
<file path=[Content_Types].xml><?xml version="1.0" encoding="utf-8"?>
<Types xmlns="http://schemas.openxmlformats.org/package/2006/content-types">
  <Default Extension="png" ContentType="image/png"/>
  <Default Extension="mp3" ContentType="audio/mpe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289" r:id="rId2"/>
    <p:sldId id="288" r:id="rId3"/>
    <p:sldId id="262" r:id="rId4"/>
    <p:sldId id="284" r:id="rId5"/>
    <p:sldId id="285" r:id="rId6"/>
    <p:sldId id="286" r:id="rId7"/>
    <p:sldId id="266" r:id="rId8"/>
    <p:sldId id="257" r:id="rId9"/>
    <p:sldId id="263" r:id="rId10"/>
    <p:sldId id="287" r:id="rId11"/>
    <p:sldId id="265" r:id="rId12"/>
    <p:sldId id="267" r:id="rId13"/>
    <p:sldId id="259" r:id="rId14"/>
    <p:sldId id="268" r:id="rId15"/>
    <p:sldId id="269" r:id="rId16"/>
    <p:sldId id="270" r:id="rId17"/>
    <p:sldId id="271" r:id="rId18"/>
    <p:sldId id="260" r:id="rId19"/>
    <p:sldId id="272" r:id="rId20"/>
    <p:sldId id="273" r:id="rId21"/>
    <p:sldId id="274" r:id="rId22"/>
    <p:sldId id="275" r:id="rId23"/>
    <p:sldId id="261" r:id="rId24"/>
    <p:sldId id="276" r:id="rId25"/>
    <p:sldId id="277" r:id="rId26"/>
    <p:sldId id="258"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2" d="100"/>
          <a:sy n="72" d="100"/>
        </p:scale>
        <p:origin x="414" y="5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2017/5/9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更多模板请关注：https://haosc.taobao.com</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B004A44-FA30-41CC-93B2-CBE1BCCB16A2}" type="datetimeFigureOut">
              <a:rPr lang="zh-CN" altLang="en-US" smtClean="0"/>
              <a:t>2017/5/9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280F771-347B-4D1E-BCA0-9CA38B766615}"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B004A44-FA30-41CC-93B2-CBE1BCCB16A2}" type="datetimeFigureOut">
              <a:rPr lang="zh-CN" altLang="en-US" smtClean="0"/>
              <a:t>2017/5/9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280F771-347B-4D1E-BCA0-9CA38B766615}"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B004A44-FA30-41CC-93B2-CBE1BCCB16A2}" type="datetimeFigureOut">
              <a:rPr lang="zh-CN" altLang="en-US" smtClean="0"/>
              <a:t>2017/5/9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280F771-347B-4D1E-BCA0-9CA38B766615}"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B004A44-FA30-41CC-93B2-CBE1BCCB16A2}" type="datetimeFigureOut">
              <a:rPr lang="zh-CN" altLang="en-US" smtClean="0"/>
              <a:t>2017/5/9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280F771-347B-4D1E-BCA0-9CA38B766615}"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B004A44-FA30-41CC-93B2-CBE1BCCB16A2}" type="datetimeFigureOut">
              <a:rPr lang="zh-CN" altLang="en-US" smtClean="0"/>
              <a:t>2017/5/9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280F771-347B-4D1E-BCA0-9CA38B766615}"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B004A44-FA30-41CC-93B2-CBE1BCCB16A2}" type="datetimeFigureOut">
              <a:rPr lang="zh-CN" altLang="en-US" smtClean="0"/>
              <a:t>2017/5/9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280F771-347B-4D1E-BCA0-9CA38B766615}"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B004A44-FA30-41CC-93B2-CBE1BCCB16A2}" type="datetimeFigureOut">
              <a:rPr lang="zh-CN" altLang="en-US" smtClean="0"/>
              <a:t>2017/5/9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280F771-347B-4D1E-BCA0-9CA38B766615}"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B004A44-FA30-41CC-93B2-CBE1BCCB16A2}" type="datetimeFigureOut">
              <a:rPr lang="zh-CN" altLang="en-US" smtClean="0"/>
              <a:t>2017/5/9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280F771-347B-4D1E-BCA0-9CA38B766615}"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B004A44-FA30-41CC-93B2-CBE1BCCB16A2}" type="datetimeFigureOut">
              <a:rPr lang="zh-CN" altLang="en-US" smtClean="0"/>
              <a:t>2017/5/9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280F771-347B-4D1E-BCA0-9CA38B766615}"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B004A44-FA30-41CC-93B2-CBE1BCCB16A2}" type="datetimeFigureOut">
              <a:rPr lang="zh-CN" altLang="en-US" smtClean="0"/>
              <a:t>2017/5/9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280F771-347B-4D1E-BCA0-9CA38B766615}"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B004A44-FA30-41CC-93B2-CBE1BCCB16A2}" type="datetimeFigureOut">
              <a:rPr lang="zh-CN" altLang="en-US" smtClean="0"/>
              <a:t>2017/5/9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280F771-347B-4D1E-BCA0-9CA38B766615}"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r="-1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004A44-FA30-41CC-93B2-CBE1BCCB16A2}" type="datetimeFigureOut">
              <a:rPr lang="zh-CN" altLang="en-US" smtClean="0"/>
              <a:t>2017/5/9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80F771-347B-4D1E-BCA0-9CA38B766615}"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1.xml"/><Relationship Id="rId7" Type="http://schemas.openxmlformats.org/officeDocument/2006/relationships/image" Target="../media/image4.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notesSlide" Target="../notesSlides/notesSlide1.xml"/><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8530" y="2858877"/>
            <a:ext cx="11883528" cy="4911239"/>
          </a:xfrm>
          <a:prstGeom prst="rect">
            <a:avLst/>
          </a:prstGeom>
        </p:spPr>
      </p:pic>
      <p:pic>
        <p:nvPicPr>
          <p:cNvPr id="15" name="图片 14"/>
          <p:cNvPicPr>
            <a:picLocks noChangeAspect="1"/>
          </p:cNvPicPr>
          <p:nvPr/>
        </p:nvPicPr>
        <p:blipFill rotWithShape="1">
          <a:blip r:embed="rId6">
            <a:extLst>
              <a:ext uri="{28A0092B-C50C-407E-A947-70E740481C1C}">
                <a14:useLocalDpi xmlns:a14="http://schemas.microsoft.com/office/drawing/2010/main" val="0"/>
              </a:ext>
            </a:extLst>
          </a:blip>
          <a:srcRect l="26439" t="27420" r="5218" b="16486"/>
          <a:stretch>
            <a:fillRect/>
          </a:stretch>
        </p:blipFill>
        <p:spPr>
          <a:xfrm>
            <a:off x="4414573" y="4889345"/>
            <a:ext cx="441960" cy="463519"/>
          </a:xfrm>
          <a:prstGeom prst="rect">
            <a:avLst/>
          </a:prstGeom>
        </p:spPr>
      </p:pic>
      <p:pic>
        <p:nvPicPr>
          <p:cNvPr id="16" name="图片 15"/>
          <p:cNvPicPr>
            <a:picLocks noChangeAspect="1"/>
          </p:cNvPicPr>
          <p:nvPr/>
        </p:nvPicPr>
        <p:blipFill rotWithShape="1">
          <a:blip r:embed="rId6">
            <a:extLst>
              <a:ext uri="{28A0092B-C50C-407E-A947-70E740481C1C}">
                <a14:useLocalDpi xmlns:a14="http://schemas.microsoft.com/office/drawing/2010/main" val="0"/>
              </a:ext>
            </a:extLst>
          </a:blip>
          <a:srcRect l="26439" t="27420" r="5218" b="16486"/>
          <a:stretch>
            <a:fillRect/>
          </a:stretch>
        </p:blipFill>
        <p:spPr>
          <a:xfrm>
            <a:off x="4434473" y="5408325"/>
            <a:ext cx="441960" cy="463519"/>
          </a:xfrm>
          <a:prstGeom prst="rect">
            <a:avLst/>
          </a:prstGeom>
        </p:spPr>
      </p:pic>
      <p:sp>
        <p:nvSpPr>
          <p:cNvPr id="12" name="文本框 11"/>
          <p:cNvSpPr txBox="1"/>
          <p:nvPr/>
        </p:nvSpPr>
        <p:spPr>
          <a:xfrm>
            <a:off x="4856533" y="4856450"/>
            <a:ext cx="3217901" cy="457200"/>
          </a:xfrm>
          <a:prstGeom prst="rect">
            <a:avLst/>
          </a:prstGeom>
          <a:noFill/>
        </p:spPr>
        <p:txBody>
          <a:bodyPr wrap="square" rtlCol="0">
            <a:spAutoFit/>
          </a:bodyPr>
          <a:lstStyle/>
          <a:p>
            <a:r>
              <a:rPr lang="zh-CN" altLang="en-US" sz="2400" b="1" dirty="0">
                <a:solidFill>
                  <a:schemeClr val="bg1"/>
                </a:solidFill>
                <a:latin typeface="方正静蕾简体" pitchFamily="2" charset="-122"/>
                <a:ea typeface="方正静蕾简体" pitchFamily="2" charset="-122"/>
              </a:rPr>
              <a:t>汇报人：</a:t>
            </a:r>
            <a:endParaRPr lang="en-US" altLang="zh-CN" sz="2400" b="1" dirty="0">
              <a:solidFill>
                <a:schemeClr val="bg1"/>
              </a:solidFill>
              <a:latin typeface="方正静蕾简体" pitchFamily="2" charset="-122"/>
              <a:ea typeface="方正静蕾简体" pitchFamily="2" charset="-122"/>
            </a:endParaRPr>
          </a:p>
        </p:txBody>
      </p:sp>
      <p:sp>
        <p:nvSpPr>
          <p:cNvPr id="17" name="文本框 16"/>
          <p:cNvSpPr txBox="1"/>
          <p:nvPr/>
        </p:nvSpPr>
        <p:spPr>
          <a:xfrm>
            <a:off x="4876433" y="5374835"/>
            <a:ext cx="3217901" cy="457200"/>
          </a:xfrm>
          <a:prstGeom prst="rect">
            <a:avLst/>
          </a:prstGeom>
          <a:noFill/>
        </p:spPr>
        <p:txBody>
          <a:bodyPr wrap="square" rtlCol="0">
            <a:spAutoFit/>
          </a:bodyPr>
          <a:lstStyle/>
          <a:p>
            <a:r>
              <a:rPr lang="zh-CN" altLang="en-US" sz="2400" b="1" dirty="0">
                <a:solidFill>
                  <a:schemeClr val="bg1"/>
                </a:solidFill>
                <a:latin typeface="方正静蕾简体" pitchFamily="2" charset="-122"/>
                <a:ea typeface="方正静蕾简体" pitchFamily="2" charset="-122"/>
              </a:rPr>
              <a:t>时间：</a:t>
            </a:r>
            <a:r>
              <a:rPr lang="en-US" altLang="zh-CN" sz="2400" b="1" dirty="0">
                <a:solidFill>
                  <a:schemeClr val="bg1"/>
                </a:solidFill>
                <a:latin typeface="方正静蕾简体" pitchFamily="2" charset="-122"/>
                <a:ea typeface="方正静蕾简体" pitchFamily="2" charset="-122"/>
              </a:rPr>
              <a:t>2017</a:t>
            </a:r>
            <a:r>
              <a:rPr lang="zh-CN" altLang="en-US" sz="2400" b="1" dirty="0">
                <a:solidFill>
                  <a:schemeClr val="bg1"/>
                </a:solidFill>
                <a:latin typeface="方正静蕾简体" pitchFamily="2" charset="-122"/>
                <a:ea typeface="方正静蕾简体" pitchFamily="2" charset="-122"/>
              </a:rPr>
              <a:t>年</a:t>
            </a:r>
          </a:p>
        </p:txBody>
      </p:sp>
      <p:pic>
        <p:nvPicPr>
          <p:cNvPr id="13" name="图片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434895">
            <a:off x="4976031" y="892584"/>
            <a:ext cx="2449723" cy="2996356"/>
          </a:xfrm>
          <a:prstGeom prst="rect">
            <a:avLst/>
          </a:prstGeom>
        </p:spPr>
      </p:pic>
      <p:sp useBgFill="1">
        <p:nvSpPr>
          <p:cNvPr id="4" name="矩形 3"/>
          <p:cNvSpPr/>
          <p:nvPr/>
        </p:nvSpPr>
        <p:spPr>
          <a:xfrm>
            <a:off x="2644723" y="2813544"/>
            <a:ext cx="6893171" cy="16690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rotWithShape="1">
          <a:blip r:embed="rId8">
            <a:extLst>
              <a:ext uri="{28A0092B-C50C-407E-A947-70E740481C1C}">
                <a14:useLocalDpi xmlns:a14="http://schemas.microsoft.com/office/drawing/2010/main" val="0"/>
              </a:ext>
            </a:extLst>
          </a:blip>
          <a:srcRect l="3265" t="6325" r="4323" b="12927"/>
          <a:stretch>
            <a:fillRect/>
          </a:stretch>
        </p:blipFill>
        <p:spPr>
          <a:xfrm>
            <a:off x="2489810" y="2598660"/>
            <a:ext cx="7171981" cy="2016086"/>
          </a:xfrm>
          <a:prstGeom prst="rect">
            <a:avLst/>
          </a:prstGeom>
        </p:spPr>
      </p:pic>
      <p:sp>
        <p:nvSpPr>
          <p:cNvPr id="5" name="文本框 4"/>
          <p:cNvSpPr txBox="1"/>
          <p:nvPr/>
        </p:nvSpPr>
        <p:spPr>
          <a:xfrm>
            <a:off x="3106755" y="3127469"/>
            <a:ext cx="5927074" cy="923330"/>
          </a:xfrm>
          <a:prstGeom prst="rect">
            <a:avLst/>
          </a:prstGeom>
          <a:noFill/>
        </p:spPr>
        <p:txBody>
          <a:bodyPr wrap="square" rtlCol="0">
            <a:spAutoFit/>
          </a:bodyPr>
          <a:lstStyle/>
          <a:p>
            <a:r>
              <a:rPr lang="zh-CN" altLang="en-US" sz="5400" dirty="0">
                <a:solidFill>
                  <a:schemeClr val="bg1"/>
                </a:solidFill>
                <a:latin typeface="苏新诗古印宋简" panose="02010609000101010101" pitchFamily="49" charset="-122"/>
                <a:ea typeface="苏新诗古印宋简" panose="02010609000101010101" pitchFamily="49" charset="-122"/>
              </a:rPr>
              <a:t>清新黑板</a:t>
            </a:r>
            <a:r>
              <a:rPr lang="zh-CN" altLang="en-US" sz="5400" dirty="0">
                <a:solidFill>
                  <a:srgbClr val="FFC000"/>
                </a:solidFill>
                <a:latin typeface="苏新诗古印宋简" panose="02010609000101010101" pitchFamily="49" charset="-122"/>
                <a:ea typeface="苏新诗古印宋简" panose="02010609000101010101" pitchFamily="49" charset="-122"/>
              </a:rPr>
              <a:t>手绘</a:t>
            </a:r>
            <a:r>
              <a:rPr lang="zh-CN" altLang="en-US" sz="5400" dirty="0">
                <a:solidFill>
                  <a:schemeClr val="bg1"/>
                </a:solidFill>
                <a:latin typeface="苏新诗古印宋简" panose="02010609000101010101" pitchFamily="49" charset="-122"/>
                <a:ea typeface="苏新诗古印宋简" panose="02010609000101010101" pitchFamily="49" charset="-122"/>
              </a:rPr>
              <a:t>模板</a:t>
            </a:r>
          </a:p>
        </p:txBody>
      </p:sp>
      <p:pic>
        <p:nvPicPr>
          <p:cNvPr id="6" name="电视台常用图片呈现背景音乐 (2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702050" y="5871844"/>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4235"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p:nvPr/>
        </p:nvSpPr>
        <p:spPr bwMode="auto">
          <a:xfrm>
            <a:off x="4706937" y="2558969"/>
            <a:ext cx="2932113" cy="4078370"/>
          </a:xfrm>
          <a:custGeom>
            <a:avLst/>
            <a:gdLst>
              <a:gd name="T0" fmla="*/ 122 w 258"/>
              <a:gd name="T1" fmla="*/ 127 h 360"/>
              <a:gd name="T2" fmla="*/ 127 w 258"/>
              <a:gd name="T3" fmla="*/ 75 h 360"/>
              <a:gd name="T4" fmla="*/ 146 w 258"/>
              <a:gd name="T5" fmla="*/ 7 h 360"/>
              <a:gd name="T6" fmla="*/ 164 w 258"/>
              <a:gd name="T7" fmla="*/ 71 h 360"/>
              <a:gd name="T8" fmla="*/ 163 w 258"/>
              <a:gd name="T9" fmla="*/ 124 h 360"/>
              <a:gd name="T10" fmla="*/ 176 w 258"/>
              <a:gd name="T11" fmla="*/ 114 h 360"/>
              <a:gd name="T12" fmla="*/ 184 w 258"/>
              <a:gd name="T13" fmla="*/ 75 h 360"/>
              <a:gd name="T14" fmla="*/ 204 w 258"/>
              <a:gd name="T15" fmla="*/ 32 h 360"/>
              <a:gd name="T16" fmla="*/ 215 w 258"/>
              <a:gd name="T17" fmla="*/ 71 h 360"/>
              <a:gd name="T18" fmla="*/ 204 w 258"/>
              <a:gd name="T19" fmla="*/ 153 h 360"/>
              <a:gd name="T20" fmla="*/ 222 w 258"/>
              <a:gd name="T21" fmla="*/ 122 h 360"/>
              <a:gd name="T22" fmla="*/ 257 w 258"/>
              <a:gd name="T23" fmla="*/ 99 h 360"/>
              <a:gd name="T24" fmla="*/ 236 w 258"/>
              <a:gd name="T25" fmla="*/ 175 h 360"/>
              <a:gd name="T26" fmla="*/ 218 w 258"/>
              <a:gd name="T27" fmla="*/ 218 h 360"/>
              <a:gd name="T28" fmla="*/ 195 w 258"/>
              <a:gd name="T29" fmla="*/ 275 h 360"/>
              <a:gd name="T30" fmla="*/ 172 w 258"/>
              <a:gd name="T31" fmla="*/ 355 h 360"/>
              <a:gd name="T32" fmla="*/ 189 w 258"/>
              <a:gd name="T33" fmla="*/ 271 h 360"/>
              <a:gd name="T34" fmla="*/ 219 w 258"/>
              <a:gd name="T35" fmla="*/ 198 h 360"/>
              <a:gd name="T36" fmla="*/ 229 w 258"/>
              <a:gd name="T37" fmla="*/ 175 h 360"/>
              <a:gd name="T38" fmla="*/ 250 w 258"/>
              <a:gd name="T39" fmla="*/ 105 h 360"/>
              <a:gd name="T40" fmla="*/ 222 w 258"/>
              <a:gd name="T41" fmla="*/ 135 h 360"/>
              <a:gd name="T42" fmla="*/ 218 w 258"/>
              <a:gd name="T43" fmla="*/ 142 h 360"/>
              <a:gd name="T44" fmla="*/ 196 w 258"/>
              <a:gd name="T45" fmla="*/ 167 h 360"/>
              <a:gd name="T46" fmla="*/ 210 w 258"/>
              <a:gd name="T47" fmla="*/ 75 h 360"/>
              <a:gd name="T48" fmla="*/ 209 w 258"/>
              <a:gd name="T49" fmla="*/ 60 h 360"/>
              <a:gd name="T50" fmla="*/ 192 w 258"/>
              <a:gd name="T51" fmla="*/ 71 h 360"/>
              <a:gd name="T52" fmla="*/ 172 w 258"/>
              <a:gd name="T53" fmla="*/ 148 h 360"/>
              <a:gd name="T54" fmla="*/ 158 w 258"/>
              <a:gd name="T55" fmla="*/ 75 h 360"/>
              <a:gd name="T56" fmla="*/ 156 w 258"/>
              <a:gd name="T57" fmla="*/ 28 h 360"/>
              <a:gd name="T58" fmla="*/ 134 w 258"/>
              <a:gd name="T59" fmla="*/ 71 h 360"/>
              <a:gd name="T60" fmla="*/ 134 w 258"/>
              <a:gd name="T61" fmla="*/ 89 h 360"/>
              <a:gd name="T62" fmla="*/ 122 w 258"/>
              <a:gd name="T63" fmla="*/ 143 h 360"/>
              <a:gd name="T64" fmla="*/ 118 w 258"/>
              <a:gd name="T65" fmla="*/ 142 h 360"/>
              <a:gd name="T66" fmla="*/ 100 w 258"/>
              <a:gd name="T67" fmla="*/ 75 h 360"/>
              <a:gd name="T68" fmla="*/ 88 w 258"/>
              <a:gd name="T69" fmla="*/ 57 h 360"/>
              <a:gd name="T70" fmla="*/ 82 w 258"/>
              <a:gd name="T71" fmla="*/ 75 h 360"/>
              <a:gd name="T72" fmla="*/ 83 w 258"/>
              <a:gd name="T73" fmla="*/ 171 h 360"/>
              <a:gd name="T74" fmla="*/ 76 w 258"/>
              <a:gd name="T75" fmla="*/ 216 h 360"/>
              <a:gd name="T76" fmla="*/ 39 w 258"/>
              <a:gd name="T77" fmla="*/ 175 h 360"/>
              <a:gd name="T78" fmla="*/ 35 w 258"/>
              <a:gd name="T79" fmla="*/ 171 h 360"/>
              <a:gd name="T80" fmla="*/ 22 w 258"/>
              <a:gd name="T81" fmla="*/ 160 h 360"/>
              <a:gd name="T82" fmla="*/ 7 w 258"/>
              <a:gd name="T83" fmla="*/ 171 h 360"/>
              <a:gd name="T84" fmla="*/ 8 w 258"/>
              <a:gd name="T85" fmla="*/ 177 h 360"/>
              <a:gd name="T86" fmla="*/ 22 w 258"/>
              <a:gd name="T87" fmla="*/ 211 h 360"/>
              <a:gd name="T88" fmla="*/ 49 w 258"/>
              <a:gd name="T89" fmla="*/ 271 h 360"/>
              <a:gd name="T90" fmla="*/ 80 w 258"/>
              <a:gd name="T91" fmla="*/ 352 h 360"/>
              <a:gd name="T92" fmla="*/ 47 w 258"/>
              <a:gd name="T93" fmla="*/ 275 h 360"/>
              <a:gd name="T94" fmla="*/ 37 w 258"/>
              <a:gd name="T95" fmla="*/ 251 h 360"/>
              <a:gd name="T96" fmla="*/ 18 w 258"/>
              <a:gd name="T97" fmla="*/ 216 h 360"/>
              <a:gd name="T98" fmla="*/ 1 w 258"/>
              <a:gd name="T99" fmla="*/ 175 h 360"/>
              <a:gd name="T100" fmla="*/ 4 w 258"/>
              <a:gd name="T101" fmla="*/ 157 h 360"/>
              <a:gd name="T102" fmla="*/ 22 w 258"/>
              <a:gd name="T103" fmla="*/ 152 h 360"/>
              <a:gd name="T104" fmla="*/ 43 w 258"/>
              <a:gd name="T105" fmla="*/ 171 h 360"/>
              <a:gd name="T106" fmla="*/ 67 w 258"/>
              <a:gd name="T107" fmla="*/ 203 h 360"/>
              <a:gd name="T108" fmla="*/ 75 w 258"/>
              <a:gd name="T109" fmla="*/ 188 h 360"/>
              <a:gd name="T110" fmla="*/ 75 w 258"/>
              <a:gd name="T111" fmla="*/ 171 h 360"/>
              <a:gd name="T112" fmla="*/ 74 w 258"/>
              <a:gd name="T113" fmla="*/ 75 h 360"/>
              <a:gd name="T114" fmla="*/ 95 w 258"/>
              <a:gd name="T115" fmla="*/ 41 h 360"/>
              <a:gd name="T116" fmla="*/ 105 w 258"/>
              <a:gd name="T117" fmla="*/ 71 h 360"/>
              <a:gd name="T118" fmla="*/ 110 w 258"/>
              <a:gd name="T119" fmla="*/ 105 h 360"/>
              <a:gd name="T120" fmla="*/ 122 w 258"/>
              <a:gd name="T121" fmla="*/ 12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8" h="360">
                <a:moveTo>
                  <a:pt x="122" y="129"/>
                </a:moveTo>
                <a:cubicBezTo>
                  <a:pt x="122" y="128"/>
                  <a:pt x="122" y="128"/>
                  <a:pt x="122" y="127"/>
                </a:cubicBezTo>
                <a:cubicBezTo>
                  <a:pt x="125" y="117"/>
                  <a:pt x="127" y="107"/>
                  <a:pt x="127" y="96"/>
                </a:cubicBezTo>
                <a:cubicBezTo>
                  <a:pt x="127" y="89"/>
                  <a:pt x="127" y="82"/>
                  <a:pt x="127" y="75"/>
                </a:cubicBezTo>
                <a:cubicBezTo>
                  <a:pt x="127" y="74"/>
                  <a:pt x="127" y="72"/>
                  <a:pt x="128" y="71"/>
                </a:cubicBezTo>
                <a:cubicBezTo>
                  <a:pt x="128" y="48"/>
                  <a:pt x="130" y="25"/>
                  <a:pt x="146" y="7"/>
                </a:cubicBezTo>
                <a:cubicBezTo>
                  <a:pt x="147" y="6"/>
                  <a:pt x="149" y="6"/>
                  <a:pt x="151" y="7"/>
                </a:cubicBezTo>
                <a:cubicBezTo>
                  <a:pt x="167" y="25"/>
                  <a:pt x="166" y="48"/>
                  <a:pt x="164" y="71"/>
                </a:cubicBezTo>
                <a:cubicBezTo>
                  <a:pt x="164" y="72"/>
                  <a:pt x="163" y="74"/>
                  <a:pt x="163" y="75"/>
                </a:cubicBezTo>
                <a:cubicBezTo>
                  <a:pt x="161" y="92"/>
                  <a:pt x="159" y="109"/>
                  <a:pt x="163" y="124"/>
                </a:cubicBezTo>
                <a:cubicBezTo>
                  <a:pt x="164" y="130"/>
                  <a:pt x="166" y="149"/>
                  <a:pt x="171" y="134"/>
                </a:cubicBezTo>
                <a:cubicBezTo>
                  <a:pt x="173" y="127"/>
                  <a:pt x="175" y="120"/>
                  <a:pt x="176" y="114"/>
                </a:cubicBezTo>
                <a:cubicBezTo>
                  <a:pt x="179" y="102"/>
                  <a:pt x="181" y="90"/>
                  <a:pt x="184" y="79"/>
                </a:cubicBezTo>
                <a:cubicBezTo>
                  <a:pt x="184" y="77"/>
                  <a:pt x="184" y="76"/>
                  <a:pt x="184" y="75"/>
                </a:cubicBezTo>
                <a:cubicBezTo>
                  <a:pt x="185" y="74"/>
                  <a:pt x="185" y="72"/>
                  <a:pt x="185" y="71"/>
                </a:cubicBezTo>
                <a:cubicBezTo>
                  <a:pt x="189" y="57"/>
                  <a:pt x="194" y="43"/>
                  <a:pt x="204" y="32"/>
                </a:cubicBezTo>
                <a:cubicBezTo>
                  <a:pt x="206" y="30"/>
                  <a:pt x="209" y="31"/>
                  <a:pt x="209" y="33"/>
                </a:cubicBezTo>
                <a:cubicBezTo>
                  <a:pt x="213" y="46"/>
                  <a:pt x="215" y="58"/>
                  <a:pt x="215" y="71"/>
                </a:cubicBezTo>
                <a:cubicBezTo>
                  <a:pt x="215" y="72"/>
                  <a:pt x="215" y="74"/>
                  <a:pt x="215" y="75"/>
                </a:cubicBezTo>
                <a:cubicBezTo>
                  <a:pt x="214" y="101"/>
                  <a:pt x="207" y="127"/>
                  <a:pt x="204" y="153"/>
                </a:cubicBezTo>
                <a:cubicBezTo>
                  <a:pt x="209" y="145"/>
                  <a:pt x="213" y="136"/>
                  <a:pt x="218" y="128"/>
                </a:cubicBezTo>
                <a:cubicBezTo>
                  <a:pt x="219" y="126"/>
                  <a:pt x="221" y="124"/>
                  <a:pt x="222" y="122"/>
                </a:cubicBezTo>
                <a:cubicBezTo>
                  <a:pt x="230" y="110"/>
                  <a:pt x="240" y="101"/>
                  <a:pt x="254" y="96"/>
                </a:cubicBezTo>
                <a:cubicBezTo>
                  <a:pt x="255" y="95"/>
                  <a:pt x="258" y="97"/>
                  <a:pt x="257" y="99"/>
                </a:cubicBezTo>
                <a:cubicBezTo>
                  <a:pt x="254" y="124"/>
                  <a:pt x="247" y="148"/>
                  <a:pt x="238" y="171"/>
                </a:cubicBezTo>
                <a:cubicBezTo>
                  <a:pt x="237" y="172"/>
                  <a:pt x="237" y="174"/>
                  <a:pt x="236" y="175"/>
                </a:cubicBezTo>
                <a:cubicBezTo>
                  <a:pt x="232" y="186"/>
                  <a:pt x="227" y="197"/>
                  <a:pt x="222" y="208"/>
                </a:cubicBezTo>
                <a:cubicBezTo>
                  <a:pt x="221" y="211"/>
                  <a:pt x="219" y="214"/>
                  <a:pt x="218" y="218"/>
                </a:cubicBezTo>
                <a:cubicBezTo>
                  <a:pt x="210" y="235"/>
                  <a:pt x="203" y="253"/>
                  <a:pt x="196" y="271"/>
                </a:cubicBezTo>
                <a:cubicBezTo>
                  <a:pt x="196" y="272"/>
                  <a:pt x="195" y="274"/>
                  <a:pt x="195" y="275"/>
                </a:cubicBezTo>
                <a:cubicBezTo>
                  <a:pt x="186" y="301"/>
                  <a:pt x="180" y="327"/>
                  <a:pt x="179" y="355"/>
                </a:cubicBezTo>
                <a:cubicBezTo>
                  <a:pt x="179" y="360"/>
                  <a:pt x="172" y="360"/>
                  <a:pt x="172" y="355"/>
                </a:cubicBezTo>
                <a:cubicBezTo>
                  <a:pt x="173" y="327"/>
                  <a:pt x="179" y="301"/>
                  <a:pt x="188" y="275"/>
                </a:cubicBezTo>
                <a:cubicBezTo>
                  <a:pt x="188" y="274"/>
                  <a:pt x="189" y="272"/>
                  <a:pt x="189" y="271"/>
                </a:cubicBezTo>
                <a:cubicBezTo>
                  <a:pt x="197" y="247"/>
                  <a:pt x="208" y="225"/>
                  <a:pt x="218" y="201"/>
                </a:cubicBezTo>
                <a:cubicBezTo>
                  <a:pt x="218" y="200"/>
                  <a:pt x="219" y="199"/>
                  <a:pt x="219" y="198"/>
                </a:cubicBezTo>
                <a:cubicBezTo>
                  <a:pt x="220" y="196"/>
                  <a:pt x="221" y="194"/>
                  <a:pt x="222" y="192"/>
                </a:cubicBezTo>
                <a:cubicBezTo>
                  <a:pt x="225" y="187"/>
                  <a:pt x="227" y="181"/>
                  <a:pt x="229" y="175"/>
                </a:cubicBezTo>
                <a:cubicBezTo>
                  <a:pt x="230" y="174"/>
                  <a:pt x="231" y="172"/>
                  <a:pt x="231" y="171"/>
                </a:cubicBezTo>
                <a:cubicBezTo>
                  <a:pt x="240" y="150"/>
                  <a:pt x="247" y="128"/>
                  <a:pt x="250" y="105"/>
                </a:cubicBezTo>
                <a:cubicBezTo>
                  <a:pt x="251" y="102"/>
                  <a:pt x="230" y="121"/>
                  <a:pt x="229" y="122"/>
                </a:cubicBezTo>
                <a:cubicBezTo>
                  <a:pt x="227" y="126"/>
                  <a:pt x="224" y="131"/>
                  <a:pt x="222" y="135"/>
                </a:cubicBezTo>
                <a:cubicBezTo>
                  <a:pt x="221" y="136"/>
                  <a:pt x="220" y="138"/>
                  <a:pt x="219" y="140"/>
                </a:cubicBezTo>
                <a:cubicBezTo>
                  <a:pt x="219" y="141"/>
                  <a:pt x="218" y="141"/>
                  <a:pt x="218" y="142"/>
                </a:cubicBezTo>
                <a:cubicBezTo>
                  <a:pt x="213" y="151"/>
                  <a:pt x="208" y="160"/>
                  <a:pt x="203" y="169"/>
                </a:cubicBezTo>
                <a:cubicBezTo>
                  <a:pt x="201" y="171"/>
                  <a:pt x="196" y="171"/>
                  <a:pt x="196" y="167"/>
                </a:cubicBezTo>
                <a:cubicBezTo>
                  <a:pt x="197" y="146"/>
                  <a:pt x="202" y="125"/>
                  <a:pt x="205" y="104"/>
                </a:cubicBezTo>
                <a:cubicBezTo>
                  <a:pt x="207" y="95"/>
                  <a:pt x="209" y="85"/>
                  <a:pt x="210" y="75"/>
                </a:cubicBezTo>
                <a:cubicBezTo>
                  <a:pt x="210" y="74"/>
                  <a:pt x="210" y="72"/>
                  <a:pt x="210" y="71"/>
                </a:cubicBezTo>
                <a:cubicBezTo>
                  <a:pt x="210" y="67"/>
                  <a:pt x="210" y="64"/>
                  <a:pt x="209" y="60"/>
                </a:cubicBezTo>
                <a:cubicBezTo>
                  <a:pt x="208" y="51"/>
                  <a:pt x="206" y="34"/>
                  <a:pt x="199" y="49"/>
                </a:cubicBezTo>
                <a:cubicBezTo>
                  <a:pt x="196" y="56"/>
                  <a:pt x="194" y="64"/>
                  <a:pt x="192" y="71"/>
                </a:cubicBezTo>
                <a:cubicBezTo>
                  <a:pt x="191" y="72"/>
                  <a:pt x="191" y="74"/>
                  <a:pt x="191" y="75"/>
                </a:cubicBezTo>
                <a:cubicBezTo>
                  <a:pt x="184" y="99"/>
                  <a:pt x="182" y="125"/>
                  <a:pt x="172" y="148"/>
                </a:cubicBezTo>
                <a:cubicBezTo>
                  <a:pt x="171" y="150"/>
                  <a:pt x="167" y="150"/>
                  <a:pt x="166" y="148"/>
                </a:cubicBezTo>
                <a:cubicBezTo>
                  <a:pt x="151" y="125"/>
                  <a:pt x="156" y="100"/>
                  <a:pt x="158" y="75"/>
                </a:cubicBezTo>
                <a:cubicBezTo>
                  <a:pt x="159" y="74"/>
                  <a:pt x="159" y="72"/>
                  <a:pt x="159" y="71"/>
                </a:cubicBezTo>
                <a:cubicBezTo>
                  <a:pt x="160" y="56"/>
                  <a:pt x="161" y="42"/>
                  <a:pt x="156" y="28"/>
                </a:cubicBezTo>
                <a:cubicBezTo>
                  <a:pt x="145" y="0"/>
                  <a:pt x="135" y="47"/>
                  <a:pt x="135" y="55"/>
                </a:cubicBezTo>
                <a:cubicBezTo>
                  <a:pt x="134" y="61"/>
                  <a:pt x="134" y="66"/>
                  <a:pt x="134" y="71"/>
                </a:cubicBezTo>
                <a:cubicBezTo>
                  <a:pt x="134" y="72"/>
                  <a:pt x="134" y="74"/>
                  <a:pt x="134" y="75"/>
                </a:cubicBezTo>
                <a:cubicBezTo>
                  <a:pt x="134" y="80"/>
                  <a:pt x="134" y="85"/>
                  <a:pt x="134" y="89"/>
                </a:cubicBezTo>
                <a:cubicBezTo>
                  <a:pt x="133" y="108"/>
                  <a:pt x="132" y="125"/>
                  <a:pt x="124" y="141"/>
                </a:cubicBezTo>
                <a:cubicBezTo>
                  <a:pt x="124" y="142"/>
                  <a:pt x="123" y="143"/>
                  <a:pt x="122" y="143"/>
                </a:cubicBezTo>
                <a:cubicBezTo>
                  <a:pt x="121" y="143"/>
                  <a:pt x="119" y="143"/>
                  <a:pt x="119" y="142"/>
                </a:cubicBezTo>
                <a:cubicBezTo>
                  <a:pt x="118" y="142"/>
                  <a:pt x="118" y="142"/>
                  <a:pt x="118" y="142"/>
                </a:cubicBezTo>
                <a:cubicBezTo>
                  <a:pt x="105" y="126"/>
                  <a:pt x="103" y="105"/>
                  <a:pt x="101" y="85"/>
                </a:cubicBezTo>
                <a:cubicBezTo>
                  <a:pt x="100" y="83"/>
                  <a:pt x="100" y="79"/>
                  <a:pt x="100" y="75"/>
                </a:cubicBezTo>
                <a:cubicBezTo>
                  <a:pt x="100" y="74"/>
                  <a:pt x="100" y="72"/>
                  <a:pt x="100" y="71"/>
                </a:cubicBezTo>
                <a:cubicBezTo>
                  <a:pt x="98" y="58"/>
                  <a:pt x="96" y="44"/>
                  <a:pt x="88" y="57"/>
                </a:cubicBezTo>
                <a:cubicBezTo>
                  <a:pt x="86" y="62"/>
                  <a:pt x="84" y="66"/>
                  <a:pt x="83" y="71"/>
                </a:cubicBezTo>
                <a:cubicBezTo>
                  <a:pt x="82" y="72"/>
                  <a:pt x="82" y="74"/>
                  <a:pt x="82" y="75"/>
                </a:cubicBezTo>
                <a:cubicBezTo>
                  <a:pt x="80" y="81"/>
                  <a:pt x="79" y="87"/>
                  <a:pt x="79" y="94"/>
                </a:cubicBezTo>
                <a:cubicBezTo>
                  <a:pt x="78" y="118"/>
                  <a:pt x="82" y="145"/>
                  <a:pt x="83" y="171"/>
                </a:cubicBezTo>
                <a:cubicBezTo>
                  <a:pt x="83" y="172"/>
                  <a:pt x="82" y="174"/>
                  <a:pt x="82" y="175"/>
                </a:cubicBezTo>
                <a:cubicBezTo>
                  <a:pt x="82" y="189"/>
                  <a:pt x="81" y="203"/>
                  <a:pt x="76" y="216"/>
                </a:cubicBezTo>
                <a:cubicBezTo>
                  <a:pt x="75" y="218"/>
                  <a:pt x="73" y="219"/>
                  <a:pt x="71" y="217"/>
                </a:cubicBezTo>
                <a:cubicBezTo>
                  <a:pt x="57" y="206"/>
                  <a:pt x="50" y="188"/>
                  <a:pt x="39" y="175"/>
                </a:cubicBezTo>
                <a:cubicBezTo>
                  <a:pt x="38" y="175"/>
                  <a:pt x="38" y="174"/>
                  <a:pt x="38" y="174"/>
                </a:cubicBezTo>
                <a:cubicBezTo>
                  <a:pt x="37" y="173"/>
                  <a:pt x="36" y="172"/>
                  <a:pt x="35" y="171"/>
                </a:cubicBezTo>
                <a:cubicBezTo>
                  <a:pt x="33" y="168"/>
                  <a:pt x="30" y="166"/>
                  <a:pt x="28" y="163"/>
                </a:cubicBezTo>
                <a:cubicBezTo>
                  <a:pt x="26" y="162"/>
                  <a:pt x="24" y="161"/>
                  <a:pt x="22" y="160"/>
                </a:cubicBezTo>
                <a:cubicBezTo>
                  <a:pt x="21" y="160"/>
                  <a:pt x="19" y="160"/>
                  <a:pt x="18" y="160"/>
                </a:cubicBezTo>
                <a:cubicBezTo>
                  <a:pt x="13" y="161"/>
                  <a:pt x="8" y="165"/>
                  <a:pt x="7" y="171"/>
                </a:cubicBezTo>
                <a:cubicBezTo>
                  <a:pt x="7" y="172"/>
                  <a:pt x="7" y="174"/>
                  <a:pt x="8" y="175"/>
                </a:cubicBezTo>
                <a:cubicBezTo>
                  <a:pt x="8" y="176"/>
                  <a:pt x="8" y="176"/>
                  <a:pt x="8" y="177"/>
                </a:cubicBezTo>
                <a:cubicBezTo>
                  <a:pt x="10" y="186"/>
                  <a:pt x="14" y="195"/>
                  <a:pt x="18" y="204"/>
                </a:cubicBezTo>
                <a:cubicBezTo>
                  <a:pt x="19" y="206"/>
                  <a:pt x="20" y="208"/>
                  <a:pt x="22" y="211"/>
                </a:cubicBezTo>
                <a:cubicBezTo>
                  <a:pt x="22" y="211"/>
                  <a:pt x="22" y="211"/>
                  <a:pt x="22" y="212"/>
                </a:cubicBezTo>
                <a:cubicBezTo>
                  <a:pt x="32" y="231"/>
                  <a:pt x="41" y="251"/>
                  <a:pt x="49" y="271"/>
                </a:cubicBezTo>
                <a:cubicBezTo>
                  <a:pt x="49" y="272"/>
                  <a:pt x="50" y="274"/>
                  <a:pt x="50" y="275"/>
                </a:cubicBezTo>
                <a:cubicBezTo>
                  <a:pt x="61" y="300"/>
                  <a:pt x="70" y="326"/>
                  <a:pt x="80" y="352"/>
                </a:cubicBezTo>
                <a:cubicBezTo>
                  <a:pt x="80" y="352"/>
                  <a:pt x="80" y="352"/>
                  <a:pt x="80" y="352"/>
                </a:cubicBezTo>
                <a:cubicBezTo>
                  <a:pt x="68" y="327"/>
                  <a:pt x="58" y="301"/>
                  <a:pt x="47" y="275"/>
                </a:cubicBezTo>
                <a:cubicBezTo>
                  <a:pt x="47" y="274"/>
                  <a:pt x="46" y="272"/>
                  <a:pt x="46" y="271"/>
                </a:cubicBezTo>
                <a:cubicBezTo>
                  <a:pt x="43" y="264"/>
                  <a:pt x="40" y="258"/>
                  <a:pt x="37" y="251"/>
                </a:cubicBezTo>
                <a:cubicBezTo>
                  <a:pt x="32" y="242"/>
                  <a:pt x="27" y="233"/>
                  <a:pt x="22" y="224"/>
                </a:cubicBezTo>
                <a:cubicBezTo>
                  <a:pt x="21" y="221"/>
                  <a:pt x="19" y="219"/>
                  <a:pt x="18" y="216"/>
                </a:cubicBezTo>
                <a:cubicBezTo>
                  <a:pt x="14" y="209"/>
                  <a:pt x="10" y="201"/>
                  <a:pt x="7" y="193"/>
                </a:cubicBezTo>
                <a:cubicBezTo>
                  <a:pt x="5" y="189"/>
                  <a:pt x="2" y="182"/>
                  <a:pt x="1" y="175"/>
                </a:cubicBezTo>
                <a:cubicBezTo>
                  <a:pt x="0" y="174"/>
                  <a:pt x="0" y="172"/>
                  <a:pt x="0" y="171"/>
                </a:cubicBezTo>
                <a:cubicBezTo>
                  <a:pt x="0" y="166"/>
                  <a:pt x="0" y="160"/>
                  <a:pt x="4" y="157"/>
                </a:cubicBezTo>
                <a:cubicBezTo>
                  <a:pt x="8" y="152"/>
                  <a:pt x="13" y="151"/>
                  <a:pt x="18" y="151"/>
                </a:cubicBezTo>
                <a:cubicBezTo>
                  <a:pt x="19" y="151"/>
                  <a:pt x="21" y="152"/>
                  <a:pt x="22" y="152"/>
                </a:cubicBezTo>
                <a:cubicBezTo>
                  <a:pt x="24" y="153"/>
                  <a:pt x="27" y="154"/>
                  <a:pt x="29" y="156"/>
                </a:cubicBezTo>
                <a:cubicBezTo>
                  <a:pt x="34" y="161"/>
                  <a:pt x="39" y="166"/>
                  <a:pt x="43" y="171"/>
                </a:cubicBezTo>
                <a:cubicBezTo>
                  <a:pt x="45" y="172"/>
                  <a:pt x="46" y="174"/>
                  <a:pt x="47" y="175"/>
                </a:cubicBezTo>
                <a:cubicBezTo>
                  <a:pt x="54" y="184"/>
                  <a:pt x="60" y="194"/>
                  <a:pt x="67" y="203"/>
                </a:cubicBezTo>
                <a:cubicBezTo>
                  <a:pt x="73" y="211"/>
                  <a:pt x="71" y="213"/>
                  <a:pt x="73" y="206"/>
                </a:cubicBezTo>
                <a:cubicBezTo>
                  <a:pt x="74" y="200"/>
                  <a:pt x="75" y="194"/>
                  <a:pt x="75" y="188"/>
                </a:cubicBezTo>
                <a:cubicBezTo>
                  <a:pt x="75" y="184"/>
                  <a:pt x="75" y="179"/>
                  <a:pt x="75" y="175"/>
                </a:cubicBezTo>
                <a:cubicBezTo>
                  <a:pt x="75" y="174"/>
                  <a:pt x="75" y="172"/>
                  <a:pt x="75" y="171"/>
                </a:cubicBezTo>
                <a:cubicBezTo>
                  <a:pt x="75" y="165"/>
                  <a:pt x="75" y="159"/>
                  <a:pt x="75" y="154"/>
                </a:cubicBezTo>
                <a:cubicBezTo>
                  <a:pt x="74" y="132"/>
                  <a:pt x="69" y="101"/>
                  <a:pt x="74" y="75"/>
                </a:cubicBezTo>
                <a:cubicBezTo>
                  <a:pt x="75" y="74"/>
                  <a:pt x="75" y="72"/>
                  <a:pt x="75" y="71"/>
                </a:cubicBezTo>
                <a:cubicBezTo>
                  <a:pt x="79" y="59"/>
                  <a:pt x="85" y="48"/>
                  <a:pt x="95" y="41"/>
                </a:cubicBezTo>
                <a:cubicBezTo>
                  <a:pt x="97" y="40"/>
                  <a:pt x="100" y="41"/>
                  <a:pt x="100" y="43"/>
                </a:cubicBezTo>
                <a:cubicBezTo>
                  <a:pt x="103" y="52"/>
                  <a:pt x="104" y="62"/>
                  <a:pt x="105" y="71"/>
                </a:cubicBezTo>
                <a:cubicBezTo>
                  <a:pt x="105" y="72"/>
                  <a:pt x="106" y="74"/>
                  <a:pt x="106" y="75"/>
                </a:cubicBezTo>
                <a:cubicBezTo>
                  <a:pt x="107" y="85"/>
                  <a:pt x="108" y="95"/>
                  <a:pt x="110" y="105"/>
                </a:cubicBezTo>
                <a:cubicBezTo>
                  <a:pt x="110" y="107"/>
                  <a:pt x="114" y="121"/>
                  <a:pt x="118" y="127"/>
                </a:cubicBezTo>
                <a:cubicBezTo>
                  <a:pt x="120" y="130"/>
                  <a:pt x="121" y="131"/>
                  <a:pt x="122" y="12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5" name="文本框 14"/>
          <p:cNvSpPr txBox="1"/>
          <p:nvPr/>
        </p:nvSpPr>
        <p:spPr>
          <a:xfrm>
            <a:off x="2124203" y="3334983"/>
            <a:ext cx="1556942" cy="584775"/>
          </a:xfrm>
          <a:prstGeom prst="rect">
            <a:avLst/>
          </a:prstGeom>
          <a:noFill/>
        </p:spPr>
        <p:txBody>
          <a:bodyPr wrap="square" rtlCol="0">
            <a:spAutoFit/>
          </a:bodyPr>
          <a:lstStyle/>
          <a:p>
            <a:r>
              <a:rPr lang="zh-CN" altLang="en-US" sz="3200" b="1" dirty="0">
                <a:solidFill>
                  <a:srgbClr val="FFC000"/>
                </a:solidFill>
                <a:latin typeface="方正静蕾简体" pitchFamily="2" charset="-122"/>
                <a:ea typeface="方正静蕾简体" pitchFamily="2" charset="-122"/>
              </a:rPr>
              <a:t>小标题</a:t>
            </a:r>
          </a:p>
        </p:txBody>
      </p:sp>
      <p:sp>
        <p:nvSpPr>
          <p:cNvPr id="16" name="文本框 15"/>
          <p:cNvSpPr txBox="1"/>
          <p:nvPr/>
        </p:nvSpPr>
        <p:spPr>
          <a:xfrm>
            <a:off x="1728934" y="3919758"/>
            <a:ext cx="2409412" cy="830997"/>
          </a:xfrm>
          <a:prstGeom prst="rect">
            <a:avLst/>
          </a:prstGeom>
          <a:noFill/>
        </p:spPr>
        <p:txBody>
          <a:bodyPr wrap="square" rtlCol="0">
            <a:spAutoFit/>
          </a:bodyPr>
          <a:lstStyle/>
          <a:p>
            <a:r>
              <a:rPr lang="zh-CN" altLang="en-US" sz="2400" dirty="0">
                <a:solidFill>
                  <a:schemeClr val="bg1"/>
                </a:solidFill>
                <a:latin typeface="方正静蕾简体" pitchFamily="2" charset="-122"/>
                <a:ea typeface="方正静蕾简体" pitchFamily="2" charset="-122"/>
              </a:rPr>
              <a:t>请添加你的文本请添加你的文本</a:t>
            </a:r>
          </a:p>
        </p:txBody>
      </p:sp>
      <p:sp>
        <p:nvSpPr>
          <p:cNvPr id="17" name="文本框 16"/>
          <p:cNvSpPr txBox="1"/>
          <p:nvPr/>
        </p:nvSpPr>
        <p:spPr>
          <a:xfrm>
            <a:off x="3672696" y="1749935"/>
            <a:ext cx="1556942" cy="584775"/>
          </a:xfrm>
          <a:prstGeom prst="rect">
            <a:avLst/>
          </a:prstGeom>
          <a:noFill/>
        </p:spPr>
        <p:txBody>
          <a:bodyPr wrap="square" rtlCol="0">
            <a:spAutoFit/>
          </a:bodyPr>
          <a:lstStyle/>
          <a:p>
            <a:r>
              <a:rPr lang="zh-CN" altLang="en-US" sz="3200" b="1" dirty="0">
                <a:solidFill>
                  <a:srgbClr val="FFC000"/>
                </a:solidFill>
                <a:latin typeface="方正静蕾简体" pitchFamily="2" charset="-122"/>
                <a:ea typeface="方正静蕾简体" pitchFamily="2" charset="-122"/>
              </a:rPr>
              <a:t>小标题</a:t>
            </a:r>
          </a:p>
        </p:txBody>
      </p:sp>
      <p:sp>
        <p:nvSpPr>
          <p:cNvPr id="18" name="文本框 17"/>
          <p:cNvSpPr txBox="1"/>
          <p:nvPr/>
        </p:nvSpPr>
        <p:spPr>
          <a:xfrm>
            <a:off x="3277427" y="2334710"/>
            <a:ext cx="2409412" cy="830997"/>
          </a:xfrm>
          <a:prstGeom prst="rect">
            <a:avLst/>
          </a:prstGeom>
          <a:noFill/>
        </p:spPr>
        <p:txBody>
          <a:bodyPr wrap="square" rtlCol="0">
            <a:spAutoFit/>
          </a:bodyPr>
          <a:lstStyle/>
          <a:p>
            <a:r>
              <a:rPr lang="zh-CN" altLang="en-US" sz="2400" dirty="0">
                <a:solidFill>
                  <a:schemeClr val="bg1"/>
                </a:solidFill>
                <a:latin typeface="方正静蕾简体" pitchFamily="2" charset="-122"/>
                <a:ea typeface="方正静蕾简体" pitchFamily="2" charset="-122"/>
              </a:rPr>
              <a:t>请添加你的文本请添加你的文本</a:t>
            </a:r>
          </a:p>
        </p:txBody>
      </p:sp>
      <p:sp>
        <p:nvSpPr>
          <p:cNvPr id="19" name="文本框 18"/>
          <p:cNvSpPr txBox="1"/>
          <p:nvPr/>
        </p:nvSpPr>
        <p:spPr>
          <a:xfrm>
            <a:off x="7639050" y="1913605"/>
            <a:ext cx="1556942" cy="584775"/>
          </a:xfrm>
          <a:prstGeom prst="rect">
            <a:avLst/>
          </a:prstGeom>
          <a:noFill/>
        </p:spPr>
        <p:txBody>
          <a:bodyPr wrap="square" rtlCol="0">
            <a:spAutoFit/>
          </a:bodyPr>
          <a:lstStyle/>
          <a:p>
            <a:r>
              <a:rPr lang="zh-CN" altLang="en-US" sz="3200" b="1" dirty="0">
                <a:solidFill>
                  <a:srgbClr val="FFC000"/>
                </a:solidFill>
                <a:latin typeface="方正静蕾简体" pitchFamily="2" charset="-122"/>
                <a:ea typeface="方正静蕾简体" pitchFamily="2" charset="-122"/>
              </a:rPr>
              <a:t>小标题</a:t>
            </a:r>
          </a:p>
        </p:txBody>
      </p:sp>
      <p:sp>
        <p:nvSpPr>
          <p:cNvPr id="20" name="文本框 19"/>
          <p:cNvSpPr txBox="1"/>
          <p:nvPr/>
        </p:nvSpPr>
        <p:spPr>
          <a:xfrm>
            <a:off x="7243781" y="2498380"/>
            <a:ext cx="2409412" cy="830997"/>
          </a:xfrm>
          <a:prstGeom prst="rect">
            <a:avLst/>
          </a:prstGeom>
          <a:noFill/>
        </p:spPr>
        <p:txBody>
          <a:bodyPr wrap="square" rtlCol="0">
            <a:spAutoFit/>
          </a:bodyPr>
          <a:lstStyle/>
          <a:p>
            <a:r>
              <a:rPr lang="zh-CN" altLang="en-US" sz="2400" dirty="0">
                <a:solidFill>
                  <a:schemeClr val="bg1"/>
                </a:solidFill>
                <a:latin typeface="方正静蕾简体" pitchFamily="2" charset="-122"/>
                <a:ea typeface="方正静蕾简体" pitchFamily="2" charset="-122"/>
              </a:rPr>
              <a:t>请添加你的文本请添加你的文本</a:t>
            </a:r>
          </a:p>
        </p:txBody>
      </p:sp>
      <p:sp>
        <p:nvSpPr>
          <p:cNvPr id="21" name="文本框 20"/>
          <p:cNvSpPr txBox="1"/>
          <p:nvPr/>
        </p:nvSpPr>
        <p:spPr>
          <a:xfrm>
            <a:off x="8716548" y="3444475"/>
            <a:ext cx="1556942" cy="584775"/>
          </a:xfrm>
          <a:prstGeom prst="rect">
            <a:avLst/>
          </a:prstGeom>
          <a:noFill/>
        </p:spPr>
        <p:txBody>
          <a:bodyPr wrap="square" rtlCol="0">
            <a:spAutoFit/>
          </a:bodyPr>
          <a:lstStyle/>
          <a:p>
            <a:r>
              <a:rPr lang="zh-CN" altLang="en-US" sz="3200" b="1" dirty="0">
                <a:solidFill>
                  <a:srgbClr val="FFC000"/>
                </a:solidFill>
                <a:latin typeface="方正静蕾简体" pitchFamily="2" charset="-122"/>
                <a:ea typeface="方正静蕾简体" pitchFamily="2" charset="-122"/>
              </a:rPr>
              <a:t>小标题</a:t>
            </a:r>
          </a:p>
        </p:txBody>
      </p:sp>
      <p:sp>
        <p:nvSpPr>
          <p:cNvPr id="22" name="文本框 21"/>
          <p:cNvSpPr txBox="1"/>
          <p:nvPr/>
        </p:nvSpPr>
        <p:spPr>
          <a:xfrm>
            <a:off x="8321279" y="4029250"/>
            <a:ext cx="2409412" cy="830997"/>
          </a:xfrm>
          <a:prstGeom prst="rect">
            <a:avLst/>
          </a:prstGeom>
          <a:noFill/>
        </p:spPr>
        <p:txBody>
          <a:bodyPr wrap="square" rtlCol="0">
            <a:spAutoFit/>
          </a:bodyPr>
          <a:lstStyle/>
          <a:p>
            <a:r>
              <a:rPr lang="zh-CN" altLang="en-US" sz="2400" dirty="0">
                <a:solidFill>
                  <a:schemeClr val="bg1"/>
                </a:solidFill>
                <a:latin typeface="方正静蕾简体" pitchFamily="2" charset="-122"/>
                <a:ea typeface="方正静蕾简体" pitchFamily="2" charset="-122"/>
              </a:rPr>
              <a:t>请添加你的文本请添加你的文本</a:t>
            </a:r>
          </a:p>
        </p:txBody>
      </p:sp>
      <p:grpSp>
        <p:nvGrpSpPr>
          <p:cNvPr id="23" name="Group 4"/>
          <p:cNvGrpSpPr>
            <a:grpSpLocks noChangeAspect="1"/>
          </p:cNvGrpSpPr>
          <p:nvPr/>
        </p:nvGrpSpPr>
        <p:grpSpPr bwMode="auto">
          <a:xfrm rot="891772">
            <a:off x="521512" y="551543"/>
            <a:ext cx="507974" cy="919389"/>
            <a:chOff x="472" y="425"/>
            <a:chExt cx="363" cy="657"/>
          </a:xfrm>
        </p:grpSpPr>
        <p:sp>
          <p:nvSpPr>
            <p:cNvPr id="24" name="Freeform 5"/>
            <p:cNvSpPr>
              <a:spLocks noEditPoints="1"/>
            </p:cNvSpPr>
            <p:nvPr/>
          </p:nvSpPr>
          <p:spPr bwMode="auto">
            <a:xfrm>
              <a:off x="472" y="425"/>
              <a:ext cx="335" cy="657"/>
            </a:xfrm>
            <a:custGeom>
              <a:avLst/>
              <a:gdLst>
                <a:gd name="T0" fmla="*/ 81 w 154"/>
                <a:gd name="T1" fmla="*/ 9 h 305"/>
                <a:gd name="T2" fmla="*/ 48 w 154"/>
                <a:gd name="T3" fmla="*/ 43 h 305"/>
                <a:gd name="T4" fmla="*/ 49 w 154"/>
                <a:gd name="T5" fmla="*/ 47 h 305"/>
                <a:gd name="T6" fmla="*/ 30 w 154"/>
                <a:gd name="T7" fmla="*/ 143 h 305"/>
                <a:gd name="T8" fmla="*/ 21 w 154"/>
                <a:gd name="T9" fmla="*/ 158 h 305"/>
                <a:gd name="T10" fmla="*/ 88 w 154"/>
                <a:gd name="T11" fmla="*/ 243 h 305"/>
                <a:gd name="T12" fmla="*/ 101 w 154"/>
                <a:gd name="T13" fmla="*/ 243 h 305"/>
                <a:gd name="T14" fmla="*/ 91 w 154"/>
                <a:gd name="T15" fmla="*/ 285 h 305"/>
                <a:gd name="T16" fmla="*/ 85 w 154"/>
                <a:gd name="T17" fmla="*/ 275 h 305"/>
                <a:gd name="T18" fmla="*/ 81 w 154"/>
                <a:gd name="T19" fmla="*/ 278 h 305"/>
                <a:gd name="T20" fmla="*/ 85 w 154"/>
                <a:gd name="T21" fmla="*/ 303 h 305"/>
                <a:gd name="T22" fmla="*/ 110 w 154"/>
                <a:gd name="T23" fmla="*/ 247 h 305"/>
                <a:gd name="T24" fmla="*/ 107 w 154"/>
                <a:gd name="T25" fmla="*/ 238 h 305"/>
                <a:gd name="T26" fmla="*/ 85 w 154"/>
                <a:gd name="T27" fmla="*/ 164 h 305"/>
                <a:gd name="T28" fmla="*/ 81 w 154"/>
                <a:gd name="T29" fmla="*/ 151 h 305"/>
                <a:gd name="T30" fmla="*/ 80 w 154"/>
                <a:gd name="T31" fmla="*/ 143 h 305"/>
                <a:gd name="T32" fmla="*/ 67 w 154"/>
                <a:gd name="T33" fmla="*/ 92 h 305"/>
                <a:gd name="T34" fmla="*/ 85 w 154"/>
                <a:gd name="T35" fmla="*/ 39 h 305"/>
                <a:gd name="T36" fmla="*/ 81 w 154"/>
                <a:gd name="T37" fmla="*/ 11 h 305"/>
                <a:gd name="T38" fmla="*/ 103 w 154"/>
                <a:gd name="T39" fmla="*/ 228 h 305"/>
                <a:gd name="T40" fmla="*/ 85 w 154"/>
                <a:gd name="T41" fmla="*/ 174 h 305"/>
                <a:gd name="T42" fmla="*/ 76 w 154"/>
                <a:gd name="T43" fmla="*/ 143 h 305"/>
                <a:gd name="T44" fmla="*/ 78 w 154"/>
                <a:gd name="T45" fmla="*/ 151 h 305"/>
                <a:gd name="T46" fmla="*/ 45 w 154"/>
                <a:gd name="T47" fmla="*/ 189 h 305"/>
                <a:gd name="T48" fmla="*/ 81 w 154"/>
                <a:gd name="T49" fmla="*/ 174 h 305"/>
                <a:gd name="T50" fmla="*/ 85 w 154"/>
                <a:gd name="T51" fmla="*/ 192 h 305"/>
                <a:gd name="T52" fmla="*/ 96 w 154"/>
                <a:gd name="T53" fmla="*/ 231 h 305"/>
                <a:gd name="T54" fmla="*/ 81 w 154"/>
                <a:gd name="T55" fmla="*/ 233 h 305"/>
                <a:gd name="T56" fmla="*/ 36 w 154"/>
                <a:gd name="T57" fmla="*/ 147 h 305"/>
                <a:gd name="T58" fmla="*/ 38 w 154"/>
                <a:gd name="T59" fmla="*/ 143 h 305"/>
                <a:gd name="T60" fmla="*/ 76 w 154"/>
                <a:gd name="T61" fmla="*/ 143 h 305"/>
                <a:gd name="T62" fmla="*/ 75 w 154"/>
                <a:gd name="T63" fmla="*/ 47 h 305"/>
                <a:gd name="T64" fmla="*/ 68 w 154"/>
                <a:gd name="T65" fmla="*/ 75 h 305"/>
                <a:gd name="T66" fmla="*/ 57 w 154"/>
                <a:gd name="T67" fmla="*/ 47 h 305"/>
                <a:gd name="T68" fmla="*/ 57 w 154"/>
                <a:gd name="T69" fmla="*/ 19 h 305"/>
                <a:gd name="T70" fmla="*/ 76 w 154"/>
                <a:gd name="T71" fmla="*/ 43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305">
                  <a:moveTo>
                    <a:pt x="81" y="11"/>
                  </a:moveTo>
                  <a:cubicBezTo>
                    <a:pt x="81" y="10"/>
                    <a:pt x="81" y="10"/>
                    <a:pt x="81" y="9"/>
                  </a:cubicBezTo>
                  <a:cubicBezTo>
                    <a:pt x="78" y="2"/>
                    <a:pt x="64" y="0"/>
                    <a:pt x="58" y="4"/>
                  </a:cubicBezTo>
                  <a:cubicBezTo>
                    <a:pt x="48" y="10"/>
                    <a:pt x="47" y="33"/>
                    <a:pt x="48" y="43"/>
                  </a:cubicBezTo>
                  <a:cubicBezTo>
                    <a:pt x="48" y="43"/>
                    <a:pt x="48" y="43"/>
                    <a:pt x="48" y="43"/>
                  </a:cubicBezTo>
                  <a:cubicBezTo>
                    <a:pt x="48" y="44"/>
                    <a:pt x="48" y="46"/>
                    <a:pt x="49" y="47"/>
                  </a:cubicBezTo>
                  <a:cubicBezTo>
                    <a:pt x="51" y="63"/>
                    <a:pt x="56" y="78"/>
                    <a:pt x="61" y="93"/>
                  </a:cubicBezTo>
                  <a:cubicBezTo>
                    <a:pt x="52" y="110"/>
                    <a:pt x="39" y="126"/>
                    <a:pt x="30" y="143"/>
                  </a:cubicBezTo>
                  <a:cubicBezTo>
                    <a:pt x="29" y="144"/>
                    <a:pt x="28" y="146"/>
                    <a:pt x="27" y="147"/>
                  </a:cubicBezTo>
                  <a:cubicBezTo>
                    <a:pt x="25" y="151"/>
                    <a:pt x="23" y="154"/>
                    <a:pt x="21" y="158"/>
                  </a:cubicBezTo>
                  <a:cubicBezTo>
                    <a:pt x="0" y="205"/>
                    <a:pt x="32" y="238"/>
                    <a:pt x="69" y="243"/>
                  </a:cubicBezTo>
                  <a:cubicBezTo>
                    <a:pt x="75" y="244"/>
                    <a:pt x="82" y="244"/>
                    <a:pt x="88" y="243"/>
                  </a:cubicBezTo>
                  <a:cubicBezTo>
                    <a:pt x="92" y="242"/>
                    <a:pt x="96" y="242"/>
                    <a:pt x="100" y="240"/>
                  </a:cubicBezTo>
                  <a:cubicBezTo>
                    <a:pt x="100" y="241"/>
                    <a:pt x="100" y="242"/>
                    <a:pt x="101" y="243"/>
                  </a:cubicBezTo>
                  <a:cubicBezTo>
                    <a:pt x="101" y="244"/>
                    <a:pt x="101" y="246"/>
                    <a:pt x="102" y="247"/>
                  </a:cubicBezTo>
                  <a:cubicBezTo>
                    <a:pt x="104" y="258"/>
                    <a:pt x="103" y="270"/>
                    <a:pt x="91" y="285"/>
                  </a:cubicBezTo>
                  <a:cubicBezTo>
                    <a:pt x="91" y="284"/>
                    <a:pt x="91" y="284"/>
                    <a:pt x="91" y="284"/>
                  </a:cubicBezTo>
                  <a:cubicBezTo>
                    <a:pt x="92" y="280"/>
                    <a:pt x="89" y="276"/>
                    <a:pt x="85" y="275"/>
                  </a:cubicBezTo>
                  <a:cubicBezTo>
                    <a:pt x="84" y="275"/>
                    <a:pt x="82" y="276"/>
                    <a:pt x="81" y="277"/>
                  </a:cubicBezTo>
                  <a:cubicBezTo>
                    <a:pt x="81" y="277"/>
                    <a:pt x="81" y="277"/>
                    <a:pt x="81" y="278"/>
                  </a:cubicBezTo>
                  <a:cubicBezTo>
                    <a:pt x="74" y="285"/>
                    <a:pt x="75" y="295"/>
                    <a:pt x="81" y="300"/>
                  </a:cubicBezTo>
                  <a:cubicBezTo>
                    <a:pt x="82" y="301"/>
                    <a:pt x="84" y="302"/>
                    <a:pt x="85" y="303"/>
                  </a:cubicBezTo>
                  <a:cubicBezTo>
                    <a:pt x="88" y="304"/>
                    <a:pt x="92" y="305"/>
                    <a:pt x="97" y="304"/>
                  </a:cubicBezTo>
                  <a:cubicBezTo>
                    <a:pt x="120" y="297"/>
                    <a:pt x="117" y="271"/>
                    <a:pt x="110" y="247"/>
                  </a:cubicBezTo>
                  <a:cubicBezTo>
                    <a:pt x="109" y="246"/>
                    <a:pt x="109" y="244"/>
                    <a:pt x="109" y="243"/>
                  </a:cubicBezTo>
                  <a:cubicBezTo>
                    <a:pt x="108" y="241"/>
                    <a:pt x="107" y="239"/>
                    <a:pt x="107" y="238"/>
                  </a:cubicBezTo>
                  <a:cubicBezTo>
                    <a:pt x="117" y="233"/>
                    <a:pt x="127" y="226"/>
                    <a:pt x="134" y="215"/>
                  </a:cubicBezTo>
                  <a:cubicBezTo>
                    <a:pt x="154" y="188"/>
                    <a:pt x="117" y="163"/>
                    <a:pt x="85" y="164"/>
                  </a:cubicBezTo>
                  <a:cubicBezTo>
                    <a:pt x="84" y="164"/>
                    <a:pt x="84" y="164"/>
                    <a:pt x="83" y="164"/>
                  </a:cubicBezTo>
                  <a:cubicBezTo>
                    <a:pt x="83" y="159"/>
                    <a:pt x="82" y="155"/>
                    <a:pt x="81" y="151"/>
                  </a:cubicBezTo>
                  <a:cubicBezTo>
                    <a:pt x="81" y="149"/>
                    <a:pt x="81" y="148"/>
                    <a:pt x="80" y="147"/>
                  </a:cubicBezTo>
                  <a:cubicBezTo>
                    <a:pt x="80" y="146"/>
                    <a:pt x="80" y="144"/>
                    <a:pt x="80" y="143"/>
                  </a:cubicBezTo>
                  <a:cubicBezTo>
                    <a:pt x="77" y="131"/>
                    <a:pt x="75" y="119"/>
                    <a:pt x="72" y="108"/>
                  </a:cubicBezTo>
                  <a:cubicBezTo>
                    <a:pt x="71" y="103"/>
                    <a:pt x="69" y="97"/>
                    <a:pt x="67" y="92"/>
                  </a:cubicBezTo>
                  <a:cubicBezTo>
                    <a:pt x="73" y="81"/>
                    <a:pt x="78" y="71"/>
                    <a:pt x="81" y="60"/>
                  </a:cubicBezTo>
                  <a:cubicBezTo>
                    <a:pt x="83" y="53"/>
                    <a:pt x="85" y="46"/>
                    <a:pt x="85" y="39"/>
                  </a:cubicBezTo>
                  <a:cubicBezTo>
                    <a:pt x="85" y="35"/>
                    <a:pt x="85" y="32"/>
                    <a:pt x="85" y="29"/>
                  </a:cubicBezTo>
                  <a:cubicBezTo>
                    <a:pt x="85" y="23"/>
                    <a:pt x="83" y="17"/>
                    <a:pt x="81" y="11"/>
                  </a:cubicBezTo>
                  <a:close/>
                  <a:moveTo>
                    <a:pt x="109" y="225"/>
                  </a:moveTo>
                  <a:cubicBezTo>
                    <a:pt x="107" y="226"/>
                    <a:pt x="105" y="228"/>
                    <a:pt x="103" y="228"/>
                  </a:cubicBezTo>
                  <a:cubicBezTo>
                    <a:pt x="101" y="222"/>
                    <a:pt x="98" y="216"/>
                    <a:pt x="97" y="213"/>
                  </a:cubicBezTo>
                  <a:cubicBezTo>
                    <a:pt x="92" y="200"/>
                    <a:pt x="88" y="187"/>
                    <a:pt x="85" y="174"/>
                  </a:cubicBezTo>
                  <a:cubicBezTo>
                    <a:pt x="115" y="174"/>
                    <a:pt x="144" y="202"/>
                    <a:pt x="109" y="225"/>
                  </a:cubicBezTo>
                  <a:close/>
                  <a:moveTo>
                    <a:pt x="76" y="143"/>
                  </a:moveTo>
                  <a:cubicBezTo>
                    <a:pt x="76" y="144"/>
                    <a:pt x="76" y="146"/>
                    <a:pt x="77" y="147"/>
                  </a:cubicBezTo>
                  <a:cubicBezTo>
                    <a:pt x="77" y="148"/>
                    <a:pt x="77" y="150"/>
                    <a:pt x="78" y="151"/>
                  </a:cubicBezTo>
                  <a:cubicBezTo>
                    <a:pt x="78" y="155"/>
                    <a:pt x="79" y="160"/>
                    <a:pt x="80" y="164"/>
                  </a:cubicBezTo>
                  <a:cubicBezTo>
                    <a:pt x="64" y="165"/>
                    <a:pt x="50" y="173"/>
                    <a:pt x="45" y="189"/>
                  </a:cubicBezTo>
                  <a:cubicBezTo>
                    <a:pt x="44" y="192"/>
                    <a:pt x="49" y="194"/>
                    <a:pt x="51" y="191"/>
                  </a:cubicBezTo>
                  <a:cubicBezTo>
                    <a:pt x="59" y="180"/>
                    <a:pt x="70" y="175"/>
                    <a:pt x="81" y="174"/>
                  </a:cubicBezTo>
                  <a:cubicBezTo>
                    <a:pt x="81" y="174"/>
                    <a:pt x="82" y="174"/>
                    <a:pt x="82" y="174"/>
                  </a:cubicBezTo>
                  <a:cubicBezTo>
                    <a:pt x="83" y="180"/>
                    <a:pt x="84" y="186"/>
                    <a:pt x="85" y="192"/>
                  </a:cubicBezTo>
                  <a:cubicBezTo>
                    <a:pt x="87" y="199"/>
                    <a:pt x="88" y="207"/>
                    <a:pt x="91" y="214"/>
                  </a:cubicBezTo>
                  <a:cubicBezTo>
                    <a:pt x="92" y="220"/>
                    <a:pt x="94" y="226"/>
                    <a:pt x="96" y="231"/>
                  </a:cubicBezTo>
                  <a:cubicBezTo>
                    <a:pt x="93" y="232"/>
                    <a:pt x="89" y="233"/>
                    <a:pt x="85" y="233"/>
                  </a:cubicBezTo>
                  <a:cubicBezTo>
                    <a:pt x="84" y="233"/>
                    <a:pt x="82" y="233"/>
                    <a:pt x="81" y="233"/>
                  </a:cubicBezTo>
                  <a:cubicBezTo>
                    <a:pt x="67" y="233"/>
                    <a:pt x="52" y="228"/>
                    <a:pt x="41" y="223"/>
                  </a:cubicBezTo>
                  <a:cubicBezTo>
                    <a:pt x="9" y="206"/>
                    <a:pt x="24" y="170"/>
                    <a:pt x="36" y="147"/>
                  </a:cubicBezTo>
                  <a:cubicBezTo>
                    <a:pt x="36" y="146"/>
                    <a:pt x="36" y="145"/>
                    <a:pt x="37" y="144"/>
                  </a:cubicBezTo>
                  <a:cubicBezTo>
                    <a:pt x="37" y="144"/>
                    <a:pt x="37" y="143"/>
                    <a:pt x="38" y="143"/>
                  </a:cubicBezTo>
                  <a:cubicBezTo>
                    <a:pt x="45" y="130"/>
                    <a:pt x="54" y="116"/>
                    <a:pt x="63" y="100"/>
                  </a:cubicBezTo>
                  <a:cubicBezTo>
                    <a:pt x="67" y="114"/>
                    <a:pt x="72" y="129"/>
                    <a:pt x="76" y="143"/>
                  </a:cubicBezTo>
                  <a:close/>
                  <a:moveTo>
                    <a:pt x="76" y="43"/>
                  </a:moveTo>
                  <a:cubicBezTo>
                    <a:pt x="76" y="44"/>
                    <a:pt x="75" y="46"/>
                    <a:pt x="75" y="47"/>
                  </a:cubicBezTo>
                  <a:cubicBezTo>
                    <a:pt x="75" y="47"/>
                    <a:pt x="75" y="48"/>
                    <a:pt x="75" y="48"/>
                  </a:cubicBezTo>
                  <a:cubicBezTo>
                    <a:pt x="74" y="57"/>
                    <a:pt x="71" y="66"/>
                    <a:pt x="68" y="75"/>
                  </a:cubicBezTo>
                  <a:cubicBezTo>
                    <a:pt x="67" y="78"/>
                    <a:pt x="66" y="81"/>
                    <a:pt x="65" y="83"/>
                  </a:cubicBezTo>
                  <a:cubicBezTo>
                    <a:pt x="61" y="71"/>
                    <a:pt x="58" y="59"/>
                    <a:pt x="57" y="47"/>
                  </a:cubicBezTo>
                  <a:cubicBezTo>
                    <a:pt x="57" y="46"/>
                    <a:pt x="56" y="44"/>
                    <a:pt x="56" y="43"/>
                  </a:cubicBezTo>
                  <a:cubicBezTo>
                    <a:pt x="56" y="35"/>
                    <a:pt x="56" y="27"/>
                    <a:pt x="57" y="19"/>
                  </a:cubicBezTo>
                  <a:cubicBezTo>
                    <a:pt x="58" y="12"/>
                    <a:pt x="64" y="13"/>
                    <a:pt x="77" y="23"/>
                  </a:cubicBezTo>
                  <a:cubicBezTo>
                    <a:pt x="77" y="30"/>
                    <a:pt x="77" y="36"/>
                    <a:pt x="76" y="4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6"/>
            <p:cNvSpPr/>
            <p:nvPr/>
          </p:nvSpPr>
          <p:spPr bwMode="auto">
            <a:xfrm>
              <a:off x="735" y="774"/>
              <a:ext cx="61" cy="52"/>
            </a:xfrm>
            <a:custGeom>
              <a:avLst/>
              <a:gdLst>
                <a:gd name="T0" fmla="*/ 25 w 28"/>
                <a:gd name="T1" fmla="*/ 23 h 24"/>
                <a:gd name="T2" fmla="*/ 27 w 28"/>
                <a:gd name="T3" fmla="*/ 21 h 24"/>
                <a:gd name="T4" fmla="*/ 3 w 28"/>
                <a:gd name="T5" fmla="*/ 1 h 24"/>
                <a:gd name="T6" fmla="*/ 2 w 28"/>
                <a:gd name="T7" fmla="*/ 4 h 24"/>
                <a:gd name="T8" fmla="*/ 25 w 28"/>
                <a:gd name="T9" fmla="*/ 23 h 24"/>
              </a:gdLst>
              <a:ahLst/>
              <a:cxnLst>
                <a:cxn ang="0">
                  <a:pos x="T0" y="T1"/>
                </a:cxn>
                <a:cxn ang="0">
                  <a:pos x="T2" y="T3"/>
                </a:cxn>
                <a:cxn ang="0">
                  <a:pos x="T4" y="T5"/>
                </a:cxn>
                <a:cxn ang="0">
                  <a:pos x="T6" y="T7"/>
                </a:cxn>
                <a:cxn ang="0">
                  <a:pos x="T8" y="T9"/>
                </a:cxn>
              </a:cxnLst>
              <a:rect l="0" t="0" r="r" b="b"/>
              <a:pathLst>
                <a:path w="28" h="24">
                  <a:moveTo>
                    <a:pt x="25" y="23"/>
                  </a:moveTo>
                  <a:cubicBezTo>
                    <a:pt x="26" y="24"/>
                    <a:pt x="28" y="23"/>
                    <a:pt x="27" y="21"/>
                  </a:cubicBezTo>
                  <a:cubicBezTo>
                    <a:pt x="24" y="10"/>
                    <a:pt x="13" y="4"/>
                    <a:pt x="3" y="1"/>
                  </a:cubicBezTo>
                  <a:cubicBezTo>
                    <a:pt x="1" y="0"/>
                    <a:pt x="0" y="3"/>
                    <a:pt x="2" y="4"/>
                  </a:cubicBezTo>
                  <a:cubicBezTo>
                    <a:pt x="10" y="10"/>
                    <a:pt x="17" y="17"/>
                    <a:pt x="25" y="2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7"/>
            <p:cNvSpPr/>
            <p:nvPr/>
          </p:nvSpPr>
          <p:spPr bwMode="auto">
            <a:xfrm>
              <a:off x="759" y="748"/>
              <a:ext cx="76" cy="50"/>
            </a:xfrm>
            <a:custGeom>
              <a:avLst/>
              <a:gdLst>
                <a:gd name="T0" fmla="*/ 3 w 35"/>
                <a:gd name="T1" fmla="*/ 1 h 23"/>
                <a:gd name="T2" fmla="*/ 3 w 35"/>
                <a:gd name="T3" fmla="*/ 5 h 23"/>
                <a:gd name="T4" fmla="*/ 17 w 35"/>
                <a:gd name="T5" fmla="*/ 11 h 23"/>
                <a:gd name="T6" fmla="*/ 31 w 35"/>
                <a:gd name="T7" fmla="*/ 22 h 23"/>
                <a:gd name="T8" fmla="*/ 34 w 35"/>
                <a:gd name="T9" fmla="*/ 20 h 23"/>
                <a:gd name="T10" fmla="*/ 3 w 35"/>
                <a:gd name="T11" fmla="*/ 1 h 23"/>
              </a:gdLst>
              <a:ahLst/>
              <a:cxnLst>
                <a:cxn ang="0">
                  <a:pos x="T0" y="T1"/>
                </a:cxn>
                <a:cxn ang="0">
                  <a:pos x="T2" y="T3"/>
                </a:cxn>
                <a:cxn ang="0">
                  <a:pos x="T4" y="T5"/>
                </a:cxn>
                <a:cxn ang="0">
                  <a:pos x="T6" y="T7"/>
                </a:cxn>
                <a:cxn ang="0">
                  <a:pos x="T8" y="T9"/>
                </a:cxn>
                <a:cxn ang="0">
                  <a:pos x="T10" y="T11"/>
                </a:cxn>
              </a:cxnLst>
              <a:rect l="0" t="0" r="r" b="b"/>
              <a:pathLst>
                <a:path w="35" h="23">
                  <a:moveTo>
                    <a:pt x="3" y="1"/>
                  </a:moveTo>
                  <a:cubicBezTo>
                    <a:pt x="1" y="1"/>
                    <a:pt x="0" y="4"/>
                    <a:pt x="3" y="5"/>
                  </a:cubicBezTo>
                  <a:cubicBezTo>
                    <a:pt x="8" y="6"/>
                    <a:pt x="13" y="8"/>
                    <a:pt x="17" y="11"/>
                  </a:cubicBezTo>
                  <a:cubicBezTo>
                    <a:pt x="22" y="15"/>
                    <a:pt x="26" y="19"/>
                    <a:pt x="31" y="22"/>
                  </a:cubicBezTo>
                  <a:cubicBezTo>
                    <a:pt x="33" y="23"/>
                    <a:pt x="35" y="22"/>
                    <a:pt x="34" y="20"/>
                  </a:cubicBezTo>
                  <a:cubicBezTo>
                    <a:pt x="30" y="8"/>
                    <a:pt x="16" y="0"/>
                    <a:pt x="3" y="1"/>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7" name="Rectangle 47"/>
          <p:cNvSpPr/>
          <p:nvPr/>
        </p:nvSpPr>
        <p:spPr>
          <a:xfrm>
            <a:off x="1288212" y="759990"/>
            <a:ext cx="2883803" cy="492443"/>
          </a:xfrm>
          <a:prstGeom prst="rect">
            <a:avLst/>
          </a:prstGeom>
        </p:spPr>
        <p:txBody>
          <a:bodyPr wrap="none" lIns="0" tIns="0" rIns="0" bIns="0">
            <a:spAutoFit/>
          </a:bodyPr>
          <a:lstStyle/>
          <a:p>
            <a:r>
              <a:rPr lang="zh-CN" altLang="en-US" sz="3200" b="1" dirty="0">
                <a:solidFill>
                  <a:schemeClr val="bg1"/>
                </a:solidFill>
                <a:latin typeface="方正静蕾简体" pitchFamily="2" charset="-122"/>
                <a:ea typeface="方正静蕾简体" pitchFamily="2" charset="-122"/>
                <a:cs typeface="Arial" panose="020B0604020202020204" pitchFamily="34" charset="0"/>
              </a:rPr>
              <a:t>添加你的小标题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Freeform 9"/>
          <p:cNvSpPr>
            <a:spLocks noEditPoints="1"/>
          </p:cNvSpPr>
          <p:nvPr/>
        </p:nvSpPr>
        <p:spPr bwMode="auto">
          <a:xfrm>
            <a:off x="1463953" y="2197124"/>
            <a:ext cx="817563" cy="552450"/>
          </a:xfrm>
          <a:custGeom>
            <a:avLst/>
            <a:gdLst>
              <a:gd name="T0" fmla="*/ 81 w 142"/>
              <a:gd name="T1" fmla="*/ 70 h 84"/>
              <a:gd name="T2" fmla="*/ 79 w 142"/>
              <a:gd name="T3" fmla="*/ 60 h 84"/>
              <a:gd name="T4" fmla="*/ 33 w 142"/>
              <a:gd name="T5" fmla="*/ 61 h 84"/>
              <a:gd name="T6" fmla="*/ 21 w 142"/>
              <a:gd name="T7" fmla="*/ 61 h 84"/>
              <a:gd name="T8" fmla="*/ 12 w 142"/>
              <a:gd name="T9" fmla="*/ 61 h 84"/>
              <a:gd name="T10" fmla="*/ 5 w 142"/>
              <a:gd name="T11" fmla="*/ 61 h 84"/>
              <a:gd name="T12" fmla="*/ 2 w 142"/>
              <a:gd name="T13" fmla="*/ 59 h 84"/>
              <a:gd name="T14" fmla="*/ 15 w 142"/>
              <a:gd name="T15" fmla="*/ 25 h 84"/>
              <a:gd name="T16" fmla="*/ 52 w 142"/>
              <a:gd name="T17" fmla="*/ 23 h 84"/>
              <a:gd name="T18" fmla="*/ 85 w 142"/>
              <a:gd name="T19" fmla="*/ 6 h 84"/>
              <a:gd name="T20" fmla="*/ 114 w 142"/>
              <a:gd name="T21" fmla="*/ 12 h 84"/>
              <a:gd name="T22" fmla="*/ 125 w 142"/>
              <a:gd name="T23" fmla="*/ 51 h 84"/>
              <a:gd name="T24" fmla="*/ 94 w 142"/>
              <a:gd name="T25" fmla="*/ 79 h 84"/>
              <a:gd name="T26" fmla="*/ 88 w 142"/>
              <a:gd name="T27" fmla="*/ 79 h 84"/>
              <a:gd name="T28" fmla="*/ 93 w 142"/>
              <a:gd name="T29" fmla="*/ 72 h 84"/>
              <a:gd name="T30" fmla="*/ 89 w 142"/>
              <a:gd name="T31" fmla="*/ 73 h 84"/>
              <a:gd name="T32" fmla="*/ 94 w 142"/>
              <a:gd name="T33" fmla="*/ 56 h 84"/>
              <a:gd name="T34" fmla="*/ 113 w 142"/>
              <a:gd name="T35" fmla="*/ 58 h 84"/>
              <a:gd name="T36" fmla="*/ 112 w 142"/>
              <a:gd name="T37" fmla="*/ 15 h 84"/>
              <a:gd name="T38" fmla="*/ 76 w 142"/>
              <a:gd name="T39" fmla="*/ 26 h 84"/>
              <a:gd name="T40" fmla="*/ 33 w 142"/>
              <a:gd name="T41" fmla="*/ 26 h 84"/>
              <a:gd name="T42" fmla="*/ 12 w 142"/>
              <a:gd name="T43" fmla="*/ 40 h 84"/>
              <a:gd name="T44" fmla="*/ 31 w 142"/>
              <a:gd name="T45" fmla="*/ 49 h 84"/>
              <a:gd name="T46" fmla="*/ 49 w 142"/>
              <a:gd name="T47" fmla="*/ 48 h 84"/>
              <a:gd name="T48" fmla="*/ 94 w 142"/>
              <a:gd name="T49" fmla="*/ 43 h 84"/>
              <a:gd name="T50" fmla="*/ 97 w 142"/>
              <a:gd name="T51" fmla="*/ 50 h 84"/>
              <a:gd name="T52" fmla="*/ 65 w 142"/>
              <a:gd name="T53" fmla="*/ 55 h 84"/>
              <a:gd name="T54" fmla="*/ 55 w 142"/>
              <a:gd name="T55" fmla="*/ 58 h 84"/>
              <a:gd name="T56" fmla="*/ 62 w 142"/>
              <a:gd name="T57" fmla="*/ 51 h 84"/>
              <a:gd name="T58" fmla="*/ 28 w 142"/>
              <a:gd name="T59" fmla="*/ 57 h 84"/>
              <a:gd name="T60" fmla="*/ 32 w 142"/>
              <a:gd name="T61" fmla="*/ 53 h 84"/>
              <a:gd name="T62" fmla="*/ 57 w 142"/>
              <a:gd name="T63" fmla="*/ 51 h 84"/>
              <a:gd name="T64" fmla="*/ 49 w 142"/>
              <a:gd name="T65" fmla="*/ 58 h 84"/>
              <a:gd name="T66" fmla="*/ 21 w 142"/>
              <a:gd name="T67" fmla="*/ 53 h 84"/>
              <a:gd name="T68" fmla="*/ 9 w 142"/>
              <a:gd name="T69" fmla="*/ 56 h 84"/>
              <a:gd name="T70" fmla="*/ 41 w 142"/>
              <a:gd name="T71" fmla="*/ 58 h 84"/>
              <a:gd name="T72" fmla="*/ 51 w 142"/>
              <a:gd name="T73" fmla="*/ 52 h 84"/>
              <a:gd name="T74" fmla="*/ 84 w 142"/>
              <a:gd name="T75" fmla="*/ 57 h 84"/>
              <a:gd name="T76" fmla="*/ 93 w 142"/>
              <a:gd name="T77" fmla="*/ 47 h 84"/>
              <a:gd name="T78" fmla="*/ 84 w 142"/>
              <a:gd name="T79" fmla="*/ 50 h 84"/>
              <a:gd name="T80" fmla="*/ 86 w 142"/>
              <a:gd name="T81" fmla="*/ 49 h 84"/>
              <a:gd name="T82" fmla="*/ 9 w 142"/>
              <a:gd name="T83" fmla="*/ 31 h 84"/>
              <a:gd name="T84" fmla="*/ 10 w 142"/>
              <a:gd name="T85" fmla="*/ 51 h 84"/>
              <a:gd name="T86" fmla="*/ 28 w 142"/>
              <a:gd name="T87" fmla="*/ 53 h 84"/>
              <a:gd name="T88" fmla="*/ 94 w 142"/>
              <a:gd name="T89" fmla="*/ 53 h 84"/>
              <a:gd name="T90" fmla="*/ 69 w 142"/>
              <a:gd name="T91" fmla="*/ 52 h 84"/>
              <a:gd name="T92" fmla="*/ 77 w 142"/>
              <a:gd name="T93" fmla="*/ 49 h 84"/>
              <a:gd name="T94" fmla="*/ 89 w 142"/>
              <a:gd name="T95" fmla="*/ 19 h 84"/>
              <a:gd name="T96" fmla="*/ 84 w 142"/>
              <a:gd name="T97" fmla="*/ 17 h 84"/>
              <a:gd name="T98" fmla="*/ 93 w 142"/>
              <a:gd name="T99" fmla="*/ 21 h 84"/>
              <a:gd name="T100" fmla="*/ 87 w 142"/>
              <a:gd name="T101" fmla="*/ 11 h 84"/>
              <a:gd name="T102" fmla="*/ 91 w 142"/>
              <a:gd name="T103" fmla="*/ 8 h 84"/>
              <a:gd name="T104" fmla="*/ 92 w 142"/>
              <a:gd name="T105" fmla="*/ 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2" h="84">
                <a:moveTo>
                  <a:pt x="87" y="84"/>
                </a:moveTo>
                <a:cubicBezTo>
                  <a:pt x="86" y="84"/>
                  <a:pt x="86" y="84"/>
                  <a:pt x="85" y="83"/>
                </a:cubicBezTo>
                <a:cubicBezTo>
                  <a:pt x="85" y="83"/>
                  <a:pt x="85" y="82"/>
                  <a:pt x="85" y="82"/>
                </a:cubicBezTo>
                <a:cubicBezTo>
                  <a:pt x="85" y="81"/>
                  <a:pt x="85" y="81"/>
                  <a:pt x="85" y="81"/>
                </a:cubicBezTo>
                <a:cubicBezTo>
                  <a:pt x="84" y="80"/>
                  <a:pt x="83" y="79"/>
                  <a:pt x="83" y="78"/>
                </a:cubicBezTo>
                <a:cubicBezTo>
                  <a:pt x="82" y="75"/>
                  <a:pt x="82" y="72"/>
                  <a:pt x="81" y="70"/>
                </a:cubicBezTo>
                <a:cubicBezTo>
                  <a:pt x="81" y="67"/>
                  <a:pt x="81" y="64"/>
                  <a:pt x="81" y="62"/>
                </a:cubicBezTo>
                <a:cubicBezTo>
                  <a:pt x="81" y="61"/>
                  <a:pt x="81" y="61"/>
                  <a:pt x="81" y="60"/>
                </a:cubicBezTo>
                <a:cubicBezTo>
                  <a:pt x="81" y="60"/>
                  <a:pt x="81" y="60"/>
                  <a:pt x="81" y="60"/>
                </a:cubicBezTo>
                <a:cubicBezTo>
                  <a:pt x="81" y="60"/>
                  <a:pt x="81" y="60"/>
                  <a:pt x="80" y="60"/>
                </a:cubicBezTo>
                <a:cubicBezTo>
                  <a:pt x="80" y="60"/>
                  <a:pt x="80" y="60"/>
                  <a:pt x="79" y="60"/>
                </a:cubicBezTo>
                <a:cubicBezTo>
                  <a:pt x="79" y="60"/>
                  <a:pt x="79" y="60"/>
                  <a:pt x="79" y="60"/>
                </a:cubicBezTo>
                <a:cubicBezTo>
                  <a:pt x="74" y="61"/>
                  <a:pt x="69" y="61"/>
                  <a:pt x="64" y="61"/>
                </a:cubicBezTo>
                <a:cubicBezTo>
                  <a:pt x="62" y="62"/>
                  <a:pt x="61" y="62"/>
                  <a:pt x="59" y="62"/>
                </a:cubicBezTo>
                <a:cubicBezTo>
                  <a:pt x="56" y="62"/>
                  <a:pt x="53" y="61"/>
                  <a:pt x="50" y="61"/>
                </a:cubicBezTo>
                <a:cubicBezTo>
                  <a:pt x="48" y="61"/>
                  <a:pt x="46" y="61"/>
                  <a:pt x="44" y="61"/>
                </a:cubicBezTo>
                <a:cubicBezTo>
                  <a:pt x="43" y="61"/>
                  <a:pt x="42" y="61"/>
                  <a:pt x="41" y="61"/>
                </a:cubicBezTo>
                <a:cubicBezTo>
                  <a:pt x="39" y="61"/>
                  <a:pt x="36" y="61"/>
                  <a:pt x="33" y="61"/>
                </a:cubicBezTo>
                <a:cubicBezTo>
                  <a:pt x="31" y="61"/>
                  <a:pt x="28" y="61"/>
                  <a:pt x="25" y="61"/>
                </a:cubicBezTo>
                <a:cubicBezTo>
                  <a:pt x="25" y="61"/>
                  <a:pt x="24" y="61"/>
                  <a:pt x="24" y="61"/>
                </a:cubicBezTo>
                <a:cubicBezTo>
                  <a:pt x="24" y="62"/>
                  <a:pt x="23" y="62"/>
                  <a:pt x="23" y="63"/>
                </a:cubicBezTo>
                <a:cubicBezTo>
                  <a:pt x="23" y="63"/>
                  <a:pt x="22" y="63"/>
                  <a:pt x="22" y="63"/>
                </a:cubicBezTo>
                <a:cubicBezTo>
                  <a:pt x="22" y="63"/>
                  <a:pt x="21" y="63"/>
                  <a:pt x="21" y="62"/>
                </a:cubicBezTo>
                <a:cubicBezTo>
                  <a:pt x="21" y="62"/>
                  <a:pt x="21" y="62"/>
                  <a:pt x="21" y="61"/>
                </a:cubicBezTo>
                <a:cubicBezTo>
                  <a:pt x="19" y="61"/>
                  <a:pt x="19" y="61"/>
                  <a:pt x="19" y="61"/>
                </a:cubicBezTo>
                <a:cubicBezTo>
                  <a:pt x="19" y="62"/>
                  <a:pt x="19" y="62"/>
                  <a:pt x="18" y="62"/>
                </a:cubicBezTo>
                <a:cubicBezTo>
                  <a:pt x="18" y="62"/>
                  <a:pt x="18" y="62"/>
                  <a:pt x="18" y="62"/>
                </a:cubicBezTo>
                <a:cubicBezTo>
                  <a:pt x="17" y="62"/>
                  <a:pt x="17" y="62"/>
                  <a:pt x="17" y="61"/>
                </a:cubicBezTo>
                <a:cubicBezTo>
                  <a:pt x="17" y="61"/>
                  <a:pt x="17" y="61"/>
                  <a:pt x="17" y="61"/>
                </a:cubicBezTo>
                <a:cubicBezTo>
                  <a:pt x="15" y="61"/>
                  <a:pt x="13" y="61"/>
                  <a:pt x="12" y="61"/>
                </a:cubicBezTo>
                <a:cubicBezTo>
                  <a:pt x="11" y="61"/>
                  <a:pt x="11" y="61"/>
                  <a:pt x="11" y="61"/>
                </a:cubicBezTo>
                <a:cubicBezTo>
                  <a:pt x="11" y="61"/>
                  <a:pt x="10" y="62"/>
                  <a:pt x="10" y="62"/>
                </a:cubicBezTo>
                <a:cubicBezTo>
                  <a:pt x="10" y="62"/>
                  <a:pt x="10" y="62"/>
                  <a:pt x="9" y="62"/>
                </a:cubicBezTo>
                <a:cubicBezTo>
                  <a:pt x="9" y="62"/>
                  <a:pt x="9" y="62"/>
                  <a:pt x="8" y="62"/>
                </a:cubicBezTo>
                <a:cubicBezTo>
                  <a:pt x="8" y="61"/>
                  <a:pt x="8" y="61"/>
                  <a:pt x="8" y="61"/>
                </a:cubicBezTo>
                <a:cubicBezTo>
                  <a:pt x="7" y="61"/>
                  <a:pt x="6" y="61"/>
                  <a:pt x="5" y="61"/>
                </a:cubicBezTo>
                <a:cubicBezTo>
                  <a:pt x="5" y="61"/>
                  <a:pt x="5" y="61"/>
                  <a:pt x="5" y="61"/>
                </a:cubicBezTo>
                <a:cubicBezTo>
                  <a:pt x="5" y="61"/>
                  <a:pt x="4" y="61"/>
                  <a:pt x="4" y="61"/>
                </a:cubicBezTo>
                <a:cubicBezTo>
                  <a:pt x="4" y="61"/>
                  <a:pt x="4" y="61"/>
                  <a:pt x="3" y="61"/>
                </a:cubicBezTo>
                <a:cubicBezTo>
                  <a:pt x="3" y="61"/>
                  <a:pt x="3" y="61"/>
                  <a:pt x="2" y="60"/>
                </a:cubicBezTo>
                <a:cubicBezTo>
                  <a:pt x="2" y="60"/>
                  <a:pt x="2" y="60"/>
                  <a:pt x="2" y="59"/>
                </a:cubicBezTo>
                <a:cubicBezTo>
                  <a:pt x="2" y="59"/>
                  <a:pt x="2" y="59"/>
                  <a:pt x="2" y="59"/>
                </a:cubicBezTo>
                <a:cubicBezTo>
                  <a:pt x="0" y="52"/>
                  <a:pt x="0" y="45"/>
                  <a:pt x="1" y="39"/>
                </a:cubicBezTo>
                <a:cubicBezTo>
                  <a:pt x="1" y="35"/>
                  <a:pt x="3" y="33"/>
                  <a:pt x="5" y="30"/>
                </a:cubicBezTo>
                <a:cubicBezTo>
                  <a:pt x="7" y="28"/>
                  <a:pt x="10" y="25"/>
                  <a:pt x="13" y="24"/>
                </a:cubicBezTo>
                <a:cubicBezTo>
                  <a:pt x="13" y="24"/>
                  <a:pt x="14" y="24"/>
                  <a:pt x="14" y="24"/>
                </a:cubicBezTo>
                <a:cubicBezTo>
                  <a:pt x="14" y="24"/>
                  <a:pt x="14" y="24"/>
                  <a:pt x="15" y="24"/>
                </a:cubicBezTo>
                <a:cubicBezTo>
                  <a:pt x="15" y="25"/>
                  <a:pt x="15" y="25"/>
                  <a:pt x="15" y="25"/>
                </a:cubicBezTo>
                <a:cubicBezTo>
                  <a:pt x="19" y="23"/>
                  <a:pt x="23" y="23"/>
                  <a:pt x="27" y="23"/>
                </a:cubicBezTo>
                <a:cubicBezTo>
                  <a:pt x="29" y="23"/>
                  <a:pt x="29" y="23"/>
                  <a:pt x="29" y="23"/>
                </a:cubicBezTo>
                <a:cubicBezTo>
                  <a:pt x="32" y="23"/>
                  <a:pt x="35" y="23"/>
                  <a:pt x="38" y="23"/>
                </a:cubicBezTo>
                <a:cubicBezTo>
                  <a:pt x="40" y="23"/>
                  <a:pt x="42" y="23"/>
                  <a:pt x="44" y="23"/>
                </a:cubicBezTo>
                <a:cubicBezTo>
                  <a:pt x="46" y="23"/>
                  <a:pt x="48" y="23"/>
                  <a:pt x="50" y="23"/>
                </a:cubicBezTo>
                <a:cubicBezTo>
                  <a:pt x="51" y="23"/>
                  <a:pt x="51" y="23"/>
                  <a:pt x="52" y="23"/>
                </a:cubicBezTo>
                <a:cubicBezTo>
                  <a:pt x="56" y="23"/>
                  <a:pt x="59" y="23"/>
                  <a:pt x="63" y="23"/>
                </a:cubicBezTo>
                <a:cubicBezTo>
                  <a:pt x="66" y="22"/>
                  <a:pt x="70" y="22"/>
                  <a:pt x="74" y="22"/>
                </a:cubicBezTo>
                <a:cubicBezTo>
                  <a:pt x="75" y="22"/>
                  <a:pt x="77" y="22"/>
                  <a:pt x="79" y="22"/>
                </a:cubicBezTo>
                <a:cubicBezTo>
                  <a:pt x="79" y="18"/>
                  <a:pt x="79" y="15"/>
                  <a:pt x="81" y="11"/>
                </a:cubicBezTo>
                <a:cubicBezTo>
                  <a:pt x="81" y="9"/>
                  <a:pt x="83" y="8"/>
                  <a:pt x="84" y="6"/>
                </a:cubicBezTo>
                <a:cubicBezTo>
                  <a:pt x="85" y="6"/>
                  <a:pt x="85" y="6"/>
                  <a:pt x="85" y="6"/>
                </a:cubicBezTo>
                <a:cubicBezTo>
                  <a:pt x="87" y="4"/>
                  <a:pt x="89" y="2"/>
                  <a:pt x="92" y="0"/>
                </a:cubicBezTo>
                <a:cubicBezTo>
                  <a:pt x="92" y="0"/>
                  <a:pt x="92" y="0"/>
                  <a:pt x="92" y="0"/>
                </a:cubicBezTo>
                <a:cubicBezTo>
                  <a:pt x="92" y="0"/>
                  <a:pt x="93" y="0"/>
                  <a:pt x="93" y="0"/>
                </a:cubicBezTo>
                <a:cubicBezTo>
                  <a:pt x="93" y="0"/>
                  <a:pt x="93" y="0"/>
                  <a:pt x="93" y="0"/>
                </a:cubicBezTo>
                <a:cubicBezTo>
                  <a:pt x="94" y="0"/>
                  <a:pt x="94" y="0"/>
                  <a:pt x="94" y="0"/>
                </a:cubicBezTo>
                <a:cubicBezTo>
                  <a:pt x="101" y="3"/>
                  <a:pt x="108" y="8"/>
                  <a:pt x="114" y="12"/>
                </a:cubicBezTo>
                <a:cubicBezTo>
                  <a:pt x="115" y="13"/>
                  <a:pt x="116" y="13"/>
                  <a:pt x="116" y="14"/>
                </a:cubicBezTo>
                <a:cubicBezTo>
                  <a:pt x="122" y="18"/>
                  <a:pt x="128" y="22"/>
                  <a:pt x="134" y="26"/>
                </a:cubicBezTo>
                <a:cubicBezTo>
                  <a:pt x="136" y="27"/>
                  <a:pt x="139" y="29"/>
                  <a:pt x="141" y="31"/>
                </a:cubicBezTo>
                <a:cubicBezTo>
                  <a:pt x="142" y="31"/>
                  <a:pt x="142" y="32"/>
                  <a:pt x="142" y="32"/>
                </a:cubicBezTo>
                <a:cubicBezTo>
                  <a:pt x="142" y="33"/>
                  <a:pt x="142" y="33"/>
                  <a:pt x="142" y="34"/>
                </a:cubicBezTo>
                <a:cubicBezTo>
                  <a:pt x="137" y="40"/>
                  <a:pt x="131" y="45"/>
                  <a:pt x="125" y="51"/>
                </a:cubicBezTo>
                <a:cubicBezTo>
                  <a:pt x="124" y="52"/>
                  <a:pt x="122" y="53"/>
                  <a:pt x="121" y="55"/>
                </a:cubicBezTo>
                <a:cubicBezTo>
                  <a:pt x="119" y="57"/>
                  <a:pt x="117" y="59"/>
                  <a:pt x="115" y="60"/>
                </a:cubicBezTo>
                <a:cubicBezTo>
                  <a:pt x="110" y="65"/>
                  <a:pt x="105" y="70"/>
                  <a:pt x="100" y="74"/>
                </a:cubicBezTo>
                <a:cubicBezTo>
                  <a:pt x="100" y="75"/>
                  <a:pt x="99" y="75"/>
                  <a:pt x="99" y="75"/>
                </a:cubicBezTo>
                <a:cubicBezTo>
                  <a:pt x="98" y="76"/>
                  <a:pt x="97" y="77"/>
                  <a:pt x="95" y="78"/>
                </a:cubicBezTo>
                <a:cubicBezTo>
                  <a:pt x="95" y="78"/>
                  <a:pt x="95" y="78"/>
                  <a:pt x="94" y="79"/>
                </a:cubicBezTo>
                <a:cubicBezTo>
                  <a:pt x="92" y="81"/>
                  <a:pt x="90" y="82"/>
                  <a:pt x="88" y="84"/>
                </a:cubicBezTo>
                <a:cubicBezTo>
                  <a:pt x="87" y="84"/>
                  <a:pt x="87" y="84"/>
                  <a:pt x="87" y="84"/>
                </a:cubicBezTo>
                <a:close/>
                <a:moveTo>
                  <a:pt x="84" y="66"/>
                </a:moveTo>
                <a:cubicBezTo>
                  <a:pt x="84" y="67"/>
                  <a:pt x="84" y="68"/>
                  <a:pt x="84" y="69"/>
                </a:cubicBezTo>
                <a:cubicBezTo>
                  <a:pt x="84" y="69"/>
                  <a:pt x="84" y="69"/>
                  <a:pt x="84" y="69"/>
                </a:cubicBezTo>
                <a:cubicBezTo>
                  <a:pt x="85" y="72"/>
                  <a:pt x="86" y="77"/>
                  <a:pt x="88" y="79"/>
                </a:cubicBezTo>
                <a:cubicBezTo>
                  <a:pt x="89" y="79"/>
                  <a:pt x="90" y="78"/>
                  <a:pt x="92" y="76"/>
                </a:cubicBezTo>
                <a:cubicBezTo>
                  <a:pt x="92" y="76"/>
                  <a:pt x="93" y="76"/>
                  <a:pt x="93" y="75"/>
                </a:cubicBezTo>
                <a:cubicBezTo>
                  <a:pt x="94" y="74"/>
                  <a:pt x="96" y="73"/>
                  <a:pt x="97" y="73"/>
                </a:cubicBezTo>
                <a:cubicBezTo>
                  <a:pt x="97" y="72"/>
                  <a:pt x="96" y="71"/>
                  <a:pt x="96" y="70"/>
                </a:cubicBezTo>
                <a:cubicBezTo>
                  <a:pt x="96" y="70"/>
                  <a:pt x="96" y="70"/>
                  <a:pt x="96" y="70"/>
                </a:cubicBezTo>
                <a:cubicBezTo>
                  <a:pt x="95" y="71"/>
                  <a:pt x="94" y="72"/>
                  <a:pt x="93" y="72"/>
                </a:cubicBezTo>
                <a:cubicBezTo>
                  <a:pt x="93" y="73"/>
                  <a:pt x="93" y="73"/>
                  <a:pt x="93" y="73"/>
                </a:cubicBezTo>
                <a:cubicBezTo>
                  <a:pt x="93" y="73"/>
                  <a:pt x="93" y="73"/>
                  <a:pt x="93" y="73"/>
                </a:cubicBezTo>
                <a:cubicBezTo>
                  <a:pt x="92" y="74"/>
                  <a:pt x="91" y="74"/>
                  <a:pt x="90" y="75"/>
                </a:cubicBezTo>
                <a:cubicBezTo>
                  <a:pt x="90" y="75"/>
                  <a:pt x="90" y="75"/>
                  <a:pt x="90" y="75"/>
                </a:cubicBezTo>
                <a:cubicBezTo>
                  <a:pt x="90" y="75"/>
                  <a:pt x="90" y="74"/>
                  <a:pt x="89" y="74"/>
                </a:cubicBezTo>
                <a:cubicBezTo>
                  <a:pt x="89" y="74"/>
                  <a:pt x="89" y="74"/>
                  <a:pt x="89" y="73"/>
                </a:cubicBezTo>
                <a:cubicBezTo>
                  <a:pt x="89" y="72"/>
                  <a:pt x="90" y="71"/>
                  <a:pt x="91" y="70"/>
                </a:cubicBezTo>
                <a:cubicBezTo>
                  <a:pt x="92" y="70"/>
                  <a:pt x="92" y="70"/>
                  <a:pt x="92" y="70"/>
                </a:cubicBezTo>
                <a:cubicBezTo>
                  <a:pt x="92" y="69"/>
                  <a:pt x="92" y="69"/>
                  <a:pt x="93" y="69"/>
                </a:cubicBezTo>
                <a:cubicBezTo>
                  <a:pt x="95" y="67"/>
                  <a:pt x="95" y="66"/>
                  <a:pt x="95" y="66"/>
                </a:cubicBezTo>
                <a:cubicBezTo>
                  <a:pt x="95" y="66"/>
                  <a:pt x="95" y="66"/>
                  <a:pt x="95" y="66"/>
                </a:cubicBezTo>
                <a:cubicBezTo>
                  <a:pt x="95" y="63"/>
                  <a:pt x="94" y="60"/>
                  <a:pt x="94" y="56"/>
                </a:cubicBezTo>
                <a:cubicBezTo>
                  <a:pt x="92" y="58"/>
                  <a:pt x="90" y="60"/>
                  <a:pt x="89" y="61"/>
                </a:cubicBezTo>
                <a:cubicBezTo>
                  <a:pt x="88" y="62"/>
                  <a:pt x="87" y="63"/>
                  <a:pt x="87" y="63"/>
                </a:cubicBezTo>
                <a:cubicBezTo>
                  <a:pt x="86" y="64"/>
                  <a:pt x="85" y="65"/>
                  <a:pt x="84" y="66"/>
                </a:cubicBezTo>
                <a:close/>
                <a:moveTo>
                  <a:pt x="97" y="50"/>
                </a:moveTo>
                <a:cubicBezTo>
                  <a:pt x="97" y="57"/>
                  <a:pt x="98" y="63"/>
                  <a:pt x="100" y="70"/>
                </a:cubicBezTo>
                <a:cubicBezTo>
                  <a:pt x="104" y="66"/>
                  <a:pt x="109" y="62"/>
                  <a:pt x="113" y="58"/>
                </a:cubicBezTo>
                <a:cubicBezTo>
                  <a:pt x="115" y="56"/>
                  <a:pt x="117" y="54"/>
                  <a:pt x="119" y="52"/>
                </a:cubicBezTo>
                <a:cubicBezTo>
                  <a:pt x="120" y="50"/>
                  <a:pt x="122" y="49"/>
                  <a:pt x="123" y="48"/>
                </a:cubicBezTo>
                <a:cubicBezTo>
                  <a:pt x="128" y="43"/>
                  <a:pt x="134" y="38"/>
                  <a:pt x="138" y="33"/>
                </a:cubicBezTo>
                <a:cubicBezTo>
                  <a:pt x="136" y="31"/>
                  <a:pt x="136" y="31"/>
                  <a:pt x="136" y="31"/>
                </a:cubicBezTo>
                <a:cubicBezTo>
                  <a:pt x="129" y="27"/>
                  <a:pt x="122" y="22"/>
                  <a:pt x="115" y="17"/>
                </a:cubicBezTo>
                <a:cubicBezTo>
                  <a:pt x="114" y="16"/>
                  <a:pt x="113" y="16"/>
                  <a:pt x="112" y="15"/>
                </a:cubicBezTo>
                <a:cubicBezTo>
                  <a:pt x="107" y="11"/>
                  <a:pt x="101" y="7"/>
                  <a:pt x="95" y="4"/>
                </a:cubicBezTo>
                <a:cubicBezTo>
                  <a:pt x="96" y="5"/>
                  <a:pt x="96" y="6"/>
                  <a:pt x="96" y="7"/>
                </a:cubicBezTo>
                <a:cubicBezTo>
                  <a:pt x="97" y="12"/>
                  <a:pt x="98" y="17"/>
                  <a:pt x="96" y="22"/>
                </a:cubicBezTo>
                <a:cubicBezTo>
                  <a:pt x="97" y="22"/>
                  <a:pt x="97" y="23"/>
                  <a:pt x="96" y="23"/>
                </a:cubicBezTo>
                <a:cubicBezTo>
                  <a:pt x="96" y="24"/>
                  <a:pt x="96" y="24"/>
                  <a:pt x="95" y="24"/>
                </a:cubicBezTo>
                <a:cubicBezTo>
                  <a:pt x="89" y="25"/>
                  <a:pt x="83" y="26"/>
                  <a:pt x="76" y="26"/>
                </a:cubicBezTo>
                <a:cubicBezTo>
                  <a:pt x="72" y="26"/>
                  <a:pt x="69" y="26"/>
                  <a:pt x="65" y="26"/>
                </a:cubicBezTo>
                <a:cubicBezTo>
                  <a:pt x="62" y="26"/>
                  <a:pt x="58" y="26"/>
                  <a:pt x="55" y="26"/>
                </a:cubicBezTo>
                <a:cubicBezTo>
                  <a:pt x="54" y="26"/>
                  <a:pt x="53" y="26"/>
                  <a:pt x="52" y="26"/>
                </a:cubicBezTo>
                <a:cubicBezTo>
                  <a:pt x="49" y="26"/>
                  <a:pt x="46" y="26"/>
                  <a:pt x="43" y="26"/>
                </a:cubicBezTo>
                <a:cubicBezTo>
                  <a:pt x="40" y="26"/>
                  <a:pt x="37" y="26"/>
                  <a:pt x="34" y="26"/>
                </a:cubicBezTo>
                <a:cubicBezTo>
                  <a:pt x="33" y="26"/>
                  <a:pt x="33" y="26"/>
                  <a:pt x="33" y="26"/>
                </a:cubicBezTo>
                <a:cubicBezTo>
                  <a:pt x="30" y="26"/>
                  <a:pt x="27" y="26"/>
                  <a:pt x="24" y="26"/>
                </a:cubicBezTo>
                <a:cubicBezTo>
                  <a:pt x="22" y="26"/>
                  <a:pt x="22" y="26"/>
                  <a:pt x="22" y="26"/>
                </a:cubicBezTo>
                <a:cubicBezTo>
                  <a:pt x="20" y="27"/>
                  <a:pt x="17" y="27"/>
                  <a:pt x="14" y="28"/>
                </a:cubicBezTo>
                <a:cubicBezTo>
                  <a:pt x="14" y="28"/>
                  <a:pt x="14" y="29"/>
                  <a:pt x="14" y="29"/>
                </a:cubicBezTo>
                <a:cubicBezTo>
                  <a:pt x="12" y="32"/>
                  <a:pt x="12" y="36"/>
                  <a:pt x="12" y="39"/>
                </a:cubicBezTo>
                <a:cubicBezTo>
                  <a:pt x="12" y="40"/>
                  <a:pt x="12" y="40"/>
                  <a:pt x="12" y="40"/>
                </a:cubicBezTo>
                <a:cubicBezTo>
                  <a:pt x="12" y="40"/>
                  <a:pt x="12" y="40"/>
                  <a:pt x="12" y="41"/>
                </a:cubicBezTo>
                <a:cubicBezTo>
                  <a:pt x="11" y="45"/>
                  <a:pt x="11" y="49"/>
                  <a:pt x="14" y="49"/>
                </a:cubicBezTo>
                <a:cubicBezTo>
                  <a:pt x="15" y="50"/>
                  <a:pt x="16" y="50"/>
                  <a:pt x="18" y="50"/>
                </a:cubicBezTo>
                <a:cubicBezTo>
                  <a:pt x="19" y="50"/>
                  <a:pt x="20" y="50"/>
                  <a:pt x="22" y="50"/>
                </a:cubicBezTo>
                <a:cubicBezTo>
                  <a:pt x="22" y="50"/>
                  <a:pt x="23" y="49"/>
                  <a:pt x="24" y="49"/>
                </a:cubicBezTo>
                <a:cubicBezTo>
                  <a:pt x="26" y="49"/>
                  <a:pt x="29" y="49"/>
                  <a:pt x="31" y="49"/>
                </a:cubicBezTo>
                <a:cubicBezTo>
                  <a:pt x="33" y="49"/>
                  <a:pt x="36" y="49"/>
                  <a:pt x="38" y="49"/>
                </a:cubicBezTo>
                <a:cubicBezTo>
                  <a:pt x="40" y="49"/>
                  <a:pt x="43" y="49"/>
                  <a:pt x="45" y="49"/>
                </a:cubicBezTo>
                <a:cubicBezTo>
                  <a:pt x="46" y="48"/>
                  <a:pt x="46" y="48"/>
                  <a:pt x="47" y="47"/>
                </a:cubicBezTo>
                <a:cubicBezTo>
                  <a:pt x="47" y="47"/>
                  <a:pt x="47" y="47"/>
                  <a:pt x="48" y="47"/>
                </a:cubicBezTo>
                <a:cubicBezTo>
                  <a:pt x="48" y="47"/>
                  <a:pt x="49" y="47"/>
                  <a:pt x="49" y="48"/>
                </a:cubicBezTo>
                <a:cubicBezTo>
                  <a:pt x="49" y="48"/>
                  <a:pt x="49" y="48"/>
                  <a:pt x="49" y="48"/>
                </a:cubicBezTo>
                <a:cubicBezTo>
                  <a:pt x="53" y="48"/>
                  <a:pt x="57" y="48"/>
                  <a:pt x="61" y="47"/>
                </a:cubicBezTo>
                <a:cubicBezTo>
                  <a:pt x="63" y="47"/>
                  <a:pt x="66" y="47"/>
                  <a:pt x="68" y="47"/>
                </a:cubicBezTo>
                <a:cubicBezTo>
                  <a:pt x="72" y="46"/>
                  <a:pt x="76" y="46"/>
                  <a:pt x="82" y="45"/>
                </a:cubicBezTo>
                <a:cubicBezTo>
                  <a:pt x="83" y="45"/>
                  <a:pt x="84" y="45"/>
                  <a:pt x="85" y="45"/>
                </a:cubicBezTo>
                <a:cubicBezTo>
                  <a:pt x="87" y="44"/>
                  <a:pt x="90" y="44"/>
                  <a:pt x="92" y="44"/>
                </a:cubicBezTo>
                <a:cubicBezTo>
                  <a:pt x="93" y="43"/>
                  <a:pt x="94" y="43"/>
                  <a:pt x="94" y="43"/>
                </a:cubicBezTo>
                <a:cubicBezTo>
                  <a:pt x="94" y="43"/>
                  <a:pt x="95" y="43"/>
                  <a:pt x="95" y="43"/>
                </a:cubicBezTo>
                <a:cubicBezTo>
                  <a:pt x="96" y="43"/>
                  <a:pt x="97" y="43"/>
                  <a:pt x="97" y="44"/>
                </a:cubicBezTo>
                <a:cubicBezTo>
                  <a:pt x="97" y="45"/>
                  <a:pt x="97" y="47"/>
                  <a:pt x="97" y="48"/>
                </a:cubicBezTo>
                <a:cubicBezTo>
                  <a:pt x="97" y="48"/>
                  <a:pt x="98" y="48"/>
                  <a:pt x="98" y="49"/>
                </a:cubicBezTo>
                <a:cubicBezTo>
                  <a:pt x="98" y="49"/>
                  <a:pt x="98" y="50"/>
                  <a:pt x="97" y="50"/>
                </a:cubicBezTo>
                <a:cubicBezTo>
                  <a:pt x="97" y="50"/>
                  <a:pt x="97" y="50"/>
                  <a:pt x="97" y="50"/>
                </a:cubicBezTo>
                <a:close/>
                <a:moveTo>
                  <a:pt x="61" y="58"/>
                </a:moveTo>
                <a:cubicBezTo>
                  <a:pt x="61" y="58"/>
                  <a:pt x="62" y="58"/>
                  <a:pt x="62" y="58"/>
                </a:cubicBezTo>
                <a:cubicBezTo>
                  <a:pt x="62" y="58"/>
                  <a:pt x="63" y="58"/>
                  <a:pt x="63" y="58"/>
                </a:cubicBezTo>
                <a:cubicBezTo>
                  <a:pt x="63" y="58"/>
                  <a:pt x="63" y="58"/>
                  <a:pt x="63" y="57"/>
                </a:cubicBezTo>
                <a:cubicBezTo>
                  <a:pt x="64" y="56"/>
                  <a:pt x="64" y="55"/>
                  <a:pt x="65" y="55"/>
                </a:cubicBezTo>
                <a:cubicBezTo>
                  <a:pt x="65" y="55"/>
                  <a:pt x="65" y="55"/>
                  <a:pt x="65" y="55"/>
                </a:cubicBezTo>
                <a:cubicBezTo>
                  <a:pt x="65" y="55"/>
                  <a:pt x="65" y="55"/>
                  <a:pt x="64" y="55"/>
                </a:cubicBezTo>
                <a:cubicBezTo>
                  <a:pt x="63" y="56"/>
                  <a:pt x="62" y="57"/>
                  <a:pt x="61" y="57"/>
                </a:cubicBezTo>
                <a:cubicBezTo>
                  <a:pt x="61" y="58"/>
                  <a:pt x="60" y="58"/>
                  <a:pt x="60" y="58"/>
                </a:cubicBezTo>
                <a:cubicBezTo>
                  <a:pt x="60" y="58"/>
                  <a:pt x="60" y="58"/>
                  <a:pt x="61" y="58"/>
                </a:cubicBezTo>
                <a:close/>
                <a:moveTo>
                  <a:pt x="53" y="58"/>
                </a:moveTo>
                <a:cubicBezTo>
                  <a:pt x="54" y="58"/>
                  <a:pt x="55" y="58"/>
                  <a:pt x="55" y="58"/>
                </a:cubicBezTo>
                <a:cubicBezTo>
                  <a:pt x="56" y="57"/>
                  <a:pt x="58" y="56"/>
                  <a:pt x="59" y="55"/>
                </a:cubicBezTo>
                <a:cubicBezTo>
                  <a:pt x="60" y="55"/>
                  <a:pt x="60" y="55"/>
                  <a:pt x="60" y="54"/>
                </a:cubicBezTo>
                <a:cubicBezTo>
                  <a:pt x="62" y="53"/>
                  <a:pt x="63" y="53"/>
                  <a:pt x="64" y="52"/>
                </a:cubicBezTo>
                <a:cubicBezTo>
                  <a:pt x="64" y="52"/>
                  <a:pt x="64" y="52"/>
                  <a:pt x="64" y="51"/>
                </a:cubicBezTo>
                <a:cubicBezTo>
                  <a:pt x="65" y="51"/>
                  <a:pt x="66" y="51"/>
                  <a:pt x="66" y="50"/>
                </a:cubicBezTo>
                <a:cubicBezTo>
                  <a:pt x="65" y="50"/>
                  <a:pt x="62" y="51"/>
                  <a:pt x="62" y="51"/>
                </a:cubicBezTo>
                <a:cubicBezTo>
                  <a:pt x="62" y="51"/>
                  <a:pt x="62" y="51"/>
                  <a:pt x="62" y="51"/>
                </a:cubicBezTo>
                <a:cubicBezTo>
                  <a:pt x="60" y="53"/>
                  <a:pt x="58" y="55"/>
                  <a:pt x="56" y="56"/>
                </a:cubicBezTo>
                <a:cubicBezTo>
                  <a:pt x="55" y="57"/>
                  <a:pt x="54" y="57"/>
                  <a:pt x="54" y="58"/>
                </a:cubicBezTo>
                <a:cubicBezTo>
                  <a:pt x="54" y="58"/>
                  <a:pt x="54" y="58"/>
                  <a:pt x="53" y="58"/>
                </a:cubicBezTo>
                <a:close/>
                <a:moveTo>
                  <a:pt x="32" y="53"/>
                </a:moveTo>
                <a:cubicBezTo>
                  <a:pt x="31" y="54"/>
                  <a:pt x="30" y="56"/>
                  <a:pt x="28" y="57"/>
                </a:cubicBezTo>
                <a:cubicBezTo>
                  <a:pt x="28" y="58"/>
                  <a:pt x="28" y="58"/>
                  <a:pt x="27" y="58"/>
                </a:cubicBezTo>
                <a:cubicBezTo>
                  <a:pt x="28" y="58"/>
                  <a:pt x="29" y="58"/>
                  <a:pt x="30" y="58"/>
                </a:cubicBezTo>
                <a:cubicBezTo>
                  <a:pt x="31" y="57"/>
                  <a:pt x="32" y="56"/>
                  <a:pt x="33" y="55"/>
                </a:cubicBezTo>
                <a:cubicBezTo>
                  <a:pt x="34" y="55"/>
                  <a:pt x="34" y="55"/>
                  <a:pt x="34" y="55"/>
                </a:cubicBezTo>
                <a:cubicBezTo>
                  <a:pt x="35" y="54"/>
                  <a:pt x="37" y="53"/>
                  <a:pt x="38" y="53"/>
                </a:cubicBezTo>
                <a:cubicBezTo>
                  <a:pt x="36" y="53"/>
                  <a:pt x="34" y="53"/>
                  <a:pt x="32" y="53"/>
                </a:cubicBezTo>
                <a:close/>
                <a:moveTo>
                  <a:pt x="49" y="58"/>
                </a:moveTo>
                <a:cubicBezTo>
                  <a:pt x="50" y="57"/>
                  <a:pt x="51" y="56"/>
                  <a:pt x="52" y="55"/>
                </a:cubicBezTo>
                <a:cubicBezTo>
                  <a:pt x="52" y="55"/>
                  <a:pt x="53" y="55"/>
                  <a:pt x="53" y="55"/>
                </a:cubicBezTo>
                <a:cubicBezTo>
                  <a:pt x="53" y="54"/>
                  <a:pt x="54" y="54"/>
                  <a:pt x="54" y="54"/>
                </a:cubicBezTo>
                <a:cubicBezTo>
                  <a:pt x="56" y="53"/>
                  <a:pt x="57" y="52"/>
                  <a:pt x="58" y="51"/>
                </a:cubicBezTo>
                <a:cubicBezTo>
                  <a:pt x="57" y="51"/>
                  <a:pt x="57" y="51"/>
                  <a:pt x="57" y="51"/>
                </a:cubicBezTo>
                <a:cubicBezTo>
                  <a:pt x="57" y="51"/>
                  <a:pt x="57" y="51"/>
                  <a:pt x="57" y="51"/>
                </a:cubicBezTo>
                <a:cubicBezTo>
                  <a:pt x="56" y="53"/>
                  <a:pt x="53" y="54"/>
                  <a:pt x="51" y="55"/>
                </a:cubicBezTo>
                <a:cubicBezTo>
                  <a:pt x="51" y="55"/>
                  <a:pt x="51" y="55"/>
                  <a:pt x="51" y="55"/>
                </a:cubicBezTo>
                <a:cubicBezTo>
                  <a:pt x="50" y="56"/>
                  <a:pt x="49" y="57"/>
                  <a:pt x="48" y="57"/>
                </a:cubicBezTo>
                <a:cubicBezTo>
                  <a:pt x="47" y="58"/>
                  <a:pt x="47" y="58"/>
                  <a:pt x="47" y="58"/>
                </a:cubicBezTo>
                <a:cubicBezTo>
                  <a:pt x="48" y="58"/>
                  <a:pt x="48" y="58"/>
                  <a:pt x="49" y="58"/>
                </a:cubicBezTo>
                <a:close/>
                <a:moveTo>
                  <a:pt x="15" y="58"/>
                </a:moveTo>
                <a:cubicBezTo>
                  <a:pt x="16" y="58"/>
                  <a:pt x="17" y="58"/>
                  <a:pt x="18" y="58"/>
                </a:cubicBezTo>
                <a:cubicBezTo>
                  <a:pt x="19" y="57"/>
                  <a:pt x="19" y="57"/>
                  <a:pt x="20" y="56"/>
                </a:cubicBezTo>
                <a:cubicBezTo>
                  <a:pt x="20" y="56"/>
                  <a:pt x="20" y="56"/>
                  <a:pt x="21" y="56"/>
                </a:cubicBezTo>
                <a:cubicBezTo>
                  <a:pt x="22" y="55"/>
                  <a:pt x="23" y="54"/>
                  <a:pt x="24" y="53"/>
                </a:cubicBezTo>
                <a:cubicBezTo>
                  <a:pt x="21" y="53"/>
                  <a:pt x="21" y="53"/>
                  <a:pt x="21" y="53"/>
                </a:cubicBezTo>
                <a:cubicBezTo>
                  <a:pt x="21" y="53"/>
                  <a:pt x="20" y="53"/>
                  <a:pt x="20" y="53"/>
                </a:cubicBezTo>
                <a:cubicBezTo>
                  <a:pt x="18" y="55"/>
                  <a:pt x="17" y="56"/>
                  <a:pt x="15" y="57"/>
                </a:cubicBezTo>
                <a:cubicBezTo>
                  <a:pt x="15" y="57"/>
                  <a:pt x="15" y="58"/>
                  <a:pt x="15" y="58"/>
                </a:cubicBezTo>
                <a:close/>
                <a:moveTo>
                  <a:pt x="12" y="52"/>
                </a:moveTo>
                <a:cubicBezTo>
                  <a:pt x="11" y="53"/>
                  <a:pt x="11" y="54"/>
                  <a:pt x="10" y="55"/>
                </a:cubicBezTo>
                <a:cubicBezTo>
                  <a:pt x="10" y="55"/>
                  <a:pt x="9" y="55"/>
                  <a:pt x="9" y="56"/>
                </a:cubicBezTo>
                <a:cubicBezTo>
                  <a:pt x="8" y="56"/>
                  <a:pt x="8" y="57"/>
                  <a:pt x="8" y="57"/>
                </a:cubicBezTo>
                <a:cubicBezTo>
                  <a:pt x="8" y="57"/>
                  <a:pt x="7" y="58"/>
                  <a:pt x="7" y="58"/>
                </a:cubicBezTo>
                <a:cubicBezTo>
                  <a:pt x="8" y="58"/>
                  <a:pt x="9" y="58"/>
                  <a:pt x="10" y="58"/>
                </a:cubicBezTo>
                <a:cubicBezTo>
                  <a:pt x="12" y="56"/>
                  <a:pt x="14" y="55"/>
                  <a:pt x="16" y="53"/>
                </a:cubicBezTo>
                <a:cubicBezTo>
                  <a:pt x="15" y="53"/>
                  <a:pt x="13" y="53"/>
                  <a:pt x="12" y="52"/>
                </a:cubicBezTo>
                <a:close/>
                <a:moveTo>
                  <a:pt x="41" y="58"/>
                </a:moveTo>
                <a:cubicBezTo>
                  <a:pt x="42" y="58"/>
                  <a:pt x="42" y="58"/>
                  <a:pt x="43" y="58"/>
                </a:cubicBezTo>
                <a:cubicBezTo>
                  <a:pt x="43" y="58"/>
                  <a:pt x="43" y="58"/>
                  <a:pt x="43" y="58"/>
                </a:cubicBezTo>
                <a:cubicBezTo>
                  <a:pt x="44" y="56"/>
                  <a:pt x="46" y="55"/>
                  <a:pt x="47" y="54"/>
                </a:cubicBezTo>
                <a:cubicBezTo>
                  <a:pt x="47" y="54"/>
                  <a:pt x="48" y="54"/>
                  <a:pt x="48" y="53"/>
                </a:cubicBezTo>
                <a:cubicBezTo>
                  <a:pt x="49" y="53"/>
                  <a:pt x="50" y="52"/>
                  <a:pt x="51" y="52"/>
                </a:cubicBezTo>
                <a:cubicBezTo>
                  <a:pt x="51" y="52"/>
                  <a:pt x="51" y="52"/>
                  <a:pt x="51" y="52"/>
                </a:cubicBezTo>
                <a:cubicBezTo>
                  <a:pt x="49" y="52"/>
                  <a:pt x="48" y="52"/>
                  <a:pt x="46" y="52"/>
                </a:cubicBezTo>
                <a:cubicBezTo>
                  <a:pt x="45" y="53"/>
                  <a:pt x="44" y="54"/>
                  <a:pt x="43" y="55"/>
                </a:cubicBezTo>
                <a:cubicBezTo>
                  <a:pt x="42" y="55"/>
                  <a:pt x="41" y="56"/>
                  <a:pt x="41" y="57"/>
                </a:cubicBezTo>
                <a:cubicBezTo>
                  <a:pt x="40" y="57"/>
                  <a:pt x="40" y="57"/>
                  <a:pt x="40" y="58"/>
                </a:cubicBezTo>
                <a:cubicBezTo>
                  <a:pt x="40" y="58"/>
                  <a:pt x="41" y="58"/>
                  <a:pt x="41" y="58"/>
                </a:cubicBezTo>
                <a:close/>
                <a:moveTo>
                  <a:pt x="84" y="57"/>
                </a:moveTo>
                <a:cubicBezTo>
                  <a:pt x="84" y="57"/>
                  <a:pt x="84" y="57"/>
                  <a:pt x="84" y="57"/>
                </a:cubicBezTo>
                <a:cubicBezTo>
                  <a:pt x="84" y="57"/>
                  <a:pt x="84" y="57"/>
                  <a:pt x="84" y="58"/>
                </a:cubicBezTo>
                <a:cubicBezTo>
                  <a:pt x="85" y="57"/>
                  <a:pt x="86" y="56"/>
                  <a:pt x="87" y="55"/>
                </a:cubicBezTo>
                <a:cubicBezTo>
                  <a:pt x="88" y="54"/>
                  <a:pt x="88" y="54"/>
                  <a:pt x="88" y="54"/>
                </a:cubicBezTo>
                <a:cubicBezTo>
                  <a:pt x="90" y="52"/>
                  <a:pt x="92" y="51"/>
                  <a:pt x="93" y="50"/>
                </a:cubicBezTo>
                <a:cubicBezTo>
                  <a:pt x="93" y="49"/>
                  <a:pt x="93" y="48"/>
                  <a:pt x="93" y="47"/>
                </a:cubicBezTo>
                <a:cubicBezTo>
                  <a:pt x="92" y="48"/>
                  <a:pt x="90" y="49"/>
                  <a:pt x="89" y="51"/>
                </a:cubicBezTo>
                <a:cubicBezTo>
                  <a:pt x="89" y="52"/>
                  <a:pt x="88" y="52"/>
                  <a:pt x="88" y="52"/>
                </a:cubicBezTo>
                <a:cubicBezTo>
                  <a:pt x="86" y="54"/>
                  <a:pt x="85" y="55"/>
                  <a:pt x="84" y="57"/>
                </a:cubicBezTo>
                <a:close/>
                <a:moveTo>
                  <a:pt x="84" y="48"/>
                </a:moveTo>
                <a:cubicBezTo>
                  <a:pt x="84" y="48"/>
                  <a:pt x="84" y="48"/>
                  <a:pt x="84" y="49"/>
                </a:cubicBezTo>
                <a:cubicBezTo>
                  <a:pt x="85" y="49"/>
                  <a:pt x="84" y="50"/>
                  <a:pt x="84" y="50"/>
                </a:cubicBezTo>
                <a:cubicBezTo>
                  <a:pt x="81" y="53"/>
                  <a:pt x="77" y="55"/>
                  <a:pt x="74" y="57"/>
                </a:cubicBezTo>
                <a:cubicBezTo>
                  <a:pt x="74" y="57"/>
                  <a:pt x="74" y="57"/>
                  <a:pt x="74" y="57"/>
                </a:cubicBezTo>
                <a:cubicBezTo>
                  <a:pt x="76" y="57"/>
                  <a:pt x="78" y="57"/>
                  <a:pt x="80" y="57"/>
                </a:cubicBezTo>
                <a:cubicBezTo>
                  <a:pt x="80" y="56"/>
                  <a:pt x="81" y="56"/>
                  <a:pt x="81" y="55"/>
                </a:cubicBezTo>
                <a:cubicBezTo>
                  <a:pt x="81" y="55"/>
                  <a:pt x="82" y="55"/>
                  <a:pt x="82" y="55"/>
                </a:cubicBezTo>
                <a:cubicBezTo>
                  <a:pt x="83" y="53"/>
                  <a:pt x="85" y="51"/>
                  <a:pt x="86" y="49"/>
                </a:cubicBezTo>
                <a:cubicBezTo>
                  <a:pt x="86" y="49"/>
                  <a:pt x="87" y="49"/>
                  <a:pt x="87" y="48"/>
                </a:cubicBezTo>
                <a:cubicBezTo>
                  <a:pt x="87" y="48"/>
                  <a:pt x="88" y="48"/>
                  <a:pt x="88" y="47"/>
                </a:cubicBezTo>
                <a:cubicBezTo>
                  <a:pt x="87" y="47"/>
                  <a:pt x="86" y="48"/>
                  <a:pt x="85" y="48"/>
                </a:cubicBezTo>
                <a:cubicBezTo>
                  <a:pt x="85" y="48"/>
                  <a:pt x="84" y="48"/>
                  <a:pt x="84" y="48"/>
                </a:cubicBezTo>
                <a:cubicBezTo>
                  <a:pt x="84" y="48"/>
                  <a:pt x="84" y="48"/>
                  <a:pt x="84" y="48"/>
                </a:cubicBezTo>
                <a:close/>
                <a:moveTo>
                  <a:pt x="9" y="31"/>
                </a:moveTo>
                <a:cubicBezTo>
                  <a:pt x="9" y="31"/>
                  <a:pt x="9" y="31"/>
                  <a:pt x="9" y="31"/>
                </a:cubicBezTo>
                <a:cubicBezTo>
                  <a:pt x="6" y="33"/>
                  <a:pt x="5" y="36"/>
                  <a:pt x="4" y="40"/>
                </a:cubicBezTo>
                <a:cubicBezTo>
                  <a:pt x="3" y="45"/>
                  <a:pt x="4" y="50"/>
                  <a:pt x="5" y="55"/>
                </a:cubicBezTo>
                <a:cubicBezTo>
                  <a:pt x="5" y="55"/>
                  <a:pt x="5" y="55"/>
                  <a:pt x="6" y="55"/>
                </a:cubicBezTo>
                <a:cubicBezTo>
                  <a:pt x="6" y="54"/>
                  <a:pt x="6" y="54"/>
                  <a:pt x="7" y="54"/>
                </a:cubicBezTo>
                <a:cubicBezTo>
                  <a:pt x="8" y="53"/>
                  <a:pt x="9" y="52"/>
                  <a:pt x="10" y="51"/>
                </a:cubicBezTo>
                <a:cubicBezTo>
                  <a:pt x="10" y="51"/>
                  <a:pt x="9" y="50"/>
                  <a:pt x="9" y="50"/>
                </a:cubicBezTo>
                <a:cubicBezTo>
                  <a:pt x="7" y="48"/>
                  <a:pt x="8" y="43"/>
                  <a:pt x="8" y="40"/>
                </a:cubicBezTo>
                <a:cubicBezTo>
                  <a:pt x="8" y="39"/>
                  <a:pt x="8" y="39"/>
                  <a:pt x="8" y="38"/>
                </a:cubicBezTo>
                <a:cubicBezTo>
                  <a:pt x="8" y="38"/>
                  <a:pt x="8" y="38"/>
                  <a:pt x="8" y="38"/>
                </a:cubicBezTo>
                <a:cubicBezTo>
                  <a:pt x="8" y="36"/>
                  <a:pt x="9" y="33"/>
                  <a:pt x="9" y="31"/>
                </a:cubicBezTo>
                <a:close/>
                <a:moveTo>
                  <a:pt x="28" y="53"/>
                </a:moveTo>
                <a:cubicBezTo>
                  <a:pt x="28" y="53"/>
                  <a:pt x="28" y="53"/>
                  <a:pt x="27" y="53"/>
                </a:cubicBezTo>
                <a:cubicBezTo>
                  <a:pt x="27" y="54"/>
                  <a:pt x="27" y="54"/>
                  <a:pt x="27" y="54"/>
                </a:cubicBezTo>
                <a:cubicBezTo>
                  <a:pt x="27" y="54"/>
                  <a:pt x="28" y="53"/>
                  <a:pt x="28" y="53"/>
                </a:cubicBezTo>
                <a:close/>
                <a:moveTo>
                  <a:pt x="93" y="53"/>
                </a:moveTo>
                <a:cubicBezTo>
                  <a:pt x="93" y="53"/>
                  <a:pt x="93" y="54"/>
                  <a:pt x="94" y="54"/>
                </a:cubicBezTo>
                <a:cubicBezTo>
                  <a:pt x="94" y="53"/>
                  <a:pt x="94" y="53"/>
                  <a:pt x="94" y="53"/>
                </a:cubicBezTo>
                <a:cubicBezTo>
                  <a:pt x="93" y="53"/>
                  <a:pt x="93" y="53"/>
                  <a:pt x="93" y="53"/>
                </a:cubicBezTo>
                <a:cubicBezTo>
                  <a:pt x="93" y="53"/>
                  <a:pt x="93" y="53"/>
                  <a:pt x="93" y="53"/>
                </a:cubicBezTo>
                <a:close/>
                <a:moveTo>
                  <a:pt x="69" y="50"/>
                </a:moveTo>
                <a:cubicBezTo>
                  <a:pt x="69" y="50"/>
                  <a:pt x="69" y="50"/>
                  <a:pt x="69" y="50"/>
                </a:cubicBezTo>
                <a:cubicBezTo>
                  <a:pt x="69" y="52"/>
                  <a:pt x="68" y="53"/>
                  <a:pt x="67" y="54"/>
                </a:cubicBezTo>
                <a:cubicBezTo>
                  <a:pt x="68" y="53"/>
                  <a:pt x="68" y="53"/>
                  <a:pt x="69" y="52"/>
                </a:cubicBezTo>
                <a:cubicBezTo>
                  <a:pt x="70" y="51"/>
                  <a:pt x="72" y="51"/>
                  <a:pt x="73" y="50"/>
                </a:cubicBezTo>
                <a:cubicBezTo>
                  <a:pt x="71" y="50"/>
                  <a:pt x="70" y="50"/>
                  <a:pt x="69" y="50"/>
                </a:cubicBezTo>
                <a:close/>
                <a:moveTo>
                  <a:pt x="77" y="49"/>
                </a:moveTo>
                <a:cubicBezTo>
                  <a:pt x="77" y="49"/>
                  <a:pt x="77" y="50"/>
                  <a:pt x="77" y="50"/>
                </a:cubicBezTo>
                <a:cubicBezTo>
                  <a:pt x="77" y="50"/>
                  <a:pt x="78" y="49"/>
                  <a:pt x="78" y="49"/>
                </a:cubicBezTo>
                <a:cubicBezTo>
                  <a:pt x="78" y="49"/>
                  <a:pt x="77" y="49"/>
                  <a:pt x="77" y="49"/>
                </a:cubicBezTo>
                <a:close/>
                <a:moveTo>
                  <a:pt x="82" y="17"/>
                </a:moveTo>
                <a:cubicBezTo>
                  <a:pt x="82" y="19"/>
                  <a:pt x="82" y="20"/>
                  <a:pt x="82" y="22"/>
                </a:cubicBezTo>
                <a:cubicBezTo>
                  <a:pt x="83" y="22"/>
                  <a:pt x="84" y="22"/>
                  <a:pt x="85" y="22"/>
                </a:cubicBezTo>
                <a:cubicBezTo>
                  <a:pt x="86" y="21"/>
                  <a:pt x="87" y="20"/>
                  <a:pt x="88" y="19"/>
                </a:cubicBezTo>
                <a:cubicBezTo>
                  <a:pt x="88" y="19"/>
                  <a:pt x="89" y="19"/>
                  <a:pt x="89" y="19"/>
                </a:cubicBezTo>
                <a:cubicBezTo>
                  <a:pt x="89" y="19"/>
                  <a:pt x="89" y="19"/>
                  <a:pt x="89" y="19"/>
                </a:cubicBezTo>
                <a:cubicBezTo>
                  <a:pt x="91" y="18"/>
                  <a:pt x="92" y="17"/>
                  <a:pt x="93" y="16"/>
                </a:cubicBezTo>
                <a:cubicBezTo>
                  <a:pt x="93" y="16"/>
                  <a:pt x="93" y="15"/>
                  <a:pt x="94" y="15"/>
                </a:cubicBezTo>
                <a:cubicBezTo>
                  <a:pt x="93" y="14"/>
                  <a:pt x="93" y="12"/>
                  <a:pt x="93" y="11"/>
                </a:cubicBezTo>
                <a:cubicBezTo>
                  <a:pt x="92" y="12"/>
                  <a:pt x="91" y="13"/>
                  <a:pt x="90" y="13"/>
                </a:cubicBezTo>
                <a:cubicBezTo>
                  <a:pt x="89" y="14"/>
                  <a:pt x="89" y="14"/>
                  <a:pt x="89" y="14"/>
                </a:cubicBezTo>
                <a:cubicBezTo>
                  <a:pt x="87" y="15"/>
                  <a:pt x="85" y="17"/>
                  <a:pt x="84" y="17"/>
                </a:cubicBezTo>
                <a:cubicBezTo>
                  <a:pt x="83" y="17"/>
                  <a:pt x="83" y="17"/>
                  <a:pt x="83" y="17"/>
                </a:cubicBezTo>
                <a:cubicBezTo>
                  <a:pt x="83" y="17"/>
                  <a:pt x="83" y="17"/>
                  <a:pt x="82" y="17"/>
                </a:cubicBezTo>
                <a:close/>
                <a:moveTo>
                  <a:pt x="94" y="19"/>
                </a:moveTo>
                <a:cubicBezTo>
                  <a:pt x="93" y="20"/>
                  <a:pt x="92" y="20"/>
                  <a:pt x="91" y="21"/>
                </a:cubicBezTo>
                <a:cubicBezTo>
                  <a:pt x="91" y="21"/>
                  <a:pt x="91" y="21"/>
                  <a:pt x="91" y="21"/>
                </a:cubicBezTo>
                <a:cubicBezTo>
                  <a:pt x="92" y="21"/>
                  <a:pt x="93" y="21"/>
                  <a:pt x="93" y="21"/>
                </a:cubicBezTo>
                <a:cubicBezTo>
                  <a:pt x="94" y="20"/>
                  <a:pt x="94" y="20"/>
                  <a:pt x="94" y="19"/>
                </a:cubicBezTo>
                <a:close/>
                <a:moveTo>
                  <a:pt x="84" y="13"/>
                </a:moveTo>
                <a:cubicBezTo>
                  <a:pt x="84" y="14"/>
                  <a:pt x="83" y="14"/>
                  <a:pt x="83" y="14"/>
                </a:cubicBezTo>
                <a:cubicBezTo>
                  <a:pt x="83" y="14"/>
                  <a:pt x="83" y="14"/>
                  <a:pt x="83" y="14"/>
                </a:cubicBezTo>
                <a:cubicBezTo>
                  <a:pt x="84" y="13"/>
                  <a:pt x="85" y="13"/>
                  <a:pt x="86" y="12"/>
                </a:cubicBezTo>
                <a:cubicBezTo>
                  <a:pt x="87" y="12"/>
                  <a:pt x="87" y="12"/>
                  <a:pt x="87" y="11"/>
                </a:cubicBezTo>
                <a:cubicBezTo>
                  <a:pt x="89" y="10"/>
                  <a:pt x="91" y="9"/>
                  <a:pt x="93" y="8"/>
                </a:cubicBezTo>
                <a:cubicBezTo>
                  <a:pt x="93" y="8"/>
                  <a:pt x="92" y="7"/>
                  <a:pt x="92" y="7"/>
                </a:cubicBezTo>
                <a:cubicBezTo>
                  <a:pt x="92" y="7"/>
                  <a:pt x="92" y="7"/>
                  <a:pt x="92" y="7"/>
                </a:cubicBezTo>
                <a:cubicBezTo>
                  <a:pt x="92" y="7"/>
                  <a:pt x="92" y="7"/>
                  <a:pt x="92" y="7"/>
                </a:cubicBezTo>
                <a:cubicBezTo>
                  <a:pt x="92" y="7"/>
                  <a:pt x="91" y="7"/>
                  <a:pt x="91" y="7"/>
                </a:cubicBezTo>
                <a:cubicBezTo>
                  <a:pt x="91" y="8"/>
                  <a:pt x="91" y="8"/>
                  <a:pt x="91" y="8"/>
                </a:cubicBezTo>
                <a:cubicBezTo>
                  <a:pt x="90" y="8"/>
                  <a:pt x="89" y="9"/>
                  <a:pt x="88" y="10"/>
                </a:cubicBezTo>
                <a:cubicBezTo>
                  <a:pt x="88" y="10"/>
                  <a:pt x="88" y="10"/>
                  <a:pt x="88" y="10"/>
                </a:cubicBezTo>
                <a:cubicBezTo>
                  <a:pt x="87" y="10"/>
                  <a:pt x="87" y="11"/>
                  <a:pt x="86" y="11"/>
                </a:cubicBezTo>
                <a:cubicBezTo>
                  <a:pt x="86" y="12"/>
                  <a:pt x="85" y="13"/>
                  <a:pt x="84" y="13"/>
                </a:cubicBezTo>
                <a:close/>
                <a:moveTo>
                  <a:pt x="91" y="4"/>
                </a:moveTo>
                <a:cubicBezTo>
                  <a:pt x="92" y="4"/>
                  <a:pt x="92" y="5"/>
                  <a:pt x="92" y="5"/>
                </a:cubicBezTo>
                <a:cubicBezTo>
                  <a:pt x="92" y="4"/>
                  <a:pt x="92" y="4"/>
                  <a:pt x="92" y="4"/>
                </a:cubicBezTo>
                <a:cubicBezTo>
                  <a:pt x="92" y="4"/>
                  <a:pt x="92" y="4"/>
                  <a:pt x="91" y="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24" name="Freeform 9"/>
          <p:cNvSpPr>
            <a:spLocks noEditPoints="1"/>
          </p:cNvSpPr>
          <p:nvPr/>
        </p:nvSpPr>
        <p:spPr bwMode="auto">
          <a:xfrm>
            <a:off x="1475724" y="4777785"/>
            <a:ext cx="817563" cy="552450"/>
          </a:xfrm>
          <a:custGeom>
            <a:avLst/>
            <a:gdLst>
              <a:gd name="T0" fmla="*/ 81 w 142"/>
              <a:gd name="T1" fmla="*/ 70 h 84"/>
              <a:gd name="T2" fmla="*/ 79 w 142"/>
              <a:gd name="T3" fmla="*/ 60 h 84"/>
              <a:gd name="T4" fmla="*/ 33 w 142"/>
              <a:gd name="T5" fmla="*/ 61 h 84"/>
              <a:gd name="T6" fmla="*/ 21 w 142"/>
              <a:gd name="T7" fmla="*/ 61 h 84"/>
              <a:gd name="T8" fmla="*/ 12 w 142"/>
              <a:gd name="T9" fmla="*/ 61 h 84"/>
              <a:gd name="T10" fmla="*/ 5 w 142"/>
              <a:gd name="T11" fmla="*/ 61 h 84"/>
              <a:gd name="T12" fmla="*/ 2 w 142"/>
              <a:gd name="T13" fmla="*/ 59 h 84"/>
              <a:gd name="T14" fmla="*/ 15 w 142"/>
              <a:gd name="T15" fmla="*/ 25 h 84"/>
              <a:gd name="T16" fmla="*/ 52 w 142"/>
              <a:gd name="T17" fmla="*/ 23 h 84"/>
              <a:gd name="T18" fmla="*/ 85 w 142"/>
              <a:gd name="T19" fmla="*/ 6 h 84"/>
              <a:gd name="T20" fmla="*/ 114 w 142"/>
              <a:gd name="T21" fmla="*/ 12 h 84"/>
              <a:gd name="T22" fmla="*/ 125 w 142"/>
              <a:gd name="T23" fmla="*/ 51 h 84"/>
              <a:gd name="T24" fmla="*/ 94 w 142"/>
              <a:gd name="T25" fmla="*/ 79 h 84"/>
              <a:gd name="T26" fmla="*/ 88 w 142"/>
              <a:gd name="T27" fmla="*/ 79 h 84"/>
              <a:gd name="T28" fmla="*/ 93 w 142"/>
              <a:gd name="T29" fmla="*/ 72 h 84"/>
              <a:gd name="T30" fmla="*/ 89 w 142"/>
              <a:gd name="T31" fmla="*/ 73 h 84"/>
              <a:gd name="T32" fmla="*/ 94 w 142"/>
              <a:gd name="T33" fmla="*/ 56 h 84"/>
              <a:gd name="T34" fmla="*/ 113 w 142"/>
              <a:gd name="T35" fmla="*/ 58 h 84"/>
              <a:gd name="T36" fmla="*/ 112 w 142"/>
              <a:gd name="T37" fmla="*/ 15 h 84"/>
              <a:gd name="T38" fmla="*/ 76 w 142"/>
              <a:gd name="T39" fmla="*/ 26 h 84"/>
              <a:gd name="T40" fmla="*/ 33 w 142"/>
              <a:gd name="T41" fmla="*/ 26 h 84"/>
              <a:gd name="T42" fmla="*/ 12 w 142"/>
              <a:gd name="T43" fmla="*/ 40 h 84"/>
              <a:gd name="T44" fmla="*/ 31 w 142"/>
              <a:gd name="T45" fmla="*/ 49 h 84"/>
              <a:gd name="T46" fmla="*/ 49 w 142"/>
              <a:gd name="T47" fmla="*/ 48 h 84"/>
              <a:gd name="T48" fmla="*/ 94 w 142"/>
              <a:gd name="T49" fmla="*/ 43 h 84"/>
              <a:gd name="T50" fmla="*/ 97 w 142"/>
              <a:gd name="T51" fmla="*/ 50 h 84"/>
              <a:gd name="T52" fmla="*/ 65 w 142"/>
              <a:gd name="T53" fmla="*/ 55 h 84"/>
              <a:gd name="T54" fmla="*/ 55 w 142"/>
              <a:gd name="T55" fmla="*/ 58 h 84"/>
              <a:gd name="T56" fmla="*/ 62 w 142"/>
              <a:gd name="T57" fmla="*/ 51 h 84"/>
              <a:gd name="T58" fmla="*/ 28 w 142"/>
              <a:gd name="T59" fmla="*/ 57 h 84"/>
              <a:gd name="T60" fmla="*/ 32 w 142"/>
              <a:gd name="T61" fmla="*/ 53 h 84"/>
              <a:gd name="T62" fmla="*/ 57 w 142"/>
              <a:gd name="T63" fmla="*/ 51 h 84"/>
              <a:gd name="T64" fmla="*/ 49 w 142"/>
              <a:gd name="T65" fmla="*/ 58 h 84"/>
              <a:gd name="T66" fmla="*/ 21 w 142"/>
              <a:gd name="T67" fmla="*/ 53 h 84"/>
              <a:gd name="T68" fmla="*/ 9 w 142"/>
              <a:gd name="T69" fmla="*/ 56 h 84"/>
              <a:gd name="T70" fmla="*/ 41 w 142"/>
              <a:gd name="T71" fmla="*/ 58 h 84"/>
              <a:gd name="T72" fmla="*/ 51 w 142"/>
              <a:gd name="T73" fmla="*/ 52 h 84"/>
              <a:gd name="T74" fmla="*/ 84 w 142"/>
              <a:gd name="T75" fmla="*/ 57 h 84"/>
              <a:gd name="T76" fmla="*/ 93 w 142"/>
              <a:gd name="T77" fmla="*/ 47 h 84"/>
              <a:gd name="T78" fmla="*/ 84 w 142"/>
              <a:gd name="T79" fmla="*/ 50 h 84"/>
              <a:gd name="T80" fmla="*/ 86 w 142"/>
              <a:gd name="T81" fmla="*/ 49 h 84"/>
              <a:gd name="T82" fmla="*/ 9 w 142"/>
              <a:gd name="T83" fmla="*/ 31 h 84"/>
              <a:gd name="T84" fmla="*/ 10 w 142"/>
              <a:gd name="T85" fmla="*/ 51 h 84"/>
              <a:gd name="T86" fmla="*/ 28 w 142"/>
              <a:gd name="T87" fmla="*/ 53 h 84"/>
              <a:gd name="T88" fmla="*/ 94 w 142"/>
              <a:gd name="T89" fmla="*/ 53 h 84"/>
              <a:gd name="T90" fmla="*/ 69 w 142"/>
              <a:gd name="T91" fmla="*/ 52 h 84"/>
              <a:gd name="T92" fmla="*/ 77 w 142"/>
              <a:gd name="T93" fmla="*/ 49 h 84"/>
              <a:gd name="T94" fmla="*/ 89 w 142"/>
              <a:gd name="T95" fmla="*/ 19 h 84"/>
              <a:gd name="T96" fmla="*/ 84 w 142"/>
              <a:gd name="T97" fmla="*/ 17 h 84"/>
              <a:gd name="T98" fmla="*/ 93 w 142"/>
              <a:gd name="T99" fmla="*/ 21 h 84"/>
              <a:gd name="T100" fmla="*/ 87 w 142"/>
              <a:gd name="T101" fmla="*/ 11 h 84"/>
              <a:gd name="T102" fmla="*/ 91 w 142"/>
              <a:gd name="T103" fmla="*/ 8 h 84"/>
              <a:gd name="T104" fmla="*/ 92 w 142"/>
              <a:gd name="T105" fmla="*/ 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2" h="84">
                <a:moveTo>
                  <a:pt x="87" y="84"/>
                </a:moveTo>
                <a:cubicBezTo>
                  <a:pt x="86" y="84"/>
                  <a:pt x="86" y="84"/>
                  <a:pt x="85" y="83"/>
                </a:cubicBezTo>
                <a:cubicBezTo>
                  <a:pt x="85" y="83"/>
                  <a:pt x="85" y="82"/>
                  <a:pt x="85" y="82"/>
                </a:cubicBezTo>
                <a:cubicBezTo>
                  <a:pt x="85" y="81"/>
                  <a:pt x="85" y="81"/>
                  <a:pt x="85" y="81"/>
                </a:cubicBezTo>
                <a:cubicBezTo>
                  <a:pt x="84" y="80"/>
                  <a:pt x="83" y="79"/>
                  <a:pt x="83" y="78"/>
                </a:cubicBezTo>
                <a:cubicBezTo>
                  <a:pt x="82" y="75"/>
                  <a:pt x="82" y="72"/>
                  <a:pt x="81" y="70"/>
                </a:cubicBezTo>
                <a:cubicBezTo>
                  <a:pt x="81" y="67"/>
                  <a:pt x="81" y="64"/>
                  <a:pt x="81" y="62"/>
                </a:cubicBezTo>
                <a:cubicBezTo>
                  <a:pt x="81" y="61"/>
                  <a:pt x="81" y="61"/>
                  <a:pt x="81" y="60"/>
                </a:cubicBezTo>
                <a:cubicBezTo>
                  <a:pt x="81" y="60"/>
                  <a:pt x="81" y="60"/>
                  <a:pt x="81" y="60"/>
                </a:cubicBezTo>
                <a:cubicBezTo>
                  <a:pt x="81" y="60"/>
                  <a:pt x="81" y="60"/>
                  <a:pt x="80" y="60"/>
                </a:cubicBezTo>
                <a:cubicBezTo>
                  <a:pt x="80" y="60"/>
                  <a:pt x="80" y="60"/>
                  <a:pt x="79" y="60"/>
                </a:cubicBezTo>
                <a:cubicBezTo>
                  <a:pt x="79" y="60"/>
                  <a:pt x="79" y="60"/>
                  <a:pt x="79" y="60"/>
                </a:cubicBezTo>
                <a:cubicBezTo>
                  <a:pt x="74" y="61"/>
                  <a:pt x="69" y="61"/>
                  <a:pt x="64" y="61"/>
                </a:cubicBezTo>
                <a:cubicBezTo>
                  <a:pt x="62" y="62"/>
                  <a:pt x="61" y="62"/>
                  <a:pt x="59" y="62"/>
                </a:cubicBezTo>
                <a:cubicBezTo>
                  <a:pt x="56" y="62"/>
                  <a:pt x="53" y="61"/>
                  <a:pt x="50" y="61"/>
                </a:cubicBezTo>
                <a:cubicBezTo>
                  <a:pt x="48" y="61"/>
                  <a:pt x="46" y="61"/>
                  <a:pt x="44" y="61"/>
                </a:cubicBezTo>
                <a:cubicBezTo>
                  <a:pt x="43" y="61"/>
                  <a:pt x="42" y="61"/>
                  <a:pt x="41" y="61"/>
                </a:cubicBezTo>
                <a:cubicBezTo>
                  <a:pt x="39" y="61"/>
                  <a:pt x="36" y="61"/>
                  <a:pt x="33" y="61"/>
                </a:cubicBezTo>
                <a:cubicBezTo>
                  <a:pt x="31" y="61"/>
                  <a:pt x="28" y="61"/>
                  <a:pt x="25" y="61"/>
                </a:cubicBezTo>
                <a:cubicBezTo>
                  <a:pt x="25" y="61"/>
                  <a:pt x="24" y="61"/>
                  <a:pt x="24" y="61"/>
                </a:cubicBezTo>
                <a:cubicBezTo>
                  <a:pt x="24" y="62"/>
                  <a:pt x="23" y="62"/>
                  <a:pt x="23" y="63"/>
                </a:cubicBezTo>
                <a:cubicBezTo>
                  <a:pt x="23" y="63"/>
                  <a:pt x="22" y="63"/>
                  <a:pt x="22" y="63"/>
                </a:cubicBezTo>
                <a:cubicBezTo>
                  <a:pt x="22" y="63"/>
                  <a:pt x="21" y="63"/>
                  <a:pt x="21" y="62"/>
                </a:cubicBezTo>
                <a:cubicBezTo>
                  <a:pt x="21" y="62"/>
                  <a:pt x="21" y="62"/>
                  <a:pt x="21" y="61"/>
                </a:cubicBezTo>
                <a:cubicBezTo>
                  <a:pt x="19" y="61"/>
                  <a:pt x="19" y="61"/>
                  <a:pt x="19" y="61"/>
                </a:cubicBezTo>
                <a:cubicBezTo>
                  <a:pt x="19" y="62"/>
                  <a:pt x="19" y="62"/>
                  <a:pt x="18" y="62"/>
                </a:cubicBezTo>
                <a:cubicBezTo>
                  <a:pt x="18" y="62"/>
                  <a:pt x="18" y="62"/>
                  <a:pt x="18" y="62"/>
                </a:cubicBezTo>
                <a:cubicBezTo>
                  <a:pt x="17" y="62"/>
                  <a:pt x="17" y="62"/>
                  <a:pt x="17" y="61"/>
                </a:cubicBezTo>
                <a:cubicBezTo>
                  <a:pt x="17" y="61"/>
                  <a:pt x="17" y="61"/>
                  <a:pt x="17" y="61"/>
                </a:cubicBezTo>
                <a:cubicBezTo>
                  <a:pt x="15" y="61"/>
                  <a:pt x="13" y="61"/>
                  <a:pt x="12" y="61"/>
                </a:cubicBezTo>
                <a:cubicBezTo>
                  <a:pt x="11" y="61"/>
                  <a:pt x="11" y="61"/>
                  <a:pt x="11" y="61"/>
                </a:cubicBezTo>
                <a:cubicBezTo>
                  <a:pt x="11" y="61"/>
                  <a:pt x="10" y="62"/>
                  <a:pt x="10" y="62"/>
                </a:cubicBezTo>
                <a:cubicBezTo>
                  <a:pt x="10" y="62"/>
                  <a:pt x="10" y="62"/>
                  <a:pt x="9" y="62"/>
                </a:cubicBezTo>
                <a:cubicBezTo>
                  <a:pt x="9" y="62"/>
                  <a:pt x="9" y="62"/>
                  <a:pt x="8" y="62"/>
                </a:cubicBezTo>
                <a:cubicBezTo>
                  <a:pt x="8" y="61"/>
                  <a:pt x="8" y="61"/>
                  <a:pt x="8" y="61"/>
                </a:cubicBezTo>
                <a:cubicBezTo>
                  <a:pt x="7" y="61"/>
                  <a:pt x="6" y="61"/>
                  <a:pt x="5" y="61"/>
                </a:cubicBezTo>
                <a:cubicBezTo>
                  <a:pt x="5" y="61"/>
                  <a:pt x="5" y="61"/>
                  <a:pt x="5" y="61"/>
                </a:cubicBezTo>
                <a:cubicBezTo>
                  <a:pt x="5" y="61"/>
                  <a:pt x="4" y="61"/>
                  <a:pt x="4" y="61"/>
                </a:cubicBezTo>
                <a:cubicBezTo>
                  <a:pt x="4" y="61"/>
                  <a:pt x="4" y="61"/>
                  <a:pt x="3" y="61"/>
                </a:cubicBezTo>
                <a:cubicBezTo>
                  <a:pt x="3" y="61"/>
                  <a:pt x="3" y="61"/>
                  <a:pt x="2" y="60"/>
                </a:cubicBezTo>
                <a:cubicBezTo>
                  <a:pt x="2" y="60"/>
                  <a:pt x="2" y="60"/>
                  <a:pt x="2" y="59"/>
                </a:cubicBezTo>
                <a:cubicBezTo>
                  <a:pt x="2" y="59"/>
                  <a:pt x="2" y="59"/>
                  <a:pt x="2" y="59"/>
                </a:cubicBezTo>
                <a:cubicBezTo>
                  <a:pt x="0" y="52"/>
                  <a:pt x="0" y="45"/>
                  <a:pt x="1" y="39"/>
                </a:cubicBezTo>
                <a:cubicBezTo>
                  <a:pt x="1" y="35"/>
                  <a:pt x="3" y="33"/>
                  <a:pt x="5" y="30"/>
                </a:cubicBezTo>
                <a:cubicBezTo>
                  <a:pt x="7" y="28"/>
                  <a:pt x="10" y="25"/>
                  <a:pt x="13" y="24"/>
                </a:cubicBezTo>
                <a:cubicBezTo>
                  <a:pt x="13" y="24"/>
                  <a:pt x="14" y="24"/>
                  <a:pt x="14" y="24"/>
                </a:cubicBezTo>
                <a:cubicBezTo>
                  <a:pt x="14" y="24"/>
                  <a:pt x="14" y="24"/>
                  <a:pt x="15" y="24"/>
                </a:cubicBezTo>
                <a:cubicBezTo>
                  <a:pt x="15" y="25"/>
                  <a:pt x="15" y="25"/>
                  <a:pt x="15" y="25"/>
                </a:cubicBezTo>
                <a:cubicBezTo>
                  <a:pt x="19" y="23"/>
                  <a:pt x="23" y="23"/>
                  <a:pt x="27" y="23"/>
                </a:cubicBezTo>
                <a:cubicBezTo>
                  <a:pt x="29" y="23"/>
                  <a:pt x="29" y="23"/>
                  <a:pt x="29" y="23"/>
                </a:cubicBezTo>
                <a:cubicBezTo>
                  <a:pt x="32" y="23"/>
                  <a:pt x="35" y="23"/>
                  <a:pt x="38" y="23"/>
                </a:cubicBezTo>
                <a:cubicBezTo>
                  <a:pt x="40" y="23"/>
                  <a:pt x="42" y="23"/>
                  <a:pt x="44" y="23"/>
                </a:cubicBezTo>
                <a:cubicBezTo>
                  <a:pt x="46" y="23"/>
                  <a:pt x="48" y="23"/>
                  <a:pt x="50" y="23"/>
                </a:cubicBezTo>
                <a:cubicBezTo>
                  <a:pt x="51" y="23"/>
                  <a:pt x="51" y="23"/>
                  <a:pt x="52" y="23"/>
                </a:cubicBezTo>
                <a:cubicBezTo>
                  <a:pt x="56" y="23"/>
                  <a:pt x="59" y="23"/>
                  <a:pt x="63" y="23"/>
                </a:cubicBezTo>
                <a:cubicBezTo>
                  <a:pt x="66" y="22"/>
                  <a:pt x="70" y="22"/>
                  <a:pt x="74" y="22"/>
                </a:cubicBezTo>
                <a:cubicBezTo>
                  <a:pt x="75" y="22"/>
                  <a:pt x="77" y="22"/>
                  <a:pt x="79" y="22"/>
                </a:cubicBezTo>
                <a:cubicBezTo>
                  <a:pt x="79" y="18"/>
                  <a:pt x="79" y="15"/>
                  <a:pt x="81" y="11"/>
                </a:cubicBezTo>
                <a:cubicBezTo>
                  <a:pt x="81" y="9"/>
                  <a:pt x="83" y="8"/>
                  <a:pt x="84" y="6"/>
                </a:cubicBezTo>
                <a:cubicBezTo>
                  <a:pt x="85" y="6"/>
                  <a:pt x="85" y="6"/>
                  <a:pt x="85" y="6"/>
                </a:cubicBezTo>
                <a:cubicBezTo>
                  <a:pt x="87" y="4"/>
                  <a:pt x="89" y="2"/>
                  <a:pt x="92" y="0"/>
                </a:cubicBezTo>
                <a:cubicBezTo>
                  <a:pt x="92" y="0"/>
                  <a:pt x="92" y="0"/>
                  <a:pt x="92" y="0"/>
                </a:cubicBezTo>
                <a:cubicBezTo>
                  <a:pt x="92" y="0"/>
                  <a:pt x="93" y="0"/>
                  <a:pt x="93" y="0"/>
                </a:cubicBezTo>
                <a:cubicBezTo>
                  <a:pt x="93" y="0"/>
                  <a:pt x="93" y="0"/>
                  <a:pt x="93" y="0"/>
                </a:cubicBezTo>
                <a:cubicBezTo>
                  <a:pt x="94" y="0"/>
                  <a:pt x="94" y="0"/>
                  <a:pt x="94" y="0"/>
                </a:cubicBezTo>
                <a:cubicBezTo>
                  <a:pt x="101" y="3"/>
                  <a:pt x="108" y="8"/>
                  <a:pt x="114" y="12"/>
                </a:cubicBezTo>
                <a:cubicBezTo>
                  <a:pt x="115" y="13"/>
                  <a:pt x="116" y="13"/>
                  <a:pt x="116" y="14"/>
                </a:cubicBezTo>
                <a:cubicBezTo>
                  <a:pt x="122" y="18"/>
                  <a:pt x="128" y="22"/>
                  <a:pt x="134" y="26"/>
                </a:cubicBezTo>
                <a:cubicBezTo>
                  <a:pt x="136" y="27"/>
                  <a:pt x="139" y="29"/>
                  <a:pt x="141" y="31"/>
                </a:cubicBezTo>
                <a:cubicBezTo>
                  <a:pt x="142" y="31"/>
                  <a:pt x="142" y="32"/>
                  <a:pt x="142" y="32"/>
                </a:cubicBezTo>
                <a:cubicBezTo>
                  <a:pt x="142" y="33"/>
                  <a:pt x="142" y="33"/>
                  <a:pt x="142" y="34"/>
                </a:cubicBezTo>
                <a:cubicBezTo>
                  <a:pt x="137" y="40"/>
                  <a:pt x="131" y="45"/>
                  <a:pt x="125" y="51"/>
                </a:cubicBezTo>
                <a:cubicBezTo>
                  <a:pt x="124" y="52"/>
                  <a:pt x="122" y="53"/>
                  <a:pt x="121" y="55"/>
                </a:cubicBezTo>
                <a:cubicBezTo>
                  <a:pt x="119" y="57"/>
                  <a:pt x="117" y="59"/>
                  <a:pt x="115" y="60"/>
                </a:cubicBezTo>
                <a:cubicBezTo>
                  <a:pt x="110" y="65"/>
                  <a:pt x="105" y="70"/>
                  <a:pt x="100" y="74"/>
                </a:cubicBezTo>
                <a:cubicBezTo>
                  <a:pt x="100" y="75"/>
                  <a:pt x="99" y="75"/>
                  <a:pt x="99" y="75"/>
                </a:cubicBezTo>
                <a:cubicBezTo>
                  <a:pt x="98" y="76"/>
                  <a:pt x="97" y="77"/>
                  <a:pt x="95" y="78"/>
                </a:cubicBezTo>
                <a:cubicBezTo>
                  <a:pt x="95" y="78"/>
                  <a:pt x="95" y="78"/>
                  <a:pt x="94" y="79"/>
                </a:cubicBezTo>
                <a:cubicBezTo>
                  <a:pt x="92" y="81"/>
                  <a:pt x="90" y="82"/>
                  <a:pt x="88" y="84"/>
                </a:cubicBezTo>
                <a:cubicBezTo>
                  <a:pt x="87" y="84"/>
                  <a:pt x="87" y="84"/>
                  <a:pt x="87" y="84"/>
                </a:cubicBezTo>
                <a:close/>
                <a:moveTo>
                  <a:pt x="84" y="66"/>
                </a:moveTo>
                <a:cubicBezTo>
                  <a:pt x="84" y="67"/>
                  <a:pt x="84" y="68"/>
                  <a:pt x="84" y="69"/>
                </a:cubicBezTo>
                <a:cubicBezTo>
                  <a:pt x="84" y="69"/>
                  <a:pt x="84" y="69"/>
                  <a:pt x="84" y="69"/>
                </a:cubicBezTo>
                <a:cubicBezTo>
                  <a:pt x="85" y="72"/>
                  <a:pt x="86" y="77"/>
                  <a:pt x="88" y="79"/>
                </a:cubicBezTo>
                <a:cubicBezTo>
                  <a:pt x="89" y="79"/>
                  <a:pt x="90" y="78"/>
                  <a:pt x="92" y="76"/>
                </a:cubicBezTo>
                <a:cubicBezTo>
                  <a:pt x="92" y="76"/>
                  <a:pt x="93" y="76"/>
                  <a:pt x="93" y="75"/>
                </a:cubicBezTo>
                <a:cubicBezTo>
                  <a:pt x="94" y="74"/>
                  <a:pt x="96" y="73"/>
                  <a:pt x="97" y="73"/>
                </a:cubicBezTo>
                <a:cubicBezTo>
                  <a:pt x="97" y="72"/>
                  <a:pt x="96" y="71"/>
                  <a:pt x="96" y="70"/>
                </a:cubicBezTo>
                <a:cubicBezTo>
                  <a:pt x="96" y="70"/>
                  <a:pt x="96" y="70"/>
                  <a:pt x="96" y="70"/>
                </a:cubicBezTo>
                <a:cubicBezTo>
                  <a:pt x="95" y="71"/>
                  <a:pt x="94" y="72"/>
                  <a:pt x="93" y="72"/>
                </a:cubicBezTo>
                <a:cubicBezTo>
                  <a:pt x="93" y="73"/>
                  <a:pt x="93" y="73"/>
                  <a:pt x="93" y="73"/>
                </a:cubicBezTo>
                <a:cubicBezTo>
                  <a:pt x="93" y="73"/>
                  <a:pt x="93" y="73"/>
                  <a:pt x="93" y="73"/>
                </a:cubicBezTo>
                <a:cubicBezTo>
                  <a:pt x="92" y="74"/>
                  <a:pt x="91" y="74"/>
                  <a:pt x="90" y="75"/>
                </a:cubicBezTo>
                <a:cubicBezTo>
                  <a:pt x="90" y="75"/>
                  <a:pt x="90" y="75"/>
                  <a:pt x="90" y="75"/>
                </a:cubicBezTo>
                <a:cubicBezTo>
                  <a:pt x="90" y="75"/>
                  <a:pt x="90" y="74"/>
                  <a:pt x="89" y="74"/>
                </a:cubicBezTo>
                <a:cubicBezTo>
                  <a:pt x="89" y="74"/>
                  <a:pt x="89" y="74"/>
                  <a:pt x="89" y="73"/>
                </a:cubicBezTo>
                <a:cubicBezTo>
                  <a:pt x="89" y="72"/>
                  <a:pt x="90" y="71"/>
                  <a:pt x="91" y="70"/>
                </a:cubicBezTo>
                <a:cubicBezTo>
                  <a:pt x="92" y="70"/>
                  <a:pt x="92" y="70"/>
                  <a:pt x="92" y="70"/>
                </a:cubicBezTo>
                <a:cubicBezTo>
                  <a:pt x="92" y="69"/>
                  <a:pt x="92" y="69"/>
                  <a:pt x="93" y="69"/>
                </a:cubicBezTo>
                <a:cubicBezTo>
                  <a:pt x="95" y="67"/>
                  <a:pt x="95" y="66"/>
                  <a:pt x="95" y="66"/>
                </a:cubicBezTo>
                <a:cubicBezTo>
                  <a:pt x="95" y="66"/>
                  <a:pt x="95" y="66"/>
                  <a:pt x="95" y="66"/>
                </a:cubicBezTo>
                <a:cubicBezTo>
                  <a:pt x="95" y="63"/>
                  <a:pt x="94" y="60"/>
                  <a:pt x="94" y="56"/>
                </a:cubicBezTo>
                <a:cubicBezTo>
                  <a:pt x="92" y="58"/>
                  <a:pt x="90" y="60"/>
                  <a:pt x="89" y="61"/>
                </a:cubicBezTo>
                <a:cubicBezTo>
                  <a:pt x="88" y="62"/>
                  <a:pt x="87" y="63"/>
                  <a:pt x="87" y="63"/>
                </a:cubicBezTo>
                <a:cubicBezTo>
                  <a:pt x="86" y="64"/>
                  <a:pt x="85" y="65"/>
                  <a:pt x="84" y="66"/>
                </a:cubicBezTo>
                <a:close/>
                <a:moveTo>
                  <a:pt x="97" y="50"/>
                </a:moveTo>
                <a:cubicBezTo>
                  <a:pt x="97" y="57"/>
                  <a:pt x="98" y="63"/>
                  <a:pt x="100" y="70"/>
                </a:cubicBezTo>
                <a:cubicBezTo>
                  <a:pt x="104" y="66"/>
                  <a:pt x="109" y="62"/>
                  <a:pt x="113" y="58"/>
                </a:cubicBezTo>
                <a:cubicBezTo>
                  <a:pt x="115" y="56"/>
                  <a:pt x="117" y="54"/>
                  <a:pt x="119" y="52"/>
                </a:cubicBezTo>
                <a:cubicBezTo>
                  <a:pt x="120" y="50"/>
                  <a:pt x="122" y="49"/>
                  <a:pt x="123" y="48"/>
                </a:cubicBezTo>
                <a:cubicBezTo>
                  <a:pt x="128" y="43"/>
                  <a:pt x="134" y="38"/>
                  <a:pt x="138" y="33"/>
                </a:cubicBezTo>
                <a:cubicBezTo>
                  <a:pt x="136" y="31"/>
                  <a:pt x="136" y="31"/>
                  <a:pt x="136" y="31"/>
                </a:cubicBezTo>
                <a:cubicBezTo>
                  <a:pt x="129" y="27"/>
                  <a:pt x="122" y="22"/>
                  <a:pt x="115" y="17"/>
                </a:cubicBezTo>
                <a:cubicBezTo>
                  <a:pt x="114" y="16"/>
                  <a:pt x="113" y="16"/>
                  <a:pt x="112" y="15"/>
                </a:cubicBezTo>
                <a:cubicBezTo>
                  <a:pt x="107" y="11"/>
                  <a:pt x="101" y="7"/>
                  <a:pt x="95" y="4"/>
                </a:cubicBezTo>
                <a:cubicBezTo>
                  <a:pt x="96" y="5"/>
                  <a:pt x="96" y="6"/>
                  <a:pt x="96" y="7"/>
                </a:cubicBezTo>
                <a:cubicBezTo>
                  <a:pt x="97" y="12"/>
                  <a:pt x="98" y="17"/>
                  <a:pt x="96" y="22"/>
                </a:cubicBezTo>
                <a:cubicBezTo>
                  <a:pt x="97" y="22"/>
                  <a:pt x="97" y="23"/>
                  <a:pt x="96" y="23"/>
                </a:cubicBezTo>
                <a:cubicBezTo>
                  <a:pt x="96" y="24"/>
                  <a:pt x="96" y="24"/>
                  <a:pt x="95" y="24"/>
                </a:cubicBezTo>
                <a:cubicBezTo>
                  <a:pt x="89" y="25"/>
                  <a:pt x="83" y="26"/>
                  <a:pt x="76" y="26"/>
                </a:cubicBezTo>
                <a:cubicBezTo>
                  <a:pt x="72" y="26"/>
                  <a:pt x="69" y="26"/>
                  <a:pt x="65" y="26"/>
                </a:cubicBezTo>
                <a:cubicBezTo>
                  <a:pt x="62" y="26"/>
                  <a:pt x="58" y="26"/>
                  <a:pt x="55" y="26"/>
                </a:cubicBezTo>
                <a:cubicBezTo>
                  <a:pt x="54" y="26"/>
                  <a:pt x="53" y="26"/>
                  <a:pt x="52" y="26"/>
                </a:cubicBezTo>
                <a:cubicBezTo>
                  <a:pt x="49" y="26"/>
                  <a:pt x="46" y="26"/>
                  <a:pt x="43" y="26"/>
                </a:cubicBezTo>
                <a:cubicBezTo>
                  <a:pt x="40" y="26"/>
                  <a:pt x="37" y="26"/>
                  <a:pt x="34" y="26"/>
                </a:cubicBezTo>
                <a:cubicBezTo>
                  <a:pt x="33" y="26"/>
                  <a:pt x="33" y="26"/>
                  <a:pt x="33" y="26"/>
                </a:cubicBezTo>
                <a:cubicBezTo>
                  <a:pt x="30" y="26"/>
                  <a:pt x="27" y="26"/>
                  <a:pt x="24" y="26"/>
                </a:cubicBezTo>
                <a:cubicBezTo>
                  <a:pt x="22" y="26"/>
                  <a:pt x="22" y="26"/>
                  <a:pt x="22" y="26"/>
                </a:cubicBezTo>
                <a:cubicBezTo>
                  <a:pt x="20" y="27"/>
                  <a:pt x="17" y="27"/>
                  <a:pt x="14" y="28"/>
                </a:cubicBezTo>
                <a:cubicBezTo>
                  <a:pt x="14" y="28"/>
                  <a:pt x="14" y="29"/>
                  <a:pt x="14" y="29"/>
                </a:cubicBezTo>
                <a:cubicBezTo>
                  <a:pt x="12" y="32"/>
                  <a:pt x="12" y="36"/>
                  <a:pt x="12" y="39"/>
                </a:cubicBezTo>
                <a:cubicBezTo>
                  <a:pt x="12" y="40"/>
                  <a:pt x="12" y="40"/>
                  <a:pt x="12" y="40"/>
                </a:cubicBezTo>
                <a:cubicBezTo>
                  <a:pt x="12" y="40"/>
                  <a:pt x="12" y="40"/>
                  <a:pt x="12" y="41"/>
                </a:cubicBezTo>
                <a:cubicBezTo>
                  <a:pt x="11" y="45"/>
                  <a:pt x="11" y="49"/>
                  <a:pt x="14" y="49"/>
                </a:cubicBezTo>
                <a:cubicBezTo>
                  <a:pt x="15" y="50"/>
                  <a:pt x="16" y="50"/>
                  <a:pt x="18" y="50"/>
                </a:cubicBezTo>
                <a:cubicBezTo>
                  <a:pt x="19" y="50"/>
                  <a:pt x="20" y="50"/>
                  <a:pt x="22" y="50"/>
                </a:cubicBezTo>
                <a:cubicBezTo>
                  <a:pt x="22" y="50"/>
                  <a:pt x="23" y="49"/>
                  <a:pt x="24" y="49"/>
                </a:cubicBezTo>
                <a:cubicBezTo>
                  <a:pt x="26" y="49"/>
                  <a:pt x="29" y="49"/>
                  <a:pt x="31" y="49"/>
                </a:cubicBezTo>
                <a:cubicBezTo>
                  <a:pt x="33" y="49"/>
                  <a:pt x="36" y="49"/>
                  <a:pt x="38" y="49"/>
                </a:cubicBezTo>
                <a:cubicBezTo>
                  <a:pt x="40" y="49"/>
                  <a:pt x="43" y="49"/>
                  <a:pt x="45" y="49"/>
                </a:cubicBezTo>
                <a:cubicBezTo>
                  <a:pt x="46" y="48"/>
                  <a:pt x="46" y="48"/>
                  <a:pt x="47" y="47"/>
                </a:cubicBezTo>
                <a:cubicBezTo>
                  <a:pt x="47" y="47"/>
                  <a:pt x="47" y="47"/>
                  <a:pt x="48" y="47"/>
                </a:cubicBezTo>
                <a:cubicBezTo>
                  <a:pt x="48" y="47"/>
                  <a:pt x="49" y="47"/>
                  <a:pt x="49" y="48"/>
                </a:cubicBezTo>
                <a:cubicBezTo>
                  <a:pt x="49" y="48"/>
                  <a:pt x="49" y="48"/>
                  <a:pt x="49" y="48"/>
                </a:cubicBezTo>
                <a:cubicBezTo>
                  <a:pt x="53" y="48"/>
                  <a:pt x="57" y="48"/>
                  <a:pt x="61" y="47"/>
                </a:cubicBezTo>
                <a:cubicBezTo>
                  <a:pt x="63" y="47"/>
                  <a:pt x="66" y="47"/>
                  <a:pt x="68" y="47"/>
                </a:cubicBezTo>
                <a:cubicBezTo>
                  <a:pt x="72" y="46"/>
                  <a:pt x="76" y="46"/>
                  <a:pt x="82" y="45"/>
                </a:cubicBezTo>
                <a:cubicBezTo>
                  <a:pt x="83" y="45"/>
                  <a:pt x="84" y="45"/>
                  <a:pt x="85" y="45"/>
                </a:cubicBezTo>
                <a:cubicBezTo>
                  <a:pt x="87" y="44"/>
                  <a:pt x="90" y="44"/>
                  <a:pt x="92" y="44"/>
                </a:cubicBezTo>
                <a:cubicBezTo>
                  <a:pt x="93" y="43"/>
                  <a:pt x="94" y="43"/>
                  <a:pt x="94" y="43"/>
                </a:cubicBezTo>
                <a:cubicBezTo>
                  <a:pt x="94" y="43"/>
                  <a:pt x="95" y="43"/>
                  <a:pt x="95" y="43"/>
                </a:cubicBezTo>
                <a:cubicBezTo>
                  <a:pt x="96" y="43"/>
                  <a:pt x="97" y="43"/>
                  <a:pt x="97" y="44"/>
                </a:cubicBezTo>
                <a:cubicBezTo>
                  <a:pt x="97" y="45"/>
                  <a:pt x="97" y="47"/>
                  <a:pt x="97" y="48"/>
                </a:cubicBezTo>
                <a:cubicBezTo>
                  <a:pt x="97" y="48"/>
                  <a:pt x="98" y="48"/>
                  <a:pt x="98" y="49"/>
                </a:cubicBezTo>
                <a:cubicBezTo>
                  <a:pt x="98" y="49"/>
                  <a:pt x="98" y="50"/>
                  <a:pt x="97" y="50"/>
                </a:cubicBezTo>
                <a:cubicBezTo>
                  <a:pt x="97" y="50"/>
                  <a:pt x="97" y="50"/>
                  <a:pt x="97" y="50"/>
                </a:cubicBezTo>
                <a:close/>
                <a:moveTo>
                  <a:pt x="61" y="58"/>
                </a:moveTo>
                <a:cubicBezTo>
                  <a:pt x="61" y="58"/>
                  <a:pt x="62" y="58"/>
                  <a:pt x="62" y="58"/>
                </a:cubicBezTo>
                <a:cubicBezTo>
                  <a:pt x="62" y="58"/>
                  <a:pt x="63" y="58"/>
                  <a:pt x="63" y="58"/>
                </a:cubicBezTo>
                <a:cubicBezTo>
                  <a:pt x="63" y="58"/>
                  <a:pt x="63" y="58"/>
                  <a:pt x="63" y="57"/>
                </a:cubicBezTo>
                <a:cubicBezTo>
                  <a:pt x="64" y="56"/>
                  <a:pt x="64" y="55"/>
                  <a:pt x="65" y="55"/>
                </a:cubicBezTo>
                <a:cubicBezTo>
                  <a:pt x="65" y="55"/>
                  <a:pt x="65" y="55"/>
                  <a:pt x="65" y="55"/>
                </a:cubicBezTo>
                <a:cubicBezTo>
                  <a:pt x="65" y="55"/>
                  <a:pt x="65" y="55"/>
                  <a:pt x="64" y="55"/>
                </a:cubicBezTo>
                <a:cubicBezTo>
                  <a:pt x="63" y="56"/>
                  <a:pt x="62" y="57"/>
                  <a:pt x="61" y="57"/>
                </a:cubicBezTo>
                <a:cubicBezTo>
                  <a:pt x="61" y="58"/>
                  <a:pt x="60" y="58"/>
                  <a:pt x="60" y="58"/>
                </a:cubicBezTo>
                <a:cubicBezTo>
                  <a:pt x="60" y="58"/>
                  <a:pt x="60" y="58"/>
                  <a:pt x="61" y="58"/>
                </a:cubicBezTo>
                <a:close/>
                <a:moveTo>
                  <a:pt x="53" y="58"/>
                </a:moveTo>
                <a:cubicBezTo>
                  <a:pt x="54" y="58"/>
                  <a:pt x="55" y="58"/>
                  <a:pt x="55" y="58"/>
                </a:cubicBezTo>
                <a:cubicBezTo>
                  <a:pt x="56" y="57"/>
                  <a:pt x="58" y="56"/>
                  <a:pt x="59" y="55"/>
                </a:cubicBezTo>
                <a:cubicBezTo>
                  <a:pt x="60" y="55"/>
                  <a:pt x="60" y="55"/>
                  <a:pt x="60" y="54"/>
                </a:cubicBezTo>
                <a:cubicBezTo>
                  <a:pt x="62" y="53"/>
                  <a:pt x="63" y="53"/>
                  <a:pt x="64" y="52"/>
                </a:cubicBezTo>
                <a:cubicBezTo>
                  <a:pt x="64" y="52"/>
                  <a:pt x="64" y="52"/>
                  <a:pt x="64" y="51"/>
                </a:cubicBezTo>
                <a:cubicBezTo>
                  <a:pt x="65" y="51"/>
                  <a:pt x="66" y="51"/>
                  <a:pt x="66" y="50"/>
                </a:cubicBezTo>
                <a:cubicBezTo>
                  <a:pt x="65" y="50"/>
                  <a:pt x="62" y="51"/>
                  <a:pt x="62" y="51"/>
                </a:cubicBezTo>
                <a:cubicBezTo>
                  <a:pt x="62" y="51"/>
                  <a:pt x="62" y="51"/>
                  <a:pt x="62" y="51"/>
                </a:cubicBezTo>
                <a:cubicBezTo>
                  <a:pt x="60" y="53"/>
                  <a:pt x="58" y="55"/>
                  <a:pt x="56" y="56"/>
                </a:cubicBezTo>
                <a:cubicBezTo>
                  <a:pt x="55" y="57"/>
                  <a:pt x="54" y="57"/>
                  <a:pt x="54" y="58"/>
                </a:cubicBezTo>
                <a:cubicBezTo>
                  <a:pt x="54" y="58"/>
                  <a:pt x="54" y="58"/>
                  <a:pt x="53" y="58"/>
                </a:cubicBezTo>
                <a:close/>
                <a:moveTo>
                  <a:pt x="32" y="53"/>
                </a:moveTo>
                <a:cubicBezTo>
                  <a:pt x="31" y="54"/>
                  <a:pt x="30" y="56"/>
                  <a:pt x="28" y="57"/>
                </a:cubicBezTo>
                <a:cubicBezTo>
                  <a:pt x="28" y="58"/>
                  <a:pt x="28" y="58"/>
                  <a:pt x="27" y="58"/>
                </a:cubicBezTo>
                <a:cubicBezTo>
                  <a:pt x="28" y="58"/>
                  <a:pt x="29" y="58"/>
                  <a:pt x="30" y="58"/>
                </a:cubicBezTo>
                <a:cubicBezTo>
                  <a:pt x="31" y="57"/>
                  <a:pt x="32" y="56"/>
                  <a:pt x="33" y="55"/>
                </a:cubicBezTo>
                <a:cubicBezTo>
                  <a:pt x="34" y="55"/>
                  <a:pt x="34" y="55"/>
                  <a:pt x="34" y="55"/>
                </a:cubicBezTo>
                <a:cubicBezTo>
                  <a:pt x="35" y="54"/>
                  <a:pt x="37" y="53"/>
                  <a:pt x="38" y="53"/>
                </a:cubicBezTo>
                <a:cubicBezTo>
                  <a:pt x="36" y="53"/>
                  <a:pt x="34" y="53"/>
                  <a:pt x="32" y="53"/>
                </a:cubicBezTo>
                <a:close/>
                <a:moveTo>
                  <a:pt x="49" y="58"/>
                </a:moveTo>
                <a:cubicBezTo>
                  <a:pt x="50" y="57"/>
                  <a:pt x="51" y="56"/>
                  <a:pt x="52" y="55"/>
                </a:cubicBezTo>
                <a:cubicBezTo>
                  <a:pt x="52" y="55"/>
                  <a:pt x="53" y="55"/>
                  <a:pt x="53" y="55"/>
                </a:cubicBezTo>
                <a:cubicBezTo>
                  <a:pt x="53" y="54"/>
                  <a:pt x="54" y="54"/>
                  <a:pt x="54" y="54"/>
                </a:cubicBezTo>
                <a:cubicBezTo>
                  <a:pt x="56" y="53"/>
                  <a:pt x="57" y="52"/>
                  <a:pt x="58" y="51"/>
                </a:cubicBezTo>
                <a:cubicBezTo>
                  <a:pt x="57" y="51"/>
                  <a:pt x="57" y="51"/>
                  <a:pt x="57" y="51"/>
                </a:cubicBezTo>
                <a:cubicBezTo>
                  <a:pt x="57" y="51"/>
                  <a:pt x="57" y="51"/>
                  <a:pt x="57" y="51"/>
                </a:cubicBezTo>
                <a:cubicBezTo>
                  <a:pt x="56" y="53"/>
                  <a:pt x="53" y="54"/>
                  <a:pt x="51" y="55"/>
                </a:cubicBezTo>
                <a:cubicBezTo>
                  <a:pt x="51" y="55"/>
                  <a:pt x="51" y="55"/>
                  <a:pt x="51" y="55"/>
                </a:cubicBezTo>
                <a:cubicBezTo>
                  <a:pt x="50" y="56"/>
                  <a:pt x="49" y="57"/>
                  <a:pt x="48" y="57"/>
                </a:cubicBezTo>
                <a:cubicBezTo>
                  <a:pt x="47" y="58"/>
                  <a:pt x="47" y="58"/>
                  <a:pt x="47" y="58"/>
                </a:cubicBezTo>
                <a:cubicBezTo>
                  <a:pt x="48" y="58"/>
                  <a:pt x="48" y="58"/>
                  <a:pt x="49" y="58"/>
                </a:cubicBezTo>
                <a:close/>
                <a:moveTo>
                  <a:pt x="15" y="58"/>
                </a:moveTo>
                <a:cubicBezTo>
                  <a:pt x="16" y="58"/>
                  <a:pt x="17" y="58"/>
                  <a:pt x="18" y="58"/>
                </a:cubicBezTo>
                <a:cubicBezTo>
                  <a:pt x="19" y="57"/>
                  <a:pt x="19" y="57"/>
                  <a:pt x="20" y="56"/>
                </a:cubicBezTo>
                <a:cubicBezTo>
                  <a:pt x="20" y="56"/>
                  <a:pt x="20" y="56"/>
                  <a:pt x="21" y="56"/>
                </a:cubicBezTo>
                <a:cubicBezTo>
                  <a:pt x="22" y="55"/>
                  <a:pt x="23" y="54"/>
                  <a:pt x="24" y="53"/>
                </a:cubicBezTo>
                <a:cubicBezTo>
                  <a:pt x="21" y="53"/>
                  <a:pt x="21" y="53"/>
                  <a:pt x="21" y="53"/>
                </a:cubicBezTo>
                <a:cubicBezTo>
                  <a:pt x="21" y="53"/>
                  <a:pt x="20" y="53"/>
                  <a:pt x="20" y="53"/>
                </a:cubicBezTo>
                <a:cubicBezTo>
                  <a:pt x="18" y="55"/>
                  <a:pt x="17" y="56"/>
                  <a:pt x="15" y="57"/>
                </a:cubicBezTo>
                <a:cubicBezTo>
                  <a:pt x="15" y="57"/>
                  <a:pt x="15" y="58"/>
                  <a:pt x="15" y="58"/>
                </a:cubicBezTo>
                <a:close/>
                <a:moveTo>
                  <a:pt x="12" y="52"/>
                </a:moveTo>
                <a:cubicBezTo>
                  <a:pt x="11" y="53"/>
                  <a:pt x="11" y="54"/>
                  <a:pt x="10" y="55"/>
                </a:cubicBezTo>
                <a:cubicBezTo>
                  <a:pt x="10" y="55"/>
                  <a:pt x="9" y="55"/>
                  <a:pt x="9" y="56"/>
                </a:cubicBezTo>
                <a:cubicBezTo>
                  <a:pt x="8" y="56"/>
                  <a:pt x="8" y="57"/>
                  <a:pt x="8" y="57"/>
                </a:cubicBezTo>
                <a:cubicBezTo>
                  <a:pt x="8" y="57"/>
                  <a:pt x="7" y="58"/>
                  <a:pt x="7" y="58"/>
                </a:cubicBezTo>
                <a:cubicBezTo>
                  <a:pt x="8" y="58"/>
                  <a:pt x="9" y="58"/>
                  <a:pt x="10" y="58"/>
                </a:cubicBezTo>
                <a:cubicBezTo>
                  <a:pt x="12" y="56"/>
                  <a:pt x="14" y="55"/>
                  <a:pt x="16" y="53"/>
                </a:cubicBezTo>
                <a:cubicBezTo>
                  <a:pt x="15" y="53"/>
                  <a:pt x="13" y="53"/>
                  <a:pt x="12" y="52"/>
                </a:cubicBezTo>
                <a:close/>
                <a:moveTo>
                  <a:pt x="41" y="58"/>
                </a:moveTo>
                <a:cubicBezTo>
                  <a:pt x="42" y="58"/>
                  <a:pt x="42" y="58"/>
                  <a:pt x="43" y="58"/>
                </a:cubicBezTo>
                <a:cubicBezTo>
                  <a:pt x="43" y="58"/>
                  <a:pt x="43" y="58"/>
                  <a:pt x="43" y="58"/>
                </a:cubicBezTo>
                <a:cubicBezTo>
                  <a:pt x="44" y="56"/>
                  <a:pt x="46" y="55"/>
                  <a:pt x="47" y="54"/>
                </a:cubicBezTo>
                <a:cubicBezTo>
                  <a:pt x="47" y="54"/>
                  <a:pt x="48" y="54"/>
                  <a:pt x="48" y="53"/>
                </a:cubicBezTo>
                <a:cubicBezTo>
                  <a:pt x="49" y="53"/>
                  <a:pt x="50" y="52"/>
                  <a:pt x="51" y="52"/>
                </a:cubicBezTo>
                <a:cubicBezTo>
                  <a:pt x="51" y="52"/>
                  <a:pt x="51" y="52"/>
                  <a:pt x="51" y="52"/>
                </a:cubicBezTo>
                <a:cubicBezTo>
                  <a:pt x="49" y="52"/>
                  <a:pt x="48" y="52"/>
                  <a:pt x="46" y="52"/>
                </a:cubicBezTo>
                <a:cubicBezTo>
                  <a:pt x="45" y="53"/>
                  <a:pt x="44" y="54"/>
                  <a:pt x="43" y="55"/>
                </a:cubicBezTo>
                <a:cubicBezTo>
                  <a:pt x="42" y="55"/>
                  <a:pt x="41" y="56"/>
                  <a:pt x="41" y="57"/>
                </a:cubicBezTo>
                <a:cubicBezTo>
                  <a:pt x="40" y="57"/>
                  <a:pt x="40" y="57"/>
                  <a:pt x="40" y="58"/>
                </a:cubicBezTo>
                <a:cubicBezTo>
                  <a:pt x="40" y="58"/>
                  <a:pt x="41" y="58"/>
                  <a:pt x="41" y="58"/>
                </a:cubicBezTo>
                <a:close/>
                <a:moveTo>
                  <a:pt x="84" y="57"/>
                </a:moveTo>
                <a:cubicBezTo>
                  <a:pt x="84" y="57"/>
                  <a:pt x="84" y="57"/>
                  <a:pt x="84" y="57"/>
                </a:cubicBezTo>
                <a:cubicBezTo>
                  <a:pt x="84" y="57"/>
                  <a:pt x="84" y="57"/>
                  <a:pt x="84" y="58"/>
                </a:cubicBezTo>
                <a:cubicBezTo>
                  <a:pt x="85" y="57"/>
                  <a:pt x="86" y="56"/>
                  <a:pt x="87" y="55"/>
                </a:cubicBezTo>
                <a:cubicBezTo>
                  <a:pt x="88" y="54"/>
                  <a:pt x="88" y="54"/>
                  <a:pt x="88" y="54"/>
                </a:cubicBezTo>
                <a:cubicBezTo>
                  <a:pt x="90" y="52"/>
                  <a:pt x="92" y="51"/>
                  <a:pt x="93" y="50"/>
                </a:cubicBezTo>
                <a:cubicBezTo>
                  <a:pt x="93" y="49"/>
                  <a:pt x="93" y="48"/>
                  <a:pt x="93" y="47"/>
                </a:cubicBezTo>
                <a:cubicBezTo>
                  <a:pt x="92" y="48"/>
                  <a:pt x="90" y="49"/>
                  <a:pt x="89" y="51"/>
                </a:cubicBezTo>
                <a:cubicBezTo>
                  <a:pt x="89" y="52"/>
                  <a:pt x="88" y="52"/>
                  <a:pt x="88" y="52"/>
                </a:cubicBezTo>
                <a:cubicBezTo>
                  <a:pt x="86" y="54"/>
                  <a:pt x="85" y="55"/>
                  <a:pt x="84" y="57"/>
                </a:cubicBezTo>
                <a:close/>
                <a:moveTo>
                  <a:pt x="84" y="48"/>
                </a:moveTo>
                <a:cubicBezTo>
                  <a:pt x="84" y="48"/>
                  <a:pt x="84" y="48"/>
                  <a:pt x="84" y="49"/>
                </a:cubicBezTo>
                <a:cubicBezTo>
                  <a:pt x="85" y="49"/>
                  <a:pt x="84" y="50"/>
                  <a:pt x="84" y="50"/>
                </a:cubicBezTo>
                <a:cubicBezTo>
                  <a:pt x="81" y="53"/>
                  <a:pt x="77" y="55"/>
                  <a:pt x="74" y="57"/>
                </a:cubicBezTo>
                <a:cubicBezTo>
                  <a:pt x="74" y="57"/>
                  <a:pt x="74" y="57"/>
                  <a:pt x="74" y="57"/>
                </a:cubicBezTo>
                <a:cubicBezTo>
                  <a:pt x="76" y="57"/>
                  <a:pt x="78" y="57"/>
                  <a:pt x="80" y="57"/>
                </a:cubicBezTo>
                <a:cubicBezTo>
                  <a:pt x="80" y="56"/>
                  <a:pt x="81" y="56"/>
                  <a:pt x="81" y="55"/>
                </a:cubicBezTo>
                <a:cubicBezTo>
                  <a:pt x="81" y="55"/>
                  <a:pt x="82" y="55"/>
                  <a:pt x="82" y="55"/>
                </a:cubicBezTo>
                <a:cubicBezTo>
                  <a:pt x="83" y="53"/>
                  <a:pt x="85" y="51"/>
                  <a:pt x="86" y="49"/>
                </a:cubicBezTo>
                <a:cubicBezTo>
                  <a:pt x="86" y="49"/>
                  <a:pt x="87" y="49"/>
                  <a:pt x="87" y="48"/>
                </a:cubicBezTo>
                <a:cubicBezTo>
                  <a:pt x="87" y="48"/>
                  <a:pt x="88" y="48"/>
                  <a:pt x="88" y="47"/>
                </a:cubicBezTo>
                <a:cubicBezTo>
                  <a:pt x="87" y="47"/>
                  <a:pt x="86" y="48"/>
                  <a:pt x="85" y="48"/>
                </a:cubicBezTo>
                <a:cubicBezTo>
                  <a:pt x="85" y="48"/>
                  <a:pt x="84" y="48"/>
                  <a:pt x="84" y="48"/>
                </a:cubicBezTo>
                <a:cubicBezTo>
                  <a:pt x="84" y="48"/>
                  <a:pt x="84" y="48"/>
                  <a:pt x="84" y="48"/>
                </a:cubicBezTo>
                <a:close/>
                <a:moveTo>
                  <a:pt x="9" y="31"/>
                </a:moveTo>
                <a:cubicBezTo>
                  <a:pt x="9" y="31"/>
                  <a:pt x="9" y="31"/>
                  <a:pt x="9" y="31"/>
                </a:cubicBezTo>
                <a:cubicBezTo>
                  <a:pt x="6" y="33"/>
                  <a:pt x="5" y="36"/>
                  <a:pt x="4" y="40"/>
                </a:cubicBezTo>
                <a:cubicBezTo>
                  <a:pt x="3" y="45"/>
                  <a:pt x="4" y="50"/>
                  <a:pt x="5" y="55"/>
                </a:cubicBezTo>
                <a:cubicBezTo>
                  <a:pt x="5" y="55"/>
                  <a:pt x="5" y="55"/>
                  <a:pt x="6" y="55"/>
                </a:cubicBezTo>
                <a:cubicBezTo>
                  <a:pt x="6" y="54"/>
                  <a:pt x="6" y="54"/>
                  <a:pt x="7" y="54"/>
                </a:cubicBezTo>
                <a:cubicBezTo>
                  <a:pt x="8" y="53"/>
                  <a:pt x="9" y="52"/>
                  <a:pt x="10" y="51"/>
                </a:cubicBezTo>
                <a:cubicBezTo>
                  <a:pt x="10" y="51"/>
                  <a:pt x="9" y="50"/>
                  <a:pt x="9" y="50"/>
                </a:cubicBezTo>
                <a:cubicBezTo>
                  <a:pt x="7" y="48"/>
                  <a:pt x="8" y="43"/>
                  <a:pt x="8" y="40"/>
                </a:cubicBezTo>
                <a:cubicBezTo>
                  <a:pt x="8" y="39"/>
                  <a:pt x="8" y="39"/>
                  <a:pt x="8" y="38"/>
                </a:cubicBezTo>
                <a:cubicBezTo>
                  <a:pt x="8" y="38"/>
                  <a:pt x="8" y="38"/>
                  <a:pt x="8" y="38"/>
                </a:cubicBezTo>
                <a:cubicBezTo>
                  <a:pt x="8" y="36"/>
                  <a:pt x="9" y="33"/>
                  <a:pt x="9" y="31"/>
                </a:cubicBezTo>
                <a:close/>
                <a:moveTo>
                  <a:pt x="28" y="53"/>
                </a:moveTo>
                <a:cubicBezTo>
                  <a:pt x="28" y="53"/>
                  <a:pt x="28" y="53"/>
                  <a:pt x="27" y="53"/>
                </a:cubicBezTo>
                <a:cubicBezTo>
                  <a:pt x="27" y="54"/>
                  <a:pt x="27" y="54"/>
                  <a:pt x="27" y="54"/>
                </a:cubicBezTo>
                <a:cubicBezTo>
                  <a:pt x="27" y="54"/>
                  <a:pt x="28" y="53"/>
                  <a:pt x="28" y="53"/>
                </a:cubicBezTo>
                <a:close/>
                <a:moveTo>
                  <a:pt x="93" y="53"/>
                </a:moveTo>
                <a:cubicBezTo>
                  <a:pt x="93" y="53"/>
                  <a:pt x="93" y="54"/>
                  <a:pt x="94" y="54"/>
                </a:cubicBezTo>
                <a:cubicBezTo>
                  <a:pt x="94" y="53"/>
                  <a:pt x="94" y="53"/>
                  <a:pt x="94" y="53"/>
                </a:cubicBezTo>
                <a:cubicBezTo>
                  <a:pt x="93" y="53"/>
                  <a:pt x="93" y="53"/>
                  <a:pt x="93" y="53"/>
                </a:cubicBezTo>
                <a:cubicBezTo>
                  <a:pt x="93" y="53"/>
                  <a:pt x="93" y="53"/>
                  <a:pt x="93" y="53"/>
                </a:cubicBezTo>
                <a:close/>
                <a:moveTo>
                  <a:pt x="69" y="50"/>
                </a:moveTo>
                <a:cubicBezTo>
                  <a:pt x="69" y="50"/>
                  <a:pt x="69" y="50"/>
                  <a:pt x="69" y="50"/>
                </a:cubicBezTo>
                <a:cubicBezTo>
                  <a:pt x="69" y="52"/>
                  <a:pt x="68" y="53"/>
                  <a:pt x="67" y="54"/>
                </a:cubicBezTo>
                <a:cubicBezTo>
                  <a:pt x="68" y="53"/>
                  <a:pt x="68" y="53"/>
                  <a:pt x="69" y="52"/>
                </a:cubicBezTo>
                <a:cubicBezTo>
                  <a:pt x="70" y="51"/>
                  <a:pt x="72" y="51"/>
                  <a:pt x="73" y="50"/>
                </a:cubicBezTo>
                <a:cubicBezTo>
                  <a:pt x="71" y="50"/>
                  <a:pt x="70" y="50"/>
                  <a:pt x="69" y="50"/>
                </a:cubicBezTo>
                <a:close/>
                <a:moveTo>
                  <a:pt x="77" y="49"/>
                </a:moveTo>
                <a:cubicBezTo>
                  <a:pt x="77" y="49"/>
                  <a:pt x="77" y="50"/>
                  <a:pt x="77" y="50"/>
                </a:cubicBezTo>
                <a:cubicBezTo>
                  <a:pt x="77" y="50"/>
                  <a:pt x="78" y="49"/>
                  <a:pt x="78" y="49"/>
                </a:cubicBezTo>
                <a:cubicBezTo>
                  <a:pt x="78" y="49"/>
                  <a:pt x="77" y="49"/>
                  <a:pt x="77" y="49"/>
                </a:cubicBezTo>
                <a:close/>
                <a:moveTo>
                  <a:pt x="82" y="17"/>
                </a:moveTo>
                <a:cubicBezTo>
                  <a:pt x="82" y="19"/>
                  <a:pt x="82" y="20"/>
                  <a:pt x="82" y="22"/>
                </a:cubicBezTo>
                <a:cubicBezTo>
                  <a:pt x="83" y="22"/>
                  <a:pt x="84" y="22"/>
                  <a:pt x="85" y="22"/>
                </a:cubicBezTo>
                <a:cubicBezTo>
                  <a:pt x="86" y="21"/>
                  <a:pt x="87" y="20"/>
                  <a:pt x="88" y="19"/>
                </a:cubicBezTo>
                <a:cubicBezTo>
                  <a:pt x="88" y="19"/>
                  <a:pt x="89" y="19"/>
                  <a:pt x="89" y="19"/>
                </a:cubicBezTo>
                <a:cubicBezTo>
                  <a:pt x="89" y="19"/>
                  <a:pt x="89" y="19"/>
                  <a:pt x="89" y="19"/>
                </a:cubicBezTo>
                <a:cubicBezTo>
                  <a:pt x="91" y="18"/>
                  <a:pt x="92" y="17"/>
                  <a:pt x="93" y="16"/>
                </a:cubicBezTo>
                <a:cubicBezTo>
                  <a:pt x="93" y="16"/>
                  <a:pt x="93" y="15"/>
                  <a:pt x="94" y="15"/>
                </a:cubicBezTo>
                <a:cubicBezTo>
                  <a:pt x="93" y="14"/>
                  <a:pt x="93" y="12"/>
                  <a:pt x="93" y="11"/>
                </a:cubicBezTo>
                <a:cubicBezTo>
                  <a:pt x="92" y="12"/>
                  <a:pt x="91" y="13"/>
                  <a:pt x="90" y="13"/>
                </a:cubicBezTo>
                <a:cubicBezTo>
                  <a:pt x="89" y="14"/>
                  <a:pt x="89" y="14"/>
                  <a:pt x="89" y="14"/>
                </a:cubicBezTo>
                <a:cubicBezTo>
                  <a:pt x="87" y="15"/>
                  <a:pt x="85" y="17"/>
                  <a:pt x="84" y="17"/>
                </a:cubicBezTo>
                <a:cubicBezTo>
                  <a:pt x="83" y="17"/>
                  <a:pt x="83" y="17"/>
                  <a:pt x="83" y="17"/>
                </a:cubicBezTo>
                <a:cubicBezTo>
                  <a:pt x="83" y="17"/>
                  <a:pt x="83" y="17"/>
                  <a:pt x="82" y="17"/>
                </a:cubicBezTo>
                <a:close/>
                <a:moveTo>
                  <a:pt x="94" y="19"/>
                </a:moveTo>
                <a:cubicBezTo>
                  <a:pt x="93" y="20"/>
                  <a:pt x="92" y="20"/>
                  <a:pt x="91" y="21"/>
                </a:cubicBezTo>
                <a:cubicBezTo>
                  <a:pt x="91" y="21"/>
                  <a:pt x="91" y="21"/>
                  <a:pt x="91" y="21"/>
                </a:cubicBezTo>
                <a:cubicBezTo>
                  <a:pt x="92" y="21"/>
                  <a:pt x="93" y="21"/>
                  <a:pt x="93" y="21"/>
                </a:cubicBezTo>
                <a:cubicBezTo>
                  <a:pt x="94" y="20"/>
                  <a:pt x="94" y="20"/>
                  <a:pt x="94" y="19"/>
                </a:cubicBezTo>
                <a:close/>
                <a:moveTo>
                  <a:pt x="84" y="13"/>
                </a:moveTo>
                <a:cubicBezTo>
                  <a:pt x="84" y="14"/>
                  <a:pt x="83" y="14"/>
                  <a:pt x="83" y="14"/>
                </a:cubicBezTo>
                <a:cubicBezTo>
                  <a:pt x="83" y="14"/>
                  <a:pt x="83" y="14"/>
                  <a:pt x="83" y="14"/>
                </a:cubicBezTo>
                <a:cubicBezTo>
                  <a:pt x="84" y="13"/>
                  <a:pt x="85" y="13"/>
                  <a:pt x="86" y="12"/>
                </a:cubicBezTo>
                <a:cubicBezTo>
                  <a:pt x="87" y="12"/>
                  <a:pt x="87" y="12"/>
                  <a:pt x="87" y="11"/>
                </a:cubicBezTo>
                <a:cubicBezTo>
                  <a:pt x="89" y="10"/>
                  <a:pt x="91" y="9"/>
                  <a:pt x="93" y="8"/>
                </a:cubicBezTo>
                <a:cubicBezTo>
                  <a:pt x="93" y="8"/>
                  <a:pt x="92" y="7"/>
                  <a:pt x="92" y="7"/>
                </a:cubicBezTo>
                <a:cubicBezTo>
                  <a:pt x="92" y="7"/>
                  <a:pt x="92" y="7"/>
                  <a:pt x="92" y="7"/>
                </a:cubicBezTo>
                <a:cubicBezTo>
                  <a:pt x="92" y="7"/>
                  <a:pt x="92" y="7"/>
                  <a:pt x="92" y="7"/>
                </a:cubicBezTo>
                <a:cubicBezTo>
                  <a:pt x="92" y="7"/>
                  <a:pt x="91" y="7"/>
                  <a:pt x="91" y="7"/>
                </a:cubicBezTo>
                <a:cubicBezTo>
                  <a:pt x="91" y="8"/>
                  <a:pt x="91" y="8"/>
                  <a:pt x="91" y="8"/>
                </a:cubicBezTo>
                <a:cubicBezTo>
                  <a:pt x="90" y="8"/>
                  <a:pt x="89" y="9"/>
                  <a:pt x="88" y="10"/>
                </a:cubicBezTo>
                <a:cubicBezTo>
                  <a:pt x="88" y="10"/>
                  <a:pt x="88" y="10"/>
                  <a:pt x="88" y="10"/>
                </a:cubicBezTo>
                <a:cubicBezTo>
                  <a:pt x="87" y="10"/>
                  <a:pt x="87" y="11"/>
                  <a:pt x="86" y="11"/>
                </a:cubicBezTo>
                <a:cubicBezTo>
                  <a:pt x="86" y="12"/>
                  <a:pt x="85" y="13"/>
                  <a:pt x="84" y="13"/>
                </a:cubicBezTo>
                <a:close/>
                <a:moveTo>
                  <a:pt x="91" y="4"/>
                </a:moveTo>
                <a:cubicBezTo>
                  <a:pt x="92" y="4"/>
                  <a:pt x="92" y="5"/>
                  <a:pt x="92" y="5"/>
                </a:cubicBezTo>
                <a:cubicBezTo>
                  <a:pt x="92" y="4"/>
                  <a:pt x="92" y="4"/>
                  <a:pt x="92" y="4"/>
                </a:cubicBezTo>
                <a:cubicBezTo>
                  <a:pt x="92" y="4"/>
                  <a:pt x="92" y="4"/>
                  <a:pt x="91" y="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25" name="Freeform 9"/>
          <p:cNvSpPr>
            <a:spLocks noEditPoints="1"/>
          </p:cNvSpPr>
          <p:nvPr/>
        </p:nvSpPr>
        <p:spPr bwMode="auto">
          <a:xfrm>
            <a:off x="2003268" y="3417114"/>
            <a:ext cx="817563" cy="552450"/>
          </a:xfrm>
          <a:custGeom>
            <a:avLst/>
            <a:gdLst>
              <a:gd name="T0" fmla="*/ 81 w 142"/>
              <a:gd name="T1" fmla="*/ 70 h 84"/>
              <a:gd name="T2" fmla="*/ 79 w 142"/>
              <a:gd name="T3" fmla="*/ 60 h 84"/>
              <a:gd name="T4" fmla="*/ 33 w 142"/>
              <a:gd name="T5" fmla="*/ 61 h 84"/>
              <a:gd name="T6" fmla="*/ 21 w 142"/>
              <a:gd name="T7" fmla="*/ 61 h 84"/>
              <a:gd name="T8" fmla="*/ 12 w 142"/>
              <a:gd name="T9" fmla="*/ 61 h 84"/>
              <a:gd name="T10" fmla="*/ 5 w 142"/>
              <a:gd name="T11" fmla="*/ 61 h 84"/>
              <a:gd name="T12" fmla="*/ 2 w 142"/>
              <a:gd name="T13" fmla="*/ 59 h 84"/>
              <a:gd name="T14" fmla="*/ 15 w 142"/>
              <a:gd name="T15" fmla="*/ 25 h 84"/>
              <a:gd name="T16" fmla="*/ 52 w 142"/>
              <a:gd name="T17" fmla="*/ 23 h 84"/>
              <a:gd name="T18" fmla="*/ 85 w 142"/>
              <a:gd name="T19" fmla="*/ 6 h 84"/>
              <a:gd name="T20" fmla="*/ 114 w 142"/>
              <a:gd name="T21" fmla="*/ 12 h 84"/>
              <a:gd name="T22" fmla="*/ 125 w 142"/>
              <a:gd name="T23" fmla="*/ 51 h 84"/>
              <a:gd name="T24" fmla="*/ 94 w 142"/>
              <a:gd name="T25" fmla="*/ 79 h 84"/>
              <a:gd name="T26" fmla="*/ 88 w 142"/>
              <a:gd name="T27" fmla="*/ 79 h 84"/>
              <a:gd name="T28" fmla="*/ 93 w 142"/>
              <a:gd name="T29" fmla="*/ 72 h 84"/>
              <a:gd name="T30" fmla="*/ 89 w 142"/>
              <a:gd name="T31" fmla="*/ 73 h 84"/>
              <a:gd name="T32" fmla="*/ 94 w 142"/>
              <a:gd name="T33" fmla="*/ 56 h 84"/>
              <a:gd name="T34" fmla="*/ 113 w 142"/>
              <a:gd name="T35" fmla="*/ 58 h 84"/>
              <a:gd name="T36" fmla="*/ 112 w 142"/>
              <a:gd name="T37" fmla="*/ 15 h 84"/>
              <a:gd name="T38" fmla="*/ 76 w 142"/>
              <a:gd name="T39" fmla="*/ 26 h 84"/>
              <a:gd name="T40" fmla="*/ 33 w 142"/>
              <a:gd name="T41" fmla="*/ 26 h 84"/>
              <a:gd name="T42" fmla="*/ 12 w 142"/>
              <a:gd name="T43" fmla="*/ 40 h 84"/>
              <a:gd name="T44" fmla="*/ 31 w 142"/>
              <a:gd name="T45" fmla="*/ 49 h 84"/>
              <a:gd name="T46" fmla="*/ 49 w 142"/>
              <a:gd name="T47" fmla="*/ 48 h 84"/>
              <a:gd name="T48" fmla="*/ 94 w 142"/>
              <a:gd name="T49" fmla="*/ 43 h 84"/>
              <a:gd name="T50" fmla="*/ 97 w 142"/>
              <a:gd name="T51" fmla="*/ 50 h 84"/>
              <a:gd name="T52" fmla="*/ 65 w 142"/>
              <a:gd name="T53" fmla="*/ 55 h 84"/>
              <a:gd name="T54" fmla="*/ 55 w 142"/>
              <a:gd name="T55" fmla="*/ 58 h 84"/>
              <a:gd name="T56" fmla="*/ 62 w 142"/>
              <a:gd name="T57" fmla="*/ 51 h 84"/>
              <a:gd name="T58" fmla="*/ 28 w 142"/>
              <a:gd name="T59" fmla="*/ 57 h 84"/>
              <a:gd name="T60" fmla="*/ 32 w 142"/>
              <a:gd name="T61" fmla="*/ 53 h 84"/>
              <a:gd name="T62" fmla="*/ 57 w 142"/>
              <a:gd name="T63" fmla="*/ 51 h 84"/>
              <a:gd name="T64" fmla="*/ 49 w 142"/>
              <a:gd name="T65" fmla="*/ 58 h 84"/>
              <a:gd name="T66" fmla="*/ 21 w 142"/>
              <a:gd name="T67" fmla="*/ 53 h 84"/>
              <a:gd name="T68" fmla="*/ 9 w 142"/>
              <a:gd name="T69" fmla="*/ 56 h 84"/>
              <a:gd name="T70" fmla="*/ 41 w 142"/>
              <a:gd name="T71" fmla="*/ 58 h 84"/>
              <a:gd name="T72" fmla="*/ 51 w 142"/>
              <a:gd name="T73" fmla="*/ 52 h 84"/>
              <a:gd name="T74" fmla="*/ 84 w 142"/>
              <a:gd name="T75" fmla="*/ 57 h 84"/>
              <a:gd name="T76" fmla="*/ 93 w 142"/>
              <a:gd name="T77" fmla="*/ 47 h 84"/>
              <a:gd name="T78" fmla="*/ 84 w 142"/>
              <a:gd name="T79" fmla="*/ 50 h 84"/>
              <a:gd name="T80" fmla="*/ 86 w 142"/>
              <a:gd name="T81" fmla="*/ 49 h 84"/>
              <a:gd name="T82" fmla="*/ 9 w 142"/>
              <a:gd name="T83" fmla="*/ 31 h 84"/>
              <a:gd name="T84" fmla="*/ 10 w 142"/>
              <a:gd name="T85" fmla="*/ 51 h 84"/>
              <a:gd name="T86" fmla="*/ 28 w 142"/>
              <a:gd name="T87" fmla="*/ 53 h 84"/>
              <a:gd name="T88" fmla="*/ 94 w 142"/>
              <a:gd name="T89" fmla="*/ 53 h 84"/>
              <a:gd name="T90" fmla="*/ 69 w 142"/>
              <a:gd name="T91" fmla="*/ 52 h 84"/>
              <a:gd name="T92" fmla="*/ 77 w 142"/>
              <a:gd name="T93" fmla="*/ 49 h 84"/>
              <a:gd name="T94" fmla="*/ 89 w 142"/>
              <a:gd name="T95" fmla="*/ 19 h 84"/>
              <a:gd name="T96" fmla="*/ 84 w 142"/>
              <a:gd name="T97" fmla="*/ 17 h 84"/>
              <a:gd name="T98" fmla="*/ 93 w 142"/>
              <a:gd name="T99" fmla="*/ 21 h 84"/>
              <a:gd name="T100" fmla="*/ 87 w 142"/>
              <a:gd name="T101" fmla="*/ 11 h 84"/>
              <a:gd name="T102" fmla="*/ 91 w 142"/>
              <a:gd name="T103" fmla="*/ 8 h 84"/>
              <a:gd name="T104" fmla="*/ 92 w 142"/>
              <a:gd name="T105" fmla="*/ 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2" h="84">
                <a:moveTo>
                  <a:pt x="87" y="84"/>
                </a:moveTo>
                <a:cubicBezTo>
                  <a:pt x="86" y="84"/>
                  <a:pt x="86" y="84"/>
                  <a:pt x="85" y="83"/>
                </a:cubicBezTo>
                <a:cubicBezTo>
                  <a:pt x="85" y="83"/>
                  <a:pt x="85" y="82"/>
                  <a:pt x="85" y="82"/>
                </a:cubicBezTo>
                <a:cubicBezTo>
                  <a:pt x="85" y="81"/>
                  <a:pt x="85" y="81"/>
                  <a:pt x="85" y="81"/>
                </a:cubicBezTo>
                <a:cubicBezTo>
                  <a:pt x="84" y="80"/>
                  <a:pt x="83" y="79"/>
                  <a:pt x="83" y="78"/>
                </a:cubicBezTo>
                <a:cubicBezTo>
                  <a:pt x="82" y="75"/>
                  <a:pt x="82" y="72"/>
                  <a:pt x="81" y="70"/>
                </a:cubicBezTo>
                <a:cubicBezTo>
                  <a:pt x="81" y="67"/>
                  <a:pt x="81" y="64"/>
                  <a:pt x="81" y="62"/>
                </a:cubicBezTo>
                <a:cubicBezTo>
                  <a:pt x="81" y="61"/>
                  <a:pt x="81" y="61"/>
                  <a:pt x="81" y="60"/>
                </a:cubicBezTo>
                <a:cubicBezTo>
                  <a:pt x="81" y="60"/>
                  <a:pt x="81" y="60"/>
                  <a:pt x="81" y="60"/>
                </a:cubicBezTo>
                <a:cubicBezTo>
                  <a:pt x="81" y="60"/>
                  <a:pt x="81" y="60"/>
                  <a:pt x="80" y="60"/>
                </a:cubicBezTo>
                <a:cubicBezTo>
                  <a:pt x="80" y="60"/>
                  <a:pt x="80" y="60"/>
                  <a:pt x="79" y="60"/>
                </a:cubicBezTo>
                <a:cubicBezTo>
                  <a:pt x="79" y="60"/>
                  <a:pt x="79" y="60"/>
                  <a:pt x="79" y="60"/>
                </a:cubicBezTo>
                <a:cubicBezTo>
                  <a:pt x="74" y="61"/>
                  <a:pt x="69" y="61"/>
                  <a:pt x="64" y="61"/>
                </a:cubicBezTo>
                <a:cubicBezTo>
                  <a:pt x="62" y="62"/>
                  <a:pt x="61" y="62"/>
                  <a:pt x="59" y="62"/>
                </a:cubicBezTo>
                <a:cubicBezTo>
                  <a:pt x="56" y="62"/>
                  <a:pt x="53" y="61"/>
                  <a:pt x="50" y="61"/>
                </a:cubicBezTo>
                <a:cubicBezTo>
                  <a:pt x="48" y="61"/>
                  <a:pt x="46" y="61"/>
                  <a:pt x="44" y="61"/>
                </a:cubicBezTo>
                <a:cubicBezTo>
                  <a:pt x="43" y="61"/>
                  <a:pt x="42" y="61"/>
                  <a:pt x="41" y="61"/>
                </a:cubicBezTo>
                <a:cubicBezTo>
                  <a:pt x="39" y="61"/>
                  <a:pt x="36" y="61"/>
                  <a:pt x="33" y="61"/>
                </a:cubicBezTo>
                <a:cubicBezTo>
                  <a:pt x="31" y="61"/>
                  <a:pt x="28" y="61"/>
                  <a:pt x="25" y="61"/>
                </a:cubicBezTo>
                <a:cubicBezTo>
                  <a:pt x="25" y="61"/>
                  <a:pt x="24" y="61"/>
                  <a:pt x="24" y="61"/>
                </a:cubicBezTo>
                <a:cubicBezTo>
                  <a:pt x="24" y="62"/>
                  <a:pt x="23" y="62"/>
                  <a:pt x="23" y="63"/>
                </a:cubicBezTo>
                <a:cubicBezTo>
                  <a:pt x="23" y="63"/>
                  <a:pt x="22" y="63"/>
                  <a:pt x="22" y="63"/>
                </a:cubicBezTo>
                <a:cubicBezTo>
                  <a:pt x="22" y="63"/>
                  <a:pt x="21" y="63"/>
                  <a:pt x="21" y="62"/>
                </a:cubicBezTo>
                <a:cubicBezTo>
                  <a:pt x="21" y="62"/>
                  <a:pt x="21" y="62"/>
                  <a:pt x="21" y="61"/>
                </a:cubicBezTo>
                <a:cubicBezTo>
                  <a:pt x="19" y="61"/>
                  <a:pt x="19" y="61"/>
                  <a:pt x="19" y="61"/>
                </a:cubicBezTo>
                <a:cubicBezTo>
                  <a:pt x="19" y="62"/>
                  <a:pt x="19" y="62"/>
                  <a:pt x="18" y="62"/>
                </a:cubicBezTo>
                <a:cubicBezTo>
                  <a:pt x="18" y="62"/>
                  <a:pt x="18" y="62"/>
                  <a:pt x="18" y="62"/>
                </a:cubicBezTo>
                <a:cubicBezTo>
                  <a:pt x="17" y="62"/>
                  <a:pt x="17" y="62"/>
                  <a:pt x="17" y="61"/>
                </a:cubicBezTo>
                <a:cubicBezTo>
                  <a:pt x="17" y="61"/>
                  <a:pt x="17" y="61"/>
                  <a:pt x="17" y="61"/>
                </a:cubicBezTo>
                <a:cubicBezTo>
                  <a:pt x="15" y="61"/>
                  <a:pt x="13" y="61"/>
                  <a:pt x="12" y="61"/>
                </a:cubicBezTo>
                <a:cubicBezTo>
                  <a:pt x="11" y="61"/>
                  <a:pt x="11" y="61"/>
                  <a:pt x="11" y="61"/>
                </a:cubicBezTo>
                <a:cubicBezTo>
                  <a:pt x="11" y="61"/>
                  <a:pt x="10" y="62"/>
                  <a:pt x="10" y="62"/>
                </a:cubicBezTo>
                <a:cubicBezTo>
                  <a:pt x="10" y="62"/>
                  <a:pt x="10" y="62"/>
                  <a:pt x="9" y="62"/>
                </a:cubicBezTo>
                <a:cubicBezTo>
                  <a:pt x="9" y="62"/>
                  <a:pt x="9" y="62"/>
                  <a:pt x="8" y="62"/>
                </a:cubicBezTo>
                <a:cubicBezTo>
                  <a:pt x="8" y="61"/>
                  <a:pt x="8" y="61"/>
                  <a:pt x="8" y="61"/>
                </a:cubicBezTo>
                <a:cubicBezTo>
                  <a:pt x="7" y="61"/>
                  <a:pt x="6" y="61"/>
                  <a:pt x="5" y="61"/>
                </a:cubicBezTo>
                <a:cubicBezTo>
                  <a:pt x="5" y="61"/>
                  <a:pt x="5" y="61"/>
                  <a:pt x="5" y="61"/>
                </a:cubicBezTo>
                <a:cubicBezTo>
                  <a:pt x="5" y="61"/>
                  <a:pt x="4" y="61"/>
                  <a:pt x="4" y="61"/>
                </a:cubicBezTo>
                <a:cubicBezTo>
                  <a:pt x="4" y="61"/>
                  <a:pt x="4" y="61"/>
                  <a:pt x="3" y="61"/>
                </a:cubicBezTo>
                <a:cubicBezTo>
                  <a:pt x="3" y="61"/>
                  <a:pt x="3" y="61"/>
                  <a:pt x="2" y="60"/>
                </a:cubicBezTo>
                <a:cubicBezTo>
                  <a:pt x="2" y="60"/>
                  <a:pt x="2" y="60"/>
                  <a:pt x="2" y="59"/>
                </a:cubicBezTo>
                <a:cubicBezTo>
                  <a:pt x="2" y="59"/>
                  <a:pt x="2" y="59"/>
                  <a:pt x="2" y="59"/>
                </a:cubicBezTo>
                <a:cubicBezTo>
                  <a:pt x="0" y="52"/>
                  <a:pt x="0" y="45"/>
                  <a:pt x="1" y="39"/>
                </a:cubicBezTo>
                <a:cubicBezTo>
                  <a:pt x="1" y="35"/>
                  <a:pt x="3" y="33"/>
                  <a:pt x="5" y="30"/>
                </a:cubicBezTo>
                <a:cubicBezTo>
                  <a:pt x="7" y="28"/>
                  <a:pt x="10" y="25"/>
                  <a:pt x="13" y="24"/>
                </a:cubicBezTo>
                <a:cubicBezTo>
                  <a:pt x="13" y="24"/>
                  <a:pt x="14" y="24"/>
                  <a:pt x="14" y="24"/>
                </a:cubicBezTo>
                <a:cubicBezTo>
                  <a:pt x="14" y="24"/>
                  <a:pt x="14" y="24"/>
                  <a:pt x="15" y="24"/>
                </a:cubicBezTo>
                <a:cubicBezTo>
                  <a:pt x="15" y="25"/>
                  <a:pt x="15" y="25"/>
                  <a:pt x="15" y="25"/>
                </a:cubicBezTo>
                <a:cubicBezTo>
                  <a:pt x="19" y="23"/>
                  <a:pt x="23" y="23"/>
                  <a:pt x="27" y="23"/>
                </a:cubicBezTo>
                <a:cubicBezTo>
                  <a:pt x="29" y="23"/>
                  <a:pt x="29" y="23"/>
                  <a:pt x="29" y="23"/>
                </a:cubicBezTo>
                <a:cubicBezTo>
                  <a:pt x="32" y="23"/>
                  <a:pt x="35" y="23"/>
                  <a:pt x="38" y="23"/>
                </a:cubicBezTo>
                <a:cubicBezTo>
                  <a:pt x="40" y="23"/>
                  <a:pt x="42" y="23"/>
                  <a:pt x="44" y="23"/>
                </a:cubicBezTo>
                <a:cubicBezTo>
                  <a:pt x="46" y="23"/>
                  <a:pt x="48" y="23"/>
                  <a:pt x="50" y="23"/>
                </a:cubicBezTo>
                <a:cubicBezTo>
                  <a:pt x="51" y="23"/>
                  <a:pt x="51" y="23"/>
                  <a:pt x="52" y="23"/>
                </a:cubicBezTo>
                <a:cubicBezTo>
                  <a:pt x="56" y="23"/>
                  <a:pt x="59" y="23"/>
                  <a:pt x="63" y="23"/>
                </a:cubicBezTo>
                <a:cubicBezTo>
                  <a:pt x="66" y="22"/>
                  <a:pt x="70" y="22"/>
                  <a:pt x="74" y="22"/>
                </a:cubicBezTo>
                <a:cubicBezTo>
                  <a:pt x="75" y="22"/>
                  <a:pt x="77" y="22"/>
                  <a:pt x="79" y="22"/>
                </a:cubicBezTo>
                <a:cubicBezTo>
                  <a:pt x="79" y="18"/>
                  <a:pt x="79" y="15"/>
                  <a:pt x="81" y="11"/>
                </a:cubicBezTo>
                <a:cubicBezTo>
                  <a:pt x="81" y="9"/>
                  <a:pt x="83" y="8"/>
                  <a:pt x="84" y="6"/>
                </a:cubicBezTo>
                <a:cubicBezTo>
                  <a:pt x="85" y="6"/>
                  <a:pt x="85" y="6"/>
                  <a:pt x="85" y="6"/>
                </a:cubicBezTo>
                <a:cubicBezTo>
                  <a:pt x="87" y="4"/>
                  <a:pt x="89" y="2"/>
                  <a:pt x="92" y="0"/>
                </a:cubicBezTo>
                <a:cubicBezTo>
                  <a:pt x="92" y="0"/>
                  <a:pt x="92" y="0"/>
                  <a:pt x="92" y="0"/>
                </a:cubicBezTo>
                <a:cubicBezTo>
                  <a:pt x="92" y="0"/>
                  <a:pt x="93" y="0"/>
                  <a:pt x="93" y="0"/>
                </a:cubicBezTo>
                <a:cubicBezTo>
                  <a:pt x="93" y="0"/>
                  <a:pt x="93" y="0"/>
                  <a:pt x="93" y="0"/>
                </a:cubicBezTo>
                <a:cubicBezTo>
                  <a:pt x="94" y="0"/>
                  <a:pt x="94" y="0"/>
                  <a:pt x="94" y="0"/>
                </a:cubicBezTo>
                <a:cubicBezTo>
                  <a:pt x="101" y="3"/>
                  <a:pt x="108" y="8"/>
                  <a:pt x="114" y="12"/>
                </a:cubicBezTo>
                <a:cubicBezTo>
                  <a:pt x="115" y="13"/>
                  <a:pt x="116" y="13"/>
                  <a:pt x="116" y="14"/>
                </a:cubicBezTo>
                <a:cubicBezTo>
                  <a:pt x="122" y="18"/>
                  <a:pt x="128" y="22"/>
                  <a:pt x="134" y="26"/>
                </a:cubicBezTo>
                <a:cubicBezTo>
                  <a:pt x="136" y="27"/>
                  <a:pt x="139" y="29"/>
                  <a:pt x="141" y="31"/>
                </a:cubicBezTo>
                <a:cubicBezTo>
                  <a:pt x="142" y="31"/>
                  <a:pt x="142" y="32"/>
                  <a:pt x="142" y="32"/>
                </a:cubicBezTo>
                <a:cubicBezTo>
                  <a:pt x="142" y="33"/>
                  <a:pt x="142" y="33"/>
                  <a:pt x="142" y="34"/>
                </a:cubicBezTo>
                <a:cubicBezTo>
                  <a:pt x="137" y="40"/>
                  <a:pt x="131" y="45"/>
                  <a:pt x="125" y="51"/>
                </a:cubicBezTo>
                <a:cubicBezTo>
                  <a:pt x="124" y="52"/>
                  <a:pt x="122" y="53"/>
                  <a:pt x="121" y="55"/>
                </a:cubicBezTo>
                <a:cubicBezTo>
                  <a:pt x="119" y="57"/>
                  <a:pt x="117" y="59"/>
                  <a:pt x="115" y="60"/>
                </a:cubicBezTo>
                <a:cubicBezTo>
                  <a:pt x="110" y="65"/>
                  <a:pt x="105" y="70"/>
                  <a:pt x="100" y="74"/>
                </a:cubicBezTo>
                <a:cubicBezTo>
                  <a:pt x="100" y="75"/>
                  <a:pt x="99" y="75"/>
                  <a:pt x="99" y="75"/>
                </a:cubicBezTo>
                <a:cubicBezTo>
                  <a:pt x="98" y="76"/>
                  <a:pt x="97" y="77"/>
                  <a:pt x="95" y="78"/>
                </a:cubicBezTo>
                <a:cubicBezTo>
                  <a:pt x="95" y="78"/>
                  <a:pt x="95" y="78"/>
                  <a:pt x="94" y="79"/>
                </a:cubicBezTo>
                <a:cubicBezTo>
                  <a:pt x="92" y="81"/>
                  <a:pt x="90" y="82"/>
                  <a:pt x="88" y="84"/>
                </a:cubicBezTo>
                <a:cubicBezTo>
                  <a:pt x="87" y="84"/>
                  <a:pt x="87" y="84"/>
                  <a:pt x="87" y="84"/>
                </a:cubicBezTo>
                <a:close/>
                <a:moveTo>
                  <a:pt x="84" y="66"/>
                </a:moveTo>
                <a:cubicBezTo>
                  <a:pt x="84" y="67"/>
                  <a:pt x="84" y="68"/>
                  <a:pt x="84" y="69"/>
                </a:cubicBezTo>
                <a:cubicBezTo>
                  <a:pt x="84" y="69"/>
                  <a:pt x="84" y="69"/>
                  <a:pt x="84" y="69"/>
                </a:cubicBezTo>
                <a:cubicBezTo>
                  <a:pt x="85" y="72"/>
                  <a:pt x="86" y="77"/>
                  <a:pt x="88" y="79"/>
                </a:cubicBezTo>
                <a:cubicBezTo>
                  <a:pt x="89" y="79"/>
                  <a:pt x="90" y="78"/>
                  <a:pt x="92" y="76"/>
                </a:cubicBezTo>
                <a:cubicBezTo>
                  <a:pt x="92" y="76"/>
                  <a:pt x="93" y="76"/>
                  <a:pt x="93" y="75"/>
                </a:cubicBezTo>
                <a:cubicBezTo>
                  <a:pt x="94" y="74"/>
                  <a:pt x="96" y="73"/>
                  <a:pt x="97" y="73"/>
                </a:cubicBezTo>
                <a:cubicBezTo>
                  <a:pt x="97" y="72"/>
                  <a:pt x="96" y="71"/>
                  <a:pt x="96" y="70"/>
                </a:cubicBezTo>
                <a:cubicBezTo>
                  <a:pt x="96" y="70"/>
                  <a:pt x="96" y="70"/>
                  <a:pt x="96" y="70"/>
                </a:cubicBezTo>
                <a:cubicBezTo>
                  <a:pt x="95" y="71"/>
                  <a:pt x="94" y="72"/>
                  <a:pt x="93" y="72"/>
                </a:cubicBezTo>
                <a:cubicBezTo>
                  <a:pt x="93" y="73"/>
                  <a:pt x="93" y="73"/>
                  <a:pt x="93" y="73"/>
                </a:cubicBezTo>
                <a:cubicBezTo>
                  <a:pt x="93" y="73"/>
                  <a:pt x="93" y="73"/>
                  <a:pt x="93" y="73"/>
                </a:cubicBezTo>
                <a:cubicBezTo>
                  <a:pt x="92" y="74"/>
                  <a:pt x="91" y="74"/>
                  <a:pt x="90" y="75"/>
                </a:cubicBezTo>
                <a:cubicBezTo>
                  <a:pt x="90" y="75"/>
                  <a:pt x="90" y="75"/>
                  <a:pt x="90" y="75"/>
                </a:cubicBezTo>
                <a:cubicBezTo>
                  <a:pt x="90" y="75"/>
                  <a:pt x="90" y="74"/>
                  <a:pt x="89" y="74"/>
                </a:cubicBezTo>
                <a:cubicBezTo>
                  <a:pt x="89" y="74"/>
                  <a:pt x="89" y="74"/>
                  <a:pt x="89" y="73"/>
                </a:cubicBezTo>
                <a:cubicBezTo>
                  <a:pt x="89" y="72"/>
                  <a:pt x="90" y="71"/>
                  <a:pt x="91" y="70"/>
                </a:cubicBezTo>
                <a:cubicBezTo>
                  <a:pt x="92" y="70"/>
                  <a:pt x="92" y="70"/>
                  <a:pt x="92" y="70"/>
                </a:cubicBezTo>
                <a:cubicBezTo>
                  <a:pt x="92" y="69"/>
                  <a:pt x="92" y="69"/>
                  <a:pt x="93" y="69"/>
                </a:cubicBezTo>
                <a:cubicBezTo>
                  <a:pt x="95" y="67"/>
                  <a:pt x="95" y="66"/>
                  <a:pt x="95" y="66"/>
                </a:cubicBezTo>
                <a:cubicBezTo>
                  <a:pt x="95" y="66"/>
                  <a:pt x="95" y="66"/>
                  <a:pt x="95" y="66"/>
                </a:cubicBezTo>
                <a:cubicBezTo>
                  <a:pt x="95" y="63"/>
                  <a:pt x="94" y="60"/>
                  <a:pt x="94" y="56"/>
                </a:cubicBezTo>
                <a:cubicBezTo>
                  <a:pt x="92" y="58"/>
                  <a:pt x="90" y="60"/>
                  <a:pt x="89" y="61"/>
                </a:cubicBezTo>
                <a:cubicBezTo>
                  <a:pt x="88" y="62"/>
                  <a:pt x="87" y="63"/>
                  <a:pt x="87" y="63"/>
                </a:cubicBezTo>
                <a:cubicBezTo>
                  <a:pt x="86" y="64"/>
                  <a:pt x="85" y="65"/>
                  <a:pt x="84" y="66"/>
                </a:cubicBezTo>
                <a:close/>
                <a:moveTo>
                  <a:pt x="97" y="50"/>
                </a:moveTo>
                <a:cubicBezTo>
                  <a:pt x="97" y="57"/>
                  <a:pt x="98" y="63"/>
                  <a:pt x="100" y="70"/>
                </a:cubicBezTo>
                <a:cubicBezTo>
                  <a:pt x="104" y="66"/>
                  <a:pt x="109" y="62"/>
                  <a:pt x="113" y="58"/>
                </a:cubicBezTo>
                <a:cubicBezTo>
                  <a:pt x="115" y="56"/>
                  <a:pt x="117" y="54"/>
                  <a:pt x="119" y="52"/>
                </a:cubicBezTo>
                <a:cubicBezTo>
                  <a:pt x="120" y="50"/>
                  <a:pt x="122" y="49"/>
                  <a:pt x="123" y="48"/>
                </a:cubicBezTo>
                <a:cubicBezTo>
                  <a:pt x="128" y="43"/>
                  <a:pt x="134" y="38"/>
                  <a:pt x="138" y="33"/>
                </a:cubicBezTo>
                <a:cubicBezTo>
                  <a:pt x="136" y="31"/>
                  <a:pt x="136" y="31"/>
                  <a:pt x="136" y="31"/>
                </a:cubicBezTo>
                <a:cubicBezTo>
                  <a:pt x="129" y="27"/>
                  <a:pt x="122" y="22"/>
                  <a:pt x="115" y="17"/>
                </a:cubicBezTo>
                <a:cubicBezTo>
                  <a:pt x="114" y="16"/>
                  <a:pt x="113" y="16"/>
                  <a:pt x="112" y="15"/>
                </a:cubicBezTo>
                <a:cubicBezTo>
                  <a:pt x="107" y="11"/>
                  <a:pt x="101" y="7"/>
                  <a:pt x="95" y="4"/>
                </a:cubicBezTo>
                <a:cubicBezTo>
                  <a:pt x="96" y="5"/>
                  <a:pt x="96" y="6"/>
                  <a:pt x="96" y="7"/>
                </a:cubicBezTo>
                <a:cubicBezTo>
                  <a:pt x="97" y="12"/>
                  <a:pt x="98" y="17"/>
                  <a:pt x="96" y="22"/>
                </a:cubicBezTo>
                <a:cubicBezTo>
                  <a:pt x="97" y="22"/>
                  <a:pt x="97" y="23"/>
                  <a:pt x="96" y="23"/>
                </a:cubicBezTo>
                <a:cubicBezTo>
                  <a:pt x="96" y="24"/>
                  <a:pt x="96" y="24"/>
                  <a:pt x="95" y="24"/>
                </a:cubicBezTo>
                <a:cubicBezTo>
                  <a:pt x="89" y="25"/>
                  <a:pt x="83" y="26"/>
                  <a:pt x="76" y="26"/>
                </a:cubicBezTo>
                <a:cubicBezTo>
                  <a:pt x="72" y="26"/>
                  <a:pt x="69" y="26"/>
                  <a:pt x="65" y="26"/>
                </a:cubicBezTo>
                <a:cubicBezTo>
                  <a:pt x="62" y="26"/>
                  <a:pt x="58" y="26"/>
                  <a:pt x="55" y="26"/>
                </a:cubicBezTo>
                <a:cubicBezTo>
                  <a:pt x="54" y="26"/>
                  <a:pt x="53" y="26"/>
                  <a:pt x="52" y="26"/>
                </a:cubicBezTo>
                <a:cubicBezTo>
                  <a:pt x="49" y="26"/>
                  <a:pt x="46" y="26"/>
                  <a:pt x="43" y="26"/>
                </a:cubicBezTo>
                <a:cubicBezTo>
                  <a:pt x="40" y="26"/>
                  <a:pt x="37" y="26"/>
                  <a:pt x="34" y="26"/>
                </a:cubicBezTo>
                <a:cubicBezTo>
                  <a:pt x="33" y="26"/>
                  <a:pt x="33" y="26"/>
                  <a:pt x="33" y="26"/>
                </a:cubicBezTo>
                <a:cubicBezTo>
                  <a:pt x="30" y="26"/>
                  <a:pt x="27" y="26"/>
                  <a:pt x="24" y="26"/>
                </a:cubicBezTo>
                <a:cubicBezTo>
                  <a:pt x="22" y="26"/>
                  <a:pt x="22" y="26"/>
                  <a:pt x="22" y="26"/>
                </a:cubicBezTo>
                <a:cubicBezTo>
                  <a:pt x="20" y="27"/>
                  <a:pt x="17" y="27"/>
                  <a:pt x="14" y="28"/>
                </a:cubicBezTo>
                <a:cubicBezTo>
                  <a:pt x="14" y="28"/>
                  <a:pt x="14" y="29"/>
                  <a:pt x="14" y="29"/>
                </a:cubicBezTo>
                <a:cubicBezTo>
                  <a:pt x="12" y="32"/>
                  <a:pt x="12" y="36"/>
                  <a:pt x="12" y="39"/>
                </a:cubicBezTo>
                <a:cubicBezTo>
                  <a:pt x="12" y="40"/>
                  <a:pt x="12" y="40"/>
                  <a:pt x="12" y="40"/>
                </a:cubicBezTo>
                <a:cubicBezTo>
                  <a:pt x="12" y="40"/>
                  <a:pt x="12" y="40"/>
                  <a:pt x="12" y="41"/>
                </a:cubicBezTo>
                <a:cubicBezTo>
                  <a:pt x="11" y="45"/>
                  <a:pt x="11" y="49"/>
                  <a:pt x="14" y="49"/>
                </a:cubicBezTo>
                <a:cubicBezTo>
                  <a:pt x="15" y="50"/>
                  <a:pt x="16" y="50"/>
                  <a:pt x="18" y="50"/>
                </a:cubicBezTo>
                <a:cubicBezTo>
                  <a:pt x="19" y="50"/>
                  <a:pt x="20" y="50"/>
                  <a:pt x="22" y="50"/>
                </a:cubicBezTo>
                <a:cubicBezTo>
                  <a:pt x="22" y="50"/>
                  <a:pt x="23" y="49"/>
                  <a:pt x="24" y="49"/>
                </a:cubicBezTo>
                <a:cubicBezTo>
                  <a:pt x="26" y="49"/>
                  <a:pt x="29" y="49"/>
                  <a:pt x="31" y="49"/>
                </a:cubicBezTo>
                <a:cubicBezTo>
                  <a:pt x="33" y="49"/>
                  <a:pt x="36" y="49"/>
                  <a:pt x="38" y="49"/>
                </a:cubicBezTo>
                <a:cubicBezTo>
                  <a:pt x="40" y="49"/>
                  <a:pt x="43" y="49"/>
                  <a:pt x="45" y="49"/>
                </a:cubicBezTo>
                <a:cubicBezTo>
                  <a:pt x="46" y="48"/>
                  <a:pt x="46" y="48"/>
                  <a:pt x="47" y="47"/>
                </a:cubicBezTo>
                <a:cubicBezTo>
                  <a:pt x="47" y="47"/>
                  <a:pt x="47" y="47"/>
                  <a:pt x="48" y="47"/>
                </a:cubicBezTo>
                <a:cubicBezTo>
                  <a:pt x="48" y="47"/>
                  <a:pt x="49" y="47"/>
                  <a:pt x="49" y="48"/>
                </a:cubicBezTo>
                <a:cubicBezTo>
                  <a:pt x="49" y="48"/>
                  <a:pt x="49" y="48"/>
                  <a:pt x="49" y="48"/>
                </a:cubicBezTo>
                <a:cubicBezTo>
                  <a:pt x="53" y="48"/>
                  <a:pt x="57" y="48"/>
                  <a:pt x="61" y="47"/>
                </a:cubicBezTo>
                <a:cubicBezTo>
                  <a:pt x="63" y="47"/>
                  <a:pt x="66" y="47"/>
                  <a:pt x="68" y="47"/>
                </a:cubicBezTo>
                <a:cubicBezTo>
                  <a:pt x="72" y="46"/>
                  <a:pt x="76" y="46"/>
                  <a:pt x="82" y="45"/>
                </a:cubicBezTo>
                <a:cubicBezTo>
                  <a:pt x="83" y="45"/>
                  <a:pt x="84" y="45"/>
                  <a:pt x="85" y="45"/>
                </a:cubicBezTo>
                <a:cubicBezTo>
                  <a:pt x="87" y="44"/>
                  <a:pt x="90" y="44"/>
                  <a:pt x="92" y="44"/>
                </a:cubicBezTo>
                <a:cubicBezTo>
                  <a:pt x="93" y="43"/>
                  <a:pt x="94" y="43"/>
                  <a:pt x="94" y="43"/>
                </a:cubicBezTo>
                <a:cubicBezTo>
                  <a:pt x="94" y="43"/>
                  <a:pt x="95" y="43"/>
                  <a:pt x="95" y="43"/>
                </a:cubicBezTo>
                <a:cubicBezTo>
                  <a:pt x="96" y="43"/>
                  <a:pt x="97" y="43"/>
                  <a:pt x="97" y="44"/>
                </a:cubicBezTo>
                <a:cubicBezTo>
                  <a:pt x="97" y="45"/>
                  <a:pt x="97" y="47"/>
                  <a:pt x="97" y="48"/>
                </a:cubicBezTo>
                <a:cubicBezTo>
                  <a:pt x="97" y="48"/>
                  <a:pt x="98" y="48"/>
                  <a:pt x="98" y="49"/>
                </a:cubicBezTo>
                <a:cubicBezTo>
                  <a:pt x="98" y="49"/>
                  <a:pt x="98" y="50"/>
                  <a:pt x="97" y="50"/>
                </a:cubicBezTo>
                <a:cubicBezTo>
                  <a:pt x="97" y="50"/>
                  <a:pt x="97" y="50"/>
                  <a:pt x="97" y="50"/>
                </a:cubicBezTo>
                <a:close/>
                <a:moveTo>
                  <a:pt x="61" y="58"/>
                </a:moveTo>
                <a:cubicBezTo>
                  <a:pt x="61" y="58"/>
                  <a:pt x="62" y="58"/>
                  <a:pt x="62" y="58"/>
                </a:cubicBezTo>
                <a:cubicBezTo>
                  <a:pt x="62" y="58"/>
                  <a:pt x="63" y="58"/>
                  <a:pt x="63" y="58"/>
                </a:cubicBezTo>
                <a:cubicBezTo>
                  <a:pt x="63" y="58"/>
                  <a:pt x="63" y="58"/>
                  <a:pt x="63" y="57"/>
                </a:cubicBezTo>
                <a:cubicBezTo>
                  <a:pt x="64" y="56"/>
                  <a:pt x="64" y="55"/>
                  <a:pt x="65" y="55"/>
                </a:cubicBezTo>
                <a:cubicBezTo>
                  <a:pt x="65" y="55"/>
                  <a:pt x="65" y="55"/>
                  <a:pt x="65" y="55"/>
                </a:cubicBezTo>
                <a:cubicBezTo>
                  <a:pt x="65" y="55"/>
                  <a:pt x="65" y="55"/>
                  <a:pt x="64" y="55"/>
                </a:cubicBezTo>
                <a:cubicBezTo>
                  <a:pt x="63" y="56"/>
                  <a:pt x="62" y="57"/>
                  <a:pt x="61" y="57"/>
                </a:cubicBezTo>
                <a:cubicBezTo>
                  <a:pt x="61" y="58"/>
                  <a:pt x="60" y="58"/>
                  <a:pt x="60" y="58"/>
                </a:cubicBezTo>
                <a:cubicBezTo>
                  <a:pt x="60" y="58"/>
                  <a:pt x="60" y="58"/>
                  <a:pt x="61" y="58"/>
                </a:cubicBezTo>
                <a:close/>
                <a:moveTo>
                  <a:pt x="53" y="58"/>
                </a:moveTo>
                <a:cubicBezTo>
                  <a:pt x="54" y="58"/>
                  <a:pt x="55" y="58"/>
                  <a:pt x="55" y="58"/>
                </a:cubicBezTo>
                <a:cubicBezTo>
                  <a:pt x="56" y="57"/>
                  <a:pt x="58" y="56"/>
                  <a:pt x="59" y="55"/>
                </a:cubicBezTo>
                <a:cubicBezTo>
                  <a:pt x="60" y="55"/>
                  <a:pt x="60" y="55"/>
                  <a:pt x="60" y="54"/>
                </a:cubicBezTo>
                <a:cubicBezTo>
                  <a:pt x="62" y="53"/>
                  <a:pt x="63" y="53"/>
                  <a:pt x="64" y="52"/>
                </a:cubicBezTo>
                <a:cubicBezTo>
                  <a:pt x="64" y="52"/>
                  <a:pt x="64" y="52"/>
                  <a:pt x="64" y="51"/>
                </a:cubicBezTo>
                <a:cubicBezTo>
                  <a:pt x="65" y="51"/>
                  <a:pt x="66" y="51"/>
                  <a:pt x="66" y="50"/>
                </a:cubicBezTo>
                <a:cubicBezTo>
                  <a:pt x="65" y="50"/>
                  <a:pt x="62" y="51"/>
                  <a:pt x="62" y="51"/>
                </a:cubicBezTo>
                <a:cubicBezTo>
                  <a:pt x="62" y="51"/>
                  <a:pt x="62" y="51"/>
                  <a:pt x="62" y="51"/>
                </a:cubicBezTo>
                <a:cubicBezTo>
                  <a:pt x="60" y="53"/>
                  <a:pt x="58" y="55"/>
                  <a:pt x="56" y="56"/>
                </a:cubicBezTo>
                <a:cubicBezTo>
                  <a:pt x="55" y="57"/>
                  <a:pt x="54" y="57"/>
                  <a:pt x="54" y="58"/>
                </a:cubicBezTo>
                <a:cubicBezTo>
                  <a:pt x="54" y="58"/>
                  <a:pt x="54" y="58"/>
                  <a:pt x="53" y="58"/>
                </a:cubicBezTo>
                <a:close/>
                <a:moveTo>
                  <a:pt x="32" y="53"/>
                </a:moveTo>
                <a:cubicBezTo>
                  <a:pt x="31" y="54"/>
                  <a:pt x="30" y="56"/>
                  <a:pt x="28" y="57"/>
                </a:cubicBezTo>
                <a:cubicBezTo>
                  <a:pt x="28" y="58"/>
                  <a:pt x="28" y="58"/>
                  <a:pt x="27" y="58"/>
                </a:cubicBezTo>
                <a:cubicBezTo>
                  <a:pt x="28" y="58"/>
                  <a:pt x="29" y="58"/>
                  <a:pt x="30" y="58"/>
                </a:cubicBezTo>
                <a:cubicBezTo>
                  <a:pt x="31" y="57"/>
                  <a:pt x="32" y="56"/>
                  <a:pt x="33" y="55"/>
                </a:cubicBezTo>
                <a:cubicBezTo>
                  <a:pt x="34" y="55"/>
                  <a:pt x="34" y="55"/>
                  <a:pt x="34" y="55"/>
                </a:cubicBezTo>
                <a:cubicBezTo>
                  <a:pt x="35" y="54"/>
                  <a:pt x="37" y="53"/>
                  <a:pt x="38" y="53"/>
                </a:cubicBezTo>
                <a:cubicBezTo>
                  <a:pt x="36" y="53"/>
                  <a:pt x="34" y="53"/>
                  <a:pt x="32" y="53"/>
                </a:cubicBezTo>
                <a:close/>
                <a:moveTo>
                  <a:pt x="49" y="58"/>
                </a:moveTo>
                <a:cubicBezTo>
                  <a:pt x="50" y="57"/>
                  <a:pt x="51" y="56"/>
                  <a:pt x="52" y="55"/>
                </a:cubicBezTo>
                <a:cubicBezTo>
                  <a:pt x="52" y="55"/>
                  <a:pt x="53" y="55"/>
                  <a:pt x="53" y="55"/>
                </a:cubicBezTo>
                <a:cubicBezTo>
                  <a:pt x="53" y="54"/>
                  <a:pt x="54" y="54"/>
                  <a:pt x="54" y="54"/>
                </a:cubicBezTo>
                <a:cubicBezTo>
                  <a:pt x="56" y="53"/>
                  <a:pt x="57" y="52"/>
                  <a:pt x="58" y="51"/>
                </a:cubicBezTo>
                <a:cubicBezTo>
                  <a:pt x="57" y="51"/>
                  <a:pt x="57" y="51"/>
                  <a:pt x="57" y="51"/>
                </a:cubicBezTo>
                <a:cubicBezTo>
                  <a:pt x="57" y="51"/>
                  <a:pt x="57" y="51"/>
                  <a:pt x="57" y="51"/>
                </a:cubicBezTo>
                <a:cubicBezTo>
                  <a:pt x="56" y="53"/>
                  <a:pt x="53" y="54"/>
                  <a:pt x="51" y="55"/>
                </a:cubicBezTo>
                <a:cubicBezTo>
                  <a:pt x="51" y="55"/>
                  <a:pt x="51" y="55"/>
                  <a:pt x="51" y="55"/>
                </a:cubicBezTo>
                <a:cubicBezTo>
                  <a:pt x="50" y="56"/>
                  <a:pt x="49" y="57"/>
                  <a:pt x="48" y="57"/>
                </a:cubicBezTo>
                <a:cubicBezTo>
                  <a:pt x="47" y="58"/>
                  <a:pt x="47" y="58"/>
                  <a:pt x="47" y="58"/>
                </a:cubicBezTo>
                <a:cubicBezTo>
                  <a:pt x="48" y="58"/>
                  <a:pt x="48" y="58"/>
                  <a:pt x="49" y="58"/>
                </a:cubicBezTo>
                <a:close/>
                <a:moveTo>
                  <a:pt x="15" y="58"/>
                </a:moveTo>
                <a:cubicBezTo>
                  <a:pt x="16" y="58"/>
                  <a:pt x="17" y="58"/>
                  <a:pt x="18" y="58"/>
                </a:cubicBezTo>
                <a:cubicBezTo>
                  <a:pt x="19" y="57"/>
                  <a:pt x="19" y="57"/>
                  <a:pt x="20" y="56"/>
                </a:cubicBezTo>
                <a:cubicBezTo>
                  <a:pt x="20" y="56"/>
                  <a:pt x="20" y="56"/>
                  <a:pt x="21" y="56"/>
                </a:cubicBezTo>
                <a:cubicBezTo>
                  <a:pt x="22" y="55"/>
                  <a:pt x="23" y="54"/>
                  <a:pt x="24" y="53"/>
                </a:cubicBezTo>
                <a:cubicBezTo>
                  <a:pt x="21" y="53"/>
                  <a:pt x="21" y="53"/>
                  <a:pt x="21" y="53"/>
                </a:cubicBezTo>
                <a:cubicBezTo>
                  <a:pt x="21" y="53"/>
                  <a:pt x="20" y="53"/>
                  <a:pt x="20" y="53"/>
                </a:cubicBezTo>
                <a:cubicBezTo>
                  <a:pt x="18" y="55"/>
                  <a:pt x="17" y="56"/>
                  <a:pt x="15" y="57"/>
                </a:cubicBezTo>
                <a:cubicBezTo>
                  <a:pt x="15" y="57"/>
                  <a:pt x="15" y="58"/>
                  <a:pt x="15" y="58"/>
                </a:cubicBezTo>
                <a:close/>
                <a:moveTo>
                  <a:pt x="12" y="52"/>
                </a:moveTo>
                <a:cubicBezTo>
                  <a:pt x="11" y="53"/>
                  <a:pt x="11" y="54"/>
                  <a:pt x="10" y="55"/>
                </a:cubicBezTo>
                <a:cubicBezTo>
                  <a:pt x="10" y="55"/>
                  <a:pt x="9" y="55"/>
                  <a:pt x="9" y="56"/>
                </a:cubicBezTo>
                <a:cubicBezTo>
                  <a:pt x="8" y="56"/>
                  <a:pt x="8" y="57"/>
                  <a:pt x="8" y="57"/>
                </a:cubicBezTo>
                <a:cubicBezTo>
                  <a:pt x="8" y="57"/>
                  <a:pt x="7" y="58"/>
                  <a:pt x="7" y="58"/>
                </a:cubicBezTo>
                <a:cubicBezTo>
                  <a:pt x="8" y="58"/>
                  <a:pt x="9" y="58"/>
                  <a:pt x="10" y="58"/>
                </a:cubicBezTo>
                <a:cubicBezTo>
                  <a:pt x="12" y="56"/>
                  <a:pt x="14" y="55"/>
                  <a:pt x="16" y="53"/>
                </a:cubicBezTo>
                <a:cubicBezTo>
                  <a:pt x="15" y="53"/>
                  <a:pt x="13" y="53"/>
                  <a:pt x="12" y="52"/>
                </a:cubicBezTo>
                <a:close/>
                <a:moveTo>
                  <a:pt x="41" y="58"/>
                </a:moveTo>
                <a:cubicBezTo>
                  <a:pt x="42" y="58"/>
                  <a:pt x="42" y="58"/>
                  <a:pt x="43" y="58"/>
                </a:cubicBezTo>
                <a:cubicBezTo>
                  <a:pt x="43" y="58"/>
                  <a:pt x="43" y="58"/>
                  <a:pt x="43" y="58"/>
                </a:cubicBezTo>
                <a:cubicBezTo>
                  <a:pt x="44" y="56"/>
                  <a:pt x="46" y="55"/>
                  <a:pt x="47" y="54"/>
                </a:cubicBezTo>
                <a:cubicBezTo>
                  <a:pt x="47" y="54"/>
                  <a:pt x="48" y="54"/>
                  <a:pt x="48" y="53"/>
                </a:cubicBezTo>
                <a:cubicBezTo>
                  <a:pt x="49" y="53"/>
                  <a:pt x="50" y="52"/>
                  <a:pt x="51" y="52"/>
                </a:cubicBezTo>
                <a:cubicBezTo>
                  <a:pt x="51" y="52"/>
                  <a:pt x="51" y="52"/>
                  <a:pt x="51" y="52"/>
                </a:cubicBezTo>
                <a:cubicBezTo>
                  <a:pt x="49" y="52"/>
                  <a:pt x="48" y="52"/>
                  <a:pt x="46" y="52"/>
                </a:cubicBezTo>
                <a:cubicBezTo>
                  <a:pt x="45" y="53"/>
                  <a:pt x="44" y="54"/>
                  <a:pt x="43" y="55"/>
                </a:cubicBezTo>
                <a:cubicBezTo>
                  <a:pt x="42" y="55"/>
                  <a:pt x="41" y="56"/>
                  <a:pt x="41" y="57"/>
                </a:cubicBezTo>
                <a:cubicBezTo>
                  <a:pt x="40" y="57"/>
                  <a:pt x="40" y="57"/>
                  <a:pt x="40" y="58"/>
                </a:cubicBezTo>
                <a:cubicBezTo>
                  <a:pt x="40" y="58"/>
                  <a:pt x="41" y="58"/>
                  <a:pt x="41" y="58"/>
                </a:cubicBezTo>
                <a:close/>
                <a:moveTo>
                  <a:pt x="84" y="57"/>
                </a:moveTo>
                <a:cubicBezTo>
                  <a:pt x="84" y="57"/>
                  <a:pt x="84" y="57"/>
                  <a:pt x="84" y="57"/>
                </a:cubicBezTo>
                <a:cubicBezTo>
                  <a:pt x="84" y="57"/>
                  <a:pt x="84" y="57"/>
                  <a:pt x="84" y="58"/>
                </a:cubicBezTo>
                <a:cubicBezTo>
                  <a:pt x="85" y="57"/>
                  <a:pt x="86" y="56"/>
                  <a:pt x="87" y="55"/>
                </a:cubicBezTo>
                <a:cubicBezTo>
                  <a:pt x="88" y="54"/>
                  <a:pt x="88" y="54"/>
                  <a:pt x="88" y="54"/>
                </a:cubicBezTo>
                <a:cubicBezTo>
                  <a:pt x="90" y="52"/>
                  <a:pt x="92" y="51"/>
                  <a:pt x="93" y="50"/>
                </a:cubicBezTo>
                <a:cubicBezTo>
                  <a:pt x="93" y="49"/>
                  <a:pt x="93" y="48"/>
                  <a:pt x="93" y="47"/>
                </a:cubicBezTo>
                <a:cubicBezTo>
                  <a:pt x="92" y="48"/>
                  <a:pt x="90" y="49"/>
                  <a:pt x="89" y="51"/>
                </a:cubicBezTo>
                <a:cubicBezTo>
                  <a:pt x="89" y="52"/>
                  <a:pt x="88" y="52"/>
                  <a:pt x="88" y="52"/>
                </a:cubicBezTo>
                <a:cubicBezTo>
                  <a:pt x="86" y="54"/>
                  <a:pt x="85" y="55"/>
                  <a:pt x="84" y="57"/>
                </a:cubicBezTo>
                <a:close/>
                <a:moveTo>
                  <a:pt x="84" y="48"/>
                </a:moveTo>
                <a:cubicBezTo>
                  <a:pt x="84" y="48"/>
                  <a:pt x="84" y="48"/>
                  <a:pt x="84" y="49"/>
                </a:cubicBezTo>
                <a:cubicBezTo>
                  <a:pt x="85" y="49"/>
                  <a:pt x="84" y="50"/>
                  <a:pt x="84" y="50"/>
                </a:cubicBezTo>
                <a:cubicBezTo>
                  <a:pt x="81" y="53"/>
                  <a:pt x="77" y="55"/>
                  <a:pt x="74" y="57"/>
                </a:cubicBezTo>
                <a:cubicBezTo>
                  <a:pt x="74" y="57"/>
                  <a:pt x="74" y="57"/>
                  <a:pt x="74" y="57"/>
                </a:cubicBezTo>
                <a:cubicBezTo>
                  <a:pt x="76" y="57"/>
                  <a:pt x="78" y="57"/>
                  <a:pt x="80" y="57"/>
                </a:cubicBezTo>
                <a:cubicBezTo>
                  <a:pt x="80" y="56"/>
                  <a:pt x="81" y="56"/>
                  <a:pt x="81" y="55"/>
                </a:cubicBezTo>
                <a:cubicBezTo>
                  <a:pt x="81" y="55"/>
                  <a:pt x="82" y="55"/>
                  <a:pt x="82" y="55"/>
                </a:cubicBezTo>
                <a:cubicBezTo>
                  <a:pt x="83" y="53"/>
                  <a:pt x="85" y="51"/>
                  <a:pt x="86" y="49"/>
                </a:cubicBezTo>
                <a:cubicBezTo>
                  <a:pt x="86" y="49"/>
                  <a:pt x="87" y="49"/>
                  <a:pt x="87" y="48"/>
                </a:cubicBezTo>
                <a:cubicBezTo>
                  <a:pt x="87" y="48"/>
                  <a:pt x="88" y="48"/>
                  <a:pt x="88" y="47"/>
                </a:cubicBezTo>
                <a:cubicBezTo>
                  <a:pt x="87" y="47"/>
                  <a:pt x="86" y="48"/>
                  <a:pt x="85" y="48"/>
                </a:cubicBezTo>
                <a:cubicBezTo>
                  <a:pt x="85" y="48"/>
                  <a:pt x="84" y="48"/>
                  <a:pt x="84" y="48"/>
                </a:cubicBezTo>
                <a:cubicBezTo>
                  <a:pt x="84" y="48"/>
                  <a:pt x="84" y="48"/>
                  <a:pt x="84" y="48"/>
                </a:cubicBezTo>
                <a:close/>
                <a:moveTo>
                  <a:pt x="9" y="31"/>
                </a:moveTo>
                <a:cubicBezTo>
                  <a:pt x="9" y="31"/>
                  <a:pt x="9" y="31"/>
                  <a:pt x="9" y="31"/>
                </a:cubicBezTo>
                <a:cubicBezTo>
                  <a:pt x="6" y="33"/>
                  <a:pt x="5" y="36"/>
                  <a:pt x="4" y="40"/>
                </a:cubicBezTo>
                <a:cubicBezTo>
                  <a:pt x="3" y="45"/>
                  <a:pt x="4" y="50"/>
                  <a:pt x="5" y="55"/>
                </a:cubicBezTo>
                <a:cubicBezTo>
                  <a:pt x="5" y="55"/>
                  <a:pt x="5" y="55"/>
                  <a:pt x="6" y="55"/>
                </a:cubicBezTo>
                <a:cubicBezTo>
                  <a:pt x="6" y="54"/>
                  <a:pt x="6" y="54"/>
                  <a:pt x="7" y="54"/>
                </a:cubicBezTo>
                <a:cubicBezTo>
                  <a:pt x="8" y="53"/>
                  <a:pt x="9" y="52"/>
                  <a:pt x="10" y="51"/>
                </a:cubicBezTo>
                <a:cubicBezTo>
                  <a:pt x="10" y="51"/>
                  <a:pt x="9" y="50"/>
                  <a:pt x="9" y="50"/>
                </a:cubicBezTo>
                <a:cubicBezTo>
                  <a:pt x="7" y="48"/>
                  <a:pt x="8" y="43"/>
                  <a:pt x="8" y="40"/>
                </a:cubicBezTo>
                <a:cubicBezTo>
                  <a:pt x="8" y="39"/>
                  <a:pt x="8" y="39"/>
                  <a:pt x="8" y="38"/>
                </a:cubicBezTo>
                <a:cubicBezTo>
                  <a:pt x="8" y="38"/>
                  <a:pt x="8" y="38"/>
                  <a:pt x="8" y="38"/>
                </a:cubicBezTo>
                <a:cubicBezTo>
                  <a:pt x="8" y="36"/>
                  <a:pt x="9" y="33"/>
                  <a:pt x="9" y="31"/>
                </a:cubicBezTo>
                <a:close/>
                <a:moveTo>
                  <a:pt x="28" y="53"/>
                </a:moveTo>
                <a:cubicBezTo>
                  <a:pt x="28" y="53"/>
                  <a:pt x="28" y="53"/>
                  <a:pt x="27" y="53"/>
                </a:cubicBezTo>
                <a:cubicBezTo>
                  <a:pt x="27" y="54"/>
                  <a:pt x="27" y="54"/>
                  <a:pt x="27" y="54"/>
                </a:cubicBezTo>
                <a:cubicBezTo>
                  <a:pt x="27" y="54"/>
                  <a:pt x="28" y="53"/>
                  <a:pt x="28" y="53"/>
                </a:cubicBezTo>
                <a:close/>
                <a:moveTo>
                  <a:pt x="93" y="53"/>
                </a:moveTo>
                <a:cubicBezTo>
                  <a:pt x="93" y="53"/>
                  <a:pt x="93" y="54"/>
                  <a:pt x="94" y="54"/>
                </a:cubicBezTo>
                <a:cubicBezTo>
                  <a:pt x="94" y="53"/>
                  <a:pt x="94" y="53"/>
                  <a:pt x="94" y="53"/>
                </a:cubicBezTo>
                <a:cubicBezTo>
                  <a:pt x="93" y="53"/>
                  <a:pt x="93" y="53"/>
                  <a:pt x="93" y="53"/>
                </a:cubicBezTo>
                <a:cubicBezTo>
                  <a:pt x="93" y="53"/>
                  <a:pt x="93" y="53"/>
                  <a:pt x="93" y="53"/>
                </a:cubicBezTo>
                <a:close/>
                <a:moveTo>
                  <a:pt x="69" y="50"/>
                </a:moveTo>
                <a:cubicBezTo>
                  <a:pt x="69" y="50"/>
                  <a:pt x="69" y="50"/>
                  <a:pt x="69" y="50"/>
                </a:cubicBezTo>
                <a:cubicBezTo>
                  <a:pt x="69" y="52"/>
                  <a:pt x="68" y="53"/>
                  <a:pt x="67" y="54"/>
                </a:cubicBezTo>
                <a:cubicBezTo>
                  <a:pt x="68" y="53"/>
                  <a:pt x="68" y="53"/>
                  <a:pt x="69" y="52"/>
                </a:cubicBezTo>
                <a:cubicBezTo>
                  <a:pt x="70" y="51"/>
                  <a:pt x="72" y="51"/>
                  <a:pt x="73" y="50"/>
                </a:cubicBezTo>
                <a:cubicBezTo>
                  <a:pt x="71" y="50"/>
                  <a:pt x="70" y="50"/>
                  <a:pt x="69" y="50"/>
                </a:cubicBezTo>
                <a:close/>
                <a:moveTo>
                  <a:pt x="77" y="49"/>
                </a:moveTo>
                <a:cubicBezTo>
                  <a:pt x="77" y="49"/>
                  <a:pt x="77" y="50"/>
                  <a:pt x="77" y="50"/>
                </a:cubicBezTo>
                <a:cubicBezTo>
                  <a:pt x="77" y="50"/>
                  <a:pt x="78" y="49"/>
                  <a:pt x="78" y="49"/>
                </a:cubicBezTo>
                <a:cubicBezTo>
                  <a:pt x="78" y="49"/>
                  <a:pt x="77" y="49"/>
                  <a:pt x="77" y="49"/>
                </a:cubicBezTo>
                <a:close/>
                <a:moveTo>
                  <a:pt x="82" y="17"/>
                </a:moveTo>
                <a:cubicBezTo>
                  <a:pt x="82" y="19"/>
                  <a:pt x="82" y="20"/>
                  <a:pt x="82" y="22"/>
                </a:cubicBezTo>
                <a:cubicBezTo>
                  <a:pt x="83" y="22"/>
                  <a:pt x="84" y="22"/>
                  <a:pt x="85" y="22"/>
                </a:cubicBezTo>
                <a:cubicBezTo>
                  <a:pt x="86" y="21"/>
                  <a:pt x="87" y="20"/>
                  <a:pt x="88" y="19"/>
                </a:cubicBezTo>
                <a:cubicBezTo>
                  <a:pt x="88" y="19"/>
                  <a:pt x="89" y="19"/>
                  <a:pt x="89" y="19"/>
                </a:cubicBezTo>
                <a:cubicBezTo>
                  <a:pt x="89" y="19"/>
                  <a:pt x="89" y="19"/>
                  <a:pt x="89" y="19"/>
                </a:cubicBezTo>
                <a:cubicBezTo>
                  <a:pt x="91" y="18"/>
                  <a:pt x="92" y="17"/>
                  <a:pt x="93" y="16"/>
                </a:cubicBezTo>
                <a:cubicBezTo>
                  <a:pt x="93" y="16"/>
                  <a:pt x="93" y="15"/>
                  <a:pt x="94" y="15"/>
                </a:cubicBezTo>
                <a:cubicBezTo>
                  <a:pt x="93" y="14"/>
                  <a:pt x="93" y="12"/>
                  <a:pt x="93" y="11"/>
                </a:cubicBezTo>
                <a:cubicBezTo>
                  <a:pt x="92" y="12"/>
                  <a:pt x="91" y="13"/>
                  <a:pt x="90" y="13"/>
                </a:cubicBezTo>
                <a:cubicBezTo>
                  <a:pt x="89" y="14"/>
                  <a:pt x="89" y="14"/>
                  <a:pt x="89" y="14"/>
                </a:cubicBezTo>
                <a:cubicBezTo>
                  <a:pt x="87" y="15"/>
                  <a:pt x="85" y="17"/>
                  <a:pt x="84" y="17"/>
                </a:cubicBezTo>
                <a:cubicBezTo>
                  <a:pt x="83" y="17"/>
                  <a:pt x="83" y="17"/>
                  <a:pt x="83" y="17"/>
                </a:cubicBezTo>
                <a:cubicBezTo>
                  <a:pt x="83" y="17"/>
                  <a:pt x="83" y="17"/>
                  <a:pt x="82" y="17"/>
                </a:cubicBezTo>
                <a:close/>
                <a:moveTo>
                  <a:pt x="94" y="19"/>
                </a:moveTo>
                <a:cubicBezTo>
                  <a:pt x="93" y="20"/>
                  <a:pt x="92" y="20"/>
                  <a:pt x="91" y="21"/>
                </a:cubicBezTo>
                <a:cubicBezTo>
                  <a:pt x="91" y="21"/>
                  <a:pt x="91" y="21"/>
                  <a:pt x="91" y="21"/>
                </a:cubicBezTo>
                <a:cubicBezTo>
                  <a:pt x="92" y="21"/>
                  <a:pt x="93" y="21"/>
                  <a:pt x="93" y="21"/>
                </a:cubicBezTo>
                <a:cubicBezTo>
                  <a:pt x="94" y="20"/>
                  <a:pt x="94" y="20"/>
                  <a:pt x="94" y="19"/>
                </a:cubicBezTo>
                <a:close/>
                <a:moveTo>
                  <a:pt x="84" y="13"/>
                </a:moveTo>
                <a:cubicBezTo>
                  <a:pt x="84" y="14"/>
                  <a:pt x="83" y="14"/>
                  <a:pt x="83" y="14"/>
                </a:cubicBezTo>
                <a:cubicBezTo>
                  <a:pt x="83" y="14"/>
                  <a:pt x="83" y="14"/>
                  <a:pt x="83" y="14"/>
                </a:cubicBezTo>
                <a:cubicBezTo>
                  <a:pt x="84" y="13"/>
                  <a:pt x="85" y="13"/>
                  <a:pt x="86" y="12"/>
                </a:cubicBezTo>
                <a:cubicBezTo>
                  <a:pt x="87" y="12"/>
                  <a:pt x="87" y="12"/>
                  <a:pt x="87" y="11"/>
                </a:cubicBezTo>
                <a:cubicBezTo>
                  <a:pt x="89" y="10"/>
                  <a:pt x="91" y="9"/>
                  <a:pt x="93" y="8"/>
                </a:cubicBezTo>
                <a:cubicBezTo>
                  <a:pt x="93" y="8"/>
                  <a:pt x="92" y="7"/>
                  <a:pt x="92" y="7"/>
                </a:cubicBezTo>
                <a:cubicBezTo>
                  <a:pt x="92" y="7"/>
                  <a:pt x="92" y="7"/>
                  <a:pt x="92" y="7"/>
                </a:cubicBezTo>
                <a:cubicBezTo>
                  <a:pt x="92" y="7"/>
                  <a:pt x="92" y="7"/>
                  <a:pt x="92" y="7"/>
                </a:cubicBezTo>
                <a:cubicBezTo>
                  <a:pt x="92" y="7"/>
                  <a:pt x="91" y="7"/>
                  <a:pt x="91" y="7"/>
                </a:cubicBezTo>
                <a:cubicBezTo>
                  <a:pt x="91" y="8"/>
                  <a:pt x="91" y="8"/>
                  <a:pt x="91" y="8"/>
                </a:cubicBezTo>
                <a:cubicBezTo>
                  <a:pt x="90" y="8"/>
                  <a:pt x="89" y="9"/>
                  <a:pt x="88" y="10"/>
                </a:cubicBezTo>
                <a:cubicBezTo>
                  <a:pt x="88" y="10"/>
                  <a:pt x="88" y="10"/>
                  <a:pt x="88" y="10"/>
                </a:cubicBezTo>
                <a:cubicBezTo>
                  <a:pt x="87" y="10"/>
                  <a:pt x="87" y="11"/>
                  <a:pt x="86" y="11"/>
                </a:cubicBezTo>
                <a:cubicBezTo>
                  <a:pt x="86" y="12"/>
                  <a:pt x="85" y="13"/>
                  <a:pt x="84" y="13"/>
                </a:cubicBezTo>
                <a:close/>
                <a:moveTo>
                  <a:pt x="91" y="4"/>
                </a:moveTo>
                <a:cubicBezTo>
                  <a:pt x="92" y="4"/>
                  <a:pt x="92" y="5"/>
                  <a:pt x="92" y="5"/>
                </a:cubicBezTo>
                <a:cubicBezTo>
                  <a:pt x="92" y="4"/>
                  <a:pt x="92" y="4"/>
                  <a:pt x="92" y="4"/>
                </a:cubicBezTo>
                <a:cubicBezTo>
                  <a:pt x="92" y="4"/>
                  <a:pt x="92" y="4"/>
                  <a:pt x="91" y="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26" name="Rectangle 47"/>
          <p:cNvSpPr/>
          <p:nvPr/>
        </p:nvSpPr>
        <p:spPr>
          <a:xfrm>
            <a:off x="2640449" y="1863211"/>
            <a:ext cx="1235916" cy="492443"/>
          </a:xfrm>
          <a:prstGeom prst="rect">
            <a:avLst/>
          </a:prstGeom>
        </p:spPr>
        <p:txBody>
          <a:bodyPr wrap="none" lIns="0" tIns="0" rIns="0" bIns="0">
            <a:spAutoFit/>
          </a:bodyPr>
          <a:lstStyle/>
          <a:p>
            <a:pPr algn="r"/>
            <a:r>
              <a:rPr lang="zh-CN" altLang="en-US" sz="3200" b="1" dirty="0">
                <a:solidFill>
                  <a:srgbClr val="FFC000"/>
                </a:solidFill>
                <a:latin typeface="方正静蕾简体" pitchFamily="2" charset="-122"/>
                <a:ea typeface="方正静蕾简体" pitchFamily="2" charset="-122"/>
                <a:cs typeface="Arial" panose="020B0604020202020204" pitchFamily="34" charset="0"/>
              </a:rPr>
              <a:t>小标题</a:t>
            </a:r>
            <a:endParaRPr lang="en-US" sz="3200" b="1" dirty="0">
              <a:solidFill>
                <a:srgbClr val="FFC000"/>
              </a:solidFill>
              <a:latin typeface="方正静蕾简体" pitchFamily="2" charset="-122"/>
              <a:ea typeface="方正静蕾简体" pitchFamily="2" charset="-122"/>
              <a:cs typeface="Arial" panose="020B0604020202020204" pitchFamily="34" charset="0"/>
            </a:endParaRPr>
          </a:p>
        </p:txBody>
      </p:sp>
      <p:sp>
        <p:nvSpPr>
          <p:cNvPr id="127" name="文本框 7"/>
          <p:cNvSpPr txBox="1">
            <a:spLocks noChangeArrowheads="1"/>
          </p:cNvSpPr>
          <p:nvPr/>
        </p:nvSpPr>
        <p:spPr bwMode="auto">
          <a:xfrm>
            <a:off x="2533097" y="2236046"/>
            <a:ext cx="313451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2400" dirty="0">
                <a:solidFill>
                  <a:schemeClr val="bg1"/>
                </a:solidFill>
                <a:latin typeface="方正静蕾简体" pitchFamily="2" charset="-122"/>
                <a:ea typeface="方正静蕾简体" pitchFamily="2" charset="-122"/>
              </a:rPr>
              <a:t>请添加你的文本请添加你的文本</a:t>
            </a:r>
          </a:p>
        </p:txBody>
      </p:sp>
      <p:sp>
        <p:nvSpPr>
          <p:cNvPr id="132" name="Freeform 5"/>
          <p:cNvSpPr/>
          <p:nvPr/>
        </p:nvSpPr>
        <p:spPr bwMode="auto">
          <a:xfrm>
            <a:off x="8634560" y="3692329"/>
            <a:ext cx="25400" cy="41275"/>
          </a:xfrm>
          <a:custGeom>
            <a:avLst/>
            <a:gdLst>
              <a:gd name="T0" fmla="*/ 1 w 3"/>
              <a:gd name="T1" fmla="*/ 5 h 5"/>
              <a:gd name="T2" fmla="*/ 1 w 3"/>
              <a:gd name="T3" fmla="*/ 5 h 5"/>
              <a:gd name="T4" fmla="*/ 1 w 3"/>
              <a:gd name="T5" fmla="*/ 4 h 5"/>
              <a:gd name="T6" fmla="*/ 2 w 3"/>
              <a:gd name="T7" fmla="*/ 1 h 5"/>
              <a:gd name="T8" fmla="*/ 2 w 3"/>
              <a:gd name="T9" fmla="*/ 0 h 5"/>
              <a:gd name="T10" fmla="*/ 3 w 3"/>
              <a:gd name="T11" fmla="*/ 1 h 5"/>
              <a:gd name="T12" fmla="*/ 2 w 3"/>
              <a:gd name="T13" fmla="*/ 5 h 5"/>
              <a:gd name="T14" fmla="*/ 1 w 3"/>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5">
                <a:moveTo>
                  <a:pt x="1" y="5"/>
                </a:moveTo>
                <a:cubicBezTo>
                  <a:pt x="1" y="5"/>
                  <a:pt x="1" y="5"/>
                  <a:pt x="1" y="5"/>
                </a:cubicBezTo>
                <a:cubicBezTo>
                  <a:pt x="0" y="5"/>
                  <a:pt x="0" y="4"/>
                  <a:pt x="1" y="4"/>
                </a:cubicBezTo>
                <a:cubicBezTo>
                  <a:pt x="1" y="3"/>
                  <a:pt x="2" y="2"/>
                  <a:pt x="2" y="1"/>
                </a:cubicBezTo>
                <a:cubicBezTo>
                  <a:pt x="2" y="1"/>
                  <a:pt x="2" y="0"/>
                  <a:pt x="2" y="0"/>
                </a:cubicBezTo>
                <a:cubicBezTo>
                  <a:pt x="3" y="0"/>
                  <a:pt x="3" y="1"/>
                  <a:pt x="3" y="1"/>
                </a:cubicBezTo>
                <a:cubicBezTo>
                  <a:pt x="3" y="3"/>
                  <a:pt x="3" y="4"/>
                  <a:pt x="2" y="5"/>
                </a:cubicBezTo>
                <a:cubicBezTo>
                  <a:pt x="2" y="5"/>
                  <a:pt x="2" y="5"/>
                  <a:pt x="1" y="5"/>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33" name="Freeform 6"/>
          <p:cNvSpPr/>
          <p:nvPr/>
        </p:nvSpPr>
        <p:spPr bwMode="auto">
          <a:xfrm>
            <a:off x="7653485" y="3531992"/>
            <a:ext cx="1098550" cy="2125663"/>
          </a:xfrm>
          <a:custGeom>
            <a:avLst/>
            <a:gdLst>
              <a:gd name="T0" fmla="*/ 108 w 131"/>
              <a:gd name="T1" fmla="*/ 253 h 253"/>
              <a:gd name="T2" fmla="*/ 91 w 131"/>
              <a:gd name="T3" fmla="*/ 251 h 253"/>
              <a:gd name="T4" fmla="*/ 43 w 131"/>
              <a:gd name="T5" fmla="*/ 223 h 253"/>
              <a:gd name="T6" fmla="*/ 10 w 131"/>
              <a:gd name="T7" fmla="*/ 176 h 253"/>
              <a:gd name="T8" fmla="*/ 2 w 131"/>
              <a:gd name="T9" fmla="*/ 120 h 253"/>
              <a:gd name="T10" fmla="*/ 22 w 131"/>
              <a:gd name="T11" fmla="*/ 65 h 253"/>
              <a:gd name="T12" fmla="*/ 68 w 131"/>
              <a:gd name="T13" fmla="*/ 21 h 253"/>
              <a:gd name="T14" fmla="*/ 125 w 131"/>
              <a:gd name="T15" fmla="*/ 0 h 253"/>
              <a:gd name="T16" fmla="*/ 129 w 131"/>
              <a:gd name="T17" fmla="*/ 1 h 253"/>
              <a:gd name="T18" fmla="*/ 131 w 131"/>
              <a:gd name="T19" fmla="*/ 2 h 253"/>
              <a:gd name="T20" fmla="*/ 129 w 131"/>
              <a:gd name="T21" fmla="*/ 4 h 253"/>
              <a:gd name="T22" fmla="*/ 129 w 131"/>
              <a:gd name="T23" fmla="*/ 4 h 253"/>
              <a:gd name="T24" fmla="*/ 127 w 131"/>
              <a:gd name="T25" fmla="*/ 4 h 253"/>
              <a:gd name="T26" fmla="*/ 104 w 131"/>
              <a:gd name="T27" fmla="*/ 8 h 253"/>
              <a:gd name="T28" fmla="*/ 47 w 131"/>
              <a:gd name="T29" fmla="*/ 42 h 253"/>
              <a:gd name="T30" fmla="*/ 12 w 131"/>
              <a:gd name="T31" fmla="*/ 92 h 253"/>
              <a:gd name="T32" fmla="*/ 6 w 131"/>
              <a:gd name="T33" fmla="*/ 121 h 253"/>
              <a:gd name="T34" fmla="*/ 7 w 131"/>
              <a:gd name="T35" fmla="*/ 151 h 253"/>
              <a:gd name="T36" fmla="*/ 29 w 131"/>
              <a:gd name="T37" fmla="*/ 202 h 253"/>
              <a:gd name="T38" fmla="*/ 73 w 131"/>
              <a:gd name="T39" fmla="*/ 240 h 253"/>
              <a:gd name="T40" fmla="*/ 99 w 131"/>
              <a:gd name="T41" fmla="*/ 248 h 253"/>
              <a:gd name="T42" fmla="*/ 107 w 131"/>
              <a:gd name="T43" fmla="*/ 249 h 253"/>
              <a:gd name="T44" fmla="*/ 126 w 131"/>
              <a:gd name="T45" fmla="*/ 246 h 253"/>
              <a:gd name="T46" fmla="*/ 127 w 131"/>
              <a:gd name="T47" fmla="*/ 246 h 253"/>
              <a:gd name="T48" fmla="*/ 129 w 131"/>
              <a:gd name="T49" fmla="*/ 248 h 253"/>
              <a:gd name="T50" fmla="*/ 127 w 131"/>
              <a:gd name="T51" fmla="*/ 250 h 253"/>
              <a:gd name="T52" fmla="*/ 108 w 131"/>
              <a:gd name="T53"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1" h="253">
                <a:moveTo>
                  <a:pt x="108" y="253"/>
                </a:moveTo>
                <a:cubicBezTo>
                  <a:pt x="103" y="253"/>
                  <a:pt x="97" y="252"/>
                  <a:pt x="91" y="251"/>
                </a:cubicBezTo>
                <a:cubicBezTo>
                  <a:pt x="74" y="247"/>
                  <a:pt x="57" y="237"/>
                  <a:pt x="43" y="223"/>
                </a:cubicBezTo>
                <a:cubicBezTo>
                  <a:pt x="28" y="210"/>
                  <a:pt x="17" y="193"/>
                  <a:pt x="10" y="176"/>
                </a:cubicBezTo>
                <a:cubicBezTo>
                  <a:pt x="3" y="159"/>
                  <a:pt x="0" y="140"/>
                  <a:pt x="2" y="120"/>
                </a:cubicBezTo>
                <a:cubicBezTo>
                  <a:pt x="4" y="100"/>
                  <a:pt x="11" y="81"/>
                  <a:pt x="22" y="65"/>
                </a:cubicBezTo>
                <a:cubicBezTo>
                  <a:pt x="33" y="49"/>
                  <a:pt x="49" y="34"/>
                  <a:pt x="68" y="21"/>
                </a:cubicBezTo>
                <a:cubicBezTo>
                  <a:pt x="90" y="7"/>
                  <a:pt x="108" y="0"/>
                  <a:pt x="125" y="0"/>
                </a:cubicBezTo>
                <a:cubicBezTo>
                  <a:pt x="126" y="0"/>
                  <a:pt x="128" y="0"/>
                  <a:pt x="129" y="1"/>
                </a:cubicBezTo>
                <a:cubicBezTo>
                  <a:pt x="130" y="1"/>
                  <a:pt x="131" y="2"/>
                  <a:pt x="131" y="2"/>
                </a:cubicBezTo>
                <a:cubicBezTo>
                  <a:pt x="131" y="3"/>
                  <a:pt x="130" y="4"/>
                  <a:pt x="129" y="4"/>
                </a:cubicBezTo>
                <a:cubicBezTo>
                  <a:pt x="129" y="4"/>
                  <a:pt x="129" y="4"/>
                  <a:pt x="129" y="4"/>
                </a:cubicBezTo>
                <a:cubicBezTo>
                  <a:pt x="128" y="4"/>
                  <a:pt x="128" y="4"/>
                  <a:pt x="127" y="4"/>
                </a:cubicBezTo>
                <a:cubicBezTo>
                  <a:pt x="119" y="4"/>
                  <a:pt x="112" y="5"/>
                  <a:pt x="104" y="8"/>
                </a:cubicBezTo>
                <a:cubicBezTo>
                  <a:pt x="85" y="14"/>
                  <a:pt x="66" y="26"/>
                  <a:pt x="47" y="42"/>
                </a:cubicBezTo>
                <a:cubicBezTo>
                  <a:pt x="30" y="58"/>
                  <a:pt x="18" y="75"/>
                  <a:pt x="12" y="92"/>
                </a:cubicBezTo>
                <a:cubicBezTo>
                  <a:pt x="9" y="101"/>
                  <a:pt x="7" y="111"/>
                  <a:pt x="6" y="121"/>
                </a:cubicBezTo>
                <a:cubicBezTo>
                  <a:pt x="5" y="133"/>
                  <a:pt x="5" y="142"/>
                  <a:pt x="7" y="151"/>
                </a:cubicBezTo>
                <a:cubicBezTo>
                  <a:pt x="10" y="168"/>
                  <a:pt x="17" y="186"/>
                  <a:pt x="29" y="202"/>
                </a:cubicBezTo>
                <a:cubicBezTo>
                  <a:pt x="42" y="219"/>
                  <a:pt x="57" y="232"/>
                  <a:pt x="73" y="240"/>
                </a:cubicBezTo>
                <a:cubicBezTo>
                  <a:pt x="82" y="244"/>
                  <a:pt x="90" y="247"/>
                  <a:pt x="99" y="248"/>
                </a:cubicBezTo>
                <a:cubicBezTo>
                  <a:pt x="102" y="248"/>
                  <a:pt x="105" y="249"/>
                  <a:pt x="107" y="249"/>
                </a:cubicBezTo>
                <a:cubicBezTo>
                  <a:pt x="113" y="249"/>
                  <a:pt x="120" y="248"/>
                  <a:pt x="126" y="246"/>
                </a:cubicBezTo>
                <a:cubicBezTo>
                  <a:pt x="126" y="246"/>
                  <a:pt x="126" y="246"/>
                  <a:pt x="127" y="246"/>
                </a:cubicBezTo>
                <a:cubicBezTo>
                  <a:pt x="128" y="246"/>
                  <a:pt x="128" y="247"/>
                  <a:pt x="129" y="248"/>
                </a:cubicBezTo>
                <a:cubicBezTo>
                  <a:pt x="129" y="249"/>
                  <a:pt x="128" y="250"/>
                  <a:pt x="127" y="250"/>
                </a:cubicBezTo>
                <a:cubicBezTo>
                  <a:pt x="121" y="252"/>
                  <a:pt x="115" y="253"/>
                  <a:pt x="108" y="25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34" name="Freeform 7"/>
          <p:cNvSpPr>
            <a:spLocks noEditPoints="1"/>
          </p:cNvSpPr>
          <p:nvPr/>
        </p:nvSpPr>
        <p:spPr bwMode="auto">
          <a:xfrm>
            <a:off x="8232922" y="3524054"/>
            <a:ext cx="1558925" cy="2108200"/>
          </a:xfrm>
          <a:custGeom>
            <a:avLst/>
            <a:gdLst>
              <a:gd name="T0" fmla="*/ 61 w 186"/>
              <a:gd name="T1" fmla="*/ 194 h 251"/>
              <a:gd name="T2" fmla="*/ 62 w 186"/>
              <a:gd name="T3" fmla="*/ 244 h 251"/>
              <a:gd name="T4" fmla="*/ 58 w 186"/>
              <a:gd name="T5" fmla="*/ 208 h 251"/>
              <a:gd name="T6" fmla="*/ 54 w 186"/>
              <a:gd name="T7" fmla="*/ 185 h 251"/>
              <a:gd name="T8" fmla="*/ 115 w 186"/>
              <a:gd name="T9" fmla="*/ 130 h 251"/>
              <a:gd name="T10" fmla="*/ 70 w 186"/>
              <a:gd name="T11" fmla="*/ 74 h 251"/>
              <a:gd name="T12" fmla="*/ 2 w 186"/>
              <a:gd name="T13" fmla="*/ 136 h 251"/>
              <a:gd name="T14" fmla="*/ 58 w 186"/>
              <a:gd name="T15" fmla="*/ 9 h 251"/>
              <a:gd name="T16" fmla="*/ 64 w 186"/>
              <a:gd name="T17" fmla="*/ 4 h 251"/>
              <a:gd name="T18" fmla="*/ 87 w 186"/>
              <a:gd name="T19" fmla="*/ 44 h 251"/>
              <a:gd name="T20" fmla="*/ 152 w 186"/>
              <a:gd name="T21" fmla="*/ 36 h 251"/>
              <a:gd name="T22" fmla="*/ 137 w 186"/>
              <a:gd name="T23" fmla="*/ 100 h 251"/>
              <a:gd name="T24" fmla="*/ 185 w 186"/>
              <a:gd name="T25" fmla="*/ 135 h 251"/>
              <a:gd name="T26" fmla="*/ 153 w 186"/>
              <a:gd name="T27" fmla="*/ 210 h 251"/>
              <a:gd name="T28" fmla="*/ 90 w 186"/>
              <a:gd name="T29" fmla="*/ 248 h 251"/>
              <a:gd name="T30" fmla="*/ 74 w 186"/>
              <a:gd name="T31" fmla="*/ 235 h 251"/>
              <a:gd name="T32" fmla="*/ 90 w 186"/>
              <a:gd name="T33" fmla="*/ 243 h 251"/>
              <a:gd name="T34" fmla="*/ 70 w 186"/>
              <a:gd name="T35" fmla="*/ 203 h 251"/>
              <a:gd name="T36" fmla="*/ 96 w 186"/>
              <a:gd name="T37" fmla="*/ 228 h 251"/>
              <a:gd name="T38" fmla="*/ 92 w 186"/>
              <a:gd name="T39" fmla="*/ 203 h 251"/>
              <a:gd name="T40" fmla="*/ 94 w 186"/>
              <a:gd name="T41" fmla="*/ 200 h 251"/>
              <a:gd name="T42" fmla="*/ 117 w 186"/>
              <a:gd name="T43" fmla="*/ 190 h 251"/>
              <a:gd name="T44" fmla="*/ 114 w 186"/>
              <a:gd name="T45" fmla="*/ 183 h 251"/>
              <a:gd name="T46" fmla="*/ 148 w 186"/>
              <a:gd name="T47" fmla="*/ 183 h 251"/>
              <a:gd name="T48" fmla="*/ 123 w 186"/>
              <a:gd name="T49" fmla="*/ 162 h 251"/>
              <a:gd name="T50" fmla="*/ 138 w 186"/>
              <a:gd name="T51" fmla="*/ 155 h 251"/>
              <a:gd name="T52" fmla="*/ 158 w 186"/>
              <a:gd name="T53" fmla="*/ 166 h 251"/>
              <a:gd name="T54" fmla="*/ 146 w 186"/>
              <a:gd name="T55" fmla="*/ 135 h 251"/>
              <a:gd name="T56" fmla="*/ 153 w 186"/>
              <a:gd name="T57" fmla="*/ 136 h 251"/>
              <a:gd name="T58" fmla="*/ 147 w 186"/>
              <a:gd name="T59" fmla="*/ 114 h 251"/>
              <a:gd name="T60" fmla="*/ 141 w 186"/>
              <a:gd name="T61" fmla="*/ 108 h 251"/>
              <a:gd name="T62" fmla="*/ 169 w 186"/>
              <a:gd name="T63" fmla="*/ 105 h 251"/>
              <a:gd name="T64" fmla="*/ 121 w 186"/>
              <a:gd name="T65" fmla="*/ 107 h 251"/>
              <a:gd name="T66" fmla="*/ 161 w 186"/>
              <a:gd name="T67" fmla="*/ 98 h 251"/>
              <a:gd name="T68" fmla="*/ 170 w 186"/>
              <a:gd name="T69" fmla="*/ 75 h 251"/>
              <a:gd name="T70" fmla="*/ 162 w 186"/>
              <a:gd name="T71" fmla="*/ 58 h 251"/>
              <a:gd name="T72" fmla="*/ 86 w 186"/>
              <a:gd name="T73" fmla="*/ 67 h 251"/>
              <a:gd name="T74" fmla="*/ 153 w 186"/>
              <a:gd name="T75" fmla="*/ 51 h 251"/>
              <a:gd name="T76" fmla="*/ 171 w 186"/>
              <a:gd name="T77" fmla="*/ 83 h 251"/>
              <a:gd name="T78" fmla="*/ 67 w 186"/>
              <a:gd name="T79" fmla="*/ 68 h 251"/>
              <a:gd name="T80" fmla="*/ 67 w 186"/>
              <a:gd name="T81" fmla="*/ 64 h 251"/>
              <a:gd name="T82" fmla="*/ 89 w 186"/>
              <a:gd name="T83" fmla="*/ 47 h 251"/>
              <a:gd name="T84" fmla="*/ 70 w 186"/>
              <a:gd name="T85" fmla="*/ 57 h 251"/>
              <a:gd name="T86" fmla="*/ 66 w 186"/>
              <a:gd name="T87" fmla="*/ 52 h 251"/>
              <a:gd name="T88" fmla="*/ 98 w 186"/>
              <a:gd name="T89" fmla="*/ 33 h 251"/>
              <a:gd name="T90" fmla="*/ 69 w 186"/>
              <a:gd name="T91" fmla="*/ 51 h 251"/>
              <a:gd name="T92" fmla="*/ 68 w 186"/>
              <a:gd name="T93" fmla="*/ 47 h 251"/>
              <a:gd name="T94" fmla="*/ 76 w 186"/>
              <a:gd name="T95" fmla="*/ 46 h 251"/>
              <a:gd name="T96" fmla="*/ 80 w 186"/>
              <a:gd name="T97" fmla="*/ 45 h 251"/>
              <a:gd name="T98" fmla="*/ 68 w 186"/>
              <a:gd name="T99" fmla="*/ 43 h 251"/>
              <a:gd name="T100" fmla="*/ 84 w 186"/>
              <a:gd name="T101" fmla="*/ 39 h 251"/>
              <a:gd name="T102" fmla="*/ 71 w 186"/>
              <a:gd name="T103" fmla="*/ 38 h 251"/>
              <a:gd name="T104" fmla="*/ 67 w 186"/>
              <a:gd name="T105" fmla="*/ 35 h 251"/>
              <a:gd name="T106" fmla="*/ 69 w 186"/>
              <a:gd name="T107" fmla="*/ 30 h 251"/>
              <a:gd name="T108" fmla="*/ 68 w 186"/>
              <a:gd name="T109" fmla="*/ 26 h 251"/>
              <a:gd name="T110" fmla="*/ 89 w 186"/>
              <a:gd name="T111" fmla="*/ 25 h 251"/>
              <a:gd name="T112" fmla="*/ 67 w 186"/>
              <a:gd name="T113" fmla="*/ 20 h 251"/>
              <a:gd name="T114" fmla="*/ 96 w 186"/>
              <a:gd name="T115" fmla="*/ 11 h 251"/>
              <a:gd name="T116" fmla="*/ 84 w 186"/>
              <a:gd name="T117" fmla="*/ 14 h 251"/>
              <a:gd name="T118" fmla="*/ 69 w 186"/>
              <a:gd name="T119" fmla="*/ 9 h 251"/>
              <a:gd name="T120" fmla="*/ 84 w 186"/>
              <a:gd name="T121" fmla="*/ 8 h 251"/>
              <a:gd name="T122" fmla="*/ 87 w 186"/>
              <a:gd name="T123" fmla="*/ 7 h 251"/>
              <a:gd name="T124" fmla="*/ 81 w 186"/>
              <a:gd name="T125" fmla="*/ 5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251">
                <a:moveTo>
                  <a:pt x="71" y="251"/>
                </a:moveTo>
                <a:cubicBezTo>
                  <a:pt x="70" y="251"/>
                  <a:pt x="69" y="250"/>
                  <a:pt x="68" y="250"/>
                </a:cubicBezTo>
                <a:cubicBezTo>
                  <a:pt x="68" y="250"/>
                  <a:pt x="67" y="249"/>
                  <a:pt x="67" y="248"/>
                </a:cubicBezTo>
                <a:cubicBezTo>
                  <a:pt x="65" y="239"/>
                  <a:pt x="64" y="229"/>
                  <a:pt x="63" y="219"/>
                </a:cubicBezTo>
                <a:cubicBezTo>
                  <a:pt x="63" y="219"/>
                  <a:pt x="62" y="218"/>
                  <a:pt x="62" y="218"/>
                </a:cubicBezTo>
                <a:cubicBezTo>
                  <a:pt x="62" y="218"/>
                  <a:pt x="62" y="217"/>
                  <a:pt x="62" y="217"/>
                </a:cubicBezTo>
                <a:cubicBezTo>
                  <a:pt x="62" y="217"/>
                  <a:pt x="62" y="217"/>
                  <a:pt x="63" y="217"/>
                </a:cubicBezTo>
                <a:cubicBezTo>
                  <a:pt x="62" y="211"/>
                  <a:pt x="62" y="206"/>
                  <a:pt x="61" y="201"/>
                </a:cubicBezTo>
                <a:cubicBezTo>
                  <a:pt x="61" y="200"/>
                  <a:pt x="61" y="197"/>
                  <a:pt x="61" y="195"/>
                </a:cubicBezTo>
                <a:cubicBezTo>
                  <a:pt x="61" y="194"/>
                  <a:pt x="61" y="194"/>
                  <a:pt x="61" y="194"/>
                </a:cubicBezTo>
                <a:cubicBezTo>
                  <a:pt x="61" y="194"/>
                  <a:pt x="61" y="194"/>
                  <a:pt x="61" y="194"/>
                </a:cubicBezTo>
                <a:cubicBezTo>
                  <a:pt x="61" y="193"/>
                  <a:pt x="61" y="193"/>
                  <a:pt x="61" y="193"/>
                </a:cubicBezTo>
                <a:cubicBezTo>
                  <a:pt x="61" y="196"/>
                  <a:pt x="61" y="199"/>
                  <a:pt x="61" y="202"/>
                </a:cubicBezTo>
                <a:cubicBezTo>
                  <a:pt x="61" y="203"/>
                  <a:pt x="61" y="205"/>
                  <a:pt x="61" y="206"/>
                </a:cubicBezTo>
                <a:cubicBezTo>
                  <a:pt x="61" y="207"/>
                  <a:pt x="61" y="207"/>
                  <a:pt x="61" y="207"/>
                </a:cubicBezTo>
                <a:cubicBezTo>
                  <a:pt x="62" y="209"/>
                  <a:pt x="62" y="212"/>
                  <a:pt x="62" y="215"/>
                </a:cubicBezTo>
                <a:cubicBezTo>
                  <a:pt x="62" y="216"/>
                  <a:pt x="62" y="217"/>
                  <a:pt x="62" y="218"/>
                </a:cubicBezTo>
                <a:cubicBezTo>
                  <a:pt x="62" y="220"/>
                  <a:pt x="62" y="221"/>
                  <a:pt x="62" y="223"/>
                </a:cubicBezTo>
                <a:cubicBezTo>
                  <a:pt x="62" y="229"/>
                  <a:pt x="62" y="234"/>
                  <a:pt x="62" y="240"/>
                </a:cubicBezTo>
                <a:cubicBezTo>
                  <a:pt x="62" y="241"/>
                  <a:pt x="62" y="243"/>
                  <a:pt x="62" y="244"/>
                </a:cubicBezTo>
                <a:cubicBezTo>
                  <a:pt x="62" y="245"/>
                  <a:pt x="62" y="245"/>
                  <a:pt x="62" y="245"/>
                </a:cubicBezTo>
                <a:cubicBezTo>
                  <a:pt x="62" y="245"/>
                  <a:pt x="62" y="245"/>
                  <a:pt x="62" y="246"/>
                </a:cubicBezTo>
                <a:cubicBezTo>
                  <a:pt x="62" y="246"/>
                  <a:pt x="62" y="246"/>
                  <a:pt x="62" y="246"/>
                </a:cubicBezTo>
                <a:cubicBezTo>
                  <a:pt x="62" y="246"/>
                  <a:pt x="62" y="247"/>
                  <a:pt x="62" y="247"/>
                </a:cubicBezTo>
                <a:cubicBezTo>
                  <a:pt x="62" y="249"/>
                  <a:pt x="61" y="249"/>
                  <a:pt x="60" y="249"/>
                </a:cubicBezTo>
                <a:cubicBezTo>
                  <a:pt x="60" y="249"/>
                  <a:pt x="60" y="249"/>
                  <a:pt x="59" y="249"/>
                </a:cubicBezTo>
                <a:cubicBezTo>
                  <a:pt x="58" y="248"/>
                  <a:pt x="58" y="246"/>
                  <a:pt x="58" y="245"/>
                </a:cubicBezTo>
                <a:cubicBezTo>
                  <a:pt x="58" y="245"/>
                  <a:pt x="58" y="245"/>
                  <a:pt x="58" y="245"/>
                </a:cubicBezTo>
                <a:cubicBezTo>
                  <a:pt x="59" y="239"/>
                  <a:pt x="59" y="234"/>
                  <a:pt x="58" y="230"/>
                </a:cubicBezTo>
                <a:cubicBezTo>
                  <a:pt x="58" y="222"/>
                  <a:pt x="58" y="215"/>
                  <a:pt x="58" y="208"/>
                </a:cubicBezTo>
                <a:cubicBezTo>
                  <a:pt x="58" y="207"/>
                  <a:pt x="58" y="206"/>
                  <a:pt x="58" y="205"/>
                </a:cubicBezTo>
                <a:cubicBezTo>
                  <a:pt x="58" y="200"/>
                  <a:pt x="57" y="194"/>
                  <a:pt x="58" y="189"/>
                </a:cubicBezTo>
                <a:cubicBezTo>
                  <a:pt x="58" y="189"/>
                  <a:pt x="57" y="189"/>
                  <a:pt x="57" y="189"/>
                </a:cubicBezTo>
                <a:cubicBezTo>
                  <a:pt x="56" y="189"/>
                  <a:pt x="55" y="189"/>
                  <a:pt x="54" y="189"/>
                </a:cubicBezTo>
                <a:cubicBezTo>
                  <a:pt x="46" y="189"/>
                  <a:pt x="37" y="185"/>
                  <a:pt x="30" y="180"/>
                </a:cubicBezTo>
                <a:cubicBezTo>
                  <a:pt x="15" y="168"/>
                  <a:pt x="6" y="149"/>
                  <a:pt x="6" y="131"/>
                </a:cubicBezTo>
                <a:cubicBezTo>
                  <a:pt x="6" y="131"/>
                  <a:pt x="6" y="130"/>
                  <a:pt x="7" y="130"/>
                </a:cubicBezTo>
                <a:cubicBezTo>
                  <a:pt x="8" y="130"/>
                  <a:pt x="9" y="131"/>
                  <a:pt x="9" y="131"/>
                </a:cubicBezTo>
                <a:cubicBezTo>
                  <a:pt x="10" y="140"/>
                  <a:pt x="12" y="146"/>
                  <a:pt x="14" y="152"/>
                </a:cubicBezTo>
                <a:cubicBezTo>
                  <a:pt x="21" y="167"/>
                  <a:pt x="35" y="184"/>
                  <a:pt x="54" y="185"/>
                </a:cubicBezTo>
                <a:cubicBezTo>
                  <a:pt x="55" y="185"/>
                  <a:pt x="56" y="185"/>
                  <a:pt x="57" y="185"/>
                </a:cubicBezTo>
                <a:cubicBezTo>
                  <a:pt x="67" y="185"/>
                  <a:pt x="76" y="182"/>
                  <a:pt x="82" y="179"/>
                </a:cubicBezTo>
                <a:cubicBezTo>
                  <a:pt x="91" y="174"/>
                  <a:pt x="98" y="169"/>
                  <a:pt x="104" y="162"/>
                </a:cubicBezTo>
                <a:cubicBezTo>
                  <a:pt x="105" y="160"/>
                  <a:pt x="107" y="157"/>
                  <a:pt x="108" y="155"/>
                </a:cubicBezTo>
                <a:cubicBezTo>
                  <a:pt x="108" y="155"/>
                  <a:pt x="108" y="154"/>
                  <a:pt x="108" y="154"/>
                </a:cubicBezTo>
                <a:cubicBezTo>
                  <a:pt x="109" y="153"/>
                  <a:pt x="109" y="153"/>
                  <a:pt x="109" y="153"/>
                </a:cubicBezTo>
                <a:cubicBezTo>
                  <a:pt x="112" y="147"/>
                  <a:pt x="114" y="140"/>
                  <a:pt x="115" y="133"/>
                </a:cubicBezTo>
                <a:cubicBezTo>
                  <a:pt x="115" y="133"/>
                  <a:pt x="114" y="132"/>
                  <a:pt x="114" y="131"/>
                </a:cubicBezTo>
                <a:cubicBezTo>
                  <a:pt x="114" y="131"/>
                  <a:pt x="114" y="131"/>
                  <a:pt x="114" y="130"/>
                </a:cubicBezTo>
                <a:cubicBezTo>
                  <a:pt x="115" y="130"/>
                  <a:pt x="115" y="130"/>
                  <a:pt x="115" y="130"/>
                </a:cubicBezTo>
                <a:cubicBezTo>
                  <a:pt x="115" y="123"/>
                  <a:pt x="115" y="116"/>
                  <a:pt x="112" y="109"/>
                </a:cubicBezTo>
                <a:cubicBezTo>
                  <a:pt x="112" y="109"/>
                  <a:pt x="111" y="109"/>
                  <a:pt x="111" y="109"/>
                </a:cubicBezTo>
                <a:cubicBezTo>
                  <a:pt x="111" y="109"/>
                  <a:pt x="111" y="109"/>
                  <a:pt x="111" y="109"/>
                </a:cubicBezTo>
                <a:cubicBezTo>
                  <a:pt x="110" y="109"/>
                  <a:pt x="110" y="109"/>
                  <a:pt x="109" y="108"/>
                </a:cubicBezTo>
                <a:cubicBezTo>
                  <a:pt x="109" y="107"/>
                  <a:pt x="110" y="107"/>
                  <a:pt x="110" y="107"/>
                </a:cubicBezTo>
                <a:cubicBezTo>
                  <a:pt x="111" y="106"/>
                  <a:pt x="111" y="106"/>
                  <a:pt x="112" y="106"/>
                </a:cubicBezTo>
                <a:cubicBezTo>
                  <a:pt x="106" y="90"/>
                  <a:pt x="94" y="79"/>
                  <a:pt x="79" y="75"/>
                </a:cubicBezTo>
                <a:cubicBezTo>
                  <a:pt x="77" y="74"/>
                  <a:pt x="74" y="74"/>
                  <a:pt x="72" y="73"/>
                </a:cubicBezTo>
                <a:cubicBezTo>
                  <a:pt x="71" y="73"/>
                  <a:pt x="71" y="73"/>
                  <a:pt x="71" y="73"/>
                </a:cubicBezTo>
                <a:cubicBezTo>
                  <a:pt x="71" y="74"/>
                  <a:pt x="71" y="74"/>
                  <a:pt x="70" y="74"/>
                </a:cubicBezTo>
                <a:cubicBezTo>
                  <a:pt x="70" y="74"/>
                  <a:pt x="70" y="74"/>
                  <a:pt x="69" y="73"/>
                </a:cubicBezTo>
                <a:cubicBezTo>
                  <a:pt x="69" y="73"/>
                  <a:pt x="69" y="73"/>
                  <a:pt x="69" y="73"/>
                </a:cubicBezTo>
                <a:cubicBezTo>
                  <a:pt x="67" y="73"/>
                  <a:pt x="65" y="73"/>
                  <a:pt x="64" y="73"/>
                </a:cubicBezTo>
                <a:cubicBezTo>
                  <a:pt x="63" y="73"/>
                  <a:pt x="63" y="73"/>
                  <a:pt x="63" y="73"/>
                </a:cubicBezTo>
                <a:cubicBezTo>
                  <a:pt x="63" y="73"/>
                  <a:pt x="63" y="74"/>
                  <a:pt x="62" y="74"/>
                </a:cubicBezTo>
                <a:cubicBezTo>
                  <a:pt x="62" y="74"/>
                  <a:pt x="61" y="73"/>
                  <a:pt x="61" y="73"/>
                </a:cubicBezTo>
                <a:cubicBezTo>
                  <a:pt x="61" y="73"/>
                  <a:pt x="61" y="73"/>
                  <a:pt x="61" y="73"/>
                </a:cubicBezTo>
                <a:cubicBezTo>
                  <a:pt x="48" y="73"/>
                  <a:pt x="35" y="78"/>
                  <a:pt x="26" y="85"/>
                </a:cubicBezTo>
                <a:cubicBezTo>
                  <a:pt x="12" y="96"/>
                  <a:pt x="4" y="114"/>
                  <a:pt x="4" y="135"/>
                </a:cubicBezTo>
                <a:cubicBezTo>
                  <a:pt x="4" y="136"/>
                  <a:pt x="3" y="136"/>
                  <a:pt x="2" y="136"/>
                </a:cubicBezTo>
                <a:cubicBezTo>
                  <a:pt x="1" y="136"/>
                  <a:pt x="1" y="136"/>
                  <a:pt x="1" y="135"/>
                </a:cubicBezTo>
                <a:cubicBezTo>
                  <a:pt x="0" y="118"/>
                  <a:pt x="6" y="102"/>
                  <a:pt x="15" y="90"/>
                </a:cubicBezTo>
                <a:cubicBezTo>
                  <a:pt x="26" y="78"/>
                  <a:pt x="42" y="70"/>
                  <a:pt x="60" y="69"/>
                </a:cubicBezTo>
                <a:cubicBezTo>
                  <a:pt x="60" y="67"/>
                  <a:pt x="60" y="65"/>
                  <a:pt x="60" y="63"/>
                </a:cubicBezTo>
                <a:cubicBezTo>
                  <a:pt x="59" y="58"/>
                  <a:pt x="60" y="53"/>
                  <a:pt x="60" y="47"/>
                </a:cubicBezTo>
                <a:cubicBezTo>
                  <a:pt x="60" y="45"/>
                  <a:pt x="60" y="43"/>
                  <a:pt x="60" y="41"/>
                </a:cubicBezTo>
                <a:cubicBezTo>
                  <a:pt x="60" y="36"/>
                  <a:pt x="59" y="31"/>
                  <a:pt x="59" y="27"/>
                </a:cubicBezTo>
                <a:cubicBezTo>
                  <a:pt x="59" y="24"/>
                  <a:pt x="59" y="22"/>
                  <a:pt x="58" y="20"/>
                </a:cubicBezTo>
                <a:cubicBezTo>
                  <a:pt x="58" y="16"/>
                  <a:pt x="58" y="13"/>
                  <a:pt x="58" y="10"/>
                </a:cubicBezTo>
                <a:cubicBezTo>
                  <a:pt x="58" y="9"/>
                  <a:pt x="58" y="9"/>
                  <a:pt x="58" y="9"/>
                </a:cubicBezTo>
                <a:cubicBezTo>
                  <a:pt x="58" y="7"/>
                  <a:pt x="58" y="4"/>
                  <a:pt x="60" y="3"/>
                </a:cubicBezTo>
                <a:cubicBezTo>
                  <a:pt x="60" y="3"/>
                  <a:pt x="60" y="3"/>
                  <a:pt x="60" y="3"/>
                </a:cubicBezTo>
                <a:cubicBezTo>
                  <a:pt x="60" y="3"/>
                  <a:pt x="61" y="4"/>
                  <a:pt x="61" y="4"/>
                </a:cubicBezTo>
                <a:cubicBezTo>
                  <a:pt x="62" y="5"/>
                  <a:pt x="62" y="6"/>
                  <a:pt x="62" y="8"/>
                </a:cubicBezTo>
                <a:cubicBezTo>
                  <a:pt x="62" y="9"/>
                  <a:pt x="62" y="9"/>
                  <a:pt x="62" y="9"/>
                </a:cubicBezTo>
                <a:cubicBezTo>
                  <a:pt x="62" y="12"/>
                  <a:pt x="62" y="16"/>
                  <a:pt x="62" y="19"/>
                </a:cubicBezTo>
                <a:cubicBezTo>
                  <a:pt x="62" y="21"/>
                  <a:pt x="62" y="24"/>
                  <a:pt x="63" y="26"/>
                </a:cubicBezTo>
                <a:cubicBezTo>
                  <a:pt x="63" y="27"/>
                  <a:pt x="63" y="29"/>
                  <a:pt x="63" y="30"/>
                </a:cubicBezTo>
                <a:cubicBezTo>
                  <a:pt x="63" y="29"/>
                  <a:pt x="63" y="27"/>
                  <a:pt x="63" y="25"/>
                </a:cubicBezTo>
                <a:cubicBezTo>
                  <a:pt x="63" y="18"/>
                  <a:pt x="63" y="11"/>
                  <a:pt x="64" y="4"/>
                </a:cubicBezTo>
                <a:cubicBezTo>
                  <a:pt x="64" y="4"/>
                  <a:pt x="64" y="4"/>
                  <a:pt x="64" y="4"/>
                </a:cubicBezTo>
                <a:cubicBezTo>
                  <a:pt x="64" y="3"/>
                  <a:pt x="64" y="3"/>
                  <a:pt x="64" y="2"/>
                </a:cubicBezTo>
                <a:cubicBezTo>
                  <a:pt x="64" y="2"/>
                  <a:pt x="64" y="1"/>
                  <a:pt x="65" y="1"/>
                </a:cubicBezTo>
                <a:cubicBezTo>
                  <a:pt x="67" y="1"/>
                  <a:pt x="70" y="0"/>
                  <a:pt x="72" y="0"/>
                </a:cubicBezTo>
                <a:cubicBezTo>
                  <a:pt x="76" y="0"/>
                  <a:pt x="79" y="1"/>
                  <a:pt x="83" y="1"/>
                </a:cubicBezTo>
                <a:cubicBezTo>
                  <a:pt x="90" y="3"/>
                  <a:pt x="95" y="5"/>
                  <a:pt x="100" y="8"/>
                </a:cubicBezTo>
                <a:cubicBezTo>
                  <a:pt x="101" y="9"/>
                  <a:pt x="101" y="9"/>
                  <a:pt x="101" y="10"/>
                </a:cubicBezTo>
                <a:cubicBezTo>
                  <a:pt x="101" y="10"/>
                  <a:pt x="101" y="11"/>
                  <a:pt x="101" y="11"/>
                </a:cubicBezTo>
                <a:cubicBezTo>
                  <a:pt x="94" y="21"/>
                  <a:pt x="91" y="32"/>
                  <a:pt x="87" y="43"/>
                </a:cubicBezTo>
                <a:cubicBezTo>
                  <a:pt x="87" y="44"/>
                  <a:pt x="87" y="44"/>
                  <a:pt x="87" y="44"/>
                </a:cubicBezTo>
                <a:cubicBezTo>
                  <a:pt x="87" y="44"/>
                  <a:pt x="87" y="44"/>
                  <a:pt x="87" y="44"/>
                </a:cubicBezTo>
                <a:cubicBezTo>
                  <a:pt x="88" y="44"/>
                  <a:pt x="89" y="44"/>
                  <a:pt x="90" y="44"/>
                </a:cubicBezTo>
                <a:cubicBezTo>
                  <a:pt x="90" y="44"/>
                  <a:pt x="90" y="44"/>
                  <a:pt x="90" y="44"/>
                </a:cubicBezTo>
                <a:cubicBezTo>
                  <a:pt x="90" y="43"/>
                  <a:pt x="91" y="42"/>
                  <a:pt x="91" y="41"/>
                </a:cubicBezTo>
                <a:cubicBezTo>
                  <a:pt x="92" y="38"/>
                  <a:pt x="94" y="35"/>
                  <a:pt x="95" y="32"/>
                </a:cubicBezTo>
                <a:cubicBezTo>
                  <a:pt x="97" y="26"/>
                  <a:pt x="100" y="19"/>
                  <a:pt x="102" y="12"/>
                </a:cubicBezTo>
                <a:cubicBezTo>
                  <a:pt x="103" y="11"/>
                  <a:pt x="103" y="10"/>
                  <a:pt x="104" y="10"/>
                </a:cubicBezTo>
                <a:cubicBezTo>
                  <a:pt x="104" y="10"/>
                  <a:pt x="104" y="10"/>
                  <a:pt x="104" y="10"/>
                </a:cubicBezTo>
                <a:cubicBezTo>
                  <a:pt x="112" y="11"/>
                  <a:pt x="120" y="14"/>
                  <a:pt x="129" y="20"/>
                </a:cubicBezTo>
                <a:cubicBezTo>
                  <a:pt x="138" y="25"/>
                  <a:pt x="146" y="30"/>
                  <a:pt x="152" y="36"/>
                </a:cubicBezTo>
                <a:cubicBezTo>
                  <a:pt x="158" y="43"/>
                  <a:pt x="163" y="51"/>
                  <a:pt x="167" y="58"/>
                </a:cubicBezTo>
                <a:cubicBezTo>
                  <a:pt x="170" y="65"/>
                  <a:pt x="175" y="73"/>
                  <a:pt x="176" y="81"/>
                </a:cubicBezTo>
                <a:cubicBezTo>
                  <a:pt x="176" y="82"/>
                  <a:pt x="176" y="82"/>
                  <a:pt x="177" y="82"/>
                </a:cubicBezTo>
                <a:cubicBezTo>
                  <a:pt x="177" y="83"/>
                  <a:pt x="177" y="83"/>
                  <a:pt x="176" y="84"/>
                </a:cubicBezTo>
                <a:cubicBezTo>
                  <a:pt x="175" y="85"/>
                  <a:pt x="173" y="86"/>
                  <a:pt x="171" y="87"/>
                </a:cubicBezTo>
                <a:cubicBezTo>
                  <a:pt x="171" y="87"/>
                  <a:pt x="170" y="87"/>
                  <a:pt x="170" y="87"/>
                </a:cubicBezTo>
                <a:cubicBezTo>
                  <a:pt x="167" y="88"/>
                  <a:pt x="165" y="89"/>
                  <a:pt x="162" y="91"/>
                </a:cubicBezTo>
                <a:cubicBezTo>
                  <a:pt x="160" y="91"/>
                  <a:pt x="158" y="92"/>
                  <a:pt x="156" y="92"/>
                </a:cubicBezTo>
                <a:cubicBezTo>
                  <a:pt x="153" y="94"/>
                  <a:pt x="149" y="95"/>
                  <a:pt x="145" y="96"/>
                </a:cubicBezTo>
                <a:cubicBezTo>
                  <a:pt x="142" y="98"/>
                  <a:pt x="139" y="99"/>
                  <a:pt x="137" y="100"/>
                </a:cubicBezTo>
                <a:cubicBezTo>
                  <a:pt x="134" y="102"/>
                  <a:pt x="131" y="103"/>
                  <a:pt x="127" y="105"/>
                </a:cubicBezTo>
                <a:cubicBezTo>
                  <a:pt x="130" y="104"/>
                  <a:pt x="132" y="103"/>
                  <a:pt x="134" y="103"/>
                </a:cubicBezTo>
                <a:cubicBezTo>
                  <a:pt x="137" y="102"/>
                  <a:pt x="139" y="101"/>
                  <a:pt x="141" y="101"/>
                </a:cubicBezTo>
                <a:cubicBezTo>
                  <a:pt x="145" y="100"/>
                  <a:pt x="148" y="99"/>
                  <a:pt x="151" y="98"/>
                </a:cubicBezTo>
                <a:cubicBezTo>
                  <a:pt x="154" y="97"/>
                  <a:pt x="156" y="96"/>
                  <a:pt x="159" y="95"/>
                </a:cubicBezTo>
                <a:cubicBezTo>
                  <a:pt x="166" y="93"/>
                  <a:pt x="173" y="91"/>
                  <a:pt x="179" y="87"/>
                </a:cubicBezTo>
                <a:cubicBezTo>
                  <a:pt x="179" y="87"/>
                  <a:pt x="179" y="87"/>
                  <a:pt x="180" y="87"/>
                </a:cubicBezTo>
                <a:cubicBezTo>
                  <a:pt x="181" y="87"/>
                  <a:pt x="181" y="88"/>
                  <a:pt x="182" y="88"/>
                </a:cubicBezTo>
                <a:cubicBezTo>
                  <a:pt x="183" y="95"/>
                  <a:pt x="185" y="102"/>
                  <a:pt x="185" y="110"/>
                </a:cubicBezTo>
                <a:cubicBezTo>
                  <a:pt x="186" y="118"/>
                  <a:pt x="186" y="126"/>
                  <a:pt x="185" y="135"/>
                </a:cubicBezTo>
                <a:cubicBezTo>
                  <a:pt x="186" y="135"/>
                  <a:pt x="186" y="136"/>
                  <a:pt x="186" y="136"/>
                </a:cubicBezTo>
                <a:cubicBezTo>
                  <a:pt x="186" y="136"/>
                  <a:pt x="186" y="137"/>
                  <a:pt x="186" y="137"/>
                </a:cubicBezTo>
                <a:cubicBezTo>
                  <a:pt x="186" y="138"/>
                  <a:pt x="185" y="138"/>
                  <a:pt x="185" y="138"/>
                </a:cubicBezTo>
                <a:cubicBezTo>
                  <a:pt x="183" y="153"/>
                  <a:pt x="179" y="167"/>
                  <a:pt x="173" y="180"/>
                </a:cubicBezTo>
                <a:cubicBezTo>
                  <a:pt x="173" y="180"/>
                  <a:pt x="173" y="180"/>
                  <a:pt x="173" y="180"/>
                </a:cubicBezTo>
                <a:cubicBezTo>
                  <a:pt x="173" y="181"/>
                  <a:pt x="173" y="182"/>
                  <a:pt x="173" y="182"/>
                </a:cubicBezTo>
                <a:cubicBezTo>
                  <a:pt x="172" y="183"/>
                  <a:pt x="172" y="183"/>
                  <a:pt x="171" y="183"/>
                </a:cubicBezTo>
                <a:cubicBezTo>
                  <a:pt x="170" y="187"/>
                  <a:pt x="167" y="191"/>
                  <a:pt x="165" y="194"/>
                </a:cubicBezTo>
                <a:cubicBezTo>
                  <a:pt x="165" y="194"/>
                  <a:pt x="165" y="195"/>
                  <a:pt x="165" y="195"/>
                </a:cubicBezTo>
                <a:cubicBezTo>
                  <a:pt x="161" y="200"/>
                  <a:pt x="158" y="206"/>
                  <a:pt x="153" y="210"/>
                </a:cubicBezTo>
                <a:cubicBezTo>
                  <a:pt x="147" y="218"/>
                  <a:pt x="139" y="225"/>
                  <a:pt x="131" y="231"/>
                </a:cubicBezTo>
                <a:cubicBezTo>
                  <a:pt x="131" y="231"/>
                  <a:pt x="131" y="232"/>
                  <a:pt x="131" y="232"/>
                </a:cubicBezTo>
                <a:cubicBezTo>
                  <a:pt x="131" y="233"/>
                  <a:pt x="130" y="233"/>
                  <a:pt x="129" y="233"/>
                </a:cubicBezTo>
                <a:cubicBezTo>
                  <a:pt x="129" y="233"/>
                  <a:pt x="129" y="233"/>
                  <a:pt x="129" y="233"/>
                </a:cubicBezTo>
                <a:cubicBezTo>
                  <a:pt x="129" y="233"/>
                  <a:pt x="128" y="233"/>
                  <a:pt x="128" y="233"/>
                </a:cubicBezTo>
                <a:cubicBezTo>
                  <a:pt x="122" y="237"/>
                  <a:pt x="116" y="240"/>
                  <a:pt x="110" y="242"/>
                </a:cubicBezTo>
                <a:cubicBezTo>
                  <a:pt x="105" y="244"/>
                  <a:pt x="98" y="246"/>
                  <a:pt x="91" y="247"/>
                </a:cubicBezTo>
                <a:cubicBezTo>
                  <a:pt x="91" y="248"/>
                  <a:pt x="91" y="248"/>
                  <a:pt x="90" y="248"/>
                </a:cubicBezTo>
                <a:cubicBezTo>
                  <a:pt x="90" y="248"/>
                  <a:pt x="90" y="248"/>
                  <a:pt x="90" y="248"/>
                </a:cubicBezTo>
                <a:cubicBezTo>
                  <a:pt x="90" y="248"/>
                  <a:pt x="90" y="248"/>
                  <a:pt x="90" y="248"/>
                </a:cubicBezTo>
                <a:cubicBezTo>
                  <a:pt x="86" y="248"/>
                  <a:pt x="83" y="249"/>
                  <a:pt x="80" y="249"/>
                </a:cubicBezTo>
                <a:cubicBezTo>
                  <a:pt x="78" y="249"/>
                  <a:pt x="77" y="250"/>
                  <a:pt x="76" y="250"/>
                </a:cubicBezTo>
                <a:cubicBezTo>
                  <a:pt x="74" y="250"/>
                  <a:pt x="73" y="250"/>
                  <a:pt x="71" y="250"/>
                </a:cubicBezTo>
                <a:cubicBezTo>
                  <a:pt x="71" y="250"/>
                  <a:pt x="71" y="251"/>
                  <a:pt x="71" y="251"/>
                </a:cubicBezTo>
                <a:close/>
                <a:moveTo>
                  <a:pt x="71" y="246"/>
                </a:moveTo>
                <a:cubicBezTo>
                  <a:pt x="71" y="246"/>
                  <a:pt x="71" y="246"/>
                  <a:pt x="72" y="246"/>
                </a:cubicBezTo>
                <a:cubicBezTo>
                  <a:pt x="73" y="246"/>
                  <a:pt x="75" y="246"/>
                  <a:pt x="77" y="246"/>
                </a:cubicBezTo>
                <a:cubicBezTo>
                  <a:pt x="80" y="245"/>
                  <a:pt x="82" y="245"/>
                  <a:pt x="85" y="244"/>
                </a:cubicBezTo>
                <a:cubicBezTo>
                  <a:pt x="84" y="244"/>
                  <a:pt x="83" y="243"/>
                  <a:pt x="82" y="242"/>
                </a:cubicBezTo>
                <a:cubicBezTo>
                  <a:pt x="80" y="240"/>
                  <a:pt x="77" y="237"/>
                  <a:pt x="74" y="235"/>
                </a:cubicBezTo>
                <a:cubicBezTo>
                  <a:pt x="72" y="232"/>
                  <a:pt x="70" y="230"/>
                  <a:pt x="68" y="227"/>
                </a:cubicBezTo>
                <a:cubicBezTo>
                  <a:pt x="68" y="230"/>
                  <a:pt x="69" y="234"/>
                  <a:pt x="69" y="237"/>
                </a:cubicBezTo>
                <a:cubicBezTo>
                  <a:pt x="70" y="239"/>
                  <a:pt x="70" y="242"/>
                  <a:pt x="70" y="245"/>
                </a:cubicBezTo>
                <a:cubicBezTo>
                  <a:pt x="70" y="245"/>
                  <a:pt x="71" y="245"/>
                  <a:pt x="71" y="245"/>
                </a:cubicBezTo>
                <a:cubicBezTo>
                  <a:pt x="71" y="245"/>
                  <a:pt x="71" y="246"/>
                  <a:pt x="71" y="246"/>
                </a:cubicBezTo>
                <a:close/>
                <a:moveTo>
                  <a:pt x="67" y="221"/>
                </a:moveTo>
                <a:cubicBezTo>
                  <a:pt x="70" y="225"/>
                  <a:pt x="74" y="229"/>
                  <a:pt x="78" y="233"/>
                </a:cubicBezTo>
                <a:cubicBezTo>
                  <a:pt x="80" y="235"/>
                  <a:pt x="83" y="237"/>
                  <a:pt x="85" y="240"/>
                </a:cubicBezTo>
                <a:cubicBezTo>
                  <a:pt x="87" y="241"/>
                  <a:pt x="88" y="242"/>
                  <a:pt x="89" y="243"/>
                </a:cubicBezTo>
                <a:cubicBezTo>
                  <a:pt x="89" y="243"/>
                  <a:pt x="90" y="243"/>
                  <a:pt x="90" y="243"/>
                </a:cubicBezTo>
                <a:cubicBezTo>
                  <a:pt x="90" y="243"/>
                  <a:pt x="90" y="243"/>
                  <a:pt x="90" y="244"/>
                </a:cubicBezTo>
                <a:cubicBezTo>
                  <a:pt x="93" y="243"/>
                  <a:pt x="96" y="242"/>
                  <a:pt x="98" y="242"/>
                </a:cubicBezTo>
                <a:cubicBezTo>
                  <a:pt x="100" y="241"/>
                  <a:pt x="101" y="241"/>
                  <a:pt x="103" y="240"/>
                </a:cubicBezTo>
                <a:cubicBezTo>
                  <a:pt x="101" y="239"/>
                  <a:pt x="100" y="238"/>
                  <a:pt x="99" y="237"/>
                </a:cubicBezTo>
                <a:cubicBezTo>
                  <a:pt x="99" y="237"/>
                  <a:pt x="99" y="237"/>
                  <a:pt x="99" y="237"/>
                </a:cubicBezTo>
                <a:cubicBezTo>
                  <a:pt x="97" y="235"/>
                  <a:pt x="95" y="233"/>
                  <a:pt x="92" y="231"/>
                </a:cubicBezTo>
                <a:cubicBezTo>
                  <a:pt x="89" y="226"/>
                  <a:pt x="85" y="222"/>
                  <a:pt x="81" y="216"/>
                </a:cubicBezTo>
                <a:cubicBezTo>
                  <a:pt x="81" y="216"/>
                  <a:pt x="80" y="215"/>
                  <a:pt x="80" y="214"/>
                </a:cubicBezTo>
                <a:cubicBezTo>
                  <a:pt x="79" y="213"/>
                  <a:pt x="77" y="211"/>
                  <a:pt x="76" y="209"/>
                </a:cubicBezTo>
                <a:cubicBezTo>
                  <a:pt x="74" y="207"/>
                  <a:pt x="72" y="205"/>
                  <a:pt x="70" y="203"/>
                </a:cubicBezTo>
                <a:cubicBezTo>
                  <a:pt x="70" y="202"/>
                  <a:pt x="70" y="202"/>
                  <a:pt x="70" y="202"/>
                </a:cubicBezTo>
                <a:cubicBezTo>
                  <a:pt x="69" y="202"/>
                  <a:pt x="69" y="201"/>
                  <a:pt x="68" y="201"/>
                </a:cubicBezTo>
                <a:cubicBezTo>
                  <a:pt x="67" y="200"/>
                  <a:pt x="66" y="199"/>
                  <a:pt x="65" y="198"/>
                </a:cubicBezTo>
                <a:cubicBezTo>
                  <a:pt x="65" y="199"/>
                  <a:pt x="65" y="200"/>
                  <a:pt x="65" y="202"/>
                </a:cubicBezTo>
                <a:cubicBezTo>
                  <a:pt x="65" y="207"/>
                  <a:pt x="66" y="213"/>
                  <a:pt x="66" y="217"/>
                </a:cubicBezTo>
                <a:cubicBezTo>
                  <a:pt x="67" y="218"/>
                  <a:pt x="67" y="219"/>
                  <a:pt x="67" y="221"/>
                </a:cubicBezTo>
                <a:close/>
                <a:moveTo>
                  <a:pt x="65" y="192"/>
                </a:moveTo>
                <a:cubicBezTo>
                  <a:pt x="68" y="195"/>
                  <a:pt x="71" y="198"/>
                  <a:pt x="73" y="201"/>
                </a:cubicBezTo>
                <a:cubicBezTo>
                  <a:pt x="78" y="205"/>
                  <a:pt x="81" y="210"/>
                  <a:pt x="84" y="214"/>
                </a:cubicBezTo>
                <a:cubicBezTo>
                  <a:pt x="88" y="219"/>
                  <a:pt x="92" y="224"/>
                  <a:pt x="96" y="228"/>
                </a:cubicBezTo>
                <a:cubicBezTo>
                  <a:pt x="97" y="230"/>
                  <a:pt x="99" y="232"/>
                  <a:pt x="102" y="234"/>
                </a:cubicBezTo>
                <a:cubicBezTo>
                  <a:pt x="103" y="235"/>
                  <a:pt x="104" y="236"/>
                  <a:pt x="104" y="237"/>
                </a:cubicBezTo>
                <a:cubicBezTo>
                  <a:pt x="105" y="237"/>
                  <a:pt x="106" y="238"/>
                  <a:pt x="107" y="239"/>
                </a:cubicBezTo>
                <a:cubicBezTo>
                  <a:pt x="107" y="239"/>
                  <a:pt x="107" y="239"/>
                  <a:pt x="107" y="239"/>
                </a:cubicBezTo>
                <a:cubicBezTo>
                  <a:pt x="113" y="237"/>
                  <a:pt x="118" y="234"/>
                  <a:pt x="123" y="231"/>
                </a:cubicBezTo>
                <a:cubicBezTo>
                  <a:pt x="120" y="229"/>
                  <a:pt x="117" y="227"/>
                  <a:pt x="115" y="225"/>
                </a:cubicBezTo>
                <a:cubicBezTo>
                  <a:pt x="114" y="224"/>
                  <a:pt x="114" y="224"/>
                  <a:pt x="114" y="224"/>
                </a:cubicBezTo>
                <a:cubicBezTo>
                  <a:pt x="113" y="222"/>
                  <a:pt x="111" y="220"/>
                  <a:pt x="109" y="218"/>
                </a:cubicBezTo>
                <a:cubicBezTo>
                  <a:pt x="106" y="216"/>
                  <a:pt x="104" y="213"/>
                  <a:pt x="101" y="211"/>
                </a:cubicBezTo>
                <a:cubicBezTo>
                  <a:pt x="98" y="208"/>
                  <a:pt x="95" y="206"/>
                  <a:pt x="92" y="203"/>
                </a:cubicBezTo>
                <a:cubicBezTo>
                  <a:pt x="90" y="202"/>
                  <a:pt x="87" y="200"/>
                  <a:pt x="85" y="199"/>
                </a:cubicBezTo>
                <a:cubicBezTo>
                  <a:pt x="82" y="196"/>
                  <a:pt x="77" y="191"/>
                  <a:pt x="74" y="186"/>
                </a:cubicBezTo>
                <a:cubicBezTo>
                  <a:pt x="70" y="188"/>
                  <a:pt x="66" y="189"/>
                  <a:pt x="62" y="189"/>
                </a:cubicBezTo>
                <a:cubicBezTo>
                  <a:pt x="63" y="189"/>
                  <a:pt x="63" y="190"/>
                  <a:pt x="63" y="190"/>
                </a:cubicBezTo>
                <a:cubicBezTo>
                  <a:pt x="63" y="190"/>
                  <a:pt x="63" y="190"/>
                  <a:pt x="63" y="190"/>
                </a:cubicBezTo>
                <a:cubicBezTo>
                  <a:pt x="64" y="190"/>
                  <a:pt x="64" y="190"/>
                  <a:pt x="64" y="190"/>
                </a:cubicBezTo>
                <a:cubicBezTo>
                  <a:pt x="64" y="191"/>
                  <a:pt x="65" y="191"/>
                  <a:pt x="65" y="192"/>
                </a:cubicBezTo>
                <a:close/>
                <a:moveTo>
                  <a:pt x="78" y="185"/>
                </a:moveTo>
                <a:cubicBezTo>
                  <a:pt x="80" y="190"/>
                  <a:pt x="85" y="194"/>
                  <a:pt x="89" y="197"/>
                </a:cubicBezTo>
                <a:cubicBezTo>
                  <a:pt x="91" y="198"/>
                  <a:pt x="92" y="199"/>
                  <a:pt x="94" y="200"/>
                </a:cubicBezTo>
                <a:cubicBezTo>
                  <a:pt x="97" y="203"/>
                  <a:pt x="101" y="205"/>
                  <a:pt x="104" y="208"/>
                </a:cubicBezTo>
                <a:cubicBezTo>
                  <a:pt x="107" y="210"/>
                  <a:pt x="109" y="213"/>
                  <a:pt x="112" y="216"/>
                </a:cubicBezTo>
                <a:cubicBezTo>
                  <a:pt x="116" y="221"/>
                  <a:pt x="121" y="226"/>
                  <a:pt x="127" y="229"/>
                </a:cubicBezTo>
                <a:cubicBezTo>
                  <a:pt x="134" y="224"/>
                  <a:pt x="140" y="218"/>
                  <a:pt x="146" y="212"/>
                </a:cubicBezTo>
                <a:cubicBezTo>
                  <a:pt x="146" y="212"/>
                  <a:pt x="146" y="212"/>
                  <a:pt x="146" y="212"/>
                </a:cubicBezTo>
                <a:cubicBezTo>
                  <a:pt x="146" y="211"/>
                  <a:pt x="145" y="210"/>
                  <a:pt x="144" y="210"/>
                </a:cubicBezTo>
                <a:cubicBezTo>
                  <a:pt x="142" y="208"/>
                  <a:pt x="140" y="207"/>
                  <a:pt x="138" y="205"/>
                </a:cubicBezTo>
                <a:cubicBezTo>
                  <a:pt x="136" y="204"/>
                  <a:pt x="135" y="203"/>
                  <a:pt x="133" y="202"/>
                </a:cubicBezTo>
                <a:cubicBezTo>
                  <a:pt x="130" y="200"/>
                  <a:pt x="127" y="199"/>
                  <a:pt x="125" y="197"/>
                </a:cubicBezTo>
                <a:cubicBezTo>
                  <a:pt x="122" y="195"/>
                  <a:pt x="119" y="192"/>
                  <a:pt x="117" y="190"/>
                </a:cubicBezTo>
                <a:cubicBezTo>
                  <a:pt x="115" y="189"/>
                  <a:pt x="113" y="187"/>
                  <a:pt x="111" y="185"/>
                </a:cubicBezTo>
                <a:cubicBezTo>
                  <a:pt x="110" y="185"/>
                  <a:pt x="109" y="184"/>
                  <a:pt x="108" y="183"/>
                </a:cubicBezTo>
                <a:cubicBezTo>
                  <a:pt x="104" y="180"/>
                  <a:pt x="100" y="177"/>
                  <a:pt x="97" y="174"/>
                </a:cubicBezTo>
                <a:cubicBezTo>
                  <a:pt x="93" y="177"/>
                  <a:pt x="88" y="181"/>
                  <a:pt x="83" y="183"/>
                </a:cubicBezTo>
                <a:cubicBezTo>
                  <a:pt x="81" y="184"/>
                  <a:pt x="79" y="184"/>
                  <a:pt x="78" y="185"/>
                </a:cubicBezTo>
                <a:close/>
                <a:moveTo>
                  <a:pt x="100" y="172"/>
                </a:moveTo>
                <a:cubicBezTo>
                  <a:pt x="101" y="173"/>
                  <a:pt x="102" y="174"/>
                  <a:pt x="103" y="175"/>
                </a:cubicBezTo>
                <a:cubicBezTo>
                  <a:pt x="104" y="176"/>
                  <a:pt x="105" y="176"/>
                  <a:pt x="106" y="177"/>
                </a:cubicBezTo>
                <a:cubicBezTo>
                  <a:pt x="109" y="179"/>
                  <a:pt x="111" y="181"/>
                  <a:pt x="113" y="182"/>
                </a:cubicBezTo>
                <a:cubicBezTo>
                  <a:pt x="114" y="183"/>
                  <a:pt x="114" y="183"/>
                  <a:pt x="114" y="183"/>
                </a:cubicBezTo>
                <a:cubicBezTo>
                  <a:pt x="116" y="185"/>
                  <a:pt x="118" y="186"/>
                  <a:pt x="120" y="188"/>
                </a:cubicBezTo>
                <a:cubicBezTo>
                  <a:pt x="123" y="190"/>
                  <a:pt x="125" y="192"/>
                  <a:pt x="128" y="194"/>
                </a:cubicBezTo>
                <a:cubicBezTo>
                  <a:pt x="130" y="196"/>
                  <a:pt x="132" y="197"/>
                  <a:pt x="134" y="198"/>
                </a:cubicBezTo>
                <a:cubicBezTo>
                  <a:pt x="137" y="200"/>
                  <a:pt x="140" y="201"/>
                  <a:pt x="142" y="203"/>
                </a:cubicBezTo>
                <a:cubicBezTo>
                  <a:pt x="144" y="205"/>
                  <a:pt x="146" y="206"/>
                  <a:pt x="148" y="208"/>
                </a:cubicBezTo>
                <a:cubicBezTo>
                  <a:pt x="148" y="208"/>
                  <a:pt x="148" y="208"/>
                  <a:pt x="148" y="208"/>
                </a:cubicBezTo>
                <a:cubicBezTo>
                  <a:pt x="149" y="209"/>
                  <a:pt x="149" y="209"/>
                  <a:pt x="149" y="209"/>
                </a:cubicBezTo>
                <a:cubicBezTo>
                  <a:pt x="153" y="204"/>
                  <a:pt x="157" y="199"/>
                  <a:pt x="161" y="194"/>
                </a:cubicBezTo>
                <a:cubicBezTo>
                  <a:pt x="157" y="190"/>
                  <a:pt x="152" y="187"/>
                  <a:pt x="148" y="184"/>
                </a:cubicBezTo>
                <a:cubicBezTo>
                  <a:pt x="148" y="183"/>
                  <a:pt x="148" y="183"/>
                  <a:pt x="148" y="183"/>
                </a:cubicBezTo>
                <a:cubicBezTo>
                  <a:pt x="146" y="182"/>
                  <a:pt x="145" y="181"/>
                  <a:pt x="144" y="180"/>
                </a:cubicBezTo>
                <a:cubicBezTo>
                  <a:pt x="141" y="177"/>
                  <a:pt x="137" y="175"/>
                  <a:pt x="134" y="172"/>
                </a:cubicBezTo>
                <a:cubicBezTo>
                  <a:pt x="131" y="170"/>
                  <a:pt x="128" y="168"/>
                  <a:pt x="125" y="167"/>
                </a:cubicBezTo>
                <a:cubicBezTo>
                  <a:pt x="123" y="166"/>
                  <a:pt x="121" y="165"/>
                  <a:pt x="120" y="164"/>
                </a:cubicBezTo>
                <a:cubicBezTo>
                  <a:pt x="119" y="164"/>
                  <a:pt x="119" y="163"/>
                  <a:pt x="119" y="163"/>
                </a:cubicBezTo>
                <a:cubicBezTo>
                  <a:pt x="116" y="162"/>
                  <a:pt x="113" y="160"/>
                  <a:pt x="111" y="158"/>
                </a:cubicBezTo>
                <a:cubicBezTo>
                  <a:pt x="108" y="163"/>
                  <a:pt x="104" y="168"/>
                  <a:pt x="100" y="172"/>
                </a:cubicBezTo>
                <a:close/>
                <a:moveTo>
                  <a:pt x="114" y="156"/>
                </a:moveTo>
                <a:cubicBezTo>
                  <a:pt x="115" y="156"/>
                  <a:pt x="116" y="157"/>
                  <a:pt x="117" y="158"/>
                </a:cubicBezTo>
                <a:cubicBezTo>
                  <a:pt x="119" y="159"/>
                  <a:pt x="121" y="161"/>
                  <a:pt x="123" y="162"/>
                </a:cubicBezTo>
                <a:cubicBezTo>
                  <a:pt x="124" y="162"/>
                  <a:pt x="125" y="163"/>
                  <a:pt x="126" y="163"/>
                </a:cubicBezTo>
                <a:cubicBezTo>
                  <a:pt x="130" y="165"/>
                  <a:pt x="133" y="167"/>
                  <a:pt x="137" y="170"/>
                </a:cubicBezTo>
                <a:cubicBezTo>
                  <a:pt x="143" y="174"/>
                  <a:pt x="149" y="180"/>
                  <a:pt x="155" y="185"/>
                </a:cubicBezTo>
                <a:cubicBezTo>
                  <a:pt x="158" y="187"/>
                  <a:pt x="160" y="189"/>
                  <a:pt x="163" y="190"/>
                </a:cubicBezTo>
                <a:cubicBezTo>
                  <a:pt x="165" y="187"/>
                  <a:pt x="166" y="184"/>
                  <a:pt x="168" y="180"/>
                </a:cubicBezTo>
                <a:cubicBezTo>
                  <a:pt x="168" y="180"/>
                  <a:pt x="168" y="180"/>
                  <a:pt x="167" y="180"/>
                </a:cubicBezTo>
                <a:cubicBezTo>
                  <a:pt x="167" y="179"/>
                  <a:pt x="167" y="179"/>
                  <a:pt x="166" y="178"/>
                </a:cubicBezTo>
                <a:cubicBezTo>
                  <a:pt x="165" y="177"/>
                  <a:pt x="164" y="176"/>
                  <a:pt x="163" y="175"/>
                </a:cubicBezTo>
                <a:cubicBezTo>
                  <a:pt x="160" y="172"/>
                  <a:pt x="157" y="170"/>
                  <a:pt x="155" y="168"/>
                </a:cubicBezTo>
                <a:cubicBezTo>
                  <a:pt x="149" y="163"/>
                  <a:pt x="143" y="158"/>
                  <a:pt x="138" y="155"/>
                </a:cubicBezTo>
                <a:cubicBezTo>
                  <a:pt x="137" y="154"/>
                  <a:pt x="136" y="153"/>
                  <a:pt x="134" y="152"/>
                </a:cubicBezTo>
                <a:cubicBezTo>
                  <a:pt x="131" y="149"/>
                  <a:pt x="127" y="147"/>
                  <a:pt x="124" y="144"/>
                </a:cubicBezTo>
                <a:cubicBezTo>
                  <a:pt x="121" y="142"/>
                  <a:pt x="120" y="141"/>
                  <a:pt x="118" y="139"/>
                </a:cubicBezTo>
                <a:cubicBezTo>
                  <a:pt x="118" y="141"/>
                  <a:pt x="118" y="142"/>
                  <a:pt x="117" y="144"/>
                </a:cubicBezTo>
                <a:cubicBezTo>
                  <a:pt x="116" y="148"/>
                  <a:pt x="115" y="151"/>
                  <a:pt x="113" y="155"/>
                </a:cubicBezTo>
                <a:cubicBezTo>
                  <a:pt x="113" y="155"/>
                  <a:pt x="113" y="155"/>
                  <a:pt x="114" y="156"/>
                </a:cubicBezTo>
                <a:close/>
                <a:moveTo>
                  <a:pt x="119" y="134"/>
                </a:moveTo>
                <a:cubicBezTo>
                  <a:pt x="124" y="140"/>
                  <a:pt x="130" y="145"/>
                  <a:pt x="137" y="149"/>
                </a:cubicBezTo>
                <a:cubicBezTo>
                  <a:pt x="138" y="150"/>
                  <a:pt x="140" y="151"/>
                  <a:pt x="141" y="153"/>
                </a:cubicBezTo>
                <a:cubicBezTo>
                  <a:pt x="148" y="157"/>
                  <a:pt x="153" y="161"/>
                  <a:pt x="158" y="166"/>
                </a:cubicBezTo>
                <a:cubicBezTo>
                  <a:pt x="162" y="169"/>
                  <a:pt x="164" y="171"/>
                  <a:pt x="166" y="173"/>
                </a:cubicBezTo>
                <a:cubicBezTo>
                  <a:pt x="167" y="173"/>
                  <a:pt x="167" y="174"/>
                  <a:pt x="168" y="174"/>
                </a:cubicBezTo>
                <a:cubicBezTo>
                  <a:pt x="168" y="175"/>
                  <a:pt x="169" y="176"/>
                  <a:pt x="170" y="177"/>
                </a:cubicBezTo>
                <a:cubicBezTo>
                  <a:pt x="172" y="171"/>
                  <a:pt x="175" y="165"/>
                  <a:pt x="176" y="159"/>
                </a:cubicBezTo>
                <a:cubicBezTo>
                  <a:pt x="176" y="158"/>
                  <a:pt x="175" y="158"/>
                  <a:pt x="175" y="158"/>
                </a:cubicBezTo>
                <a:cubicBezTo>
                  <a:pt x="175" y="158"/>
                  <a:pt x="175" y="158"/>
                  <a:pt x="175" y="158"/>
                </a:cubicBezTo>
                <a:cubicBezTo>
                  <a:pt x="172" y="156"/>
                  <a:pt x="170" y="155"/>
                  <a:pt x="167" y="153"/>
                </a:cubicBezTo>
                <a:cubicBezTo>
                  <a:pt x="162" y="149"/>
                  <a:pt x="157" y="144"/>
                  <a:pt x="151" y="140"/>
                </a:cubicBezTo>
                <a:cubicBezTo>
                  <a:pt x="151" y="139"/>
                  <a:pt x="150" y="139"/>
                  <a:pt x="150" y="138"/>
                </a:cubicBezTo>
                <a:cubicBezTo>
                  <a:pt x="148" y="137"/>
                  <a:pt x="147" y="136"/>
                  <a:pt x="146" y="135"/>
                </a:cubicBezTo>
                <a:cubicBezTo>
                  <a:pt x="142" y="132"/>
                  <a:pt x="138" y="130"/>
                  <a:pt x="135" y="128"/>
                </a:cubicBezTo>
                <a:cubicBezTo>
                  <a:pt x="134" y="127"/>
                  <a:pt x="134" y="127"/>
                  <a:pt x="134" y="127"/>
                </a:cubicBezTo>
                <a:cubicBezTo>
                  <a:pt x="130" y="125"/>
                  <a:pt x="127" y="123"/>
                  <a:pt x="123" y="121"/>
                </a:cubicBezTo>
                <a:cubicBezTo>
                  <a:pt x="122" y="120"/>
                  <a:pt x="120" y="119"/>
                  <a:pt x="118" y="117"/>
                </a:cubicBezTo>
                <a:cubicBezTo>
                  <a:pt x="119" y="123"/>
                  <a:pt x="120" y="129"/>
                  <a:pt x="119" y="134"/>
                </a:cubicBezTo>
                <a:close/>
                <a:moveTo>
                  <a:pt x="119" y="113"/>
                </a:moveTo>
                <a:cubicBezTo>
                  <a:pt x="121" y="115"/>
                  <a:pt x="123" y="117"/>
                  <a:pt x="126" y="119"/>
                </a:cubicBezTo>
                <a:cubicBezTo>
                  <a:pt x="129" y="121"/>
                  <a:pt x="133" y="123"/>
                  <a:pt x="136" y="125"/>
                </a:cubicBezTo>
                <a:cubicBezTo>
                  <a:pt x="137" y="125"/>
                  <a:pt x="137" y="125"/>
                  <a:pt x="137" y="125"/>
                </a:cubicBezTo>
                <a:cubicBezTo>
                  <a:pt x="143" y="129"/>
                  <a:pt x="148" y="132"/>
                  <a:pt x="153" y="136"/>
                </a:cubicBezTo>
                <a:cubicBezTo>
                  <a:pt x="154" y="137"/>
                  <a:pt x="154" y="137"/>
                  <a:pt x="154" y="137"/>
                </a:cubicBezTo>
                <a:cubicBezTo>
                  <a:pt x="159" y="141"/>
                  <a:pt x="163" y="145"/>
                  <a:pt x="168" y="149"/>
                </a:cubicBezTo>
                <a:cubicBezTo>
                  <a:pt x="168" y="149"/>
                  <a:pt x="168" y="149"/>
                  <a:pt x="168" y="149"/>
                </a:cubicBezTo>
                <a:cubicBezTo>
                  <a:pt x="171" y="151"/>
                  <a:pt x="174" y="154"/>
                  <a:pt x="178" y="155"/>
                </a:cubicBezTo>
                <a:cubicBezTo>
                  <a:pt x="179" y="149"/>
                  <a:pt x="180" y="143"/>
                  <a:pt x="181" y="137"/>
                </a:cubicBezTo>
                <a:cubicBezTo>
                  <a:pt x="180" y="136"/>
                  <a:pt x="180" y="135"/>
                  <a:pt x="178" y="134"/>
                </a:cubicBezTo>
                <a:cubicBezTo>
                  <a:pt x="177" y="133"/>
                  <a:pt x="174" y="131"/>
                  <a:pt x="172" y="129"/>
                </a:cubicBezTo>
                <a:cubicBezTo>
                  <a:pt x="169" y="127"/>
                  <a:pt x="166" y="125"/>
                  <a:pt x="163" y="123"/>
                </a:cubicBezTo>
                <a:cubicBezTo>
                  <a:pt x="162" y="122"/>
                  <a:pt x="160" y="121"/>
                  <a:pt x="158" y="120"/>
                </a:cubicBezTo>
                <a:cubicBezTo>
                  <a:pt x="155" y="118"/>
                  <a:pt x="151" y="116"/>
                  <a:pt x="147" y="114"/>
                </a:cubicBezTo>
                <a:cubicBezTo>
                  <a:pt x="146" y="114"/>
                  <a:pt x="145" y="114"/>
                  <a:pt x="144" y="113"/>
                </a:cubicBezTo>
                <a:cubicBezTo>
                  <a:pt x="144" y="113"/>
                  <a:pt x="144" y="113"/>
                  <a:pt x="144" y="113"/>
                </a:cubicBezTo>
                <a:cubicBezTo>
                  <a:pt x="140" y="112"/>
                  <a:pt x="136" y="110"/>
                  <a:pt x="133" y="107"/>
                </a:cubicBezTo>
                <a:cubicBezTo>
                  <a:pt x="132" y="107"/>
                  <a:pt x="131" y="107"/>
                  <a:pt x="130" y="107"/>
                </a:cubicBezTo>
                <a:cubicBezTo>
                  <a:pt x="128" y="108"/>
                  <a:pt x="126" y="109"/>
                  <a:pt x="124" y="110"/>
                </a:cubicBezTo>
                <a:cubicBezTo>
                  <a:pt x="123" y="110"/>
                  <a:pt x="123" y="110"/>
                  <a:pt x="123" y="110"/>
                </a:cubicBezTo>
                <a:cubicBezTo>
                  <a:pt x="122" y="110"/>
                  <a:pt x="121" y="111"/>
                  <a:pt x="120" y="112"/>
                </a:cubicBezTo>
                <a:cubicBezTo>
                  <a:pt x="120" y="113"/>
                  <a:pt x="119" y="113"/>
                  <a:pt x="119" y="113"/>
                </a:cubicBezTo>
                <a:close/>
                <a:moveTo>
                  <a:pt x="137" y="106"/>
                </a:moveTo>
                <a:cubicBezTo>
                  <a:pt x="138" y="107"/>
                  <a:pt x="139" y="108"/>
                  <a:pt x="141" y="108"/>
                </a:cubicBezTo>
                <a:cubicBezTo>
                  <a:pt x="143" y="110"/>
                  <a:pt x="146" y="111"/>
                  <a:pt x="148" y="111"/>
                </a:cubicBezTo>
                <a:cubicBezTo>
                  <a:pt x="152" y="113"/>
                  <a:pt x="157" y="115"/>
                  <a:pt x="161" y="118"/>
                </a:cubicBezTo>
                <a:cubicBezTo>
                  <a:pt x="163" y="119"/>
                  <a:pt x="164" y="120"/>
                  <a:pt x="165" y="121"/>
                </a:cubicBezTo>
                <a:cubicBezTo>
                  <a:pt x="169" y="123"/>
                  <a:pt x="172" y="125"/>
                  <a:pt x="175" y="127"/>
                </a:cubicBezTo>
                <a:cubicBezTo>
                  <a:pt x="178" y="129"/>
                  <a:pt x="180" y="131"/>
                  <a:pt x="181" y="132"/>
                </a:cubicBezTo>
                <a:cubicBezTo>
                  <a:pt x="182" y="126"/>
                  <a:pt x="182" y="119"/>
                  <a:pt x="182" y="112"/>
                </a:cubicBezTo>
                <a:cubicBezTo>
                  <a:pt x="180" y="111"/>
                  <a:pt x="179" y="111"/>
                  <a:pt x="178" y="110"/>
                </a:cubicBezTo>
                <a:cubicBezTo>
                  <a:pt x="177" y="110"/>
                  <a:pt x="177" y="109"/>
                  <a:pt x="176" y="109"/>
                </a:cubicBezTo>
                <a:cubicBezTo>
                  <a:pt x="176" y="109"/>
                  <a:pt x="176" y="109"/>
                  <a:pt x="176" y="109"/>
                </a:cubicBezTo>
                <a:cubicBezTo>
                  <a:pt x="174" y="108"/>
                  <a:pt x="171" y="107"/>
                  <a:pt x="169" y="105"/>
                </a:cubicBezTo>
                <a:cubicBezTo>
                  <a:pt x="167" y="104"/>
                  <a:pt x="164" y="103"/>
                  <a:pt x="161" y="102"/>
                </a:cubicBezTo>
                <a:cubicBezTo>
                  <a:pt x="161" y="102"/>
                  <a:pt x="160" y="102"/>
                  <a:pt x="160" y="102"/>
                </a:cubicBezTo>
                <a:cubicBezTo>
                  <a:pt x="158" y="101"/>
                  <a:pt x="157" y="101"/>
                  <a:pt x="156" y="100"/>
                </a:cubicBezTo>
                <a:cubicBezTo>
                  <a:pt x="154" y="100"/>
                  <a:pt x="154" y="100"/>
                  <a:pt x="154" y="100"/>
                </a:cubicBezTo>
                <a:cubicBezTo>
                  <a:pt x="151" y="102"/>
                  <a:pt x="147" y="103"/>
                  <a:pt x="144" y="104"/>
                </a:cubicBezTo>
                <a:cubicBezTo>
                  <a:pt x="141" y="105"/>
                  <a:pt x="139" y="105"/>
                  <a:pt x="137" y="106"/>
                </a:cubicBezTo>
                <a:close/>
                <a:moveTo>
                  <a:pt x="116" y="108"/>
                </a:moveTo>
                <a:cubicBezTo>
                  <a:pt x="117" y="109"/>
                  <a:pt x="117" y="110"/>
                  <a:pt x="117" y="111"/>
                </a:cubicBezTo>
                <a:cubicBezTo>
                  <a:pt x="117" y="111"/>
                  <a:pt x="117" y="111"/>
                  <a:pt x="117" y="111"/>
                </a:cubicBezTo>
                <a:cubicBezTo>
                  <a:pt x="118" y="109"/>
                  <a:pt x="119" y="108"/>
                  <a:pt x="121" y="107"/>
                </a:cubicBezTo>
                <a:cubicBezTo>
                  <a:pt x="119" y="108"/>
                  <a:pt x="118" y="108"/>
                  <a:pt x="116" y="108"/>
                </a:cubicBezTo>
                <a:close/>
                <a:moveTo>
                  <a:pt x="161" y="98"/>
                </a:moveTo>
                <a:cubicBezTo>
                  <a:pt x="161" y="99"/>
                  <a:pt x="162" y="99"/>
                  <a:pt x="162" y="99"/>
                </a:cubicBezTo>
                <a:cubicBezTo>
                  <a:pt x="165" y="100"/>
                  <a:pt x="167" y="101"/>
                  <a:pt x="170" y="102"/>
                </a:cubicBezTo>
                <a:cubicBezTo>
                  <a:pt x="172" y="103"/>
                  <a:pt x="175" y="105"/>
                  <a:pt x="178" y="106"/>
                </a:cubicBezTo>
                <a:cubicBezTo>
                  <a:pt x="178" y="106"/>
                  <a:pt x="179" y="107"/>
                  <a:pt x="179" y="107"/>
                </a:cubicBezTo>
                <a:cubicBezTo>
                  <a:pt x="180" y="107"/>
                  <a:pt x="181" y="107"/>
                  <a:pt x="181" y="108"/>
                </a:cubicBezTo>
                <a:cubicBezTo>
                  <a:pt x="181" y="102"/>
                  <a:pt x="180" y="97"/>
                  <a:pt x="178" y="92"/>
                </a:cubicBezTo>
                <a:cubicBezTo>
                  <a:pt x="173" y="94"/>
                  <a:pt x="167" y="97"/>
                  <a:pt x="161" y="98"/>
                </a:cubicBezTo>
                <a:cubicBezTo>
                  <a:pt x="161" y="98"/>
                  <a:pt x="161" y="98"/>
                  <a:pt x="161" y="98"/>
                </a:cubicBezTo>
                <a:close/>
                <a:moveTo>
                  <a:pt x="114" y="103"/>
                </a:moveTo>
                <a:cubicBezTo>
                  <a:pt x="115" y="104"/>
                  <a:pt x="115" y="104"/>
                  <a:pt x="115" y="105"/>
                </a:cubicBezTo>
                <a:cubicBezTo>
                  <a:pt x="122" y="103"/>
                  <a:pt x="128" y="100"/>
                  <a:pt x="134" y="97"/>
                </a:cubicBezTo>
                <a:cubicBezTo>
                  <a:pt x="138" y="96"/>
                  <a:pt x="141" y="94"/>
                  <a:pt x="144" y="93"/>
                </a:cubicBezTo>
                <a:cubicBezTo>
                  <a:pt x="148" y="92"/>
                  <a:pt x="151" y="90"/>
                  <a:pt x="155" y="89"/>
                </a:cubicBezTo>
                <a:cubicBezTo>
                  <a:pt x="155" y="89"/>
                  <a:pt x="155" y="89"/>
                  <a:pt x="155" y="89"/>
                </a:cubicBezTo>
                <a:cubicBezTo>
                  <a:pt x="156" y="86"/>
                  <a:pt x="158" y="84"/>
                  <a:pt x="160" y="82"/>
                </a:cubicBezTo>
                <a:cubicBezTo>
                  <a:pt x="162" y="79"/>
                  <a:pt x="165" y="76"/>
                  <a:pt x="168" y="74"/>
                </a:cubicBezTo>
                <a:cubicBezTo>
                  <a:pt x="168" y="74"/>
                  <a:pt x="168" y="74"/>
                  <a:pt x="169" y="74"/>
                </a:cubicBezTo>
                <a:cubicBezTo>
                  <a:pt x="169" y="74"/>
                  <a:pt x="170" y="74"/>
                  <a:pt x="170" y="75"/>
                </a:cubicBezTo>
                <a:cubicBezTo>
                  <a:pt x="170" y="76"/>
                  <a:pt x="170" y="76"/>
                  <a:pt x="169" y="77"/>
                </a:cubicBezTo>
                <a:cubicBezTo>
                  <a:pt x="167" y="79"/>
                  <a:pt x="165" y="81"/>
                  <a:pt x="162" y="84"/>
                </a:cubicBezTo>
                <a:cubicBezTo>
                  <a:pt x="162" y="85"/>
                  <a:pt x="161" y="86"/>
                  <a:pt x="160" y="87"/>
                </a:cubicBezTo>
                <a:cubicBezTo>
                  <a:pt x="160" y="87"/>
                  <a:pt x="160" y="87"/>
                  <a:pt x="160" y="87"/>
                </a:cubicBezTo>
                <a:cubicBezTo>
                  <a:pt x="160" y="87"/>
                  <a:pt x="160" y="87"/>
                  <a:pt x="160" y="87"/>
                </a:cubicBezTo>
                <a:cubicBezTo>
                  <a:pt x="162" y="86"/>
                  <a:pt x="164" y="86"/>
                  <a:pt x="166" y="85"/>
                </a:cubicBezTo>
                <a:cubicBezTo>
                  <a:pt x="167" y="84"/>
                  <a:pt x="167" y="83"/>
                  <a:pt x="168" y="83"/>
                </a:cubicBezTo>
                <a:cubicBezTo>
                  <a:pt x="168" y="82"/>
                  <a:pt x="168" y="82"/>
                  <a:pt x="169" y="82"/>
                </a:cubicBezTo>
                <a:cubicBezTo>
                  <a:pt x="170" y="80"/>
                  <a:pt x="170" y="79"/>
                  <a:pt x="171" y="78"/>
                </a:cubicBezTo>
                <a:cubicBezTo>
                  <a:pt x="169" y="71"/>
                  <a:pt x="166" y="64"/>
                  <a:pt x="162" y="58"/>
                </a:cubicBezTo>
                <a:cubicBezTo>
                  <a:pt x="158" y="52"/>
                  <a:pt x="154" y="44"/>
                  <a:pt x="148" y="39"/>
                </a:cubicBezTo>
                <a:cubicBezTo>
                  <a:pt x="142" y="33"/>
                  <a:pt x="135" y="27"/>
                  <a:pt x="127" y="23"/>
                </a:cubicBezTo>
                <a:cubicBezTo>
                  <a:pt x="122" y="20"/>
                  <a:pt x="118" y="18"/>
                  <a:pt x="114" y="17"/>
                </a:cubicBezTo>
                <a:cubicBezTo>
                  <a:pt x="112" y="20"/>
                  <a:pt x="111" y="24"/>
                  <a:pt x="109" y="27"/>
                </a:cubicBezTo>
                <a:cubicBezTo>
                  <a:pt x="108" y="28"/>
                  <a:pt x="108" y="28"/>
                  <a:pt x="107" y="29"/>
                </a:cubicBezTo>
                <a:cubicBezTo>
                  <a:pt x="105" y="34"/>
                  <a:pt x="102" y="38"/>
                  <a:pt x="99" y="44"/>
                </a:cubicBezTo>
                <a:cubicBezTo>
                  <a:pt x="98" y="46"/>
                  <a:pt x="97" y="47"/>
                  <a:pt x="96" y="49"/>
                </a:cubicBezTo>
                <a:cubicBezTo>
                  <a:pt x="94" y="52"/>
                  <a:pt x="93" y="55"/>
                  <a:pt x="91" y="58"/>
                </a:cubicBezTo>
                <a:cubicBezTo>
                  <a:pt x="90" y="61"/>
                  <a:pt x="88" y="63"/>
                  <a:pt x="87" y="65"/>
                </a:cubicBezTo>
                <a:cubicBezTo>
                  <a:pt x="87" y="66"/>
                  <a:pt x="87" y="66"/>
                  <a:pt x="86" y="67"/>
                </a:cubicBezTo>
                <a:cubicBezTo>
                  <a:pt x="86" y="68"/>
                  <a:pt x="85" y="69"/>
                  <a:pt x="84" y="70"/>
                </a:cubicBezTo>
                <a:cubicBezTo>
                  <a:pt x="83" y="71"/>
                  <a:pt x="83" y="71"/>
                  <a:pt x="83" y="71"/>
                </a:cubicBezTo>
                <a:cubicBezTo>
                  <a:pt x="83" y="71"/>
                  <a:pt x="82" y="71"/>
                  <a:pt x="82" y="70"/>
                </a:cubicBezTo>
                <a:cubicBezTo>
                  <a:pt x="82" y="71"/>
                  <a:pt x="82" y="71"/>
                  <a:pt x="82" y="72"/>
                </a:cubicBezTo>
                <a:cubicBezTo>
                  <a:pt x="92" y="75"/>
                  <a:pt x="102" y="82"/>
                  <a:pt x="108" y="91"/>
                </a:cubicBezTo>
                <a:cubicBezTo>
                  <a:pt x="110" y="93"/>
                  <a:pt x="111" y="96"/>
                  <a:pt x="113" y="99"/>
                </a:cubicBezTo>
                <a:cubicBezTo>
                  <a:pt x="115" y="95"/>
                  <a:pt x="118" y="91"/>
                  <a:pt x="120" y="88"/>
                </a:cubicBezTo>
                <a:cubicBezTo>
                  <a:pt x="124" y="84"/>
                  <a:pt x="128" y="80"/>
                  <a:pt x="132" y="77"/>
                </a:cubicBezTo>
                <a:cubicBezTo>
                  <a:pt x="133" y="76"/>
                  <a:pt x="133" y="76"/>
                  <a:pt x="133" y="76"/>
                </a:cubicBezTo>
                <a:cubicBezTo>
                  <a:pt x="140" y="68"/>
                  <a:pt x="148" y="61"/>
                  <a:pt x="153" y="51"/>
                </a:cubicBezTo>
                <a:cubicBezTo>
                  <a:pt x="153" y="51"/>
                  <a:pt x="153" y="51"/>
                  <a:pt x="154" y="51"/>
                </a:cubicBezTo>
                <a:cubicBezTo>
                  <a:pt x="154" y="51"/>
                  <a:pt x="155" y="51"/>
                  <a:pt x="155" y="51"/>
                </a:cubicBezTo>
                <a:cubicBezTo>
                  <a:pt x="155" y="52"/>
                  <a:pt x="155" y="52"/>
                  <a:pt x="155" y="53"/>
                </a:cubicBezTo>
                <a:cubicBezTo>
                  <a:pt x="150" y="62"/>
                  <a:pt x="143" y="70"/>
                  <a:pt x="135" y="78"/>
                </a:cubicBezTo>
                <a:cubicBezTo>
                  <a:pt x="134" y="79"/>
                  <a:pt x="134" y="79"/>
                  <a:pt x="134" y="79"/>
                </a:cubicBezTo>
                <a:cubicBezTo>
                  <a:pt x="131" y="82"/>
                  <a:pt x="127" y="86"/>
                  <a:pt x="124" y="90"/>
                </a:cubicBezTo>
                <a:cubicBezTo>
                  <a:pt x="122" y="92"/>
                  <a:pt x="120" y="95"/>
                  <a:pt x="118" y="97"/>
                </a:cubicBezTo>
                <a:cubicBezTo>
                  <a:pt x="118" y="98"/>
                  <a:pt x="117" y="99"/>
                  <a:pt x="117" y="100"/>
                </a:cubicBezTo>
                <a:cubicBezTo>
                  <a:pt x="116" y="101"/>
                  <a:pt x="115" y="102"/>
                  <a:pt x="114" y="103"/>
                </a:cubicBezTo>
                <a:close/>
                <a:moveTo>
                  <a:pt x="171" y="83"/>
                </a:moveTo>
                <a:cubicBezTo>
                  <a:pt x="171" y="82"/>
                  <a:pt x="172" y="82"/>
                  <a:pt x="172" y="82"/>
                </a:cubicBezTo>
                <a:cubicBezTo>
                  <a:pt x="172" y="82"/>
                  <a:pt x="172" y="82"/>
                  <a:pt x="172" y="81"/>
                </a:cubicBezTo>
                <a:cubicBezTo>
                  <a:pt x="172" y="82"/>
                  <a:pt x="171" y="82"/>
                  <a:pt x="171" y="83"/>
                </a:cubicBezTo>
                <a:close/>
                <a:moveTo>
                  <a:pt x="74" y="70"/>
                </a:moveTo>
                <a:cubicBezTo>
                  <a:pt x="74" y="70"/>
                  <a:pt x="74" y="70"/>
                  <a:pt x="74" y="70"/>
                </a:cubicBezTo>
                <a:cubicBezTo>
                  <a:pt x="74" y="70"/>
                  <a:pt x="74" y="70"/>
                  <a:pt x="74" y="70"/>
                </a:cubicBezTo>
                <a:cubicBezTo>
                  <a:pt x="74" y="70"/>
                  <a:pt x="74" y="70"/>
                  <a:pt x="74" y="70"/>
                </a:cubicBezTo>
                <a:close/>
                <a:moveTo>
                  <a:pt x="66" y="67"/>
                </a:moveTo>
                <a:cubicBezTo>
                  <a:pt x="66" y="67"/>
                  <a:pt x="66" y="67"/>
                  <a:pt x="66" y="68"/>
                </a:cubicBezTo>
                <a:cubicBezTo>
                  <a:pt x="66" y="68"/>
                  <a:pt x="67" y="68"/>
                  <a:pt x="67" y="68"/>
                </a:cubicBezTo>
                <a:cubicBezTo>
                  <a:pt x="67" y="67"/>
                  <a:pt x="67" y="67"/>
                  <a:pt x="67" y="67"/>
                </a:cubicBezTo>
                <a:cubicBezTo>
                  <a:pt x="67" y="67"/>
                  <a:pt x="67" y="67"/>
                  <a:pt x="67" y="67"/>
                </a:cubicBezTo>
                <a:cubicBezTo>
                  <a:pt x="67" y="67"/>
                  <a:pt x="66" y="67"/>
                  <a:pt x="66" y="67"/>
                </a:cubicBezTo>
                <a:cubicBezTo>
                  <a:pt x="66" y="67"/>
                  <a:pt x="66" y="67"/>
                  <a:pt x="66" y="67"/>
                </a:cubicBezTo>
                <a:cubicBezTo>
                  <a:pt x="66" y="67"/>
                  <a:pt x="66" y="67"/>
                  <a:pt x="66" y="67"/>
                </a:cubicBezTo>
                <a:close/>
                <a:moveTo>
                  <a:pt x="66" y="64"/>
                </a:moveTo>
                <a:cubicBezTo>
                  <a:pt x="66" y="64"/>
                  <a:pt x="66" y="64"/>
                  <a:pt x="66" y="64"/>
                </a:cubicBezTo>
                <a:cubicBezTo>
                  <a:pt x="66" y="64"/>
                  <a:pt x="66" y="64"/>
                  <a:pt x="66" y="64"/>
                </a:cubicBezTo>
                <a:cubicBezTo>
                  <a:pt x="66" y="64"/>
                  <a:pt x="67" y="64"/>
                  <a:pt x="67" y="64"/>
                </a:cubicBezTo>
                <a:cubicBezTo>
                  <a:pt x="67" y="64"/>
                  <a:pt x="67" y="64"/>
                  <a:pt x="67" y="64"/>
                </a:cubicBezTo>
                <a:cubicBezTo>
                  <a:pt x="67" y="64"/>
                  <a:pt x="67" y="64"/>
                  <a:pt x="66" y="64"/>
                </a:cubicBezTo>
                <a:cubicBezTo>
                  <a:pt x="66" y="64"/>
                  <a:pt x="66" y="64"/>
                  <a:pt x="66" y="64"/>
                </a:cubicBezTo>
                <a:cubicBezTo>
                  <a:pt x="66" y="64"/>
                  <a:pt x="66" y="64"/>
                  <a:pt x="66" y="64"/>
                </a:cubicBezTo>
                <a:close/>
                <a:moveTo>
                  <a:pt x="86" y="49"/>
                </a:moveTo>
                <a:cubicBezTo>
                  <a:pt x="84" y="54"/>
                  <a:pt x="83" y="58"/>
                  <a:pt x="82" y="63"/>
                </a:cubicBezTo>
                <a:cubicBezTo>
                  <a:pt x="82" y="63"/>
                  <a:pt x="81" y="63"/>
                  <a:pt x="81" y="64"/>
                </a:cubicBezTo>
                <a:cubicBezTo>
                  <a:pt x="82" y="63"/>
                  <a:pt x="82" y="63"/>
                  <a:pt x="82" y="62"/>
                </a:cubicBezTo>
                <a:cubicBezTo>
                  <a:pt x="83" y="60"/>
                  <a:pt x="84" y="59"/>
                  <a:pt x="85" y="57"/>
                </a:cubicBezTo>
                <a:cubicBezTo>
                  <a:pt x="86" y="54"/>
                  <a:pt x="87" y="52"/>
                  <a:pt x="88" y="49"/>
                </a:cubicBezTo>
                <a:cubicBezTo>
                  <a:pt x="88" y="49"/>
                  <a:pt x="89" y="48"/>
                  <a:pt x="89" y="47"/>
                </a:cubicBezTo>
                <a:cubicBezTo>
                  <a:pt x="88" y="47"/>
                  <a:pt x="87" y="47"/>
                  <a:pt x="86" y="47"/>
                </a:cubicBezTo>
                <a:cubicBezTo>
                  <a:pt x="86" y="48"/>
                  <a:pt x="86" y="48"/>
                  <a:pt x="86" y="49"/>
                </a:cubicBezTo>
                <a:close/>
                <a:moveTo>
                  <a:pt x="72" y="62"/>
                </a:moveTo>
                <a:cubicBezTo>
                  <a:pt x="72" y="62"/>
                  <a:pt x="72" y="62"/>
                  <a:pt x="72" y="62"/>
                </a:cubicBezTo>
                <a:cubicBezTo>
                  <a:pt x="72" y="62"/>
                  <a:pt x="72" y="62"/>
                  <a:pt x="73" y="62"/>
                </a:cubicBezTo>
                <a:cubicBezTo>
                  <a:pt x="73" y="62"/>
                  <a:pt x="73" y="62"/>
                  <a:pt x="73" y="62"/>
                </a:cubicBezTo>
                <a:cubicBezTo>
                  <a:pt x="72" y="62"/>
                  <a:pt x="72" y="62"/>
                  <a:pt x="72" y="62"/>
                </a:cubicBezTo>
                <a:cubicBezTo>
                  <a:pt x="72" y="62"/>
                  <a:pt x="72" y="62"/>
                  <a:pt x="72" y="62"/>
                </a:cubicBezTo>
                <a:close/>
                <a:moveTo>
                  <a:pt x="70" y="54"/>
                </a:moveTo>
                <a:cubicBezTo>
                  <a:pt x="70" y="55"/>
                  <a:pt x="70" y="56"/>
                  <a:pt x="70" y="57"/>
                </a:cubicBezTo>
                <a:cubicBezTo>
                  <a:pt x="70" y="57"/>
                  <a:pt x="71" y="57"/>
                  <a:pt x="72" y="57"/>
                </a:cubicBezTo>
                <a:cubicBezTo>
                  <a:pt x="71" y="56"/>
                  <a:pt x="71" y="56"/>
                  <a:pt x="71" y="56"/>
                </a:cubicBezTo>
                <a:cubicBezTo>
                  <a:pt x="71" y="56"/>
                  <a:pt x="71" y="55"/>
                  <a:pt x="71" y="54"/>
                </a:cubicBezTo>
                <a:cubicBezTo>
                  <a:pt x="71" y="54"/>
                  <a:pt x="70" y="54"/>
                  <a:pt x="70" y="54"/>
                </a:cubicBezTo>
                <a:close/>
                <a:moveTo>
                  <a:pt x="66" y="54"/>
                </a:moveTo>
                <a:cubicBezTo>
                  <a:pt x="66" y="55"/>
                  <a:pt x="67" y="55"/>
                  <a:pt x="67" y="56"/>
                </a:cubicBezTo>
                <a:cubicBezTo>
                  <a:pt x="67" y="56"/>
                  <a:pt x="67" y="56"/>
                  <a:pt x="67" y="56"/>
                </a:cubicBezTo>
                <a:cubicBezTo>
                  <a:pt x="67" y="55"/>
                  <a:pt x="67" y="54"/>
                  <a:pt x="67" y="54"/>
                </a:cubicBezTo>
                <a:cubicBezTo>
                  <a:pt x="67" y="54"/>
                  <a:pt x="66" y="53"/>
                  <a:pt x="66" y="53"/>
                </a:cubicBezTo>
                <a:cubicBezTo>
                  <a:pt x="66" y="53"/>
                  <a:pt x="66" y="52"/>
                  <a:pt x="66" y="52"/>
                </a:cubicBezTo>
                <a:cubicBezTo>
                  <a:pt x="66" y="52"/>
                  <a:pt x="66" y="51"/>
                  <a:pt x="66" y="51"/>
                </a:cubicBezTo>
                <a:cubicBezTo>
                  <a:pt x="66" y="50"/>
                  <a:pt x="66" y="50"/>
                  <a:pt x="66" y="50"/>
                </a:cubicBezTo>
                <a:cubicBezTo>
                  <a:pt x="66" y="51"/>
                  <a:pt x="66" y="53"/>
                  <a:pt x="66" y="54"/>
                </a:cubicBezTo>
                <a:close/>
                <a:moveTo>
                  <a:pt x="78" y="54"/>
                </a:moveTo>
                <a:cubicBezTo>
                  <a:pt x="78" y="54"/>
                  <a:pt x="78" y="54"/>
                  <a:pt x="79" y="54"/>
                </a:cubicBezTo>
                <a:cubicBezTo>
                  <a:pt x="79" y="53"/>
                  <a:pt x="78" y="53"/>
                  <a:pt x="78" y="52"/>
                </a:cubicBezTo>
                <a:cubicBezTo>
                  <a:pt x="78" y="52"/>
                  <a:pt x="78" y="52"/>
                  <a:pt x="78" y="53"/>
                </a:cubicBezTo>
                <a:cubicBezTo>
                  <a:pt x="78" y="53"/>
                  <a:pt x="78" y="54"/>
                  <a:pt x="78" y="54"/>
                </a:cubicBezTo>
                <a:close/>
                <a:moveTo>
                  <a:pt x="105" y="14"/>
                </a:moveTo>
                <a:cubicBezTo>
                  <a:pt x="104" y="20"/>
                  <a:pt x="101" y="26"/>
                  <a:pt x="98" y="33"/>
                </a:cubicBezTo>
                <a:cubicBezTo>
                  <a:pt x="97" y="36"/>
                  <a:pt x="96" y="39"/>
                  <a:pt x="95" y="42"/>
                </a:cubicBezTo>
                <a:cubicBezTo>
                  <a:pt x="94" y="44"/>
                  <a:pt x="93" y="47"/>
                  <a:pt x="91" y="50"/>
                </a:cubicBezTo>
                <a:cubicBezTo>
                  <a:pt x="91" y="51"/>
                  <a:pt x="90" y="52"/>
                  <a:pt x="90" y="53"/>
                </a:cubicBezTo>
                <a:cubicBezTo>
                  <a:pt x="91" y="52"/>
                  <a:pt x="92" y="50"/>
                  <a:pt x="92" y="49"/>
                </a:cubicBezTo>
                <a:cubicBezTo>
                  <a:pt x="94" y="47"/>
                  <a:pt x="95" y="44"/>
                  <a:pt x="97" y="42"/>
                </a:cubicBezTo>
                <a:cubicBezTo>
                  <a:pt x="99" y="37"/>
                  <a:pt x="102" y="32"/>
                  <a:pt x="105" y="27"/>
                </a:cubicBezTo>
                <a:cubicBezTo>
                  <a:pt x="106" y="25"/>
                  <a:pt x="107" y="24"/>
                  <a:pt x="108" y="22"/>
                </a:cubicBezTo>
                <a:cubicBezTo>
                  <a:pt x="109" y="20"/>
                  <a:pt x="110" y="18"/>
                  <a:pt x="111" y="16"/>
                </a:cubicBezTo>
                <a:cubicBezTo>
                  <a:pt x="109" y="15"/>
                  <a:pt x="107" y="15"/>
                  <a:pt x="105" y="14"/>
                </a:cubicBezTo>
                <a:close/>
                <a:moveTo>
                  <a:pt x="69" y="51"/>
                </a:moveTo>
                <a:cubicBezTo>
                  <a:pt x="69" y="51"/>
                  <a:pt x="70" y="51"/>
                  <a:pt x="70" y="51"/>
                </a:cubicBezTo>
                <a:cubicBezTo>
                  <a:pt x="70" y="50"/>
                  <a:pt x="70" y="50"/>
                  <a:pt x="70" y="50"/>
                </a:cubicBezTo>
                <a:cubicBezTo>
                  <a:pt x="70" y="50"/>
                  <a:pt x="69" y="50"/>
                  <a:pt x="69" y="50"/>
                </a:cubicBezTo>
                <a:cubicBezTo>
                  <a:pt x="69" y="50"/>
                  <a:pt x="69" y="51"/>
                  <a:pt x="69" y="51"/>
                </a:cubicBezTo>
                <a:close/>
                <a:moveTo>
                  <a:pt x="81" y="48"/>
                </a:moveTo>
                <a:cubicBezTo>
                  <a:pt x="81" y="49"/>
                  <a:pt x="81" y="49"/>
                  <a:pt x="82" y="49"/>
                </a:cubicBezTo>
                <a:cubicBezTo>
                  <a:pt x="82" y="49"/>
                  <a:pt x="82" y="48"/>
                  <a:pt x="82" y="48"/>
                </a:cubicBezTo>
                <a:cubicBezTo>
                  <a:pt x="81" y="48"/>
                  <a:pt x="81" y="48"/>
                  <a:pt x="81" y="48"/>
                </a:cubicBezTo>
                <a:cubicBezTo>
                  <a:pt x="81" y="48"/>
                  <a:pt x="81" y="48"/>
                  <a:pt x="81" y="48"/>
                </a:cubicBezTo>
                <a:close/>
                <a:moveTo>
                  <a:pt x="68" y="47"/>
                </a:moveTo>
                <a:cubicBezTo>
                  <a:pt x="68" y="47"/>
                  <a:pt x="69" y="47"/>
                  <a:pt x="69" y="47"/>
                </a:cubicBezTo>
                <a:cubicBezTo>
                  <a:pt x="69" y="46"/>
                  <a:pt x="69" y="46"/>
                  <a:pt x="69" y="46"/>
                </a:cubicBezTo>
                <a:cubicBezTo>
                  <a:pt x="69" y="46"/>
                  <a:pt x="68" y="46"/>
                  <a:pt x="68" y="46"/>
                </a:cubicBezTo>
                <a:cubicBezTo>
                  <a:pt x="68" y="46"/>
                  <a:pt x="68" y="47"/>
                  <a:pt x="68" y="47"/>
                </a:cubicBezTo>
                <a:close/>
                <a:moveTo>
                  <a:pt x="72" y="45"/>
                </a:moveTo>
                <a:cubicBezTo>
                  <a:pt x="72" y="46"/>
                  <a:pt x="73" y="46"/>
                  <a:pt x="73" y="46"/>
                </a:cubicBezTo>
                <a:cubicBezTo>
                  <a:pt x="73" y="46"/>
                  <a:pt x="73" y="46"/>
                  <a:pt x="73" y="46"/>
                </a:cubicBezTo>
                <a:cubicBezTo>
                  <a:pt x="73" y="46"/>
                  <a:pt x="73" y="46"/>
                  <a:pt x="73" y="45"/>
                </a:cubicBezTo>
                <a:cubicBezTo>
                  <a:pt x="73" y="45"/>
                  <a:pt x="73" y="45"/>
                  <a:pt x="72" y="45"/>
                </a:cubicBezTo>
                <a:close/>
                <a:moveTo>
                  <a:pt x="76" y="46"/>
                </a:moveTo>
                <a:cubicBezTo>
                  <a:pt x="77" y="46"/>
                  <a:pt x="77" y="46"/>
                  <a:pt x="77" y="46"/>
                </a:cubicBezTo>
                <a:cubicBezTo>
                  <a:pt x="77" y="45"/>
                  <a:pt x="77" y="45"/>
                  <a:pt x="77" y="44"/>
                </a:cubicBezTo>
                <a:cubicBezTo>
                  <a:pt x="76" y="45"/>
                  <a:pt x="76" y="45"/>
                  <a:pt x="76" y="45"/>
                </a:cubicBezTo>
                <a:cubicBezTo>
                  <a:pt x="76" y="45"/>
                  <a:pt x="76" y="45"/>
                  <a:pt x="76" y="46"/>
                </a:cubicBezTo>
                <a:close/>
                <a:moveTo>
                  <a:pt x="80" y="45"/>
                </a:moveTo>
                <a:cubicBezTo>
                  <a:pt x="80" y="45"/>
                  <a:pt x="81" y="45"/>
                  <a:pt x="81" y="45"/>
                </a:cubicBezTo>
                <a:cubicBezTo>
                  <a:pt x="81" y="44"/>
                  <a:pt x="81" y="44"/>
                  <a:pt x="81" y="44"/>
                </a:cubicBezTo>
                <a:cubicBezTo>
                  <a:pt x="81" y="44"/>
                  <a:pt x="81" y="44"/>
                  <a:pt x="81" y="44"/>
                </a:cubicBezTo>
                <a:cubicBezTo>
                  <a:pt x="80" y="44"/>
                  <a:pt x="80" y="44"/>
                  <a:pt x="80" y="44"/>
                </a:cubicBezTo>
                <a:cubicBezTo>
                  <a:pt x="80" y="44"/>
                  <a:pt x="80" y="45"/>
                  <a:pt x="80" y="45"/>
                </a:cubicBezTo>
                <a:close/>
                <a:moveTo>
                  <a:pt x="83" y="43"/>
                </a:moveTo>
                <a:cubicBezTo>
                  <a:pt x="83" y="44"/>
                  <a:pt x="83" y="44"/>
                  <a:pt x="83" y="44"/>
                </a:cubicBezTo>
                <a:cubicBezTo>
                  <a:pt x="82" y="44"/>
                  <a:pt x="82" y="44"/>
                  <a:pt x="82" y="44"/>
                </a:cubicBezTo>
                <a:cubicBezTo>
                  <a:pt x="83" y="44"/>
                  <a:pt x="83" y="44"/>
                  <a:pt x="83" y="44"/>
                </a:cubicBezTo>
                <a:cubicBezTo>
                  <a:pt x="83" y="43"/>
                  <a:pt x="83" y="43"/>
                  <a:pt x="83" y="43"/>
                </a:cubicBezTo>
                <a:cubicBezTo>
                  <a:pt x="83" y="43"/>
                  <a:pt x="83" y="43"/>
                  <a:pt x="83" y="43"/>
                </a:cubicBezTo>
                <a:cubicBezTo>
                  <a:pt x="83" y="43"/>
                  <a:pt x="83" y="43"/>
                  <a:pt x="83" y="43"/>
                </a:cubicBezTo>
                <a:close/>
                <a:moveTo>
                  <a:pt x="67" y="42"/>
                </a:moveTo>
                <a:cubicBezTo>
                  <a:pt x="67" y="42"/>
                  <a:pt x="67" y="43"/>
                  <a:pt x="67" y="43"/>
                </a:cubicBezTo>
                <a:cubicBezTo>
                  <a:pt x="68" y="43"/>
                  <a:pt x="68" y="43"/>
                  <a:pt x="68" y="43"/>
                </a:cubicBezTo>
                <a:cubicBezTo>
                  <a:pt x="68" y="43"/>
                  <a:pt x="68" y="42"/>
                  <a:pt x="67" y="42"/>
                </a:cubicBezTo>
                <a:cubicBezTo>
                  <a:pt x="67" y="42"/>
                  <a:pt x="67" y="42"/>
                  <a:pt x="67" y="42"/>
                </a:cubicBezTo>
                <a:close/>
                <a:moveTo>
                  <a:pt x="72" y="42"/>
                </a:moveTo>
                <a:cubicBezTo>
                  <a:pt x="72" y="42"/>
                  <a:pt x="72" y="42"/>
                  <a:pt x="72" y="42"/>
                </a:cubicBezTo>
                <a:cubicBezTo>
                  <a:pt x="72" y="42"/>
                  <a:pt x="72" y="42"/>
                  <a:pt x="72" y="42"/>
                </a:cubicBezTo>
                <a:close/>
                <a:moveTo>
                  <a:pt x="82" y="40"/>
                </a:moveTo>
                <a:cubicBezTo>
                  <a:pt x="83" y="40"/>
                  <a:pt x="83" y="40"/>
                  <a:pt x="84" y="40"/>
                </a:cubicBezTo>
                <a:cubicBezTo>
                  <a:pt x="84" y="40"/>
                  <a:pt x="84" y="40"/>
                  <a:pt x="84" y="40"/>
                </a:cubicBezTo>
                <a:cubicBezTo>
                  <a:pt x="84" y="39"/>
                  <a:pt x="84" y="39"/>
                  <a:pt x="84" y="39"/>
                </a:cubicBezTo>
                <a:cubicBezTo>
                  <a:pt x="84" y="39"/>
                  <a:pt x="84" y="39"/>
                  <a:pt x="84" y="39"/>
                </a:cubicBezTo>
                <a:cubicBezTo>
                  <a:pt x="84" y="39"/>
                  <a:pt x="84" y="39"/>
                  <a:pt x="83" y="39"/>
                </a:cubicBezTo>
                <a:cubicBezTo>
                  <a:pt x="82" y="40"/>
                  <a:pt x="82" y="40"/>
                  <a:pt x="82" y="40"/>
                </a:cubicBezTo>
                <a:cubicBezTo>
                  <a:pt x="82" y="40"/>
                  <a:pt x="82" y="40"/>
                  <a:pt x="82" y="40"/>
                </a:cubicBezTo>
                <a:close/>
                <a:moveTo>
                  <a:pt x="67" y="37"/>
                </a:moveTo>
                <a:cubicBezTo>
                  <a:pt x="67" y="38"/>
                  <a:pt x="67" y="38"/>
                  <a:pt x="67" y="39"/>
                </a:cubicBezTo>
                <a:cubicBezTo>
                  <a:pt x="67" y="39"/>
                  <a:pt x="67" y="39"/>
                  <a:pt x="68" y="39"/>
                </a:cubicBezTo>
                <a:cubicBezTo>
                  <a:pt x="68" y="38"/>
                  <a:pt x="67" y="38"/>
                  <a:pt x="67" y="37"/>
                </a:cubicBezTo>
                <a:cubicBezTo>
                  <a:pt x="67" y="37"/>
                  <a:pt x="67" y="37"/>
                  <a:pt x="67" y="37"/>
                </a:cubicBezTo>
                <a:cubicBezTo>
                  <a:pt x="67" y="37"/>
                  <a:pt x="67" y="37"/>
                  <a:pt x="67" y="37"/>
                </a:cubicBezTo>
                <a:close/>
                <a:moveTo>
                  <a:pt x="71" y="38"/>
                </a:moveTo>
                <a:cubicBezTo>
                  <a:pt x="71" y="37"/>
                  <a:pt x="71" y="37"/>
                  <a:pt x="71" y="37"/>
                </a:cubicBezTo>
                <a:cubicBezTo>
                  <a:pt x="71" y="37"/>
                  <a:pt x="71" y="37"/>
                  <a:pt x="71" y="37"/>
                </a:cubicBezTo>
                <a:cubicBezTo>
                  <a:pt x="71" y="37"/>
                  <a:pt x="71" y="37"/>
                  <a:pt x="70" y="37"/>
                </a:cubicBezTo>
                <a:cubicBezTo>
                  <a:pt x="71" y="37"/>
                  <a:pt x="71" y="37"/>
                  <a:pt x="71" y="38"/>
                </a:cubicBezTo>
                <a:close/>
                <a:moveTo>
                  <a:pt x="85" y="35"/>
                </a:moveTo>
                <a:cubicBezTo>
                  <a:pt x="85" y="35"/>
                  <a:pt x="85" y="35"/>
                  <a:pt x="86" y="35"/>
                </a:cubicBezTo>
                <a:cubicBezTo>
                  <a:pt x="86" y="35"/>
                  <a:pt x="86" y="35"/>
                  <a:pt x="86" y="35"/>
                </a:cubicBezTo>
                <a:cubicBezTo>
                  <a:pt x="86" y="35"/>
                  <a:pt x="85" y="35"/>
                  <a:pt x="85" y="35"/>
                </a:cubicBezTo>
                <a:cubicBezTo>
                  <a:pt x="85" y="35"/>
                  <a:pt x="85" y="35"/>
                  <a:pt x="85" y="35"/>
                </a:cubicBezTo>
                <a:close/>
                <a:moveTo>
                  <a:pt x="67" y="35"/>
                </a:moveTo>
                <a:cubicBezTo>
                  <a:pt x="67" y="34"/>
                  <a:pt x="67" y="34"/>
                  <a:pt x="67" y="34"/>
                </a:cubicBezTo>
                <a:cubicBezTo>
                  <a:pt x="67" y="34"/>
                  <a:pt x="67" y="34"/>
                  <a:pt x="67" y="34"/>
                </a:cubicBezTo>
                <a:cubicBezTo>
                  <a:pt x="67" y="34"/>
                  <a:pt x="67" y="34"/>
                  <a:pt x="67" y="34"/>
                </a:cubicBezTo>
                <a:cubicBezTo>
                  <a:pt x="67" y="34"/>
                  <a:pt x="67" y="34"/>
                  <a:pt x="67" y="34"/>
                </a:cubicBezTo>
                <a:lnTo>
                  <a:pt x="67" y="35"/>
                </a:lnTo>
                <a:close/>
                <a:moveTo>
                  <a:pt x="85" y="32"/>
                </a:moveTo>
                <a:cubicBezTo>
                  <a:pt x="86" y="32"/>
                  <a:pt x="86" y="32"/>
                  <a:pt x="86" y="33"/>
                </a:cubicBezTo>
                <a:cubicBezTo>
                  <a:pt x="87" y="32"/>
                  <a:pt x="87" y="32"/>
                  <a:pt x="87" y="31"/>
                </a:cubicBezTo>
                <a:cubicBezTo>
                  <a:pt x="86" y="32"/>
                  <a:pt x="86" y="32"/>
                  <a:pt x="85" y="32"/>
                </a:cubicBezTo>
                <a:close/>
                <a:moveTo>
                  <a:pt x="69" y="30"/>
                </a:moveTo>
                <a:cubicBezTo>
                  <a:pt x="70" y="30"/>
                  <a:pt x="71" y="30"/>
                  <a:pt x="72" y="30"/>
                </a:cubicBezTo>
                <a:cubicBezTo>
                  <a:pt x="72" y="29"/>
                  <a:pt x="72" y="29"/>
                  <a:pt x="72" y="29"/>
                </a:cubicBezTo>
                <a:cubicBezTo>
                  <a:pt x="71" y="29"/>
                  <a:pt x="70" y="29"/>
                  <a:pt x="69" y="30"/>
                </a:cubicBezTo>
                <a:cubicBezTo>
                  <a:pt x="69" y="30"/>
                  <a:pt x="69" y="30"/>
                  <a:pt x="69" y="30"/>
                </a:cubicBezTo>
                <a:close/>
                <a:moveTo>
                  <a:pt x="77" y="28"/>
                </a:moveTo>
                <a:cubicBezTo>
                  <a:pt x="77" y="28"/>
                  <a:pt x="77" y="28"/>
                  <a:pt x="77" y="28"/>
                </a:cubicBezTo>
                <a:cubicBezTo>
                  <a:pt x="77" y="28"/>
                  <a:pt x="77" y="27"/>
                  <a:pt x="77" y="27"/>
                </a:cubicBezTo>
                <a:cubicBezTo>
                  <a:pt x="77" y="27"/>
                  <a:pt x="77" y="27"/>
                  <a:pt x="77" y="27"/>
                </a:cubicBezTo>
                <a:lnTo>
                  <a:pt x="77" y="28"/>
                </a:lnTo>
                <a:close/>
                <a:moveTo>
                  <a:pt x="68" y="26"/>
                </a:moveTo>
                <a:cubicBezTo>
                  <a:pt x="69" y="26"/>
                  <a:pt x="70" y="26"/>
                  <a:pt x="70" y="26"/>
                </a:cubicBezTo>
                <a:cubicBezTo>
                  <a:pt x="69" y="26"/>
                  <a:pt x="69" y="26"/>
                  <a:pt x="68" y="26"/>
                </a:cubicBezTo>
                <a:cubicBezTo>
                  <a:pt x="68" y="26"/>
                  <a:pt x="68" y="26"/>
                  <a:pt x="68" y="26"/>
                </a:cubicBezTo>
                <a:close/>
                <a:moveTo>
                  <a:pt x="88" y="24"/>
                </a:moveTo>
                <a:cubicBezTo>
                  <a:pt x="88" y="24"/>
                  <a:pt x="88" y="25"/>
                  <a:pt x="88" y="25"/>
                </a:cubicBezTo>
                <a:cubicBezTo>
                  <a:pt x="88" y="25"/>
                  <a:pt x="89" y="25"/>
                  <a:pt x="89" y="25"/>
                </a:cubicBezTo>
                <a:cubicBezTo>
                  <a:pt x="89" y="25"/>
                  <a:pt x="89" y="25"/>
                  <a:pt x="89" y="25"/>
                </a:cubicBezTo>
                <a:cubicBezTo>
                  <a:pt x="89" y="25"/>
                  <a:pt x="89" y="25"/>
                  <a:pt x="89" y="25"/>
                </a:cubicBezTo>
                <a:cubicBezTo>
                  <a:pt x="89" y="25"/>
                  <a:pt x="89" y="25"/>
                  <a:pt x="89" y="25"/>
                </a:cubicBezTo>
                <a:cubicBezTo>
                  <a:pt x="89" y="25"/>
                  <a:pt x="89" y="25"/>
                  <a:pt x="89" y="25"/>
                </a:cubicBezTo>
                <a:cubicBezTo>
                  <a:pt x="89" y="24"/>
                  <a:pt x="89" y="24"/>
                  <a:pt x="89" y="24"/>
                </a:cubicBezTo>
                <a:cubicBezTo>
                  <a:pt x="88" y="24"/>
                  <a:pt x="88" y="24"/>
                  <a:pt x="88" y="24"/>
                </a:cubicBezTo>
                <a:close/>
                <a:moveTo>
                  <a:pt x="91" y="20"/>
                </a:moveTo>
                <a:cubicBezTo>
                  <a:pt x="91" y="21"/>
                  <a:pt x="91" y="21"/>
                  <a:pt x="91" y="21"/>
                </a:cubicBezTo>
                <a:cubicBezTo>
                  <a:pt x="91" y="21"/>
                  <a:pt x="91" y="21"/>
                  <a:pt x="91" y="21"/>
                </a:cubicBezTo>
                <a:cubicBezTo>
                  <a:pt x="91" y="21"/>
                  <a:pt x="91" y="21"/>
                  <a:pt x="91" y="20"/>
                </a:cubicBezTo>
                <a:close/>
                <a:moveTo>
                  <a:pt x="67" y="21"/>
                </a:moveTo>
                <a:cubicBezTo>
                  <a:pt x="68" y="21"/>
                  <a:pt x="68" y="20"/>
                  <a:pt x="69" y="20"/>
                </a:cubicBezTo>
                <a:cubicBezTo>
                  <a:pt x="69" y="20"/>
                  <a:pt x="69" y="20"/>
                  <a:pt x="69" y="20"/>
                </a:cubicBezTo>
                <a:cubicBezTo>
                  <a:pt x="68" y="20"/>
                  <a:pt x="67" y="20"/>
                  <a:pt x="67" y="20"/>
                </a:cubicBezTo>
                <a:lnTo>
                  <a:pt x="67" y="21"/>
                </a:lnTo>
                <a:close/>
                <a:moveTo>
                  <a:pt x="74" y="18"/>
                </a:moveTo>
                <a:cubicBezTo>
                  <a:pt x="74" y="18"/>
                  <a:pt x="75" y="18"/>
                  <a:pt x="75" y="18"/>
                </a:cubicBezTo>
                <a:cubicBezTo>
                  <a:pt x="75" y="18"/>
                  <a:pt x="75" y="18"/>
                  <a:pt x="75" y="18"/>
                </a:cubicBezTo>
                <a:cubicBezTo>
                  <a:pt x="75" y="18"/>
                  <a:pt x="74" y="18"/>
                  <a:pt x="74" y="18"/>
                </a:cubicBezTo>
                <a:cubicBezTo>
                  <a:pt x="74" y="18"/>
                  <a:pt x="74" y="18"/>
                  <a:pt x="74" y="18"/>
                </a:cubicBezTo>
                <a:close/>
                <a:moveTo>
                  <a:pt x="90" y="11"/>
                </a:moveTo>
                <a:cubicBezTo>
                  <a:pt x="90" y="11"/>
                  <a:pt x="91" y="12"/>
                  <a:pt x="91" y="12"/>
                </a:cubicBezTo>
                <a:cubicBezTo>
                  <a:pt x="91" y="14"/>
                  <a:pt x="92" y="16"/>
                  <a:pt x="92" y="18"/>
                </a:cubicBezTo>
                <a:cubicBezTo>
                  <a:pt x="94" y="15"/>
                  <a:pt x="95" y="13"/>
                  <a:pt x="96" y="11"/>
                </a:cubicBezTo>
                <a:cubicBezTo>
                  <a:pt x="94" y="9"/>
                  <a:pt x="92" y="8"/>
                  <a:pt x="89" y="7"/>
                </a:cubicBezTo>
                <a:cubicBezTo>
                  <a:pt x="89" y="7"/>
                  <a:pt x="89" y="7"/>
                  <a:pt x="89" y="8"/>
                </a:cubicBezTo>
                <a:cubicBezTo>
                  <a:pt x="90" y="8"/>
                  <a:pt x="90" y="8"/>
                  <a:pt x="90" y="8"/>
                </a:cubicBezTo>
                <a:cubicBezTo>
                  <a:pt x="90" y="9"/>
                  <a:pt x="90" y="9"/>
                  <a:pt x="90" y="9"/>
                </a:cubicBezTo>
                <a:cubicBezTo>
                  <a:pt x="90" y="10"/>
                  <a:pt x="90" y="10"/>
                  <a:pt x="90" y="10"/>
                </a:cubicBezTo>
                <a:cubicBezTo>
                  <a:pt x="90" y="10"/>
                  <a:pt x="90" y="10"/>
                  <a:pt x="90" y="11"/>
                </a:cubicBezTo>
                <a:close/>
                <a:moveTo>
                  <a:pt x="85" y="14"/>
                </a:moveTo>
                <a:cubicBezTo>
                  <a:pt x="85" y="14"/>
                  <a:pt x="85" y="14"/>
                  <a:pt x="86" y="14"/>
                </a:cubicBezTo>
                <a:cubicBezTo>
                  <a:pt x="86" y="14"/>
                  <a:pt x="86" y="14"/>
                  <a:pt x="86" y="14"/>
                </a:cubicBezTo>
                <a:cubicBezTo>
                  <a:pt x="85" y="14"/>
                  <a:pt x="85" y="14"/>
                  <a:pt x="84" y="14"/>
                </a:cubicBezTo>
                <a:cubicBezTo>
                  <a:pt x="84" y="14"/>
                  <a:pt x="85" y="14"/>
                  <a:pt x="85" y="14"/>
                </a:cubicBezTo>
                <a:close/>
                <a:moveTo>
                  <a:pt x="73" y="13"/>
                </a:moveTo>
                <a:cubicBezTo>
                  <a:pt x="73" y="13"/>
                  <a:pt x="73" y="12"/>
                  <a:pt x="73" y="12"/>
                </a:cubicBezTo>
                <a:cubicBezTo>
                  <a:pt x="73" y="12"/>
                  <a:pt x="73" y="12"/>
                  <a:pt x="73" y="12"/>
                </a:cubicBezTo>
                <a:cubicBezTo>
                  <a:pt x="73" y="12"/>
                  <a:pt x="73" y="12"/>
                  <a:pt x="73" y="12"/>
                </a:cubicBezTo>
                <a:cubicBezTo>
                  <a:pt x="73" y="12"/>
                  <a:pt x="73" y="13"/>
                  <a:pt x="73" y="13"/>
                </a:cubicBezTo>
                <a:close/>
                <a:moveTo>
                  <a:pt x="69" y="10"/>
                </a:moveTo>
                <a:cubicBezTo>
                  <a:pt x="69" y="10"/>
                  <a:pt x="69" y="10"/>
                  <a:pt x="69" y="10"/>
                </a:cubicBezTo>
                <a:cubicBezTo>
                  <a:pt x="69" y="10"/>
                  <a:pt x="69" y="10"/>
                  <a:pt x="69" y="10"/>
                </a:cubicBezTo>
                <a:cubicBezTo>
                  <a:pt x="69" y="10"/>
                  <a:pt x="69" y="10"/>
                  <a:pt x="69" y="9"/>
                </a:cubicBezTo>
                <a:cubicBezTo>
                  <a:pt x="69" y="9"/>
                  <a:pt x="68" y="9"/>
                  <a:pt x="68" y="9"/>
                </a:cubicBezTo>
                <a:cubicBezTo>
                  <a:pt x="68" y="9"/>
                  <a:pt x="69" y="9"/>
                  <a:pt x="69" y="10"/>
                </a:cubicBezTo>
                <a:close/>
                <a:moveTo>
                  <a:pt x="72" y="10"/>
                </a:moveTo>
                <a:cubicBezTo>
                  <a:pt x="72" y="10"/>
                  <a:pt x="72" y="10"/>
                  <a:pt x="72" y="10"/>
                </a:cubicBezTo>
                <a:cubicBezTo>
                  <a:pt x="72" y="9"/>
                  <a:pt x="72" y="9"/>
                  <a:pt x="72" y="8"/>
                </a:cubicBezTo>
                <a:cubicBezTo>
                  <a:pt x="72" y="8"/>
                  <a:pt x="72" y="9"/>
                  <a:pt x="72" y="9"/>
                </a:cubicBezTo>
                <a:cubicBezTo>
                  <a:pt x="72" y="9"/>
                  <a:pt x="72" y="9"/>
                  <a:pt x="72" y="10"/>
                </a:cubicBezTo>
                <a:close/>
                <a:moveTo>
                  <a:pt x="84" y="7"/>
                </a:moveTo>
                <a:cubicBezTo>
                  <a:pt x="84" y="8"/>
                  <a:pt x="83" y="8"/>
                  <a:pt x="82" y="9"/>
                </a:cubicBezTo>
                <a:cubicBezTo>
                  <a:pt x="83" y="8"/>
                  <a:pt x="84" y="8"/>
                  <a:pt x="84" y="8"/>
                </a:cubicBezTo>
                <a:cubicBezTo>
                  <a:pt x="84" y="8"/>
                  <a:pt x="84" y="8"/>
                  <a:pt x="84" y="7"/>
                </a:cubicBezTo>
                <a:close/>
                <a:moveTo>
                  <a:pt x="77" y="8"/>
                </a:moveTo>
                <a:cubicBezTo>
                  <a:pt x="77" y="7"/>
                  <a:pt x="77" y="7"/>
                  <a:pt x="77" y="7"/>
                </a:cubicBezTo>
                <a:cubicBezTo>
                  <a:pt x="77" y="7"/>
                  <a:pt x="77" y="7"/>
                  <a:pt x="77" y="7"/>
                </a:cubicBezTo>
                <a:cubicBezTo>
                  <a:pt x="77" y="7"/>
                  <a:pt x="77" y="7"/>
                  <a:pt x="77" y="7"/>
                </a:cubicBezTo>
                <a:cubicBezTo>
                  <a:pt x="77" y="7"/>
                  <a:pt x="77" y="7"/>
                  <a:pt x="77" y="8"/>
                </a:cubicBezTo>
                <a:close/>
                <a:moveTo>
                  <a:pt x="86" y="6"/>
                </a:moveTo>
                <a:cubicBezTo>
                  <a:pt x="86" y="6"/>
                  <a:pt x="86" y="6"/>
                  <a:pt x="86" y="6"/>
                </a:cubicBezTo>
                <a:cubicBezTo>
                  <a:pt x="86" y="7"/>
                  <a:pt x="86" y="7"/>
                  <a:pt x="86" y="7"/>
                </a:cubicBezTo>
                <a:cubicBezTo>
                  <a:pt x="87" y="7"/>
                  <a:pt x="87" y="7"/>
                  <a:pt x="87" y="7"/>
                </a:cubicBezTo>
                <a:cubicBezTo>
                  <a:pt x="87" y="7"/>
                  <a:pt x="87" y="7"/>
                  <a:pt x="87" y="6"/>
                </a:cubicBezTo>
                <a:cubicBezTo>
                  <a:pt x="86" y="6"/>
                  <a:pt x="86" y="6"/>
                  <a:pt x="86" y="6"/>
                </a:cubicBezTo>
                <a:close/>
                <a:moveTo>
                  <a:pt x="68" y="4"/>
                </a:moveTo>
                <a:cubicBezTo>
                  <a:pt x="68" y="5"/>
                  <a:pt x="68" y="6"/>
                  <a:pt x="68" y="7"/>
                </a:cubicBezTo>
                <a:cubicBezTo>
                  <a:pt x="68" y="7"/>
                  <a:pt x="68" y="7"/>
                  <a:pt x="68" y="7"/>
                </a:cubicBezTo>
                <a:cubicBezTo>
                  <a:pt x="68" y="6"/>
                  <a:pt x="68" y="5"/>
                  <a:pt x="68" y="4"/>
                </a:cubicBezTo>
                <a:cubicBezTo>
                  <a:pt x="68" y="4"/>
                  <a:pt x="68" y="4"/>
                  <a:pt x="68" y="4"/>
                </a:cubicBezTo>
                <a:close/>
                <a:moveTo>
                  <a:pt x="80" y="6"/>
                </a:moveTo>
                <a:cubicBezTo>
                  <a:pt x="81" y="6"/>
                  <a:pt x="82" y="6"/>
                  <a:pt x="83" y="5"/>
                </a:cubicBezTo>
                <a:cubicBezTo>
                  <a:pt x="82" y="5"/>
                  <a:pt x="81" y="5"/>
                  <a:pt x="81" y="5"/>
                </a:cubicBezTo>
                <a:cubicBezTo>
                  <a:pt x="80" y="5"/>
                  <a:pt x="80" y="5"/>
                  <a:pt x="80" y="5"/>
                </a:cubicBezTo>
                <a:cubicBezTo>
                  <a:pt x="80" y="6"/>
                  <a:pt x="80" y="6"/>
                  <a:pt x="80" y="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35" name="Freeform 8"/>
          <p:cNvSpPr/>
          <p:nvPr/>
        </p:nvSpPr>
        <p:spPr bwMode="auto">
          <a:xfrm>
            <a:off x="8953647" y="3674867"/>
            <a:ext cx="293688" cy="461963"/>
          </a:xfrm>
          <a:custGeom>
            <a:avLst/>
            <a:gdLst>
              <a:gd name="T0" fmla="*/ 2 w 35"/>
              <a:gd name="T1" fmla="*/ 55 h 55"/>
              <a:gd name="T2" fmla="*/ 1 w 35"/>
              <a:gd name="T3" fmla="*/ 54 h 55"/>
              <a:gd name="T4" fmla="*/ 1 w 35"/>
              <a:gd name="T5" fmla="*/ 53 h 55"/>
              <a:gd name="T6" fmla="*/ 3 w 35"/>
              <a:gd name="T7" fmla="*/ 49 h 55"/>
              <a:gd name="T8" fmla="*/ 5 w 35"/>
              <a:gd name="T9" fmla="*/ 46 h 55"/>
              <a:gd name="T10" fmla="*/ 9 w 35"/>
              <a:gd name="T11" fmla="*/ 39 h 55"/>
              <a:gd name="T12" fmla="*/ 11 w 35"/>
              <a:gd name="T13" fmla="*/ 36 h 55"/>
              <a:gd name="T14" fmla="*/ 16 w 35"/>
              <a:gd name="T15" fmla="*/ 26 h 55"/>
              <a:gd name="T16" fmla="*/ 21 w 35"/>
              <a:gd name="T17" fmla="*/ 19 h 55"/>
              <a:gd name="T18" fmla="*/ 33 w 35"/>
              <a:gd name="T19" fmla="*/ 1 h 55"/>
              <a:gd name="T20" fmla="*/ 34 w 35"/>
              <a:gd name="T21" fmla="*/ 0 h 55"/>
              <a:gd name="T22" fmla="*/ 35 w 35"/>
              <a:gd name="T23" fmla="*/ 1 h 55"/>
              <a:gd name="T24" fmla="*/ 35 w 35"/>
              <a:gd name="T25" fmla="*/ 2 h 55"/>
              <a:gd name="T26" fmla="*/ 24 w 35"/>
              <a:gd name="T27" fmla="*/ 21 h 55"/>
              <a:gd name="T28" fmla="*/ 19 w 35"/>
              <a:gd name="T29" fmla="*/ 28 h 55"/>
              <a:gd name="T30" fmla="*/ 13 w 35"/>
              <a:gd name="T31" fmla="*/ 38 h 55"/>
              <a:gd name="T32" fmla="*/ 11 w 35"/>
              <a:gd name="T33" fmla="*/ 42 h 55"/>
              <a:gd name="T34" fmla="*/ 10 w 35"/>
              <a:gd name="T35" fmla="*/ 44 h 55"/>
              <a:gd name="T36" fmla="*/ 3 w 35"/>
              <a:gd name="T37" fmla="*/ 55 h 55"/>
              <a:gd name="T38" fmla="*/ 2 w 35"/>
              <a:gd name="T39"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55">
                <a:moveTo>
                  <a:pt x="2" y="55"/>
                </a:moveTo>
                <a:cubicBezTo>
                  <a:pt x="1" y="55"/>
                  <a:pt x="1" y="55"/>
                  <a:pt x="1" y="54"/>
                </a:cubicBezTo>
                <a:cubicBezTo>
                  <a:pt x="0" y="54"/>
                  <a:pt x="0" y="53"/>
                  <a:pt x="1" y="53"/>
                </a:cubicBezTo>
                <a:cubicBezTo>
                  <a:pt x="1" y="52"/>
                  <a:pt x="2" y="50"/>
                  <a:pt x="3" y="49"/>
                </a:cubicBezTo>
                <a:cubicBezTo>
                  <a:pt x="4" y="48"/>
                  <a:pt x="4" y="47"/>
                  <a:pt x="5" y="46"/>
                </a:cubicBezTo>
                <a:cubicBezTo>
                  <a:pt x="6" y="44"/>
                  <a:pt x="8" y="42"/>
                  <a:pt x="9" y="39"/>
                </a:cubicBezTo>
                <a:cubicBezTo>
                  <a:pt x="10" y="38"/>
                  <a:pt x="10" y="37"/>
                  <a:pt x="11" y="36"/>
                </a:cubicBezTo>
                <a:cubicBezTo>
                  <a:pt x="12" y="33"/>
                  <a:pt x="14" y="29"/>
                  <a:pt x="16" y="26"/>
                </a:cubicBezTo>
                <a:cubicBezTo>
                  <a:pt x="18" y="24"/>
                  <a:pt x="20" y="22"/>
                  <a:pt x="21" y="19"/>
                </a:cubicBezTo>
                <a:cubicBezTo>
                  <a:pt x="25" y="14"/>
                  <a:pt x="30" y="8"/>
                  <a:pt x="33" y="1"/>
                </a:cubicBezTo>
                <a:cubicBezTo>
                  <a:pt x="33" y="0"/>
                  <a:pt x="33" y="0"/>
                  <a:pt x="34" y="0"/>
                </a:cubicBezTo>
                <a:cubicBezTo>
                  <a:pt x="34" y="0"/>
                  <a:pt x="35" y="0"/>
                  <a:pt x="35" y="1"/>
                </a:cubicBezTo>
                <a:cubicBezTo>
                  <a:pt x="35" y="1"/>
                  <a:pt x="35" y="1"/>
                  <a:pt x="35" y="2"/>
                </a:cubicBezTo>
                <a:cubicBezTo>
                  <a:pt x="33" y="9"/>
                  <a:pt x="28" y="15"/>
                  <a:pt x="24" y="21"/>
                </a:cubicBezTo>
                <a:cubicBezTo>
                  <a:pt x="22" y="23"/>
                  <a:pt x="20" y="25"/>
                  <a:pt x="19" y="28"/>
                </a:cubicBezTo>
                <a:cubicBezTo>
                  <a:pt x="17" y="31"/>
                  <a:pt x="15" y="34"/>
                  <a:pt x="13" y="38"/>
                </a:cubicBezTo>
                <a:cubicBezTo>
                  <a:pt x="13" y="39"/>
                  <a:pt x="12" y="40"/>
                  <a:pt x="11" y="42"/>
                </a:cubicBezTo>
                <a:cubicBezTo>
                  <a:pt x="11" y="43"/>
                  <a:pt x="10" y="43"/>
                  <a:pt x="10" y="44"/>
                </a:cubicBezTo>
                <a:cubicBezTo>
                  <a:pt x="8" y="47"/>
                  <a:pt x="6" y="52"/>
                  <a:pt x="3" y="55"/>
                </a:cubicBezTo>
                <a:cubicBezTo>
                  <a:pt x="3" y="55"/>
                  <a:pt x="2" y="55"/>
                  <a:pt x="2" y="55"/>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36" name="Freeform 9"/>
          <p:cNvSpPr/>
          <p:nvPr/>
        </p:nvSpPr>
        <p:spPr bwMode="auto">
          <a:xfrm>
            <a:off x="9020322" y="3717729"/>
            <a:ext cx="276225" cy="444500"/>
          </a:xfrm>
          <a:custGeom>
            <a:avLst/>
            <a:gdLst>
              <a:gd name="T0" fmla="*/ 1 w 33"/>
              <a:gd name="T1" fmla="*/ 53 h 53"/>
              <a:gd name="T2" fmla="*/ 0 w 33"/>
              <a:gd name="T3" fmla="*/ 53 h 53"/>
              <a:gd name="T4" fmla="*/ 0 w 33"/>
              <a:gd name="T5" fmla="*/ 52 h 53"/>
              <a:gd name="T6" fmla="*/ 3 w 33"/>
              <a:gd name="T7" fmla="*/ 44 h 53"/>
              <a:gd name="T8" fmla="*/ 4 w 33"/>
              <a:gd name="T9" fmla="*/ 42 h 53"/>
              <a:gd name="T10" fmla="*/ 8 w 33"/>
              <a:gd name="T11" fmla="*/ 33 h 53"/>
              <a:gd name="T12" fmla="*/ 18 w 33"/>
              <a:gd name="T13" fmla="*/ 17 h 53"/>
              <a:gd name="T14" fmla="*/ 22 w 33"/>
              <a:gd name="T15" fmla="*/ 12 h 53"/>
              <a:gd name="T16" fmla="*/ 25 w 33"/>
              <a:gd name="T17" fmla="*/ 8 h 53"/>
              <a:gd name="T18" fmla="*/ 26 w 33"/>
              <a:gd name="T19" fmla="*/ 6 h 53"/>
              <a:gd name="T20" fmla="*/ 28 w 33"/>
              <a:gd name="T21" fmla="*/ 3 h 53"/>
              <a:gd name="T22" fmla="*/ 29 w 33"/>
              <a:gd name="T23" fmla="*/ 1 h 53"/>
              <a:gd name="T24" fmla="*/ 30 w 33"/>
              <a:gd name="T25" fmla="*/ 1 h 53"/>
              <a:gd name="T26" fmla="*/ 30 w 33"/>
              <a:gd name="T27" fmla="*/ 1 h 53"/>
              <a:gd name="T28" fmla="*/ 31 w 33"/>
              <a:gd name="T29" fmla="*/ 0 h 53"/>
              <a:gd name="T30" fmla="*/ 32 w 33"/>
              <a:gd name="T31" fmla="*/ 0 h 53"/>
              <a:gd name="T32" fmla="*/ 29 w 33"/>
              <a:gd name="T33" fmla="*/ 7 h 53"/>
              <a:gd name="T34" fmla="*/ 29 w 33"/>
              <a:gd name="T35" fmla="*/ 8 h 53"/>
              <a:gd name="T36" fmla="*/ 26 w 33"/>
              <a:gd name="T37" fmla="*/ 11 h 53"/>
              <a:gd name="T38" fmla="*/ 22 w 33"/>
              <a:gd name="T39" fmla="*/ 18 h 53"/>
              <a:gd name="T40" fmla="*/ 19 w 33"/>
              <a:gd name="T41" fmla="*/ 22 h 53"/>
              <a:gd name="T42" fmla="*/ 17 w 33"/>
              <a:gd name="T43" fmla="*/ 26 h 53"/>
              <a:gd name="T44" fmla="*/ 11 w 33"/>
              <a:gd name="T45" fmla="*/ 35 h 53"/>
              <a:gd name="T46" fmla="*/ 7 w 33"/>
              <a:gd name="T47" fmla="*/ 44 h 53"/>
              <a:gd name="T48" fmla="*/ 6 w 33"/>
              <a:gd name="T49" fmla="*/ 46 h 53"/>
              <a:gd name="T50" fmla="*/ 2 w 33"/>
              <a:gd name="T51" fmla="*/ 53 h 53"/>
              <a:gd name="T52" fmla="*/ 1 w 33"/>
              <a:gd name="T53"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3" h="53">
                <a:moveTo>
                  <a:pt x="1" y="53"/>
                </a:moveTo>
                <a:cubicBezTo>
                  <a:pt x="1" y="53"/>
                  <a:pt x="0" y="53"/>
                  <a:pt x="0" y="53"/>
                </a:cubicBezTo>
                <a:cubicBezTo>
                  <a:pt x="0" y="52"/>
                  <a:pt x="0" y="52"/>
                  <a:pt x="0" y="52"/>
                </a:cubicBezTo>
                <a:cubicBezTo>
                  <a:pt x="1" y="49"/>
                  <a:pt x="2" y="47"/>
                  <a:pt x="3" y="44"/>
                </a:cubicBezTo>
                <a:cubicBezTo>
                  <a:pt x="3" y="44"/>
                  <a:pt x="4" y="43"/>
                  <a:pt x="4" y="42"/>
                </a:cubicBezTo>
                <a:cubicBezTo>
                  <a:pt x="5" y="40"/>
                  <a:pt x="7" y="36"/>
                  <a:pt x="8" y="33"/>
                </a:cubicBezTo>
                <a:cubicBezTo>
                  <a:pt x="12" y="27"/>
                  <a:pt x="15" y="21"/>
                  <a:pt x="18" y="17"/>
                </a:cubicBezTo>
                <a:cubicBezTo>
                  <a:pt x="20" y="15"/>
                  <a:pt x="21" y="14"/>
                  <a:pt x="22" y="12"/>
                </a:cubicBezTo>
                <a:cubicBezTo>
                  <a:pt x="23" y="11"/>
                  <a:pt x="24" y="9"/>
                  <a:pt x="25" y="8"/>
                </a:cubicBezTo>
                <a:cubicBezTo>
                  <a:pt x="26" y="6"/>
                  <a:pt x="26" y="6"/>
                  <a:pt x="26" y="6"/>
                </a:cubicBezTo>
                <a:cubicBezTo>
                  <a:pt x="27" y="5"/>
                  <a:pt x="27" y="4"/>
                  <a:pt x="28" y="3"/>
                </a:cubicBezTo>
                <a:cubicBezTo>
                  <a:pt x="29" y="2"/>
                  <a:pt x="29" y="2"/>
                  <a:pt x="29" y="1"/>
                </a:cubicBezTo>
                <a:cubicBezTo>
                  <a:pt x="30" y="1"/>
                  <a:pt x="30" y="1"/>
                  <a:pt x="30" y="1"/>
                </a:cubicBezTo>
                <a:cubicBezTo>
                  <a:pt x="30" y="1"/>
                  <a:pt x="30" y="1"/>
                  <a:pt x="30" y="1"/>
                </a:cubicBezTo>
                <a:cubicBezTo>
                  <a:pt x="30" y="0"/>
                  <a:pt x="30" y="0"/>
                  <a:pt x="31" y="0"/>
                </a:cubicBezTo>
                <a:cubicBezTo>
                  <a:pt x="31" y="0"/>
                  <a:pt x="31" y="0"/>
                  <a:pt x="32" y="0"/>
                </a:cubicBezTo>
                <a:cubicBezTo>
                  <a:pt x="33" y="2"/>
                  <a:pt x="31" y="5"/>
                  <a:pt x="29" y="7"/>
                </a:cubicBezTo>
                <a:cubicBezTo>
                  <a:pt x="29" y="7"/>
                  <a:pt x="29" y="8"/>
                  <a:pt x="29" y="8"/>
                </a:cubicBezTo>
                <a:cubicBezTo>
                  <a:pt x="28" y="9"/>
                  <a:pt x="27" y="10"/>
                  <a:pt x="26" y="11"/>
                </a:cubicBezTo>
                <a:cubicBezTo>
                  <a:pt x="25" y="13"/>
                  <a:pt x="23" y="15"/>
                  <a:pt x="22" y="18"/>
                </a:cubicBezTo>
                <a:cubicBezTo>
                  <a:pt x="21" y="19"/>
                  <a:pt x="20" y="21"/>
                  <a:pt x="19" y="22"/>
                </a:cubicBezTo>
                <a:cubicBezTo>
                  <a:pt x="18" y="23"/>
                  <a:pt x="17" y="24"/>
                  <a:pt x="17" y="26"/>
                </a:cubicBezTo>
                <a:cubicBezTo>
                  <a:pt x="15" y="29"/>
                  <a:pt x="13" y="32"/>
                  <a:pt x="11" y="35"/>
                </a:cubicBezTo>
                <a:cubicBezTo>
                  <a:pt x="10" y="38"/>
                  <a:pt x="8" y="41"/>
                  <a:pt x="7" y="44"/>
                </a:cubicBezTo>
                <a:cubicBezTo>
                  <a:pt x="6" y="45"/>
                  <a:pt x="6" y="46"/>
                  <a:pt x="6" y="46"/>
                </a:cubicBezTo>
                <a:cubicBezTo>
                  <a:pt x="5" y="49"/>
                  <a:pt x="4" y="51"/>
                  <a:pt x="2" y="53"/>
                </a:cubicBezTo>
                <a:cubicBezTo>
                  <a:pt x="2" y="53"/>
                  <a:pt x="2" y="53"/>
                  <a:pt x="1" y="5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37" name="Freeform 10"/>
          <p:cNvSpPr/>
          <p:nvPr/>
        </p:nvSpPr>
        <p:spPr bwMode="auto">
          <a:xfrm>
            <a:off x="9037785" y="3743129"/>
            <a:ext cx="334963" cy="452438"/>
          </a:xfrm>
          <a:custGeom>
            <a:avLst/>
            <a:gdLst>
              <a:gd name="T0" fmla="*/ 2 w 40"/>
              <a:gd name="T1" fmla="*/ 54 h 54"/>
              <a:gd name="T2" fmla="*/ 1 w 40"/>
              <a:gd name="T3" fmla="*/ 53 h 54"/>
              <a:gd name="T4" fmla="*/ 1 w 40"/>
              <a:gd name="T5" fmla="*/ 52 h 54"/>
              <a:gd name="T6" fmla="*/ 7 w 40"/>
              <a:gd name="T7" fmla="*/ 41 h 54"/>
              <a:gd name="T8" fmla="*/ 9 w 40"/>
              <a:gd name="T9" fmla="*/ 38 h 54"/>
              <a:gd name="T10" fmla="*/ 18 w 40"/>
              <a:gd name="T11" fmla="*/ 25 h 54"/>
              <a:gd name="T12" fmla="*/ 28 w 40"/>
              <a:gd name="T13" fmla="*/ 12 h 54"/>
              <a:gd name="T14" fmla="*/ 28 w 40"/>
              <a:gd name="T15" fmla="*/ 11 h 54"/>
              <a:gd name="T16" fmla="*/ 38 w 40"/>
              <a:gd name="T17" fmla="*/ 0 h 54"/>
              <a:gd name="T18" fmla="*/ 39 w 40"/>
              <a:gd name="T19" fmla="*/ 0 h 54"/>
              <a:gd name="T20" fmla="*/ 40 w 40"/>
              <a:gd name="T21" fmla="*/ 1 h 54"/>
              <a:gd name="T22" fmla="*/ 40 w 40"/>
              <a:gd name="T23" fmla="*/ 2 h 54"/>
              <a:gd name="T24" fmla="*/ 34 w 40"/>
              <a:gd name="T25" fmla="*/ 9 h 54"/>
              <a:gd name="T26" fmla="*/ 30 w 40"/>
              <a:gd name="T27" fmla="*/ 15 h 54"/>
              <a:gd name="T28" fmla="*/ 20 w 40"/>
              <a:gd name="T29" fmla="*/ 27 h 54"/>
              <a:gd name="T30" fmla="*/ 11 w 40"/>
              <a:gd name="T31" fmla="*/ 41 h 54"/>
              <a:gd name="T32" fmla="*/ 9 w 40"/>
              <a:gd name="T33" fmla="*/ 45 h 54"/>
              <a:gd name="T34" fmla="*/ 3 w 40"/>
              <a:gd name="T35" fmla="*/ 53 h 54"/>
              <a:gd name="T36" fmla="*/ 2 w 40"/>
              <a:gd name="T3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 h="54">
                <a:moveTo>
                  <a:pt x="2" y="54"/>
                </a:moveTo>
                <a:cubicBezTo>
                  <a:pt x="1" y="54"/>
                  <a:pt x="1" y="54"/>
                  <a:pt x="1" y="53"/>
                </a:cubicBezTo>
                <a:cubicBezTo>
                  <a:pt x="0" y="53"/>
                  <a:pt x="0" y="52"/>
                  <a:pt x="1" y="52"/>
                </a:cubicBezTo>
                <a:cubicBezTo>
                  <a:pt x="2" y="48"/>
                  <a:pt x="5" y="45"/>
                  <a:pt x="7" y="41"/>
                </a:cubicBezTo>
                <a:cubicBezTo>
                  <a:pt x="8" y="40"/>
                  <a:pt x="8" y="39"/>
                  <a:pt x="9" y="38"/>
                </a:cubicBezTo>
                <a:cubicBezTo>
                  <a:pt x="12" y="33"/>
                  <a:pt x="15" y="29"/>
                  <a:pt x="18" y="25"/>
                </a:cubicBezTo>
                <a:cubicBezTo>
                  <a:pt x="21" y="20"/>
                  <a:pt x="24" y="16"/>
                  <a:pt x="28" y="12"/>
                </a:cubicBezTo>
                <a:cubicBezTo>
                  <a:pt x="28" y="11"/>
                  <a:pt x="28" y="11"/>
                  <a:pt x="28" y="11"/>
                </a:cubicBezTo>
                <a:cubicBezTo>
                  <a:pt x="31" y="7"/>
                  <a:pt x="34" y="4"/>
                  <a:pt x="38" y="0"/>
                </a:cubicBezTo>
                <a:cubicBezTo>
                  <a:pt x="38" y="0"/>
                  <a:pt x="39" y="0"/>
                  <a:pt x="39" y="0"/>
                </a:cubicBezTo>
                <a:cubicBezTo>
                  <a:pt x="39" y="0"/>
                  <a:pt x="40" y="0"/>
                  <a:pt x="40" y="1"/>
                </a:cubicBezTo>
                <a:cubicBezTo>
                  <a:pt x="40" y="1"/>
                  <a:pt x="40" y="2"/>
                  <a:pt x="40" y="2"/>
                </a:cubicBezTo>
                <a:cubicBezTo>
                  <a:pt x="38" y="4"/>
                  <a:pt x="36" y="7"/>
                  <a:pt x="34" y="9"/>
                </a:cubicBezTo>
                <a:cubicBezTo>
                  <a:pt x="33" y="11"/>
                  <a:pt x="31" y="13"/>
                  <a:pt x="30" y="15"/>
                </a:cubicBezTo>
                <a:cubicBezTo>
                  <a:pt x="27" y="19"/>
                  <a:pt x="24" y="23"/>
                  <a:pt x="20" y="27"/>
                </a:cubicBezTo>
                <a:cubicBezTo>
                  <a:pt x="17" y="31"/>
                  <a:pt x="14" y="36"/>
                  <a:pt x="11" y="41"/>
                </a:cubicBezTo>
                <a:cubicBezTo>
                  <a:pt x="10" y="42"/>
                  <a:pt x="10" y="44"/>
                  <a:pt x="9" y="45"/>
                </a:cubicBezTo>
                <a:cubicBezTo>
                  <a:pt x="7" y="48"/>
                  <a:pt x="5" y="51"/>
                  <a:pt x="3" y="53"/>
                </a:cubicBezTo>
                <a:cubicBezTo>
                  <a:pt x="3" y="54"/>
                  <a:pt x="2" y="54"/>
                  <a:pt x="2" y="5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38" name="Freeform 11"/>
          <p:cNvSpPr/>
          <p:nvPr/>
        </p:nvSpPr>
        <p:spPr bwMode="auto">
          <a:xfrm>
            <a:off x="9094935" y="3801867"/>
            <a:ext cx="327025" cy="411163"/>
          </a:xfrm>
          <a:custGeom>
            <a:avLst/>
            <a:gdLst>
              <a:gd name="T0" fmla="*/ 2 w 39"/>
              <a:gd name="T1" fmla="*/ 49 h 49"/>
              <a:gd name="T2" fmla="*/ 1 w 39"/>
              <a:gd name="T3" fmla="*/ 49 h 49"/>
              <a:gd name="T4" fmla="*/ 0 w 39"/>
              <a:gd name="T5" fmla="*/ 48 h 49"/>
              <a:gd name="T6" fmla="*/ 4 w 39"/>
              <a:gd name="T7" fmla="*/ 43 h 49"/>
              <a:gd name="T8" fmla="*/ 5 w 39"/>
              <a:gd name="T9" fmla="*/ 42 h 49"/>
              <a:gd name="T10" fmla="*/ 10 w 39"/>
              <a:gd name="T11" fmla="*/ 36 h 49"/>
              <a:gd name="T12" fmla="*/ 19 w 39"/>
              <a:gd name="T13" fmla="*/ 24 h 49"/>
              <a:gd name="T14" fmla="*/ 28 w 39"/>
              <a:gd name="T15" fmla="*/ 12 h 49"/>
              <a:gd name="T16" fmla="*/ 32 w 39"/>
              <a:gd name="T17" fmla="*/ 7 h 49"/>
              <a:gd name="T18" fmla="*/ 37 w 39"/>
              <a:gd name="T19" fmla="*/ 0 h 49"/>
              <a:gd name="T20" fmla="*/ 38 w 39"/>
              <a:gd name="T21" fmla="*/ 0 h 49"/>
              <a:gd name="T22" fmla="*/ 39 w 39"/>
              <a:gd name="T23" fmla="*/ 0 h 49"/>
              <a:gd name="T24" fmla="*/ 39 w 39"/>
              <a:gd name="T25" fmla="*/ 2 h 49"/>
              <a:gd name="T26" fmla="*/ 31 w 39"/>
              <a:gd name="T27" fmla="*/ 14 h 49"/>
              <a:gd name="T28" fmla="*/ 31 w 39"/>
              <a:gd name="T29" fmla="*/ 14 h 49"/>
              <a:gd name="T30" fmla="*/ 22 w 39"/>
              <a:gd name="T31" fmla="*/ 26 h 49"/>
              <a:gd name="T32" fmla="*/ 12 w 39"/>
              <a:gd name="T33" fmla="*/ 39 h 49"/>
              <a:gd name="T34" fmla="*/ 10 w 39"/>
              <a:gd name="T35" fmla="*/ 40 h 49"/>
              <a:gd name="T36" fmla="*/ 7 w 39"/>
              <a:gd name="T37" fmla="*/ 45 h 49"/>
              <a:gd name="T38" fmla="*/ 6 w 39"/>
              <a:gd name="T39" fmla="*/ 46 h 49"/>
              <a:gd name="T40" fmla="*/ 2 w 39"/>
              <a:gd name="T41" fmla="*/ 49 h 49"/>
              <a:gd name="T42" fmla="*/ 2 w 39"/>
              <a:gd name="T43"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9" h="49">
                <a:moveTo>
                  <a:pt x="2" y="49"/>
                </a:moveTo>
                <a:cubicBezTo>
                  <a:pt x="1" y="49"/>
                  <a:pt x="1" y="49"/>
                  <a:pt x="1" y="49"/>
                </a:cubicBezTo>
                <a:cubicBezTo>
                  <a:pt x="0" y="49"/>
                  <a:pt x="0" y="48"/>
                  <a:pt x="0" y="48"/>
                </a:cubicBezTo>
                <a:cubicBezTo>
                  <a:pt x="1" y="46"/>
                  <a:pt x="2" y="44"/>
                  <a:pt x="4" y="43"/>
                </a:cubicBezTo>
                <a:cubicBezTo>
                  <a:pt x="4" y="43"/>
                  <a:pt x="4" y="42"/>
                  <a:pt x="5" y="42"/>
                </a:cubicBezTo>
                <a:cubicBezTo>
                  <a:pt x="10" y="36"/>
                  <a:pt x="10" y="36"/>
                  <a:pt x="10" y="36"/>
                </a:cubicBezTo>
                <a:cubicBezTo>
                  <a:pt x="12" y="32"/>
                  <a:pt x="16" y="28"/>
                  <a:pt x="19" y="24"/>
                </a:cubicBezTo>
                <a:cubicBezTo>
                  <a:pt x="23" y="19"/>
                  <a:pt x="26" y="16"/>
                  <a:pt x="28" y="12"/>
                </a:cubicBezTo>
                <a:cubicBezTo>
                  <a:pt x="29" y="11"/>
                  <a:pt x="31" y="9"/>
                  <a:pt x="32" y="7"/>
                </a:cubicBezTo>
                <a:cubicBezTo>
                  <a:pt x="33" y="5"/>
                  <a:pt x="35" y="3"/>
                  <a:pt x="37" y="0"/>
                </a:cubicBezTo>
                <a:cubicBezTo>
                  <a:pt x="37" y="0"/>
                  <a:pt x="38" y="0"/>
                  <a:pt x="38" y="0"/>
                </a:cubicBezTo>
                <a:cubicBezTo>
                  <a:pt x="39" y="0"/>
                  <a:pt x="39" y="0"/>
                  <a:pt x="39" y="0"/>
                </a:cubicBezTo>
                <a:cubicBezTo>
                  <a:pt x="39" y="1"/>
                  <a:pt x="39" y="1"/>
                  <a:pt x="39" y="2"/>
                </a:cubicBezTo>
                <a:cubicBezTo>
                  <a:pt x="37" y="6"/>
                  <a:pt x="34" y="10"/>
                  <a:pt x="31" y="14"/>
                </a:cubicBezTo>
                <a:cubicBezTo>
                  <a:pt x="31" y="14"/>
                  <a:pt x="31" y="14"/>
                  <a:pt x="31" y="14"/>
                </a:cubicBezTo>
                <a:cubicBezTo>
                  <a:pt x="28" y="18"/>
                  <a:pt x="25" y="22"/>
                  <a:pt x="22" y="26"/>
                </a:cubicBezTo>
                <a:cubicBezTo>
                  <a:pt x="18" y="30"/>
                  <a:pt x="15" y="34"/>
                  <a:pt x="12" y="39"/>
                </a:cubicBezTo>
                <a:cubicBezTo>
                  <a:pt x="10" y="40"/>
                  <a:pt x="10" y="40"/>
                  <a:pt x="10" y="40"/>
                </a:cubicBezTo>
                <a:cubicBezTo>
                  <a:pt x="9" y="42"/>
                  <a:pt x="8" y="43"/>
                  <a:pt x="7" y="45"/>
                </a:cubicBezTo>
                <a:cubicBezTo>
                  <a:pt x="6" y="45"/>
                  <a:pt x="6" y="45"/>
                  <a:pt x="6" y="46"/>
                </a:cubicBezTo>
                <a:cubicBezTo>
                  <a:pt x="5" y="47"/>
                  <a:pt x="4" y="48"/>
                  <a:pt x="2" y="49"/>
                </a:cubicBezTo>
                <a:cubicBezTo>
                  <a:pt x="2" y="49"/>
                  <a:pt x="2" y="49"/>
                  <a:pt x="2" y="4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39" name="Freeform 12"/>
          <p:cNvSpPr/>
          <p:nvPr/>
        </p:nvSpPr>
        <p:spPr bwMode="auto">
          <a:xfrm>
            <a:off x="9120335" y="3851079"/>
            <a:ext cx="352425" cy="428625"/>
          </a:xfrm>
          <a:custGeom>
            <a:avLst/>
            <a:gdLst>
              <a:gd name="T0" fmla="*/ 1 w 42"/>
              <a:gd name="T1" fmla="*/ 51 h 51"/>
              <a:gd name="T2" fmla="*/ 0 w 42"/>
              <a:gd name="T3" fmla="*/ 51 h 51"/>
              <a:gd name="T4" fmla="*/ 0 w 42"/>
              <a:gd name="T5" fmla="*/ 49 h 51"/>
              <a:gd name="T6" fmla="*/ 1 w 42"/>
              <a:gd name="T7" fmla="*/ 46 h 51"/>
              <a:gd name="T8" fmla="*/ 2 w 42"/>
              <a:gd name="T9" fmla="*/ 45 h 51"/>
              <a:gd name="T10" fmla="*/ 6 w 42"/>
              <a:gd name="T11" fmla="*/ 39 h 51"/>
              <a:gd name="T12" fmla="*/ 13 w 42"/>
              <a:gd name="T13" fmla="*/ 32 h 51"/>
              <a:gd name="T14" fmla="*/ 17 w 42"/>
              <a:gd name="T15" fmla="*/ 27 h 51"/>
              <a:gd name="T16" fmla="*/ 26 w 42"/>
              <a:gd name="T17" fmla="*/ 16 h 51"/>
              <a:gd name="T18" fmla="*/ 40 w 42"/>
              <a:gd name="T19" fmla="*/ 1 h 51"/>
              <a:gd name="T20" fmla="*/ 41 w 42"/>
              <a:gd name="T21" fmla="*/ 0 h 51"/>
              <a:gd name="T22" fmla="*/ 42 w 42"/>
              <a:gd name="T23" fmla="*/ 1 h 51"/>
              <a:gd name="T24" fmla="*/ 42 w 42"/>
              <a:gd name="T25" fmla="*/ 3 h 51"/>
              <a:gd name="T26" fmla="*/ 20 w 42"/>
              <a:gd name="T27" fmla="*/ 30 h 51"/>
              <a:gd name="T28" fmla="*/ 16 w 42"/>
              <a:gd name="T29" fmla="*/ 34 h 51"/>
              <a:gd name="T30" fmla="*/ 9 w 42"/>
              <a:gd name="T31" fmla="*/ 42 h 51"/>
              <a:gd name="T32" fmla="*/ 5 w 42"/>
              <a:gd name="T33" fmla="*/ 47 h 51"/>
              <a:gd name="T34" fmla="*/ 5 w 42"/>
              <a:gd name="T35" fmla="*/ 48 h 51"/>
              <a:gd name="T36" fmla="*/ 4 w 42"/>
              <a:gd name="T37" fmla="*/ 49 h 51"/>
              <a:gd name="T38" fmla="*/ 3 w 42"/>
              <a:gd name="T39" fmla="*/ 50 h 51"/>
              <a:gd name="T40" fmla="*/ 3 w 42"/>
              <a:gd name="T41" fmla="*/ 50 h 51"/>
              <a:gd name="T42" fmla="*/ 2 w 42"/>
              <a:gd name="T43" fmla="*/ 51 h 51"/>
              <a:gd name="T44" fmla="*/ 1 w 42"/>
              <a:gd name="T45"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51">
                <a:moveTo>
                  <a:pt x="1" y="51"/>
                </a:moveTo>
                <a:cubicBezTo>
                  <a:pt x="1" y="51"/>
                  <a:pt x="1" y="51"/>
                  <a:pt x="0" y="51"/>
                </a:cubicBezTo>
                <a:cubicBezTo>
                  <a:pt x="0" y="50"/>
                  <a:pt x="0" y="50"/>
                  <a:pt x="0" y="49"/>
                </a:cubicBezTo>
                <a:cubicBezTo>
                  <a:pt x="0" y="48"/>
                  <a:pt x="1" y="47"/>
                  <a:pt x="1" y="46"/>
                </a:cubicBezTo>
                <a:cubicBezTo>
                  <a:pt x="2" y="46"/>
                  <a:pt x="2" y="45"/>
                  <a:pt x="2" y="45"/>
                </a:cubicBezTo>
                <a:cubicBezTo>
                  <a:pt x="3" y="43"/>
                  <a:pt x="5" y="41"/>
                  <a:pt x="6" y="39"/>
                </a:cubicBezTo>
                <a:cubicBezTo>
                  <a:pt x="8" y="37"/>
                  <a:pt x="11" y="34"/>
                  <a:pt x="13" y="32"/>
                </a:cubicBezTo>
                <a:cubicBezTo>
                  <a:pt x="14" y="30"/>
                  <a:pt x="16" y="29"/>
                  <a:pt x="17" y="27"/>
                </a:cubicBezTo>
                <a:cubicBezTo>
                  <a:pt x="20" y="24"/>
                  <a:pt x="23" y="20"/>
                  <a:pt x="26" y="16"/>
                </a:cubicBezTo>
                <a:cubicBezTo>
                  <a:pt x="31" y="11"/>
                  <a:pt x="35" y="6"/>
                  <a:pt x="40" y="1"/>
                </a:cubicBezTo>
                <a:cubicBezTo>
                  <a:pt x="40" y="1"/>
                  <a:pt x="40" y="0"/>
                  <a:pt x="41" y="0"/>
                </a:cubicBezTo>
                <a:cubicBezTo>
                  <a:pt x="41" y="0"/>
                  <a:pt x="42" y="1"/>
                  <a:pt x="42" y="1"/>
                </a:cubicBezTo>
                <a:cubicBezTo>
                  <a:pt x="42" y="2"/>
                  <a:pt x="42" y="2"/>
                  <a:pt x="42" y="3"/>
                </a:cubicBezTo>
                <a:cubicBezTo>
                  <a:pt x="35" y="12"/>
                  <a:pt x="27" y="21"/>
                  <a:pt x="20" y="30"/>
                </a:cubicBezTo>
                <a:cubicBezTo>
                  <a:pt x="18" y="31"/>
                  <a:pt x="17" y="33"/>
                  <a:pt x="16" y="34"/>
                </a:cubicBezTo>
                <a:cubicBezTo>
                  <a:pt x="13" y="36"/>
                  <a:pt x="11" y="39"/>
                  <a:pt x="9" y="42"/>
                </a:cubicBezTo>
                <a:cubicBezTo>
                  <a:pt x="8" y="43"/>
                  <a:pt x="7" y="45"/>
                  <a:pt x="5" y="47"/>
                </a:cubicBezTo>
                <a:cubicBezTo>
                  <a:pt x="5" y="48"/>
                  <a:pt x="5" y="48"/>
                  <a:pt x="5" y="48"/>
                </a:cubicBezTo>
                <a:cubicBezTo>
                  <a:pt x="4" y="48"/>
                  <a:pt x="4" y="49"/>
                  <a:pt x="4" y="49"/>
                </a:cubicBezTo>
                <a:cubicBezTo>
                  <a:pt x="4" y="50"/>
                  <a:pt x="3" y="50"/>
                  <a:pt x="3" y="50"/>
                </a:cubicBezTo>
                <a:cubicBezTo>
                  <a:pt x="3" y="50"/>
                  <a:pt x="3" y="50"/>
                  <a:pt x="3" y="50"/>
                </a:cubicBezTo>
                <a:cubicBezTo>
                  <a:pt x="3" y="50"/>
                  <a:pt x="3" y="51"/>
                  <a:pt x="2" y="51"/>
                </a:cubicBezTo>
                <a:cubicBezTo>
                  <a:pt x="2" y="51"/>
                  <a:pt x="2" y="51"/>
                  <a:pt x="1" y="5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40" name="Freeform 13"/>
          <p:cNvSpPr/>
          <p:nvPr/>
        </p:nvSpPr>
        <p:spPr bwMode="auto">
          <a:xfrm>
            <a:off x="9171135" y="3927279"/>
            <a:ext cx="344488" cy="403225"/>
          </a:xfrm>
          <a:custGeom>
            <a:avLst/>
            <a:gdLst>
              <a:gd name="T0" fmla="*/ 1 w 41"/>
              <a:gd name="T1" fmla="*/ 48 h 48"/>
              <a:gd name="T2" fmla="*/ 0 w 41"/>
              <a:gd name="T3" fmla="*/ 48 h 48"/>
              <a:gd name="T4" fmla="*/ 0 w 41"/>
              <a:gd name="T5" fmla="*/ 46 h 48"/>
              <a:gd name="T6" fmla="*/ 7 w 41"/>
              <a:gd name="T7" fmla="*/ 36 h 48"/>
              <a:gd name="T8" fmla="*/ 8 w 41"/>
              <a:gd name="T9" fmla="*/ 34 h 48"/>
              <a:gd name="T10" fmla="*/ 18 w 41"/>
              <a:gd name="T11" fmla="*/ 23 h 48"/>
              <a:gd name="T12" fmla="*/ 30 w 41"/>
              <a:gd name="T13" fmla="*/ 10 h 48"/>
              <a:gd name="T14" fmla="*/ 39 w 41"/>
              <a:gd name="T15" fmla="*/ 1 h 48"/>
              <a:gd name="T16" fmla="*/ 40 w 41"/>
              <a:gd name="T17" fmla="*/ 0 h 48"/>
              <a:gd name="T18" fmla="*/ 41 w 41"/>
              <a:gd name="T19" fmla="*/ 1 h 48"/>
              <a:gd name="T20" fmla="*/ 41 w 41"/>
              <a:gd name="T21" fmla="*/ 3 h 48"/>
              <a:gd name="T22" fmla="*/ 27 w 41"/>
              <a:gd name="T23" fmla="*/ 18 h 48"/>
              <a:gd name="T24" fmla="*/ 21 w 41"/>
              <a:gd name="T25" fmla="*/ 25 h 48"/>
              <a:gd name="T26" fmla="*/ 11 w 41"/>
              <a:gd name="T27" fmla="*/ 37 h 48"/>
              <a:gd name="T28" fmla="*/ 8 w 41"/>
              <a:gd name="T29" fmla="*/ 41 h 48"/>
              <a:gd name="T30" fmla="*/ 2 w 41"/>
              <a:gd name="T31" fmla="*/ 48 h 48"/>
              <a:gd name="T32" fmla="*/ 1 w 41"/>
              <a:gd name="T3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48">
                <a:moveTo>
                  <a:pt x="1" y="48"/>
                </a:moveTo>
                <a:cubicBezTo>
                  <a:pt x="1" y="48"/>
                  <a:pt x="0" y="48"/>
                  <a:pt x="0" y="48"/>
                </a:cubicBezTo>
                <a:cubicBezTo>
                  <a:pt x="0" y="47"/>
                  <a:pt x="0" y="47"/>
                  <a:pt x="0" y="46"/>
                </a:cubicBezTo>
                <a:cubicBezTo>
                  <a:pt x="2" y="43"/>
                  <a:pt x="4" y="39"/>
                  <a:pt x="7" y="36"/>
                </a:cubicBezTo>
                <a:cubicBezTo>
                  <a:pt x="8" y="34"/>
                  <a:pt x="8" y="34"/>
                  <a:pt x="8" y="34"/>
                </a:cubicBezTo>
                <a:cubicBezTo>
                  <a:pt x="11" y="31"/>
                  <a:pt x="14" y="27"/>
                  <a:pt x="18" y="23"/>
                </a:cubicBezTo>
                <a:cubicBezTo>
                  <a:pt x="22" y="18"/>
                  <a:pt x="26" y="14"/>
                  <a:pt x="30" y="10"/>
                </a:cubicBezTo>
                <a:cubicBezTo>
                  <a:pt x="33" y="7"/>
                  <a:pt x="36" y="4"/>
                  <a:pt x="39" y="1"/>
                </a:cubicBezTo>
                <a:cubicBezTo>
                  <a:pt x="39" y="1"/>
                  <a:pt x="39" y="0"/>
                  <a:pt x="40" y="0"/>
                </a:cubicBezTo>
                <a:cubicBezTo>
                  <a:pt x="40" y="0"/>
                  <a:pt x="41" y="1"/>
                  <a:pt x="41" y="1"/>
                </a:cubicBezTo>
                <a:cubicBezTo>
                  <a:pt x="41" y="2"/>
                  <a:pt x="41" y="2"/>
                  <a:pt x="41" y="3"/>
                </a:cubicBezTo>
                <a:cubicBezTo>
                  <a:pt x="36" y="8"/>
                  <a:pt x="32" y="13"/>
                  <a:pt x="27" y="18"/>
                </a:cubicBezTo>
                <a:cubicBezTo>
                  <a:pt x="25" y="20"/>
                  <a:pt x="23" y="23"/>
                  <a:pt x="21" y="25"/>
                </a:cubicBezTo>
                <a:cubicBezTo>
                  <a:pt x="17" y="29"/>
                  <a:pt x="14" y="33"/>
                  <a:pt x="11" y="37"/>
                </a:cubicBezTo>
                <a:cubicBezTo>
                  <a:pt x="10" y="38"/>
                  <a:pt x="9" y="40"/>
                  <a:pt x="8" y="41"/>
                </a:cubicBezTo>
                <a:cubicBezTo>
                  <a:pt x="6" y="43"/>
                  <a:pt x="4" y="46"/>
                  <a:pt x="2" y="48"/>
                </a:cubicBezTo>
                <a:cubicBezTo>
                  <a:pt x="2" y="48"/>
                  <a:pt x="1" y="48"/>
                  <a:pt x="1" y="4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41" name="Freeform 14"/>
          <p:cNvSpPr/>
          <p:nvPr/>
        </p:nvSpPr>
        <p:spPr bwMode="auto">
          <a:xfrm>
            <a:off x="9280672" y="4011417"/>
            <a:ext cx="276225" cy="361950"/>
          </a:xfrm>
          <a:custGeom>
            <a:avLst/>
            <a:gdLst>
              <a:gd name="T0" fmla="*/ 1 w 33"/>
              <a:gd name="T1" fmla="*/ 43 h 43"/>
              <a:gd name="T2" fmla="*/ 0 w 33"/>
              <a:gd name="T3" fmla="*/ 43 h 43"/>
              <a:gd name="T4" fmla="*/ 0 w 33"/>
              <a:gd name="T5" fmla="*/ 42 h 43"/>
              <a:gd name="T6" fmla="*/ 6 w 33"/>
              <a:gd name="T7" fmla="*/ 32 h 43"/>
              <a:gd name="T8" fmla="*/ 7 w 33"/>
              <a:gd name="T9" fmla="*/ 31 h 43"/>
              <a:gd name="T10" fmla="*/ 14 w 33"/>
              <a:gd name="T11" fmla="*/ 20 h 43"/>
              <a:gd name="T12" fmla="*/ 23 w 33"/>
              <a:gd name="T13" fmla="*/ 10 h 43"/>
              <a:gd name="T14" fmla="*/ 31 w 33"/>
              <a:gd name="T15" fmla="*/ 0 h 43"/>
              <a:gd name="T16" fmla="*/ 32 w 33"/>
              <a:gd name="T17" fmla="*/ 0 h 43"/>
              <a:gd name="T18" fmla="*/ 33 w 33"/>
              <a:gd name="T19" fmla="*/ 1 h 43"/>
              <a:gd name="T20" fmla="*/ 33 w 33"/>
              <a:gd name="T21" fmla="*/ 2 h 43"/>
              <a:gd name="T22" fmla="*/ 28 w 33"/>
              <a:gd name="T23" fmla="*/ 8 h 43"/>
              <a:gd name="T24" fmla="*/ 17 w 33"/>
              <a:gd name="T25" fmla="*/ 23 h 43"/>
              <a:gd name="T26" fmla="*/ 9 w 33"/>
              <a:gd name="T27" fmla="*/ 33 h 43"/>
              <a:gd name="T28" fmla="*/ 7 w 33"/>
              <a:gd name="T29" fmla="*/ 36 h 43"/>
              <a:gd name="T30" fmla="*/ 2 w 33"/>
              <a:gd name="T31" fmla="*/ 43 h 43"/>
              <a:gd name="T32" fmla="*/ 1 w 33"/>
              <a:gd name="T3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43">
                <a:moveTo>
                  <a:pt x="1" y="43"/>
                </a:moveTo>
                <a:cubicBezTo>
                  <a:pt x="1" y="43"/>
                  <a:pt x="0" y="43"/>
                  <a:pt x="0" y="43"/>
                </a:cubicBezTo>
                <a:cubicBezTo>
                  <a:pt x="0" y="42"/>
                  <a:pt x="0" y="42"/>
                  <a:pt x="0" y="42"/>
                </a:cubicBezTo>
                <a:cubicBezTo>
                  <a:pt x="1" y="38"/>
                  <a:pt x="4" y="35"/>
                  <a:pt x="6" y="32"/>
                </a:cubicBezTo>
                <a:cubicBezTo>
                  <a:pt x="6" y="32"/>
                  <a:pt x="6" y="31"/>
                  <a:pt x="7" y="31"/>
                </a:cubicBezTo>
                <a:cubicBezTo>
                  <a:pt x="9" y="27"/>
                  <a:pt x="12" y="23"/>
                  <a:pt x="14" y="20"/>
                </a:cubicBezTo>
                <a:cubicBezTo>
                  <a:pt x="17" y="17"/>
                  <a:pt x="20" y="13"/>
                  <a:pt x="23" y="10"/>
                </a:cubicBezTo>
                <a:cubicBezTo>
                  <a:pt x="26" y="7"/>
                  <a:pt x="28" y="3"/>
                  <a:pt x="31" y="0"/>
                </a:cubicBezTo>
                <a:cubicBezTo>
                  <a:pt x="31" y="0"/>
                  <a:pt x="31" y="0"/>
                  <a:pt x="32" y="0"/>
                </a:cubicBezTo>
                <a:cubicBezTo>
                  <a:pt x="32" y="0"/>
                  <a:pt x="33" y="0"/>
                  <a:pt x="33" y="1"/>
                </a:cubicBezTo>
                <a:cubicBezTo>
                  <a:pt x="33" y="1"/>
                  <a:pt x="33" y="2"/>
                  <a:pt x="33" y="2"/>
                </a:cubicBezTo>
                <a:cubicBezTo>
                  <a:pt x="31" y="4"/>
                  <a:pt x="30" y="6"/>
                  <a:pt x="28" y="8"/>
                </a:cubicBezTo>
                <a:cubicBezTo>
                  <a:pt x="25" y="13"/>
                  <a:pt x="21" y="18"/>
                  <a:pt x="17" y="23"/>
                </a:cubicBezTo>
                <a:cubicBezTo>
                  <a:pt x="14" y="26"/>
                  <a:pt x="12" y="29"/>
                  <a:pt x="9" y="33"/>
                </a:cubicBezTo>
                <a:cubicBezTo>
                  <a:pt x="9" y="34"/>
                  <a:pt x="8" y="35"/>
                  <a:pt x="7" y="36"/>
                </a:cubicBezTo>
                <a:cubicBezTo>
                  <a:pt x="6" y="38"/>
                  <a:pt x="4" y="41"/>
                  <a:pt x="2" y="43"/>
                </a:cubicBezTo>
                <a:cubicBezTo>
                  <a:pt x="2" y="43"/>
                  <a:pt x="1" y="43"/>
                  <a:pt x="1" y="4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42" name="Freeform 15"/>
          <p:cNvSpPr/>
          <p:nvPr/>
        </p:nvSpPr>
        <p:spPr bwMode="auto">
          <a:xfrm>
            <a:off x="9398147" y="4044754"/>
            <a:ext cx="217488" cy="277813"/>
          </a:xfrm>
          <a:custGeom>
            <a:avLst/>
            <a:gdLst>
              <a:gd name="T0" fmla="*/ 1 w 26"/>
              <a:gd name="T1" fmla="*/ 33 h 33"/>
              <a:gd name="T2" fmla="*/ 0 w 26"/>
              <a:gd name="T3" fmla="*/ 33 h 33"/>
              <a:gd name="T4" fmla="*/ 0 w 26"/>
              <a:gd name="T5" fmla="*/ 32 h 33"/>
              <a:gd name="T6" fmla="*/ 4 w 26"/>
              <a:gd name="T7" fmla="*/ 23 h 33"/>
              <a:gd name="T8" fmla="*/ 10 w 26"/>
              <a:gd name="T9" fmla="*/ 15 h 33"/>
              <a:gd name="T10" fmla="*/ 14 w 26"/>
              <a:gd name="T11" fmla="*/ 11 h 33"/>
              <a:gd name="T12" fmla="*/ 24 w 26"/>
              <a:gd name="T13" fmla="*/ 0 h 33"/>
              <a:gd name="T14" fmla="*/ 25 w 26"/>
              <a:gd name="T15" fmla="*/ 0 h 33"/>
              <a:gd name="T16" fmla="*/ 26 w 26"/>
              <a:gd name="T17" fmla="*/ 1 h 33"/>
              <a:gd name="T18" fmla="*/ 26 w 26"/>
              <a:gd name="T19" fmla="*/ 2 h 33"/>
              <a:gd name="T20" fmla="*/ 16 w 26"/>
              <a:gd name="T21" fmla="*/ 14 h 33"/>
              <a:gd name="T22" fmla="*/ 14 w 26"/>
              <a:gd name="T23" fmla="*/ 17 h 33"/>
              <a:gd name="T24" fmla="*/ 7 w 26"/>
              <a:gd name="T25" fmla="*/ 24 h 33"/>
              <a:gd name="T26" fmla="*/ 4 w 26"/>
              <a:gd name="T27" fmla="*/ 29 h 33"/>
              <a:gd name="T28" fmla="*/ 2 w 26"/>
              <a:gd name="T29" fmla="*/ 33 h 33"/>
              <a:gd name="T30" fmla="*/ 1 w 26"/>
              <a:gd name="T3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33">
                <a:moveTo>
                  <a:pt x="1" y="33"/>
                </a:moveTo>
                <a:cubicBezTo>
                  <a:pt x="1" y="33"/>
                  <a:pt x="0" y="33"/>
                  <a:pt x="0" y="33"/>
                </a:cubicBezTo>
                <a:cubicBezTo>
                  <a:pt x="0" y="33"/>
                  <a:pt x="0" y="32"/>
                  <a:pt x="0" y="32"/>
                </a:cubicBezTo>
                <a:cubicBezTo>
                  <a:pt x="0" y="29"/>
                  <a:pt x="2" y="26"/>
                  <a:pt x="4" y="23"/>
                </a:cubicBezTo>
                <a:cubicBezTo>
                  <a:pt x="5" y="21"/>
                  <a:pt x="7" y="18"/>
                  <a:pt x="10" y="15"/>
                </a:cubicBezTo>
                <a:cubicBezTo>
                  <a:pt x="12" y="14"/>
                  <a:pt x="13" y="13"/>
                  <a:pt x="14" y="11"/>
                </a:cubicBezTo>
                <a:cubicBezTo>
                  <a:pt x="18" y="8"/>
                  <a:pt x="21" y="4"/>
                  <a:pt x="24" y="0"/>
                </a:cubicBezTo>
                <a:cubicBezTo>
                  <a:pt x="24" y="0"/>
                  <a:pt x="25" y="0"/>
                  <a:pt x="25" y="0"/>
                </a:cubicBezTo>
                <a:cubicBezTo>
                  <a:pt x="25" y="0"/>
                  <a:pt x="26" y="0"/>
                  <a:pt x="26" y="1"/>
                </a:cubicBezTo>
                <a:cubicBezTo>
                  <a:pt x="26" y="1"/>
                  <a:pt x="26" y="1"/>
                  <a:pt x="26" y="2"/>
                </a:cubicBezTo>
                <a:cubicBezTo>
                  <a:pt x="23" y="6"/>
                  <a:pt x="19" y="10"/>
                  <a:pt x="16" y="14"/>
                </a:cubicBezTo>
                <a:cubicBezTo>
                  <a:pt x="15" y="15"/>
                  <a:pt x="14" y="16"/>
                  <a:pt x="14" y="17"/>
                </a:cubicBezTo>
                <a:cubicBezTo>
                  <a:pt x="11" y="19"/>
                  <a:pt x="9" y="22"/>
                  <a:pt x="7" y="24"/>
                </a:cubicBezTo>
                <a:cubicBezTo>
                  <a:pt x="6" y="26"/>
                  <a:pt x="5" y="27"/>
                  <a:pt x="4" y="29"/>
                </a:cubicBezTo>
                <a:cubicBezTo>
                  <a:pt x="4" y="30"/>
                  <a:pt x="3" y="31"/>
                  <a:pt x="2" y="33"/>
                </a:cubicBezTo>
                <a:cubicBezTo>
                  <a:pt x="2" y="33"/>
                  <a:pt x="1" y="33"/>
                  <a:pt x="1" y="3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43" name="Freeform 16"/>
          <p:cNvSpPr/>
          <p:nvPr/>
        </p:nvSpPr>
        <p:spPr bwMode="auto">
          <a:xfrm>
            <a:off x="9464822" y="4095554"/>
            <a:ext cx="150813" cy="193675"/>
          </a:xfrm>
          <a:custGeom>
            <a:avLst/>
            <a:gdLst>
              <a:gd name="T0" fmla="*/ 2 w 18"/>
              <a:gd name="T1" fmla="*/ 23 h 23"/>
              <a:gd name="T2" fmla="*/ 1 w 18"/>
              <a:gd name="T3" fmla="*/ 22 h 23"/>
              <a:gd name="T4" fmla="*/ 7 w 18"/>
              <a:gd name="T5" fmla="*/ 11 h 23"/>
              <a:gd name="T6" fmla="*/ 7 w 18"/>
              <a:gd name="T7" fmla="*/ 11 h 23"/>
              <a:gd name="T8" fmla="*/ 10 w 18"/>
              <a:gd name="T9" fmla="*/ 7 h 23"/>
              <a:gd name="T10" fmla="*/ 16 w 18"/>
              <a:gd name="T11" fmla="*/ 0 h 23"/>
              <a:gd name="T12" fmla="*/ 17 w 18"/>
              <a:gd name="T13" fmla="*/ 0 h 23"/>
              <a:gd name="T14" fmla="*/ 18 w 18"/>
              <a:gd name="T15" fmla="*/ 1 h 23"/>
              <a:gd name="T16" fmla="*/ 18 w 18"/>
              <a:gd name="T17" fmla="*/ 2 h 23"/>
              <a:gd name="T18" fmla="*/ 11 w 18"/>
              <a:gd name="T19" fmla="*/ 10 h 23"/>
              <a:gd name="T20" fmla="*/ 10 w 18"/>
              <a:gd name="T21" fmla="*/ 12 h 23"/>
              <a:gd name="T22" fmla="*/ 6 w 18"/>
              <a:gd name="T23" fmla="*/ 17 h 23"/>
              <a:gd name="T24" fmla="*/ 5 w 18"/>
              <a:gd name="T25" fmla="*/ 19 h 23"/>
              <a:gd name="T26" fmla="*/ 3 w 18"/>
              <a:gd name="T27" fmla="*/ 22 h 23"/>
              <a:gd name="T28" fmla="*/ 2 w 18"/>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3">
                <a:moveTo>
                  <a:pt x="2" y="23"/>
                </a:moveTo>
                <a:cubicBezTo>
                  <a:pt x="1" y="23"/>
                  <a:pt x="1" y="22"/>
                  <a:pt x="1" y="22"/>
                </a:cubicBezTo>
                <a:cubicBezTo>
                  <a:pt x="0" y="17"/>
                  <a:pt x="4" y="13"/>
                  <a:pt x="7" y="11"/>
                </a:cubicBezTo>
                <a:cubicBezTo>
                  <a:pt x="7" y="11"/>
                  <a:pt x="7" y="11"/>
                  <a:pt x="7" y="11"/>
                </a:cubicBezTo>
                <a:cubicBezTo>
                  <a:pt x="8" y="10"/>
                  <a:pt x="9" y="8"/>
                  <a:pt x="10" y="7"/>
                </a:cubicBezTo>
                <a:cubicBezTo>
                  <a:pt x="12" y="5"/>
                  <a:pt x="14" y="3"/>
                  <a:pt x="16" y="0"/>
                </a:cubicBezTo>
                <a:cubicBezTo>
                  <a:pt x="16" y="0"/>
                  <a:pt x="17" y="0"/>
                  <a:pt x="17" y="0"/>
                </a:cubicBezTo>
                <a:cubicBezTo>
                  <a:pt x="17" y="0"/>
                  <a:pt x="18" y="0"/>
                  <a:pt x="18" y="1"/>
                </a:cubicBezTo>
                <a:cubicBezTo>
                  <a:pt x="18" y="1"/>
                  <a:pt x="18" y="2"/>
                  <a:pt x="18" y="2"/>
                </a:cubicBezTo>
                <a:cubicBezTo>
                  <a:pt x="16" y="5"/>
                  <a:pt x="14" y="8"/>
                  <a:pt x="11" y="10"/>
                </a:cubicBezTo>
                <a:cubicBezTo>
                  <a:pt x="11" y="11"/>
                  <a:pt x="11" y="11"/>
                  <a:pt x="10" y="12"/>
                </a:cubicBezTo>
                <a:cubicBezTo>
                  <a:pt x="9" y="14"/>
                  <a:pt x="7" y="15"/>
                  <a:pt x="6" y="17"/>
                </a:cubicBezTo>
                <a:cubicBezTo>
                  <a:pt x="5" y="18"/>
                  <a:pt x="5" y="19"/>
                  <a:pt x="5" y="19"/>
                </a:cubicBezTo>
                <a:cubicBezTo>
                  <a:pt x="4" y="20"/>
                  <a:pt x="4" y="21"/>
                  <a:pt x="3" y="22"/>
                </a:cubicBezTo>
                <a:cubicBezTo>
                  <a:pt x="3" y="23"/>
                  <a:pt x="2" y="23"/>
                  <a:pt x="2" y="2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44" name="Freeform 17"/>
          <p:cNvSpPr/>
          <p:nvPr/>
        </p:nvSpPr>
        <p:spPr bwMode="auto">
          <a:xfrm>
            <a:off x="8994922" y="3590729"/>
            <a:ext cx="25400" cy="68263"/>
          </a:xfrm>
          <a:custGeom>
            <a:avLst/>
            <a:gdLst>
              <a:gd name="T0" fmla="*/ 2 w 3"/>
              <a:gd name="T1" fmla="*/ 8 h 8"/>
              <a:gd name="T2" fmla="*/ 1 w 3"/>
              <a:gd name="T3" fmla="*/ 7 h 8"/>
              <a:gd name="T4" fmla="*/ 0 w 3"/>
              <a:gd name="T5" fmla="*/ 2 h 8"/>
              <a:gd name="T6" fmla="*/ 0 w 3"/>
              <a:gd name="T7" fmla="*/ 1 h 8"/>
              <a:gd name="T8" fmla="*/ 1 w 3"/>
              <a:gd name="T9" fmla="*/ 0 h 8"/>
              <a:gd name="T10" fmla="*/ 2 w 3"/>
              <a:gd name="T11" fmla="*/ 1 h 8"/>
              <a:gd name="T12" fmla="*/ 3 w 3"/>
              <a:gd name="T13" fmla="*/ 7 h 8"/>
              <a:gd name="T14" fmla="*/ 2 w 3"/>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8">
                <a:moveTo>
                  <a:pt x="2" y="8"/>
                </a:moveTo>
                <a:cubicBezTo>
                  <a:pt x="1" y="8"/>
                  <a:pt x="1" y="8"/>
                  <a:pt x="1" y="7"/>
                </a:cubicBezTo>
                <a:cubicBezTo>
                  <a:pt x="1" y="5"/>
                  <a:pt x="0" y="4"/>
                  <a:pt x="0" y="2"/>
                </a:cubicBezTo>
                <a:cubicBezTo>
                  <a:pt x="0" y="1"/>
                  <a:pt x="0" y="1"/>
                  <a:pt x="0" y="1"/>
                </a:cubicBezTo>
                <a:cubicBezTo>
                  <a:pt x="0" y="0"/>
                  <a:pt x="0" y="0"/>
                  <a:pt x="1" y="0"/>
                </a:cubicBezTo>
                <a:cubicBezTo>
                  <a:pt x="1" y="0"/>
                  <a:pt x="2" y="1"/>
                  <a:pt x="2" y="1"/>
                </a:cubicBezTo>
                <a:cubicBezTo>
                  <a:pt x="3" y="3"/>
                  <a:pt x="3" y="5"/>
                  <a:pt x="3" y="7"/>
                </a:cubicBezTo>
                <a:cubicBezTo>
                  <a:pt x="3" y="8"/>
                  <a:pt x="3" y="8"/>
                  <a:pt x="2" y="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45" name="Freeform 18"/>
          <p:cNvSpPr/>
          <p:nvPr/>
        </p:nvSpPr>
        <p:spPr bwMode="auto">
          <a:xfrm>
            <a:off x="7016897" y="4381304"/>
            <a:ext cx="150813" cy="301625"/>
          </a:xfrm>
          <a:custGeom>
            <a:avLst/>
            <a:gdLst>
              <a:gd name="T0" fmla="*/ 9 w 18"/>
              <a:gd name="T1" fmla="*/ 36 h 36"/>
              <a:gd name="T2" fmla="*/ 3 w 18"/>
              <a:gd name="T3" fmla="*/ 33 h 36"/>
              <a:gd name="T4" fmla="*/ 2 w 18"/>
              <a:gd name="T5" fmla="*/ 29 h 36"/>
              <a:gd name="T6" fmla="*/ 3 w 18"/>
              <a:gd name="T7" fmla="*/ 27 h 36"/>
              <a:gd name="T8" fmla="*/ 4 w 18"/>
              <a:gd name="T9" fmla="*/ 28 h 36"/>
              <a:gd name="T10" fmla="*/ 6 w 18"/>
              <a:gd name="T11" fmla="*/ 30 h 36"/>
              <a:gd name="T12" fmla="*/ 7 w 18"/>
              <a:gd name="T13" fmla="*/ 32 h 36"/>
              <a:gd name="T14" fmla="*/ 9 w 18"/>
              <a:gd name="T15" fmla="*/ 32 h 36"/>
              <a:gd name="T16" fmla="*/ 10 w 18"/>
              <a:gd name="T17" fmla="*/ 32 h 36"/>
              <a:gd name="T18" fmla="*/ 14 w 18"/>
              <a:gd name="T19" fmla="*/ 25 h 36"/>
              <a:gd name="T20" fmla="*/ 11 w 18"/>
              <a:gd name="T21" fmla="*/ 16 h 36"/>
              <a:gd name="T22" fmla="*/ 9 w 18"/>
              <a:gd name="T23" fmla="*/ 16 h 36"/>
              <a:gd name="T24" fmla="*/ 6 w 18"/>
              <a:gd name="T25" fmla="*/ 21 h 36"/>
              <a:gd name="T26" fmla="*/ 4 w 18"/>
              <a:gd name="T27" fmla="*/ 22 h 36"/>
              <a:gd name="T28" fmla="*/ 3 w 18"/>
              <a:gd name="T29" fmla="*/ 20 h 36"/>
              <a:gd name="T30" fmla="*/ 1 w 18"/>
              <a:gd name="T31" fmla="*/ 7 h 36"/>
              <a:gd name="T32" fmla="*/ 0 w 18"/>
              <a:gd name="T33" fmla="*/ 1 h 36"/>
              <a:gd name="T34" fmla="*/ 0 w 18"/>
              <a:gd name="T35" fmla="*/ 0 h 36"/>
              <a:gd name="T36" fmla="*/ 1 w 18"/>
              <a:gd name="T37" fmla="*/ 0 h 36"/>
              <a:gd name="T38" fmla="*/ 2 w 18"/>
              <a:gd name="T39" fmla="*/ 1 h 36"/>
              <a:gd name="T40" fmla="*/ 4 w 18"/>
              <a:gd name="T41" fmla="*/ 7 h 36"/>
              <a:gd name="T42" fmla="*/ 5 w 18"/>
              <a:gd name="T43" fmla="*/ 15 h 36"/>
              <a:gd name="T44" fmla="*/ 9 w 18"/>
              <a:gd name="T45" fmla="*/ 12 h 36"/>
              <a:gd name="T46" fmla="*/ 12 w 18"/>
              <a:gd name="T47" fmla="*/ 13 h 36"/>
              <a:gd name="T48" fmla="*/ 17 w 18"/>
              <a:gd name="T49" fmla="*/ 25 h 36"/>
              <a:gd name="T50" fmla="*/ 10 w 18"/>
              <a:gd name="T51" fmla="*/ 35 h 36"/>
              <a:gd name="T52" fmla="*/ 9 w 18"/>
              <a:gd name="T53"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 h="36">
                <a:moveTo>
                  <a:pt x="9" y="36"/>
                </a:moveTo>
                <a:cubicBezTo>
                  <a:pt x="7" y="36"/>
                  <a:pt x="4" y="35"/>
                  <a:pt x="3" y="33"/>
                </a:cubicBezTo>
                <a:cubicBezTo>
                  <a:pt x="2" y="32"/>
                  <a:pt x="2" y="30"/>
                  <a:pt x="2" y="29"/>
                </a:cubicBezTo>
                <a:cubicBezTo>
                  <a:pt x="2" y="28"/>
                  <a:pt x="3" y="27"/>
                  <a:pt x="3" y="27"/>
                </a:cubicBezTo>
                <a:cubicBezTo>
                  <a:pt x="4" y="27"/>
                  <a:pt x="4" y="28"/>
                  <a:pt x="4" y="28"/>
                </a:cubicBezTo>
                <a:cubicBezTo>
                  <a:pt x="5" y="28"/>
                  <a:pt x="5" y="29"/>
                  <a:pt x="6" y="30"/>
                </a:cubicBezTo>
                <a:cubicBezTo>
                  <a:pt x="6" y="30"/>
                  <a:pt x="6" y="31"/>
                  <a:pt x="7" y="32"/>
                </a:cubicBezTo>
                <a:cubicBezTo>
                  <a:pt x="7" y="32"/>
                  <a:pt x="8" y="32"/>
                  <a:pt x="9" y="32"/>
                </a:cubicBezTo>
                <a:cubicBezTo>
                  <a:pt x="9" y="32"/>
                  <a:pt x="9" y="32"/>
                  <a:pt x="10" y="32"/>
                </a:cubicBezTo>
                <a:cubicBezTo>
                  <a:pt x="12" y="31"/>
                  <a:pt x="14" y="28"/>
                  <a:pt x="14" y="25"/>
                </a:cubicBezTo>
                <a:cubicBezTo>
                  <a:pt x="14" y="23"/>
                  <a:pt x="13" y="18"/>
                  <a:pt x="11" y="16"/>
                </a:cubicBezTo>
                <a:cubicBezTo>
                  <a:pt x="10" y="16"/>
                  <a:pt x="10" y="16"/>
                  <a:pt x="9" y="16"/>
                </a:cubicBezTo>
                <a:cubicBezTo>
                  <a:pt x="8" y="16"/>
                  <a:pt x="7" y="17"/>
                  <a:pt x="6" y="21"/>
                </a:cubicBezTo>
                <a:cubicBezTo>
                  <a:pt x="6" y="21"/>
                  <a:pt x="5" y="22"/>
                  <a:pt x="4" y="22"/>
                </a:cubicBezTo>
                <a:cubicBezTo>
                  <a:pt x="4" y="22"/>
                  <a:pt x="3" y="21"/>
                  <a:pt x="3" y="20"/>
                </a:cubicBezTo>
                <a:cubicBezTo>
                  <a:pt x="2" y="16"/>
                  <a:pt x="1" y="11"/>
                  <a:pt x="1" y="7"/>
                </a:cubicBezTo>
                <a:cubicBezTo>
                  <a:pt x="0" y="5"/>
                  <a:pt x="0" y="3"/>
                  <a:pt x="0" y="1"/>
                </a:cubicBezTo>
                <a:cubicBezTo>
                  <a:pt x="0" y="1"/>
                  <a:pt x="0" y="0"/>
                  <a:pt x="0" y="0"/>
                </a:cubicBezTo>
                <a:cubicBezTo>
                  <a:pt x="0" y="0"/>
                  <a:pt x="1" y="0"/>
                  <a:pt x="1" y="0"/>
                </a:cubicBezTo>
                <a:cubicBezTo>
                  <a:pt x="2" y="0"/>
                  <a:pt x="2" y="0"/>
                  <a:pt x="2" y="1"/>
                </a:cubicBezTo>
                <a:cubicBezTo>
                  <a:pt x="3" y="3"/>
                  <a:pt x="3" y="5"/>
                  <a:pt x="4" y="7"/>
                </a:cubicBezTo>
                <a:cubicBezTo>
                  <a:pt x="4" y="10"/>
                  <a:pt x="4" y="12"/>
                  <a:pt x="5" y="15"/>
                </a:cubicBezTo>
                <a:cubicBezTo>
                  <a:pt x="6" y="13"/>
                  <a:pt x="8" y="12"/>
                  <a:pt x="9" y="12"/>
                </a:cubicBezTo>
                <a:cubicBezTo>
                  <a:pt x="10" y="12"/>
                  <a:pt x="11" y="13"/>
                  <a:pt x="12" y="13"/>
                </a:cubicBezTo>
                <a:cubicBezTo>
                  <a:pt x="16" y="15"/>
                  <a:pt x="18" y="21"/>
                  <a:pt x="17" y="25"/>
                </a:cubicBezTo>
                <a:cubicBezTo>
                  <a:pt x="17" y="29"/>
                  <a:pt x="15" y="34"/>
                  <a:pt x="10" y="35"/>
                </a:cubicBezTo>
                <a:cubicBezTo>
                  <a:pt x="10" y="36"/>
                  <a:pt x="9" y="36"/>
                  <a:pt x="9" y="3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46" name="Freeform 19"/>
          <p:cNvSpPr/>
          <p:nvPr/>
        </p:nvSpPr>
        <p:spPr bwMode="auto">
          <a:xfrm>
            <a:off x="7042297" y="4322567"/>
            <a:ext cx="150813" cy="74613"/>
          </a:xfrm>
          <a:custGeom>
            <a:avLst/>
            <a:gdLst>
              <a:gd name="T0" fmla="*/ 1 w 18"/>
              <a:gd name="T1" fmla="*/ 9 h 9"/>
              <a:gd name="T2" fmla="*/ 0 w 18"/>
              <a:gd name="T3" fmla="*/ 9 h 9"/>
              <a:gd name="T4" fmla="*/ 0 w 18"/>
              <a:gd name="T5" fmla="*/ 8 h 9"/>
              <a:gd name="T6" fmla="*/ 7 w 18"/>
              <a:gd name="T7" fmla="*/ 2 h 9"/>
              <a:gd name="T8" fmla="*/ 14 w 18"/>
              <a:gd name="T9" fmla="*/ 0 h 9"/>
              <a:gd name="T10" fmla="*/ 17 w 18"/>
              <a:gd name="T11" fmla="*/ 1 h 9"/>
              <a:gd name="T12" fmla="*/ 18 w 18"/>
              <a:gd name="T13" fmla="*/ 2 h 9"/>
              <a:gd name="T14" fmla="*/ 17 w 18"/>
              <a:gd name="T15" fmla="*/ 3 h 9"/>
              <a:gd name="T16" fmla="*/ 12 w 18"/>
              <a:gd name="T17" fmla="*/ 4 h 9"/>
              <a:gd name="T18" fmla="*/ 9 w 18"/>
              <a:gd name="T19" fmla="*/ 5 h 9"/>
              <a:gd name="T20" fmla="*/ 8 w 18"/>
              <a:gd name="T21" fmla="*/ 5 h 9"/>
              <a:gd name="T22" fmla="*/ 3 w 18"/>
              <a:gd name="T23" fmla="*/ 9 h 9"/>
              <a:gd name="T24" fmla="*/ 1 w 18"/>
              <a:gd name="T25"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9">
                <a:moveTo>
                  <a:pt x="1" y="9"/>
                </a:moveTo>
                <a:cubicBezTo>
                  <a:pt x="1" y="9"/>
                  <a:pt x="1" y="9"/>
                  <a:pt x="0" y="9"/>
                </a:cubicBezTo>
                <a:cubicBezTo>
                  <a:pt x="0" y="8"/>
                  <a:pt x="0" y="8"/>
                  <a:pt x="0" y="8"/>
                </a:cubicBezTo>
                <a:cubicBezTo>
                  <a:pt x="1" y="4"/>
                  <a:pt x="4" y="3"/>
                  <a:pt x="7" y="2"/>
                </a:cubicBezTo>
                <a:cubicBezTo>
                  <a:pt x="9" y="1"/>
                  <a:pt x="12" y="0"/>
                  <a:pt x="14" y="0"/>
                </a:cubicBezTo>
                <a:cubicBezTo>
                  <a:pt x="15" y="0"/>
                  <a:pt x="16" y="0"/>
                  <a:pt x="17" y="1"/>
                </a:cubicBezTo>
                <a:cubicBezTo>
                  <a:pt x="18" y="1"/>
                  <a:pt x="18" y="1"/>
                  <a:pt x="18" y="2"/>
                </a:cubicBezTo>
                <a:cubicBezTo>
                  <a:pt x="18" y="2"/>
                  <a:pt x="17" y="3"/>
                  <a:pt x="17" y="3"/>
                </a:cubicBezTo>
                <a:cubicBezTo>
                  <a:pt x="16" y="3"/>
                  <a:pt x="14" y="4"/>
                  <a:pt x="12" y="4"/>
                </a:cubicBezTo>
                <a:cubicBezTo>
                  <a:pt x="11" y="4"/>
                  <a:pt x="10" y="5"/>
                  <a:pt x="9" y="5"/>
                </a:cubicBezTo>
                <a:cubicBezTo>
                  <a:pt x="8" y="5"/>
                  <a:pt x="8" y="5"/>
                  <a:pt x="8" y="5"/>
                </a:cubicBezTo>
                <a:cubicBezTo>
                  <a:pt x="6" y="6"/>
                  <a:pt x="4" y="7"/>
                  <a:pt x="3" y="9"/>
                </a:cubicBezTo>
                <a:cubicBezTo>
                  <a:pt x="2" y="9"/>
                  <a:pt x="2" y="9"/>
                  <a:pt x="1" y="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47" name="Freeform 20"/>
          <p:cNvSpPr>
            <a:spLocks noEditPoints="1"/>
          </p:cNvSpPr>
          <p:nvPr/>
        </p:nvSpPr>
        <p:spPr bwMode="auto">
          <a:xfrm>
            <a:off x="7167710" y="4289229"/>
            <a:ext cx="201613" cy="268288"/>
          </a:xfrm>
          <a:custGeom>
            <a:avLst/>
            <a:gdLst>
              <a:gd name="T0" fmla="*/ 10 w 24"/>
              <a:gd name="T1" fmla="*/ 32 h 32"/>
              <a:gd name="T2" fmla="*/ 6 w 24"/>
              <a:gd name="T3" fmla="*/ 30 h 32"/>
              <a:gd name="T4" fmla="*/ 2 w 24"/>
              <a:gd name="T5" fmla="*/ 21 h 32"/>
              <a:gd name="T6" fmla="*/ 4 w 24"/>
              <a:gd name="T7" fmla="*/ 5 h 32"/>
              <a:gd name="T8" fmla="*/ 13 w 24"/>
              <a:gd name="T9" fmla="*/ 0 h 32"/>
              <a:gd name="T10" fmla="*/ 21 w 24"/>
              <a:gd name="T11" fmla="*/ 5 h 32"/>
              <a:gd name="T12" fmla="*/ 19 w 24"/>
              <a:gd name="T13" fmla="*/ 24 h 32"/>
              <a:gd name="T14" fmla="*/ 10 w 24"/>
              <a:gd name="T15" fmla="*/ 32 h 32"/>
              <a:gd name="T16" fmla="*/ 6 w 24"/>
              <a:gd name="T17" fmla="*/ 23 h 32"/>
              <a:gd name="T18" fmla="*/ 8 w 24"/>
              <a:gd name="T19" fmla="*/ 28 h 32"/>
              <a:gd name="T20" fmla="*/ 10 w 24"/>
              <a:gd name="T21" fmla="*/ 28 h 32"/>
              <a:gd name="T22" fmla="*/ 19 w 24"/>
              <a:gd name="T23" fmla="*/ 19 h 32"/>
              <a:gd name="T24" fmla="*/ 19 w 24"/>
              <a:gd name="T25" fmla="*/ 8 h 32"/>
              <a:gd name="T26" fmla="*/ 13 w 24"/>
              <a:gd name="T27" fmla="*/ 4 h 32"/>
              <a:gd name="T28" fmla="*/ 11 w 24"/>
              <a:gd name="T29" fmla="*/ 4 h 32"/>
              <a:gd name="T30" fmla="*/ 6 w 24"/>
              <a:gd name="T31" fmla="*/ 9 h 32"/>
              <a:gd name="T32" fmla="*/ 9 w 24"/>
              <a:gd name="T33" fmla="*/ 8 h 32"/>
              <a:gd name="T34" fmla="*/ 10 w 24"/>
              <a:gd name="T35" fmla="*/ 8 h 32"/>
              <a:gd name="T36" fmla="*/ 11 w 24"/>
              <a:gd name="T37" fmla="*/ 9 h 32"/>
              <a:gd name="T38" fmla="*/ 10 w 24"/>
              <a:gd name="T39" fmla="*/ 10 h 32"/>
              <a:gd name="T40" fmla="*/ 6 w 24"/>
              <a:gd name="T41" fmla="*/ 15 h 32"/>
              <a:gd name="T42" fmla="*/ 5 w 24"/>
              <a:gd name="T43" fmla="*/ 21 h 32"/>
              <a:gd name="T44" fmla="*/ 6 w 24"/>
              <a:gd name="T45" fmla="*/ 22 h 32"/>
              <a:gd name="T46" fmla="*/ 6 w 24"/>
              <a:gd name="T47" fmla="*/ 23 h 32"/>
              <a:gd name="T48" fmla="*/ 6 w 24"/>
              <a:gd name="T49" fmla="*/ 23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 h="32">
                <a:moveTo>
                  <a:pt x="10" y="32"/>
                </a:moveTo>
                <a:cubicBezTo>
                  <a:pt x="9" y="32"/>
                  <a:pt x="7" y="31"/>
                  <a:pt x="6" y="30"/>
                </a:cubicBezTo>
                <a:cubicBezTo>
                  <a:pt x="4" y="28"/>
                  <a:pt x="3" y="25"/>
                  <a:pt x="2" y="21"/>
                </a:cubicBezTo>
                <a:cubicBezTo>
                  <a:pt x="0" y="16"/>
                  <a:pt x="1" y="9"/>
                  <a:pt x="4" y="5"/>
                </a:cubicBezTo>
                <a:cubicBezTo>
                  <a:pt x="6" y="2"/>
                  <a:pt x="10" y="0"/>
                  <a:pt x="13" y="0"/>
                </a:cubicBezTo>
                <a:cubicBezTo>
                  <a:pt x="16" y="0"/>
                  <a:pt x="19" y="2"/>
                  <a:pt x="21" y="5"/>
                </a:cubicBezTo>
                <a:cubicBezTo>
                  <a:pt x="24" y="11"/>
                  <a:pt x="23" y="19"/>
                  <a:pt x="19" y="24"/>
                </a:cubicBezTo>
                <a:cubicBezTo>
                  <a:pt x="17" y="27"/>
                  <a:pt x="14" y="32"/>
                  <a:pt x="10" y="32"/>
                </a:cubicBezTo>
                <a:close/>
                <a:moveTo>
                  <a:pt x="6" y="23"/>
                </a:moveTo>
                <a:cubicBezTo>
                  <a:pt x="6" y="25"/>
                  <a:pt x="7" y="27"/>
                  <a:pt x="8" y="28"/>
                </a:cubicBezTo>
                <a:cubicBezTo>
                  <a:pt x="9" y="28"/>
                  <a:pt x="9" y="28"/>
                  <a:pt x="10" y="28"/>
                </a:cubicBezTo>
                <a:cubicBezTo>
                  <a:pt x="13" y="28"/>
                  <a:pt x="18" y="21"/>
                  <a:pt x="19" y="19"/>
                </a:cubicBezTo>
                <a:cubicBezTo>
                  <a:pt x="19" y="16"/>
                  <a:pt x="20" y="12"/>
                  <a:pt x="19" y="8"/>
                </a:cubicBezTo>
                <a:cubicBezTo>
                  <a:pt x="18" y="5"/>
                  <a:pt x="15" y="4"/>
                  <a:pt x="13" y="4"/>
                </a:cubicBezTo>
                <a:cubicBezTo>
                  <a:pt x="12" y="4"/>
                  <a:pt x="12" y="4"/>
                  <a:pt x="11" y="4"/>
                </a:cubicBezTo>
                <a:cubicBezTo>
                  <a:pt x="8" y="5"/>
                  <a:pt x="7" y="7"/>
                  <a:pt x="6" y="9"/>
                </a:cubicBezTo>
                <a:cubicBezTo>
                  <a:pt x="7" y="8"/>
                  <a:pt x="8" y="8"/>
                  <a:pt x="9" y="8"/>
                </a:cubicBezTo>
                <a:cubicBezTo>
                  <a:pt x="10" y="8"/>
                  <a:pt x="10" y="8"/>
                  <a:pt x="10" y="8"/>
                </a:cubicBezTo>
                <a:cubicBezTo>
                  <a:pt x="11" y="8"/>
                  <a:pt x="11" y="8"/>
                  <a:pt x="11" y="9"/>
                </a:cubicBezTo>
                <a:cubicBezTo>
                  <a:pt x="11" y="10"/>
                  <a:pt x="11" y="10"/>
                  <a:pt x="10" y="10"/>
                </a:cubicBezTo>
                <a:cubicBezTo>
                  <a:pt x="8" y="11"/>
                  <a:pt x="7" y="12"/>
                  <a:pt x="6" y="15"/>
                </a:cubicBezTo>
                <a:cubicBezTo>
                  <a:pt x="6" y="17"/>
                  <a:pt x="5" y="19"/>
                  <a:pt x="5" y="21"/>
                </a:cubicBezTo>
                <a:cubicBezTo>
                  <a:pt x="6" y="21"/>
                  <a:pt x="6" y="21"/>
                  <a:pt x="6" y="22"/>
                </a:cubicBezTo>
                <a:cubicBezTo>
                  <a:pt x="6" y="22"/>
                  <a:pt x="6" y="23"/>
                  <a:pt x="6" y="23"/>
                </a:cubicBezTo>
                <a:cubicBezTo>
                  <a:pt x="6" y="23"/>
                  <a:pt x="6" y="23"/>
                  <a:pt x="6" y="2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48" name="Freeform 21"/>
          <p:cNvSpPr>
            <a:spLocks noEditPoints="1"/>
          </p:cNvSpPr>
          <p:nvPr/>
        </p:nvSpPr>
        <p:spPr bwMode="auto">
          <a:xfrm>
            <a:off x="7343922" y="4154292"/>
            <a:ext cx="234950" cy="219075"/>
          </a:xfrm>
          <a:custGeom>
            <a:avLst/>
            <a:gdLst>
              <a:gd name="T0" fmla="*/ 10 w 28"/>
              <a:gd name="T1" fmla="*/ 26 h 26"/>
              <a:gd name="T2" fmla="*/ 9 w 28"/>
              <a:gd name="T3" fmla="*/ 26 h 26"/>
              <a:gd name="T4" fmla="*/ 8 w 28"/>
              <a:gd name="T5" fmla="*/ 24 h 26"/>
              <a:gd name="T6" fmla="*/ 12 w 28"/>
              <a:gd name="T7" fmla="*/ 13 h 26"/>
              <a:gd name="T8" fmla="*/ 13 w 28"/>
              <a:gd name="T9" fmla="*/ 12 h 26"/>
              <a:gd name="T10" fmla="*/ 14 w 28"/>
              <a:gd name="T11" fmla="*/ 8 h 26"/>
              <a:gd name="T12" fmla="*/ 11 w 28"/>
              <a:gd name="T13" fmla="*/ 10 h 26"/>
              <a:gd name="T14" fmla="*/ 10 w 28"/>
              <a:gd name="T15" fmla="*/ 11 h 26"/>
              <a:gd name="T16" fmla="*/ 5 w 28"/>
              <a:gd name="T17" fmla="*/ 15 h 26"/>
              <a:gd name="T18" fmla="*/ 4 w 28"/>
              <a:gd name="T19" fmla="*/ 15 h 26"/>
              <a:gd name="T20" fmla="*/ 1 w 28"/>
              <a:gd name="T21" fmla="*/ 14 h 26"/>
              <a:gd name="T22" fmla="*/ 1 w 28"/>
              <a:gd name="T23" fmla="*/ 10 h 26"/>
              <a:gd name="T24" fmla="*/ 4 w 28"/>
              <a:gd name="T25" fmla="*/ 6 h 26"/>
              <a:gd name="T26" fmla="*/ 5 w 28"/>
              <a:gd name="T27" fmla="*/ 6 h 26"/>
              <a:gd name="T28" fmla="*/ 6 w 28"/>
              <a:gd name="T29" fmla="*/ 6 h 26"/>
              <a:gd name="T30" fmla="*/ 6 w 28"/>
              <a:gd name="T31" fmla="*/ 6 h 26"/>
              <a:gd name="T32" fmla="*/ 8 w 28"/>
              <a:gd name="T33" fmla="*/ 5 h 26"/>
              <a:gd name="T34" fmla="*/ 10 w 28"/>
              <a:gd name="T35" fmla="*/ 5 h 26"/>
              <a:gd name="T36" fmla="*/ 11 w 28"/>
              <a:gd name="T37" fmla="*/ 7 h 26"/>
              <a:gd name="T38" fmla="*/ 16 w 28"/>
              <a:gd name="T39" fmla="*/ 3 h 26"/>
              <a:gd name="T40" fmla="*/ 16 w 28"/>
              <a:gd name="T41" fmla="*/ 1 h 26"/>
              <a:gd name="T42" fmla="*/ 18 w 28"/>
              <a:gd name="T43" fmla="*/ 0 h 26"/>
              <a:gd name="T44" fmla="*/ 19 w 28"/>
              <a:gd name="T45" fmla="*/ 2 h 26"/>
              <a:gd name="T46" fmla="*/ 16 w 28"/>
              <a:gd name="T47" fmla="*/ 12 h 26"/>
              <a:gd name="T48" fmla="*/ 15 w 28"/>
              <a:gd name="T49" fmla="*/ 15 h 26"/>
              <a:gd name="T50" fmla="*/ 12 w 28"/>
              <a:gd name="T51" fmla="*/ 22 h 26"/>
              <a:gd name="T52" fmla="*/ 20 w 28"/>
              <a:gd name="T53" fmla="*/ 11 h 26"/>
              <a:gd name="T54" fmla="*/ 20 w 28"/>
              <a:gd name="T55" fmla="*/ 10 h 26"/>
              <a:gd name="T56" fmla="*/ 21 w 28"/>
              <a:gd name="T57" fmla="*/ 9 h 26"/>
              <a:gd name="T58" fmla="*/ 22 w 28"/>
              <a:gd name="T59" fmla="*/ 10 h 26"/>
              <a:gd name="T60" fmla="*/ 24 w 28"/>
              <a:gd name="T61" fmla="*/ 9 h 26"/>
              <a:gd name="T62" fmla="*/ 26 w 28"/>
              <a:gd name="T63" fmla="*/ 10 h 26"/>
              <a:gd name="T64" fmla="*/ 26 w 28"/>
              <a:gd name="T65" fmla="*/ 19 h 26"/>
              <a:gd name="T66" fmla="*/ 24 w 28"/>
              <a:gd name="T67" fmla="*/ 20 h 26"/>
              <a:gd name="T68" fmla="*/ 24 w 28"/>
              <a:gd name="T69" fmla="*/ 20 h 26"/>
              <a:gd name="T70" fmla="*/ 21 w 28"/>
              <a:gd name="T71" fmla="*/ 19 h 26"/>
              <a:gd name="T72" fmla="*/ 20 w 28"/>
              <a:gd name="T73" fmla="*/ 18 h 26"/>
              <a:gd name="T74" fmla="*/ 10 w 28"/>
              <a:gd name="T75" fmla="*/ 26 h 26"/>
              <a:gd name="T76" fmla="*/ 10 w 28"/>
              <a:gd name="T77" fmla="*/ 26 h 26"/>
              <a:gd name="T78" fmla="*/ 23 w 28"/>
              <a:gd name="T79" fmla="*/ 14 h 26"/>
              <a:gd name="T80" fmla="*/ 23 w 28"/>
              <a:gd name="T81" fmla="*/ 15 h 26"/>
              <a:gd name="T82" fmla="*/ 24 w 28"/>
              <a:gd name="T83" fmla="*/ 17 h 26"/>
              <a:gd name="T84" fmla="*/ 23 w 28"/>
              <a:gd name="T85" fmla="*/ 13 h 26"/>
              <a:gd name="T86" fmla="*/ 23 w 28"/>
              <a:gd name="T87" fmla="*/ 14 h 26"/>
              <a:gd name="T88" fmla="*/ 6 w 28"/>
              <a:gd name="T89" fmla="*/ 9 h 26"/>
              <a:gd name="T90" fmla="*/ 5 w 28"/>
              <a:gd name="T91" fmla="*/ 10 h 26"/>
              <a:gd name="T92" fmla="*/ 4 w 28"/>
              <a:gd name="T93" fmla="*/ 10 h 26"/>
              <a:gd name="T94" fmla="*/ 3 w 28"/>
              <a:gd name="T95" fmla="*/ 12 h 26"/>
              <a:gd name="T96" fmla="*/ 5 w 28"/>
              <a:gd name="T97" fmla="*/ 12 h 26"/>
              <a:gd name="T98" fmla="*/ 5 w 28"/>
              <a:gd name="T99" fmla="*/ 12 h 26"/>
              <a:gd name="T100" fmla="*/ 7 w 28"/>
              <a:gd name="T101" fmla="*/ 10 h 26"/>
              <a:gd name="T102" fmla="*/ 7 w 28"/>
              <a:gd name="T103" fmla="*/ 10 h 26"/>
              <a:gd name="T104" fmla="*/ 7 w 28"/>
              <a:gd name="T105" fmla="*/ 10 h 26"/>
              <a:gd name="T106" fmla="*/ 6 w 28"/>
              <a:gd name="T107" fmla="*/ 9 h 26"/>
              <a:gd name="T108" fmla="*/ 6 w 28"/>
              <a:gd name="T109" fmla="*/ 9 h 26"/>
              <a:gd name="T110" fmla="*/ 6 w 28"/>
              <a:gd name="T111"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 h="26">
                <a:moveTo>
                  <a:pt x="10" y="26"/>
                </a:moveTo>
                <a:cubicBezTo>
                  <a:pt x="9" y="26"/>
                  <a:pt x="9" y="26"/>
                  <a:pt x="9" y="26"/>
                </a:cubicBezTo>
                <a:cubicBezTo>
                  <a:pt x="8" y="25"/>
                  <a:pt x="8" y="25"/>
                  <a:pt x="8" y="24"/>
                </a:cubicBezTo>
                <a:cubicBezTo>
                  <a:pt x="9" y="20"/>
                  <a:pt x="10" y="17"/>
                  <a:pt x="12" y="13"/>
                </a:cubicBezTo>
                <a:cubicBezTo>
                  <a:pt x="13" y="12"/>
                  <a:pt x="13" y="12"/>
                  <a:pt x="13" y="12"/>
                </a:cubicBezTo>
                <a:cubicBezTo>
                  <a:pt x="13" y="10"/>
                  <a:pt x="14" y="9"/>
                  <a:pt x="14" y="8"/>
                </a:cubicBezTo>
                <a:cubicBezTo>
                  <a:pt x="13" y="9"/>
                  <a:pt x="12" y="10"/>
                  <a:pt x="11" y="10"/>
                </a:cubicBezTo>
                <a:cubicBezTo>
                  <a:pt x="11" y="10"/>
                  <a:pt x="11" y="10"/>
                  <a:pt x="10" y="11"/>
                </a:cubicBezTo>
                <a:cubicBezTo>
                  <a:pt x="10" y="13"/>
                  <a:pt x="7" y="15"/>
                  <a:pt x="5" y="15"/>
                </a:cubicBezTo>
                <a:cubicBezTo>
                  <a:pt x="4" y="15"/>
                  <a:pt x="4" y="15"/>
                  <a:pt x="4" y="15"/>
                </a:cubicBezTo>
                <a:cubicBezTo>
                  <a:pt x="3" y="15"/>
                  <a:pt x="2" y="15"/>
                  <a:pt x="1" y="14"/>
                </a:cubicBezTo>
                <a:cubicBezTo>
                  <a:pt x="0" y="13"/>
                  <a:pt x="0" y="11"/>
                  <a:pt x="1" y="10"/>
                </a:cubicBezTo>
                <a:cubicBezTo>
                  <a:pt x="1" y="9"/>
                  <a:pt x="3" y="7"/>
                  <a:pt x="4" y="6"/>
                </a:cubicBezTo>
                <a:cubicBezTo>
                  <a:pt x="5" y="6"/>
                  <a:pt x="5" y="6"/>
                  <a:pt x="5" y="6"/>
                </a:cubicBezTo>
                <a:cubicBezTo>
                  <a:pt x="5" y="6"/>
                  <a:pt x="5" y="6"/>
                  <a:pt x="6" y="6"/>
                </a:cubicBezTo>
                <a:cubicBezTo>
                  <a:pt x="6" y="6"/>
                  <a:pt x="6" y="6"/>
                  <a:pt x="6" y="6"/>
                </a:cubicBezTo>
                <a:cubicBezTo>
                  <a:pt x="7" y="5"/>
                  <a:pt x="7" y="5"/>
                  <a:pt x="8" y="5"/>
                </a:cubicBezTo>
                <a:cubicBezTo>
                  <a:pt x="9" y="5"/>
                  <a:pt x="9" y="5"/>
                  <a:pt x="10" y="5"/>
                </a:cubicBezTo>
                <a:cubicBezTo>
                  <a:pt x="10" y="6"/>
                  <a:pt x="11" y="6"/>
                  <a:pt x="11" y="7"/>
                </a:cubicBezTo>
                <a:cubicBezTo>
                  <a:pt x="13" y="7"/>
                  <a:pt x="15" y="5"/>
                  <a:pt x="16" y="3"/>
                </a:cubicBezTo>
                <a:cubicBezTo>
                  <a:pt x="16" y="2"/>
                  <a:pt x="16" y="2"/>
                  <a:pt x="16" y="1"/>
                </a:cubicBezTo>
                <a:cubicBezTo>
                  <a:pt x="16" y="1"/>
                  <a:pt x="17" y="0"/>
                  <a:pt x="18" y="0"/>
                </a:cubicBezTo>
                <a:cubicBezTo>
                  <a:pt x="18" y="0"/>
                  <a:pt x="19" y="1"/>
                  <a:pt x="19" y="2"/>
                </a:cubicBezTo>
                <a:cubicBezTo>
                  <a:pt x="19" y="5"/>
                  <a:pt x="18" y="9"/>
                  <a:pt x="16" y="12"/>
                </a:cubicBezTo>
                <a:cubicBezTo>
                  <a:pt x="15" y="15"/>
                  <a:pt x="15" y="15"/>
                  <a:pt x="15" y="15"/>
                </a:cubicBezTo>
                <a:cubicBezTo>
                  <a:pt x="14" y="17"/>
                  <a:pt x="13" y="19"/>
                  <a:pt x="12" y="22"/>
                </a:cubicBezTo>
                <a:cubicBezTo>
                  <a:pt x="17" y="19"/>
                  <a:pt x="19" y="13"/>
                  <a:pt x="20" y="11"/>
                </a:cubicBezTo>
                <a:cubicBezTo>
                  <a:pt x="20" y="11"/>
                  <a:pt x="20" y="11"/>
                  <a:pt x="20" y="10"/>
                </a:cubicBezTo>
                <a:cubicBezTo>
                  <a:pt x="20" y="10"/>
                  <a:pt x="21" y="9"/>
                  <a:pt x="21" y="9"/>
                </a:cubicBezTo>
                <a:cubicBezTo>
                  <a:pt x="22" y="9"/>
                  <a:pt x="22" y="10"/>
                  <a:pt x="22" y="10"/>
                </a:cubicBezTo>
                <a:cubicBezTo>
                  <a:pt x="23" y="10"/>
                  <a:pt x="23" y="9"/>
                  <a:pt x="24" y="9"/>
                </a:cubicBezTo>
                <a:cubicBezTo>
                  <a:pt x="24" y="9"/>
                  <a:pt x="25" y="10"/>
                  <a:pt x="26" y="10"/>
                </a:cubicBezTo>
                <a:cubicBezTo>
                  <a:pt x="28" y="12"/>
                  <a:pt x="28" y="17"/>
                  <a:pt x="26" y="19"/>
                </a:cubicBezTo>
                <a:cubicBezTo>
                  <a:pt x="26" y="20"/>
                  <a:pt x="25" y="20"/>
                  <a:pt x="24" y="20"/>
                </a:cubicBezTo>
                <a:cubicBezTo>
                  <a:pt x="24" y="20"/>
                  <a:pt x="24" y="20"/>
                  <a:pt x="24" y="20"/>
                </a:cubicBezTo>
                <a:cubicBezTo>
                  <a:pt x="23" y="20"/>
                  <a:pt x="21" y="20"/>
                  <a:pt x="21" y="19"/>
                </a:cubicBezTo>
                <a:cubicBezTo>
                  <a:pt x="20" y="18"/>
                  <a:pt x="20" y="18"/>
                  <a:pt x="20" y="18"/>
                </a:cubicBezTo>
                <a:cubicBezTo>
                  <a:pt x="17" y="22"/>
                  <a:pt x="14" y="25"/>
                  <a:pt x="10" y="26"/>
                </a:cubicBezTo>
                <a:cubicBezTo>
                  <a:pt x="10" y="26"/>
                  <a:pt x="10" y="26"/>
                  <a:pt x="10" y="26"/>
                </a:cubicBezTo>
                <a:close/>
                <a:moveTo>
                  <a:pt x="23" y="14"/>
                </a:moveTo>
                <a:cubicBezTo>
                  <a:pt x="23" y="15"/>
                  <a:pt x="23" y="15"/>
                  <a:pt x="23" y="15"/>
                </a:cubicBezTo>
                <a:cubicBezTo>
                  <a:pt x="23" y="16"/>
                  <a:pt x="23" y="16"/>
                  <a:pt x="24" y="17"/>
                </a:cubicBezTo>
                <a:cubicBezTo>
                  <a:pt x="24" y="16"/>
                  <a:pt x="24" y="14"/>
                  <a:pt x="23" y="13"/>
                </a:cubicBezTo>
                <a:cubicBezTo>
                  <a:pt x="23" y="13"/>
                  <a:pt x="23" y="14"/>
                  <a:pt x="23" y="14"/>
                </a:cubicBezTo>
                <a:close/>
                <a:moveTo>
                  <a:pt x="6" y="9"/>
                </a:moveTo>
                <a:cubicBezTo>
                  <a:pt x="6" y="9"/>
                  <a:pt x="5" y="9"/>
                  <a:pt x="5" y="10"/>
                </a:cubicBezTo>
                <a:cubicBezTo>
                  <a:pt x="5" y="10"/>
                  <a:pt x="5" y="10"/>
                  <a:pt x="4" y="10"/>
                </a:cubicBezTo>
                <a:cubicBezTo>
                  <a:pt x="4" y="10"/>
                  <a:pt x="3" y="11"/>
                  <a:pt x="3" y="12"/>
                </a:cubicBezTo>
                <a:cubicBezTo>
                  <a:pt x="4" y="12"/>
                  <a:pt x="4" y="12"/>
                  <a:pt x="5" y="12"/>
                </a:cubicBezTo>
                <a:cubicBezTo>
                  <a:pt x="5" y="12"/>
                  <a:pt x="5" y="12"/>
                  <a:pt x="5" y="12"/>
                </a:cubicBezTo>
                <a:cubicBezTo>
                  <a:pt x="6" y="12"/>
                  <a:pt x="7" y="11"/>
                  <a:pt x="7" y="10"/>
                </a:cubicBezTo>
                <a:cubicBezTo>
                  <a:pt x="7" y="10"/>
                  <a:pt x="7" y="10"/>
                  <a:pt x="7" y="10"/>
                </a:cubicBezTo>
                <a:cubicBezTo>
                  <a:pt x="7" y="10"/>
                  <a:pt x="7" y="10"/>
                  <a:pt x="7" y="10"/>
                </a:cubicBezTo>
                <a:cubicBezTo>
                  <a:pt x="7" y="10"/>
                  <a:pt x="7" y="9"/>
                  <a:pt x="6" y="9"/>
                </a:cubicBezTo>
                <a:cubicBezTo>
                  <a:pt x="6" y="9"/>
                  <a:pt x="6" y="9"/>
                  <a:pt x="6" y="9"/>
                </a:cubicBezTo>
                <a:cubicBezTo>
                  <a:pt x="6" y="9"/>
                  <a:pt x="6" y="9"/>
                  <a:pt x="6" y="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49" name="Freeform 22"/>
          <p:cNvSpPr/>
          <p:nvPr/>
        </p:nvSpPr>
        <p:spPr bwMode="auto">
          <a:xfrm>
            <a:off x="8828235" y="3222429"/>
            <a:ext cx="100013" cy="201613"/>
          </a:xfrm>
          <a:custGeom>
            <a:avLst/>
            <a:gdLst>
              <a:gd name="T0" fmla="*/ 7 w 12"/>
              <a:gd name="T1" fmla="*/ 24 h 24"/>
              <a:gd name="T2" fmla="*/ 3 w 12"/>
              <a:gd name="T3" fmla="*/ 21 h 24"/>
              <a:gd name="T4" fmla="*/ 4 w 12"/>
              <a:gd name="T5" fmla="*/ 20 h 24"/>
              <a:gd name="T6" fmla="*/ 5 w 12"/>
              <a:gd name="T7" fmla="*/ 19 h 24"/>
              <a:gd name="T8" fmla="*/ 5 w 12"/>
              <a:gd name="T9" fmla="*/ 20 h 24"/>
              <a:gd name="T10" fmla="*/ 5 w 12"/>
              <a:gd name="T11" fmla="*/ 20 h 24"/>
              <a:gd name="T12" fmla="*/ 7 w 12"/>
              <a:gd name="T13" fmla="*/ 21 h 24"/>
              <a:gd name="T14" fmla="*/ 8 w 12"/>
              <a:gd name="T15" fmla="*/ 20 h 24"/>
              <a:gd name="T16" fmla="*/ 9 w 12"/>
              <a:gd name="T17" fmla="*/ 15 h 24"/>
              <a:gd name="T18" fmla="*/ 8 w 12"/>
              <a:gd name="T19" fmla="*/ 12 h 24"/>
              <a:gd name="T20" fmla="*/ 7 w 12"/>
              <a:gd name="T21" fmla="*/ 12 h 24"/>
              <a:gd name="T22" fmla="*/ 4 w 12"/>
              <a:gd name="T23" fmla="*/ 14 h 24"/>
              <a:gd name="T24" fmla="*/ 3 w 12"/>
              <a:gd name="T25" fmla="*/ 15 h 24"/>
              <a:gd name="T26" fmla="*/ 2 w 12"/>
              <a:gd name="T27" fmla="*/ 16 h 24"/>
              <a:gd name="T28" fmla="*/ 1 w 12"/>
              <a:gd name="T29" fmla="*/ 15 h 24"/>
              <a:gd name="T30" fmla="*/ 1 w 12"/>
              <a:gd name="T31" fmla="*/ 14 h 24"/>
              <a:gd name="T32" fmla="*/ 1 w 12"/>
              <a:gd name="T33" fmla="*/ 7 h 24"/>
              <a:gd name="T34" fmla="*/ 1 w 12"/>
              <a:gd name="T35" fmla="*/ 6 h 24"/>
              <a:gd name="T36" fmla="*/ 0 w 12"/>
              <a:gd name="T37" fmla="*/ 2 h 24"/>
              <a:gd name="T38" fmla="*/ 0 w 12"/>
              <a:gd name="T39" fmla="*/ 0 h 24"/>
              <a:gd name="T40" fmla="*/ 1 w 12"/>
              <a:gd name="T41" fmla="*/ 0 h 24"/>
              <a:gd name="T42" fmla="*/ 2 w 12"/>
              <a:gd name="T43" fmla="*/ 0 h 24"/>
              <a:gd name="T44" fmla="*/ 4 w 12"/>
              <a:gd name="T45" fmla="*/ 6 h 24"/>
              <a:gd name="T46" fmla="*/ 4 w 12"/>
              <a:gd name="T47" fmla="*/ 6 h 24"/>
              <a:gd name="T48" fmla="*/ 4 w 12"/>
              <a:gd name="T49" fmla="*/ 10 h 24"/>
              <a:gd name="T50" fmla="*/ 7 w 12"/>
              <a:gd name="T51" fmla="*/ 8 h 24"/>
              <a:gd name="T52" fmla="*/ 9 w 12"/>
              <a:gd name="T53" fmla="*/ 9 h 24"/>
              <a:gd name="T54" fmla="*/ 12 w 12"/>
              <a:gd name="T55" fmla="*/ 15 h 24"/>
              <a:gd name="T56" fmla="*/ 10 w 12"/>
              <a:gd name="T57" fmla="*/ 23 h 24"/>
              <a:gd name="T58" fmla="*/ 7 w 12"/>
              <a:gd name="T5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 h="24">
                <a:moveTo>
                  <a:pt x="7" y="24"/>
                </a:moveTo>
                <a:cubicBezTo>
                  <a:pt x="6" y="24"/>
                  <a:pt x="4" y="23"/>
                  <a:pt x="3" y="21"/>
                </a:cubicBezTo>
                <a:cubicBezTo>
                  <a:pt x="3" y="21"/>
                  <a:pt x="3" y="20"/>
                  <a:pt x="4" y="20"/>
                </a:cubicBezTo>
                <a:cubicBezTo>
                  <a:pt x="4" y="20"/>
                  <a:pt x="4" y="19"/>
                  <a:pt x="5" y="19"/>
                </a:cubicBezTo>
                <a:cubicBezTo>
                  <a:pt x="5" y="19"/>
                  <a:pt x="5" y="20"/>
                  <a:pt x="5" y="20"/>
                </a:cubicBezTo>
                <a:cubicBezTo>
                  <a:pt x="5" y="20"/>
                  <a:pt x="5" y="20"/>
                  <a:pt x="5" y="20"/>
                </a:cubicBezTo>
                <a:cubicBezTo>
                  <a:pt x="6" y="20"/>
                  <a:pt x="7" y="21"/>
                  <a:pt x="7" y="21"/>
                </a:cubicBezTo>
                <a:cubicBezTo>
                  <a:pt x="7" y="21"/>
                  <a:pt x="8" y="21"/>
                  <a:pt x="8" y="20"/>
                </a:cubicBezTo>
                <a:cubicBezTo>
                  <a:pt x="9" y="19"/>
                  <a:pt x="9" y="17"/>
                  <a:pt x="9" y="15"/>
                </a:cubicBezTo>
                <a:cubicBezTo>
                  <a:pt x="9" y="15"/>
                  <a:pt x="9" y="12"/>
                  <a:pt x="8" y="12"/>
                </a:cubicBezTo>
                <a:cubicBezTo>
                  <a:pt x="7" y="12"/>
                  <a:pt x="7" y="12"/>
                  <a:pt x="7" y="12"/>
                </a:cubicBezTo>
                <a:cubicBezTo>
                  <a:pt x="6" y="12"/>
                  <a:pt x="5" y="13"/>
                  <a:pt x="4" y="14"/>
                </a:cubicBezTo>
                <a:cubicBezTo>
                  <a:pt x="4" y="15"/>
                  <a:pt x="4" y="15"/>
                  <a:pt x="3" y="15"/>
                </a:cubicBezTo>
                <a:cubicBezTo>
                  <a:pt x="3" y="15"/>
                  <a:pt x="3" y="16"/>
                  <a:pt x="2" y="16"/>
                </a:cubicBezTo>
                <a:cubicBezTo>
                  <a:pt x="2" y="16"/>
                  <a:pt x="2" y="15"/>
                  <a:pt x="1" y="15"/>
                </a:cubicBezTo>
                <a:cubicBezTo>
                  <a:pt x="1" y="15"/>
                  <a:pt x="1" y="14"/>
                  <a:pt x="1" y="14"/>
                </a:cubicBezTo>
                <a:cubicBezTo>
                  <a:pt x="1" y="11"/>
                  <a:pt x="1" y="9"/>
                  <a:pt x="1" y="7"/>
                </a:cubicBezTo>
                <a:cubicBezTo>
                  <a:pt x="1" y="7"/>
                  <a:pt x="1" y="7"/>
                  <a:pt x="1" y="6"/>
                </a:cubicBezTo>
                <a:cubicBezTo>
                  <a:pt x="1" y="5"/>
                  <a:pt x="1" y="3"/>
                  <a:pt x="0" y="2"/>
                </a:cubicBezTo>
                <a:cubicBezTo>
                  <a:pt x="0" y="1"/>
                  <a:pt x="0" y="1"/>
                  <a:pt x="0" y="0"/>
                </a:cubicBezTo>
                <a:cubicBezTo>
                  <a:pt x="0" y="0"/>
                  <a:pt x="1" y="0"/>
                  <a:pt x="1" y="0"/>
                </a:cubicBezTo>
                <a:cubicBezTo>
                  <a:pt x="2" y="0"/>
                  <a:pt x="2" y="0"/>
                  <a:pt x="2" y="0"/>
                </a:cubicBezTo>
                <a:cubicBezTo>
                  <a:pt x="3" y="2"/>
                  <a:pt x="4" y="4"/>
                  <a:pt x="4" y="6"/>
                </a:cubicBezTo>
                <a:cubicBezTo>
                  <a:pt x="4" y="6"/>
                  <a:pt x="4" y="6"/>
                  <a:pt x="4" y="6"/>
                </a:cubicBezTo>
                <a:cubicBezTo>
                  <a:pt x="4" y="8"/>
                  <a:pt x="4" y="9"/>
                  <a:pt x="4" y="10"/>
                </a:cubicBezTo>
                <a:cubicBezTo>
                  <a:pt x="5" y="9"/>
                  <a:pt x="6" y="8"/>
                  <a:pt x="7" y="8"/>
                </a:cubicBezTo>
                <a:cubicBezTo>
                  <a:pt x="8" y="8"/>
                  <a:pt x="8" y="8"/>
                  <a:pt x="9" y="9"/>
                </a:cubicBezTo>
                <a:cubicBezTo>
                  <a:pt x="11" y="10"/>
                  <a:pt x="12" y="12"/>
                  <a:pt x="12" y="15"/>
                </a:cubicBezTo>
                <a:cubicBezTo>
                  <a:pt x="12" y="19"/>
                  <a:pt x="11" y="21"/>
                  <a:pt x="10" y="23"/>
                </a:cubicBezTo>
                <a:cubicBezTo>
                  <a:pt x="9" y="24"/>
                  <a:pt x="8" y="24"/>
                  <a:pt x="7" y="2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50" name="Freeform 23"/>
          <p:cNvSpPr/>
          <p:nvPr/>
        </p:nvSpPr>
        <p:spPr bwMode="auto">
          <a:xfrm>
            <a:off x="8836172" y="3154167"/>
            <a:ext cx="142875" cy="109538"/>
          </a:xfrm>
          <a:custGeom>
            <a:avLst/>
            <a:gdLst>
              <a:gd name="T0" fmla="*/ 3 w 17"/>
              <a:gd name="T1" fmla="*/ 13 h 13"/>
              <a:gd name="T2" fmla="*/ 2 w 17"/>
              <a:gd name="T3" fmla="*/ 12 h 13"/>
              <a:gd name="T4" fmla="*/ 5 w 17"/>
              <a:gd name="T5" fmla="*/ 3 h 13"/>
              <a:gd name="T6" fmla="*/ 13 w 17"/>
              <a:gd name="T7" fmla="*/ 0 h 13"/>
              <a:gd name="T8" fmla="*/ 16 w 17"/>
              <a:gd name="T9" fmla="*/ 1 h 13"/>
              <a:gd name="T10" fmla="*/ 17 w 17"/>
              <a:gd name="T11" fmla="*/ 2 h 13"/>
              <a:gd name="T12" fmla="*/ 16 w 17"/>
              <a:gd name="T13" fmla="*/ 3 h 13"/>
              <a:gd name="T14" fmla="*/ 12 w 17"/>
              <a:gd name="T15" fmla="*/ 4 h 13"/>
              <a:gd name="T16" fmla="*/ 8 w 17"/>
              <a:gd name="T17" fmla="*/ 6 h 13"/>
              <a:gd name="T18" fmla="*/ 4 w 17"/>
              <a:gd name="T19" fmla="*/ 11 h 13"/>
              <a:gd name="T20" fmla="*/ 4 w 17"/>
              <a:gd name="T21" fmla="*/ 12 h 13"/>
              <a:gd name="T22" fmla="*/ 3 w 17"/>
              <a:gd name="T23"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3">
                <a:moveTo>
                  <a:pt x="3" y="13"/>
                </a:moveTo>
                <a:cubicBezTo>
                  <a:pt x="3" y="13"/>
                  <a:pt x="2" y="12"/>
                  <a:pt x="2" y="12"/>
                </a:cubicBezTo>
                <a:cubicBezTo>
                  <a:pt x="0" y="9"/>
                  <a:pt x="1" y="5"/>
                  <a:pt x="5" y="3"/>
                </a:cubicBezTo>
                <a:cubicBezTo>
                  <a:pt x="9" y="1"/>
                  <a:pt x="11" y="0"/>
                  <a:pt x="13" y="0"/>
                </a:cubicBezTo>
                <a:cubicBezTo>
                  <a:pt x="14" y="0"/>
                  <a:pt x="15" y="0"/>
                  <a:pt x="16" y="1"/>
                </a:cubicBezTo>
                <a:cubicBezTo>
                  <a:pt x="16" y="1"/>
                  <a:pt x="17" y="1"/>
                  <a:pt x="17" y="2"/>
                </a:cubicBezTo>
                <a:cubicBezTo>
                  <a:pt x="17" y="2"/>
                  <a:pt x="16" y="3"/>
                  <a:pt x="16" y="3"/>
                </a:cubicBezTo>
                <a:cubicBezTo>
                  <a:pt x="15" y="4"/>
                  <a:pt x="13" y="4"/>
                  <a:pt x="12" y="4"/>
                </a:cubicBezTo>
                <a:cubicBezTo>
                  <a:pt x="11" y="5"/>
                  <a:pt x="9" y="5"/>
                  <a:pt x="8" y="6"/>
                </a:cubicBezTo>
                <a:cubicBezTo>
                  <a:pt x="5" y="7"/>
                  <a:pt x="4" y="9"/>
                  <a:pt x="4" y="11"/>
                </a:cubicBezTo>
                <a:cubicBezTo>
                  <a:pt x="4" y="11"/>
                  <a:pt x="4" y="12"/>
                  <a:pt x="4" y="12"/>
                </a:cubicBezTo>
                <a:cubicBezTo>
                  <a:pt x="4" y="12"/>
                  <a:pt x="3" y="13"/>
                  <a:pt x="3" y="1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51" name="Freeform 24"/>
          <p:cNvSpPr>
            <a:spLocks noEditPoints="1"/>
          </p:cNvSpPr>
          <p:nvPr/>
        </p:nvSpPr>
        <p:spPr bwMode="auto">
          <a:xfrm>
            <a:off x="9002860" y="3146229"/>
            <a:ext cx="185738" cy="260350"/>
          </a:xfrm>
          <a:custGeom>
            <a:avLst/>
            <a:gdLst>
              <a:gd name="T0" fmla="*/ 3 w 22"/>
              <a:gd name="T1" fmla="*/ 31 h 31"/>
              <a:gd name="T2" fmla="*/ 1 w 22"/>
              <a:gd name="T3" fmla="*/ 30 h 31"/>
              <a:gd name="T4" fmla="*/ 1 w 22"/>
              <a:gd name="T5" fmla="*/ 29 h 31"/>
              <a:gd name="T6" fmla="*/ 7 w 22"/>
              <a:gd name="T7" fmla="*/ 14 h 31"/>
              <a:gd name="T8" fmla="*/ 9 w 22"/>
              <a:gd name="T9" fmla="*/ 9 h 31"/>
              <a:gd name="T10" fmla="*/ 6 w 22"/>
              <a:gd name="T11" fmla="*/ 10 h 31"/>
              <a:gd name="T12" fmla="*/ 3 w 22"/>
              <a:gd name="T13" fmla="*/ 9 h 31"/>
              <a:gd name="T14" fmla="*/ 1 w 22"/>
              <a:gd name="T15" fmla="*/ 3 h 31"/>
              <a:gd name="T16" fmla="*/ 4 w 22"/>
              <a:gd name="T17" fmla="*/ 0 h 31"/>
              <a:gd name="T18" fmla="*/ 5 w 22"/>
              <a:gd name="T19" fmla="*/ 0 h 31"/>
              <a:gd name="T20" fmla="*/ 6 w 22"/>
              <a:gd name="T21" fmla="*/ 1 h 31"/>
              <a:gd name="T22" fmla="*/ 7 w 22"/>
              <a:gd name="T23" fmla="*/ 1 h 31"/>
              <a:gd name="T24" fmla="*/ 7 w 22"/>
              <a:gd name="T25" fmla="*/ 1 h 31"/>
              <a:gd name="T26" fmla="*/ 8 w 22"/>
              <a:gd name="T27" fmla="*/ 1 h 31"/>
              <a:gd name="T28" fmla="*/ 9 w 22"/>
              <a:gd name="T29" fmla="*/ 1 h 31"/>
              <a:gd name="T30" fmla="*/ 10 w 22"/>
              <a:gd name="T31" fmla="*/ 3 h 31"/>
              <a:gd name="T32" fmla="*/ 12 w 22"/>
              <a:gd name="T33" fmla="*/ 0 h 31"/>
              <a:gd name="T34" fmla="*/ 14 w 22"/>
              <a:gd name="T35" fmla="*/ 0 h 31"/>
              <a:gd name="T36" fmla="*/ 15 w 22"/>
              <a:gd name="T37" fmla="*/ 0 h 31"/>
              <a:gd name="T38" fmla="*/ 16 w 22"/>
              <a:gd name="T39" fmla="*/ 2 h 31"/>
              <a:gd name="T40" fmla="*/ 10 w 22"/>
              <a:gd name="T41" fmla="*/ 15 h 31"/>
              <a:gd name="T42" fmla="*/ 5 w 22"/>
              <a:gd name="T43" fmla="*/ 27 h 31"/>
              <a:gd name="T44" fmla="*/ 11 w 22"/>
              <a:gd name="T45" fmla="*/ 22 h 31"/>
              <a:gd name="T46" fmla="*/ 11 w 22"/>
              <a:gd name="T47" fmla="*/ 20 h 31"/>
              <a:gd name="T48" fmla="*/ 13 w 22"/>
              <a:gd name="T49" fmla="*/ 17 h 31"/>
              <a:gd name="T50" fmla="*/ 16 w 22"/>
              <a:gd name="T51" fmla="*/ 15 h 31"/>
              <a:gd name="T52" fmla="*/ 17 w 22"/>
              <a:gd name="T53" fmla="*/ 14 h 31"/>
              <a:gd name="T54" fmla="*/ 18 w 22"/>
              <a:gd name="T55" fmla="*/ 15 h 31"/>
              <a:gd name="T56" fmla="*/ 18 w 22"/>
              <a:gd name="T57" fmla="*/ 16 h 31"/>
              <a:gd name="T58" fmla="*/ 21 w 22"/>
              <a:gd name="T59" fmla="*/ 19 h 31"/>
              <a:gd name="T60" fmla="*/ 21 w 22"/>
              <a:gd name="T61" fmla="*/ 25 h 31"/>
              <a:gd name="T62" fmla="*/ 17 w 22"/>
              <a:gd name="T63" fmla="*/ 27 h 31"/>
              <a:gd name="T64" fmla="*/ 17 w 22"/>
              <a:gd name="T65" fmla="*/ 27 h 31"/>
              <a:gd name="T66" fmla="*/ 13 w 22"/>
              <a:gd name="T67" fmla="*/ 25 h 31"/>
              <a:gd name="T68" fmla="*/ 3 w 22"/>
              <a:gd name="T69" fmla="*/ 31 h 31"/>
              <a:gd name="T70" fmla="*/ 3 w 22"/>
              <a:gd name="T71" fmla="*/ 31 h 31"/>
              <a:gd name="T72" fmla="*/ 15 w 22"/>
              <a:gd name="T73" fmla="*/ 22 h 31"/>
              <a:gd name="T74" fmla="*/ 15 w 22"/>
              <a:gd name="T75" fmla="*/ 22 h 31"/>
              <a:gd name="T76" fmla="*/ 17 w 22"/>
              <a:gd name="T77" fmla="*/ 23 h 31"/>
              <a:gd name="T78" fmla="*/ 18 w 22"/>
              <a:gd name="T79" fmla="*/ 23 h 31"/>
              <a:gd name="T80" fmla="*/ 18 w 22"/>
              <a:gd name="T81" fmla="*/ 21 h 31"/>
              <a:gd name="T82" fmla="*/ 17 w 22"/>
              <a:gd name="T83" fmla="*/ 20 h 31"/>
              <a:gd name="T84" fmla="*/ 15 w 22"/>
              <a:gd name="T85" fmla="*/ 2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 h="31">
                <a:moveTo>
                  <a:pt x="3" y="31"/>
                </a:moveTo>
                <a:cubicBezTo>
                  <a:pt x="2" y="31"/>
                  <a:pt x="2" y="31"/>
                  <a:pt x="1" y="30"/>
                </a:cubicBezTo>
                <a:cubicBezTo>
                  <a:pt x="1" y="30"/>
                  <a:pt x="1" y="29"/>
                  <a:pt x="1" y="29"/>
                </a:cubicBezTo>
                <a:cubicBezTo>
                  <a:pt x="2" y="23"/>
                  <a:pt x="4" y="19"/>
                  <a:pt x="7" y="14"/>
                </a:cubicBezTo>
                <a:cubicBezTo>
                  <a:pt x="8" y="12"/>
                  <a:pt x="8" y="11"/>
                  <a:pt x="9" y="9"/>
                </a:cubicBezTo>
                <a:cubicBezTo>
                  <a:pt x="8" y="10"/>
                  <a:pt x="7" y="10"/>
                  <a:pt x="6" y="10"/>
                </a:cubicBezTo>
                <a:cubicBezTo>
                  <a:pt x="5" y="10"/>
                  <a:pt x="4" y="10"/>
                  <a:pt x="3" y="9"/>
                </a:cubicBezTo>
                <a:cubicBezTo>
                  <a:pt x="1" y="8"/>
                  <a:pt x="0" y="6"/>
                  <a:pt x="1" y="3"/>
                </a:cubicBezTo>
                <a:cubicBezTo>
                  <a:pt x="2" y="2"/>
                  <a:pt x="3" y="0"/>
                  <a:pt x="4" y="0"/>
                </a:cubicBezTo>
                <a:cubicBezTo>
                  <a:pt x="4" y="0"/>
                  <a:pt x="5" y="0"/>
                  <a:pt x="5" y="0"/>
                </a:cubicBezTo>
                <a:cubicBezTo>
                  <a:pt x="5" y="0"/>
                  <a:pt x="6" y="0"/>
                  <a:pt x="6" y="1"/>
                </a:cubicBezTo>
                <a:cubicBezTo>
                  <a:pt x="7" y="1"/>
                  <a:pt x="7" y="1"/>
                  <a:pt x="7" y="1"/>
                </a:cubicBezTo>
                <a:cubicBezTo>
                  <a:pt x="7" y="1"/>
                  <a:pt x="7" y="1"/>
                  <a:pt x="7" y="1"/>
                </a:cubicBezTo>
                <a:cubicBezTo>
                  <a:pt x="7" y="1"/>
                  <a:pt x="7" y="1"/>
                  <a:pt x="8" y="1"/>
                </a:cubicBezTo>
                <a:cubicBezTo>
                  <a:pt x="8" y="1"/>
                  <a:pt x="9" y="1"/>
                  <a:pt x="9" y="1"/>
                </a:cubicBezTo>
                <a:cubicBezTo>
                  <a:pt x="9" y="2"/>
                  <a:pt x="10" y="2"/>
                  <a:pt x="10" y="3"/>
                </a:cubicBezTo>
                <a:cubicBezTo>
                  <a:pt x="11" y="2"/>
                  <a:pt x="12" y="1"/>
                  <a:pt x="12" y="0"/>
                </a:cubicBezTo>
                <a:cubicBezTo>
                  <a:pt x="13" y="0"/>
                  <a:pt x="13" y="0"/>
                  <a:pt x="14" y="0"/>
                </a:cubicBezTo>
                <a:cubicBezTo>
                  <a:pt x="14" y="0"/>
                  <a:pt x="15" y="0"/>
                  <a:pt x="15" y="0"/>
                </a:cubicBezTo>
                <a:cubicBezTo>
                  <a:pt x="16" y="1"/>
                  <a:pt x="16" y="1"/>
                  <a:pt x="16" y="2"/>
                </a:cubicBezTo>
                <a:cubicBezTo>
                  <a:pt x="14" y="7"/>
                  <a:pt x="12" y="11"/>
                  <a:pt x="10" y="15"/>
                </a:cubicBezTo>
                <a:cubicBezTo>
                  <a:pt x="8" y="19"/>
                  <a:pt x="6" y="23"/>
                  <a:pt x="5" y="27"/>
                </a:cubicBezTo>
                <a:cubicBezTo>
                  <a:pt x="7" y="25"/>
                  <a:pt x="9" y="24"/>
                  <a:pt x="11" y="22"/>
                </a:cubicBezTo>
                <a:cubicBezTo>
                  <a:pt x="11" y="21"/>
                  <a:pt x="11" y="21"/>
                  <a:pt x="11" y="20"/>
                </a:cubicBezTo>
                <a:cubicBezTo>
                  <a:pt x="12" y="19"/>
                  <a:pt x="12" y="18"/>
                  <a:pt x="13" y="17"/>
                </a:cubicBezTo>
                <a:cubicBezTo>
                  <a:pt x="14" y="16"/>
                  <a:pt x="15" y="15"/>
                  <a:pt x="16" y="15"/>
                </a:cubicBezTo>
                <a:cubicBezTo>
                  <a:pt x="16" y="15"/>
                  <a:pt x="16" y="14"/>
                  <a:pt x="17" y="14"/>
                </a:cubicBezTo>
                <a:cubicBezTo>
                  <a:pt x="17" y="14"/>
                  <a:pt x="18" y="15"/>
                  <a:pt x="18" y="15"/>
                </a:cubicBezTo>
                <a:cubicBezTo>
                  <a:pt x="18" y="15"/>
                  <a:pt x="18" y="16"/>
                  <a:pt x="18" y="16"/>
                </a:cubicBezTo>
                <a:cubicBezTo>
                  <a:pt x="20" y="16"/>
                  <a:pt x="21" y="18"/>
                  <a:pt x="21" y="19"/>
                </a:cubicBezTo>
                <a:cubicBezTo>
                  <a:pt x="22" y="21"/>
                  <a:pt x="22" y="23"/>
                  <a:pt x="21" y="25"/>
                </a:cubicBezTo>
                <a:cubicBezTo>
                  <a:pt x="20" y="26"/>
                  <a:pt x="19" y="27"/>
                  <a:pt x="17" y="27"/>
                </a:cubicBezTo>
                <a:cubicBezTo>
                  <a:pt x="17" y="27"/>
                  <a:pt x="17" y="27"/>
                  <a:pt x="17" y="27"/>
                </a:cubicBezTo>
                <a:cubicBezTo>
                  <a:pt x="16" y="27"/>
                  <a:pt x="14" y="26"/>
                  <a:pt x="13" y="25"/>
                </a:cubicBezTo>
                <a:cubicBezTo>
                  <a:pt x="10" y="28"/>
                  <a:pt x="7" y="30"/>
                  <a:pt x="3" y="31"/>
                </a:cubicBezTo>
                <a:cubicBezTo>
                  <a:pt x="3" y="31"/>
                  <a:pt x="3" y="31"/>
                  <a:pt x="3" y="31"/>
                </a:cubicBezTo>
                <a:close/>
                <a:moveTo>
                  <a:pt x="15" y="22"/>
                </a:moveTo>
                <a:cubicBezTo>
                  <a:pt x="15" y="22"/>
                  <a:pt x="15" y="22"/>
                  <a:pt x="15" y="22"/>
                </a:cubicBezTo>
                <a:cubicBezTo>
                  <a:pt x="16" y="23"/>
                  <a:pt x="16" y="23"/>
                  <a:pt x="17" y="23"/>
                </a:cubicBezTo>
                <a:cubicBezTo>
                  <a:pt x="17" y="23"/>
                  <a:pt x="17" y="23"/>
                  <a:pt x="18" y="23"/>
                </a:cubicBezTo>
                <a:cubicBezTo>
                  <a:pt x="18" y="23"/>
                  <a:pt x="18" y="22"/>
                  <a:pt x="18" y="21"/>
                </a:cubicBezTo>
                <a:cubicBezTo>
                  <a:pt x="18" y="20"/>
                  <a:pt x="18" y="20"/>
                  <a:pt x="17" y="20"/>
                </a:cubicBezTo>
                <a:cubicBezTo>
                  <a:pt x="16" y="20"/>
                  <a:pt x="16" y="21"/>
                  <a:pt x="15" y="2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52" name="Freeform 25"/>
          <p:cNvSpPr/>
          <p:nvPr/>
        </p:nvSpPr>
        <p:spPr bwMode="auto">
          <a:xfrm>
            <a:off x="9548960" y="3508179"/>
            <a:ext cx="49213" cy="217488"/>
          </a:xfrm>
          <a:custGeom>
            <a:avLst/>
            <a:gdLst>
              <a:gd name="T0" fmla="*/ 4 w 6"/>
              <a:gd name="T1" fmla="*/ 26 h 26"/>
              <a:gd name="T2" fmla="*/ 3 w 6"/>
              <a:gd name="T3" fmla="*/ 26 h 26"/>
              <a:gd name="T4" fmla="*/ 2 w 6"/>
              <a:gd name="T5" fmla="*/ 21 h 26"/>
              <a:gd name="T6" fmla="*/ 2 w 6"/>
              <a:gd name="T7" fmla="*/ 20 h 26"/>
              <a:gd name="T8" fmla="*/ 1 w 6"/>
              <a:gd name="T9" fmla="*/ 13 h 26"/>
              <a:gd name="T10" fmla="*/ 1 w 6"/>
              <a:gd name="T11" fmla="*/ 11 h 26"/>
              <a:gd name="T12" fmla="*/ 1 w 6"/>
              <a:gd name="T13" fmla="*/ 6 h 26"/>
              <a:gd name="T14" fmla="*/ 1 w 6"/>
              <a:gd name="T15" fmla="*/ 5 h 26"/>
              <a:gd name="T16" fmla="*/ 1 w 6"/>
              <a:gd name="T17" fmla="*/ 2 h 26"/>
              <a:gd name="T18" fmla="*/ 0 w 6"/>
              <a:gd name="T19" fmla="*/ 1 h 26"/>
              <a:gd name="T20" fmla="*/ 1 w 6"/>
              <a:gd name="T21" fmla="*/ 0 h 26"/>
              <a:gd name="T22" fmla="*/ 2 w 6"/>
              <a:gd name="T23" fmla="*/ 0 h 26"/>
              <a:gd name="T24" fmla="*/ 4 w 6"/>
              <a:gd name="T25" fmla="*/ 3 h 26"/>
              <a:gd name="T26" fmla="*/ 4 w 6"/>
              <a:gd name="T27" fmla="*/ 3 h 26"/>
              <a:gd name="T28" fmla="*/ 4 w 6"/>
              <a:gd name="T29" fmla="*/ 10 h 26"/>
              <a:gd name="T30" fmla="*/ 5 w 6"/>
              <a:gd name="T31" fmla="*/ 12 h 26"/>
              <a:gd name="T32" fmla="*/ 5 w 6"/>
              <a:gd name="T33" fmla="*/ 19 h 26"/>
              <a:gd name="T34" fmla="*/ 5 w 6"/>
              <a:gd name="T35" fmla="*/ 21 h 26"/>
              <a:gd name="T36" fmla="*/ 6 w 6"/>
              <a:gd name="T37" fmla="*/ 25 h 26"/>
              <a:gd name="T38" fmla="*/ 5 w 6"/>
              <a:gd name="T39" fmla="*/ 26 h 26"/>
              <a:gd name="T40" fmla="*/ 4 w 6"/>
              <a:gd name="T4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 h="26">
                <a:moveTo>
                  <a:pt x="4" y="26"/>
                </a:moveTo>
                <a:cubicBezTo>
                  <a:pt x="4" y="26"/>
                  <a:pt x="3" y="26"/>
                  <a:pt x="3" y="26"/>
                </a:cubicBezTo>
                <a:cubicBezTo>
                  <a:pt x="2" y="25"/>
                  <a:pt x="2" y="23"/>
                  <a:pt x="2" y="21"/>
                </a:cubicBezTo>
                <a:cubicBezTo>
                  <a:pt x="2" y="21"/>
                  <a:pt x="2" y="20"/>
                  <a:pt x="2" y="20"/>
                </a:cubicBezTo>
                <a:cubicBezTo>
                  <a:pt x="1" y="18"/>
                  <a:pt x="1" y="15"/>
                  <a:pt x="1" y="13"/>
                </a:cubicBezTo>
                <a:cubicBezTo>
                  <a:pt x="1" y="11"/>
                  <a:pt x="1" y="11"/>
                  <a:pt x="1" y="11"/>
                </a:cubicBezTo>
                <a:cubicBezTo>
                  <a:pt x="1" y="10"/>
                  <a:pt x="1" y="8"/>
                  <a:pt x="1" y="6"/>
                </a:cubicBezTo>
                <a:cubicBezTo>
                  <a:pt x="1" y="5"/>
                  <a:pt x="1" y="5"/>
                  <a:pt x="1" y="5"/>
                </a:cubicBezTo>
                <a:cubicBezTo>
                  <a:pt x="1" y="4"/>
                  <a:pt x="1" y="3"/>
                  <a:pt x="1" y="2"/>
                </a:cubicBezTo>
                <a:cubicBezTo>
                  <a:pt x="0" y="2"/>
                  <a:pt x="0" y="2"/>
                  <a:pt x="0" y="1"/>
                </a:cubicBezTo>
                <a:cubicBezTo>
                  <a:pt x="0" y="1"/>
                  <a:pt x="1" y="0"/>
                  <a:pt x="1" y="0"/>
                </a:cubicBezTo>
                <a:cubicBezTo>
                  <a:pt x="2" y="0"/>
                  <a:pt x="2" y="0"/>
                  <a:pt x="2" y="0"/>
                </a:cubicBezTo>
                <a:cubicBezTo>
                  <a:pt x="3" y="0"/>
                  <a:pt x="4" y="2"/>
                  <a:pt x="4" y="3"/>
                </a:cubicBezTo>
                <a:cubicBezTo>
                  <a:pt x="4" y="3"/>
                  <a:pt x="4" y="3"/>
                  <a:pt x="4" y="3"/>
                </a:cubicBezTo>
                <a:cubicBezTo>
                  <a:pt x="4" y="5"/>
                  <a:pt x="4" y="8"/>
                  <a:pt x="4" y="10"/>
                </a:cubicBezTo>
                <a:cubicBezTo>
                  <a:pt x="5" y="12"/>
                  <a:pt x="5" y="12"/>
                  <a:pt x="5" y="12"/>
                </a:cubicBezTo>
                <a:cubicBezTo>
                  <a:pt x="5" y="15"/>
                  <a:pt x="5" y="17"/>
                  <a:pt x="5" y="19"/>
                </a:cubicBezTo>
                <a:cubicBezTo>
                  <a:pt x="5" y="20"/>
                  <a:pt x="5" y="20"/>
                  <a:pt x="5" y="21"/>
                </a:cubicBezTo>
                <a:cubicBezTo>
                  <a:pt x="6" y="22"/>
                  <a:pt x="6" y="24"/>
                  <a:pt x="6" y="25"/>
                </a:cubicBezTo>
                <a:cubicBezTo>
                  <a:pt x="6" y="25"/>
                  <a:pt x="6" y="26"/>
                  <a:pt x="5" y="26"/>
                </a:cubicBezTo>
                <a:cubicBezTo>
                  <a:pt x="5" y="26"/>
                  <a:pt x="5" y="26"/>
                  <a:pt x="4" y="2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53" name="Freeform 26"/>
          <p:cNvSpPr/>
          <p:nvPr/>
        </p:nvSpPr>
        <p:spPr bwMode="auto">
          <a:xfrm>
            <a:off x="9631510" y="3516117"/>
            <a:ext cx="58738" cy="158750"/>
          </a:xfrm>
          <a:custGeom>
            <a:avLst/>
            <a:gdLst>
              <a:gd name="T0" fmla="*/ 4 w 7"/>
              <a:gd name="T1" fmla="*/ 19 h 19"/>
              <a:gd name="T2" fmla="*/ 1 w 7"/>
              <a:gd name="T3" fmla="*/ 16 h 19"/>
              <a:gd name="T4" fmla="*/ 2 w 7"/>
              <a:gd name="T5" fmla="*/ 15 h 19"/>
              <a:gd name="T6" fmla="*/ 2 w 7"/>
              <a:gd name="T7" fmla="*/ 15 h 19"/>
              <a:gd name="T8" fmla="*/ 2 w 7"/>
              <a:gd name="T9" fmla="*/ 11 h 19"/>
              <a:gd name="T10" fmla="*/ 1 w 7"/>
              <a:gd name="T11" fmla="*/ 9 h 19"/>
              <a:gd name="T12" fmla="*/ 1 w 7"/>
              <a:gd name="T13" fmla="*/ 8 h 19"/>
              <a:gd name="T14" fmla="*/ 1 w 7"/>
              <a:gd name="T15" fmla="*/ 1 h 19"/>
              <a:gd name="T16" fmla="*/ 3 w 7"/>
              <a:gd name="T17" fmla="*/ 0 h 19"/>
              <a:gd name="T18" fmla="*/ 3 w 7"/>
              <a:gd name="T19" fmla="*/ 0 h 19"/>
              <a:gd name="T20" fmla="*/ 5 w 7"/>
              <a:gd name="T21" fmla="*/ 1 h 19"/>
              <a:gd name="T22" fmla="*/ 4 w 7"/>
              <a:gd name="T23" fmla="*/ 3 h 19"/>
              <a:gd name="T24" fmla="*/ 5 w 7"/>
              <a:gd name="T25" fmla="*/ 13 h 19"/>
              <a:gd name="T26" fmla="*/ 6 w 7"/>
              <a:gd name="T27" fmla="*/ 14 h 19"/>
              <a:gd name="T28" fmla="*/ 6 w 7"/>
              <a:gd name="T29" fmla="*/ 14 h 19"/>
              <a:gd name="T30" fmla="*/ 6 w 7"/>
              <a:gd name="T31" fmla="*/ 18 h 19"/>
              <a:gd name="T32" fmla="*/ 4 w 7"/>
              <a:gd name="T33"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19">
                <a:moveTo>
                  <a:pt x="4" y="19"/>
                </a:moveTo>
                <a:cubicBezTo>
                  <a:pt x="3" y="19"/>
                  <a:pt x="2" y="17"/>
                  <a:pt x="1" y="16"/>
                </a:cubicBezTo>
                <a:cubicBezTo>
                  <a:pt x="1" y="16"/>
                  <a:pt x="1" y="15"/>
                  <a:pt x="2" y="15"/>
                </a:cubicBezTo>
                <a:cubicBezTo>
                  <a:pt x="2" y="15"/>
                  <a:pt x="2" y="15"/>
                  <a:pt x="2" y="15"/>
                </a:cubicBezTo>
                <a:cubicBezTo>
                  <a:pt x="2" y="14"/>
                  <a:pt x="2" y="13"/>
                  <a:pt x="2" y="11"/>
                </a:cubicBezTo>
                <a:cubicBezTo>
                  <a:pt x="1" y="11"/>
                  <a:pt x="1" y="10"/>
                  <a:pt x="1" y="9"/>
                </a:cubicBezTo>
                <a:cubicBezTo>
                  <a:pt x="1" y="9"/>
                  <a:pt x="1" y="9"/>
                  <a:pt x="1" y="8"/>
                </a:cubicBezTo>
                <a:cubicBezTo>
                  <a:pt x="1" y="6"/>
                  <a:pt x="0" y="3"/>
                  <a:pt x="1" y="1"/>
                </a:cubicBezTo>
                <a:cubicBezTo>
                  <a:pt x="2" y="0"/>
                  <a:pt x="2" y="0"/>
                  <a:pt x="3" y="0"/>
                </a:cubicBezTo>
                <a:cubicBezTo>
                  <a:pt x="3" y="0"/>
                  <a:pt x="3" y="0"/>
                  <a:pt x="3" y="0"/>
                </a:cubicBezTo>
                <a:cubicBezTo>
                  <a:pt x="4" y="0"/>
                  <a:pt x="5" y="1"/>
                  <a:pt x="5" y="1"/>
                </a:cubicBezTo>
                <a:cubicBezTo>
                  <a:pt x="5" y="2"/>
                  <a:pt x="4" y="3"/>
                  <a:pt x="4" y="3"/>
                </a:cubicBezTo>
                <a:cubicBezTo>
                  <a:pt x="3" y="3"/>
                  <a:pt x="3" y="5"/>
                  <a:pt x="5" y="13"/>
                </a:cubicBezTo>
                <a:cubicBezTo>
                  <a:pt x="6" y="14"/>
                  <a:pt x="6" y="14"/>
                  <a:pt x="6" y="14"/>
                </a:cubicBezTo>
                <a:cubicBezTo>
                  <a:pt x="6" y="14"/>
                  <a:pt x="6" y="14"/>
                  <a:pt x="6" y="14"/>
                </a:cubicBezTo>
                <a:cubicBezTo>
                  <a:pt x="6" y="15"/>
                  <a:pt x="7" y="17"/>
                  <a:pt x="6" y="18"/>
                </a:cubicBezTo>
                <a:cubicBezTo>
                  <a:pt x="5" y="19"/>
                  <a:pt x="5" y="19"/>
                  <a:pt x="4" y="1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54" name="Freeform 27"/>
          <p:cNvSpPr/>
          <p:nvPr/>
        </p:nvSpPr>
        <p:spPr bwMode="auto">
          <a:xfrm>
            <a:off x="9648972" y="3482779"/>
            <a:ext cx="100013" cy="41275"/>
          </a:xfrm>
          <a:custGeom>
            <a:avLst/>
            <a:gdLst>
              <a:gd name="T0" fmla="*/ 2 w 12"/>
              <a:gd name="T1" fmla="*/ 5 h 5"/>
              <a:gd name="T2" fmla="*/ 0 w 12"/>
              <a:gd name="T3" fmla="*/ 4 h 5"/>
              <a:gd name="T4" fmla="*/ 1 w 12"/>
              <a:gd name="T5" fmla="*/ 2 h 5"/>
              <a:gd name="T6" fmla="*/ 9 w 12"/>
              <a:gd name="T7" fmla="*/ 0 h 5"/>
              <a:gd name="T8" fmla="*/ 11 w 12"/>
              <a:gd name="T9" fmla="*/ 0 h 5"/>
              <a:gd name="T10" fmla="*/ 12 w 12"/>
              <a:gd name="T11" fmla="*/ 2 h 5"/>
              <a:gd name="T12" fmla="*/ 11 w 12"/>
              <a:gd name="T13" fmla="*/ 3 h 5"/>
              <a:gd name="T14" fmla="*/ 7 w 12"/>
              <a:gd name="T15" fmla="*/ 4 h 5"/>
              <a:gd name="T16" fmla="*/ 2 w 12"/>
              <a:gd name="T17" fmla="*/ 5 h 5"/>
              <a:gd name="T18" fmla="*/ 2 w 12"/>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
                <a:moveTo>
                  <a:pt x="2" y="5"/>
                </a:moveTo>
                <a:cubicBezTo>
                  <a:pt x="1" y="5"/>
                  <a:pt x="0" y="4"/>
                  <a:pt x="0" y="4"/>
                </a:cubicBezTo>
                <a:cubicBezTo>
                  <a:pt x="0" y="3"/>
                  <a:pt x="0" y="2"/>
                  <a:pt x="1" y="2"/>
                </a:cubicBezTo>
                <a:cubicBezTo>
                  <a:pt x="3" y="1"/>
                  <a:pt x="6" y="0"/>
                  <a:pt x="9" y="0"/>
                </a:cubicBezTo>
                <a:cubicBezTo>
                  <a:pt x="9" y="0"/>
                  <a:pt x="10" y="0"/>
                  <a:pt x="11" y="0"/>
                </a:cubicBezTo>
                <a:cubicBezTo>
                  <a:pt x="12" y="0"/>
                  <a:pt x="12" y="1"/>
                  <a:pt x="12" y="2"/>
                </a:cubicBezTo>
                <a:cubicBezTo>
                  <a:pt x="12" y="2"/>
                  <a:pt x="12" y="3"/>
                  <a:pt x="11" y="3"/>
                </a:cubicBezTo>
                <a:cubicBezTo>
                  <a:pt x="10" y="3"/>
                  <a:pt x="9" y="3"/>
                  <a:pt x="7" y="4"/>
                </a:cubicBezTo>
                <a:cubicBezTo>
                  <a:pt x="6" y="4"/>
                  <a:pt x="4" y="4"/>
                  <a:pt x="2" y="5"/>
                </a:cubicBezTo>
                <a:cubicBezTo>
                  <a:pt x="2" y="5"/>
                  <a:pt x="2" y="5"/>
                  <a:pt x="2" y="5"/>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55" name="Freeform 28"/>
          <p:cNvSpPr>
            <a:spLocks noEditPoints="1"/>
          </p:cNvSpPr>
          <p:nvPr/>
        </p:nvSpPr>
        <p:spPr bwMode="auto">
          <a:xfrm>
            <a:off x="9774385" y="3439917"/>
            <a:ext cx="201613" cy="260350"/>
          </a:xfrm>
          <a:custGeom>
            <a:avLst/>
            <a:gdLst>
              <a:gd name="T0" fmla="*/ 2 w 24"/>
              <a:gd name="T1" fmla="*/ 31 h 31"/>
              <a:gd name="T2" fmla="*/ 0 w 24"/>
              <a:gd name="T3" fmla="*/ 30 h 31"/>
              <a:gd name="T4" fmla="*/ 0 w 24"/>
              <a:gd name="T5" fmla="*/ 29 h 31"/>
              <a:gd name="T6" fmla="*/ 10 w 24"/>
              <a:gd name="T7" fmla="*/ 10 h 31"/>
              <a:gd name="T8" fmla="*/ 10 w 24"/>
              <a:gd name="T9" fmla="*/ 10 h 31"/>
              <a:gd name="T10" fmla="*/ 8 w 24"/>
              <a:gd name="T11" fmla="*/ 10 h 31"/>
              <a:gd name="T12" fmla="*/ 3 w 24"/>
              <a:gd name="T13" fmla="*/ 12 h 31"/>
              <a:gd name="T14" fmla="*/ 2 w 24"/>
              <a:gd name="T15" fmla="*/ 12 h 31"/>
              <a:gd name="T16" fmla="*/ 0 w 24"/>
              <a:gd name="T17" fmla="*/ 11 h 31"/>
              <a:gd name="T18" fmla="*/ 2 w 24"/>
              <a:gd name="T19" fmla="*/ 4 h 31"/>
              <a:gd name="T20" fmla="*/ 7 w 24"/>
              <a:gd name="T21" fmla="*/ 2 h 31"/>
              <a:gd name="T22" fmla="*/ 10 w 24"/>
              <a:gd name="T23" fmla="*/ 2 h 31"/>
              <a:gd name="T24" fmla="*/ 10 w 24"/>
              <a:gd name="T25" fmla="*/ 3 h 31"/>
              <a:gd name="T26" fmla="*/ 11 w 24"/>
              <a:gd name="T27" fmla="*/ 5 h 31"/>
              <a:gd name="T28" fmla="*/ 10 w 24"/>
              <a:gd name="T29" fmla="*/ 6 h 31"/>
              <a:gd name="T30" fmla="*/ 14 w 24"/>
              <a:gd name="T31" fmla="*/ 5 h 31"/>
              <a:gd name="T32" fmla="*/ 18 w 24"/>
              <a:gd name="T33" fmla="*/ 1 h 31"/>
              <a:gd name="T34" fmla="*/ 20 w 24"/>
              <a:gd name="T35" fmla="*/ 0 h 31"/>
              <a:gd name="T36" fmla="*/ 21 w 24"/>
              <a:gd name="T37" fmla="*/ 1 h 31"/>
              <a:gd name="T38" fmla="*/ 21 w 24"/>
              <a:gd name="T39" fmla="*/ 3 h 31"/>
              <a:gd name="T40" fmla="*/ 21 w 24"/>
              <a:gd name="T41" fmla="*/ 3 h 31"/>
              <a:gd name="T42" fmla="*/ 21 w 24"/>
              <a:gd name="T43" fmla="*/ 3 h 31"/>
              <a:gd name="T44" fmla="*/ 18 w 24"/>
              <a:gd name="T45" fmla="*/ 7 h 31"/>
              <a:gd name="T46" fmla="*/ 5 w 24"/>
              <a:gd name="T47" fmla="*/ 26 h 31"/>
              <a:gd name="T48" fmla="*/ 12 w 24"/>
              <a:gd name="T49" fmla="*/ 21 h 31"/>
              <a:gd name="T50" fmla="*/ 15 w 24"/>
              <a:gd name="T51" fmla="*/ 19 h 31"/>
              <a:gd name="T52" fmla="*/ 17 w 24"/>
              <a:gd name="T53" fmla="*/ 16 h 31"/>
              <a:gd name="T54" fmla="*/ 22 w 24"/>
              <a:gd name="T55" fmla="*/ 13 h 31"/>
              <a:gd name="T56" fmla="*/ 23 w 24"/>
              <a:gd name="T57" fmla="*/ 13 h 31"/>
              <a:gd name="T58" fmla="*/ 24 w 24"/>
              <a:gd name="T59" fmla="*/ 14 h 31"/>
              <a:gd name="T60" fmla="*/ 24 w 24"/>
              <a:gd name="T61" fmla="*/ 16 h 31"/>
              <a:gd name="T62" fmla="*/ 23 w 24"/>
              <a:gd name="T63" fmla="*/ 16 h 31"/>
              <a:gd name="T64" fmla="*/ 24 w 24"/>
              <a:gd name="T65" fmla="*/ 18 h 31"/>
              <a:gd name="T66" fmla="*/ 17 w 24"/>
              <a:gd name="T67" fmla="*/ 26 h 31"/>
              <a:gd name="T68" fmla="*/ 17 w 24"/>
              <a:gd name="T69" fmla="*/ 26 h 31"/>
              <a:gd name="T70" fmla="*/ 15 w 24"/>
              <a:gd name="T71" fmla="*/ 26 h 31"/>
              <a:gd name="T72" fmla="*/ 13 w 24"/>
              <a:gd name="T73" fmla="*/ 24 h 31"/>
              <a:gd name="T74" fmla="*/ 13 w 24"/>
              <a:gd name="T75" fmla="*/ 24 h 31"/>
              <a:gd name="T76" fmla="*/ 2 w 24"/>
              <a:gd name="T77" fmla="*/ 31 h 31"/>
              <a:gd name="T78" fmla="*/ 2 w 24"/>
              <a:gd name="T79" fmla="*/ 31 h 31"/>
              <a:gd name="T80" fmla="*/ 19 w 24"/>
              <a:gd name="T81" fmla="*/ 20 h 31"/>
              <a:gd name="T82" fmla="*/ 17 w 24"/>
              <a:gd name="T83" fmla="*/ 22 h 31"/>
              <a:gd name="T84" fmla="*/ 21 w 24"/>
              <a:gd name="T85" fmla="*/ 19 h 31"/>
              <a:gd name="T86" fmla="*/ 20 w 24"/>
              <a:gd name="T87" fmla="*/ 19 h 31"/>
              <a:gd name="T88" fmla="*/ 19 w 24"/>
              <a:gd name="T89" fmla="*/ 20 h 31"/>
              <a:gd name="T90" fmla="*/ 5 w 24"/>
              <a:gd name="T91" fmla="*/ 6 h 31"/>
              <a:gd name="T92" fmla="*/ 4 w 24"/>
              <a:gd name="T93" fmla="*/ 9 h 31"/>
              <a:gd name="T94" fmla="*/ 5 w 24"/>
              <a:gd name="T95" fmla="*/ 8 h 31"/>
              <a:gd name="T96" fmla="*/ 5 w 24"/>
              <a:gd name="T97" fmla="*/ 7 h 31"/>
              <a:gd name="T98" fmla="*/ 5 w 24"/>
              <a:gd name="T9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 h="31">
                <a:moveTo>
                  <a:pt x="2" y="31"/>
                </a:moveTo>
                <a:cubicBezTo>
                  <a:pt x="1" y="31"/>
                  <a:pt x="1" y="30"/>
                  <a:pt x="0" y="30"/>
                </a:cubicBezTo>
                <a:cubicBezTo>
                  <a:pt x="0" y="30"/>
                  <a:pt x="0" y="29"/>
                  <a:pt x="0" y="29"/>
                </a:cubicBezTo>
                <a:cubicBezTo>
                  <a:pt x="2" y="22"/>
                  <a:pt x="5" y="16"/>
                  <a:pt x="10" y="10"/>
                </a:cubicBezTo>
                <a:cubicBezTo>
                  <a:pt x="10" y="10"/>
                  <a:pt x="10" y="10"/>
                  <a:pt x="10" y="10"/>
                </a:cubicBezTo>
                <a:cubicBezTo>
                  <a:pt x="9" y="10"/>
                  <a:pt x="9" y="10"/>
                  <a:pt x="8" y="10"/>
                </a:cubicBezTo>
                <a:cubicBezTo>
                  <a:pt x="7" y="11"/>
                  <a:pt x="5" y="12"/>
                  <a:pt x="3" y="12"/>
                </a:cubicBezTo>
                <a:cubicBezTo>
                  <a:pt x="2" y="12"/>
                  <a:pt x="2" y="12"/>
                  <a:pt x="2" y="12"/>
                </a:cubicBezTo>
                <a:cubicBezTo>
                  <a:pt x="1" y="12"/>
                  <a:pt x="0" y="11"/>
                  <a:pt x="0" y="11"/>
                </a:cubicBezTo>
                <a:cubicBezTo>
                  <a:pt x="0" y="8"/>
                  <a:pt x="1" y="6"/>
                  <a:pt x="2" y="4"/>
                </a:cubicBezTo>
                <a:cubicBezTo>
                  <a:pt x="3" y="3"/>
                  <a:pt x="5" y="2"/>
                  <a:pt x="7" y="2"/>
                </a:cubicBezTo>
                <a:cubicBezTo>
                  <a:pt x="8" y="2"/>
                  <a:pt x="9" y="2"/>
                  <a:pt x="10" y="2"/>
                </a:cubicBezTo>
                <a:cubicBezTo>
                  <a:pt x="10" y="3"/>
                  <a:pt x="10" y="3"/>
                  <a:pt x="10" y="3"/>
                </a:cubicBezTo>
                <a:cubicBezTo>
                  <a:pt x="11" y="4"/>
                  <a:pt x="11" y="4"/>
                  <a:pt x="11" y="5"/>
                </a:cubicBezTo>
                <a:cubicBezTo>
                  <a:pt x="11" y="5"/>
                  <a:pt x="11" y="6"/>
                  <a:pt x="10" y="6"/>
                </a:cubicBezTo>
                <a:cubicBezTo>
                  <a:pt x="12" y="6"/>
                  <a:pt x="13" y="6"/>
                  <a:pt x="14" y="5"/>
                </a:cubicBezTo>
                <a:cubicBezTo>
                  <a:pt x="16" y="4"/>
                  <a:pt x="17" y="2"/>
                  <a:pt x="18" y="1"/>
                </a:cubicBezTo>
                <a:cubicBezTo>
                  <a:pt x="19" y="1"/>
                  <a:pt x="19" y="0"/>
                  <a:pt x="20" y="0"/>
                </a:cubicBezTo>
                <a:cubicBezTo>
                  <a:pt x="20" y="0"/>
                  <a:pt x="21" y="1"/>
                  <a:pt x="21" y="1"/>
                </a:cubicBezTo>
                <a:cubicBezTo>
                  <a:pt x="22" y="2"/>
                  <a:pt x="22" y="2"/>
                  <a:pt x="21" y="3"/>
                </a:cubicBezTo>
                <a:cubicBezTo>
                  <a:pt x="21" y="3"/>
                  <a:pt x="21" y="3"/>
                  <a:pt x="21" y="3"/>
                </a:cubicBezTo>
                <a:cubicBezTo>
                  <a:pt x="21" y="3"/>
                  <a:pt x="21" y="3"/>
                  <a:pt x="21" y="3"/>
                </a:cubicBezTo>
                <a:cubicBezTo>
                  <a:pt x="20" y="5"/>
                  <a:pt x="19" y="6"/>
                  <a:pt x="18" y="7"/>
                </a:cubicBezTo>
                <a:cubicBezTo>
                  <a:pt x="14" y="12"/>
                  <a:pt x="8" y="18"/>
                  <a:pt x="5" y="26"/>
                </a:cubicBezTo>
                <a:cubicBezTo>
                  <a:pt x="8" y="24"/>
                  <a:pt x="10" y="22"/>
                  <a:pt x="12" y="21"/>
                </a:cubicBezTo>
                <a:cubicBezTo>
                  <a:pt x="13" y="20"/>
                  <a:pt x="14" y="19"/>
                  <a:pt x="15" y="19"/>
                </a:cubicBezTo>
                <a:cubicBezTo>
                  <a:pt x="15" y="18"/>
                  <a:pt x="16" y="17"/>
                  <a:pt x="17" y="16"/>
                </a:cubicBezTo>
                <a:cubicBezTo>
                  <a:pt x="18" y="15"/>
                  <a:pt x="20" y="14"/>
                  <a:pt x="22" y="13"/>
                </a:cubicBezTo>
                <a:cubicBezTo>
                  <a:pt x="22" y="13"/>
                  <a:pt x="22" y="13"/>
                  <a:pt x="23" y="13"/>
                </a:cubicBezTo>
                <a:cubicBezTo>
                  <a:pt x="23" y="13"/>
                  <a:pt x="24" y="13"/>
                  <a:pt x="24" y="14"/>
                </a:cubicBezTo>
                <a:cubicBezTo>
                  <a:pt x="24" y="15"/>
                  <a:pt x="24" y="15"/>
                  <a:pt x="24" y="16"/>
                </a:cubicBezTo>
                <a:cubicBezTo>
                  <a:pt x="23" y="16"/>
                  <a:pt x="23" y="16"/>
                  <a:pt x="23" y="16"/>
                </a:cubicBezTo>
                <a:cubicBezTo>
                  <a:pt x="24" y="16"/>
                  <a:pt x="24" y="17"/>
                  <a:pt x="24" y="18"/>
                </a:cubicBezTo>
                <a:cubicBezTo>
                  <a:pt x="24" y="22"/>
                  <a:pt x="22" y="26"/>
                  <a:pt x="17" y="26"/>
                </a:cubicBezTo>
                <a:cubicBezTo>
                  <a:pt x="17" y="26"/>
                  <a:pt x="17" y="26"/>
                  <a:pt x="17" y="26"/>
                </a:cubicBezTo>
                <a:cubicBezTo>
                  <a:pt x="16" y="26"/>
                  <a:pt x="16" y="26"/>
                  <a:pt x="15" y="26"/>
                </a:cubicBezTo>
                <a:cubicBezTo>
                  <a:pt x="14" y="25"/>
                  <a:pt x="13" y="25"/>
                  <a:pt x="13" y="24"/>
                </a:cubicBezTo>
                <a:cubicBezTo>
                  <a:pt x="13" y="24"/>
                  <a:pt x="13" y="24"/>
                  <a:pt x="13" y="24"/>
                </a:cubicBezTo>
                <a:cubicBezTo>
                  <a:pt x="10" y="27"/>
                  <a:pt x="6" y="29"/>
                  <a:pt x="2" y="31"/>
                </a:cubicBezTo>
                <a:cubicBezTo>
                  <a:pt x="2" y="31"/>
                  <a:pt x="2" y="31"/>
                  <a:pt x="2" y="31"/>
                </a:cubicBezTo>
                <a:close/>
                <a:moveTo>
                  <a:pt x="19" y="20"/>
                </a:moveTo>
                <a:cubicBezTo>
                  <a:pt x="18" y="21"/>
                  <a:pt x="18" y="21"/>
                  <a:pt x="17" y="22"/>
                </a:cubicBezTo>
                <a:cubicBezTo>
                  <a:pt x="19" y="22"/>
                  <a:pt x="20" y="21"/>
                  <a:pt x="21" y="19"/>
                </a:cubicBezTo>
                <a:cubicBezTo>
                  <a:pt x="20" y="19"/>
                  <a:pt x="20" y="19"/>
                  <a:pt x="20" y="19"/>
                </a:cubicBezTo>
                <a:cubicBezTo>
                  <a:pt x="20" y="19"/>
                  <a:pt x="19" y="19"/>
                  <a:pt x="19" y="20"/>
                </a:cubicBezTo>
                <a:close/>
                <a:moveTo>
                  <a:pt x="5" y="6"/>
                </a:moveTo>
                <a:cubicBezTo>
                  <a:pt x="4" y="7"/>
                  <a:pt x="4" y="8"/>
                  <a:pt x="4" y="9"/>
                </a:cubicBezTo>
                <a:cubicBezTo>
                  <a:pt x="4" y="9"/>
                  <a:pt x="5" y="8"/>
                  <a:pt x="5" y="8"/>
                </a:cubicBezTo>
                <a:cubicBezTo>
                  <a:pt x="5" y="8"/>
                  <a:pt x="5" y="8"/>
                  <a:pt x="5" y="7"/>
                </a:cubicBezTo>
                <a:cubicBezTo>
                  <a:pt x="4" y="7"/>
                  <a:pt x="5" y="6"/>
                  <a:pt x="5" y="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56" name="Freeform 29"/>
          <p:cNvSpPr/>
          <p:nvPr/>
        </p:nvSpPr>
        <p:spPr bwMode="auto">
          <a:xfrm>
            <a:off x="9758510" y="4986142"/>
            <a:ext cx="192088" cy="234950"/>
          </a:xfrm>
          <a:custGeom>
            <a:avLst/>
            <a:gdLst>
              <a:gd name="T0" fmla="*/ 8 w 23"/>
              <a:gd name="T1" fmla="*/ 28 h 28"/>
              <a:gd name="T2" fmla="*/ 3 w 23"/>
              <a:gd name="T3" fmla="*/ 26 h 28"/>
              <a:gd name="T4" fmla="*/ 1 w 23"/>
              <a:gd name="T5" fmla="*/ 20 h 28"/>
              <a:gd name="T6" fmla="*/ 4 w 23"/>
              <a:gd name="T7" fmla="*/ 18 h 28"/>
              <a:gd name="T8" fmla="*/ 6 w 23"/>
              <a:gd name="T9" fmla="*/ 18 h 28"/>
              <a:gd name="T10" fmla="*/ 7 w 23"/>
              <a:gd name="T11" fmla="*/ 20 h 28"/>
              <a:gd name="T12" fmla="*/ 6 w 23"/>
              <a:gd name="T13" fmla="*/ 21 h 28"/>
              <a:gd name="T14" fmla="*/ 4 w 23"/>
              <a:gd name="T15" fmla="*/ 22 h 28"/>
              <a:gd name="T16" fmla="*/ 4 w 23"/>
              <a:gd name="T17" fmla="*/ 22 h 28"/>
              <a:gd name="T18" fmla="*/ 8 w 23"/>
              <a:gd name="T19" fmla="*/ 24 h 28"/>
              <a:gd name="T20" fmla="*/ 8 w 23"/>
              <a:gd name="T21" fmla="*/ 24 h 28"/>
              <a:gd name="T22" fmla="*/ 14 w 23"/>
              <a:gd name="T23" fmla="*/ 21 h 28"/>
              <a:gd name="T24" fmla="*/ 15 w 23"/>
              <a:gd name="T25" fmla="*/ 16 h 28"/>
              <a:gd name="T26" fmla="*/ 14 w 23"/>
              <a:gd name="T27" fmla="*/ 16 h 28"/>
              <a:gd name="T28" fmla="*/ 13 w 23"/>
              <a:gd name="T29" fmla="*/ 16 h 28"/>
              <a:gd name="T30" fmla="*/ 9 w 23"/>
              <a:gd name="T31" fmla="*/ 18 h 28"/>
              <a:gd name="T32" fmla="*/ 9 w 23"/>
              <a:gd name="T33" fmla="*/ 18 h 28"/>
              <a:gd name="T34" fmla="*/ 7 w 23"/>
              <a:gd name="T35" fmla="*/ 17 h 28"/>
              <a:gd name="T36" fmla="*/ 8 w 23"/>
              <a:gd name="T37" fmla="*/ 15 h 28"/>
              <a:gd name="T38" fmla="*/ 11 w 23"/>
              <a:gd name="T39" fmla="*/ 13 h 28"/>
              <a:gd name="T40" fmla="*/ 20 w 23"/>
              <a:gd name="T41" fmla="*/ 3 h 28"/>
              <a:gd name="T42" fmla="*/ 8 w 23"/>
              <a:gd name="T43" fmla="*/ 11 h 28"/>
              <a:gd name="T44" fmla="*/ 7 w 23"/>
              <a:gd name="T45" fmla="*/ 11 h 28"/>
              <a:gd name="T46" fmla="*/ 5 w 23"/>
              <a:gd name="T47" fmla="*/ 11 h 28"/>
              <a:gd name="T48" fmla="*/ 6 w 23"/>
              <a:gd name="T49" fmla="*/ 9 h 28"/>
              <a:gd name="T50" fmla="*/ 21 w 23"/>
              <a:gd name="T51" fmla="*/ 0 h 28"/>
              <a:gd name="T52" fmla="*/ 22 w 23"/>
              <a:gd name="T53" fmla="*/ 0 h 28"/>
              <a:gd name="T54" fmla="*/ 23 w 23"/>
              <a:gd name="T55" fmla="*/ 1 h 28"/>
              <a:gd name="T56" fmla="*/ 23 w 23"/>
              <a:gd name="T57" fmla="*/ 2 h 28"/>
              <a:gd name="T58" fmla="*/ 17 w 23"/>
              <a:gd name="T59" fmla="*/ 13 h 28"/>
              <a:gd name="T60" fmla="*/ 18 w 23"/>
              <a:gd name="T61" fmla="*/ 15 h 28"/>
              <a:gd name="T62" fmla="*/ 15 w 23"/>
              <a:gd name="T63" fmla="*/ 25 h 28"/>
              <a:gd name="T64" fmla="*/ 8 w 23"/>
              <a:gd name="T65"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 h="28">
                <a:moveTo>
                  <a:pt x="8" y="28"/>
                </a:moveTo>
                <a:cubicBezTo>
                  <a:pt x="6" y="28"/>
                  <a:pt x="4" y="27"/>
                  <a:pt x="3" y="26"/>
                </a:cubicBezTo>
                <a:cubicBezTo>
                  <a:pt x="2" y="25"/>
                  <a:pt x="0" y="23"/>
                  <a:pt x="1" y="20"/>
                </a:cubicBezTo>
                <a:cubicBezTo>
                  <a:pt x="1" y="19"/>
                  <a:pt x="2" y="18"/>
                  <a:pt x="4" y="18"/>
                </a:cubicBezTo>
                <a:cubicBezTo>
                  <a:pt x="5" y="18"/>
                  <a:pt x="6" y="18"/>
                  <a:pt x="6" y="18"/>
                </a:cubicBezTo>
                <a:cubicBezTo>
                  <a:pt x="7" y="18"/>
                  <a:pt x="7" y="19"/>
                  <a:pt x="7" y="20"/>
                </a:cubicBezTo>
                <a:cubicBezTo>
                  <a:pt x="7" y="20"/>
                  <a:pt x="7" y="21"/>
                  <a:pt x="6" y="21"/>
                </a:cubicBezTo>
                <a:cubicBezTo>
                  <a:pt x="5" y="21"/>
                  <a:pt x="4" y="21"/>
                  <a:pt x="4" y="22"/>
                </a:cubicBezTo>
                <a:cubicBezTo>
                  <a:pt x="4" y="22"/>
                  <a:pt x="4" y="22"/>
                  <a:pt x="4" y="22"/>
                </a:cubicBezTo>
                <a:cubicBezTo>
                  <a:pt x="5" y="23"/>
                  <a:pt x="6" y="24"/>
                  <a:pt x="8" y="24"/>
                </a:cubicBezTo>
                <a:cubicBezTo>
                  <a:pt x="8" y="24"/>
                  <a:pt x="8" y="24"/>
                  <a:pt x="8" y="24"/>
                </a:cubicBezTo>
                <a:cubicBezTo>
                  <a:pt x="10" y="24"/>
                  <a:pt x="12" y="23"/>
                  <a:pt x="14" y="21"/>
                </a:cubicBezTo>
                <a:cubicBezTo>
                  <a:pt x="15" y="20"/>
                  <a:pt x="16" y="18"/>
                  <a:pt x="15" y="16"/>
                </a:cubicBezTo>
                <a:cubicBezTo>
                  <a:pt x="15" y="16"/>
                  <a:pt x="15" y="16"/>
                  <a:pt x="14" y="16"/>
                </a:cubicBezTo>
                <a:cubicBezTo>
                  <a:pt x="14" y="16"/>
                  <a:pt x="13" y="16"/>
                  <a:pt x="13" y="16"/>
                </a:cubicBezTo>
                <a:cubicBezTo>
                  <a:pt x="12" y="17"/>
                  <a:pt x="11" y="17"/>
                  <a:pt x="9" y="18"/>
                </a:cubicBezTo>
                <a:cubicBezTo>
                  <a:pt x="9" y="18"/>
                  <a:pt x="9" y="18"/>
                  <a:pt x="9" y="18"/>
                </a:cubicBezTo>
                <a:cubicBezTo>
                  <a:pt x="8" y="18"/>
                  <a:pt x="8" y="17"/>
                  <a:pt x="7" y="17"/>
                </a:cubicBezTo>
                <a:cubicBezTo>
                  <a:pt x="7" y="16"/>
                  <a:pt x="7" y="15"/>
                  <a:pt x="8" y="15"/>
                </a:cubicBezTo>
                <a:cubicBezTo>
                  <a:pt x="9" y="14"/>
                  <a:pt x="10" y="14"/>
                  <a:pt x="11" y="13"/>
                </a:cubicBezTo>
                <a:cubicBezTo>
                  <a:pt x="16" y="11"/>
                  <a:pt x="19" y="7"/>
                  <a:pt x="20" y="3"/>
                </a:cubicBezTo>
                <a:cubicBezTo>
                  <a:pt x="15" y="4"/>
                  <a:pt x="11" y="8"/>
                  <a:pt x="8" y="11"/>
                </a:cubicBezTo>
                <a:cubicBezTo>
                  <a:pt x="7" y="11"/>
                  <a:pt x="7" y="11"/>
                  <a:pt x="7" y="11"/>
                </a:cubicBezTo>
                <a:cubicBezTo>
                  <a:pt x="6" y="11"/>
                  <a:pt x="6" y="11"/>
                  <a:pt x="5" y="11"/>
                </a:cubicBezTo>
                <a:cubicBezTo>
                  <a:pt x="5" y="10"/>
                  <a:pt x="5" y="10"/>
                  <a:pt x="6" y="9"/>
                </a:cubicBezTo>
                <a:cubicBezTo>
                  <a:pt x="9" y="5"/>
                  <a:pt x="15" y="0"/>
                  <a:pt x="21" y="0"/>
                </a:cubicBezTo>
                <a:cubicBezTo>
                  <a:pt x="21" y="0"/>
                  <a:pt x="22" y="0"/>
                  <a:pt x="22" y="0"/>
                </a:cubicBezTo>
                <a:cubicBezTo>
                  <a:pt x="22" y="0"/>
                  <a:pt x="23" y="0"/>
                  <a:pt x="23" y="1"/>
                </a:cubicBezTo>
                <a:cubicBezTo>
                  <a:pt x="23" y="1"/>
                  <a:pt x="23" y="1"/>
                  <a:pt x="23" y="2"/>
                </a:cubicBezTo>
                <a:cubicBezTo>
                  <a:pt x="23" y="7"/>
                  <a:pt x="20" y="11"/>
                  <a:pt x="17" y="13"/>
                </a:cubicBezTo>
                <a:cubicBezTo>
                  <a:pt x="17" y="14"/>
                  <a:pt x="18" y="14"/>
                  <a:pt x="18" y="15"/>
                </a:cubicBezTo>
                <a:cubicBezTo>
                  <a:pt x="19" y="18"/>
                  <a:pt x="18" y="22"/>
                  <a:pt x="15" y="25"/>
                </a:cubicBezTo>
                <a:cubicBezTo>
                  <a:pt x="13" y="26"/>
                  <a:pt x="10" y="28"/>
                  <a:pt x="8" y="2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57" name="Freeform 30"/>
          <p:cNvSpPr>
            <a:spLocks noEditPoints="1"/>
          </p:cNvSpPr>
          <p:nvPr/>
        </p:nvSpPr>
        <p:spPr bwMode="auto">
          <a:xfrm>
            <a:off x="9925197" y="4986142"/>
            <a:ext cx="219075" cy="227013"/>
          </a:xfrm>
          <a:custGeom>
            <a:avLst/>
            <a:gdLst>
              <a:gd name="T0" fmla="*/ 10 w 26"/>
              <a:gd name="T1" fmla="*/ 27 h 27"/>
              <a:gd name="T2" fmla="*/ 9 w 26"/>
              <a:gd name="T3" fmla="*/ 27 h 27"/>
              <a:gd name="T4" fmla="*/ 2 w 26"/>
              <a:gd name="T5" fmla="*/ 22 h 27"/>
              <a:gd name="T6" fmla="*/ 8 w 26"/>
              <a:gd name="T7" fmla="*/ 6 h 27"/>
              <a:gd name="T8" fmla="*/ 17 w 26"/>
              <a:gd name="T9" fmla="*/ 0 h 27"/>
              <a:gd name="T10" fmla="*/ 23 w 26"/>
              <a:gd name="T11" fmla="*/ 3 h 27"/>
              <a:gd name="T12" fmla="*/ 26 w 26"/>
              <a:gd name="T13" fmla="*/ 9 h 27"/>
              <a:gd name="T14" fmla="*/ 19 w 26"/>
              <a:gd name="T15" fmla="*/ 22 h 27"/>
              <a:gd name="T16" fmla="*/ 10 w 26"/>
              <a:gd name="T17" fmla="*/ 27 h 27"/>
              <a:gd name="T18" fmla="*/ 6 w 26"/>
              <a:gd name="T19" fmla="*/ 14 h 27"/>
              <a:gd name="T20" fmla="*/ 6 w 26"/>
              <a:gd name="T21" fmla="*/ 14 h 27"/>
              <a:gd name="T22" fmla="*/ 6 w 26"/>
              <a:gd name="T23" fmla="*/ 22 h 27"/>
              <a:gd name="T24" fmla="*/ 9 w 26"/>
              <a:gd name="T25" fmla="*/ 23 h 27"/>
              <a:gd name="T26" fmla="*/ 14 w 26"/>
              <a:gd name="T27" fmla="*/ 22 h 27"/>
              <a:gd name="T28" fmla="*/ 21 w 26"/>
              <a:gd name="T29" fmla="*/ 13 h 27"/>
              <a:gd name="T30" fmla="*/ 20 w 26"/>
              <a:gd name="T31" fmla="*/ 5 h 27"/>
              <a:gd name="T32" fmla="*/ 18 w 26"/>
              <a:gd name="T33" fmla="*/ 4 h 27"/>
              <a:gd name="T34" fmla="*/ 19 w 26"/>
              <a:gd name="T35" fmla="*/ 5 h 27"/>
              <a:gd name="T36" fmla="*/ 15 w 26"/>
              <a:gd name="T37" fmla="*/ 10 h 27"/>
              <a:gd name="T38" fmla="*/ 15 w 26"/>
              <a:gd name="T39" fmla="*/ 10 h 27"/>
              <a:gd name="T40" fmla="*/ 14 w 26"/>
              <a:gd name="T41" fmla="*/ 10 h 27"/>
              <a:gd name="T42" fmla="*/ 14 w 26"/>
              <a:gd name="T43" fmla="*/ 9 h 27"/>
              <a:gd name="T44" fmla="*/ 16 w 26"/>
              <a:gd name="T45" fmla="*/ 6 h 27"/>
              <a:gd name="T46" fmla="*/ 15 w 26"/>
              <a:gd name="T47" fmla="*/ 5 h 27"/>
              <a:gd name="T48" fmla="*/ 15 w 26"/>
              <a:gd name="T49" fmla="*/ 5 h 27"/>
              <a:gd name="T50" fmla="*/ 12 w 26"/>
              <a:gd name="T51" fmla="*/ 7 h 27"/>
              <a:gd name="T52" fmla="*/ 11 w 26"/>
              <a:gd name="T53" fmla="*/ 7 h 27"/>
              <a:gd name="T54" fmla="*/ 11 w 26"/>
              <a:gd name="T55" fmla="*/ 16 h 27"/>
              <a:gd name="T56" fmla="*/ 11 w 26"/>
              <a:gd name="T57" fmla="*/ 17 h 27"/>
              <a:gd name="T58" fmla="*/ 10 w 26"/>
              <a:gd name="T59" fmla="*/ 18 h 27"/>
              <a:gd name="T60" fmla="*/ 9 w 26"/>
              <a:gd name="T61" fmla="*/ 17 h 27"/>
              <a:gd name="T62" fmla="*/ 6 w 26"/>
              <a:gd name="T63" fmla="*/ 1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 h="27">
                <a:moveTo>
                  <a:pt x="10" y="27"/>
                </a:moveTo>
                <a:cubicBezTo>
                  <a:pt x="10" y="27"/>
                  <a:pt x="9" y="27"/>
                  <a:pt x="9" y="27"/>
                </a:cubicBezTo>
                <a:cubicBezTo>
                  <a:pt x="7" y="27"/>
                  <a:pt x="3" y="25"/>
                  <a:pt x="2" y="22"/>
                </a:cubicBezTo>
                <a:cubicBezTo>
                  <a:pt x="0" y="16"/>
                  <a:pt x="4" y="10"/>
                  <a:pt x="8" y="6"/>
                </a:cubicBezTo>
                <a:cubicBezTo>
                  <a:pt x="10" y="2"/>
                  <a:pt x="14" y="0"/>
                  <a:pt x="17" y="0"/>
                </a:cubicBezTo>
                <a:cubicBezTo>
                  <a:pt x="20" y="0"/>
                  <a:pt x="22" y="1"/>
                  <a:pt x="23" y="3"/>
                </a:cubicBezTo>
                <a:cubicBezTo>
                  <a:pt x="25" y="5"/>
                  <a:pt x="26" y="7"/>
                  <a:pt x="26" y="9"/>
                </a:cubicBezTo>
                <a:cubicBezTo>
                  <a:pt x="25" y="14"/>
                  <a:pt x="22" y="19"/>
                  <a:pt x="19" y="22"/>
                </a:cubicBezTo>
                <a:cubicBezTo>
                  <a:pt x="16" y="25"/>
                  <a:pt x="13" y="27"/>
                  <a:pt x="10" y="27"/>
                </a:cubicBezTo>
                <a:close/>
                <a:moveTo>
                  <a:pt x="6" y="14"/>
                </a:moveTo>
                <a:cubicBezTo>
                  <a:pt x="6" y="14"/>
                  <a:pt x="6" y="14"/>
                  <a:pt x="6" y="14"/>
                </a:cubicBezTo>
                <a:cubicBezTo>
                  <a:pt x="5" y="16"/>
                  <a:pt x="4" y="20"/>
                  <a:pt x="6" y="22"/>
                </a:cubicBezTo>
                <a:cubicBezTo>
                  <a:pt x="7" y="23"/>
                  <a:pt x="8" y="23"/>
                  <a:pt x="9" y="23"/>
                </a:cubicBezTo>
                <a:cubicBezTo>
                  <a:pt x="11" y="23"/>
                  <a:pt x="12" y="23"/>
                  <a:pt x="14" y="22"/>
                </a:cubicBezTo>
                <a:cubicBezTo>
                  <a:pt x="17" y="20"/>
                  <a:pt x="20" y="17"/>
                  <a:pt x="21" y="13"/>
                </a:cubicBezTo>
                <a:cubicBezTo>
                  <a:pt x="22" y="11"/>
                  <a:pt x="23" y="7"/>
                  <a:pt x="20" y="5"/>
                </a:cubicBezTo>
                <a:cubicBezTo>
                  <a:pt x="19" y="4"/>
                  <a:pt x="19" y="4"/>
                  <a:pt x="18" y="4"/>
                </a:cubicBezTo>
                <a:cubicBezTo>
                  <a:pt x="18" y="4"/>
                  <a:pt x="19" y="5"/>
                  <a:pt x="19" y="5"/>
                </a:cubicBezTo>
                <a:cubicBezTo>
                  <a:pt x="19" y="8"/>
                  <a:pt x="16" y="9"/>
                  <a:pt x="15" y="10"/>
                </a:cubicBezTo>
                <a:cubicBezTo>
                  <a:pt x="15" y="10"/>
                  <a:pt x="15" y="10"/>
                  <a:pt x="15" y="10"/>
                </a:cubicBezTo>
                <a:cubicBezTo>
                  <a:pt x="14" y="10"/>
                  <a:pt x="14" y="10"/>
                  <a:pt x="14" y="10"/>
                </a:cubicBezTo>
                <a:cubicBezTo>
                  <a:pt x="14" y="10"/>
                  <a:pt x="14" y="9"/>
                  <a:pt x="14" y="9"/>
                </a:cubicBezTo>
                <a:cubicBezTo>
                  <a:pt x="15" y="8"/>
                  <a:pt x="16" y="6"/>
                  <a:pt x="16" y="6"/>
                </a:cubicBezTo>
                <a:cubicBezTo>
                  <a:pt x="16" y="6"/>
                  <a:pt x="15" y="5"/>
                  <a:pt x="15" y="5"/>
                </a:cubicBezTo>
                <a:cubicBezTo>
                  <a:pt x="15" y="5"/>
                  <a:pt x="15" y="5"/>
                  <a:pt x="15" y="5"/>
                </a:cubicBezTo>
                <a:cubicBezTo>
                  <a:pt x="14" y="5"/>
                  <a:pt x="13" y="6"/>
                  <a:pt x="12" y="7"/>
                </a:cubicBezTo>
                <a:cubicBezTo>
                  <a:pt x="11" y="7"/>
                  <a:pt x="11" y="7"/>
                  <a:pt x="11" y="7"/>
                </a:cubicBezTo>
                <a:cubicBezTo>
                  <a:pt x="9" y="10"/>
                  <a:pt x="9" y="13"/>
                  <a:pt x="11" y="16"/>
                </a:cubicBezTo>
                <a:cubicBezTo>
                  <a:pt x="11" y="16"/>
                  <a:pt x="11" y="16"/>
                  <a:pt x="11" y="17"/>
                </a:cubicBezTo>
                <a:cubicBezTo>
                  <a:pt x="11" y="17"/>
                  <a:pt x="10" y="18"/>
                  <a:pt x="10" y="18"/>
                </a:cubicBezTo>
                <a:cubicBezTo>
                  <a:pt x="9" y="18"/>
                  <a:pt x="9" y="17"/>
                  <a:pt x="9" y="17"/>
                </a:cubicBezTo>
                <a:cubicBezTo>
                  <a:pt x="8" y="16"/>
                  <a:pt x="7" y="15"/>
                  <a:pt x="6" y="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58" name="Freeform 31"/>
          <p:cNvSpPr>
            <a:spLocks noEditPoints="1"/>
          </p:cNvSpPr>
          <p:nvPr/>
        </p:nvSpPr>
        <p:spPr bwMode="auto">
          <a:xfrm>
            <a:off x="10085535" y="4978204"/>
            <a:ext cx="317500" cy="293688"/>
          </a:xfrm>
          <a:custGeom>
            <a:avLst/>
            <a:gdLst>
              <a:gd name="T0" fmla="*/ 2 w 38"/>
              <a:gd name="T1" fmla="*/ 35 h 35"/>
              <a:gd name="T2" fmla="*/ 1 w 38"/>
              <a:gd name="T3" fmla="*/ 34 h 35"/>
              <a:gd name="T4" fmla="*/ 1 w 38"/>
              <a:gd name="T5" fmla="*/ 32 h 35"/>
              <a:gd name="T6" fmla="*/ 1 w 38"/>
              <a:gd name="T7" fmla="*/ 32 h 35"/>
              <a:gd name="T8" fmla="*/ 17 w 38"/>
              <a:gd name="T9" fmla="*/ 14 h 35"/>
              <a:gd name="T10" fmla="*/ 18 w 38"/>
              <a:gd name="T11" fmla="*/ 13 h 35"/>
              <a:gd name="T12" fmla="*/ 15 w 38"/>
              <a:gd name="T13" fmla="*/ 13 h 35"/>
              <a:gd name="T14" fmla="*/ 14 w 38"/>
              <a:gd name="T15" fmla="*/ 11 h 35"/>
              <a:gd name="T16" fmla="*/ 24 w 38"/>
              <a:gd name="T17" fmla="*/ 0 h 35"/>
              <a:gd name="T18" fmla="*/ 26 w 38"/>
              <a:gd name="T19" fmla="*/ 0 h 35"/>
              <a:gd name="T20" fmla="*/ 28 w 38"/>
              <a:gd name="T21" fmla="*/ 0 h 35"/>
              <a:gd name="T22" fmla="*/ 29 w 38"/>
              <a:gd name="T23" fmla="*/ 0 h 35"/>
              <a:gd name="T24" fmla="*/ 30 w 38"/>
              <a:gd name="T25" fmla="*/ 2 h 35"/>
              <a:gd name="T26" fmla="*/ 30 w 38"/>
              <a:gd name="T27" fmla="*/ 3 h 35"/>
              <a:gd name="T28" fmla="*/ 35 w 38"/>
              <a:gd name="T29" fmla="*/ 0 h 35"/>
              <a:gd name="T30" fmla="*/ 36 w 38"/>
              <a:gd name="T31" fmla="*/ 0 h 35"/>
              <a:gd name="T32" fmla="*/ 37 w 38"/>
              <a:gd name="T33" fmla="*/ 1 h 35"/>
              <a:gd name="T34" fmla="*/ 38 w 38"/>
              <a:gd name="T35" fmla="*/ 3 h 35"/>
              <a:gd name="T36" fmla="*/ 26 w 38"/>
              <a:gd name="T37" fmla="*/ 12 h 35"/>
              <a:gd name="T38" fmla="*/ 26 w 38"/>
              <a:gd name="T39" fmla="*/ 12 h 35"/>
              <a:gd name="T40" fmla="*/ 24 w 38"/>
              <a:gd name="T41" fmla="*/ 12 h 35"/>
              <a:gd name="T42" fmla="*/ 19 w 38"/>
              <a:gd name="T43" fmla="*/ 18 h 35"/>
              <a:gd name="T44" fmla="*/ 13 w 38"/>
              <a:gd name="T45" fmla="*/ 23 h 35"/>
              <a:gd name="T46" fmla="*/ 29 w 38"/>
              <a:gd name="T47" fmla="*/ 15 h 35"/>
              <a:gd name="T48" fmla="*/ 29 w 38"/>
              <a:gd name="T49" fmla="*/ 15 h 35"/>
              <a:gd name="T50" fmla="*/ 30 w 38"/>
              <a:gd name="T51" fmla="*/ 16 h 35"/>
              <a:gd name="T52" fmla="*/ 33 w 38"/>
              <a:gd name="T53" fmla="*/ 18 h 35"/>
              <a:gd name="T54" fmla="*/ 31 w 38"/>
              <a:gd name="T55" fmla="*/ 25 h 35"/>
              <a:gd name="T56" fmla="*/ 21 w 38"/>
              <a:gd name="T57" fmla="*/ 31 h 35"/>
              <a:gd name="T58" fmla="*/ 16 w 38"/>
              <a:gd name="T59" fmla="*/ 27 h 35"/>
              <a:gd name="T60" fmla="*/ 16 w 38"/>
              <a:gd name="T61" fmla="*/ 26 h 35"/>
              <a:gd name="T62" fmla="*/ 13 w 38"/>
              <a:gd name="T63" fmla="*/ 29 h 35"/>
              <a:gd name="T64" fmla="*/ 3 w 38"/>
              <a:gd name="T65" fmla="*/ 35 h 35"/>
              <a:gd name="T66" fmla="*/ 2 w 38"/>
              <a:gd name="T67" fmla="*/ 35 h 35"/>
              <a:gd name="T68" fmla="*/ 21 w 38"/>
              <a:gd name="T69" fmla="*/ 24 h 35"/>
              <a:gd name="T70" fmla="*/ 20 w 38"/>
              <a:gd name="T71" fmla="*/ 25 h 35"/>
              <a:gd name="T72" fmla="*/ 20 w 38"/>
              <a:gd name="T73" fmla="*/ 26 h 35"/>
              <a:gd name="T74" fmla="*/ 21 w 38"/>
              <a:gd name="T75" fmla="*/ 27 h 35"/>
              <a:gd name="T76" fmla="*/ 22 w 38"/>
              <a:gd name="T77" fmla="*/ 27 h 35"/>
              <a:gd name="T78" fmla="*/ 21 w 38"/>
              <a:gd name="T79" fmla="*/ 24 h 35"/>
              <a:gd name="T80" fmla="*/ 29 w 38"/>
              <a:gd name="T81" fmla="*/ 20 h 35"/>
              <a:gd name="T82" fmla="*/ 28 w 38"/>
              <a:gd name="T83" fmla="*/ 20 h 35"/>
              <a:gd name="T84" fmla="*/ 25 w 38"/>
              <a:gd name="T85" fmla="*/ 25 h 35"/>
              <a:gd name="T86" fmla="*/ 27 w 38"/>
              <a:gd name="T87" fmla="*/ 24 h 35"/>
              <a:gd name="T88" fmla="*/ 29 w 38"/>
              <a:gd name="T89" fmla="*/ 20 h 35"/>
              <a:gd name="T90" fmla="*/ 29 w 38"/>
              <a:gd name="T91" fmla="*/ 20 h 35"/>
              <a:gd name="T92" fmla="*/ 29 w 38"/>
              <a:gd name="T93" fmla="*/ 20 h 35"/>
              <a:gd name="T94" fmla="*/ 29 w 38"/>
              <a:gd name="T95" fmla="*/ 20 h 35"/>
              <a:gd name="T96" fmla="*/ 17 w 38"/>
              <a:gd name="T97" fmla="*/ 10 h 35"/>
              <a:gd name="T98" fmla="*/ 18 w 38"/>
              <a:gd name="T99" fmla="*/ 10 h 35"/>
              <a:gd name="T100" fmla="*/ 21 w 38"/>
              <a:gd name="T101" fmla="*/ 9 h 35"/>
              <a:gd name="T102" fmla="*/ 20 w 38"/>
              <a:gd name="T103" fmla="*/ 7 h 35"/>
              <a:gd name="T104" fmla="*/ 22 w 38"/>
              <a:gd name="T105" fmla="*/ 4 h 35"/>
              <a:gd name="T106" fmla="*/ 17 w 38"/>
              <a:gd name="T107" fmla="*/ 10 h 35"/>
              <a:gd name="T108" fmla="*/ 27 w 38"/>
              <a:gd name="T109" fmla="*/ 4 h 35"/>
              <a:gd name="T110" fmla="*/ 24 w 38"/>
              <a:gd name="T111" fmla="*/ 6 h 35"/>
              <a:gd name="T112" fmla="*/ 24 w 38"/>
              <a:gd name="T113" fmla="*/ 8 h 35"/>
              <a:gd name="T114" fmla="*/ 27 w 38"/>
              <a:gd name="T115"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 h="35">
                <a:moveTo>
                  <a:pt x="2" y="35"/>
                </a:moveTo>
                <a:cubicBezTo>
                  <a:pt x="2" y="35"/>
                  <a:pt x="1" y="35"/>
                  <a:pt x="1" y="34"/>
                </a:cubicBezTo>
                <a:cubicBezTo>
                  <a:pt x="0" y="34"/>
                  <a:pt x="1" y="33"/>
                  <a:pt x="1" y="32"/>
                </a:cubicBezTo>
                <a:cubicBezTo>
                  <a:pt x="1" y="32"/>
                  <a:pt x="1" y="32"/>
                  <a:pt x="1" y="32"/>
                </a:cubicBezTo>
                <a:cubicBezTo>
                  <a:pt x="6" y="26"/>
                  <a:pt x="11" y="20"/>
                  <a:pt x="17" y="14"/>
                </a:cubicBezTo>
                <a:cubicBezTo>
                  <a:pt x="17" y="14"/>
                  <a:pt x="18" y="14"/>
                  <a:pt x="18" y="13"/>
                </a:cubicBezTo>
                <a:cubicBezTo>
                  <a:pt x="17" y="13"/>
                  <a:pt x="16" y="13"/>
                  <a:pt x="15" y="13"/>
                </a:cubicBezTo>
                <a:cubicBezTo>
                  <a:pt x="14" y="12"/>
                  <a:pt x="14" y="12"/>
                  <a:pt x="14" y="11"/>
                </a:cubicBezTo>
                <a:cubicBezTo>
                  <a:pt x="14" y="6"/>
                  <a:pt x="19" y="0"/>
                  <a:pt x="24" y="0"/>
                </a:cubicBezTo>
                <a:cubicBezTo>
                  <a:pt x="25" y="0"/>
                  <a:pt x="25" y="0"/>
                  <a:pt x="26" y="0"/>
                </a:cubicBezTo>
                <a:cubicBezTo>
                  <a:pt x="27" y="0"/>
                  <a:pt x="28" y="0"/>
                  <a:pt x="28" y="0"/>
                </a:cubicBezTo>
                <a:cubicBezTo>
                  <a:pt x="29" y="0"/>
                  <a:pt x="29" y="0"/>
                  <a:pt x="29" y="0"/>
                </a:cubicBezTo>
                <a:cubicBezTo>
                  <a:pt x="30" y="0"/>
                  <a:pt x="30" y="1"/>
                  <a:pt x="30" y="2"/>
                </a:cubicBezTo>
                <a:cubicBezTo>
                  <a:pt x="30" y="2"/>
                  <a:pt x="30" y="3"/>
                  <a:pt x="30" y="3"/>
                </a:cubicBezTo>
                <a:cubicBezTo>
                  <a:pt x="32" y="2"/>
                  <a:pt x="34" y="1"/>
                  <a:pt x="35" y="0"/>
                </a:cubicBezTo>
                <a:cubicBezTo>
                  <a:pt x="36" y="0"/>
                  <a:pt x="36" y="0"/>
                  <a:pt x="36" y="0"/>
                </a:cubicBezTo>
                <a:cubicBezTo>
                  <a:pt x="37" y="0"/>
                  <a:pt x="37" y="1"/>
                  <a:pt x="37" y="1"/>
                </a:cubicBezTo>
                <a:cubicBezTo>
                  <a:pt x="38" y="2"/>
                  <a:pt x="38" y="2"/>
                  <a:pt x="38" y="3"/>
                </a:cubicBezTo>
                <a:cubicBezTo>
                  <a:pt x="36" y="7"/>
                  <a:pt x="31" y="12"/>
                  <a:pt x="26" y="12"/>
                </a:cubicBezTo>
                <a:cubicBezTo>
                  <a:pt x="26" y="12"/>
                  <a:pt x="26" y="12"/>
                  <a:pt x="26" y="12"/>
                </a:cubicBezTo>
                <a:cubicBezTo>
                  <a:pt x="26" y="12"/>
                  <a:pt x="25" y="12"/>
                  <a:pt x="24" y="12"/>
                </a:cubicBezTo>
                <a:cubicBezTo>
                  <a:pt x="23" y="14"/>
                  <a:pt x="21" y="16"/>
                  <a:pt x="19" y="18"/>
                </a:cubicBezTo>
                <a:cubicBezTo>
                  <a:pt x="17" y="20"/>
                  <a:pt x="15" y="21"/>
                  <a:pt x="13" y="23"/>
                </a:cubicBezTo>
                <a:cubicBezTo>
                  <a:pt x="18" y="20"/>
                  <a:pt x="23" y="17"/>
                  <a:pt x="29" y="15"/>
                </a:cubicBezTo>
                <a:cubicBezTo>
                  <a:pt x="29" y="15"/>
                  <a:pt x="29" y="15"/>
                  <a:pt x="29" y="15"/>
                </a:cubicBezTo>
                <a:cubicBezTo>
                  <a:pt x="30" y="15"/>
                  <a:pt x="30" y="16"/>
                  <a:pt x="30" y="16"/>
                </a:cubicBezTo>
                <a:cubicBezTo>
                  <a:pt x="32" y="16"/>
                  <a:pt x="32" y="17"/>
                  <a:pt x="33" y="18"/>
                </a:cubicBezTo>
                <a:cubicBezTo>
                  <a:pt x="33" y="21"/>
                  <a:pt x="33" y="24"/>
                  <a:pt x="31" y="25"/>
                </a:cubicBezTo>
                <a:cubicBezTo>
                  <a:pt x="29" y="28"/>
                  <a:pt x="25" y="31"/>
                  <a:pt x="21" y="31"/>
                </a:cubicBezTo>
                <a:cubicBezTo>
                  <a:pt x="19" y="31"/>
                  <a:pt x="17" y="30"/>
                  <a:pt x="16" y="27"/>
                </a:cubicBezTo>
                <a:cubicBezTo>
                  <a:pt x="16" y="26"/>
                  <a:pt x="16" y="26"/>
                  <a:pt x="16" y="26"/>
                </a:cubicBezTo>
                <a:cubicBezTo>
                  <a:pt x="15" y="27"/>
                  <a:pt x="14" y="28"/>
                  <a:pt x="13" y="29"/>
                </a:cubicBezTo>
                <a:cubicBezTo>
                  <a:pt x="10" y="31"/>
                  <a:pt x="7" y="33"/>
                  <a:pt x="3" y="35"/>
                </a:cubicBezTo>
                <a:cubicBezTo>
                  <a:pt x="3" y="35"/>
                  <a:pt x="3" y="35"/>
                  <a:pt x="2" y="35"/>
                </a:cubicBezTo>
                <a:close/>
                <a:moveTo>
                  <a:pt x="21" y="24"/>
                </a:moveTo>
                <a:cubicBezTo>
                  <a:pt x="21" y="25"/>
                  <a:pt x="21" y="25"/>
                  <a:pt x="20" y="25"/>
                </a:cubicBezTo>
                <a:cubicBezTo>
                  <a:pt x="20" y="25"/>
                  <a:pt x="20" y="26"/>
                  <a:pt x="20" y="26"/>
                </a:cubicBezTo>
                <a:cubicBezTo>
                  <a:pt x="20" y="27"/>
                  <a:pt x="21" y="27"/>
                  <a:pt x="21" y="27"/>
                </a:cubicBezTo>
                <a:cubicBezTo>
                  <a:pt x="22" y="27"/>
                  <a:pt x="22" y="27"/>
                  <a:pt x="22" y="27"/>
                </a:cubicBezTo>
                <a:cubicBezTo>
                  <a:pt x="22" y="26"/>
                  <a:pt x="21" y="25"/>
                  <a:pt x="21" y="24"/>
                </a:cubicBezTo>
                <a:close/>
                <a:moveTo>
                  <a:pt x="29" y="20"/>
                </a:moveTo>
                <a:cubicBezTo>
                  <a:pt x="29" y="20"/>
                  <a:pt x="29" y="20"/>
                  <a:pt x="28" y="20"/>
                </a:cubicBezTo>
                <a:cubicBezTo>
                  <a:pt x="26" y="21"/>
                  <a:pt x="25" y="23"/>
                  <a:pt x="25" y="25"/>
                </a:cubicBezTo>
                <a:cubicBezTo>
                  <a:pt x="26" y="25"/>
                  <a:pt x="27" y="25"/>
                  <a:pt x="27" y="24"/>
                </a:cubicBezTo>
                <a:cubicBezTo>
                  <a:pt x="29" y="23"/>
                  <a:pt x="30" y="21"/>
                  <a:pt x="29" y="20"/>
                </a:cubicBezTo>
                <a:cubicBezTo>
                  <a:pt x="29" y="20"/>
                  <a:pt x="29" y="20"/>
                  <a:pt x="29" y="20"/>
                </a:cubicBezTo>
                <a:cubicBezTo>
                  <a:pt x="29" y="20"/>
                  <a:pt x="29" y="20"/>
                  <a:pt x="29" y="20"/>
                </a:cubicBezTo>
                <a:cubicBezTo>
                  <a:pt x="29" y="20"/>
                  <a:pt x="29" y="20"/>
                  <a:pt x="29" y="20"/>
                </a:cubicBezTo>
                <a:close/>
                <a:moveTo>
                  <a:pt x="17" y="10"/>
                </a:moveTo>
                <a:cubicBezTo>
                  <a:pt x="17" y="10"/>
                  <a:pt x="18" y="10"/>
                  <a:pt x="18" y="10"/>
                </a:cubicBezTo>
                <a:cubicBezTo>
                  <a:pt x="19" y="10"/>
                  <a:pt x="20" y="10"/>
                  <a:pt x="21" y="9"/>
                </a:cubicBezTo>
                <a:cubicBezTo>
                  <a:pt x="20" y="9"/>
                  <a:pt x="20" y="8"/>
                  <a:pt x="20" y="7"/>
                </a:cubicBezTo>
                <a:cubicBezTo>
                  <a:pt x="20" y="6"/>
                  <a:pt x="21" y="5"/>
                  <a:pt x="22" y="4"/>
                </a:cubicBezTo>
                <a:cubicBezTo>
                  <a:pt x="20" y="5"/>
                  <a:pt x="18" y="7"/>
                  <a:pt x="17" y="10"/>
                </a:cubicBezTo>
                <a:close/>
                <a:moveTo>
                  <a:pt x="27" y="4"/>
                </a:moveTo>
                <a:cubicBezTo>
                  <a:pt x="26" y="4"/>
                  <a:pt x="25" y="5"/>
                  <a:pt x="24" y="6"/>
                </a:cubicBezTo>
                <a:cubicBezTo>
                  <a:pt x="24" y="7"/>
                  <a:pt x="24" y="7"/>
                  <a:pt x="24" y="8"/>
                </a:cubicBezTo>
                <a:cubicBezTo>
                  <a:pt x="25" y="7"/>
                  <a:pt x="26" y="5"/>
                  <a:pt x="27" y="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59" name="Freeform 32"/>
          <p:cNvSpPr>
            <a:spLocks noEditPoints="1"/>
          </p:cNvSpPr>
          <p:nvPr/>
        </p:nvSpPr>
        <p:spPr bwMode="auto">
          <a:xfrm>
            <a:off x="6204097" y="2222304"/>
            <a:ext cx="1533525" cy="1487488"/>
          </a:xfrm>
          <a:custGeom>
            <a:avLst/>
            <a:gdLst>
              <a:gd name="T0" fmla="*/ 28 w 183"/>
              <a:gd name="T1" fmla="*/ 150 h 177"/>
              <a:gd name="T2" fmla="*/ 112 w 183"/>
              <a:gd name="T3" fmla="*/ 4 h 177"/>
              <a:gd name="T4" fmla="*/ 126 w 183"/>
              <a:gd name="T5" fmla="*/ 7 h 177"/>
              <a:gd name="T6" fmla="*/ 135 w 183"/>
              <a:gd name="T7" fmla="*/ 11 h 177"/>
              <a:gd name="T8" fmla="*/ 158 w 183"/>
              <a:gd name="T9" fmla="*/ 28 h 177"/>
              <a:gd name="T10" fmla="*/ 178 w 183"/>
              <a:gd name="T11" fmla="*/ 91 h 177"/>
              <a:gd name="T12" fmla="*/ 169 w 183"/>
              <a:gd name="T13" fmla="*/ 93 h 177"/>
              <a:gd name="T14" fmla="*/ 162 w 183"/>
              <a:gd name="T15" fmla="*/ 97 h 177"/>
              <a:gd name="T16" fmla="*/ 155 w 183"/>
              <a:gd name="T17" fmla="*/ 97 h 177"/>
              <a:gd name="T18" fmla="*/ 138 w 183"/>
              <a:gd name="T19" fmla="*/ 92 h 177"/>
              <a:gd name="T20" fmla="*/ 64 w 183"/>
              <a:gd name="T21" fmla="*/ 53 h 177"/>
              <a:gd name="T22" fmla="*/ 92 w 183"/>
              <a:gd name="T23" fmla="*/ 38 h 177"/>
              <a:gd name="T24" fmla="*/ 92 w 183"/>
              <a:gd name="T25" fmla="*/ 29 h 177"/>
              <a:gd name="T26" fmla="*/ 92 w 183"/>
              <a:gd name="T27" fmla="*/ 5 h 177"/>
              <a:gd name="T28" fmla="*/ 13 w 183"/>
              <a:gd name="T29" fmla="*/ 128 h 177"/>
              <a:gd name="T30" fmla="*/ 179 w 183"/>
              <a:gd name="T31" fmla="*/ 94 h 177"/>
              <a:gd name="T32" fmla="*/ 68 w 183"/>
              <a:gd name="T33" fmla="*/ 54 h 177"/>
              <a:gd name="T34" fmla="*/ 122 w 183"/>
              <a:gd name="T35" fmla="*/ 65 h 177"/>
              <a:gd name="T36" fmla="*/ 116 w 183"/>
              <a:gd name="T37" fmla="*/ 63 h 177"/>
              <a:gd name="T38" fmla="*/ 93 w 183"/>
              <a:gd name="T39" fmla="*/ 51 h 177"/>
              <a:gd name="T40" fmla="*/ 168 w 183"/>
              <a:gd name="T41" fmla="*/ 83 h 177"/>
              <a:gd name="T42" fmla="*/ 178 w 183"/>
              <a:gd name="T43" fmla="*/ 69 h 177"/>
              <a:gd name="T44" fmla="*/ 168 w 183"/>
              <a:gd name="T45" fmla="*/ 56 h 177"/>
              <a:gd name="T46" fmla="*/ 162 w 183"/>
              <a:gd name="T47" fmla="*/ 68 h 177"/>
              <a:gd name="T48" fmla="*/ 155 w 183"/>
              <a:gd name="T49" fmla="*/ 86 h 177"/>
              <a:gd name="T50" fmla="*/ 158 w 183"/>
              <a:gd name="T51" fmla="*/ 88 h 177"/>
              <a:gd name="T52" fmla="*/ 168 w 183"/>
              <a:gd name="T53" fmla="*/ 90 h 177"/>
              <a:gd name="T54" fmla="*/ 173 w 183"/>
              <a:gd name="T55" fmla="*/ 87 h 177"/>
              <a:gd name="T56" fmla="*/ 141 w 183"/>
              <a:gd name="T57" fmla="*/ 84 h 177"/>
              <a:gd name="T58" fmla="*/ 169 w 183"/>
              <a:gd name="T59" fmla="*/ 48 h 177"/>
              <a:gd name="T60" fmla="*/ 165 w 183"/>
              <a:gd name="T61" fmla="*/ 43 h 177"/>
              <a:gd name="T62" fmla="*/ 153 w 183"/>
              <a:gd name="T63" fmla="*/ 68 h 177"/>
              <a:gd name="T64" fmla="*/ 132 w 183"/>
              <a:gd name="T65" fmla="*/ 72 h 177"/>
              <a:gd name="T66" fmla="*/ 156 w 183"/>
              <a:gd name="T67" fmla="*/ 31 h 177"/>
              <a:gd name="T68" fmla="*/ 129 w 183"/>
              <a:gd name="T69" fmla="*/ 64 h 177"/>
              <a:gd name="T70" fmla="*/ 122 w 183"/>
              <a:gd name="T71" fmla="*/ 60 h 177"/>
              <a:gd name="T72" fmla="*/ 150 w 183"/>
              <a:gd name="T73" fmla="*/ 25 h 177"/>
              <a:gd name="T74" fmla="*/ 120 w 183"/>
              <a:gd name="T75" fmla="*/ 59 h 177"/>
              <a:gd name="T76" fmla="*/ 139 w 183"/>
              <a:gd name="T77" fmla="*/ 30 h 177"/>
              <a:gd name="T78" fmla="*/ 117 w 183"/>
              <a:gd name="T79" fmla="*/ 51 h 177"/>
              <a:gd name="T80" fmla="*/ 134 w 183"/>
              <a:gd name="T81" fmla="*/ 27 h 177"/>
              <a:gd name="T82" fmla="*/ 133 w 183"/>
              <a:gd name="T83" fmla="*/ 24 h 177"/>
              <a:gd name="T84" fmla="*/ 108 w 183"/>
              <a:gd name="T85" fmla="*/ 51 h 177"/>
              <a:gd name="T86" fmla="*/ 121 w 183"/>
              <a:gd name="T87" fmla="*/ 45 h 177"/>
              <a:gd name="T88" fmla="*/ 115 w 183"/>
              <a:gd name="T89" fmla="*/ 37 h 177"/>
              <a:gd name="T90" fmla="*/ 117 w 183"/>
              <a:gd name="T91" fmla="*/ 30 h 177"/>
              <a:gd name="T92" fmla="*/ 95 w 183"/>
              <a:gd name="T93" fmla="*/ 45 h 177"/>
              <a:gd name="T94" fmla="*/ 128 w 183"/>
              <a:gd name="T95" fmla="*/ 13 h 177"/>
              <a:gd name="T96" fmla="*/ 154 w 183"/>
              <a:gd name="T97" fmla="*/ 28 h 177"/>
              <a:gd name="T98" fmla="*/ 149 w 183"/>
              <a:gd name="T99" fmla="*/ 33 h 177"/>
              <a:gd name="T100" fmla="*/ 111 w 183"/>
              <a:gd name="T101" fmla="*/ 19 h 177"/>
              <a:gd name="T102" fmla="*/ 96 w 183"/>
              <a:gd name="T103" fmla="*/ 30 h 177"/>
              <a:gd name="T104" fmla="*/ 95 w 183"/>
              <a:gd name="T105" fmla="*/ 30 h 177"/>
              <a:gd name="T106" fmla="*/ 95 w 183"/>
              <a:gd name="T107" fmla="*/ 24 h 177"/>
              <a:gd name="T108" fmla="*/ 113 w 183"/>
              <a:gd name="T109" fmla="*/ 21 h 177"/>
              <a:gd name="T110" fmla="*/ 95 w 183"/>
              <a:gd name="T111" fmla="*/ 19 h 177"/>
              <a:gd name="T112" fmla="*/ 99 w 183"/>
              <a:gd name="T113" fmla="*/ 13 h 177"/>
              <a:gd name="T114" fmla="*/ 95 w 183"/>
              <a:gd name="T115" fmla="*/ 5 h 177"/>
              <a:gd name="T116" fmla="*/ 98 w 183"/>
              <a:gd name="T117" fmla="*/ 4 h 177"/>
              <a:gd name="T118" fmla="*/ 113 w 183"/>
              <a:gd name="T119" fmla="*/ 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3" h="177">
                <a:moveTo>
                  <a:pt x="89" y="177"/>
                </a:moveTo>
                <a:cubicBezTo>
                  <a:pt x="80" y="177"/>
                  <a:pt x="71" y="174"/>
                  <a:pt x="63" y="172"/>
                </a:cubicBezTo>
                <a:cubicBezTo>
                  <a:pt x="63" y="172"/>
                  <a:pt x="63" y="172"/>
                  <a:pt x="63" y="172"/>
                </a:cubicBezTo>
                <a:cubicBezTo>
                  <a:pt x="58" y="171"/>
                  <a:pt x="54" y="169"/>
                  <a:pt x="50" y="167"/>
                </a:cubicBezTo>
                <a:cubicBezTo>
                  <a:pt x="46" y="165"/>
                  <a:pt x="42" y="162"/>
                  <a:pt x="38" y="159"/>
                </a:cubicBezTo>
                <a:cubicBezTo>
                  <a:pt x="36" y="157"/>
                  <a:pt x="34" y="155"/>
                  <a:pt x="31" y="153"/>
                </a:cubicBezTo>
                <a:cubicBezTo>
                  <a:pt x="30" y="152"/>
                  <a:pt x="29" y="151"/>
                  <a:pt x="28" y="150"/>
                </a:cubicBezTo>
                <a:cubicBezTo>
                  <a:pt x="28" y="150"/>
                  <a:pt x="28" y="150"/>
                  <a:pt x="28" y="150"/>
                </a:cubicBezTo>
                <a:cubicBezTo>
                  <a:pt x="25" y="147"/>
                  <a:pt x="21" y="144"/>
                  <a:pt x="18" y="140"/>
                </a:cubicBezTo>
                <a:cubicBezTo>
                  <a:pt x="12" y="134"/>
                  <a:pt x="8" y="127"/>
                  <a:pt x="5" y="119"/>
                </a:cubicBezTo>
                <a:cubicBezTo>
                  <a:pt x="2" y="108"/>
                  <a:pt x="0" y="98"/>
                  <a:pt x="0" y="88"/>
                </a:cubicBezTo>
                <a:cubicBezTo>
                  <a:pt x="0" y="72"/>
                  <a:pt x="5" y="56"/>
                  <a:pt x="14" y="41"/>
                </a:cubicBezTo>
                <a:cubicBezTo>
                  <a:pt x="23" y="27"/>
                  <a:pt x="34" y="16"/>
                  <a:pt x="47" y="9"/>
                </a:cubicBezTo>
                <a:cubicBezTo>
                  <a:pt x="58" y="3"/>
                  <a:pt x="70" y="0"/>
                  <a:pt x="81" y="0"/>
                </a:cubicBezTo>
                <a:cubicBezTo>
                  <a:pt x="85" y="0"/>
                  <a:pt x="89" y="0"/>
                  <a:pt x="93" y="1"/>
                </a:cubicBezTo>
                <a:cubicBezTo>
                  <a:pt x="100" y="2"/>
                  <a:pt x="106" y="3"/>
                  <a:pt x="112" y="4"/>
                </a:cubicBezTo>
                <a:cubicBezTo>
                  <a:pt x="112" y="4"/>
                  <a:pt x="112" y="4"/>
                  <a:pt x="112" y="4"/>
                </a:cubicBezTo>
                <a:cubicBezTo>
                  <a:pt x="112" y="4"/>
                  <a:pt x="112" y="4"/>
                  <a:pt x="112" y="3"/>
                </a:cubicBezTo>
                <a:cubicBezTo>
                  <a:pt x="113" y="3"/>
                  <a:pt x="113" y="3"/>
                  <a:pt x="113" y="3"/>
                </a:cubicBezTo>
                <a:cubicBezTo>
                  <a:pt x="114" y="3"/>
                  <a:pt x="114" y="3"/>
                  <a:pt x="115" y="4"/>
                </a:cubicBezTo>
                <a:cubicBezTo>
                  <a:pt x="115" y="4"/>
                  <a:pt x="115" y="4"/>
                  <a:pt x="115" y="5"/>
                </a:cubicBezTo>
                <a:cubicBezTo>
                  <a:pt x="116" y="5"/>
                  <a:pt x="117" y="5"/>
                  <a:pt x="119" y="6"/>
                </a:cubicBezTo>
                <a:cubicBezTo>
                  <a:pt x="121" y="6"/>
                  <a:pt x="123" y="7"/>
                  <a:pt x="125" y="7"/>
                </a:cubicBezTo>
                <a:cubicBezTo>
                  <a:pt x="125" y="7"/>
                  <a:pt x="126" y="7"/>
                  <a:pt x="126" y="7"/>
                </a:cubicBezTo>
                <a:cubicBezTo>
                  <a:pt x="127" y="7"/>
                  <a:pt x="127" y="7"/>
                  <a:pt x="127" y="7"/>
                </a:cubicBezTo>
                <a:cubicBezTo>
                  <a:pt x="128" y="7"/>
                  <a:pt x="128" y="8"/>
                  <a:pt x="128" y="8"/>
                </a:cubicBezTo>
                <a:cubicBezTo>
                  <a:pt x="128" y="8"/>
                  <a:pt x="128" y="8"/>
                  <a:pt x="128" y="8"/>
                </a:cubicBezTo>
                <a:cubicBezTo>
                  <a:pt x="129" y="9"/>
                  <a:pt x="131" y="9"/>
                  <a:pt x="132" y="10"/>
                </a:cubicBezTo>
                <a:cubicBezTo>
                  <a:pt x="132" y="10"/>
                  <a:pt x="133" y="9"/>
                  <a:pt x="133" y="9"/>
                </a:cubicBezTo>
                <a:cubicBezTo>
                  <a:pt x="133" y="9"/>
                  <a:pt x="134" y="9"/>
                  <a:pt x="134" y="9"/>
                </a:cubicBezTo>
                <a:cubicBezTo>
                  <a:pt x="134" y="9"/>
                  <a:pt x="135" y="9"/>
                  <a:pt x="135" y="10"/>
                </a:cubicBezTo>
                <a:cubicBezTo>
                  <a:pt x="135" y="10"/>
                  <a:pt x="135" y="11"/>
                  <a:pt x="135" y="11"/>
                </a:cubicBezTo>
                <a:cubicBezTo>
                  <a:pt x="136" y="12"/>
                  <a:pt x="138" y="12"/>
                  <a:pt x="139" y="13"/>
                </a:cubicBezTo>
                <a:cubicBezTo>
                  <a:pt x="140" y="13"/>
                  <a:pt x="141" y="12"/>
                  <a:pt x="142" y="12"/>
                </a:cubicBezTo>
                <a:cubicBezTo>
                  <a:pt x="142" y="12"/>
                  <a:pt x="142" y="12"/>
                  <a:pt x="142" y="12"/>
                </a:cubicBezTo>
                <a:cubicBezTo>
                  <a:pt x="143" y="12"/>
                  <a:pt x="143" y="13"/>
                  <a:pt x="143" y="14"/>
                </a:cubicBezTo>
                <a:cubicBezTo>
                  <a:pt x="143" y="14"/>
                  <a:pt x="143" y="15"/>
                  <a:pt x="143" y="15"/>
                </a:cubicBezTo>
                <a:cubicBezTo>
                  <a:pt x="143" y="15"/>
                  <a:pt x="143" y="15"/>
                  <a:pt x="143" y="15"/>
                </a:cubicBezTo>
                <a:cubicBezTo>
                  <a:pt x="148" y="18"/>
                  <a:pt x="153" y="22"/>
                  <a:pt x="157" y="27"/>
                </a:cubicBezTo>
                <a:cubicBezTo>
                  <a:pt x="158" y="27"/>
                  <a:pt x="158" y="27"/>
                  <a:pt x="158" y="28"/>
                </a:cubicBezTo>
                <a:cubicBezTo>
                  <a:pt x="158" y="28"/>
                  <a:pt x="158" y="28"/>
                  <a:pt x="158" y="28"/>
                </a:cubicBezTo>
                <a:cubicBezTo>
                  <a:pt x="160" y="30"/>
                  <a:pt x="162" y="32"/>
                  <a:pt x="163" y="34"/>
                </a:cubicBezTo>
                <a:cubicBezTo>
                  <a:pt x="171" y="43"/>
                  <a:pt x="175" y="51"/>
                  <a:pt x="178" y="58"/>
                </a:cubicBezTo>
                <a:cubicBezTo>
                  <a:pt x="182" y="67"/>
                  <a:pt x="181" y="76"/>
                  <a:pt x="181" y="85"/>
                </a:cubicBezTo>
                <a:cubicBezTo>
                  <a:pt x="181" y="86"/>
                  <a:pt x="181" y="87"/>
                  <a:pt x="181" y="89"/>
                </a:cubicBezTo>
                <a:cubicBezTo>
                  <a:pt x="181" y="90"/>
                  <a:pt x="180" y="90"/>
                  <a:pt x="179" y="90"/>
                </a:cubicBezTo>
                <a:cubicBezTo>
                  <a:pt x="179" y="90"/>
                  <a:pt x="179" y="90"/>
                  <a:pt x="178" y="90"/>
                </a:cubicBezTo>
                <a:cubicBezTo>
                  <a:pt x="178" y="90"/>
                  <a:pt x="178" y="90"/>
                  <a:pt x="178" y="91"/>
                </a:cubicBezTo>
                <a:cubicBezTo>
                  <a:pt x="178" y="91"/>
                  <a:pt x="177" y="91"/>
                  <a:pt x="176" y="92"/>
                </a:cubicBezTo>
                <a:cubicBezTo>
                  <a:pt x="176" y="92"/>
                  <a:pt x="176" y="92"/>
                  <a:pt x="176" y="92"/>
                </a:cubicBezTo>
                <a:cubicBezTo>
                  <a:pt x="175" y="94"/>
                  <a:pt x="174" y="96"/>
                  <a:pt x="172" y="97"/>
                </a:cubicBezTo>
                <a:cubicBezTo>
                  <a:pt x="172" y="98"/>
                  <a:pt x="172" y="98"/>
                  <a:pt x="172" y="98"/>
                </a:cubicBezTo>
                <a:cubicBezTo>
                  <a:pt x="171" y="98"/>
                  <a:pt x="171" y="98"/>
                  <a:pt x="171" y="97"/>
                </a:cubicBezTo>
                <a:cubicBezTo>
                  <a:pt x="170" y="97"/>
                  <a:pt x="170" y="97"/>
                  <a:pt x="171" y="96"/>
                </a:cubicBezTo>
                <a:cubicBezTo>
                  <a:pt x="171" y="95"/>
                  <a:pt x="172" y="94"/>
                  <a:pt x="172" y="93"/>
                </a:cubicBezTo>
                <a:cubicBezTo>
                  <a:pt x="171" y="93"/>
                  <a:pt x="170" y="93"/>
                  <a:pt x="169" y="93"/>
                </a:cubicBezTo>
                <a:cubicBezTo>
                  <a:pt x="169" y="94"/>
                  <a:pt x="168" y="95"/>
                  <a:pt x="167" y="96"/>
                </a:cubicBezTo>
                <a:cubicBezTo>
                  <a:pt x="167" y="96"/>
                  <a:pt x="167" y="96"/>
                  <a:pt x="167" y="96"/>
                </a:cubicBezTo>
                <a:cubicBezTo>
                  <a:pt x="166" y="96"/>
                  <a:pt x="166" y="96"/>
                  <a:pt x="166" y="95"/>
                </a:cubicBezTo>
                <a:cubicBezTo>
                  <a:pt x="166" y="95"/>
                  <a:pt x="165" y="95"/>
                  <a:pt x="165" y="94"/>
                </a:cubicBezTo>
                <a:cubicBezTo>
                  <a:pt x="166" y="94"/>
                  <a:pt x="166" y="94"/>
                  <a:pt x="166" y="93"/>
                </a:cubicBezTo>
                <a:cubicBezTo>
                  <a:pt x="166" y="93"/>
                  <a:pt x="165" y="94"/>
                  <a:pt x="165" y="94"/>
                </a:cubicBezTo>
                <a:cubicBezTo>
                  <a:pt x="164" y="95"/>
                  <a:pt x="164" y="96"/>
                  <a:pt x="163" y="97"/>
                </a:cubicBezTo>
                <a:cubicBezTo>
                  <a:pt x="163" y="97"/>
                  <a:pt x="162" y="97"/>
                  <a:pt x="162" y="97"/>
                </a:cubicBezTo>
                <a:cubicBezTo>
                  <a:pt x="162" y="97"/>
                  <a:pt x="161" y="97"/>
                  <a:pt x="161" y="97"/>
                </a:cubicBezTo>
                <a:cubicBezTo>
                  <a:pt x="161" y="97"/>
                  <a:pt x="161" y="96"/>
                  <a:pt x="161" y="96"/>
                </a:cubicBezTo>
                <a:cubicBezTo>
                  <a:pt x="161" y="95"/>
                  <a:pt x="161" y="94"/>
                  <a:pt x="162" y="94"/>
                </a:cubicBezTo>
                <a:cubicBezTo>
                  <a:pt x="161" y="94"/>
                  <a:pt x="161" y="94"/>
                  <a:pt x="160" y="94"/>
                </a:cubicBezTo>
                <a:cubicBezTo>
                  <a:pt x="160" y="94"/>
                  <a:pt x="160" y="94"/>
                  <a:pt x="159" y="94"/>
                </a:cubicBezTo>
                <a:cubicBezTo>
                  <a:pt x="159" y="95"/>
                  <a:pt x="158" y="96"/>
                  <a:pt x="157" y="97"/>
                </a:cubicBezTo>
                <a:cubicBezTo>
                  <a:pt x="157" y="98"/>
                  <a:pt x="156" y="98"/>
                  <a:pt x="156" y="98"/>
                </a:cubicBezTo>
                <a:cubicBezTo>
                  <a:pt x="156" y="98"/>
                  <a:pt x="155" y="98"/>
                  <a:pt x="155" y="97"/>
                </a:cubicBezTo>
                <a:cubicBezTo>
                  <a:pt x="155" y="97"/>
                  <a:pt x="155" y="97"/>
                  <a:pt x="155" y="96"/>
                </a:cubicBezTo>
                <a:cubicBezTo>
                  <a:pt x="155" y="95"/>
                  <a:pt x="156" y="95"/>
                  <a:pt x="156" y="94"/>
                </a:cubicBezTo>
                <a:cubicBezTo>
                  <a:pt x="156" y="94"/>
                  <a:pt x="155" y="94"/>
                  <a:pt x="155" y="94"/>
                </a:cubicBezTo>
                <a:cubicBezTo>
                  <a:pt x="155" y="94"/>
                  <a:pt x="154" y="94"/>
                  <a:pt x="154" y="94"/>
                </a:cubicBezTo>
                <a:cubicBezTo>
                  <a:pt x="154" y="95"/>
                  <a:pt x="154" y="95"/>
                  <a:pt x="153" y="95"/>
                </a:cubicBezTo>
                <a:cubicBezTo>
                  <a:pt x="153" y="95"/>
                  <a:pt x="153" y="95"/>
                  <a:pt x="152" y="94"/>
                </a:cubicBezTo>
                <a:cubicBezTo>
                  <a:pt x="152" y="94"/>
                  <a:pt x="152" y="94"/>
                  <a:pt x="152" y="93"/>
                </a:cubicBezTo>
                <a:cubicBezTo>
                  <a:pt x="147" y="93"/>
                  <a:pt x="142" y="93"/>
                  <a:pt x="138" y="92"/>
                </a:cubicBezTo>
                <a:cubicBezTo>
                  <a:pt x="138" y="94"/>
                  <a:pt x="137" y="97"/>
                  <a:pt x="137" y="99"/>
                </a:cubicBezTo>
                <a:cubicBezTo>
                  <a:pt x="136" y="107"/>
                  <a:pt x="132" y="114"/>
                  <a:pt x="127" y="119"/>
                </a:cubicBezTo>
                <a:cubicBezTo>
                  <a:pt x="122" y="125"/>
                  <a:pt x="116" y="129"/>
                  <a:pt x="109" y="131"/>
                </a:cubicBezTo>
                <a:cubicBezTo>
                  <a:pt x="103" y="134"/>
                  <a:pt x="96" y="135"/>
                  <a:pt x="90" y="135"/>
                </a:cubicBezTo>
                <a:cubicBezTo>
                  <a:pt x="81" y="135"/>
                  <a:pt x="73" y="133"/>
                  <a:pt x="67" y="129"/>
                </a:cubicBezTo>
                <a:cubicBezTo>
                  <a:pt x="55" y="122"/>
                  <a:pt x="46" y="108"/>
                  <a:pt x="46" y="93"/>
                </a:cubicBezTo>
                <a:cubicBezTo>
                  <a:pt x="45" y="86"/>
                  <a:pt x="47" y="79"/>
                  <a:pt x="50" y="73"/>
                </a:cubicBezTo>
                <a:cubicBezTo>
                  <a:pt x="53" y="67"/>
                  <a:pt x="57" y="59"/>
                  <a:pt x="64" y="53"/>
                </a:cubicBezTo>
                <a:cubicBezTo>
                  <a:pt x="69" y="48"/>
                  <a:pt x="76" y="46"/>
                  <a:pt x="85" y="45"/>
                </a:cubicBezTo>
                <a:cubicBezTo>
                  <a:pt x="87" y="45"/>
                  <a:pt x="89" y="45"/>
                  <a:pt x="90" y="45"/>
                </a:cubicBezTo>
                <a:cubicBezTo>
                  <a:pt x="90" y="45"/>
                  <a:pt x="90" y="45"/>
                  <a:pt x="90" y="45"/>
                </a:cubicBezTo>
                <a:cubicBezTo>
                  <a:pt x="90" y="45"/>
                  <a:pt x="90" y="44"/>
                  <a:pt x="90" y="44"/>
                </a:cubicBezTo>
                <a:cubicBezTo>
                  <a:pt x="90" y="44"/>
                  <a:pt x="90" y="43"/>
                  <a:pt x="90" y="43"/>
                </a:cubicBezTo>
                <a:cubicBezTo>
                  <a:pt x="90" y="42"/>
                  <a:pt x="91" y="42"/>
                  <a:pt x="92" y="41"/>
                </a:cubicBezTo>
                <a:cubicBezTo>
                  <a:pt x="92" y="40"/>
                  <a:pt x="92" y="39"/>
                  <a:pt x="92" y="38"/>
                </a:cubicBezTo>
                <a:cubicBezTo>
                  <a:pt x="92" y="38"/>
                  <a:pt x="92" y="38"/>
                  <a:pt x="92" y="38"/>
                </a:cubicBezTo>
                <a:cubicBezTo>
                  <a:pt x="91" y="38"/>
                  <a:pt x="91" y="38"/>
                  <a:pt x="90" y="37"/>
                </a:cubicBezTo>
                <a:cubicBezTo>
                  <a:pt x="90" y="37"/>
                  <a:pt x="90" y="37"/>
                  <a:pt x="90" y="36"/>
                </a:cubicBezTo>
                <a:cubicBezTo>
                  <a:pt x="91" y="36"/>
                  <a:pt x="91" y="35"/>
                  <a:pt x="92" y="34"/>
                </a:cubicBezTo>
                <a:cubicBezTo>
                  <a:pt x="92" y="34"/>
                  <a:pt x="92" y="34"/>
                  <a:pt x="92" y="33"/>
                </a:cubicBezTo>
                <a:cubicBezTo>
                  <a:pt x="92" y="33"/>
                  <a:pt x="91" y="33"/>
                  <a:pt x="91" y="33"/>
                </a:cubicBezTo>
                <a:cubicBezTo>
                  <a:pt x="91" y="33"/>
                  <a:pt x="90" y="33"/>
                  <a:pt x="90" y="33"/>
                </a:cubicBezTo>
                <a:cubicBezTo>
                  <a:pt x="90" y="33"/>
                  <a:pt x="90" y="32"/>
                  <a:pt x="90" y="32"/>
                </a:cubicBezTo>
                <a:cubicBezTo>
                  <a:pt x="90" y="31"/>
                  <a:pt x="91" y="30"/>
                  <a:pt x="92" y="29"/>
                </a:cubicBezTo>
                <a:cubicBezTo>
                  <a:pt x="92" y="27"/>
                  <a:pt x="92" y="26"/>
                  <a:pt x="92" y="25"/>
                </a:cubicBezTo>
                <a:cubicBezTo>
                  <a:pt x="92" y="23"/>
                  <a:pt x="92" y="21"/>
                  <a:pt x="92" y="19"/>
                </a:cubicBezTo>
                <a:cubicBezTo>
                  <a:pt x="92" y="19"/>
                  <a:pt x="92" y="19"/>
                  <a:pt x="91" y="19"/>
                </a:cubicBezTo>
                <a:cubicBezTo>
                  <a:pt x="91" y="18"/>
                  <a:pt x="91" y="18"/>
                  <a:pt x="91" y="18"/>
                </a:cubicBezTo>
                <a:cubicBezTo>
                  <a:pt x="92" y="17"/>
                  <a:pt x="92" y="16"/>
                  <a:pt x="92" y="16"/>
                </a:cubicBezTo>
                <a:cubicBezTo>
                  <a:pt x="93" y="13"/>
                  <a:pt x="93" y="9"/>
                  <a:pt x="93" y="6"/>
                </a:cubicBezTo>
                <a:cubicBezTo>
                  <a:pt x="93" y="6"/>
                  <a:pt x="92" y="6"/>
                  <a:pt x="92" y="6"/>
                </a:cubicBezTo>
                <a:cubicBezTo>
                  <a:pt x="92" y="5"/>
                  <a:pt x="92" y="5"/>
                  <a:pt x="92" y="5"/>
                </a:cubicBezTo>
                <a:cubicBezTo>
                  <a:pt x="92" y="4"/>
                  <a:pt x="92" y="4"/>
                  <a:pt x="92" y="4"/>
                </a:cubicBezTo>
                <a:cubicBezTo>
                  <a:pt x="92" y="4"/>
                  <a:pt x="91" y="4"/>
                  <a:pt x="91" y="4"/>
                </a:cubicBezTo>
                <a:cubicBezTo>
                  <a:pt x="88" y="4"/>
                  <a:pt x="85" y="3"/>
                  <a:pt x="82" y="3"/>
                </a:cubicBezTo>
                <a:cubicBezTo>
                  <a:pt x="69" y="3"/>
                  <a:pt x="56" y="7"/>
                  <a:pt x="45" y="14"/>
                </a:cubicBezTo>
                <a:cubicBezTo>
                  <a:pt x="32" y="22"/>
                  <a:pt x="21" y="34"/>
                  <a:pt x="14" y="49"/>
                </a:cubicBezTo>
                <a:cubicBezTo>
                  <a:pt x="5" y="65"/>
                  <a:pt x="2" y="83"/>
                  <a:pt x="5" y="100"/>
                </a:cubicBezTo>
                <a:cubicBezTo>
                  <a:pt x="5" y="105"/>
                  <a:pt x="7" y="110"/>
                  <a:pt x="8" y="116"/>
                </a:cubicBezTo>
                <a:cubicBezTo>
                  <a:pt x="9" y="120"/>
                  <a:pt x="11" y="124"/>
                  <a:pt x="13" y="128"/>
                </a:cubicBezTo>
                <a:cubicBezTo>
                  <a:pt x="18" y="135"/>
                  <a:pt x="25" y="142"/>
                  <a:pt x="30" y="147"/>
                </a:cubicBezTo>
                <a:cubicBezTo>
                  <a:pt x="31" y="148"/>
                  <a:pt x="32" y="149"/>
                  <a:pt x="34" y="150"/>
                </a:cubicBezTo>
                <a:cubicBezTo>
                  <a:pt x="39" y="155"/>
                  <a:pt x="45" y="160"/>
                  <a:pt x="52" y="164"/>
                </a:cubicBezTo>
                <a:cubicBezTo>
                  <a:pt x="56" y="166"/>
                  <a:pt x="61" y="168"/>
                  <a:pt x="66" y="169"/>
                </a:cubicBezTo>
                <a:cubicBezTo>
                  <a:pt x="70" y="170"/>
                  <a:pt x="75" y="172"/>
                  <a:pt x="81" y="172"/>
                </a:cubicBezTo>
                <a:cubicBezTo>
                  <a:pt x="84" y="173"/>
                  <a:pt x="87" y="173"/>
                  <a:pt x="90" y="173"/>
                </a:cubicBezTo>
                <a:cubicBezTo>
                  <a:pt x="105" y="173"/>
                  <a:pt x="118" y="168"/>
                  <a:pt x="127" y="164"/>
                </a:cubicBezTo>
                <a:cubicBezTo>
                  <a:pt x="151" y="154"/>
                  <a:pt x="179" y="129"/>
                  <a:pt x="179" y="94"/>
                </a:cubicBezTo>
                <a:cubicBezTo>
                  <a:pt x="179" y="93"/>
                  <a:pt x="180" y="92"/>
                  <a:pt x="181" y="92"/>
                </a:cubicBezTo>
                <a:cubicBezTo>
                  <a:pt x="182" y="92"/>
                  <a:pt x="183" y="93"/>
                  <a:pt x="183" y="94"/>
                </a:cubicBezTo>
                <a:cubicBezTo>
                  <a:pt x="183" y="100"/>
                  <a:pt x="182" y="107"/>
                  <a:pt x="180" y="113"/>
                </a:cubicBezTo>
                <a:cubicBezTo>
                  <a:pt x="172" y="141"/>
                  <a:pt x="147" y="164"/>
                  <a:pt x="114" y="173"/>
                </a:cubicBezTo>
                <a:cubicBezTo>
                  <a:pt x="107" y="175"/>
                  <a:pt x="99" y="176"/>
                  <a:pt x="92" y="177"/>
                </a:cubicBezTo>
                <a:cubicBezTo>
                  <a:pt x="91" y="177"/>
                  <a:pt x="90" y="177"/>
                  <a:pt x="89" y="177"/>
                </a:cubicBezTo>
                <a:close/>
                <a:moveTo>
                  <a:pt x="77" y="49"/>
                </a:moveTo>
                <a:cubicBezTo>
                  <a:pt x="74" y="50"/>
                  <a:pt x="71" y="52"/>
                  <a:pt x="68" y="54"/>
                </a:cubicBezTo>
                <a:cubicBezTo>
                  <a:pt x="61" y="59"/>
                  <a:pt x="57" y="66"/>
                  <a:pt x="54" y="72"/>
                </a:cubicBezTo>
                <a:cubicBezTo>
                  <a:pt x="47" y="85"/>
                  <a:pt x="48" y="101"/>
                  <a:pt x="56" y="113"/>
                </a:cubicBezTo>
                <a:cubicBezTo>
                  <a:pt x="60" y="120"/>
                  <a:pt x="65" y="125"/>
                  <a:pt x="71" y="128"/>
                </a:cubicBezTo>
                <a:cubicBezTo>
                  <a:pt x="77" y="130"/>
                  <a:pt x="83" y="131"/>
                  <a:pt x="90" y="131"/>
                </a:cubicBezTo>
                <a:cubicBezTo>
                  <a:pt x="91" y="131"/>
                  <a:pt x="92" y="131"/>
                  <a:pt x="93" y="131"/>
                </a:cubicBezTo>
                <a:cubicBezTo>
                  <a:pt x="105" y="131"/>
                  <a:pt x="121" y="125"/>
                  <a:pt x="129" y="111"/>
                </a:cubicBezTo>
                <a:cubicBezTo>
                  <a:pt x="137" y="97"/>
                  <a:pt x="135" y="80"/>
                  <a:pt x="125" y="68"/>
                </a:cubicBezTo>
                <a:cubicBezTo>
                  <a:pt x="124" y="67"/>
                  <a:pt x="123" y="66"/>
                  <a:pt x="122" y="65"/>
                </a:cubicBezTo>
                <a:cubicBezTo>
                  <a:pt x="122" y="66"/>
                  <a:pt x="122" y="66"/>
                  <a:pt x="121" y="66"/>
                </a:cubicBezTo>
                <a:cubicBezTo>
                  <a:pt x="121" y="66"/>
                  <a:pt x="121" y="65"/>
                  <a:pt x="120" y="65"/>
                </a:cubicBezTo>
                <a:cubicBezTo>
                  <a:pt x="120" y="65"/>
                  <a:pt x="120" y="65"/>
                  <a:pt x="120" y="64"/>
                </a:cubicBezTo>
                <a:cubicBezTo>
                  <a:pt x="120" y="64"/>
                  <a:pt x="120" y="64"/>
                  <a:pt x="120" y="64"/>
                </a:cubicBezTo>
                <a:cubicBezTo>
                  <a:pt x="120" y="63"/>
                  <a:pt x="119" y="63"/>
                  <a:pt x="118" y="62"/>
                </a:cubicBezTo>
                <a:cubicBezTo>
                  <a:pt x="118" y="62"/>
                  <a:pt x="118" y="62"/>
                  <a:pt x="118" y="62"/>
                </a:cubicBezTo>
                <a:cubicBezTo>
                  <a:pt x="118" y="63"/>
                  <a:pt x="118" y="63"/>
                  <a:pt x="117" y="63"/>
                </a:cubicBezTo>
                <a:cubicBezTo>
                  <a:pt x="117" y="63"/>
                  <a:pt x="117" y="63"/>
                  <a:pt x="116" y="63"/>
                </a:cubicBezTo>
                <a:cubicBezTo>
                  <a:pt x="116" y="62"/>
                  <a:pt x="116" y="62"/>
                  <a:pt x="116" y="62"/>
                </a:cubicBezTo>
                <a:cubicBezTo>
                  <a:pt x="116" y="61"/>
                  <a:pt x="116" y="61"/>
                  <a:pt x="116" y="60"/>
                </a:cubicBezTo>
                <a:cubicBezTo>
                  <a:pt x="114" y="59"/>
                  <a:pt x="111" y="57"/>
                  <a:pt x="108" y="55"/>
                </a:cubicBezTo>
                <a:cubicBezTo>
                  <a:pt x="108" y="56"/>
                  <a:pt x="108" y="56"/>
                  <a:pt x="108" y="56"/>
                </a:cubicBezTo>
                <a:cubicBezTo>
                  <a:pt x="107" y="56"/>
                  <a:pt x="107" y="55"/>
                  <a:pt x="107" y="55"/>
                </a:cubicBezTo>
                <a:cubicBezTo>
                  <a:pt x="107" y="55"/>
                  <a:pt x="107" y="55"/>
                  <a:pt x="107" y="55"/>
                </a:cubicBezTo>
                <a:cubicBezTo>
                  <a:pt x="106" y="55"/>
                  <a:pt x="106" y="55"/>
                  <a:pt x="106" y="55"/>
                </a:cubicBezTo>
                <a:cubicBezTo>
                  <a:pt x="102" y="53"/>
                  <a:pt x="97" y="51"/>
                  <a:pt x="93" y="51"/>
                </a:cubicBezTo>
                <a:cubicBezTo>
                  <a:pt x="90" y="50"/>
                  <a:pt x="87" y="50"/>
                  <a:pt x="84" y="50"/>
                </a:cubicBezTo>
                <a:cubicBezTo>
                  <a:pt x="82" y="50"/>
                  <a:pt x="79" y="50"/>
                  <a:pt x="77" y="49"/>
                </a:cubicBezTo>
                <a:close/>
                <a:moveTo>
                  <a:pt x="178" y="71"/>
                </a:moveTo>
                <a:cubicBezTo>
                  <a:pt x="178" y="71"/>
                  <a:pt x="178" y="71"/>
                  <a:pt x="177" y="71"/>
                </a:cubicBezTo>
                <a:cubicBezTo>
                  <a:pt x="174" y="74"/>
                  <a:pt x="170" y="78"/>
                  <a:pt x="166" y="84"/>
                </a:cubicBezTo>
                <a:cubicBezTo>
                  <a:pt x="164" y="86"/>
                  <a:pt x="163" y="88"/>
                  <a:pt x="161" y="91"/>
                </a:cubicBezTo>
                <a:cubicBezTo>
                  <a:pt x="162" y="91"/>
                  <a:pt x="163" y="91"/>
                  <a:pt x="163" y="91"/>
                </a:cubicBezTo>
                <a:cubicBezTo>
                  <a:pt x="165" y="88"/>
                  <a:pt x="167" y="85"/>
                  <a:pt x="168" y="83"/>
                </a:cubicBezTo>
                <a:cubicBezTo>
                  <a:pt x="171" y="80"/>
                  <a:pt x="174" y="75"/>
                  <a:pt x="178" y="72"/>
                </a:cubicBezTo>
                <a:cubicBezTo>
                  <a:pt x="178" y="71"/>
                  <a:pt x="178" y="71"/>
                  <a:pt x="178" y="71"/>
                </a:cubicBezTo>
                <a:close/>
                <a:moveTo>
                  <a:pt x="158" y="91"/>
                </a:moveTo>
                <a:cubicBezTo>
                  <a:pt x="158" y="90"/>
                  <a:pt x="159" y="89"/>
                  <a:pt x="159" y="89"/>
                </a:cubicBezTo>
                <a:cubicBezTo>
                  <a:pt x="160" y="87"/>
                  <a:pt x="162" y="84"/>
                  <a:pt x="164" y="82"/>
                </a:cubicBezTo>
                <a:cubicBezTo>
                  <a:pt x="168" y="76"/>
                  <a:pt x="172" y="72"/>
                  <a:pt x="176" y="69"/>
                </a:cubicBezTo>
                <a:cubicBezTo>
                  <a:pt x="176" y="69"/>
                  <a:pt x="176" y="69"/>
                  <a:pt x="177" y="69"/>
                </a:cubicBezTo>
                <a:cubicBezTo>
                  <a:pt x="177" y="69"/>
                  <a:pt x="177" y="69"/>
                  <a:pt x="178" y="69"/>
                </a:cubicBezTo>
                <a:cubicBezTo>
                  <a:pt x="177" y="67"/>
                  <a:pt x="177" y="65"/>
                  <a:pt x="176" y="63"/>
                </a:cubicBezTo>
                <a:cubicBezTo>
                  <a:pt x="175" y="59"/>
                  <a:pt x="173" y="54"/>
                  <a:pt x="171" y="50"/>
                </a:cubicBezTo>
                <a:cubicBezTo>
                  <a:pt x="171" y="50"/>
                  <a:pt x="170" y="50"/>
                  <a:pt x="170" y="51"/>
                </a:cubicBezTo>
                <a:cubicBezTo>
                  <a:pt x="171" y="51"/>
                  <a:pt x="171" y="51"/>
                  <a:pt x="171" y="52"/>
                </a:cubicBezTo>
                <a:cubicBezTo>
                  <a:pt x="171" y="52"/>
                  <a:pt x="171" y="53"/>
                  <a:pt x="170" y="53"/>
                </a:cubicBezTo>
                <a:cubicBezTo>
                  <a:pt x="170" y="53"/>
                  <a:pt x="170" y="54"/>
                  <a:pt x="169" y="54"/>
                </a:cubicBezTo>
                <a:cubicBezTo>
                  <a:pt x="169" y="54"/>
                  <a:pt x="169" y="55"/>
                  <a:pt x="169" y="55"/>
                </a:cubicBezTo>
                <a:cubicBezTo>
                  <a:pt x="169" y="55"/>
                  <a:pt x="168" y="56"/>
                  <a:pt x="168" y="56"/>
                </a:cubicBezTo>
                <a:cubicBezTo>
                  <a:pt x="169" y="55"/>
                  <a:pt x="170" y="54"/>
                  <a:pt x="171" y="54"/>
                </a:cubicBezTo>
                <a:cubicBezTo>
                  <a:pt x="171" y="54"/>
                  <a:pt x="171" y="54"/>
                  <a:pt x="171" y="54"/>
                </a:cubicBezTo>
                <a:cubicBezTo>
                  <a:pt x="172" y="54"/>
                  <a:pt x="172" y="55"/>
                  <a:pt x="172" y="56"/>
                </a:cubicBezTo>
                <a:cubicBezTo>
                  <a:pt x="173" y="56"/>
                  <a:pt x="172" y="57"/>
                  <a:pt x="171" y="57"/>
                </a:cubicBezTo>
                <a:cubicBezTo>
                  <a:pt x="171" y="57"/>
                  <a:pt x="170" y="58"/>
                  <a:pt x="170" y="58"/>
                </a:cubicBezTo>
                <a:cubicBezTo>
                  <a:pt x="170" y="58"/>
                  <a:pt x="170" y="58"/>
                  <a:pt x="170" y="58"/>
                </a:cubicBezTo>
                <a:cubicBezTo>
                  <a:pt x="169" y="60"/>
                  <a:pt x="168" y="61"/>
                  <a:pt x="167" y="62"/>
                </a:cubicBezTo>
                <a:cubicBezTo>
                  <a:pt x="165" y="64"/>
                  <a:pt x="163" y="66"/>
                  <a:pt x="162" y="68"/>
                </a:cubicBezTo>
                <a:cubicBezTo>
                  <a:pt x="161" y="68"/>
                  <a:pt x="161" y="69"/>
                  <a:pt x="160" y="70"/>
                </a:cubicBezTo>
                <a:cubicBezTo>
                  <a:pt x="159" y="72"/>
                  <a:pt x="157" y="73"/>
                  <a:pt x="156" y="75"/>
                </a:cubicBezTo>
                <a:cubicBezTo>
                  <a:pt x="155" y="76"/>
                  <a:pt x="153" y="78"/>
                  <a:pt x="152" y="79"/>
                </a:cubicBezTo>
                <a:cubicBezTo>
                  <a:pt x="151" y="80"/>
                  <a:pt x="149" y="83"/>
                  <a:pt x="148" y="85"/>
                </a:cubicBezTo>
                <a:cubicBezTo>
                  <a:pt x="147" y="86"/>
                  <a:pt x="146" y="87"/>
                  <a:pt x="146" y="88"/>
                </a:cubicBezTo>
                <a:cubicBezTo>
                  <a:pt x="145" y="88"/>
                  <a:pt x="145" y="89"/>
                  <a:pt x="145" y="90"/>
                </a:cubicBezTo>
                <a:cubicBezTo>
                  <a:pt x="147" y="90"/>
                  <a:pt x="150" y="90"/>
                  <a:pt x="153" y="91"/>
                </a:cubicBezTo>
                <a:cubicBezTo>
                  <a:pt x="154" y="89"/>
                  <a:pt x="155" y="88"/>
                  <a:pt x="155" y="86"/>
                </a:cubicBezTo>
                <a:cubicBezTo>
                  <a:pt x="156" y="86"/>
                  <a:pt x="156" y="86"/>
                  <a:pt x="156" y="86"/>
                </a:cubicBezTo>
                <a:cubicBezTo>
                  <a:pt x="157" y="83"/>
                  <a:pt x="159" y="81"/>
                  <a:pt x="161" y="79"/>
                </a:cubicBezTo>
                <a:cubicBezTo>
                  <a:pt x="163" y="75"/>
                  <a:pt x="167" y="70"/>
                  <a:pt x="172" y="67"/>
                </a:cubicBezTo>
                <a:cubicBezTo>
                  <a:pt x="173" y="67"/>
                  <a:pt x="173" y="66"/>
                  <a:pt x="173" y="66"/>
                </a:cubicBezTo>
                <a:cubicBezTo>
                  <a:pt x="174" y="66"/>
                  <a:pt x="174" y="67"/>
                  <a:pt x="174" y="67"/>
                </a:cubicBezTo>
                <a:cubicBezTo>
                  <a:pt x="175" y="68"/>
                  <a:pt x="174" y="69"/>
                  <a:pt x="174" y="69"/>
                </a:cubicBezTo>
                <a:cubicBezTo>
                  <a:pt x="170" y="72"/>
                  <a:pt x="166" y="76"/>
                  <a:pt x="163" y="81"/>
                </a:cubicBezTo>
                <a:cubicBezTo>
                  <a:pt x="161" y="83"/>
                  <a:pt x="159" y="86"/>
                  <a:pt x="158" y="88"/>
                </a:cubicBezTo>
                <a:cubicBezTo>
                  <a:pt x="157" y="89"/>
                  <a:pt x="157" y="90"/>
                  <a:pt x="156" y="91"/>
                </a:cubicBezTo>
                <a:cubicBezTo>
                  <a:pt x="156" y="91"/>
                  <a:pt x="156" y="91"/>
                  <a:pt x="156" y="91"/>
                </a:cubicBezTo>
                <a:cubicBezTo>
                  <a:pt x="156" y="91"/>
                  <a:pt x="157" y="91"/>
                  <a:pt x="158" y="91"/>
                </a:cubicBezTo>
                <a:close/>
                <a:moveTo>
                  <a:pt x="178" y="76"/>
                </a:moveTo>
                <a:cubicBezTo>
                  <a:pt x="175" y="79"/>
                  <a:pt x="173" y="82"/>
                  <a:pt x="171" y="84"/>
                </a:cubicBezTo>
                <a:cubicBezTo>
                  <a:pt x="170" y="86"/>
                  <a:pt x="168" y="88"/>
                  <a:pt x="167" y="90"/>
                </a:cubicBezTo>
                <a:cubicBezTo>
                  <a:pt x="167" y="90"/>
                  <a:pt x="167" y="90"/>
                  <a:pt x="167" y="91"/>
                </a:cubicBezTo>
                <a:cubicBezTo>
                  <a:pt x="167" y="91"/>
                  <a:pt x="167" y="90"/>
                  <a:pt x="168" y="90"/>
                </a:cubicBezTo>
                <a:cubicBezTo>
                  <a:pt x="168" y="90"/>
                  <a:pt x="168" y="90"/>
                  <a:pt x="168" y="90"/>
                </a:cubicBezTo>
                <a:cubicBezTo>
                  <a:pt x="169" y="89"/>
                  <a:pt x="169" y="89"/>
                  <a:pt x="169" y="89"/>
                </a:cubicBezTo>
                <a:cubicBezTo>
                  <a:pt x="169" y="87"/>
                  <a:pt x="170" y="86"/>
                  <a:pt x="171" y="85"/>
                </a:cubicBezTo>
                <a:cubicBezTo>
                  <a:pt x="173" y="82"/>
                  <a:pt x="175" y="79"/>
                  <a:pt x="178" y="77"/>
                </a:cubicBezTo>
                <a:cubicBezTo>
                  <a:pt x="178" y="77"/>
                  <a:pt x="178" y="77"/>
                  <a:pt x="178" y="77"/>
                </a:cubicBezTo>
                <a:cubicBezTo>
                  <a:pt x="178" y="77"/>
                  <a:pt x="178" y="76"/>
                  <a:pt x="178" y="76"/>
                </a:cubicBezTo>
                <a:close/>
                <a:moveTo>
                  <a:pt x="178" y="81"/>
                </a:moveTo>
                <a:cubicBezTo>
                  <a:pt x="176" y="83"/>
                  <a:pt x="174" y="85"/>
                  <a:pt x="173" y="87"/>
                </a:cubicBezTo>
                <a:cubicBezTo>
                  <a:pt x="172" y="88"/>
                  <a:pt x="172" y="89"/>
                  <a:pt x="171" y="90"/>
                </a:cubicBezTo>
                <a:cubicBezTo>
                  <a:pt x="172" y="90"/>
                  <a:pt x="172" y="90"/>
                  <a:pt x="173" y="90"/>
                </a:cubicBezTo>
                <a:cubicBezTo>
                  <a:pt x="173" y="89"/>
                  <a:pt x="174" y="89"/>
                  <a:pt x="174" y="89"/>
                </a:cubicBezTo>
                <a:cubicBezTo>
                  <a:pt x="175" y="87"/>
                  <a:pt x="176" y="85"/>
                  <a:pt x="178" y="83"/>
                </a:cubicBezTo>
                <a:cubicBezTo>
                  <a:pt x="178" y="83"/>
                  <a:pt x="178" y="81"/>
                  <a:pt x="178" y="81"/>
                </a:cubicBezTo>
                <a:close/>
                <a:moveTo>
                  <a:pt x="139" y="89"/>
                </a:moveTo>
                <a:cubicBezTo>
                  <a:pt x="140" y="87"/>
                  <a:pt x="141" y="85"/>
                  <a:pt x="142" y="83"/>
                </a:cubicBezTo>
                <a:cubicBezTo>
                  <a:pt x="142" y="83"/>
                  <a:pt x="141" y="84"/>
                  <a:pt x="141" y="84"/>
                </a:cubicBezTo>
                <a:cubicBezTo>
                  <a:pt x="140" y="86"/>
                  <a:pt x="139" y="87"/>
                  <a:pt x="138" y="89"/>
                </a:cubicBezTo>
                <a:cubicBezTo>
                  <a:pt x="138" y="89"/>
                  <a:pt x="139" y="89"/>
                  <a:pt x="139" y="89"/>
                </a:cubicBezTo>
                <a:close/>
                <a:moveTo>
                  <a:pt x="134" y="77"/>
                </a:moveTo>
                <a:cubicBezTo>
                  <a:pt x="135" y="80"/>
                  <a:pt x="136" y="83"/>
                  <a:pt x="137" y="85"/>
                </a:cubicBezTo>
                <a:cubicBezTo>
                  <a:pt x="138" y="82"/>
                  <a:pt x="140" y="80"/>
                  <a:pt x="142" y="77"/>
                </a:cubicBezTo>
                <a:cubicBezTo>
                  <a:pt x="144" y="74"/>
                  <a:pt x="147" y="70"/>
                  <a:pt x="150" y="67"/>
                </a:cubicBezTo>
                <a:cubicBezTo>
                  <a:pt x="156" y="60"/>
                  <a:pt x="162" y="54"/>
                  <a:pt x="169" y="48"/>
                </a:cubicBezTo>
                <a:cubicBezTo>
                  <a:pt x="169" y="48"/>
                  <a:pt x="169" y="48"/>
                  <a:pt x="169" y="48"/>
                </a:cubicBezTo>
                <a:cubicBezTo>
                  <a:pt x="168" y="45"/>
                  <a:pt x="166" y="43"/>
                  <a:pt x="164" y="40"/>
                </a:cubicBezTo>
                <a:cubicBezTo>
                  <a:pt x="164" y="40"/>
                  <a:pt x="164" y="40"/>
                  <a:pt x="164" y="40"/>
                </a:cubicBezTo>
                <a:cubicBezTo>
                  <a:pt x="160" y="41"/>
                  <a:pt x="157" y="44"/>
                  <a:pt x="155" y="45"/>
                </a:cubicBezTo>
                <a:cubicBezTo>
                  <a:pt x="154" y="46"/>
                  <a:pt x="153" y="47"/>
                  <a:pt x="152" y="48"/>
                </a:cubicBezTo>
                <a:cubicBezTo>
                  <a:pt x="153" y="48"/>
                  <a:pt x="154" y="47"/>
                  <a:pt x="154" y="46"/>
                </a:cubicBezTo>
                <a:cubicBezTo>
                  <a:pt x="157" y="45"/>
                  <a:pt x="160" y="42"/>
                  <a:pt x="163" y="42"/>
                </a:cubicBezTo>
                <a:cubicBezTo>
                  <a:pt x="163" y="42"/>
                  <a:pt x="163" y="42"/>
                  <a:pt x="163" y="42"/>
                </a:cubicBezTo>
                <a:cubicBezTo>
                  <a:pt x="164" y="42"/>
                  <a:pt x="164" y="42"/>
                  <a:pt x="165" y="43"/>
                </a:cubicBezTo>
                <a:cubicBezTo>
                  <a:pt x="165" y="43"/>
                  <a:pt x="164" y="44"/>
                  <a:pt x="164" y="44"/>
                </a:cubicBezTo>
                <a:cubicBezTo>
                  <a:pt x="160" y="45"/>
                  <a:pt x="158" y="47"/>
                  <a:pt x="156" y="49"/>
                </a:cubicBezTo>
                <a:cubicBezTo>
                  <a:pt x="153" y="52"/>
                  <a:pt x="150" y="55"/>
                  <a:pt x="147" y="59"/>
                </a:cubicBezTo>
                <a:cubicBezTo>
                  <a:pt x="144" y="63"/>
                  <a:pt x="141" y="66"/>
                  <a:pt x="139" y="70"/>
                </a:cubicBezTo>
                <a:cubicBezTo>
                  <a:pt x="138" y="71"/>
                  <a:pt x="137" y="73"/>
                  <a:pt x="136" y="74"/>
                </a:cubicBezTo>
                <a:cubicBezTo>
                  <a:pt x="136" y="75"/>
                  <a:pt x="135" y="76"/>
                  <a:pt x="134" y="77"/>
                </a:cubicBezTo>
                <a:close/>
                <a:moveTo>
                  <a:pt x="164" y="56"/>
                </a:moveTo>
                <a:cubicBezTo>
                  <a:pt x="160" y="60"/>
                  <a:pt x="156" y="64"/>
                  <a:pt x="153" y="68"/>
                </a:cubicBezTo>
                <a:cubicBezTo>
                  <a:pt x="150" y="72"/>
                  <a:pt x="147" y="75"/>
                  <a:pt x="145" y="79"/>
                </a:cubicBezTo>
                <a:cubicBezTo>
                  <a:pt x="144" y="80"/>
                  <a:pt x="143" y="81"/>
                  <a:pt x="142" y="82"/>
                </a:cubicBezTo>
                <a:cubicBezTo>
                  <a:pt x="145" y="78"/>
                  <a:pt x="149" y="74"/>
                  <a:pt x="152" y="70"/>
                </a:cubicBezTo>
                <a:cubicBezTo>
                  <a:pt x="154" y="68"/>
                  <a:pt x="156" y="66"/>
                  <a:pt x="158" y="64"/>
                </a:cubicBezTo>
                <a:cubicBezTo>
                  <a:pt x="159" y="63"/>
                  <a:pt x="159" y="62"/>
                  <a:pt x="160" y="61"/>
                </a:cubicBezTo>
                <a:cubicBezTo>
                  <a:pt x="161" y="59"/>
                  <a:pt x="163" y="58"/>
                  <a:pt x="164" y="56"/>
                </a:cubicBezTo>
                <a:close/>
                <a:moveTo>
                  <a:pt x="124" y="62"/>
                </a:moveTo>
                <a:cubicBezTo>
                  <a:pt x="127" y="65"/>
                  <a:pt x="130" y="69"/>
                  <a:pt x="132" y="72"/>
                </a:cubicBezTo>
                <a:cubicBezTo>
                  <a:pt x="132" y="71"/>
                  <a:pt x="133" y="70"/>
                  <a:pt x="134" y="69"/>
                </a:cubicBezTo>
                <a:cubicBezTo>
                  <a:pt x="134" y="69"/>
                  <a:pt x="134" y="69"/>
                  <a:pt x="134" y="69"/>
                </a:cubicBezTo>
                <a:cubicBezTo>
                  <a:pt x="135" y="67"/>
                  <a:pt x="136" y="65"/>
                  <a:pt x="137" y="63"/>
                </a:cubicBezTo>
                <a:cubicBezTo>
                  <a:pt x="140" y="59"/>
                  <a:pt x="142" y="56"/>
                  <a:pt x="145" y="52"/>
                </a:cubicBezTo>
                <a:cubicBezTo>
                  <a:pt x="148" y="48"/>
                  <a:pt x="151" y="45"/>
                  <a:pt x="154" y="43"/>
                </a:cubicBezTo>
                <a:cubicBezTo>
                  <a:pt x="156" y="41"/>
                  <a:pt x="159" y="39"/>
                  <a:pt x="162" y="38"/>
                </a:cubicBezTo>
                <a:cubicBezTo>
                  <a:pt x="162" y="38"/>
                  <a:pt x="162" y="38"/>
                  <a:pt x="162" y="37"/>
                </a:cubicBezTo>
                <a:cubicBezTo>
                  <a:pt x="160" y="35"/>
                  <a:pt x="158" y="33"/>
                  <a:pt x="156" y="31"/>
                </a:cubicBezTo>
                <a:cubicBezTo>
                  <a:pt x="155" y="32"/>
                  <a:pt x="153" y="33"/>
                  <a:pt x="151" y="35"/>
                </a:cubicBezTo>
                <a:cubicBezTo>
                  <a:pt x="151" y="35"/>
                  <a:pt x="151" y="35"/>
                  <a:pt x="151" y="35"/>
                </a:cubicBezTo>
                <a:cubicBezTo>
                  <a:pt x="147" y="39"/>
                  <a:pt x="144" y="42"/>
                  <a:pt x="141" y="45"/>
                </a:cubicBezTo>
                <a:cubicBezTo>
                  <a:pt x="138" y="49"/>
                  <a:pt x="135" y="52"/>
                  <a:pt x="133" y="56"/>
                </a:cubicBezTo>
                <a:cubicBezTo>
                  <a:pt x="133" y="56"/>
                  <a:pt x="133" y="56"/>
                  <a:pt x="133" y="56"/>
                </a:cubicBezTo>
                <a:cubicBezTo>
                  <a:pt x="132" y="58"/>
                  <a:pt x="130" y="61"/>
                  <a:pt x="130" y="63"/>
                </a:cubicBezTo>
                <a:cubicBezTo>
                  <a:pt x="130" y="63"/>
                  <a:pt x="130" y="63"/>
                  <a:pt x="130" y="64"/>
                </a:cubicBezTo>
                <a:cubicBezTo>
                  <a:pt x="130" y="64"/>
                  <a:pt x="129" y="64"/>
                  <a:pt x="129" y="64"/>
                </a:cubicBezTo>
                <a:cubicBezTo>
                  <a:pt x="129" y="64"/>
                  <a:pt x="128" y="64"/>
                  <a:pt x="128" y="63"/>
                </a:cubicBezTo>
                <a:cubicBezTo>
                  <a:pt x="127" y="61"/>
                  <a:pt x="129" y="57"/>
                  <a:pt x="130" y="55"/>
                </a:cubicBezTo>
                <a:cubicBezTo>
                  <a:pt x="130" y="55"/>
                  <a:pt x="130" y="55"/>
                  <a:pt x="130" y="55"/>
                </a:cubicBezTo>
                <a:cubicBezTo>
                  <a:pt x="132" y="53"/>
                  <a:pt x="133" y="50"/>
                  <a:pt x="135" y="48"/>
                </a:cubicBezTo>
                <a:cubicBezTo>
                  <a:pt x="134" y="49"/>
                  <a:pt x="132" y="51"/>
                  <a:pt x="131" y="53"/>
                </a:cubicBezTo>
                <a:cubicBezTo>
                  <a:pt x="128" y="56"/>
                  <a:pt x="126" y="59"/>
                  <a:pt x="124" y="62"/>
                </a:cubicBezTo>
                <a:close/>
                <a:moveTo>
                  <a:pt x="120" y="59"/>
                </a:moveTo>
                <a:cubicBezTo>
                  <a:pt x="121" y="59"/>
                  <a:pt x="121" y="60"/>
                  <a:pt x="122" y="60"/>
                </a:cubicBezTo>
                <a:cubicBezTo>
                  <a:pt x="123" y="57"/>
                  <a:pt x="126" y="54"/>
                  <a:pt x="129" y="51"/>
                </a:cubicBezTo>
                <a:cubicBezTo>
                  <a:pt x="130" y="49"/>
                  <a:pt x="131" y="48"/>
                  <a:pt x="133" y="46"/>
                </a:cubicBezTo>
                <a:cubicBezTo>
                  <a:pt x="135" y="44"/>
                  <a:pt x="137" y="42"/>
                  <a:pt x="139" y="40"/>
                </a:cubicBezTo>
                <a:cubicBezTo>
                  <a:pt x="139" y="39"/>
                  <a:pt x="140" y="38"/>
                  <a:pt x="141" y="37"/>
                </a:cubicBezTo>
                <a:cubicBezTo>
                  <a:pt x="143" y="35"/>
                  <a:pt x="144" y="33"/>
                  <a:pt x="145" y="31"/>
                </a:cubicBezTo>
                <a:cubicBezTo>
                  <a:pt x="146" y="31"/>
                  <a:pt x="146" y="31"/>
                  <a:pt x="146" y="30"/>
                </a:cubicBezTo>
                <a:cubicBezTo>
                  <a:pt x="148" y="29"/>
                  <a:pt x="150" y="26"/>
                  <a:pt x="152" y="26"/>
                </a:cubicBezTo>
                <a:cubicBezTo>
                  <a:pt x="151" y="25"/>
                  <a:pt x="151" y="25"/>
                  <a:pt x="150" y="25"/>
                </a:cubicBezTo>
                <a:cubicBezTo>
                  <a:pt x="150" y="25"/>
                  <a:pt x="150" y="25"/>
                  <a:pt x="150" y="25"/>
                </a:cubicBezTo>
                <a:cubicBezTo>
                  <a:pt x="146" y="28"/>
                  <a:pt x="142" y="32"/>
                  <a:pt x="139" y="36"/>
                </a:cubicBezTo>
                <a:cubicBezTo>
                  <a:pt x="137" y="39"/>
                  <a:pt x="135" y="41"/>
                  <a:pt x="132" y="44"/>
                </a:cubicBezTo>
                <a:cubicBezTo>
                  <a:pt x="132" y="44"/>
                  <a:pt x="131" y="45"/>
                  <a:pt x="130" y="46"/>
                </a:cubicBezTo>
                <a:cubicBezTo>
                  <a:pt x="128" y="48"/>
                  <a:pt x="126" y="50"/>
                  <a:pt x="124" y="52"/>
                </a:cubicBezTo>
                <a:cubicBezTo>
                  <a:pt x="123" y="54"/>
                  <a:pt x="122" y="55"/>
                  <a:pt x="121" y="57"/>
                </a:cubicBezTo>
                <a:cubicBezTo>
                  <a:pt x="120" y="58"/>
                  <a:pt x="120" y="58"/>
                  <a:pt x="120" y="59"/>
                </a:cubicBezTo>
                <a:cubicBezTo>
                  <a:pt x="120" y="59"/>
                  <a:pt x="120" y="59"/>
                  <a:pt x="120" y="59"/>
                </a:cubicBezTo>
                <a:close/>
                <a:moveTo>
                  <a:pt x="117" y="57"/>
                </a:moveTo>
                <a:cubicBezTo>
                  <a:pt x="119" y="55"/>
                  <a:pt x="120" y="53"/>
                  <a:pt x="121" y="51"/>
                </a:cubicBezTo>
                <a:cubicBezTo>
                  <a:pt x="124" y="49"/>
                  <a:pt x="126" y="46"/>
                  <a:pt x="128" y="44"/>
                </a:cubicBezTo>
                <a:cubicBezTo>
                  <a:pt x="130" y="42"/>
                  <a:pt x="130" y="42"/>
                  <a:pt x="130" y="42"/>
                </a:cubicBezTo>
                <a:cubicBezTo>
                  <a:pt x="132" y="40"/>
                  <a:pt x="134" y="37"/>
                  <a:pt x="136" y="35"/>
                </a:cubicBezTo>
                <a:cubicBezTo>
                  <a:pt x="140" y="31"/>
                  <a:pt x="144" y="26"/>
                  <a:pt x="149" y="23"/>
                </a:cubicBezTo>
                <a:cubicBezTo>
                  <a:pt x="148" y="23"/>
                  <a:pt x="148" y="22"/>
                  <a:pt x="147" y="22"/>
                </a:cubicBezTo>
                <a:cubicBezTo>
                  <a:pt x="144" y="24"/>
                  <a:pt x="142" y="27"/>
                  <a:pt x="139" y="30"/>
                </a:cubicBezTo>
                <a:cubicBezTo>
                  <a:pt x="137" y="33"/>
                  <a:pt x="134" y="36"/>
                  <a:pt x="132" y="38"/>
                </a:cubicBezTo>
                <a:cubicBezTo>
                  <a:pt x="130" y="40"/>
                  <a:pt x="129" y="41"/>
                  <a:pt x="128" y="42"/>
                </a:cubicBezTo>
                <a:cubicBezTo>
                  <a:pt x="127" y="43"/>
                  <a:pt x="125" y="45"/>
                  <a:pt x="123" y="47"/>
                </a:cubicBezTo>
                <a:cubicBezTo>
                  <a:pt x="121" y="50"/>
                  <a:pt x="119" y="53"/>
                  <a:pt x="117" y="57"/>
                </a:cubicBezTo>
                <a:cubicBezTo>
                  <a:pt x="117" y="57"/>
                  <a:pt x="117" y="57"/>
                  <a:pt x="117" y="57"/>
                </a:cubicBezTo>
                <a:cubicBezTo>
                  <a:pt x="117" y="57"/>
                  <a:pt x="117" y="57"/>
                  <a:pt x="117" y="57"/>
                </a:cubicBezTo>
                <a:close/>
                <a:moveTo>
                  <a:pt x="115" y="55"/>
                </a:moveTo>
                <a:cubicBezTo>
                  <a:pt x="115" y="54"/>
                  <a:pt x="116" y="52"/>
                  <a:pt x="117" y="51"/>
                </a:cubicBezTo>
                <a:cubicBezTo>
                  <a:pt x="116" y="52"/>
                  <a:pt x="115" y="54"/>
                  <a:pt x="115" y="55"/>
                </a:cubicBezTo>
                <a:cubicBezTo>
                  <a:pt x="115" y="55"/>
                  <a:pt x="115" y="55"/>
                  <a:pt x="115" y="55"/>
                </a:cubicBezTo>
                <a:close/>
                <a:moveTo>
                  <a:pt x="110" y="53"/>
                </a:moveTo>
                <a:cubicBezTo>
                  <a:pt x="111" y="53"/>
                  <a:pt x="112" y="53"/>
                  <a:pt x="112" y="54"/>
                </a:cubicBezTo>
                <a:cubicBezTo>
                  <a:pt x="114" y="50"/>
                  <a:pt x="116" y="46"/>
                  <a:pt x="118" y="44"/>
                </a:cubicBezTo>
                <a:cubicBezTo>
                  <a:pt x="121" y="40"/>
                  <a:pt x="124" y="38"/>
                  <a:pt x="127" y="35"/>
                </a:cubicBezTo>
                <a:cubicBezTo>
                  <a:pt x="128" y="34"/>
                  <a:pt x="128" y="34"/>
                  <a:pt x="128" y="34"/>
                </a:cubicBezTo>
                <a:cubicBezTo>
                  <a:pt x="130" y="32"/>
                  <a:pt x="132" y="29"/>
                  <a:pt x="134" y="27"/>
                </a:cubicBezTo>
                <a:cubicBezTo>
                  <a:pt x="136" y="25"/>
                  <a:pt x="136" y="25"/>
                  <a:pt x="136" y="25"/>
                </a:cubicBezTo>
                <a:cubicBezTo>
                  <a:pt x="137" y="23"/>
                  <a:pt x="140" y="20"/>
                  <a:pt x="143" y="19"/>
                </a:cubicBezTo>
                <a:cubicBezTo>
                  <a:pt x="142" y="18"/>
                  <a:pt x="142" y="18"/>
                  <a:pt x="142" y="18"/>
                </a:cubicBezTo>
                <a:cubicBezTo>
                  <a:pt x="142" y="18"/>
                  <a:pt x="141" y="19"/>
                  <a:pt x="141" y="19"/>
                </a:cubicBezTo>
                <a:cubicBezTo>
                  <a:pt x="140" y="19"/>
                  <a:pt x="140" y="19"/>
                  <a:pt x="140" y="19"/>
                </a:cubicBezTo>
                <a:cubicBezTo>
                  <a:pt x="140" y="19"/>
                  <a:pt x="140" y="19"/>
                  <a:pt x="140" y="19"/>
                </a:cubicBezTo>
                <a:cubicBezTo>
                  <a:pt x="138" y="19"/>
                  <a:pt x="135" y="22"/>
                  <a:pt x="134" y="24"/>
                </a:cubicBezTo>
                <a:cubicBezTo>
                  <a:pt x="134" y="24"/>
                  <a:pt x="134" y="24"/>
                  <a:pt x="133" y="24"/>
                </a:cubicBezTo>
                <a:cubicBezTo>
                  <a:pt x="133" y="25"/>
                  <a:pt x="132" y="26"/>
                  <a:pt x="131" y="27"/>
                </a:cubicBezTo>
                <a:cubicBezTo>
                  <a:pt x="130" y="29"/>
                  <a:pt x="128" y="30"/>
                  <a:pt x="126" y="32"/>
                </a:cubicBezTo>
                <a:cubicBezTo>
                  <a:pt x="125" y="34"/>
                  <a:pt x="125" y="34"/>
                  <a:pt x="125" y="34"/>
                </a:cubicBezTo>
                <a:cubicBezTo>
                  <a:pt x="122" y="37"/>
                  <a:pt x="119" y="40"/>
                  <a:pt x="117" y="43"/>
                </a:cubicBezTo>
                <a:cubicBezTo>
                  <a:pt x="114" y="46"/>
                  <a:pt x="112" y="49"/>
                  <a:pt x="110" y="53"/>
                </a:cubicBezTo>
                <a:close/>
                <a:moveTo>
                  <a:pt x="108" y="51"/>
                </a:moveTo>
                <a:cubicBezTo>
                  <a:pt x="108" y="51"/>
                  <a:pt x="108" y="51"/>
                  <a:pt x="108" y="51"/>
                </a:cubicBezTo>
                <a:cubicBezTo>
                  <a:pt x="108" y="51"/>
                  <a:pt x="108" y="51"/>
                  <a:pt x="108" y="51"/>
                </a:cubicBezTo>
                <a:cubicBezTo>
                  <a:pt x="108" y="51"/>
                  <a:pt x="107" y="51"/>
                  <a:pt x="107" y="51"/>
                </a:cubicBezTo>
                <a:cubicBezTo>
                  <a:pt x="107" y="51"/>
                  <a:pt x="107" y="51"/>
                  <a:pt x="107" y="51"/>
                </a:cubicBezTo>
                <a:cubicBezTo>
                  <a:pt x="107" y="51"/>
                  <a:pt x="107" y="51"/>
                  <a:pt x="107" y="51"/>
                </a:cubicBezTo>
                <a:cubicBezTo>
                  <a:pt x="107" y="51"/>
                  <a:pt x="107" y="51"/>
                  <a:pt x="108" y="51"/>
                </a:cubicBezTo>
                <a:close/>
                <a:moveTo>
                  <a:pt x="129" y="37"/>
                </a:moveTo>
                <a:cubicBezTo>
                  <a:pt x="126" y="40"/>
                  <a:pt x="123" y="42"/>
                  <a:pt x="121" y="45"/>
                </a:cubicBezTo>
                <a:cubicBezTo>
                  <a:pt x="120" y="47"/>
                  <a:pt x="119" y="48"/>
                  <a:pt x="117" y="50"/>
                </a:cubicBezTo>
                <a:cubicBezTo>
                  <a:pt x="119" y="48"/>
                  <a:pt x="120" y="47"/>
                  <a:pt x="121" y="45"/>
                </a:cubicBezTo>
                <a:cubicBezTo>
                  <a:pt x="123" y="43"/>
                  <a:pt x="124" y="42"/>
                  <a:pt x="126" y="40"/>
                </a:cubicBezTo>
                <a:cubicBezTo>
                  <a:pt x="127" y="39"/>
                  <a:pt x="128" y="38"/>
                  <a:pt x="129" y="37"/>
                </a:cubicBezTo>
                <a:cubicBezTo>
                  <a:pt x="130" y="36"/>
                  <a:pt x="130" y="36"/>
                  <a:pt x="130" y="36"/>
                </a:cubicBezTo>
                <a:cubicBezTo>
                  <a:pt x="130" y="36"/>
                  <a:pt x="129" y="37"/>
                  <a:pt x="129" y="37"/>
                </a:cubicBezTo>
                <a:close/>
                <a:moveTo>
                  <a:pt x="103" y="47"/>
                </a:moveTo>
                <a:cubicBezTo>
                  <a:pt x="104" y="48"/>
                  <a:pt x="106" y="48"/>
                  <a:pt x="106" y="49"/>
                </a:cubicBezTo>
                <a:cubicBezTo>
                  <a:pt x="107" y="47"/>
                  <a:pt x="108" y="45"/>
                  <a:pt x="109" y="43"/>
                </a:cubicBezTo>
                <a:cubicBezTo>
                  <a:pt x="111" y="41"/>
                  <a:pt x="113" y="39"/>
                  <a:pt x="115" y="37"/>
                </a:cubicBezTo>
                <a:cubicBezTo>
                  <a:pt x="116" y="36"/>
                  <a:pt x="117" y="35"/>
                  <a:pt x="118" y="34"/>
                </a:cubicBezTo>
                <a:cubicBezTo>
                  <a:pt x="120" y="32"/>
                  <a:pt x="122" y="30"/>
                  <a:pt x="124" y="27"/>
                </a:cubicBezTo>
                <a:cubicBezTo>
                  <a:pt x="124" y="27"/>
                  <a:pt x="125" y="26"/>
                  <a:pt x="125" y="26"/>
                </a:cubicBezTo>
                <a:cubicBezTo>
                  <a:pt x="127" y="23"/>
                  <a:pt x="130" y="20"/>
                  <a:pt x="133" y="17"/>
                </a:cubicBezTo>
                <a:cubicBezTo>
                  <a:pt x="134" y="17"/>
                  <a:pt x="135" y="16"/>
                  <a:pt x="136" y="15"/>
                </a:cubicBezTo>
                <a:cubicBezTo>
                  <a:pt x="136" y="15"/>
                  <a:pt x="136" y="15"/>
                  <a:pt x="136" y="15"/>
                </a:cubicBezTo>
                <a:cubicBezTo>
                  <a:pt x="136" y="15"/>
                  <a:pt x="135" y="15"/>
                  <a:pt x="135" y="15"/>
                </a:cubicBezTo>
                <a:cubicBezTo>
                  <a:pt x="128" y="18"/>
                  <a:pt x="122" y="24"/>
                  <a:pt x="117" y="30"/>
                </a:cubicBezTo>
                <a:cubicBezTo>
                  <a:pt x="115" y="33"/>
                  <a:pt x="112" y="36"/>
                  <a:pt x="109" y="40"/>
                </a:cubicBezTo>
                <a:cubicBezTo>
                  <a:pt x="109" y="40"/>
                  <a:pt x="108" y="41"/>
                  <a:pt x="108" y="42"/>
                </a:cubicBezTo>
                <a:cubicBezTo>
                  <a:pt x="106" y="44"/>
                  <a:pt x="105" y="45"/>
                  <a:pt x="103" y="47"/>
                </a:cubicBezTo>
                <a:close/>
                <a:moveTo>
                  <a:pt x="101" y="46"/>
                </a:moveTo>
                <a:cubicBezTo>
                  <a:pt x="101" y="46"/>
                  <a:pt x="101" y="45"/>
                  <a:pt x="101" y="45"/>
                </a:cubicBezTo>
                <a:cubicBezTo>
                  <a:pt x="101" y="45"/>
                  <a:pt x="101" y="46"/>
                  <a:pt x="100" y="46"/>
                </a:cubicBezTo>
                <a:cubicBezTo>
                  <a:pt x="100" y="46"/>
                  <a:pt x="101" y="46"/>
                  <a:pt x="101" y="46"/>
                </a:cubicBezTo>
                <a:close/>
                <a:moveTo>
                  <a:pt x="95" y="45"/>
                </a:moveTo>
                <a:cubicBezTo>
                  <a:pt x="96" y="45"/>
                  <a:pt x="96" y="45"/>
                  <a:pt x="97" y="45"/>
                </a:cubicBezTo>
                <a:cubicBezTo>
                  <a:pt x="99" y="42"/>
                  <a:pt x="101" y="40"/>
                  <a:pt x="104" y="38"/>
                </a:cubicBezTo>
                <a:cubicBezTo>
                  <a:pt x="104" y="37"/>
                  <a:pt x="105" y="36"/>
                  <a:pt x="106" y="36"/>
                </a:cubicBezTo>
                <a:cubicBezTo>
                  <a:pt x="106" y="35"/>
                  <a:pt x="107" y="34"/>
                  <a:pt x="108" y="34"/>
                </a:cubicBezTo>
                <a:cubicBezTo>
                  <a:pt x="111" y="31"/>
                  <a:pt x="113" y="28"/>
                  <a:pt x="116" y="26"/>
                </a:cubicBezTo>
                <a:cubicBezTo>
                  <a:pt x="117" y="24"/>
                  <a:pt x="117" y="24"/>
                  <a:pt x="117" y="24"/>
                </a:cubicBezTo>
                <a:cubicBezTo>
                  <a:pt x="119" y="21"/>
                  <a:pt x="122" y="18"/>
                  <a:pt x="125" y="16"/>
                </a:cubicBezTo>
                <a:cubicBezTo>
                  <a:pt x="126" y="15"/>
                  <a:pt x="127" y="14"/>
                  <a:pt x="128" y="13"/>
                </a:cubicBezTo>
                <a:cubicBezTo>
                  <a:pt x="125" y="13"/>
                  <a:pt x="123" y="16"/>
                  <a:pt x="120" y="18"/>
                </a:cubicBezTo>
                <a:cubicBezTo>
                  <a:pt x="119" y="19"/>
                  <a:pt x="118" y="20"/>
                  <a:pt x="117" y="22"/>
                </a:cubicBezTo>
                <a:cubicBezTo>
                  <a:pt x="116" y="23"/>
                  <a:pt x="115" y="24"/>
                  <a:pt x="113" y="25"/>
                </a:cubicBezTo>
                <a:cubicBezTo>
                  <a:pt x="112" y="27"/>
                  <a:pt x="110" y="29"/>
                  <a:pt x="109" y="31"/>
                </a:cubicBezTo>
                <a:cubicBezTo>
                  <a:pt x="107" y="32"/>
                  <a:pt x="106" y="34"/>
                  <a:pt x="104" y="35"/>
                </a:cubicBezTo>
                <a:cubicBezTo>
                  <a:pt x="103" y="36"/>
                  <a:pt x="102" y="38"/>
                  <a:pt x="101" y="39"/>
                </a:cubicBezTo>
                <a:cubicBezTo>
                  <a:pt x="99" y="41"/>
                  <a:pt x="97" y="43"/>
                  <a:pt x="95" y="45"/>
                </a:cubicBezTo>
                <a:close/>
                <a:moveTo>
                  <a:pt x="154" y="28"/>
                </a:moveTo>
                <a:cubicBezTo>
                  <a:pt x="154" y="28"/>
                  <a:pt x="153" y="28"/>
                  <a:pt x="153" y="29"/>
                </a:cubicBezTo>
                <a:cubicBezTo>
                  <a:pt x="152" y="29"/>
                  <a:pt x="151" y="30"/>
                  <a:pt x="150" y="30"/>
                </a:cubicBezTo>
                <a:cubicBezTo>
                  <a:pt x="150" y="31"/>
                  <a:pt x="150" y="31"/>
                  <a:pt x="150" y="31"/>
                </a:cubicBezTo>
                <a:cubicBezTo>
                  <a:pt x="149" y="32"/>
                  <a:pt x="148" y="33"/>
                  <a:pt x="147" y="34"/>
                </a:cubicBezTo>
                <a:cubicBezTo>
                  <a:pt x="146" y="35"/>
                  <a:pt x="145" y="37"/>
                  <a:pt x="144" y="38"/>
                </a:cubicBezTo>
                <a:cubicBezTo>
                  <a:pt x="143" y="39"/>
                  <a:pt x="143" y="39"/>
                  <a:pt x="142" y="40"/>
                </a:cubicBezTo>
                <a:cubicBezTo>
                  <a:pt x="144" y="38"/>
                  <a:pt x="147" y="35"/>
                  <a:pt x="149" y="33"/>
                </a:cubicBezTo>
                <a:cubicBezTo>
                  <a:pt x="149" y="33"/>
                  <a:pt x="149" y="33"/>
                  <a:pt x="149" y="33"/>
                </a:cubicBezTo>
                <a:cubicBezTo>
                  <a:pt x="151" y="31"/>
                  <a:pt x="153" y="30"/>
                  <a:pt x="154" y="28"/>
                </a:cubicBezTo>
                <a:cubicBezTo>
                  <a:pt x="154" y="28"/>
                  <a:pt x="154" y="28"/>
                  <a:pt x="154" y="28"/>
                </a:cubicBezTo>
                <a:close/>
                <a:moveTo>
                  <a:pt x="94" y="36"/>
                </a:moveTo>
                <a:cubicBezTo>
                  <a:pt x="94" y="37"/>
                  <a:pt x="94" y="37"/>
                  <a:pt x="94" y="38"/>
                </a:cubicBezTo>
                <a:cubicBezTo>
                  <a:pt x="95" y="37"/>
                  <a:pt x="95" y="37"/>
                  <a:pt x="96" y="36"/>
                </a:cubicBezTo>
                <a:cubicBezTo>
                  <a:pt x="97" y="35"/>
                  <a:pt x="99" y="33"/>
                  <a:pt x="100" y="31"/>
                </a:cubicBezTo>
                <a:cubicBezTo>
                  <a:pt x="100" y="31"/>
                  <a:pt x="103" y="28"/>
                  <a:pt x="104" y="27"/>
                </a:cubicBezTo>
                <a:cubicBezTo>
                  <a:pt x="106" y="25"/>
                  <a:pt x="109" y="22"/>
                  <a:pt x="111" y="19"/>
                </a:cubicBezTo>
                <a:cubicBezTo>
                  <a:pt x="112" y="18"/>
                  <a:pt x="113" y="17"/>
                  <a:pt x="114" y="16"/>
                </a:cubicBezTo>
                <a:cubicBezTo>
                  <a:pt x="113" y="17"/>
                  <a:pt x="112" y="17"/>
                  <a:pt x="111" y="18"/>
                </a:cubicBezTo>
                <a:cubicBezTo>
                  <a:pt x="110" y="20"/>
                  <a:pt x="108" y="21"/>
                  <a:pt x="107" y="23"/>
                </a:cubicBezTo>
                <a:cubicBezTo>
                  <a:pt x="104" y="26"/>
                  <a:pt x="101" y="28"/>
                  <a:pt x="99" y="31"/>
                </a:cubicBezTo>
                <a:cubicBezTo>
                  <a:pt x="99" y="31"/>
                  <a:pt x="98" y="32"/>
                  <a:pt x="97" y="33"/>
                </a:cubicBezTo>
                <a:cubicBezTo>
                  <a:pt x="96" y="34"/>
                  <a:pt x="95" y="35"/>
                  <a:pt x="94" y="36"/>
                </a:cubicBezTo>
                <a:close/>
                <a:moveTo>
                  <a:pt x="95" y="31"/>
                </a:moveTo>
                <a:cubicBezTo>
                  <a:pt x="95" y="31"/>
                  <a:pt x="95" y="30"/>
                  <a:pt x="96" y="30"/>
                </a:cubicBezTo>
                <a:cubicBezTo>
                  <a:pt x="96" y="30"/>
                  <a:pt x="96" y="29"/>
                  <a:pt x="97" y="29"/>
                </a:cubicBezTo>
                <a:cubicBezTo>
                  <a:pt x="99" y="26"/>
                  <a:pt x="102" y="24"/>
                  <a:pt x="104" y="21"/>
                </a:cubicBezTo>
                <a:cubicBezTo>
                  <a:pt x="105" y="20"/>
                  <a:pt x="106" y="19"/>
                  <a:pt x="107" y="18"/>
                </a:cubicBezTo>
                <a:cubicBezTo>
                  <a:pt x="110" y="15"/>
                  <a:pt x="113" y="11"/>
                  <a:pt x="117" y="8"/>
                </a:cubicBezTo>
                <a:cubicBezTo>
                  <a:pt x="112" y="11"/>
                  <a:pt x="108" y="15"/>
                  <a:pt x="103" y="20"/>
                </a:cubicBezTo>
                <a:cubicBezTo>
                  <a:pt x="101" y="22"/>
                  <a:pt x="99" y="24"/>
                  <a:pt x="97" y="27"/>
                </a:cubicBezTo>
                <a:cubicBezTo>
                  <a:pt x="97" y="27"/>
                  <a:pt x="96" y="28"/>
                  <a:pt x="96" y="29"/>
                </a:cubicBezTo>
                <a:cubicBezTo>
                  <a:pt x="95" y="29"/>
                  <a:pt x="95" y="30"/>
                  <a:pt x="95" y="30"/>
                </a:cubicBezTo>
                <a:cubicBezTo>
                  <a:pt x="95" y="31"/>
                  <a:pt x="95" y="31"/>
                  <a:pt x="95" y="31"/>
                </a:cubicBezTo>
                <a:close/>
                <a:moveTo>
                  <a:pt x="144" y="21"/>
                </a:moveTo>
                <a:cubicBezTo>
                  <a:pt x="141" y="23"/>
                  <a:pt x="139" y="26"/>
                  <a:pt x="137" y="28"/>
                </a:cubicBezTo>
                <a:cubicBezTo>
                  <a:pt x="137" y="28"/>
                  <a:pt x="136" y="29"/>
                  <a:pt x="136" y="29"/>
                </a:cubicBezTo>
                <a:cubicBezTo>
                  <a:pt x="138" y="27"/>
                  <a:pt x="138" y="27"/>
                  <a:pt x="138" y="27"/>
                </a:cubicBezTo>
                <a:cubicBezTo>
                  <a:pt x="140" y="25"/>
                  <a:pt x="142" y="23"/>
                  <a:pt x="144" y="21"/>
                </a:cubicBezTo>
                <a:close/>
                <a:moveTo>
                  <a:pt x="95" y="25"/>
                </a:moveTo>
                <a:cubicBezTo>
                  <a:pt x="95" y="25"/>
                  <a:pt x="95" y="25"/>
                  <a:pt x="95" y="24"/>
                </a:cubicBezTo>
                <a:cubicBezTo>
                  <a:pt x="97" y="22"/>
                  <a:pt x="99" y="19"/>
                  <a:pt x="102" y="17"/>
                </a:cubicBezTo>
                <a:cubicBezTo>
                  <a:pt x="102" y="17"/>
                  <a:pt x="102" y="17"/>
                  <a:pt x="103" y="16"/>
                </a:cubicBezTo>
                <a:cubicBezTo>
                  <a:pt x="102" y="17"/>
                  <a:pt x="101" y="18"/>
                  <a:pt x="100" y="19"/>
                </a:cubicBezTo>
                <a:cubicBezTo>
                  <a:pt x="98" y="21"/>
                  <a:pt x="96" y="22"/>
                  <a:pt x="95" y="24"/>
                </a:cubicBezTo>
                <a:cubicBezTo>
                  <a:pt x="95" y="24"/>
                  <a:pt x="95" y="25"/>
                  <a:pt x="95" y="25"/>
                </a:cubicBezTo>
                <a:close/>
                <a:moveTo>
                  <a:pt x="124" y="10"/>
                </a:moveTo>
                <a:cubicBezTo>
                  <a:pt x="122" y="11"/>
                  <a:pt x="120" y="13"/>
                  <a:pt x="119" y="14"/>
                </a:cubicBezTo>
                <a:cubicBezTo>
                  <a:pt x="117" y="17"/>
                  <a:pt x="115" y="19"/>
                  <a:pt x="113" y="21"/>
                </a:cubicBezTo>
                <a:cubicBezTo>
                  <a:pt x="112" y="22"/>
                  <a:pt x="112" y="22"/>
                  <a:pt x="112" y="22"/>
                </a:cubicBezTo>
                <a:cubicBezTo>
                  <a:pt x="112" y="23"/>
                  <a:pt x="111" y="24"/>
                  <a:pt x="110" y="24"/>
                </a:cubicBezTo>
                <a:cubicBezTo>
                  <a:pt x="111" y="24"/>
                  <a:pt x="112" y="23"/>
                  <a:pt x="112" y="23"/>
                </a:cubicBezTo>
                <a:cubicBezTo>
                  <a:pt x="113" y="22"/>
                  <a:pt x="113" y="21"/>
                  <a:pt x="114" y="21"/>
                </a:cubicBezTo>
                <a:cubicBezTo>
                  <a:pt x="116" y="18"/>
                  <a:pt x="118" y="16"/>
                  <a:pt x="120" y="14"/>
                </a:cubicBezTo>
                <a:cubicBezTo>
                  <a:pt x="122" y="13"/>
                  <a:pt x="123" y="11"/>
                  <a:pt x="125" y="11"/>
                </a:cubicBezTo>
                <a:cubicBezTo>
                  <a:pt x="125" y="10"/>
                  <a:pt x="125" y="10"/>
                  <a:pt x="124" y="10"/>
                </a:cubicBezTo>
                <a:close/>
                <a:moveTo>
                  <a:pt x="95" y="19"/>
                </a:moveTo>
                <a:cubicBezTo>
                  <a:pt x="97" y="17"/>
                  <a:pt x="99" y="15"/>
                  <a:pt x="101" y="13"/>
                </a:cubicBezTo>
                <a:cubicBezTo>
                  <a:pt x="101" y="13"/>
                  <a:pt x="102" y="13"/>
                  <a:pt x="102" y="12"/>
                </a:cubicBezTo>
                <a:cubicBezTo>
                  <a:pt x="104" y="11"/>
                  <a:pt x="104" y="11"/>
                  <a:pt x="104" y="11"/>
                </a:cubicBezTo>
                <a:cubicBezTo>
                  <a:pt x="106" y="10"/>
                  <a:pt x="107" y="8"/>
                  <a:pt x="109" y="6"/>
                </a:cubicBezTo>
                <a:cubicBezTo>
                  <a:pt x="108" y="6"/>
                  <a:pt x="106" y="6"/>
                  <a:pt x="104" y="6"/>
                </a:cubicBezTo>
                <a:cubicBezTo>
                  <a:pt x="104" y="6"/>
                  <a:pt x="104" y="6"/>
                  <a:pt x="104" y="6"/>
                </a:cubicBezTo>
                <a:cubicBezTo>
                  <a:pt x="105" y="6"/>
                  <a:pt x="105" y="6"/>
                  <a:pt x="104" y="7"/>
                </a:cubicBezTo>
                <a:cubicBezTo>
                  <a:pt x="103" y="9"/>
                  <a:pt x="101" y="11"/>
                  <a:pt x="99" y="13"/>
                </a:cubicBezTo>
                <a:cubicBezTo>
                  <a:pt x="98" y="14"/>
                  <a:pt x="98" y="15"/>
                  <a:pt x="97" y="15"/>
                </a:cubicBezTo>
                <a:cubicBezTo>
                  <a:pt x="96" y="16"/>
                  <a:pt x="96" y="17"/>
                  <a:pt x="95" y="17"/>
                </a:cubicBezTo>
                <a:cubicBezTo>
                  <a:pt x="95" y="18"/>
                  <a:pt x="95" y="19"/>
                  <a:pt x="95" y="19"/>
                </a:cubicBezTo>
                <a:close/>
                <a:moveTo>
                  <a:pt x="132" y="13"/>
                </a:moveTo>
                <a:cubicBezTo>
                  <a:pt x="132" y="13"/>
                  <a:pt x="132" y="13"/>
                  <a:pt x="131" y="14"/>
                </a:cubicBezTo>
                <a:cubicBezTo>
                  <a:pt x="132" y="13"/>
                  <a:pt x="132" y="13"/>
                  <a:pt x="132" y="13"/>
                </a:cubicBezTo>
                <a:cubicBezTo>
                  <a:pt x="132" y="13"/>
                  <a:pt x="132" y="13"/>
                  <a:pt x="132" y="13"/>
                </a:cubicBezTo>
                <a:close/>
                <a:moveTo>
                  <a:pt x="95" y="5"/>
                </a:moveTo>
                <a:cubicBezTo>
                  <a:pt x="95" y="5"/>
                  <a:pt x="95" y="5"/>
                  <a:pt x="95" y="5"/>
                </a:cubicBezTo>
                <a:cubicBezTo>
                  <a:pt x="95" y="8"/>
                  <a:pt x="95" y="10"/>
                  <a:pt x="95" y="13"/>
                </a:cubicBezTo>
                <a:cubicBezTo>
                  <a:pt x="95" y="13"/>
                  <a:pt x="95" y="13"/>
                  <a:pt x="96" y="13"/>
                </a:cubicBezTo>
                <a:cubicBezTo>
                  <a:pt x="96" y="12"/>
                  <a:pt x="97" y="12"/>
                  <a:pt x="97" y="11"/>
                </a:cubicBezTo>
                <a:cubicBezTo>
                  <a:pt x="97" y="11"/>
                  <a:pt x="97" y="11"/>
                  <a:pt x="97" y="11"/>
                </a:cubicBezTo>
                <a:cubicBezTo>
                  <a:pt x="99" y="9"/>
                  <a:pt x="101" y="8"/>
                  <a:pt x="102" y="6"/>
                </a:cubicBezTo>
                <a:cubicBezTo>
                  <a:pt x="102" y="5"/>
                  <a:pt x="103" y="5"/>
                  <a:pt x="103" y="5"/>
                </a:cubicBezTo>
                <a:cubicBezTo>
                  <a:pt x="101" y="5"/>
                  <a:pt x="99" y="5"/>
                  <a:pt x="98" y="4"/>
                </a:cubicBezTo>
                <a:cubicBezTo>
                  <a:pt x="97" y="4"/>
                  <a:pt x="96" y="4"/>
                  <a:pt x="95" y="4"/>
                </a:cubicBezTo>
                <a:cubicBezTo>
                  <a:pt x="95" y="4"/>
                  <a:pt x="95" y="4"/>
                  <a:pt x="95" y="5"/>
                </a:cubicBezTo>
                <a:close/>
                <a:moveTo>
                  <a:pt x="120" y="9"/>
                </a:moveTo>
                <a:cubicBezTo>
                  <a:pt x="119" y="10"/>
                  <a:pt x="119" y="11"/>
                  <a:pt x="118" y="11"/>
                </a:cubicBezTo>
                <a:cubicBezTo>
                  <a:pt x="118" y="11"/>
                  <a:pt x="119" y="11"/>
                  <a:pt x="119" y="11"/>
                </a:cubicBezTo>
                <a:cubicBezTo>
                  <a:pt x="119" y="10"/>
                  <a:pt x="120" y="10"/>
                  <a:pt x="121" y="9"/>
                </a:cubicBezTo>
                <a:cubicBezTo>
                  <a:pt x="121" y="9"/>
                  <a:pt x="120" y="9"/>
                  <a:pt x="120" y="9"/>
                </a:cubicBezTo>
                <a:close/>
                <a:moveTo>
                  <a:pt x="113" y="7"/>
                </a:moveTo>
                <a:cubicBezTo>
                  <a:pt x="112" y="8"/>
                  <a:pt x="111" y="8"/>
                  <a:pt x="111" y="9"/>
                </a:cubicBezTo>
                <a:cubicBezTo>
                  <a:pt x="112" y="8"/>
                  <a:pt x="112" y="8"/>
                  <a:pt x="113" y="7"/>
                </a:cubicBezTo>
                <a:cubicBezTo>
                  <a:pt x="113" y="7"/>
                  <a:pt x="113" y="7"/>
                  <a:pt x="113" y="7"/>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60" name="Freeform 33"/>
          <p:cNvSpPr/>
          <p:nvPr/>
        </p:nvSpPr>
        <p:spPr bwMode="auto">
          <a:xfrm>
            <a:off x="7285185" y="2490592"/>
            <a:ext cx="260350" cy="303213"/>
          </a:xfrm>
          <a:custGeom>
            <a:avLst/>
            <a:gdLst>
              <a:gd name="T0" fmla="*/ 2 w 31"/>
              <a:gd name="T1" fmla="*/ 36 h 36"/>
              <a:gd name="T2" fmla="*/ 0 w 31"/>
              <a:gd name="T3" fmla="*/ 35 h 36"/>
              <a:gd name="T4" fmla="*/ 3 w 31"/>
              <a:gd name="T5" fmla="*/ 26 h 36"/>
              <a:gd name="T6" fmla="*/ 3 w 31"/>
              <a:gd name="T7" fmla="*/ 26 h 36"/>
              <a:gd name="T8" fmla="*/ 11 w 31"/>
              <a:gd name="T9" fmla="*/ 15 h 36"/>
              <a:gd name="T10" fmla="*/ 21 w 31"/>
              <a:gd name="T11" fmla="*/ 5 h 36"/>
              <a:gd name="T12" fmla="*/ 30 w 31"/>
              <a:gd name="T13" fmla="*/ 0 h 36"/>
              <a:gd name="T14" fmla="*/ 30 w 31"/>
              <a:gd name="T15" fmla="*/ 0 h 36"/>
              <a:gd name="T16" fmla="*/ 31 w 31"/>
              <a:gd name="T17" fmla="*/ 2 h 36"/>
              <a:gd name="T18" fmla="*/ 30 w 31"/>
              <a:gd name="T19" fmla="*/ 3 h 36"/>
              <a:gd name="T20" fmla="*/ 23 w 31"/>
              <a:gd name="T21" fmla="*/ 8 h 36"/>
              <a:gd name="T22" fmla="*/ 14 w 31"/>
              <a:gd name="T23" fmla="*/ 17 h 36"/>
              <a:gd name="T24" fmla="*/ 6 w 31"/>
              <a:gd name="T25" fmla="*/ 28 h 36"/>
              <a:gd name="T26" fmla="*/ 3 w 31"/>
              <a:gd name="T27" fmla="*/ 35 h 36"/>
              <a:gd name="T28" fmla="*/ 2 w 31"/>
              <a:gd name="T2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36">
                <a:moveTo>
                  <a:pt x="2" y="36"/>
                </a:moveTo>
                <a:cubicBezTo>
                  <a:pt x="1" y="36"/>
                  <a:pt x="1" y="36"/>
                  <a:pt x="0" y="35"/>
                </a:cubicBezTo>
                <a:cubicBezTo>
                  <a:pt x="0" y="32"/>
                  <a:pt x="2" y="29"/>
                  <a:pt x="3" y="26"/>
                </a:cubicBezTo>
                <a:cubicBezTo>
                  <a:pt x="3" y="26"/>
                  <a:pt x="3" y="26"/>
                  <a:pt x="3" y="26"/>
                </a:cubicBezTo>
                <a:cubicBezTo>
                  <a:pt x="5" y="23"/>
                  <a:pt x="8" y="19"/>
                  <a:pt x="11" y="15"/>
                </a:cubicBezTo>
                <a:cubicBezTo>
                  <a:pt x="15" y="11"/>
                  <a:pt x="18" y="8"/>
                  <a:pt x="21" y="5"/>
                </a:cubicBezTo>
                <a:cubicBezTo>
                  <a:pt x="24" y="3"/>
                  <a:pt x="27" y="1"/>
                  <a:pt x="30" y="0"/>
                </a:cubicBezTo>
                <a:cubicBezTo>
                  <a:pt x="30" y="0"/>
                  <a:pt x="30" y="0"/>
                  <a:pt x="30" y="0"/>
                </a:cubicBezTo>
                <a:cubicBezTo>
                  <a:pt x="31" y="0"/>
                  <a:pt x="31" y="1"/>
                  <a:pt x="31" y="2"/>
                </a:cubicBezTo>
                <a:cubicBezTo>
                  <a:pt x="31" y="2"/>
                  <a:pt x="31" y="3"/>
                  <a:pt x="30" y="3"/>
                </a:cubicBezTo>
                <a:cubicBezTo>
                  <a:pt x="28" y="4"/>
                  <a:pt x="25" y="6"/>
                  <a:pt x="23" y="8"/>
                </a:cubicBezTo>
                <a:cubicBezTo>
                  <a:pt x="20" y="10"/>
                  <a:pt x="17" y="13"/>
                  <a:pt x="14" y="17"/>
                </a:cubicBezTo>
                <a:cubicBezTo>
                  <a:pt x="10" y="21"/>
                  <a:pt x="8" y="24"/>
                  <a:pt x="6" y="28"/>
                </a:cubicBezTo>
                <a:cubicBezTo>
                  <a:pt x="5" y="30"/>
                  <a:pt x="3" y="33"/>
                  <a:pt x="3" y="35"/>
                </a:cubicBezTo>
                <a:cubicBezTo>
                  <a:pt x="3" y="36"/>
                  <a:pt x="2" y="36"/>
                  <a:pt x="2" y="36"/>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61" name="Freeform 34"/>
          <p:cNvSpPr/>
          <p:nvPr/>
        </p:nvSpPr>
        <p:spPr bwMode="auto">
          <a:xfrm>
            <a:off x="7293122" y="2541392"/>
            <a:ext cx="234950" cy="277813"/>
          </a:xfrm>
          <a:custGeom>
            <a:avLst/>
            <a:gdLst>
              <a:gd name="T0" fmla="*/ 2 w 28"/>
              <a:gd name="T1" fmla="*/ 33 h 33"/>
              <a:gd name="T2" fmla="*/ 1 w 28"/>
              <a:gd name="T3" fmla="*/ 32 h 33"/>
              <a:gd name="T4" fmla="*/ 3 w 28"/>
              <a:gd name="T5" fmla="*/ 24 h 33"/>
              <a:gd name="T6" fmla="*/ 4 w 28"/>
              <a:gd name="T7" fmla="*/ 23 h 33"/>
              <a:gd name="T8" fmla="*/ 12 w 28"/>
              <a:gd name="T9" fmla="*/ 12 h 33"/>
              <a:gd name="T10" fmla="*/ 21 w 28"/>
              <a:gd name="T11" fmla="*/ 3 h 33"/>
              <a:gd name="T12" fmla="*/ 21 w 28"/>
              <a:gd name="T13" fmla="*/ 3 h 33"/>
              <a:gd name="T14" fmla="*/ 27 w 28"/>
              <a:gd name="T15" fmla="*/ 0 h 33"/>
              <a:gd name="T16" fmla="*/ 27 w 28"/>
              <a:gd name="T17" fmla="*/ 0 h 33"/>
              <a:gd name="T18" fmla="*/ 28 w 28"/>
              <a:gd name="T19" fmla="*/ 1 h 33"/>
              <a:gd name="T20" fmla="*/ 27 w 28"/>
              <a:gd name="T21" fmla="*/ 2 h 33"/>
              <a:gd name="T22" fmla="*/ 27 w 28"/>
              <a:gd name="T23" fmla="*/ 2 h 33"/>
              <a:gd name="T24" fmla="*/ 27 w 28"/>
              <a:gd name="T25" fmla="*/ 2 h 33"/>
              <a:gd name="T26" fmla="*/ 22 w 28"/>
              <a:gd name="T27" fmla="*/ 6 h 33"/>
              <a:gd name="T28" fmla="*/ 22 w 28"/>
              <a:gd name="T29" fmla="*/ 6 h 33"/>
              <a:gd name="T30" fmla="*/ 14 w 28"/>
              <a:gd name="T31" fmla="*/ 15 h 33"/>
              <a:gd name="T32" fmla="*/ 6 w 28"/>
              <a:gd name="T33" fmla="*/ 25 h 33"/>
              <a:gd name="T34" fmla="*/ 4 w 28"/>
              <a:gd name="T35" fmla="*/ 29 h 33"/>
              <a:gd name="T36" fmla="*/ 4 w 28"/>
              <a:gd name="T37" fmla="*/ 30 h 33"/>
              <a:gd name="T38" fmla="*/ 3 w 28"/>
              <a:gd name="T39" fmla="*/ 32 h 33"/>
              <a:gd name="T40" fmla="*/ 2 w 28"/>
              <a:gd name="T4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 h="33">
                <a:moveTo>
                  <a:pt x="2" y="33"/>
                </a:moveTo>
                <a:cubicBezTo>
                  <a:pt x="1" y="33"/>
                  <a:pt x="1" y="32"/>
                  <a:pt x="1" y="32"/>
                </a:cubicBezTo>
                <a:cubicBezTo>
                  <a:pt x="0" y="29"/>
                  <a:pt x="2" y="26"/>
                  <a:pt x="3" y="24"/>
                </a:cubicBezTo>
                <a:cubicBezTo>
                  <a:pt x="4" y="24"/>
                  <a:pt x="4" y="23"/>
                  <a:pt x="4" y="23"/>
                </a:cubicBezTo>
                <a:cubicBezTo>
                  <a:pt x="6" y="20"/>
                  <a:pt x="9" y="16"/>
                  <a:pt x="12" y="12"/>
                </a:cubicBezTo>
                <a:cubicBezTo>
                  <a:pt x="14" y="10"/>
                  <a:pt x="17" y="6"/>
                  <a:pt x="21" y="3"/>
                </a:cubicBezTo>
                <a:cubicBezTo>
                  <a:pt x="21" y="3"/>
                  <a:pt x="21" y="3"/>
                  <a:pt x="21" y="3"/>
                </a:cubicBezTo>
                <a:cubicBezTo>
                  <a:pt x="22" y="2"/>
                  <a:pt x="24" y="0"/>
                  <a:pt x="27" y="0"/>
                </a:cubicBezTo>
                <a:cubicBezTo>
                  <a:pt x="27" y="0"/>
                  <a:pt x="27" y="0"/>
                  <a:pt x="27" y="0"/>
                </a:cubicBezTo>
                <a:cubicBezTo>
                  <a:pt x="28" y="0"/>
                  <a:pt x="28" y="1"/>
                  <a:pt x="28" y="1"/>
                </a:cubicBezTo>
                <a:cubicBezTo>
                  <a:pt x="28" y="2"/>
                  <a:pt x="28" y="2"/>
                  <a:pt x="27" y="2"/>
                </a:cubicBezTo>
                <a:cubicBezTo>
                  <a:pt x="27" y="2"/>
                  <a:pt x="27" y="2"/>
                  <a:pt x="27" y="2"/>
                </a:cubicBezTo>
                <a:cubicBezTo>
                  <a:pt x="27" y="2"/>
                  <a:pt x="27" y="2"/>
                  <a:pt x="27" y="2"/>
                </a:cubicBezTo>
                <a:cubicBezTo>
                  <a:pt x="26" y="2"/>
                  <a:pt x="23" y="4"/>
                  <a:pt x="22" y="6"/>
                </a:cubicBezTo>
                <a:cubicBezTo>
                  <a:pt x="22" y="6"/>
                  <a:pt x="22" y="6"/>
                  <a:pt x="22" y="6"/>
                </a:cubicBezTo>
                <a:cubicBezTo>
                  <a:pt x="19" y="8"/>
                  <a:pt x="16" y="11"/>
                  <a:pt x="14" y="15"/>
                </a:cubicBezTo>
                <a:cubicBezTo>
                  <a:pt x="11" y="19"/>
                  <a:pt x="8" y="22"/>
                  <a:pt x="6" y="25"/>
                </a:cubicBezTo>
                <a:cubicBezTo>
                  <a:pt x="6" y="26"/>
                  <a:pt x="5" y="27"/>
                  <a:pt x="4" y="29"/>
                </a:cubicBezTo>
                <a:cubicBezTo>
                  <a:pt x="4" y="29"/>
                  <a:pt x="4" y="30"/>
                  <a:pt x="4" y="30"/>
                </a:cubicBezTo>
                <a:cubicBezTo>
                  <a:pt x="3" y="31"/>
                  <a:pt x="3" y="31"/>
                  <a:pt x="3" y="32"/>
                </a:cubicBezTo>
                <a:cubicBezTo>
                  <a:pt x="3" y="32"/>
                  <a:pt x="2" y="33"/>
                  <a:pt x="2" y="33"/>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62" name="Freeform 35"/>
          <p:cNvSpPr/>
          <p:nvPr/>
        </p:nvSpPr>
        <p:spPr bwMode="auto">
          <a:xfrm>
            <a:off x="7326460" y="2617592"/>
            <a:ext cx="277813" cy="293688"/>
          </a:xfrm>
          <a:custGeom>
            <a:avLst/>
            <a:gdLst>
              <a:gd name="T0" fmla="*/ 2 w 33"/>
              <a:gd name="T1" fmla="*/ 35 h 35"/>
              <a:gd name="T2" fmla="*/ 1 w 33"/>
              <a:gd name="T3" fmla="*/ 35 h 35"/>
              <a:gd name="T4" fmla="*/ 0 w 33"/>
              <a:gd name="T5" fmla="*/ 34 h 35"/>
              <a:gd name="T6" fmla="*/ 3 w 33"/>
              <a:gd name="T7" fmla="*/ 29 h 35"/>
              <a:gd name="T8" fmla="*/ 3 w 33"/>
              <a:gd name="T9" fmla="*/ 28 h 35"/>
              <a:gd name="T10" fmla="*/ 6 w 33"/>
              <a:gd name="T11" fmla="*/ 24 h 35"/>
              <a:gd name="T12" fmla="*/ 14 w 33"/>
              <a:gd name="T13" fmla="*/ 16 h 35"/>
              <a:gd name="T14" fmla="*/ 15 w 33"/>
              <a:gd name="T15" fmla="*/ 15 h 35"/>
              <a:gd name="T16" fmla="*/ 20 w 33"/>
              <a:gd name="T17" fmla="*/ 9 h 35"/>
              <a:gd name="T18" fmla="*/ 23 w 33"/>
              <a:gd name="T19" fmla="*/ 7 h 35"/>
              <a:gd name="T20" fmla="*/ 26 w 33"/>
              <a:gd name="T21" fmla="*/ 3 h 35"/>
              <a:gd name="T22" fmla="*/ 29 w 33"/>
              <a:gd name="T23" fmla="*/ 1 h 35"/>
              <a:gd name="T24" fmla="*/ 29 w 33"/>
              <a:gd name="T25" fmla="*/ 1 h 35"/>
              <a:gd name="T26" fmla="*/ 30 w 33"/>
              <a:gd name="T27" fmla="*/ 1 h 35"/>
              <a:gd name="T28" fmla="*/ 30 w 33"/>
              <a:gd name="T29" fmla="*/ 1 h 35"/>
              <a:gd name="T30" fmla="*/ 30 w 33"/>
              <a:gd name="T31" fmla="*/ 0 h 35"/>
              <a:gd name="T32" fmla="*/ 31 w 33"/>
              <a:gd name="T33" fmla="*/ 0 h 35"/>
              <a:gd name="T34" fmla="*/ 32 w 33"/>
              <a:gd name="T35" fmla="*/ 1 h 35"/>
              <a:gd name="T36" fmla="*/ 33 w 33"/>
              <a:gd name="T37" fmla="*/ 2 h 35"/>
              <a:gd name="T38" fmla="*/ 32 w 33"/>
              <a:gd name="T39" fmla="*/ 3 h 35"/>
              <a:gd name="T40" fmla="*/ 30 w 33"/>
              <a:gd name="T41" fmla="*/ 5 h 35"/>
              <a:gd name="T42" fmla="*/ 25 w 33"/>
              <a:gd name="T43" fmla="*/ 9 h 35"/>
              <a:gd name="T44" fmla="*/ 23 w 33"/>
              <a:gd name="T45" fmla="*/ 11 h 35"/>
              <a:gd name="T46" fmla="*/ 17 w 33"/>
              <a:gd name="T47" fmla="*/ 17 h 35"/>
              <a:gd name="T48" fmla="*/ 16 w 33"/>
              <a:gd name="T49" fmla="*/ 19 h 35"/>
              <a:gd name="T50" fmla="*/ 9 w 33"/>
              <a:gd name="T51" fmla="*/ 26 h 35"/>
              <a:gd name="T52" fmla="*/ 6 w 33"/>
              <a:gd name="T53" fmla="*/ 30 h 35"/>
              <a:gd name="T54" fmla="*/ 5 w 33"/>
              <a:gd name="T55" fmla="*/ 32 h 35"/>
              <a:gd name="T56" fmla="*/ 2 w 33"/>
              <a:gd name="T57" fmla="*/ 35 h 35"/>
              <a:gd name="T58" fmla="*/ 2 w 33"/>
              <a:gd name="T5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 h="35">
                <a:moveTo>
                  <a:pt x="2" y="35"/>
                </a:moveTo>
                <a:cubicBezTo>
                  <a:pt x="1" y="35"/>
                  <a:pt x="1" y="35"/>
                  <a:pt x="1" y="35"/>
                </a:cubicBezTo>
                <a:cubicBezTo>
                  <a:pt x="0" y="34"/>
                  <a:pt x="0" y="34"/>
                  <a:pt x="0" y="34"/>
                </a:cubicBezTo>
                <a:cubicBezTo>
                  <a:pt x="1" y="32"/>
                  <a:pt x="2" y="30"/>
                  <a:pt x="3" y="29"/>
                </a:cubicBezTo>
                <a:cubicBezTo>
                  <a:pt x="3" y="28"/>
                  <a:pt x="3" y="28"/>
                  <a:pt x="3" y="28"/>
                </a:cubicBezTo>
                <a:cubicBezTo>
                  <a:pt x="4" y="27"/>
                  <a:pt x="5" y="26"/>
                  <a:pt x="6" y="24"/>
                </a:cubicBezTo>
                <a:cubicBezTo>
                  <a:pt x="9" y="21"/>
                  <a:pt x="11" y="19"/>
                  <a:pt x="14" y="16"/>
                </a:cubicBezTo>
                <a:cubicBezTo>
                  <a:pt x="15" y="15"/>
                  <a:pt x="15" y="15"/>
                  <a:pt x="15" y="15"/>
                </a:cubicBezTo>
                <a:cubicBezTo>
                  <a:pt x="16" y="13"/>
                  <a:pt x="18" y="11"/>
                  <a:pt x="20" y="9"/>
                </a:cubicBezTo>
                <a:cubicBezTo>
                  <a:pt x="21" y="9"/>
                  <a:pt x="22" y="8"/>
                  <a:pt x="23" y="7"/>
                </a:cubicBezTo>
                <a:cubicBezTo>
                  <a:pt x="24" y="6"/>
                  <a:pt x="25" y="4"/>
                  <a:pt x="26" y="3"/>
                </a:cubicBezTo>
                <a:cubicBezTo>
                  <a:pt x="27" y="3"/>
                  <a:pt x="28" y="2"/>
                  <a:pt x="29" y="1"/>
                </a:cubicBezTo>
                <a:cubicBezTo>
                  <a:pt x="29" y="1"/>
                  <a:pt x="29" y="1"/>
                  <a:pt x="29" y="1"/>
                </a:cubicBezTo>
                <a:cubicBezTo>
                  <a:pt x="30" y="1"/>
                  <a:pt x="30" y="1"/>
                  <a:pt x="30" y="1"/>
                </a:cubicBezTo>
                <a:cubicBezTo>
                  <a:pt x="30" y="1"/>
                  <a:pt x="30" y="1"/>
                  <a:pt x="30" y="1"/>
                </a:cubicBezTo>
                <a:cubicBezTo>
                  <a:pt x="30" y="1"/>
                  <a:pt x="30" y="0"/>
                  <a:pt x="30" y="0"/>
                </a:cubicBezTo>
                <a:cubicBezTo>
                  <a:pt x="31" y="0"/>
                  <a:pt x="31" y="0"/>
                  <a:pt x="31" y="0"/>
                </a:cubicBezTo>
                <a:cubicBezTo>
                  <a:pt x="32" y="0"/>
                  <a:pt x="32" y="0"/>
                  <a:pt x="32" y="1"/>
                </a:cubicBezTo>
                <a:cubicBezTo>
                  <a:pt x="33" y="1"/>
                  <a:pt x="33" y="1"/>
                  <a:pt x="33" y="2"/>
                </a:cubicBezTo>
                <a:cubicBezTo>
                  <a:pt x="32" y="3"/>
                  <a:pt x="32" y="3"/>
                  <a:pt x="32" y="3"/>
                </a:cubicBezTo>
                <a:cubicBezTo>
                  <a:pt x="31" y="3"/>
                  <a:pt x="30" y="4"/>
                  <a:pt x="30" y="5"/>
                </a:cubicBezTo>
                <a:cubicBezTo>
                  <a:pt x="28" y="6"/>
                  <a:pt x="27" y="7"/>
                  <a:pt x="25" y="9"/>
                </a:cubicBezTo>
                <a:cubicBezTo>
                  <a:pt x="25" y="9"/>
                  <a:pt x="24" y="10"/>
                  <a:pt x="23" y="11"/>
                </a:cubicBezTo>
                <a:cubicBezTo>
                  <a:pt x="21" y="13"/>
                  <a:pt x="19" y="15"/>
                  <a:pt x="17" y="17"/>
                </a:cubicBezTo>
                <a:cubicBezTo>
                  <a:pt x="17" y="18"/>
                  <a:pt x="16" y="18"/>
                  <a:pt x="16" y="19"/>
                </a:cubicBezTo>
                <a:cubicBezTo>
                  <a:pt x="13" y="21"/>
                  <a:pt x="11" y="23"/>
                  <a:pt x="9" y="26"/>
                </a:cubicBezTo>
                <a:cubicBezTo>
                  <a:pt x="8" y="27"/>
                  <a:pt x="7" y="29"/>
                  <a:pt x="6" y="30"/>
                </a:cubicBezTo>
                <a:cubicBezTo>
                  <a:pt x="5" y="31"/>
                  <a:pt x="5" y="31"/>
                  <a:pt x="5" y="32"/>
                </a:cubicBezTo>
                <a:cubicBezTo>
                  <a:pt x="4" y="33"/>
                  <a:pt x="3" y="34"/>
                  <a:pt x="2" y="35"/>
                </a:cubicBezTo>
                <a:cubicBezTo>
                  <a:pt x="2" y="35"/>
                  <a:pt x="2" y="35"/>
                  <a:pt x="2" y="35"/>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63" name="Freeform 36"/>
          <p:cNvSpPr/>
          <p:nvPr/>
        </p:nvSpPr>
        <p:spPr bwMode="auto">
          <a:xfrm>
            <a:off x="7428060" y="2700142"/>
            <a:ext cx="217488" cy="285750"/>
          </a:xfrm>
          <a:custGeom>
            <a:avLst/>
            <a:gdLst>
              <a:gd name="T0" fmla="*/ 1 w 26"/>
              <a:gd name="T1" fmla="*/ 34 h 34"/>
              <a:gd name="T2" fmla="*/ 0 w 26"/>
              <a:gd name="T3" fmla="*/ 33 h 34"/>
              <a:gd name="T4" fmla="*/ 0 w 26"/>
              <a:gd name="T5" fmla="*/ 32 h 34"/>
              <a:gd name="T6" fmla="*/ 10 w 26"/>
              <a:gd name="T7" fmla="*/ 19 h 34"/>
              <a:gd name="T8" fmla="*/ 12 w 26"/>
              <a:gd name="T9" fmla="*/ 17 h 34"/>
              <a:gd name="T10" fmla="*/ 24 w 26"/>
              <a:gd name="T11" fmla="*/ 1 h 34"/>
              <a:gd name="T12" fmla="*/ 25 w 26"/>
              <a:gd name="T13" fmla="*/ 0 h 34"/>
              <a:gd name="T14" fmla="*/ 26 w 26"/>
              <a:gd name="T15" fmla="*/ 1 h 34"/>
              <a:gd name="T16" fmla="*/ 26 w 26"/>
              <a:gd name="T17" fmla="*/ 2 h 34"/>
              <a:gd name="T18" fmla="*/ 23 w 26"/>
              <a:gd name="T19" fmla="*/ 7 h 34"/>
              <a:gd name="T20" fmla="*/ 23 w 26"/>
              <a:gd name="T21" fmla="*/ 7 h 34"/>
              <a:gd name="T22" fmla="*/ 23 w 26"/>
              <a:gd name="T23" fmla="*/ 7 h 34"/>
              <a:gd name="T24" fmla="*/ 25 w 26"/>
              <a:gd name="T25" fmla="*/ 8 h 34"/>
              <a:gd name="T26" fmla="*/ 24 w 26"/>
              <a:gd name="T27" fmla="*/ 10 h 34"/>
              <a:gd name="T28" fmla="*/ 20 w 26"/>
              <a:gd name="T29" fmla="*/ 13 h 34"/>
              <a:gd name="T30" fmla="*/ 20 w 26"/>
              <a:gd name="T31" fmla="*/ 13 h 34"/>
              <a:gd name="T32" fmla="*/ 14 w 26"/>
              <a:gd name="T33" fmla="*/ 20 h 34"/>
              <a:gd name="T34" fmla="*/ 9 w 26"/>
              <a:gd name="T35" fmla="*/ 27 h 34"/>
              <a:gd name="T36" fmla="*/ 5 w 26"/>
              <a:gd name="T37" fmla="*/ 33 h 34"/>
              <a:gd name="T38" fmla="*/ 4 w 26"/>
              <a:gd name="T39" fmla="*/ 34 h 34"/>
              <a:gd name="T40" fmla="*/ 3 w 26"/>
              <a:gd name="T41" fmla="*/ 33 h 34"/>
              <a:gd name="T42" fmla="*/ 3 w 26"/>
              <a:gd name="T43" fmla="*/ 32 h 34"/>
              <a:gd name="T44" fmla="*/ 2 w 26"/>
              <a:gd name="T45" fmla="*/ 33 h 34"/>
              <a:gd name="T46" fmla="*/ 1 w 26"/>
              <a:gd name="T4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 h="34">
                <a:moveTo>
                  <a:pt x="1" y="34"/>
                </a:moveTo>
                <a:cubicBezTo>
                  <a:pt x="1" y="34"/>
                  <a:pt x="0" y="34"/>
                  <a:pt x="0" y="33"/>
                </a:cubicBezTo>
                <a:cubicBezTo>
                  <a:pt x="0" y="33"/>
                  <a:pt x="0" y="33"/>
                  <a:pt x="0" y="32"/>
                </a:cubicBezTo>
                <a:cubicBezTo>
                  <a:pt x="3" y="27"/>
                  <a:pt x="6" y="23"/>
                  <a:pt x="10" y="19"/>
                </a:cubicBezTo>
                <a:cubicBezTo>
                  <a:pt x="10" y="18"/>
                  <a:pt x="11" y="17"/>
                  <a:pt x="12" y="17"/>
                </a:cubicBezTo>
                <a:cubicBezTo>
                  <a:pt x="16" y="11"/>
                  <a:pt x="20" y="6"/>
                  <a:pt x="24" y="1"/>
                </a:cubicBezTo>
                <a:cubicBezTo>
                  <a:pt x="24" y="0"/>
                  <a:pt x="24" y="0"/>
                  <a:pt x="25" y="0"/>
                </a:cubicBezTo>
                <a:cubicBezTo>
                  <a:pt x="25" y="0"/>
                  <a:pt x="26" y="0"/>
                  <a:pt x="26" y="1"/>
                </a:cubicBezTo>
                <a:cubicBezTo>
                  <a:pt x="26" y="1"/>
                  <a:pt x="26" y="2"/>
                  <a:pt x="26" y="2"/>
                </a:cubicBezTo>
                <a:cubicBezTo>
                  <a:pt x="25" y="4"/>
                  <a:pt x="24" y="6"/>
                  <a:pt x="23" y="7"/>
                </a:cubicBezTo>
                <a:cubicBezTo>
                  <a:pt x="23" y="7"/>
                  <a:pt x="23" y="7"/>
                  <a:pt x="23" y="7"/>
                </a:cubicBezTo>
                <a:cubicBezTo>
                  <a:pt x="23" y="7"/>
                  <a:pt x="23" y="7"/>
                  <a:pt x="23" y="7"/>
                </a:cubicBezTo>
                <a:cubicBezTo>
                  <a:pt x="24" y="7"/>
                  <a:pt x="24" y="8"/>
                  <a:pt x="25" y="8"/>
                </a:cubicBezTo>
                <a:cubicBezTo>
                  <a:pt x="25" y="9"/>
                  <a:pt x="24" y="10"/>
                  <a:pt x="24" y="10"/>
                </a:cubicBezTo>
                <a:cubicBezTo>
                  <a:pt x="22" y="10"/>
                  <a:pt x="21" y="12"/>
                  <a:pt x="20" y="13"/>
                </a:cubicBezTo>
                <a:cubicBezTo>
                  <a:pt x="20" y="13"/>
                  <a:pt x="20" y="13"/>
                  <a:pt x="20" y="13"/>
                </a:cubicBezTo>
                <a:cubicBezTo>
                  <a:pt x="18" y="15"/>
                  <a:pt x="16" y="17"/>
                  <a:pt x="14" y="20"/>
                </a:cubicBezTo>
                <a:cubicBezTo>
                  <a:pt x="12" y="23"/>
                  <a:pt x="11" y="25"/>
                  <a:pt x="9" y="27"/>
                </a:cubicBezTo>
                <a:cubicBezTo>
                  <a:pt x="8" y="29"/>
                  <a:pt x="6" y="31"/>
                  <a:pt x="5" y="33"/>
                </a:cubicBezTo>
                <a:cubicBezTo>
                  <a:pt x="5" y="33"/>
                  <a:pt x="5" y="34"/>
                  <a:pt x="4" y="34"/>
                </a:cubicBezTo>
                <a:cubicBezTo>
                  <a:pt x="4" y="34"/>
                  <a:pt x="3" y="33"/>
                  <a:pt x="3" y="33"/>
                </a:cubicBezTo>
                <a:cubicBezTo>
                  <a:pt x="3" y="33"/>
                  <a:pt x="3" y="33"/>
                  <a:pt x="3" y="32"/>
                </a:cubicBezTo>
                <a:cubicBezTo>
                  <a:pt x="3" y="33"/>
                  <a:pt x="2" y="33"/>
                  <a:pt x="2" y="33"/>
                </a:cubicBezTo>
                <a:cubicBezTo>
                  <a:pt x="2" y="34"/>
                  <a:pt x="1" y="34"/>
                  <a:pt x="1" y="34"/>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64" name="Freeform 37"/>
          <p:cNvSpPr/>
          <p:nvPr/>
        </p:nvSpPr>
        <p:spPr bwMode="auto">
          <a:xfrm>
            <a:off x="7712222" y="2212779"/>
            <a:ext cx="319088" cy="285750"/>
          </a:xfrm>
          <a:custGeom>
            <a:avLst/>
            <a:gdLst>
              <a:gd name="T0" fmla="*/ 5 w 38"/>
              <a:gd name="T1" fmla="*/ 34 h 34"/>
              <a:gd name="T2" fmla="*/ 0 w 38"/>
              <a:gd name="T3" fmla="*/ 30 h 34"/>
              <a:gd name="T4" fmla="*/ 3 w 38"/>
              <a:gd name="T5" fmla="*/ 22 h 34"/>
              <a:gd name="T6" fmla="*/ 7 w 38"/>
              <a:gd name="T7" fmla="*/ 17 h 34"/>
              <a:gd name="T8" fmla="*/ 14 w 38"/>
              <a:gd name="T9" fmla="*/ 9 h 34"/>
              <a:gd name="T10" fmla="*/ 16 w 38"/>
              <a:gd name="T11" fmla="*/ 3 h 34"/>
              <a:gd name="T12" fmla="*/ 15 w 38"/>
              <a:gd name="T13" fmla="*/ 3 h 34"/>
              <a:gd name="T14" fmla="*/ 14 w 38"/>
              <a:gd name="T15" fmla="*/ 2 h 34"/>
              <a:gd name="T16" fmla="*/ 7 w 38"/>
              <a:gd name="T17" fmla="*/ 6 h 34"/>
              <a:gd name="T18" fmla="*/ 6 w 38"/>
              <a:gd name="T19" fmla="*/ 6 h 34"/>
              <a:gd name="T20" fmla="*/ 5 w 38"/>
              <a:gd name="T21" fmla="*/ 6 h 34"/>
              <a:gd name="T22" fmla="*/ 5 w 38"/>
              <a:gd name="T23" fmla="*/ 4 h 34"/>
              <a:gd name="T24" fmla="*/ 10 w 38"/>
              <a:gd name="T25" fmla="*/ 1 h 34"/>
              <a:gd name="T26" fmla="*/ 14 w 38"/>
              <a:gd name="T27" fmla="*/ 0 h 34"/>
              <a:gd name="T28" fmla="*/ 18 w 38"/>
              <a:gd name="T29" fmla="*/ 2 h 34"/>
              <a:gd name="T30" fmla="*/ 17 w 38"/>
              <a:gd name="T31" fmla="*/ 9 h 34"/>
              <a:gd name="T32" fmla="*/ 9 w 38"/>
              <a:gd name="T33" fmla="*/ 20 h 34"/>
              <a:gd name="T34" fmla="*/ 7 w 38"/>
              <a:gd name="T35" fmla="*/ 22 h 34"/>
              <a:gd name="T36" fmla="*/ 7 w 38"/>
              <a:gd name="T37" fmla="*/ 22 h 34"/>
              <a:gd name="T38" fmla="*/ 3 w 38"/>
              <a:gd name="T39" fmla="*/ 30 h 34"/>
              <a:gd name="T40" fmla="*/ 5 w 38"/>
              <a:gd name="T41" fmla="*/ 31 h 34"/>
              <a:gd name="T42" fmla="*/ 9 w 38"/>
              <a:gd name="T43" fmla="*/ 30 h 34"/>
              <a:gd name="T44" fmla="*/ 10 w 38"/>
              <a:gd name="T45" fmla="*/ 30 h 34"/>
              <a:gd name="T46" fmla="*/ 35 w 38"/>
              <a:gd name="T47" fmla="*/ 25 h 34"/>
              <a:gd name="T48" fmla="*/ 36 w 38"/>
              <a:gd name="T49" fmla="*/ 25 h 34"/>
              <a:gd name="T50" fmla="*/ 38 w 38"/>
              <a:gd name="T51" fmla="*/ 26 h 34"/>
              <a:gd name="T52" fmla="*/ 37 w 38"/>
              <a:gd name="T53" fmla="*/ 27 h 34"/>
              <a:gd name="T54" fmla="*/ 32 w 38"/>
              <a:gd name="T55" fmla="*/ 28 h 34"/>
              <a:gd name="T56" fmla="*/ 29 w 38"/>
              <a:gd name="T57" fmla="*/ 28 h 34"/>
              <a:gd name="T58" fmla="*/ 15 w 38"/>
              <a:gd name="T59" fmla="*/ 31 h 34"/>
              <a:gd name="T60" fmla="*/ 12 w 38"/>
              <a:gd name="T61" fmla="*/ 32 h 34"/>
              <a:gd name="T62" fmla="*/ 6 w 38"/>
              <a:gd name="T63" fmla="*/ 34 h 34"/>
              <a:gd name="T64" fmla="*/ 5 w 38"/>
              <a:gd name="T6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8" h="34">
                <a:moveTo>
                  <a:pt x="5" y="34"/>
                </a:moveTo>
                <a:cubicBezTo>
                  <a:pt x="3" y="34"/>
                  <a:pt x="1" y="32"/>
                  <a:pt x="0" y="30"/>
                </a:cubicBezTo>
                <a:cubicBezTo>
                  <a:pt x="0" y="27"/>
                  <a:pt x="1" y="24"/>
                  <a:pt x="3" y="22"/>
                </a:cubicBezTo>
                <a:cubicBezTo>
                  <a:pt x="5" y="20"/>
                  <a:pt x="6" y="19"/>
                  <a:pt x="7" y="17"/>
                </a:cubicBezTo>
                <a:cubicBezTo>
                  <a:pt x="10" y="15"/>
                  <a:pt x="12" y="12"/>
                  <a:pt x="14" y="9"/>
                </a:cubicBezTo>
                <a:cubicBezTo>
                  <a:pt x="14" y="8"/>
                  <a:pt x="16" y="5"/>
                  <a:pt x="16" y="3"/>
                </a:cubicBezTo>
                <a:cubicBezTo>
                  <a:pt x="16" y="3"/>
                  <a:pt x="15" y="3"/>
                  <a:pt x="15" y="3"/>
                </a:cubicBezTo>
                <a:cubicBezTo>
                  <a:pt x="15" y="2"/>
                  <a:pt x="14" y="2"/>
                  <a:pt x="14" y="2"/>
                </a:cubicBezTo>
                <a:cubicBezTo>
                  <a:pt x="11" y="2"/>
                  <a:pt x="8" y="4"/>
                  <a:pt x="7" y="6"/>
                </a:cubicBezTo>
                <a:cubicBezTo>
                  <a:pt x="6" y="6"/>
                  <a:pt x="6" y="6"/>
                  <a:pt x="6" y="6"/>
                </a:cubicBezTo>
                <a:cubicBezTo>
                  <a:pt x="5" y="6"/>
                  <a:pt x="5" y="6"/>
                  <a:pt x="5" y="6"/>
                </a:cubicBezTo>
                <a:cubicBezTo>
                  <a:pt x="5" y="5"/>
                  <a:pt x="5" y="5"/>
                  <a:pt x="5" y="4"/>
                </a:cubicBezTo>
                <a:cubicBezTo>
                  <a:pt x="6" y="3"/>
                  <a:pt x="8" y="2"/>
                  <a:pt x="10" y="1"/>
                </a:cubicBezTo>
                <a:cubicBezTo>
                  <a:pt x="11" y="0"/>
                  <a:pt x="13" y="0"/>
                  <a:pt x="14" y="0"/>
                </a:cubicBezTo>
                <a:cubicBezTo>
                  <a:pt x="16" y="0"/>
                  <a:pt x="17" y="1"/>
                  <a:pt x="18" y="2"/>
                </a:cubicBezTo>
                <a:cubicBezTo>
                  <a:pt x="19" y="4"/>
                  <a:pt x="18" y="7"/>
                  <a:pt x="17" y="9"/>
                </a:cubicBezTo>
                <a:cubicBezTo>
                  <a:pt x="15" y="13"/>
                  <a:pt x="12" y="16"/>
                  <a:pt x="9" y="20"/>
                </a:cubicBezTo>
                <a:cubicBezTo>
                  <a:pt x="8" y="21"/>
                  <a:pt x="8" y="21"/>
                  <a:pt x="7" y="22"/>
                </a:cubicBezTo>
                <a:cubicBezTo>
                  <a:pt x="7" y="22"/>
                  <a:pt x="7" y="22"/>
                  <a:pt x="7" y="22"/>
                </a:cubicBezTo>
                <a:cubicBezTo>
                  <a:pt x="5" y="24"/>
                  <a:pt x="2" y="28"/>
                  <a:pt x="3" y="30"/>
                </a:cubicBezTo>
                <a:cubicBezTo>
                  <a:pt x="3" y="30"/>
                  <a:pt x="4" y="31"/>
                  <a:pt x="5" y="31"/>
                </a:cubicBezTo>
                <a:cubicBezTo>
                  <a:pt x="7" y="31"/>
                  <a:pt x="8" y="30"/>
                  <a:pt x="9" y="30"/>
                </a:cubicBezTo>
                <a:cubicBezTo>
                  <a:pt x="10" y="30"/>
                  <a:pt x="10" y="30"/>
                  <a:pt x="10" y="30"/>
                </a:cubicBezTo>
                <a:cubicBezTo>
                  <a:pt x="19" y="27"/>
                  <a:pt x="28" y="25"/>
                  <a:pt x="35" y="25"/>
                </a:cubicBezTo>
                <a:cubicBezTo>
                  <a:pt x="36" y="25"/>
                  <a:pt x="36" y="25"/>
                  <a:pt x="36" y="25"/>
                </a:cubicBezTo>
                <a:cubicBezTo>
                  <a:pt x="37" y="25"/>
                  <a:pt x="38" y="26"/>
                  <a:pt x="38" y="26"/>
                </a:cubicBezTo>
                <a:cubicBezTo>
                  <a:pt x="38" y="27"/>
                  <a:pt x="37" y="27"/>
                  <a:pt x="37" y="27"/>
                </a:cubicBezTo>
                <a:cubicBezTo>
                  <a:pt x="35" y="28"/>
                  <a:pt x="33" y="28"/>
                  <a:pt x="32" y="28"/>
                </a:cubicBezTo>
                <a:cubicBezTo>
                  <a:pt x="31" y="28"/>
                  <a:pt x="30" y="28"/>
                  <a:pt x="29" y="28"/>
                </a:cubicBezTo>
                <a:cubicBezTo>
                  <a:pt x="23" y="29"/>
                  <a:pt x="19" y="30"/>
                  <a:pt x="15" y="31"/>
                </a:cubicBezTo>
                <a:cubicBezTo>
                  <a:pt x="14" y="31"/>
                  <a:pt x="13" y="32"/>
                  <a:pt x="12" y="32"/>
                </a:cubicBezTo>
                <a:cubicBezTo>
                  <a:pt x="10" y="33"/>
                  <a:pt x="8" y="33"/>
                  <a:pt x="6" y="34"/>
                </a:cubicBezTo>
                <a:cubicBezTo>
                  <a:pt x="6" y="34"/>
                  <a:pt x="5" y="34"/>
                  <a:pt x="5" y="34"/>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65" name="Freeform 38"/>
          <p:cNvSpPr/>
          <p:nvPr/>
        </p:nvSpPr>
        <p:spPr bwMode="auto">
          <a:xfrm>
            <a:off x="7855097" y="2154042"/>
            <a:ext cx="260350" cy="269875"/>
          </a:xfrm>
          <a:custGeom>
            <a:avLst/>
            <a:gdLst>
              <a:gd name="T0" fmla="*/ 8 w 31"/>
              <a:gd name="T1" fmla="*/ 32 h 32"/>
              <a:gd name="T2" fmla="*/ 5 w 31"/>
              <a:gd name="T3" fmla="*/ 32 h 32"/>
              <a:gd name="T4" fmla="*/ 1 w 31"/>
              <a:gd name="T5" fmla="*/ 29 h 32"/>
              <a:gd name="T6" fmla="*/ 1 w 31"/>
              <a:gd name="T7" fmla="*/ 25 h 32"/>
              <a:gd name="T8" fmla="*/ 2 w 31"/>
              <a:gd name="T9" fmla="*/ 25 h 32"/>
              <a:gd name="T10" fmla="*/ 3 w 31"/>
              <a:gd name="T11" fmla="*/ 25 h 32"/>
              <a:gd name="T12" fmla="*/ 3 w 31"/>
              <a:gd name="T13" fmla="*/ 26 h 32"/>
              <a:gd name="T14" fmla="*/ 3 w 31"/>
              <a:gd name="T15" fmla="*/ 27 h 32"/>
              <a:gd name="T16" fmla="*/ 7 w 31"/>
              <a:gd name="T17" fmla="*/ 29 h 32"/>
              <a:gd name="T18" fmla="*/ 8 w 31"/>
              <a:gd name="T19" fmla="*/ 29 h 32"/>
              <a:gd name="T20" fmla="*/ 14 w 31"/>
              <a:gd name="T21" fmla="*/ 26 h 32"/>
              <a:gd name="T22" fmla="*/ 15 w 31"/>
              <a:gd name="T23" fmla="*/ 23 h 32"/>
              <a:gd name="T24" fmla="*/ 15 w 31"/>
              <a:gd name="T25" fmla="*/ 23 h 32"/>
              <a:gd name="T26" fmla="*/ 16 w 31"/>
              <a:gd name="T27" fmla="*/ 18 h 32"/>
              <a:gd name="T28" fmla="*/ 16 w 31"/>
              <a:gd name="T29" fmla="*/ 18 h 32"/>
              <a:gd name="T30" fmla="*/ 15 w 31"/>
              <a:gd name="T31" fmla="*/ 16 h 32"/>
              <a:gd name="T32" fmla="*/ 15 w 31"/>
              <a:gd name="T33" fmla="*/ 16 h 32"/>
              <a:gd name="T34" fmla="*/ 13 w 31"/>
              <a:gd name="T35" fmla="*/ 17 h 32"/>
              <a:gd name="T36" fmla="*/ 11 w 31"/>
              <a:gd name="T37" fmla="*/ 19 h 32"/>
              <a:gd name="T38" fmla="*/ 10 w 31"/>
              <a:gd name="T39" fmla="*/ 20 h 32"/>
              <a:gd name="T40" fmla="*/ 9 w 31"/>
              <a:gd name="T41" fmla="*/ 20 h 32"/>
              <a:gd name="T42" fmla="*/ 7 w 31"/>
              <a:gd name="T43" fmla="*/ 18 h 32"/>
              <a:gd name="T44" fmla="*/ 9 w 31"/>
              <a:gd name="T45" fmla="*/ 9 h 32"/>
              <a:gd name="T46" fmla="*/ 10 w 31"/>
              <a:gd name="T47" fmla="*/ 9 h 32"/>
              <a:gd name="T48" fmla="*/ 10 w 31"/>
              <a:gd name="T49" fmla="*/ 6 h 32"/>
              <a:gd name="T50" fmla="*/ 11 w 31"/>
              <a:gd name="T51" fmla="*/ 5 h 32"/>
              <a:gd name="T52" fmla="*/ 12 w 31"/>
              <a:gd name="T53" fmla="*/ 4 h 32"/>
              <a:gd name="T54" fmla="*/ 13 w 31"/>
              <a:gd name="T55" fmla="*/ 4 h 32"/>
              <a:gd name="T56" fmla="*/ 18 w 31"/>
              <a:gd name="T57" fmla="*/ 2 h 32"/>
              <a:gd name="T58" fmla="*/ 25 w 31"/>
              <a:gd name="T59" fmla="*/ 0 h 32"/>
              <a:gd name="T60" fmla="*/ 25 w 31"/>
              <a:gd name="T61" fmla="*/ 0 h 32"/>
              <a:gd name="T62" fmla="*/ 28 w 31"/>
              <a:gd name="T63" fmla="*/ 0 h 32"/>
              <a:gd name="T64" fmla="*/ 30 w 31"/>
              <a:gd name="T65" fmla="*/ 0 h 32"/>
              <a:gd name="T66" fmla="*/ 31 w 31"/>
              <a:gd name="T67" fmla="*/ 1 h 32"/>
              <a:gd name="T68" fmla="*/ 30 w 31"/>
              <a:gd name="T69" fmla="*/ 2 h 32"/>
              <a:gd name="T70" fmla="*/ 27 w 31"/>
              <a:gd name="T71" fmla="*/ 3 h 32"/>
              <a:gd name="T72" fmla="*/ 26 w 31"/>
              <a:gd name="T73" fmla="*/ 3 h 32"/>
              <a:gd name="T74" fmla="*/ 20 w 31"/>
              <a:gd name="T75" fmla="*/ 4 h 32"/>
              <a:gd name="T76" fmla="*/ 20 w 31"/>
              <a:gd name="T77" fmla="*/ 4 h 32"/>
              <a:gd name="T78" fmla="*/ 12 w 31"/>
              <a:gd name="T79" fmla="*/ 9 h 32"/>
              <a:gd name="T80" fmla="*/ 12 w 31"/>
              <a:gd name="T81" fmla="*/ 11 h 32"/>
              <a:gd name="T82" fmla="*/ 11 w 31"/>
              <a:gd name="T83" fmla="*/ 12 h 32"/>
              <a:gd name="T84" fmla="*/ 11 w 31"/>
              <a:gd name="T85" fmla="*/ 14 h 32"/>
              <a:gd name="T86" fmla="*/ 10 w 31"/>
              <a:gd name="T87" fmla="*/ 15 h 32"/>
              <a:gd name="T88" fmla="*/ 15 w 31"/>
              <a:gd name="T89" fmla="*/ 13 h 32"/>
              <a:gd name="T90" fmla="*/ 18 w 31"/>
              <a:gd name="T91" fmla="*/ 16 h 32"/>
              <a:gd name="T92" fmla="*/ 18 w 31"/>
              <a:gd name="T93" fmla="*/ 23 h 32"/>
              <a:gd name="T94" fmla="*/ 18 w 31"/>
              <a:gd name="T95" fmla="*/ 24 h 32"/>
              <a:gd name="T96" fmla="*/ 16 w 31"/>
              <a:gd name="T97" fmla="*/ 28 h 32"/>
              <a:gd name="T98" fmla="*/ 8 w 31"/>
              <a:gd name="T9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1" h="32">
                <a:moveTo>
                  <a:pt x="8" y="32"/>
                </a:moveTo>
                <a:cubicBezTo>
                  <a:pt x="7" y="32"/>
                  <a:pt x="6" y="32"/>
                  <a:pt x="5" y="32"/>
                </a:cubicBezTo>
                <a:cubicBezTo>
                  <a:pt x="3" y="31"/>
                  <a:pt x="2" y="31"/>
                  <a:pt x="1" y="29"/>
                </a:cubicBezTo>
                <a:cubicBezTo>
                  <a:pt x="0" y="27"/>
                  <a:pt x="0" y="26"/>
                  <a:pt x="1" y="25"/>
                </a:cubicBezTo>
                <a:cubicBezTo>
                  <a:pt x="2" y="25"/>
                  <a:pt x="2" y="25"/>
                  <a:pt x="2" y="25"/>
                </a:cubicBezTo>
                <a:cubicBezTo>
                  <a:pt x="3" y="25"/>
                  <a:pt x="3" y="25"/>
                  <a:pt x="3" y="25"/>
                </a:cubicBezTo>
                <a:cubicBezTo>
                  <a:pt x="3" y="25"/>
                  <a:pt x="3" y="26"/>
                  <a:pt x="3" y="26"/>
                </a:cubicBezTo>
                <a:cubicBezTo>
                  <a:pt x="3" y="27"/>
                  <a:pt x="3" y="27"/>
                  <a:pt x="3" y="27"/>
                </a:cubicBezTo>
                <a:cubicBezTo>
                  <a:pt x="4" y="28"/>
                  <a:pt x="5" y="29"/>
                  <a:pt x="7" y="29"/>
                </a:cubicBezTo>
                <a:cubicBezTo>
                  <a:pt x="7" y="29"/>
                  <a:pt x="8" y="29"/>
                  <a:pt x="8" y="29"/>
                </a:cubicBezTo>
                <a:cubicBezTo>
                  <a:pt x="9" y="29"/>
                  <a:pt x="12" y="29"/>
                  <a:pt x="14" y="26"/>
                </a:cubicBezTo>
                <a:cubicBezTo>
                  <a:pt x="15" y="26"/>
                  <a:pt x="15" y="24"/>
                  <a:pt x="15" y="23"/>
                </a:cubicBezTo>
                <a:cubicBezTo>
                  <a:pt x="15" y="23"/>
                  <a:pt x="15" y="23"/>
                  <a:pt x="15" y="23"/>
                </a:cubicBezTo>
                <a:cubicBezTo>
                  <a:pt x="15" y="21"/>
                  <a:pt x="16" y="19"/>
                  <a:pt x="16" y="18"/>
                </a:cubicBezTo>
                <a:cubicBezTo>
                  <a:pt x="16" y="18"/>
                  <a:pt x="16" y="18"/>
                  <a:pt x="16" y="18"/>
                </a:cubicBezTo>
                <a:cubicBezTo>
                  <a:pt x="16" y="17"/>
                  <a:pt x="15" y="16"/>
                  <a:pt x="15" y="16"/>
                </a:cubicBezTo>
                <a:cubicBezTo>
                  <a:pt x="15" y="16"/>
                  <a:pt x="15" y="16"/>
                  <a:pt x="15" y="16"/>
                </a:cubicBezTo>
                <a:cubicBezTo>
                  <a:pt x="15" y="16"/>
                  <a:pt x="14" y="16"/>
                  <a:pt x="13" y="17"/>
                </a:cubicBezTo>
                <a:cubicBezTo>
                  <a:pt x="12" y="17"/>
                  <a:pt x="12" y="18"/>
                  <a:pt x="11" y="19"/>
                </a:cubicBezTo>
                <a:cubicBezTo>
                  <a:pt x="10" y="19"/>
                  <a:pt x="10" y="19"/>
                  <a:pt x="10" y="20"/>
                </a:cubicBezTo>
                <a:cubicBezTo>
                  <a:pt x="9" y="20"/>
                  <a:pt x="9" y="20"/>
                  <a:pt x="9" y="20"/>
                </a:cubicBezTo>
                <a:cubicBezTo>
                  <a:pt x="8" y="20"/>
                  <a:pt x="7" y="19"/>
                  <a:pt x="7" y="18"/>
                </a:cubicBezTo>
                <a:cubicBezTo>
                  <a:pt x="7" y="15"/>
                  <a:pt x="8" y="12"/>
                  <a:pt x="9" y="9"/>
                </a:cubicBezTo>
                <a:cubicBezTo>
                  <a:pt x="9" y="9"/>
                  <a:pt x="10" y="9"/>
                  <a:pt x="10" y="9"/>
                </a:cubicBezTo>
                <a:cubicBezTo>
                  <a:pt x="10" y="8"/>
                  <a:pt x="10" y="7"/>
                  <a:pt x="10" y="6"/>
                </a:cubicBezTo>
                <a:cubicBezTo>
                  <a:pt x="11" y="6"/>
                  <a:pt x="11" y="5"/>
                  <a:pt x="11" y="5"/>
                </a:cubicBezTo>
                <a:cubicBezTo>
                  <a:pt x="11" y="4"/>
                  <a:pt x="12" y="4"/>
                  <a:pt x="12" y="4"/>
                </a:cubicBezTo>
                <a:cubicBezTo>
                  <a:pt x="12" y="4"/>
                  <a:pt x="12" y="4"/>
                  <a:pt x="13" y="4"/>
                </a:cubicBezTo>
                <a:cubicBezTo>
                  <a:pt x="14" y="3"/>
                  <a:pt x="16" y="2"/>
                  <a:pt x="18" y="2"/>
                </a:cubicBezTo>
                <a:cubicBezTo>
                  <a:pt x="20" y="1"/>
                  <a:pt x="22" y="1"/>
                  <a:pt x="25" y="0"/>
                </a:cubicBezTo>
                <a:cubicBezTo>
                  <a:pt x="25" y="0"/>
                  <a:pt x="25" y="0"/>
                  <a:pt x="25" y="0"/>
                </a:cubicBezTo>
                <a:cubicBezTo>
                  <a:pt x="26" y="0"/>
                  <a:pt x="27" y="0"/>
                  <a:pt x="28" y="0"/>
                </a:cubicBezTo>
                <a:cubicBezTo>
                  <a:pt x="29" y="0"/>
                  <a:pt x="30" y="0"/>
                  <a:pt x="30" y="0"/>
                </a:cubicBezTo>
                <a:cubicBezTo>
                  <a:pt x="31" y="0"/>
                  <a:pt x="31" y="1"/>
                  <a:pt x="31" y="1"/>
                </a:cubicBezTo>
                <a:cubicBezTo>
                  <a:pt x="31" y="2"/>
                  <a:pt x="31" y="2"/>
                  <a:pt x="30" y="2"/>
                </a:cubicBezTo>
                <a:cubicBezTo>
                  <a:pt x="29" y="3"/>
                  <a:pt x="28" y="3"/>
                  <a:pt x="27" y="3"/>
                </a:cubicBezTo>
                <a:cubicBezTo>
                  <a:pt x="26" y="3"/>
                  <a:pt x="26" y="3"/>
                  <a:pt x="26" y="3"/>
                </a:cubicBezTo>
                <a:cubicBezTo>
                  <a:pt x="23" y="4"/>
                  <a:pt x="21" y="4"/>
                  <a:pt x="20" y="4"/>
                </a:cubicBezTo>
                <a:cubicBezTo>
                  <a:pt x="20" y="4"/>
                  <a:pt x="20" y="4"/>
                  <a:pt x="20" y="4"/>
                </a:cubicBezTo>
                <a:cubicBezTo>
                  <a:pt x="17" y="5"/>
                  <a:pt x="12" y="7"/>
                  <a:pt x="12" y="9"/>
                </a:cubicBezTo>
                <a:cubicBezTo>
                  <a:pt x="12" y="10"/>
                  <a:pt x="12" y="10"/>
                  <a:pt x="12" y="11"/>
                </a:cubicBezTo>
                <a:cubicBezTo>
                  <a:pt x="12" y="11"/>
                  <a:pt x="12" y="11"/>
                  <a:pt x="11" y="12"/>
                </a:cubicBezTo>
                <a:cubicBezTo>
                  <a:pt x="11" y="12"/>
                  <a:pt x="11" y="13"/>
                  <a:pt x="11" y="14"/>
                </a:cubicBezTo>
                <a:cubicBezTo>
                  <a:pt x="11" y="14"/>
                  <a:pt x="10" y="15"/>
                  <a:pt x="10" y="15"/>
                </a:cubicBezTo>
                <a:cubicBezTo>
                  <a:pt x="12" y="14"/>
                  <a:pt x="14" y="13"/>
                  <a:pt x="15" y="13"/>
                </a:cubicBezTo>
                <a:cubicBezTo>
                  <a:pt x="16" y="13"/>
                  <a:pt x="18" y="14"/>
                  <a:pt x="18" y="16"/>
                </a:cubicBezTo>
                <a:cubicBezTo>
                  <a:pt x="19" y="18"/>
                  <a:pt x="19" y="21"/>
                  <a:pt x="18" y="23"/>
                </a:cubicBezTo>
                <a:cubicBezTo>
                  <a:pt x="18" y="23"/>
                  <a:pt x="18" y="23"/>
                  <a:pt x="18" y="24"/>
                </a:cubicBezTo>
                <a:cubicBezTo>
                  <a:pt x="18" y="25"/>
                  <a:pt x="17" y="27"/>
                  <a:pt x="16" y="28"/>
                </a:cubicBezTo>
                <a:cubicBezTo>
                  <a:pt x="15" y="31"/>
                  <a:pt x="11" y="32"/>
                  <a:pt x="8" y="32"/>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66" name="Freeform 39"/>
          <p:cNvSpPr>
            <a:spLocks noEditPoints="1"/>
          </p:cNvSpPr>
          <p:nvPr/>
        </p:nvSpPr>
        <p:spPr bwMode="auto">
          <a:xfrm>
            <a:off x="8090047" y="2154042"/>
            <a:ext cx="100013" cy="134938"/>
          </a:xfrm>
          <a:custGeom>
            <a:avLst/>
            <a:gdLst>
              <a:gd name="T0" fmla="*/ 4 w 12"/>
              <a:gd name="T1" fmla="*/ 16 h 16"/>
              <a:gd name="T2" fmla="*/ 0 w 12"/>
              <a:gd name="T3" fmla="*/ 12 h 16"/>
              <a:gd name="T4" fmla="*/ 0 w 12"/>
              <a:gd name="T5" fmla="*/ 10 h 16"/>
              <a:gd name="T6" fmla="*/ 1 w 12"/>
              <a:gd name="T7" fmla="*/ 5 h 16"/>
              <a:gd name="T8" fmla="*/ 6 w 12"/>
              <a:gd name="T9" fmla="*/ 0 h 16"/>
              <a:gd name="T10" fmla="*/ 9 w 12"/>
              <a:gd name="T11" fmla="*/ 2 h 16"/>
              <a:gd name="T12" fmla="*/ 9 w 12"/>
              <a:gd name="T13" fmla="*/ 3 h 16"/>
              <a:gd name="T14" fmla="*/ 9 w 12"/>
              <a:gd name="T15" fmla="*/ 3 h 16"/>
              <a:gd name="T16" fmla="*/ 11 w 12"/>
              <a:gd name="T17" fmla="*/ 5 h 16"/>
              <a:gd name="T18" fmla="*/ 8 w 12"/>
              <a:gd name="T19" fmla="*/ 13 h 16"/>
              <a:gd name="T20" fmla="*/ 6 w 12"/>
              <a:gd name="T21" fmla="*/ 14 h 16"/>
              <a:gd name="T22" fmla="*/ 6 w 12"/>
              <a:gd name="T23" fmla="*/ 15 h 16"/>
              <a:gd name="T24" fmla="*/ 5 w 12"/>
              <a:gd name="T25" fmla="*/ 16 h 16"/>
              <a:gd name="T26" fmla="*/ 4 w 12"/>
              <a:gd name="T27" fmla="*/ 16 h 16"/>
              <a:gd name="T28" fmla="*/ 3 w 12"/>
              <a:gd name="T29" fmla="*/ 11 h 16"/>
              <a:gd name="T30" fmla="*/ 4 w 12"/>
              <a:gd name="T31" fmla="*/ 12 h 16"/>
              <a:gd name="T32" fmla="*/ 4 w 12"/>
              <a:gd name="T33" fmla="*/ 12 h 16"/>
              <a:gd name="T34" fmla="*/ 6 w 12"/>
              <a:gd name="T35" fmla="*/ 11 h 16"/>
              <a:gd name="T36" fmla="*/ 8 w 12"/>
              <a:gd name="T37" fmla="*/ 8 h 16"/>
              <a:gd name="T38" fmla="*/ 8 w 12"/>
              <a:gd name="T39" fmla="*/ 6 h 16"/>
              <a:gd name="T40" fmla="*/ 8 w 12"/>
              <a:gd name="T41" fmla="*/ 6 h 16"/>
              <a:gd name="T42" fmla="*/ 7 w 12"/>
              <a:gd name="T43" fmla="*/ 6 h 16"/>
              <a:gd name="T44" fmla="*/ 4 w 12"/>
              <a:gd name="T45" fmla="*/ 10 h 16"/>
              <a:gd name="T46" fmla="*/ 3 w 12"/>
              <a:gd name="T47"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16">
                <a:moveTo>
                  <a:pt x="4" y="16"/>
                </a:moveTo>
                <a:cubicBezTo>
                  <a:pt x="2" y="16"/>
                  <a:pt x="1" y="14"/>
                  <a:pt x="0" y="12"/>
                </a:cubicBezTo>
                <a:cubicBezTo>
                  <a:pt x="0" y="12"/>
                  <a:pt x="0" y="11"/>
                  <a:pt x="0" y="10"/>
                </a:cubicBezTo>
                <a:cubicBezTo>
                  <a:pt x="0" y="8"/>
                  <a:pt x="1" y="6"/>
                  <a:pt x="1" y="5"/>
                </a:cubicBezTo>
                <a:cubicBezTo>
                  <a:pt x="2" y="3"/>
                  <a:pt x="4" y="0"/>
                  <a:pt x="6" y="0"/>
                </a:cubicBezTo>
                <a:cubicBezTo>
                  <a:pt x="7" y="0"/>
                  <a:pt x="8" y="1"/>
                  <a:pt x="9" y="2"/>
                </a:cubicBezTo>
                <a:cubicBezTo>
                  <a:pt x="9" y="2"/>
                  <a:pt x="9" y="3"/>
                  <a:pt x="9" y="3"/>
                </a:cubicBezTo>
                <a:cubicBezTo>
                  <a:pt x="9" y="3"/>
                  <a:pt x="9" y="3"/>
                  <a:pt x="9" y="3"/>
                </a:cubicBezTo>
                <a:cubicBezTo>
                  <a:pt x="10" y="3"/>
                  <a:pt x="10" y="4"/>
                  <a:pt x="11" y="5"/>
                </a:cubicBezTo>
                <a:cubicBezTo>
                  <a:pt x="12" y="7"/>
                  <a:pt x="11" y="10"/>
                  <a:pt x="8" y="13"/>
                </a:cubicBezTo>
                <a:cubicBezTo>
                  <a:pt x="7" y="13"/>
                  <a:pt x="7" y="14"/>
                  <a:pt x="6" y="14"/>
                </a:cubicBezTo>
                <a:cubicBezTo>
                  <a:pt x="6" y="14"/>
                  <a:pt x="6" y="15"/>
                  <a:pt x="6" y="15"/>
                </a:cubicBezTo>
                <a:cubicBezTo>
                  <a:pt x="6" y="15"/>
                  <a:pt x="6" y="16"/>
                  <a:pt x="5" y="16"/>
                </a:cubicBezTo>
                <a:cubicBezTo>
                  <a:pt x="5" y="16"/>
                  <a:pt x="5" y="16"/>
                  <a:pt x="4" y="16"/>
                </a:cubicBezTo>
                <a:close/>
                <a:moveTo>
                  <a:pt x="3" y="11"/>
                </a:moveTo>
                <a:cubicBezTo>
                  <a:pt x="4" y="11"/>
                  <a:pt x="4" y="12"/>
                  <a:pt x="4" y="12"/>
                </a:cubicBezTo>
                <a:cubicBezTo>
                  <a:pt x="4" y="12"/>
                  <a:pt x="4" y="12"/>
                  <a:pt x="4" y="12"/>
                </a:cubicBezTo>
                <a:cubicBezTo>
                  <a:pt x="4" y="12"/>
                  <a:pt x="5" y="11"/>
                  <a:pt x="6" y="11"/>
                </a:cubicBezTo>
                <a:cubicBezTo>
                  <a:pt x="7" y="10"/>
                  <a:pt x="8" y="9"/>
                  <a:pt x="8" y="8"/>
                </a:cubicBezTo>
                <a:cubicBezTo>
                  <a:pt x="8" y="7"/>
                  <a:pt x="8" y="7"/>
                  <a:pt x="8" y="6"/>
                </a:cubicBezTo>
                <a:cubicBezTo>
                  <a:pt x="8" y="6"/>
                  <a:pt x="8" y="6"/>
                  <a:pt x="8" y="6"/>
                </a:cubicBezTo>
                <a:cubicBezTo>
                  <a:pt x="8" y="6"/>
                  <a:pt x="8" y="6"/>
                  <a:pt x="7" y="6"/>
                </a:cubicBezTo>
                <a:cubicBezTo>
                  <a:pt x="6" y="6"/>
                  <a:pt x="4" y="8"/>
                  <a:pt x="4" y="10"/>
                </a:cubicBezTo>
                <a:cubicBezTo>
                  <a:pt x="4" y="10"/>
                  <a:pt x="3" y="11"/>
                  <a:pt x="3" y="11"/>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67" name="Freeform 40"/>
          <p:cNvSpPr>
            <a:spLocks noEditPoints="1"/>
          </p:cNvSpPr>
          <p:nvPr/>
        </p:nvSpPr>
        <p:spPr bwMode="auto">
          <a:xfrm>
            <a:off x="8072585" y="2146104"/>
            <a:ext cx="209550" cy="319088"/>
          </a:xfrm>
          <a:custGeom>
            <a:avLst/>
            <a:gdLst>
              <a:gd name="T0" fmla="*/ 2 w 25"/>
              <a:gd name="T1" fmla="*/ 38 h 38"/>
              <a:gd name="T2" fmla="*/ 0 w 25"/>
              <a:gd name="T3" fmla="*/ 37 h 38"/>
              <a:gd name="T4" fmla="*/ 0 w 25"/>
              <a:gd name="T5" fmla="*/ 36 h 38"/>
              <a:gd name="T6" fmla="*/ 8 w 25"/>
              <a:gd name="T7" fmla="*/ 21 h 38"/>
              <a:gd name="T8" fmla="*/ 11 w 25"/>
              <a:gd name="T9" fmla="*/ 17 h 38"/>
              <a:gd name="T10" fmla="*/ 14 w 25"/>
              <a:gd name="T11" fmla="*/ 11 h 38"/>
              <a:gd name="T12" fmla="*/ 22 w 25"/>
              <a:gd name="T13" fmla="*/ 0 h 38"/>
              <a:gd name="T14" fmla="*/ 23 w 25"/>
              <a:gd name="T15" fmla="*/ 0 h 38"/>
              <a:gd name="T16" fmla="*/ 24 w 25"/>
              <a:gd name="T17" fmla="*/ 1 h 38"/>
              <a:gd name="T18" fmla="*/ 24 w 25"/>
              <a:gd name="T19" fmla="*/ 2 h 38"/>
              <a:gd name="T20" fmla="*/ 24 w 25"/>
              <a:gd name="T21" fmla="*/ 3 h 38"/>
              <a:gd name="T22" fmla="*/ 23 w 25"/>
              <a:gd name="T23" fmla="*/ 4 h 38"/>
              <a:gd name="T24" fmla="*/ 22 w 25"/>
              <a:gd name="T25" fmla="*/ 5 h 38"/>
              <a:gd name="T26" fmla="*/ 22 w 25"/>
              <a:gd name="T27" fmla="*/ 5 h 38"/>
              <a:gd name="T28" fmla="*/ 17 w 25"/>
              <a:gd name="T29" fmla="*/ 13 h 38"/>
              <a:gd name="T30" fmla="*/ 14 w 25"/>
              <a:gd name="T31" fmla="*/ 18 h 38"/>
              <a:gd name="T32" fmla="*/ 11 w 25"/>
              <a:gd name="T33" fmla="*/ 22 h 38"/>
              <a:gd name="T34" fmla="*/ 7 w 25"/>
              <a:gd name="T35" fmla="*/ 27 h 38"/>
              <a:gd name="T36" fmla="*/ 4 w 25"/>
              <a:gd name="T37" fmla="*/ 33 h 38"/>
              <a:gd name="T38" fmla="*/ 10 w 25"/>
              <a:gd name="T39" fmla="*/ 28 h 38"/>
              <a:gd name="T40" fmla="*/ 12 w 25"/>
              <a:gd name="T41" fmla="*/ 23 h 38"/>
              <a:gd name="T42" fmla="*/ 17 w 25"/>
              <a:gd name="T43" fmla="*/ 18 h 38"/>
              <a:gd name="T44" fmla="*/ 18 w 25"/>
              <a:gd name="T45" fmla="*/ 17 h 38"/>
              <a:gd name="T46" fmla="*/ 19 w 25"/>
              <a:gd name="T47" fmla="*/ 18 h 38"/>
              <a:gd name="T48" fmla="*/ 20 w 25"/>
              <a:gd name="T49" fmla="*/ 20 h 38"/>
              <a:gd name="T50" fmla="*/ 19 w 25"/>
              <a:gd name="T51" fmla="*/ 20 h 38"/>
              <a:gd name="T52" fmla="*/ 22 w 25"/>
              <a:gd name="T53" fmla="*/ 23 h 38"/>
              <a:gd name="T54" fmla="*/ 19 w 25"/>
              <a:gd name="T55" fmla="*/ 30 h 38"/>
              <a:gd name="T56" fmla="*/ 15 w 25"/>
              <a:gd name="T57" fmla="*/ 32 h 38"/>
              <a:gd name="T58" fmla="*/ 13 w 25"/>
              <a:gd name="T59" fmla="*/ 32 h 38"/>
              <a:gd name="T60" fmla="*/ 13 w 25"/>
              <a:gd name="T61" fmla="*/ 33 h 38"/>
              <a:gd name="T62" fmla="*/ 12 w 25"/>
              <a:gd name="T63" fmla="*/ 34 h 38"/>
              <a:gd name="T64" fmla="*/ 11 w 25"/>
              <a:gd name="T65" fmla="*/ 33 h 38"/>
              <a:gd name="T66" fmla="*/ 10 w 25"/>
              <a:gd name="T67" fmla="*/ 32 h 38"/>
              <a:gd name="T68" fmla="*/ 2 w 25"/>
              <a:gd name="T69" fmla="*/ 38 h 38"/>
              <a:gd name="T70" fmla="*/ 2 w 25"/>
              <a:gd name="T71" fmla="*/ 38 h 38"/>
              <a:gd name="T72" fmla="*/ 14 w 25"/>
              <a:gd name="T73" fmla="*/ 28 h 38"/>
              <a:gd name="T74" fmla="*/ 14 w 25"/>
              <a:gd name="T75" fmla="*/ 29 h 38"/>
              <a:gd name="T76" fmla="*/ 14 w 25"/>
              <a:gd name="T77" fmla="*/ 29 h 38"/>
              <a:gd name="T78" fmla="*/ 14 w 25"/>
              <a:gd name="T79" fmla="*/ 29 h 38"/>
              <a:gd name="T80" fmla="*/ 18 w 25"/>
              <a:gd name="T81" fmla="*/ 26 h 38"/>
              <a:gd name="T82" fmla="*/ 18 w 25"/>
              <a:gd name="T83" fmla="*/ 26 h 38"/>
              <a:gd name="T84" fmla="*/ 19 w 25"/>
              <a:gd name="T85" fmla="*/ 24 h 38"/>
              <a:gd name="T86" fmla="*/ 18 w 25"/>
              <a:gd name="T87" fmla="*/ 23 h 38"/>
              <a:gd name="T88" fmla="*/ 17 w 25"/>
              <a:gd name="T89" fmla="*/ 24 h 38"/>
              <a:gd name="T90" fmla="*/ 14 w 25"/>
              <a:gd name="T91" fmla="*/ 2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5" h="38">
                <a:moveTo>
                  <a:pt x="2" y="38"/>
                </a:moveTo>
                <a:cubicBezTo>
                  <a:pt x="1" y="38"/>
                  <a:pt x="1" y="38"/>
                  <a:pt x="0" y="37"/>
                </a:cubicBezTo>
                <a:cubicBezTo>
                  <a:pt x="0" y="37"/>
                  <a:pt x="0" y="36"/>
                  <a:pt x="0" y="36"/>
                </a:cubicBezTo>
                <a:cubicBezTo>
                  <a:pt x="1" y="30"/>
                  <a:pt x="4" y="25"/>
                  <a:pt x="8" y="21"/>
                </a:cubicBezTo>
                <a:cubicBezTo>
                  <a:pt x="9" y="19"/>
                  <a:pt x="10" y="18"/>
                  <a:pt x="11" y="17"/>
                </a:cubicBezTo>
                <a:cubicBezTo>
                  <a:pt x="12" y="15"/>
                  <a:pt x="13" y="13"/>
                  <a:pt x="14" y="11"/>
                </a:cubicBezTo>
                <a:cubicBezTo>
                  <a:pt x="16" y="7"/>
                  <a:pt x="18" y="3"/>
                  <a:pt x="22" y="0"/>
                </a:cubicBezTo>
                <a:cubicBezTo>
                  <a:pt x="22" y="0"/>
                  <a:pt x="23" y="0"/>
                  <a:pt x="23" y="0"/>
                </a:cubicBezTo>
                <a:cubicBezTo>
                  <a:pt x="24" y="0"/>
                  <a:pt x="24" y="0"/>
                  <a:pt x="24" y="1"/>
                </a:cubicBezTo>
                <a:cubicBezTo>
                  <a:pt x="25" y="1"/>
                  <a:pt x="25" y="2"/>
                  <a:pt x="24" y="2"/>
                </a:cubicBezTo>
                <a:cubicBezTo>
                  <a:pt x="24" y="3"/>
                  <a:pt x="24" y="3"/>
                  <a:pt x="24" y="3"/>
                </a:cubicBezTo>
                <a:cubicBezTo>
                  <a:pt x="24" y="3"/>
                  <a:pt x="23" y="4"/>
                  <a:pt x="23" y="4"/>
                </a:cubicBezTo>
                <a:cubicBezTo>
                  <a:pt x="23" y="5"/>
                  <a:pt x="22" y="5"/>
                  <a:pt x="22" y="5"/>
                </a:cubicBezTo>
                <a:cubicBezTo>
                  <a:pt x="22" y="5"/>
                  <a:pt x="22" y="5"/>
                  <a:pt x="22" y="5"/>
                </a:cubicBezTo>
                <a:cubicBezTo>
                  <a:pt x="20" y="7"/>
                  <a:pt x="18" y="10"/>
                  <a:pt x="17" y="13"/>
                </a:cubicBezTo>
                <a:cubicBezTo>
                  <a:pt x="16" y="15"/>
                  <a:pt x="15" y="17"/>
                  <a:pt x="14" y="18"/>
                </a:cubicBezTo>
                <a:cubicBezTo>
                  <a:pt x="13" y="20"/>
                  <a:pt x="12" y="21"/>
                  <a:pt x="11" y="22"/>
                </a:cubicBezTo>
                <a:cubicBezTo>
                  <a:pt x="10" y="24"/>
                  <a:pt x="8" y="25"/>
                  <a:pt x="7" y="27"/>
                </a:cubicBezTo>
                <a:cubicBezTo>
                  <a:pt x="6" y="29"/>
                  <a:pt x="5" y="31"/>
                  <a:pt x="4" y="33"/>
                </a:cubicBezTo>
                <a:cubicBezTo>
                  <a:pt x="6" y="32"/>
                  <a:pt x="8" y="30"/>
                  <a:pt x="10" y="28"/>
                </a:cubicBezTo>
                <a:cubicBezTo>
                  <a:pt x="10" y="26"/>
                  <a:pt x="11" y="25"/>
                  <a:pt x="12" y="23"/>
                </a:cubicBezTo>
                <a:cubicBezTo>
                  <a:pt x="14" y="21"/>
                  <a:pt x="16" y="19"/>
                  <a:pt x="17" y="18"/>
                </a:cubicBezTo>
                <a:cubicBezTo>
                  <a:pt x="17" y="17"/>
                  <a:pt x="18" y="17"/>
                  <a:pt x="18" y="17"/>
                </a:cubicBezTo>
                <a:cubicBezTo>
                  <a:pt x="19" y="17"/>
                  <a:pt x="19" y="18"/>
                  <a:pt x="19" y="18"/>
                </a:cubicBezTo>
                <a:cubicBezTo>
                  <a:pt x="20" y="19"/>
                  <a:pt x="20" y="19"/>
                  <a:pt x="20" y="20"/>
                </a:cubicBezTo>
                <a:cubicBezTo>
                  <a:pt x="19" y="20"/>
                  <a:pt x="19" y="20"/>
                  <a:pt x="19" y="20"/>
                </a:cubicBezTo>
                <a:cubicBezTo>
                  <a:pt x="21" y="20"/>
                  <a:pt x="22" y="21"/>
                  <a:pt x="22" y="23"/>
                </a:cubicBezTo>
                <a:cubicBezTo>
                  <a:pt x="22" y="25"/>
                  <a:pt x="21" y="28"/>
                  <a:pt x="19" y="30"/>
                </a:cubicBezTo>
                <a:cubicBezTo>
                  <a:pt x="19" y="30"/>
                  <a:pt x="17" y="32"/>
                  <a:pt x="15" y="32"/>
                </a:cubicBezTo>
                <a:cubicBezTo>
                  <a:pt x="14" y="32"/>
                  <a:pt x="14" y="32"/>
                  <a:pt x="13" y="32"/>
                </a:cubicBezTo>
                <a:cubicBezTo>
                  <a:pt x="13" y="33"/>
                  <a:pt x="13" y="33"/>
                  <a:pt x="13" y="33"/>
                </a:cubicBezTo>
                <a:cubicBezTo>
                  <a:pt x="13" y="33"/>
                  <a:pt x="12" y="34"/>
                  <a:pt x="12" y="34"/>
                </a:cubicBezTo>
                <a:cubicBezTo>
                  <a:pt x="11" y="34"/>
                  <a:pt x="11" y="33"/>
                  <a:pt x="11" y="33"/>
                </a:cubicBezTo>
                <a:cubicBezTo>
                  <a:pt x="10" y="33"/>
                  <a:pt x="10" y="32"/>
                  <a:pt x="10" y="32"/>
                </a:cubicBezTo>
                <a:cubicBezTo>
                  <a:pt x="8" y="34"/>
                  <a:pt x="5" y="36"/>
                  <a:pt x="2" y="38"/>
                </a:cubicBezTo>
                <a:cubicBezTo>
                  <a:pt x="2" y="38"/>
                  <a:pt x="2" y="38"/>
                  <a:pt x="2" y="38"/>
                </a:cubicBezTo>
                <a:close/>
                <a:moveTo>
                  <a:pt x="14" y="28"/>
                </a:moveTo>
                <a:cubicBezTo>
                  <a:pt x="14" y="29"/>
                  <a:pt x="14" y="29"/>
                  <a:pt x="14" y="29"/>
                </a:cubicBezTo>
                <a:cubicBezTo>
                  <a:pt x="14" y="29"/>
                  <a:pt x="14" y="29"/>
                  <a:pt x="14" y="29"/>
                </a:cubicBezTo>
                <a:cubicBezTo>
                  <a:pt x="14" y="29"/>
                  <a:pt x="14" y="29"/>
                  <a:pt x="14" y="29"/>
                </a:cubicBezTo>
                <a:cubicBezTo>
                  <a:pt x="16" y="29"/>
                  <a:pt x="17" y="27"/>
                  <a:pt x="18" y="26"/>
                </a:cubicBezTo>
                <a:cubicBezTo>
                  <a:pt x="18" y="26"/>
                  <a:pt x="18" y="26"/>
                  <a:pt x="18" y="26"/>
                </a:cubicBezTo>
                <a:cubicBezTo>
                  <a:pt x="19" y="24"/>
                  <a:pt x="19" y="24"/>
                  <a:pt x="19" y="24"/>
                </a:cubicBezTo>
                <a:cubicBezTo>
                  <a:pt x="19" y="24"/>
                  <a:pt x="18" y="23"/>
                  <a:pt x="18" y="23"/>
                </a:cubicBezTo>
                <a:cubicBezTo>
                  <a:pt x="18" y="23"/>
                  <a:pt x="18" y="24"/>
                  <a:pt x="17" y="24"/>
                </a:cubicBezTo>
                <a:cubicBezTo>
                  <a:pt x="17" y="25"/>
                  <a:pt x="15" y="26"/>
                  <a:pt x="14" y="28"/>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68" name="Freeform 42"/>
          <p:cNvSpPr/>
          <p:nvPr/>
        </p:nvSpPr>
        <p:spPr bwMode="auto">
          <a:xfrm>
            <a:off x="10403035" y="4003479"/>
            <a:ext cx="134938" cy="33338"/>
          </a:xfrm>
          <a:custGeom>
            <a:avLst/>
            <a:gdLst>
              <a:gd name="T0" fmla="*/ 11 w 16"/>
              <a:gd name="T1" fmla="*/ 4 h 4"/>
              <a:gd name="T2" fmla="*/ 9 w 16"/>
              <a:gd name="T3" fmla="*/ 4 h 4"/>
              <a:gd name="T4" fmla="*/ 8 w 16"/>
              <a:gd name="T5" fmla="*/ 4 h 4"/>
              <a:gd name="T6" fmla="*/ 1 w 16"/>
              <a:gd name="T7" fmla="*/ 3 h 4"/>
              <a:gd name="T8" fmla="*/ 0 w 16"/>
              <a:gd name="T9" fmla="*/ 1 h 4"/>
              <a:gd name="T10" fmla="*/ 2 w 16"/>
              <a:gd name="T11" fmla="*/ 0 h 4"/>
              <a:gd name="T12" fmla="*/ 2 w 16"/>
              <a:gd name="T13" fmla="*/ 0 h 4"/>
              <a:gd name="T14" fmla="*/ 9 w 16"/>
              <a:gd name="T15" fmla="*/ 1 h 4"/>
              <a:gd name="T16" fmla="*/ 9 w 16"/>
              <a:gd name="T17" fmla="*/ 1 h 4"/>
              <a:gd name="T18" fmla="*/ 11 w 16"/>
              <a:gd name="T19" fmla="*/ 1 h 4"/>
              <a:gd name="T20" fmla="*/ 13 w 16"/>
              <a:gd name="T21" fmla="*/ 1 h 4"/>
              <a:gd name="T22" fmla="*/ 15 w 16"/>
              <a:gd name="T23" fmla="*/ 1 h 4"/>
              <a:gd name="T24" fmla="*/ 16 w 16"/>
              <a:gd name="T25" fmla="*/ 2 h 4"/>
              <a:gd name="T26" fmla="*/ 15 w 16"/>
              <a:gd name="T27" fmla="*/ 3 h 4"/>
              <a:gd name="T28" fmla="*/ 11 w 16"/>
              <a:gd name="T2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4">
                <a:moveTo>
                  <a:pt x="11" y="4"/>
                </a:moveTo>
                <a:cubicBezTo>
                  <a:pt x="10" y="4"/>
                  <a:pt x="10" y="4"/>
                  <a:pt x="9" y="4"/>
                </a:cubicBezTo>
                <a:cubicBezTo>
                  <a:pt x="8" y="4"/>
                  <a:pt x="8" y="4"/>
                  <a:pt x="8" y="4"/>
                </a:cubicBezTo>
                <a:cubicBezTo>
                  <a:pt x="6" y="4"/>
                  <a:pt x="4" y="4"/>
                  <a:pt x="1" y="3"/>
                </a:cubicBezTo>
                <a:cubicBezTo>
                  <a:pt x="0" y="3"/>
                  <a:pt x="0" y="2"/>
                  <a:pt x="0" y="1"/>
                </a:cubicBezTo>
                <a:cubicBezTo>
                  <a:pt x="0" y="1"/>
                  <a:pt x="1" y="0"/>
                  <a:pt x="2" y="0"/>
                </a:cubicBezTo>
                <a:cubicBezTo>
                  <a:pt x="2" y="0"/>
                  <a:pt x="2" y="0"/>
                  <a:pt x="2" y="0"/>
                </a:cubicBezTo>
                <a:cubicBezTo>
                  <a:pt x="4" y="1"/>
                  <a:pt x="7" y="1"/>
                  <a:pt x="9" y="1"/>
                </a:cubicBezTo>
                <a:cubicBezTo>
                  <a:pt x="9" y="1"/>
                  <a:pt x="9" y="1"/>
                  <a:pt x="9" y="1"/>
                </a:cubicBezTo>
                <a:cubicBezTo>
                  <a:pt x="10" y="1"/>
                  <a:pt x="10" y="1"/>
                  <a:pt x="11" y="1"/>
                </a:cubicBezTo>
                <a:cubicBezTo>
                  <a:pt x="12" y="1"/>
                  <a:pt x="12" y="1"/>
                  <a:pt x="13" y="1"/>
                </a:cubicBezTo>
                <a:cubicBezTo>
                  <a:pt x="14" y="1"/>
                  <a:pt x="14" y="1"/>
                  <a:pt x="15" y="1"/>
                </a:cubicBezTo>
                <a:cubicBezTo>
                  <a:pt x="16" y="1"/>
                  <a:pt x="16" y="2"/>
                  <a:pt x="16" y="2"/>
                </a:cubicBezTo>
                <a:cubicBezTo>
                  <a:pt x="16" y="3"/>
                  <a:pt x="16" y="3"/>
                  <a:pt x="15" y="3"/>
                </a:cubicBezTo>
                <a:cubicBezTo>
                  <a:pt x="14" y="4"/>
                  <a:pt x="12" y="4"/>
                  <a:pt x="11" y="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69" name="Freeform 43"/>
          <p:cNvSpPr/>
          <p:nvPr/>
        </p:nvSpPr>
        <p:spPr bwMode="auto">
          <a:xfrm>
            <a:off x="10420497" y="4019354"/>
            <a:ext cx="117475" cy="42863"/>
          </a:xfrm>
          <a:custGeom>
            <a:avLst/>
            <a:gdLst>
              <a:gd name="T0" fmla="*/ 12 w 14"/>
              <a:gd name="T1" fmla="*/ 5 h 5"/>
              <a:gd name="T2" fmla="*/ 10 w 14"/>
              <a:gd name="T3" fmla="*/ 5 h 5"/>
              <a:gd name="T4" fmla="*/ 10 w 14"/>
              <a:gd name="T5" fmla="*/ 5 h 5"/>
              <a:gd name="T6" fmla="*/ 9 w 14"/>
              <a:gd name="T7" fmla="*/ 5 h 5"/>
              <a:gd name="T8" fmla="*/ 5 w 14"/>
              <a:gd name="T9" fmla="*/ 5 h 5"/>
              <a:gd name="T10" fmla="*/ 5 w 14"/>
              <a:gd name="T11" fmla="*/ 5 h 5"/>
              <a:gd name="T12" fmla="*/ 1 w 14"/>
              <a:gd name="T13" fmla="*/ 2 h 5"/>
              <a:gd name="T14" fmla="*/ 2 w 14"/>
              <a:gd name="T15" fmla="*/ 0 h 5"/>
              <a:gd name="T16" fmla="*/ 3 w 14"/>
              <a:gd name="T17" fmla="*/ 1 h 5"/>
              <a:gd name="T18" fmla="*/ 3 w 14"/>
              <a:gd name="T19" fmla="*/ 1 h 5"/>
              <a:gd name="T20" fmla="*/ 8 w 14"/>
              <a:gd name="T21" fmla="*/ 2 h 5"/>
              <a:gd name="T22" fmla="*/ 14 w 14"/>
              <a:gd name="T23" fmla="*/ 3 h 5"/>
              <a:gd name="T24" fmla="*/ 14 w 14"/>
              <a:gd name="T25" fmla="*/ 4 h 5"/>
              <a:gd name="T26" fmla="*/ 13 w 14"/>
              <a:gd name="T27" fmla="*/ 5 h 5"/>
              <a:gd name="T28" fmla="*/ 12 w 14"/>
              <a:gd name="T2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5">
                <a:moveTo>
                  <a:pt x="12" y="5"/>
                </a:moveTo>
                <a:cubicBezTo>
                  <a:pt x="11" y="5"/>
                  <a:pt x="11" y="5"/>
                  <a:pt x="10" y="5"/>
                </a:cubicBezTo>
                <a:cubicBezTo>
                  <a:pt x="10" y="5"/>
                  <a:pt x="10" y="5"/>
                  <a:pt x="10" y="5"/>
                </a:cubicBezTo>
                <a:cubicBezTo>
                  <a:pt x="9" y="5"/>
                  <a:pt x="9" y="5"/>
                  <a:pt x="9" y="5"/>
                </a:cubicBezTo>
                <a:cubicBezTo>
                  <a:pt x="8" y="5"/>
                  <a:pt x="6" y="5"/>
                  <a:pt x="5" y="5"/>
                </a:cubicBezTo>
                <a:cubicBezTo>
                  <a:pt x="5" y="5"/>
                  <a:pt x="5" y="5"/>
                  <a:pt x="5" y="5"/>
                </a:cubicBezTo>
                <a:cubicBezTo>
                  <a:pt x="3" y="4"/>
                  <a:pt x="0" y="4"/>
                  <a:pt x="1" y="2"/>
                </a:cubicBezTo>
                <a:cubicBezTo>
                  <a:pt x="1" y="1"/>
                  <a:pt x="1" y="0"/>
                  <a:pt x="2" y="0"/>
                </a:cubicBezTo>
                <a:cubicBezTo>
                  <a:pt x="2" y="0"/>
                  <a:pt x="3" y="0"/>
                  <a:pt x="3" y="1"/>
                </a:cubicBezTo>
                <a:cubicBezTo>
                  <a:pt x="3" y="1"/>
                  <a:pt x="3" y="1"/>
                  <a:pt x="3" y="1"/>
                </a:cubicBezTo>
                <a:cubicBezTo>
                  <a:pt x="4" y="2"/>
                  <a:pt x="6" y="2"/>
                  <a:pt x="8" y="2"/>
                </a:cubicBezTo>
                <a:cubicBezTo>
                  <a:pt x="11" y="2"/>
                  <a:pt x="13" y="2"/>
                  <a:pt x="14" y="3"/>
                </a:cubicBezTo>
                <a:cubicBezTo>
                  <a:pt x="14" y="3"/>
                  <a:pt x="14" y="4"/>
                  <a:pt x="14" y="4"/>
                </a:cubicBezTo>
                <a:cubicBezTo>
                  <a:pt x="14" y="5"/>
                  <a:pt x="14" y="5"/>
                  <a:pt x="13" y="5"/>
                </a:cubicBezTo>
                <a:cubicBezTo>
                  <a:pt x="13" y="5"/>
                  <a:pt x="12" y="5"/>
                  <a:pt x="12" y="5"/>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44" name="Freeform 44"/>
          <p:cNvSpPr/>
          <p:nvPr/>
        </p:nvSpPr>
        <p:spPr bwMode="auto">
          <a:xfrm>
            <a:off x="7829697" y="3028754"/>
            <a:ext cx="569913" cy="495300"/>
          </a:xfrm>
          <a:custGeom>
            <a:avLst/>
            <a:gdLst>
              <a:gd name="T0" fmla="*/ 67 w 68"/>
              <a:gd name="T1" fmla="*/ 59 h 59"/>
              <a:gd name="T2" fmla="*/ 66 w 68"/>
              <a:gd name="T3" fmla="*/ 58 h 59"/>
              <a:gd name="T4" fmla="*/ 47 w 68"/>
              <a:gd name="T5" fmla="*/ 35 h 59"/>
              <a:gd name="T6" fmla="*/ 4 w 68"/>
              <a:gd name="T7" fmla="*/ 5 h 59"/>
              <a:gd name="T8" fmla="*/ 13 w 68"/>
              <a:gd name="T9" fmla="*/ 20 h 59"/>
              <a:gd name="T10" fmla="*/ 13 w 68"/>
              <a:gd name="T11" fmla="*/ 21 h 59"/>
              <a:gd name="T12" fmla="*/ 12 w 68"/>
              <a:gd name="T13" fmla="*/ 22 h 59"/>
              <a:gd name="T14" fmla="*/ 11 w 68"/>
              <a:gd name="T15" fmla="*/ 21 h 59"/>
              <a:gd name="T16" fmla="*/ 0 w 68"/>
              <a:gd name="T17" fmla="*/ 4 h 59"/>
              <a:gd name="T18" fmla="*/ 1 w 68"/>
              <a:gd name="T19" fmla="*/ 2 h 59"/>
              <a:gd name="T20" fmla="*/ 9 w 68"/>
              <a:gd name="T21" fmla="*/ 0 h 59"/>
              <a:gd name="T22" fmla="*/ 12 w 68"/>
              <a:gd name="T23" fmla="*/ 0 h 59"/>
              <a:gd name="T24" fmla="*/ 13 w 68"/>
              <a:gd name="T25" fmla="*/ 2 h 59"/>
              <a:gd name="T26" fmla="*/ 12 w 68"/>
              <a:gd name="T27" fmla="*/ 3 h 59"/>
              <a:gd name="T28" fmla="*/ 9 w 68"/>
              <a:gd name="T29" fmla="*/ 4 h 59"/>
              <a:gd name="T30" fmla="*/ 9 w 68"/>
              <a:gd name="T31" fmla="*/ 4 h 59"/>
              <a:gd name="T32" fmla="*/ 31 w 68"/>
              <a:gd name="T33" fmla="*/ 16 h 59"/>
              <a:gd name="T34" fmla="*/ 51 w 68"/>
              <a:gd name="T35" fmla="*/ 35 h 59"/>
              <a:gd name="T36" fmla="*/ 68 w 68"/>
              <a:gd name="T37" fmla="*/ 57 h 59"/>
              <a:gd name="T38" fmla="*/ 68 w 68"/>
              <a:gd name="T39" fmla="*/ 58 h 59"/>
              <a:gd name="T40" fmla="*/ 67 w 68"/>
              <a:gd name="T41"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 h="59">
                <a:moveTo>
                  <a:pt x="67" y="59"/>
                </a:moveTo>
                <a:cubicBezTo>
                  <a:pt x="66" y="59"/>
                  <a:pt x="66" y="59"/>
                  <a:pt x="66" y="58"/>
                </a:cubicBezTo>
                <a:cubicBezTo>
                  <a:pt x="60" y="51"/>
                  <a:pt x="54" y="42"/>
                  <a:pt x="47" y="35"/>
                </a:cubicBezTo>
                <a:cubicBezTo>
                  <a:pt x="34" y="20"/>
                  <a:pt x="19" y="10"/>
                  <a:pt x="4" y="5"/>
                </a:cubicBezTo>
                <a:cubicBezTo>
                  <a:pt x="6" y="10"/>
                  <a:pt x="10" y="15"/>
                  <a:pt x="13" y="20"/>
                </a:cubicBezTo>
                <a:cubicBezTo>
                  <a:pt x="13" y="20"/>
                  <a:pt x="13" y="20"/>
                  <a:pt x="13" y="21"/>
                </a:cubicBezTo>
                <a:cubicBezTo>
                  <a:pt x="13" y="21"/>
                  <a:pt x="12" y="22"/>
                  <a:pt x="12" y="22"/>
                </a:cubicBezTo>
                <a:cubicBezTo>
                  <a:pt x="11" y="22"/>
                  <a:pt x="11" y="21"/>
                  <a:pt x="11" y="21"/>
                </a:cubicBezTo>
                <a:cubicBezTo>
                  <a:pt x="6" y="16"/>
                  <a:pt x="3" y="11"/>
                  <a:pt x="0" y="4"/>
                </a:cubicBezTo>
                <a:cubicBezTo>
                  <a:pt x="0" y="3"/>
                  <a:pt x="0" y="2"/>
                  <a:pt x="1" y="2"/>
                </a:cubicBezTo>
                <a:cubicBezTo>
                  <a:pt x="4" y="0"/>
                  <a:pt x="7" y="0"/>
                  <a:pt x="9" y="0"/>
                </a:cubicBezTo>
                <a:cubicBezTo>
                  <a:pt x="10" y="0"/>
                  <a:pt x="11" y="0"/>
                  <a:pt x="12" y="0"/>
                </a:cubicBezTo>
                <a:cubicBezTo>
                  <a:pt x="13" y="0"/>
                  <a:pt x="13" y="1"/>
                  <a:pt x="13" y="2"/>
                </a:cubicBezTo>
                <a:cubicBezTo>
                  <a:pt x="13" y="2"/>
                  <a:pt x="13" y="3"/>
                  <a:pt x="12" y="3"/>
                </a:cubicBezTo>
                <a:cubicBezTo>
                  <a:pt x="11" y="3"/>
                  <a:pt x="10" y="3"/>
                  <a:pt x="9" y="4"/>
                </a:cubicBezTo>
                <a:cubicBezTo>
                  <a:pt x="9" y="4"/>
                  <a:pt x="9" y="4"/>
                  <a:pt x="9" y="4"/>
                </a:cubicBezTo>
                <a:cubicBezTo>
                  <a:pt x="17" y="7"/>
                  <a:pt x="24" y="11"/>
                  <a:pt x="31" y="16"/>
                </a:cubicBezTo>
                <a:cubicBezTo>
                  <a:pt x="38" y="21"/>
                  <a:pt x="45" y="28"/>
                  <a:pt x="51" y="35"/>
                </a:cubicBezTo>
                <a:cubicBezTo>
                  <a:pt x="58" y="42"/>
                  <a:pt x="63" y="49"/>
                  <a:pt x="68" y="57"/>
                </a:cubicBezTo>
                <a:cubicBezTo>
                  <a:pt x="68" y="57"/>
                  <a:pt x="68" y="58"/>
                  <a:pt x="68" y="58"/>
                </a:cubicBezTo>
                <a:cubicBezTo>
                  <a:pt x="67" y="59"/>
                  <a:pt x="67" y="59"/>
                  <a:pt x="67" y="5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45" name="Rectangle 47"/>
          <p:cNvSpPr/>
          <p:nvPr/>
        </p:nvSpPr>
        <p:spPr>
          <a:xfrm>
            <a:off x="2973540" y="3144641"/>
            <a:ext cx="1235916" cy="492443"/>
          </a:xfrm>
          <a:prstGeom prst="rect">
            <a:avLst/>
          </a:prstGeom>
        </p:spPr>
        <p:txBody>
          <a:bodyPr wrap="none" lIns="0" tIns="0" rIns="0" bIns="0">
            <a:spAutoFit/>
          </a:bodyPr>
          <a:lstStyle/>
          <a:p>
            <a:pPr algn="r"/>
            <a:r>
              <a:rPr lang="zh-CN" altLang="en-US" sz="3200" b="1" dirty="0">
                <a:solidFill>
                  <a:srgbClr val="FFC000"/>
                </a:solidFill>
                <a:latin typeface="方正静蕾简体" pitchFamily="2" charset="-122"/>
                <a:ea typeface="方正静蕾简体" pitchFamily="2" charset="-122"/>
                <a:cs typeface="Arial" panose="020B0604020202020204" pitchFamily="34" charset="0"/>
              </a:rPr>
              <a:t>小标题</a:t>
            </a:r>
            <a:endParaRPr lang="en-US" sz="3200" b="1" dirty="0">
              <a:solidFill>
                <a:srgbClr val="FFC000"/>
              </a:solidFill>
              <a:latin typeface="方正静蕾简体" pitchFamily="2" charset="-122"/>
              <a:ea typeface="方正静蕾简体" pitchFamily="2" charset="-122"/>
              <a:cs typeface="Arial" panose="020B0604020202020204" pitchFamily="34" charset="0"/>
            </a:endParaRPr>
          </a:p>
        </p:txBody>
      </p:sp>
      <p:sp>
        <p:nvSpPr>
          <p:cNvPr id="246" name="Rectangle 47"/>
          <p:cNvSpPr/>
          <p:nvPr/>
        </p:nvSpPr>
        <p:spPr>
          <a:xfrm>
            <a:off x="2506161" y="4551222"/>
            <a:ext cx="1235916" cy="492443"/>
          </a:xfrm>
          <a:prstGeom prst="rect">
            <a:avLst/>
          </a:prstGeom>
        </p:spPr>
        <p:txBody>
          <a:bodyPr wrap="none" lIns="0" tIns="0" rIns="0" bIns="0">
            <a:spAutoFit/>
          </a:bodyPr>
          <a:lstStyle/>
          <a:p>
            <a:pPr algn="r"/>
            <a:r>
              <a:rPr lang="zh-CN" altLang="en-US" sz="3200" b="1" dirty="0">
                <a:solidFill>
                  <a:srgbClr val="FFC000"/>
                </a:solidFill>
                <a:latin typeface="方正静蕾简体" pitchFamily="2" charset="-122"/>
                <a:ea typeface="方正静蕾简体" pitchFamily="2" charset="-122"/>
                <a:cs typeface="Arial" panose="020B0604020202020204" pitchFamily="34" charset="0"/>
              </a:rPr>
              <a:t>小标题</a:t>
            </a:r>
            <a:endParaRPr lang="en-US" sz="3200" b="1" dirty="0">
              <a:solidFill>
                <a:srgbClr val="FFC000"/>
              </a:solidFill>
              <a:latin typeface="方正静蕾简体" pitchFamily="2" charset="-122"/>
              <a:ea typeface="方正静蕾简体" pitchFamily="2" charset="-122"/>
              <a:cs typeface="Arial" panose="020B0604020202020204" pitchFamily="34" charset="0"/>
            </a:endParaRPr>
          </a:p>
        </p:txBody>
      </p:sp>
      <p:sp>
        <p:nvSpPr>
          <p:cNvPr id="247" name="文本框 7"/>
          <p:cNvSpPr txBox="1">
            <a:spLocks noChangeArrowheads="1"/>
          </p:cNvSpPr>
          <p:nvPr/>
        </p:nvSpPr>
        <p:spPr bwMode="auto">
          <a:xfrm>
            <a:off x="2900373" y="3584296"/>
            <a:ext cx="313451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2400" dirty="0">
                <a:solidFill>
                  <a:schemeClr val="bg1"/>
                </a:solidFill>
                <a:latin typeface="方正静蕾简体" pitchFamily="2" charset="-122"/>
                <a:ea typeface="方正静蕾简体" pitchFamily="2" charset="-122"/>
              </a:rPr>
              <a:t>请添加你的文本请添加你的文本</a:t>
            </a:r>
          </a:p>
        </p:txBody>
      </p:sp>
      <p:sp>
        <p:nvSpPr>
          <p:cNvPr id="248" name="文本框 7"/>
          <p:cNvSpPr txBox="1">
            <a:spLocks noChangeArrowheads="1"/>
          </p:cNvSpPr>
          <p:nvPr/>
        </p:nvSpPr>
        <p:spPr bwMode="auto">
          <a:xfrm>
            <a:off x="2506161" y="4980218"/>
            <a:ext cx="313451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2400" dirty="0">
                <a:solidFill>
                  <a:schemeClr val="bg1"/>
                </a:solidFill>
                <a:latin typeface="方正静蕾简体" pitchFamily="2" charset="-122"/>
                <a:ea typeface="方正静蕾简体" pitchFamily="2" charset="-122"/>
              </a:rPr>
              <a:t>请添加你的文本请添加你的文本</a:t>
            </a:r>
          </a:p>
        </p:txBody>
      </p:sp>
      <p:grpSp>
        <p:nvGrpSpPr>
          <p:cNvPr id="249" name="Group 4"/>
          <p:cNvGrpSpPr>
            <a:grpSpLocks noChangeAspect="1"/>
          </p:cNvGrpSpPr>
          <p:nvPr/>
        </p:nvGrpSpPr>
        <p:grpSpPr bwMode="auto">
          <a:xfrm rot="891772">
            <a:off x="521512" y="551543"/>
            <a:ext cx="507974" cy="919389"/>
            <a:chOff x="472" y="425"/>
            <a:chExt cx="363" cy="657"/>
          </a:xfrm>
        </p:grpSpPr>
        <p:sp>
          <p:nvSpPr>
            <p:cNvPr id="250" name="Freeform 5"/>
            <p:cNvSpPr>
              <a:spLocks noEditPoints="1"/>
            </p:cNvSpPr>
            <p:nvPr/>
          </p:nvSpPr>
          <p:spPr bwMode="auto">
            <a:xfrm>
              <a:off x="472" y="425"/>
              <a:ext cx="335" cy="657"/>
            </a:xfrm>
            <a:custGeom>
              <a:avLst/>
              <a:gdLst>
                <a:gd name="T0" fmla="*/ 81 w 154"/>
                <a:gd name="T1" fmla="*/ 9 h 305"/>
                <a:gd name="T2" fmla="*/ 48 w 154"/>
                <a:gd name="T3" fmla="*/ 43 h 305"/>
                <a:gd name="T4" fmla="*/ 49 w 154"/>
                <a:gd name="T5" fmla="*/ 47 h 305"/>
                <a:gd name="T6" fmla="*/ 30 w 154"/>
                <a:gd name="T7" fmla="*/ 143 h 305"/>
                <a:gd name="T8" fmla="*/ 21 w 154"/>
                <a:gd name="T9" fmla="*/ 158 h 305"/>
                <a:gd name="T10" fmla="*/ 88 w 154"/>
                <a:gd name="T11" fmla="*/ 243 h 305"/>
                <a:gd name="T12" fmla="*/ 101 w 154"/>
                <a:gd name="T13" fmla="*/ 243 h 305"/>
                <a:gd name="T14" fmla="*/ 91 w 154"/>
                <a:gd name="T15" fmla="*/ 285 h 305"/>
                <a:gd name="T16" fmla="*/ 85 w 154"/>
                <a:gd name="T17" fmla="*/ 275 h 305"/>
                <a:gd name="T18" fmla="*/ 81 w 154"/>
                <a:gd name="T19" fmla="*/ 278 h 305"/>
                <a:gd name="T20" fmla="*/ 85 w 154"/>
                <a:gd name="T21" fmla="*/ 303 h 305"/>
                <a:gd name="T22" fmla="*/ 110 w 154"/>
                <a:gd name="T23" fmla="*/ 247 h 305"/>
                <a:gd name="T24" fmla="*/ 107 w 154"/>
                <a:gd name="T25" fmla="*/ 238 h 305"/>
                <a:gd name="T26" fmla="*/ 85 w 154"/>
                <a:gd name="T27" fmla="*/ 164 h 305"/>
                <a:gd name="T28" fmla="*/ 81 w 154"/>
                <a:gd name="T29" fmla="*/ 151 h 305"/>
                <a:gd name="T30" fmla="*/ 80 w 154"/>
                <a:gd name="T31" fmla="*/ 143 h 305"/>
                <a:gd name="T32" fmla="*/ 67 w 154"/>
                <a:gd name="T33" fmla="*/ 92 h 305"/>
                <a:gd name="T34" fmla="*/ 85 w 154"/>
                <a:gd name="T35" fmla="*/ 39 h 305"/>
                <a:gd name="T36" fmla="*/ 81 w 154"/>
                <a:gd name="T37" fmla="*/ 11 h 305"/>
                <a:gd name="T38" fmla="*/ 103 w 154"/>
                <a:gd name="T39" fmla="*/ 228 h 305"/>
                <a:gd name="T40" fmla="*/ 85 w 154"/>
                <a:gd name="T41" fmla="*/ 174 h 305"/>
                <a:gd name="T42" fmla="*/ 76 w 154"/>
                <a:gd name="T43" fmla="*/ 143 h 305"/>
                <a:gd name="T44" fmla="*/ 78 w 154"/>
                <a:gd name="T45" fmla="*/ 151 h 305"/>
                <a:gd name="T46" fmla="*/ 45 w 154"/>
                <a:gd name="T47" fmla="*/ 189 h 305"/>
                <a:gd name="T48" fmla="*/ 81 w 154"/>
                <a:gd name="T49" fmla="*/ 174 h 305"/>
                <a:gd name="T50" fmla="*/ 85 w 154"/>
                <a:gd name="T51" fmla="*/ 192 h 305"/>
                <a:gd name="T52" fmla="*/ 96 w 154"/>
                <a:gd name="T53" fmla="*/ 231 h 305"/>
                <a:gd name="T54" fmla="*/ 81 w 154"/>
                <a:gd name="T55" fmla="*/ 233 h 305"/>
                <a:gd name="T56" fmla="*/ 36 w 154"/>
                <a:gd name="T57" fmla="*/ 147 h 305"/>
                <a:gd name="T58" fmla="*/ 38 w 154"/>
                <a:gd name="T59" fmla="*/ 143 h 305"/>
                <a:gd name="T60" fmla="*/ 76 w 154"/>
                <a:gd name="T61" fmla="*/ 143 h 305"/>
                <a:gd name="T62" fmla="*/ 75 w 154"/>
                <a:gd name="T63" fmla="*/ 47 h 305"/>
                <a:gd name="T64" fmla="*/ 68 w 154"/>
                <a:gd name="T65" fmla="*/ 75 h 305"/>
                <a:gd name="T66" fmla="*/ 57 w 154"/>
                <a:gd name="T67" fmla="*/ 47 h 305"/>
                <a:gd name="T68" fmla="*/ 57 w 154"/>
                <a:gd name="T69" fmla="*/ 19 h 305"/>
                <a:gd name="T70" fmla="*/ 76 w 154"/>
                <a:gd name="T71" fmla="*/ 43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305">
                  <a:moveTo>
                    <a:pt x="81" y="11"/>
                  </a:moveTo>
                  <a:cubicBezTo>
                    <a:pt x="81" y="10"/>
                    <a:pt x="81" y="10"/>
                    <a:pt x="81" y="9"/>
                  </a:cubicBezTo>
                  <a:cubicBezTo>
                    <a:pt x="78" y="2"/>
                    <a:pt x="64" y="0"/>
                    <a:pt x="58" y="4"/>
                  </a:cubicBezTo>
                  <a:cubicBezTo>
                    <a:pt x="48" y="10"/>
                    <a:pt x="47" y="33"/>
                    <a:pt x="48" y="43"/>
                  </a:cubicBezTo>
                  <a:cubicBezTo>
                    <a:pt x="48" y="43"/>
                    <a:pt x="48" y="43"/>
                    <a:pt x="48" y="43"/>
                  </a:cubicBezTo>
                  <a:cubicBezTo>
                    <a:pt x="48" y="44"/>
                    <a:pt x="48" y="46"/>
                    <a:pt x="49" y="47"/>
                  </a:cubicBezTo>
                  <a:cubicBezTo>
                    <a:pt x="51" y="63"/>
                    <a:pt x="56" y="78"/>
                    <a:pt x="61" y="93"/>
                  </a:cubicBezTo>
                  <a:cubicBezTo>
                    <a:pt x="52" y="110"/>
                    <a:pt x="39" y="126"/>
                    <a:pt x="30" y="143"/>
                  </a:cubicBezTo>
                  <a:cubicBezTo>
                    <a:pt x="29" y="144"/>
                    <a:pt x="28" y="146"/>
                    <a:pt x="27" y="147"/>
                  </a:cubicBezTo>
                  <a:cubicBezTo>
                    <a:pt x="25" y="151"/>
                    <a:pt x="23" y="154"/>
                    <a:pt x="21" y="158"/>
                  </a:cubicBezTo>
                  <a:cubicBezTo>
                    <a:pt x="0" y="205"/>
                    <a:pt x="32" y="238"/>
                    <a:pt x="69" y="243"/>
                  </a:cubicBezTo>
                  <a:cubicBezTo>
                    <a:pt x="75" y="244"/>
                    <a:pt x="82" y="244"/>
                    <a:pt x="88" y="243"/>
                  </a:cubicBezTo>
                  <a:cubicBezTo>
                    <a:pt x="92" y="242"/>
                    <a:pt x="96" y="242"/>
                    <a:pt x="100" y="240"/>
                  </a:cubicBezTo>
                  <a:cubicBezTo>
                    <a:pt x="100" y="241"/>
                    <a:pt x="100" y="242"/>
                    <a:pt x="101" y="243"/>
                  </a:cubicBezTo>
                  <a:cubicBezTo>
                    <a:pt x="101" y="244"/>
                    <a:pt x="101" y="246"/>
                    <a:pt x="102" y="247"/>
                  </a:cubicBezTo>
                  <a:cubicBezTo>
                    <a:pt x="104" y="258"/>
                    <a:pt x="103" y="270"/>
                    <a:pt x="91" y="285"/>
                  </a:cubicBezTo>
                  <a:cubicBezTo>
                    <a:pt x="91" y="284"/>
                    <a:pt x="91" y="284"/>
                    <a:pt x="91" y="284"/>
                  </a:cubicBezTo>
                  <a:cubicBezTo>
                    <a:pt x="92" y="280"/>
                    <a:pt x="89" y="276"/>
                    <a:pt x="85" y="275"/>
                  </a:cubicBezTo>
                  <a:cubicBezTo>
                    <a:pt x="84" y="275"/>
                    <a:pt x="82" y="276"/>
                    <a:pt x="81" y="277"/>
                  </a:cubicBezTo>
                  <a:cubicBezTo>
                    <a:pt x="81" y="277"/>
                    <a:pt x="81" y="277"/>
                    <a:pt x="81" y="278"/>
                  </a:cubicBezTo>
                  <a:cubicBezTo>
                    <a:pt x="74" y="285"/>
                    <a:pt x="75" y="295"/>
                    <a:pt x="81" y="300"/>
                  </a:cubicBezTo>
                  <a:cubicBezTo>
                    <a:pt x="82" y="301"/>
                    <a:pt x="84" y="302"/>
                    <a:pt x="85" y="303"/>
                  </a:cubicBezTo>
                  <a:cubicBezTo>
                    <a:pt x="88" y="304"/>
                    <a:pt x="92" y="305"/>
                    <a:pt x="97" y="304"/>
                  </a:cubicBezTo>
                  <a:cubicBezTo>
                    <a:pt x="120" y="297"/>
                    <a:pt x="117" y="271"/>
                    <a:pt x="110" y="247"/>
                  </a:cubicBezTo>
                  <a:cubicBezTo>
                    <a:pt x="109" y="246"/>
                    <a:pt x="109" y="244"/>
                    <a:pt x="109" y="243"/>
                  </a:cubicBezTo>
                  <a:cubicBezTo>
                    <a:pt x="108" y="241"/>
                    <a:pt x="107" y="239"/>
                    <a:pt x="107" y="238"/>
                  </a:cubicBezTo>
                  <a:cubicBezTo>
                    <a:pt x="117" y="233"/>
                    <a:pt x="127" y="226"/>
                    <a:pt x="134" y="215"/>
                  </a:cubicBezTo>
                  <a:cubicBezTo>
                    <a:pt x="154" y="188"/>
                    <a:pt x="117" y="163"/>
                    <a:pt x="85" y="164"/>
                  </a:cubicBezTo>
                  <a:cubicBezTo>
                    <a:pt x="84" y="164"/>
                    <a:pt x="84" y="164"/>
                    <a:pt x="83" y="164"/>
                  </a:cubicBezTo>
                  <a:cubicBezTo>
                    <a:pt x="83" y="159"/>
                    <a:pt x="82" y="155"/>
                    <a:pt x="81" y="151"/>
                  </a:cubicBezTo>
                  <a:cubicBezTo>
                    <a:pt x="81" y="149"/>
                    <a:pt x="81" y="148"/>
                    <a:pt x="80" y="147"/>
                  </a:cubicBezTo>
                  <a:cubicBezTo>
                    <a:pt x="80" y="146"/>
                    <a:pt x="80" y="144"/>
                    <a:pt x="80" y="143"/>
                  </a:cubicBezTo>
                  <a:cubicBezTo>
                    <a:pt x="77" y="131"/>
                    <a:pt x="75" y="119"/>
                    <a:pt x="72" y="108"/>
                  </a:cubicBezTo>
                  <a:cubicBezTo>
                    <a:pt x="71" y="103"/>
                    <a:pt x="69" y="97"/>
                    <a:pt x="67" y="92"/>
                  </a:cubicBezTo>
                  <a:cubicBezTo>
                    <a:pt x="73" y="81"/>
                    <a:pt x="78" y="71"/>
                    <a:pt x="81" y="60"/>
                  </a:cubicBezTo>
                  <a:cubicBezTo>
                    <a:pt x="83" y="53"/>
                    <a:pt x="85" y="46"/>
                    <a:pt x="85" y="39"/>
                  </a:cubicBezTo>
                  <a:cubicBezTo>
                    <a:pt x="85" y="35"/>
                    <a:pt x="85" y="32"/>
                    <a:pt x="85" y="29"/>
                  </a:cubicBezTo>
                  <a:cubicBezTo>
                    <a:pt x="85" y="23"/>
                    <a:pt x="83" y="17"/>
                    <a:pt x="81" y="11"/>
                  </a:cubicBezTo>
                  <a:close/>
                  <a:moveTo>
                    <a:pt x="109" y="225"/>
                  </a:moveTo>
                  <a:cubicBezTo>
                    <a:pt x="107" y="226"/>
                    <a:pt x="105" y="228"/>
                    <a:pt x="103" y="228"/>
                  </a:cubicBezTo>
                  <a:cubicBezTo>
                    <a:pt x="101" y="222"/>
                    <a:pt x="98" y="216"/>
                    <a:pt x="97" y="213"/>
                  </a:cubicBezTo>
                  <a:cubicBezTo>
                    <a:pt x="92" y="200"/>
                    <a:pt x="88" y="187"/>
                    <a:pt x="85" y="174"/>
                  </a:cubicBezTo>
                  <a:cubicBezTo>
                    <a:pt x="115" y="174"/>
                    <a:pt x="144" y="202"/>
                    <a:pt x="109" y="225"/>
                  </a:cubicBezTo>
                  <a:close/>
                  <a:moveTo>
                    <a:pt x="76" y="143"/>
                  </a:moveTo>
                  <a:cubicBezTo>
                    <a:pt x="76" y="144"/>
                    <a:pt x="76" y="146"/>
                    <a:pt x="77" y="147"/>
                  </a:cubicBezTo>
                  <a:cubicBezTo>
                    <a:pt x="77" y="148"/>
                    <a:pt x="77" y="150"/>
                    <a:pt x="78" y="151"/>
                  </a:cubicBezTo>
                  <a:cubicBezTo>
                    <a:pt x="78" y="155"/>
                    <a:pt x="79" y="160"/>
                    <a:pt x="80" y="164"/>
                  </a:cubicBezTo>
                  <a:cubicBezTo>
                    <a:pt x="64" y="165"/>
                    <a:pt x="50" y="173"/>
                    <a:pt x="45" y="189"/>
                  </a:cubicBezTo>
                  <a:cubicBezTo>
                    <a:pt x="44" y="192"/>
                    <a:pt x="49" y="194"/>
                    <a:pt x="51" y="191"/>
                  </a:cubicBezTo>
                  <a:cubicBezTo>
                    <a:pt x="59" y="180"/>
                    <a:pt x="70" y="175"/>
                    <a:pt x="81" y="174"/>
                  </a:cubicBezTo>
                  <a:cubicBezTo>
                    <a:pt x="81" y="174"/>
                    <a:pt x="82" y="174"/>
                    <a:pt x="82" y="174"/>
                  </a:cubicBezTo>
                  <a:cubicBezTo>
                    <a:pt x="83" y="180"/>
                    <a:pt x="84" y="186"/>
                    <a:pt x="85" y="192"/>
                  </a:cubicBezTo>
                  <a:cubicBezTo>
                    <a:pt x="87" y="199"/>
                    <a:pt x="88" y="207"/>
                    <a:pt x="91" y="214"/>
                  </a:cubicBezTo>
                  <a:cubicBezTo>
                    <a:pt x="92" y="220"/>
                    <a:pt x="94" y="226"/>
                    <a:pt x="96" y="231"/>
                  </a:cubicBezTo>
                  <a:cubicBezTo>
                    <a:pt x="93" y="232"/>
                    <a:pt x="89" y="233"/>
                    <a:pt x="85" y="233"/>
                  </a:cubicBezTo>
                  <a:cubicBezTo>
                    <a:pt x="84" y="233"/>
                    <a:pt x="82" y="233"/>
                    <a:pt x="81" y="233"/>
                  </a:cubicBezTo>
                  <a:cubicBezTo>
                    <a:pt x="67" y="233"/>
                    <a:pt x="52" y="228"/>
                    <a:pt x="41" y="223"/>
                  </a:cubicBezTo>
                  <a:cubicBezTo>
                    <a:pt x="9" y="206"/>
                    <a:pt x="24" y="170"/>
                    <a:pt x="36" y="147"/>
                  </a:cubicBezTo>
                  <a:cubicBezTo>
                    <a:pt x="36" y="146"/>
                    <a:pt x="36" y="145"/>
                    <a:pt x="37" y="144"/>
                  </a:cubicBezTo>
                  <a:cubicBezTo>
                    <a:pt x="37" y="144"/>
                    <a:pt x="37" y="143"/>
                    <a:pt x="38" y="143"/>
                  </a:cubicBezTo>
                  <a:cubicBezTo>
                    <a:pt x="45" y="130"/>
                    <a:pt x="54" y="116"/>
                    <a:pt x="63" y="100"/>
                  </a:cubicBezTo>
                  <a:cubicBezTo>
                    <a:pt x="67" y="114"/>
                    <a:pt x="72" y="129"/>
                    <a:pt x="76" y="143"/>
                  </a:cubicBezTo>
                  <a:close/>
                  <a:moveTo>
                    <a:pt x="76" y="43"/>
                  </a:moveTo>
                  <a:cubicBezTo>
                    <a:pt x="76" y="44"/>
                    <a:pt x="75" y="46"/>
                    <a:pt x="75" y="47"/>
                  </a:cubicBezTo>
                  <a:cubicBezTo>
                    <a:pt x="75" y="47"/>
                    <a:pt x="75" y="48"/>
                    <a:pt x="75" y="48"/>
                  </a:cubicBezTo>
                  <a:cubicBezTo>
                    <a:pt x="74" y="57"/>
                    <a:pt x="71" y="66"/>
                    <a:pt x="68" y="75"/>
                  </a:cubicBezTo>
                  <a:cubicBezTo>
                    <a:pt x="67" y="78"/>
                    <a:pt x="66" y="81"/>
                    <a:pt x="65" y="83"/>
                  </a:cubicBezTo>
                  <a:cubicBezTo>
                    <a:pt x="61" y="71"/>
                    <a:pt x="58" y="59"/>
                    <a:pt x="57" y="47"/>
                  </a:cubicBezTo>
                  <a:cubicBezTo>
                    <a:pt x="57" y="46"/>
                    <a:pt x="56" y="44"/>
                    <a:pt x="56" y="43"/>
                  </a:cubicBezTo>
                  <a:cubicBezTo>
                    <a:pt x="56" y="35"/>
                    <a:pt x="56" y="27"/>
                    <a:pt x="57" y="19"/>
                  </a:cubicBezTo>
                  <a:cubicBezTo>
                    <a:pt x="58" y="12"/>
                    <a:pt x="64" y="13"/>
                    <a:pt x="77" y="23"/>
                  </a:cubicBezTo>
                  <a:cubicBezTo>
                    <a:pt x="77" y="30"/>
                    <a:pt x="77" y="36"/>
                    <a:pt x="76" y="4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1" name="Freeform 6"/>
            <p:cNvSpPr/>
            <p:nvPr/>
          </p:nvSpPr>
          <p:spPr bwMode="auto">
            <a:xfrm>
              <a:off x="735" y="774"/>
              <a:ext cx="61" cy="52"/>
            </a:xfrm>
            <a:custGeom>
              <a:avLst/>
              <a:gdLst>
                <a:gd name="T0" fmla="*/ 25 w 28"/>
                <a:gd name="T1" fmla="*/ 23 h 24"/>
                <a:gd name="T2" fmla="*/ 27 w 28"/>
                <a:gd name="T3" fmla="*/ 21 h 24"/>
                <a:gd name="T4" fmla="*/ 3 w 28"/>
                <a:gd name="T5" fmla="*/ 1 h 24"/>
                <a:gd name="T6" fmla="*/ 2 w 28"/>
                <a:gd name="T7" fmla="*/ 4 h 24"/>
                <a:gd name="T8" fmla="*/ 25 w 28"/>
                <a:gd name="T9" fmla="*/ 23 h 24"/>
              </a:gdLst>
              <a:ahLst/>
              <a:cxnLst>
                <a:cxn ang="0">
                  <a:pos x="T0" y="T1"/>
                </a:cxn>
                <a:cxn ang="0">
                  <a:pos x="T2" y="T3"/>
                </a:cxn>
                <a:cxn ang="0">
                  <a:pos x="T4" y="T5"/>
                </a:cxn>
                <a:cxn ang="0">
                  <a:pos x="T6" y="T7"/>
                </a:cxn>
                <a:cxn ang="0">
                  <a:pos x="T8" y="T9"/>
                </a:cxn>
              </a:cxnLst>
              <a:rect l="0" t="0" r="r" b="b"/>
              <a:pathLst>
                <a:path w="28" h="24">
                  <a:moveTo>
                    <a:pt x="25" y="23"/>
                  </a:moveTo>
                  <a:cubicBezTo>
                    <a:pt x="26" y="24"/>
                    <a:pt x="28" y="23"/>
                    <a:pt x="27" y="21"/>
                  </a:cubicBezTo>
                  <a:cubicBezTo>
                    <a:pt x="24" y="10"/>
                    <a:pt x="13" y="4"/>
                    <a:pt x="3" y="1"/>
                  </a:cubicBezTo>
                  <a:cubicBezTo>
                    <a:pt x="1" y="0"/>
                    <a:pt x="0" y="3"/>
                    <a:pt x="2" y="4"/>
                  </a:cubicBezTo>
                  <a:cubicBezTo>
                    <a:pt x="10" y="10"/>
                    <a:pt x="17" y="17"/>
                    <a:pt x="25" y="2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2" name="Freeform 7"/>
            <p:cNvSpPr/>
            <p:nvPr/>
          </p:nvSpPr>
          <p:spPr bwMode="auto">
            <a:xfrm>
              <a:off x="759" y="748"/>
              <a:ext cx="76" cy="50"/>
            </a:xfrm>
            <a:custGeom>
              <a:avLst/>
              <a:gdLst>
                <a:gd name="T0" fmla="*/ 3 w 35"/>
                <a:gd name="T1" fmla="*/ 1 h 23"/>
                <a:gd name="T2" fmla="*/ 3 w 35"/>
                <a:gd name="T3" fmla="*/ 5 h 23"/>
                <a:gd name="T4" fmla="*/ 17 w 35"/>
                <a:gd name="T5" fmla="*/ 11 h 23"/>
                <a:gd name="T6" fmla="*/ 31 w 35"/>
                <a:gd name="T7" fmla="*/ 22 h 23"/>
                <a:gd name="T8" fmla="*/ 34 w 35"/>
                <a:gd name="T9" fmla="*/ 20 h 23"/>
                <a:gd name="T10" fmla="*/ 3 w 35"/>
                <a:gd name="T11" fmla="*/ 1 h 23"/>
              </a:gdLst>
              <a:ahLst/>
              <a:cxnLst>
                <a:cxn ang="0">
                  <a:pos x="T0" y="T1"/>
                </a:cxn>
                <a:cxn ang="0">
                  <a:pos x="T2" y="T3"/>
                </a:cxn>
                <a:cxn ang="0">
                  <a:pos x="T4" y="T5"/>
                </a:cxn>
                <a:cxn ang="0">
                  <a:pos x="T6" y="T7"/>
                </a:cxn>
                <a:cxn ang="0">
                  <a:pos x="T8" y="T9"/>
                </a:cxn>
                <a:cxn ang="0">
                  <a:pos x="T10" y="T11"/>
                </a:cxn>
              </a:cxnLst>
              <a:rect l="0" t="0" r="r" b="b"/>
              <a:pathLst>
                <a:path w="35" h="23">
                  <a:moveTo>
                    <a:pt x="3" y="1"/>
                  </a:moveTo>
                  <a:cubicBezTo>
                    <a:pt x="1" y="1"/>
                    <a:pt x="0" y="4"/>
                    <a:pt x="3" y="5"/>
                  </a:cubicBezTo>
                  <a:cubicBezTo>
                    <a:pt x="8" y="6"/>
                    <a:pt x="13" y="8"/>
                    <a:pt x="17" y="11"/>
                  </a:cubicBezTo>
                  <a:cubicBezTo>
                    <a:pt x="22" y="15"/>
                    <a:pt x="26" y="19"/>
                    <a:pt x="31" y="22"/>
                  </a:cubicBezTo>
                  <a:cubicBezTo>
                    <a:pt x="33" y="23"/>
                    <a:pt x="35" y="22"/>
                    <a:pt x="34" y="20"/>
                  </a:cubicBezTo>
                  <a:cubicBezTo>
                    <a:pt x="30" y="8"/>
                    <a:pt x="16" y="0"/>
                    <a:pt x="3" y="1"/>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53" name="Rectangle 47"/>
          <p:cNvSpPr/>
          <p:nvPr/>
        </p:nvSpPr>
        <p:spPr>
          <a:xfrm>
            <a:off x="1288212" y="759990"/>
            <a:ext cx="2883803" cy="492443"/>
          </a:xfrm>
          <a:prstGeom prst="rect">
            <a:avLst/>
          </a:prstGeom>
        </p:spPr>
        <p:txBody>
          <a:bodyPr wrap="none" lIns="0" tIns="0" rIns="0" bIns="0">
            <a:spAutoFit/>
          </a:bodyPr>
          <a:lstStyle/>
          <a:p>
            <a:r>
              <a:rPr lang="zh-CN" altLang="en-US" sz="3200" b="1" dirty="0">
                <a:solidFill>
                  <a:schemeClr val="bg1"/>
                </a:solidFill>
                <a:latin typeface="方正静蕾简体" pitchFamily="2" charset="-122"/>
                <a:ea typeface="方正静蕾简体" pitchFamily="2" charset="-122"/>
                <a:cs typeface="Arial" panose="020B0604020202020204" pitchFamily="34" charset="0"/>
              </a:rPr>
              <a:t>添加你的小标题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5"/>
          <p:cNvSpPr>
            <a:spLocks noEditPoints="1"/>
          </p:cNvSpPr>
          <p:nvPr/>
        </p:nvSpPr>
        <p:spPr bwMode="auto">
          <a:xfrm>
            <a:off x="6577735" y="2887649"/>
            <a:ext cx="2084794" cy="1283709"/>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5" name="Rectangle 47"/>
          <p:cNvSpPr/>
          <p:nvPr/>
        </p:nvSpPr>
        <p:spPr>
          <a:xfrm>
            <a:off x="6767529" y="1632522"/>
            <a:ext cx="1235916" cy="492443"/>
          </a:xfrm>
          <a:prstGeom prst="rect">
            <a:avLst/>
          </a:prstGeom>
        </p:spPr>
        <p:txBody>
          <a:bodyPr wrap="none" lIns="0" tIns="0" rIns="0" bIns="0">
            <a:spAutoFit/>
          </a:bodyPr>
          <a:lstStyle/>
          <a:p>
            <a:r>
              <a:rPr lang="zh-CN" altLang="en-US" sz="3200" b="1" dirty="0">
                <a:solidFill>
                  <a:schemeClr val="bg1"/>
                </a:solidFill>
                <a:latin typeface="方正静蕾简体" pitchFamily="2" charset="-122"/>
                <a:ea typeface="方正静蕾简体" pitchFamily="2" charset="-122"/>
                <a:cs typeface="Arial" panose="020B0604020202020204" pitchFamily="34" charset="0"/>
              </a:rPr>
              <a:t>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106" name="Rectangle 47"/>
          <p:cNvSpPr/>
          <p:nvPr/>
        </p:nvSpPr>
        <p:spPr>
          <a:xfrm>
            <a:off x="2312886" y="3687054"/>
            <a:ext cx="1235916" cy="492443"/>
          </a:xfrm>
          <a:prstGeom prst="rect">
            <a:avLst/>
          </a:prstGeom>
        </p:spPr>
        <p:txBody>
          <a:bodyPr wrap="none" lIns="0" tIns="0" rIns="0" bIns="0">
            <a:spAutoFit/>
          </a:bodyPr>
          <a:lstStyle/>
          <a:p>
            <a:pPr algn="r"/>
            <a:r>
              <a:rPr lang="zh-CN" altLang="en-US" sz="3200" b="1" dirty="0">
                <a:solidFill>
                  <a:schemeClr val="bg1"/>
                </a:solidFill>
                <a:latin typeface="方正静蕾简体" pitchFamily="2" charset="-122"/>
                <a:ea typeface="方正静蕾简体" pitchFamily="2" charset="-122"/>
                <a:cs typeface="Arial" panose="020B0604020202020204" pitchFamily="34" charset="0"/>
              </a:rPr>
              <a:t>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108" name="Rectangle 47"/>
          <p:cNvSpPr/>
          <p:nvPr/>
        </p:nvSpPr>
        <p:spPr>
          <a:xfrm>
            <a:off x="8852323" y="3228795"/>
            <a:ext cx="1235916" cy="492443"/>
          </a:xfrm>
          <a:prstGeom prst="rect">
            <a:avLst/>
          </a:prstGeom>
        </p:spPr>
        <p:txBody>
          <a:bodyPr wrap="none" lIns="0" tIns="0" rIns="0" bIns="0">
            <a:spAutoFit/>
          </a:bodyPr>
          <a:lstStyle/>
          <a:p>
            <a:r>
              <a:rPr lang="zh-CN" altLang="en-US" sz="3200" b="1" dirty="0">
                <a:solidFill>
                  <a:schemeClr val="bg1"/>
                </a:solidFill>
                <a:latin typeface="方正静蕾简体" pitchFamily="2" charset="-122"/>
                <a:ea typeface="方正静蕾简体" pitchFamily="2" charset="-122"/>
                <a:cs typeface="Arial" panose="020B0604020202020204" pitchFamily="34" charset="0"/>
              </a:rPr>
              <a:t>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110" name="Rectangle 47"/>
          <p:cNvSpPr/>
          <p:nvPr/>
        </p:nvSpPr>
        <p:spPr>
          <a:xfrm>
            <a:off x="5578028" y="4799712"/>
            <a:ext cx="1235916" cy="492443"/>
          </a:xfrm>
          <a:prstGeom prst="rect">
            <a:avLst/>
          </a:prstGeom>
        </p:spPr>
        <p:txBody>
          <a:bodyPr wrap="none" lIns="0" tIns="0" rIns="0" bIns="0">
            <a:spAutoFit/>
          </a:bodyPr>
          <a:lstStyle/>
          <a:p>
            <a:pPr algn="r"/>
            <a:r>
              <a:rPr lang="zh-CN" altLang="en-US" sz="3200" b="1" dirty="0">
                <a:solidFill>
                  <a:schemeClr val="bg1"/>
                </a:solidFill>
                <a:latin typeface="方正静蕾简体" pitchFamily="2" charset="-122"/>
                <a:ea typeface="方正静蕾简体" pitchFamily="2" charset="-122"/>
                <a:cs typeface="Arial" panose="020B0604020202020204" pitchFamily="34" charset="0"/>
              </a:rPr>
              <a:t>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111" name="Freeform 5"/>
          <p:cNvSpPr>
            <a:spLocks noEditPoints="1"/>
          </p:cNvSpPr>
          <p:nvPr/>
        </p:nvSpPr>
        <p:spPr bwMode="auto">
          <a:xfrm>
            <a:off x="3877718" y="3319302"/>
            <a:ext cx="2394107" cy="1474168"/>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12" name="Freeform 5"/>
          <p:cNvSpPr>
            <a:spLocks noEditPoints="1"/>
          </p:cNvSpPr>
          <p:nvPr/>
        </p:nvSpPr>
        <p:spPr bwMode="auto">
          <a:xfrm>
            <a:off x="4849122" y="1932415"/>
            <a:ext cx="1648990" cy="1015363"/>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3" name="Freeform 5"/>
          <p:cNvSpPr>
            <a:spLocks noEditPoints="1"/>
          </p:cNvSpPr>
          <p:nvPr/>
        </p:nvSpPr>
        <p:spPr bwMode="auto">
          <a:xfrm>
            <a:off x="7057815" y="4793470"/>
            <a:ext cx="1218792" cy="750469"/>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0" name="文本框 7"/>
          <p:cNvSpPr txBox="1">
            <a:spLocks noChangeArrowheads="1"/>
          </p:cNvSpPr>
          <p:nvPr/>
        </p:nvSpPr>
        <p:spPr bwMode="auto">
          <a:xfrm>
            <a:off x="6713522" y="2124965"/>
            <a:ext cx="257984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a:t>
            </a:r>
          </a:p>
        </p:txBody>
      </p:sp>
      <p:sp>
        <p:nvSpPr>
          <p:cNvPr id="91" name="文本框 7"/>
          <p:cNvSpPr txBox="1">
            <a:spLocks noChangeArrowheads="1"/>
          </p:cNvSpPr>
          <p:nvPr/>
        </p:nvSpPr>
        <p:spPr bwMode="auto">
          <a:xfrm>
            <a:off x="8798316" y="3687054"/>
            <a:ext cx="257984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a:t>
            </a:r>
          </a:p>
        </p:txBody>
      </p:sp>
      <p:sp>
        <p:nvSpPr>
          <p:cNvPr id="92" name="文本框 7"/>
          <p:cNvSpPr txBox="1">
            <a:spLocks noChangeArrowheads="1"/>
          </p:cNvSpPr>
          <p:nvPr/>
        </p:nvSpPr>
        <p:spPr bwMode="auto">
          <a:xfrm>
            <a:off x="1022963" y="4179497"/>
            <a:ext cx="257984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a:t>
            </a:r>
          </a:p>
        </p:txBody>
      </p:sp>
      <p:sp>
        <p:nvSpPr>
          <p:cNvPr id="93" name="文本框 7"/>
          <p:cNvSpPr txBox="1">
            <a:spLocks noChangeArrowheads="1"/>
          </p:cNvSpPr>
          <p:nvPr/>
        </p:nvSpPr>
        <p:spPr bwMode="auto">
          <a:xfrm>
            <a:off x="4288176" y="5168704"/>
            <a:ext cx="257984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a:t>
            </a:r>
          </a:p>
        </p:txBody>
      </p:sp>
      <p:grpSp>
        <p:nvGrpSpPr>
          <p:cNvPr id="3" name="Group 4"/>
          <p:cNvGrpSpPr>
            <a:grpSpLocks noChangeAspect="1"/>
          </p:cNvGrpSpPr>
          <p:nvPr/>
        </p:nvGrpSpPr>
        <p:grpSpPr bwMode="auto">
          <a:xfrm rot="891772">
            <a:off x="521512" y="551543"/>
            <a:ext cx="507974" cy="919389"/>
            <a:chOff x="472" y="425"/>
            <a:chExt cx="363" cy="657"/>
          </a:xfrm>
        </p:grpSpPr>
        <p:sp>
          <p:nvSpPr>
            <p:cNvPr id="5" name="Freeform 5"/>
            <p:cNvSpPr>
              <a:spLocks noEditPoints="1"/>
            </p:cNvSpPr>
            <p:nvPr/>
          </p:nvSpPr>
          <p:spPr bwMode="auto">
            <a:xfrm>
              <a:off x="472" y="425"/>
              <a:ext cx="335" cy="657"/>
            </a:xfrm>
            <a:custGeom>
              <a:avLst/>
              <a:gdLst>
                <a:gd name="T0" fmla="*/ 81 w 154"/>
                <a:gd name="T1" fmla="*/ 9 h 305"/>
                <a:gd name="T2" fmla="*/ 48 w 154"/>
                <a:gd name="T3" fmla="*/ 43 h 305"/>
                <a:gd name="T4" fmla="*/ 49 w 154"/>
                <a:gd name="T5" fmla="*/ 47 h 305"/>
                <a:gd name="T6" fmla="*/ 30 w 154"/>
                <a:gd name="T7" fmla="*/ 143 h 305"/>
                <a:gd name="T8" fmla="*/ 21 w 154"/>
                <a:gd name="T9" fmla="*/ 158 h 305"/>
                <a:gd name="T10" fmla="*/ 88 w 154"/>
                <a:gd name="T11" fmla="*/ 243 h 305"/>
                <a:gd name="T12" fmla="*/ 101 w 154"/>
                <a:gd name="T13" fmla="*/ 243 h 305"/>
                <a:gd name="T14" fmla="*/ 91 w 154"/>
                <a:gd name="T15" fmla="*/ 285 h 305"/>
                <a:gd name="T16" fmla="*/ 85 w 154"/>
                <a:gd name="T17" fmla="*/ 275 h 305"/>
                <a:gd name="T18" fmla="*/ 81 w 154"/>
                <a:gd name="T19" fmla="*/ 278 h 305"/>
                <a:gd name="T20" fmla="*/ 85 w 154"/>
                <a:gd name="T21" fmla="*/ 303 h 305"/>
                <a:gd name="T22" fmla="*/ 110 w 154"/>
                <a:gd name="T23" fmla="*/ 247 h 305"/>
                <a:gd name="T24" fmla="*/ 107 w 154"/>
                <a:gd name="T25" fmla="*/ 238 h 305"/>
                <a:gd name="T26" fmla="*/ 85 w 154"/>
                <a:gd name="T27" fmla="*/ 164 h 305"/>
                <a:gd name="T28" fmla="*/ 81 w 154"/>
                <a:gd name="T29" fmla="*/ 151 h 305"/>
                <a:gd name="T30" fmla="*/ 80 w 154"/>
                <a:gd name="T31" fmla="*/ 143 h 305"/>
                <a:gd name="T32" fmla="*/ 67 w 154"/>
                <a:gd name="T33" fmla="*/ 92 h 305"/>
                <a:gd name="T34" fmla="*/ 85 w 154"/>
                <a:gd name="T35" fmla="*/ 39 h 305"/>
                <a:gd name="T36" fmla="*/ 81 w 154"/>
                <a:gd name="T37" fmla="*/ 11 h 305"/>
                <a:gd name="T38" fmla="*/ 103 w 154"/>
                <a:gd name="T39" fmla="*/ 228 h 305"/>
                <a:gd name="T40" fmla="*/ 85 w 154"/>
                <a:gd name="T41" fmla="*/ 174 h 305"/>
                <a:gd name="T42" fmla="*/ 76 w 154"/>
                <a:gd name="T43" fmla="*/ 143 h 305"/>
                <a:gd name="T44" fmla="*/ 78 w 154"/>
                <a:gd name="T45" fmla="*/ 151 h 305"/>
                <a:gd name="T46" fmla="*/ 45 w 154"/>
                <a:gd name="T47" fmla="*/ 189 h 305"/>
                <a:gd name="T48" fmla="*/ 81 w 154"/>
                <a:gd name="T49" fmla="*/ 174 h 305"/>
                <a:gd name="T50" fmla="*/ 85 w 154"/>
                <a:gd name="T51" fmla="*/ 192 h 305"/>
                <a:gd name="T52" fmla="*/ 96 w 154"/>
                <a:gd name="T53" fmla="*/ 231 h 305"/>
                <a:gd name="T54" fmla="*/ 81 w 154"/>
                <a:gd name="T55" fmla="*/ 233 h 305"/>
                <a:gd name="T56" fmla="*/ 36 w 154"/>
                <a:gd name="T57" fmla="*/ 147 h 305"/>
                <a:gd name="T58" fmla="*/ 38 w 154"/>
                <a:gd name="T59" fmla="*/ 143 h 305"/>
                <a:gd name="T60" fmla="*/ 76 w 154"/>
                <a:gd name="T61" fmla="*/ 143 h 305"/>
                <a:gd name="T62" fmla="*/ 75 w 154"/>
                <a:gd name="T63" fmla="*/ 47 h 305"/>
                <a:gd name="T64" fmla="*/ 68 w 154"/>
                <a:gd name="T65" fmla="*/ 75 h 305"/>
                <a:gd name="T66" fmla="*/ 57 w 154"/>
                <a:gd name="T67" fmla="*/ 47 h 305"/>
                <a:gd name="T68" fmla="*/ 57 w 154"/>
                <a:gd name="T69" fmla="*/ 19 h 305"/>
                <a:gd name="T70" fmla="*/ 76 w 154"/>
                <a:gd name="T71" fmla="*/ 43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305">
                  <a:moveTo>
                    <a:pt x="81" y="11"/>
                  </a:moveTo>
                  <a:cubicBezTo>
                    <a:pt x="81" y="10"/>
                    <a:pt x="81" y="10"/>
                    <a:pt x="81" y="9"/>
                  </a:cubicBezTo>
                  <a:cubicBezTo>
                    <a:pt x="78" y="2"/>
                    <a:pt x="64" y="0"/>
                    <a:pt x="58" y="4"/>
                  </a:cubicBezTo>
                  <a:cubicBezTo>
                    <a:pt x="48" y="10"/>
                    <a:pt x="47" y="33"/>
                    <a:pt x="48" y="43"/>
                  </a:cubicBezTo>
                  <a:cubicBezTo>
                    <a:pt x="48" y="43"/>
                    <a:pt x="48" y="43"/>
                    <a:pt x="48" y="43"/>
                  </a:cubicBezTo>
                  <a:cubicBezTo>
                    <a:pt x="48" y="44"/>
                    <a:pt x="48" y="46"/>
                    <a:pt x="49" y="47"/>
                  </a:cubicBezTo>
                  <a:cubicBezTo>
                    <a:pt x="51" y="63"/>
                    <a:pt x="56" y="78"/>
                    <a:pt x="61" y="93"/>
                  </a:cubicBezTo>
                  <a:cubicBezTo>
                    <a:pt x="52" y="110"/>
                    <a:pt x="39" y="126"/>
                    <a:pt x="30" y="143"/>
                  </a:cubicBezTo>
                  <a:cubicBezTo>
                    <a:pt x="29" y="144"/>
                    <a:pt x="28" y="146"/>
                    <a:pt x="27" y="147"/>
                  </a:cubicBezTo>
                  <a:cubicBezTo>
                    <a:pt x="25" y="151"/>
                    <a:pt x="23" y="154"/>
                    <a:pt x="21" y="158"/>
                  </a:cubicBezTo>
                  <a:cubicBezTo>
                    <a:pt x="0" y="205"/>
                    <a:pt x="32" y="238"/>
                    <a:pt x="69" y="243"/>
                  </a:cubicBezTo>
                  <a:cubicBezTo>
                    <a:pt x="75" y="244"/>
                    <a:pt x="82" y="244"/>
                    <a:pt x="88" y="243"/>
                  </a:cubicBezTo>
                  <a:cubicBezTo>
                    <a:pt x="92" y="242"/>
                    <a:pt x="96" y="242"/>
                    <a:pt x="100" y="240"/>
                  </a:cubicBezTo>
                  <a:cubicBezTo>
                    <a:pt x="100" y="241"/>
                    <a:pt x="100" y="242"/>
                    <a:pt x="101" y="243"/>
                  </a:cubicBezTo>
                  <a:cubicBezTo>
                    <a:pt x="101" y="244"/>
                    <a:pt x="101" y="246"/>
                    <a:pt x="102" y="247"/>
                  </a:cubicBezTo>
                  <a:cubicBezTo>
                    <a:pt x="104" y="258"/>
                    <a:pt x="103" y="270"/>
                    <a:pt x="91" y="285"/>
                  </a:cubicBezTo>
                  <a:cubicBezTo>
                    <a:pt x="91" y="284"/>
                    <a:pt x="91" y="284"/>
                    <a:pt x="91" y="284"/>
                  </a:cubicBezTo>
                  <a:cubicBezTo>
                    <a:pt x="92" y="280"/>
                    <a:pt x="89" y="276"/>
                    <a:pt x="85" y="275"/>
                  </a:cubicBezTo>
                  <a:cubicBezTo>
                    <a:pt x="84" y="275"/>
                    <a:pt x="82" y="276"/>
                    <a:pt x="81" y="277"/>
                  </a:cubicBezTo>
                  <a:cubicBezTo>
                    <a:pt x="81" y="277"/>
                    <a:pt x="81" y="277"/>
                    <a:pt x="81" y="278"/>
                  </a:cubicBezTo>
                  <a:cubicBezTo>
                    <a:pt x="74" y="285"/>
                    <a:pt x="75" y="295"/>
                    <a:pt x="81" y="300"/>
                  </a:cubicBezTo>
                  <a:cubicBezTo>
                    <a:pt x="82" y="301"/>
                    <a:pt x="84" y="302"/>
                    <a:pt x="85" y="303"/>
                  </a:cubicBezTo>
                  <a:cubicBezTo>
                    <a:pt x="88" y="304"/>
                    <a:pt x="92" y="305"/>
                    <a:pt x="97" y="304"/>
                  </a:cubicBezTo>
                  <a:cubicBezTo>
                    <a:pt x="120" y="297"/>
                    <a:pt x="117" y="271"/>
                    <a:pt x="110" y="247"/>
                  </a:cubicBezTo>
                  <a:cubicBezTo>
                    <a:pt x="109" y="246"/>
                    <a:pt x="109" y="244"/>
                    <a:pt x="109" y="243"/>
                  </a:cubicBezTo>
                  <a:cubicBezTo>
                    <a:pt x="108" y="241"/>
                    <a:pt x="107" y="239"/>
                    <a:pt x="107" y="238"/>
                  </a:cubicBezTo>
                  <a:cubicBezTo>
                    <a:pt x="117" y="233"/>
                    <a:pt x="127" y="226"/>
                    <a:pt x="134" y="215"/>
                  </a:cubicBezTo>
                  <a:cubicBezTo>
                    <a:pt x="154" y="188"/>
                    <a:pt x="117" y="163"/>
                    <a:pt x="85" y="164"/>
                  </a:cubicBezTo>
                  <a:cubicBezTo>
                    <a:pt x="84" y="164"/>
                    <a:pt x="84" y="164"/>
                    <a:pt x="83" y="164"/>
                  </a:cubicBezTo>
                  <a:cubicBezTo>
                    <a:pt x="83" y="159"/>
                    <a:pt x="82" y="155"/>
                    <a:pt x="81" y="151"/>
                  </a:cubicBezTo>
                  <a:cubicBezTo>
                    <a:pt x="81" y="149"/>
                    <a:pt x="81" y="148"/>
                    <a:pt x="80" y="147"/>
                  </a:cubicBezTo>
                  <a:cubicBezTo>
                    <a:pt x="80" y="146"/>
                    <a:pt x="80" y="144"/>
                    <a:pt x="80" y="143"/>
                  </a:cubicBezTo>
                  <a:cubicBezTo>
                    <a:pt x="77" y="131"/>
                    <a:pt x="75" y="119"/>
                    <a:pt x="72" y="108"/>
                  </a:cubicBezTo>
                  <a:cubicBezTo>
                    <a:pt x="71" y="103"/>
                    <a:pt x="69" y="97"/>
                    <a:pt x="67" y="92"/>
                  </a:cubicBezTo>
                  <a:cubicBezTo>
                    <a:pt x="73" y="81"/>
                    <a:pt x="78" y="71"/>
                    <a:pt x="81" y="60"/>
                  </a:cubicBezTo>
                  <a:cubicBezTo>
                    <a:pt x="83" y="53"/>
                    <a:pt x="85" y="46"/>
                    <a:pt x="85" y="39"/>
                  </a:cubicBezTo>
                  <a:cubicBezTo>
                    <a:pt x="85" y="35"/>
                    <a:pt x="85" y="32"/>
                    <a:pt x="85" y="29"/>
                  </a:cubicBezTo>
                  <a:cubicBezTo>
                    <a:pt x="85" y="23"/>
                    <a:pt x="83" y="17"/>
                    <a:pt x="81" y="11"/>
                  </a:cubicBezTo>
                  <a:close/>
                  <a:moveTo>
                    <a:pt x="109" y="225"/>
                  </a:moveTo>
                  <a:cubicBezTo>
                    <a:pt x="107" y="226"/>
                    <a:pt x="105" y="228"/>
                    <a:pt x="103" y="228"/>
                  </a:cubicBezTo>
                  <a:cubicBezTo>
                    <a:pt x="101" y="222"/>
                    <a:pt x="98" y="216"/>
                    <a:pt x="97" y="213"/>
                  </a:cubicBezTo>
                  <a:cubicBezTo>
                    <a:pt x="92" y="200"/>
                    <a:pt x="88" y="187"/>
                    <a:pt x="85" y="174"/>
                  </a:cubicBezTo>
                  <a:cubicBezTo>
                    <a:pt x="115" y="174"/>
                    <a:pt x="144" y="202"/>
                    <a:pt x="109" y="225"/>
                  </a:cubicBezTo>
                  <a:close/>
                  <a:moveTo>
                    <a:pt x="76" y="143"/>
                  </a:moveTo>
                  <a:cubicBezTo>
                    <a:pt x="76" y="144"/>
                    <a:pt x="76" y="146"/>
                    <a:pt x="77" y="147"/>
                  </a:cubicBezTo>
                  <a:cubicBezTo>
                    <a:pt x="77" y="148"/>
                    <a:pt x="77" y="150"/>
                    <a:pt x="78" y="151"/>
                  </a:cubicBezTo>
                  <a:cubicBezTo>
                    <a:pt x="78" y="155"/>
                    <a:pt x="79" y="160"/>
                    <a:pt x="80" y="164"/>
                  </a:cubicBezTo>
                  <a:cubicBezTo>
                    <a:pt x="64" y="165"/>
                    <a:pt x="50" y="173"/>
                    <a:pt x="45" y="189"/>
                  </a:cubicBezTo>
                  <a:cubicBezTo>
                    <a:pt x="44" y="192"/>
                    <a:pt x="49" y="194"/>
                    <a:pt x="51" y="191"/>
                  </a:cubicBezTo>
                  <a:cubicBezTo>
                    <a:pt x="59" y="180"/>
                    <a:pt x="70" y="175"/>
                    <a:pt x="81" y="174"/>
                  </a:cubicBezTo>
                  <a:cubicBezTo>
                    <a:pt x="81" y="174"/>
                    <a:pt x="82" y="174"/>
                    <a:pt x="82" y="174"/>
                  </a:cubicBezTo>
                  <a:cubicBezTo>
                    <a:pt x="83" y="180"/>
                    <a:pt x="84" y="186"/>
                    <a:pt x="85" y="192"/>
                  </a:cubicBezTo>
                  <a:cubicBezTo>
                    <a:pt x="87" y="199"/>
                    <a:pt x="88" y="207"/>
                    <a:pt x="91" y="214"/>
                  </a:cubicBezTo>
                  <a:cubicBezTo>
                    <a:pt x="92" y="220"/>
                    <a:pt x="94" y="226"/>
                    <a:pt x="96" y="231"/>
                  </a:cubicBezTo>
                  <a:cubicBezTo>
                    <a:pt x="93" y="232"/>
                    <a:pt x="89" y="233"/>
                    <a:pt x="85" y="233"/>
                  </a:cubicBezTo>
                  <a:cubicBezTo>
                    <a:pt x="84" y="233"/>
                    <a:pt x="82" y="233"/>
                    <a:pt x="81" y="233"/>
                  </a:cubicBezTo>
                  <a:cubicBezTo>
                    <a:pt x="67" y="233"/>
                    <a:pt x="52" y="228"/>
                    <a:pt x="41" y="223"/>
                  </a:cubicBezTo>
                  <a:cubicBezTo>
                    <a:pt x="9" y="206"/>
                    <a:pt x="24" y="170"/>
                    <a:pt x="36" y="147"/>
                  </a:cubicBezTo>
                  <a:cubicBezTo>
                    <a:pt x="36" y="146"/>
                    <a:pt x="36" y="145"/>
                    <a:pt x="37" y="144"/>
                  </a:cubicBezTo>
                  <a:cubicBezTo>
                    <a:pt x="37" y="144"/>
                    <a:pt x="37" y="143"/>
                    <a:pt x="38" y="143"/>
                  </a:cubicBezTo>
                  <a:cubicBezTo>
                    <a:pt x="45" y="130"/>
                    <a:pt x="54" y="116"/>
                    <a:pt x="63" y="100"/>
                  </a:cubicBezTo>
                  <a:cubicBezTo>
                    <a:pt x="67" y="114"/>
                    <a:pt x="72" y="129"/>
                    <a:pt x="76" y="143"/>
                  </a:cubicBezTo>
                  <a:close/>
                  <a:moveTo>
                    <a:pt x="76" y="43"/>
                  </a:moveTo>
                  <a:cubicBezTo>
                    <a:pt x="76" y="44"/>
                    <a:pt x="75" y="46"/>
                    <a:pt x="75" y="47"/>
                  </a:cubicBezTo>
                  <a:cubicBezTo>
                    <a:pt x="75" y="47"/>
                    <a:pt x="75" y="48"/>
                    <a:pt x="75" y="48"/>
                  </a:cubicBezTo>
                  <a:cubicBezTo>
                    <a:pt x="74" y="57"/>
                    <a:pt x="71" y="66"/>
                    <a:pt x="68" y="75"/>
                  </a:cubicBezTo>
                  <a:cubicBezTo>
                    <a:pt x="67" y="78"/>
                    <a:pt x="66" y="81"/>
                    <a:pt x="65" y="83"/>
                  </a:cubicBezTo>
                  <a:cubicBezTo>
                    <a:pt x="61" y="71"/>
                    <a:pt x="58" y="59"/>
                    <a:pt x="57" y="47"/>
                  </a:cubicBezTo>
                  <a:cubicBezTo>
                    <a:pt x="57" y="46"/>
                    <a:pt x="56" y="44"/>
                    <a:pt x="56" y="43"/>
                  </a:cubicBezTo>
                  <a:cubicBezTo>
                    <a:pt x="56" y="35"/>
                    <a:pt x="56" y="27"/>
                    <a:pt x="57" y="19"/>
                  </a:cubicBezTo>
                  <a:cubicBezTo>
                    <a:pt x="58" y="12"/>
                    <a:pt x="64" y="13"/>
                    <a:pt x="77" y="23"/>
                  </a:cubicBezTo>
                  <a:cubicBezTo>
                    <a:pt x="77" y="30"/>
                    <a:pt x="77" y="36"/>
                    <a:pt x="76" y="4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6"/>
            <p:cNvSpPr/>
            <p:nvPr/>
          </p:nvSpPr>
          <p:spPr bwMode="auto">
            <a:xfrm>
              <a:off x="735" y="774"/>
              <a:ext cx="61" cy="52"/>
            </a:xfrm>
            <a:custGeom>
              <a:avLst/>
              <a:gdLst>
                <a:gd name="T0" fmla="*/ 25 w 28"/>
                <a:gd name="T1" fmla="*/ 23 h 24"/>
                <a:gd name="T2" fmla="*/ 27 w 28"/>
                <a:gd name="T3" fmla="*/ 21 h 24"/>
                <a:gd name="T4" fmla="*/ 3 w 28"/>
                <a:gd name="T5" fmla="*/ 1 h 24"/>
                <a:gd name="T6" fmla="*/ 2 w 28"/>
                <a:gd name="T7" fmla="*/ 4 h 24"/>
                <a:gd name="T8" fmla="*/ 25 w 28"/>
                <a:gd name="T9" fmla="*/ 23 h 24"/>
              </a:gdLst>
              <a:ahLst/>
              <a:cxnLst>
                <a:cxn ang="0">
                  <a:pos x="T0" y="T1"/>
                </a:cxn>
                <a:cxn ang="0">
                  <a:pos x="T2" y="T3"/>
                </a:cxn>
                <a:cxn ang="0">
                  <a:pos x="T4" y="T5"/>
                </a:cxn>
                <a:cxn ang="0">
                  <a:pos x="T6" y="T7"/>
                </a:cxn>
                <a:cxn ang="0">
                  <a:pos x="T8" y="T9"/>
                </a:cxn>
              </a:cxnLst>
              <a:rect l="0" t="0" r="r" b="b"/>
              <a:pathLst>
                <a:path w="28" h="24">
                  <a:moveTo>
                    <a:pt x="25" y="23"/>
                  </a:moveTo>
                  <a:cubicBezTo>
                    <a:pt x="26" y="24"/>
                    <a:pt x="28" y="23"/>
                    <a:pt x="27" y="21"/>
                  </a:cubicBezTo>
                  <a:cubicBezTo>
                    <a:pt x="24" y="10"/>
                    <a:pt x="13" y="4"/>
                    <a:pt x="3" y="1"/>
                  </a:cubicBezTo>
                  <a:cubicBezTo>
                    <a:pt x="1" y="0"/>
                    <a:pt x="0" y="3"/>
                    <a:pt x="2" y="4"/>
                  </a:cubicBezTo>
                  <a:cubicBezTo>
                    <a:pt x="10" y="10"/>
                    <a:pt x="17" y="17"/>
                    <a:pt x="25" y="2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p:nvPr/>
          </p:nvSpPr>
          <p:spPr bwMode="auto">
            <a:xfrm>
              <a:off x="759" y="748"/>
              <a:ext cx="76" cy="50"/>
            </a:xfrm>
            <a:custGeom>
              <a:avLst/>
              <a:gdLst>
                <a:gd name="T0" fmla="*/ 3 w 35"/>
                <a:gd name="T1" fmla="*/ 1 h 23"/>
                <a:gd name="T2" fmla="*/ 3 w 35"/>
                <a:gd name="T3" fmla="*/ 5 h 23"/>
                <a:gd name="T4" fmla="*/ 17 w 35"/>
                <a:gd name="T5" fmla="*/ 11 h 23"/>
                <a:gd name="T6" fmla="*/ 31 w 35"/>
                <a:gd name="T7" fmla="*/ 22 h 23"/>
                <a:gd name="T8" fmla="*/ 34 w 35"/>
                <a:gd name="T9" fmla="*/ 20 h 23"/>
                <a:gd name="T10" fmla="*/ 3 w 35"/>
                <a:gd name="T11" fmla="*/ 1 h 23"/>
              </a:gdLst>
              <a:ahLst/>
              <a:cxnLst>
                <a:cxn ang="0">
                  <a:pos x="T0" y="T1"/>
                </a:cxn>
                <a:cxn ang="0">
                  <a:pos x="T2" y="T3"/>
                </a:cxn>
                <a:cxn ang="0">
                  <a:pos x="T4" y="T5"/>
                </a:cxn>
                <a:cxn ang="0">
                  <a:pos x="T6" y="T7"/>
                </a:cxn>
                <a:cxn ang="0">
                  <a:pos x="T8" y="T9"/>
                </a:cxn>
                <a:cxn ang="0">
                  <a:pos x="T10" y="T11"/>
                </a:cxn>
              </a:cxnLst>
              <a:rect l="0" t="0" r="r" b="b"/>
              <a:pathLst>
                <a:path w="35" h="23">
                  <a:moveTo>
                    <a:pt x="3" y="1"/>
                  </a:moveTo>
                  <a:cubicBezTo>
                    <a:pt x="1" y="1"/>
                    <a:pt x="0" y="4"/>
                    <a:pt x="3" y="5"/>
                  </a:cubicBezTo>
                  <a:cubicBezTo>
                    <a:pt x="8" y="6"/>
                    <a:pt x="13" y="8"/>
                    <a:pt x="17" y="11"/>
                  </a:cubicBezTo>
                  <a:cubicBezTo>
                    <a:pt x="22" y="15"/>
                    <a:pt x="26" y="19"/>
                    <a:pt x="31" y="22"/>
                  </a:cubicBezTo>
                  <a:cubicBezTo>
                    <a:pt x="33" y="23"/>
                    <a:pt x="35" y="22"/>
                    <a:pt x="34" y="20"/>
                  </a:cubicBezTo>
                  <a:cubicBezTo>
                    <a:pt x="30" y="8"/>
                    <a:pt x="16" y="0"/>
                    <a:pt x="3" y="1"/>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0" name="Rectangle 47"/>
          <p:cNvSpPr/>
          <p:nvPr/>
        </p:nvSpPr>
        <p:spPr>
          <a:xfrm>
            <a:off x="1288212" y="759990"/>
            <a:ext cx="2883803" cy="492443"/>
          </a:xfrm>
          <a:prstGeom prst="rect">
            <a:avLst/>
          </a:prstGeom>
        </p:spPr>
        <p:txBody>
          <a:bodyPr wrap="none" lIns="0" tIns="0" rIns="0" bIns="0">
            <a:spAutoFit/>
          </a:bodyPr>
          <a:lstStyle/>
          <a:p>
            <a:r>
              <a:rPr lang="zh-CN" altLang="en-US" sz="3200" b="1" dirty="0">
                <a:solidFill>
                  <a:schemeClr val="bg1"/>
                </a:solidFill>
                <a:latin typeface="方正静蕾简体" pitchFamily="2" charset="-122"/>
                <a:ea typeface="方正静蕾简体" pitchFamily="2" charset="-122"/>
                <a:cs typeface="Arial" panose="020B0604020202020204" pitchFamily="34" charset="0"/>
              </a:rPr>
              <a:t>添加你的小标题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 name="图片 110"/>
          <p:cNvPicPr>
            <a:picLocks noChangeAspect="1"/>
          </p:cNvPicPr>
          <p:nvPr/>
        </p:nvPicPr>
        <p:blipFill>
          <a:blip r:embed="rId2"/>
          <a:stretch>
            <a:fillRect/>
          </a:stretch>
        </p:blipFill>
        <p:spPr>
          <a:xfrm>
            <a:off x="2165350" y="2249715"/>
            <a:ext cx="3488754" cy="2902857"/>
          </a:xfrm>
          <a:prstGeom prst="rect">
            <a:avLst/>
          </a:prstGeom>
        </p:spPr>
      </p:pic>
      <p:sp>
        <p:nvSpPr>
          <p:cNvPr id="112" name="TextBox 19"/>
          <p:cNvSpPr txBox="1"/>
          <p:nvPr/>
        </p:nvSpPr>
        <p:spPr>
          <a:xfrm>
            <a:off x="6179142" y="2249715"/>
            <a:ext cx="3480440" cy="743024"/>
          </a:xfrm>
          <a:prstGeom prst="rect">
            <a:avLst/>
          </a:prstGeom>
          <a:noFill/>
        </p:spPr>
        <p:txBody>
          <a:bodyPr wrap="none" rtlCol="0">
            <a:spAutoFit/>
          </a:bodyPr>
          <a:lstStyle/>
          <a:p>
            <a:pPr>
              <a:lnSpc>
                <a:spcPct val="150000"/>
              </a:lnSpc>
            </a:pPr>
            <a:r>
              <a:rPr lang="zh-CN" altLang="en-US" sz="3200" b="1" dirty="0">
                <a:solidFill>
                  <a:srgbClr val="FFC000"/>
                </a:solidFill>
                <a:latin typeface="方正静蕾简体" pitchFamily="2" charset="-122"/>
                <a:ea typeface="方正静蕾简体" pitchFamily="2" charset="-122"/>
              </a:rPr>
              <a:t>点击此处添加标题</a:t>
            </a:r>
          </a:p>
        </p:txBody>
      </p:sp>
      <p:sp>
        <p:nvSpPr>
          <p:cNvPr id="113" name="TextBox 45"/>
          <p:cNvSpPr txBox="1"/>
          <p:nvPr/>
        </p:nvSpPr>
        <p:spPr>
          <a:xfrm>
            <a:off x="6179142" y="3063984"/>
            <a:ext cx="4532401" cy="2169825"/>
          </a:xfrm>
          <a:prstGeom prst="rect">
            <a:avLst/>
          </a:prstGeom>
          <a:noFill/>
        </p:spPr>
        <p:txBody>
          <a:bodyPr wrap="square" rtlCol="0">
            <a:spAutoFit/>
          </a:bodyPr>
          <a:lstStyle>
            <a:defPPr>
              <a:defRPr lang="zh-CN"/>
            </a:defPPr>
            <a:lvl1pPr>
              <a:lnSpc>
                <a:spcPct val="150000"/>
              </a:lnSpc>
              <a:defRPr sz="1200">
                <a:solidFill>
                  <a:schemeClr val="bg1"/>
                </a:solidFill>
                <a:latin typeface="微软雅黑" panose="020B0503020204020204" charset="-122"/>
                <a:ea typeface="微软雅黑" panose="020B0503020204020204" charset="-122"/>
              </a:defRPr>
            </a:lvl1pPr>
          </a:lstStyle>
          <a:p>
            <a:r>
              <a:rPr lang="zh-CN" altLang="en-US" sz="1800" dirty="0">
                <a:latin typeface="方正静蕾简体" pitchFamily="2" charset="-122"/>
                <a:ea typeface="方正静蕾简体" pitchFamily="2" charset="-122"/>
              </a:rPr>
              <a:t>此处添加文字说明此处添加文字说明此处添加文字说明此处添加文字说明此处添加文字说明此处添加文字说明此处添加文字说明此处添加文字说明此处添加文字说明此处添加文字说明此处添加文字说明</a:t>
            </a:r>
          </a:p>
        </p:txBody>
      </p:sp>
      <p:grpSp>
        <p:nvGrpSpPr>
          <p:cNvPr id="114" name="Group 4"/>
          <p:cNvGrpSpPr>
            <a:grpSpLocks noChangeAspect="1"/>
          </p:cNvGrpSpPr>
          <p:nvPr/>
        </p:nvGrpSpPr>
        <p:grpSpPr bwMode="auto">
          <a:xfrm rot="891772">
            <a:off x="521512" y="551543"/>
            <a:ext cx="507974" cy="919389"/>
            <a:chOff x="472" y="425"/>
            <a:chExt cx="363" cy="657"/>
          </a:xfrm>
        </p:grpSpPr>
        <p:sp>
          <p:nvSpPr>
            <p:cNvPr id="115" name="Freeform 5"/>
            <p:cNvSpPr>
              <a:spLocks noEditPoints="1"/>
            </p:cNvSpPr>
            <p:nvPr/>
          </p:nvSpPr>
          <p:spPr bwMode="auto">
            <a:xfrm>
              <a:off x="472" y="425"/>
              <a:ext cx="335" cy="657"/>
            </a:xfrm>
            <a:custGeom>
              <a:avLst/>
              <a:gdLst>
                <a:gd name="T0" fmla="*/ 81 w 154"/>
                <a:gd name="T1" fmla="*/ 9 h 305"/>
                <a:gd name="T2" fmla="*/ 48 w 154"/>
                <a:gd name="T3" fmla="*/ 43 h 305"/>
                <a:gd name="T4" fmla="*/ 49 w 154"/>
                <a:gd name="T5" fmla="*/ 47 h 305"/>
                <a:gd name="T6" fmla="*/ 30 w 154"/>
                <a:gd name="T7" fmla="*/ 143 h 305"/>
                <a:gd name="T8" fmla="*/ 21 w 154"/>
                <a:gd name="T9" fmla="*/ 158 h 305"/>
                <a:gd name="T10" fmla="*/ 88 w 154"/>
                <a:gd name="T11" fmla="*/ 243 h 305"/>
                <a:gd name="T12" fmla="*/ 101 w 154"/>
                <a:gd name="T13" fmla="*/ 243 h 305"/>
                <a:gd name="T14" fmla="*/ 91 w 154"/>
                <a:gd name="T15" fmla="*/ 285 h 305"/>
                <a:gd name="T16" fmla="*/ 85 w 154"/>
                <a:gd name="T17" fmla="*/ 275 h 305"/>
                <a:gd name="T18" fmla="*/ 81 w 154"/>
                <a:gd name="T19" fmla="*/ 278 h 305"/>
                <a:gd name="T20" fmla="*/ 85 w 154"/>
                <a:gd name="T21" fmla="*/ 303 h 305"/>
                <a:gd name="T22" fmla="*/ 110 w 154"/>
                <a:gd name="T23" fmla="*/ 247 h 305"/>
                <a:gd name="T24" fmla="*/ 107 w 154"/>
                <a:gd name="T25" fmla="*/ 238 h 305"/>
                <a:gd name="T26" fmla="*/ 85 w 154"/>
                <a:gd name="T27" fmla="*/ 164 h 305"/>
                <a:gd name="T28" fmla="*/ 81 w 154"/>
                <a:gd name="T29" fmla="*/ 151 h 305"/>
                <a:gd name="T30" fmla="*/ 80 w 154"/>
                <a:gd name="T31" fmla="*/ 143 h 305"/>
                <a:gd name="T32" fmla="*/ 67 w 154"/>
                <a:gd name="T33" fmla="*/ 92 h 305"/>
                <a:gd name="T34" fmla="*/ 85 w 154"/>
                <a:gd name="T35" fmla="*/ 39 h 305"/>
                <a:gd name="T36" fmla="*/ 81 w 154"/>
                <a:gd name="T37" fmla="*/ 11 h 305"/>
                <a:gd name="T38" fmla="*/ 103 w 154"/>
                <a:gd name="T39" fmla="*/ 228 h 305"/>
                <a:gd name="T40" fmla="*/ 85 w 154"/>
                <a:gd name="T41" fmla="*/ 174 h 305"/>
                <a:gd name="T42" fmla="*/ 76 w 154"/>
                <a:gd name="T43" fmla="*/ 143 h 305"/>
                <a:gd name="T44" fmla="*/ 78 w 154"/>
                <a:gd name="T45" fmla="*/ 151 h 305"/>
                <a:gd name="T46" fmla="*/ 45 w 154"/>
                <a:gd name="T47" fmla="*/ 189 h 305"/>
                <a:gd name="T48" fmla="*/ 81 w 154"/>
                <a:gd name="T49" fmla="*/ 174 h 305"/>
                <a:gd name="T50" fmla="*/ 85 w 154"/>
                <a:gd name="T51" fmla="*/ 192 h 305"/>
                <a:gd name="T52" fmla="*/ 96 w 154"/>
                <a:gd name="T53" fmla="*/ 231 h 305"/>
                <a:gd name="T54" fmla="*/ 81 w 154"/>
                <a:gd name="T55" fmla="*/ 233 h 305"/>
                <a:gd name="T56" fmla="*/ 36 w 154"/>
                <a:gd name="T57" fmla="*/ 147 h 305"/>
                <a:gd name="T58" fmla="*/ 38 w 154"/>
                <a:gd name="T59" fmla="*/ 143 h 305"/>
                <a:gd name="T60" fmla="*/ 76 w 154"/>
                <a:gd name="T61" fmla="*/ 143 h 305"/>
                <a:gd name="T62" fmla="*/ 75 w 154"/>
                <a:gd name="T63" fmla="*/ 47 h 305"/>
                <a:gd name="T64" fmla="*/ 68 w 154"/>
                <a:gd name="T65" fmla="*/ 75 h 305"/>
                <a:gd name="T66" fmla="*/ 57 w 154"/>
                <a:gd name="T67" fmla="*/ 47 h 305"/>
                <a:gd name="T68" fmla="*/ 57 w 154"/>
                <a:gd name="T69" fmla="*/ 19 h 305"/>
                <a:gd name="T70" fmla="*/ 76 w 154"/>
                <a:gd name="T71" fmla="*/ 43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305">
                  <a:moveTo>
                    <a:pt x="81" y="11"/>
                  </a:moveTo>
                  <a:cubicBezTo>
                    <a:pt x="81" y="10"/>
                    <a:pt x="81" y="10"/>
                    <a:pt x="81" y="9"/>
                  </a:cubicBezTo>
                  <a:cubicBezTo>
                    <a:pt x="78" y="2"/>
                    <a:pt x="64" y="0"/>
                    <a:pt x="58" y="4"/>
                  </a:cubicBezTo>
                  <a:cubicBezTo>
                    <a:pt x="48" y="10"/>
                    <a:pt x="47" y="33"/>
                    <a:pt x="48" y="43"/>
                  </a:cubicBezTo>
                  <a:cubicBezTo>
                    <a:pt x="48" y="43"/>
                    <a:pt x="48" y="43"/>
                    <a:pt x="48" y="43"/>
                  </a:cubicBezTo>
                  <a:cubicBezTo>
                    <a:pt x="48" y="44"/>
                    <a:pt x="48" y="46"/>
                    <a:pt x="49" y="47"/>
                  </a:cubicBezTo>
                  <a:cubicBezTo>
                    <a:pt x="51" y="63"/>
                    <a:pt x="56" y="78"/>
                    <a:pt x="61" y="93"/>
                  </a:cubicBezTo>
                  <a:cubicBezTo>
                    <a:pt x="52" y="110"/>
                    <a:pt x="39" y="126"/>
                    <a:pt x="30" y="143"/>
                  </a:cubicBezTo>
                  <a:cubicBezTo>
                    <a:pt x="29" y="144"/>
                    <a:pt x="28" y="146"/>
                    <a:pt x="27" y="147"/>
                  </a:cubicBezTo>
                  <a:cubicBezTo>
                    <a:pt x="25" y="151"/>
                    <a:pt x="23" y="154"/>
                    <a:pt x="21" y="158"/>
                  </a:cubicBezTo>
                  <a:cubicBezTo>
                    <a:pt x="0" y="205"/>
                    <a:pt x="32" y="238"/>
                    <a:pt x="69" y="243"/>
                  </a:cubicBezTo>
                  <a:cubicBezTo>
                    <a:pt x="75" y="244"/>
                    <a:pt x="82" y="244"/>
                    <a:pt x="88" y="243"/>
                  </a:cubicBezTo>
                  <a:cubicBezTo>
                    <a:pt x="92" y="242"/>
                    <a:pt x="96" y="242"/>
                    <a:pt x="100" y="240"/>
                  </a:cubicBezTo>
                  <a:cubicBezTo>
                    <a:pt x="100" y="241"/>
                    <a:pt x="100" y="242"/>
                    <a:pt x="101" y="243"/>
                  </a:cubicBezTo>
                  <a:cubicBezTo>
                    <a:pt x="101" y="244"/>
                    <a:pt x="101" y="246"/>
                    <a:pt x="102" y="247"/>
                  </a:cubicBezTo>
                  <a:cubicBezTo>
                    <a:pt x="104" y="258"/>
                    <a:pt x="103" y="270"/>
                    <a:pt x="91" y="285"/>
                  </a:cubicBezTo>
                  <a:cubicBezTo>
                    <a:pt x="91" y="284"/>
                    <a:pt x="91" y="284"/>
                    <a:pt x="91" y="284"/>
                  </a:cubicBezTo>
                  <a:cubicBezTo>
                    <a:pt x="92" y="280"/>
                    <a:pt x="89" y="276"/>
                    <a:pt x="85" y="275"/>
                  </a:cubicBezTo>
                  <a:cubicBezTo>
                    <a:pt x="84" y="275"/>
                    <a:pt x="82" y="276"/>
                    <a:pt x="81" y="277"/>
                  </a:cubicBezTo>
                  <a:cubicBezTo>
                    <a:pt x="81" y="277"/>
                    <a:pt x="81" y="277"/>
                    <a:pt x="81" y="278"/>
                  </a:cubicBezTo>
                  <a:cubicBezTo>
                    <a:pt x="74" y="285"/>
                    <a:pt x="75" y="295"/>
                    <a:pt x="81" y="300"/>
                  </a:cubicBezTo>
                  <a:cubicBezTo>
                    <a:pt x="82" y="301"/>
                    <a:pt x="84" y="302"/>
                    <a:pt x="85" y="303"/>
                  </a:cubicBezTo>
                  <a:cubicBezTo>
                    <a:pt x="88" y="304"/>
                    <a:pt x="92" y="305"/>
                    <a:pt x="97" y="304"/>
                  </a:cubicBezTo>
                  <a:cubicBezTo>
                    <a:pt x="120" y="297"/>
                    <a:pt x="117" y="271"/>
                    <a:pt x="110" y="247"/>
                  </a:cubicBezTo>
                  <a:cubicBezTo>
                    <a:pt x="109" y="246"/>
                    <a:pt x="109" y="244"/>
                    <a:pt x="109" y="243"/>
                  </a:cubicBezTo>
                  <a:cubicBezTo>
                    <a:pt x="108" y="241"/>
                    <a:pt x="107" y="239"/>
                    <a:pt x="107" y="238"/>
                  </a:cubicBezTo>
                  <a:cubicBezTo>
                    <a:pt x="117" y="233"/>
                    <a:pt x="127" y="226"/>
                    <a:pt x="134" y="215"/>
                  </a:cubicBezTo>
                  <a:cubicBezTo>
                    <a:pt x="154" y="188"/>
                    <a:pt x="117" y="163"/>
                    <a:pt x="85" y="164"/>
                  </a:cubicBezTo>
                  <a:cubicBezTo>
                    <a:pt x="84" y="164"/>
                    <a:pt x="84" y="164"/>
                    <a:pt x="83" y="164"/>
                  </a:cubicBezTo>
                  <a:cubicBezTo>
                    <a:pt x="83" y="159"/>
                    <a:pt x="82" y="155"/>
                    <a:pt x="81" y="151"/>
                  </a:cubicBezTo>
                  <a:cubicBezTo>
                    <a:pt x="81" y="149"/>
                    <a:pt x="81" y="148"/>
                    <a:pt x="80" y="147"/>
                  </a:cubicBezTo>
                  <a:cubicBezTo>
                    <a:pt x="80" y="146"/>
                    <a:pt x="80" y="144"/>
                    <a:pt x="80" y="143"/>
                  </a:cubicBezTo>
                  <a:cubicBezTo>
                    <a:pt x="77" y="131"/>
                    <a:pt x="75" y="119"/>
                    <a:pt x="72" y="108"/>
                  </a:cubicBezTo>
                  <a:cubicBezTo>
                    <a:pt x="71" y="103"/>
                    <a:pt x="69" y="97"/>
                    <a:pt x="67" y="92"/>
                  </a:cubicBezTo>
                  <a:cubicBezTo>
                    <a:pt x="73" y="81"/>
                    <a:pt x="78" y="71"/>
                    <a:pt x="81" y="60"/>
                  </a:cubicBezTo>
                  <a:cubicBezTo>
                    <a:pt x="83" y="53"/>
                    <a:pt x="85" y="46"/>
                    <a:pt x="85" y="39"/>
                  </a:cubicBezTo>
                  <a:cubicBezTo>
                    <a:pt x="85" y="35"/>
                    <a:pt x="85" y="32"/>
                    <a:pt x="85" y="29"/>
                  </a:cubicBezTo>
                  <a:cubicBezTo>
                    <a:pt x="85" y="23"/>
                    <a:pt x="83" y="17"/>
                    <a:pt x="81" y="11"/>
                  </a:cubicBezTo>
                  <a:close/>
                  <a:moveTo>
                    <a:pt x="109" y="225"/>
                  </a:moveTo>
                  <a:cubicBezTo>
                    <a:pt x="107" y="226"/>
                    <a:pt x="105" y="228"/>
                    <a:pt x="103" y="228"/>
                  </a:cubicBezTo>
                  <a:cubicBezTo>
                    <a:pt x="101" y="222"/>
                    <a:pt x="98" y="216"/>
                    <a:pt x="97" y="213"/>
                  </a:cubicBezTo>
                  <a:cubicBezTo>
                    <a:pt x="92" y="200"/>
                    <a:pt x="88" y="187"/>
                    <a:pt x="85" y="174"/>
                  </a:cubicBezTo>
                  <a:cubicBezTo>
                    <a:pt x="115" y="174"/>
                    <a:pt x="144" y="202"/>
                    <a:pt x="109" y="225"/>
                  </a:cubicBezTo>
                  <a:close/>
                  <a:moveTo>
                    <a:pt x="76" y="143"/>
                  </a:moveTo>
                  <a:cubicBezTo>
                    <a:pt x="76" y="144"/>
                    <a:pt x="76" y="146"/>
                    <a:pt x="77" y="147"/>
                  </a:cubicBezTo>
                  <a:cubicBezTo>
                    <a:pt x="77" y="148"/>
                    <a:pt x="77" y="150"/>
                    <a:pt x="78" y="151"/>
                  </a:cubicBezTo>
                  <a:cubicBezTo>
                    <a:pt x="78" y="155"/>
                    <a:pt x="79" y="160"/>
                    <a:pt x="80" y="164"/>
                  </a:cubicBezTo>
                  <a:cubicBezTo>
                    <a:pt x="64" y="165"/>
                    <a:pt x="50" y="173"/>
                    <a:pt x="45" y="189"/>
                  </a:cubicBezTo>
                  <a:cubicBezTo>
                    <a:pt x="44" y="192"/>
                    <a:pt x="49" y="194"/>
                    <a:pt x="51" y="191"/>
                  </a:cubicBezTo>
                  <a:cubicBezTo>
                    <a:pt x="59" y="180"/>
                    <a:pt x="70" y="175"/>
                    <a:pt x="81" y="174"/>
                  </a:cubicBezTo>
                  <a:cubicBezTo>
                    <a:pt x="81" y="174"/>
                    <a:pt x="82" y="174"/>
                    <a:pt x="82" y="174"/>
                  </a:cubicBezTo>
                  <a:cubicBezTo>
                    <a:pt x="83" y="180"/>
                    <a:pt x="84" y="186"/>
                    <a:pt x="85" y="192"/>
                  </a:cubicBezTo>
                  <a:cubicBezTo>
                    <a:pt x="87" y="199"/>
                    <a:pt x="88" y="207"/>
                    <a:pt x="91" y="214"/>
                  </a:cubicBezTo>
                  <a:cubicBezTo>
                    <a:pt x="92" y="220"/>
                    <a:pt x="94" y="226"/>
                    <a:pt x="96" y="231"/>
                  </a:cubicBezTo>
                  <a:cubicBezTo>
                    <a:pt x="93" y="232"/>
                    <a:pt x="89" y="233"/>
                    <a:pt x="85" y="233"/>
                  </a:cubicBezTo>
                  <a:cubicBezTo>
                    <a:pt x="84" y="233"/>
                    <a:pt x="82" y="233"/>
                    <a:pt x="81" y="233"/>
                  </a:cubicBezTo>
                  <a:cubicBezTo>
                    <a:pt x="67" y="233"/>
                    <a:pt x="52" y="228"/>
                    <a:pt x="41" y="223"/>
                  </a:cubicBezTo>
                  <a:cubicBezTo>
                    <a:pt x="9" y="206"/>
                    <a:pt x="24" y="170"/>
                    <a:pt x="36" y="147"/>
                  </a:cubicBezTo>
                  <a:cubicBezTo>
                    <a:pt x="36" y="146"/>
                    <a:pt x="36" y="145"/>
                    <a:pt x="37" y="144"/>
                  </a:cubicBezTo>
                  <a:cubicBezTo>
                    <a:pt x="37" y="144"/>
                    <a:pt x="37" y="143"/>
                    <a:pt x="38" y="143"/>
                  </a:cubicBezTo>
                  <a:cubicBezTo>
                    <a:pt x="45" y="130"/>
                    <a:pt x="54" y="116"/>
                    <a:pt x="63" y="100"/>
                  </a:cubicBezTo>
                  <a:cubicBezTo>
                    <a:pt x="67" y="114"/>
                    <a:pt x="72" y="129"/>
                    <a:pt x="76" y="143"/>
                  </a:cubicBezTo>
                  <a:close/>
                  <a:moveTo>
                    <a:pt x="76" y="43"/>
                  </a:moveTo>
                  <a:cubicBezTo>
                    <a:pt x="76" y="44"/>
                    <a:pt x="75" y="46"/>
                    <a:pt x="75" y="47"/>
                  </a:cubicBezTo>
                  <a:cubicBezTo>
                    <a:pt x="75" y="47"/>
                    <a:pt x="75" y="48"/>
                    <a:pt x="75" y="48"/>
                  </a:cubicBezTo>
                  <a:cubicBezTo>
                    <a:pt x="74" y="57"/>
                    <a:pt x="71" y="66"/>
                    <a:pt x="68" y="75"/>
                  </a:cubicBezTo>
                  <a:cubicBezTo>
                    <a:pt x="67" y="78"/>
                    <a:pt x="66" y="81"/>
                    <a:pt x="65" y="83"/>
                  </a:cubicBezTo>
                  <a:cubicBezTo>
                    <a:pt x="61" y="71"/>
                    <a:pt x="58" y="59"/>
                    <a:pt x="57" y="47"/>
                  </a:cubicBezTo>
                  <a:cubicBezTo>
                    <a:pt x="57" y="46"/>
                    <a:pt x="56" y="44"/>
                    <a:pt x="56" y="43"/>
                  </a:cubicBezTo>
                  <a:cubicBezTo>
                    <a:pt x="56" y="35"/>
                    <a:pt x="56" y="27"/>
                    <a:pt x="57" y="19"/>
                  </a:cubicBezTo>
                  <a:cubicBezTo>
                    <a:pt x="58" y="12"/>
                    <a:pt x="64" y="13"/>
                    <a:pt x="77" y="23"/>
                  </a:cubicBezTo>
                  <a:cubicBezTo>
                    <a:pt x="77" y="30"/>
                    <a:pt x="77" y="36"/>
                    <a:pt x="76" y="4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6"/>
            <p:cNvSpPr/>
            <p:nvPr/>
          </p:nvSpPr>
          <p:spPr bwMode="auto">
            <a:xfrm>
              <a:off x="735" y="774"/>
              <a:ext cx="61" cy="52"/>
            </a:xfrm>
            <a:custGeom>
              <a:avLst/>
              <a:gdLst>
                <a:gd name="T0" fmla="*/ 25 w 28"/>
                <a:gd name="T1" fmla="*/ 23 h 24"/>
                <a:gd name="T2" fmla="*/ 27 w 28"/>
                <a:gd name="T3" fmla="*/ 21 h 24"/>
                <a:gd name="T4" fmla="*/ 3 w 28"/>
                <a:gd name="T5" fmla="*/ 1 h 24"/>
                <a:gd name="T6" fmla="*/ 2 w 28"/>
                <a:gd name="T7" fmla="*/ 4 h 24"/>
                <a:gd name="T8" fmla="*/ 25 w 28"/>
                <a:gd name="T9" fmla="*/ 23 h 24"/>
              </a:gdLst>
              <a:ahLst/>
              <a:cxnLst>
                <a:cxn ang="0">
                  <a:pos x="T0" y="T1"/>
                </a:cxn>
                <a:cxn ang="0">
                  <a:pos x="T2" y="T3"/>
                </a:cxn>
                <a:cxn ang="0">
                  <a:pos x="T4" y="T5"/>
                </a:cxn>
                <a:cxn ang="0">
                  <a:pos x="T6" y="T7"/>
                </a:cxn>
                <a:cxn ang="0">
                  <a:pos x="T8" y="T9"/>
                </a:cxn>
              </a:cxnLst>
              <a:rect l="0" t="0" r="r" b="b"/>
              <a:pathLst>
                <a:path w="28" h="24">
                  <a:moveTo>
                    <a:pt x="25" y="23"/>
                  </a:moveTo>
                  <a:cubicBezTo>
                    <a:pt x="26" y="24"/>
                    <a:pt x="28" y="23"/>
                    <a:pt x="27" y="21"/>
                  </a:cubicBezTo>
                  <a:cubicBezTo>
                    <a:pt x="24" y="10"/>
                    <a:pt x="13" y="4"/>
                    <a:pt x="3" y="1"/>
                  </a:cubicBezTo>
                  <a:cubicBezTo>
                    <a:pt x="1" y="0"/>
                    <a:pt x="0" y="3"/>
                    <a:pt x="2" y="4"/>
                  </a:cubicBezTo>
                  <a:cubicBezTo>
                    <a:pt x="10" y="10"/>
                    <a:pt x="17" y="17"/>
                    <a:pt x="25" y="2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7"/>
            <p:cNvSpPr/>
            <p:nvPr/>
          </p:nvSpPr>
          <p:spPr bwMode="auto">
            <a:xfrm>
              <a:off x="759" y="748"/>
              <a:ext cx="76" cy="50"/>
            </a:xfrm>
            <a:custGeom>
              <a:avLst/>
              <a:gdLst>
                <a:gd name="T0" fmla="*/ 3 w 35"/>
                <a:gd name="T1" fmla="*/ 1 h 23"/>
                <a:gd name="T2" fmla="*/ 3 w 35"/>
                <a:gd name="T3" fmla="*/ 5 h 23"/>
                <a:gd name="T4" fmla="*/ 17 w 35"/>
                <a:gd name="T5" fmla="*/ 11 h 23"/>
                <a:gd name="T6" fmla="*/ 31 w 35"/>
                <a:gd name="T7" fmla="*/ 22 h 23"/>
                <a:gd name="T8" fmla="*/ 34 w 35"/>
                <a:gd name="T9" fmla="*/ 20 h 23"/>
                <a:gd name="T10" fmla="*/ 3 w 35"/>
                <a:gd name="T11" fmla="*/ 1 h 23"/>
              </a:gdLst>
              <a:ahLst/>
              <a:cxnLst>
                <a:cxn ang="0">
                  <a:pos x="T0" y="T1"/>
                </a:cxn>
                <a:cxn ang="0">
                  <a:pos x="T2" y="T3"/>
                </a:cxn>
                <a:cxn ang="0">
                  <a:pos x="T4" y="T5"/>
                </a:cxn>
                <a:cxn ang="0">
                  <a:pos x="T6" y="T7"/>
                </a:cxn>
                <a:cxn ang="0">
                  <a:pos x="T8" y="T9"/>
                </a:cxn>
                <a:cxn ang="0">
                  <a:pos x="T10" y="T11"/>
                </a:cxn>
              </a:cxnLst>
              <a:rect l="0" t="0" r="r" b="b"/>
              <a:pathLst>
                <a:path w="35" h="23">
                  <a:moveTo>
                    <a:pt x="3" y="1"/>
                  </a:moveTo>
                  <a:cubicBezTo>
                    <a:pt x="1" y="1"/>
                    <a:pt x="0" y="4"/>
                    <a:pt x="3" y="5"/>
                  </a:cubicBezTo>
                  <a:cubicBezTo>
                    <a:pt x="8" y="6"/>
                    <a:pt x="13" y="8"/>
                    <a:pt x="17" y="11"/>
                  </a:cubicBezTo>
                  <a:cubicBezTo>
                    <a:pt x="22" y="15"/>
                    <a:pt x="26" y="19"/>
                    <a:pt x="31" y="22"/>
                  </a:cubicBezTo>
                  <a:cubicBezTo>
                    <a:pt x="33" y="23"/>
                    <a:pt x="35" y="22"/>
                    <a:pt x="34" y="20"/>
                  </a:cubicBezTo>
                  <a:cubicBezTo>
                    <a:pt x="30" y="8"/>
                    <a:pt x="16" y="0"/>
                    <a:pt x="3" y="1"/>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18" name="Rectangle 47"/>
          <p:cNvSpPr/>
          <p:nvPr/>
        </p:nvSpPr>
        <p:spPr>
          <a:xfrm>
            <a:off x="1288212" y="759990"/>
            <a:ext cx="2883803" cy="492443"/>
          </a:xfrm>
          <a:prstGeom prst="rect">
            <a:avLst/>
          </a:prstGeom>
        </p:spPr>
        <p:txBody>
          <a:bodyPr wrap="none" lIns="0" tIns="0" rIns="0" bIns="0">
            <a:spAutoFit/>
          </a:bodyPr>
          <a:lstStyle/>
          <a:p>
            <a:r>
              <a:rPr lang="zh-CN" altLang="en-US" sz="3200" b="1" dirty="0">
                <a:solidFill>
                  <a:schemeClr val="bg1"/>
                </a:solidFill>
                <a:latin typeface="方正静蕾简体" pitchFamily="2" charset="-122"/>
                <a:ea typeface="方正静蕾简体" pitchFamily="2" charset="-122"/>
                <a:cs typeface="Arial" panose="020B0604020202020204" pitchFamily="34" charset="0"/>
              </a:rPr>
              <a:t>添加你的小标题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8" name="组合 115"/>
          <p:cNvGrpSpPr/>
          <p:nvPr/>
        </p:nvGrpSpPr>
        <p:grpSpPr bwMode="auto">
          <a:xfrm rot="21431409">
            <a:off x="881523" y="2205029"/>
            <a:ext cx="6279876" cy="3324526"/>
            <a:chOff x="2030413" y="1489075"/>
            <a:chExt cx="7834312" cy="4146550"/>
          </a:xfrm>
          <a:noFill/>
        </p:grpSpPr>
        <p:sp>
          <p:nvSpPr>
            <p:cNvPr id="249" name="Freeform 10"/>
            <p:cNvSpPr>
              <a:spLocks noChangeArrowheads="1"/>
            </p:cNvSpPr>
            <p:nvPr/>
          </p:nvSpPr>
          <p:spPr bwMode="auto">
            <a:xfrm>
              <a:off x="6904038" y="1625600"/>
              <a:ext cx="57150" cy="33338"/>
            </a:xfrm>
            <a:custGeom>
              <a:avLst/>
              <a:gdLst>
                <a:gd name="T0" fmla="*/ 2147483646 w 15"/>
                <a:gd name="T1" fmla="*/ 0 h 8"/>
                <a:gd name="T2" fmla="*/ 2147483646 w 15"/>
                <a:gd name="T3" fmla="*/ 2147483646 h 8"/>
                <a:gd name="T4" fmla="*/ 2147483646 w 15"/>
                <a:gd name="T5" fmla="*/ 2147483646 h 8"/>
                <a:gd name="T6" fmla="*/ 2147483646 w 15"/>
                <a:gd name="T7" fmla="*/ 2147483646 h 8"/>
                <a:gd name="T8" fmla="*/ 2147483646 w 15"/>
                <a:gd name="T9" fmla="*/ 0 h 8"/>
                <a:gd name="T10" fmla="*/ 0 60000 65536"/>
                <a:gd name="T11" fmla="*/ 0 60000 65536"/>
                <a:gd name="T12" fmla="*/ 0 60000 65536"/>
                <a:gd name="T13" fmla="*/ 0 60000 65536"/>
                <a:gd name="T14" fmla="*/ 0 60000 65536"/>
                <a:gd name="T15" fmla="*/ 0 w 15"/>
                <a:gd name="T16" fmla="*/ 0 h 8"/>
                <a:gd name="T17" fmla="*/ 15 w 15"/>
                <a:gd name="T18" fmla="*/ 8 h 8"/>
              </a:gdLst>
              <a:ahLst/>
              <a:cxnLst>
                <a:cxn ang="T10">
                  <a:pos x="T0" y="T1"/>
                </a:cxn>
                <a:cxn ang="T11">
                  <a:pos x="T2" y="T3"/>
                </a:cxn>
                <a:cxn ang="T12">
                  <a:pos x="T4" y="T5"/>
                </a:cxn>
                <a:cxn ang="T13">
                  <a:pos x="T6" y="T7"/>
                </a:cxn>
                <a:cxn ang="T14">
                  <a:pos x="T8" y="T9"/>
                </a:cxn>
              </a:cxnLst>
              <a:rect l="T15" t="T16" r="T17" b="T18"/>
              <a:pathLst>
                <a:path w="15" h="8">
                  <a:moveTo>
                    <a:pt x="8" y="0"/>
                  </a:moveTo>
                  <a:cubicBezTo>
                    <a:pt x="9" y="0"/>
                    <a:pt x="9" y="0"/>
                    <a:pt x="9" y="1"/>
                  </a:cubicBezTo>
                  <a:cubicBezTo>
                    <a:pt x="10" y="4"/>
                    <a:pt x="15" y="4"/>
                    <a:pt x="12" y="7"/>
                  </a:cubicBezTo>
                  <a:cubicBezTo>
                    <a:pt x="8" y="8"/>
                    <a:pt x="10" y="2"/>
                    <a:pt x="5" y="4"/>
                  </a:cubicBezTo>
                  <a:cubicBezTo>
                    <a:pt x="0" y="2"/>
                    <a:pt x="11" y="4"/>
                    <a:pt x="8" y="0"/>
                  </a:cubicBezTo>
                </a:path>
              </a:pathLst>
            </a:custGeom>
            <a:grpFill/>
            <a:ln w="9525">
              <a:solidFill>
                <a:schemeClr val="bg1"/>
              </a:solidFill>
              <a:round/>
            </a:ln>
          </p:spPr>
          <p:txBody>
            <a:bodyPr/>
            <a:lstStyle/>
            <a:p>
              <a:endParaRPr lang="zh-CN" altLang="en-US"/>
            </a:p>
          </p:txBody>
        </p:sp>
        <p:sp>
          <p:nvSpPr>
            <p:cNvPr id="250" name="Freeform 11"/>
            <p:cNvSpPr>
              <a:spLocks noChangeArrowheads="1"/>
            </p:cNvSpPr>
            <p:nvPr/>
          </p:nvSpPr>
          <p:spPr bwMode="auto">
            <a:xfrm>
              <a:off x="7724775" y="1625600"/>
              <a:ext cx="112713" cy="60325"/>
            </a:xfrm>
            <a:custGeom>
              <a:avLst/>
              <a:gdLst>
                <a:gd name="T0" fmla="*/ 2147483646 w 29"/>
                <a:gd name="T1" fmla="*/ 2147483646 h 15"/>
                <a:gd name="T2" fmla="*/ 2147483646 w 29"/>
                <a:gd name="T3" fmla="*/ 2147483646 h 15"/>
                <a:gd name="T4" fmla="*/ 2147483646 w 29"/>
                <a:gd name="T5" fmla="*/ 2147483646 h 15"/>
                <a:gd name="T6" fmla="*/ 0 w 29"/>
                <a:gd name="T7" fmla="*/ 2147483646 h 15"/>
                <a:gd name="T8" fmla="*/ 2147483646 w 29"/>
                <a:gd name="T9" fmla="*/ 0 h 15"/>
                <a:gd name="T10" fmla="*/ 2147483646 w 29"/>
                <a:gd name="T11" fmla="*/ 2147483646 h 15"/>
                <a:gd name="T12" fmla="*/ 2147483646 w 29"/>
                <a:gd name="T13" fmla="*/ 2147483646 h 15"/>
                <a:gd name="T14" fmla="*/ 2147483646 w 29"/>
                <a:gd name="T15" fmla="*/ 2147483646 h 15"/>
                <a:gd name="T16" fmla="*/ 0 60000 65536"/>
                <a:gd name="T17" fmla="*/ 0 60000 65536"/>
                <a:gd name="T18" fmla="*/ 0 60000 65536"/>
                <a:gd name="T19" fmla="*/ 0 60000 65536"/>
                <a:gd name="T20" fmla="*/ 0 60000 65536"/>
                <a:gd name="T21" fmla="*/ 0 60000 65536"/>
                <a:gd name="T22" fmla="*/ 0 60000 65536"/>
                <a:gd name="T23" fmla="*/ 0 60000 65536"/>
                <a:gd name="T24" fmla="*/ 0 w 29"/>
                <a:gd name="T25" fmla="*/ 0 h 15"/>
                <a:gd name="T26" fmla="*/ 29 w 29"/>
                <a:gd name="T27" fmla="*/ 15 h 1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 h="15">
                  <a:moveTo>
                    <a:pt x="28" y="11"/>
                  </a:moveTo>
                  <a:cubicBezTo>
                    <a:pt x="24" y="11"/>
                    <a:pt x="17" y="9"/>
                    <a:pt x="17" y="14"/>
                  </a:cubicBezTo>
                  <a:cubicBezTo>
                    <a:pt x="14" y="12"/>
                    <a:pt x="9" y="15"/>
                    <a:pt x="3" y="14"/>
                  </a:cubicBezTo>
                  <a:cubicBezTo>
                    <a:pt x="3" y="11"/>
                    <a:pt x="2" y="11"/>
                    <a:pt x="0" y="11"/>
                  </a:cubicBezTo>
                  <a:cubicBezTo>
                    <a:pt x="3" y="3"/>
                    <a:pt x="11" y="0"/>
                    <a:pt x="22" y="0"/>
                  </a:cubicBezTo>
                  <a:cubicBezTo>
                    <a:pt x="21" y="4"/>
                    <a:pt x="26" y="1"/>
                    <a:pt x="27" y="3"/>
                  </a:cubicBezTo>
                  <a:cubicBezTo>
                    <a:pt x="27" y="4"/>
                    <a:pt x="24" y="4"/>
                    <a:pt x="24" y="4"/>
                  </a:cubicBezTo>
                  <a:cubicBezTo>
                    <a:pt x="23" y="6"/>
                    <a:pt x="29" y="5"/>
                    <a:pt x="28" y="11"/>
                  </a:cubicBezTo>
                </a:path>
              </a:pathLst>
            </a:custGeom>
            <a:grpFill/>
            <a:ln w="9525">
              <a:solidFill>
                <a:schemeClr val="bg1"/>
              </a:solidFill>
              <a:round/>
            </a:ln>
          </p:spPr>
          <p:txBody>
            <a:bodyPr/>
            <a:lstStyle/>
            <a:p>
              <a:endParaRPr lang="zh-CN" altLang="en-US"/>
            </a:p>
          </p:txBody>
        </p:sp>
        <p:sp>
          <p:nvSpPr>
            <p:cNvPr id="251" name="Freeform 12"/>
            <p:cNvSpPr>
              <a:spLocks noChangeArrowheads="1"/>
            </p:cNvSpPr>
            <p:nvPr/>
          </p:nvSpPr>
          <p:spPr bwMode="auto">
            <a:xfrm>
              <a:off x="7080250" y="1628775"/>
              <a:ext cx="58738" cy="36513"/>
            </a:xfrm>
            <a:custGeom>
              <a:avLst/>
              <a:gdLst>
                <a:gd name="T0" fmla="*/ 2147483646 w 15"/>
                <a:gd name="T1" fmla="*/ 2147483646 h 9"/>
                <a:gd name="T2" fmla="*/ 2147483646 w 15"/>
                <a:gd name="T3" fmla="*/ 2147483646 h 9"/>
                <a:gd name="T4" fmla="*/ 2147483646 w 15"/>
                <a:gd name="T5" fmla="*/ 2147483646 h 9"/>
                <a:gd name="T6" fmla="*/ 2147483646 w 15"/>
                <a:gd name="T7" fmla="*/ 2147483646 h 9"/>
                <a:gd name="T8" fmla="*/ 2147483646 w 15"/>
                <a:gd name="T9" fmla="*/ 2147483646 h 9"/>
                <a:gd name="T10" fmla="*/ 2147483646 w 15"/>
                <a:gd name="T11" fmla="*/ 2147483646 h 9"/>
                <a:gd name="T12" fmla="*/ 0 60000 65536"/>
                <a:gd name="T13" fmla="*/ 0 60000 65536"/>
                <a:gd name="T14" fmla="*/ 0 60000 65536"/>
                <a:gd name="T15" fmla="*/ 0 60000 65536"/>
                <a:gd name="T16" fmla="*/ 0 60000 65536"/>
                <a:gd name="T17" fmla="*/ 0 60000 65536"/>
                <a:gd name="T18" fmla="*/ 0 w 15"/>
                <a:gd name="T19" fmla="*/ 0 h 9"/>
                <a:gd name="T20" fmla="*/ 15 w 15"/>
                <a:gd name="T21" fmla="*/ 9 h 9"/>
              </a:gdLst>
              <a:ahLst/>
              <a:cxnLst>
                <a:cxn ang="T12">
                  <a:pos x="T0" y="T1"/>
                </a:cxn>
                <a:cxn ang="T13">
                  <a:pos x="T2" y="T3"/>
                </a:cxn>
                <a:cxn ang="T14">
                  <a:pos x="T4" y="T5"/>
                </a:cxn>
                <a:cxn ang="T15">
                  <a:pos x="T6" y="T7"/>
                </a:cxn>
                <a:cxn ang="T16">
                  <a:pos x="T8" y="T9"/>
                </a:cxn>
                <a:cxn ang="T17">
                  <a:pos x="T10" y="T11"/>
                </a:cxn>
              </a:cxnLst>
              <a:rect l="T18" t="T19" r="T20" b="T21"/>
              <a:pathLst>
                <a:path w="15" h="9">
                  <a:moveTo>
                    <a:pt x="15" y="2"/>
                  </a:moveTo>
                  <a:cubicBezTo>
                    <a:pt x="14" y="3"/>
                    <a:pt x="13" y="5"/>
                    <a:pt x="14" y="7"/>
                  </a:cubicBezTo>
                  <a:cubicBezTo>
                    <a:pt x="11" y="7"/>
                    <a:pt x="10" y="8"/>
                    <a:pt x="8" y="9"/>
                  </a:cubicBezTo>
                  <a:cubicBezTo>
                    <a:pt x="6" y="7"/>
                    <a:pt x="0" y="9"/>
                    <a:pt x="1" y="4"/>
                  </a:cubicBezTo>
                  <a:cubicBezTo>
                    <a:pt x="5" y="5"/>
                    <a:pt x="6" y="1"/>
                    <a:pt x="9" y="4"/>
                  </a:cubicBezTo>
                  <a:cubicBezTo>
                    <a:pt x="12" y="4"/>
                    <a:pt x="11" y="0"/>
                    <a:pt x="15" y="2"/>
                  </a:cubicBezTo>
                </a:path>
              </a:pathLst>
            </a:custGeom>
            <a:grpFill/>
            <a:ln w="9525">
              <a:solidFill>
                <a:schemeClr val="bg1"/>
              </a:solidFill>
              <a:round/>
            </a:ln>
          </p:spPr>
          <p:txBody>
            <a:bodyPr/>
            <a:lstStyle/>
            <a:p>
              <a:endParaRPr lang="zh-CN" altLang="en-US"/>
            </a:p>
          </p:txBody>
        </p:sp>
        <p:sp>
          <p:nvSpPr>
            <p:cNvPr id="252" name="Freeform 13"/>
            <p:cNvSpPr>
              <a:spLocks noChangeArrowheads="1"/>
            </p:cNvSpPr>
            <p:nvPr/>
          </p:nvSpPr>
          <p:spPr bwMode="auto">
            <a:xfrm>
              <a:off x="6734175" y="1646238"/>
              <a:ext cx="73025" cy="39687"/>
            </a:xfrm>
            <a:custGeom>
              <a:avLst/>
              <a:gdLst>
                <a:gd name="T0" fmla="*/ 2147483646 w 19"/>
                <a:gd name="T1" fmla="*/ 0 h 10"/>
                <a:gd name="T2" fmla="*/ 2147483646 w 19"/>
                <a:gd name="T3" fmla="*/ 2147483646 h 10"/>
                <a:gd name="T4" fmla="*/ 2147483646 w 19"/>
                <a:gd name="T5" fmla="*/ 2147483646 h 10"/>
                <a:gd name="T6" fmla="*/ 2147483646 w 19"/>
                <a:gd name="T7" fmla="*/ 2147483646 h 10"/>
                <a:gd name="T8" fmla="*/ 2147483646 w 19"/>
                <a:gd name="T9" fmla="*/ 2147483646 h 10"/>
                <a:gd name="T10" fmla="*/ 2147483646 w 19"/>
                <a:gd name="T11" fmla="*/ 2147483646 h 10"/>
                <a:gd name="T12" fmla="*/ 2147483646 w 19"/>
                <a:gd name="T13" fmla="*/ 2147483646 h 10"/>
                <a:gd name="T14" fmla="*/ 2147483646 w 19"/>
                <a:gd name="T15" fmla="*/ 2147483646 h 10"/>
                <a:gd name="T16" fmla="*/ 2147483646 w 19"/>
                <a:gd name="T17" fmla="*/ 0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
                <a:gd name="T28" fmla="*/ 0 h 10"/>
                <a:gd name="T29" fmla="*/ 19 w 19"/>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 h="10">
                  <a:moveTo>
                    <a:pt x="18" y="0"/>
                  </a:moveTo>
                  <a:cubicBezTo>
                    <a:pt x="19" y="4"/>
                    <a:pt x="15" y="2"/>
                    <a:pt x="15" y="5"/>
                  </a:cubicBezTo>
                  <a:cubicBezTo>
                    <a:pt x="15" y="5"/>
                    <a:pt x="13" y="8"/>
                    <a:pt x="11" y="9"/>
                  </a:cubicBezTo>
                  <a:cubicBezTo>
                    <a:pt x="8" y="10"/>
                    <a:pt x="9" y="6"/>
                    <a:pt x="8" y="6"/>
                  </a:cubicBezTo>
                  <a:cubicBezTo>
                    <a:pt x="8" y="6"/>
                    <a:pt x="6" y="8"/>
                    <a:pt x="4" y="7"/>
                  </a:cubicBezTo>
                  <a:cubicBezTo>
                    <a:pt x="3" y="7"/>
                    <a:pt x="3" y="4"/>
                    <a:pt x="1" y="5"/>
                  </a:cubicBezTo>
                  <a:cubicBezTo>
                    <a:pt x="0" y="1"/>
                    <a:pt x="7" y="5"/>
                    <a:pt x="8" y="3"/>
                  </a:cubicBezTo>
                  <a:cubicBezTo>
                    <a:pt x="8" y="3"/>
                    <a:pt x="8" y="2"/>
                    <a:pt x="8" y="2"/>
                  </a:cubicBezTo>
                  <a:cubicBezTo>
                    <a:pt x="12" y="1"/>
                    <a:pt x="13" y="1"/>
                    <a:pt x="18" y="0"/>
                  </a:cubicBezTo>
                </a:path>
              </a:pathLst>
            </a:custGeom>
            <a:grpFill/>
            <a:ln w="9525">
              <a:solidFill>
                <a:schemeClr val="bg1"/>
              </a:solidFill>
              <a:round/>
            </a:ln>
          </p:spPr>
          <p:txBody>
            <a:bodyPr/>
            <a:lstStyle/>
            <a:p>
              <a:endParaRPr lang="zh-CN" altLang="en-US"/>
            </a:p>
          </p:txBody>
        </p:sp>
        <p:sp>
          <p:nvSpPr>
            <p:cNvPr id="253" name="Freeform 14"/>
            <p:cNvSpPr>
              <a:spLocks noChangeArrowheads="1"/>
            </p:cNvSpPr>
            <p:nvPr/>
          </p:nvSpPr>
          <p:spPr bwMode="auto">
            <a:xfrm>
              <a:off x="7015163" y="1646238"/>
              <a:ext cx="58737" cy="19050"/>
            </a:xfrm>
            <a:custGeom>
              <a:avLst/>
              <a:gdLst>
                <a:gd name="T0" fmla="*/ 2147483646 w 15"/>
                <a:gd name="T1" fmla="*/ 2147483646 h 5"/>
                <a:gd name="T2" fmla="*/ 2147483646 w 15"/>
                <a:gd name="T3" fmla="*/ 2147483646 h 5"/>
                <a:gd name="T4" fmla="*/ 2147483646 w 15"/>
                <a:gd name="T5" fmla="*/ 0 h 5"/>
                <a:gd name="T6" fmla="*/ 2147483646 w 15"/>
                <a:gd name="T7" fmla="*/ 2147483646 h 5"/>
                <a:gd name="T8" fmla="*/ 0 60000 65536"/>
                <a:gd name="T9" fmla="*/ 0 60000 65536"/>
                <a:gd name="T10" fmla="*/ 0 60000 65536"/>
                <a:gd name="T11" fmla="*/ 0 60000 65536"/>
                <a:gd name="T12" fmla="*/ 0 w 15"/>
                <a:gd name="T13" fmla="*/ 0 h 5"/>
                <a:gd name="T14" fmla="*/ 15 w 15"/>
                <a:gd name="T15" fmla="*/ 5 h 5"/>
              </a:gdLst>
              <a:ahLst/>
              <a:cxnLst>
                <a:cxn ang="T8">
                  <a:pos x="T0" y="T1"/>
                </a:cxn>
                <a:cxn ang="T9">
                  <a:pos x="T2" y="T3"/>
                </a:cxn>
                <a:cxn ang="T10">
                  <a:pos x="T4" y="T5"/>
                </a:cxn>
                <a:cxn ang="T11">
                  <a:pos x="T6" y="T7"/>
                </a:cxn>
              </a:cxnLst>
              <a:rect l="T12" t="T13" r="T14" b="T15"/>
              <a:pathLst>
                <a:path w="15" h="5">
                  <a:moveTo>
                    <a:pt x="14" y="5"/>
                  </a:moveTo>
                  <a:cubicBezTo>
                    <a:pt x="3" y="5"/>
                    <a:pt x="3" y="5"/>
                    <a:pt x="3" y="5"/>
                  </a:cubicBezTo>
                  <a:cubicBezTo>
                    <a:pt x="0" y="0"/>
                    <a:pt x="7" y="4"/>
                    <a:pt x="7" y="0"/>
                  </a:cubicBezTo>
                  <a:cubicBezTo>
                    <a:pt x="8" y="3"/>
                    <a:pt x="15" y="0"/>
                    <a:pt x="14" y="5"/>
                  </a:cubicBezTo>
                </a:path>
              </a:pathLst>
            </a:custGeom>
            <a:grpFill/>
            <a:ln w="9525">
              <a:solidFill>
                <a:schemeClr val="bg1"/>
              </a:solidFill>
              <a:round/>
            </a:ln>
          </p:spPr>
          <p:txBody>
            <a:bodyPr/>
            <a:lstStyle/>
            <a:p>
              <a:endParaRPr lang="zh-CN" altLang="en-US"/>
            </a:p>
          </p:txBody>
        </p:sp>
        <p:sp>
          <p:nvSpPr>
            <p:cNvPr id="254" name="Freeform 15"/>
            <p:cNvSpPr>
              <a:spLocks noChangeArrowheads="1"/>
            </p:cNvSpPr>
            <p:nvPr/>
          </p:nvSpPr>
          <p:spPr bwMode="auto">
            <a:xfrm>
              <a:off x="6934200" y="1670050"/>
              <a:ext cx="68263" cy="28575"/>
            </a:xfrm>
            <a:custGeom>
              <a:avLst/>
              <a:gdLst>
                <a:gd name="T0" fmla="*/ 2147483646 w 18"/>
                <a:gd name="T1" fmla="*/ 0 h 7"/>
                <a:gd name="T2" fmla="*/ 2147483646 w 18"/>
                <a:gd name="T3" fmla="*/ 2147483646 h 7"/>
                <a:gd name="T4" fmla="*/ 0 w 18"/>
                <a:gd name="T5" fmla="*/ 2147483646 h 7"/>
                <a:gd name="T6" fmla="*/ 2147483646 w 18"/>
                <a:gd name="T7" fmla="*/ 0 h 7"/>
                <a:gd name="T8" fmla="*/ 0 60000 65536"/>
                <a:gd name="T9" fmla="*/ 0 60000 65536"/>
                <a:gd name="T10" fmla="*/ 0 60000 65536"/>
                <a:gd name="T11" fmla="*/ 0 60000 65536"/>
                <a:gd name="T12" fmla="*/ 0 w 18"/>
                <a:gd name="T13" fmla="*/ 0 h 7"/>
                <a:gd name="T14" fmla="*/ 18 w 18"/>
                <a:gd name="T15" fmla="*/ 7 h 7"/>
              </a:gdLst>
              <a:ahLst/>
              <a:cxnLst>
                <a:cxn ang="T8">
                  <a:pos x="T0" y="T1"/>
                </a:cxn>
                <a:cxn ang="T9">
                  <a:pos x="T2" y="T3"/>
                </a:cxn>
                <a:cxn ang="T10">
                  <a:pos x="T4" y="T5"/>
                </a:cxn>
                <a:cxn ang="T11">
                  <a:pos x="T6" y="T7"/>
                </a:cxn>
              </a:cxnLst>
              <a:rect l="T12" t="T13" r="T14" b="T15"/>
              <a:pathLst>
                <a:path w="18" h="7">
                  <a:moveTo>
                    <a:pt x="12" y="0"/>
                  </a:moveTo>
                  <a:cubicBezTo>
                    <a:pt x="18" y="2"/>
                    <a:pt x="12" y="2"/>
                    <a:pt x="12" y="6"/>
                  </a:cubicBezTo>
                  <a:cubicBezTo>
                    <a:pt x="8" y="5"/>
                    <a:pt x="2" y="7"/>
                    <a:pt x="0" y="4"/>
                  </a:cubicBezTo>
                  <a:cubicBezTo>
                    <a:pt x="2" y="1"/>
                    <a:pt x="10" y="3"/>
                    <a:pt x="12" y="0"/>
                  </a:cubicBezTo>
                </a:path>
              </a:pathLst>
            </a:custGeom>
            <a:grpFill/>
            <a:ln w="9525">
              <a:solidFill>
                <a:schemeClr val="bg1"/>
              </a:solidFill>
              <a:round/>
            </a:ln>
          </p:spPr>
          <p:txBody>
            <a:bodyPr/>
            <a:lstStyle/>
            <a:p>
              <a:endParaRPr lang="zh-CN" altLang="en-US"/>
            </a:p>
          </p:txBody>
        </p:sp>
        <p:sp>
          <p:nvSpPr>
            <p:cNvPr id="255" name="Freeform 16"/>
            <p:cNvSpPr>
              <a:spLocks noChangeArrowheads="1"/>
            </p:cNvSpPr>
            <p:nvPr/>
          </p:nvSpPr>
          <p:spPr bwMode="auto">
            <a:xfrm>
              <a:off x="3506788" y="1693863"/>
              <a:ext cx="31750" cy="22225"/>
            </a:xfrm>
            <a:custGeom>
              <a:avLst/>
              <a:gdLst>
                <a:gd name="T0" fmla="*/ 0 w 8"/>
                <a:gd name="T1" fmla="*/ 0 h 5"/>
                <a:gd name="T2" fmla="*/ 2147483646 w 8"/>
                <a:gd name="T3" fmla="*/ 2147483646 h 5"/>
                <a:gd name="T4" fmla="*/ 0 w 8"/>
                <a:gd name="T5" fmla="*/ 0 h 5"/>
                <a:gd name="T6" fmla="*/ 0 60000 65536"/>
                <a:gd name="T7" fmla="*/ 0 60000 65536"/>
                <a:gd name="T8" fmla="*/ 0 60000 65536"/>
                <a:gd name="T9" fmla="*/ 0 w 8"/>
                <a:gd name="T10" fmla="*/ 0 h 5"/>
                <a:gd name="T11" fmla="*/ 8 w 8"/>
                <a:gd name="T12" fmla="*/ 5 h 5"/>
              </a:gdLst>
              <a:ahLst/>
              <a:cxnLst>
                <a:cxn ang="T6">
                  <a:pos x="T0" y="T1"/>
                </a:cxn>
                <a:cxn ang="T7">
                  <a:pos x="T2" y="T3"/>
                </a:cxn>
                <a:cxn ang="T8">
                  <a:pos x="T4" y="T5"/>
                </a:cxn>
              </a:cxnLst>
              <a:rect l="T9" t="T10" r="T11" b="T12"/>
              <a:pathLst>
                <a:path w="8" h="5">
                  <a:moveTo>
                    <a:pt x="0" y="0"/>
                  </a:moveTo>
                  <a:cubicBezTo>
                    <a:pt x="5" y="0"/>
                    <a:pt x="8" y="0"/>
                    <a:pt x="8" y="5"/>
                  </a:cubicBezTo>
                  <a:cubicBezTo>
                    <a:pt x="5" y="3"/>
                    <a:pt x="0" y="4"/>
                    <a:pt x="0" y="0"/>
                  </a:cubicBezTo>
                </a:path>
              </a:pathLst>
            </a:custGeom>
            <a:grpFill/>
            <a:ln w="9525">
              <a:solidFill>
                <a:schemeClr val="bg1"/>
              </a:solidFill>
              <a:round/>
            </a:ln>
          </p:spPr>
          <p:txBody>
            <a:bodyPr/>
            <a:lstStyle/>
            <a:p>
              <a:endParaRPr lang="zh-CN" altLang="en-US"/>
            </a:p>
          </p:txBody>
        </p:sp>
        <p:sp>
          <p:nvSpPr>
            <p:cNvPr id="256" name="Freeform 17"/>
            <p:cNvSpPr>
              <a:spLocks noChangeArrowheads="1"/>
            </p:cNvSpPr>
            <p:nvPr/>
          </p:nvSpPr>
          <p:spPr bwMode="auto">
            <a:xfrm>
              <a:off x="7764463" y="1692275"/>
              <a:ext cx="125412" cy="65088"/>
            </a:xfrm>
            <a:custGeom>
              <a:avLst/>
              <a:gdLst>
                <a:gd name="T0" fmla="*/ 2147483646 w 33"/>
                <a:gd name="T1" fmla="*/ 2147483646 h 16"/>
                <a:gd name="T2" fmla="*/ 2147483646 w 33"/>
                <a:gd name="T3" fmla="*/ 2147483646 h 16"/>
                <a:gd name="T4" fmla="*/ 2147483646 w 33"/>
                <a:gd name="T5" fmla="*/ 2147483646 h 16"/>
                <a:gd name="T6" fmla="*/ 2147483646 w 33"/>
                <a:gd name="T7" fmla="*/ 2147483646 h 16"/>
                <a:gd name="T8" fmla="*/ 2147483646 w 33"/>
                <a:gd name="T9" fmla="*/ 2147483646 h 16"/>
                <a:gd name="T10" fmla="*/ 2147483646 w 33"/>
                <a:gd name="T11" fmla="*/ 2147483646 h 16"/>
                <a:gd name="T12" fmla="*/ 2147483646 w 33"/>
                <a:gd name="T13" fmla="*/ 2147483646 h 16"/>
                <a:gd name="T14" fmla="*/ 2147483646 w 33"/>
                <a:gd name="T15" fmla="*/ 2147483646 h 16"/>
                <a:gd name="T16" fmla="*/ 2147483646 w 33"/>
                <a:gd name="T17" fmla="*/ 2147483646 h 16"/>
                <a:gd name="T18" fmla="*/ 2147483646 w 33"/>
                <a:gd name="T19" fmla="*/ 2147483646 h 16"/>
                <a:gd name="T20" fmla="*/ 2147483646 w 33"/>
                <a:gd name="T21" fmla="*/ 2147483646 h 16"/>
                <a:gd name="T22" fmla="*/ 2147483646 w 33"/>
                <a:gd name="T23" fmla="*/ 2147483646 h 16"/>
                <a:gd name="T24" fmla="*/ 2147483646 w 33"/>
                <a:gd name="T25" fmla="*/ 2147483646 h 16"/>
                <a:gd name="T26" fmla="*/ 2147483646 w 33"/>
                <a:gd name="T27" fmla="*/ 2147483646 h 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
                <a:gd name="T43" fmla="*/ 0 h 16"/>
                <a:gd name="T44" fmla="*/ 33 w 33"/>
                <a:gd name="T45" fmla="*/ 16 h 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 h="16">
                  <a:moveTo>
                    <a:pt x="29" y="3"/>
                  </a:moveTo>
                  <a:cubicBezTo>
                    <a:pt x="28" y="8"/>
                    <a:pt x="24" y="11"/>
                    <a:pt x="32" y="10"/>
                  </a:cubicBezTo>
                  <a:cubicBezTo>
                    <a:pt x="33" y="16"/>
                    <a:pt x="23" y="15"/>
                    <a:pt x="18" y="15"/>
                  </a:cubicBezTo>
                  <a:cubicBezTo>
                    <a:pt x="16" y="14"/>
                    <a:pt x="16" y="14"/>
                    <a:pt x="15" y="13"/>
                  </a:cubicBezTo>
                  <a:cubicBezTo>
                    <a:pt x="12" y="11"/>
                    <a:pt x="13" y="15"/>
                    <a:pt x="10" y="13"/>
                  </a:cubicBezTo>
                  <a:cubicBezTo>
                    <a:pt x="9" y="13"/>
                    <a:pt x="10" y="11"/>
                    <a:pt x="10" y="10"/>
                  </a:cubicBezTo>
                  <a:cubicBezTo>
                    <a:pt x="9" y="10"/>
                    <a:pt x="7" y="13"/>
                    <a:pt x="5" y="12"/>
                  </a:cubicBezTo>
                  <a:cubicBezTo>
                    <a:pt x="5" y="12"/>
                    <a:pt x="7" y="10"/>
                    <a:pt x="7" y="9"/>
                  </a:cubicBezTo>
                  <a:cubicBezTo>
                    <a:pt x="6" y="8"/>
                    <a:pt x="0" y="11"/>
                    <a:pt x="1" y="8"/>
                  </a:cubicBezTo>
                  <a:cubicBezTo>
                    <a:pt x="0" y="5"/>
                    <a:pt x="3" y="6"/>
                    <a:pt x="4" y="5"/>
                  </a:cubicBezTo>
                  <a:cubicBezTo>
                    <a:pt x="6" y="3"/>
                    <a:pt x="5" y="3"/>
                    <a:pt x="8" y="2"/>
                  </a:cubicBezTo>
                  <a:cubicBezTo>
                    <a:pt x="9" y="2"/>
                    <a:pt x="15" y="0"/>
                    <a:pt x="21" y="1"/>
                  </a:cubicBezTo>
                  <a:cubicBezTo>
                    <a:pt x="21" y="1"/>
                    <a:pt x="21" y="3"/>
                    <a:pt x="21" y="3"/>
                  </a:cubicBezTo>
                  <a:cubicBezTo>
                    <a:pt x="23" y="5"/>
                    <a:pt x="28" y="2"/>
                    <a:pt x="29" y="3"/>
                  </a:cubicBezTo>
                </a:path>
              </a:pathLst>
            </a:custGeom>
            <a:grpFill/>
            <a:ln w="9525">
              <a:solidFill>
                <a:schemeClr val="bg1"/>
              </a:solidFill>
              <a:round/>
            </a:ln>
          </p:spPr>
          <p:txBody>
            <a:bodyPr/>
            <a:lstStyle/>
            <a:p>
              <a:endParaRPr lang="zh-CN" altLang="en-US"/>
            </a:p>
          </p:txBody>
        </p:sp>
        <p:sp>
          <p:nvSpPr>
            <p:cNvPr id="257" name="Freeform 18"/>
            <p:cNvSpPr>
              <a:spLocks noChangeArrowheads="1"/>
            </p:cNvSpPr>
            <p:nvPr/>
          </p:nvSpPr>
          <p:spPr bwMode="auto">
            <a:xfrm>
              <a:off x="7712075" y="1692275"/>
              <a:ext cx="52388" cy="34925"/>
            </a:xfrm>
            <a:custGeom>
              <a:avLst/>
              <a:gdLst>
                <a:gd name="T0" fmla="*/ 2147483646 w 13"/>
                <a:gd name="T1" fmla="*/ 2147483646 h 9"/>
                <a:gd name="T2" fmla="*/ 2147483646 w 13"/>
                <a:gd name="T3" fmla="*/ 2147483646 h 9"/>
                <a:gd name="T4" fmla="*/ 2147483646 w 13"/>
                <a:gd name="T5" fmla="*/ 2147483646 h 9"/>
                <a:gd name="T6" fmla="*/ 0 w 13"/>
                <a:gd name="T7" fmla="*/ 2147483646 h 9"/>
                <a:gd name="T8" fmla="*/ 2147483646 w 13"/>
                <a:gd name="T9" fmla="*/ 2147483646 h 9"/>
                <a:gd name="T10" fmla="*/ 0 60000 65536"/>
                <a:gd name="T11" fmla="*/ 0 60000 65536"/>
                <a:gd name="T12" fmla="*/ 0 60000 65536"/>
                <a:gd name="T13" fmla="*/ 0 60000 65536"/>
                <a:gd name="T14" fmla="*/ 0 60000 65536"/>
                <a:gd name="T15" fmla="*/ 0 w 13"/>
                <a:gd name="T16" fmla="*/ 0 h 9"/>
                <a:gd name="T17" fmla="*/ 13 w 13"/>
                <a:gd name="T18" fmla="*/ 9 h 9"/>
              </a:gdLst>
              <a:ahLst/>
              <a:cxnLst>
                <a:cxn ang="T10">
                  <a:pos x="T0" y="T1"/>
                </a:cxn>
                <a:cxn ang="T11">
                  <a:pos x="T2" y="T3"/>
                </a:cxn>
                <a:cxn ang="T12">
                  <a:pos x="T4" y="T5"/>
                </a:cxn>
                <a:cxn ang="T13">
                  <a:pos x="T6" y="T7"/>
                </a:cxn>
                <a:cxn ang="T14">
                  <a:pos x="T8" y="T9"/>
                </a:cxn>
              </a:cxnLst>
              <a:rect l="T15" t="T16" r="T17" b="T18"/>
              <a:pathLst>
                <a:path w="13" h="9">
                  <a:moveTo>
                    <a:pt x="13" y="5"/>
                  </a:moveTo>
                  <a:cubicBezTo>
                    <a:pt x="12" y="7"/>
                    <a:pt x="10" y="5"/>
                    <a:pt x="9" y="5"/>
                  </a:cubicBezTo>
                  <a:cubicBezTo>
                    <a:pt x="7" y="5"/>
                    <a:pt x="7" y="7"/>
                    <a:pt x="7" y="8"/>
                  </a:cubicBezTo>
                  <a:cubicBezTo>
                    <a:pt x="3" y="9"/>
                    <a:pt x="4" y="4"/>
                    <a:pt x="0" y="5"/>
                  </a:cubicBezTo>
                  <a:cubicBezTo>
                    <a:pt x="3" y="0"/>
                    <a:pt x="9" y="3"/>
                    <a:pt x="13" y="5"/>
                  </a:cubicBezTo>
                </a:path>
              </a:pathLst>
            </a:custGeom>
            <a:grpFill/>
            <a:ln w="9525">
              <a:solidFill>
                <a:schemeClr val="bg1"/>
              </a:solidFill>
              <a:round/>
            </a:ln>
          </p:spPr>
          <p:txBody>
            <a:bodyPr/>
            <a:lstStyle/>
            <a:p>
              <a:endParaRPr lang="zh-CN" altLang="en-US"/>
            </a:p>
          </p:txBody>
        </p:sp>
        <p:sp>
          <p:nvSpPr>
            <p:cNvPr id="258" name="Freeform 19"/>
            <p:cNvSpPr>
              <a:spLocks noChangeArrowheads="1"/>
            </p:cNvSpPr>
            <p:nvPr/>
          </p:nvSpPr>
          <p:spPr bwMode="auto">
            <a:xfrm>
              <a:off x="3395663" y="1731963"/>
              <a:ext cx="127000" cy="74612"/>
            </a:xfrm>
            <a:custGeom>
              <a:avLst/>
              <a:gdLst>
                <a:gd name="T0" fmla="*/ 2147483646 w 33"/>
                <a:gd name="T1" fmla="*/ 2147483646 h 18"/>
                <a:gd name="T2" fmla="*/ 2147483646 w 33"/>
                <a:gd name="T3" fmla="*/ 2147483646 h 18"/>
                <a:gd name="T4" fmla="*/ 2147483646 w 33"/>
                <a:gd name="T5" fmla="*/ 2147483646 h 18"/>
                <a:gd name="T6" fmla="*/ 2147483646 w 33"/>
                <a:gd name="T7" fmla="*/ 2147483646 h 18"/>
                <a:gd name="T8" fmla="*/ 2147483646 w 33"/>
                <a:gd name="T9" fmla="*/ 2147483646 h 18"/>
                <a:gd name="T10" fmla="*/ 2147483646 w 33"/>
                <a:gd name="T11" fmla="*/ 2147483646 h 18"/>
                <a:gd name="T12" fmla="*/ 2147483646 w 33"/>
                <a:gd name="T13" fmla="*/ 2147483646 h 18"/>
                <a:gd name="T14" fmla="*/ 2147483646 w 33"/>
                <a:gd name="T15" fmla="*/ 2147483646 h 18"/>
                <a:gd name="T16" fmla="*/ 2147483646 w 33"/>
                <a:gd name="T17" fmla="*/ 2147483646 h 18"/>
                <a:gd name="T18" fmla="*/ 0 w 33"/>
                <a:gd name="T19" fmla="*/ 2147483646 h 18"/>
                <a:gd name="T20" fmla="*/ 2147483646 w 33"/>
                <a:gd name="T21" fmla="*/ 2147483646 h 18"/>
                <a:gd name="T22" fmla="*/ 2147483646 w 33"/>
                <a:gd name="T23" fmla="*/ 2147483646 h 18"/>
                <a:gd name="T24" fmla="*/ 2147483646 w 33"/>
                <a:gd name="T25" fmla="*/ 2147483646 h 18"/>
                <a:gd name="T26" fmla="*/ 2147483646 w 33"/>
                <a:gd name="T27" fmla="*/ 2147483646 h 1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
                <a:gd name="T43" fmla="*/ 0 h 18"/>
                <a:gd name="T44" fmla="*/ 33 w 33"/>
                <a:gd name="T45" fmla="*/ 18 h 1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 h="18">
                  <a:moveTo>
                    <a:pt x="24" y="5"/>
                  </a:moveTo>
                  <a:cubicBezTo>
                    <a:pt x="26" y="6"/>
                    <a:pt x="27" y="8"/>
                    <a:pt x="28" y="10"/>
                  </a:cubicBezTo>
                  <a:cubicBezTo>
                    <a:pt x="30" y="12"/>
                    <a:pt x="33" y="14"/>
                    <a:pt x="32" y="17"/>
                  </a:cubicBezTo>
                  <a:cubicBezTo>
                    <a:pt x="32" y="17"/>
                    <a:pt x="29" y="18"/>
                    <a:pt x="28" y="17"/>
                  </a:cubicBezTo>
                  <a:cubicBezTo>
                    <a:pt x="28" y="17"/>
                    <a:pt x="29" y="15"/>
                    <a:pt x="28" y="15"/>
                  </a:cubicBezTo>
                  <a:cubicBezTo>
                    <a:pt x="28" y="14"/>
                    <a:pt x="24" y="17"/>
                    <a:pt x="25" y="13"/>
                  </a:cubicBezTo>
                  <a:cubicBezTo>
                    <a:pt x="17" y="13"/>
                    <a:pt x="12" y="13"/>
                    <a:pt x="7" y="12"/>
                  </a:cubicBezTo>
                  <a:cubicBezTo>
                    <a:pt x="6" y="9"/>
                    <a:pt x="9" y="9"/>
                    <a:pt x="11" y="9"/>
                  </a:cubicBezTo>
                  <a:cubicBezTo>
                    <a:pt x="11" y="7"/>
                    <a:pt x="8" y="8"/>
                    <a:pt x="8" y="6"/>
                  </a:cubicBezTo>
                  <a:cubicBezTo>
                    <a:pt x="3" y="4"/>
                    <a:pt x="1" y="8"/>
                    <a:pt x="0" y="2"/>
                  </a:cubicBezTo>
                  <a:cubicBezTo>
                    <a:pt x="3" y="0"/>
                    <a:pt x="8" y="1"/>
                    <a:pt x="11" y="2"/>
                  </a:cubicBezTo>
                  <a:cubicBezTo>
                    <a:pt x="13" y="2"/>
                    <a:pt x="14" y="2"/>
                    <a:pt x="14" y="5"/>
                  </a:cubicBezTo>
                  <a:cubicBezTo>
                    <a:pt x="16" y="6"/>
                    <a:pt x="20" y="0"/>
                    <a:pt x="20" y="5"/>
                  </a:cubicBezTo>
                  <a:cubicBezTo>
                    <a:pt x="20" y="6"/>
                    <a:pt x="24" y="7"/>
                    <a:pt x="24" y="5"/>
                  </a:cubicBezTo>
                </a:path>
              </a:pathLst>
            </a:custGeom>
            <a:grpFill/>
            <a:ln w="9525">
              <a:solidFill>
                <a:schemeClr val="bg1"/>
              </a:solidFill>
              <a:round/>
            </a:ln>
          </p:spPr>
          <p:txBody>
            <a:bodyPr/>
            <a:lstStyle/>
            <a:p>
              <a:endParaRPr lang="zh-CN" altLang="en-US"/>
            </a:p>
          </p:txBody>
        </p:sp>
        <p:sp>
          <p:nvSpPr>
            <p:cNvPr id="259" name="Freeform 20"/>
            <p:cNvSpPr>
              <a:spLocks noChangeArrowheads="1"/>
            </p:cNvSpPr>
            <p:nvPr/>
          </p:nvSpPr>
          <p:spPr bwMode="auto">
            <a:xfrm>
              <a:off x="7894638" y="1731963"/>
              <a:ext cx="125412" cy="71437"/>
            </a:xfrm>
            <a:custGeom>
              <a:avLst/>
              <a:gdLst>
                <a:gd name="T0" fmla="*/ 2147483646 w 33"/>
                <a:gd name="T1" fmla="*/ 0 h 17"/>
                <a:gd name="T2" fmla="*/ 2147483646 w 33"/>
                <a:gd name="T3" fmla="*/ 2147483646 h 17"/>
                <a:gd name="T4" fmla="*/ 2147483646 w 33"/>
                <a:gd name="T5" fmla="*/ 2147483646 h 17"/>
                <a:gd name="T6" fmla="*/ 2147483646 w 33"/>
                <a:gd name="T7" fmla="*/ 2147483646 h 17"/>
                <a:gd name="T8" fmla="*/ 2147483646 w 33"/>
                <a:gd name="T9" fmla="*/ 2147483646 h 17"/>
                <a:gd name="T10" fmla="*/ 2147483646 w 33"/>
                <a:gd name="T11" fmla="*/ 2147483646 h 17"/>
                <a:gd name="T12" fmla="*/ 2147483646 w 33"/>
                <a:gd name="T13" fmla="*/ 2147483646 h 17"/>
                <a:gd name="T14" fmla="*/ 2147483646 w 33"/>
                <a:gd name="T15" fmla="*/ 2147483646 h 17"/>
                <a:gd name="T16" fmla="*/ 2147483646 w 33"/>
                <a:gd name="T17" fmla="*/ 2147483646 h 17"/>
                <a:gd name="T18" fmla="*/ 2147483646 w 33"/>
                <a:gd name="T19" fmla="*/ 2147483646 h 17"/>
                <a:gd name="T20" fmla="*/ 2147483646 w 33"/>
                <a:gd name="T21" fmla="*/ 2147483646 h 17"/>
                <a:gd name="T22" fmla="*/ 2147483646 w 33"/>
                <a:gd name="T23" fmla="*/ 2147483646 h 17"/>
                <a:gd name="T24" fmla="*/ 2147483646 w 33"/>
                <a:gd name="T25" fmla="*/ 2147483646 h 17"/>
                <a:gd name="T26" fmla="*/ 2147483646 w 33"/>
                <a:gd name="T27" fmla="*/ 2147483646 h 17"/>
                <a:gd name="T28" fmla="*/ 2147483646 w 33"/>
                <a:gd name="T29" fmla="*/ 2147483646 h 17"/>
                <a:gd name="T30" fmla="*/ 2147483646 w 33"/>
                <a:gd name="T31" fmla="*/ 2147483646 h 17"/>
                <a:gd name="T32" fmla="*/ 2147483646 w 33"/>
                <a:gd name="T33" fmla="*/ 0 h 1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3"/>
                <a:gd name="T52" fmla="*/ 0 h 17"/>
                <a:gd name="T53" fmla="*/ 33 w 33"/>
                <a:gd name="T54" fmla="*/ 17 h 1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3" h="17">
                  <a:moveTo>
                    <a:pt x="13" y="0"/>
                  </a:moveTo>
                  <a:cubicBezTo>
                    <a:pt x="14" y="3"/>
                    <a:pt x="20" y="0"/>
                    <a:pt x="19" y="5"/>
                  </a:cubicBezTo>
                  <a:cubicBezTo>
                    <a:pt x="20" y="6"/>
                    <a:pt x="20" y="2"/>
                    <a:pt x="20" y="2"/>
                  </a:cubicBezTo>
                  <a:cubicBezTo>
                    <a:pt x="22" y="2"/>
                    <a:pt x="22" y="4"/>
                    <a:pt x="23" y="5"/>
                  </a:cubicBezTo>
                  <a:cubicBezTo>
                    <a:pt x="24" y="5"/>
                    <a:pt x="26" y="4"/>
                    <a:pt x="26" y="5"/>
                  </a:cubicBezTo>
                  <a:cubicBezTo>
                    <a:pt x="26" y="5"/>
                    <a:pt x="26" y="6"/>
                    <a:pt x="26" y="6"/>
                  </a:cubicBezTo>
                  <a:cubicBezTo>
                    <a:pt x="28" y="7"/>
                    <a:pt x="32" y="5"/>
                    <a:pt x="32" y="7"/>
                  </a:cubicBezTo>
                  <a:cubicBezTo>
                    <a:pt x="33" y="13"/>
                    <a:pt x="25" y="9"/>
                    <a:pt x="22" y="10"/>
                  </a:cubicBezTo>
                  <a:cubicBezTo>
                    <a:pt x="20" y="10"/>
                    <a:pt x="21" y="13"/>
                    <a:pt x="20" y="13"/>
                  </a:cubicBezTo>
                  <a:cubicBezTo>
                    <a:pt x="17" y="15"/>
                    <a:pt x="9" y="14"/>
                    <a:pt x="8" y="13"/>
                  </a:cubicBezTo>
                  <a:cubicBezTo>
                    <a:pt x="6" y="13"/>
                    <a:pt x="7" y="15"/>
                    <a:pt x="6" y="16"/>
                  </a:cubicBezTo>
                  <a:cubicBezTo>
                    <a:pt x="4" y="13"/>
                    <a:pt x="4" y="17"/>
                    <a:pt x="1" y="15"/>
                  </a:cubicBezTo>
                  <a:cubicBezTo>
                    <a:pt x="1" y="14"/>
                    <a:pt x="0" y="11"/>
                    <a:pt x="1" y="10"/>
                  </a:cubicBezTo>
                  <a:cubicBezTo>
                    <a:pt x="1" y="10"/>
                    <a:pt x="3" y="11"/>
                    <a:pt x="4" y="10"/>
                  </a:cubicBezTo>
                  <a:cubicBezTo>
                    <a:pt x="5" y="9"/>
                    <a:pt x="4" y="7"/>
                    <a:pt x="5" y="6"/>
                  </a:cubicBezTo>
                  <a:cubicBezTo>
                    <a:pt x="5" y="6"/>
                    <a:pt x="7" y="7"/>
                    <a:pt x="8" y="6"/>
                  </a:cubicBezTo>
                  <a:cubicBezTo>
                    <a:pt x="9" y="4"/>
                    <a:pt x="12" y="3"/>
                    <a:pt x="13" y="0"/>
                  </a:cubicBezTo>
                </a:path>
              </a:pathLst>
            </a:custGeom>
            <a:grpFill/>
            <a:ln w="9525">
              <a:solidFill>
                <a:schemeClr val="bg1"/>
              </a:solidFill>
              <a:round/>
            </a:ln>
          </p:spPr>
          <p:txBody>
            <a:bodyPr/>
            <a:lstStyle/>
            <a:p>
              <a:endParaRPr lang="zh-CN" altLang="en-US"/>
            </a:p>
          </p:txBody>
        </p:sp>
        <p:sp>
          <p:nvSpPr>
            <p:cNvPr id="260" name="Freeform 21"/>
            <p:cNvSpPr>
              <a:spLocks noChangeArrowheads="1"/>
            </p:cNvSpPr>
            <p:nvPr/>
          </p:nvSpPr>
          <p:spPr bwMode="auto">
            <a:xfrm>
              <a:off x="3173413" y="1782763"/>
              <a:ext cx="23812" cy="39687"/>
            </a:xfrm>
            <a:custGeom>
              <a:avLst/>
              <a:gdLst>
                <a:gd name="T0" fmla="*/ 2147483646 w 6"/>
                <a:gd name="T1" fmla="*/ 2147483646 h 10"/>
                <a:gd name="T2" fmla="*/ 2147483646 w 6"/>
                <a:gd name="T3" fmla="*/ 2147483646 h 10"/>
                <a:gd name="T4" fmla="*/ 0 60000 65536"/>
                <a:gd name="T5" fmla="*/ 0 60000 65536"/>
                <a:gd name="T6" fmla="*/ 0 w 6"/>
                <a:gd name="T7" fmla="*/ 0 h 10"/>
                <a:gd name="T8" fmla="*/ 6 w 6"/>
                <a:gd name="T9" fmla="*/ 10 h 10"/>
              </a:gdLst>
              <a:ahLst/>
              <a:cxnLst>
                <a:cxn ang="T4">
                  <a:pos x="T0" y="T1"/>
                </a:cxn>
                <a:cxn ang="T5">
                  <a:pos x="T2" y="T3"/>
                </a:cxn>
              </a:cxnLst>
              <a:rect l="T6" t="T7" r="T8" b="T9"/>
              <a:pathLst>
                <a:path w="6" h="10">
                  <a:moveTo>
                    <a:pt x="6" y="5"/>
                  </a:moveTo>
                  <a:cubicBezTo>
                    <a:pt x="3" y="10"/>
                    <a:pt x="0" y="0"/>
                    <a:pt x="6" y="5"/>
                  </a:cubicBezTo>
                </a:path>
              </a:pathLst>
            </a:custGeom>
            <a:grpFill/>
            <a:ln w="9525">
              <a:solidFill>
                <a:schemeClr val="bg1"/>
              </a:solidFill>
              <a:round/>
            </a:ln>
          </p:spPr>
          <p:txBody>
            <a:bodyPr/>
            <a:lstStyle/>
            <a:p>
              <a:endParaRPr lang="zh-CN" altLang="en-US"/>
            </a:p>
          </p:txBody>
        </p:sp>
        <p:sp>
          <p:nvSpPr>
            <p:cNvPr id="261" name="Freeform 22"/>
            <p:cNvSpPr>
              <a:spLocks noChangeArrowheads="1"/>
            </p:cNvSpPr>
            <p:nvPr/>
          </p:nvSpPr>
          <p:spPr bwMode="auto">
            <a:xfrm>
              <a:off x="3224213" y="1789113"/>
              <a:ext cx="68262" cy="44450"/>
            </a:xfrm>
            <a:custGeom>
              <a:avLst/>
              <a:gdLst>
                <a:gd name="T0" fmla="*/ 2147483646 w 18"/>
                <a:gd name="T1" fmla="*/ 2147483646 h 11"/>
                <a:gd name="T2" fmla="*/ 2147483646 w 18"/>
                <a:gd name="T3" fmla="*/ 2147483646 h 11"/>
                <a:gd name="T4" fmla="*/ 0 w 18"/>
                <a:gd name="T5" fmla="*/ 2147483646 h 11"/>
                <a:gd name="T6" fmla="*/ 2147483646 w 18"/>
                <a:gd name="T7" fmla="*/ 2147483646 h 11"/>
                <a:gd name="T8" fmla="*/ 2147483646 w 18"/>
                <a:gd name="T9" fmla="*/ 2147483646 h 11"/>
                <a:gd name="T10" fmla="*/ 0 60000 65536"/>
                <a:gd name="T11" fmla="*/ 0 60000 65536"/>
                <a:gd name="T12" fmla="*/ 0 60000 65536"/>
                <a:gd name="T13" fmla="*/ 0 60000 65536"/>
                <a:gd name="T14" fmla="*/ 0 60000 65536"/>
                <a:gd name="T15" fmla="*/ 0 w 18"/>
                <a:gd name="T16" fmla="*/ 0 h 11"/>
                <a:gd name="T17" fmla="*/ 18 w 18"/>
                <a:gd name="T18" fmla="*/ 11 h 11"/>
              </a:gdLst>
              <a:ahLst/>
              <a:cxnLst>
                <a:cxn ang="T10">
                  <a:pos x="T0" y="T1"/>
                </a:cxn>
                <a:cxn ang="T11">
                  <a:pos x="T2" y="T3"/>
                </a:cxn>
                <a:cxn ang="T12">
                  <a:pos x="T4" y="T5"/>
                </a:cxn>
                <a:cxn ang="T13">
                  <a:pos x="T6" y="T7"/>
                </a:cxn>
                <a:cxn ang="T14">
                  <a:pos x="T8" y="T9"/>
                </a:cxn>
              </a:cxnLst>
              <a:rect l="T15" t="T16" r="T17" b="T18"/>
              <a:pathLst>
                <a:path w="18" h="11">
                  <a:moveTo>
                    <a:pt x="17" y="3"/>
                  </a:moveTo>
                  <a:cubicBezTo>
                    <a:pt x="18" y="11"/>
                    <a:pt x="8" y="7"/>
                    <a:pt x="4" y="10"/>
                  </a:cubicBezTo>
                  <a:cubicBezTo>
                    <a:pt x="2" y="10"/>
                    <a:pt x="3" y="6"/>
                    <a:pt x="0" y="6"/>
                  </a:cubicBezTo>
                  <a:cubicBezTo>
                    <a:pt x="1" y="2"/>
                    <a:pt x="8" y="7"/>
                    <a:pt x="9" y="3"/>
                  </a:cubicBezTo>
                  <a:cubicBezTo>
                    <a:pt x="9" y="0"/>
                    <a:pt x="12" y="5"/>
                    <a:pt x="17" y="3"/>
                  </a:cubicBezTo>
                </a:path>
              </a:pathLst>
            </a:custGeom>
            <a:grpFill/>
            <a:ln w="9525">
              <a:solidFill>
                <a:schemeClr val="bg1"/>
              </a:solidFill>
              <a:round/>
            </a:ln>
          </p:spPr>
          <p:txBody>
            <a:bodyPr/>
            <a:lstStyle/>
            <a:p>
              <a:endParaRPr lang="zh-CN" altLang="en-US"/>
            </a:p>
          </p:txBody>
        </p:sp>
        <p:sp>
          <p:nvSpPr>
            <p:cNvPr id="262" name="Freeform 23"/>
            <p:cNvSpPr>
              <a:spLocks noChangeArrowheads="1"/>
            </p:cNvSpPr>
            <p:nvPr/>
          </p:nvSpPr>
          <p:spPr bwMode="auto">
            <a:xfrm>
              <a:off x="3608388" y="1798638"/>
              <a:ext cx="60325" cy="33337"/>
            </a:xfrm>
            <a:custGeom>
              <a:avLst/>
              <a:gdLst>
                <a:gd name="T0" fmla="*/ 2147483646 w 16"/>
                <a:gd name="T1" fmla="*/ 2147483646 h 8"/>
                <a:gd name="T2" fmla="*/ 2147483646 w 16"/>
                <a:gd name="T3" fmla="*/ 2147483646 h 8"/>
                <a:gd name="T4" fmla="*/ 2147483646 w 16"/>
                <a:gd name="T5" fmla="*/ 2147483646 h 8"/>
                <a:gd name="T6" fmla="*/ 2147483646 w 16"/>
                <a:gd name="T7" fmla="*/ 2147483646 h 8"/>
                <a:gd name="T8" fmla="*/ 2147483646 w 16"/>
                <a:gd name="T9" fmla="*/ 2147483646 h 8"/>
                <a:gd name="T10" fmla="*/ 2147483646 w 16"/>
                <a:gd name="T11" fmla="*/ 2147483646 h 8"/>
                <a:gd name="T12" fmla="*/ 2147483646 w 16"/>
                <a:gd name="T13" fmla="*/ 2147483646 h 8"/>
                <a:gd name="T14" fmla="*/ 2147483646 w 16"/>
                <a:gd name="T15" fmla="*/ 2147483646 h 8"/>
                <a:gd name="T16" fmla="*/ 0 60000 65536"/>
                <a:gd name="T17" fmla="*/ 0 60000 65536"/>
                <a:gd name="T18" fmla="*/ 0 60000 65536"/>
                <a:gd name="T19" fmla="*/ 0 60000 65536"/>
                <a:gd name="T20" fmla="*/ 0 60000 65536"/>
                <a:gd name="T21" fmla="*/ 0 60000 65536"/>
                <a:gd name="T22" fmla="*/ 0 60000 65536"/>
                <a:gd name="T23" fmla="*/ 0 60000 65536"/>
                <a:gd name="T24" fmla="*/ 0 w 16"/>
                <a:gd name="T25" fmla="*/ 0 h 8"/>
                <a:gd name="T26" fmla="*/ 16 w 16"/>
                <a:gd name="T27" fmla="*/ 8 h 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 h="8">
                  <a:moveTo>
                    <a:pt x="14" y="3"/>
                  </a:moveTo>
                  <a:cubicBezTo>
                    <a:pt x="16" y="4"/>
                    <a:pt x="15" y="5"/>
                    <a:pt x="14" y="5"/>
                  </a:cubicBezTo>
                  <a:cubicBezTo>
                    <a:pt x="13" y="7"/>
                    <a:pt x="12" y="6"/>
                    <a:pt x="10" y="7"/>
                  </a:cubicBezTo>
                  <a:cubicBezTo>
                    <a:pt x="9" y="7"/>
                    <a:pt x="8" y="8"/>
                    <a:pt x="8" y="8"/>
                  </a:cubicBezTo>
                  <a:cubicBezTo>
                    <a:pt x="7" y="8"/>
                    <a:pt x="6" y="7"/>
                    <a:pt x="4" y="7"/>
                  </a:cubicBezTo>
                  <a:cubicBezTo>
                    <a:pt x="4" y="7"/>
                    <a:pt x="3" y="8"/>
                    <a:pt x="3" y="8"/>
                  </a:cubicBezTo>
                  <a:cubicBezTo>
                    <a:pt x="1" y="8"/>
                    <a:pt x="1" y="8"/>
                    <a:pt x="1" y="7"/>
                  </a:cubicBezTo>
                  <a:cubicBezTo>
                    <a:pt x="0" y="0"/>
                    <a:pt x="13" y="7"/>
                    <a:pt x="14" y="3"/>
                  </a:cubicBezTo>
                </a:path>
              </a:pathLst>
            </a:custGeom>
            <a:grpFill/>
            <a:ln w="9525">
              <a:solidFill>
                <a:schemeClr val="bg1"/>
              </a:solidFill>
              <a:round/>
            </a:ln>
          </p:spPr>
          <p:txBody>
            <a:bodyPr/>
            <a:lstStyle/>
            <a:p>
              <a:endParaRPr lang="zh-CN" altLang="en-US"/>
            </a:p>
          </p:txBody>
        </p:sp>
        <p:sp>
          <p:nvSpPr>
            <p:cNvPr id="263" name="Freeform 24"/>
            <p:cNvSpPr>
              <a:spLocks noChangeArrowheads="1"/>
            </p:cNvSpPr>
            <p:nvPr/>
          </p:nvSpPr>
          <p:spPr bwMode="auto">
            <a:xfrm>
              <a:off x="3381375" y="1814513"/>
              <a:ext cx="34925" cy="19050"/>
            </a:xfrm>
            <a:custGeom>
              <a:avLst/>
              <a:gdLst>
                <a:gd name="T0" fmla="*/ 0 w 9"/>
                <a:gd name="T1" fmla="*/ 2147483646 h 5"/>
                <a:gd name="T2" fmla="*/ 2147483646 w 9"/>
                <a:gd name="T3" fmla="*/ 2147483646 h 5"/>
                <a:gd name="T4" fmla="*/ 0 w 9"/>
                <a:gd name="T5" fmla="*/ 2147483646 h 5"/>
                <a:gd name="T6" fmla="*/ 0 60000 65536"/>
                <a:gd name="T7" fmla="*/ 0 60000 65536"/>
                <a:gd name="T8" fmla="*/ 0 60000 65536"/>
                <a:gd name="T9" fmla="*/ 0 w 9"/>
                <a:gd name="T10" fmla="*/ 0 h 5"/>
                <a:gd name="T11" fmla="*/ 9 w 9"/>
                <a:gd name="T12" fmla="*/ 5 h 5"/>
              </a:gdLst>
              <a:ahLst/>
              <a:cxnLst>
                <a:cxn ang="T6">
                  <a:pos x="T0" y="T1"/>
                </a:cxn>
                <a:cxn ang="T7">
                  <a:pos x="T2" y="T3"/>
                </a:cxn>
                <a:cxn ang="T8">
                  <a:pos x="T4" y="T5"/>
                </a:cxn>
              </a:cxnLst>
              <a:rect l="T9" t="T10" r="T11" b="T12"/>
              <a:pathLst>
                <a:path w="9" h="5">
                  <a:moveTo>
                    <a:pt x="0" y="3"/>
                  </a:moveTo>
                  <a:cubicBezTo>
                    <a:pt x="0" y="1"/>
                    <a:pt x="9" y="0"/>
                    <a:pt x="7" y="4"/>
                  </a:cubicBezTo>
                  <a:cubicBezTo>
                    <a:pt x="4" y="3"/>
                    <a:pt x="4" y="5"/>
                    <a:pt x="0" y="3"/>
                  </a:cubicBezTo>
                </a:path>
              </a:pathLst>
            </a:custGeom>
            <a:grpFill/>
            <a:ln w="9525">
              <a:solidFill>
                <a:schemeClr val="bg1"/>
              </a:solidFill>
              <a:round/>
            </a:ln>
          </p:spPr>
          <p:txBody>
            <a:bodyPr/>
            <a:lstStyle/>
            <a:p>
              <a:endParaRPr lang="zh-CN" altLang="en-US"/>
            </a:p>
          </p:txBody>
        </p:sp>
        <p:sp>
          <p:nvSpPr>
            <p:cNvPr id="264" name="Freeform 25"/>
            <p:cNvSpPr>
              <a:spLocks noChangeArrowheads="1"/>
            </p:cNvSpPr>
            <p:nvPr/>
          </p:nvSpPr>
          <p:spPr bwMode="auto">
            <a:xfrm>
              <a:off x="3719513" y="1819275"/>
              <a:ext cx="19050" cy="20638"/>
            </a:xfrm>
            <a:custGeom>
              <a:avLst/>
              <a:gdLst>
                <a:gd name="T0" fmla="*/ 0 w 5"/>
                <a:gd name="T1" fmla="*/ 0 h 5"/>
                <a:gd name="T2" fmla="*/ 2147483646 w 5"/>
                <a:gd name="T3" fmla="*/ 2147483646 h 5"/>
                <a:gd name="T4" fmla="*/ 0 w 5"/>
                <a:gd name="T5" fmla="*/ 2147483646 h 5"/>
                <a:gd name="T6" fmla="*/ 0 w 5"/>
                <a:gd name="T7" fmla="*/ 0 h 5"/>
                <a:gd name="T8" fmla="*/ 0 60000 65536"/>
                <a:gd name="T9" fmla="*/ 0 60000 65536"/>
                <a:gd name="T10" fmla="*/ 0 60000 65536"/>
                <a:gd name="T11" fmla="*/ 0 60000 65536"/>
                <a:gd name="T12" fmla="*/ 0 w 5"/>
                <a:gd name="T13" fmla="*/ 0 h 5"/>
                <a:gd name="T14" fmla="*/ 5 w 5"/>
                <a:gd name="T15" fmla="*/ 5 h 5"/>
              </a:gdLst>
              <a:ahLst/>
              <a:cxnLst>
                <a:cxn ang="T8">
                  <a:pos x="T0" y="T1"/>
                </a:cxn>
                <a:cxn ang="T9">
                  <a:pos x="T2" y="T3"/>
                </a:cxn>
                <a:cxn ang="T10">
                  <a:pos x="T4" y="T5"/>
                </a:cxn>
                <a:cxn ang="T11">
                  <a:pos x="T6" y="T7"/>
                </a:cxn>
              </a:cxnLst>
              <a:rect l="T12" t="T13" r="T14" b="T15"/>
              <a:pathLst>
                <a:path w="5" h="5">
                  <a:moveTo>
                    <a:pt x="0" y="0"/>
                  </a:moveTo>
                  <a:cubicBezTo>
                    <a:pt x="3" y="0"/>
                    <a:pt x="5" y="2"/>
                    <a:pt x="4" y="5"/>
                  </a:cubicBezTo>
                  <a:cubicBezTo>
                    <a:pt x="0" y="5"/>
                    <a:pt x="0" y="5"/>
                    <a:pt x="0" y="5"/>
                  </a:cubicBezTo>
                  <a:lnTo>
                    <a:pt x="0" y="0"/>
                  </a:lnTo>
                  <a:close/>
                </a:path>
              </a:pathLst>
            </a:custGeom>
            <a:grpFill/>
            <a:ln w="9525">
              <a:solidFill>
                <a:schemeClr val="bg1"/>
              </a:solidFill>
              <a:round/>
            </a:ln>
          </p:spPr>
          <p:txBody>
            <a:bodyPr/>
            <a:lstStyle/>
            <a:p>
              <a:endParaRPr lang="zh-CN" altLang="en-US"/>
            </a:p>
          </p:txBody>
        </p:sp>
        <p:sp>
          <p:nvSpPr>
            <p:cNvPr id="265" name="Freeform 26"/>
            <p:cNvSpPr>
              <a:spLocks noChangeArrowheads="1"/>
            </p:cNvSpPr>
            <p:nvPr/>
          </p:nvSpPr>
          <p:spPr bwMode="auto">
            <a:xfrm>
              <a:off x="3575050" y="1852613"/>
              <a:ext cx="382588" cy="123825"/>
            </a:xfrm>
            <a:custGeom>
              <a:avLst/>
              <a:gdLst>
                <a:gd name="T0" fmla="*/ 2147483646 w 100"/>
                <a:gd name="T1" fmla="*/ 2147483646 h 30"/>
                <a:gd name="T2" fmla="*/ 2147483646 w 100"/>
                <a:gd name="T3" fmla="*/ 2147483646 h 30"/>
                <a:gd name="T4" fmla="*/ 2147483646 w 100"/>
                <a:gd name="T5" fmla="*/ 2147483646 h 30"/>
                <a:gd name="T6" fmla="*/ 2147483646 w 100"/>
                <a:gd name="T7" fmla="*/ 2147483646 h 30"/>
                <a:gd name="T8" fmla="*/ 2147483646 w 100"/>
                <a:gd name="T9" fmla="*/ 2147483646 h 30"/>
                <a:gd name="T10" fmla="*/ 2147483646 w 100"/>
                <a:gd name="T11" fmla="*/ 2147483646 h 30"/>
                <a:gd name="T12" fmla="*/ 2147483646 w 100"/>
                <a:gd name="T13" fmla="*/ 2147483646 h 30"/>
                <a:gd name="T14" fmla="*/ 2147483646 w 100"/>
                <a:gd name="T15" fmla="*/ 2147483646 h 30"/>
                <a:gd name="T16" fmla="*/ 2147483646 w 100"/>
                <a:gd name="T17" fmla="*/ 2147483646 h 30"/>
                <a:gd name="T18" fmla="*/ 2147483646 w 100"/>
                <a:gd name="T19" fmla="*/ 2147483646 h 30"/>
                <a:gd name="T20" fmla="*/ 2147483646 w 100"/>
                <a:gd name="T21" fmla="*/ 2147483646 h 30"/>
                <a:gd name="T22" fmla="*/ 2147483646 w 100"/>
                <a:gd name="T23" fmla="*/ 2147483646 h 30"/>
                <a:gd name="T24" fmla="*/ 2147483646 w 100"/>
                <a:gd name="T25" fmla="*/ 2147483646 h 30"/>
                <a:gd name="T26" fmla="*/ 2147483646 w 100"/>
                <a:gd name="T27" fmla="*/ 2147483646 h 30"/>
                <a:gd name="T28" fmla="*/ 2147483646 w 100"/>
                <a:gd name="T29" fmla="*/ 2147483646 h 30"/>
                <a:gd name="T30" fmla="*/ 2147483646 w 100"/>
                <a:gd name="T31" fmla="*/ 2147483646 h 30"/>
                <a:gd name="T32" fmla="*/ 2147483646 w 100"/>
                <a:gd name="T33" fmla="*/ 2147483646 h 30"/>
                <a:gd name="T34" fmla="*/ 2147483646 w 100"/>
                <a:gd name="T35" fmla="*/ 2147483646 h 30"/>
                <a:gd name="T36" fmla="*/ 2147483646 w 100"/>
                <a:gd name="T37" fmla="*/ 2147483646 h 30"/>
                <a:gd name="T38" fmla="*/ 2147483646 w 100"/>
                <a:gd name="T39" fmla="*/ 2147483646 h 30"/>
                <a:gd name="T40" fmla="*/ 2147483646 w 100"/>
                <a:gd name="T41" fmla="*/ 2147483646 h 30"/>
                <a:gd name="T42" fmla="*/ 2147483646 w 100"/>
                <a:gd name="T43" fmla="*/ 2147483646 h 30"/>
                <a:gd name="T44" fmla="*/ 2147483646 w 100"/>
                <a:gd name="T45" fmla="*/ 0 h 30"/>
                <a:gd name="T46" fmla="*/ 2147483646 w 100"/>
                <a:gd name="T47" fmla="*/ 2147483646 h 30"/>
                <a:gd name="T48" fmla="*/ 2147483646 w 100"/>
                <a:gd name="T49" fmla="*/ 2147483646 h 30"/>
                <a:gd name="T50" fmla="*/ 2147483646 w 100"/>
                <a:gd name="T51" fmla="*/ 2147483646 h 30"/>
                <a:gd name="T52" fmla="*/ 2147483646 w 100"/>
                <a:gd name="T53" fmla="*/ 2147483646 h 30"/>
                <a:gd name="T54" fmla="*/ 2147483646 w 100"/>
                <a:gd name="T55" fmla="*/ 2147483646 h 30"/>
                <a:gd name="T56" fmla="*/ 2147483646 w 100"/>
                <a:gd name="T57" fmla="*/ 2147483646 h 30"/>
                <a:gd name="T58" fmla="*/ 2147483646 w 100"/>
                <a:gd name="T59" fmla="*/ 2147483646 h 30"/>
                <a:gd name="T60" fmla="*/ 2147483646 w 100"/>
                <a:gd name="T61" fmla="*/ 2147483646 h 30"/>
                <a:gd name="T62" fmla="*/ 2147483646 w 100"/>
                <a:gd name="T63" fmla="*/ 2147483646 h 30"/>
                <a:gd name="T64" fmla="*/ 2147483646 w 100"/>
                <a:gd name="T65" fmla="*/ 2147483646 h 30"/>
                <a:gd name="T66" fmla="*/ 2147483646 w 100"/>
                <a:gd name="T67" fmla="*/ 2147483646 h 30"/>
                <a:gd name="T68" fmla="*/ 2147483646 w 100"/>
                <a:gd name="T69" fmla="*/ 2147483646 h 30"/>
                <a:gd name="T70" fmla="*/ 2147483646 w 100"/>
                <a:gd name="T71" fmla="*/ 2147483646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0"/>
                <a:gd name="T109" fmla="*/ 0 h 30"/>
                <a:gd name="T110" fmla="*/ 100 w 100"/>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0" h="30">
                  <a:moveTo>
                    <a:pt x="100" y="16"/>
                  </a:moveTo>
                  <a:cubicBezTo>
                    <a:pt x="100" y="23"/>
                    <a:pt x="100" y="23"/>
                    <a:pt x="100" y="23"/>
                  </a:cubicBezTo>
                  <a:cubicBezTo>
                    <a:pt x="98" y="23"/>
                    <a:pt x="96" y="24"/>
                    <a:pt x="96" y="26"/>
                  </a:cubicBezTo>
                  <a:cubicBezTo>
                    <a:pt x="89" y="27"/>
                    <a:pt x="84" y="26"/>
                    <a:pt x="79" y="26"/>
                  </a:cubicBezTo>
                  <a:cubicBezTo>
                    <a:pt x="77" y="26"/>
                    <a:pt x="75" y="29"/>
                    <a:pt x="73" y="29"/>
                  </a:cubicBezTo>
                  <a:cubicBezTo>
                    <a:pt x="71" y="29"/>
                    <a:pt x="71" y="28"/>
                    <a:pt x="69" y="28"/>
                  </a:cubicBezTo>
                  <a:cubicBezTo>
                    <a:pt x="70" y="28"/>
                    <a:pt x="68" y="29"/>
                    <a:pt x="68" y="29"/>
                  </a:cubicBezTo>
                  <a:cubicBezTo>
                    <a:pt x="67" y="29"/>
                    <a:pt x="62" y="29"/>
                    <a:pt x="62" y="29"/>
                  </a:cubicBezTo>
                  <a:cubicBezTo>
                    <a:pt x="62" y="29"/>
                    <a:pt x="62" y="28"/>
                    <a:pt x="62" y="28"/>
                  </a:cubicBezTo>
                  <a:cubicBezTo>
                    <a:pt x="61" y="27"/>
                    <a:pt x="59" y="29"/>
                    <a:pt x="59" y="29"/>
                  </a:cubicBezTo>
                  <a:cubicBezTo>
                    <a:pt x="56" y="28"/>
                    <a:pt x="56" y="26"/>
                    <a:pt x="54" y="26"/>
                  </a:cubicBezTo>
                  <a:cubicBezTo>
                    <a:pt x="48" y="26"/>
                    <a:pt x="41" y="30"/>
                    <a:pt x="33" y="26"/>
                  </a:cubicBezTo>
                  <a:cubicBezTo>
                    <a:pt x="33" y="25"/>
                    <a:pt x="34" y="25"/>
                    <a:pt x="34" y="23"/>
                  </a:cubicBezTo>
                  <a:cubicBezTo>
                    <a:pt x="34" y="21"/>
                    <a:pt x="32" y="23"/>
                    <a:pt x="31" y="22"/>
                  </a:cubicBezTo>
                  <a:cubicBezTo>
                    <a:pt x="30" y="20"/>
                    <a:pt x="31" y="17"/>
                    <a:pt x="28" y="16"/>
                  </a:cubicBezTo>
                  <a:cubicBezTo>
                    <a:pt x="29" y="15"/>
                    <a:pt x="31" y="15"/>
                    <a:pt x="31" y="14"/>
                  </a:cubicBezTo>
                  <a:cubicBezTo>
                    <a:pt x="31" y="11"/>
                    <a:pt x="27" y="12"/>
                    <a:pt x="28" y="8"/>
                  </a:cubicBezTo>
                  <a:cubicBezTo>
                    <a:pt x="26" y="10"/>
                    <a:pt x="20" y="9"/>
                    <a:pt x="16" y="9"/>
                  </a:cubicBezTo>
                  <a:cubicBezTo>
                    <a:pt x="13" y="11"/>
                    <a:pt x="14" y="7"/>
                    <a:pt x="13" y="7"/>
                  </a:cubicBezTo>
                  <a:cubicBezTo>
                    <a:pt x="12" y="6"/>
                    <a:pt x="10" y="7"/>
                    <a:pt x="10" y="5"/>
                  </a:cubicBezTo>
                  <a:cubicBezTo>
                    <a:pt x="9" y="6"/>
                    <a:pt x="7" y="7"/>
                    <a:pt x="5" y="7"/>
                  </a:cubicBezTo>
                  <a:cubicBezTo>
                    <a:pt x="9" y="2"/>
                    <a:pt x="0" y="6"/>
                    <a:pt x="2" y="1"/>
                  </a:cubicBezTo>
                  <a:cubicBezTo>
                    <a:pt x="8" y="2"/>
                    <a:pt x="12" y="0"/>
                    <a:pt x="17" y="0"/>
                  </a:cubicBezTo>
                  <a:cubicBezTo>
                    <a:pt x="17" y="1"/>
                    <a:pt x="19" y="0"/>
                    <a:pt x="20" y="1"/>
                  </a:cubicBezTo>
                  <a:cubicBezTo>
                    <a:pt x="20" y="1"/>
                    <a:pt x="20" y="3"/>
                    <a:pt x="20" y="4"/>
                  </a:cubicBezTo>
                  <a:cubicBezTo>
                    <a:pt x="21" y="5"/>
                    <a:pt x="25" y="3"/>
                    <a:pt x="24" y="7"/>
                  </a:cubicBezTo>
                  <a:cubicBezTo>
                    <a:pt x="28" y="3"/>
                    <a:pt x="32" y="7"/>
                    <a:pt x="37" y="7"/>
                  </a:cubicBezTo>
                  <a:cubicBezTo>
                    <a:pt x="36" y="11"/>
                    <a:pt x="39" y="11"/>
                    <a:pt x="37" y="14"/>
                  </a:cubicBezTo>
                  <a:cubicBezTo>
                    <a:pt x="39" y="14"/>
                    <a:pt x="43" y="13"/>
                    <a:pt x="47" y="15"/>
                  </a:cubicBezTo>
                  <a:cubicBezTo>
                    <a:pt x="48" y="15"/>
                    <a:pt x="40" y="18"/>
                    <a:pt x="47" y="18"/>
                  </a:cubicBezTo>
                  <a:cubicBezTo>
                    <a:pt x="48" y="18"/>
                    <a:pt x="48" y="16"/>
                    <a:pt x="49" y="16"/>
                  </a:cubicBezTo>
                  <a:cubicBezTo>
                    <a:pt x="54" y="16"/>
                    <a:pt x="60" y="16"/>
                    <a:pt x="66" y="16"/>
                  </a:cubicBezTo>
                  <a:cubicBezTo>
                    <a:pt x="67" y="16"/>
                    <a:pt x="69" y="18"/>
                    <a:pt x="69" y="18"/>
                  </a:cubicBezTo>
                  <a:cubicBezTo>
                    <a:pt x="72" y="17"/>
                    <a:pt x="66" y="15"/>
                    <a:pt x="73" y="15"/>
                  </a:cubicBezTo>
                  <a:cubicBezTo>
                    <a:pt x="75" y="15"/>
                    <a:pt x="76" y="15"/>
                    <a:pt x="77" y="15"/>
                  </a:cubicBezTo>
                  <a:cubicBezTo>
                    <a:pt x="83" y="14"/>
                    <a:pt x="92" y="14"/>
                    <a:pt x="100" y="16"/>
                  </a:cubicBezTo>
                </a:path>
              </a:pathLst>
            </a:custGeom>
            <a:grpFill/>
            <a:ln w="9525">
              <a:solidFill>
                <a:schemeClr val="bg1"/>
              </a:solidFill>
              <a:round/>
            </a:ln>
          </p:spPr>
          <p:txBody>
            <a:bodyPr/>
            <a:lstStyle/>
            <a:p>
              <a:endParaRPr lang="zh-CN" altLang="en-US"/>
            </a:p>
          </p:txBody>
        </p:sp>
        <p:sp>
          <p:nvSpPr>
            <p:cNvPr id="266" name="Freeform 27"/>
            <p:cNvSpPr>
              <a:spLocks noChangeArrowheads="1"/>
            </p:cNvSpPr>
            <p:nvPr/>
          </p:nvSpPr>
          <p:spPr bwMode="auto">
            <a:xfrm>
              <a:off x="6837363" y="1846263"/>
              <a:ext cx="385762" cy="296862"/>
            </a:xfrm>
            <a:custGeom>
              <a:avLst/>
              <a:gdLst>
                <a:gd name="T0" fmla="*/ 2147483646 w 100"/>
                <a:gd name="T1" fmla="*/ 2147483646 h 72"/>
                <a:gd name="T2" fmla="*/ 2147483646 w 100"/>
                <a:gd name="T3" fmla="*/ 2147483646 h 72"/>
                <a:gd name="T4" fmla="*/ 2147483646 w 100"/>
                <a:gd name="T5" fmla="*/ 2147483646 h 72"/>
                <a:gd name="T6" fmla="*/ 2147483646 w 100"/>
                <a:gd name="T7" fmla="*/ 2147483646 h 72"/>
                <a:gd name="T8" fmla="*/ 2147483646 w 100"/>
                <a:gd name="T9" fmla="*/ 2147483646 h 72"/>
                <a:gd name="T10" fmla="*/ 2147483646 w 100"/>
                <a:gd name="T11" fmla="*/ 2147483646 h 72"/>
                <a:gd name="T12" fmla="*/ 2147483646 w 100"/>
                <a:gd name="T13" fmla="*/ 2147483646 h 72"/>
                <a:gd name="T14" fmla="*/ 2147483646 w 100"/>
                <a:gd name="T15" fmla="*/ 2147483646 h 72"/>
                <a:gd name="T16" fmla="*/ 2147483646 w 100"/>
                <a:gd name="T17" fmla="*/ 2147483646 h 72"/>
                <a:gd name="T18" fmla="*/ 2147483646 w 100"/>
                <a:gd name="T19" fmla="*/ 2147483646 h 72"/>
                <a:gd name="T20" fmla="*/ 2147483646 w 100"/>
                <a:gd name="T21" fmla="*/ 2147483646 h 72"/>
                <a:gd name="T22" fmla="*/ 2147483646 w 100"/>
                <a:gd name="T23" fmla="*/ 2147483646 h 72"/>
                <a:gd name="T24" fmla="*/ 2147483646 w 100"/>
                <a:gd name="T25" fmla="*/ 2147483646 h 72"/>
                <a:gd name="T26" fmla="*/ 2147483646 w 100"/>
                <a:gd name="T27" fmla="*/ 2147483646 h 72"/>
                <a:gd name="T28" fmla="*/ 2147483646 w 100"/>
                <a:gd name="T29" fmla="*/ 2147483646 h 72"/>
                <a:gd name="T30" fmla="*/ 2147483646 w 100"/>
                <a:gd name="T31" fmla="*/ 2147483646 h 72"/>
                <a:gd name="T32" fmla="*/ 2147483646 w 100"/>
                <a:gd name="T33" fmla="*/ 2147483646 h 72"/>
                <a:gd name="T34" fmla="*/ 2147483646 w 100"/>
                <a:gd name="T35" fmla="*/ 2147483646 h 72"/>
                <a:gd name="T36" fmla="*/ 2147483646 w 100"/>
                <a:gd name="T37" fmla="*/ 2147483646 h 72"/>
                <a:gd name="T38" fmla="*/ 2147483646 w 100"/>
                <a:gd name="T39" fmla="*/ 2147483646 h 72"/>
                <a:gd name="T40" fmla="*/ 2147483646 w 100"/>
                <a:gd name="T41" fmla="*/ 2147483646 h 72"/>
                <a:gd name="T42" fmla="*/ 2147483646 w 100"/>
                <a:gd name="T43" fmla="*/ 2147483646 h 72"/>
                <a:gd name="T44" fmla="*/ 2147483646 w 100"/>
                <a:gd name="T45" fmla="*/ 2147483646 h 72"/>
                <a:gd name="T46" fmla="*/ 2147483646 w 100"/>
                <a:gd name="T47" fmla="*/ 2147483646 h 72"/>
                <a:gd name="T48" fmla="*/ 2147483646 w 100"/>
                <a:gd name="T49" fmla="*/ 2147483646 h 72"/>
                <a:gd name="T50" fmla="*/ 2147483646 w 100"/>
                <a:gd name="T51" fmla="*/ 2147483646 h 72"/>
                <a:gd name="T52" fmla="*/ 2147483646 w 100"/>
                <a:gd name="T53" fmla="*/ 2147483646 h 72"/>
                <a:gd name="T54" fmla="*/ 2147483646 w 100"/>
                <a:gd name="T55" fmla="*/ 2147483646 h 72"/>
                <a:gd name="T56" fmla="*/ 2147483646 w 100"/>
                <a:gd name="T57" fmla="*/ 2147483646 h 72"/>
                <a:gd name="T58" fmla="*/ 2147483646 w 100"/>
                <a:gd name="T59" fmla="*/ 2147483646 h 72"/>
                <a:gd name="T60" fmla="*/ 2147483646 w 100"/>
                <a:gd name="T61" fmla="*/ 2147483646 h 72"/>
                <a:gd name="T62" fmla="*/ 2147483646 w 100"/>
                <a:gd name="T63" fmla="*/ 2147483646 h 72"/>
                <a:gd name="T64" fmla="*/ 2147483646 w 100"/>
                <a:gd name="T65" fmla="*/ 2147483646 h 72"/>
                <a:gd name="T66" fmla="*/ 2147483646 w 100"/>
                <a:gd name="T67" fmla="*/ 2147483646 h 72"/>
                <a:gd name="T68" fmla="*/ 2147483646 w 100"/>
                <a:gd name="T69" fmla="*/ 2147483646 h 72"/>
                <a:gd name="T70" fmla="*/ 2147483646 w 100"/>
                <a:gd name="T71" fmla="*/ 2147483646 h 72"/>
                <a:gd name="T72" fmla="*/ 2147483646 w 100"/>
                <a:gd name="T73" fmla="*/ 2147483646 h 72"/>
                <a:gd name="T74" fmla="*/ 2147483646 w 100"/>
                <a:gd name="T75" fmla="*/ 2147483646 h 72"/>
                <a:gd name="T76" fmla="*/ 2147483646 w 100"/>
                <a:gd name="T77" fmla="*/ 2147483646 h 72"/>
                <a:gd name="T78" fmla="*/ 2147483646 w 100"/>
                <a:gd name="T79" fmla="*/ 2147483646 h 72"/>
                <a:gd name="T80" fmla="*/ 2147483646 w 100"/>
                <a:gd name="T81" fmla="*/ 2147483646 h 72"/>
                <a:gd name="T82" fmla="*/ 2147483646 w 100"/>
                <a:gd name="T83" fmla="*/ 2147483646 h 72"/>
                <a:gd name="T84" fmla="*/ 2147483646 w 100"/>
                <a:gd name="T85" fmla="*/ 2147483646 h 72"/>
                <a:gd name="T86" fmla="*/ 2147483646 w 100"/>
                <a:gd name="T87" fmla="*/ 2147483646 h 72"/>
                <a:gd name="T88" fmla="*/ 2147483646 w 100"/>
                <a:gd name="T89" fmla="*/ 2147483646 h 72"/>
                <a:gd name="T90" fmla="*/ 2147483646 w 100"/>
                <a:gd name="T91" fmla="*/ 2147483646 h 72"/>
                <a:gd name="T92" fmla="*/ 2147483646 w 100"/>
                <a:gd name="T93" fmla="*/ 2147483646 h 72"/>
                <a:gd name="T94" fmla="*/ 2147483646 w 100"/>
                <a:gd name="T95" fmla="*/ 2147483646 h 72"/>
                <a:gd name="T96" fmla="*/ 2147483646 w 100"/>
                <a:gd name="T97" fmla="*/ 2147483646 h 72"/>
                <a:gd name="T98" fmla="*/ 2147483646 w 100"/>
                <a:gd name="T99" fmla="*/ 2147483646 h 72"/>
                <a:gd name="T100" fmla="*/ 2147483646 w 100"/>
                <a:gd name="T101" fmla="*/ 2147483646 h 72"/>
                <a:gd name="T102" fmla="*/ 2147483646 w 100"/>
                <a:gd name="T103" fmla="*/ 2147483646 h 72"/>
                <a:gd name="T104" fmla="*/ 2147483646 w 100"/>
                <a:gd name="T105" fmla="*/ 2147483646 h 72"/>
                <a:gd name="T106" fmla="*/ 2147483646 w 100"/>
                <a:gd name="T107" fmla="*/ 2147483646 h 72"/>
                <a:gd name="T108" fmla="*/ 2147483646 w 100"/>
                <a:gd name="T109" fmla="*/ 2147483646 h 72"/>
                <a:gd name="T110" fmla="*/ 2147483646 w 100"/>
                <a:gd name="T111" fmla="*/ 2147483646 h 72"/>
                <a:gd name="T112" fmla="*/ 2147483646 w 100"/>
                <a:gd name="T113" fmla="*/ 2147483646 h 7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00"/>
                <a:gd name="T172" fmla="*/ 0 h 72"/>
                <a:gd name="T173" fmla="*/ 100 w 100"/>
                <a:gd name="T174" fmla="*/ 72 h 7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00" h="72">
                  <a:moveTo>
                    <a:pt x="82" y="2"/>
                  </a:moveTo>
                  <a:cubicBezTo>
                    <a:pt x="87" y="5"/>
                    <a:pt x="93" y="0"/>
                    <a:pt x="99" y="1"/>
                  </a:cubicBezTo>
                  <a:cubicBezTo>
                    <a:pt x="100" y="4"/>
                    <a:pt x="97" y="4"/>
                    <a:pt x="98" y="8"/>
                  </a:cubicBezTo>
                  <a:cubicBezTo>
                    <a:pt x="93" y="5"/>
                    <a:pt x="86" y="10"/>
                    <a:pt x="79" y="10"/>
                  </a:cubicBezTo>
                  <a:cubicBezTo>
                    <a:pt x="78" y="10"/>
                    <a:pt x="78" y="13"/>
                    <a:pt x="77" y="13"/>
                  </a:cubicBezTo>
                  <a:cubicBezTo>
                    <a:pt x="76" y="14"/>
                    <a:pt x="74" y="13"/>
                    <a:pt x="74" y="13"/>
                  </a:cubicBezTo>
                  <a:cubicBezTo>
                    <a:pt x="74" y="13"/>
                    <a:pt x="71" y="16"/>
                    <a:pt x="71" y="16"/>
                  </a:cubicBezTo>
                  <a:cubicBezTo>
                    <a:pt x="70" y="16"/>
                    <a:pt x="70" y="14"/>
                    <a:pt x="68" y="15"/>
                  </a:cubicBezTo>
                  <a:cubicBezTo>
                    <a:pt x="67" y="15"/>
                    <a:pt x="65" y="15"/>
                    <a:pt x="63" y="16"/>
                  </a:cubicBezTo>
                  <a:cubicBezTo>
                    <a:pt x="62" y="16"/>
                    <a:pt x="59" y="17"/>
                    <a:pt x="57" y="17"/>
                  </a:cubicBezTo>
                  <a:cubicBezTo>
                    <a:pt x="55" y="18"/>
                    <a:pt x="57" y="19"/>
                    <a:pt x="56" y="20"/>
                  </a:cubicBezTo>
                  <a:cubicBezTo>
                    <a:pt x="55" y="21"/>
                    <a:pt x="49" y="20"/>
                    <a:pt x="49" y="24"/>
                  </a:cubicBezTo>
                  <a:cubicBezTo>
                    <a:pt x="48" y="26"/>
                    <a:pt x="45" y="27"/>
                    <a:pt x="44" y="27"/>
                  </a:cubicBezTo>
                  <a:cubicBezTo>
                    <a:pt x="44" y="28"/>
                    <a:pt x="42" y="29"/>
                    <a:pt x="42" y="30"/>
                  </a:cubicBezTo>
                  <a:cubicBezTo>
                    <a:pt x="41" y="31"/>
                    <a:pt x="40" y="31"/>
                    <a:pt x="40" y="33"/>
                  </a:cubicBezTo>
                  <a:cubicBezTo>
                    <a:pt x="35" y="34"/>
                    <a:pt x="36" y="32"/>
                    <a:pt x="33" y="36"/>
                  </a:cubicBezTo>
                  <a:cubicBezTo>
                    <a:pt x="33" y="36"/>
                    <a:pt x="32" y="35"/>
                    <a:pt x="32" y="37"/>
                  </a:cubicBezTo>
                  <a:cubicBezTo>
                    <a:pt x="32" y="39"/>
                    <a:pt x="28" y="38"/>
                    <a:pt x="26" y="40"/>
                  </a:cubicBezTo>
                  <a:cubicBezTo>
                    <a:pt x="26" y="42"/>
                    <a:pt x="28" y="47"/>
                    <a:pt x="23" y="45"/>
                  </a:cubicBezTo>
                  <a:cubicBezTo>
                    <a:pt x="24" y="48"/>
                    <a:pt x="22" y="54"/>
                    <a:pt x="25" y="54"/>
                  </a:cubicBezTo>
                  <a:cubicBezTo>
                    <a:pt x="24" y="55"/>
                    <a:pt x="22" y="56"/>
                    <a:pt x="20" y="57"/>
                  </a:cubicBezTo>
                  <a:cubicBezTo>
                    <a:pt x="19" y="60"/>
                    <a:pt x="24" y="59"/>
                    <a:pt x="23" y="62"/>
                  </a:cubicBezTo>
                  <a:cubicBezTo>
                    <a:pt x="23" y="62"/>
                    <a:pt x="21" y="63"/>
                    <a:pt x="22" y="64"/>
                  </a:cubicBezTo>
                  <a:cubicBezTo>
                    <a:pt x="22" y="63"/>
                    <a:pt x="24" y="65"/>
                    <a:pt x="23" y="65"/>
                  </a:cubicBezTo>
                  <a:cubicBezTo>
                    <a:pt x="24" y="65"/>
                    <a:pt x="25" y="64"/>
                    <a:pt x="25" y="64"/>
                  </a:cubicBezTo>
                  <a:cubicBezTo>
                    <a:pt x="26" y="64"/>
                    <a:pt x="26" y="67"/>
                    <a:pt x="29" y="66"/>
                  </a:cubicBezTo>
                  <a:cubicBezTo>
                    <a:pt x="29" y="69"/>
                    <a:pt x="27" y="69"/>
                    <a:pt x="27" y="72"/>
                  </a:cubicBezTo>
                  <a:cubicBezTo>
                    <a:pt x="15" y="72"/>
                    <a:pt x="15" y="72"/>
                    <a:pt x="15" y="72"/>
                  </a:cubicBezTo>
                  <a:cubicBezTo>
                    <a:pt x="15" y="71"/>
                    <a:pt x="17" y="70"/>
                    <a:pt x="16" y="69"/>
                  </a:cubicBezTo>
                  <a:cubicBezTo>
                    <a:pt x="15" y="68"/>
                    <a:pt x="14" y="69"/>
                    <a:pt x="12" y="68"/>
                  </a:cubicBezTo>
                  <a:cubicBezTo>
                    <a:pt x="11" y="67"/>
                    <a:pt x="10" y="65"/>
                    <a:pt x="9" y="65"/>
                  </a:cubicBezTo>
                  <a:cubicBezTo>
                    <a:pt x="9" y="65"/>
                    <a:pt x="7" y="65"/>
                    <a:pt x="6" y="65"/>
                  </a:cubicBezTo>
                  <a:cubicBezTo>
                    <a:pt x="5" y="64"/>
                    <a:pt x="5" y="65"/>
                    <a:pt x="2" y="65"/>
                  </a:cubicBezTo>
                  <a:cubicBezTo>
                    <a:pt x="2" y="62"/>
                    <a:pt x="0" y="60"/>
                    <a:pt x="1" y="55"/>
                  </a:cubicBezTo>
                  <a:cubicBezTo>
                    <a:pt x="5" y="60"/>
                    <a:pt x="1" y="50"/>
                    <a:pt x="8" y="52"/>
                  </a:cubicBezTo>
                  <a:cubicBezTo>
                    <a:pt x="9" y="51"/>
                    <a:pt x="6" y="51"/>
                    <a:pt x="6" y="51"/>
                  </a:cubicBezTo>
                  <a:cubicBezTo>
                    <a:pt x="7" y="50"/>
                    <a:pt x="11" y="49"/>
                    <a:pt x="8" y="48"/>
                  </a:cubicBezTo>
                  <a:cubicBezTo>
                    <a:pt x="9" y="46"/>
                    <a:pt x="12" y="46"/>
                    <a:pt x="15" y="45"/>
                  </a:cubicBezTo>
                  <a:cubicBezTo>
                    <a:pt x="14" y="43"/>
                    <a:pt x="19" y="41"/>
                    <a:pt x="15" y="40"/>
                  </a:cubicBezTo>
                  <a:cubicBezTo>
                    <a:pt x="15" y="38"/>
                    <a:pt x="17" y="39"/>
                    <a:pt x="19" y="38"/>
                  </a:cubicBezTo>
                  <a:cubicBezTo>
                    <a:pt x="19" y="36"/>
                    <a:pt x="20" y="35"/>
                    <a:pt x="22" y="34"/>
                  </a:cubicBezTo>
                  <a:cubicBezTo>
                    <a:pt x="19" y="32"/>
                    <a:pt x="23" y="32"/>
                    <a:pt x="22" y="27"/>
                  </a:cubicBezTo>
                  <a:cubicBezTo>
                    <a:pt x="27" y="27"/>
                    <a:pt x="29" y="24"/>
                    <a:pt x="33" y="23"/>
                  </a:cubicBezTo>
                  <a:cubicBezTo>
                    <a:pt x="35" y="24"/>
                    <a:pt x="34" y="21"/>
                    <a:pt x="35" y="20"/>
                  </a:cubicBezTo>
                  <a:cubicBezTo>
                    <a:pt x="35" y="20"/>
                    <a:pt x="36" y="21"/>
                    <a:pt x="36" y="22"/>
                  </a:cubicBezTo>
                  <a:cubicBezTo>
                    <a:pt x="37" y="21"/>
                    <a:pt x="38" y="20"/>
                    <a:pt x="39" y="19"/>
                  </a:cubicBezTo>
                  <a:cubicBezTo>
                    <a:pt x="39" y="18"/>
                    <a:pt x="40" y="18"/>
                    <a:pt x="40" y="16"/>
                  </a:cubicBezTo>
                  <a:cubicBezTo>
                    <a:pt x="43" y="16"/>
                    <a:pt x="45" y="16"/>
                    <a:pt x="47" y="15"/>
                  </a:cubicBezTo>
                  <a:cubicBezTo>
                    <a:pt x="49" y="13"/>
                    <a:pt x="51" y="14"/>
                    <a:pt x="56" y="13"/>
                  </a:cubicBezTo>
                  <a:cubicBezTo>
                    <a:pt x="57" y="13"/>
                    <a:pt x="56" y="12"/>
                    <a:pt x="57" y="12"/>
                  </a:cubicBezTo>
                  <a:cubicBezTo>
                    <a:pt x="59" y="11"/>
                    <a:pt x="60" y="13"/>
                    <a:pt x="60" y="13"/>
                  </a:cubicBezTo>
                  <a:cubicBezTo>
                    <a:pt x="62" y="13"/>
                    <a:pt x="59" y="10"/>
                    <a:pt x="61" y="10"/>
                  </a:cubicBezTo>
                  <a:cubicBezTo>
                    <a:pt x="62" y="10"/>
                    <a:pt x="62" y="10"/>
                    <a:pt x="63" y="10"/>
                  </a:cubicBezTo>
                  <a:cubicBezTo>
                    <a:pt x="64" y="10"/>
                    <a:pt x="68" y="10"/>
                    <a:pt x="72" y="9"/>
                  </a:cubicBezTo>
                  <a:cubicBezTo>
                    <a:pt x="75" y="8"/>
                    <a:pt x="74" y="9"/>
                    <a:pt x="75" y="8"/>
                  </a:cubicBezTo>
                  <a:cubicBezTo>
                    <a:pt x="75" y="8"/>
                    <a:pt x="77" y="6"/>
                    <a:pt x="77" y="6"/>
                  </a:cubicBezTo>
                  <a:cubicBezTo>
                    <a:pt x="81" y="4"/>
                    <a:pt x="82" y="9"/>
                    <a:pt x="82" y="2"/>
                  </a:cubicBezTo>
                </a:path>
              </a:pathLst>
            </a:custGeom>
            <a:grpFill/>
            <a:ln w="9525">
              <a:solidFill>
                <a:schemeClr val="bg1"/>
              </a:solidFill>
              <a:round/>
            </a:ln>
          </p:spPr>
          <p:txBody>
            <a:bodyPr/>
            <a:lstStyle/>
            <a:p>
              <a:endParaRPr lang="zh-CN" altLang="en-US"/>
            </a:p>
          </p:txBody>
        </p:sp>
        <p:sp>
          <p:nvSpPr>
            <p:cNvPr id="267" name="Freeform 28"/>
            <p:cNvSpPr>
              <a:spLocks noChangeArrowheads="1"/>
            </p:cNvSpPr>
            <p:nvPr/>
          </p:nvSpPr>
          <p:spPr bwMode="auto">
            <a:xfrm>
              <a:off x="3473450" y="1863725"/>
              <a:ext cx="44450" cy="22225"/>
            </a:xfrm>
            <a:custGeom>
              <a:avLst/>
              <a:gdLst>
                <a:gd name="T0" fmla="*/ 2147483646 w 11"/>
                <a:gd name="T1" fmla="*/ 2147483646 h 5"/>
                <a:gd name="T2" fmla="*/ 2147483646 w 11"/>
                <a:gd name="T3" fmla="*/ 2147483646 h 5"/>
                <a:gd name="T4" fmla="*/ 2147483646 w 11"/>
                <a:gd name="T5" fmla="*/ 2147483646 h 5"/>
                <a:gd name="T6" fmla="*/ 0 60000 65536"/>
                <a:gd name="T7" fmla="*/ 0 60000 65536"/>
                <a:gd name="T8" fmla="*/ 0 60000 65536"/>
                <a:gd name="T9" fmla="*/ 0 w 11"/>
                <a:gd name="T10" fmla="*/ 0 h 5"/>
                <a:gd name="T11" fmla="*/ 11 w 11"/>
                <a:gd name="T12" fmla="*/ 5 h 5"/>
              </a:gdLst>
              <a:ahLst/>
              <a:cxnLst>
                <a:cxn ang="T6">
                  <a:pos x="T0" y="T1"/>
                </a:cxn>
                <a:cxn ang="T7">
                  <a:pos x="T2" y="T3"/>
                </a:cxn>
                <a:cxn ang="T8">
                  <a:pos x="T4" y="T5"/>
                </a:cxn>
              </a:cxnLst>
              <a:rect l="T9" t="T10" r="T11" b="T12"/>
              <a:pathLst>
                <a:path w="11" h="5">
                  <a:moveTo>
                    <a:pt x="8" y="1"/>
                  </a:moveTo>
                  <a:cubicBezTo>
                    <a:pt x="11" y="1"/>
                    <a:pt x="11" y="1"/>
                    <a:pt x="11" y="1"/>
                  </a:cubicBezTo>
                  <a:cubicBezTo>
                    <a:pt x="11" y="5"/>
                    <a:pt x="0" y="0"/>
                    <a:pt x="8" y="1"/>
                  </a:cubicBezTo>
                </a:path>
              </a:pathLst>
            </a:custGeom>
            <a:grpFill/>
            <a:ln w="9525">
              <a:solidFill>
                <a:schemeClr val="bg1"/>
              </a:solidFill>
              <a:round/>
            </a:ln>
          </p:spPr>
          <p:txBody>
            <a:bodyPr/>
            <a:lstStyle/>
            <a:p>
              <a:endParaRPr lang="zh-CN" altLang="en-US"/>
            </a:p>
          </p:txBody>
        </p:sp>
        <p:sp>
          <p:nvSpPr>
            <p:cNvPr id="268" name="Freeform 29"/>
            <p:cNvSpPr>
              <a:spLocks noChangeArrowheads="1"/>
            </p:cNvSpPr>
            <p:nvPr/>
          </p:nvSpPr>
          <p:spPr bwMode="auto">
            <a:xfrm>
              <a:off x="8715375" y="1889125"/>
              <a:ext cx="119063" cy="98425"/>
            </a:xfrm>
            <a:custGeom>
              <a:avLst/>
              <a:gdLst>
                <a:gd name="T0" fmla="*/ 2147483646 w 31"/>
                <a:gd name="T1" fmla="*/ 0 h 24"/>
                <a:gd name="T2" fmla="*/ 2147483646 w 31"/>
                <a:gd name="T3" fmla="*/ 2147483646 h 24"/>
                <a:gd name="T4" fmla="*/ 2147483646 w 31"/>
                <a:gd name="T5" fmla="*/ 2147483646 h 24"/>
                <a:gd name="T6" fmla="*/ 2147483646 w 31"/>
                <a:gd name="T7" fmla="*/ 2147483646 h 24"/>
                <a:gd name="T8" fmla="*/ 2147483646 w 31"/>
                <a:gd name="T9" fmla="*/ 2147483646 h 24"/>
                <a:gd name="T10" fmla="*/ 2147483646 w 31"/>
                <a:gd name="T11" fmla="*/ 2147483646 h 24"/>
                <a:gd name="T12" fmla="*/ 2147483646 w 31"/>
                <a:gd name="T13" fmla="*/ 2147483646 h 24"/>
                <a:gd name="T14" fmla="*/ 2147483646 w 31"/>
                <a:gd name="T15" fmla="*/ 2147483646 h 24"/>
                <a:gd name="T16" fmla="*/ 2147483646 w 31"/>
                <a:gd name="T17" fmla="*/ 2147483646 h 24"/>
                <a:gd name="T18" fmla="*/ 2147483646 w 31"/>
                <a:gd name="T19" fmla="*/ 2147483646 h 24"/>
                <a:gd name="T20" fmla="*/ 2147483646 w 31"/>
                <a:gd name="T21" fmla="*/ 2147483646 h 24"/>
                <a:gd name="T22" fmla="*/ 0 w 31"/>
                <a:gd name="T23" fmla="*/ 2147483646 h 24"/>
                <a:gd name="T24" fmla="*/ 2147483646 w 31"/>
                <a:gd name="T25" fmla="*/ 0 h 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1"/>
                <a:gd name="T40" fmla="*/ 0 h 24"/>
                <a:gd name="T41" fmla="*/ 31 w 31"/>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1" h="24">
                  <a:moveTo>
                    <a:pt x="8" y="0"/>
                  </a:moveTo>
                  <a:cubicBezTo>
                    <a:pt x="10" y="0"/>
                    <a:pt x="10" y="1"/>
                    <a:pt x="10" y="2"/>
                  </a:cubicBezTo>
                  <a:cubicBezTo>
                    <a:pt x="11" y="5"/>
                    <a:pt x="16" y="4"/>
                    <a:pt x="18" y="6"/>
                  </a:cubicBezTo>
                  <a:cubicBezTo>
                    <a:pt x="21" y="7"/>
                    <a:pt x="22" y="3"/>
                    <a:pt x="22" y="3"/>
                  </a:cubicBezTo>
                  <a:cubicBezTo>
                    <a:pt x="24" y="3"/>
                    <a:pt x="26" y="6"/>
                    <a:pt x="31" y="5"/>
                  </a:cubicBezTo>
                  <a:cubicBezTo>
                    <a:pt x="30" y="6"/>
                    <a:pt x="23" y="9"/>
                    <a:pt x="28" y="12"/>
                  </a:cubicBezTo>
                  <a:cubicBezTo>
                    <a:pt x="27" y="15"/>
                    <a:pt x="22" y="14"/>
                    <a:pt x="17" y="14"/>
                  </a:cubicBezTo>
                  <a:cubicBezTo>
                    <a:pt x="15" y="15"/>
                    <a:pt x="16" y="16"/>
                    <a:pt x="17" y="16"/>
                  </a:cubicBezTo>
                  <a:cubicBezTo>
                    <a:pt x="18" y="18"/>
                    <a:pt x="9" y="17"/>
                    <a:pt x="14" y="19"/>
                  </a:cubicBezTo>
                  <a:cubicBezTo>
                    <a:pt x="14" y="24"/>
                    <a:pt x="9" y="16"/>
                    <a:pt x="10" y="20"/>
                  </a:cubicBezTo>
                  <a:cubicBezTo>
                    <a:pt x="8" y="19"/>
                    <a:pt x="9" y="16"/>
                    <a:pt x="4" y="17"/>
                  </a:cubicBezTo>
                  <a:cubicBezTo>
                    <a:pt x="3" y="13"/>
                    <a:pt x="4" y="7"/>
                    <a:pt x="0" y="6"/>
                  </a:cubicBezTo>
                  <a:cubicBezTo>
                    <a:pt x="1" y="3"/>
                    <a:pt x="9" y="6"/>
                    <a:pt x="8" y="0"/>
                  </a:cubicBezTo>
                </a:path>
              </a:pathLst>
            </a:custGeom>
            <a:grpFill/>
            <a:ln w="9525">
              <a:solidFill>
                <a:schemeClr val="bg1"/>
              </a:solidFill>
              <a:round/>
            </a:ln>
          </p:spPr>
          <p:txBody>
            <a:bodyPr/>
            <a:lstStyle/>
            <a:p>
              <a:endParaRPr lang="zh-CN" altLang="en-US"/>
            </a:p>
          </p:txBody>
        </p:sp>
        <p:sp>
          <p:nvSpPr>
            <p:cNvPr id="269" name="Freeform 30"/>
            <p:cNvSpPr>
              <a:spLocks noChangeArrowheads="1"/>
            </p:cNvSpPr>
            <p:nvPr/>
          </p:nvSpPr>
          <p:spPr bwMode="auto">
            <a:xfrm>
              <a:off x="3086100" y="1901825"/>
              <a:ext cx="30163" cy="25400"/>
            </a:xfrm>
            <a:custGeom>
              <a:avLst/>
              <a:gdLst>
                <a:gd name="T0" fmla="*/ 2147483646 w 8"/>
                <a:gd name="T1" fmla="*/ 0 h 6"/>
                <a:gd name="T2" fmla="*/ 2147483646 w 8"/>
                <a:gd name="T3" fmla="*/ 2147483646 h 6"/>
                <a:gd name="T4" fmla="*/ 0 w 8"/>
                <a:gd name="T5" fmla="*/ 2147483646 h 6"/>
                <a:gd name="T6" fmla="*/ 2147483646 w 8"/>
                <a:gd name="T7" fmla="*/ 0 h 6"/>
                <a:gd name="T8" fmla="*/ 0 60000 65536"/>
                <a:gd name="T9" fmla="*/ 0 60000 65536"/>
                <a:gd name="T10" fmla="*/ 0 60000 65536"/>
                <a:gd name="T11" fmla="*/ 0 60000 65536"/>
                <a:gd name="T12" fmla="*/ 0 w 8"/>
                <a:gd name="T13" fmla="*/ 0 h 6"/>
                <a:gd name="T14" fmla="*/ 8 w 8"/>
                <a:gd name="T15" fmla="*/ 6 h 6"/>
              </a:gdLst>
              <a:ahLst/>
              <a:cxnLst>
                <a:cxn ang="T8">
                  <a:pos x="T0" y="T1"/>
                </a:cxn>
                <a:cxn ang="T9">
                  <a:pos x="T2" y="T3"/>
                </a:cxn>
                <a:cxn ang="T10">
                  <a:pos x="T4" y="T5"/>
                </a:cxn>
                <a:cxn ang="T11">
                  <a:pos x="T6" y="T7"/>
                </a:cxn>
              </a:cxnLst>
              <a:rect l="T12" t="T13" r="T14" b="T15"/>
              <a:pathLst>
                <a:path w="8" h="6">
                  <a:moveTo>
                    <a:pt x="4" y="0"/>
                  </a:moveTo>
                  <a:cubicBezTo>
                    <a:pt x="8" y="1"/>
                    <a:pt x="5" y="2"/>
                    <a:pt x="5" y="6"/>
                  </a:cubicBezTo>
                  <a:cubicBezTo>
                    <a:pt x="4" y="5"/>
                    <a:pt x="2" y="4"/>
                    <a:pt x="0" y="4"/>
                  </a:cubicBezTo>
                  <a:cubicBezTo>
                    <a:pt x="0" y="2"/>
                    <a:pt x="4" y="3"/>
                    <a:pt x="4" y="0"/>
                  </a:cubicBezTo>
                </a:path>
              </a:pathLst>
            </a:custGeom>
            <a:grpFill/>
            <a:ln w="9525">
              <a:solidFill>
                <a:schemeClr val="bg1"/>
              </a:solidFill>
              <a:round/>
            </a:ln>
          </p:spPr>
          <p:txBody>
            <a:bodyPr/>
            <a:lstStyle/>
            <a:p>
              <a:endParaRPr lang="zh-CN" altLang="en-US"/>
            </a:p>
          </p:txBody>
        </p:sp>
        <p:sp>
          <p:nvSpPr>
            <p:cNvPr id="270" name="Freeform 31"/>
            <p:cNvSpPr>
              <a:spLocks noChangeArrowheads="1"/>
            </p:cNvSpPr>
            <p:nvPr/>
          </p:nvSpPr>
          <p:spPr bwMode="auto">
            <a:xfrm>
              <a:off x="8845550" y="1901825"/>
              <a:ext cx="53975" cy="53975"/>
            </a:xfrm>
            <a:custGeom>
              <a:avLst/>
              <a:gdLst>
                <a:gd name="T0" fmla="*/ 0 w 14"/>
                <a:gd name="T1" fmla="*/ 2147483646 h 13"/>
                <a:gd name="T2" fmla="*/ 2147483646 w 14"/>
                <a:gd name="T3" fmla="*/ 2147483646 h 13"/>
                <a:gd name="T4" fmla="*/ 2147483646 w 14"/>
                <a:gd name="T5" fmla="*/ 2147483646 h 13"/>
                <a:gd name="T6" fmla="*/ 2147483646 w 14"/>
                <a:gd name="T7" fmla="*/ 2147483646 h 13"/>
                <a:gd name="T8" fmla="*/ 2147483646 w 14"/>
                <a:gd name="T9" fmla="*/ 2147483646 h 13"/>
                <a:gd name="T10" fmla="*/ 0 w 14"/>
                <a:gd name="T11" fmla="*/ 2147483646 h 13"/>
                <a:gd name="T12" fmla="*/ 0 60000 65536"/>
                <a:gd name="T13" fmla="*/ 0 60000 65536"/>
                <a:gd name="T14" fmla="*/ 0 60000 65536"/>
                <a:gd name="T15" fmla="*/ 0 60000 65536"/>
                <a:gd name="T16" fmla="*/ 0 60000 65536"/>
                <a:gd name="T17" fmla="*/ 0 60000 65536"/>
                <a:gd name="T18" fmla="*/ 0 w 14"/>
                <a:gd name="T19" fmla="*/ 0 h 13"/>
                <a:gd name="T20" fmla="*/ 14 w 14"/>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4" h="13">
                  <a:moveTo>
                    <a:pt x="0" y="4"/>
                  </a:moveTo>
                  <a:cubicBezTo>
                    <a:pt x="4" y="0"/>
                    <a:pt x="12" y="4"/>
                    <a:pt x="14" y="7"/>
                  </a:cubicBezTo>
                  <a:cubicBezTo>
                    <a:pt x="13" y="10"/>
                    <a:pt x="7" y="8"/>
                    <a:pt x="8" y="13"/>
                  </a:cubicBezTo>
                  <a:cubicBezTo>
                    <a:pt x="6" y="13"/>
                    <a:pt x="6" y="10"/>
                    <a:pt x="5" y="10"/>
                  </a:cubicBezTo>
                  <a:cubicBezTo>
                    <a:pt x="5" y="10"/>
                    <a:pt x="3" y="10"/>
                    <a:pt x="3" y="10"/>
                  </a:cubicBezTo>
                  <a:cubicBezTo>
                    <a:pt x="1" y="8"/>
                    <a:pt x="3" y="5"/>
                    <a:pt x="0" y="4"/>
                  </a:cubicBezTo>
                </a:path>
              </a:pathLst>
            </a:custGeom>
            <a:grpFill/>
            <a:ln w="9525">
              <a:solidFill>
                <a:schemeClr val="bg1"/>
              </a:solidFill>
              <a:round/>
            </a:ln>
          </p:spPr>
          <p:txBody>
            <a:bodyPr/>
            <a:lstStyle/>
            <a:p>
              <a:endParaRPr lang="zh-CN" altLang="en-US"/>
            </a:p>
          </p:txBody>
        </p:sp>
        <p:sp>
          <p:nvSpPr>
            <p:cNvPr id="271" name="Freeform 32"/>
            <p:cNvSpPr>
              <a:spLocks noChangeArrowheads="1"/>
            </p:cNvSpPr>
            <p:nvPr/>
          </p:nvSpPr>
          <p:spPr bwMode="auto">
            <a:xfrm>
              <a:off x="8913813" y="1919288"/>
              <a:ext cx="80962" cy="49212"/>
            </a:xfrm>
            <a:custGeom>
              <a:avLst/>
              <a:gdLst>
                <a:gd name="T0" fmla="*/ 2147483646 w 21"/>
                <a:gd name="T1" fmla="*/ 2147483646 h 12"/>
                <a:gd name="T2" fmla="*/ 2147483646 w 21"/>
                <a:gd name="T3" fmla="*/ 2147483646 h 12"/>
                <a:gd name="T4" fmla="*/ 2147483646 w 21"/>
                <a:gd name="T5" fmla="*/ 2147483646 h 12"/>
                <a:gd name="T6" fmla="*/ 2147483646 w 21"/>
                <a:gd name="T7" fmla="*/ 2147483646 h 12"/>
                <a:gd name="T8" fmla="*/ 2147483646 w 21"/>
                <a:gd name="T9" fmla="*/ 2147483646 h 12"/>
                <a:gd name="T10" fmla="*/ 2147483646 w 21"/>
                <a:gd name="T11" fmla="*/ 2147483646 h 12"/>
                <a:gd name="T12" fmla="*/ 2147483646 w 21"/>
                <a:gd name="T13" fmla="*/ 2147483646 h 12"/>
                <a:gd name="T14" fmla="*/ 0 60000 65536"/>
                <a:gd name="T15" fmla="*/ 0 60000 65536"/>
                <a:gd name="T16" fmla="*/ 0 60000 65536"/>
                <a:gd name="T17" fmla="*/ 0 60000 65536"/>
                <a:gd name="T18" fmla="*/ 0 60000 65536"/>
                <a:gd name="T19" fmla="*/ 0 60000 65536"/>
                <a:gd name="T20" fmla="*/ 0 60000 65536"/>
                <a:gd name="T21" fmla="*/ 0 w 21"/>
                <a:gd name="T22" fmla="*/ 0 h 12"/>
                <a:gd name="T23" fmla="*/ 21 w 21"/>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 h="12">
                  <a:moveTo>
                    <a:pt x="1" y="2"/>
                  </a:moveTo>
                  <a:cubicBezTo>
                    <a:pt x="4" y="2"/>
                    <a:pt x="4" y="2"/>
                    <a:pt x="4" y="2"/>
                  </a:cubicBezTo>
                  <a:cubicBezTo>
                    <a:pt x="8" y="0"/>
                    <a:pt x="8" y="4"/>
                    <a:pt x="11" y="5"/>
                  </a:cubicBezTo>
                  <a:cubicBezTo>
                    <a:pt x="14" y="5"/>
                    <a:pt x="16" y="6"/>
                    <a:pt x="18" y="7"/>
                  </a:cubicBezTo>
                  <a:cubicBezTo>
                    <a:pt x="20" y="8"/>
                    <a:pt x="21" y="7"/>
                    <a:pt x="21" y="10"/>
                  </a:cubicBezTo>
                  <a:cubicBezTo>
                    <a:pt x="13" y="12"/>
                    <a:pt x="10" y="8"/>
                    <a:pt x="4" y="7"/>
                  </a:cubicBezTo>
                  <a:cubicBezTo>
                    <a:pt x="6" y="3"/>
                    <a:pt x="0" y="6"/>
                    <a:pt x="1" y="2"/>
                  </a:cubicBezTo>
                </a:path>
              </a:pathLst>
            </a:custGeom>
            <a:grpFill/>
            <a:ln w="9525">
              <a:solidFill>
                <a:schemeClr val="bg1"/>
              </a:solidFill>
              <a:round/>
            </a:ln>
          </p:spPr>
          <p:txBody>
            <a:bodyPr/>
            <a:lstStyle/>
            <a:p>
              <a:endParaRPr lang="zh-CN" altLang="en-US"/>
            </a:p>
          </p:txBody>
        </p:sp>
        <p:sp>
          <p:nvSpPr>
            <p:cNvPr id="272" name="Freeform 33"/>
            <p:cNvSpPr>
              <a:spLocks noChangeArrowheads="1"/>
            </p:cNvSpPr>
            <p:nvPr/>
          </p:nvSpPr>
          <p:spPr bwMode="auto">
            <a:xfrm>
              <a:off x="3449638" y="1995488"/>
              <a:ext cx="134937" cy="120650"/>
            </a:xfrm>
            <a:custGeom>
              <a:avLst/>
              <a:gdLst>
                <a:gd name="T0" fmla="*/ 2147483646 w 35"/>
                <a:gd name="T1" fmla="*/ 2147483646 h 29"/>
                <a:gd name="T2" fmla="*/ 2147483646 w 35"/>
                <a:gd name="T3" fmla="*/ 2147483646 h 29"/>
                <a:gd name="T4" fmla="*/ 2147483646 w 35"/>
                <a:gd name="T5" fmla="*/ 0 h 29"/>
                <a:gd name="T6" fmla="*/ 2147483646 w 35"/>
                <a:gd name="T7" fmla="*/ 2147483646 h 29"/>
                <a:gd name="T8" fmla="*/ 2147483646 w 35"/>
                <a:gd name="T9" fmla="*/ 2147483646 h 29"/>
                <a:gd name="T10" fmla="*/ 2147483646 w 35"/>
                <a:gd name="T11" fmla="*/ 2147483646 h 29"/>
                <a:gd name="T12" fmla="*/ 2147483646 w 35"/>
                <a:gd name="T13" fmla="*/ 2147483646 h 29"/>
                <a:gd name="T14" fmla="*/ 2147483646 w 35"/>
                <a:gd name="T15" fmla="*/ 2147483646 h 29"/>
                <a:gd name="T16" fmla="*/ 2147483646 w 35"/>
                <a:gd name="T17" fmla="*/ 2147483646 h 29"/>
                <a:gd name="T18" fmla="*/ 2147483646 w 35"/>
                <a:gd name="T19" fmla="*/ 2147483646 h 29"/>
                <a:gd name="T20" fmla="*/ 2147483646 w 35"/>
                <a:gd name="T21" fmla="*/ 2147483646 h 29"/>
                <a:gd name="T22" fmla="*/ 2147483646 w 35"/>
                <a:gd name="T23" fmla="*/ 2147483646 h 29"/>
                <a:gd name="T24" fmla="*/ 2147483646 w 35"/>
                <a:gd name="T25" fmla="*/ 2147483646 h 29"/>
                <a:gd name="T26" fmla="*/ 2147483646 w 35"/>
                <a:gd name="T27" fmla="*/ 2147483646 h 29"/>
                <a:gd name="T28" fmla="*/ 2147483646 w 35"/>
                <a:gd name="T29" fmla="*/ 2147483646 h 29"/>
                <a:gd name="T30" fmla="*/ 0 w 35"/>
                <a:gd name="T31" fmla="*/ 2147483646 h 29"/>
                <a:gd name="T32" fmla="*/ 2147483646 w 35"/>
                <a:gd name="T33" fmla="*/ 2147483646 h 29"/>
                <a:gd name="T34" fmla="*/ 2147483646 w 35"/>
                <a:gd name="T35" fmla="*/ 2147483646 h 29"/>
                <a:gd name="T36" fmla="*/ 2147483646 w 35"/>
                <a:gd name="T37" fmla="*/ 2147483646 h 29"/>
                <a:gd name="T38" fmla="*/ 2147483646 w 35"/>
                <a:gd name="T39" fmla="*/ 2147483646 h 2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5"/>
                <a:gd name="T61" fmla="*/ 0 h 29"/>
                <a:gd name="T62" fmla="*/ 35 w 35"/>
                <a:gd name="T63" fmla="*/ 29 h 2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5" h="29">
                  <a:moveTo>
                    <a:pt x="11" y="5"/>
                  </a:moveTo>
                  <a:cubicBezTo>
                    <a:pt x="13" y="5"/>
                    <a:pt x="12" y="4"/>
                    <a:pt x="11" y="4"/>
                  </a:cubicBezTo>
                  <a:cubicBezTo>
                    <a:pt x="15" y="1"/>
                    <a:pt x="25" y="4"/>
                    <a:pt x="27" y="0"/>
                  </a:cubicBezTo>
                  <a:cubicBezTo>
                    <a:pt x="29" y="1"/>
                    <a:pt x="29" y="3"/>
                    <a:pt x="30" y="5"/>
                  </a:cubicBezTo>
                  <a:cubicBezTo>
                    <a:pt x="30" y="8"/>
                    <a:pt x="27" y="7"/>
                    <a:pt x="27" y="9"/>
                  </a:cubicBezTo>
                  <a:cubicBezTo>
                    <a:pt x="28" y="14"/>
                    <a:pt x="30" y="11"/>
                    <a:pt x="34" y="11"/>
                  </a:cubicBezTo>
                  <a:cubicBezTo>
                    <a:pt x="35" y="16"/>
                    <a:pt x="34" y="16"/>
                    <a:pt x="35" y="22"/>
                  </a:cubicBezTo>
                  <a:cubicBezTo>
                    <a:pt x="34" y="23"/>
                    <a:pt x="32" y="21"/>
                    <a:pt x="31" y="22"/>
                  </a:cubicBezTo>
                  <a:cubicBezTo>
                    <a:pt x="31" y="22"/>
                    <a:pt x="31" y="25"/>
                    <a:pt x="31" y="25"/>
                  </a:cubicBezTo>
                  <a:cubicBezTo>
                    <a:pt x="30" y="25"/>
                    <a:pt x="28" y="25"/>
                    <a:pt x="27" y="25"/>
                  </a:cubicBezTo>
                  <a:cubicBezTo>
                    <a:pt x="25" y="25"/>
                    <a:pt x="25" y="27"/>
                    <a:pt x="23" y="28"/>
                  </a:cubicBezTo>
                  <a:cubicBezTo>
                    <a:pt x="19" y="29"/>
                    <a:pt x="19" y="25"/>
                    <a:pt x="18" y="23"/>
                  </a:cubicBezTo>
                  <a:cubicBezTo>
                    <a:pt x="17" y="22"/>
                    <a:pt x="13" y="22"/>
                    <a:pt x="14" y="19"/>
                  </a:cubicBezTo>
                  <a:cubicBezTo>
                    <a:pt x="12" y="20"/>
                    <a:pt x="11" y="18"/>
                    <a:pt x="11" y="16"/>
                  </a:cubicBezTo>
                  <a:cubicBezTo>
                    <a:pt x="9" y="17"/>
                    <a:pt x="7" y="16"/>
                    <a:pt x="4" y="15"/>
                  </a:cubicBezTo>
                  <a:cubicBezTo>
                    <a:pt x="2" y="14"/>
                    <a:pt x="0" y="16"/>
                    <a:pt x="0" y="12"/>
                  </a:cubicBezTo>
                  <a:cubicBezTo>
                    <a:pt x="6" y="11"/>
                    <a:pt x="8" y="15"/>
                    <a:pt x="14" y="14"/>
                  </a:cubicBezTo>
                  <a:cubicBezTo>
                    <a:pt x="16" y="13"/>
                    <a:pt x="15" y="10"/>
                    <a:pt x="15" y="8"/>
                  </a:cubicBezTo>
                  <a:cubicBezTo>
                    <a:pt x="16" y="4"/>
                    <a:pt x="8" y="9"/>
                    <a:pt x="10" y="4"/>
                  </a:cubicBezTo>
                  <a:cubicBezTo>
                    <a:pt x="11" y="4"/>
                    <a:pt x="11" y="4"/>
                    <a:pt x="11" y="5"/>
                  </a:cubicBezTo>
                </a:path>
              </a:pathLst>
            </a:custGeom>
            <a:grpFill/>
            <a:ln w="9525">
              <a:solidFill>
                <a:schemeClr val="bg1"/>
              </a:solidFill>
              <a:round/>
            </a:ln>
          </p:spPr>
          <p:txBody>
            <a:bodyPr/>
            <a:lstStyle/>
            <a:p>
              <a:endParaRPr lang="zh-CN" altLang="en-US"/>
            </a:p>
          </p:txBody>
        </p:sp>
        <p:sp>
          <p:nvSpPr>
            <p:cNvPr id="273" name="Freeform 34"/>
            <p:cNvSpPr>
              <a:spLocks noChangeArrowheads="1"/>
            </p:cNvSpPr>
            <p:nvPr/>
          </p:nvSpPr>
          <p:spPr bwMode="auto">
            <a:xfrm>
              <a:off x="3933825" y="2003425"/>
              <a:ext cx="84138" cy="41275"/>
            </a:xfrm>
            <a:custGeom>
              <a:avLst/>
              <a:gdLst>
                <a:gd name="T0" fmla="*/ 0 w 22"/>
                <a:gd name="T1" fmla="*/ 2147483646 h 10"/>
                <a:gd name="T2" fmla="*/ 2147483646 w 22"/>
                <a:gd name="T3" fmla="*/ 0 h 10"/>
                <a:gd name="T4" fmla="*/ 2147483646 w 22"/>
                <a:gd name="T5" fmla="*/ 2147483646 h 10"/>
                <a:gd name="T6" fmla="*/ 2147483646 w 22"/>
                <a:gd name="T7" fmla="*/ 2147483646 h 10"/>
                <a:gd name="T8" fmla="*/ 2147483646 w 22"/>
                <a:gd name="T9" fmla="*/ 2147483646 h 10"/>
                <a:gd name="T10" fmla="*/ 0 w 22"/>
                <a:gd name="T11" fmla="*/ 2147483646 h 10"/>
                <a:gd name="T12" fmla="*/ 0 60000 65536"/>
                <a:gd name="T13" fmla="*/ 0 60000 65536"/>
                <a:gd name="T14" fmla="*/ 0 60000 65536"/>
                <a:gd name="T15" fmla="*/ 0 60000 65536"/>
                <a:gd name="T16" fmla="*/ 0 60000 65536"/>
                <a:gd name="T17" fmla="*/ 0 60000 65536"/>
                <a:gd name="T18" fmla="*/ 0 w 22"/>
                <a:gd name="T19" fmla="*/ 0 h 10"/>
                <a:gd name="T20" fmla="*/ 22 w 22"/>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22" h="10">
                  <a:moveTo>
                    <a:pt x="0" y="2"/>
                  </a:moveTo>
                  <a:cubicBezTo>
                    <a:pt x="1" y="0"/>
                    <a:pt x="4" y="0"/>
                    <a:pt x="6" y="0"/>
                  </a:cubicBezTo>
                  <a:cubicBezTo>
                    <a:pt x="11" y="1"/>
                    <a:pt x="17" y="4"/>
                    <a:pt x="21" y="5"/>
                  </a:cubicBezTo>
                  <a:cubicBezTo>
                    <a:pt x="22" y="7"/>
                    <a:pt x="20" y="8"/>
                    <a:pt x="20" y="10"/>
                  </a:cubicBezTo>
                  <a:cubicBezTo>
                    <a:pt x="12" y="10"/>
                    <a:pt x="9" y="9"/>
                    <a:pt x="5" y="5"/>
                  </a:cubicBezTo>
                  <a:cubicBezTo>
                    <a:pt x="3" y="4"/>
                    <a:pt x="3" y="1"/>
                    <a:pt x="0" y="2"/>
                  </a:cubicBezTo>
                </a:path>
              </a:pathLst>
            </a:custGeom>
            <a:grpFill/>
            <a:ln w="9525">
              <a:solidFill>
                <a:schemeClr val="bg1"/>
              </a:solidFill>
              <a:round/>
            </a:ln>
          </p:spPr>
          <p:txBody>
            <a:bodyPr/>
            <a:lstStyle/>
            <a:p>
              <a:endParaRPr lang="zh-CN" altLang="en-US"/>
            </a:p>
          </p:txBody>
        </p:sp>
        <p:sp>
          <p:nvSpPr>
            <p:cNvPr id="274" name="Freeform 35"/>
            <p:cNvSpPr>
              <a:spLocks noChangeArrowheads="1"/>
            </p:cNvSpPr>
            <p:nvPr/>
          </p:nvSpPr>
          <p:spPr bwMode="auto">
            <a:xfrm>
              <a:off x="8791575" y="2003425"/>
              <a:ext cx="53975" cy="25400"/>
            </a:xfrm>
            <a:custGeom>
              <a:avLst/>
              <a:gdLst>
                <a:gd name="T0" fmla="*/ 2147483646 w 14"/>
                <a:gd name="T1" fmla="*/ 2147483646 h 6"/>
                <a:gd name="T2" fmla="*/ 0 w 14"/>
                <a:gd name="T3" fmla="*/ 2147483646 h 6"/>
                <a:gd name="T4" fmla="*/ 2147483646 w 14"/>
                <a:gd name="T5" fmla="*/ 0 h 6"/>
                <a:gd name="T6" fmla="*/ 2147483646 w 14"/>
                <a:gd name="T7" fmla="*/ 2147483646 h 6"/>
                <a:gd name="T8" fmla="*/ 0 60000 65536"/>
                <a:gd name="T9" fmla="*/ 0 60000 65536"/>
                <a:gd name="T10" fmla="*/ 0 60000 65536"/>
                <a:gd name="T11" fmla="*/ 0 60000 65536"/>
                <a:gd name="T12" fmla="*/ 0 w 14"/>
                <a:gd name="T13" fmla="*/ 0 h 6"/>
                <a:gd name="T14" fmla="*/ 14 w 14"/>
                <a:gd name="T15" fmla="*/ 6 h 6"/>
              </a:gdLst>
              <a:ahLst/>
              <a:cxnLst>
                <a:cxn ang="T8">
                  <a:pos x="T0" y="T1"/>
                </a:cxn>
                <a:cxn ang="T9">
                  <a:pos x="T2" y="T3"/>
                </a:cxn>
                <a:cxn ang="T10">
                  <a:pos x="T4" y="T5"/>
                </a:cxn>
                <a:cxn ang="T11">
                  <a:pos x="T6" y="T7"/>
                </a:cxn>
              </a:cxnLst>
              <a:rect l="T12" t="T13" r="T14" b="T15"/>
              <a:pathLst>
                <a:path w="14" h="6">
                  <a:moveTo>
                    <a:pt x="14" y="5"/>
                  </a:moveTo>
                  <a:cubicBezTo>
                    <a:pt x="12" y="6"/>
                    <a:pt x="3" y="5"/>
                    <a:pt x="0" y="3"/>
                  </a:cubicBezTo>
                  <a:cubicBezTo>
                    <a:pt x="0" y="1"/>
                    <a:pt x="4" y="3"/>
                    <a:pt x="4" y="0"/>
                  </a:cubicBezTo>
                  <a:cubicBezTo>
                    <a:pt x="7" y="2"/>
                    <a:pt x="14" y="0"/>
                    <a:pt x="14" y="5"/>
                  </a:cubicBezTo>
                </a:path>
              </a:pathLst>
            </a:custGeom>
            <a:grpFill/>
            <a:ln w="9525">
              <a:solidFill>
                <a:schemeClr val="bg1"/>
              </a:solidFill>
              <a:round/>
            </a:ln>
          </p:spPr>
          <p:txBody>
            <a:bodyPr/>
            <a:lstStyle/>
            <a:p>
              <a:endParaRPr lang="zh-CN" altLang="en-US"/>
            </a:p>
          </p:txBody>
        </p:sp>
        <p:sp>
          <p:nvSpPr>
            <p:cNvPr id="275" name="Freeform 36"/>
            <p:cNvSpPr>
              <a:spLocks noChangeArrowheads="1"/>
            </p:cNvSpPr>
            <p:nvPr/>
          </p:nvSpPr>
          <p:spPr bwMode="auto">
            <a:xfrm>
              <a:off x="4525963" y="2132013"/>
              <a:ext cx="44450" cy="31750"/>
            </a:xfrm>
            <a:custGeom>
              <a:avLst/>
              <a:gdLst>
                <a:gd name="T0" fmla="*/ 2147483646 w 11"/>
                <a:gd name="T1" fmla="*/ 2147483646 h 8"/>
                <a:gd name="T2" fmla="*/ 0 w 11"/>
                <a:gd name="T3" fmla="*/ 2147483646 h 8"/>
                <a:gd name="T4" fmla="*/ 2147483646 w 11"/>
                <a:gd name="T5" fmla="*/ 2147483646 h 8"/>
                <a:gd name="T6" fmla="*/ 0 60000 65536"/>
                <a:gd name="T7" fmla="*/ 0 60000 65536"/>
                <a:gd name="T8" fmla="*/ 0 60000 65536"/>
                <a:gd name="T9" fmla="*/ 0 w 11"/>
                <a:gd name="T10" fmla="*/ 0 h 8"/>
                <a:gd name="T11" fmla="*/ 11 w 11"/>
                <a:gd name="T12" fmla="*/ 8 h 8"/>
              </a:gdLst>
              <a:ahLst/>
              <a:cxnLst>
                <a:cxn ang="T6">
                  <a:pos x="T0" y="T1"/>
                </a:cxn>
                <a:cxn ang="T7">
                  <a:pos x="T2" y="T3"/>
                </a:cxn>
                <a:cxn ang="T8">
                  <a:pos x="T4" y="T5"/>
                </a:cxn>
              </a:cxnLst>
              <a:rect l="T9" t="T10" r="T11" b="T12"/>
              <a:pathLst>
                <a:path w="11" h="8">
                  <a:moveTo>
                    <a:pt x="11" y="6"/>
                  </a:moveTo>
                  <a:cubicBezTo>
                    <a:pt x="4" y="8"/>
                    <a:pt x="5" y="2"/>
                    <a:pt x="0" y="3"/>
                  </a:cubicBezTo>
                  <a:cubicBezTo>
                    <a:pt x="2" y="0"/>
                    <a:pt x="11" y="2"/>
                    <a:pt x="11" y="6"/>
                  </a:cubicBezTo>
                </a:path>
              </a:pathLst>
            </a:custGeom>
            <a:grpFill/>
            <a:ln w="9525">
              <a:solidFill>
                <a:schemeClr val="bg1"/>
              </a:solidFill>
              <a:round/>
            </a:ln>
          </p:spPr>
          <p:txBody>
            <a:bodyPr/>
            <a:lstStyle/>
            <a:p>
              <a:endParaRPr lang="zh-CN" altLang="en-US"/>
            </a:p>
          </p:txBody>
        </p:sp>
        <p:sp>
          <p:nvSpPr>
            <p:cNvPr id="276" name="Freeform 37"/>
            <p:cNvSpPr>
              <a:spLocks noChangeArrowheads="1"/>
            </p:cNvSpPr>
            <p:nvPr/>
          </p:nvSpPr>
          <p:spPr bwMode="auto">
            <a:xfrm>
              <a:off x="4497388" y="2163763"/>
              <a:ext cx="63500" cy="39687"/>
            </a:xfrm>
            <a:custGeom>
              <a:avLst/>
              <a:gdLst>
                <a:gd name="T0" fmla="*/ 2147483646 w 16"/>
                <a:gd name="T1" fmla="*/ 2147483646 h 9"/>
                <a:gd name="T2" fmla="*/ 2147483646 w 16"/>
                <a:gd name="T3" fmla="*/ 2147483646 h 9"/>
                <a:gd name="T4" fmla="*/ 2147483646 w 16"/>
                <a:gd name="T5" fmla="*/ 2147483646 h 9"/>
                <a:gd name="T6" fmla="*/ 2147483646 w 16"/>
                <a:gd name="T7" fmla="*/ 2147483646 h 9"/>
                <a:gd name="T8" fmla="*/ 0 60000 65536"/>
                <a:gd name="T9" fmla="*/ 0 60000 65536"/>
                <a:gd name="T10" fmla="*/ 0 60000 65536"/>
                <a:gd name="T11" fmla="*/ 0 60000 65536"/>
                <a:gd name="T12" fmla="*/ 0 w 16"/>
                <a:gd name="T13" fmla="*/ 0 h 9"/>
                <a:gd name="T14" fmla="*/ 16 w 16"/>
                <a:gd name="T15" fmla="*/ 9 h 9"/>
              </a:gdLst>
              <a:ahLst/>
              <a:cxnLst>
                <a:cxn ang="T8">
                  <a:pos x="T0" y="T1"/>
                </a:cxn>
                <a:cxn ang="T9">
                  <a:pos x="T2" y="T3"/>
                </a:cxn>
                <a:cxn ang="T10">
                  <a:pos x="T4" y="T5"/>
                </a:cxn>
                <a:cxn ang="T11">
                  <a:pos x="T6" y="T7"/>
                </a:cxn>
              </a:cxnLst>
              <a:rect l="T12" t="T13" r="T14" b="T15"/>
              <a:pathLst>
                <a:path w="16" h="9">
                  <a:moveTo>
                    <a:pt x="16" y="5"/>
                  </a:moveTo>
                  <a:cubicBezTo>
                    <a:pt x="14" y="9"/>
                    <a:pt x="4" y="9"/>
                    <a:pt x="2" y="5"/>
                  </a:cubicBezTo>
                  <a:cubicBezTo>
                    <a:pt x="0" y="0"/>
                    <a:pt x="7" y="4"/>
                    <a:pt x="6" y="1"/>
                  </a:cubicBezTo>
                  <a:cubicBezTo>
                    <a:pt x="9" y="3"/>
                    <a:pt x="12" y="4"/>
                    <a:pt x="16" y="5"/>
                  </a:cubicBezTo>
                </a:path>
              </a:pathLst>
            </a:custGeom>
            <a:grpFill/>
            <a:ln w="9525">
              <a:solidFill>
                <a:schemeClr val="bg1"/>
              </a:solidFill>
              <a:round/>
            </a:ln>
          </p:spPr>
          <p:txBody>
            <a:bodyPr/>
            <a:lstStyle/>
            <a:p>
              <a:endParaRPr lang="zh-CN" altLang="en-US"/>
            </a:p>
          </p:txBody>
        </p:sp>
        <p:sp>
          <p:nvSpPr>
            <p:cNvPr id="277" name="Freeform 38"/>
            <p:cNvSpPr>
              <a:spLocks noChangeArrowheads="1"/>
            </p:cNvSpPr>
            <p:nvPr/>
          </p:nvSpPr>
          <p:spPr bwMode="auto">
            <a:xfrm>
              <a:off x="6762750" y="2189163"/>
              <a:ext cx="36513" cy="39687"/>
            </a:xfrm>
            <a:custGeom>
              <a:avLst/>
              <a:gdLst>
                <a:gd name="T0" fmla="*/ 2147483646 w 10"/>
                <a:gd name="T1" fmla="*/ 0 h 9"/>
                <a:gd name="T2" fmla="*/ 2147483646 w 10"/>
                <a:gd name="T3" fmla="*/ 2147483646 h 9"/>
                <a:gd name="T4" fmla="*/ 2147483646 w 10"/>
                <a:gd name="T5" fmla="*/ 2147483646 h 9"/>
                <a:gd name="T6" fmla="*/ 2147483646 w 10"/>
                <a:gd name="T7" fmla="*/ 2147483646 h 9"/>
                <a:gd name="T8" fmla="*/ 2147483646 w 10"/>
                <a:gd name="T9" fmla="*/ 0 h 9"/>
                <a:gd name="T10" fmla="*/ 0 60000 65536"/>
                <a:gd name="T11" fmla="*/ 0 60000 65536"/>
                <a:gd name="T12" fmla="*/ 0 60000 65536"/>
                <a:gd name="T13" fmla="*/ 0 60000 65536"/>
                <a:gd name="T14" fmla="*/ 0 60000 65536"/>
                <a:gd name="T15" fmla="*/ 0 w 10"/>
                <a:gd name="T16" fmla="*/ 0 h 9"/>
                <a:gd name="T17" fmla="*/ 10 w 10"/>
                <a:gd name="T18" fmla="*/ 9 h 9"/>
              </a:gdLst>
              <a:ahLst/>
              <a:cxnLst>
                <a:cxn ang="T10">
                  <a:pos x="T0" y="T1"/>
                </a:cxn>
                <a:cxn ang="T11">
                  <a:pos x="T2" y="T3"/>
                </a:cxn>
                <a:cxn ang="T12">
                  <a:pos x="T4" y="T5"/>
                </a:cxn>
                <a:cxn ang="T13">
                  <a:pos x="T6" y="T7"/>
                </a:cxn>
                <a:cxn ang="T14">
                  <a:pos x="T8" y="T9"/>
                </a:cxn>
              </a:cxnLst>
              <a:rect l="T15" t="T16" r="T17" b="T18"/>
              <a:pathLst>
                <a:path w="10" h="9">
                  <a:moveTo>
                    <a:pt x="4" y="0"/>
                  </a:moveTo>
                  <a:cubicBezTo>
                    <a:pt x="8" y="0"/>
                    <a:pt x="9" y="2"/>
                    <a:pt x="10" y="6"/>
                  </a:cubicBezTo>
                  <a:cubicBezTo>
                    <a:pt x="6" y="6"/>
                    <a:pt x="3" y="6"/>
                    <a:pt x="3" y="9"/>
                  </a:cubicBezTo>
                  <a:cubicBezTo>
                    <a:pt x="0" y="9"/>
                    <a:pt x="2" y="4"/>
                    <a:pt x="1" y="2"/>
                  </a:cubicBezTo>
                  <a:cubicBezTo>
                    <a:pt x="3" y="2"/>
                    <a:pt x="4" y="1"/>
                    <a:pt x="4" y="0"/>
                  </a:cubicBezTo>
                </a:path>
              </a:pathLst>
            </a:custGeom>
            <a:grpFill/>
            <a:ln w="9525">
              <a:solidFill>
                <a:schemeClr val="bg1"/>
              </a:solidFill>
              <a:round/>
            </a:ln>
          </p:spPr>
          <p:txBody>
            <a:bodyPr/>
            <a:lstStyle/>
            <a:p>
              <a:endParaRPr lang="zh-CN" altLang="en-US"/>
            </a:p>
          </p:txBody>
        </p:sp>
        <p:sp>
          <p:nvSpPr>
            <p:cNvPr id="278" name="Freeform 39"/>
            <p:cNvSpPr>
              <a:spLocks noChangeArrowheads="1"/>
            </p:cNvSpPr>
            <p:nvPr/>
          </p:nvSpPr>
          <p:spPr bwMode="auto">
            <a:xfrm>
              <a:off x="3327400" y="2214563"/>
              <a:ext cx="38100" cy="30162"/>
            </a:xfrm>
            <a:custGeom>
              <a:avLst/>
              <a:gdLst>
                <a:gd name="T0" fmla="*/ 2147483646 w 10"/>
                <a:gd name="T1" fmla="*/ 2147483646 h 7"/>
                <a:gd name="T2" fmla="*/ 0 w 10"/>
                <a:gd name="T3" fmla="*/ 2147483646 h 7"/>
                <a:gd name="T4" fmla="*/ 2147483646 w 10"/>
                <a:gd name="T5" fmla="*/ 2147483646 h 7"/>
                <a:gd name="T6" fmla="*/ 0 60000 65536"/>
                <a:gd name="T7" fmla="*/ 0 60000 65536"/>
                <a:gd name="T8" fmla="*/ 0 60000 65536"/>
                <a:gd name="T9" fmla="*/ 0 w 10"/>
                <a:gd name="T10" fmla="*/ 0 h 7"/>
                <a:gd name="T11" fmla="*/ 10 w 10"/>
                <a:gd name="T12" fmla="*/ 7 h 7"/>
              </a:gdLst>
              <a:ahLst/>
              <a:cxnLst>
                <a:cxn ang="T6">
                  <a:pos x="T0" y="T1"/>
                </a:cxn>
                <a:cxn ang="T7">
                  <a:pos x="T2" y="T3"/>
                </a:cxn>
                <a:cxn ang="T8">
                  <a:pos x="T4" y="T5"/>
                </a:cxn>
              </a:cxnLst>
              <a:rect l="T9" t="T10" r="T11" b="T12"/>
              <a:pathLst>
                <a:path w="10" h="7">
                  <a:moveTo>
                    <a:pt x="10" y="6"/>
                  </a:moveTo>
                  <a:cubicBezTo>
                    <a:pt x="5" y="5"/>
                    <a:pt x="3" y="6"/>
                    <a:pt x="0" y="7"/>
                  </a:cubicBezTo>
                  <a:cubicBezTo>
                    <a:pt x="0" y="4"/>
                    <a:pt x="10" y="0"/>
                    <a:pt x="10" y="6"/>
                  </a:cubicBezTo>
                </a:path>
              </a:pathLst>
            </a:custGeom>
            <a:grpFill/>
            <a:ln w="9525">
              <a:solidFill>
                <a:schemeClr val="bg1"/>
              </a:solidFill>
              <a:round/>
            </a:ln>
          </p:spPr>
          <p:txBody>
            <a:bodyPr/>
            <a:lstStyle/>
            <a:p>
              <a:endParaRPr lang="zh-CN" altLang="en-US"/>
            </a:p>
          </p:txBody>
        </p:sp>
        <p:sp>
          <p:nvSpPr>
            <p:cNvPr id="279" name="Freeform 40"/>
            <p:cNvSpPr>
              <a:spLocks noChangeArrowheads="1"/>
            </p:cNvSpPr>
            <p:nvPr/>
          </p:nvSpPr>
          <p:spPr bwMode="auto">
            <a:xfrm>
              <a:off x="4002088" y="2235200"/>
              <a:ext cx="69850" cy="46038"/>
            </a:xfrm>
            <a:custGeom>
              <a:avLst/>
              <a:gdLst>
                <a:gd name="T0" fmla="*/ 2147483646 w 18"/>
                <a:gd name="T1" fmla="*/ 2147483646 h 11"/>
                <a:gd name="T2" fmla="*/ 2147483646 w 18"/>
                <a:gd name="T3" fmla="*/ 2147483646 h 11"/>
                <a:gd name="T4" fmla="*/ 2147483646 w 18"/>
                <a:gd name="T5" fmla="*/ 2147483646 h 11"/>
                <a:gd name="T6" fmla="*/ 2147483646 w 18"/>
                <a:gd name="T7" fmla="*/ 2147483646 h 11"/>
                <a:gd name="T8" fmla="*/ 2147483646 w 18"/>
                <a:gd name="T9" fmla="*/ 2147483646 h 11"/>
                <a:gd name="T10" fmla="*/ 0 60000 65536"/>
                <a:gd name="T11" fmla="*/ 0 60000 65536"/>
                <a:gd name="T12" fmla="*/ 0 60000 65536"/>
                <a:gd name="T13" fmla="*/ 0 60000 65536"/>
                <a:gd name="T14" fmla="*/ 0 60000 65536"/>
                <a:gd name="T15" fmla="*/ 0 w 18"/>
                <a:gd name="T16" fmla="*/ 0 h 11"/>
                <a:gd name="T17" fmla="*/ 18 w 18"/>
                <a:gd name="T18" fmla="*/ 11 h 11"/>
              </a:gdLst>
              <a:ahLst/>
              <a:cxnLst>
                <a:cxn ang="T10">
                  <a:pos x="T0" y="T1"/>
                </a:cxn>
                <a:cxn ang="T11">
                  <a:pos x="T2" y="T3"/>
                </a:cxn>
                <a:cxn ang="T12">
                  <a:pos x="T4" y="T5"/>
                </a:cxn>
                <a:cxn ang="T13">
                  <a:pos x="T6" y="T7"/>
                </a:cxn>
                <a:cxn ang="T14">
                  <a:pos x="T8" y="T9"/>
                </a:cxn>
              </a:cxnLst>
              <a:rect l="T15" t="T16" r="T17" b="T18"/>
              <a:pathLst>
                <a:path w="18" h="11">
                  <a:moveTo>
                    <a:pt x="15" y="2"/>
                  </a:moveTo>
                  <a:cubicBezTo>
                    <a:pt x="16" y="4"/>
                    <a:pt x="18" y="9"/>
                    <a:pt x="16" y="10"/>
                  </a:cubicBezTo>
                  <a:cubicBezTo>
                    <a:pt x="11" y="10"/>
                    <a:pt x="4" y="11"/>
                    <a:pt x="2" y="8"/>
                  </a:cubicBezTo>
                  <a:cubicBezTo>
                    <a:pt x="0" y="3"/>
                    <a:pt x="6" y="6"/>
                    <a:pt x="5" y="2"/>
                  </a:cubicBezTo>
                  <a:cubicBezTo>
                    <a:pt x="9" y="0"/>
                    <a:pt x="14" y="4"/>
                    <a:pt x="15" y="2"/>
                  </a:cubicBezTo>
                </a:path>
              </a:pathLst>
            </a:custGeom>
            <a:grpFill/>
            <a:ln w="9525">
              <a:solidFill>
                <a:schemeClr val="bg1"/>
              </a:solidFill>
              <a:round/>
            </a:ln>
          </p:spPr>
          <p:txBody>
            <a:bodyPr/>
            <a:lstStyle/>
            <a:p>
              <a:endParaRPr lang="zh-CN" altLang="en-US"/>
            </a:p>
          </p:txBody>
        </p:sp>
        <p:sp>
          <p:nvSpPr>
            <p:cNvPr id="280" name="Freeform 41"/>
            <p:cNvSpPr>
              <a:spLocks noChangeArrowheads="1"/>
            </p:cNvSpPr>
            <p:nvPr/>
          </p:nvSpPr>
          <p:spPr bwMode="auto">
            <a:xfrm>
              <a:off x="3979863" y="2359025"/>
              <a:ext cx="79375" cy="41275"/>
            </a:xfrm>
            <a:custGeom>
              <a:avLst/>
              <a:gdLst>
                <a:gd name="T0" fmla="*/ 2147483646 w 21"/>
                <a:gd name="T1" fmla="*/ 2147483646 h 10"/>
                <a:gd name="T2" fmla="*/ 2147483646 w 21"/>
                <a:gd name="T3" fmla="*/ 2147483646 h 10"/>
                <a:gd name="T4" fmla="*/ 2147483646 w 21"/>
                <a:gd name="T5" fmla="*/ 2147483646 h 10"/>
                <a:gd name="T6" fmla="*/ 2147483646 w 21"/>
                <a:gd name="T7" fmla="*/ 2147483646 h 10"/>
                <a:gd name="T8" fmla="*/ 2147483646 w 21"/>
                <a:gd name="T9" fmla="*/ 2147483646 h 10"/>
                <a:gd name="T10" fmla="*/ 2147483646 w 21"/>
                <a:gd name="T11" fmla="*/ 0 h 10"/>
                <a:gd name="T12" fmla="*/ 2147483646 w 21"/>
                <a:gd name="T13" fmla="*/ 2147483646 h 10"/>
                <a:gd name="T14" fmla="*/ 0 60000 65536"/>
                <a:gd name="T15" fmla="*/ 0 60000 65536"/>
                <a:gd name="T16" fmla="*/ 0 60000 65536"/>
                <a:gd name="T17" fmla="*/ 0 60000 65536"/>
                <a:gd name="T18" fmla="*/ 0 60000 65536"/>
                <a:gd name="T19" fmla="*/ 0 60000 65536"/>
                <a:gd name="T20" fmla="*/ 0 60000 65536"/>
                <a:gd name="T21" fmla="*/ 0 w 21"/>
                <a:gd name="T22" fmla="*/ 0 h 10"/>
                <a:gd name="T23" fmla="*/ 21 w 21"/>
                <a:gd name="T24" fmla="*/ 10 h 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 h="10">
                  <a:moveTo>
                    <a:pt x="19" y="4"/>
                  </a:moveTo>
                  <a:cubicBezTo>
                    <a:pt x="21" y="8"/>
                    <a:pt x="16" y="7"/>
                    <a:pt x="14" y="7"/>
                  </a:cubicBezTo>
                  <a:cubicBezTo>
                    <a:pt x="13" y="7"/>
                    <a:pt x="9" y="10"/>
                    <a:pt x="8" y="8"/>
                  </a:cubicBezTo>
                  <a:cubicBezTo>
                    <a:pt x="7" y="7"/>
                    <a:pt x="4" y="8"/>
                    <a:pt x="2" y="7"/>
                  </a:cubicBezTo>
                  <a:cubicBezTo>
                    <a:pt x="0" y="3"/>
                    <a:pt x="9" y="4"/>
                    <a:pt x="4" y="3"/>
                  </a:cubicBezTo>
                  <a:cubicBezTo>
                    <a:pt x="4" y="1"/>
                    <a:pt x="8" y="2"/>
                    <a:pt x="8" y="0"/>
                  </a:cubicBezTo>
                  <a:cubicBezTo>
                    <a:pt x="12" y="1"/>
                    <a:pt x="17" y="2"/>
                    <a:pt x="19" y="4"/>
                  </a:cubicBezTo>
                </a:path>
              </a:pathLst>
            </a:custGeom>
            <a:grpFill/>
            <a:ln w="9525">
              <a:solidFill>
                <a:schemeClr val="bg1"/>
              </a:solidFill>
              <a:round/>
            </a:ln>
          </p:spPr>
          <p:txBody>
            <a:bodyPr/>
            <a:lstStyle/>
            <a:p>
              <a:endParaRPr lang="zh-CN" altLang="en-US"/>
            </a:p>
          </p:txBody>
        </p:sp>
        <p:sp>
          <p:nvSpPr>
            <p:cNvPr id="281" name="Freeform 42"/>
            <p:cNvSpPr>
              <a:spLocks noChangeArrowheads="1"/>
            </p:cNvSpPr>
            <p:nvPr/>
          </p:nvSpPr>
          <p:spPr bwMode="auto">
            <a:xfrm>
              <a:off x="3979863" y="2422525"/>
              <a:ext cx="38100" cy="20638"/>
            </a:xfrm>
            <a:custGeom>
              <a:avLst/>
              <a:gdLst>
                <a:gd name="T0" fmla="*/ 2147483646 w 10"/>
                <a:gd name="T1" fmla="*/ 2147483646 h 5"/>
                <a:gd name="T2" fmla="*/ 2147483646 w 10"/>
                <a:gd name="T3" fmla="*/ 2147483646 h 5"/>
                <a:gd name="T4" fmla="*/ 2147483646 w 10"/>
                <a:gd name="T5" fmla="*/ 2147483646 h 5"/>
                <a:gd name="T6" fmla="*/ 0 60000 65536"/>
                <a:gd name="T7" fmla="*/ 0 60000 65536"/>
                <a:gd name="T8" fmla="*/ 0 60000 65536"/>
                <a:gd name="T9" fmla="*/ 0 w 10"/>
                <a:gd name="T10" fmla="*/ 0 h 5"/>
                <a:gd name="T11" fmla="*/ 10 w 10"/>
                <a:gd name="T12" fmla="*/ 5 h 5"/>
              </a:gdLst>
              <a:ahLst/>
              <a:cxnLst>
                <a:cxn ang="T6">
                  <a:pos x="T0" y="T1"/>
                </a:cxn>
                <a:cxn ang="T7">
                  <a:pos x="T2" y="T3"/>
                </a:cxn>
                <a:cxn ang="T8">
                  <a:pos x="T4" y="T5"/>
                </a:cxn>
              </a:cxnLst>
              <a:rect l="T9" t="T10" r="T11" b="T12"/>
              <a:pathLst>
                <a:path w="10" h="5">
                  <a:moveTo>
                    <a:pt x="8" y="5"/>
                  </a:moveTo>
                  <a:cubicBezTo>
                    <a:pt x="5" y="2"/>
                    <a:pt x="6" y="5"/>
                    <a:pt x="2" y="5"/>
                  </a:cubicBezTo>
                  <a:cubicBezTo>
                    <a:pt x="0" y="0"/>
                    <a:pt x="10" y="0"/>
                    <a:pt x="8" y="5"/>
                  </a:cubicBezTo>
                </a:path>
              </a:pathLst>
            </a:custGeom>
            <a:grpFill/>
            <a:ln w="9525">
              <a:solidFill>
                <a:schemeClr val="bg1"/>
              </a:solidFill>
              <a:round/>
            </a:ln>
          </p:spPr>
          <p:txBody>
            <a:bodyPr/>
            <a:lstStyle/>
            <a:p>
              <a:endParaRPr lang="zh-CN" altLang="en-US"/>
            </a:p>
          </p:txBody>
        </p:sp>
        <p:sp>
          <p:nvSpPr>
            <p:cNvPr id="282" name="Freeform 43"/>
            <p:cNvSpPr>
              <a:spLocks noChangeArrowheads="1"/>
            </p:cNvSpPr>
            <p:nvPr/>
          </p:nvSpPr>
          <p:spPr bwMode="auto">
            <a:xfrm>
              <a:off x="3860800" y="2449513"/>
              <a:ext cx="41275" cy="23812"/>
            </a:xfrm>
            <a:custGeom>
              <a:avLst/>
              <a:gdLst>
                <a:gd name="T0" fmla="*/ 2147483646 w 11"/>
                <a:gd name="T1" fmla="*/ 0 h 6"/>
                <a:gd name="T2" fmla="*/ 2147483646 w 11"/>
                <a:gd name="T3" fmla="*/ 2147483646 h 6"/>
                <a:gd name="T4" fmla="*/ 2147483646 w 11"/>
                <a:gd name="T5" fmla="*/ 2147483646 h 6"/>
                <a:gd name="T6" fmla="*/ 0 w 11"/>
                <a:gd name="T7" fmla="*/ 2147483646 h 6"/>
                <a:gd name="T8" fmla="*/ 2147483646 w 11"/>
                <a:gd name="T9" fmla="*/ 0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9" y="0"/>
                  </a:moveTo>
                  <a:cubicBezTo>
                    <a:pt x="9" y="2"/>
                    <a:pt x="10" y="3"/>
                    <a:pt x="11" y="3"/>
                  </a:cubicBezTo>
                  <a:cubicBezTo>
                    <a:pt x="11" y="6"/>
                    <a:pt x="6" y="3"/>
                    <a:pt x="5" y="5"/>
                  </a:cubicBezTo>
                  <a:cubicBezTo>
                    <a:pt x="4" y="6"/>
                    <a:pt x="5" y="5"/>
                    <a:pt x="0" y="5"/>
                  </a:cubicBezTo>
                  <a:cubicBezTo>
                    <a:pt x="2" y="2"/>
                    <a:pt x="4" y="0"/>
                    <a:pt x="9" y="0"/>
                  </a:cubicBezTo>
                </a:path>
              </a:pathLst>
            </a:custGeom>
            <a:grpFill/>
            <a:ln w="9525">
              <a:solidFill>
                <a:schemeClr val="bg1"/>
              </a:solidFill>
              <a:round/>
            </a:ln>
          </p:spPr>
          <p:txBody>
            <a:bodyPr/>
            <a:lstStyle/>
            <a:p>
              <a:endParaRPr lang="zh-CN" altLang="en-US"/>
            </a:p>
          </p:txBody>
        </p:sp>
        <p:sp>
          <p:nvSpPr>
            <p:cNvPr id="283" name="Freeform 44"/>
            <p:cNvSpPr>
              <a:spLocks noChangeArrowheads="1"/>
            </p:cNvSpPr>
            <p:nvPr/>
          </p:nvSpPr>
          <p:spPr bwMode="auto">
            <a:xfrm>
              <a:off x="3941763" y="2473325"/>
              <a:ext cx="15875" cy="28575"/>
            </a:xfrm>
            <a:custGeom>
              <a:avLst/>
              <a:gdLst>
                <a:gd name="T0" fmla="*/ 2147483646 w 4"/>
                <a:gd name="T1" fmla="*/ 0 h 7"/>
                <a:gd name="T2" fmla="*/ 2147483646 w 4"/>
                <a:gd name="T3" fmla="*/ 2147483646 h 7"/>
                <a:gd name="T4" fmla="*/ 2147483646 w 4"/>
                <a:gd name="T5" fmla="*/ 0 h 7"/>
                <a:gd name="T6" fmla="*/ 0 60000 65536"/>
                <a:gd name="T7" fmla="*/ 0 60000 65536"/>
                <a:gd name="T8" fmla="*/ 0 60000 65536"/>
                <a:gd name="T9" fmla="*/ 0 w 4"/>
                <a:gd name="T10" fmla="*/ 0 h 7"/>
                <a:gd name="T11" fmla="*/ 4 w 4"/>
                <a:gd name="T12" fmla="*/ 7 h 7"/>
              </a:gdLst>
              <a:ahLst/>
              <a:cxnLst>
                <a:cxn ang="T6">
                  <a:pos x="T0" y="T1"/>
                </a:cxn>
                <a:cxn ang="T7">
                  <a:pos x="T2" y="T3"/>
                </a:cxn>
                <a:cxn ang="T8">
                  <a:pos x="T4" y="T5"/>
                </a:cxn>
              </a:cxnLst>
              <a:rect l="T9" t="T10" r="T11" b="T12"/>
              <a:pathLst>
                <a:path w="4" h="7">
                  <a:moveTo>
                    <a:pt x="1" y="0"/>
                  </a:moveTo>
                  <a:cubicBezTo>
                    <a:pt x="4" y="0"/>
                    <a:pt x="4" y="2"/>
                    <a:pt x="4" y="6"/>
                  </a:cubicBezTo>
                  <a:cubicBezTo>
                    <a:pt x="0" y="7"/>
                    <a:pt x="1" y="2"/>
                    <a:pt x="1" y="0"/>
                  </a:cubicBezTo>
                </a:path>
              </a:pathLst>
            </a:custGeom>
            <a:grpFill/>
            <a:ln w="9525">
              <a:solidFill>
                <a:schemeClr val="bg1"/>
              </a:solidFill>
              <a:round/>
            </a:ln>
          </p:spPr>
          <p:txBody>
            <a:bodyPr/>
            <a:lstStyle/>
            <a:p>
              <a:endParaRPr lang="zh-CN" altLang="en-US"/>
            </a:p>
          </p:txBody>
        </p:sp>
        <p:sp>
          <p:nvSpPr>
            <p:cNvPr id="284" name="Freeform 45"/>
            <p:cNvSpPr>
              <a:spLocks noChangeArrowheads="1"/>
            </p:cNvSpPr>
            <p:nvPr/>
          </p:nvSpPr>
          <p:spPr bwMode="auto">
            <a:xfrm>
              <a:off x="5478463" y="2717800"/>
              <a:ext cx="96837" cy="120650"/>
            </a:xfrm>
            <a:custGeom>
              <a:avLst/>
              <a:gdLst>
                <a:gd name="T0" fmla="*/ 2147483646 w 25"/>
                <a:gd name="T1" fmla="*/ 0 h 29"/>
                <a:gd name="T2" fmla="*/ 2147483646 w 25"/>
                <a:gd name="T3" fmla="*/ 2147483646 h 29"/>
                <a:gd name="T4" fmla="*/ 2147483646 w 25"/>
                <a:gd name="T5" fmla="*/ 2147483646 h 29"/>
                <a:gd name="T6" fmla="*/ 2147483646 w 25"/>
                <a:gd name="T7" fmla="*/ 2147483646 h 29"/>
                <a:gd name="T8" fmla="*/ 2147483646 w 25"/>
                <a:gd name="T9" fmla="*/ 2147483646 h 29"/>
                <a:gd name="T10" fmla="*/ 2147483646 w 25"/>
                <a:gd name="T11" fmla="*/ 2147483646 h 29"/>
                <a:gd name="T12" fmla="*/ 2147483646 w 25"/>
                <a:gd name="T13" fmla="*/ 2147483646 h 29"/>
                <a:gd name="T14" fmla="*/ 2147483646 w 25"/>
                <a:gd name="T15" fmla="*/ 2147483646 h 29"/>
                <a:gd name="T16" fmla="*/ 2147483646 w 25"/>
                <a:gd name="T17" fmla="*/ 2147483646 h 29"/>
                <a:gd name="T18" fmla="*/ 2147483646 w 25"/>
                <a:gd name="T19" fmla="*/ 2147483646 h 29"/>
                <a:gd name="T20" fmla="*/ 2147483646 w 25"/>
                <a:gd name="T21" fmla="*/ 2147483646 h 29"/>
                <a:gd name="T22" fmla="*/ 2147483646 w 25"/>
                <a:gd name="T23" fmla="*/ 2147483646 h 29"/>
                <a:gd name="T24" fmla="*/ 2147483646 w 25"/>
                <a:gd name="T25" fmla="*/ 2147483646 h 29"/>
                <a:gd name="T26" fmla="*/ 2147483646 w 25"/>
                <a:gd name="T27" fmla="*/ 2147483646 h 29"/>
                <a:gd name="T28" fmla="*/ 2147483646 w 25"/>
                <a:gd name="T29" fmla="*/ 2147483646 h 29"/>
                <a:gd name="T30" fmla="*/ 2147483646 w 25"/>
                <a:gd name="T31" fmla="*/ 2147483646 h 29"/>
                <a:gd name="T32" fmla="*/ 2147483646 w 25"/>
                <a:gd name="T33" fmla="*/ 0 h 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5"/>
                <a:gd name="T52" fmla="*/ 0 h 29"/>
                <a:gd name="T53" fmla="*/ 25 w 25"/>
                <a:gd name="T54" fmla="*/ 29 h 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5" h="29">
                  <a:moveTo>
                    <a:pt x="10" y="0"/>
                  </a:moveTo>
                  <a:cubicBezTo>
                    <a:pt x="11" y="0"/>
                    <a:pt x="11" y="1"/>
                    <a:pt x="11" y="1"/>
                  </a:cubicBezTo>
                  <a:cubicBezTo>
                    <a:pt x="11" y="4"/>
                    <a:pt x="17" y="0"/>
                    <a:pt x="21" y="1"/>
                  </a:cubicBezTo>
                  <a:cubicBezTo>
                    <a:pt x="22" y="3"/>
                    <a:pt x="23" y="4"/>
                    <a:pt x="25" y="4"/>
                  </a:cubicBezTo>
                  <a:cubicBezTo>
                    <a:pt x="25" y="6"/>
                    <a:pt x="25" y="7"/>
                    <a:pt x="24" y="7"/>
                  </a:cubicBezTo>
                  <a:cubicBezTo>
                    <a:pt x="24" y="8"/>
                    <a:pt x="22" y="8"/>
                    <a:pt x="21" y="8"/>
                  </a:cubicBezTo>
                  <a:cubicBezTo>
                    <a:pt x="21" y="12"/>
                    <a:pt x="24" y="12"/>
                    <a:pt x="24" y="15"/>
                  </a:cubicBezTo>
                  <a:cubicBezTo>
                    <a:pt x="24" y="17"/>
                    <a:pt x="22" y="19"/>
                    <a:pt x="22" y="22"/>
                  </a:cubicBezTo>
                  <a:cubicBezTo>
                    <a:pt x="15" y="22"/>
                    <a:pt x="15" y="22"/>
                    <a:pt x="15" y="22"/>
                  </a:cubicBezTo>
                  <a:cubicBezTo>
                    <a:pt x="13" y="22"/>
                    <a:pt x="15" y="25"/>
                    <a:pt x="14" y="27"/>
                  </a:cubicBezTo>
                  <a:cubicBezTo>
                    <a:pt x="14" y="27"/>
                    <a:pt x="10" y="27"/>
                    <a:pt x="11" y="29"/>
                  </a:cubicBezTo>
                  <a:cubicBezTo>
                    <a:pt x="3" y="29"/>
                    <a:pt x="3" y="29"/>
                    <a:pt x="3" y="29"/>
                  </a:cubicBezTo>
                  <a:cubicBezTo>
                    <a:pt x="4" y="27"/>
                    <a:pt x="0" y="20"/>
                    <a:pt x="6" y="21"/>
                  </a:cubicBezTo>
                  <a:cubicBezTo>
                    <a:pt x="6" y="17"/>
                    <a:pt x="3" y="18"/>
                    <a:pt x="6" y="15"/>
                  </a:cubicBezTo>
                  <a:cubicBezTo>
                    <a:pt x="7" y="11"/>
                    <a:pt x="2" y="13"/>
                    <a:pt x="3" y="8"/>
                  </a:cubicBezTo>
                  <a:cubicBezTo>
                    <a:pt x="6" y="8"/>
                    <a:pt x="6" y="9"/>
                    <a:pt x="8" y="10"/>
                  </a:cubicBezTo>
                  <a:cubicBezTo>
                    <a:pt x="11" y="9"/>
                    <a:pt x="9" y="3"/>
                    <a:pt x="10" y="0"/>
                  </a:cubicBezTo>
                </a:path>
              </a:pathLst>
            </a:custGeom>
            <a:grpFill/>
            <a:ln w="9525">
              <a:solidFill>
                <a:schemeClr val="bg1"/>
              </a:solidFill>
              <a:round/>
            </a:ln>
          </p:spPr>
          <p:txBody>
            <a:bodyPr/>
            <a:lstStyle/>
            <a:p>
              <a:endParaRPr lang="zh-CN" altLang="en-US"/>
            </a:p>
          </p:txBody>
        </p:sp>
        <p:sp>
          <p:nvSpPr>
            <p:cNvPr id="285" name="Freeform 48"/>
            <p:cNvSpPr>
              <a:spLocks noChangeArrowheads="1"/>
            </p:cNvSpPr>
            <p:nvPr/>
          </p:nvSpPr>
          <p:spPr bwMode="auto">
            <a:xfrm>
              <a:off x="8815388" y="2724150"/>
              <a:ext cx="53975" cy="265113"/>
            </a:xfrm>
            <a:custGeom>
              <a:avLst/>
              <a:gdLst>
                <a:gd name="T0" fmla="*/ 2147483646 w 15"/>
                <a:gd name="T1" fmla="*/ 2147483646 h 65"/>
                <a:gd name="T2" fmla="*/ 2147483646 w 15"/>
                <a:gd name="T3" fmla="*/ 2147483646 h 65"/>
                <a:gd name="T4" fmla="*/ 2147483646 w 15"/>
                <a:gd name="T5" fmla="*/ 2147483646 h 65"/>
                <a:gd name="T6" fmla="*/ 2147483646 w 15"/>
                <a:gd name="T7" fmla="*/ 2147483646 h 65"/>
                <a:gd name="T8" fmla="*/ 2147483646 w 15"/>
                <a:gd name="T9" fmla="*/ 2147483646 h 65"/>
                <a:gd name="T10" fmla="*/ 2147483646 w 15"/>
                <a:gd name="T11" fmla="*/ 2147483646 h 65"/>
                <a:gd name="T12" fmla="*/ 2147483646 w 15"/>
                <a:gd name="T13" fmla="*/ 2147483646 h 65"/>
                <a:gd name="T14" fmla="*/ 2147483646 w 15"/>
                <a:gd name="T15" fmla="*/ 2147483646 h 65"/>
                <a:gd name="T16" fmla="*/ 2147483646 w 15"/>
                <a:gd name="T17" fmla="*/ 2147483646 h 65"/>
                <a:gd name="T18" fmla="*/ 2147483646 w 15"/>
                <a:gd name="T19" fmla="*/ 2147483646 h 65"/>
                <a:gd name="T20" fmla="*/ 2147483646 w 15"/>
                <a:gd name="T21" fmla="*/ 2147483646 h 65"/>
                <a:gd name="T22" fmla="*/ 2147483646 w 15"/>
                <a:gd name="T23" fmla="*/ 2147483646 h 65"/>
                <a:gd name="T24" fmla="*/ 2147483646 w 15"/>
                <a:gd name="T25" fmla="*/ 2147483646 h 65"/>
                <a:gd name="T26" fmla="*/ 2147483646 w 15"/>
                <a:gd name="T27" fmla="*/ 2147483646 h 65"/>
                <a:gd name="T28" fmla="*/ 2147483646 w 15"/>
                <a:gd name="T29" fmla="*/ 2147483646 h 65"/>
                <a:gd name="T30" fmla="*/ 2147483646 w 15"/>
                <a:gd name="T31" fmla="*/ 2147483646 h 65"/>
                <a:gd name="T32" fmla="*/ 2147483646 w 15"/>
                <a:gd name="T33" fmla="*/ 2147483646 h 65"/>
                <a:gd name="T34" fmla="*/ 2147483646 w 15"/>
                <a:gd name="T35" fmla="*/ 2147483646 h 65"/>
                <a:gd name="T36" fmla="*/ 2147483646 w 15"/>
                <a:gd name="T37" fmla="*/ 2147483646 h 6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
                <a:gd name="T58" fmla="*/ 0 h 65"/>
                <a:gd name="T59" fmla="*/ 15 w 15"/>
                <a:gd name="T60" fmla="*/ 65 h 6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 h="65">
                  <a:moveTo>
                    <a:pt x="5" y="7"/>
                  </a:moveTo>
                  <a:cubicBezTo>
                    <a:pt x="11" y="0"/>
                    <a:pt x="5" y="15"/>
                    <a:pt x="8" y="17"/>
                  </a:cubicBezTo>
                  <a:cubicBezTo>
                    <a:pt x="10" y="19"/>
                    <a:pt x="6" y="20"/>
                    <a:pt x="9" y="23"/>
                  </a:cubicBezTo>
                  <a:cubicBezTo>
                    <a:pt x="11" y="25"/>
                    <a:pt x="9" y="25"/>
                    <a:pt x="9" y="27"/>
                  </a:cubicBezTo>
                  <a:cubicBezTo>
                    <a:pt x="9" y="28"/>
                    <a:pt x="12" y="33"/>
                    <a:pt x="11" y="38"/>
                  </a:cubicBezTo>
                  <a:cubicBezTo>
                    <a:pt x="10" y="42"/>
                    <a:pt x="13" y="43"/>
                    <a:pt x="15" y="44"/>
                  </a:cubicBezTo>
                  <a:cubicBezTo>
                    <a:pt x="14" y="47"/>
                    <a:pt x="11" y="47"/>
                    <a:pt x="9" y="45"/>
                  </a:cubicBezTo>
                  <a:cubicBezTo>
                    <a:pt x="8" y="49"/>
                    <a:pt x="9" y="55"/>
                    <a:pt x="9" y="55"/>
                  </a:cubicBezTo>
                  <a:cubicBezTo>
                    <a:pt x="9" y="55"/>
                    <a:pt x="6" y="55"/>
                    <a:pt x="6" y="55"/>
                  </a:cubicBezTo>
                  <a:cubicBezTo>
                    <a:pt x="6" y="58"/>
                    <a:pt x="10" y="59"/>
                    <a:pt x="9" y="65"/>
                  </a:cubicBezTo>
                  <a:cubicBezTo>
                    <a:pt x="5" y="63"/>
                    <a:pt x="5" y="65"/>
                    <a:pt x="2" y="63"/>
                  </a:cubicBezTo>
                  <a:cubicBezTo>
                    <a:pt x="5" y="60"/>
                    <a:pt x="1" y="59"/>
                    <a:pt x="4" y="55"/>
                  </a:cubicBezTo>
                  <a:cubicBezTo>
                    <a:pt x="4" y="53"/>
                    <a:pt x="2" y="51"/>
                    <a:pt x="1" y="51"/>
                  </a:cubicBezTo>
                  <a:cubicBezTo>
                    <a:pt x="2" y="47"/>
                    <a:pt x="5" y="41"/>
                    <a:pt x="4" y="34"/>
                  </a:cubicBezTo>
                  <a:cubicBezTo>
                    <a:pt x="3" y="31"/>
                    <a:pt x="1" y="29"/>
                    <a:pt x="1" y="27"/>
                  </a:cubicBezTo>
                  <a:cubicBezTo>
                    <a:pt x="0" y="23"/>
                    <a:pt x="4" y="20"/>
                    <a:pt x="1" y="17"/>
                  </a:cubicBezTo>
                  <a:cubicBezTo>
                    <a:pt x="1" y="15"/>
                    <a:pt x="3" y="14"/>
                    <a:pt x="5" y="13"/>
                  </a:cubicBezTo>
                  <a:cubicBezTo>
                    <a:pt x="5" y="11"/>
                    <a:pt x="5" y="9"/>
                    <a:pt x="6" y="9"/>
                  </a:cubicBezTo>
                  <a:cubicBezTo>
                    <a:pt x="7" y="8"/>
                    <a:pt x="6" y="7"/>
                    <a:pt x="5" y="7"/>
                  </a:cubicBezTo>
                </a:path>
              </a:pathLst>
            </a:custGeom>
            <a:grpFill/>
            <a:ln w="9525">
              <a:solidFill>
                <a:schemeClr val="bg1"/>
              </a:solidFill>
              <a:round/>
            </a:ln>
          </p:spPr>
          <p:txBody>
            <a:bodyPr/>
            <a:lstStyle/>
            <a:p>
              <a:endParaRPr lang="zh-CN" altLang="en-US"/>
            </a:p>
          </p:txBody>
        </p:sp>
        <p:sp>
          <p:nvSpPr>
            <p:cNvPr id="286" name="Freeform 50"/>
            <p:cNvSpPr>
              <a:spLocks noChangeArrowheads="1"/>
            </p:cNvSpPr>
            <p:nvPr/>
          </p:nvSpPr>
          <p:spPr bwMode="auto">
            <a:xfrm>
              <a:off x="4398963" y="2846388"/>
              <a:ext cx="161925" cy="142875"/>
            </a:xfrm>
            <a:custGeom>
              <a:avLst/>
              <a:gdLst>
                <a:gd name="T0" fmla="*/ 2147483646 w 42"/>
                <a:gd name="T1" fmla="*/ 0 h 35"/>
                <a:gd name="T2" fmla="*/ 2147483646 w 42"/>
                <a:gd name="T3" fmla="*/ 2147483646 h 35"/>
                <a:gd name="T4" fmla="*/ 2147483646 w 42"/>
                <a:gd name="T5" fmla="*/ 2147483646 h 35"/>
                <a:gd name="T6" fmla="*/ 2147483646 w 42"/>
                <a:gd name="T7" fmla="*/ 2147483646 h 35"/>
                <a:gd name="T8" fmla="*/ 2147483646 w 42"/>
                <a:gd name="T9" fmla="*/ 2147483646 h 35"/>
                <a:gd name="T10" fmla="*/ 2147483646 w 42"/>
                <a:gd name="T11" fmla="*/ 2147483646 h 35"/>
                <a:gd name="T12" fmla="*/ 2147483646 w 42"/>
                <a:gd name="T13" fmla="*/ 2147483646 h 35"/>
                <a:gd name="T14" fmla="*/ 2147483646 w 42"/>
                <a:gd name="T15" fmla="*/ 2147483646 h 35"/>
                <a:gd name="T16" fmla="*/ 2147483646 w 42"/>
                <a:gd name="T17" fmla="*/ 2147483646 h 35"/>
                <a:gd name="T18" fmla="*/ 2147483646 w 42"/>
                <a:gd name="T19" fmla="*/ 2147483646 h 35"/>
                <a:gd name="T20" fmla="*/ 2147483646 w 42"/>
                <a:gd name="T21" fmla="*/ 2147483646 h 35"/>
                <a:gd name="T22" fmla="*/ 2147483646 w 42"/>
                <a:gd name="T23" fmla="*/ 2147483646 h 35"/>
                <a:gd name="T24" fmla="*/ 2147483646 w 42"/>
                <a:gd name="T25" fmla="*/ 2147483646 h 35"/>
                <a:gd name="T26" fmla="*/ 2147483646 w 42"/>
                <a:gd name="T27" fmla="*/ 2147483646 h 35"/>
                <a:gd name="T28" fmla="*/ 2147483646 w 42"/>
                <a:gd name="T29" fmla="*/ 2147483646 h 35"/>
                <a:gd name="T30" fmla="*/ 0 w 42"/>
                <a:gd name="T31" fmla="*/ 2147483646 h 35"/>
                <a:gd name="T32" fmla="*/ 2147483646 w 42"/>
                <a:gd name="T33" fmla="*/ 2147483646 h 35"/>
                <a:gd name="T34" fmla="*/ 2147483646 w 42"/>
                <a:gd name="T35" fmla="*/ 2147483646 h 35"/>
                <a:gd name="T36" fmla="*/ 2147483646 w 42"/>
                <a:gd name="T37" fmla="*/ 2147483646 h 35"/>
                <a:gd name="T38" fmla="*/ 2147483646 w 42"/>
                <a:gd name="T39" fmla="*/ 2147483646 h 35"/>
                <a:gd name="T40" fmla="*/ 2147483646 w 42"/>
                <a:gd name="T41" fmla="*/ 2147483646 h 35"/>
                <a:gd name="T42" fmla="*/ 2147483646 w 42"/>
                <a:gd name="T43" fmla="*/ 2147483646 h 35"/>
                <a:gd name="T44" fmla="*/ 2147483646 w 42"/>
                <a:gd name="T45" fmla="*/ 0 h 3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2"/>
                <a:gd name="T70" fmla="*/ 0 h 35"/>
                <a:gd name="T71" fmla="*/ 42 w 42"/>
                <a:gd name="T72" fmla="*/ 35 h 3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2" h="35">
                  <a:moveTo>
                    <a:pt x="18" y="0"/>
                  </a:moveTo>
                  <a:cubicBezTo>
                    <a:pt x="20" y="0"/>
                    <a:pt x="20" y="2"/>
                    <a:pt x="22" y="3"/>
                  </a:cubicBezTo>
                  <a:cubicBezTo>
                    <a:pt x="22" y="5"/>
                    <a:pt x="18" y="5"/>
                    <a:pt x="21" y="8"/>
                  </a:cubicBezTo>
                  <a:cubicBezTo>
                    <a:pt x="20" y="12"/>
                    <a:pt x="25" y="10"/>
                    <a:pt x="27" y="11"/>
                  </a:cubicBezTo>
                  <a:cubicBezTo>
                    <a:pt x="28" y="12"/>
                    <a:pt x="30" y="16"/>
                    <a:pt x="35" y="14"/>
                  </a:cubicBezTo>
                  <a:cubicBezTo>
                    <a:pt x="35" y="17"/>
                    <a:pt x="38" y="18"/>
                    <a:pt x="34" y="19"/>
                  </a:cubicBezTo>
                  <a:cubicBezTo>
                    <a:pt x="33" y="22"/>
                    <a:pt x="37" y="20"/>
                    <a:pt x="38" y="21"/>
                  </a:cubicBezTo>
                  <a:cubicBezTo>
                    <a:pt x="39" y="22"/>
                    <a:pt x="37" y="27"/>
                    <a:pt x="41" y="25"/>
                  </a:cubicBezTo>
                  <a:cubicBezTo>
                    <a:pt x="42" y="29"/>
                    <a:pt x="37" y="28"/>
                    <a:pt x="38" y="32"/>
                  </a:cubicBezTo>
                  <a:cubicBezTo>
                    <a:pt x="36" y="32"/>
                    <a:pt x="37" y="30"/>
                    <a:pt x="36" y="29"/>
                  </a:cubicBezTo>
                  <a:cubicBezTo>
                    <a:pt x="31" y="29"/>
                    <a:pt x="32" y="31"/>
                    <a:pt x="28" y="29"/>
                  </a:cubicBezTo>
                  <a:cubicBezTo>
                    <a:pt x="26" y="31"/>
                    <a:pt x="22" y="31"/>
                    <a:pt x="22" y="35"/>
                  </a:cubicBezTo>
                  <a:cubicBezTo>
                    <a:pt x="20" y="35"/>
                    <a:pt x="21" y="32"/>
                    <a:pt x="20" y="31"/>
                  </a:cubicBezTo>
                  <a:cubicBezTo>
                    <a:pt x="19" y="30"/>
                    <a:pt x="16" y="30"/>
                    <a:pt x="15" y="29"/>
                  </a:cubicBezTo>
                  <a:cubicBezTo>
                    <a:pt x="14" y="28"/>
                    <a:pt x="13" y="26"/>
                    <a:pt x="10" y="25"/>
                  </a:cubicBezTo>
                  <a:cubicBezTo>
                    <a:pt x="5" y="24"/>
                    <a:pt x="5" y="28"/>
                    <a:pt x="0" y="26"/>
                  </a:cubicBezTo>
                  <a:cubicBezTo>
                    <a:pt x="1" y="25"/>
                    <a:pt x="1" y="23"/>
                    <a:pt x="1" y="21"/>
                  </a:cubicBezTo>
                  <a:cubicBezTo>
                    <a:pt x="6" y="23"/>
                    <a:pt x="2" y="16"/>
                    <a:pt x="7" y="18"/>
                  </a:cubicBezTo>
                  <a:cubicBezTo>
                    <a:pt x="5" y="15"/>
                    <a:pt x="9" y="14"/>
                    <a:pt x="10" y="12"/>
                  </a:cubicBezTo>
                  <a:cubicBezTo>
                    <a:pt x="11" y="11"/>
                    <a:pt x="9" y="8"/>
                    <a:pt x="11" y="5"/>
                  </a:cubicBezTo>
                  <a:cubicBezTo>
                    <a:pt x="12" y="5"/>
                    <a:pt x="14" y="6"/>
                    <a:pt x="14" y="5"/>
                  </a:cubicBezTo>
                  <a:cubicBezTo>
                    <a:pt x="14" y="5"/>
                    <a:pt x="14" y="3"/>
                    <a:pt x="14" y="3"/>
                  </a:cubicBezTo>
                  <a:cubicBezTo>
                    <a:pt x="15" y="1"/>
                    <a:pt x="18" y="2"/>
                    <a:pt x="18" y="0"/>
                  </a:cubicBezTo>
                </a:path>
              </a:pathLst>
            </a:custGeom>
            <a:grpFill/>
            <a:ln w="9525">
              <a:solidFill>
                <a:schemeClr val="bg1"/>
              </a:solidFill>
              <a:round/>
            </a:ln>
          </p:spPr>
          <p:txBody>
            <a:bodyPr/>
            <a:lstStyle/>
            <a:p>
              <a:endParaRPr lang="zh-CN" altLang="en-US"/>
            </a:p>
          </p:txBody>
        </p:sp>
        <p:sp>
          <p:nvSpPr>
            <p:cNvPr id="287" name="Freeform 51"/>
            <p:cNvSpPr>
              <a:spLocks noChangeArrowheads="1"/>
            </p:cNvSpPr>
            <p:nvPr/>
          </p:nvSpPr>
          <p:spPr bwMode="auto">
            <a:xfrm>
              <a:off x="4313238" y="2890838"/>
              <a:ext cx="33337" cy="38100"/>
            </a:xfrm>
            <a:custGeom>
              <a:avLst/>
              <a:gdLst>
                <a:gd name="T0" fmla="*/ 0 w 9"/>
                <a:gd name="T1" fmla="*/ 0 h 9"/>
                <a:gd name="T2" fmla="*/ 2147483646 w 9"/>
                <a:gd name="T3" fmla="*/ 2147483646 h 9"/>
                <a:gd name="T4" fmla="*/ 0 w 9"/>
                <a:gd name="T5" fmla="*/ 0 h 9"/>
                <a:gd name="T6" fmla="*/ 0 60000 65536"/>
                <a:gd name="T7" fmla="*/ 0 60000 65536"/>
                <a:gd name="T8" fmla="*/ 0 60000 65536"/>
                <a:gd name="T9" fmla="*/ 0 w 9"/>
                <a:gd name="T10" fmla="*/ 0 h 9"/>
                <a:gd name="T11" fmla="*/ 9 w 9"/>
                <a:gd name="T12" fmla="*/ 9 h 9"/>
              </a:gdLst>
              <a:ahLst/>
              <a:cxnLst>
                <a:cxn ang="T6">
                  <a:pos x="T0" y="T1"/>
                </a:cxn>
                <a:cxn ang="T7">
                  <a:pos x="T2" y="T3"/>
                </a:cxn>
                <a:cxn ang="T8">
                  <a:pos x="T4" y="T5"/>
                </a:cxn>
              </a:cxnLst>
              <a:rect l="T9" t="T10" r="T11" b="T12"/>
              <a:pathLst>
                <a:path w="9" h="9">
                  <a:moveTo>
                    <a:pt x="0" y="0"/>
                  </a:moveTo>
                  <a:cubicBezTo>
                    <a:pt x="5" y="0"/>
                    <a:pt x="5" y="4"/>
                    <a:pt x="9" y="4"/>
                  </a:cubicBezTo>
                  <a:cubicBezTo>
                    <a:pt x="8" y="9"/>
                    <a:pt x="0" y="5"/>
                    <a:pt x="0" y="0"/>
                  </a:cubicBezTo>
                </a:path>
              </a:pathLst>
            </a:custGeom>
            <a:grpFill/>
            <a:ln w="9525">
              <a:solidFill>
                <a:schemeClr val="bg1"/>
              </a:solidFill>
              <a:round/>
            </a:ln>
          </p:spPr>
          <p:txBody>
            <a:bodyPr/>
            <a:lstStyle/>
            <a:p>
              <a:endParaRPr lang="zh-CN" altLang="en-US"/>
            </a:p>
          </p:txBody>
        </p:sp>
        <p:sp>
          <p:nvSpPr>
            <p:cNvPr id="288" name="Freeform 52"/>
            <p:cNvSpPr>
              <a:spLocks noChangeArrowheads="1"/>
            </p:cNvSpPr>
            <p:nvPr/>
          </p:nvSpPr>
          <p:spPr bwMode="auto">
            <a:xfrm>
              <a:off x="8794750" y="3036888"/>
              <a:ext cx="114300" cy="84137"/>
            </a:xfrm>
            <a:custGeom>
              <a:avLst/>
              <a:gdLst>
                <a:gd name="T0" fmla="*/ 2147483646 w 30"/>
                <a:gd name="T1" fmla="*/ 0 h 21"/>
                <a:gd name="T2" fmla="*/ 2147483646 w 30"/>
                <a:gd name="T3" fmla="*/ 2147483646 h 21"/>
                <a:gd name="T4" fmla="*/ 2147483646 w 30"/>
                <a:gd name="T5" fmla="*/ 2147483646 h 21"/>
                <a:gd name="T6" fmla="*/ 2147483646 w 30"/>
                <a:gd name="T7" fmla="*/ 2147483646 h 21"/>
                <a:gd name="T8" fmla="*/ 2147483646 w 30"/>
                <a:gd name="T9" fmla="*/ 2147483646 h 21"/>
                <a:gd name="T10" fmla="*/ 2147483646 w 30"/>
                <a:gd name="T11" fmla="*/ 2147483646 h 21"/>
                <a:gd name="T12" fmla="*/ 2147483646 w 30"/>
                <a:gd name="T13" fmla="*/ 2147483646 h 21"/>
                <a:gd name="T14" fmla="*/ 2147483646 w 30"/>
                <a:gd name="T15" fmla="*/ 2147483646 h 21"/>
                <a:gd name="T16" fmla="*/ 2147483646 w 30"/>
                <a:gd name="T17" fmla="*/ 2147483646 h 21"/>
                <a:gd name="T18" fmla="*/ 2147483646 w 30"/>
                <a:gd name="T19" fmla="*/ 0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
                <a:gd name="T31" fmla="*/ 0 h 21"/>
                <a:gd name="T32" fmla="*/ 30 w 30"/>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 h="21">
                  <a:moveTo>
                    <a:pt x="9" y="0"/>
                  </a:moveTo>
                  <a:cubicBezTo>
                    <a:pt x="10" y="0"/>
                    <a:pt x="10" y="1"/>
                    <a:pt x="10" y="2"/>
                  </a:cubicBezTo>
                  <a:cubicBezTo>
                    <a:pt x="10" y="5"/>
                    <a:pt x="15" y="4"/>
                    <a:pt x="16" y="7"/>
                  </a:cubicBezTo>
                  <a:cubicBezTo>
                    <a:pt x="20" y="5"/>
                    <a:pt x="24" y="8"/>
                    <a:pt x="30" y="6"/>
                  </a:cubicBezTo>
                  <a:cubicBezTo>
                    <a:pt x="29" y="10"/>
                    <a:pt x="24" y="10"/>
                    <a:pt x="24" y="14"/>
                  </a:cubicBezTo>
                  <a:cubicBezTo>
                    <a:pt x="22" y="15"/>
                    <a:pt x="22" y="13"/>
                    <a:pt x="20" y="13"/>
                  </a:cubicBezTo>
                  <a:cubicBezTo>
                    <a:pt x="17" y="12"/>
                    <a:pt x="15" y="19"/>
                    <a:pt x="14" y="16"/>
                  </a:cubicBezTo>
                  <a:cubicBezTo>
                    <a:pt x="12" y="16"/>
                    <a:pt x="13" y="18"/>
                    <a:pt x="13" y="20"/>
                  </a:cubicBezTo>
                  <a:cubicBezTo>
                    <a:pt x="9" y="21"/>
                    <a:pt x="9" y="12"/>
                    <a:pt x="6" y="17"/>
                  </a:cubicBezTo>
                  <a:cubicBezTo>
                    <a:pt x="0" y="13"/>
                    <a:pt x="4" y="3"/>
                    <a:pt x="9" y="0"/>
                  </a:cubicBezTo>
                </a:path>
              </a:pathLst>
            </a:custGeom>
            <a:grpFill/>
            <a:ln w="9525">
              <a:solidFill>
                <a:schemeClr val="bg1"/>
              </a:solidFill>
              <a:round/>
            </a:ln>
          </p:spPr>
          <p:txBody>
            <a:bodyPr/>
            <a:lstStyle/>
            <a:p>
              <a:endParaRPr lang="zh-CN" altLang="en-US"/>
            </a:p>
          </p:txBody>
        </p:sp>
        <p:sp>
          <p:nvSpPr>
            <p:cNvPr id="289" name="Freeform 53"/>
            <p:cNvSpPr>
              <a:spLocks noChangeArrowheads="1"/>
            </p:cNvSpPr>
            <p:nvPr/>
          </p:nvSpPr>
          <p:spPr bwMode="auto">
            <a:xfrm>
              <a:off x="8593138" y="3140075"/>
              <a:ext cx="222250" cy="203200"/>
            </a:xfrm>
            <a:custGeom>
              <a:avLst/>
              <a:gdLst>
                <a:gd name="T0" fmla="*/ 2147483646 w 57"/>
                <a:gd name="T1" fmla="*/ 0 h 49"/>
                <a:gd name="T2" fmla="*/ 2147483646 w 57"/>
                <a:gd name="T3" fmla="*/ 2147483646 h 49"/>
                <a:gd name="T4" fmla="*/ 2147483646 w 57"/>
                <a:gd name="T5" fmla="*/ 2147483646 h 49"/>
                <a:gd name="T6" fmla="*/ 2147483646 w 57"/>
                <a:gd name="T7" fmla="*/ 2147483646 h 49"/>
                <a:gd name="T8" fmla="*/ 2147483646 w 57"/>
                <a:gd name="T9" fmla="*/ 2147483646 h 49"/>
                <a:gd name="T10" fmla="*/ 2147483646 w 57"/>
                <a:gd name="T11" fmla="*/ 2147483646 h 49"/>
                <a:gd name="T12" fmla="*/ 2147483646 w 57"/>
                <a:gd name="T13" fmla="*/ 2147483646 h 49"/>
                <a:gd name="T14" fmla="*/ 2147483646 w 57"/>
                <a:gd name="T15" fmla="*/ 2147483646 h 49"/>
                <a:gd name="T16" fmla="*/ 2147483646 w 57"/>
                <a:gd name="T17" fmla="*/ 2147483646 h 49"/>
                <a:gd name="T18" fmla="*/ 2147483646 w 57"/>
                <a:gd name="T19" fmla="*/ 2147483646 h 49"/>
                <a:gd name="T20" fmla="*/ 2147483646 w 57"/>
                <a:gd name="T21" fmla="*/ 2147483646 h 49"/>
                <a:gd name="T22" fmla="*/ 2147483646 w 57"/>
                <a:gd name="T23" fmla="*/ 2147483646 h 49"/>
                <a:gd name="T24" fmla="*/ 2147483646 w 57"/>
                <a:gd name="T25" fmla="*/ 2147483646 h 49"/>
                <a:gd name="T26" fmla="*/ 2147483646 w 57"/>
                <a:gd name="T27" fmla="*/ 2147483646 h 49"/>
                <a:gd name="T28" fmla="*/ 2147483646 w 57"/>
                <a:gd name="T29" fmla="*/ 2147483646 h 49"/>
                <a:gd name="T30" fmla="*/ 2147483646 w 57"/>
                <a:gd name="T31" fmla="*/ 2147483646 h 49"/>
                <a:gd name="T32" fmla="*/ 0 w 57"/>
                <a:gd name="T33" fmla="*/ 2147483646 h 49"/>
                <a:gd name="T34" fmla="*/ 2147483646 w 57"/>
                <a:gd name="T35" fmla="*/ 2147483646 h 49"/>
                <a:gd name="T36" fmla="*/ 2147483646 w 57"/>
                <a:gd name="T37" fmla="*/ 2147483646 h 49"/>
                <a:gd name="T38" fmla="*/ 2147483646 w 57"/>
                <a:gd name="T39" fmla="*/ 2147483646 h 49"/>
                <a:gd name="T40" fmla="*/ 2147483646 w 57"/>
                <a:gd name="T41" fmla="*/ 2147483646 h 49"/>
                <a:gd name="T42" fmla="*/ 2147483646 w 57"/>
                <a:gd name="T43" fmla="*/ 2147483646 h 49"/>
                <a:gd name="T44" fmla="*/ 2147483646 w 57"/>
                <a:gd name="T45" fmla="*/ 2147483646 h 49"/>
                <a:gd name="T46" fmla="*/ 2147483646 w 57"/>
                <a:gd name="T47" fmla="*/ 2147483646 h 49"/>
                <a:gd name="T48" fmla="*/ 2147483646 w 57"/>
                <a:gd name="T49" fmla="*/ 2147483646 h 49"/>
                <a:gd name="T50" fmla="*/ 2147483646 w 57"/>
                <a:gd name="T51" fmla="*/ 2147483646 h 49"/>
                <a:gd name="T52" fmla="*/ 2147483646 w 57"/>
                <a:gd name="T53" fmla="*/ 2147483646 h 49"/>
                <a:gd name="T54" fmla="*/ 2147483646 w 57"/>
                <a:gd name="T55" fmla="*/ 2147483646 h 49"/>
                <a:gd name="T56" fmla="*/ 2147483646 w 57"/>
                <a:gd name="T57" fmla="*/ 0 h 4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7"/>
                <a:gd name="T88" fmla="*/ 0 h 49"/>
                <a:gd name="T89" fmla="*/ 57 w 57"/>
                <a:gd name="T90" fmla="*/ 49 h 4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7" h="49">
                  <a:moveTo>
                    <a:pt x="51" y="0"/>
                  </a:moveTo>
                  <a:cubicBezTo>
                    <a:pt x="53" y="0"/>
                    <a:pt x="53" y="2"/>
                    <a:pt x="55" y="2"/>
                  </a:cubicBezTo>
                  <a:cubicBezTo>
                    <a:pt x="55" y="12"/>
                    <a:pt x="57" y="17"/>
                    <a:pt x="55" y="23"/>
                  </a:cubicBezTo>
                  <a:cubicBezTo>
                    <a:pt x="54" y="23"/>
                    <a:pt x="54" y="21"/>
                    <a:pt x="53" y="20"/>
                  </a:cubicBezTo>
                  <a:cubicBezTo>
                    <a:pt x="50" y="21"/>
                    <a:pt x="54" y="26"/>
                    <a:pt x="53" y="28"/>
                  </a:cubicBezTo>
                  <a:cubicBezTo>
                    <a:pt x="52" y="28"/>
                    <a:pt x="52" y="27"/>
                    <a:pt x="51" y="27"/>
                  </a:cubicBezTo>
                  <a:cubicBezTo>
                    <a:pt x="51" y="41"/>
                    <a:pt x="51" y="41"/>
                    <a:pt x="51" y="41"/>
                  </a:cubicBezTo>
                  <a:cubicBezTo>
                    <a:pt x="50" y="41"/>
                    <a:pt x="49" y="40"/>
                    <a:pt x="48" y="40"/>
                  </a:cubicBezTo>
                  <a:cubicBezTo>
                    <a:pt x="45" y="38"/>
                    <a:pt x="45" y="42"/>
                    <a:pt x="44" y="42"/>
                  </a:cubicBezTo>
                  <a:cubicBezTo>
                    <a:pt x="43" y="43"/>
                    <a:pt x="42" y="41"/>
                    <a:pt x="41" y="41"/>
                  </a:cubicBezTo>
                  <a:cubicBezTo>
                    <a:pt x="40" y="41"/>
                    <a:pt x="37" y="42"/>
                    <a:pt x="35" y="42"/>
                  </a:cubicBezTo>
                  <a:cubicBezTo>
                    <a:pt x="35" y="43"/>
                    <a:pt x="32" y="45"/>
                    <a:pt x="28" y="44"/>
                  </a:cubicBezTo>
                  <a:cubicBezTo>
                    <a:pt x="26" y="44"/>
                    <a:pt x="27" y="49"/>
                    <a:pt x="25" y="49"/>
                  </a:cubicBezTo>
                  <a:cubicBezTo>
                    <a:pt x="22" y="48"/>
                    <a:pt x="20" y="47"/>
                    <a:pt x="20" y="42"/>
                  </a:cubicBezTo>
                  <a:cubicBezTo>
                    <a:pt x="17" y="41"/>
                    <a:pt x="18" y="45"/>
                    <a:pt x="17" y="45"/>
                  </a:cubicBezTo>
                  <a:cubicBezTo>
                    <a:pt x="15" y="46"/>
                    <a:pt x="15" y="44"/>
                    <a:pt x="14" y="44"/>
                  </a:cubicBezTo>
                  <a:cubicBezTo>
                    <a:pt x="9" y="45"/>
                    <a:pt x="4" y="49"/>
                    <a:pt x="0" y="47"/>
                  </a:cubicBezTo>
                  <a:cubicBezTo>
                    <a:pt x="1" y="45"/>
                    <a:pt x="2" y="43"/>
                    <a:pt x="2" y="41"/>
                  </a:cubicBezTo>
                  <a:cubicBezTo>
                    <a:pt x="3" y="40"/>
                    <a:pt x="4" y="42"/>
                    <a:pt x="4" y="42"/>
                  </a:cubicBezTo>
                  <a:cubicBezTo>
                    <a:pt x="6" y="42"/>
                    <a:pt x="5" y="40"/>
                    <a:pt x="6" y="40"/>
                  </a:cubicBezTo>
                  <a:cubicBezTo>
                    <a:pt x="11" y="39"/>
                    <a:pt x="20" y="40"/>
                    <a:pt x="25" y="38"/>
                  </a:cubicBezTo>
                  <a:cubicBezTo>
                    <a:pt x="23" y="32"/>
                    <a:pt x="30" y="34"/>
                    <a:pt x="28" y="28"/>
                  </a:cubicBezTo>
                  <a:cubicBezTo>
                    <a:pt x="31" y="30"/>
                    <a:pt x="31" y="30"/>
                    <a:pt x="31" y="26"/>
                  </a:cubicBezTo>
                  <a:cubicBezTo>
                    <a:pt x="34" y="29"/>
                    <a:pt x="37" y="24"/>
                    <a:pt x="39" y="27"/>
                  </a:cubicBezTo>
                  <a:cubicBezTo>
                    <a:pt x="40" y="26"/>
                    <a:pt x="39" y="22"/>
                    <a:pt x="39" y="21"/>
                  </a:cubicBezTo>
                  <a:cubicBezTo>
                    <a:pt x="41" y="20"/>
                    <a:pt x="41" y="24"/>
                    <a:pt x="41" y="24"/>
                  </a:cubicBezTo>
                  <a:cubicBezTo>
                    <a:pt x="42" y="25"/>
                    <a:pt x="45" y="23"/>
                    <a:pt x="42" y="17"/>
                  </a:cubicBezTo>
                  <a:cubicBezTo>
                    <a:pt x="47" y="16"/>
                    <a:pt x="45" y="10"/>
                    <a:pt x="46" y="6"/>
                  </a:cubicBezTo>
                  <a:cubicBezTo>
                    <a:pt x="47" y="4"/>
                    <a:pt x="52" y="4"/>
                    <a:pt x="51" y="0"/>
                  </a:cubicBezTo>
                </a:path>
              </a:pathLst>
            </a:custGeom>
            <a:grpFill/>
            <a:ln w="9525">
              <a:solidFill>
                <a:schemeClr val="bg1"/>
              </a:solidFill>
              <a:round/>
            </a:ln>
          </p:spPr>
          <p:txBody>
            <a:bodyPr/>
            <a:lstStyle/>
            <a:p>
              <a:endParaRPr lang="zh-CN" altLang="en-US"/>
            </a:p>
          </p:txBody>
        </p:sp>
        <p:sp>
          <p:nvSpPr>
            <p:cNvPr id="290" name="Freeform 54"/>
            <p:cNvSpPr>
              <a:spLocks noChangeArrowheads="1"/>
            </p:cNvSpPr>
            <p:nvPr/>
          </p:nvSpPr>
          <p:spPr bwMode="auto">
            <a:xfrm>
              <a:off x="5891213" y="3151188"/>
              <a:ext cx="39687" cy="46037"/>
            </a:xfrm>
            <a:custGeom>
              <a:avLst/>
              <a:gdLst>
                <a:gd name="T0" fmla="*/ 2147483646 w 10"/>
                <a:gd name="T1" fmla="*/ 0 h 11"/>
                <a:gd name="T2" fmla="*/ 2147483646 w 10"/>
                <a:gd name="T3" fmla="*/ 2147483646 h 11"/>
                <a:gd name="T4" fmla="*/ 2147483646 w 10"/>
                <a:gd name="T5" fmla="*/ 0 h 11"/>
                <a:gd name="T6" fmla="*/ 0 60000 65536"/>
                <a:gd name="T7" fmla="*/ 0 60000 65536"/>
                <a:gd name="T8" fmla="*/ 0 60000 65536"/>
                <a:gd name="T9" fmla="*/ 0 w 10"/>
                <a:gd name="T10" fmla="*/ 0 h 11"/>
                <a:gd name="T11" fmla="*/ 10 w 10"/>
                <a:gd name="T12" fmla="*/ 11 h 11"/>
              </a:gdLst>
              <a:ahLst/>
              <a:cxnLst>
                <a:cxn ang="T6">
                  <a:pos x="T0" y="T1"/>
                </a:cxn>
                <a:cxn ang="T7">
                  <a:pos x="T2" y="T3"/>
                </a:cxn>
                <a:cxn ang="T8">
                  <a:pos x="T4" y="T5"/>
                </a:cxn>
              </a:cxnLst>
              <a:rect l="T9" t="T10" r="T11" b="T12"/>
              <a:pathLst>
                <a:path w="10" h="11">
                  <a:moveTo>
                    <a:pt x="4" y="0"/>
                  </a:moveTo>
                  <a:cubicBezTo>
                    <a:pt x="10" y="0"/>
                    <a:pt x="8" y="11"/>
                    <a:pt x="1" y="10"/>
                  </a:cubicBezTo>
                  <a:cubicBezTo>
                    <a:pt x="4" y="9"/>
                    <a:pt x="0" y="1"/>
                    <a:pt x="4" y="0"/>
                  </a:cubicBezTo>
                </a:path>
              </a:pathLst>
            </a:custGeom>
            <a:grpFill/>
            <a:ln w="9525">
              <a:solidFill>
                <a:schemeClr val="bg1"/>
              </a:solidFill>
              <a:round/>
            </a:ln>
          </p:spPr>
          <p:txBody>
            <a:bodyPr/>
            <a:lstStyle/>
            <a:p>
              <a:endParaRPr lang="zh-CN" altLang="en-US"/>
            </a:p>
          </p:txBody>
        </p:sp>
        <p:sp>
          <p:nvSpPr>
            <p:cNvPr id="291" name="Freeform 55"/>
            <p:cNvSpPr>
              <a:spLocks noChangeArrowheads="1"/>
            </p:cNvSpPr>
            <p:nvPr/>
          </p:nvSpPr>
          <p:spPr bwMode="auto">
            <a:xfrm>
              <a:off x="5983288" y="3217863"/>
              <a:ext cx="57150" cy="46037"/>
            </a:xfrm>
            <a:custGeom>
              <a:avLst/>
              <a:gdLst>
                <a:gd name="T0" fmla="*/ 2147483646 w 15"/>
                <a:gd name="T1" fmla="*/ 2147483646 h 11"/>
                <a:gd name="T2" fmla="*/ 2147483646 w 15"/>
                <a:gd name="T3" fmla="*/ 2147483646 h 11"/>
                <a:gd name="T4" fmla="*/ 2147483646 w 15"/>
                <a:gd name="T5" fmla="*/ 2147483646 h 11"/>
                <a:gd name="T6" fmla="*/ 2147483646 w 15"/>
                <a:gd name="T7" fmla="*/ 2147483646 h 11"/>
                <a:gd name="T8" fmla="*/ 2147483646 w 15"/>
                <a:gd name="T9" fmla="*/ 2147483646 h 11"/>
                <a:gd name="T10" fmla="*/ 2147483646 w 15"/>
                <a:gd name="T11" fmla="*/ 2147483646 h 11"/>
                <a:gd name="T12" fmla="*/ 0 60000 65536"/>
                <a:gd name="T13" fmla="*/ 0 60000 65536"/>
                <a:gd name="T14" fmla="*/ 0 60000 65536"/>
                <a:gd name="T15" fmla="*/ 0 60000 65536"/>
                <a:gd name="T16" fmla="*/ 0 60000 65536"/>
                <a:gd name="T17" fmla="*/ 0 60000 65536"/>
                <a:gd name="T18" fmla="*/ 0 w 15"/>
                <a:gd name="T19" fmla="*/ 0 h 11"/>
                <a:gd name="T20" fmla="*/ 15 w 15"/>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15" h="11">
                  <a:moveTo>
                    <a:pt x="12" y="2"/>
                  </a:moveTo>
                  <a:cubicBezTo>
                    <a:pt x="14" y="4"/>
                    <a:pt x="15" y="6"/>
                    <a:pt x="15" y="9"/>
                  </a:cubicBezTo>
                  <a:cubicBezTo>
                    <a:pt x="14" y="9"/>
                    <a:pt x="9" y="11"/>
                    <a:pt x="8" y="9"/>
                  </a:cubicBezTo>
                  <a:cubicBezTo>
                    <a:pt x="8" y="9"/>
                    <a:pt x="8" y="8"/>
                    <a:pt x="8" y="8"/>
                  </a:cubicBezTo>
                  <a:cubicBezTo>
                    <a:pt x="6" y="8"/>
                    <a:pt x="2" y="9"/>
                    <a:pt x="2" y="7"/>
                  </a:cubicBezTo>
                  <a:cubicBezTo>
                    <a:pt x="0" y="0"/>
                    <a:pt x="12" y="7"/>
                    <a:pt x="12" y="2"/>
                  </a:cubicBezTo>
                </a:path>
              </a:pathLst>
            </a:custGeom>
            <a:grpFill/>
            <a:ln w="9525">
              <a:solidFill>
                <a:schemeClr val="bg1"/>
              </a:solidFill>
              <a:round/>
            </a:ln>
          </p:spPr>
          <p:txBody>
            <a:bodyPr/>
            <a:lstStyle/>
            <a:p>
              <a:endParaRPr lang="zh-CN" altLang="en-US"/>
            </a:p>
          </p:txBody>
        </p:sp>
        <p:sp>
          <p:nvSpPr>
            <p:cNvPr id="292" name="Freeform 56"/>
            <p:cNvSpPr>
              <a:spLocks noChangeArrowheads="1"/>
            </p:cNvSpPr>
            <p:nvPr/>
          </p:nvSpPr>
          <p:spPr bwMode="auto">
            <a:xfrm>
              <a:off x="6419850" y="3298825"/>
              <a:ext cx="42863" cy="22225"/>
            </a:xfrm>
            <a:custGeom>
              <a:avLst/>
              <a:gdLst>
                <a:gd name="T0" fmla="*/ 0 w 11"/>
                <a:gd name="T1" fmla="*/ 2147483646 h 5"/>
                <a:gd name="T2" fmla="*/ 2147483646 w 11"/>
                <a:gd name="T3" fmla="*/ 2147483646 h 5"/>
                <a:gd name="T4" fmla="*/ 2147483646 w 11"/>
                <a:gd name="T5" fmla="*/ 2147483646 h 5"/>
                <a:gd name="T6" fmla="*/ 0 w 11"/>
                <a:gd name="T7" fmla="*/ 2147483646 h 5"/>
                <a:gd name="T8" fmla="*/ 0 60000 65536"/>
                <a:gd name="T9" fmla="*/ 0 60000 65536"/>
                <a:gd name="T10" fmla="*/ 0 60000 65536"/>
                <a:gd name="T11" fmla="*/ 0 60000 65536"/>
                <a:gd name="T12" fmla="*/ 0 w 11"/>
                <a:gd name="T13" fmla="*/ 0 h 5"/>
                <a:gd name="T14" fmla="*/ 11 w 11"/>
                <a:gd name="T15" fmla="*/ 5 h 5"/>
              </a:gdLst>
              <a:ahLst/>
              <a:cxnLst>
                <a:cxn ang="T8">
                  <a:pos x="T0" y="T1"/>
                </a:cxn>
                <a:cxn ang="T9">
                  <a:pos x="T2" y="T3"/>
                </a:cxn>
                <a:cxn ang="T10">
                  <a:pos x="T4" y="T5"/>
                </a:cxn>
                <a:cxn ang="T11">
                  <a:pos x="T6" y="T7"/>
                </a:cxn>
              </a:cxnLst>
              <a:rect l="T12" t="T13" r="T14" b="T15"/>
              <a:pathLst>
                <a:path w="11" h="5">
                  <a:moveTo>
                    <a:pt x="0" y="5"/>
                  </a:moveTo>
                  <a:cubicBezTo>
                    <a:pt x="0" y="1"/>
                    <a:pt x="2" y="0"/>
                    <a:pt x="6" y="1"/>
                  </a:cubicBezTo>
                  <a:cubicBezTo>
                    <a:pt x="11" y="0"/>
                    <a:pt x="8" y="3"/>
                    <a:pt x="5" y="2"/>
                  </a:cubicBezTo>
                  <a:cubicBezTo>
                    <a:pt x="3" y="3"/>
                    <a:pt x="3" y="5"/>
                    <a:pt x="0" y="5"/>
                  </a:cubicBezTo>
                </a:path>
              </a:pathLst>
            </a:custGeom>
            <a:grpFill/>
            <a:ln w="9525">
              <a:solidFill>
                <a:schemeClr val="bg1"/>
              </a:solidFill>
              <a:round/>
            </a:ln>
          </p:spPr>
          <p:txBody>
            <a:bodyPr/>
            <a:lstStyle/>
            <a:p>
              <a:endParaRPr lang="zh-CN" altLang="en-US"/>
            </a:p>
          </p:txBody>
        </p:sp>
        <p:sp>
          <p:nvSpPr>
            <p:cNvPr id="293" name="Freeform 57"/>
            <p:cNvSpPr>
              <a:spLocks noChangeArrowheads="1"/>
            </p:cNvSpPr>
            <p:nvPr/>
          </p:nvSpPr>
          <p:spPr bwMode="auto">
            <a:xfrm>
              <a:off x="8615363" y="3336925"/>
              <a:ext cx="41275" cy="23813"/>
            </a:xfrm>
            <a:custGeom>
              <a:avLst/>
              <a:gdLst>
                <a:gd name="T0" fmla="*/ 2147483646 w 11"/>
                <a:gd name="T1" fmla="*/ 0 h 6"/>
                <a:gd name="T2" fmla="*/ 2147483646 w 11"/>
                <a:gd name="T3" fmla="*/ 2147483646 h 6"/>
                <a:gd name="T4" fmla="*/ 2147483646 w 11"/>
                <a:gd name="T5" fmla="*/ 2147483646 h 6"/>
                <a:gd name="T6" fmla="*/ 2147483646 w 11"/>
                <a:gd name="T7" fmla="*/ 0 h 6"/>
                <a:gd name="T8" fmla="*/ 0 60000 65536"/>
                <a:gd name="T9" fmla="*/ 0 60000 65536"/>
                <a:gd name="T10" fmla="*/ 0 60000 65536"/>
                <a:gd name="T11" fmla="*/ 0 60000 65536"/>
                <a:gd name="T12" fmla="*/ 0 w 11"/>
                <a:gd name="T13" fmla="*/ 0 h 6"/>
                <a:gd name="T14" fmla="*/ 11 w 11"/>
                <a:gd name="T15" fmla="*/ 6 h 6"/>
              </a:gdLst>
              <a:ahLst/>
              <a:cxnLst>
                <a:cxn ang="T8">
                  <a:pos x="T0" y="T1"/>
                </a:cxn>
                <a:cxn ang="T9">
                  <a:pos x="T2" y="T3"/>
                </a:cxn>
                <a:cxn ang="T10">
                  <a:pos x="T4" y="T5"/>
                </a:cxn>
                <a:cxn ang="T11">
                  <a:pos x="T6" y="T7"/>
                </a:cxn>
              </a:cxnLst>
              <a:rect l="T12" t="T13" r="T14" b="T15"/>
              <a:pathLst>
                <a:path w="11" h="6">
                  <a:moveTo>
                    <a:pt x="9" y="0"/>
                  </a:moveTo>
                  <a:cubicBezTo>
                    <a:pt x="11" y="5"/>
                    <a:pt x="5" y="1"/>
                    <a:pt x="6" y="6"/>
                  </a:cubicBezTo>
                  <a:cubicBezTo>
                    <a:pt x="3" y="6"/>
                    <a:pt x="0" y="5"/>
                    <a:pt x="1" y="1"/>
                  </a:cubicBezTo>
                  <a:cubicBezTo>
                    <a:pt x="4" y="5"/>
                    <a:pt x="5" y="0"/>
                    <a:pt x="9" y="0"/>
                  </a:cubicBezTo>
                </a:path>
              </a:pathLst>
            </a:custGeom>
            <a:grpFill/>
            <a:ln w="9525">
              <a:solidFill>
                <a:schemeClr val="bg1"/>
              </a:solidFill>
              <a:round/>
            </a:ln>
          </p:spPr>
          <p:txBody>
            <a:bodyPr/>
            <a:lstStyle/>
            <a:p>
              <a:endParaRPr lang="zh-CN" altLang="en-US"/>
            </a:p>
          </p:txBody>
        </p:sp>
        <p:sp>
          <p:nvSpPr>
            <p:cNvPr id="294" name="Freeform 58"/>
            <p:cNvSpPr>
              <a:spLocks noChangeArrowheads="1"/>
            </p:cNvSpPr>
            <p:nvPr/>
          </p:nvSpPr>
          <p:spPr bwMode="auto">
            <a:xfrm>
              <a:off x="8547100" y="3336925"/>
              <a:ext cx="57150" cy="65088"/>
            </a:xfrm>
            <a:custGeom>
              <a:avLst/>
              <a:gdLst>
                <a:gd name="T0" fmla="*/ 2147483646 w 15"/>
                <a:gd name="T1" fmla="*/ 2147483646 h 16"/>
                <a:gd name="T2" fmla="*/ 2147483646 w 15"/>
                <a:gd name="T3" fmla="*/ 2147483646 h 16"/>
                <a:gd name="T4" fmla="*/ 2147483646 w 15"/>
                <a:gd name="T5" fmla="*/ 2147483646 h 16"/>
                <a:gd name="T6" fmla="*/ 2147483646 w 15"/>
                <a:gd name="T7" fmla="*/ 2147483646 h 16"/>
                <a:gd name="T8" fmla="*/ 2147483646 w 15"/>
                <a:gd name="T9" fmla="*/ 2147483646 h 16"/>
                <a:gd name="T10" fmla="*/ 0 60000 65536"/>
                <a:gd name="T11" fmla="*/ 0 60000 65536"/>
                <a:gd name="T12" fmla="*/ 0 60000 65536"/>
                <a:gd name="T13" fmla="*/ 0 60000 65536"/>
                <a:gd name="T14" fmla="*/ 0 60000 65536"/>
                <a:gd name="T15" fmla="*/ 0 w 15"/>
                <a:gd name="T16" fmla="*/ 0 h 16"/>
                <a:gd name="T17" fmla="*/ 15 w 15"/>
                <a:gd name="T18" fmla="*/ 16 h 16"/>
              </a:gdLst>
              <a:ahLst/>
              <a:cxnLst>
                <a:cxn ang="T10">
                  <a:pos x="T0" y="T1"/>
                </a:cxn>
                <a:cxn ang="T11">
                  <a:pos x="T2" y="T3"/>
                </a:cxn>
                <a:cxn ang="T12">
                  <a:pos x="T4" y="T5"/>
                </a:cxn>
                <a:cxn ang="T13">
                  <a:pos x="T6" y="T7"/>
                </a:cxn>
                <a:cxn ang="T14">
                  <a:pos x="T8" y="T9"/>
                </a:cxn>
              </a:cxnLst>
              <a:rect l="T15" t="T16" r="T17" b="T18"/>
              <a:pathLst>
                <a:path w="15" h="16">
                  <a:moveTo>
                    <a:pt x="13" y="3"/>
                  </a:moveTo>
                  <a:cubicBezTo>
                    <a:pt x="15" y="7"/>
                    <a:pt x="9" y="11"/>
                    <a:pt x="13" y="13"/>
                  </a:cubicBezTo>
                  <a:cubicBezTo>
                    <a:pt x="13" y="16"/>
                    <a:pt x="7" y="13"/>
                    <a:pt x="5" y="14"/>
                  </a:cubicBezTo>
                  <a:cubicBezTo>
                    <a:pt x="5" y="9"/>
                    <a:pt x="6" y="6"/>
                    <a:pt x="1" y="8"/>
                  </a:cubicBezTo>
                  <a:cubicBezTo>
                    <a:pt x="0" y="2"/>
                    <a:pt x="8" y="0"/>
                    <a:pt x="13" y="3"/>
                  </a:cubicBezTo>
                </a:path>
              </a:pathLst>
            </a:custGeom>
            <a:grpFill/>
            <a:ln w="9525">
              <a:solidFill>
                <a:schemeClr val="bg1"/>
              </a:solidFill>
              <a:round/>
            </a:ln>
          </p:spPr>
          <p:txBody>
            <a:bodyPr/>
            <a:lstStyle/>
            <a:p>
              <a:endParaRPr lang="zh-CN" altLang="en-US"/>
            </a:p>
          </p:txBody>
        </p:sp>
        <p:sp>
          <p:nvSpPr>
            <p:cNvPr id="295" name="Freeform 59"/>
            <p:cNvSpPr>
              <a:spLocks noChangeArrowheads="1"/>
            </p:cNvSpPr>
            <p:nvPr/>
          </p:nvSpPr>
          <p:spPr bwMode="auto">
            <a:xfrm>
              <a:off x="8342313" y="3568700"/>
              <a:ext cx="34925" cy="57150"/>
            </a:xfrm>
            <a:custGeom>
              <a:avLst/>
              <a:gdLst>
                <a:gd name="T0" fmla="*/ 2147483646 w 9"/>
                <a:gd name="T1" fmla="*/ 2147483646 h 14"/>
                <a:gd name="T2" fmla="*/ 2147483646 w 9"/>
                <a:gd name="T3" fmla="*/ 2147483646 h 14"/>
                <a:gd name="T4" fmla="*/ 0 w 9"/>
                <a:gd name="T5" fmla="*/ 2147483646 h 14"/>
                <a:gd name="T6" fmla="*/ 2147483646 w 9"/>
                <a:gd name="T7" fmla="*/ 2147483646 h 14"/>
                <a:gd name="T8" fmla="*/ 2147483646 w 9"/>
                <a:gd name="T9" fmla="*/ 2147483646 h 14"/>
                <a:gd name="T10" fmla="*/ 0 60000 65536"/>
                <a:gd name="T11" fmla="*/ 0 60000 65536"/>
                <a:gd name="T12" fmla="*/ 0 60000 65536"/>
                <a:gd name="T13" fmla="*/ 0 60000 65536"/>
                <a:gd name="T14" fmla="*/ 0 60000 65536"/>
                <a:gd name="T15" fmla="*/ 0 w 9"/>
                <a:gd name="T16" fmla="*/ 0 h 14"/>
                <a:gd name="T17" fmla="*/ 9 w 9"/>
                <a:gd name="T18" fmla="*/ 14 h 14"/>
              </a:gdLst>
              <a:ahLst/>
              <a:cxnLst>
                <a:cxn ang="T10">
                  <a:pos x="T0" y="T1"/>
                </a:cxn>
                <a:cxn ang="T11">
                  <a:pos x="T2" y="T3"/>
                </a:cxn>
                <a:cxn ang="T12">
                  <a:pos x="T4" y="T5"/>
                </a:cxn>
                <a:cxn ang="T13">
                  <a:pos x="T6" y="T7"/>
                </a:cxn>
                <a:cxn ang="T14">
                  <a:pos x="T8" y="T9"/>
                </a:cxn>
              </a:cxnLst>
              <a:rect l="T15" t="T16" r="T17" b="T18"/>
              <a:pathLst>
                <a:path w="9" h="14">
                  <a:moveTo>
                    <a:pt x="9" y="6"/>
                  </a:moveTo>
                  <a:cubicBezTo>
                    <a:pt x="9" y="10"/>
                    <a:pt x="4" y="9"/>
                    <a:pt x="6" y="14"/>
                  </a:cubicBezTo>
                  <a:cubicBezTo>
                    <a:pt x="0" y="14"/>
                    <a:pt x="0" y="14"/>
                    <a:pt x="0" y="14"/>
                  </a:cubicBezTo>
                  <a:cubicBezTo>
                    <a:pt x="1" y="12"/>
                    <a:pt x="5" y="6"/>
                    <a:pt x="2" y="4"/>
                  </a:cubicBezTo>
                  <a:cubicBezTo>
                    <a:pt x="3" y="1"/>
                    <a:pt x="9" y="0"/>
                    <a:pt x="9" y="6"/>
                  </a:cubicBezTo>
                </a:path>
              </a:pathLst>
            </a:custGeom>
            <a:grpFill/>
            <a:ln w="9525">
              <a:solidFill>
                <a:schemeClr val="bg1"/>
              </a:solidFill>
              <a:round/>
            </a:ln>
          </p:spPr>
          <p:txBody>
            <a:bodyPr/>
            <a:lstStyle/>
            <a:p>
              <a:endParaRPr lang="zh-CN" altLang="en-US"/>
            </a:p>
          </p:txBody>
        </p:sp>
        <p:sp>
          <p:nvSpPr>
            <p:cNvPr id="296" name="Freeform 61"/>
            <p:cNvSpPr>
              <a:spLocks noChangeArrowheads="1"/>
            </p:cNvSpPr>
            <p:nvPr/>
          </p:nvSpPr>
          <p:spPr bwMode="auto">
            <a:xfrm>
              <a:off x="3849688" y="3614738"/>
              <a:ext cx="219075" cy="93662"/>
            </a:xfrm>
            <a:custGeom>
              <a:avLst/>
              <a:gdLst>
                <a:gd name="T0" fmla="*/ 2147483646 w 57"/>
                <a:gd name="T1" fmla="*/ 2147483646 h 23"/>
                <a:gd name="T2" fmla="*/ 2147483646 w 57"/>
                <a:gd name="T3" fmla="*/ 2147483646 h 23"/>
                <a:gd name="T4" fmla="*/ 2147483646 w 57"/>
                <a:gd name="T5" fmla="*/ 2147483646 h 23"/>
                <a:gd name="T6" fmla="*/ 2147483646 w 57"/>
                <a:gd name="T7" fmla="*/ 2147483646 h 23"/>
                <a:gd name="T8" fmla="*/ 2147483646 w 57"/>
                <a:gd name="T9" fmla="*/ 2147483646 h 23"/>
                <a:gd name="T10" fmla="*/ 2147483646 w 57"/>
                <a:gd name="T11" fmla="*/ 2147483646 h 23"/>
                <a:gd name="T12" fmla="*/ 0 w 57"/>
                <a:gd name="T13" fmla="*/ 2147483646 h 23"/>
                <a:gd name="T14" fmla="*/ 2147483646 w 57"/>
                <a:gd name="T15" fmla="*/ 2147483646 h 23"/>
                <a:gd name="T16" fmla="*/ 2147483646 w 57"/>
                <a:gd name="T17" fmla="*/ 0 h 23"/>
                <a:gd name="T18" fmla="*/ 2147483646 w 57"/>
                <a:gd name="T19" fmla="*/ 2147483646 h 23"/>
                <a:gd name="T20" fmla="*/ 2147483646 w 57"/>
                <a:gd name="T21" fmla="*/ 2147483646 h 23"/>
                <a:gd name="T22" fmla="*/ 2147483646 w 57"/>
                <a:gd name="T23" fmla="*/ 2147483646 h 23"/>
                <a:gd name="T24" fmla="*/ 2147483646 w 57"/>
                <a:gd name="T25" fmla="*/ 2147483646 h 23"/>
                <a:gd name="T26" fmla="*/ 2147483646 w 57"/>
                <a:gd name="T27" fmla="*/ 2147483646 h 23"/>
                <a:gd name="T28" fmla="*/ 2147483646 w 57"/>
                <a:gd name="T29" fmla="*/ 2147483646 h 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
                <a:gd name="T46" fmla="*/ 0 h 23"/>
                <a:gd name="T47" fmla="*/ 57 w 57"/>
                <a:gd name="T48" fmla="*/ 23 h 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 h="23">
                  <a:moveTo>
                    <a:pt x="56" y="16"/>
                  </a:moveTo>
                  <a:cubicBezTo>
                    <a:pt x="57" y="23"/>
                    <a:pt x="44" y="15"/>
                    <a:pt x="43" y="20"/>
                  </a:cubicBezTo>
                  <a:cubicBezTo>
                    <a:pt x="40" y="20"/>
                    <a:pt x="43" y="14"/>
                    <a:pt x="41" y="13"/>
                  </a:cubicBezTo>
                  <a:cubicBezTo>
                    <a:pt x="36" y="12"/>
                    <a:pt x="30" y="11"/>
                    <a:pt x="25" y="10"/>
                  </a:cubicBezTo>
                  <a:cubicBezTo>
                    <a:pt x="24" y="9"/>
                    <a:pt x="24" y="8"/>
                    <a:pt x="24" y="6"/>
                  </a:cubicBezTo>
                  <a:cubicBezTo>
                    <a:pt x="18" y="6"/>
                    <a:pt x="14" y="5"/>
                    <a:pt x="10" y="6"/>
                  </a:cubicBezTo>
                  <a:cubicBezTo>
                    <a:pt x="6" y="7"/>
                    <a:pt x="4" y="10"/>
                    <a:pt x="0" y="9"/>
                  </a:cubicBezTo>
                  <a:cubicBezTo>
                    <a:pt x="0" y="5"/>
                    <a:pt x="6" y="6"/>
                    <a:pt x="5" y="2"/>
                  </a:cubicBezTo>
                  <a:cubicBezTo>
                    <a:pt x="9" y="1"/>
                    <a:pt x="17" y="4"/>
                    <a:pt x="18" y="0"/>
                  </a:cubicBezTo>
                  <a:cubicBezTo>
                    <a:pt x="24" y="1"/>
                    <a:pt x="16" y="2"/>
                    <a:pt x="22" y="3"/>
                  </a:cubicBezTo>
                  <a:cubicBezTo>
                    <a:pt x="22" y="3"/>
                    <a:pt x="26" y="4"/>
                    <a:pt x="27" y="5"/>
                  </a:cubicBezTo>
                  <a:cubicBezTo>
                    <a:pt x="28" y="6"/>
                    <a:pt x="32" y="6"/>
                    <a:pt x="38" y="6"/>
                  </a:cubicBezTo>
                  <a:cubicBezTo>
                    <a:pt x="36" y="11"/>
                    <a:pt x="45" y="7"/>
                    <a:pt x="42" y="13"/>
                  </a:cubicBezTo>
                  <a:cubicBezTo>
                    <a:pt x="44" y="11"/>
                    <a:pt x="45" y="12"/>
                    <a:pt x="46" y="14"/>
                  </a:cubicBezTo>
                  <a:cubicBezTo>
                    <a:pt x="49" y="15"/>
                    <a:pt x="55" y="13"/>
                    <a:pt x="56" y="16"/>
                  </a:cubicBezTo>
                </a:path>
              </a:pathLst>
            </a:custGeom>
            <a:grpFill/>
            <a:ln w="9525">
              <a:solidFill>
                <a:schemeClr val="bg1"/>
              </a:solidFill>
              <a:round/>
            </a:ln>
          </p:spPr>
          <p:txBody>
            <a:bodyPr/>
            <a:lstStyle/>
            <a:p>
              <a:endParaRPr lang="zh-CN" altLang="en-US"/>
            </a:p>
          </p:txBody>
        </p:sp>
        <p:sp>
          <p:nvSpPr>
            <p:cNvPr id="297" name="Freeform 62"/>
            <p:cNvSpPr>
              <a:spLocks noChangeArrowheads="1"/>
            </p:cNvSpPr>
            <p:nvPr/>
          </p:nvSpPr>
          <p:spPr bwMode="auto">
            <a:xfrm>
              <a:off x="4105275" y="3697288"/>
              <a:ext cx="93663" cy="53975"/>
            </a:xfrm>
            <a:custGeom>
              <a:avLst/>
              <a:gdLst>
                <a:gd name="T0" fmla="*/ 2147483646 w 24"/>
                <a:gd name="T1" fmla="*/ 0 h 13"/>
                <a:gd name="T2" fmla="*/ 2147483646 w 24"/>
                <a:gd name="T3" fmla="*/ 2147483646 h 13"/>
                <a:gd name="T4" fmla="*/ 2147483646 w 24"/>
                <a:gd name="T5" fmla="*/ 2147483646 h 13"/>
                <a:gd name="T6" fmla="*/ 2147483646 w 24"/>
                <a:gd name="T7" fmla="*/ 2147483646 h 13"/>
                <a:gd name="T8" fmla="*/ 2147483646 w 24"/>
                <a:gd name="T9" fmla="*/ 2147483646 h 13"/>
                <a:gd name="T10" fmla="*/ 2147483646 w 24"/>
                <a:gd name="T11" fmla="*/ 2147483646 h 13"/>
                <a:gd name="T12" fmla="*/ 2147483646 w 24"/>
                <a:gd name="T13" fmla="*/ 0 h 13"/>
                <a:gd name="T14" fmla="*/ 0 60000 65536"/>
                <a:gd name="T15" fmla="*/ 0 60000 65536"/>
                <a:gd name="T16" fmla="*/ 0 60000 65536"/>
                <a:gd name="T17" fmla="*/ 0 60000 65536"/>
                <a:gd name="T18" fmla="*/ 0 60000 65536"/>
                <a:gd name="T19" fmla="*/ 0 60000 65536"/>
                <a:gd name="T20" fmla="*/ 0 60000 65536"/>
                <a:gd name="T21" fmla="*/ 0 w 24"/>
                <a:gd name="T22" fmla="*/ 0 h 13"/>
                <a:gd name="T23" fmla="*/ 24 w 24"/>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13">
                  <a:moveTo>
                    <a:pt x="2" y="0"/>
                  </a:moveTo>
                  <a:cubicBezTo>
                    <a:pt x="4" y="2"/>
                    <a:pt x="9" y="0"/>
                    <a:pt x="13" y="1"/>
                  </a:cubicBezTo>
                  <a:cubicBezTo>
                    <a:pt x="13" y="2"/>
                    <a:pt x="17" y="7"/>
                    <a:pt x="18" y="3"/>
                  </a:cubicBezTo>
                  <a:cubicBezTo>
                    <a:pt x="21" y="3"/>
                    <a:pt x="20" y="7"/>
                    <a:pt x="24" y="6"/>
                  </a:cubicBezTo>
                  <a:cubicBezTo>
                    <a:pt x="24" y="13"/>
                    <a:pt x="9" y="10"/>
                    <a:pt x="4" y="8"/>
                  </a:cubicBezTo>
                  <a:cubicBezTo>
                    <a:pt x="4" y="7"/>
                    <a:pt x="7" y="7"/>
                    <a:pt x="7" y="7"/>
                  </a:cubicBezTo>
                  <a:cubicBezTo>
                    <a:pt x="7" y="5"/>
                    <a:pt x="0" y="5"/>
                    <a:pt x="2" y="0"/>
                  </a:cubicBezTo>
                </a:path>
              </a:pathLst>
            </a:custGeom>
            <a:grpFill/>
            <a:ln w="9525">
              <a:solidFill>
                <a:schemeClr val="bg1"/>
              </a:solidFill>
              <a:round/>
            </a:ln>
          </p:spPr>
          <p:txBody>
            <a:bodyPr/>
            <a:lstStyle/>
            <a:p>
              <a:endParaRPr lang="zh-CN" altLang="en-US"/>
            </a:p>
          </p:txBody>
        </p:sp>
        <p:sp>
          <p:nvSpPr>
            <p:cNvPr id="298" name="Freeform 63"/>
            <p:cNvSpPr>
              <a:spLocks noChangeArrowheads="1"/>
            </p:cNvSpPr>
            <p:nvPr/>
          </p:nvSpPr>
          <p:spPr bwMode="auto">
            <a:xfrm>
              <a:off x="8089900" y="3698875"/>
              <a:ext cx="46038" cy="38100"/>
            </a:xfrm>
            <a:custGeom>
              <a:avLst/>
              <a:gdLst>
                <a:gd name="T0" fmla="*/ 2147483646 w 12"/>
                <a:gd name="T1" fmla="*/ 0 h 9"/>
                <a:gd name="T2" fmla="*/ 2147483646 w 12"/>
                <a:gd name="T3" fmla="*/ 2147483646 h 9"/>
                <a:gd name="T4" fmla="*/ 0 w 12"/>
                <a:gd name="T5" fmla="*/ 2147483646 h 9"/>
                <a:gd name="T6" fmla="*/ 2147483646 w 12"/>
                <a:gd name="T7" fmla="*/ 0 h 9"/>
                <a:gd name="T8" fmla="*/ 2147483646 w 12"/>
                <a:gd name="T9" fmla="*/ 0 h 9"/>
                <a:gd name="T10" fmla="*/ 0 60000 65536"/>
                <a:gd name="T11" fmla="*/ 0 60000 65536"/>
                <a:gd name="T12" fmla="*/ 0 60000 65536"/>
                <a:gd name="T13" fmla="*/ 0 60000 65536"/>
                <a:gd name="T14" fmla="*/ 0 60000 65536"/>
                <a:gd name="T15" fmla="*/ 0 w 12"/>
                <a:gd name="T16" fmla="*/ 0 h 9"/>
                <a:gd name="T17" fmla="*/ 12 w 12"/>
                <a:gd name="T18" fmla="*/ 9 h 9"/>
              </a:gdLst>
              <a:ahLst/>
              <a:cxnLst>
                <a:cxn ang="T10">
                  <a:pos x="T0" y="T1"/>
                </a:cxn>
                <a:cxn ang="T11">
                  <a:pos x="T2" y="T3"/>
                </a:cxn>
                <a:cxn ang="T12">
                  <a:pos x="T4" y="T5"/>
                </a:cxn>
                <a:cxn ang="T13">
                  <a:pos x="T6" y="T7"/>
                </a:cxn>
                <a:cxn ang="T14">
                  <a:pos x="T8" y="T9"/>
                </a:cxn>
              </a:cxnLst>
              <a:rect l="T15" t="T16" r="T17" b="T18"/>
              <a:pathLst>
                <a:path w="12" h="9">
                  <a:moveTo>
                    <a:pt x="10" y="0"/>
                  </a:moveTo>
                  <a:cubicBezTo>
                    <a:pt x="12" y="6"/>
                    <a:pt x="7" y="4"/>
                    <a:pt x="7" y="9"/>
                  </a:cubicBezTo>
                  <a:cubicBezTo>
                    <a:pt x="4" y="8"/>
                    <a:pt x="0" y="8"/>
                    <a:pt x="0" y="3"/>
                  </a:cubicBezTo>
                  <a:cubicBezTo>
                    <a:pt x="3" y="4"/>
                    <a:pt x="3" y="2"/>
                    <a:pt x="3" y="0"/>
                  </a:cubicBezTo>
                  <a:lnTo>
                    <a:pt x="10" y="0"/>
                  </a:lnTo>
                  <a:close/>
                </a:path>
              </a:pathLst>
            </a:custGeom>
            <a:grpFill/>
            <a:ln w="9525">
              <a:solidFill>
                <a:schemeClr val="bg1"/>
              </a:solidFill>
              <a:round/>
            </a:ln>
          </p:spPr>
          <p:txBody>
            <a:bodyPr/>
            <a:lstStyle/>
            <a:p>
              <a:endParaRPr lang="zh-CN" altLang="en-US"/>
            </a:p>
          </p:txBody>
        </p:sp>
        <p:sp>
          <p:nvSpPr>
            <p:cNvPr id="299" name="Freeform 64"/>
            <p:cNvSpPr>
              <a:spLocks noChangeArrowheads="1"/>
            </p:cNvSpPr>
            <p:nvPr/>
          </p:nvSpPr>
          <p:spPr bwMode="auto">
            <a:xfrm>
              <a:off x="4075113" y="3711575"/>
              <a:ext cx="34925" cy="28575"/>
            </a:xfrm>
            <a:custGeom>
              <a:avLst/>
              <a:gdLst>
                <a:gd name="T0" fmla="*/ 2147483646 w 9"/>
                <a:gd name="T1" fmla="*/ 2147483646 h 7"/>
                <a:gd name="T2" fmla="*/ 0 w 9"/>
                <a:gd name="T3" fmla="*/ 2147483646 h 7"/>
                <a:gd name="T4" fmla="*/ 2147483646 w 9"/>
                <a:gd name="T5" fmla="*/ 2147483646 h 7"/>
                <a:gd name="T6" fmla="*/ 0 60000 65536"/>
                <a:gd name="T7" fmla="*/ 0 60000 65536"/>
                <a:gd name="T8" fmla="*/ 0 60000 65536"/>
                <a:gd name="T9" fmla="*/ 0 w 9"/>
                <a:gd name="T10" fmla="*/ 0 h 7"/>
                <a:gd name="T11" fmla="*/ 9 w 9"/>
                <a:gd name="T12" fmla="*/ 7 h 7"/>
              </a:gdLst>
              <a:ahLst/>
              <a:cxnLst>
                <a:cxn ang="T6">
                  <a:pos x="T0" y="T1"/>
                </a:cxn>
                <a:cxn ang="T7">
                  <a:pos x="T2" y="T3"/>
                </a:cxn>
                <a:cxn ang="T8">
                  <a:pos x="T4" y="T5"/>
                </a:cxn>
              </a:cxnLst>
              <a:rect l="T9" t="T10" r="T11" b="T12"/>
              <a:pathLst>
                <a:path w="9" h="7">
                  <a:moveTo>
                    <a:pt x="7" y="7"/>
                  </a:moveTo>
                  <a:cubicBezTo>
                    <a:pt x="5" y="6"/>
                    <a:pt x="3" y="5"/>
                    <a:pt x="0" y="6"/>
                  </a:cubicBezTo>
                  <a:cubicBezTo>
                    <a:pt x="1" y="3"/>
                    <a:pt x="9" y="0"/>
                    <a:pt x="7" y="7"/>
                  </a:cubicBezTo>
                </a:path>
              </a:pathLst>
            </a:custGeom>
            <a:grpFill/>
            <a:ln w="9525">
              <a:solidFill>
                <a:schemeClr val="bg1"/>
              </a:solidFill>
              <a:round/>
            </a:ln>
          </p:spPr>
          <p:txBody>
            <a:bodyPr/>
            <a:lstStyle/>
            <a:p>
              <a:endParaRPr lang="zh-CN" altLang="en-US"/>
            </a:p>
          </p:txBody>
        </p:sp>
        <p:sp>
          <p:nvSpPr>
            <p:cNvPr id="300" name="Freeform 65"/>
            <p:cNvSpPr>
              <a:spLocks noChangeArrowheads="1"/>
            </p:cNvSpPr>
            <p:nvPr/>
          </p:nvSpPr>
          <p:spPr bwMode="auto">
            <a:xfrm>
              <a:off x="3984625" y="3721100"/>
              <a:ext cx="41275" cy="30163"/>
            </a:xfrm>
            <a:custGeom>
              <a:avLst/>
              <a:gdLst>
                <a:gd name="T0" fmla="*/ 2147483646 w 11"/>
                <a:gd name="T1" fmla="*/ 2147483646 h 7"/>
                <a:gd name="T2" fmla="*/ 2147483646 w 11"/>
                <a:gd name="T3" fmla="*/ 2147483646 h 7"/>
                <a:gd name="T4" fmla="*/ 2147483646 w 11"/>
                <a:gd name="T5" fmla="*/ 2147483646 h 7"/>
                <a:gd name="T6" fmla="*/ 0 60000 65536"/>
                <a:gd name="T7" fmla="*/ 0 60000 65536"/>
                <a:gd name="T8" fmla="*/ 0 60000 65536"/>
                <a:gd name="T9" fmla="*/ 0 w 11"/>
                <a:gd name="T10" fmla="*/ 0 h 7"/>
                <a:gd name="T11" fmla="*/ 11 w 11"/>
                <a:gd name="T12" fmla="*/ 7 h 7"/>
              </a:gdLst>
              <a:ahLst/>
              <a:cxnLst>
                <a:cxn ang="T6">
                  <a:pos x="T0" y="T1"/>
                </a:cxn>
                <a:cxn ang="T7">
                  <a:pos x="T2" y="T3"/>
                </a:cxn>
                <a:cxn ang="T8">
                  <a:pos x="T4" y="T5"/>
                </a:cxn>
              </a:cxnLst>
              <a:rect l="T9" t="T10" r="T11" b="T12"/>
              <a:pathLst>
                <a:path w="11" h="7">
                  <a:moveTo>
                    <a:pt x="1" y="2"/>
                  </a:moveTo>
                  <a:cubicBezTo>
                    <a:pt x="4" y="3"/>
                    <a:pt x="11" y="0"/>
                    <a:pt x="10" y="5"/>
                  </a:cubicBezTo>
                  <a:cubicBezTo>
                    <a:pt x="7" y="4"/>
                    <a:pt x="0" y="7"/>
                    <a:pt x="1" y="2"/>
                  </a:cubicBezTo>
                </a:path>
              </a:pathLst>
            </a:custGeom>
            <a:grpFill/>
            <a:ln w="9525">
              <a:solidFill>
                <a:schemeClr val="bg1"/>
              </a:solidFill>
              <a:round/>
            </a:ln>
          </p:spPr>
          <p:txBody>
            <a:bodyPr/>
            <a:lstStyle/>
            <a:p>
              <a:endParaRPr lang="zh-CN" altLang="en-US"/>
            </a:p>
          </p:txBody>
        </p:sp>
        <p:sp>
          <p:nvSpPr>
            <p:cNvPr id="301" name="Freeform 66"/>
            <p:cNvSpPr>
              <a:spLocks noChangeArrowheads="1"/>
            </p:cNvSpPr>
            <p:nvPr/>
          </p:nvSpPr>
          <p:spPr bwMode="auto">
            <a:xfrm>
              <a:off x="8329613" y="3736975"/>
              <a:ext cx="61912" cy="112713"/>
            </a:xfrm>
            <a:custGeom>
              <a:avLst/>
              <a:gdLst>
                <a:gd name="T0" fmla="*/ 2147483646 w 16"/>
                <a:gd name="T1" fmla="*/ 0 h 27"/>
                <a:gd name="T2" fmla="*/ 2147483646 w 16"/>
                <a:gd name="T3" fmla="*/ 0 h 27"/>
                <a:gd name="T4" fmla="*/ 2147483646 w 16"/>
                <a:gd name="T5" fmla="*/ 2147483646 h 27"/>
                <a:gd name="T6" fmla="*/ 2147483646 w 16"/>
                <a:gd name="T7" fmla="*/ 2147483646 h 27"/>
                <a:gd name="T8" fmla="*/ 2147483646 w 16"/>
                <a:gd name="T9" fmla="*/ 2147483646 h 27"/>
                <a:gd name="T10" fmla="*/ 2147483646 w 16"/>
                <a:gd name="T11" fmla="*/ 2147483646 h 27"/>
                <a:gd name="T12" fmla="*/ 2147483646 w 16"/>
                <a:gd name="T13" fmla="*/ 2147483646 h 27"/>
                <a:gd name="T14" fmla="*/ 0 w 16"/>
                <a:gd name="T15" fmla="*/ 2147483646 h 27"/>
                <a:gd name="T16" fmla="*/ 2147483646 w 16"/>
                <a:gd name="T17" fmla="*/ 2147483646 h 27"/>
                <a:gd name="T18" fmla="*/ 2147483646 w 16"/>
                <a:gd name="T19" fmla="*/ 0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
                <a:gd name="T31" fmla="*/ 0 h 27"/>
                <a:gd name="T32" fmla="*/ 16 w 16"/>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 h="27">
                  <a:moveTo>
                    <a:pt x="7" y="0"/>
                  </a:moveTo>
                  <a:cubicBezTo>
                    <a:pt x="13" y="0"/>
                    <a:pt x="13" y="0"/>
                    <a:pt x="13" y="0"/>
                  </a:cubicBezTo>
                  <a:cubicBezTo>
                    <a:pt x="15" y="2"/>
                    <a:pt x="15" y="6"/>
                    <a:pt x="16" y="10"/>
                  </a:cubicBezTo>
                  <a:cubicBezTo>
                    <a:pt x="13" y="10"/>
                    <a:pt x="15" y="14"/>
                    <a:pt x="12" y="14"/>
                  </a:cubicBezTo>
                  <a:cubicBezTo>
                    <a:pt x="12" y="16"/>
                    <a:pt x="12" y="18"/>
                    <a:pt x="10" y="18"/>
                  </a:cubicBezTo>
                  <a:cubicBezTo>
                    <a:pt x="9" y="20"/>
                    <a:pt x="12" y="25"/>
                    <a:pt x="9" y="25"/>
                  </a:cubicBezTo>
                  <a:cubicBezTo>
                    <a:pt x="4" y="27"/>
                    <a:pt x="8" y="21"/>
                    <a:pt x="5" y="21"/>
                  </a:cubicBezTo>
                  <a:cubicBezTo>
                    <a:pt x="3" y="21"/>
                    <a:pt x="2" y="17"/>
                    <a:pt x="0" y="15"/>
                  </a:cubicBezTo>
                  <a:cubicBezTo>
                    <a:pt x="0" y="11"/>
                    <a:pt x="5" y="13"/>
                    <a:pt x="3" y="7"/>
                  </a:cubicBezTo>
                  <a:cubicBezTo>
                    <a:pt x="7" y="10"/>
                    <a:pt x="7" y="3"/>
                    <a:pt x="7" y="0"/>
                  </a:cubicBezTo>
                </a:path>
              </a:pathLst>
            </a:custGeom>
            <a:grpFill/>
            <a:ln w="9525">
              <a:solidFill>
                <a:schemeClr val="bg1"/>
              </a:solidFill>
              <a:round/>
            </a:ln>
          </p:spPr>
          <p:txBody>
            <a:bodyPr/>
            <a:lstStyle/>
            <a:p>
              <a:endParaRPr lang="zh-CN" altLang="en-US"/>
            </a:p>
          </p:txBody>
        </p:sp>
        <p:sp>
          <p:nvSpPr>
            <p:cNvPr id="302" name="Freeform 67"/>
            <p:cNvSpPr>
              <a:spLocks noChangeArrowheads="1"/>
            </p:cNvSpPr>
            <p:nvPr/>
          </p:nvSpPr>
          <p:spPr bwMode="auto">
            <a:xfrm>
              <a:off x="8391525" y="3830638"/>
              <a:ext cx="82550" cy="93662"/>
            </a:xfrm>
            <a:custGeom>
              <a:avLst/>
              <a:gdLst>
                <a:gd name="T0" fmla="*/ 2147483646 w 21"/>
                <a:gd name="T1" fmla="*/ 2147483646 h 22"/>
                <a:gd name="T2" fmla="*/ 2147483646 w 21"/>
                <a:gd name="T3" fmla="*/ 2147483646 h 22"/>
                <a:gd name="T4" fmla="*/ 2147483646 w 21"/>
                <a:gd name="T5" fmla="*/ 2147483646 h 22"/>
                <a:gd name="T6" fmla="*/ 2147483646 w 21"/>
                <a:gd name="T7" fmla="*/ 2147483646 h 22"/>
                <a:gd name="T8" fmla="*/ 2147483646 w 21"/>
                <a:gd name="T9" fmla="*/ 2147483646 h 22"/>
                <a:gd name="T10" fmla="*/ 2147483646 w 21"/>
                <a:gd name="T11" fmla="*/ 2147483646 h 22"/>
                <a:gd name="T12" fmla="*/ 2147483646 w 21"/>
                <a:gd name="T13" fmla="*/ 2147483646 h 22"/>
                <a:gd name="T14" fmla="*/ 2147483646 w 21"/>
                <a:gd name="T15" fmla="*/ 2147483646 h 22"/>
                <a:gd name="T16" fmla="*/ 2147483646 w 21"/>
                <a:gd name="T17" fmla="*/ 2147483646 h 22"/>
                <a:gd name="T18" fmla="*/ 0 w 21"/>
                <a:gd name="T19" fmla="*/ 2147483646 h 22"/>
                <a:gd name="T20" fmla="*/ 2147483646 w 21"/>
                <a:gd name="T21" fmla="*/ 2147483646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22"/>
                <a:gd name="T35" fmla="*/ 21 w 21"/>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22">
                  <a:moveTo>
                    <a:pt x="11" y="2"/>
                  </a:moveTo>
                  <a:cubicBezTo>
                    <a:pt x="7" y="7"/>
                    <a:pt x="14" y="5"/>
                    <a:pt x="15" y="6"/>
                  </a:cubicBezTo>
                  <a:cubicBezTo>
                    <a:pt x="16" y="8"/>
                    <a:pt x="14" y="7"/>
                    <a:pt x="14" y="8"/>
                  </a:cubicBezTo>
                  <a:cubicBezTo>
                    <a:pt x="14" y="8"/>
                    <a:pt x="15" y="10"/>
                    <a:pt x="15" y="11"/>
                  </a:cubicBezTo>
                  <a:cubicBezTo>
                    <a:pt x="17" y="13"/>
                    <a:pt x="21" y="13"/>
                    <a:pt x="21" y="18"/>
                  </a:cubicBezTo>
                  <a:cubicBezTo>
                    <a:pt x="18" y="17"/>
                    <a:pt x="18" y="20"/>
                    <a:pt x="18" y="22"/>
                  </a:cubicBezTo>
                  <a:cubicBezTo>
                    <a:pt x="17" y="21"/>
                    <a:pt x="14" y="20"/>
                    <a:pt x="14" y="22"/>
                  </a:cubicBezTo>
                  <a:cubicBezTo>
                    <a:pt x="10" y="21"/>
                    <a:pt x="11" y="15"/>
                    <a:pt x="7" y="15"/>
                  </a:cubicBezTo>
                  <a:cubicBezTo>
                    <a:pt x="7" y="13"/>
                    <a:pt x="10" y="14"/>
                    <a:pt x="10" y="12"/>
                  </a:cubicBezTo>
                  <a:cubicBezTo>
                    <a:pt x="6" y="9"/>
                    <a:pt x="4" y="5"/>
                    <a:pt x="0" y="4"/>
                  </a:cubicBezTo>
                  <a:cubicBezTo>
                    <a:pt x="3" y="0"/>
                    <a:pt x="6" y="1"/>
                    <a:pt x="11" y="2"/>
                  </a:cubicBezTo>
                </a:path>
              </a:pathLst>
            </a:custGeom>
            <a:grpFill/>
            <a:ln w="9525">
              <a:solidFill>
                <a:schemeClr val="bg1"/>
              </a:solidFill>
              <a:round/>
            </a:ln>
          </p:spPr>
          <p:txBody>
            <a:bodyPr/>
            <a:lstStyle/>
            <a:p>
              <a:endParaRPr lang="zh-CN" altLang="en-US"/>
            </a:p>
          </p:txBody>
        </p:sp>
        <p:sp>
          <p:nvSpPr>
            <p:cNvPr id="303" name="Rectangle 68"/>
            <p:cNvSpPr>
              <a:spLocks noChangeArrowheads="1"/>
            </p:cNvSpPr>
            <p:nvPr/>
          </p:nvSpPr>
          <p:spPr bwMode="auto">
            <a:xfrm>
              <a:off x="8356600" y="3868738"/>
              <a:ext cx="20638" cy="12700"/>
            </a:xfrm>
            <a:prstGeom prst="rect">
              <a:avLst/>
            </a:prstGeom>
            <a:grpFill/>
            <a:ln w="9525">
              <a:solidFill>
                <a:schemeClr val="bg1"/>
              </a:solidFill>
              <a:miter lim="800000"/>
            </a:ln>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ea typeface="微软雅黑" panose="020B0503020204020204" charset="-122"/>
                <a:sym typeface="Arial" panose="020B0604020202020204" pitchFamily="34" charset="0"/>
              </a:endParaRPr>
            </a:p>
          </p:txBody>
        </p:sp>
        <p:sp>
          <p:nvSpPr>
            <p:cNvPr id="304" name="Freeform 69"/>
            <p:cNvSpPr>
              <a:spLocks noChangeArrowheads="1"/>
            </p:cNvSpPr>
            <p:nvPr/>
          </p:nvSpPr>
          <p:spPr bwMode="auto">
            <a:xfrm>
              <a:off x="8385175" y="3884613"/>
              <a:ext cx="47625" cy="71437"/>
            </a:xfrm>
            <a:custGeom>
              <a:avLst/>
              <a:gdLst>
                <a:gd name="T0" fmla="*/ 2147483646 w 12"/>
                <a:gd name="T1" fmla="*/ 2147483646 h 17"/>
                <a:gd name="T2" fmla="*/ 2147483646 w 12"/>
                <a:gd name="T3" fmla="*/ 2147483646 h 17"/>
                <a:gd name="T4" fmla="*/ 0 w 12"/>
                <a:gd name="T5" fmla="*/ 2147483646 h 17"/>
                <a:gd name="T6" fmla="*/ 2147483646 w 12"/>
                <a:gd name="T7" fmla="*/ 2147483646 h 17"/>
                <a:gd name="T8" fmla="*/ 0 60000 65536"/>
                <a:gd name="T9" fmla="*/ 0 60000 65536"/>
                <a:gd name="T10" fmla="*/ 0 60000 65536"/>
                <a:gd name="T11" fmla="*/ 0 60000 65536"/>
                <a:gd name="T12" fmla="*/ 0 w 12"/>
                <a:gd name="T13" fmla="*/ 0 h 17"/>
                <a:gd name="T14" fmla="*/ 12 w 12"/>
                <a:gd name="T15" fmla="*/ 17 h 17"/>
              </a:gdLst>
              <a:ahLst/>
              <a:cxnLst>
                <a:cxn ang="T8">
                  <a:pos x="T0" y="T1"/>
                </a:cxn>
                <a:cxn ang="T9">
                  <a:pos x="T2" y="T3"/>
                </a:cxn>
                <a:cxn ang="T10">
                  <a:pos x="T4" y="T5"/>
                </a:cxn>
                <a:cxn ang="T11">
                  <a:pos x="T6" y="T7"/>
                </a:cxn>
              </a:cxnLst>
              <a:rect l="T12" t="T13" r="T14" b="T15"/>
              <a:pathLst>
                <a:path w="12" h="17">
                  <a:moveTo>
                    <a:pt x="12" y="14"/>
                  </a:moveTo>
                  <a:cubicBezTo>
                    <a:pt x="12" y="17"/>
                    <a:pt x="7" y="15"/>
                    <a:pt x="5" y="16"/>
                  </a:cubicBezTo>
                  <a:cubicBezTo>
                    <a:pt x="5" y="12"/>
                    <a:pt x="6" y="7"/>
                    <a:pt x="0" y="9"/>
                  </a:cubicBezTo>
                  <a:cubicBezTo>
                    <a:pt x="6" y="0"/>
                    <a:pt x="5" y="16"/>
                    <a:pt x="12" y="14"/>
                  </a:cubicBezTo>
                </a:path>
              </a:pathLst>
            </a:custGeom>
            <a:grpFill/>
            <a:ln w="9525">
              <a:solidFill>
                <a:schemeClr val="bg1"/>
              </a:solidFill>
              <a:round/>
            </a:ln>
          </p:spPr>
          <p:txBody>
            <a:bodyPr/>
            <a:lstStyle/>
            <a:p>
              <a:endParaRPr lang="zh-CN" altLang="en-US"/>
            </a:p>
          </p:txBody>
        </p:sp>
        <p:sp>
          <p:nvSpPr>
            <p:cNvPr id="305" name="Freeform 70"/>
            <p:cNvSpPr>
              <a:spLocks noChangeArrowheads="1"/>
            </p:cNvSpPr>
            <p:nvPr/>
          </p:nvSpPr>
          <p:spPr bwMode="auto">
            <a:xfrm>
              <a:off x="7456488" y="3943350"/>
              <a:ext cx="44450" cy="85725"/>
            </a:xfrm>
            <a:custGeom>
              <a:avLst/>
              <a:gdLst>
                <a:gd name="T0" fmla="*/ 2147483646 w 12"/>
                <a:gd name="T1" fmla="*/ 2147483646 h 21"/>
                <a:gd name="T2" fmla="*/ 2147483646 w 12"/>
                <a:gd name="T3" fmla="*/ 2147483646 h 21"/>
                <a:gd name="T4" fmla="*/ 2147483646 w 12"/>
                <a:gd name="T5" fmla="*/ 2147483646 h 21"/>
                <a:gd name="T6" fmla="*/ 2147483646 w 12"/>
                <a:gd name="T7" fmla="*/ 2147483646 h 21"/>
                <a:gd name="T8" fmla="*/ 2147483646 w 12"/>
                <a:gd name="T9" fmla="*/ 2147483646 h 21"/>
                <a:gd name="T10" fmla="*/ 2147483646 w 12"/>
                <a:gd name="T11" fmla="*/ 2147483646 h 21"/>
                <a:gd name="T12" fmla="*/ 2147483646 w 12"/>
                <a:gd name="T13" fmla="*/ 2147483646 h 21"/>
                <a:gd name="T14" fmla="*/ 2147483646 w 12"/>
                <a:gd name="T15" fmla="*/ 2147483646 h 21"/>
                <a:gd name="T16" fmla="*/ 0 60000 65536"/>
                <a:gd name="T17" fmla="*/ 0 60000 65536"/>
                <a:gd name="T18" fmla="*/ 0 60000 65536"/>
                <a:gd name="T19" fmla="*/ 0 60000 65536"/>
                <a:gd name="T20" fmla="*/ 0 60000 65536"/>
                <a:gd name="T21" fmla="*/ 0 60000 65536"/>
                <a:gd name="T22" fmla="*/ 0 60000 65536"/>
                <a:gd name="T23" fmla="*/ 0 60000 65536"/>
                <a:gd name="T24" fmla="*/ 0 w 12"/>
                <a:gd name="T25" fmla="*/ 0 h 21"/>
                <a:gd name="T26" fmla="*/ 12 w 12"/>
                <a:gd name="T27" fmla="*/ 21 h 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 h="21">
                  <a:moveTo>
                    <a:pt x="3" y="2"/>
                  </a:moveTo>
                  <a:cubicBezTo>
                    <a:pt x="5" y="0"/>
                    <a:pt x="6" y="5"/>
                    <a:pt x="7" y="6"/>
                  </a:cubicBezTo>
                  <a:cubicBezTo>
                    <a:pt x="7" y="7"/>
                    <a:pt x="8" y="6"/>
                    <a:pt x="8" y="7"/>
                  </a:cubicBezTo>
                  <a:cubicBezTo>
                    <a:pt x="8" y="9"/>
                    <a:pt x="11" y="9"/>
                    <a:pt x="11" y="10"/>
                  </a:cubicBezTo>
                  <a:cubicBezTo>
                    <a:pt x="12" y="12"/>
                    <a:pt x="10" y="11"/>
                    <a:pt x="10" y="12"/>
                  </a:cubicBezTo>
                  <a:cubicBezTo>
                    <a:pt x="9" y="13"/>
                    <a:pt x="12" y="15"/>
                    <a:pt x="11" y="19"/>
                  </a:cubicBezTo>
                  <a:cubicBezTo>
                    <a:pt x="9" y="18"/>
                    <a:pt x="8" y="20"/>
                    <a:pt x="8" y="21"/>
                  </a:cubicBezTo>
                  <a:cubicBezTo>
                    <a:pt x="0" y="19"/>
                    <a:pt x="1" y="11"/>
                    <a:pt x="3" y="2"/>
                  </a:cubicBezTo>
                </a:path>
              </a:pathLst>
            </a:custGeom>
            <a:grpFill/>
            <a:ln w="9525">
              <a:solidFill>
                <a:schemeClr val="bg1"/>
              </a:solidFill>
              <a:round/>
            </a:ln>
          </p:spPr>
          <p:txBody>
            <a:bodyPr/>
            <a:lstStyle/>
            <a:p>
              <a:endParaRPr lang="zh-CN" altLang="en-US"/>
            </a:p>
          </p:txBody>
        </p:sp>
        <p:sp>
          <p:nvSpPr>
            <p:cNvPr id="306" name="Freeform 71"/>
            <p:cNvSpPr>
              <a:spLocks noChangeArrowheads="1"/>
            </p:cNvSpPr>
            <p:nvPr/>
          </p:nvSpPr>
          <p:spPr bwMode="auto">
            <a:xfrm>
              <a:off x="8426450" y="3948113"/>
              <a:ext cx="58738" cy="93662"/>
            </a:xfrm>
            <a:custGeom>
              <a:avLst/>
              <a:gdLst>
                <a:gd name="T0" fmla="*/ 2147483646 w 15"/>
                <a:gd name="T1" fmla="*/ 2147483646 h 23"/>
                <a:gd name="T2" fmla="*/ 2147483646 w 15"/>
                <a:gd name="T3" fmla="*/ 2147483646 h 23"/>
                <a:gd name="T4" fmla="*/ 2147483646 w 15"/>
                <a:gd name="T5" fmla="*/ 2147483646 h 23"/>
                <a:gd name="T6" fmla="*/ 2147483646 w 15"/>
                <a:gd name="T7" fmla="*/ 2147483646 h 23"/>
                <a:gd name="T8" fmla="*/ 2147483646 w 15"/>
                <a:gd name="T9" fmla="*/ 2147483646 h 23"/>
                <a:gd name="T10" fmla="*/ 2147483646 w 15"/>
                <a:gd name="T11" fmla="*/ 2147483646 h 23"/>
                <a:gd name="T12" fmla="*/ 2147483646 w 15"/>
                <a:gd name="T13" fmla="*/ 2147483646 h 23"/>
                <a:gd name="T14" fmla="*/ 2147483646 w 15"/>
                <a:gd name="T15" fmla="*/ 2147483646 h 23"/>
                <a:gd name="T16" fmla="*/ 2147483646 w 15"/>
                <a:gd name="T17" fmla="*/ 2147483646 h 23"/>
                <a:gd name="T18" fmla="*/ 2147483646 w 15"/>
                <a:gd name="T19" fmla="*/ 2147483646 h 23"/>
                <a:gd name="T20" fmla="*/ 2147483646 w 15"/>
                <a:gd name="T21" fmla="*/ 2147483646 h 2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
                <a:gd name="T34" fmla="*/ 0 h 23"/>
                <a:gd name="T35" fmla="*/ 15 w 15"/>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 h="23">
                  <a:moveTo>
                    <a:pt x="12" y="1"/>
                  </a:moveTo>
                  <a:cubicBezTo>
                    <a:pt x="12" y="6"/>
                    <a:pt x="11" y="11"/>
                    <a:pt x="15" y="12"/>
                  </a:cubicBezTo>
                  <a:cubicBezTo>
                    <a:pt x="14" y="14"/>
                    <a:pt x="12" y="13"/>
                    <a:pt x="11" y="13"/>
                  </a:cubicBezTo>
                  <a:cubicBezTo>
                    <a:pt x="13" y="16"/>
                    <a:pt x="9" y="18"/>
                    <a:pt x="11" y="23"/>
                  </a:cubicBezTo>
                  <a:cubicBezTo>
                    <a:pt x="7" y="23"/>
                    <a:pt x="7" y="19"/>
                    <a:pt x="3" y="19"/>
                  </a:cubicBezTo>
                  <a:cubicBezTo>
                    <a:pt x="3" y="16"/>
                    <a:pt x="5" y="15"/>
                    <a:pt x="5" y="13"/>
                  </a:cubicBezTo>
                  <a:cubicBezTo>
                    <a:pt x="5" y="12"/>
                    <a:pt x="2" y="11"/>
                    <a:pt x="5" y="11"/>
                  </a:cubicBezTo>
                  <a:cubicBezTo>
                    <a:pt x="5" y="9"/>
                    <a:pt x="3" y="10"/>
                    <a:pt x="3" y="11"/>
                  </a:cubicBezTo>
                  <a:cubicBezTo>
                    <a:pt x="0" y="10"/>
                    <a:pt x="3" y="5"/>
                    <a:pt x="6" y="6"/>
                  </a:cubicBezTo>
                  <a:cubicBezTo>
                    <a:pt x="6" y="4"/>
                    <a:pt x="8" y="3"/>
                    <a:pt x="9" y="2"/>
                  </a:cubicBezTo>
                  <a:cubicBezTo>
                    <a:pt x="10" y="2"/>
                    <a:pt x="10" y="0"/>
                    <a:pt x="12" y="1"/>
                  </a:cubicBezTo>
                </a:path>
              </a:pathLst>
            </a:custGeom>
            <a:grpFill/>
            <a:ln w="9525">
              <a:solidFill>
                <a:schemeClr val="bg1"/>
              </a:solidFill>
              <a:round/>
            </a:ln>
          </p:spPr>
          <p:txBody>
            <a:bodyPr/>
            <a:lstStyle/>
            <a:p>
              <a:endParaRPr lang="zh-CN" altLang="en-US"/>
            </a:p>
          </p:txBody>
        </p:sp>
        <p:sp>
          <p:nvSpPr>
            <p:cNvPr id="307" name="Freeform 72"/>
            <p:cNvSpPr>
              <a:spLocks noChangeArrowheads="1"/>
            </p:cNvSpPr>
            <p:nvPr/>
          </p:nvSpPr>
          <p:spPr bwMode="auto">
            <a:xfrm>
              <a:off x="8385175" y="3968750"/>
              <a:ext cx="41275" cy="39688"/>
            </a:xfrm>
            <a:custGeom>
              <a:avLst/>
              <a:gdLst>
                <a:gd name="T0" fmla="*/ 2147483646 w 11"/>
                <a:gd name="T1" fmla="*/ 0 h 10"/>
                <a:gd name="T2" fmla="*/ 2147483646 w 11"/>
                <a:gd name="T3" fmla="*/ 2147483646 h 10"/>
                <a:gd name="T4" fmla="*/ 2147483646 w 11"/>
                <a:gd name="T5" fmla="*/ 2147483646 h 10"/>
                <a:gd name="T6" fmla="*/ 0 w 11"/>
                <a:gd name="T7" fmla="*/ 2147483646 h 10"/>
                <a:gd name="T8" fmla="*/ 2147483646 w 11"/>
                <a:gd name="T9" fmla="*/ 0 h 10"/>
                <a:gd name="T10" fmla="*/ 0 60000 65536"/>
                <a:gd name="T11" fmla="*/ 0 60000 65536"/>
                <a:gd name="T12" fmla="*/ 0 60000 65536"/>
                <a:gd name="T13" fmla="*/ 0 60000 65536"/>
                <a:gd name="T14" fmla="*/ 0 60000 65536"/>
                <a:gd name="T15" fmla="*/ 0 w 11"/>
                <a:gd name="T16" fmla="*/ 0 h 10"/>
                <a:gd name="T17" fmla="*/ 11 w 11"/>
                <a:gd name="T18" fmla="*/ 10 h 10"/>
              </a:gdLst>
              <a:ahLst/>
              <a:cxnLst>
                <a:cxn ang="T10">
                  <a:pos x="T0" y="T1"/>
                </a:cxn>
                <a:cxn ang="T11">
                  <a:pos x="T2" y="T3"/>
                </a:cxn>
                <a:cxn ang="T12">
                  <a:pos x="T4" y="T5"/>
                </a:cxn>
                <a:cxn ang="T13">
                  <a:pos x="T6" y="T7"/>
                </a:cxn>
                <a:cxn ang="T14">
                  <a:pos x="T8" y="T9"/>
                </a:cxn>
              </a:cxnLst>
              <a:rect l="T15" t="T16" r="T17" b="T18"/>
              <a:pathLst>
                <a:path w="11" h="10">
                  <a:moveTo>
                    <a:pt x="6" y="0"/>
                  </a:moveTo>
                  <a:cubicBezTo>
                    <a:pt x="9" y="0"/>
                    <a:pt x="11" y="1"/>
                    <a:pt x="10" y="4"/>
                  </a:cubicBezTo>
                  <a:cubicBezTo>
                    <a:pt x="8" y="4"/>
                    <a:pt x="7" y="5"/>
                    <a:pt x="9" y="6"/>
                  </a:cubicBezTo>
                  <a:cubicBezTo>
                    <a:pt x="8" y="7"/>
                    <a:pt x="4" y="9"/>
                    <a:pt x="0" y="10"/>
                  </a:cubicBezTo>
                  <a:cubicBezTo>
                    <a:pt x="0" y="4"/>
                    <a:pt x="6" y="5"/>
                    <a:pt x="6" y="0"/>
                  </a:cubicBezTo>
                </a:path>
              </a:pathLst>
            </a:custGeom>
            <a:grpFill/>
            <a:ln w="9525">
              <a:solidFill>
                <a:schemeClr val="bg1"/>
              </a:solidFill>
              <a:round/>
            </a:ln>
          </p:spPr>
          <p:txBody>
            <a:bodyPr/>
            <a:lstStyle/>
            <a:p>
              <a:endParaRPr lang="zh-CN" altLang="en-US"/>
            </a:p>
          </p:txBody>
        </p:sp>
        <p:sp>
          <p:nvSpPr>
            <p:cNvPr id="308" name="Freeform 73"/>
            <p:cNvSpPr>
              <a:spLocks noChangeArrowheads="1"/>
            </p:cNvSpPr>
            <p:nvPr/>
          </p:nvSpPr>
          <p:spPr bwMode="auto">
            <a:xfrm>
              <a:off x="8505825" y="4117975"/>
              <a:ext cx="25400" cy="57150"/>
            </a:xfrm>
            <a:custGeom>
              <a:avLst/>
              <a:gdLst>
                <a:gd name="T0" fmla="*/ 2147483646 w 7"/>
                <a:gd name="T1" fmla="*/ 0 h 14"/>
                <a:gd name="T2" fmla="*/ 2147483646 w 7"/>
                <a:gd name="T3" fmla="*/ 2147483646 h 14"/>
                <a:gd name="T4" fmla="*/ 0 w 7"/>
                <a:gd name="T5" fmla="*/ 2147483646 h 14"/>
                <a:gd name="T6" fmla="*/ 2147483646 w 7"/>
                <a:gd name="T7" fmla="*/ 2147483646 h 14"/>
                <a:gd name="T8" fmla="*/ 2147483646 w 7"/>
                <a:gd name="T9" fmla="*/ 0 h 14"/>
                <a:gd name="T10" fmla="*/ 0 60000 65536"/>
                <a:gd name="T11" fmla="*/ 0 60000 65536"/>
                <a:gd name="T12" fmla="*/ 0 60000 65536"/>
                <a:gd name="T13" fmla="*/ 0 60000 65536"/>
                <a:gd name="T14" fmla="*/ 0 60000 65536"/>
                <a:gd name="T15" fmla="*/ 0 w 7"/>
                <a:gd name="T16" fmla="*/ 0 h 14"/>
                <a:gd name="T17" fmla="*/ 7 w 7"/>
                <a:gd name="T18" fmla="*/ 14 h 14"/>
              </a:gdLst>
              <a:ahLst/>
              <a:cxnLst>
                <a:cxn ang="T10">
                  <a:pos x="T0" y="T1"/>
                </a:cxn>
                <a:cxn ang="T11">
                  <a:pos x="T2" y="T3"/>
                </a:cxn>
                <a:cxn ang="T12">
                  <a:pos x="T4" y="T5"/>
                </a:cxn>
                <a:cxn ang="T13">
                  <a:pos x="T6" y="T7"/>
                </a:cxn>
                <a:cxn ang="T14">
                  <a:pos x="T8" y="T9"/>
                </a:cxn>
              </a:cxnLst>
              <a:rect l="T15" t="T16" r="T17" b="T18"/>
              <a:pathLst>
                <a:path w="7" h="14">
                  <a:moveTo>
                    <a:pt x="2" y="0"/>
                  </a:moveTo>
                  <a:cubicBezTo>
                    <a:pt x="5" y="0"/>
                    <a:pt x="3" y="6"/>
                    <a:pt x="7" y="5"/>
                  </a:cubicBezTo>
                  <a:cubicBezTo>
                    <a:pt x="6" y="8"/>
                    <a:pt x="7" y="14"/>
                    <a:pt x="0" y="13"/>
                  </a:cubicBezTo>
                  <a:cubicBezTo>
                    <a:pt x="0" y="12"/>
                    <a:pt x="2" y="12"/>
                    <a:pt x="3" y="12"/>
                  </a:cubicBezTo>
                  <a:cubicBezTo>
                    <a:pt x="1" y="6"/>
                    <a:pt x="1" y="7"/>
                    <a:pt x="2" y="0"/>
                  </a:cubicBezTo>
                </a:path>
              </a:pathLst>
            </a:custGeom>
            <a:grpFill/>
            <a:ln w="9525">
              <a:solidFill>
                <a:schemeClr val="bg1"/>
              </a:solidFill>
              <a:round/>
            </a:ln>
          </p:spPr>
          <p:txBody>
            <a:bodyPr/>
            <a:lstStyle/>
            <a:p>
              <a:endParaRPr lang="zh-CN" altLang="en-US"/>
            </a:p>
          </p:txBody>
        </p:sp>
        <p:sp>
          <p:nvSpPr>
            <p:cNvPr id="309" name="Freeform 74"/>
            <p:cNvSpPr>
              <a:spLocks noChangeArrowheads="1"/>
            </p:cNvSpPr>
            <p:nvPr/>
          </p:nvSpPr>
          <p:spPr bwMode="auto">
            <a:xfrm>
              <a:off x="8339138" y="4133850"/>
              <a:ext cx="106362" cy="36513"/>
            </a:xfrm>
            <a:custGeom>
              <a:avLst/>
              <a:gdLst>
                <a:gd name="T0" fmla="*/ 2147483646 w 28"/>
                <a:gd name="T1" fmla="*/ 2147483646 h 9"/>
                <a:gd name="T2" fmla="*/ 2147483646 w 28"/>
                <a:gd name="T3" fmla="*/ 2147483646 h 9"/>
                <a:gd name="T4" fmla="*/ 0 w 28"/>
                <a:gd name="T5" fmla="*/ 2147483646 h 9"/>
                <a:gd name="T6" fmla="*/ 2147483646 w 28"/>
                <a:gd name="T7" fmla="*/ 2147483646 h 9"/>
                <a:gd name="T8" fmla="*/ 2147483646 w 28"/>
                <a:gd name="T9" fmla="*/ 2147483646 h 9"/>
                <a:gd name="T10" fmla="*/ 0 60000 65536"/>
                <a:gd name="T11" fmla="*/ 0 60000 65536"/>
                <a:gd name="T12" fmla="*/ 0 60000 65536"/>
                <a:gd name="T13" fmla="*/ 0 60000 65536"/>
                <a:gd name="T14" fmla="*/ 0 60000 65536"/>
                <a:gd name="T15" fmla="*/ 0 w 28"/>
                <a:gd name="T16" fmla="*/ 0 h 9"/>
                <a:gd name="T17" fmla="*/ 28 w 28"/>
                <a:gd name="T18" fmla="*/ 9 h 9"/>
              </a:gdLst>
              <a:ahLst/>
              <a:cxnLst>
                <a:cxn ang="T10">
                  <a:pos x="T0" y="T1"/>
                </a:cxn>
                <a:cxn ang="T11">
                  <a:pos x="T2" y="T3"/>
                </a:cxn>
                <a:cxn ang="T12">
                  <a:pos x="T4" y="T5"/>
                </a:cxn>
                <a:cxn ang="T13">
                  <a:pos x="T6" y="T7"/>
                </a:cxn>
                <a:cxn ang="T14">
                  <a:pos x="T8" y="T9"/>
                </a:cxn>
              </a:cxnLst>
              <a:rect l="T15" t="T16" r="T17" b="T18"/>
              <a:pathLst>
                <a:path w="28" h="9">
                  <a:moveTo>
                    <a:pt x="28" y="3"/>
                  </a:moveTo>
                  <a:cubicBezTo>
                    <a:pt x="28" y="7"/>
                    <a:pt x="23" y="7"/>
                    <a:pt x="19" y="8"/>
                  </a:cubicBezTo>
                  <a:cubicBezTo>
                    <a:pt x="13" y="8"/>
                    <a:pt x="5" y="7"/>
                    <a:pt x="0" y="9"/>
                  </a:cubicBezTo>
                  <a:cubicBezTo>
                    <a:pt x="1" y="0"/>
                    <a:pt x="20" y="9"/>
                    <a:pt x="24" y="2"/>
                  </a:cubicBezTo>
                  <a:cubicBezTo>
                    <a:pt x="25" y="3"/>
                    <a:pt x="26" y="4"/>
                    <a:pt x="28" y="3"/>
                  </a:cubicBezTo>
                </a:path>
              </a:pathLst>
            </a:custGeom>
            <a:grpFill/>
            <a:ln w="9525">
              <a:solidFill>
                <a:schemeClr val="bg1"/>
              </a:solidFill>
              <a:round/>
            </a:ln>
          </p:spPr>
          <p:txBody>
            <a:bodyPr/>
            <a:lstStyle/>
            <a:p>
              <a:endParaRPr lang="zh-CN" altLang="en-US"/>
            </a:p>
          </p:txBody>
        </p:sp>
        <p:sp>
          <p:nvSpPr>
            <p:cNvPr id="310" name="Freeform 75"/>
            <p:cNvSpPr>
              <a:spLocks noChangeArrowheads="1"/>
            </p:cNvSpPr>
            <p:nvPr/>
          </p:nvSpPr>
          <p:spPr bwMode="auto">
            <a:xfrm>
              <a:off x="8578850" y="4178300"/>
              <a:ext cx="66675" cy="49213"/>
            </a:xfrm>
            <a:custGeom>
              <a:avLst/>
              <a:gdLst>
                <a:gd name="T0" fmla="*/ 2147483646 w 18"/>
                <a:gd name="T1" fmla="*/ 2147483646 h 12"/>
                <a:gd name="T2" fmla="*/ 2147483646 w 18"/>
                <a:gd name="T3" fmla="*/ 2147483646 h 12"/>
                <a:gd name="T4" fmla="*/ 2147483646 w 18"/>
                <a:gd name="T5" fmla="*/ 2147483646 h 12"/>
                <a:gd name="T6" fmla="*/ 2147483646 w 18"/>
                <a:gd name="T7" fmla="*/ 2147483646 h 12"/>
                <a:gd name="T8" fmla="*/ 0 w 18"/>
                <a:gd name="T9" fmla="*/ 2147483646 h 12"/>
                <a:gd name="T10" fmla="*/ 2147483646 w 18"/>
                <a:gd name="T11" fmla="*/ 2147483646 h 12"/>
                <a:gd name="T12" fmla="*/ 2147483646 w 18"/>
                <a:gd name="T13" fmla="*/ 2147483646 h 12"/>
                <a:gd name="T14" fmla="*/ 2147483646 w 18"/>
                <a:gd name="T15" fmla="*/ 2147483646 h 12"/>
                <a:gd name="T16" fmla="*/ 2147483646 w 18"/>
                <a:gd name="T17" fmla="*/ 2147483646 h 12"/>
                <a:gd name="T18" fmla="*/ 2147483646 w 18"/>
                <a:gd name="T19" fmla="*/ 2147483646 h 1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
                <a:gd name="T31" fmla="*/ 0 h 12"/>
                <a:gd name="T32" fmla="*/ 18 w 18"/>
                <a:gd name="T33" fmla="*/ 12 h 1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 h="12">
                  <a:moveTo>
                    <a:pt x="18" y="8"/>
                  </a:moveTo>
                  <a:cubicBezTo>
                    <a:pt x="17" y="9"/>
                    <a:pt x="15" y="9"/>
                    <a:pt x="15" y="11"/>
                  </a:cubicBezTo>
                  <a:cubicBezTo>
                    <a:pt x="12" y="9"/>
                    <a:pt x="9" y="12"/>
                    <a:pt x="7" y="11"/>
                  </a:cubicBezTo>
                  <a:cubicBezTo>
                    <a:pt x="6" y="11"/>
                    <a:pt x="7" y="9"/>
                    <a:pt x="5" y="9"/>
                  </a:cubicBezTo>
                  <a:cubicBezTo>
                    <a:pt x="4" y="9"/>
                    <a:pt x="2" y="6"/>
                    <a:pt x="0" y="5"/>
                  </a:cubicBezTo>
                  <a:cubicBezTo>
                    <a:pt x="0" y="3"/>
                    <a:pt x="4" y="4"/>
                    <a:pt x="7" y="2"/>
                  </a:cubicBezTo>
                  <a:cubicBezTo>
                    <a:pt x="7" y="2"/>
                    <a:pt x="10" y="0"/>
                    <a:pt x="11" y="1"/>
                  </a:cubicBezTo>
                  <a:cubicBezTo>
                    <a:pt x="11" y="1"/>
                    <a:pt x="11" y="2"/>
                    <a:pt x="11" y="2"/>
                  </a:cubicBezTo>
                  <a:cubicBezTo>
                    <a:pt x="12" y="2"/>
                    <a:pt x="13" y="1"/>
                    <a:pt x="12" y="1"/>
                  </a:cubicBezTo>
                  <a:cubicBezTo>
                    <a:pt x="15" y="2"/>
                    <a:pt x="17" y="4"/>
                    <a:pt x="18" y="8"/>
                  </a:cubicBezTo>
                </a:path>
              </a:pathLst>
            </a:custGeom>
            <a:grpFill/>
            <a:ln w="9525">
              <a:solidFill>
                <a:schemeClr val="bg1"/>
              </a:solidFill>
              <a:round/>
            </a:ln>
          </p:spPr>
          <p:txBody>
            <a:bodyPr/>
            <a:lstStyle/>
            <a:p>
              <a:endParaRPr lang="zh-CN" altLang="en-US"/>
            </a:p>
          </p:txBody>
        </p:sp>
        <p:sp>
          <p:nvSpPr>
            <p:cNvPr id="311" name="Freeform 76"/>
            <p:cNvSpPr>
              <a:spLocks noChangeArrowheads="1"/>
            </p:cNvSpPr>
            <p:nvPr/>
          </p:nvSpPr>
          <p:spPr bwMode="auto">
            <a:xfrm>
              <a:off x="8612188" y="4202113"/>
              <a:ext cx="393700" cy="227012"/>
            </a:xfrm>
            <a:custGeom>
              <a:avLst/>
              <a:gdLst>
                <a:gd name="T0" fmla="*/ 2147483646 w 103"/>
                <a:gd name="T1" fmla="*/ 2147483646 h 55"/>
                <a:gd name="T2" fmla="*/ 2147483646 w 103"/>
                <a:gd name="T3" fmla="*/ 2147483646 h 55"/>
                <a:gd name="T4" fmla="*/ 2147483646 w 103"/>
                <a:gd name="T5" fmla="*/ 2147483646 h 55"/>
                <a:gd name="T6" fmla="*/ 2147483646 w 103"/>
                <a:gd name="T7" fmla="*/ 2147483646 h 55"/>
                <a:gd name="T8" fmla="*/ 2147483646 w 103"/>
                <a:gd name="T9" fmla="*/ 2147483646 h 55"/>
                <a:gd name="T10" fmla="*/ 0 w 103"/>
                <a:gd name="T11" fmla="*/ 2147483646 h 55"/>
                <a:gd name="T12" fmla="*/ 2147483646 w 103"/>
                <a:gd name="T13" fmla="*/ 2147483646 h 55"/>
                <a:gd name="T14" fmla="*/ 2147483646 w 103"/>
                <a:gd name="T15" fmla="*/ 2147483646 h 55"/>
                <a:gd name="T16" fmla="*/ 2147483646 w 103"/>
                <a:gd name="T17" fmla="*/ 2147483646 h 55"/>
                <a:gd name="T18" fmla="*/ 2147483646 w 103"/>
                <a:gd name="T19" fmla="*/ 2147483646 h 55"/>
                <a:gd name="T20" fmla="*/ 2147483646 w 103"/>
                <a:gd name="T21" fmla="*/ 2147483646 h 55"/>
                <a:gd name="T22" fmla="*/ 2147483646 w 103"/>
                <a:gd name="T23" fmla="*/ 2147483646 h 55"/>
                <a:gd name="T24" fmla="*/ 2147483646 w 103"/>
                <a:gd name="T25" fmla="*/ 2147483646 h 55"/>
                <a:gd name="T26" fmla="*/ 2147483646 w 103"/>
                <a:gd name="T27" fmla="*/ 2147483646 h 55"/>
                <a:gd name="T28" fmla="*/ 2147483646 w 103"/>
                <a:gd name="T29" fmla="*/ 2147483646 h 55"/>
                <a:gd name="T30" fmla="*/ 2147483646 w 103"/>
                <a:gd name="T31" fmla="*/ 2147483646 h 55"/>
                <a:gd name="T32" fmla="*/ 2147483646 w 103"/>
                <a:gd name="T33" fmla="*/ 2147483646 h 55"/>
                <a:gd name="T34" fmla="*/ 2147483646 w 103"/>
                <a:gd name="T35" fmla="*/ 2147483646 h 55"/>
                <a:gd name="T36" fmla="*/ 2147483646 w 103"/>
                <a:gd name="T37" fmla="*/ 2147483646 h 55"/>
                <a:gd name="T38" fmla="*/ 2147483646 w 103"/>
                <a:gd name="T39" fmla="*/ 2147483646 h 55"/>
                <a:gd name="T40" fmla="*/ 2147483646 w 103"/>
                <a:gd name="T41" fmla="*/ 2147483646 h 55"/>
                <a:gd name="T42" fmla="*/ 2147483646 w 103"/>
                <a:gd name="T43" fmla="*/ 2147483646 h 55"/>
                <a:gd name="T44" fmla="*/ 2147483646 w 103"/>
                <a:gd name="T45" fmla="*/ 2147483646 h 55"/>
                <a:gd name="T46" fmla="*/ 2147483646 w 103"/>
                <a:gd name="T47" fmla="*/ 2147483646 h 55"/>
                <a:gd name="T48" fmla="*/ 2147483646 w 103"/>
                <a:gd name="T49" fmla="*/ 2147483646 h 55"/>
                <a:gd name="T50" fmla="*/ 2147483646 w 103"/>
                <a:gd name="T51" fmla="*/ 2147483646 h 55"/>
                <a:gd name="T52" fmla="*/ 2147483646 w 103"/>
                <a:gd name="T53" fmla="*/ 2147483646 h 55"/>
                <a:gd name="T54" fmla="*/ 2147483646 w 103"/>
                <a:gd name="T55" fmla="*/ 2147483646 h 55"/>
                <a:gd name="T56" fmla="*/ 2147483646 w 103"/>
                <a:gd name="T57" fmla="*/ 2147483646 h 55"/>
                <a:gd name="T58" fmla="*/ 2147483646 w 103"/>
                <a:gd name="T59" fmla="*/ 2147483646 h 55"/>
                <a:gd name="T60" fmla="*/ 2147483646 w 103"/>
                <a:gd name="T61" fmla="*/ 2147483646 h 55"/>
                <a:gd name="T62" fmla="*/ 2147483646 w 103"/>
                <a:gd name="T63" fmla="*/ 2147483646 h 55"/>
                <a:gd name="T64" fmla="*/ 2147483646 w 103"/>
                <a:gd name="T65" fmla="*/ 2147483646 h 55"/>
                <a:gd name="T66" fmla="*/ 2147483646 w 103"/>
                <a:gd name="T67" fmla="*/ 2147483646 h 55"/>
                <a:gd name="T68" fmla="*/ 2147483646 w 103"/>
                <a:gd name="T69" fmla="*/ 2147483646 h 55"/>
                <a:gd name="T70" fmla="*/ 2147483646 w 103"/>
                <a:gd name="T71" fmla="*/ 2147483646 h 55"/>
                <a:gd name="T72" fmla="*/ 2147483646 w 103"/>
                <a:gd name="T73" fmla="*/ 2147483646 h 55"/>
                <a:gd name="T74" fmla="*/ 2147483646 w 103"/>
                <a:gd name="T75" fmla="*/ 2147483646 h 55"/>
                <a:gd name="T76" fmla="*/ 2147483646 w 103"/>
                <a:gd name="T77" fmla="*/ 2147483646 h 55"/>
                <a:gd name="T78" fmla="*/ 2147483646 w 103"/>
                <a:gd name="T79" fmla="*/ 2147483646 h 55"/>
                <a:gd name="T80" fmla="*/ 2147483646 w 103"/>
                <a:gd name="T81" fmla="*/ 2147483646 h 55"/>
                <a:gd name="T82" fmla="*/ 2147483646 w 103"/>
                <a:gd name="T83" fmla="*/ 2147483646 h 55"/>
                <a:gd name="T84" fmla="*/ 2147483646 w 103"/>
                <a:gd name="T85" fmla="*/ 2147483646 h 5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3"/>
                <a:gd name="T130" fmla="*/ 0 h 55"/>
                <a:gd name="T131" fmla="*/ 103 w 103"/>
                <a:gd name="T132" fmla="*/ 55 h 5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3" h="55">
                  <a:moveTo>
                    <a:pt x="34" y="27"/>
                  </a:moveTo>
                  <a:cubicBezTo>
                    <a:pt x="31" y="27"/>
                    <a:pt x="32" y="23"/>
                    <a:pt x="28" y="24"/>
                  </a:cubicBezTo>
                  <a:cubicBezTo>
                    <a:pt x="28" y="22"/>
                    <a:pt x="26" y="21"/>
                    <a:pt x="26" y="19"/>
                  </a:cubicBezTo>
                  <a:cubicBezTo>
                    <a:pt x="20" y="18"/>
                    <a:pt x="14" y="18"/>
                    <a:pt x="10" y="15"/>
                  </a:cubicBezTo>
                  <a:cubicBezTo>
                    <a:pt x="6" y="16"/>
                    <a:pt x="7" y="15"/>
                    <a:pt x="2" y="15"/>
                  </a:cubicBezTo>
                  <a:cubicBezTo>
                    <a:pt x="2" y="12"/>
                    <a:pt x="2" y="9"/>
                    <a:pt x="0" y="9"/>
                  </a:cubicBezTo>
                  <a:cubicBezTo>
                    <a:pt x="1" y="6"/>
                    <a:pt x="3" y="9"/>
                    <a:pt x="5" y="9"/>
                  </a:cubicBezTo>
                  <a:cubicBezTo>
                    <a:pt x="7" y="9"/>
                    <a:pt x="7" y="7"/>
                    <a:pt x="9" y="7"/>
                  </a:cubicBezTo>
                  <a:cubicBezTo>
                    <a:pt x="12" y="8"/>
                    <a:pt x="13" y="10"/>
                    <a:pt x="16" y="10"/>
                  </a:cubicBezTo>
                  <a:cubicBezTo>
                    <a:pt x="19" y="12"/>
                    <a:pt x="20" y="7"/>
                    <a:pt x="21" y="6"/>
                  </a:cubicBezTo>
                  <a:cubicBezTo>
                    <a:pt x="25" y="4"/>
                    <a:pt x="30" y="5"/>
                    <a:pt x="33" y="2"/>
                  </a:cubicBezTo>
                  <a:cubicBezTo>
                    <a:pt x="36" y="0"/>
                    <a:pt x="35" y="4"/>
                    <a:pt x="35" y="5"/>
                  </a:cubicBezTo>
                  <a:cubicBezTo>
                    <a:pt x="38" y="6"/>
                    <a:pt x="47" y="4"/>
                    <a:pt x="47" y="9"/>
                  </a:cubicBezTo>
                  <a:cubicBezTo>
                    <a:pt x="48" y="10"/>
                    <a:pt x="49" y="7"/>
                    <a:pt x="49" y="7"/>
                  </a:cubicBezTo>
                  <a:cubicBezTo>
                    <a:pt x="51" y="8"/>
                    <a:pt x="51" y="10"/>
                    <a:pt x="52" y="10"/>
                  </a:cubicBezTo>
                  <a:cubicBezTo>
                    <a:pt x="54" y="11"/>
                    <a:pt x="57" y="10"/>
                    <a:pt x="59" y="10"/>
                  </a:cubicBezTo>
                  <a:cubicBezTo>
                    <a:pt x="60" y="11"/>
                    <a:pt x="60" y="15"/>
                    <a:pt x="65" y="13"/>
                  </a:cubicBezTo>
                  <a:cubicBezTo>
                    <a:pt x="67" y="15"/>
                    <a:pt x="65" y="15"/>
                    <a:pt x="65" y="17"/>
                  </a:cubicBezTo>
                  <a:cubicBezTo>
                    <a:pt x="67" y="18"/>
                    <a:pt x="67" y="17"/>
                    <a:pt x="68" y="16"/>
                  </a:cubicBezTo>
                  <a:cubicBezTo>
                    <a:pt x="69" y="16"/>
                    <a:pt x="69" y="18"/>
                    <a:pt x="69" y="20"/>
                  </a:cubicBezTo>
                  <a:cubicBezTo>
                    <a:pt x="70" y="22"/>
                    <a:pt x="74" y="23"/>
                    <a:pt x="76" y="24"/>
                  </a:cubicBezTo>
                  <a:cubicBezTo>
                    <a:pt x="78" y="25"/>
                    <a:pt x="83" y="29"/>
                    <a:pt x="87" y="29"/>
                  </a:cubicBezTo>
                  <a:cubicBezTo>
                    <a:pt x="88" y="31"/>
                    <a:pt x="86" y="31"/>
                    <a:pt x="86" y="33"/>
                  </a:cubicBezTo>
                  <a:cubicBezTo>
                    <a:pt x="87" y="34"/>
                    <a:pt x="89" y="34"/>
                    <a:pt x="90" y="36"/>
                  </a:cubicBezTo>
                  <a:cubicBezTo>
                    <a:pt x="91" y="36"/>
                    <a:pt x="90" y="38"/>
                    <a:pt x="90" y="38"/>
                  </a:cubicBezTo>
                  <a:cubicBezTo>
                    <a:pt x="92" y="40"/>
                    <a:pt x="94" y="41"/>
                    <a:pt x="96" y="44"/>
                  </a:cubicBezTo>
                  <a:cubicBezTo>
                    <a:pt x="98" y="47"/>
                    <a:pt x="99" y="50"/>
                    <a:pt x="103" y="51"/>
                  </a:cubicBezTo>
                  <a:cubicBezTo>
                    <a:pt x="100" y="55"/>
                    <a:pt x="95" y="51"/>
                    <a:pt x="93" y="51"/>
                  </a:cubicBezTo>
                  <a:cubicBezTo>
                    <a:pt x="90" y="50"/>
                    <a:pt x="88" y="49"/>
                    <a:pt x="85" y="45"/>
                  </a:cubicBezTo>
                  <a:cubicBezTo>
                    <a:pt x="84" y="45"/>
                    <a:pt x="83" y="43"/>
                    <a:pt x="82" y="43"/>
                  </a:cubicBezTo>
                  <a:cubicBezTo>
                    <a:pt x="81" y="42"/>
                    <a:pt x="80" y="43"/>
                    <a:pt x="80" y="41"/>
                  </a:cubicBezTo>
                  <a:cubicBezTo>
                    <a:pt x="80" y="41"/>
                    <a:pt x="76" y="37"/>
                    <a:pt x="76" y="37"/>
                  </a:cubicBezTo>
                  <a:cubicBezTo>
                    <a:pt x="73" y="36"/>
                    <a:pt x="69" y="38"/>
                    <a:pt x="65" y="36"/>
                  </a:cubicBezTo>
                  <a:cubicBezTo>
                    <a:pt x="62" y="39"/>
                    <a:pt x="61" y="44"/>
                    <a:pt x="59" y="48"/>
                  </a:cubicBezTo>
                  <a:cubicBezTo>
                    <a:pt x="58" y="46"/>
                    <a:pt x="53" y="47"/>
                    <a:pt x="51" y="45"/>
                  </a:cubicBezTo>
                  <a:cubicBezTo>
                    <a:pt x="49" y="44"/>
                    <a:pt x="52" y="42"/>
                    <a:pt x="47" y="44"/>
                  </a:cubicBezTo>
                  <a:cubicBezTo>
                    <a:pt x="50" y="37"/>
                    <a:pt x="40" y="43"/>
                    <a:pt x="41" y="37"/>
                  </a:cubicBezTo>
                  <a:cubicBezTo>
                    <a:pt x="38" y="37"/>
                    <a:pt x="35" y="38"/>
                    <a:pt x="35" y="43"/>
                  </a:cubicBezTo>
                  <a:cubicBezTo>
                    <a:pt x="34" y="42"/>
                    <a:pt x="34" y="39"/>
                    <a:pt x="31" y="40"/>
                  </a:cubicBezTo>
                  <a:cubicBezTo>
                    <a:pt x="32" y="37"/>
                    <a:pt x="34" y="37"/>
                    <a:pt x="35" y="36"/>
                  </a:cubicBezTo>
                  <a:cubicBezTo>
                    <a:pt x="37" y="34"/>
                    <a:pt x="39" y="34"/>
                    <a:pt x="38" y="30"/>
                  </a:cubicBezTo>
                  <a:cubicBezTo>
                    <a:pt x="37" y="29"/>
                    <a:pt x="37" y="33"/>
                    <a:pt x="37" y="33"/>
                  </a:cubicBezTo>
                  <a:cubicBezTo>
                    <a:pt x="34" y="32"/>
                    <a:pt x="35" y="24"/>
                    <a:pt x="34" y="27"/>
                  </a:cubicBezTo>
                </a:path>
              </a:pathLst>
            </a:custGeom>
            <a:grpFill/>
            <a:ln w="9525">
              <a:solidFill>
                <a:schemeClr val="bg1"/>
              </a:solidFill>
              <a:round/>
            </a:ln>
          </p:spPr>
          <p:txBody>
            <a:bodyPr/>
            <a:lstStyle/>
            <a:p>
              <a:endParaRPr lang="zh-CN" altLang="en-US"/>
            </a:p>
          </p:txBody>
        </p:sp>
        <p:sp>
          <p:nvSpPr>
            <p:cNvPr id="312" name="Freeform 77"/>
            <p:cNvSpPr>
              <a:spLocks noChangeArrowheads="1"/>
            </p:cNvSpPr>
            <p:nvPr/>
          </p:nvSpPr>
          <p:spPr bwMode="auto">
            <a:xfrm>
              <a:off x="8523288" y="4233863"/>
              <a:ext cx="36512" cy="34925"/>
            </a:xfrm>
            <a:custGeom>
              <a:avLst/>
              <a:gdLst>
                <a:gd name="T0" fmla="*/ 2147483646 w 10"/>
                <a:gd name="T1" fmla="*/ 2147483646 h 9"/>
                <a:gd name="T2" fmla="*/ 0 w 10"/>
                <a:gd name="T3" fmla="*/ 2147483646 h 9"/>
                <a:gd name="T4" fmla="*/ 2147483646 w 10"/>
                <a:gd name="T5" fmla="*/ 2147483646 h 9"/>
                <a:gd name="T6" fmla="*/ 0 60000 65536"/>
                <a:gd name="T7" fmla="*/ 0 60000 65536"/>
                <a:gd name="T8" fmla="*/ 0 60000 65536"/>
                <a:gd name="T9" fmla="*/ 0 w 10"/>
                <a:gd name="T10" fmla="*/ 0 h 9"/>
                <a:gd name="T11" fmla="*/ 10 w 10"/>
                <a:gd name="T12" fmla="*/ 9 h 9"/>
              </a:gdLst>
              <a:ahLst/>
              <a:cxnLst>
                <a:cxn ang="T6">
                  <a:pos x="T0" y="T1"/>
                </a:cxn>
                <a:cxn ang="T7">
                  <a:pos x="T2" y="T3"/>
                </a:cxn>
                <a:cxn ang="T8">
                  <a:pos x="T4" y="T5"/>
                </a:cxn>
              </a:cxnLst>
              <a:rect l="T9" t="T10" r="T11" b="T12"/>
              <a:pathLst>
                <a:path w="10" h="9">
                  <a:moveTo>
                    <a:pt x="9" y="3"/>
                  </a:moveTo>
                  <a:cubicBezTo>
                    <a:pt x="10" y="9"/>
                    <a:pt x="2" y="5"/>
                    <a:pt x="0" y="5"/>
                  </a:cubicBezTo>
                  <a:cubicBezTo>
                    <a:pt x="1" y="3"/>
                    <a:pt x="8" y="0"/>
                    <a:pt x="9" y="3"/>
                  </a:cubicBezTo>
                </a:path>
              </a:pathLst>
            </a:custGeom>
            <a:grpFill/>
            <a:ln w="9525">
              <a:solidFill>
                <a:schemeClr val="bg1"/>
              </a:solidFill>
              <a:round/>
            </a:ln>
          </p:spPr>
          <p:txBody>
            <a:bodyPr/>
            <a:lstStyle/>
            <a:p>
              <a:endParaRPr lang="zh-CN" altLang="en-US"/>
            </a:p>
          </p:txBody>
        </p:sp>
        <p:sp>
          <p:nvSpPr>
            <p:cNvPr id="313" name="Freeform 78"/>
            <p:cNvSpPr>
              <a:spLocks noChangeArrowheads="1"/>
            </p:cNvSpPr>
            <p:nvPr/>
          </p:nvSpPr>
          <p:spPr bwMode="auto">
            <a:xfrm>
              <a:off x="8469313" y="4241800"/>
              <a:ext cx="25400" cy="15875"/>
            </a:xfrm>
            <a:custGeom>
              <a:avLst/>
              <a:gdLst>
                <a:gd name="T0" fmla="*/ 2147483646 w 7"/>
                <a:gd name="T1" fmla="*/ 2147483646 h 4"/>
                <a:gd name="T2" fmla="*/ 2147483646 w 7"/>
                <a:gd name="T3" fmla="*/ 2147483646 h 4"/>
                <a:gd name="T4" fmla="*/ 2147483646 w 7"/>
                <a:gd name="T5" fmla="*/ 2147483646 h 4"/>
                <a:gd name="T6" fmla="*/ 2147483646 w 7"/>
                <a:gd name="T7" fmla="*/ 2147483646 h 4"/>
                <a:gd name="T8" fmla="*/ 0 60000 65536"/>
                <a:gd name="T9" fmla="*/ 0 60000 65536"/>
                <a:gd name="T10" fmla="*/ 0 60000 65536"/>
                <a:gd name="T11" fmla="*/ 0 60000 65536"/>
                <a:gd name="T12" fmla="*/ 0 w 7"/>
                <a:gd name="T13" fmla="*/ 0 h 4"/>
                <a:gd name="T14" fmla="*/ 7 w 7"/>
                <a:gd name="T15" fmla="*/ 4 h 4"/>
              </a:gdLst>
              <a:ahLst/>
              <a:cxnLst>
                <a:cxn ang="T8">
                  <a:pos x="T0" y="T1"/>
                </a:cxn>
                <a:cxn ang="T9">
                  <a:pos x="T2" y="T3"/>
                </a:cxn>
                <a:cxn ang="T10">
                  <a:pos x="T4" y="T5"/>
                </a:cxn>
                <a:cxn ang="T11">
                  <a:pos x="T6" y="T7"/>
                </a:cxn>
              </a:cxnLst>
              <a:rect l="T12" t="T13" r="T14" b="T15"/>
              <a:pathLst>
                <a:path w="7" h="4">
                  <a:moveTo>
                    <a:pt x="1" y="3"/>
                  </a:moveTo>
                  <a:cubicBezTo>
                    <a:pt x="0" y="0"/>
                    <a:pt x="7" y="1"/>
                    <a:pt x="5" y="4"/>
                  </a:cubicBezTo>
                  <a:cubicBezTo>
                    <a:pt x="2" y="4"/>
                    <a:pt x="2" y="4"/>
                    <a:pt x="2" y="4"/>
                  </a:cubicBezTo>
                  <a:cubicBezTo>
                    <a:pt x="3" y="3"/>
                    <a:pt x="2" y="3"/>
                    <a:pt x="1" y="3"/>
                  </a:cubicBezTo>
                </a:path>
              </a:pathLst>
            </a:custGeom>
            <a:grpFill/>
            <a:ln w="9525">
              <a:solidFill>
                <a:schemeClr val="bg1"/>
              </a:solidFill>
              <a:round/>
            </a:ln>
          </p:spPr>
          <p:txBody>
            <a:bodyPr/>
            <a:lstStyle/>
            <a:p>
              <a:endParaRPr lang="zh-CN" altLang="en-US"/>
            </a:p>
          </p:txBody>
        </p:sp>
        <p:sp>
          <p:nvSpPr>
            <p:cNvPr id="314" name="Freeform 79"/>
            <p:cNvSpPr>
              <a:spLocks noChangeArrowheads="1"/>
            </p:cNvSpPr>
            <p:nvPr/>
          </p:nvSpPr>
          <p:spPr bwMode="auto">
            <a:xfrm>
              <a:off x="8972550" y="4275138"/>
              <a:ext cx="80963" cy="60325"/>
            </a:xfrm>
            <a:custGeom>
              <a:avLst/>
              <a:gdLst>
                <a:gd name="T0" fmla="*/ 2147483646 w 21"/>
                <a:gd name="T1" fmla="*/ 0 h 15"/>
                <a:gd name="T2" fmla="*/ 2147483646 w 21"/>
                <a:gd name="T3" fmla="*/ 0 h 15"/>
                <a:gd name="T4" fmla="*/ 2147483646 w 21"/>
                <a:gd name="T5" fmla="*/ 2147483646 h 15"/>
                <a:gd name="T6" fmla="*/ 2147483646 w 21"/>
                <a:gd name="T7" fmla="*/ 2147483646 h 15"/>
                <a:gd name="T8" fmla="*/ 2147483646 w 21"/>
                <a:gd name="T9" fmla="*/ 2147483646 h 15"/>
                <a:gd name="T10" fmla="*/ 2147483646 w 21"/>
                <a:gd name="T11" fmla="*/ 2147483646 h 15"/>
                <a:gd name="T12" fmla="*/ 2147483646 w 21"/>
                <a:gd name="T13" fmla="*/ 2147483646 h 15"/>
                <a:gd name="T14" fmla="*/ 2147483646 w 21"/>
                <a:gd name="T15" fmla="*/ 0 h 15"/>
                <a:gd name="T16" fmla="*/ 0 60000 65536"/>
                <a:gd name="T17" fmla="*/ 0 60000 65536"/>
                <a:gd name="T18" fmla="*/ 0 60000 65536"/>
                <a:gd name="T19" fmla="*/ 0 60000 65536"/>
                <a:gd name="T20" fmla="*/ 0 60000 65536"/>
                <a:gd name="T21" fmla="*/ 0 60000 65536"/>
                <a:gd name="T22" fmla="*/ 0 60000 65536"/>
                <a:gd name="T23" fmla="*/ 0 60000 65536"/>
                <a:gd name="T24" fmla="*/ 0 w 21"/>
                <a:gd name="T25" fmla="*/ 0 h 15"/>
                <a:gd name="T26" fmla="*/ 21 w 21"/>
                <a:gd name="T27" fmla="*/ 15 h 1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 h="15">
                  <a:moveTo>
                    <a:pt x="16" y="0"/>
                  </a:moveTo>
                  <a:cubicBezTo>
                    <a:pt x="20" y="0"/>
                    <a:pt x="20" y="0"/>
                    <a:pt x="20" y="0"/>
                  </a:cubicBezTo>
                  <a:cubicBezTo>
                    <a:pt x="20" y="2"/>
                    <a:pt x="21" y="3"/>
                    <a:pt x="20" y="5"/>
                  </a:cubicBezTo>
                  <a:cubicBezTo>
                    <a:pt x="20" y="6"/>
                    <a:pt x="17" y="5"/>
                    <a:pt x="17" y="6"/>
                  </a:cubicBezTo>
                  <a:cubicBezTo>
                    <a:pt x="17" y="7"/>
                    <a:pt x="19" y="9"/>
                    <a:pt x="17" y="10"/>
                  </a:cubicBezTo>
                  <a:cubicBezTo>
                    <a:pt x="15" y="9"/>
                    <a:pt x="14" y="9"/>
                    <a:pt x="14" y="12"/>
                  </a:cubicBezTo>
                  <a:cubicBezTo>
                    <a:pt x="10" y="10"/>
                    <a:pt x="0" y="15"/>
                    <a:pt x="2" y="7"/>
                  </a:cubicBezTo>
                  <a:cubicBezTo>
                    <a:pt x="9" y="10"/>
                    <a:pt x="14" y="6"/>
                    <a:pt x="16" y="0"/>
                  </a:cubicBezTo>
                </a:path>
              </a:pathLst>
            </a:custGeom>
            <a:grpFill/>
            <a:ln w="9525">
              <a:solidFill>
                <a:schemeClr val="bg1"/>
              </a:solidFill>
              <a:round/>
            </a:ln>
          </p:spPr>
          <p:txBody>
            <a:bodyPr/>
            <a:lstStyle/>
            <a:p>
              <a:endParaRPr lang="zh-CN" altLang="en-US"/>
            </a:p>
          </p:txBody>
        </p:sp>
        <p:sp>
          <p:nvSpPr>
            <p:cNvPr id="315" name="Freeform 80"/>
            <p:cNvSpPr>
              <a:spLocks noChangeArrowheads="1"/>
            </p:cNvSpPr>
            <p:nvPr/>
          </p:nvSpPr>
          <p:spPr bwMode="auto">
            <a:xfrm>
              <a:off x="8272463" y="4365625"/>
              <a:ext cx="42862" cy="23813"/>
            </a:xfrm>
            <a:custGeom>
              <a:avLst/>
              <a:gdLst>
                <a:gd name="T0" fmla="*/ 2147483646 w 11"/>
                <a:gd name="T1" fmla="*/ 2147483646 h 6"/>
                <a:gd name="T2" fmla="*/ 0 w 11"/>
                <a:gd name="T3" fmla="*/ 2147483646 h 6"/>
                <a:gd name="T4" fmla="*/ 2147483646 w 11"/>
                <a:gd name="T5" fmla="*/ 2147483646 h 6"/>
                <a:gd name="T6" fmla="*/ 0 60000 65536"/>
                <a:gd name="T7" fmla="*/ 0 60000 65536"/>
                <a:gd name="T8" fmla="*/ 0 60000 65536"/>
                <a:gd name="T9" fmla="*/ 0 w 11"/>
                <a:gd name="T10" fmla="*/ 0 h 6"/>
                <a:gd name="T11" fmla="*/ 11 w 11"/>
                <a:gd name="T12" fmla="*/ 6 h 6"/>
              </a:gdLst>
              <a:ahLst/>
              <a:cxnLst>
                <a:cxn ang="T6">
                  <a:pos x="T0" y="T1"/>
                </a:cxn>
                <a:cxn ang="T7">
                  <a:pos x="T2" y="T3"/>
                </a:cxn>
                <a:cxn ang="T8">
                  <a:pos x="T4" y="T5"/>
                </a:cxn>
              </a:cxnLst>
              <a:rect l="T9" t="T10" r="T11" b="T12"/>
              <a:pathLst>
                <a:path w="11" h="6">
                  <a:moveTo>
                    <a:pt x="11" y="1"/>
                  </a:moveTo>
                  <a:cubicBezTo>
                    <a:pt x="9" y="3"/>
                    <a:pt x="6" y="6"/>
                    <a:pt x="0" y="5"/>
                  </a:cubicBezTo>
                  <a:cubicBezTo>
                    <a:pt x="0" y="0"/>
                    <a:pt x="6" y="1"/>
                    <a:pt x="11" y="1"/>
                  </a:cubicBezTo>
                </a:path>
              </a:pathLst>
            </a:custGeom>
            <a:grpFill/>
            <a:ln w="9525">
              <a:solidFill>
                <a:schemeClr val="bg1"/>
              </a:solidFill>
              <a:round/>
            </a:ln>
          </p:spPr>
          <p:txBody>
            <a:bodyPr/>
            <a:lstStyle/>
            <a:p>
              <a:endParaRPr lang="zh-CN" altLang="en-US"/>
            </a:p>
          </p:txBody>
        </p:sp>
        <p:sp>
          <p:nvSpPr>
            <p:cNvPr id="316" name="Freeform 81"/>
            <p:cNvSpPr>
              <a:spLocks noChangeArrowheads="1"/>
            </p:cNvSpPr>
            <p:nvPr/>
          </p:nvSpPr>
          <p:spPr bwMode="auto">
            <a:xfrm>
              <a:off x="8339138" y="4365625"/>
              <a:ext cx="41275" cy="15875"/>
            </a:xfrm>
            <a:custGeom>
              <a:avLst/>
              <a:gdLst>
                <a:gd name="T0" fmla="*/ 2147483646 w 11"/>
                <a:gd name="T1" fmla="*/ 2147483646 h 4"/>
                <a:gd name="T2" fmla="*/ 0 w 11"/>
                <a:gd name="T3" fmla="*/ 2147483646 h 4"/>
                <a:gd name="T4" fmla="*/ 2147483646 w 11"/>
                <a:gd name="T5" fmla="*/ 2147483646 h 4"/>
                <a:gd name="T6" fmla="*/ 0 60000 65536"/>
                <a:gd name="T7" fmla="*/ 0 60000 65536"/>
                <a:gd name="T8" fmla="*/ 0 60000 65536"/>
                <a:gd name="T9" fmla="*/ 0 w 11"/>
                <a:gd name="T10" fmla="*/ 0 h 4"/>
                <a:gd name="T11" fmla="*/ 11 w 11"/>
                <a:gd name="T12" fmla="*/ 4 h 4"/>
              </a:gdLst>
              <a:ahLst/>
              <a:cxnLst>
                <a:cxn ang="T6">
                  <a:pos x="T0" y="T1"/>
                </a:cxn>
                <a:cxn ang="T7">
                  <a:pos x="T2" y="T3"/>
                </a:cxn>
                <a:cxn ang="T8">
                  <a:pos x="T4" y="T5"/>
                </a:cxn>
              </a:cxnLst>
              <a:rect l="T9" t="T10" r="T11" b="T12"/>
              <a:pathLst>
                <a:path w="11" h="4">
                  <a:moveTo>
                    <a:pt x="11" y="1"/>
                  </a:moveTo>
                  <a:cubicBezTo>
                    <a:pt x="10" y="4"/>
                    <a:pt x="5" y="4"/>
                    <a:pt x="0" y="4"/>
                  </a:cubicBezTo>
                  <a:cubicBezTo>
                    <a:pt x="1" y="0"/>
                    <a:pt x="6" y="1"/>
                    <a:pt x="11" y="1"/>
                  </a:cubicBezTo>
                </a:path>
              </a:pathLst>
            </a:custGeom>
            <a:grpFill/>
            <a:ln w="9525">
              <a:solidFill>
                <a:schemeClr val="bg1"/>
              </a:solidFill>
              <a:round/>
            </a:ln>
          </p:spPr>
          <p:txBody>
            <a:bodyPr/>
            <a:lstStyle/>
            <a:p>
              <a:endParaRPr lang="zh-CN" altLang="en-US"/>
            </a:p>
          </p:txBody>
        </p:sp>
        <p:sp>
          <p:nvSpPr>
            <p:cNvPr id="317" name="Freeform 82"/>
            <p:cNvSpPr>
              <a:spLocks noChangeArrowheads="1"/>
            </p:cNvSpPr>
            <p:nvPr/>
          </p:nvSpPr>
          <p:spPr bwMode="auto">
            <a:xfrm>
              <a:off x="8420100" y="4365625"/>
              <a:ext cx="73025" cy="53975"/>
            </a:xfrm>
            <a:custGeom>
              <a:avLst/>
              <a:gdLst>
                <a:gd name="T0" fmla="*/ 2147483646 w 19"/>
                <a:gd name="T1" fmla="*/ 2147483646 h 13"/>
                <a:gd name="T2" fmla="*/ 2147483646 w 19"/>
                <a:gd name="T3" fmla="*/ 2147483646 h 13"/>
                <a:gd name="T4" fmla="*/ 2147483646 w 19"/>
                <a:gd name="T5" fmla="*/ 2147483646 h 13"/>
                <a:gd name="T6" fmla="*/ 2147483646 w 19"/>
                <a:gd name="T7" fmla="*/ 2147483646 h 13"/>
                <a:gd name="T8" fmla="*/ 2147483646 w 19"/>
                <a:gd name="T9" fmla="*/ 2147483646 h 13"/>
                <a:gd name="T10" fmla="*/ 2147483646 w 19"/>
                <a:gd name="T11" fmla="*/ 2147483646 h 13"/>
                <a:gd name="T12" fmla="*/ 2147483646 w 19"/>
                <a:gd name="T13" fmla="*/ 2147483646 h 13"/>
                <a:gd name="T14" fmla="*/ 2147483646 w 19"/>
                <a:gd name="T15" fmla="*/ 2147483646 h 13"/>
                <a:gd name="T16" fmla="*/ 0 60000 65536"/>
                <a:gd name="T17" fmla="*/ 0 60000 65536"/>
                <a:gd name="T18" fmla="*/ 0 60000 65536"/>
                <a:gd name="T19" fmla="*/ 0 60000 65536"/>
                <a:gd name="T20" fmla="*/ 0 60000 65536"/>
                <a:gd name="T21" fmla="*/ 0 60000 65536"/>
                <a:gd name="T22" fmla="*/ 0 60000 65536"/>
                <a:gd name="T23" fmla="*/ 0 60000 65536"/>
                <a:gd name="T24" fmla="*/ 0 w 19"/>
                <a:gd name="T25" fmla="*/ 0 h 13"/>
                <a:gd name="T26" fmla="*/ 19 w 19"/>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 h="13">
                  <a:moveTo>
                    <a:pt x="18" y="1"/>
                  </a:moveTo>
                  <a:cubicBezTo>
                    <a:pt x="19" y="4"/>
                    <a:pt x="18" y="5"/>
                    <a:pt x="17" y="6"/>
                  </a:cubicBezTo>
                  <a:cubicBezTo>
                    <a:pt x="16" y="7"/>
                    <a:pt x="14" y="6"/>
                    <a:pt x="14" y="6"/>
                  </a:cubicBezTo>
                  <a:cubicBezTo>
                    <a:pt x="12" y="9"/>
                    <a:pt x="8" y="13"/>
                    <a:pt x="1" y="12"/>
                  </a:cubicBezTo>
                  <a:cubicBezTo>
                    <a:pt x="0" y="9"/>
                    <a:pt x="4" y="9"/>
                    <a:pt x="6" y="8"/>
                  </a:cubicBezTo>
                  <a:cubicBezTo>
                    <a:pt x="7" y="7"/>
                    <a:pt x="7" y="6"/>
                    <a:pt x="8" y="5"/>
                  </a:cubicBezTo>
                  <a:cubicBezTo>
                    <a:pt x="9" y="4"/>
                    <a:pt x="11" y="4"/>
                    <a:pt x="11" y="2"/>
                  </a:cubicBezTo>
                  <a:cubicBezTo>
                    <a:pt x="15" y="3"/>
                    <a:pt x="15" y="0"/>
                    <a:pt x="18" y="1"/>
                  </a:cubicBezTo>
                </a:path>
              </a:pathLst>
            </a:custGeom>
            <a:grpFill/>
            <a:ln w="9525">
              <a:solidFill>
                <a:schemeClr val="bg1"/>
              </a:solidFill>
              <a:round/>
            </a:ln>
          </p:spPr>
          <p:txBody>
            <a:bodyPr/>
            <a:lstStyle/>
            <a:p>
              <a:endParaRPr lang="zh-CN" altLang="en-US"/>
            </a:p>
          </p:txBody>
        </p:sp>
        <p:sp>
          <p:nvSpPr>
            <p:cNvPr id="318" name="Freeform 83"/>
            <p:cNvSpPr>
              <a:spLocks noChangeArrowheads="1"/>
            </p:cNvSpPr>
            <p:nvPr/>
          </p:nvSpPr>
          <p:spPr bwMode="auto">
            <a:xfrm>
              <a:off x="9512300" y="5027613"/>
              <a:ext cx="39688" cy="60325"/>
            </a:xfrm>
            <a:custGeom>
              <a:avLst/>
              <a:gdLst>
                <a:gd name="T0" fmla="*/ 2147483646 w 10"/>
                <a:gd name="T1" fmla="*/ 0 h 14"/>
                <a:gd name="T2" fmla="*/ 2147483646 w 10"/>
                <a:gd name="T3" fmla="*/ 2147483646 h 14"/>
                <a:gd name="T4" fmla="*/ 2147483646 w 10"/>
                <a:gd name="T5" fmla="*/ 2147483646 h 14"/>
                <a:gd name="T6" fmla="*/ 2147483646 w 10"/>
                <a:gd name="T7" fmla="*/ 2147483646 h 14"/>
                <a:gd name="T8" fmla="*/ 2147483646 w 10"/>
                <a:gd name="T9" fmla="*/ 2147483646 h 14"/>
                <a:gd name="T10" fmla="*/ 0 w 10"/>
                <a:gd name="T11" fmla="*/ 2147483646 h 14"/>
                <a:gd name="T12" fmla="*/ 2147483646 w 10"/>
                <a:gd name="T13" fmla="*/ 0 h 14"/>
                <a:gd name="T14" fmla="*/ 0 60000 65536"/>
                <a:gd name="T15" fmla="*/ 0 60000 65536"/>
                <a:gd name="T16" fmla="*/ 0 60000 65536"/>
                <a:gd name="T17" fmla="*/ 0 60000 65536"/>
                <a:gd name="T18" fmla="*/ 0 60000 65536"/>
                <a:gd name="T19" fmla="*/ 0 60000 65536"/>
                <a:gd name="T20" fmla="*/ 0 60000 65536"/>
                <a:gd name="T21" fmla="*/ 0 w 10"/>
                <a:gd name="T22" fmla="*/ 0 h 14"/>
                <a:gd name="T23" fmla="*/ 10 w 10"/>
                <a:gd name="T24" fmla="*/ 14 h 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14">
                  <a:moveTo>
                    <a:pt x="1" y="0"/>
                  </a:moveTo>
                  <a:cubicBezTo>
                    <a:pt x="2" y="0"/>
                    <a:pt x="2" y="1"/>
                    <a:pt x="2" y="2"/>
                  </a:cubicBezTo>
                  <a:cubicBezTo>
                    <a:pt x="1" y="4"/>
                    <a:pt x="9" y="5"/>
                    <a:pt x="7" y="7"/>
                  </a:cubicBezTo>
                  <a:cubicBezTo>
                    <a:pt x="4" y="9"/>
                    <a:pt x="10" y="7"/>
                    <a:pt x="8" y="14"/>
                  </a:cubicBezTo>
                  <a:cubicBezTo>
                    <a:pt x="6" y="14"/>
                    <a:pt x="4" y="11"/>
                    <a:pt x="4" y="14"/>
                  </a:cubicBezTo>
                  <a:cubicBezTo>
                    <a:pt x="2" y="12"/>
                    <a:pt x="1" y="6"/>
                    <a:pt x="0" y="2"/>
                  </a:cubicBezTo>
                  <a:cubicBezTo>
                    <a:pt x="1" y="2"/>
                    <a:pt x="1" y="1"/>
                    <a:pt x="1" y="0"/>
                  </a:cubicBezTo>
                </a:path>
              </a:pathLst>
            </a:custGeom>
            <a:grpFill/>
            <a:ln w="9525">
              <a:solidFill>
                <a:schemeClr val="bg1"/>
              </a:solidFill>
              <a:round/>
            </a:ln>
          </p:spPr>
          <p:txBody>
            <a:bodyPr/>
            <a:lstStyle/>
            <a:p>
              <a:endParaRPr lang="zh-CN" altLang="en-US"/>
            </a:p>
          </p:txBody>
        </p:sp>
        <p:sp>
          <p:nvSpPr>
            <p:cNvPr id="319" name="Freeform 84"/>
            <p:cNvSpPr>
              <a:spLocks noChangeArrowheads="1"/>
            </p:cNvSpPr>
            <p:nvPr/>
          </p:nvSpPr>
          <p:spPr bwMode="auto">
            <a:xfrm>
              <a:off x="9520238" y="5076825"/>
              <a:ext cx="88900" cy="130175"/>
            </a:xfrm>
            <a:custGeom>
              <a:avLst/>
              <a:gdLst>
                <a:gd name="T0" fmla="*/ 2147483646 w 23"/>
                <a:gd name="T1" fmla="*/ 0 h 31"/>
                <a:gd name="T2" fmla="*/ 2147483646 w 23"/>
                <a:gd name="T3" fmla="*/ 2147483646 h 31"/>
                <a:gd name="T4" fmla="*/ 2147483646 w 23"/>
                <a:gd name="T5" fmla="*/ 2147483646 h 31"/>
                <a:gd name="T6" fmla="*/ 2147483646 w 23"/>
                <a:gd name="T7" fmla="*/ 2147483646 h 31"/>
                <a:gd name="T8" fmla="*/ 2147483646 w 23"/>
                <a:gd name="T9" fmla="*/ 2147483646 h 31"/>
                <a:gd name="T10" fmla="*/ 2147483646 w 23"/>
                <a:gd name="T11" fmla="*/ 2147483646 h 31"/>
                <a:gd name="T12" fmla="*/ 2147483646 w 23"/>
                <a:gd name="T13" fmla="*/ 2147483646 h 31"/>
                <a:gd name="T14" fmla="*/ 2147483646 w 23"/>
                <a:gd name="T15" fmla="*/ 2147483646 h 31"/>
                <a:gd name="T16" fmla="*/ 2147483646 w 23"/>
                <a:gd name="T17" fmla="*/ 2147483646 h 31"/>
                <a:gd name="T18" fmla="*/ 2147483646 w 23"/>
                <a:gd name="T19" fmla="*/ 2147483646 h 31"/>
                <a:gd name="T20" fmla="*/ 2147483646 w 23"/>
                <a:gd name="T21" fmla="*/ 2147483646 h 31"/>
                <a:gd name="T22" fmla="*/ 2147483646 w 23"/>
                <a:gd name="T23" fmla="*/ 2147483646 h 31"/>
                <a:gd name="T24" fmla="*/ 0 w 23"/>
                <a:gd name="T25" fmla="*/ 2147483646 h 31"/>
                <a:gd name="T26" fmla="*/ 2147483646 w 23"/>
                <a:gd name="T27" fmla="*/ 2147483646 h 31"/>
                <a:gd name="T28" fmla="*/ 2147483646 w 23"/>
                <a:gd name="T29" fmla="*/ 0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3"/>
                <a:gd name="T46" fmla="*/ 0 h 31"/>
                <a:gd name="T47" fmla="*/ 23 w 23"/>
                <a:gd name="T48" fmla="*/ 31 h 3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3" h="31">
                  <a:moveTo>
                    <a:pt x="7" y="0"/>
                  </a:moveTo>
                  <a:cubicBezTo>
                    <a:pt x="9" y="0"/>
                    <a:pt x="9" y="1"/>
                    <a:pt x="9" y="2"/>
                  </a:cubicBezTo>
                  <a:cubicBezTo>
                    <a:pt x="9" y="4"/>
                    <a:pt x="12" y="2"/>
                    <a:pt x="12" y="2"/>
                  </a:cubicBezTo>
                  <a:cubicBezTo>
                    <a:pt x="16" y="4"/>
                    <a:pt x="15" y="9"/>
                    <a:pt x="23" y="7"/>
                  </a:cubicBezTo>
                  <a:cubicBezTo>
                    <a:pt x="23" y="14"/>
                    <a:pt x="23" y="14"/>
                    <a:pt x="23" y="14"/>
                  </a:cubicBezTo>
                  <a:cubicBezTo>
                    <a:pt x="19" y="14"/>
                    <a:pt x="19" y="14"/>
                    <a:pt x="19" y="14"/>
                  </a:cubicBezTo>
                  <a:cubicBezTo>
                    <a:pt x="19" y="16"/>
                    <a:pt x="18" y="17"/>
                    <a:pt x="17" y="17"/>
                  </a:cubicBezTo>
                  <a:cubicBezTo>
                    <a:pt x="20" y="21"/>
                    <a:pt x="16" y="22"/>
                    <a:pt x="16" y="26"/>
                  </a:cubicBezTo>
                  <a:cubicBezTo>
                    <a:pt x="16" y="27"/>
                    <a:pt x="11" y="28"/>
                    <a:pt x="14" y="28"/>
                  </a:cubicBezTo>
                  <a:cubicBezTo>
                    <a:pt x="15" y="31"/>
                    <a:pt x="10" y="29"/>
                    <a:pt x="7" y="30"/>
                  </a:cubicBezTo>
                  <a:cubicBezTo>
                    <a:pt x="8" y="28"/>
                    <a:pt x="6" y="27"/>
                    <a:pt x="6" y="26"/>
                  </a:cubicBezTo>
                  <a:cubicBezTo>
                    <a:pt x="6" y="23"/>
                    <a:pt x="7" y="23"/>
                    <a:pt x="9" y="23"/>
                  </a:cubicBezTo>
                  <a:cubicBezTo>
                    <a:pt x="7" y="21"/>
                    <a:pt x="6" y="17"/>
                    <a:pt x="0" y="19"/>
                  </a:cubicBezTo>
                  <a:cubicBezTo>
                    <a:pt x="0" y="15"/>
                    <a:pt x="4" y="15"/>
                    <a:pt x="6" y="13"/>
                  </a:cubicBezTo>
                  <a:cubicBezTo>
                    <a:pt x="7" y="6"/>
                    <a:pt x="6" y="6"/>
                    <a:pt x="7" y="0"/>
                  </a:cubicBezTo>
                </a:path>
              </a:pathLst>
            </a:custGeom>
            <a:grpFill/>
            <a:ln w="9525">
              <a:solidFill>
                <a:schemeClr val="bg1"/>
              </a:solidFill>
              <a:round/>
            </a:ln>
          </p:spPr>
          <p:txBody>
            <a:bodyPr/>
            <a:lstStyle/>
            <a:p>
              <a:endParaRPr lang="zh-CN" altLang="en-US"/>
            </a:p>
          </p:txBody>
        </p:sp>
        <p:sp>
          <p:nvSpPr>
            <p:cNvPr id="320" name="Freeform 85"/>
            <p:cNvSpPr>
              <a:spLocks noChangeArrowheads="1"/>
            </p:cNvSpPr>
            <p:nvPr/>
          </p:nvSpPr>
          <p:spPr bwMode="auto">
            <a:xfrm>
              <a:off x="8891588" y="5186363"/>
              <a:ext cx="76200" cy="85725"/>
            </a:xfrm>
            <a:custGeom>
              <a:avLst/>
              <a:gdLst>
                <a:gd name="T0" fmla="*/ 2147483646 w 20"/>
                <a:gd name="T1" fmla="*/ 2147483646 h 21"/>
                <a:gd name="T2" fmla="*/ 2147483646 w 20"/>
                <a:gd name="T3" fmla="*/ 2147483646 h 21"/>
                <a:gd name="T4" fmla="*/ 2147483646 w 20"/>
                <a:gd name="T5" fmla="*/ 2147483646 h 21"/>
                <a:gd name="T6" fmla="*/ 2147483646 w 20"/>
                <a:gd name="T7" fmla="*/ 2147483646 h 21"/>
                <a:gd name="T8" fmla="*/ 2147483646 w 20"/>
                <a:gd name="T9" fmla="*/ 2147483646 h 21"/>
                <a:gd name="T10" fmla="*/ 2147483646 w 20"/>
                <a:gd name="T11" fmla="*/ 2147483646 h 21"/>
                <a:gd name="T12" fmla="*/ 2147483646 w 20"/>
                <a:gd name="T13" fmla="*/ 2147483646 h 21"/>
                <a:gd name="T14" fmla="*/ 2147483646 w 20"/>
                <a:gd name="T15" fmla="*/ 2147483646 h 21"/>
                <a:gd name="T16" fmla="*/ 2147483646 w 20"/>
                <a:gd name="T17" fmla="*/ 2147483646 h 21"/>
                <a:gd name="T18" fmla="*/ 2147483646 w 20"/>
                <a:gd name="T19" fmla="*/ 2147483646 h 21"/>
                <a:gd name="T20" fmla="*/ 0 w 20"/>
                <a:gd name="T21" fmla="*/ 2147483646 h 21"/>
                <a:gd name="T22" fmla="*/ 2147483646 w 20"/>
                <a:gd name="T23" fmla="*/ 2147483646 h 21"/>
                <a:gd name="T24" fmla="*/ 2147483646 w 20"/>
                <a:gd name="T25" fmla="*/ 214748364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0"/>
                <a:gd name="T40" fmla="*/ 0 h 21"/>
                <a:gd name="T41" fmla="*/ 20 w 20"/>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0" h="21">
                  <a:moveTo>
                    <a:pt x="19" y="1"/>
                  </a:moveTo>
                  <a:cubicBezTo>
                    <a:pt x="18" y="3"/>
                    <a:pt x="20" y="6"/>
                    <a:pt x="19" y="9"/>
                  </a:cubicBezTo>
                  <a:cubicBezTo>
                    <a:pt x="18" y="10"/>
                    <a:pt x="17" y="8"/>
                    <a:pt x="17" y="7"/>
                  </a:cubicBezTo>
                  <a:cubicBezTo>
                    <a:pt x="17" y="7"/>
                    <a:pt x="16" y="7"/>
                    <a:pt x="16" y="8"/>
                  </a:cubicBezTo>
                  <a:cubicBezTo>
                    <a:pt x="15" y="10"/>
                    <a:pt x="17" y="13"/>
                    <a:pt x="16" y="15"/>
                  </a:cubicBezTo>
                  <a:cubicBezTo>
                    <a:pt x="16" y="15"/>
                    <a:pt x="13" y="15"/>
                    <a:pt x="13" y="15"/>
                  </a:cubicBezTo>
                  <a:cubicBezTo>
                    <a:pt x="13" y="15"/>
                    <a:pt x="13" y="17"/>
                    <a:pt x="13" y="18"/>
                  </a:cubicBezTo>
                  <a:cubicBezTo>
                    <a:pt x="12" y="19"/>
                    <a:pt x="9" y="18"/>
                    <a:pt x="9" y="21"/>
                  </a:cubicBezTo>
                  <a:cubicBezTo>
                    <a:pt x="7" y="20"/>
                    <a:pt x="7" y="18"/>
                    <a:pt x="6" y="16"/>
                  </a:cubicBezTo>
                  <a:cubicBezTo>
                    <a:pt x="5" y="16"/>
                    <a:pt x="3" y="14"/>
                    <a:pt x="3" y="14"/>
                  </a:cubicBezTo>
                  <a:cubicBezTo>
                    <a:pt x="2" y="11"/>
                    <a:pt x="3" y="7"/>
                    <a:pt x="0" y="5"/>
                  </a:cubicBezTo>
                  <a:cubicBezTo>
                    <a:pt x="2" y="3"/>
                    <a:pt x="7" y="3"/>
                    <a:pt x="12" y="2"/>
                  </a:cubicBezTo>
                  <a:cubicBezTo>
                    <a:pt x="14" y="2"/>
                    <a:pt x="16" y="0"/>
                    <a:pt x="19" y="1"/>
                  </a:cubicBezTo>
                </a:path>
              </a:pathLst>
            </a:custGeom>
            <a:grpFill/>
            <a:ln w="9525">
              <a:solidFill>
                <a:schemeClr val="bg1"/>
              </a:solidFill>
              <a:round/>
            </a:ln>
          </p:spPr>
          <p:txBody>
            <a:bodyPr/>
            <a:lstStyle/>
            <a:p>
              <a:endParaRPr lang="zh-CN" altLang="en-US"/>
            </a:p>
          </p:txBody>
        </p:sp>
        <p:sp>
          <p:nvSpPr>
            <p:cNvPr id="321" name="Freeform 86"/>
            <p:cNvSpPr>
              <a:spLocks noChangeArrowheads="1"/>
            </p:cNvSpPr>
            <p:nvPr/>
          </p:nvSpPr>
          <p:spPr bwMode="auto">
            <a:xfrm>
              <a:off x="4114800" y="1489075"/>
              <a:ext cx="1319213" cy="1058863"/>
            </a:xfrm>
            <a:custGeom>
              <a:avLst/>
              <a:gdLst>
                <a:gd name="T0" fmla="*/ 2147483646 w 344"/>
                <a:gd name="T1" fmla="*/ 2147483646 h 257"/>
                <a:gd name="T2" fmla="*/ 2147483646 w 344"/>
                <a:gd name="T3" fmla="*/ 2147483646 h 257"/>
                <a:gd name="T4" fmla="*/ 2147483646 w 344"/>
                <a:gd name="T5" fmla="*/ 2147483646 h 257"/>
                <a:gd name="T6" fmla="*/ 2147483646 w 344"/>
                <a:gd name="T7" fmla="*/ 2147483646 h 257"/>
                <a:gd name="T8" fmla="*/ 2147483646 w 344"/>
                <a:gd name="T9" fmla="*/ 2147483646 h 257"/>
                <a:gd name="T10" fmla="*/ 2147483646 w 344"/>
                <a:gd name="T11" fmla="*/ 2147483646 h 257"/>
                <a:gd name="T12" fmla="*/ 2147483646 w 344"/>
                <a:gd name="T13" fmla="*/ 2147483646 h 257"/>
                <a:gd name="T14" fmla="*/ 2147483646 w 344"/>
                <a:gd name="T15" fmla="*/ 2147483646 h 257"/>
                <a:gd name="T16" fmla="*/ 2147483646 w 344"/>
                <a:gd name="T17" fmla="*/ 2147483646 h 257"/>
                <a:gd name="T18" fmla="*/ 2147483646 w 344"/>
                <a:gd name="T19" fmla="*/ 2147483646 h 257"/>
                <a:gd name="T20" fmla="*/ 2147483646 w 344"/>
                <a:gd name="T21" fmla="*/ 2147483646 h 257"/>
                <a:gd name="T22" fmla="*/ 2147483646 w 344"/>
                <a:gd name="T23" fmla="*/ 2147483646 h 257"/>
                <a:gd name="T24" fmla="*/ 2147483646 w 344"/>
                <a:gd name="T25" fmla="*/ 2147483646 h 257"/>
                <a:gd name="T26" fmla="*/ 2147483646 w 344"/>
                <a:gd name="T27" fmla="*/ 2147483646 h 257"/>
                <a:gd name="T28" fmla="*/ 2147483646 w 344"/>
                <a:gd name="T29" fmla="*/ 2147483646 h 257"/>
                <a:gd name="T30" fmla="*/ 2147483646 w 344"/>
                <a:gd name="T31" fmla="*/ 2147483646 h 257"/>
                <a:gd name="T32" fmla="*/ 2147483646 w 344"/>
                <a:gd name="T33" fmla="*/ 2147483646 h 257"/>
                <a:gd name="T34" fmla="*/ 2147483646 w 344"/>
                <a:gd name="T35" fmla="*/ 2147483646 h 257"/>
                <a:gd name="T36" fmla="*/ 2147483646 w 344"/>
                <a:gd name="T37" fmla="*/ 2147483646 h 257"/>
                <a:gd name="T38" fmla="*/ 2147483646 w 344"/>
                <a:gd name="T39" fmla="*/ 2147483646 h 257"/>
                <a:gd name="T40" fmla="*/ 2147483646 w 344"/>
                <a:gd name="T41" fmla="*/ 2147483646 h 257"/>
                <a:gd name="T42" fmla="*/ 2147483646 w 344"/>
                <a:gd name="T43" fmla="*/ 2147483646 h 257"/>
                <a:gd name="T44" fmla="*/ 2147483646 w 344"/>
                <a:gd name="T45" fmla="*/ 2147483646 h 257"/>
                <a:gd name="T46" fmla="*/ 2147483646 w 344"/>
                <a:gd name="T47" fmla="*/ 2147483646 h 257"/>
                <a:gd name="T48" fmla="*/ 2147483646 w 344"/>
                <a:gd name="T49" fmla="*/ 2147483646 h 257"/>
                <a:gd name="T50" fmla="*/ 2147483646 w 344"/>
                <a:gd name="T51" fmla="*/ 2147483646 h 257"/>
                <a:gd name="T52" fmla="*/ 2147483646 w 344"/>
                <a:gd name="T53" fmla="*/ 2147483646 h 257"/>
                <a:gd name="T54" fmla="*/ 2147483646 w 344"/>
                <a:gd name="T55" fmla="*/ 2147483646 h 257"/>
                <a:gd name="T56" fmla="*/ 2147483646 w 344"/>
                <a:gd name="T57" fmla="*/ 2147483646 h 257"/>
                <a:gd name="T58" fmla="*/ 2147483646 w 344"/>
                <a:gd name="T59" fmla="*/ 2147483646 h 257"/>
                <a:gd name="T60" fmla="*/ 2147483646 w 344"/>
                <a:gd name="T61" fmla="*/ 2147483646 h 257"/>
                <a:gd name="T62" fmla="*/ 2147483646 w 344"/>
                <a:gd name="T63" fmla="*/ 2147483646 h 257"/>
                <a:gd name="T64" fmla="*/ 2147483646 w 344"/>
                <a:gd name="T65" fmla="*/ 2147483646 h 257"/>
                <a:gd name="T66" fmla="*/ 2147483646 w 344"/>
                <a:gd name="T67" fmla="*/ 2147483646 h 257"/>
                <a:gd name="T68" fmla="*/ 2147483646 w 344"/>
                <a:gd name="T69" fmla="*/ 2147483646 h 257"/>
                <a:gd name="T70" fmla="*/ 2147483646 w 344"/>
                <a:gd name="T71" fmla="*/ 2147483646 h 257"/>
                <a:gd name="T72" fmla="*/ 2147483646 w 344"/>
                <a:gd name="T73" fmla="*/ 2147483646 h 257"/>
                <a:gd name="T74" fmla="*/ 2147483646 w 344"/>
                <a:gd name="T75" fmla="*/ 2147483646 h 257"/>
                <a:gd name="T76" fmla="*/ 2147483646 w 344"/>
                <a:gd name="T77" fmla="*/ 2147483646 h 257"/>
                <a:gd name="T78" fmla="*/ 2147483646 w 344"/>
                <a:gd name="T79" fmla="*/ 2147483646 h 257"/>
                <a:gd name="T80" fmla="*/ 2147483646 w 344"/>
                <a:gd name="T81" fmla="*/ 2147483646 h 257"/>
                <a:gd name="T82" fmla="*/ 2147483646 w 344"/>
                <a:gd name="T83" fmla="*/ 2147483646 h 257"/>
                <a:gd name="T84" fmla="*/ 2147483646 w 344"/>
                <a:gd name="T85" fmla="*/ 2147483646 h 257"/>
                <a:gd name="T86" fmla="*/ 2147483646 w 344"/>
                <a:gd name="T87" fmla="*/ 2147483646 h 257"/>
                <a:gd name="T88" fmla="*/ 2147483646 w 344"/>
                <a:gd name="T89" fmla="*/ 2147483646 h 257"/>
                <a:gd name="T90" fmla="*/ 2147483646 w 344"/>
                <a:gd name="T91" fmla="*/ 2147483646 h 257"/>
                <a:gd name="T92" fmla="*/ 2147483646 w 344"/>
                <a:gd name="T93" fmla="*/ 2147483646 h 257"/>
                <a:gd name="T94" fmla="*/ 2147483646 w 344"/>
                <a:gd name="T95" fmla="*/ 2147483646 h 257"/>
                <a:gd name="T96" fmla="*/ 2147483646 w 344"/>
                <a:gd name="T97" fmla="*/ 2147483646 h 257"/>
                <a:gd name="T98" fmla="*/ 2147483646 w 344"/>
                <a:gd name="T99" fmla="*/ 2147483646 h 257"/>
                <a:gd name="T100" fmla="*/ 2147483646 w 344"/>
                <a:gd name="T101" fmla="*/ 2147483646 h 257"/>
                <a:gd name="T102" fmla="*/ 2147483646 w 344"/>
                <a:gd name="T103" fmla="*/ 2147483646 h 257"/>
                <a:gd name="T104" fmla="*/ 2147483646 w 344"/>
                <a:gd name="T105" fmla="*/ 2147483646 h 257"/>
                <a:gd name="T106" fmla="*/ 2147483646 w 344"/>
                <a:gd name="T107" fmla="*/ 2147483646 h 257"/>
                <a:gd name="T108" fmla="*/ 2147483646 w 344"/>
                <a:gd name="T109" fmla="*/ 2147483646 h 257"/>
                <a:gd name="T110" fmla="*/ 2147483646 w 344"/>
                <a:gd name="T111" fmla="*/ 2147483646 h 257"/>
                <a:gd name="T112" fmla="*/ 2147483646 w 344"/>
                <a:gd name="T113" fmla="*/ 2147483646 h 257"/>
                <a:gd name="T114" fmla="*/ 2147483646 w 344"/>
                <a:gd name="T115" fmla="*/ 2147483646 h 25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44"/>
                <a:gd name="T175" fmla="*/ 0 h 257"/>
                <a:gd name="T176" fmla="*/ 344 w 344"/>
                <a:gd name="T177" fmla="*/ 257 h 25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44" h="257">
                  <a:moveTo>
                    <a:pt x="232" y="26"/>
                  </a:moveTo>
                  <a:cubicBezTo>
                    <a:pt x="233" y="27"/>
                    <a:pt x="235" y="27"/>
                    <a:pt x="235" y="29"/>
                  </a:cubicBezTo>
                  <a:cubicBezTo>
                    <a:pt x="237" y="30"/>
                    <a:pt x="239" y="27"/>
                    <a:pt x="239" y="27"/>
                  </a:cubicBezTo>
                  <a:cubicBezTo>
                    <a:pt x="242" y="27"/>
                    <a:pt x="242" y="29"/>
                    <a:pt x="244" y="29"/>
                  </a:cubicBezTo>
                  <a:cubicBezTo>
                    <a:pt x="245" y="28"/>
                    <a:pt x="245" y="27"/>
                    <a:pt x="246" y="27"/>
                  </a:cubicBezTo>
                  <a:cubicBezTo>
                    <a:pt x="248" y="27"/>
                    <a:pt x="249" y="27"/>
                    <a:pt x="251" y="27"/>
                  </a:cubicBezTo>
                  <a:cubicBezTo>
                    <a:pt x="256" y="26"/>
                    <a:pt x="262" y="24"/>
                    <a:pt x="266" y="26"/>
                  </a:cubicBezTo>
                  <a:cubicBezTo>
                    <a:pt x="265" y="29"/>
                    <a:pt x="259" y="27"/>
                    <a:pt x="258" y="30"/>
                  </a:cubicBezTo>
                  <a:cubicBezTo>
                    <a:pt x="258" y="33"/>
                    <a:pt x="261" y="30"/>
                    <a:pt x="261" y="30"/>
                  </a:cubicBezTo>
                  <a:cubicBezTo>
                    <a:pt x="263" y="30"/>
                    <a:pt x="263" y="32"/>
                    <a:pt x="268" y="30"/>
                  </a:cubicBezTo>
                  <a:cubicBezTo>
                    <a:pt x="268" y="30"/>
                    <a:pt x="269" y="29"/>
                    <a:pt x="270" y="29"/>
                  </a:cubicBezTo>
                  <a:cubicBezTo>
                    <a:pt x="271" y="28"/>
                    <a:pt x="277" y="26"/>
                    <a:pt x="277" y="26"/>
                  </a:cubicBezTo>
                  <a:cubicBezTo>
                    <a:pt x="280" y="29"/>
                    <a:pt x="276" y="25"/>
                    <a:pt x="279" y="24"/>
                  </a:cubicBezTo>
                  <a:cubicBezTo>
                    <a:pt x="279" y="24"/>
                    <a:pt x="283" y="25"/>
                    <a:pt x="283" y="24"/>
                  </a:cubicBezTo>
                  <a:cubicBezTo>
                    <a:pt x="284" y="24"/>
                    <a:pt x="286" y="22"/>
                    <a:pt x="290" y="23"/>
                  </a:cubicBezTo>
                  <a:cubicBezTo>
                    <a:pt x="290" y="25"/>
                    <a:pt x="290" y="27"/>
                    <a:pt x="289" y="27"/>
                  </a:cubicBezTo>
                  <a:cubicBezTo>
                    <a:pt x="288" y="28"/>
                    <a:pt x="287" y="29"/>
                    <a:pt x="286" y="30"/>
                  </a:cubicBezTo>
                  <a:cubicBezTo>
                    <a:pt x="284" y="32"/>
                    <a:pt x="284" y="35"/>
                    <a:pt x="280" y="34"/>
                  </a:cubicBezTo>
                  <a:cubicBezTo>
                    <a:pt x="281" y="38"/>
                    <a:pt x="283" y="33"/>
                    <a:pt x="286" y="34"/>
                  </a:cubicBezTo>
                  <a:cubicBezTo>
                    <a:pt x="287" y="35"/>
                    <a:pt x="286" y="32"/>
                    <a:pt x="287" y="31"/>
                  </a:cubicBezTo>
                  <a:cubicBezTo>
                    <a:pt x="289" y="30"/>
                    <a:pt x="294" y="32"/>
                    <a:pt x="294" y="29"/>
                  </a:cubicBezTo>
                  <a:cubicBezTo>
                    <a:pt x="298" y="33"/>
                    <a:pt x="306" y="26"/>
                    <a:pt x="308" y="30"/>
                  </a:cubicBezTo>
                  <a:cubicBezTo>
                    <a:pt x="310" y="29"/>
                    <a:pt x="311" y="27"/>
                    <a:pt x="312" y="26"/>
                  </a:cubicBezTo>
                  <a:cubicBezTo>
                    <a:pt x="317" y="27"/>
                    <a:pt x="320" y="24"/>
                    <a:pt x="324" y="24"/>
                  </a:cubicBezTo>
                  <a:cubicBezTo>
                    <a:pt x="323" y="24"/>
                    <a:pt x="325" y="26"/>
                    <a:pt x="325" y="26"/>
                  </a:cubicBezTo>
                  <a:cubicBezTo>
                    <a:pt x="326" y="26"/>
                    <a:pt x="331" y="25"/>
                    <a:pt x="332" y="26"/>
                  </a:cubicBezTo>
                  <a:cubicBezTo>
                    <a:pt x="334" y="28"/>
                    <a:pt x="333" y="25"/>
                    <a:pt x="335" y="26"/>
                  </a:cubicBezTo>
                  <a:cubicBezTo>
                    <a:pt x="338" y="26"/>
                    <a:pt x="340" y="29"/>
                    <a:pt x="343" y="29"/>
                  </a:cubicBezTo>
                  <a:cubicBezTo>
                    <a:pt x="344" y="32"/>
                    <a:pt x="342" y="31"/>
                    <a:pt x="340" y="31"/>
                  </a:cubicBezTo>
                  <a:cubicBezTo>
                    <a:pt x="340" y="32"/>
                    <a:pt x="338" y="34"/>
                    <a:pt x="338" y="34"/>
                  </a:cubicBezTo>
                  <a:cubicBezTo>
                    <a:pt x="334" y="36"/>
                    <a:pt x="328" y="35"/>
                    <a:pt x="328" y="40"/>
                  </a:cubicBezTo>
                  <a:cubicBezTo>
                    <a:pt x="324" y="40"/>
                    <a:pt x="320" y="39"/>
                    <a:pt x="318" y="41"/>
                  </a:cubicBezTo>
                  <a:cubicBezTo>
                    <a:pt x="320" y="43"/>
                    <a:pt x="323" y="44"/>
                    <a:pt x="317" y="44"/>
                  </a:cubicBezTo>
                  <a:cubicBezTo>
                    <a:pt x="317" y="46"/>
                    <a:pt x="319" y="45"/>
                    <a:pt x="321" y="45"/>
                  </a:cubicBezTo>
                  <a:cubicBezTo>
                    <a:pt x="319" y="49"/>
                    <a:pt x="312" y="49"/>
                    <a:pt x="311" y="54"/>
                  </a:cubicBezTo>
                  <a:cubicBezTo>
                    <a:pt x="308" y="54"/>
                    <a:pt x="312" y="51"/>
                    <a:pt x="311" y="51"/>
                  </a:cubicBezTo>
                  <a:cubicBezTo>
                    <a:pt x="310" y="51"/>
                    <a:pt x="307" y="53"/>
                    <a:pt x="304" y="54"/>
                  </a:cubicBezTo>
                  <a:cubicBezTo>
                    <a:pt x="304" y="55"/>
                    <a:pt x="306" y="55"/>
                    <a:pt x="307" y="55"/>
                  </a:cubicBezTo>
                  <a:cubicBezTo>
                    <a:pt x="303" y="58"/>
                    <a:pt x="305" y="57"/>
                    <a:pt x="304" y="62"/>
                  </a:cubicBezTo>
                  <a:cubicBezTo>
                    <a:pt x="304" y="64"/>
                    <a:pt x="299" y="64"/>
                    <a:pt x="298" y="65"/>
                  </a:cubicBezTo>
                  <a:cubicBezTo>
                    <a:pt x="298" y="66"/>
                    <a:pt x="299" y="69"/>
                    <a:pt x="298" y="69"/>
                  </a:cubicBezTo>
                  <a:cubicBezTo>
                    <a:pt x="297" y="70"/>
                    <a:pt x="295" y="70"/>
                    <a:pt x="293" y="71"/>
                  </a:cubicBezTo>
                  <a:cubicBezTo>
                    <a:pt x="293" y="73"/>
                    <a:pt x="295" y="73"/>
                    <a:pt x="296" y="75"/>
                  </a:cubicBezTo>
                  <a:cubicBezTo>
                    <a:pt x="296" y="78"/>
                    <a:pt x="300" y="77"/>
                    <a:pt x="301" y="78"/>
                  </a:cubicBezTo>
                  <a:cubicBezTo>
                    <a:pt x="302" y="78"/>
                    <a:pt x="301" y="80"/>
                    <a:pt x="301" y="80"/>
                  </a:cubicBezTo>
                  <a:cubicBezTo>
                    <a:pt x="302" y="81"/>
                    <a:pt x="304" y="81"/>
                    <a:pt x="305" y="82"/>
                  </a:cubicBezTo>
                  <a:cubicBezTo>
                    <a:pt x="305" y="84"/>
                    <a:pt x="307" y="85"/>
                    <a:pt x="307" y="88"/>
                  </a:cubicBezTo>
                  <a:cubicBezTo>
                    <a:pt x="302" y="89"/>
                    <a:pt x="298" y="88"/>
                    <a:pt x="293" y="90"/>
                  </a:cubicBezTo>
                  <a:cubicBezTo>
                    <a:pt x="296" y="94"/>
                    <a:pt x="299" y="98"/>
                    <a:pt x="307" y="97"/>
                  </a:cubicBezTo>
                  <a:cubicBezTo>
                    <a:pt x="306" y="100"/>
                    <a:pt x="308" y="100"/>
                    <a:pt x="310" y="100"/>
                  </a:cubicBezTo>
                  <a:cubicBezTo>
                    <a:pt x="310" y="103"/>
                    <a:pt x="307" y="102"/>
                    <a:pt x="307" y="104"/>
                  </a:cubicBezTo>
                  <a:cubicBezTo>
                    <a:pt x="307" y="106"/>
                    <a:pt x="305" y="107"/>
                    <a:pt x="303" y="107"/>
                  </a:cubicBezTo>
                  <a:cubicBezTo>
                    <a:pt x="301" y="112"/>
                    <a:pt x="308" y="109"/>
                    <a:pt x="307" y="114"/>
                  </a:cubicBezTo>
                  <a:cubicBezTo>
                    <a:pt x="304" y="114"/>
                    <a:pt x="304" y="115"/>
                    <a:pt x="305" y="116"/>
                  </a:cubicBezTo>
                  <a:cubicBezTo>
                    <a:pt x="304" y="120"/>
                    <a:pt x="301" y="115"/>
                    <a:pt x="298" y="116"/>
                  </a:cubicBezTo>
                  <a:cubicBezTo>
                    <a:pt x="296" y="116"/>
                    <a:pt x="297" y="120"/>
                    <a:pt x="294" y="120"/>
                  </a:cubicBezTo>
                  <a:cubicBezTo>
                    <a:pt x="294" y="122"/>
                    <a:pt x="295" y="123"/>
                    <a:pt x="297" y="124"/>
                  </a:cubicBezTo>
                  <a:cubicBezTo>
                    <a:pt x="297" y="126"/>
                    <a:pt x="293" y="125"/>
                    <a:pt x="291" y="125"/>
                  </a:cubicBezTo>
                  <a:cubicBezTo>
                    <a:pt x="287" y="126"/>
                    <a:pt x="284" y="129"/>
                    <a:pt x="280" y="130"/>
                  </a:cubicBezTo>
                  <a:cubicBezTo>
                    <a:pt x="280" y="132"/>
                    <a:pt x="283" y="130"/>
                    <a:pt x="284" y="131"/>
                  </a:cubicBezTo>
                  <a:cubicBezTo>
                    <a:pt x="286" y="132"/>
                    <a:pt x="287" y="136"/>
                    <a:pt x="290" y="135"/>
                  </a:cubicBezTo>
                  <a:cubicBezTo>
                    <a:pt x="291" y="138"/>
                    <a:pt x="288" y="138"/>
                    <a:pt x="287" y="139"/>
                  </a:cubicBezTo>
                  <a:cubicBezTo>
                    <a:pt x="286" y="141"/>
                    <a:pt x="289" y="146"/>
                    <a:pt x="286" y="146"/>
                  </a:cubicBezTo>
                  <a:cubicBezTo>
                    <a:pt x="288" y="152"/>
                    <a:pt x="297" y="150"/>
                    <a:pt x="298" y="156"/>
                  </a:cubicBezTo>
                  <a:cubicBezTo>
                    <a:pt x="296" y="156"/>
                    <a:pt x="293" y="157"/>
                    <a:pt x="293" y="155"/>
                  </a:cubicBezTo>
                  <a:cubicBezTo>
                    <a:pt x="291" y="155"/>
                    <a:pt x="292" y="156"/>
                    <a:pt x="293" y="156"/>
                  </a:cubicBezTo>
                  <a:cubicBezTo>
                    <a:pt x="289" y="160"/>
                    <a:pt x="287" y="160"/>
                    <a:pt x="280" y="159"/>
                  </a:cubicBezTo>
                  <a:cubicBezTo>
                    <a:pt x="282" y="154"/>
                    <a:pt x="274" y="159"/>
                    <a:pt x="276" y="153"/>
                  </a:cubicBezTo>
                  <a:cubicBezTo>
                    <a:pt x="272" y="152"/>
                    <a:pt x="272" y="156"/>
                    <a:pt x="268" y="155"/>
                  </a:cubicBezTo>
                  <a:cubicBezTo>
                    <a:pt x="269" y="157"/>
                    <a:pt x="269" y="158"/>
                    <a:pt x="266" y="158"/>
                  </a:cubicBezTo>
                  <a:cubicBezTo>
                    <a:pt x="266" y="160"/>
                    <a:pt x="274" y="160"/>
                    <a:pt x="268" y="160"/>
                  </a:cubicBezTo>
                  <a:cubicBezTo>
                    <a:pt x="269" y="163"/>
                    <a:pt x="272" y="162"/>
                    <a:pt x="275" y="162"/>
                  </a:cubicBezTo>
                  <a:cubicBezTo>
                    <a:pt x="278" y="162"/>
                    <a:pt x="282" y="164"/>
                    <a:pt x="286" y="163"/>
                  </a:cubicBezTo>
                  <a:cubicBezTo>
                    <a:pt x="283" y="168"/>
                    <a:pt x="280" y="171"/>
                    <a:pt x="276" y="175"/>
                  </a:cubicBezTo>
                  <a:cubicBezTo>
                    <a:pt x="273" y="174"/>
                    <a:pt x="270" y="175"/>
                    <a:pt x="268" y="176"/>
                  </a:cubicBezTo>
                  <a:cubicBezTo>
                    <a:pt x="267" y="176"/>
                    <a:pt x="265" y="176"/>
                    <a:pt x="265" y="176"/>
                  </a:cubicBezTo>
                  <a:cubicBezTo>
                    <a:pt x="263" y="178"/>
                    <a:pt x="264" y="176"/>
                    <a:pt x="262" y="176"/>
                  </a:cubicBezTo>
                  <a:cubicBezTo>
                    <a:pt x="258" y="176"/>
                    <a:pt x="255" y="179"/>
                    <a:pt x="249" y="179"/>
                  </a:cubicBezTo>
                  <a:cubicBezTo>
                    <a:pt x="247" y="179"/>
                    <a:pt x="249" y="180"/>
                    <a:pt x="249" y="180"/>
                  </a:cubicBezTo>
                  <a:cubicBezTo>
                    <a:pt x="248" y="183"/>
                    <a:pt x="247" y="181"/>
                    <a:pt x="242" y="182"/>
                  </a:cubicBezTo>
                  <a:cubicBezTo>
                    <a:pt x="242" y="183"/>
                    <a:pt x="244" y="183"/>
                    <a:pt x="245" y="183"/>
                  </a:cubicBezTo>
                  <a:cubicBezTo>
                    <a:pt x="245" y="185"/>
                    <a:pt x="235" y="186"/>
                    <a:pt x="237" y="182"/>
                  </a:cubicBezTo>
                  <a:cubicBezTo>
                    <a:pt x="236" y="182"/>
                    <a:pt x="232" y="182"/>
                    <a:pt x="231" y="183"/>
                  </a:cubicBezTo>
                  <a:cubicBezTo>
                    <a:pt x="230" y="184"/>
                    <a:pt x="232" y="187"/>
                    <a:pt x="231" y="189"/>
                  </a:cubicBezTo>
                  <a:cubicBezTo>
                    <a:pt x="231" y="188"/>
                    <a:pt x="227" y="187"/>
                    <a:pt x="227" y="189"/>
                  </a:cubicBezTo>
                  <a:cubicBezTo>
                    <a:pt x="227" y="189"/>
                    <a:pt x="229" y="191"/>
                    <a:pt x="228" y="193"/>
                  </a:cubicBezTo>
                  <a:cubicBezTo>
                    <a:pt x="226" y="194"/>
                    <a:pt x="226" y="193"/>
                    <a:pt x="224" y="193"/>
                  </a:cubicBezTo>
                  <a:cubicBezTo>
                    <a:pt x="224" y="197"/>
                    <a:pt x="224" y="197"/>
                    <a:pt x="224" y="197"/>
                  </a:cubicBezTo>
                  <a:cubicBezTo>
                    <a:pt x="223" y="197"/>
                    <a:pt x="222" y="197"/>
                    <a:pt x="221" y="197"/>
                  </a:cubicBezTo>
                  <a:cubicBezTo>
                    <a:pt x="220" y="197"/>
                    <a:pt x="221" y="199"/>
                    <a:pt x="220" y="200"/>
                  </a:cubicBezTo>
                  <a:cubicBezTo>
                    <a:pt x="218" y="201"/>
                    <a:pt x="212" y="199"/>
                    <a:pt x="213" y="204"/>
                  </a:cubicBezTo>
                  <a:cubicBezTo>
                    <a:pt x="207" y="205"/>
                    <a:pt x="201" y="206"/>
                    <a:pt x="193" y="205"/>
                  </a:cubicBezTo>
                  <a:cubicBezTo>
                    <a:pt x="190" y="207"/>
                    <a:pt x="189" y="214"/>
                    <a:pt x="185" y="211"/>
                  </a:cubicBezTo>
                  <a:cubicBezTo>
                    <a:pt x="185" y="212"/>
                    <a:pt x="187" y="213"/>
                    <a:pt x="186" y="215"/>
                  </a:cubicBezTo>
                  <a:cubicBezTo>
                    <a:pt x="186" y="215"/>
                    <a:pt x="184" y="215"/>
                    <a:pt x="183" y="215"/>
                  </a:cubicBezTo>
                  <a:cubicBezTo>
                    <a:pt x="183" y="216"/>
                    <a:pt x="185" y="217"/>
                    <a:pt x="185" y="218"/>
                  </a:cubicBezTo>
                  <a:cubicBezTo>
                    <a:pt x="185" y="218"/>
                    <a:pt x="183" y="219"/>
                    <a:pt x="183" y="219"/>
                  </a:cubicBezTo>
                  <a:cubicBezTo>
                    <a:pt x="183" y="221"/>
                    <a:pt x="179" y="224"/>
                    <a:pt x="182" y="225"/>
                  </a:cubicBezTo>
                  <a:cubicBezTo>
                    <a:pt x="182" y="227"/>
                    <a:pt x="180" y="226"/>
                    <a:pt x="179" y="226"/>
                  </a:cubicBezTo>
                  <a:cubicBezTo>
                    <a:pt x="179" y="227"/>
                    <a:pt x="177" y="229"/>
                    <a:pt x="176" y="229"/>
                  </a:cubicBezTo>
                  <a:cubicBezTo>
                    <a:pt x="176" y="230"/>
                    <a:pt x="177" y="232"/>
                    <a:pt x="176" y="232"/>
                  </a:cubicBezTo>
                  <a:cubicBezTo>
                    <a:pt x="174" y="234"/>
                    <a:pt x="176" y="235"/>
                    <a:pt x="175" y="238"/>
                  </a:cubicBezTo>
                  <a:cubicBezTo>
                    <a:pt x="175" y="238"/>
                    <a:pt x="172" y="237"/>
                    <a:pt x="172" y="238"/>
                  </a:cubicBezTo>
                  <a:cubicBezTo>
                    <a:pt x="172" y="238"/>
                    <a:pt x="173" y="239"/>
                    <a:pt x="174" y="240"/>
                  </a:cubicBezTo>
                  <a:cubicBezTo>
                    <a:pt x="174" y="243"/>
                    <a:pt x="172" y="243"/>
                    <a:pt x="172" y="245"/>
                  </a:cubicBezTo>
                  <a:cubicBezTo>
                    <a:pt x="172" y="246"/>
                    <a:pt x="173" y="248"/>
                    <a:pt x="174" y="247"/>
                  </a:cubicBezTo>
                  <a:cubicBezTo>
                    <a:pt x="172" y="252"/>
                    <a:pt x="169" y="254"/>
                    <a:pt x="165" y="257"/>
                  </a:cubicBezTo>
                  <a:cubicBezTo>
                    <a:pt x="161" y="257"/>
                    <a:pt x="158" y="254"/>
                    <a:pt x="155" y="252"/>
                  </a:cubicBezTo>
                  <a:cubicBezTo>
                    <a:pt x="151" y="257"/>
                    <a:pt x="143" y="248"/>
                    <a:pt x="144" y="249"/>
                  </a:cubicBezTo>
                  <a:cubicBezTo>
                    <a:pt x="143" y="248"/>
                    <a:pt x="142" y="251"/>
                    <a:pt x="143" y="252"/>
                  </a:cubicBezTo>
                  <a:cubicBezTo>
                    <a:pt x="141" y="251"/>
                    <a:pt x="141" y="249"/>
                    <a:pt x="140" y="247"/>
                  </a:cubicBezTo>
                  <a:cubicBezTo>
                    <a:pt x="139" y="246"/>
                    <a:pt x="135" y="246"/>
                    <a:pt x="136" y="242"/>
                  </a:cubicBezTo>
                  <a:cubicBezTo>
                    <a:pt x="134" y="240"/>
                    <a:pt x="132" y="239"/>
                    <a:pt x="130" y="238"/>
                  </a:cubicBezTo>
                  <a:cubicBezTo>
                    <a:pt x="130" y="236"/>
                    <a:pt x="132" y="237"/>
                    <a:pt x="133" y="236"/>
                  </a:cubicBezTo>
                  <a:cubicBezTo>
                    <a:pt x="132" y="233"/>
                    <a:pt x="129" y="234"/>
                    <a:pt x="127" y="232"/>
                  </a:cubicBezTo>
                  <a:cubicBezTo>
                    <a:pt x="126" y="231"/>
                    <a:pt x="126" y="228"/>
                    <a:pt x="124" y="228"/>
                  </a:cubicBezTo>
                  <a:cubicBezTo>
                    <a:pt x="122" y="231"/>
                    <a:pt x="124" y="226"/>
                    <a:pt x="124" y="226"/>
                  </a:cubicBezTo>
                  <a:cubicBezTo>
                    <a:pt x="124" y="225"/>
                    <a:pt x="122" y="226"/>
                    <a:pt x="122" y="225"/>
                  </a:cubicBezTo>
                  <a:cubicBezTo>
                    <a:pt x="121" y="223"/>
                    <a:pt x="123" y="221"/>
                    <a:pt x="120" y="221"/>
                  </a:cubicBezTo>
                  <a:cubicBezTo>
                    <a:pt x="118" y="221"/>
                    <a:pt x="120" y="215"/>
                    <a:pt x="117" y="218"/>
                  </a:cubicBezTo>
                  <a:cubicBezTo>
                    <a:pt x="116" y="217"/>
                    <a:pt x="116" y="215"/>
                    <a:pt x="113" y="215"/>
                  </a:cubicBezTo>
                  <a:cubicBezTo>
                    <a:pt x="114" y="213"/>
                    <a:pt x="116" y="213"/>
                    <a:pt x="116" y="211"/>
                  </a:cubicBezTo>
                  <a:cubicBezTo>
                    <a:pt x="116" y="209"/>
                    <a:pt x="113" y="210"/>
                    <a:pt x="110" y="210"/>
                  </a:cubicBezTo>
                  <a:cubicBezTo>
                    <a:pt x="109" y="204"/>
                    <a:pt x="110" y="202"/>
                    <a:pt x="112" y="197"/>
                  </a:cubicBezTo>
                  <a:cubicBezTo>
                    <a:pt x="109" y="195"/>
                    <a:pt x="115" y="192"/>
                    <a:pt x="109" y="193"/>
                  </a:cubicBezTo>
                  <a:cubicBezTo>
                    <a:pt x="109" y="191"/>
                    <a:pt x="111" y="192"/>
                    <a:pt x="112" y="191"/>
                  </a:cubicBezTo>
                  <a:cubicBezTo>
                    <a:pt x="112" y="191"/>
                    <a:pt x="112" y="189"/>
                    <a:pt x="112" y="189"/>
                  </a:cubicBezTo>
                  <a:cubicBezTo>
                    <a:pt x="113" y="188"/>
                    <a:pt x="113" y="190"/>
                    <a:pt x="115" y="190"/>
                  </a:cubicBezTo>
                  <a:cubicBezTo>
                    <a:pt x="115" y="182"/>
                    <a:pt x="115" y="182"/>
                    <a:pt x="115" y="182"/>
                  </a:cubicBezTo>
                  <a:cubicBezTo>
                    <a:pt x="117" y="182"/>
                    <a:pt x="118" y="180"/>
                    <a:pt x="119" y="179"/>
                  </a:cubicBezTo>
                  <a:cubicBezTo>
                    <a:pt x="120" y="179"/>
                    <a:pt x="120" y="180"/>
                    <a:pt x="120" y="182"/>
                  </a:cubicBezTo>
                  <a:cubicBezTo>
                    <a:pt x="122" y="181"/>
                    <a:pt x="122" y="178"/>
                    <a:pt x="124" y="179"/>
                  </a:cubicBezTo>
                  <a:cubicBezTo>
                    <a:pt x="126" y="177"/>
                    <a:pt x="123" y="176"/>
                    <a:pt x="123" y="176"/>
                  </a:cubicBezTo>
                  <a:cubicBezTo>
                    <a:pt x="123" y="174"/>
                    <a:pt x="127" y="174"/>
                    <a:pt x="127" y="173"/>
                  </a:cubicBezTo>
                  <a:cubicBezTo>
                    <a:pt x="128" y="171"/>
                    <a:pt x="123" y="170"/>
                    <a:pt x="126" y="166"/>
                  </a:cubicBezTo>
                  <a:cubicBezTo>
                    <a:pt x="120" y="170"/>
                    <a:pt x="128" y="163"/>
                    <a:pt x="119" y="165"/>
                  </a:cubicBezTo>
                  <a:cubicBezTo>
                    <a:pt x="118" y="160"/>
                    <a:pt x="123" y="160"/>
                    <a:pt x="127" y="160"/>
                  </a:cubicBezTo>
                  <a:cubicBezTo>
                    <a:pt x="127" y="159"/>
                    <a:pt x="124" y="160"/>
                    <a:pt x="124" y="158"/>
                  </a:cubicBezTo>
                  <a:cubicBezTo>
                    <a:pt x="125" y="156"/>
                    <a:pt x="122" y="157"/>
                    <a:pt x="122" y="156"/>
                  </a:cubicBezTo>
                  <a:cubicBezTo>
                    <a:pt x="121" y="156"/>
                    <a:pt x="122" y="154"/>
                    <a:pt x="122" y="153"/>
                  </a:cubicBezTo>
                  <a:cubicBezTo>
                    <a:pt x="121" y="153"/>
                    <a:pt x="118" y="151"/>
                    <a:pt x="117" y="151"/>
                  </a:cubicBezTo>
                  <a:cubicBezTo>
                    <a:pt x="116" y="151"/>
                    <a:pt x="115" y="147"/>
                    <a:pt x="113" y="145"/>
                  </a:cubicBezTo>
                  <a:cubicBezTo>
                    <a:pt x="111" y="147"/>
                    <a:pt x="110" y="149"/>
                    <a:pt x="109" y="145"/>
                  </a:cubicBezTo>
                  <a:cubicBezTo>
                    <a:pt x="107" y="145"/>
                    <a:pt x="108" y="148"/>
                    <a:pt x="108" y="149"/>
                  </a:cubicBezTo>
                  <a:cubicBezTo>
                    <a:pt x="101" y="149"/>
                    <a:pt x="101" y="149"/>
                    <a:pt x="101" y="149"/>
                  </a:cubicBezTo>
                  <a:cubicBezTo>
                    <a:pt x="96" y="143"/>
                    <a:pt x="99" y="139"/>
                    <a:pt x="101" y="132"/>
                  </a:cubicBezTo>
                  <a:cubicBezTo>
                    <a:pt x="100" y="131"/>
                    <a:pt x="99" y="130"/>
                    <a:pt x="99" y="128"/>
                  </a:cubicBezTo>
                  <a:cubicBezTo>
                    <a:pt x="98" y="128"/>
                    <a:pt x="98" y="130"/>
                    <a:pt x="98" y="131"/>
                  </a:cubicBezTo>
                  <a:cubicBezTo>
                    <a:pt x="94" y="131"/>
                    <a:pt x="99" y="123"/>
                    <a:pt x="94" y="125"/>
                  </a:cubicBezTo>
                  <a:cubicBezTo>
                    <a:pt x="95" y="123"/>
                    <a:pt x="95" y="122"/>
                    <a:pt x="94" y="120"/>
                  </a:cubicBezTo>
                  <a:cubicBezTo>
                    <a:pt x="93" y="118"/>
                    <a:pt x="91" y="119"/>
                    <a:pt x="89" y="118"/>
                  </a:cubicBezTo>
                  <a:cubicBezTo>
                    <a:pt x="88" y="116"/>
                    <a:pt x="89" y="113"/>
                    <a:pt x="88" y="111"/>
                  </a:cubicBezTo>
                  <a:cubicBezTo>
                    <a:pt x="87" y="109"/>
                    <a:pt x="83" y="109"/>
                    <a:pt x="85" y="106"/>
                  </a:cubicBezTo>
                  <a:cubicBezTo>
                    <a:pt x="83" y="107"/>
                    <a:pt x="82" y="105"/>
                    <a:pt x="81" y="104"/>
                  </a:cubicBezTo>
                  <a:cubicBezTo>
                    <a:pt x="80" y="104"/>
                    <a:pt x="79" y="105"/>
                    <a:pt x="78" y="104"/>
                  </a:cubicBezTo>
                  <a:cubicBezTo>
                    <a:pt x="76" y="102"/>
                    <a:pt x="66" y="103"/>
                    <a:pt x="63" y="99"/>
                  </a:cubicBezTo>
                  <a:cubicBezTo>
                    <a:pt x="58" y="101"/>
                    <a:pt x="46" y="96"/>
                    <a:pt x="43" y="99"/>
                  </a:cubicBezTo>
                  <a:cubicBezTo>
                    <a:pt x="41" y="101"/>
                    <a:pt x="41" y="98"/>
                    <a:pt x="39" y="99"/>
                  </a:cubicBezTo>
                  <a:cubicBezTo>
                    <a:pt x="35" y="99"/>
                    <a:pt x="33" y="102"/>
                    <a:pt x="29" y="102"/>
                  </a:cubicBezTo>
                  <a:cubicBezTo>
                    <a:pt x="29" y="102"/>
                    <a:pt x="28" y="100"/>
                    <a:pt x="28" y="100"/>
                  </a:cubicBezTo>
                  <a:cubicBezTo>
                    <a:pt x="26" y="100"/>
                    <a:pt x="25" y="100"/>
                    <a:pt x="23" y="100"/>
                  </a:cubicBezTo>
                  <a:cubicBezTo>
                    <a:pt x="24" y="98"/>
                    <a:pt x="22" y="97"/>
                    <a:pt x="21" y="96"/>
                  </a:cubicBezTo>
                  <a:cubicBezTo>
                    <a:pt x="20" y="94"/>
                    <a:pt x="24" y="95"/>
                    <a:pt x="25" y="95"/>
                  </a:cubicBezTo>
                  <a:cubicBezTo>
                    <a:pt x="25" y="94"/>
                    <a:pt x="21" y="90"/>
                    <a:pt x="28" y="92"/>
                  </a:cubicBezTo>
                  <a:cubicBezTo>
                    <a:pt x="25" y="88"/>
                    <a:pt x="15" y="93"/>
                    <a:pt x="12" y="89"/>
                  </a:cubicBezTo>
                  <a:cubicBezTo>
                    <a:pt x="15" y="82"/>
                    <a:pt x="24" y="89"/>
                    <a:pt x="29" y="83"/>
                  </a:cubicBezTo>
                  <a:cubicBezTo>
                    <a:pt x="26" y="80"/>
                    <a:pt x="17" y="82"/>
                    <a:pt x="14" y="83"/>
                  </a:cubicBezTo>
                  <a:cubicBezTo>
                    <a:pt x="12" y="81"/>
                    <a:pt x="13" y="81"/>
                    <a:pt x="14" y="79"/>
                  </a:cubicBezTo>
                  <a:cubicBezTo>
                    <a:pt x="12" y="79"/>
                    <a:pt x="12" y="80"/>
                    <a:pt x="12" y="80"/>
                  </a:cubicBezTo>
                  <a:cubicBezTo>
                    <a:pt x="11" y="80"/>
                    <a:pt x="11" y="79"/>
                    <a:pt x="11" y="78"/>
                  </a:cubicBezTo>
                  <a:cubicBezTo>
                    <a:pt x="5" y="79"/>
                    <a:pt x="3" y="76"/>
                    <a:pt x="0" y="75"/>
                  </a:cubicBezTo>
                  <a:cubicBezTo>
                    <a:pt x="2" y="66"/>
                    <a:pt x="13" y="68"/>
                    <a:pt x="21" y="66"/>
                  </a:cubicBezTo>
                  <a:cubicBezTo>
                    <a:pt x="23" y="66"/>
                    <a:pt x="22" y="66"/>
                    <a:pt x="23" y="65"/>
                  </a:cubicBezTo>
                  <a:cubicBezTo>
                    <a:pt x="23" y="65"/>
                    <a:pt x="25" y="64"/>
                    <a:pt x="25" y="64"/>
                  </a:cubicBezTo>
                  <a:cubicBezTo>
                    <a:pt x="29" y="62"/>
                    <a:pt x="34" y="63"/>
                    <a:pt x="36" y="62"/>
                  </a:cubicBezTo>
                  <a:cubicBezTo>
                    <a:pt x="38" y="62"/>
                    <a:pt x="36" y="60"/>
                    <a:pt x="37" y="59"/>
                  </a:cubicBezTo>
                  <a:cubicBezTo>
                    <a:pt x="39" y="59"/>
                    <a:pt x="41" y="59"/>
                    <a:pt x="42" y="58"/>
                  </a:cubicBezTo>
                  <a:cubicBezTo>
                    <a:pt x="43" y="57"/>
                    <a:pt x="44" y="55"/>
                    <a:pt x="46" y="54"/>
                  </a:cubicBezTo>
                  <a:cubicBezTo>
                    <a:pt x="48" y="49"/>
                    <a:pt x="41" y="53"/>
                    <a:pt x="43" y="48"/>
                  </a:cubicBezTo>
                  <a:cubicBezTo>
                    <a:pt x="40" y="47"/>
                    <a:pt x="41" y="51"/>
                    <a:pt x="40" y="51"/>
                  </a:cubicBezTo>
                  <a:cubicBezTo>
                    <a:pt x="39" y="51"/>
                    <a:pt x="33" y="48"/>
                    <a:pt x="29" y="50"/>
                  </a:cubicBezTo>
                  <a:cubicBezTo>
                    <a:pt x="27" y="46"/>
                    <a:pt x="32" y="48"/>
                    <a:pt x="33" y="47"/>
                  </a:cubicBezTo>
                  <a:cubicBezTo>
                    <a:pt x="33" y="47"/>
                    <a:pt x="33" y="46"/>
                    <a:pt x="33" y="45"/>
                  </a:cubicBezTo>
                  <a:cubicBezTo>
                    <a:pt x="34" y="45"/>
                    <a:pt x="36" y="46"/>
                    <a:pt x="36" y="45"/>
                  </a:cubicBezTo>
                  <a:cubicBezTo>
                    <a:pt x="36" y="45"/>
                    <a:pt x="37" y="43"/>
                    <a:pt x="37" y="43"/>
                  </a:cubicBezTo>
                  <a:cubicBezTo>
                    <a:pt x="39" y="42"/>
                    <a:pt x="38" y="44"/>
                    <a:pt x="39" y="44"/>
                  </a:cubicBezTo>
                  <a:cubicBezTo>
                    <a:pt x="39" y="44"/>
                    <a:pt x="44" y="43"/>
                    <a:pt x="43" y="40"/>
                  </a:cubicBezTo>
                  <a:cubicBezTo>
                    <a:pt x="46" y="40"/>
                    <a:pt x="46" y="42"/>
                    <a:pt x="49" y="41"/>
                  </a:cubicBezTo>
                  <a:cubicBezTo>
                    <a:pt x="51" y="41"/>
                    <a:pt x="49" y="40"/>
                    <a:pt x="49" y="40"/>
                  </a:cubicBezTo>
                  <a:cubicBezTo>
                    <a:pt x="49" y="38"/>
                    <a:pt x="52" y="38"/>
                    <a:pt x="52" y="36"/>
                  </a:cubicBezTo>
                  <a:cubicBezTo>
                    <a:pt x="61" y="36"/>
                    <a:pt x="61" y="36"/>
                    <a:pt x="61" y="36"/>
                  </a:cubicBezTo>
                  <a:cubicBezTo>
                    <a:pt x="64" y="35"/>
                    <a:pt x="62" y="30"/>
                    <a:pt x="63" y="27"/>
                  </a:cubicBezTo>
                  <a:cubicBezTo>
                    <a:pt x="68" y="28"/>
                    <a:pt x="72" y="30"/>
                    <a:pt x="77" y="27"/>
                  </a:cubicBezTo>
                  <a:cubicBezTo>
                    <a:pt x="77" y="26"/>
                    <a:pt x="75" y="26"/>
                    <a:pt x="74" y="26"/>
                  </a:cubicBezTo>
                  <a:cubicBezTo>
                    <a:pt x="75" y="24"/>
                    <a:pt x="80" y="25"/>
                    <a:pt x="82" y="23"/>
                  </a:cubicBezTo>
                  <a:cubicBezTo>
                    <a:pt x="86" y="21"/>
                    <a:pt x="97" y="22"/>
                    <a:pt x="105" y="22"/>
                  </a:cubicBezTo>
                  <a:cubicBezTo>
                    <a:pt x="107" y="21"/>
                    <a:pt x="107" y="20"/>
                    <a:pt x="109" y="20"/>
                  </a:cubicBezTo>
                  <a:cubicBezTo>
                    <a:pt x="113" y="20"/>
                    <a:pt x="116" y="22"/>
                    <a:pt x="119" y="20"/>
                  </a:cubicBezTo>
                  <a:cubicBezTo>
                    <a:pt x="118" y="21"/>
                    <a:pt x="120" y="25"/>
                    <a:pt x="120" y="24"/>
                  </a:cubicBezTo>
                  <a:cubicBezTo>
                    <a:pt x="122" y="22"/>
                    <a:pt x="121" y="24"/>
                    <a:pt x="124" y="27"/>
                  </a:cubicBezTo>
                  <a:cubicBezTo>
                    <a:pt x="127" y="27"/>
                    <a:pt x="122" y="23"/>
                    <a:pt x="129" y="24"/>
                  </a:cubicBezTo>
                  <a:cubicBezTo>
                    <a:pt x="126" y="22"/>
                    <a:pt x="131" y="19"/>
                    <a:pt x="124" y="19"/>
                  </a:cubicBezTo>
                  <a:cubicBezTo>
                    <a:pt x="125" y="16"/>
                    <a:pt x="135" y="11"/>
                    <a:pt x="136" y="17"/>
                  </a:cubicBezTo>
                  <a:cubicBezTo>
                    <a:pt x="140" y="18"/>
                    <a:pt x="139" y="15"/>
                    <a:pt x="143" y="17"/>
                  </a:cubicBezTo>
                  <a:cubicBezTo>
                    <a:pt x="144" y="18"/>
                    <a:pt x="145" y="19"/>
                    <a:pt x="147" y="20"/>
                  </a:cubicBezTo>
                  <a:cubicBezTo>
                    <a:pt x="149" y="21"/>
                    <a:pt x="153" y="22"/>
                    <a:pt x="158" y="23"/>
                  </a:cubicBezTo>
                  <a:cubicBezTo>
                    <a:pt x="158" y="22"/>
                    <a:pt x="156" y="22"/>
                    <a:pt x="155" y="22"/>
                  </a:cubicBezTo>
                  <a:cubicBezTo>
                    <a:pt x="156" y="20"/>
                    <a:pt x="157" y="19"/>
                    <a:pt x="160" y="19"/>
                  </a:cubicBezTo>
                  <a:cubicBezTo>
                    <a:pt x="157" y="16"/>
                    <a:pt x="152" y="15"/>
                    <a:pt x="147" y="15"/>
                  </a:cubicBezTo>
                  <a:cubicBezTo>
                    <a:pt x="147" y="11"/>
                    <a:pt x="153" y="12"/>
                    <a:pt x="157" y="12"/>
                  </a:cubicBezTo>
                  <a:cubicBezTo>
                    <a:pt x="157" y="9"/>
                    <a:pt x="155" y="9"/>
                    <a:pt x="153" y="9"/>
                  </a:cubicBezTo>
                  <a:cubicBezTo>
                    <a:pt x="156" y="3"/>
                    <a:pt x="161" y="8"/>
                    <a:pt x="165" y="9"/>
                  </a:cubicBezTo>
                  <a:cubicBezTo>
                    <a:pt x="168" y="9"/>
                    <a:pt x="168" y="7"/>
                    <a:pt x="171" y="8"/>
                  </a:cubicBezTo>
                  <a:cubicBezTo>
                    <a:pt x="178" y="8"/>
                    <a:pt x="182" y="11"/>
                    <a:pt x="188" y="8"/>
                  </a:cubicBezTo>
                  <a:cubicBezTo>
                    <a:pt x="190" y="6"/>
                    <a:pt x="193" y="7"/>
                    <a:pt x="196" y="6"/>
                  </a:cubicBezTo>
                  <a:cubicBezTo>
                    <a:pt x="198" y="6"/>
                    <a:pt x="197" y="4"/>
                    <a:pt x="197" y="2"/>
                  </a:cubicBezTo>
                  <a:cubicBezTo>
                    <a:pt x="200" y="2"/>
                    <a:pt x="202" y="2"/>
                    <a:pt x="204" y="2"/>
                  </a:cubicBezTo>
                  <a:cubicBezTo>
                    <a:pt x="206" y="2"/>
                    <a:pt x="207" y="1"/>
                    <a:pt x="209" y="1"/>
                  </a:cubicBezTo>
                  <a:cubicBezTo>
                    <a:pt x="212" y="1"/>
                    <a:pt x="215" y="3"/>
                    <a:pt x="221" y="2"/>
                  </a:cubicBezTo>
                  <a:cubicBezTo>
                    <a:pt x="225" y="1"/>
                    <a:pt x="234" y="0"/>
                    <a:pt x="242" y="1"/>
                  </a:cubicBezTo>
                  <a:cubicBezTo>
                    <a:pt x="245" y="1"/>
                    <a:pt x="245" y="2"/>
                    <a:pt x="246" y="2"/>
                  </a:cubicBezTo>
                  <a:cubicBezTo>
                    <a:pt x="255" y="4"/>
                    <a:pt x="262" y="1"/>
                    <a:pt x="262" y="8"/>
                  </a:cubicBezTo>
                  <a:cubicBezTo>
                    <a:pt x="266" y="9"/>
                    <a:pt x="266" y="6"/>
                    <a:pt x="269" y="6"/>
                  </a:cubicBezTo>
                  <a:cubicBezTo>
                    <a:pt x="269" y="11"/>
                    <a:pt x="274" y="10"/>
                    <a:pt x="276" y="12"/>
                  </a:cubicBezTo>
                  <a:cubicBezTo>
                    <a:pt x="280" y="13"/>
                    <a:pt x="280" y="10"/>
                    <a:pt x="283" y="10"/>
                  </a:cubicBezTo>
                  <a:cubicBezTo>
                    <a:pt x="282" y="15"/>
                    <a:pt x="289" y="12"/>
                    <a:pt x="291" y="13"/>
                  </a:cubicBezTo>
                  <a:cubicBezTo>
                    <a:pt x="289" y="16"/>
                    <a:pt x="289" y="14"/>
                    <a:pt x="290" y="19"/>
                  </a:cubicBezTo>
                  <a:cubicBezTo>
                    <a:pt x="288" y="17"/>
                    <a:pt x="287" y="18"/>
                    <a:pt x="287" y="20"/>
                  </a:cubicBezTo>
                  <a:cubicBezTo>
                    <a:pt x="272" y="21"/>
                    <a:pt x="254" y="22"/>
                    <a:pt x="244" y="23"/>
                  </a:cubicBezTo>
                  <a:cubicBezTo>
                    <a:pt x="243" y="23"/>
                    <a:pt x="242" y="24"/>
                    <a:pt x="242" y="24"/>
                  </a:cubicBezTo>
                  <a:cubicBezTo>
                    <a:pt x="241" y="24"/>
                    <a:pt x="242" y="23"/>
                    <a:pt x="242" y="23"/>
                  </a:cubicBezTo>
                  <a:cubicBezTo>
                    <a:pt x="243" y="22"/>
                    <a:pt x="240" y="21"/>
                    <a:pt x="239" y="22"/>
                  </a:cubicBezTo>
                  <a:cubicBezTo>
                    <a:pt x="239" y="22"/>
                    <a:pt x="240" y="24"/>
                    <a:pt x="239" y="24"/>
                  </a:cubicBezTo>
                  <a:cubicBezTo>
                    <a:pt x="237" y="25"/>
                    <a:pt x="234" y="24"/>
                    <a:pt x="232" y="26"/>
                  </a:cubicBezTo>
                </a:path>
              </a:pathLst>
            </a:custGeom>
            <a:noFill/>
            <a:ln w="9525">
              <a:solidFill>
                <a:schemeClr val="bg1"/>
              </a:solidFill>
              <a:round/>
            </a:ln>
          </p:spPr>
          <p:txBody>
            <a:bodyPr/>
            <a:lstStyle/>
            <a:p>
              <a:endParaRPr lang="zh-CN" altLang="en-US"/>
            </a:p>
          </p:txBody>
        </p:sp>
        <p:sp>
          <p:nvSpPr>
            <p:cNvPr id="322" name="Freeform 87"/>
            <p:cNvSpPr>
              <a:spLocks noChangeArrowheads="1"/>
            </p:cNvSpPr>
            <p:nvPr/>
          </p:nvSpPr>
          <p:spPr bwMode="auto">
            <a:xfrm>
              <a:off x="3709988" y="1516063"/>
              <a:ext cx="649287" cy="381000"/>
            </a:xfrm>
            <a:custGeom>
              <a:avLst/>
              <a:gdLst>
                <a:gd name="T0" fmla="*/ 2147483646 w 169"/>
                <a:gd name="T1" fmla="*/ 2147483646 h 92"/>
                <a:gd name="T2" fmla="*/ 2147483646 w 169"/>
                <a:gd name="T3" fmla="*/ 2147483646 h 92"/>
                <a:gd name="T4" fmla="*/ 2147483646 w 169"/>
                <a:gd name="T5" fmla="*/ 2147483646 h 92"/>
                <a:gd name="T6" fmla="*/ 2147483646 w 169"/>
                <a:gd name="T7" fmla="*/ 2147483646 h 92"/>
                <a:gd name="T8" fmla="*/ 2147483646 w 169"/>
                <a:gd name="T9" fmla="*/ 2147483646 h 92"/>
                <a:gd name="T10" fmla="*/ 2147483646 w 169"/>
                <a:gd name="T11" fmla="*/ 2147483646 h 92"/>
                <a:gd name="T12" fmla="*/ 2147483646 w 169"/>
                <a:gd name="T13" fmla="*/ 2147483646 h 92"/>
                <a:gd name="T14" fmla="*/ 2147483646 w 169"/>
                <a:gd name="T15" fmla="*/ 2147483646 h 92"/>
                <a:gd name="T16" fmla="*/ 2147483646 w 169"/>
                <a:gd name="T17" fmla="*/ 2147483646 h 92"/>
                <a:gd name="T18" fmla="*/ 2147483646 w 169"/>
                <a:gd name="T19" fmla="*/ 2147483646 h 92"/>
                <a:gd name="T20" fmla="*/ 2147483646 w 169"/>
                <a:gd name="T21" fmla="*/ 2147483646 h 92"/>
                <a:gd name="T22" fmla="*/ 2147483646 w 169"/>
                <a:gd name="T23" fmla="*/ 2147483646 h 92"/>
                <a:gd name="T24" fmla="*/ 2147483646 w 169"/>
                <a:gd name="T25" fmla="*/ 2147483646 h 92"/>
                <a:gd name="T26" fmla="*/ 2147483646 w 169"/>
                <a:gd name="T27" fmla="*/ 2147483646 h 92"/>
                <a:gd name="T28" fmla="*/ 2147483646 w 169"/>
                <a:gd name="T29" fmla="*/ 2147483646 h 92"/>
                <a:gd name="T30" fmla="*/ 2147483646 w 169"/>
                <a:gd name="T31" fmla="*/ 2147483646 h 92"/>
                <a:gd name="T32" fmla="*/ 2147483646 w 169"/>
                <a:gd name="T33" fmla="*/ 2147483646 h 92"/>
                <a:gd name="T34" fmla="*/ 2147483646 w 169"/>
                <a:gd name="T35" fmla="*/ 2147483646 h 92"/>
                <a:gd name="T36" fmla="*/ 2147483646 w 169"/>
                <a:gd name="T37" fmla="*/ 2147483646 h 92"/>
                <a:gd name="T38" fmla="*/ 2147483646 w 169"/>
                <a:gd name="T39" fmla="*/ 2147483646 h 92"/>
                <a:gd name="T40" fmla="*/ 2147483646 w 169"/>
                <a:gd name="T41" fmla="*/ 2147483646 h 92"/>
                <a:gd name="T42" fmla="*/ 2147483646 w 169"/>
                <a:gd name="T43" fmla="*/ 2147483646 h 92"/>
                <a:gd name="T44" fmla="*/ 2147483646 w 169"/>
                <a:gd name="T45" fmla="*/ 2147483646 h 92"/>
                <a:gd name="T46" fmla="*/ 2147483646 w 169"/>
                <a:gd name="T47" fmla="*/ 2147483646 h 92"/>
                <a:gd name="T48" fmla="*/ 2147483646 w 169"/>
                <a:gd name="T49" fmla="*/ 2147483646 h 92"/>
                <a:gd name="T50" fmla="*/ 2147483646 w 169"/>
                <a:gd name="T51" fmla="*/ 2147483646 h 92"/>
                <a:gd name="T52" fmla="*/ 2147483646 w 169"/>
                <a:gd name="T53" fmla="*/ 2147483646 h 92"/>
                <a:gd name="T54" fmla="*/ 2147483646 w 169"/>
                <a:gd name="T55" fmla="*/ 2147483646 h 92"/>
                <a:gd name="T56" fmla="*/ 2147483646 w 169"/>
                <a:gd name="T57" fmla="*/ 2147483646 h 92"/>
                <a:gd name="T58" fmla="*/ 2147483646 w 169"/>
                <a:gd name="T59" fmla="*/ 2147483646 h 92"/>
                <a:gd name="T60" fmla="*/ 2147483646 w 169"/>
                <a:gd name="T61" fmla="*/ 2147483646 h 92"/>
                <a:gd name="T62" fmla="*/ 2147483646 w 169"/>
                <a:gd name="T63" fmla="*/ 2147483646 h 92"/>
                <a:gd name="T64" fmla="*/ 2147483646 w 169"/>
                <a:gd name="T65" fmla="*/ 2147483646 h 92"/>
                <a:gd name="T66" fmla="*/ 2147483646 w 169"/>
                <a:gd name="T67" fmla="*/ 2147483646 h 92"/>
                <a:gd name="T68" fmla="*/ 2147483646 w 169"/>
                <a:gd name="T69" fmla="*/ 2147483646 h 92"/>
                <a:gd name="T70" fmla="*/ 2147483646 w 169"/>
                <a:gd name="T71" fmla="*/ 2147483646 h 92"/>
                <a:gd name="T72" fmla="*/ 2147483646 w 169"/>
                <a:gd name="T73" fmla="*/ 2147483646 h 92"/>
                <a:gd name="T74" fmla="*/ 2147483646 w 169"/>
                <a:gd name="T75" fmla="*/ 2147483646 h 92"/>
                <a:gd name="T76" fmla="*/ 2147483646 w 169"/>
                <a:gd name="T77" fmla="*/ 2147483646 h 92"/>
                <a:gd name="T78" fmla="*/ 2147483646 w 169"/>
                <a:gd name="T79" fmla="*/ 2147483646 h 92"/>
                <a:gd name="T80" fmla="*/ 2147483646 w 169"/>
                <a:gd name="T81" fmla="*/ 2147483646 h 92"/>
                <a:gd name="T82" fmla="*/ 2147483646 w 169"/>
                <a:gd name="T83" fmla="*/ 2147483646 h 92"/>
                <a:gd name="T84" fmla="*/ 2147483646 w 169"/>
                <a:gd name="T85" fmla="*/ 2147483646 h 9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69"/>
                <a:gd name="T130" fmla="*/ 0 h 92"/>
                <a:gd name="T131" fmla="*/ 169 w 169"/>
                <a:gd name="T132" fmla="*/ 92 h 9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69" h="92">
                  <a:moveTo>
                    <a:pt x="158" y="3"/>
                  </a:moveTo>
                  <a:cubicBezTo>
                    <a:pt x="156" y="6"/>
                    <a:pt x="158" y="5"/>
                    <a:pt x="158" y="9"/>
                  </a:cubicBezTo>
                  <a:cubicBezTo>
                    <a:pt x="169" y="9"/>
                    <a:pt x="169" y="9"/>
                    <a:pt x="169" y="9"/>
                  </a:cubicBezTo>
                  <a:cubicBezTo>
                    <a:pt x="169" y="11"/>
                    <a:pt x="167" y="12"/>
                    <a:pt x="168" y="15"/>
                  </a:cubicBezTo>
                  <a:cubicBezTo>
                    <a:pt x="167" y="15"/>
                    <a:pt x="164" y="14"/>
                    <a:pt x="164" y="15"/>
                  </a:cubicBezTo>
                  <a:cubicBezTo>
                    <a:pt x="163" y="15"/>
                    <a:pt x="164" y="17"/>
                    <a:pt x="164" y="17"/>
                  </a:cubicBezTo>
                  <a:cubicBezTo>
                    <a:pt x="161" y="18"/>
                    <a:pt x="158" y="19"/>
                    <a:pt x="158" y="17"/>
                  </a:cubicBezTo>
                  <a:cubicBezTo>
                    <a:pt x="156" y="17"/>
                    <a:pt x="157" y="20"/>
                    <a:pt x="157" y="20"/>
                  </a:cubicBezTo>
                  <a:cubicBezTo>
                    <a:pt x="155" y="21"/>
                    <a:pt x="151" y="19"/>
                    <a:pt x="151" y="22"/>
                  </a:cubicBezTo>
                  <a:cubicBezTo>
                    <a:pt x="146" y="21"/>
                    <a:pt x="140" y="20"/>
                    <a:pt x="137" y="24"/>
                  </a:cubicBezTo>
                  <a:cubicBezTo>
                    <a:pt x="138" y="28"/>
                    <a:pt x="144" y="24"/>
                    <a:pt x="145" y="23"/>
                  </a:cubicBezTo>
                  <a:cubicBezTo>
                    <a:pt x="147" y="24"/>
                    <a:pt x="145" y="25"/>
                    <a:pt x="145" y="27"/>
                  </a:cubicBezTo>
                  <a:cubicBezTo>
                    <a:pt x="140" y="27"/>
                    <a:pt x="137" y="29"/>
                    <a:pt x="133" y="30"/>
                  </a:cubicBezTo>
                  <a:cubicBezTo>
                    <a:pt x="131" y="31"/>
                    <a:pt x="129" y="32"/>
                    <a:pt x="128" y="34"/>
                  </a:cubicBezTo>
                  <a:cubicBezTo>
                    <a:pt x="127" y="35"/>
                    <a:pt x="125" y="34"/>
                    <a:pt x="124" y="34"/>
                  </a:cubicBezTo>
                  <a:cubicBezTo>
                    <a:pt x="123" y="35"/>
                    <a:pt x="124" y="36"/>
                    <a:pt x="123" y="37"/>
                  </a:cubicBezTo>
                  <a:cubicBezTo>
                    <a:pt x="121" y="38"/>
                    <a:pt x="119" y="36"/>
                    <a:pt x="119" y="38"/>
                  </a:cubicBezTo>
                  <a:cubicBezTo>
                    <a:pt x="119" y="40"/>
                    <a:pt x="115" y="39"/>
                    <a:pt x="114" y="41"/>
                  </a:cubicBezTo>
                  <a:cubicBezTo>
                    <a:pt x="114" y="44"/>
                    <a:pt x="111" y="42"/>
                    <a:pt x="109" y="44"/>
                  </a:cubicBezTo>
                  <a:cubicBezTo>
                    <a:pt x="107" y="46"/>
                    <a:pt x="104" y="45"/>
                    <a:pt x="100" y="47"/>
                  </a:cubicBezTo>
                  <a:cubicBezTo>
                    <a:pt x="100" y="47"/>
                    <a:pt x="101" y="48"/>
                    <a:pt x="99" y="48"/>
                  </a:cubicBezTo>
                  <a:cubicBezTo>
                    <a:pt x="96" y="48"/>
                    <a:pt x="98" y="49"/>
                    <a:pt x="96" y="51"/>
                  </a:cubicBezTo>
                  <a:cubicBezTo>
                    <a:pt x="96" y="51"/>
                    <a:pt x="95" y="51"/>
                    <a:pt x="95" y="51"/>
                  </a:cubicBezTo>
                  <a:cubicBezTo>
                    <a:pt x="94" y="51"/>
                    <a:pt x="91" y="54"/>
                    <a:pt x="86" y="52"/>
                  </a:cubicBezTo>
                  <a:cubicBezTo>
                    <a:pt x="87" y="54"/>
                    <a:pt x="92" y="55"/>
                    <a:pt x="86" y="55"/>
                  </a:cubicBezTo>
                  <a:cubicBezTo>
                    <a:pt x="87" y="58"/>
                    <a:pt x="93" y="56"/>
                    <a:pt x="92" y="61"/>
                  </a:cubicBezTo>
                  <a:cubicBezTo>
                    <a:pt x="89" y="58"/>
                    <a:pt x="89" y="61"/>
                    <a:pt x="89" y="65"/>
                  </a:cubicBezTo>
                  <a:cubicBezTo>
                    <a:pt x="86" y="61"/>
                    <a:pt x="85" y="66"/>
                    <a:pt x="82" y="68"/>
                  </a:cubicBezTo>
                  <a:cubicBezTo>
                    <a:pt x="79" y="70"/>
                    <a:pt x="76" y="68"/>
                    <a:pt x="74" y="71"/>
                  </a:cubicBezTo>
                  <a:cubicBezTo>
                    <a:pt x="73" y="72"/>
                    <a:pt x="75" y="72"/>
                    <a:pt x="75" y="72"/>
                  </a:cubicBezTo>
                  <a:cubicBezTo>
                    <a:pt x="75" y="73"/>
                    <a:pt x="70" y="74"/>
                    <a:pt x="74" y="75"/>
                  </a:cubicBezTo>
                  <a:cubicBezTo>
                    <a:pt x="72" y="79"/>
                    <a:pt x="64" y="76"/>
                    <a:pt x="63" y="81"/>
                  </a:cubicBezTo>
                  <a:cubicBezTo>
                    <a:pt x="65" y="83"/>
                    <a:pt x="69" y="84"/>
                    <a:pt x="74" y="83"/>
                  </a:cubicBezTo>
                  <a:cubicBezTo>
                    <a:pt x="75" y="88"/>
                    <a:pt x="67" y="84"/>
                    <a:pt x="67" y="88"/>
                  </a:cubicBezTo>
                  <a:cubicBezTo>
                    <a:pt x="67" y="90"/>
                    <a:pt x="65" y="87"/>
                    <a:pt x="64" y="88"/>
                  </a:cubicBezTo>
                  <a:cubicBezTo>
                    <a:pt x="61" y="88"/>
                    <a:pt x="59" y="92"/>
                    <a:pt x="55" y="90"/>
                  </a:cubicBezTo>
                  <a:cubicBezTo>
                    <a:pt x="55" y="89"/>
                    <a:pt x="52" y="89"/>
                    <a:pt x="53" y="86"/>
                  </a:cubicBezTo>
                  <a:cubicBezTo>
                    <a:pt x="46" y="85"/>
                    <a:pt x="41" y="88"/>
                    <a:pt x="34" y="86"/>
                  </a:cubicBezTo>
                  <a:cubicBezTo>
                    <a:pt x="34" y="86"/>
                    <a:pt x="33" y="85"/>
                    <a:pt x="33" y="85"/>
                  </a:cubicBezTo>
                  <a:cubicBezTo>
                    <a:pt x="31" y="85"/>
                    <a:pt x="30" y="87"/>
                    <a:pt x="27" y="88"/>
                  </a:cubicBezTo>
                  <a:cubicBezTo>
                    <a:pt x="21" y="89"/>
                    <a:pt x="15" y="86"/>
                    <a:pt x="8" y="85"/>
                  </a:cubicBezTo>
                  <a:cubicBezTo>
                    <a:pt x="10" y="82"/>
                    <a:pt x="13" y="80"/>
                    <a:pt x="18" y="81"/>
                  </a:cubicBezTo>
                  <a:cubicBezTo>
                    <a:pt x="21" y="80"/>
                    <a:pt x="18" y="74"/>
                    <a:pt x="20" y="73"/>
                  </a:cubicBezTo>
                  <a:cubicBezTo>
                    <a:pt x="24" y="75"/>
                    <a:pt x="24" y="72"/>
                    <a:pt x="27" y="72"/>
                  </a:cubicBezTo>
                  <a:cubicBezTo>
                    <a:pt x="27" y="77"/>
                    <a:pt x="33" y="76"/>
                    <a:pt x="37" y="76"/>
                  </a:cubicBezTo>
                  <a:cubicBezTo>
                    <a:pt x="40" y="76"/>
                    <a:pt x="36" y="74"/>
                    <a:pt x="39" y="72"/>
                  </a:cubicBezTo>
                  <a:cubicBezTo>
                    <a:pt x="38" y="69"/>
                    <a:pt x="30" y="73"/>
                    <a:pt x="33" y="67"/>
                  </a:cubicBezTo>
                  <a:cubicBezTo>
                    <a:pt x="27" y="68"/>
                    <a:pt x="25" y="70"/>
                    <a:pt x="19" y="68"/>
                  </a:cubicBezTo>
                  <a:cubicBezTo>
                    <a:pt x="20" y="65"/>
                    <a:pt x="23" y="64"/>
                    <a:pt x="26" y="64"/>
                  </a:cubicBezTo>
                  <a:cubicBezTo>
                    <a:pt x="27" y="62"/>
                    <a:pt x="29" y="61"/>
                    <a:pt x="30" y="59"/>
                  </a:cubicBezTo>
                  <a:cubicBezTo>
                    <a:pt x="32" y="60"/>
                    <a:pt x="33" y="59"/>
                    <a:pt x="33" y="58"/>
                  </a:cubicBezTo>
                  <a:cubicBezTo>
                    <a:pt x="36" y="58"/>
                    <a:pt x="38" y="58"/>
                    <a:pt x="40" y="59"/>
                  </a:cubicBezTo>
                  <a:cubicBezTo>
                    <a:pt x="42" y="59"/>
                    <a:pt x="44" y="57"/>
                    <a:pt x="44" y="55"/>
                  </a:cubicBezTo>
                  <a:cubicBezTo>
                    <a:pt x="44" y="53"/>
                    <a:pt x="41" y="55"/>
                    <a:pt x="40" y="54"/>
                  </a:cubicBezTo>
                  <a:cubicBezTo>
                    <a:pt x="40" y="53"/>
                    <a:pt x="39" y="50"/>
                    <a:pt x="39" y="50"/>
                  </a:cubicBezTo>
                  <a:cubicBezTo>
                    <a:pt x="38" y="49"/>
                    <a:pt x="37" y="48"/>
                    <a:pt x="37" y="47"/>
                  </a:cubicBezTo>
                  <a:cubicBezTo>
                    <a:pt x="36" y="48"/>
                    <a:pt x="35" y="48"/>
                    <a:pt x="33" y="48"/>
                  </a:cubicBezTo>
                  <a:cubicBezTo>
                    <a:pt x="34" y="45"/>
                    <a:pt x="33" y="44"/>
                    <a:pt x="30" y="44"/>
                  </a:cubicBezTo>
                  <a:cubicBezTo>
                    <a:pt x="32" y="42"/>
                    <a:pt x="33" y="39"/>
                    <a:pt x="37" y="40"/>
                  </a:cubicBezTo>
                  <a:cubicBezTo>
                    <a:pt x="41" y="40"/>
                    <a:pt x="40" y="45"/>
                    <a:pt x="46" y="43"/>
                  </a:cubicBezTo>
                  <a:cubicBezTo>
                    <a:pt x="45" y="44"/>
                    <a:pt x="46" y="45"/>
                    <a:pt x="47" y="45"/>
                  </a:cubicBezTo>
                  <a:cubicBezTo>
                    <a:pt x="52" y="47"/>
                    <a:pt x="49" y="41"/>
                    <a:pt x="51" y="40"/>
                  </a:cubicBezTo>
                  <a:cubicBezTo>
                    <a:pt x="58" y="38"/>
                    <a:pt x="65" y="36"/>
                    <a:pt x="68" y="31"/>
                  </a:cubicBezTo>
                  <a:cubicBezTo>
                    <a:pt x="68" y="28"/>
                    <a:pt x="66" y="33"/>
                    <a:pt x="63" y="31"/>
                  </a:cubicBezTo>
                  <a:cubicBezTo>
                    <a:pt x="60" y="33"/>
                    <a:pt x="57" y="33"/>
                    <a:pt x="55" y="36"/>
                  </a:cubicBezTo>
                  <a:cubicBezTo>
                    <a:pt x="52" y="34"/>
                    <a:pt x="45" y="36"/>
                    <a:pt x="39" y="36"/>
                  </a:cubicBezTo>
                  <a:cubicBezTo>
                    <a:pt x="35" y="35"/>
                    <a:pt x="33" y="33"/>
                    <a:pt x="29" y="36"/>
                  </a:cubicBezTo>
                  <a:cubicBezTo>
                    <a:pt x="28" y="31"/>
                    <a:pt x="24" y="36"/>
                    <a:pt x="22" y="31"/>
                  </a:cubicBezTo>
                  <a:cubicBezTo>
                    <a:pt x="20" y="34"/>
                    <a:pt x="16" y="30"/>
                    <a:pt x="11" y="31"/>
                  </a:cubicBezTo>
                  <a:cubicBezTo>
                    <a:pt x="12" y="27"/>
                    <a:pt x="6" y="29"/>
                    <a:pt x="5" y="27"/>
                  </a:cubicBezTo>
                  <a:cubicBezTo>
                    <a:pt x="4" y="23"/>
                    <a:pt x="8" y="25"/>
                    <a:pt x="9" y="23"/>
                  </a:cubicBezTo>
                  <a:cubicBezTo>
                    <a:pt x="9" y="19"/>
                    <a:pt x="0" y="25"/>
                    <a:pt x="2" y="19"/>
                  </a:cubicBezTo>
                  <a:cubicBezTo>
                    <a:pt x="8" y="17"/>
                    <a:pt x="19" y="16"/>
                    <a:pt x="29" y="15"/>
                  </a:cubicBezTo>
                  <a:cubicBezTo>
                    <a:pt x="30" y="15"/>
                    <a:pt x="30" y="13"/>
                    <a:pt x="30" y="12"/>
                  </a:cubicBezTo>
                  <a:cubicBezTo>
                    <a:pt x="38" y="13"/>
                    <a:pt x="43" y="10"/>
                    <a:pt x="47" y="12"/>
                  </a:cubicBezTo>
                  <a:cubicBezTo>
                    <a:pt x="48" y="11"/>
                    <a:pt x="49" y="9"/>
                    <a:pt x="50" y="8"/>
                  </a:cubicBezTo>
                  <a:cubicBezTo>
                    <a:pt x="58" y="7"/>
                    <a:pt x="66" y="5"/>
                    <a:pt x="72" y="6"/>
                  </a:cubicBezTo>
                  <a:cubicBezTo>
                    <a:pt x="74" y="6"/>
                    <a:pt x="73" y="4"/>
                    <a:pt x="74" y="3"/>
                  </a:cubicBezTo>
                  <a:cubicBezTo>
                    <a:pt x="79" y="4"/>
                    <a:pt x="87" y="2"/>
                    <a:pt x="91" y="5"/>
                  </a:cubicBezTo>
                  <a:cubicBezTo>
                    <a:pt x="91" y="2"/>
                    <a:pt x="97" y="5"/>
                    <a:pt x="98" y="2"/>
                  </a:cubicBezTo>
                  <a:cubicBezTo>
                    <a:pt x="101" y="3"/>
                    <a:pt x="106" y="4"/>
                    <a:pt x="112" y="3"/>
                  </a:cubicBezTo>
                  <a:cubicBezTo>
                    <a:pt x="112" y="2"/>
                    <a:pt x="111" y="2"/>
                    <a:pt x="110" y="2"/>
                  </a:cubicBezTo>
                  <a:cubicBezTo>
                    <a:pt x="110" y="0"/>
                    <a:pt x="112" y="1"/>
                    <a:pt x="112" y="2"/>
                  </a:cubicBezTo>
                  <a:cubicBezTo>
                    <a:pt x="118" y="3"/>
                    <a:pt x="128" y="1"/>
                    <a:pt x="134" y="2"/>
                  </a:cubicBezTo>
                  <a:cubicBezTo>
                    <a:pt x="134" y="2"/>
                    <a:pt x="134" y="5"/>
                    <a:pt x="134" y="5"/>
                  </a:cubicBezTo>
                  <a:cubicBezTo>
                    <a:pt x="145" y="5"/>
                    <a:pt x="146" y="3"/>
                    <a:pt x="158" y="3"/>
                  </a:cubicBezTo>
                </a:path>
              </a:pathLst>
            </a:custGeom>
            <a:grpFill/>
            <a:ln w="9525">
              <a:solidFill>
                <a:schemeClr val="bg1"/>
              </a:solidFill>
              <a:round/>
            </a:ln>
          </p:spPr>
          <p:txBody>
            <a:bodyPr/>
            <a:lstStyle/>
            <a:p>
              <a:endParaRPr lang="zh-CN" altLang="en-US"/>
            </a:p>
          </p:txBody>
        </p:sp>
        <p:sp>
          <p:nvSpPr>
            <p:cNvPr id="323" name="Freeform 88"/>
            <p:cNvSpPr>
              <a:spLocks noChangeArrowheads="1"/>
            </p:cNvSpPr>
            <p:nvPr/>
          </p:nvSpPr>
          <p:spPr bwMode="auto">
            <a:xfrm>
              <a:off x="6113463" y="1662113"/>
              <a:ext cx="187325" cy="69850"/>
            </a:xfrm>
            <a:custGeom>
              <a:avLst/>
              <a:gdLst>
                <a:gd name="T0" fmla="*/ 2147483646 w 49"/>
                <a:gd name="T1" fmla="*/ 2147483646 h 17"/>
                <a:gd name="T2" fmla="*/ 2147483646 w 49"/>
                <a:gd name="T3" fmla="*/ 2147483646 h 17"/>
                <a:gd name="T4" fmla="*/ 2147483646 w 49"/>
                <a:gd name="T5" fmla="*/ 2147483646 h 17"/>
                <a:gd name="T6" fmla="*/ 2147483646 w 49"/>
                <a:gd name="T7" fmla="*/ 2147483646 h 17"/>
                <a:gd name="T8" fmla="*/ 2147483646 w 49"/>
                <a:gd name="T9" fmla="*/ 2147483646 h 17"/>
                <a:gd name="T10" fmla="*/ 2147483646 w 49"/>
                <a:gd name="T11" fmla="*/ 2147483646 h 17"/>
                <a:gd name="T12" fmla="*/ 2147483646 w 49"/>
                <a:gd name="T13" fmla="*/ 2147483646 h 17"/>
                <a:gd name="T14" fmla="*/ 2147483646 w 49"/>
                <a:gd name="T15" fmla="*/ 2147483646 h 17"/>
                <a:gd name="T16" fmla="*/ 2147483646 w 49"/>
                <a:gd name="T17" fmla="*/ 2147483646 h 17"/>
                <a:gd name="T18" fmla="*/ 2147483646 w 49"/>
                <a:gd name="T19" fmla="*/ 2147483646 h 17"/>
                <a:gd name="T20" fmla="*/ 2147483646 w 49"/>
                <a:gd name="T21" fmla="*/ 2147483646 h 17"/>
                <a:gd name="T22" fmla="*/ 2147483646 w 49"/>
                <a:gd name="T23" fmla="*/ 2147483646 h 17"/>
                <a:gd name="T24" fmla="*/ 2147483646 w 49"/>
                <a:gd name="T25" fmla="*/ 2147483646 h 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9"/>
                <a:gd name="T40" fmla="*/ 0 h 17"/>
                <a:gd name="T41" fmla="*/ 49 w 49"/>
                <a:gd name="T42" fmla="*/ 17 h 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9" h="17">
                  <a:moveTo>
                    <a:pt x="13" y="2"/>
                  </a:moveTo>
                  <a:cubicBezTo>
                    <a:pt x="15" y="2"/>
                    <a:pt x="14" y="3"/>
                    <a:pt x="13" y="3"/>
                  </a:cubicBezTo>
                  <a:cubicBezTo>
                    <a:pt x="13" y="7"/>
                    <a:pt x="19" y="3"/>
                    <a:pt x="17" y="8"/>
                  </a:cubicBezTo>
                  <a:cubicBezTo>
                    <a:pt x="20" y="8"/>
                    <a:pt x="19" y="5"/>
                    <a:pt x="22" y="5"/>
                  </a:cubicBezTo>
                  <a:cubicBezTo>
                    <a:pt x="25" y="8"/>
                    <a:pt x="28" y="2"/>
                    <a:pt x="29" y="8"/>
                  </a:cubicBezTo>
                  <a:cubicBezTo>
                    <a:pt x="32" y="6"/>
                    <a:pt x="37" y="6"/>
                    <a:pt x="41" y="5"/>
                  </a:cubicBezTo>
                  <a:cubicBezTo>
                    <a:pt x="40" y="9"/>
                    <a:pt x="48" y="4"/>
                    <a:pt x="47" y="8"/>
                  </a:cubicBezTo>
                  <a:cubicBezTo>
                    <a:pt x="49" y="12"/>
                    <a:pt x="38" y="10"/>
                    <a:pt x="44" y="13"/>
                  </a:cubicBezTo>
                  <a:cubicBezTo>
                    <a:pt x="42" y="16"/>
                    <a:pt x="35" y="14"/>
                    <a:pt x="31" y="15"/>
                  </a:cubicBezTo>
                  <a:cubicBezTo>
                    <a:pt x="28" y="15"/>
                    <a:pt x="26" y="16"/>
                    <a:pt x="23" y="17"/>
                  </a:cubicBezTo>
                  <a:cubicBezTo>
                    <a:pt x="17" y="15"/>
                    <a:pt x="12" y="13"/>
                    <a:pt x="9" y="8"/>
                  </a:cubicBezTo>
                  <a:cubicBezTo>
                    <a:pt x="7" y="7"/>
                    <a:pt x="2" y="9"/>
                    <a:pt x="2" y="6"/>
                  </a:cubicBezTo>
                  <a:cubicBezTo>
                    <a:pt x="0" y="0"/>
                    <a:pt x="12" y="6"/>
                    <a:pt x="13" y="2"/>
                  </a:cubicBezTo>
                </a:path>
              </a:pathLst>
            </a:custGeom>
            <a:grpFill/>
            <a:ln w="9525">
              <a:solidFill>
                <a:schemeClr val="bg1"/>
              </a:solidFill>
              <a:round/>
            </a:ln>
          </p:spPr>
          <p:txBody>
            <a:bodyPr/>
            <a:lstStyle/>
            <a:p>
              <a:endParaRPr lang="zh-CN" altLang="en-US"/>
            </a:p>
          </p:txBody>
        </p:sp>
        <p:sp>
          <p:nvSpPr>
            <p:cNvPr id="324" name="Freeform 89"/>
            <p:cNvSpPr>
              <a:spLocks noChangeArrowheads="1"/>
            </p:cNvSpPr>
            <p:nvPr/>
          </p:nvSpPr>
          <p:spPr bwMode="auto">
            <a:xfrm>
              <a:off x="3213100" y="1760538"/>
              <a:ext cx="82550" cy="26987"/>
            </a:xfrm>
            <a:custGeom>
              <a:avLst/>
              <a:gdLst>
                <a:gd name="T0" fmla="*/ 2147483646 w 22"/>
                <a:gd name="T1" fmla="*/ 0 h 6"/>
                <a:gd name="T2" fmla="*/ 2147483646 w 22"/>
                <a:gd name="T3" fmla="*/ 2147483646 h 6"/>
                <a:gd name="T4" fmla="*/ 2147483646 w 22"/>
                <a:gd name="T5" fmla="*/ 2147483646 h 6"/>
                <a:gd name="T6" fmla="*/ 2147483646 w 22"/>
                <a:gd name="T7" fmla="*/ 2147483646 h 6"/>
                <a:gd name="T8" fmla="*/ 2147483646 w 22"/>
                <a:gd name="T9" fmla="*/ 2147483646 h 6"/>
                <a:gd name="T10" fmla="*/ 2147483646 w 22"/>
                <a:gd name="T11" fmla="*/ 0 h 6"/>
                <a:gd name="T12" fmla="*/ 0 60000 65536"/>
                <a:gd name="T13" fmla="*/ 0 60000 65536"/>
                <a:gd name="T14" fmla="*/ 0 60000 65536"/>
                <a:gd name="T15" fmla="*/ 0 60000 65536"/>
                <a:gd name="T16" fmla="*/ 0 60000 65536"/>
                <a:gd name="T17" fmla="*/ 0 60000 65536"/>
                <a:gd name="T18" fmla="*/ 0 w 22"/>
                <a:gd name="T19" fmla="*/ 0 h 6"/>
                <a:gd name="T20" fmla="*/ 22 w 22"/>
                <a:gd name="T21" fmla="*/ 6 h 6"/>
              </a:gdLst>
              <a:ahLst/>
              <a:cxnLst>
                <a:cxn ang="T12">
                  <a:pos x="T0" y="T1"/>
                </a:cxn>
                <a:cxn ang="T13">
                  <a:pos x="T2" y="T3"/>
                </a:cxn>
                <a:cxn ang="T14">
                  <a:pos x="T4" y="T5"/>
                </a:cxn>
                <a:cxn ang="T15">
                  <a:pos x="T6" y="T7"/>
                </a:cxn>
                <a:cxn ang="T16">
                  <a:pos x="T8" y="T9"/>
                </a:cxn>
                <a:cxn ang="T17">
                  <a:pos x="T10" y="T11"/>
                </a:cxn>
              </a:cxnLst>
              <a:rect l="T18" t="T19" r="T20" b="T21"/>
              <a:pathLst>
                <a:path w="22" h="6">
                  <a:moveTo>
                    <a:pt x="21" y="0"/>
                  </a:moveTo>
                  <a:cubicBezTo>
                    <a:pt x="22" y="5"/>
                    <a:pt x="16" y="4"/>
                    <a:pt x="13" y="5"/>
                  </a:cubicBezTo>
                  <a:cubicBezTo>
                    <a:pt x="12" y="5"/>
                    <a:pt x="12" y="6"/>
                    <a:pt x="10" y="6"/>
                  </a:cubicBezTo>
                  <a:cubicBezTo>
                    <a:pt x="8" y="6"/>
                    <a:pt x="5" y="4"/>
                    <a:pt x="5" y="6"/>
                  </a:cubicBezTo>
                  <a:cubicBezTo>
                    <a:pt x="0" y="6"/>
                    <a:pt x="7" y="2"/>
                    <a:pt x="7" y="2"/>
                  </a:cubicBezTo>
                  <a:cubicBezTo>
                    <a:pt x="10" y="5"/>
                    <a:pt x="16" y="0"/>
                    <a:pt x="21" y="0"/>
                  </a:cubicBezTo>
                </a:path>
              </a:pathLst>
            </a:custGeom>
            <a:grpFill/>
            <a:ln w="9525">
              <a:solidFill>
                <a:schemeClr val="bg1"/>
              </a:solidFill>
              <a:round/>
            </a:ln>
          </p:spPr>
          <p:txBody>
            <a:bodyPr/>
            <a:lstStyle/>
            <a:p>
              <a:endParaRPr lang="zh-CN" altLang="en-US"/>
            </a:p>
          </p:txBody>
        </p:sp>
        <p:sp>
          <p:nvSpPr>
            <p:cNvPr id="325" name="Freeform 90"/>
            <p:cNvSpPr>
              <a:spLocks noChangeArrowheads="1"/>
            </p:cNvSpPr>
            <p:nvPr/>
          </p:nvSpPr>
          <p:spPr bwMode="auto">
            <a:xfrm>
              <a:off x="3552825" y="1760538"/>
              <a:ext cx="79375" cy="53975"/>
            </a:xfrm>
            <a:custGeom>
              <a:avLst/>
              <a:gdLst>
                <a:gd name="T0" fmla="*/ 2147483646 w 20"/>
                <a:gd name="T1" fmla="*/ 0 h 13"/>
                <a:gd name="T2" fmla="*/ 2147483646 w 20"/>
                <a:gd name="T3" fmla="*/ 2147483646 h 13"/>
                <a:gd name="T4" fmla="*/ 2147483646 w 20"/>
                <a:gd name="T5" fmla="*/ 2147483646 h 13"/>
                <a:gd name="T6" fmla="*/ 2147483646 w 20"/>
                <a:gd name="T7" fmla="*/ 2147483646 h 13"/>
                <a:gd name="T8" fmla="*/ 2147483646 w 20"/>
                <a:gd name="T9" fmla="*/ 2147483646 h 13"/>
                <a:gd name="T10" fmla="*/ 0 w 20"/>
                <a:gd name="T11" fmla="*/ 2147483646 h 13"/>
                <a:gd name="T12" fmla="*/ 2147483646 w 20"/>
                <a:gd name="T13" fmla="*/ 0 h 13"/>
                <a:gd name="T14" fmla="*/ 0 60000 65536"/>
                <a:gd name="T15" fmla="*/ 0 60000 65536"/>
                <a:gd name="T16" fmla="*/ 0 60000 65536"/>
                <a:gd name="T17" fmla="*/ 0 60000 65536"/>
                <a:gd name="T18" fmla="*/ 0 60000 65536"/>
                <a:gd name="T19" fmla="*/ 0 60000 65536"/>
                <a:gd name="T20" fmla="*/ 0 60000 65536"/>
                <a:gd name="T21" fmla="*/ 0 w 20"/>
                <a:gd name="T22" fmla="*/ 0 h 13"/>
                <a:gd name="T23" fmla="*/ 20 w 20"/>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 h="13">
                  <a:moveTo>
                    <a:pt x="10" y="0"/>
                  </a:moveTo>
                  <a:cubicBezTo>
                    <a:pt x="9" y="2"/>
                    <a:pt x="8" y="2"/>
                    <a:pt x="7" y="2"/>
                  </a:cubicBezTo>
                  <a:cubicBezTo>
                    <a:pt x="6" y="6"/>
                    <a:pt x="16" y="0"/>
                    <a:pt x="14" y="6"/>
                  </a:cubicBezTo>
                  <a:cubicBezTo>
                    <a:pt x="15" y="6"/>
                    <a:pt x="16" y="6"/>
                    <a:pt x="17" y="5"/>
                  </a:cubicBezTo>
                  <a:cubicBezTo>
                    <a:pt x="20" y="9"/>
                    <a:pt x="9" y="9"/>
                    <a:pt x="8" y="13"/>
                  </a:cubicBezTo>
                  <a:cubicBezTo>
                    <a:pt x="5" y="11"/>
                    <a:pt x="5" y="4"/>
                    <a:pt x="0" y="3"/>
                  </a:cubicBezTo>
                  <a:cubicBezTo>
                    <a:pt x="1" y="1"/>
                    <a:pt x="7" y="2"/>
                    <a:pt x="10" y="0"/>
                  </a:cubicBezTo>
                </a:path>
              </a:pathLst>
            </a:custGeom>
            <a:grpFill/>
            <a:ln w="9525">
              <a:solidFill>
                <a:schemeClr val="bg1"/>
              </a:solidFill>
              <a:round/>
            </a:ln>
          </p:spPr>
          <p:txBody>
            <a:bodyPr/>
            <a:lstStyle/>
            <a:p>
              <a:endParaRPr lang="zh-CN" altLang="en-US"/>
            </a:p>
          </p:txBody>
        </p:sp>
        <p:sp>
          <p:nvSpPr>
            <p:cNvPr id="326" name="Freeform 91"/>
            <p:cNvSpPr>
              <a:spLocks noEditPoints="1" noChangeArrowheads="1"/>
            </p:cNvSpPr>
            <p:nvPr/>
          </p:nvSpPr>
          <p:spPr bwMode="auto">
            <a:xfrm>
              <a:off x="5319713" y="1822450"/>
              <a:ext cx="4545012" cy="3205163"/>
            </a:xfrm>
            <a:custGeom>
              <a:avLst/>
              <a:gdLst>
                <a:gd name="T0" fmla="*/ 2147483646 w 1185"/>
                <a:gd name="T1" fmla="*/ 2147483646 h 777"/>
                <a:gd name="T2" fmla="*/ 2147483646 w 1185"/>
                <a:gd name="T3" fmla="*/ 2147483646 h 777"/>
                <a:gd name="T4" fmla="*/ 2147483646 w 1185"/>
                <a:gd name="T5" fmla="*/ 2147483646 h 777"/>
                <a:gd name="T6" fmla="*/ 2147483646 w 1185"/>
                <a:gd name="T7" fmla="*/ 2147483646 h 777"/>
                <a:gd name="T8" fmla="*/ 2147483646 w 1185"/>
                <a:gd name="T9" fmla="*/ 2147483646 h 777"/>
                <a:gd name="T10" fmla="*/ 2147483646 w 1185"/>
                <a:gd name="T11" fmla="*/ 2147483646 h 777"/>
                <a:gd name="T12" fmla="*/ 2147483646 w 1185"/>
                <a:gd name="T13" fmla="*/ 2147483646 h 777"/>
                <a:gd name="T14" fmla="*/ 2147483646 w 1185"/>
                <a:gd name="T15" fmla="*/ 2147483646 h 777"/>
                <a:gd name="T16" fmla="*/ 2147483646 w 1185"/>
                <a:gd name="T17" fmla="*/ 2147483646 h 777"/>
                <a:gd name="T18" fmla="*/ 2147483646 w 1185"/>
                <a:gd name="T19" fmla="*/ 2147483646 h 777"/>
                <a:gd name="T20" fmla="*/ 2147483646 w 1185"/>
                <a:gd name="T21" fmla="*/ 2147483646 h 777"/>
                <a:gd name="T22" fmla="*/ 2147483646 w 1185"/>
                <a:gd name="T23" fmla="*/ 2147483646 h 777"/>
                <a:gd name="T24" fmla="*/ 2147483646 w 1185"/>
                <a:gd name="T25" fmla="*/ 2147483646 h 777"/>
                <a:gd name="T26" fmla="*/ 2147483646 w 1185"/>
                <a:gd name="T27" fmla="*/ 2147483646 h 777"/>
                <a:gd name="T28" fmla="*/ 2147483646 w 1185"/>
                <a:gd name="T29" fmla="*/ 2147483646 h 777"/>
                <a:gd name="T30" fmla="*/ 2147483646 w 1185"/>
                <a:gd name="T31" fmla="*/ 2147483646 h 777"/>
                <a:gd name="T32" fmla="*/ 2147483646 w 1185"/>
                <a:gd name="T33" fmla="*/ 2147483646 h 777"/>
                <a:gd name="T34" fmla="*/ 2147483646 w 1185"/>
                <a:gd name="T35" fmla="*/ 2147483646 h 777"/>
                <a:gd name="T36" fmla="*/ 2147483646 w 1185"/>
                <a:gd name="T37" fmla="*/ 2147483646 h 777"/>
                <a:gd name="T38" fmla="*/ 2147483646 w 1185"/>
                <a:gd name="T39" fmla="*/ 2147483646 h 777"/>
                <a:gd name="T40" fmla="*/ 2147483646 w 1185"/>
                <a:gd name="T41" fmla="*/ 2147483646 h 777"/>
                <a:gd name="T42" fmla="*/ 2147483646 w 1185"/>
                <a:gd name="T43" fmla="*/ 2147483646 h 777"/>
                <a:gd name="T44" fmla="*/ 2147483646 w 1185"/>
                <a:gd name="T45" fmla="*/ 2147483646 h 777"/>
                <a:gd name="T46" fmla="*/ 2147483646 w 1185"/>
                <a:gd name="T47" fmla="*/ 2147483646 h 777"/>
                <a:gd name="T48" fmla="*/ 2147483646 w 1185"/>
                <a:gd name="T49" fmla="*/ 2147483646 h 777"/>
                <a:gd name="T50" fmla="*/ 2147483646 w 1185"/>
                <a:gd name="T51" fmla="*/ 2147483646 h 777"/>
                <a:gd name="T52" fmla="*/ 2147483646 w 1185"/>
                <a:gd name="T53" fmla="*/ 2147483646 h 777"/>
                <a:gd name="T54" fmla="*/ 2147483646 w 1185"/>
                <a:gd name="T55" fmla="*/ 2147483646 h 777"/>
                <a:gd name="T56" fmla="*/ 2147483646 w 1185"/>
                <a:gd name="T57" fmla="*/ 2147483646 h 777"/>
                <a:gd name="T58" fmla="*/ 2147483646 w 1185"/>
                <a:gd name="T59" fmla="*/ 2147483646 h 777"/>
                <a:gd name="T60" fmla="*/ 2147483646 w 1185"/>
                <a:gd name="T61" fmla="*/ 2147483646 h 777"/>
                <a:gd name="T62" fmla="*/ 2147483646 w 1185"/>
                <a:gd name="T63" fmla="*/ 2147483646 h 777"/>
                <a:gd name="T64" fmla="*/ 2147483646 w 1185"/>
                <a:gd name="T65" fmla="*/ 2147483646 h 777"/>
                <a:gd name="T66" fmla="*/ 2147483646 w 1185"/>
                <a:gd name="T67" fmla="*/ 2147483646 h 777"/>
                <a:gd name="T68" fmla="*/ 2147483646 w 1185"/>
                <a:gd name="T69" fmla="*/ 2147483646 h 777"/>
                <a:gd name="T70" fmla="*/ 2147483646 w 1185"/>
                <a:gd name="T71" fmla="*/ 2147483646 h 777"/>
                <a:gd name="T72" fmla="*/ 2147483646 w 1185"/>
                <a:gd name="T73" fmla="*/ 2147483646 h 777"/>
                <a:gd name="T74" fmla="*/ 2147483646 w 1185"/>
                <a:gd name="T75" fmla="*/ 2147483646 h 777"/>
                <a:gd name="T76" fmla="*/ 2147483646 w 1185"/>
                <a:gd name="T77" fmla="*/ 2147483646 h 777"/>
                <a:gd name="T78" fmla="*/ 2147483646 w 1185"/>
                <a:gd name="T79" fmla="*/ 2147483646 h 777"/>
                <a:gd name="T80" fmla="*/ 2147483646 w 1185"/>
                <a:gd name="T81" fmla="*/ 2147483646 h 777"/>
                <a:gd name="T82" fmla="*/ 2147483646 w 1185"/>
                <a:gd name="T83" fmla="*/ 2147483646 h 777"/>
                <a:gd name="T84" fmla="*/ 2147483646 w 1185"/>
                <a:gd name="T85" fmla="*/ 2147483646 h 777"/>
                <a:gd name="T86" fmla="*/ 2147483646 w 1185"/>
                <a:gd name="T87" fmla="*/ 2147483646 h 777"/>
                <a:gd name="T88" fmla="*/ 2147483646 w 1185"/>
                <a:gd name="T89" fmla="*/ 2147483646 h 777"/>
                <a:gd name="T90" fmla="*/ 2147483646 w 1185"/>
                <a:gd name="T91" fmla="*/ 2147483646 h 777"/>
                <a:gd name="T92" fmla="*/ 2147483646 w 1185"/>
                <a:gd name="T93" fmla="*/ 2147483646 h 777"/>
                <a:gd name="T94" fmla="*/ 2147483646 w 1185"/>
                <a:gd name="T95" fmla="*/ 2147483646 h 777"/>
                <a:gd name="T96" fmla="*/ 2147483646 w 1185"/>
                <a:gd name="T97" fmla="*/ 2147483646 h 777"/>
                <a:gd name="T98" fmla="*/ 2147483646 w 1185"/>
                <a:gd name="T99" fmla="*/ 2147483646 h 777"/>
                <a:gd name="T100" fmla="*/ 2147483646 w 1185"/>
                <a:gd name="T101" fmla="*/ 2147483646 h 777"/>
                <a:gd name="T102" fmla="*/ 2147483646 w 1185"/>
                <a:gd name="T103" fmla="*/ 2147483646 h 777"/>
                <a:gd name="T104" fmla="*/ 2147483646 w 1185"/>
                <a:gd name="T105" fmla="*/ 2147483646 h 777"/>
                <a:gd name="T106" fmla="*/ 2147483646 w 1185"/>
                <a:gd name="T107" fmla="*/ 2147483646 h 777"/>
                <a:gd name="T108" fmla="*/ 2147483646 w 1185"/>
                <a:gd name="T109" fmla="*/ 2147483646 h 777"/>
                <a:gd name="T110" fmla="*/ 2147483646 w 1185"/>
                <a:gd name="T111" fmla="*/ 2147483646 h 777"/>
                <a:gd name="T112" fmla="*/ 2147483646 w 1185"/>
                <a:gd name="T113" fmla="*/ 2147483646 h 777"/>
                <a:gd name="T114" fmla="*/ 2147483646 w 1185"/>
                <a:gd name="T115" fmla="*/ 2147483646 h 777"/>
                <a:gd name="T116" fmla="*/ 2147483646 w 1185"/>
                <a:gd name="T117" fmla="*/ 2147483646 h 777"/>
                <a:gd name="T118" fmla="*/ 2147483646 w 1185"/>
                <a:gd name="T119" fmla="*/ 2147483646 h 777"/>
                <a:gd name="T120" fmla="*/ 2147483646 w 1185"/>
                <a:gd name="T121" fmla="*/ 2147483646 h 77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185"/>
                <a:gd name="T184" fmla="*/ 0 h 777"/>
                <a:gd name="T185" fmla="*/ 1185 w 1185"/>
                <a:gd name="T186" fmla="*/ 777 h 77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185" h="777">
                  <a:moveTo>
                    <a:pt x="714" y="8"/>
                  </a:moveTo>
                  <a:cubicBezTo>
                    <a:pt x="714" y="10"/>
                    <a:pt x="716" y="9"/>
                    <a:pt x="718" y="9"/>
                  </a:cubicBezTo>
                  <a:cubicBezTo>
                    <a:pt x="718" y="11"/>
                    <a:pt x="716" y="11"/>
                    <a:pt x="714" y="11"/>
                  </a:cubicBezTo>
                  <a:cubicBezTo>
                    <a:pt x="720" y="17"/>
                    <a:pt x="726" y="8"/>
                    <a:pt x="736" y="11"/>
                  </a:cubicBezTo>
                  <a:cubicBezTo>
                    <a:pt x="739" y="14"/>
                    <a:pt x="743" y="17"/>
                    <a:pt x="748" y="18"/>
                  </a:cubicBezTo>
                  <a:cubicBezTo>
                    <a:pt x="748" y="20"/>
                    <a:pt x="747" y="22"/>
                    <a:pt x="748" y="23"/>
                  </a:cubicBezTo>
                  <a:cubicBezTo>
                    <a:pt x="748" y="25"/>
                    <a:pt x="751" y="25"/>
                    <a:pt x="750" y="28"/>
                  </a:cubicBezTo>
                  <a:cubicBezTo>
                    <a:pt x="747" y="27"/>
                    <a:pt x="748" y="30"/>
                    <a:pt x="748" y="32"/>
                  </a:cubicBezTo>
                  <a:cubicBezTo>
                    <a:pt x="746" y="31"/>
                    <a:pt x="744" y="30"/>
                    <a:pt x="742" y="30"/>
                  </a:cubicBezTo>
                  <a:cubicBezTo>
                    <a:pt x="740" y="31"/>
                    <a:pt x="742" y="33"/>
                    <a:pt x="741" y="33"/>
                  </a:cubicBezTo>
                  <a:cubicBezTo>
                    <a:pt x="740" y="33"/>
                    <a:pt x="739" y="32"/>
                    <a:pt x="738" y="32"/>
                  </a:cubicBezTo>
                  <a:cubicBezTo>
                    <a:pt x="737" y="32"/>
                    <a:pt x="734" y="34"/>
                    <a:pt x="729" y="33"/>
                  </a:cubicBezTo>
                  <a:cubicBezTo>
                    <a:pt x="728" y="33"/>
                    <a:pt x="729" y="35"/>
                    <a:pt x="728" y="36"/>
                  </a:cubicBezTo>
                  <a:cubicBezTo>
                    <a:pt x="728" y="36"/>
                    <a:pt x="725" y="36"/>
                    <a:pt x="725" y="36"/>
                  </a:cubicBezTo>
                  <a:cubicBezTo>
                    <a:pt x="724" y="37"/>
                    <a:pt x="727" y="38"/>
                    <a:pt x="725" y="42"/>
                  </a:cubicBezTo>
                  <a:cubicBezTo>
                    <a:pt x="724" y="39"/>
                    <a:pt x="718" y="42"/>
                    <a:pt x="721" y="43"/>
                  </a:cubicBezTo>
                  <a:cubicBezTo>
                    <a:pt x="718" y="46"/>
                    <a:pt x="713" y="44"/>
                    <a:pt x="710" y="46"/>
                  </a:cubicBezTo>
                  <a:cubicBezTo>
                    <a:pt x="707" y="47"/>
                    <a:pt x="706" y="51"/>
                    <a:pt x="703" y="50"/>
                  </a:cubicBezTo>
                  <a:cubicBezTo>
                    <a:pt x="703" y="52"/>
                    <a:pt x="703" y="54"/>
                    <a:pt x="701" y="54"/>
                  </a:cubicBezTo>
                  <a:cubicBezTo>
                    <a:pt x="702" y="56"/>
                    <a:pt x="703" y="54"/>
                    <a:pt x="704" y="54"/>
                  </a:cubicBezTo>
                  <a:cubicBezTo>
                    <a:pt x="708" y="54"/>
                    <a:pt x="710" y="51"/>
                    <a:pt x="712" y="50"/>
                  </a:cubicBezTo>
                  <a:cubicBezTo>
                    <a:pt x="715" y="49"/>
                    <a:pt x="715" y="52"/>
                    <a:pt x="717" y="51"/>
                  </a:cubicBezTo>
                  <a:cubicBezTo>
                    <a:pt x="718" y="51"/>
                    <a:pt x="718" y="49"/>
                    <a:pt x="720" y="49"/>
                  </a:cubicBezTo>
                  <a:cubicBezTo>
                    <a:pt x="722" y="47"/>
                    <a:pt x="726" y="49"/>
                    <a:pt x="729" y="47"/>
                  </a:cubicBezTo>
                  <a:cubicBezTo>
                    <a:pt x="731" y="46"/>
                    <a:pt x="728" y="45"/>
                    <a:pt x="731" y="44"/>
                  </a:cubicBezTo>
                  <a:cubicBezTo>
                    <a:pt x="731" y="44"/>
                    <a:pt x="733" y="45"/>
                    <a:pt x="734" y="44"/>
                  </a:cubicBezTo>
                  <a:cubicBezTo>
                    <a:pt x="734" y="44"/>
                    <a:pt x="735" y="42"/>
                    <a:pt x="735" y="42"/>
                  </a:cubicBezTo>
                  <a:cubicBezTo>
                    <a:pt x="735" y="41"/>
                    <a:pt x="739" y="43"/>
                    <a:pt x="741" y="43"/>
                  </a:cubicBezTo>
                  <a:cubicBezTo>
                    <a:pt x="744" y="43"/>
                    <a:pt x="744" y="42"/>
                    <a:pt x="748" y="42"/>
                  </a:cubicBezTo>
                  <a:cubicBezTo>
                    <a:pt x="748" y="46"/>
                    <a:pt x="748" y="46"/>
                    <a:pt x="748" y="46"/>
                  </a:cubicBezTo>
                  <a:cubicBezTo>
                    <a:pt x="749" y="44"/>
                    <a:pt x="750" y="45"/>
                    <a:pt x="750" y="47"/>
                  </a:cubicBezTo>
                  <a:cubicBezTo>
                    <a:pt x="758" y="46"/>
                    <a:pt x="770" y="48"/>
                    <a:pt x="781" y="47"/>
                  </a:cubicBezTo>
                  <a:cubicBezTo>
                    <a:pt x="781" y="53"/>
                    <a:pt x="791" y="49"/>
                    <a:pt x="790" y="56"/>
                  </a:cubicBezTo>
                  <a:cubicBezTo>
                    <a:pt x="791" y="53"/>
                    <a:pt x="793" y="56"/>
                    <a:pt x="795" y="56"/>
                  </a:cubicBezTo>
                  <a:cubicBezTo>
                    <a:pt x="799" y="56"/>
                    <a:pt x="805" y="54"/>
                    <a:pt x="806" y="56"/>
                  </a:cubicBezTo>
                  <a:cubicBezTo>
                    <a:pt x="809" y="55"/>
                    <a:pt x="807" y="49"/>
                    <a:pt x="809" y="49"/>
                  </a:cubicBezTo>
                  <a:cubicBezTo>
                    <a:pt x="814" y="50"/>
                    <a:pt x="819" y="49"/>
                    <a:pt x="823" y="50"/>
                  </a:cubicBezTo>
                  <a:cubicBezTo>
                    <a:pt x="823" y="50"/>
                    <a:pt x="823" y="51"/>
                    <a:pt x="823" y="51"/>
                  </a:cubicBezTo>
                  <a:cubicBezTo>
                    <a:pt x="826" y="52"/>
                    <a:pt x="828" y="51"/>
                    <a:pt x="830" y="51"/>
                  </a:cubicBezTo>
                  <a:cubicBezTo>
                    <a:pt x="831" y="52"/>
                    <a:pt x="831" y="54"/>
                    <a:pt x="832" y="54"/>
                  </a:cubicBezTo>
                  <a:cubicBezTo>
                    <a:pt x="834" y="55"/>
                    <a:pt x="838" y="53"/>
                    <a:pt x="839" y="56"/>
                  </a:cubicBezTo>
                  <a:cubicBezTo>
                    <a:pt x="838" y="58"/>
                    <a:pt x="838" y="62"/>
                    <a:pt x="835" y="61"/>
                  </a:cubicBezTo>
                  <a:cubicBezTo>
                    <a:pt x="835" y="64"/>
                    <a:pt x="837" y="64"/>
                    <a:pt x="840" y="64"/>
                  </a:cubicBezTo>
                  <a:cubicBezTo>
                    <a:pt x="839" y="72"/>
                    <a:pt x="845" y="73"/>
                    <a:pt x="849" y="77"/>
                  </a:cubicBezTo>
                  <a:cubicBezTo>
                    <a:pt x="851" y="75"/>
                    <a:pt x="854" y="74"/>
                    <a:pt x="856" y="72"/>
                  </a:cubicBezTo>
                  <a:cubicBezTo>
                    <a:pt x="857" y="72"/>
                    <a:pt x="856" y="69"/>
                    <a:pt x="857" y="68"/>
                  </a:cubicBezTo>
                  <a:cubicBezTo>
                    <a:pt x="858" y="68"/>
                    <a:pt x="860" y="69"/>
                    <a:pt x="860" y="67"/>
                  </a:cubicBezTo>
                  <a:cubicBezTo>
                    <a:pt x="864" y="66"/>
                    <a:pt x="862" y="70"/>
                    <a:pt x="864" y="71"/>
                  </a:cubicBezTo>
                  <a:cubicBezTo>
                    <a:pt x="874" y="71"/>
                    <a:pt x="874" y="71"/>
                    <a:pt x="874" y="71"/>
                  </a:cubicBezTo>
                  <a:cubicBezTo>
                    <a:pt x="875" y="70"/>
                    <a:pt x="879" y="71"/>
                    <a:pt x="878" y="67"/>
                  </a:cubicBezTo>
                  <a:cubicBezTo>
                    <a:pt x="883" y="68"/>
                    <a:pt x="893" y="64"/>
                    <a:pt x="893" y="70"/>
                  </a:cubicBezTo>
                  <a:cubicBezTo>
                    <a:pt x="897" y="70"/>
                    <a:pt x="896" y="65"/>
                    <a:pt x="902" y="67"/>
                  </a:cubicBezTo>
                  <a:cubicBezTo>
                    <a:pt x="902" y="65"/>
                    <a:pt x="900" y="66"/>
                    <a:pt x="899" y="65"/>
                  </a:cubicBezTo>
                  <a:cubicBezTo>
                    <a:pt x="900" y="64"/>
                    <a:pt x="900" y="62"/>
                    <a:pt x="902" y="61"/>
                  </a:cubicBezTo>
                  <a:cubicBezTo>
                    <a:pt x="906" y="61"/>
                    <a:pt x="905" y="56"/>
                    <a:pt x="910" y="58"/>
                  </a:cubicBezTo>
                  <a:cubicBezTo>
                    <a:pt x="912" y="58"/>
                    <a:pt x="911" y="57"/>
                    <a:pt x="910" y="57"/>
                  </a:cubicBezTo>
                  <a:cubicBezTo>
                    <a:pt x="913" y="54"/>
                    <a:pt x="917" y="56"/>
                    <a:pt x="922" y="56"/>
                  </a:cubicBezTo>
                  <a:cubicBezTo>
                    <a:pt x="920" y="63"/>
                    <a:pt x="929" y="53"/>
                    <a:pt x="927" y="60"/>
                  </a:cubicBezTo>
                  <a:cubicBezTo>
                    <a:pt x="933" y="61"/>
                    <a:pt x="938" y="59"/>
                    <a:pt x="943" y="58"/>
                  </a:cubicBezTo>
                  <a:cubicBezTo>
                    <a:pt x="943" y="62"/>
                    <a:pt x="937" y="60"/>
                    <a:pt x="938" y="64"/>
                  </a:cubicBezTo>
                  <a:cubicBezTo>
                    <a:pt x="939" y="67"/>
                    <a:pt x="944" y="65"/>
                    <a:pt x="947" y="65"/>
                  </a:cubicBezTo>
                  <a:cubicBezTo>
                    <a:pt x="952" y="66"/>
                    <a:pt x="956" y="66"/>
                    <a:pt x="961" y="64"/>
                  </a:cubicBezTo>
                  <a:cubicBezTo>
                    <a:pt x="962" y="69"/>
                    <a:pt x="969" y="69"/>
                    <a:pt x="971" y="74"/>
                  </a:cubicBezTo>
                  <a:cubicBezTo>
                    <a:pt x="973" y="73"/>
                    <a:pt x="975" y="75"/>
                    <a:pt x="978" y="75"/>
                  </a:cubicBezTo>
                  <a:cubicBezTo>
                    <a:pt x="986" y="76"/>
                    <a:pt x="996" y="74"/>
                    <a:pt x="1004" y="75"/>
                  </a:cubicBezTo>
                  <a:cubicBezTo>
                    <a:pt x="1008" y="76"/>
                    <a:pt x="1011" y="80"/>
                    <a:pt x="1014" y="78"/>
                  </a:cubicBezTo>
                  <a:cubicBezTo>
                    <a:pt x="1014" y="80"/>
                    <a:pt x="1015" y="81"/>
                    <a:pt x="1017" y="81"/>
                  </a:cubicBezTo>
                  <a:cubicBezTo>
                    <a:pt x="1017" y="86"/>
                    <a:pt x="1017" y="86"/>
                    <a:pt x="1017" y="86"/>
                  </a:cubicBezTo>
                  <a:cubicBezTo>
                    <a:pt x="1016" y="89"/>
                    <a:pt x="1022" y="87"/>
                    <a:pt x="1023" y="88"/>
                  </a:cubicBezTo>
                  <a:cubicBezTo>
                    <a:pt x="1024" y="90"/>
                    <a:pt x="1023" y="87"/>
                    <a:pt x="1025" y="88"/>
                  </a:cubicBezTo>
                  <a:cubicBezTo>
                    <a:pt x="1026" y="88"/>
                    <a:pt x="1025" y="89"/>
                    <a:pt x="1027" y="89"/>
                  </a:cubicBezTo>
                  <a:cubicBezTo>
                    <a:pt x="1029" y="89"/>
                    <a:pt x="1044" y="91"/>
                    <a:pt x="1045" y="89"/>
                  </a:cubicBezTo>
                  <a:cubicBezTo>
                    <a:pt x="1045" y="89"/>
                    <a:pt x="1045" y="88"/>
                    <a:pt x="1045" y="88"/>
                  </a:cubicBezTo>
                  <a:cubicBezTo>
                    <a:pt x="1046" y="88"/>
                    <a:pt x="1049" y="90"/>
                    <a:pt x="1049" y="89"/>
                  </a:cubicBezTo>
                  <a:cubicBezTo>
                    <a:pt x="1050" y="88"/>
                    <a:pt x="1053" y="87"/>
                    <a:pt x="1053" y="89"/>
                  </a:cubicBezTo>
                  <a:cubicBezTo>
                    <a:pt x="1056" y="87"/>
                    <a:pt x="1060" y="86"/>
                    <a:pt x="1065" y="85"/>
                  </a:cubicBezTo>
                  <a:cubicBezTo>
                    <a:pt x="1064" y="90"/>
                    <a:pt x="1066" y="92"/>
                    <a:pt x="1066" y="95"/>
                  </a:cubicBezTo>
                  <a:cubicBezTo>
                    <a:pt x="1072" y="95"/>
                    <a:pt x="1074" y="97"/>
                    <a:pt x="1079" y="95"/>
                  </a:cubicBezTo>
                  <a:cubicBezTo>
                    <a:pt x="1079" y="93"/>
                    <a:pt x="1078" y="92"/>
                    <a:pt x="1076" y="92"/>
                  </a:cubicBezTo>
                  <a:cubicBezTo>
                    <a:pt x="1077" y="91"/>
                    <a:pt x="1077" y="89"/>
                    <a:pt x="1077" y="86"/>
                  </a:cubicBezTo>
                  <a:cubicBezTo>
                    <a:pt x="1081" y="84"/>
                    <a:pt x="1089" y="85"/>
                    <a:pt x="1091" y="88"/>
                  </a:cubicBezTo>
                  <a:cubicBezTo>
                    <a:pt x="1097" y="88"/>
                    <a:pt x="1103" y="87"/>
                    <a:pt x="1109" y="88"/>
                  </a:cubicBezTo>
                  <a:cubicBezTo>
                    <a:pt x="1112" y="88"/>
                    <a:pt x="1116" y="91"/>
                    <a:pt x="1117" y="88"/>
                  </a:cubicBezTo>
                  <a:cubicBezTo>
                    <a:pt x="1119" y="89"/>
                    <a:pt x="1119" y="91"/>
                    <a:pt x="1124" y="92"/>
                  </a:cubicBezTo>
                  <a:cubicBezTo>
                    <a:pt x="1125" y="92"/>
                    <a:pt x="1126" y="95"/>
                    <a:pt x="1126" y="95"/>
                  </a:cubicBezTo>
                  <a:cubicBezTo>
                    <a:pt x="1127" y="95"/>
                    <a:pt x="1128" y="94"/>
                    <a:pt x="1128" y="94"/>
                  </a:cubicBezTo>
                  <a:cubicBezTo>
                    <a:pt x="1129" y="94"/>
                    <a:pt x="1128" y="95"/>
                    <a:pt x="1129" y="96"/>
                  </a:cubicBezTo>
                  <a:cubicBezTo>
                    <a:pt x="1130" y="97"/>
                    <a:pt x="1132" y="96"/>
                    <a:pt x="1132" y="96"/>
                  </a:cubicBezTo>
                  <a:cubicBezTo>
                    <a:pt x="1133" y="97"/>
                    <a:pt x="1135" y="98"/>
                    <a:pt x="1139" y="99"/>
                  </a:cubicBezTo>
                  <a:cubicBezTo>
                    <a:pt x="1141" y="100"/>
                    <a:pt x="1145" y="101"/>
                    <a:pt x="1147" y="102"/>
                  </a:cubicBezTo>
                  <a:cubicBezTo>
                    <a:pt x="1148" y="102"/>
                    <a:pt x="1148" y="104"/>
                    <a:pt x="1149" y="105"/>
                  </a:cubicBezTo>
                  <a:cubicBezTo>
                    <a:pt x="1149" y="105"/>
                    <a:pt x="1151" y="104"/>
                    <a:pt x="1152" y="105"/>
                  </a:cubicBezTo>
                  <a:cubicBezTo>
                    <a:pt x="1152" y="105"/>
                    <a:pt x="1151" y="107"/>
                    <a:pt x="1152" y="108"/>
                  </a:cubicBezTo>
                  <a:cubicBezTo>
                    <a:pt x="1152" y="108"/>
                    <a:pt x="1154" y="107"/>
                    <a:pt x="1154" y="108"/>
                  </a:cubicBezTo>
                  <a:cubicBezTo>
                    <a:pt x="1155" y="109"/>
                    <a:pt x="1153" y="114"/>
                    <a:pt x="1159" y="112"/>
                  </a:cubicBezTo>
                  <a:cubicBezTo>
                    <a:pt x="1159" y="122"/>
                    <a:pt x="1159" y="122"/>
                    <a:pt x="1159" y="122"/>
                  </a:cubicBezTo>
                  <a:cubicBezTo>
                    <a:pt x="1164" y="121"/>
                    <a:pt x="1168" y="120"/>
                    <a:pt x="1168" y="116"/>
                  </a:cubicBezTo>
                  <a:cubicBezTo>
                    <a:pt x="1173" y="118"/>
                    <a:pt x="1178" y="117"/>
                    <a:pt x="1181" y="119"/>
                  </a:cubicBezTo>
                  <a:cubicBezTo>
                    <a:pt x="1181" y="119"/>
                    <a:pt x="1181" y="121"/>
                    <a:pt x="1181" y="122"/>
                  </a:cubicBezTo>
                  <a:cubicBezTo>
                    <a:pt x="1182" y="122"/>
                    <a:pt x="1184" y="121"/>
                    <a:pt x="1185" y="122"/>
                  </a:cubicBezTo>
                  <a:cubicBezTo>
                    <a:pt x="1184" y="123"/>
                    <a:pt x="1182" y="123"/>
                    <a:pt x="1182" y="126"/>
                  </a:cubicBezTo>
                  <a:cubicBezTo>
                    <a:pt x="1180" y="126"/>
                    <a:pt x="1180" y="124"/>
                    <a:pt x="1178" y="124"/>
                  </a:cubicBezTo>
                  <a:cubicBezTo>
                    <a:pt x="1177" y="125"/>
                    <a:pt x="1177" y="128"/>
                    <a:pt x="1174" y="127"/>
                  </a:cubicBezTo>
                  <a:cubicBezTo>
                    <a:pt x="1175" y="129"/>
                    <a:pt x="1178" y="128"/>
                    <a:pt x="1177" y="133"/>
                  </a:cubicBezTo>
                  <a:cubicBezTo>
                    <a:pt x="1172" y="128"/>
                    <a:pt x="1176" y="135"/>
                    <a:pt x="1173" y="136"/>
                  </a:cubicBezTo>
                  <a:cubicBezTo>
                    <a:pt x="1171" y="136"/>
                    <a:pt x="1170" y="137"/>
                    <a:pt x="1170" y="138"/>
                  </a:cubicBezTo>
                  <a:cubicBezTo>
                    <a:pt x="1168" y="138"/>
                    <a:pt x="1167" y="138"/>
                    <a:pt x="1166" y="137"/>
                  </a:cubicBezTo>
                  <a:cubicBezTo>
                    <a:pt x="1165" y="136"/>
                    <a:pt x="1164" y="135"/>
                    <a:pt x="1163" y="134"/>
                  </a:cubicBezTo>
                  <a:cubicBezTo>
                    <a:pt x="1161" y="133"/>
                    <a:pt x="1159" y="134"/>
                    <a:pt x="1157" y="133"/>
                  </a:cubicBezTo>
                  <a:cubicBezTo>
                    <a:pt x="1156" y="132"/>
                    <a:pt x="1155" y="130"/>
                    <a:pt x="1154" y="130"/>
                  </a:cubicBezTo>
                  <a:cubicBezTo>
                    <a:pt x="1153" y="129"/>
                    <a:pt x="1150" y="130"/>
                    <a:pt x="1149" y="130"/>
                  </a:cubicBezTo>
                  <a:cubicBezTo>
                    <a:pt x="1148" y="130"/>
                    <a:pt x="1149" y="129"/>
                    <a:pt x="1147" y="129"/>
                  </a:cubicBezTo>
                  <a:cubicBezTo>
                    <a:pt x="1146" y="128"/>
                    <a:pt x="1144" y="123"/>
                    <a:pt x="1142" y="127"/>
                  </a:cubicBezTo>
                  <a:cubicBezTo>
                    <a:pt x="1140" y="127"/>
                    <a:pt x="1141" y="125"/>
                    <a:pt x="1140" y="123"/>
                  </a:cubicBezTo>
                  <a:cubicBezTo>
                    <a:pt x="1132" y="123"/>
                    <a:pt x="1132" y="123"/>
                    <a:pt x="1132" y="123"/>
                  </a:cubicBezTo>
                  <a:cubicBezTo>
                    <a:pt x="1129" y="123"/>
                    <a:pt x="1132" y="126"/>
                    <a:pt x="1132" y="126"/>
                  </a:cubicBezTo>
                  <a:cubicBezTo>
                    <a:pt x="1132" y="128"/>
                    <a:pt x="1129" y="128"/>
                    <a:pt x="1129" y="131"/>
                  </a:cubicBezTo>
                  <a:cubicBezTo>
                    <a:pt x="1123" y="131"/>
                    <a:pt x="1122" y="136"/>
                    <a:pt x="1115" y="134"/>
                  </a:cubicBezTo>
                  <a:cubicBezTo>
                    <a:pt x="1114" y="135"/>
                    <a:pt x="1114" y="137"/>
                    <a:pt x="1111" y="137"/>
                  </a:cubicBezTo>
                  <a:cubicBezTo>
                    <a:pt x="1111" y="139"/>
                    <a:pt x="1114" y="138"/>
                    <a:pt x="1117" y="138"/>
                  </a:cubicBezTo>
                  <a:cubicBezTo>
                    <a:pt x="1118" y="139"/>
                    <a:pt x="1119" y="141"/>
                    <a:pt x="1121" y="141"/>
                  </a:cubicBezTo>
                  <a:cubicBezTo>
                    <a:pt x="1120" y="146"/>
                    <a:pt x="1120" y="144"/>
                    <a:pt x="1122" y="147"/>
                  </a:cubicBezTo>
                  <a:cubicBezTo>
                    <a:pt x="1123" y="150"/>
                    <a:pt x="1127" y="150"/>
                    <a:pt x="1129" y="152"/>
                  </a:cubicBezTo>
                  <a:cubicBezTo>
                    <a:pt x="1129" y="152"/>
                    <a:pt x="1125" y="157"/>
                    <a:pt x="1125" y="157"/>
                  </a:cubicBezTo>
                  <a:cubicBezTo>
                    <a:pt x="1121" y="157"/>
                    <a:pt x="1121" y="153"/>
                    <a:pt x="1119" y="154"/>
                  </a:cubicBezTo>
                  <a:cubicBezTo>
                    <a:pt x="1120" y="154"/>
                    <a:pt x="1121" y="157"/>
                    <a:pt x="1119" y="157"/>
                  </a:cubicBezTo>
                  <a:cubicBezTo>
                    <a:pt x="1115" y="157"/>
                    <a:pt x="1108" y="156"/>
                    <a:pt x="1104" y="158"/>
                  </a:cubicBezTo>
                  <a:cubicBezTo>
                    <a:pt x="1101" y="159"/>
                    <a:pt x="1096" y="161"/>
                    <a:pt x="1097" y="164"/>
                  </a:cubicBezTo>
                  <a:cubicBezTo>
                    <a:pt x="1091" y="162"/>
                    <a:pt x="1090" y="167"/>
                    <a:pt x="1086" y="168"/>
                  </a:cubicBezTo>
                  <a:cubicBezTo>
                    <a:pt x="1085" y="169"/>
                    <a:pt x="1084" y="170"/>
                    <a:pt x="1083" y="171"/>
                  </a:cubicBezTo>
                  <a:cubicBezTo>
                    <a:pt x="1082" y="171"/>
                    <a:pt x="1080" y="173"/>
                    <a:pt x="1079" y="173"/>
                  </a:cubicBezTo>
                  <a:cubicBezTo>
                    <a:pt x="1077" y="174"/>
                    <a:pt x="1076" y="175"/>
                    <a:pt x="1076" y="176"/>
                  </a:cubicBezTo>
                  <a:cubicBezTo>
                    <a:pt x="1072" y="175"/>
                    <a:pt x="1064" y="178"/>
                    <a:pt x="1062" y="175"/>
                  </a:cubicBezTo>
                  <a:cubicBezTo>
                    <a:pt x="1060" y="176"/>
                    <a:pt x="1057" y="175"/>
                    <a:pt x="1058" y="179"/>
                  </a:cubicBezTo>
                  <a:cubicBezTo>
                    <a:pt x="1050" y="180"/>
                    <a:pt x="1049" y="180"/>
                    <a:pt x="1041" y="179"/>
                  </a:cubicBezTo>
                  <a:cubicBezTo>
                    <a:pt x="1040" y="179"/>
                    <a:pt x="1039" y="180"/>
                    <a:pt x="1038" y="180"/>
                  </a:cubicBezTo>
                  <a:cubicBezTo>
                    <a:pt x="1037" y="181"/>
                    <a:pt x="1034" y="182"/>
                    <a:pt x="1034" y="185"/>
                  </a:cubicBezTo>
                  <a:cubicBezTo>
                    <a:pt x="1034" y="189"/>
                    <a:pt x="1027" y="187"/>
                    <a:pt x="1028" y="193"/>
                  </a:cubicBezTo>
                  <a:cubicBezTo>
                    <a:pt x="1027" y="198"/>
                    <a:pt x="1032" y="197"/>
                    <a:pt x="1034" y="199"/>
                  </a:cubicBezTo>
                  <a:cubicBezTo>
                    <a:pt x="1033" y="202"/>
                    <a:pt x="1033" y="206"/>
                    <a:pt x="1028" y="206"/>
                  </a:cubicBezTo>
                  <a:cubicBezTo>
                    <a:pt x="1029" y="209"/>
                    <a:pt x="1028" y="210"/>
                    <a:pt x="1025" y="210"/>
                  </a:cubicBezTo>
                  <a:cubicBezTo>
                    <a:pt x="1025" y="216"/>
                    <a:pt x="1025" y="216"/>
                    <a:pt x="1025" y="216"/>
                  </a:cubicBezTo>
                  <a:cubicBezTo>
                    <a:pt x="1026" y="218"/>
                    <a:pt x="1028" y="214"/>
                    <a:pt x="1028" y="217"/>
                  </a:cubicBezTo>
                  <a:cubicBezTo>
                    <a:pt x="1029" y="220"/>
                    <a:pt x="1026" y="219"/>
                    <a:pt x="1025" y="220"/>
                  </a:cubicBezTo>
                  <a:cubicBezTo>
                    <a:pt x="1025" y="220"/>
                    <a:pt x="1024" y="224"/>
                    <a:pt x="1024" y="224"/>
                  </a:cubicBezTo>
                  <a:cubicBezTo>
                    <a:pt x="1022" y="225"/>
                    <a:pt x="1019" y="224"/>
                    <a:pt x="1017" y="225"/>
                  </a:cubicBezTo>
                  <a:cubicBezTo>
                    <a:pt x="1016" y="226"/>
                    <a:pt x="1018" y="230"/>
                    <a:pt x="1017" y="231"/>
                  </a:cubicBezTo>
                  <a:cubicBezTo>
                    <a:pt x="1016" y="232"/>
                    <a:pt x="1016" y="228"/>
                    <a:pt x="1015" y="228"/>
                  </a:cubicBezTo>
                  <a:cubicBezTo>
                    <a:pt x="1014" y="228"/>
                    <a:pt x="1011" y="229"/>
                    <a:pt x="1014" y="235"/>
                  </a:cubicBezTo>
                  <a:cubicBezTo>
                    <a:pt x="1011" y="234"/>
                    <a:pt x="1012" y="237"/>
                    <a:pt x="1011" y="238"/>
                  </a:cubicBezTo>
                  <a:cubicBezTo>
                    <a:pt x="1011" y="238"/>
                    <a:pt x="1009" y="238"/>
                    <a:pt x="1009" y="238"/>
                  </a:cubicBezTo>
                  <a:cubicBezTo>
                    <a:pt x="1008" y="239"/>
                    <a:pt x="1008" y="242"/>
                    <a:pt x="1006" y="241"/>
                  </a:cubicBezTo>
                  <a:cubicBezTo>
                    <a:pt x="1006" y="243"/>
                    <a:pt x="1004" y="244"/>
                    <a:pt x="1004" y="246"/>
                  </a:cubicBezTo>
                  <a:cubicBezTo>
                    <a:pt x="1002" y="247"/>
                    <a:pt x="999" y="246"/>
                    <a:pt x="999" y="248"/>
                  </a:cubicBezTo>
                  <a:cubicBezTo>
                    <a:pt x="997" y="247"/>
                    <a:pt x="999" y="246"/>
                    <a:pt x="999" y="244"/>
                  </a:cubicBezTo>
                  <a:cubicBezTo>
                    <a:pt x="999" y="244"/>
                    <a:pt x="997" y="243"/>
                    <a:pt x="997" y="242"/>
                  </a:cubicBezTo>
                  <a:cubicBezTo>
                    <a:pt x="997" y="241"/>
                    <a:pt x="997" y="240"/>
                    <a:pt x="997" y="239"/>
                  </a:cubicBezTo>
                  <a:cubicBezTo>
                    <a:pt x="996" y="239"/>
                    <a:pt x="995" y="237"/>
                    <a:pt x="994" y="237"/>
                  </a:cubicBezTo>
                  <a:cubicBezTo>
                    <a:pt x="994" y="236"/>
                    <a:pt x="993" y="235"/>
                    <a:pt x="992" y="235"/>
                  </a:cubicBezTo>
                  <a:cubicBezTo>
                    <a:pt x="993" y="233"/>
                    <a:pt x="993" y="230"/>
                    <a:pt x="993" y="227"/>
                  </a:cubicBezTo>
                  <a:cubicBezTo>
                    <a:pt x="993" y="224"/>
                    <a:pt x="992" y="224"/>
                    <a:pt x="992" y="223"/>
                  </a:cubicBezTo>
                  <a:cubicBezTo>
                    <a:pt x="991" y="217"/>
                    <a:pt x="993" y="211"/>
                    <a:pt x="992" y="207"/>
                  </a:cubicBezTo>
                  <a:cubicBezTo>
                    <a:pt x="997" y="211"/>
                    <a:pt x="992" y="205"/>
                    <a:pt x="994" y="202"/>
                  </a:cubicBezTo>
                  <a:cubicBezTo>
                    <a:pt x="995" y="201"/>
                    <a:pt x="996" y="206"/>
                    <a:pt x="997" y="203"/>
                  </a:cubicBezTo>
                  <a:cubicBezTo>
                    <a:pt x="997" y="202"/>
                    <a:pt x="997" y="201"/>
                    <a:pt x="997" y="200"/>
                  </a:cubicBezTo>
                  <a:cubicBezTo>
                    <a:pt x="999" y="198"/>
                    <a:pt x="1004" y="194"/>
                    <a:pt x="1006" y="193"/>
                  </a:cubicBezTo>
                  <a:cubicBezTo>
                    <a:pt x="1006" y="193"/>
                    <a:pt x="1008" y="193"/>
                    <a:pt x="1007" y="192"/>
                  </a:cubicBezTo>
                  <a:cubicBezTo>
                    <a:pt x="1005" y="190"/>
                    <a:pt x="1008" y="191"/>
                    <a:pt x="1010" y="190"/>
                  </a:cubicBezTo>
                  <a:cubicBezTo>
                    <a:pt x="1012" y="189"/>
                    <a:pt x="1013" y="187"/>
                    <a:pt x="1013" y="183"/>
                  </a:cubicBezTo>
                  <a:cubicBezTo>
                    <a:pt x="1013" y="183"/>
                    <a:pt x="1018" y="181"/>
                    <a:pt x="1017" y="180"/>
                  </a:cubicBezTo>
                  <a:cubicBezTo>
                    <a:pt x="1017" y="180"/>
                    <a:pt x="1016" y="180"/>
                    <a:pt x="1015" y="180"/>
                  </a:cubicBezTo>
                  <a:cubicBezTo>
                    <a:pt x="1016" y="180"/>
                    <a:pt x="1017" y="178"/>
                    <a:pt x="1017" y="178"/>
                  </a:cubicBezTo>
                  <a:cubicBezTo>
                    <a:pt x="1018" y="177"/>
                    <a:pt x="1020" y="181"/>
                    <a:pt x="1020" y="175"/>
                  </a:cubicBezTo>
                  <a:cubicBezTo>
                    <a:pt x="1022" y="175"/>
                    <a:pt x="1025" y="174"/>
                    <a:pt x="1027" y="173"/>
                  </a:cubicBezTo>
                  <a:cubicBezTo>
                    <a:pt x="1027" y="173"/>
                    <a:pt x="1028" y="171"/>
                    <a:pt x="1028" y="171"/>
                  </a:cubicBezTo>
                  <a:cubicBezTo>
                    <a:pt x="1029" y="170"/>
                    <a:pt x="1030" y="171"/>
                    <a:pt x="1031" y="171"/>
                  </a:cubicBezTo>
                  <a:cubicBezTo>
                    <a:pt x="1032" y="170"/>
                    <a:pt x="1033" y="169"/>
                    <a:pt x="1034" y="168"/>
                  </a:cubicBezTo>
                  <a:cubicBezTo>
                    <a:pt x="1034" y="167"/>
                    <a:pt x="1035" y="168"/>
                    <a:pt x="1035" y="166"/>
                  </a:cubicBezTo>
                  <a:cubicBezTo>
                    <a:pt x="1035" y="165"/>
                    <a:pt x="1037" y="161"/>
                    <a:pt x="1039" y="164"/>
                  </a:cubicBezTo>
                  <a:cubicBezTo>
                    <a:pt x="1039" y="157"/>
                    <a:pt x="1039" y="157"/>
                    <a:pt x="1039" y="157"/>
                  </a:cubicBezTo>
                  <a:cubicBezTo>
                    <a:pt x="1036" y="156"/>
                    <a:pt x="1034" y="157"/>
                    <a:pt x="1032" y="158"/>
                  </a:cubicBezTo>
                  <a:cubicBezTo>
                    <a:pt x="1032" y="159"/>
                    <a:pt x="1030" y="160"/>
                    <a:pt x="1030" y="161"/>
                  </a:cubicBezTo>
                  <a:cubicBezTo>
                    <a:pt x="1029" y="162"/>
                    <a:pt x="1028" y="161"/>
                    <a:pt x="1028" y="162"/>
                  </a:cubicBezTo>
                  <a:cubicBezTo>
                    <a:pt x="1028" y="165"/>
                    <a:pt x="1023" y="164"/>
                    <a:pt x="1023" y="168"/>
                  </a:cubicBezTo>
                  <a:cubicBezTo>
                    <a:pt x="1020" y="167"/>
                    <a:pt x="1018" y="168"/>
                    <a:pt x="1018" y="171"/>
                  </a:cubicBezTo>
                  <a:cubicBezTo>
                    <a:pt x="1017" y="171"/>
                    <a:pt x="1018" y="168"/>
                    <a:pt x="1017" y="168"/>
                  </a:cubicBezTo>
                  <a:cubicBezTo>
                    <a:pt x="1017" y="168"/>
                    <a:pt x="1014" y="168"/>
                    <a:pt x="1014" y="168"/>
                  </a:cubicBezTo>
                  <a:cubicBezTo>
                    <a:pt x="1014" y="167"/>
                    <a:pt x="1015" y="165"/>
                    <a:pt x="1014" y="164"/>
                  </a:cubicBezTo>
                  <a:cubicBezTo>
                    <a:pt x="1008" y="164"/>
                    <a:pt x="1004" y="163"/>
                    <a:pt x="1000" y="164"/>
                  </a:cubicBezTo>
                  <a:cubicBezTo>
                    <a:pt x="998" y="164"/>
                    <a:pt x="1000" y="166"/>
                    <a:pt x="999" y="166"/>
                  </a:cubicBezTo>
                  <a:cubicBezTo>
                    <a:pt x="997" y="168"/>
                    <a:pt x="995" y="167"/>
                    <a:pt x="993" y="168"/>
                  </a:cubicBezTo>
                  <a:cubicBezTo>
                    <a:pt x="991" y="169"/>
                    <a:pt x="991" y="170"/>
                    <a:pt x="989" y="172"/>
                  </a:cubicBezTo>
                  <a:cubicBezTo>
                    <a:pt x="988" y="173"/>
                    <a:pt x="987" y="175"/>
                    <a:pt x="985" y="175"/>
                  </a:cubicBezTo>
                  <a:cubicBezTo>
                    <a:pt x="983" y="179"/>
                    <a:pt x="987" y="178"/>
                    <a:pt x="986" y="182"/>
                  </a:cubicBezTo>
                  <a:cubicBezTo>
                    <a:pt x="984" y="182"/>
                    <a:pt x="983" y="184"/>
                    <a:pt x="983" y="186"/>
                  </a:cubicBezTo>
                  <a:cubicBezTo>
                    <a:pt x="977" y="185"/>
                    <a:pt x="976" y="188"/>
                    <a:pt x="971" y="187"/>
                  </a:cubicBezTo>
                  <a:cubicBezTo>
                    <a:pt x="969" y="186"/>
                    <a:pt x="970" y="185"/>
                    <a:pt x="971" y="183"/>
                  </a:cubicBezTo>
                  <a:cubicBezTo>
                    <a:pt x="968" y="184"/>
                    <a:pt x="968" y="182"/>
                    <a:pt x="968" y="180"/>
                  </a:cubicBezTo>
                  <a:cubicBezTo>
                    <a:pt x="966" y="180"/>
                    <a:pt x="962" y="181"/>
                    <a:pt x="962" y="179"/>
                  </a:cubicBezTo>
                  <a:cubicBezTo>
                    <a:pt x="956" y="183"/>
                    <a:pt x="947" y="185"/>
                    <a:pt x="938" y="186"/>
                  </a:cubicBezTo>
                  <a:cubicBezTo>
                    <a:pt x="938" y="184"/>
                    <a:pt x="934" y="185"/>
                    <a:pt x="936" y="180"/>
                  </a:cubicBezTo>
                  <a:cubicBezTo>
                    <a:pt x="930" y="180"/>
                    <a:pt x="930" y="180"/>
                    <a:pt x="930" y="180"/>
                  </a:cubicBezTo>
                  <a:cubicBezTo>
                    <a:pt x="924" y="182"/>
                    <a:pt x="919" y="184"/>
                    <a:pt x="915" y="186"/>
                  </a:cubicBezTo>
                  <a:cubicBezTo>
                    <a:pt x="911" y="188"/>
                    <a:pt x="908" y="192"/>
                    <a:pt x="903" y="193"/>
                  </a:cubicBezTo>
                  <a:cubicBezTo>
                    <a:pt x="904" y="196"/>
                    <a:pt x="903" y="197"/>
                    <a:pt x="900" y="197"/>
                  </a:cubicBezTo>
                  <a:cubicBezTo>
                    <a:pt x="902" y="201"/>
                    <a:pt x="898" y="201"/>
                    <a:pt x="899" y="204"/>
                  </a:cubicBezTo>
                  <a:cubicBezTo>
                    <a:pt x="896" y="202"/>
                    <a:pt x="894" y="210"/>
                    <a:pt x="892" y="209"/>
                  </a:cubicBezTo>
                  <a:cubicBezTo>
                    <a:pt x="889" y="206"/>
                    <a:pt x="892" y="210"/>
                    <a:pt x="888" y="210"/>
                  </a:cubicBezTo>
                  <a:cubicBezTo>
                    <a:pt x="885" y="210"/>
                    <a:pt x="885" y="211"/>
                    <a:pt x="885" y="213"/>
                  </a:cubicBezTo>
                  <a:cubicBezTo>
                    <a:pt x="878" y="210"/>
                    <a:pt x="881" y="218"/>
                    <a:pt x="875" y="217"/>
                  </a:cubicBezTo>
                  <a:cubicBezTo>
                    <a:pt x="876" y="218"/>
                    <a:pt x="880" y="224"/>
                    <a:pt x="881" y="221"/>
                  </a:cubicBezTo>
                  <a:cubicBezTo>
                    <a:pt x="883" y="222"/>
                    <a:pt x="882" y="225"/>
                    <a:pt x="882" y="227"/>
                  </a:cubicBezTo>
                  <a:cubicBezTo>
                    <a:pt x="884" y="225"/>
                    <a:pt x="886" y="228"/>
                    <a:pt x="886" y="228"/>
                  </a:cubicBezTo>
                  <a:cubicBezTo>
                    <a:pt x="888" y="228"/>
                    <a:pt x="889" y="226"/>
                    <a:pt x="892" y="227"/>
                  </a:cubicBezTo>
                  <a:cubicBezTo>
                    <a:pt x="892" y="227"/>
                    <a:pt x="894" y="228"/>
                    <a:pt x="893" y="228"/>
                  </a:cubicBezTo>
                  <a:cubicBezTo>
                    <a:pt x="895" y="228"/>
                    <a:pt x="897" y="224"/>
                    <a:pt x="898" y="227"/>
                  </a:cubicBezTo>
                  <a:cubicBezTo>
                    <a:pt x="899" y="227"/>
                    <a:pt x="899" y="225"/>
                    <a:pt x="899" y="224"/>
                  </a:cubicBezTo>
                  <a:cubicBezTo>
                    <a:pt x="901" y="225"/>
                    <a:pt x="901" y="235"/>
                    <a:pt x="905" y="230"/>
                  </a:cubicBezTo>
                  <a:cubicBezTo>
                    <a:pt x="908" y="229"/>
                    <a:pt x="904" y="236"/>
                    <a:pt x="909" y="234"/>
                  </a:cubicBezTo>
                  <a:cubicBezTo>
                    <a:pt x="909" y="235"/>
                    <a:pt x="906" y="234"/>
                    <a:pt x="906" y="235"/>
                  </a:cubicBezTo>
                  <a:cubicBezTo>
                    <a:pt x="906" y="235"/>
                    <a:pt x="908" y="239"/>
                    <a:pt x="907" y="241"/>
                  </a:cubicBezTo>
                  <a:cubicBezTo>
                    <a:pt x="907" y="241"/>
                    <a:pt x="906" y="241"/>
                    <a:pt x="906" y="242"/>
                  </a:cubicBezTo>
                  <a:cubicBezTo>
                    <a:pt x="906" y="243"/>
                    <a:pt x="905" y="244"/>
                    <a:pt x="905" y="245"/>
                  </a:cubicBezTo>
                  <a:cubicBezTo>
                    <a:pt x="904" y="249"/>
                    <a:pt x="907" y="258"/>
                    <a:pt x="902" y="253"/>
                  </a:cubicBezTo>
                  <a:cubicBezTo>
                    <a:pt x="903" y="266"/>
                    <a:pt x="897" y="271"/>
                    <a:pt x="895" y="280"/>
                  </a:cubicBezTo>
                  <a:cubicBezTo>
                    <a:pt x="893" y="282"/>
                    <a:pt x="893" y="281"/>
                    <a:pt x="891" y="280"/>
                  </a:cubicBezTo>
                  <a:cubicBezTo>
                    <a:pt x="890" y="281"/>
                    <a:pt x="891" y="283"/>
                    <a:pt x="891" y="284"/>
                  </a:cubicBezTo>
                  <a:cubicBezTo>
                    <a:pt x="890" y="286"/>
                    <a:pt x="888" y="285"/>
                    <a:pt x="886" y="286"/>
                  </a:cubicBezTo>
                  <a:cubicBezTo>
                    <a:pt x="886" y="286"/>
                    <a:pt x="887" y="288"/>
                    <a:pt x="886" y="288"/>
                  </a:cubicBezTo>
                  <a:cubicBezTo>
                    <a:pt x="886" y="289"/>
                    <a:pt x="884" y="288"/>
                    <a:pt x="884" y="288"/>
                  </a:cubicBezTo>
                  <a:cubicBezTo>
                    <a:pt x="883" y="289"/>
                    <a:pt x="885" y="290"/>
                    <a:pt x="885" y="290"/>
                  </a:cubicBezTo>
                  <a:cubicBezTo>
                    <a:pt x="884" y="291"/>
                    <a:pt x="882" y="291"/>
                    <a:pt x="881" y="293"/>
                  </a:cubicBezTo>
                  <a:cubicBezTo>
                    <a:pt x="880" y="294"/>
                    <a:pt x="880" y="296"/>
                    <a:pt x="879" y="297"/>
                  </a:cubicBezTo>
                  <a:cubicBezTo>
                    <a:pt x="878" y="298"/>
                    <a:pt x="877" y="297"/>
                    <a:pt x="875" y="298"/>
                  </a:cubicBezTo>
                  <a:cubicBezTo>
                    <a:pt x="874" y="299"/>
                    <a:pt x="875" y="301"/>
                    <a:pt x="874" y="303"/>
                  </a:cubicBezTo>
                  <a:cubicBezTo>
                    <a:pt x="873" y="303"/>
                    <a:pt x="871" y="302"/>
                    <a:pt x="871" y="303"/>
                  </a:cubicBezTo>
                  <a:cubicBezTo>
                    <a:pt x="871" y="303"/>
                    <a:pt x="871" y="306"/>
                    <a:pt x="870" y="305"/>
                  </a:cubicBezTo>
                  <a:cubicBezTo>
                    <a:pt x="869" y="304"/>
                    <a:pt x="867" y="304"/>
                    <a:pt x="867" y="308"/>
                  </a:cubicBezTo>
                  <a:cubicBezTo>
                    <a:pt x="860" y="309"/>
                    <a:pt x="860" y="308"/>
                    <a:pt x="853" y="308"/>
                  </a:cubicBezTo>
                  <a:cubicBezTo>
                    <a:pt x="853" y="309"/>
                    <a:pt x="847" y="312"/>
                    <a:pt x="850" y="312"/>
                  </a:cubicBezTo>
                  <a:cubicBezTo>
                    <a:pt x="851" y="315"/>
                    <a:pt x="840" y="313"/>
                    <a:pt x="846" y="315"/>
                  </a:cubicBezTo>
                  <a:cubicBezTo>
                    <a:pt x="845" y="317"/>
                    <a:pt x="843" y="317"/>
                    <a:pt x="843" y="315"/>
                  </a:cubicBezTo>
                  <a:cubicBezTo>
                    <a:pt x="839" y="318"/>
                    <a:pt x="841" y="321"/>
                    <a:pt x="842" y="326"/>
                  </a:cubicBezTo>
                  <a:cubicBezTo>
                    <a:pt x="837" y="327"/>
                    <a:pt x="839" y="327"/>
                    <a:pt x="835" y="326"/>
                  </a:cubicBezTo>
                  <a:cubicBezTo>
                    <a:pt x="836" y="328"/>
                    <a:pt x="836" y="329"/>
                    <a:pt x="833" y="329"/>
                  </a:cubicBezTo>
                  <a:cubicBezTo>
                    <a:pt x="833" y="332"/>
                    <a:pt x="834" y="344"/>
                    <a:pt x="836" y="340"/>
                  </a:cubicBezTo>
                  <a:cubicBezTo>
                    <a:pt x="839" y="340"/>
                    <a:pt x="836" y="351"/>
                    <a:pt x="840" y="352"/>
                  </a:cubicBezTo>
                  <a:cubicBezTo>
                    <a:pt x="844" y="352"/>
                    <a:pt x="839" y="356"/>
                    <a:pt x="843" y="357"/>
                  </a:cubicBezTo>
                  <a:cubicBezTo>
                    <a:pt x="842" y="357"/>
                    <a:pt x="842" y="360"/>
                    <a:pt x="842" y="360"/>
                  </a:cubicBezTo>
                  <a:cubicBezTo>
                    <a:pt x="840" y="361"/>
                    <a:pt x="839" y="359"/>
                    <a:pt x="839" y="359"/>
                  </a:cubicBezTo>
                  <a:cubicBezTo>
                    <a:pt x="837" y="359"/>
                    <a:pt x="838" y="361"/>
                    <a:pt x="837" y="361"/>
                  </a:cubicBezTo>
                  <a:cubicBezTo>
                    <a:pt x="836" y="362"/>
                    <a:pt x="834" y="361"/>
                    <a:pt x="833" y="361"/>
                  </a:cubicBezTo>
                  <a:cubicBezTo>
                    <a:pt x="830" y="362"/>
                    <a:pt x="826" y="365"/>
                    <a:pt x="823" y="363"/>
                  </a:cubicBezTo>
                  <a:cubicBezTo>
                    <a:pt x="823" y="360"/>
                    <a:pt x="824" y="359"/>
                    <a:pt x="825" y="357"/>
                  </a:cubicBezTo>
                  <a:cubicBezTo>
                    <a:pt x="825" y="354"/>
                    <a:pt x="823" y="350"/>
                    <a:pt x="826" y="349"/>
                  </a:cubicBezTo>
                  <a:cubicBezTo>
                    <a:pt x="826" y="347"/>
                    <a:pt x="822" y="348"/>
                    <a:pt x="823" y="343"/>
                  </a:cubicBezTo>
                  <a:cubicBezTo>
                    <a:pt x="820" y="342"/>
                    <a:pt x="818" y="344"/>
                    <a:pt x="815" y="340"/>
                  </a:cubicBezTo>
                  <a:cubicBezTo>
                    <a:pt x="814" y="336"/>
                    <a:pt x="820" y="339"/>
                    <a:pt x="818" y="333"/>
                  </a:cubicBezTo>
                  <a:cubicBezTo>
                    <a:pt x="817" y="332"/>
                    <a:pt x="816" y="333"/>
                    <a:pt x="816" y="333"/>
                  </a:cubicBezTo>
                  <a:cubicBezTo>
                    <a:pt x="815" y="333"/>
                    <a:pt x="814" y="332"/>
                    <a:pt x="814" y="331"/>
                  </a:cubicBezTo>
                  <a:cubicBezTo>
                    <a:pt x="813" y="330"/>
                    <a:pt x="811" y="329"/>
                    <a:pt x="811" y="328"/>
                  </a:cubicBezTo>
                  <a:cubicBezTo>
                    <a:pt x="810" y="329"/>
                    <a:pt x="808" y="329"/>
                    <a:pt x="806" y="329"/>
                  </a:cubicBezTo>
                  <a:cubicBezTo>
                    <a:pt x="805" y="329"/>
                    <a:pt x="806" y="331"/>
                    <a:pt x="806" y="331"/>
                  </a:cubicBezTo>
                  <a:cubicBezTo>
                    <a:pt x="806" y="335"/>
                    <a:pt x="803" y="327"/>
                    <a:pt x="804" y="333"/>
                  </a:cubicBezTo>
                  <a:cubicBezTo>
                    <a:pt x="800" y="330"/>
                    <a:pt x="800" y="337"/>
                    <a:pt x="795" y="333"/>
                  </a:cubicBezTo>
                  <a:cubicBezTo>
                    <a:pt x="799" y="330"/>
                    <a:pt x="795" y="328"/>
                    <a:pt x="799" y="325"/>
                  </a:cubicBezTo>
                  <a:cubicBezTo>
                    <a:pt x="802" y="323"/>
                    <a:pt x="793" y="324"/>
                    <a:pt x="792" y="326"/>
                  </a:cubicBezTo>
                  <a:cubicBezTo>
                    <a:pt x="792" y="330"/>
                    <a:pt x="790" y="325"/>
                    <a:pt x="791" y="325"/>
                  </a:cubicBezTo>
                  <a:cubicBezTo>
                    <a:pt x="788" y="325"/>
                    <a:pt x="789" y="329"/>
                    <a:pt x="787" y="329"/>
                  </a:cubicBezTo>
                  <a:cubicBezTo>
                    <a:pt x="786" y="329"/>
                    <a:pt x="783" y="331"/>
                    <a:pt x="783" y="332"/>
                  </a:cubicBezTo>
                  <a:cubicBezTo>
                    <a:pt x="782" y="333"/>
                    <a:pt x="781" y="333"/>
                    <a:pt x="781" y="335"/>
                  </a:cubicBezTo>
                  <a:cubicBezTo>
                    <a:pt x="776" y="334"/>
                    <a:pt x="777" y="334"/>
                    <a:pt x="771" y="335"/>
                  </a:cubicBezTo>
                  <a:cubicBezTo>
                    <a:pt x="773" y="335"/>
                    <a:pt x="772" y="338"/>
                    <a:pt x="773" y="339"/>
                  </a:cubicBezTo>
                  <a:cubicBezTo>
                    <a:pt x="774" y="340"/>
                    <a:pt x="776" y="338"/>
                    <a:pt x="777" y="339"/>
                  </a:cubicBezTo>
                  <a:cubicBezTo>
                    <a:pt x="777" y="339"/>
                    <a:pt x="777" y="341"/>
                    <a:pt x="777" y="342"/>
                  </a:cubicBezTo>
                  <a:cubicBezTo>
                    <a:pt x="778" y="342"/>
                    <a:pt x="780" y="341"/>
                    <a:pt x="781" y="342"/>
                  </a:cubicBezTo>
                  <a:cubicBezTo>
                    <a:pt x="782" y="342"/>
                    <a:pt x="781" y="344"/>
                    <a:pt x="781" y="345"/>
                  </a:cubicBezTo>
                  <a:cubicBezTo>
                    <a:pt x="782" y="346"/>
                    <a:pt x="784" y="345"/>
                    <a:pt x="785" y="346"/>
                  </a:cubicBezTo>
                  <a:cubicBezTo>
                    <a:pt x="787" y="346"/>
                    <a:pt x="786" y="343"/>
                    <a:pt x="788" y="343"/>
                  </a:cubicBezTo>
                  <a:cubicBezTo>
                    <a:pt x="794" y="343"/>
                    <a:pt x="798" y="344"/>
                    <a:pt x="798" y="349"/>
                  </a:cubicBezTo>
                  <a:cubicBezTo>
                    <a:pt x="796" y="351"/>
                    <a:pt x="793" y="351"/>
                    <a:pt x="791" y="349"/>
                  </a:cubicBezTo>
                  <a:cubicBezTo>
                    <a:pt x="790" y="350"/>
                    <a:pt x="789" y="353"/>
                    <a:pt x="790" y="356"/>
                  </a:cubicBezTo>
                  <a:cubicBezTo>
                    <a:pt x="787" y="355"/>
                    <a:pt x="787" y="357"/>
                    <a:pt x="788" y="357"/>
                  </a:cubicBezTo>
                  <a:cubicBezTo>
                    <a:pt x="788" y="359"/>
                    <a:pt x="785" y="358"/>
                    <a:pt x="783" y="359"/>
                  </a:cubicBezTo>
                  <a:cubicBezTo>
                    <a:pt x="785" y="364"/>
                    <a:pt x="790" y="366"/>
                    <a:pt x="790" y="373"/>
                  </a:cubicBezTo>
                  <a:cubicBezTo>
                    <a:pt x="793" y="368"/>
                    <a:pt x="791" y="372"/>
                    <a:pt x="794" y="374"/>
                  </a:cubicBezTo>
                  <a:cubicBezTo>
                    <a:pt x="793" y="379"/>
                    <a:pt x="795" y="386"/>
                    <a:pt x="792" y="389"/>
                  </a:cubicBezTo>
                  <a:cubicBezTo>
                    <a:pt x="795" y="393"/>
                    <a:pt x="796" y="397"/>
                    <a:pt x="795" y="404"/>
                  </a:cubicBezTo>
                  <a:cubicBezTo>
                    <a:pt x="791" y="400"/>
                    <a:pt x="793" y="410"/>
                    <a:pt x="791" y="408"/>
                  </a:cubicBezTo>
                  <a:cubicBezTo>
                    <a:pt x="789" y="406"/>
                    <a:pt x="791" y="408"/>
                    <a:pt x="790" y="409"/>
                  </a:cubicBezTo>
                  <a:cubicBezTo>
                    <a:pt x="789" y="410"/>
                    <a:pt x="786" y="410"/>
                    <a:pt x="787" y="415"/>
                  </a:cubicBezTo>
                  <a:cubicBezTo>
                    <a:pt x="782" y="413"/>
                    <a:pt x="786" y="419"/>
                    <a:pt x="781" y="418"/>
                  </a:cubicBezTo>
                  <a:cubicBezTo>
                    <a:pt x="785" y="421"/>
                    <a:pt x="775" y="423"/>
                    <a:pt x="777" y="425"/>
                  </a:cubicBezTo>
                  <a:cubicBezTo>
                    <a:pt x="779" y="427"/>
                    <a:pt x="776" y="425"/>
                    <a:pt x="774" y="427"/>
                  </a:cubicBezTo>
                  <a:cubicBezTo>
                    <a:pt x="773" y="428"/>
                    <a:pt x="774" y="430"/>
                    <a:pt x="773" y="432"/>
                  </a:cubicBezTo>
                  <a:cubicBezTo>
                    <a:pt x="772" y="432"/>
                    <a:pt x="770" y="431"/>
                    <a:pt x="770" y="432"/>
                  </a:cubicBezTo>
                  <a:cubicBezTo>
                    <a:pt x="770" y="432"/>
                    <a:pt x="770" y="434"/>
                    <a:pt x="770" y="434"/>
                  </a:cubicBezTo>
                  <a:cubicBezTo>
                    <a:pt x="769" y="436"/>
                    <a:pt x="764" y="433"/>
                    <a:pt x="766" y="437"/>
                  </a:cubicBezTo>
                  <a:cubicBezTo>
                    <a:pt x="757" y="438"/>
                    <a:pt x="758" y="438"/>
                    <a:pt x="749" y="437"/>
                  </a:cubicBezTo>
                  <a:cubicBezTo>
                    <a:pt x="747" y="437"/>
                    <a:pt x="748" y="440"/>
                    <a:pt x="748" y="441"/>
                  </a:cubicBezTo>
                  <a:cubicBezTo>
                    <a:pt x="744" y="439"/>
                    <a:pt x="740" y="445"/>
                    <a:pt x="739" y="444"/>
                  </a:cubicBezTo>
                  <a:cubicBezTo>
                    <a:pt x="737" y="442"/>
                    <a:pt x="739" y="446"/>
                    <a:pt x="734" y="446"/>
                  </a:cubicBezTo>
                  <a:cubicBezTo>
                    <a:pt x="731" y="446"/>
                    <a:pt x="735" y="448"/>
                    <a:pt x="732" y="448"/>
                  </a:cubicBezTo>
                  <a:cubicBezTo>
                    <a:pt x="729" y="452"/>
                    <a:pt x="727" y="446"/>
                    <a:pt x="724" y="446"/>
                  </a:cubicBezTo>
                  <a:cubicBezTo>
                    <a:pt x="719" y="445"/>
                    <a:pt x="719" y="447"/>
                    <a:pt x="715" y="447"/>
                  </a:cubicBezTo>
                  <a:cubicBezTo>
                    <a:pt x="713" y="448"/>
                    <a:pt x="713" y="450"/>
                    <a:pt x="712" y="453"/>
                  </a:cubicBezTo>
                  <a:cubicBezTo>
                    <a:pt x="708" y="451"/>
                    <a:pt x="708" y="455"/>
                    <a:pt x="705" y="455"/>
                  </a:cubicBezTo>
                  <a:cubicBezTo>
                    <a:pt x="704" y="459"/>
                    <a:pt x="708" y="458"/>
                    <a:pt x="708" y="461"/>
                  </a:cubicBezTo>
                  <a:cubicBezTo>
                    <a:pt x="708" y="462"/>
                    <a:pt x="708" y="464"/>
                    <a:pt x="710" y="464"/>
                  </a:cubicBezTo>
                  <a:cubicBezTo>
                    <a:pt x="711" y="464"/>
                    <a:pt x="710" y="466"/>
                    <a:pt x="711" y="467"/>
                  </a:cubicBezTo>
                  <a:cubicBezTo>
                    <a:pt x="712" y="468"/>
                    <a:pt x="714" y="467"/>
                    <a:pt x="715" y="468"/>
                  </a:cubicBezTo>
                  <a:cubicBezTo>
                    <a:pt x="716" y="468"/>
                    <a:pt x="715" y="470"/>
                    <a:pt x="715" y="471"/>
                  </a:cubicBezTo>
                  <a:cubicBezTo>
                    <a:pt x="716" y="471"/>
                    <a:pt x="718" y="470"/>
                    <a:pt x="718" y="471"/>
                  </a:cubicBezTo>
                  <a:cubicBezTo>
                    <a:pt x="719" y="472"/>
                    <a:pt x="719" y="476"/>
                    <a:pt x="721" y="478"/>
                  </a:cubicBezTo>
                  <a:cubicBezTo>
                    <a:pt x="722" y="479"/>
                    <a:pt x="725" y="482"/>
                    <a:pt x="725" y="482"/>
                  </a:cubicBezTo>
                  <a:cubicBezTo>
                    <a:pt x="726" y="484"/>
                    <a:pt x="725" y="486"/>
                    <a:pt x="725" y="488"/>
                  </a:cubicBezTo>
                  <a:cubicBezTo>
                    <a:pt x="725" y="490"/>
                    <a:pt x="727" y="491"/>
                    <a:pt x="727" y="493"/>
                  </a:cubicBezTo>
                  <a:cubicBezTo>
                    <a:pt x="726" y="496"/>
                    <a:pt x="725" y="496"/>
                    <a:pt x="725" y="498"/>
                  </a:cubicBezTo>
                  <a:cubicBezTo>
                    <a:pt x="725" y="500"/>
                    <a:pt x="726" y="503"/>
                    <a:pt x="722" y="500"/>
                  </a:cubicBezTo>
                  <a:cubicBezTo>
                    <a:pt x="724" y="506"/>
                    <a:pt x="718" y="503"/>
                    <a:pt x="720" y="507"/>
                  </a:cubicBezTo>
                  <a:cubicBezTo>
                    <a:pt x="714" y="505"/>
                    <a:pt x="715" y="510"/>
                    <a:pt x="711" y="510"/>
                  </a:cubicBezTo>
                  <a:cubicBezTo>
                    <a:pt x="709" y="510"/>
                    <a:pt x="710" y="512"/>
                    <a:pt x="710" y="513"/>
                  </a:cubicBezTo>
                  <a:cubicBezTo>
                    <a:pt x="709" y="513"/>
                    <a:pt x="706" y="513"/>
                    <a:pt x="707" y="514"/>
                  </a:cubicBezTo>
                  <a:cubicBezTo>
                    <a:pt x="708" y="516"/>
                    <a:pt x="708" y="515"/>
                    <a:pt x="707" y="516"/>
                  </a:cubicBezTo>
                  <a:cubicBezTo>
                    <a:pt x="706" y="517"/>
                    <a:pt x="705" y="519"/>
                    <a:pt x="703" y="519"/>
                  </a:cubicBezTo>
                  <a:cubicBezTo>
                    <a:pt x="704" y="511"/>
                    <a:pt x="700" y="518"/>
                    <a:pt x="700" y="514"/>
                  </a:cubicBezTo>
                  <a:cubicBezTo>
                    <a:pt x="700" y="513"/>
                    <a:pt x="699" y="510"/>
                    <a:pt x="697" y="509"/>
                  </a:cubicBezTo>
                  <a:cubicBezTo>
                    <a:pt x="697" y="508"/>
                    <a:pt x="695" y="509"/>
                    <a:pt x="694" y="509"/>
                  </a:cubicBezTo>
                  <a:cubicBezTo>
                    <a:pt x="694" y="508"/>
                    <a:pt x="695" y="506"/>
                    <a:pt x="694" y="506"/>
                  </a:cubicBezTo>
                  <a:cubicBezTo>
                    <a:pt x="693" y="505"/>
                    <a:pt x="689" y="506"/>
                    <a:pt x="689" y="505"/>
                  </a:cubicBezTo>
                  <a:cubicBezTo>
                    <a:pt x="688" y="504"/>
                    <a:pt x="689" y="502"/>
                    <a:pt x="689" y="502"/>
                  </a:cubicBezTo>
                  <a:cubicBezTo>
                    <a:pt x="688" y="501"/>
                    <a:pt x="686" y="502"/>
                    <a:pt x="684" y="502"/>
                  </a:cubicBezTo>
                  <a:cubicBezTo>
                    <a:pt x="683" y="502"/>
                    <a:pt x="684" y="498"/>
                    <a:pt x="683" y="498"/>
                  </a:cubicBezTo>
                  <a:cubicBezTo>
                    <a:pt x="682" y="497"/>
                    <a:pt x="681" y="498"/>
                    <a:pt x="682" y="499"/>
                  </a:cubicBezTo>
                  <a:cubicBezTo>
                    <a:pt x="679" y="496"/>
                    <a:pt x="680" y="496"/>
                    <a:pt x="677" y="493"/>
                  </a:cubicBezTo>
                  <a:cubicBezTo>
                    <a:pt x="673" y="492"/>
                    <a:pt x="674" y="498"/>
                    <a:pt x="673" y="500"/>
                  </a:cubicBezTo>
                  <a:cubicBezTo>
                    <a:pt x="673" y="501"/>
                    <a:pt x="671" y="501"/>
                    <a:pt x="670" y="502"/>
                  </a:cubicBezTo>
                  <a:cubicBezTo>
                    <a:pt x="670" y="504"/>
                    <a:pt x="671" y="508"/>
                    <a:pt x="669" y="510"/>
                  </a:cubicBezTo>
                  <a:cubicBezTo>
                    <a:pt x="670" y="511"/>
                    <a:pt x="670" y="512"/>
                    <a:pt x="670" y="514"/>
                  </a:cubicBezTo>
                  <a:cubicBezTo>
                    <a:pt x="671" y="516"/>
                    <a:pt x="673" y="518"/>
                    <a:pt x="673" y="516"/>
                  </a:cubicBezTo>
                  <a:cubicBezTo>
                    <a:pt x="677" y="519"/>
                    <a:pt x="675" y="521"/>
                    <a:pt x="675" y="526"/>
                  </a:cubicBezTo>
                  <a:cubicBezTo>
                    <a:pt x="675" y="527"/>
                    <a:pt x="676" y="527"/>
                    <a:pt x="676" y="528"/>
                  </a:cubicBezTo>
                  <a:cubicBezTo>
                    <a:pt x="677" y="529"/>
                    <a:pt x="678" y="531"/>
                    <a:pt x="679" y="531"/>
                  </a:cubicBezTo>
                  <a:cubicBezTo>
                    <a:pt x="681" y="533"/>
                    <a:pt x="683" y="534"/>
                    <a:pt x="686" y="535"/>
                  </a:cubicBezTo>
                  <a:cubicBezTo>
                    <a:pt x="687" y="536"/>
                    <a:pt x="686" y="537"/>
                    <a:pt x="687" y="537"/>
                  </a:cubicBezTo>
                  <a:cubicBezTo>
                    <a:pt x="689" y="537"/>
                    <a:pt x="688" y="538"/>
                    <a:pt x="689" y="540"/>
                  </a:cubicBezTo>
                  <a:cubicBezTo>
                    <a:pt x="689" y="541"/>
                    <a:pt x="691" y="540"/>
                    <a:pt x="691" y="541"/>
                  </a:cubicBezTo>
                  <a:cubicBezTo>
                    <a:pt x="692" y="542"/>
                    <a:pt x="691" y="545"/>
                    <a:pt x="691" y="547"/>
                  </a:cubicBezTo>
                  <a:cubicBezTo>
                    <a:pt x="692" y="547"/>
                    <a:pt x="694" y="549"/>
                    <a:pt x="694" y="549"/>
                  </a:cubicBezTo>
                  <a:cubicBezTo>
                    <a:pt x="694" y="550"/>
                    <a:pt x="691" y="554"/>
                    <a:pt x="696" y="555"/>
                  </a:cubicBezTo>
                  <a:cubicBezTo>
                    <a:pt x="695" y="558"/>
                    <a:pt x="692" y="557"/>
                    <a:pt x="690" y="556"/>
                  </a:cubicBezTo>
                  <a:cubicBezTo>
                    <a:pt x="688" y="556"/>
                    <a:pt x="684" y="556"/>
                    <a:pt x="683" y="555"/>
                  </a:cubicBezTo>
                  <a:cubicBezTo>
                    <a:pt x="684" y="556"/>
                    <a:pt x="685" y="549"/>
                    <a:pt x="682" y="554"/>
                  </a:cubicBezTo>
                  <a:cubicBezTo>
                    <a:pt x="679" y="552"/>
                    <a:pt x="680" y="549"/>
                    <a:pt x="679" y="547"/>
                  </a:cubicBezTo>
                  <a:cubicBezTo>
                    <a:pt x="678" y="545"/>
                    <a:pt x="676" y="544"/>
                    <a:pt x="675" y="542"/>
                  </a:cubicBezTo>
                  <a:cubicBezTo>
                    <a:pt x="674" y="540"/>
                    <a:pt x="674" y="538"/>
                    <a:pt x="676" y="538"/>
                  </a:cubicBezTo>
                  <a:cubicBezTo>
                    <a:pt x="674" y="535"/>
                    <a:pt x="673" y="531"/>
                    <a:pt x="669" y="530"/>
                  </a:cubicBezTo>
                  <a:cubicBezTo>
                    <a:pt x="669" y="527"/>
                    <a:pt x="667" y="526"/>
                    <a:pt x="669" y="526"/>
                  </a:cubicBezTo>
                  <a:cubicBezTo>
                    <a:pt x="668" y="524"/>
                    <a:pt x="666" y="523"/>
                    <a:pt x="665" y="523"/>
                  </a:cubicBezTo>
                  <a:cubicBezTo>
                    <a:pt x="665" y="521"/>
                    <a:pt x="665" y="519"/>
                    <a:pt x="663" y="519"/>
                  </a:cubicBezTo>
                  <a:cubicBezTo>
                    <a:pt x="663" y="516"/>
                    <a:pt x="664" y="515"/>
                    <a:pt x="665" y="513"/>
                  </a:cubicBezTo>
                  <a:cubicBezTo>
                    <a:pt x="665" y="511"/>
                    <a:pt x="664" y="509"/>
                    <a:pt x="662" y="509"/>
                  </a:cubicBezTo>
                  <a:cubicBezTo>
                    <a:pt x="663" y="507"/>
                    <a:pt x="664" y="506"/>
                    <a:pt x="662" y="506"/>
                  </a:cubicBezTo>
                  <a:cubicBezTo>
                    <a:pt x="662" y="504"/>
                    <a:pt x="665" y="505"/>
                    <a:pt x="668" y="505"/>
                  </a:cubicBezTo>
                  <a:cubicBezTo>
                    <a:pt x="667" y="503"/>
                    <a:pt x="666" y="503"/>
                    <a:pt x="666" y="502"/>
                  </a:cubicBezTo>
                  <a:cubicBezTo>
                    <a:pt x="666" y="501"/>
                    <a:pt x="668" y="500"/>
                    <a:pt x="668" y="499"/>
                  </a:cubicBezTo>
                  <a:cubicBezTo>
                    <a:pt x="667" y="497"/>
                    <a:pt x="665" y="495"/>
                    <a:pt x="665" y="492"/>
                  </a:cubicBezTo>
                  <a:cubicBezTo>
                    <a:pt x="664" y="489"/>
                    <a:pt x="665" y="485"/>
                    <a:pt x="665" y="483"/>
                  </a:cubicBezTo>
                  <a:cubicBezTo>
                    <a:pt x="664" y="482"/>
                    <a:pt x="663" y="482"/>
                    <a:pt x="662" y="481"/>
                  </a:cubicBezTo>
                  <a:cubicBezTo>
                    <a:pt x="661" y="479"/>
                    <a:pt x="661" y="478"/>
                    <a:pt x="661" y="476"/>
                  </a:cubicBezTo>
                  <a:cubicBezTo>
                    <a:pt x="659" y="474"/>
                    <a:pt x="658" y="472"/>
                    <a:pt x="656" y="471"/>
                  </a:cubicBezTo>
                  <a:cubicBezTo>
                    <a:pt x="652" y="470"/>
                    <a:pt x="654" y="476"/>
                    <a:pt x="651" y="472"/>
                  </a:cubicBezTo>
                  <a:cubicBezTo>
                    <a:pt x="649" y="472"/>
                    <a:pt x="650" y="475"/>
                    <a:pt x="649" y="476"/>
                  </a:cubicBezTo>
                  <a:cubicBezTo>
                    <a:pt x="649" y="477"/>
                    <a:pt x="647" y="476"/>
                    <a:pt x="647" y="476"/>
                  </a:cubicBezTo>
                  <a:cubicBezTo>
                    <a:pt x="646" y="477"/>
                    <a:pt x="647" y="480"/>
                    <a:pt x="645" y="479"/>
                  </a:cubicBezTo>
                  <a:cubicBezTo>
                    <a:pt x="642" y="480"/>
                    <a:pt x="642" y="478"/>
                    <a:pt x="641" y="475"/>
                  </a:cubicBezTo>
                  <a:cubicBezTo>
                    <a:pt x="641" y="474"/>
                    <a:pt x="640" y="474"/>
                    <a:pt x="640" y="474"/>
                  </a:cubicBezTo>
                  <a:cubicBezTo>
                    <a:pt x="639" y="472"/>
                    <a:pt x="641" y="472"/>
                    <a:pt x="641" y="471"/>
                  </a:cubicBezTo>
                  <a:cubicBezTo>
                    <a:pt x="641" y="470"/>
                    <a:pt x="637" y="464"/>
                    <a:pt x="641" y="461"/>
                  </a:cubicBezTo>
                  <a:cubicBezTo>
                    <a:pt x="640" y="460"/>
                    <a:pt x="637" y="458"/>
                    <a:pt x="638" y="453"/>
                  </a:cubicBezTo>
                  <a:cubicBezTo>
                    <a:pt x="637" y="453"/>
                    <a:pt x="637" y="454"/>
                    <a:pt x="637" y="455"/>
                  </a:cubicBezTo>
                  <a:cubicBezTo>
                    <a:pt x="634" y="454"/>
                    <a:pt x="636" y="449"/>
                    <a:pt x="634" y="447"/>
                  </a:cubicBezTo>
                  <a:cubicBezTo>
                    <a:pt x="633" y="446"/>
                    <a:pt x="632" y="445"/>
                    <a:pt x="631" y="444"/>
                  </a:cubicBezTo>
                  <a:cubicBezTo>
                    <a:pt x="631" y="443"/>
                    <a:pt x="630" y="442"/>
                    <a:pt x="630" y="441"/>
                  </a:cubicBezTo>
                  <a:cubicBezTo>
                    <a:pt x="629" y="440"/>
                    <a:pt x="624" y="440"/>
                    <a:pt x="626" y="437"/>
                  </a:cubicBezTo>
                  <a:cubicBezTo>
                    <a:pt x="621" y="437"/>
                    <a:pt x="620" y="440"/>
                    <a:pt x="617" y="441"/>
                  </a:cubicBezTo>
                  <a:cubicBezTo>
                    <a:pt x="615" y="441"/>
                    <a:pt x="613" y="441"/>
                    <a:pt x="613" y="443"/>
                  </a:cubicBezTo>
                  <a:cubicBezTo>
                    <a:pt x="603" y="443"/>
                    <a:pt x="603" y="443"/>
                    <a:pt x="603" y="443"/>
                  </a:cubicBezTo>
                  <a:cubicBezTo>
                    <a:pt x="602" y="444"/>
                    <a:pt x="601" y="445"/>
                    <a:pt x="600" y="446"/>
                  </a:cubicBezTo>
                  <a:cubicBezTo>
                    <a:pt x="600" y="446"/>
                    <a:pt x="599" y="445"/>
                    <a:pt x="599" y="447"/>
                  </a:cubicBezTo>
                  <a:cubicBezTo>
                    <a:pt x="599" y="448"/>
                    <a:pt x="596" y="449"/>
                    <a:pt x="595" y="450"/>
                  </a:cubicBezTo>
                  <a:cubicBezTo>
                    <a:pt x="592" y="452"/>
                    <a:pt x="589" y="458"/>
                    <a:pt x="583" y="460"/>
                  </a:cubicBezTo>
                  <a:cubicBezTo>
                    <a:pt x="580" y="462"/>
                    <a:pt x="579" y="467"/>
                    <a:pt x="574" y="468"/>
                  </a:cubicBezTo>
                  <a:cubicBezTo>
                    <a:pt x="576" y="471"/>
                    <a:pt x="575" y="471"/>
                    <a:pt x="571" y="471"/>
                  </a:cubicBezTo>
                  <a:cubicBezTo>
                    <a:pt x="571" y="473"/>
                    <a:pt x="571" y="473"/>
                    <a:pt x="572" y="474"/>
                  </a:cubicBezTo>
                  <a:cubicBezTo>
                    <a:pt x="572" y="475"/>
                    <a:pt x="569" y="475"/>
                    <a:pt x="569" y="474"/>
                  </a:cubicBezTo>
                  <a:cubicBezTo>
                    <a:pt x="567" y="474"/>
                    <a:pt x="568" y="478"/>
                    <a:pt x="564" y="476"/>
                  </a:cubicBezTo>
                  <a:cubicBezTo>
                    <a:pt x="562" y="477"/>
                    <a:pt x="562" y="480"/>
                    <a:pt x="560" y="479"/>
                  </a:cubicBezTo>
                  <a:cubicBezTo>
                    <a:pt x="559" y="482"/>
                    <a:pt x="561" y="482"/>
                    <a:pt x="561" y="483"/>
                  </a:cubicBezTo>
                  <a:cubicBezTo>
                    <a:pt x="561" y="486"/>
                    <a:pt x="559" y="490"/>
                    <a:pt x="558" y="495"/>
                  </a:cubicBezTo>
                  <a:cubicBezTo>
                    <a:pt x="557" y="501"/>
                    <a:pt x="558" y="508"/>
                    <a:pt x="557" y="510"/>
                  </a:cubicBezTo>
                  <a:cubicBezTo>
                    <a:pt x="557" y="511"/>
                    <a:pt x="554" y="510"/>
                    <a:pt x="554" y="510"/>
                  </a:cubicBezTo>
                  <a:cubicBezTo>
                    <a:pt x="553" y="511"/>
                    <a:pt x="554" y="515"/>
                    <a:pt x="553" y="516"/>
                  </a:cubicBezTo>
                  <a:cubicBezTo>
                    <a:pt x="551" y="517"/>
                    <a:pt x="549" y="516"/>
                    <a:pt x="547" y="517"/>
                  </a:cubicBezTo>
                  <a:cubicBezTo>
                    <a:pt x="546" y="518"/>
                    <a:pt x="546" y="521"/>
                    <a:pt x="543" y="520"/>
                  </a:cubicBezTo>
                  <a:cubicBezTo>
                    <a:pt x="539" y="516"/>
                    <a:pt x="537" y="512"/>
                    <a:pt x="536" y="506"/>
                  </a:cubicBezTo>
                  <a:cubicBezTo>
                    <a:pt x="535" y="505"/>
                    <a:pt x="534" y="504"/>
                    <a:pt x="533" y="503"/>
                  </a:cubicBezTo>
                  <a:cubicBezTo>
                    <a:pt x="532" y="503"/>
                    <a:pt x="532" y="501"/>
                    <a:pt x="530" y="502"/>
                  </a:cubicBezTo>
                  <a:cubicBezTo>
                    <a:pt x="529" y="497"/>
                    <a:pt x="532" y="497"/>
                    <a:pt x="533" y="495"/>
                  </a:cubicBezTo>
                  <a:cubicBezTo>
                    <a:pt x="533" y="492"/>
                    <a:pt x="530" y="491"/>
                    <a:pt x="529" y="489"/>
                  </a:cubicBezTo>
                  <a:cubicBezTo>
                    <a:pt x="527" y="488"/>
                    <a:pt x="527" y="485"/>
                    <a:pt x="524" y="485"/>
                  </a:cubicBezTo>
                  <a:cubicBezTo>
                    <a:pt x="524" y="482"/>
                    <a:pt x="523" y="479"/>
                    <a:pt x="522" y="476"/>
                  </a:cubicBezTo>
                  <a:cubicBezTo>
                    <a:pt x="520" y="474"/>
                    <a:pt x="520" y="464"/>
                    <a:pt x="519" y="457"/>
                  </a:cubicBezTo>
                  <a:cubicBezTo>
                    <a:pt x="518" y="453"/>
                    <a:pt x="517" y="445"/>
                    <a:pt x="516" y="440"/>
                  </a:cubicBezTo>
                  <a:cubicBezTo>
                    <a:pt x="514" y="440"/>
                    <a:pt x="510" y="446"/>
                    <a:pt x="513" y="447"/>
                  </a:cubicBezTo>
                  <a:cubicBezTo>
                    <a:pt x="513" y="451"/>
                    <a:pt x="508" y="447"/>
                    <a:pt x="506" y="447"/>
                  </a:cubicBezTo>
                  <a:cubicBezTo>
                    <a:pt x="505" y="447"/>
                    <a:pt x="504" y="447"/>
                    <a:pt x="503" y="447"/>
                  </a:cubicBezTo>
                  <a:cubicBezTo>
                    <a:pt x="502" y="446"/>
                    <a:pt x="501" y="441"/>
                    <a:pt x="498" y="443"/>
                  </a:cubicBezTo>
                  <a:cubicBezTo>
                    <a:pt x="497" y="440"/>
                    <a:pt x="499" y="440"/>
                    <a:pt x="501" y="440"/>
                  </a:cubicBezTo>
                  <a:cubicBezTo>
                    <a:pt x="499" y="438"/>
                    <a:pt x="500" y="438"/>
                    <a:pt x="501" y="436"/>
                  </a:cubicBezTo>
                  <a:cubicBezTo>
                    <a:pt x="500" y="433"/>
                    <a:pt x="497" y="435"/>
                    <a:pt x="495" y="434"/>
                  </a:cubicBezTo>
                  <a:cubicBezTo>
                    <a:pt x="494" y="434"/>
                    <a:pt x="492" y="427"/>
                    <a:pt x="491" y="432"/>
                  </a:cubicBezTo>
                  <a:cubicBezTo>
                    <a:pt x="488" y="432"/>
                    <a:pt x="489" y="427"/>
                    <a:pt x="489" y="427"/>
                  </a:cubicBezTo>
                  <a:cubicBezTo>
                    <a:pt x="489" y="426"/>
                    <a:pt x="486" y="426"/>
                    <a:pt x="487" y="423"/>
                  </a:cubicBezTo>
                  <a:cubicBezTo>
                    <a:pt x="486" y="422"/>
                    <a:pt x="482" y="424"/>
                    <a:pt x="481" y="423"/>
                  </a:cubicBezTo>
                  <a:cubicBezTo>
                    <a:pt x="481" y="423"/>
                    <a:pt x="481" y="420"/>
                    <a:pt x="481" y="420"/>
                  </a:cubicBezTo>
                  <a:cubicBezTo>
                    <a:pt x="478" y="420"/>
                    <a:pt x="475" y="422"/>
                    <a:pt x="473" y="422"/>
                  </a:cubicBezTo>
                  <a:cubicBezTo>
                    <a:pt x="472" y="422"/>
                    <a:pt x="471" y="422"/>
                    <a:pt x="470" y="422"/>
                  </a:cubicBezTo>
                  <a:cubicBezTo>
                    <a:pt x="468" y="421"/>
                    <a:pt x="467" y="420"/>
                    <a:pt x="467" y="423"/>
                  </a:cubicBezTo>
                  <a:cubicBezTo>
                    <a:pt x="454" y="424"/>
                    <a:pt x="443" y="422"/>
                    <a:pt x="433" y="420"/>
                  </a:cubicBezTo>
                  <a:cubicBezTo>
                    <a:pt x="434" y="417"/>
                    <a:pt x="431" y="418"/>
                    <a:pt x="431" y="416"/>
                  </a:cubicBezTo>
                  <a:cubicBezTo>
                    <a:pt x="430" y="413"/>
                    <a:pt x="424" y="419"/>
                    <a:pt x="428" y="413"/>
                  </a:cubicBezTo>
                  <a:cubicBezTo>
                    <a:pt x="426" y="414"/>
                    <a:pt x="425" y="413"/>
                    <a:pt x="425" y="412"/>
                  </a:cubicBezTo>
                  <a:cubicBezTo>
                    <a:pt x="421" y="414"/>
                    <a:pt x="411" y="412"/>
                    <a:pt x="407" y="411"/>
                  </a:cubicBezTo>
                  <a:cubicBezTo>
                    <a:pt x="405" y="410"/>
                    <a:pt x="404" y="410"/>
                    <a:pt x="404" y="408"/>
                  </a:cubicBezTo>
                  <a:cubicBezTo>
                    <a:pt x="398" y="409"/>
                    <a:pt x="399" y="403"/>
                    <a:pt x="394" y="404"/>
                  </a:cubicBezTo>
                  <a:cubicBezTo>
                    <a:pt x="393" y="398"/>
                    <a:pt x="390" y="395"/>
                    <a:pt x="388" y="391"/>
                  </a:cubicBezTo>
                  <a:cubicBezTo>
                    <a:pt x="376" y="389"/>
                    <a:pt x="376" y="395"/>
                    <a:pt x="377" y="402"/>
                  </a:cubicBezTo>
                  <a:cubicBezTo>
                    <a:pt x="377" y="404"/>
                    <a:pt x="383" y="407"/>
                    <a:pt x="387" y="412"/>
                  </a:cubicBezTo>
                  <a:cubicBezTo>
                    <a:pt x="388" y="413"/>
                    <a:pt x="391" y="421"/>
                    <a:pt x="394" y="419"/>
                  </a:cubicBezTo>
                  <a:cubicBezTo>
                    <a:pt x="393" y="422"/>
                    <a:pt x="397" y="422"/>
                    <a:pt x="395" y="426"/>
                  </a:cubicBezTo>
                  <a:cubicBezTo>
                    <a:pt x="399" y="426"/>
                    <a:pt x="407" y="425"/>
                    <a:pt x="402" y="429"/>
                  </a:cubicBezTo>
                  <a:cubicBezTo>
                    <a:pt x="405" y="430"/>
                    <a:pt x="404" y="427"/>
                    <a:pt x="405" y="426"/>
                  </a:cubicBezTo>
                  <a:cubicBezTo>
                    <a:pt x="407" y="425"/>
                    <a:pt x="411" y="426"/>
                    <a:pt x="411" y="423"/>
                  </a:cubicBezTo>
                  <a:cubicBezTo>
                    <a:pt x="411" y="422"/>
                    <a:pt x="413" y="422"/>
                    <a:pt x="414" y="422"/>
                  </a:cubicBezTo>
                  <a:cubicBezTo>
                    <a:pt x="415" y="421"/>
                    <a:pt x="414" y="420"/>
                    <a:pt x="415" y="419"/>
                  </a:cubicBezTo>
                  <a:cubicBezTo>
                    <a:pt x="417" y="418"/>
                    <a:pt x="421" y="418"/>
                    <a:pt x="423" y="418"/>
                  </a:cubicBezTo>
                  <a:cubicBezTo>
                    <a:pt x="424" y="418"/>
                    <a:pt x="421" y="420"/>
                    <a:pt x="422" y="420"/>
                  </a:cubicBezTo>
                  <a:cubicBezTo>
                    <a:pt x="422" y="421"/>
                    <a:pt x="425" y="420"/>
                    <a:pt x="425" y="420"/>
                  </a:cubicBezTo>
                  <a:cubicBezTo>
                    <a:pt x="426" y="423"/>
                    <a:pt x="425" y="425"/>
                    <a:pt x="426" y="426"/>
                  </a:cubicBezTo>
                  <a:cubicBezTo>
                    <a:pt x="425" y="429"/>
                    <a:pt x="430" y="427"/>
                    <a:pt x="431" y="430"/>
                  </a:cubicBezTo>
                  <a:cubicBezTo>
                    <a:pt x="431" y="434"/>
                    <a:pt x="433" y="431"/>
                    <a:pt x="436" y="433"/>
                  </a:cubicBezTo>
                  <a:cubicBezTo>
                    <a:pt x="438" y="434"/>
                    <a:pt x="437" y="436"/>
                    <a:pt x="440" y="437"/>
                  </a:cubicBezTo>
                  <a:cubicBezTo>
                    <a:pt x="437" y="440"/>
                    <a:pt x="441" y="444"/>
                    <a:pt x="440" y="448"/>
                  </a:cubicBezTo>
                  <a:cubicBezTo>
                    <a:pt x="436" y="448"/>
                    <a:pt x="436" y="448"/>
                    <a:pt x="436" y="448"/>
                  </a:cubicBezTo>
                  <a:cubicBezTo>
                    <a:pt x="438" y="454"/>
                    <a:pt x="433" y="452"/>
                    <a:pt x="433" y="457"/>
                  </a:cubicBezTo>
                  <a:cubicBezTo>
                    <a:pt x="431" y="456"/>
                    <a:pt x="429" y="457"/>
                    <a:pt x="429" y="460"/>
                  </a:cubicBezTo>
                  <a:cubicBezTo>
                    <a:pt x="423" y="460"/>
                    <a:pt x="423" y="460"/>
                    <a:pt x="423" y="460"/>
                  </a:cubicBezTo>
                  <a:cubicBezTo>
                    <a:pt x="421" y="460"/>
                    <a:pt x="423" y="462"/>
                    <a:pt x="422" y="464"/>
                  </a:cubicBezTo>
                  <a:cubicBezTo>
                    <a:pt x="422" y="464"/>
                    <a:pt x="420" y="464"/>
                    <a:pt x="419" y="464"/>
                  </a:cubicBezTo>
                  <a:cubicBezTo>
                    <a:pt x="419" y="464"/>
                    <a:pt x="420" y="467"/>
                    <a:pt x="419" y="468"/>
                  </a:cubicBezTo>
                  <a:cubicBezTo>
                    <a:pt x="416" y="468"/>
                    <a:pt x="415" y="468"/>
                    <a:pt x="415" y="471"/>
                  </a:cubicBezTo>
                  <a:cubicBezTo>
                    <a:pt x="412" y="471"/>
                    <a:pt x="411" y="471"/>
                    <a:pt x="409" y="472"/>
                  </a:cubicBezTo>
                  <a:cubicBezTo>
                    <a:pt x="407" y="474"/>
                    <a:pt x="408" y="474"/>
                    <a:pt x="404" y="475"/>
                  </a:cubicBezTo>
                  <a:cubicBezTo>
                    <a:pt x="402" y="475"/>
                    <a:pt x="395" y="478"/>
                    <a:pt x="395" y="482"/>
                  </a:cubicBezTo>
                  <a:cubicBezTo>
                    <a:pt x="394" y="483"/>
                    <a:pt x="391" y="481"/>
                    <a:pt x="390" y="482"/>
                  </a:cubicBezTo>
                  <a:cubicBezTo>
                    <a:pt x="388" y="483"/>
                    <a:pt x="389" y="484"/>
                    <a:pt x="388" y="485"/>
                  </a:cubicBezTo>
                  <a:cubicBezTo>
                    <a:pt x="388" y="485"/>
                    <a:pt x="386" y="485"/>
                    <a:pt x="386" y="485"/>
                  </a:cubicBezTo>
                  <a:cubicBezTo>
                    <a:pt x="386" y="485"/>
                    <a:pt x="382" y="486"/>
                    <a:pt x="381" y="486"/>
                  </a:cubicBezTo>
                  <a:cubicBezTo>
                    <a:pt x="379" y="489"/>
                    <a:pt x="368" y="488"/>
                    <a:pt x="363" y="491"/>
                  </a:cubicBezTo>
                  <a:cubicBezTo>
                    <a:pt x="359" y="491"/>
                    <a:pt x="367" y="493"/>
                    <a:pt x="360" y="493"/>
                  </a:cubicBezTo>
                  <a:cubicBezTo>
                    <a:pt x="360" y="493"/>
                    <a:pt x="358" y="493"/>
                    <a:pt x="358" y="493"/>
                  </a:cubicBezTo>
                  <a:cubicBezTo>
                    <a:pt x="356" y="494"/>
                    <a:pt x="356" y="497"/>
                    <a:pt x="353" y="496"/>
                  </a:cubicBezTo>
                  <a:cubicBezTo>
                    <a:pt x="355" y="493"/>
                    <a:pt x="351" y="494"/>
                    <a:pt x="351" y="493"/>
                  </a:cubicBezTo>
                  <a:cubicBezTo>
                    <a:pt x="350" y="492"/>
                    <a:pt x="352" y="487"/>
                    <a:pt x="348" y="488"/>
                  </a:cubicBezTo>
                  <a:cubicBezTo>
                    <a:pt x="347" y="485"/>
                    <a:pt x="349" y="485"/>
                    <a:pt x="349" y="483"/>
                  </a:cubicBezTo>
                  <a:cubicBezTo>
                    <a:pt x="348" y="482"/>
                    <a:pt x="345" y="481"/>
                    <a:pt x="348" y="481"/>
                  </a:cubicBezTo>
                  <a:cubicBezTo>
                    <a:pt x="347" y="479"/>
                    <a:pt x="346" y="478"/>
                    <a:pt x="344" y="478"/>
                  </a:cubicBezTo>
                  <a:cubicBezTo>
                    <a:pt x="345" y="474"/>
                    <a:pt x="341" y="470"/>
                    <a:pt x="344" y="469"/>
                  </a:cubicBezTo>
                  <a:cubicBezTo>
                    <a:pt x="344" y="468"/>
                    <a:pt x="341" y="469"/>
                    <a:pt x="341" y="468"/>
                  </a:cubicBezTo>
                  <a:cubicBezTo>
                    <a:pt x="339" y="467"/>
                    <a:pt x="340" y="463"/>
                    <a:pt x="341" y="464"/>
                  </a:cubicBezTo>
                  <a:cubicBezTo>
                    <a:pt x="340" y="463"/>
                    <a:pt x="339" y="462"/>
                    <a:pt x="338" y="461"/>
                  </a:cubicBezTo>
                  <a:cubicBezTo>
                    <a:pt x="337" y="460"/>
                    <a:pt x="338" y="460"/>
                    <a:pt x="337" y="460"/>
                  </a:cubicBezTo>
                  <a:cubicBezTo>
                    <a:pt x="336" y="460"/>
                    <a:pt x="334" y="455"/>
                    <a:pt x="334" y="455"/>
                  </a:cubicBezTo>
                  <a:cubicBezTo>
                    <a:pt x="334" y="455"/>
                    <a:pt x="334" y="457"/>
                    <a:pt x="334" y="457"/>
                  </a:cubicBezTo>
                  <a:cubicBezTo>
                    <a:pt x="331" y="455"/>
                    <a:pt x="331" y="450"/>
                    <a:pt x="327" y="450"/>
                  </a:cubicBezTo>
                  <a:cubicBezTo>
                    <a:pt x="330" y="444"/>
                    <a:pt x="323" y="443"/>
                    <a:pt x="324" y="436"/>
                  </a:cubicBezTo>
                  <a:cubicBezTo>
                    <a:pt x="324" y="434"/>
                    <a:pt x="321" y="435"/>
                    <a:pt x="321" y="433"/>
                  </a:cubicBezTo>
                  <a:cubicBezTo>
                    <a:pt x="321" y="430"/>
                    <a:pt x="316" y="432"/>
                    <a:pt x="316" y="430"/>
                  </a:cubicBezTo>
                  <a:cubicBezTo>
                    <a:pt x="317" y="428"/>
                    <a:pt x="317" y="427"/>
                    <a:pt x="314" y="427"/>
                  </a:cubicBezTo>
                  <a:cubicBezTo>
                    <a:pt x="316" y="425"/>
                    <a:pt x="315" y="424"/>
                    <a:pt x="314" y="420"/>
                  </a:cubicBezTo>
                  <a:cubicBezTo>
                    <a:pt x="314" y="420"/>
                    <a:pt x="314" y="418"/>
                    <a:pt x="314" y="418"/>
                  </a:cubicBezTo>
                  <a:cubicBezTo>
                    <a:pt x="314" y="417"/>
                    <a:pt x="313" y="418"/>
                    <a:pt x="313" y="418"/>
                  </a:cubicBezTo>
                  <a:cubicBezTo>
                    <a:pt x="312" y="414"/>
                    <a:pt x="315" y="415"/>
                    <a:pt x="313" y="412"/>
                  </a:cubicBezTo>
                  <a:cubicBezTo>
                    <a:pt x="311" y="410"/>
                    <a:pt x="310" y="419"/>
                    <a:pt x="310" y="412"/>
                  </a:cubicBezTo>
                  <a:cubicBezTo>
                    <a:pt x="310" y="407"/>
                    <a:pt x="305" y="403"/>
                    <a:pt x="300" y="398"/>
                  </a:cubicBezTo>
                  <a:cubicBezTo>
                    <a:pt x="296" y="401"/>
                    <a:pt x="299" y="402"/>
                    <a:pt x="297" y="406"/>
                  </a:cubicBezTo>
                  <a:cubicBezTo>
                    <a:pt x="294" y="407"/>
                    <a:pt x="295" y="404"/>
                    <a:pt x="293" y="404"/>
                  </a:cubicBezTo>
                  <a:cubicBezTo>
                    <a:pt x="291" y="404"/>
                    <a:pt x="291" y="402"/>
                    <a:pt x="289" y="402"/>
                  </a:cubicBezTo>
                  <a:cubicBezTo>
                    <a:pt x="292" y="404"/>
                    <a:pt x="290" y="411"/>
                    <a:pt x="294" y="411"/>
                  </a:cubicBezTo>
                  <a:cubicBezTo>
                    <a:pt x="293" y="414"/>
                    <a:pt x="295" y="418"/>
                    <a:pt x="297" y="423"/>
                  </a:cubicBezTo>
                  <a:cubicBezTo>
                    <a:pt x="297" y="424"/>
                    <a:pt x="297" y="426"/>
                    <a:pt x="297" y="426"/>
                  </a:cubicBezTo>
                  <a:cubicBezTo>
                    <a:pt x="299" y="427"/>
                    <a:pt x="300" y="434"/>
                    <a:pt x="301" y="437"/>
                  </a:cubicBezTo>
                  <a:cubicBezTo>
                    <a:pt x="307" y="437"/>
                    <a:pt x="307" y="437"/>
                    <a:pt x="307" y="437"/>
                  </a:cubicBezTo>
                  <a:cubicBezTo>
                    <a:pt x="306" y="438"/>
                    <a:pt x="306" y="439"/>
                    <a:pt x="306" y="441"/>
                  </a:cubicBezTo>
                  <a:cubicBezTo>
                    <a:pt x="307" y="442"/>
                    <a:pt x="308" y="441"/>
                    <a:pt x="308" y="440"/>
                  </a:cubicBezTo>
                  <a:cubicBezTo>
                    <a:pt x="311" y="442"/>
                    <a:pt x="310" y="444"/>
                    <a:pt x="311" y="447"/>
                  </a:cubicBezTo>
                  <a:cubicBezTo>
                    <a:pt x="312" y="448"/>
                    <a:pt x="314" y="448"/>
                    <a:pt x="314" y="448"/>
                  </a:cubicBezTo>
                  <a:cubicBezTo>
                    <a:pt x="314" y="449"/>
                    <a:pt x="314" y="451"/>
                    <a:pt x="314" y="451"/>
                  </a:cubicBezTo>
                  <a:cubicBezTo>
                    <a:pt x="314" y="451"/>
                    <a:pt x="315" y="451"/>
                    <a:pt x="316" y="451"/>
                  </a:cubicBezTo>
                  <a:cubicBezTo>
                    <a:pt x="316" y="453"/>
                    <a:pt x="314" y="454"/>
                    <a:pt x="314" y="454"/>
                  </a:cubicBezTo>
                  <a:cubicBezTo>
                    <a:pt x="315" y="456"/>
                    <a:pt x="316" y="456"/>
                    <a:pt x="317" y="457"/>
                  </a:cubicBezTo>
                  <a:cubicBezTo>
                    <a:pt x="317" y="457"/>
                    <a:pt x="316" y="459"/>
                    <a:pt x="317" y="460"/>
                  </a:cubicBezTo>
                  <a:cubicBezTo>
                    <a:pt x="317" y="460"/>
                    <a:pt x="318" y="460"/>
                    <a:pt x="318" y="460"/>
                  </a:cubicBezTo>
                  <a:cubicBezTo>
                    <a:pt x="319" y="461"/>
                    <a:pt x="316" y="466"/>
                    <a:pt x="321" y="465"/>
                  </a:cubicBezTo>
                  <a:cubicBezTo>
                    <a:pt x="321" y="468"/>
                    <a:pt x="321" y="471"/>
                    <a:pt x="323" y="474"/>
                  </a:cubicBezTo>
                  <a:cubicBezTo>
                    <a:pt x="323" y="475"/>
                    <a:pt x="325" y="476"/>
                    <a:pt x="325" y="476"/>
                  </a:cubicBezTo>
                  <a:cubicBezTo>
                    <a:pt x="326" y="477"/>
                    <a:pt x="326" y="480"/>
                    <a:pt x="327" y="481"/>
                  </a:cubicBezTo>
                  <a:cubicBezTo>
                    <a:pt x="327" y="481"/>
                    <a:pt x="329" y="481"/>
                    <a:pt x="330" y="482"/>
                  </a:cubicBezTo>
                  <a:cubicBezTo>
                    <a:pt x="331" y="484"/>
                    <a:pt x="328" y="486"/>
                    <a:pt x="331" y="486"/>
                  </a:cubicBezTo>
                  <a:cubicBezTo>
                    <a:pt x="333" y="486"/>
                    <a:pt x="332" y="490"/>
                    <a:pt x="332" y="492"/>
                  </a:cubicBezTo>
                  <a:cubicBezTo>
                    <a:pt x="338" y="489"/>
                    <a:pt x="337" y="495"/>
                    <a:pt x="344" y="493"/>
                  </a:cubicBezTo>
                  <a:cubicBezTo>
                    <a:pt x="344" y="497"/>
                    <a:pt x="346" y="499"/>
                    <a:pt x="346" y="503"/>
                  </a:cubicBezTo>
                  <a:cubicBezTo>
                    <a:pt x="351" y="511"/>
                    <a:pt x="368" y="509"/>
                    <a:pt x="379" y="507"/>
                  </a:cubicBezTo>
                  <a:cubicBezTo>
                    <a:pt x="380" y="508"/>
                    <a:pt x="379" y="505"/>
                    <a:pt x="380" y="505"/>
                  </a:cubicBezTo>
                  <a:cubicBezTo>
                    <a:pt x="383" y="503"/>
                    <a:pt x="390" y="507"/>
                    <a:pt x="388" y="502"/>
                  </a:cubicBezTo>
                  <a:cubicBezTo>
                    <a:pt x="391" y="503"/>
                    <a:pt x="391" y="506"/>
                    <a:pt x="390" y="509"/>
                  </a:cubicBezTo>
                  <a:cubicBezTo>
                    <a:pt x="390" y="509"/>
                    <a:pt x="388" y="510"/>
                    <a:pt x="388" y="510"/>
                  </a:cubicBezTo>
                  <a:cubicBezTo>
                    <a:pt x="388" y="513"/>
                    <a:pt x="389" y="516"/>
                    <a:pt x="388" y="519"/>
                  </a:cubicBezTo>
                  <a:cubicBezTo>
                    <a:pt x="388" y="519"/>
                    <a:pt x="386" y="518"/>
                    <a:pt x="386" y="519"/>
                  </a:cubicBezTo>
                  <a:cubicBezTo>
                    <a:pt x="385" y="519"/>
                    <a:pt x="385" y="525"/>
                    <a:pt x="384" y="527"/>
                  </a:cubicBezTo>
                  <a:cubicBezTo>
                    <a:pt x="384" y="528"/>
                    <a:pt x="380" y="529"/>
                    <a:pt x="381" y="534"/>
                  </a:cubicBezTo>
                  <a:cubicBezTo>
                    <a:pt x="377" y="534"/>
                    <a:pt x="380" y="542"/>
                    <a:pt x="374" y="541"/>
                  </a:cubicBezTo>
                  <a:cubicBezTo>
                    <a:pt x="375" y="545"/>
                    <a:pt x="373" y="546"/>
                    <a:pt x="373" y="549"/>
                  </a:cubicBezTo>
                  <a:cubicBezTo>
                    <a:pt x="368" y="548"/>
                    <a:pt x="371" y="555"/>
                    <a:pt x="366" y="554"/>
                  </a:cubicBezTo>
                  <a:cubicBezTo>
                    <a:pt x="366" y="558"/>
                    <a:pt x="366" y="558"/>
                    <a:pt x="366" y="558"/>
                  </a:cubicBezTo>
                  <a:cubicBezTo>
                    <a:pt x="365" y="558"/>
                    <a:pt x="364" y="556"/>
                    <a:pt x="363" y="556"/>
                  </a:cubicBezTo>
                  <a:cubicBezTo>
                    <a:pt x="360" y="558"/>
                    <a:pt x="362" y="559"/>
                    <a:pt x="358" y="561"/>
                  </a:cubicBezTo>
                  <a:cubicBezTo>
                    <a:pt x="358" y="561"/>
                    <a:pt x="353" y="562"/>
                    <a:pt x="353" y="562"/>
                  </a:cubicBezTo>
                  <a:cubicBezTo>
                    <a:pt x="353" y="562"/>
                    <a:pt x="354" y="563"/>
                    <a:pt x="353" y="563"/>
                  </a:cubicBezTo>
                  <a:cubicBezTo>
                    <a:pt x="352" y="564"/>
                    <a:pt x="349" y="565"/>
                    <a:pt x="348" y="566"/>
                  </a:cubicBezTo>
                  <a:cubicBezTo>
                    <a:pt x="344" y="569"/>
                    <a:pt x="343" y="573"/>
                    <a:pt x="338" y="573"/>
                  </a:cubicBezTo>
                  <a:cubicBezTo>
                    <a:pt x="339" y="577"/>
                    <a:pt x="336" y="577"/>
                    <a:pt x="337" y="580"/>
                  </a:cubicBezTo>
                  <a:cubicBezTo>
                    <a:pt x="335" y="582"/>
                    <a:pt x="334" y="581"/>
                    <a:pt x="332" y="580"/>
                  </a:cubicBezTo>
                  <a:cubicBezTo>
                    <a:pt x="333" y="582"/>
                    <a:pt x="330" y="584"/>
                    <a:pt x="331" y="584"/>
                  </a:cubicBezTo>
                  <a:cubicBezTo>
                    <a:pt x="334" y="587"/>
                    <a:pt x="330" y="585"/>
                    <a:pt x="330" y="589"/>
                  </a:cubicBezTo>
                  <a:cubicBezTo>
                    <a:pt x="329" y="591"/>
                    <a:pt x="327" y="589"/>
                    <a:pt x="327" y="590"/>
                  </a:cubicBezTo>
                  <a:cubicBezTo>
                    <a:pt x="326" y="591"/>
                    <a:pt x="327" y="592"/>
                    <a:pt x="327" y="593"/>
                  </a:cubicBezTo>
                  <a:cubicBezTo>
                    <a:pt x="326" y="594"/>
                    <a:pt x="323" y="605"/>
                    <a:pt x="324" y="608"/>
                  </a:cubicBezTo>
                  <a:cubicBezTo>
                    <a:pt x="324" y="611"/>
                    <a:pt x="325" y="612"/>
                    <a:pt x="327" y="614"/>
                  </a:cubicBezTo>
                  <a:cubicBezTo>
                    <a:pt x="327" y="618"/>
                    <a:pt x="326" y="619"/>
                    <a:pt x="327" y="622"/>
                  </a:cubicBezTo>
                  <a:cubicBezTo>
                    <a:pt x="327" y="623"/>
                    <a:pt x="328" y="628"/>
                    <a:pt x="330" y="628"/>
                  </a:cubicBezTo>
                  <a:cubicBezTo>
                    <a:pt x="334" y="628"/>
                    <a:pt x="325" y="634"/>
                    <a:pt x="332" y="635"/>
                  </a:cubicBezTo>
                  <a:cubicBezTo>
                    <a:pt x="332" y="642"/>
                    <a:pt x="333" y="647"/>
                    <a:pt x="332" y="653"/>
                  </a:cubicBezTo>
                  <a:cubicBezTo>
                    <a:pt x="332" y="657"/>
                    <a:pt x="328" y="661"/>
                    <a:pt x="328" y="664"/>
                  </a:cubicBezTo>
                  <a:cubicBezTo>
                    <a:pt x="325" y="665"/>
                    <a:pt x="320" y="668"/>
                    <a:pt x="318" y="670"/>
                  </a:cubicBezTo>
                  <a:cubicBezTo>
                    <a:pt x="317" y="671"/>
                    <a:pt x="317" y="671"/>
                    <a:pt x="318" y="671"/>
                  </a:cubicBezTo>
                  <a:cubicBezTo>
                    <a:pt x="318" y="673"/>
                    <a:pt x="316" y="672"/>
                    <a:pt x="314" y="673"/>
                  </a:cubicBezTo>
                  <a:cubicBezTo>
                    <a:pt x="313" y="673"/>
                    <a:pt x="314" y="675"/>
                    <a:pt x="313" y="676"/>
                  </a:cubicBezTo>
                  <a:cubicBezTo>
                    <a:pt x="312" y="676"/>
                    <a:pt x="310" y="673"/>
                    <a:pt x="310" y="676"/>
                  </a:cubicBezTo>
                  <a:cubicBezTo>
                    <a:pt x="310" y="677"/>
                    <a:pt x="308" y="676"/>
                    <a:pt x="307" y="677"/>
                  </a:cubicBezTo>
                  <a:cubicBezTo>
                    <a:pt x="305" y="678"/>
                    <a:pt x="305" y="682"/>
                    <a:pt x="301" y="681"/>
                  </a:cubicBezTo>
                  <a:cubicBezTo>
                    <a:pt x="300" y="689"/>
                    <a:pt x="301" y="701"/>
                    <a:pt x="303" y="712"/>
                  </a:cubicBezTo>
                  <a:cubicBezTo>
                    <a:pt x="302" y="713"/>
                    <a:pt x="300" y="714"/>
                    <a:pt x="300" y="712"/>
                  </a:cubicBezTo>
                  <a:cubicBezTo>
                    <a:pt x="298" y="712"/>
                    <a:pt x="299" y="714"/>
                    <a:pt x="299" y="715"/>
                  </a:cubicBezTo>
                  <a:cubicBezTo>
                    <a:pt x="297" y="716"/>
                    <a:pt x="295" y="714"/>
                    <a:pt x="294" y="716"/>
                  </a:cubicBezTo>
                  <a:cubicBezTo>
                    <a:pt x="294" y="718"/>
                    <a:pt x="289" y="718"/>
                    <a:pt x="287" y="721"/>
                  </a:cubicBezTo>
                  <a:cubicBezTo>
                    <a:pt x="287" y="729"/>
                    <a:pt x="287" y="729"/>
                    <a:pt x="287" y="729"/>
                  </a:cubicBezTo>
                  <a:cubicBezTo>
                    <a:pt x="284" y="729"/>
                    <a:pt x="286" y="734"/>
                    <a:pt x="285" y="736"/>
                  </a:cubicBezTo>
                  <a:cubicBezTo>
                    <a:pt x="284" y="737"/>
                    <a:pt x="282" y="737"/>
                    <a:pt x="282" y="737"/>
                  </a:cubicBezTo>
                  <a:cubicBezTo>
                    <a:pt x="281" y="740"/>
                    <a:pt x="281" y="742"/>
                    <a:pt x="279" y="744"/>
                  </a:cubicBezTo>
                  <a:cubicBezTo>
                    <a:pt x="279" y="745"/>
                    <a:pt x="279" y="747"/>
                    <a:pt x="279" y="747"/>
                  </a:cubicBezTo>
                  <a:cubicBezTo>
                    <a:pt x="279" y="748"/>
                    <a:pt x="276" y="747"/>
                    <a:pt x="276" y="747"/>
                  </a:cubicBezTo>
                  <a:cubicBezTo>
                    <a:pt x="276" y="748"/>
                    <a:pt x="277" y="751"/>
                    <a:pt x="276" y="751"/>
                  </a:cubicBezTo>
                  <a:cubicBezTo>
                    <a:pt x="276" y="752"/>
                    <a:pt x="274" y="751"/>
                    <a:pt x="273" y="751"/>
                  </a:cubicBezTo>
                  <a:cubicBezTo>
                    <a:pt x="273" y="752"/>
                    <a:pt x="274" y="754"/>
                    <a:pt x="273" y="754"/>
                  </a:cubicBezTo>
                  <a:cubicBezTo>
                    <a:pt x="273" y="755"/>
                    <a:pt x="271" y="754"/>
                    <a:pt x="271" y="754"/>
                  </a:cubicBezTo>
                  <a:cubicBezTo>
                    <a:pt x="270" y="755"/>
                    <a:pt x="268" y="757"/>
                    <a:pt x="268" y="758"/>
                  </a:cubicBezTo>
                  <a:cubicBezTo>
                    <a:pt x="268" y="760"/>
                    <a:pt x="266" y="759"/>
                    <a:pt x="265" y="760"/>
                  </a:cubicBezTo>
                  <a:cubicBezTo>
                    <a:pt x="265" y="760"/>
                    <a:pt x="265" y="762"/>
                    <a:pt x="265" y="763"/>
                  </a:cubicBezTo>
                  <a:cubicBezTo>
                    <a:pt x="264" y="763"/>
                    <a:pt x="263" y="762"/>
                    <a:pt x="262" y="763"/>
                  </a:cubicBezTo>
                  <a:cubicBezTo>
                    <a:pt x="261" y="763"/>
                    <a:pt x="260" y="765"/>
                    <a:pt x="259" y="765"/>
                  </a:cubicBezTo>
                  <a:cubicBezTo>
                    <a:pt x="259" y="766"/>
                    <a:pt x="257" y="768"/>
                    <a:pt x="257" y="768"/>
                  </a:cubicBezTo>
                  <a:cubicBezTo>
                    <a:pt x="256" y="769"/>
                    <a:pt x="252" y="770"/>
                    <a:pt x="252" y="770"/>
                  </a:cubicBezTo>
                  <a:cubicBezTo>
                    <a:pt x="251" y="769"/>
                    <a:pt x="251" y="769"/>
                    <a:pt x="250" y="770"/>
                  </a:cubicBezTo>
                  <a:cubicBezTo>
                    <a:pt x="248" y="771"/>
                    <a:pt x="247" y="770"/>
                    <a:pt x="244" y="771"/>
                  </a:cubicBezTo>
                  <a:cubicBezTo>
                    <a:pt x="243" y="771"/>
                    <a:pt x="234" y="775"/>
                    <a:pt x="231" y="771"/>
                  </a:cubicBezTo>
                  <a:cubicBezTo>
                    <a:pt x="229" y="771"/>
                    <a:pt x="231" y="773"/>
                    <a:pt x="231" y="772"/>
                  </a:cubicBezTo>
                  <a:cubicBezTo>
                    <a:pt x="229" y="776"/>
                    <a:pt x="226" y="773"/>
                    <a:pt x="222" y="774"/>
                  </a:cubicBezTo>
                  <a:cubicBezTo>
                    <a:pt x="220" y="774"/>
                    <a:pt x="221" y="775"/>
                    <a:pt x="222" y="775"/>
                  </a:cubicBezTo>
                  <a:cubicBezTo>
                    <a:pt x="220" y="777"/>
                    <a:pt x="213" y="774"/>
                    <a:pt x="209" y="774"/>
                  </a:cubicBezTo>
                  <a:cubicBezTo>
                    <a:pt x="209" y="767"/>
                    <a:pt x="203" y="763"/>
                    <a:pt x="206" y="757"/>
                  </a:cubicBezTo>
                  <a:cubicBezTo>
                    <a:pt x="203" y="754"/>
                    <a:pt x="200" y="752"/>
                    <a:pt x="200" y="746"/>
                  </a:cubicBezTo>
                  <a:cubicBezTo>
                    <a:pt x="196" y="750"/>
                    <a:pt x="200" y="748"/>
                    <a:pt x="198" y="742"/>
                  </a:cubicBezTo>
                  <a:cubicBezTo>
                    <a:pt x="196" y="735"/>
                    <a:pt x="187" y="730"/>
                    <a:pt x="189" y="722"/>
                  </a:cubicBezTo>
                  <a:cubicBezTo>
                    <a:pt x="188" y="721"/>
                    <a:pt x="188" y="725"/>
                    <a:pt x="188" y="725"/>
                  </a:cubicBezTo>
                  <a:cubicBezTo>
                    <a:pt x="185" y="724"/>
                    <a:pt x="188" y="715"/>
                    <a:pt x="185" y="719"/>
                  </a:cubicBezTo>
                  <a:cubicBezTo>
                    <a:pt x="183" y="717"/>
                    <a:pt x="183" y="712"/>
                    <a:pt x="184" y="709"/>
                  </a:cubicBezTo>
                  <a:cubicBezTo>
                    <a:pt x="184" y="705"/>
                    <a:pt x="185" y="702"/>
                    <a:pt x="182" y="697"/>
                  </a:cubicBezTo>
                  <a:cubicBezTo>
                    <a:pt x="183" y="695"/>
                    <a:pt x="179" y="696"/>
                    <a:pt x="178" y="695"/>
                  </a:cubicBezTo>
                  <a:cubicBezTo>
                    <a:pt x="177" y="694"/>
                    <a:pt x="182" y="691"/>
                    <a:pt x="175" y="693"/>
                  </a:cubicBezTo>
                  <a:cubicBezTo>
                    <a:pt x="175" y="692"/>
                    <a:pt x="176" y="689"/>
                    <a:pt x="175" y="688"/>
                  </a:cubicBezTo>
                  <a:cubicBezTo>
                    <a:pt x="175" y="688"/>
                    <a:pt x="173" y="689"/>
                    <a:pt x="172" y="688"/>
                  </a:cubicBezTo>
                  <a:cubicBezTo>
                    <a:pt x="172" y="688"/>
                    <a:pt x="176" y="683"/>
                    <a:pt x="171" y="684"/>
                  </a:cubicBezTo>
                  <a:cubicBezTo>
                    <a:pt x="171" y="682"/>
                    <a:pt x="173" y="681"/>
                    <a:pt x="172" y="678"/>
                  </a:cubicBezTo>
                  <a:cubicBezTo>
                    <a:pt x="170" y="677"/>
                    <a:pt x="173" y="672"/>
                    <a:pt x="168" y="673"/>
                  </a:cubicBezTo>
                  <a:cubicBezTo>
                    <a:pt x="168" y="660"/>
                    <a:pt x="169" y="656"/>
                    <a:pt x="175" y="648"/>
                  </a:cubicBezTo>
                  <a:cubicBezTo>
                    <a:pt x="174" y="646"/>
                    <a:pt x="177" y="640"/>
                    <a:pt x="174" y="641"/>
                  </a:cubicBezTo>
                  <a:cubicBezTo>
                    <a:pt x="174" y="638"/>
                    <a:pt x="177" y="640"/>
                    <a:pt x="178" y="639"/>
                  </a:cubicBezTo>
                  <a:cubicBezTo>
                    <a:pt x="179" y="639"/>
                    <a:pt x="178" y="636"/>
                    <a:pt x="179" y="636"/>
                  </a:cubicBezTo>
                  <a:cubicBezTo>
                    <a:pt x="179" y="634"/>
                    <a:pt x="178" y="621"/>
                    <a:pt x="177" y="625"/>
                  </a:cubicBezTo>
                  <a:cubicBezTo>
                    <a:pt x="174" y="623"/>
                    <a:pt x="175" y="619"/>
                    <a:pt x="175" y="617"/>
                  </a:cubicBezTo>
                  <a:cubicBezTo>
                    <a:pt x="175" y="613"/>
                    <a:pt x="176" y="610"/>
                    <a:pt x="175" y="607"/>
                  </a:cubicBezTo>
                  <a:cubicBezTo>
                    <a:pt x="175" y="605"/>
                    <a:pt x="173" y="606"/>
                    <a:pt x="172" y="606"/>
                  </a:cubicBezTo>
                  <a:cubicBezTo>
                    <a:pt x="172" y="605"/>
                    <a:pt x="174" y="604"/>
                    <a:pt x="174" y="603"/>
                  </a:cubicBezTo>
                  <a:cubicBezTo>
                    <a:pt x="174" y="603"/>
                    <a:pt x="172" y="602"/>
                    <a:pt x="172" y="601"/>
                  </a:cubicBezTo>
                  <a:cubicBezTo>
                    <a:pt x="172" y="598"/>
                    <a:pt x="171" y="599"/>
                    <a:pt x="170" y="597"/>
                  </a:cubicBezTo>
                  <a:cubicBezTo>
                    <a:pt x="169" y="597"/>
                    <a:pt x="170" y="595"/>
                    <a:pt x="170" y="594"/>
                  </a:cubicBezTo>
                  <a:cubicBezTo>
                    <a:pt x="169" y="594"/>
                    <a:pt x="166" y="594"/>
                    <a:pt x="167" y="593"/>
                  </a:cubicBezTo>
                  <a:cubicBezTo>
                    <a:pt x="167" y="593"/>
                    <a:pt x="168" y="593"/>
                    <a:pt x="168" y="593"/>
                  </a:cubicBezTo>
                  <a:cubicBezTo>
                    <a:pt x="166" y="590"/>
                    <a:pt x="165" y="589"/>
                    <a:pt x="161" y="587"/>
                  </a:cubicBezTo>
                  <a:cubicBezTo>
                    <a:pt x="160" y="587"/>
                    <a:pt x="161" y="586"/>
                    <a:pt x="160" y="586"/>
                  </a:cubicBezTo>
                  <a:cubicBezTo>
                    <a:pt x="158" y="586"/>
                    <a:pt x="158" y="582"/>
                    <a:pt x="156" y="583"/>
                  </a:cubicBezTo>
                  <a:cubicBezTo>
                    <a:pt x="153" y="571"/>
                    <a:pt x="156" y="561"/>
                    <a:pt x="156" y="548"/>
                  </a:cubicBezTo>
                  <a:cubicBezTo>
                    <a:pt x="155" y="545"/>
                    <a:pt x="152" y="550"/>
                    <a:pt x="153" y="544"/>
                  </a:cubicBezTo>
                  <a:cubicBezTo>
                    <a:pt x="145" y="544"/>
                    <a:pt x="138" y="543"/>
                    <a:pt x="133" y="541"/>
                  </a:cubicBezTo>
                  <a:cubicBezTo>
                    <a:pt x="135" y="533"/>
                    <a:pt x="129" y="542"/>
                    <a:pt x="130" y="534"/>
                  </a:cubicBezTo>
                  <a:cubicBezTo>
                    <a:pt x="124" y="532"/>
                    <a:pt x="123" y="531"/>
                    <a:pt x="115" y="533"/>
                  </a:cubicBezTo>
                  <a:cubicBezTo>
                    <a:pt x="114" y="533"/>
                    <a:pt x="111" y="533"/>
                    <a:pt x="109" y="534"/>
                  </a:cubicBezTo>
                  <a:cubicBezTo>
                    <a:pt x="109" y="534"/>
                    <a:pt x="105" y="536"/>
                    <a:pt x="101" y="535"/>
                  </a:cubicBezTo>
                  <a:cubicBezTo>
                    <a:pt x="103" y="539"/>
                    <a:pt x="105" y="537"/>
                    <a:pt x="98" y="538"/>
                  </a:cubicBezTo>
                  <a:cubicBezTo>
                    <a:pt x="93" y="539"/>
                    <a:pt x="90" y="541"/>
                    <a:pt x="83" y="541"/>
                  </a:cubicBezTo>
                  <a:cubicBezTo>
                    <a:pt x="80" y="541"/>
                    <a:pt x="80" y="540"/>
                    <a:pt x="78" y="540"/>
                  </a:cubicBezTo>
                  <a:cubicBezTo>
                    <a:pt x="69" y="539"/>
                    <a:pt x="60" y="544"/>
                    <a:pt x="52" y="542"/>
                  </a:cubicBezTo>
                  <a:cubicBezTo>
                    <a:pt x="52" y="538"/>
                    <a:pt x="47" y="539"/>
                    <a:pt x="45" y="538"/>
                  </a:cubicBezTo>
                  <a:cubicBezTo>
                    <a:pt x="44" y="538"/>
                    <a:pt x="45" y="536"/>
                    <a:pt x="45" y="535"/>
                  </a:cubicBezTo>
                  <a:cubicBezTo>
                    <a:pt x="44" y="535"/>
                    <a:pt x="41" y="536"/>
                    <a:pt x="41" y="535"/>
                  </a:cubicBezTo>
                  <a:cubicBezTo>
                    <a:pt x="40" y="535"/>
                    <a:pt x="41" y="533"/>
                    <a:pt x="41" y="533"/>
                  </a:cubicBezTo>
                  <a:cubicBezTo>
                    <a:pt x="39" y="532"/>
                    <a:pt x="38" y="533"/>
                    <a:pt x="38" y="531"/>
                  </a:cubicBezTo>
                  <a:cubicBezTo>
                    <a:pt x="38" y="531"/>
                    <a:pt x="35" y="529"/>
                    <a:pt x="35" y="528"/>
                  </a:cubicBezTo>
                  <a:cubicBezTo>
                    <a:pt x="34" y="528"/>
                    <a:pt x="35" y="527"/>
                    <a:pt x="34" y="527"/>
                  </a:cubicBezTo>
                  <a:cubicBezTo>
                    <a:pt x="32" y="527"/>
                    <a:pt x="33" y="525"/>
                    <a:pt x="32" y="524"/>
                  </a:cubicBezTo>
                  <a:cubicBezTo>
                    <a:pt x="31" y="523"/>
                    <a:pt x="30" y="524"/>
                    <a:pt x="29" y="523"/>
                  </a:cubicBezTo>
                  <a:cubicBezTo>
                    <a:pt x="29" y="522"/>
                    <a:pt x="30" y="521"/>
                    <a:pt x="29" y="520"/>
                  </a:cubicBezTo>
                  <a:cubicBezTo>
                    <a:pt x="28" y="519"/>
                    <a:pt x="26" y="521"/>
                    <a:pt x="26" y="519"/>
                  </a:cubicBezTo>
                  <a:cubicBezTo>
                    <a:pt x="26" y="518"/>
                    <a:pt x="28" y="516"/>
                    <a:pt x="28" y="517"/>
                  </a:cubicBezTo>
                  <a:cubicBezTo>
                    <a:pt x="26" y="512"/>
                    <a:pt x="20" y="514"/>
                    <a:pt x="21" y="509"/>
                  </a:cubicBezTo>
                  <a:cubicBezTo>
                    <a:pt x="14" y="511"/>
                    <a:pt x="17" y="503"/>
                    <a:pt x="11" y="505"/>
                  </a:cubicBezTo>
                  <a:cubicBezTo>
                    <a:pt x="12" y="503"/>
                    <a:pt x="13" y="502"/>
                    <a:pt x="12" y="500"/>
                  </a:cubicBezTo>
                  <a:cubicBezTo>
                    <a:pt x="12" y="498"/>
                    <a:pt x="9" y="499"/>
                    <a:pt x="7" y="499"/>
                  </a:cubicBezTo>
                  <a:cubicBezTo>
                    <a:pt x="8" y="496"/>
                    <a:pt x="4" y="496"/>
                    <a:pt x="4" y="495"/>
                  </a:cubicBezTo>
                  <a:cubicBezTo>
                    <a:pt x="4" y="492"/>
                    <a:pt x="6" y="493"/>
                    <a:pt x="4" y="489"/>
                  </a:cubicBezTo>
                  <a:cubicBezTo>
                    <a:pt x="4" y="488"/>
                    <a:pt x="3" y="489"/>
                    <a:pt x="3" y="488"/>
                  </a:cubicBezTo>
                  <a:cubicBezTo>
                    <a:pt x="3" y="487"/>
                    <a:pt x="1" y="483"/>
                    <a:pt x="0" y="482"/>
                  </a:cubicBezTo>
                  <a:cubicBezTo>
                    <a:pt x="0" y="480"/>
                    <a:pt x="3" y="482"/>
                    <a:pt x="4" y="481"/>
                  </a:cubicBezTo>
                  <a:cubicBezTo>
                    <a:pt x="5" y="480"/>
                    <a:pt x="4" y="476"/>
                    <a:pt x="7" y="476"/>
                  </a:cubicBezTo>
                  <a:cubicBezTo>
                    <a:pt x="7" y="453"/>
                    <a:pt x="7" y="453"/>
                    <a:pt x="7" y="453"/>
                  </a:cubicBezTo>
                  <a:cubicBezTo>
                    <a:pt x="7" y="451"/>
                    <a:pt x="4" y="452"/>
                    <a:pt x="4" y="451"/>
                  </a:cubicBezTo>
                  <a:cubicBezTo>
                    <a:pt x="4" y="451"/>
                    <a:pt x="5" y="449"/>
                    <a:pt x="5" y="448"/>
                  </a:cubicBezTo>
                  <a:cubicBezTo>
                    <a:pt x="6" y="446"/>
                    <a:pt x="4" y="445"/>
                    <a:pt x="4" y="443"/>
                  </a:cubicBezTo>
                  <a:cubicBezTo>
                    <a:pt x="9" y="449"/>
                    <a:pt x="4" y="433"/>
                    <a:pt x="10" y="439"/>
                  </a:cubicBezTo>
                  <a:cubicBezTo>
                    <a:pt x="11" y="437"/>
                    <a:pt x="9" y="432"/>
                    <a:pt x="11" y="430"/>
                  </a:cubicBezTo>
                  <a:cubicBezTo>
                    <a:pt x="11" y="430"/>
                    <a:pt x="14" y="430"/>
                    <a:pt x="14" y="430"/>
                  </a:cubicBezTo>
                  <a:cubicBezTo>
                    <a:pt x="14" y="429"/>
                    <a:pt x="12" y="428"/>
                    <a:pt x="12" y="426"/>
                  </a:cubicBezTo>
                  <a:cubicBezTo>
                    <a:pt x="18" y="425"/>
                    <a:pt x="17" y="417"/>
                    <a:pt x="22" y="416"/>
                  </a:cubicBezTo>
                  <a:cubicBezTo>
                    <a:pt x="22" y="411"/>
                    <a:pt x="27" y="411"/>
                    <a:pt x="26" y="406"/>
                  </a:cubicBezTo>
                  <a:cubicBezTo>
                    <a:pt x="29" y="407"/>
                    <a:pt x="29" y="405"/>
                    <a:pt x="29" y="404"/>
                  </a:cubicBezTo>
                  <a:cubicBezTo>
                    <a:pt x="38" y="403"/>
                    <a:pt x="44" y="400"/>
                    <a:pt x="43" y="389"/>
                  </a:cubicBezTo>
                  <a:cubicBezTo>
                    <a:pt x="49" y="391"/>
                    <a:pt x="44" y="382"/>
                    <a:pt x="49" y="382"/>
                  </a:cubicBezTo>
                  <a:cubicBezTo>
                    <a:pt x="49" y="374"/>
                    <a:pt x="49" y="374"/>
                    <a:pt x="49" y="374"/>
                  </a:cubicBezTo>
                  <a:cubicBezTo>
                    <a:pt x="51" y="374"/>
                    <a:pt x="52" y="372"/>
                    <a:pt x="55" y="373"/>
                  </a:cubicBezTo>
                  <a:cubicBezTo>
                    <a:pt x="57" y="370"/>
                    <a:pt x="59" y="368"/>
                    <a:pt x="62" y="364"/>
                  </a:cubicBezTo>
                  <a:cubicBezTo>
                    <a:pt x="62" y="363"/>
                    <a:pt x="63" y="364"/>
                    <a:pt x="63" y="363"/>
                  </a:cubicBezTo>
                  <a:cubicBezTo>
                    <a:pt x="63" y="361"/>
                    <a:pt x="67" y="361"/>
                    <a:pt x="66" y="359"/>
                  </a:cubicBezTo>
                  <a:cubicBezTo>
                    <a:pt x="72" y="360"/>
                    <a:pt x="73" y="355"/>
                    <a:pt x="78" y="356"/>
                  </a:cubicBezTo>
                  <a:cubicBezTo>
                    <a:pt x="76" y="361"/>
                    <a:pt x="85" y="356"/>
                    <a:pt x="83" y="361"/>
                  </a:cubicBezTo>
                  <a:cubicBezTo>
                    <a:pt x="85" y="358"/>
                    <a:pt x="97" y="363"/>
                    <a:pt x="97" y="357"/>
                  </a:cubicBezTo>
                  <a:cubicBezTo>
                    <a:pt x="103" y="356"/>
                    <a:pt x="109" y="355"/>
                    <a:pt x="112" y="350"/>
                  </a:cubicBezTo>
                  <a:cubicBezTo>
                    <a:pt x="114" y="350"/>
                    <a:pt x="116" y="350"/>
                    <a:pt x="116" y="349"/>
                  </a:cubicBezTo>
                  <a:cubicBezTo>
                    <a:pt x="119" y="349"/>
                    <a:pt x="119" y="350"/>
                    <a:pt x="122" y="350"/>
                  </a:cubicBezTo>
                  <a:cubicBezTo>
                    <a:pt x="125" y="350"/>
                    <a:pt x="128" y="349"/>
                    <a:pt x="130" y="349"/>
                  </a:cubicBezTo>
                  <a:cubicBezTo>
                    <a:pt x="130" y="349"/>
                    <a:pt x="131" y="350"/>
                    <a:pt x="132" y="350"/>
                  </a:cubicBezTo>
                  <a:cubicBezTo>
                    <a:pt x="135" y="350"/>
                    <a:pt x="141" y="353"/>
                    <a:pt x="147" y="352"/>
                  </a:cubicBezTo>
                  <a:cubicBezTo>
                    <a:pt x="150" y="351"/>
                    <a:pt x="154" y="347"/>
                    <a:pt x="157" y="350"/>
                  </a:cubicBezTo>
                  <a:cubicBezTo>
                    <a:pt x="159" y="353"/>
                    <a:pt x="158" y="350"/>
                    <a:pt x="163" y="350"/>
                  </a:cubicBezTo>
                  <a:cubicBezTo>
                    <a:pt x="163" y="351"/>
                    <a:pt x="164" y="352"/>
                    <a:pt x="164" y="353"/>
                  </a:cubicBezTo>
                  <a:cubicBezTo>
                    <a:pt x="164" y="353"/>
                    <a:pt x="161" y="354"/>
                    <a:pt x="161" y="354"/>
                  </a:cubicBezTo>
                  <a:cubicBezTo>
                    <a:pt x="161" y="356"/>
                    <a:pt x="162" y="355"/>
                    <a:pt x="163" y="356"/>
                  </a:cubicBezTo>
                  <a:cubicBezTo>
                    <a:pt x="163" y="357"/>
                    <a:pt x="161" y="357"/>
                    <a:pt x="161" y="357"/>
                  </a:cubicBezTo>
                  <a:cubicBezTo>
                    <a:pt x="161" y="358"/>
                    <a:pt x="163" y="359"/>
                    <a:pt x="163" y="360"/>
                  </a:cubicBezTo>
                  <a:cubicBezTo>
                    <a:pt x="162" y="364"/>
                    <a:pt x="160" y="366"/>
                    <a:pt x="164" y="371"/>
                  </a:cubicBezTo>
                  <a:cubicBezTo>
                    <a:pt x="165" y="374"/>
                    <a:pt x="166" y="370"/>
                    <a:pt x="168" y="373"/>
                  </a:cubicBezTo>
                  <a:cubicBezTo>
                    <a:pt x="168" y="374"/>
                    <a:pt x="171" y="373"/>
                    <a:pt x="171" y="374"/>
                  </a:cubicBezTo>
                  <a:cubicBezTo>
                    <a:pt x="171" y="374"/>
                    <a:pt x="171" y="377"/>
                    <a:pt x="171" y="377"/>
                  </a:cubicBezTo>
                  <a:cubicBezTo>
                    <a:pt x="172" y="378"/>
                    <a:pt x="175" y="376"/>
                    <a:pt x="175" y="378"/>
                  </a:cubicBezTo>
                  <a:cubicBezTo>
                    <a:pt x="180" y="376"/>
                    <a:pt x="183" y="382"/>
                    <a:pt x="185" y="378"/>
                  </a:cubicBezTo>
                  <a:cubicBezTo>
                    <a:pt x="187" y="378"/>
                    <a:pt x="186" y="381"/>
                    <a:pt x="186" y="381"/>
                  </a:cubicBezTo>
                  <a:cubicBezTo>
                    <a:pt x="189" y="383"/>
                    <a:pt x="190" y="381"/>
                    <a:pt x="193" y="382"/>
                  </a:cubicBezTo>
                  <a:cubicBezTo>
                    <a:pt x="194" y="383"/>
                    <a:pt x="194" y="385"/>
                    <a:pt x="195" y="385"/>
                  </a:cubicBezTo>
                  <a:cubicBezTo>
                    <a:pt x="195" y="386"/>
                    <a:pt x="197" y="385"/>
                    <a:pt x="198" y="385"/>
                  </a:cubicBezTo>
                  <a:cubicBezTo>
                    <a:pt x="199" y="387"/>
                    <a:pt x="200" y="386"/>
                    <a:pt x="202" y="387"/>
                  </a:cubicBezTo>
                  <a:cubicBezTo>
                    <a:pt x="202" y="387"/>
                    <a:pt x="203" y="389"/>
                    <a:pt x="203" y="389"/>
                  </a:cubicBezTo>
                  <a:cubicBezTo>
                    <a:pt x="204" y="390"/>
                    <a:pt x="206" y="388"/>
                    <a:pt x="207" y="388"/>
                  </a:cubicBezTo>
                  <a:cubicBezTo>
                    <a:pt x="207" y="388"/>
                    <a:pt x="208" y="389"/>
                    <a:pt x="209" y="389"/>
                  </a:cubicBezTo>
                  <a:cubicBezTo>
                    <a:pt x="210" y="390"/>
                    <a:pt x="211" y="389"/>
                    <a:pt x="212" y="389"/>
                  </a:cubicBezTo>
                  <a:cubicBezTo>
                    <a:pt x="212" y="388"/>
                    <a:pt x="214" y="388"/>
                    <a:pt x="214" y="387"/>
                  </a:cubicBezTo>
                  <a:cubicBezTo>
                    <a:pt x="214" y="387"/>
                    <a:pt x="217" y="386"/>
                    <a:pt x="216" y="385"/>
                  </a:cubicBezTo>
                  <a:cubicBezTo>
                    <a:pt x="212" y="382"/>
                    <a:pt x="220" y="383"/>
                    <a:pt x="220" y="378"/>
                  </a:cubicBezTo>
                  <a:cubicBezTo>
                    <a:pt x="224" y="379"/>
                    <a:pt x="224" y="376"/>
                    <a:pt x="229" y="377"/>
                  </a:cubicBezTo>
                  <a:cubicBezTo>
                    <a:pt x="229" y="377"/>
                    <a:pt x="230" y="378"/>
                    <a:pt x="230" y="378"/>
                  </a:cubicBezTo>
                  <a:cubicBezTo>
                    <a:pt x="232" y="379"/>
                    <a:pt x="234" y="378"/>
                    <a:pt x="236" y="378"/>
                  </a:cubicBezTo>
                  <a:cubicBezTo>
                    <a:pt x="236" y="378"/>
                    <a:pt x="238" y="381"/>
                    <a:pt x="238" y="381"/>
                  </a:cubicBezTo>
                  <a:cubicBezTo>
                    <a:pt x="239" y="381"/>
                    <a:pt x="241" y="379"/>
                    <a:pt x="243" y="380"/>
                  </a:cubicBezTo>
                  <a:cubicBezTo>
                    <a:pt x="243" y="380"/>
                    <a:pt x="242" y="382"/>
                    <a:pt x="243" y="382"/>
                  </a:cubicBezTo>
                  <a:cubicBezTo>
                    <a:pt x="244" y="383"/>
                    <a:pt x="246" y="380"/>
                    <a:pt x="248" y="381"/>
                  </a:cubicBezTo>
                  <a:cubicBezTo>
                    <a:pt x="249" y="382"/>
                    <a:pt x="245" y="383"/>
                    <a:pt x="245" y="382"/>
                  </a:cubicBezTo>
                  <a:cubicBezTo>
                    <a:pt x="246" y="385"/>
                    <a:pt x="255" y="385"/>
                    <a:pt x="259" y="385"/>
                  </a:cubicBezTo>
                  <a:cubicBezTo>
                    <a:pt x="259" y="391"/>
                    <a:pt x="271" y="389"/>
                    <a:pt x="273" y="385"/>
                  </a:cubicBezTo>
                  <a:cubicBezTo>
                    <a:pt x="274" y="387"/>
                    <a:pt x="280" y="384"/>
                    <a:pt x="282" y="385"/>
                  </a:cubicBezTo>
                  <a:cubicBezTo>
                    <a:pt x="283" y="387"/>
                    <a:pt x="282" y="385"/>
                    <a:pt x="285" y="385"/>
                  </a:cubicBezTo>
                  <a:cubicBezTo>
                    <a:pt x="287" y="386"/>
                    <a:pt x="289" y="387"/>
                    <a:pt x="292" y="387"/>
                  </a:cubicBezTo>
                  <a:cubicBezTo>
                    <a:pt x="294" y="386"/>
                    <a:pt x="295" y="384"/>
                    <a:pt x="299" y="384"/>
                  </a:cubicBezTo>
                  <a:cubicBezTo>
                    <a:pt x="300" y="381"/>
                    <a:pt x="299" y="376"/>
                    <a:pt x="303" y="375"/>
                  </a:cubicBezTo>
                  <a:cubicBezTo>
                    <a:pt x="303" y="373"/>
                    <a:pt x="301" y="373"/>
                    <a:pt x="301" y="370"/>
                  </a:cubicBezTo>
                  <a:cubicBezTo>
                    <a:pt x="306" y="370"/>
                    <a:pt x="306" y="361"/>
                    <a:pt x="310" y="366"/>
                  </a:cubicBezTo>
                  <a:cubicBezTo>
                    <a:pt x="311" y="360"/>
                    <a:pt x="308" y="359"/>
                    <a:pt x="304" y="359"/>
                  </a:cubicBezTo>
                  <a:cubicBezTo>
                    <a:pt x="305" y="357"/>
                    <a:pt x="306" y="355"/>
                    <a:pt x="306" y="353"/>
                  </a:cubicBezTo>
                  <a:cubicBezTo>
                    <a:pt x="304" y="349"/>
                    <a:pt x="296" y="352"/>
                    <a:pt x="294" y="347"/>
                  </a:cubicBezTo>
                  <a:cubicBezTo>
                    <a:pt x="292" y="349"/>
                    <a:pt x="287" y="349"/>
                    <a:pt x="286" y="352"/>
                  </a:cubicBezTo>
                  <a:cubicBezTo>
                    <a:pt x="284" y="352"/>
                    <a:pt x="285" y="349"/>
                    <a:pt x="285" y="349"/>
                  </a:cubicBezTo>
                  <a:cubicBezTo>
                    <a:pt x="282" y="347"/>
                    <a:pt x="278" y="350"/>
                    <a:pt x="275" y="349"/>
                  </a:cubicBezTo>
                  <a:cubicBezTo>
                    <a:pt x="273" y="350"/>
                    <a:pt x="273" y="352"/>
                    <a:pt x="271" y="352"/>
                  </a:cubicBezTo>
                  <a:cubicBezTo>
                    <a:pt x="267" y="352"/>
                    <a:pt x="267" y="346"/>
                    <a:pt x="261" y="347"/>
                  </a:cubicBezTo>
                  <a:cubicBezTo>
                    <a:pt x="261" y="345"/>
                    <a:pt x="259" y="344"/>
                    <a:pt x="259" y="342"/>
                  </a:cubicBezTo>
                  <a:cubicBezTo>
                    <a:pt x="258" y="342"/>
                    <a:pt x="257" y="342"/>
                    <a:pt x="257" y="340"/>
                  </a:cubicBezTo>
                  <a:cubicBezTo>
                    <a:pt x="256" y="339"/>
                    <a:pt x="254" y="338"/>
                    <a:pt x="251" y="338"/>
                  </a:cubicBezTo>
                  <a:cubicBezTo>
                    <a:pt x="254" y="334"/>
                    <a:pt x="252" y="326"/>
                    <a:pt x="251" y="322"/>
                  </a:cubicBezTo>
                  <a:cubicBezTo>
                    <a:pt x="247" y="325"/>
                    <a:pt x="243" y="319"/>
                    <a:pt x="243" y="326"/>
                  </a:cubicBezTo>
                  <a:cubicBezTo>
                    <a:pt x="238" y="324"/>
                    <a:pt x="238" y="328"/>
                    <a:pt x="234" y="325"/>
                  </a:cubicBezTo>
                  <a:cubicBezTo>
                    <a:pt x="234" y="327"/>
                    <a:pt x="234" y="327"/>
                    <a:pt x="233" y="328"/>
                  </a:cubicBezTo>
                  <a:cubicBezTo>
                    <a:pt x="234" y="329"/>
                    <a:pt x="235" y="329"/>
                    <a:pt x="236" y="331"/>
                  </a:cubicBezTo>
                  <a:cubicBezTo>
                    <a:pt x="236" y="332"/>
                    <a:pt x="235" y="334"/>
                    <a:pt x="238" y="333"/>
                  </a:cubicBezTo>
                  <a:cubicBezTo>
                    <a:pt x="237" y="338"/>
                    <a:pt x="237" y="336"/>
                    <a:pt x="240" y="339"/>
                  </a:cubicBezTo>
                  <a:cubicBezTo>
                    <a:pt x="241" y="342"/>
                    <a:pt x="238" y="341"/>
                    <a:pt x="237" y="342"/>
                  </a:cubicBezTo>
                  <a:cubicBezTo>
                    <a:pt x="237" y="342"/>
                    <a:pt x="235" y="347"/>
                    <a:pt x="234" y="346"/>
                  </a:cubicBezTo>
                  <a:cubicBezTo>
                    <a:pt x="231" y="343"/>
                    <a:pt x="234" y="350"/>
                    <a:pt x="229" y="349"/>
                  </a:cubicBezTo>
                  <a:cubicBezTo>
                    <a:pt x="228" y="348"/>
                    <a:pt x="227" y="346"/>
                    <a:pt x="226" y="346"/>
                  </a:cubicBezTo>
                  <a:cubicBezTo>
                    <a:pt x="225" y="344"/>
                    <a:pt x="227" y="343"/>
                    <a:pt x="229" y="343"/>
                  </a:cubicBezTo>
                  <a:cubicBezTo>
                    <a:pt x="227" y="341"/>
                    <a:pt x="222" y="340"/>
                    <a:pt x="226" y="336"/>
                  </a:cubicBezTo>
                  <a:cubicBezTo>
                    <a:pt x="224" y="335"/>
                    <a:pt x="221" y="337"/>
                    <a:pt x="220" y="336"/>
                  </a:cubicBezTo>
                  <a:cubicBezTo>
                    <a:pt x="219" y="335"/>
                    <a:pt x="223" y="335"/>
                    <a:pt x="223" y="335"/>
                  </a:cubicBezTo>
                  <a:cubicBezTo>
                    <a:pt x="223" y="335"/>
                    <a:pt x="219" y="331"/>
                    <a:pt x="216" y="329"/>
                  </a:cubicBezTo>
                  <a:cubicBezTo>
                    <a:pt x="217" y="323"/>
                    <a:pt x="213" y="321"/>
                    <a:pt x="213" y="315"/>
                  </a:cubicBezTo>
                  <a:cubicBezTo>
                    <a:pt x="214" y="313"/>
                    <a:pt x="209" y="315"/>
                    <a:pt x="209" y="314"/>
                  </a:cubicBezTo>
                  <a:cubicBezTo>
                    <a:pt x="209" y="313"/>
                    <a:pt x="211" y="311"/>
                    <a:pt x="210" y="311"/>
                  </a:cubicBezTo>
                  <a:cubicBezTo>
                    <a:pt x="207" y="309"/>
                    <a:pt x="207" y="311"/>
                    <a:pt x="205" y="310"/>
                  </a:cubicBezTo>
                  <a:cubicBezTo>
                    <a:pt x="204" y="309"/>
                    <a:pt x="206" y="308"/>
                    <a:pt x="206" y="307"/>
                  </a:cubicBezTo>
                  <a:cubicBezTo>
                    <a:pt x="206" y="306"/>
                    <a:pt x="204" y="308"/>
                    <a:pt x="205" y="308"/>
                  </a:cubicBezTo>
                  <a:cubicBezTo>
                    <a:pt x="203" y="308"/>
                    <a:pt x="204" y="306"/>
                    <a:pt x="203" y="305"/>
                  </a:cubicBezTo>
                  <a:cubicBezTo>
                    <a:pt x="198" y="306"/>
                    <a:pt x="198" y="302"/>
                    <a:pt x="192" y="303"/>
                  </a:cubicBezTo>
                  <a:cubicBezTo>
                    <a:pt x="192" y="301"/>
                    <a:pt x="190" y="301"/>
                    <a:pt x="189" y="300"/>
                  </a:cubicBezTo>
                  <a:cubicBezTo>
                    <a:pt x="189" y="299"/>
                    <a:pt x="190" y="297"/>
                    <a:pt x="189" y="297"/>
                  </a:cubicBezTo>
                  <a:cubicBezTo>
                    <a:pt x="189" y="296"/>
                    <a:pt x="187" y="297"/>
                    <a:pt x="186" y="297"/>
                  </a:cubicBezTo>
                  <a:cubicBezTo>
                    <a:pt x="186" y="297"/>
                    <a:pt x="186" y="291"/>
                    <a:pt x="185" y="293"/>
                  </a:cubicBezTo>
                  <a:cubicBezTo>
                    <a:pt x="184" y="294"/>
                    <a:pt x="183" y="293"/>
                    <a:pt x="182" y="291"/>
                  </a:cubicBezTo>
                  <a:cubicBezTo>
                    <a:pt x="182" y="291"/>
                    <a:pt x="180" y="290"/>
                    <a:pt x="181" y="288"/>
                  </a:cubicBezTo>
                  <a:cubicBezTo>
                    <a:pt x="176" y="289"/>
                    <a:pt x="177" y="290"/>
                    <a:pt x="172" y="288"/>
                  </a:cubicBezTo>
                  <a:cubicBezTo>
                    <a:pt x="171" y="289"/>
                    <a:pt x="171" y="291"/>
                    <a:pt x="170" y="291"/>
                  </a:cubicBezTo>
                  <a:cubicBezTo>
                    <a:pt x="168" y="295"/>
                    <a:pt x="172" y="294"/>
                    <a:pt x="172" y="297"/>
                  </a:cubicBezTo>
                  <a:cubicBezTo>
                    <a:pt x="172" y="298"/>
                    <a:pt x="175" y="301"/>
                    <a:pt x="175" y="301"/>
                  </a:cubicBezTo>
                  <a:cubicBezTo>
                    <a:pt x="176" y="302"/>
                    <a:pt x="176" y="303"/>
                    <a:pt x="178" y="303"/>
                  </a:cubicBezTo>
                  <a:cubicBezTo>
                    <a:pt x="176" y="307"/>
                    <a:pt x="181" y="306"/>
                    <a:pt x="182" y="308"/>
                  </a:cubicBezTo>
                  <a:cubicBezTo>
                    <a:pt x="183" y="309"/>
                    <a:pt x="184" y="314"/>
                    <a:pt x="185" y="312"/>
                  </a:cubicBezTo>
                  <a:cubicBezTo>
                    <a:pt x="187" y="310"/>
                    <a:pt x="185" y="313"/>
                    <a:pt x="186" y="314"/>
                  </a:cubicBezTo>
                  <a:cubicBezTo>
                    <a:pt x="188" y="315"/>
                    <a:pt x="191" y="314"/>
                    <a:pt x="192" y="318"/>
                  </a:cubicBezTo>
                  <a:cubicBezTo>
                    <a:pt x="194" y="317"/>
                    <a:pt x="194" y="319"/>
                    <a:pt x="195" y="319"/>
                  </a:cubicBezTo>
                  <a:cubicBezTo>
                    <a:pt x="196" y="319"/>
                    <a:pt x="197" y="318"/>
                    <a:pt x="196" y="318"/>
                  </a:cubicBezTo>
                  <a:cubicBezTo>
                    <a:pt x="198" y="318"/>
                    <a:pt x="198" y="322"/>
                    <a:pt x="199" y="319"/>
                  </a:cubicBezTo>
                  <a:cubicBezTo>
                    <a:pt x="202" y="319"/>
                    <a:pt x="198" y="326"/>
                    <a:pt x="203" y="324"/>
                  </a:cubicBezTo>
                  <a:cubicBezTo>
                    <a:pt x="203" y="327"/>
                    <a:pt x="197" y="324"/>
                    <a:pt x="195" y="325"/>
                  </a:cubicBezTo>
                  <a:cubicBezTo>
                    <a:pt x="196" y="326"/>
                    <a:pt x="197" y="326"/>
                    <a:pt x="198" y="328"/>
                  </a:cubicBezTo>
                  <a:cubicBezTo>
                    <a:pt x="199" y="330"/>
                    <a:pt x="195" y="335"/>
                    <a:pt x="198" y="335"/>
                  </a:cubicBezTo>
                  <a:cubicBezTo>
                    <a:pt x="196" y="337"/>
                    <a:pt x="193" y="337"/>
                    <a:pt x="191" y="338"/>
                  </a:cubicBezTo>
                  <a:cubicBezTo>
                    <a:pt x="193" y="337"/>
                    <a:pt x="191" y="332"/>
                    <a:pt x="193" y="332"/>
                  </a:cubicBezTo>
                  <a:cubicBezTo>
                    <a:pt x="192" y="331"/>
                    <a:pt x="193" y="328"/>
                    <a:pt x="191" y="328"/>
                  </a:cubicBezTo>
                  <a:cubicBezTo>
                    <a:pt x="188" y="328"/>
                    <a:pt x="192" y="326"/>
                    <a:pt x="188" y="324"/>
                  </a:cubicBezTo>
                  <a:cubicBezTo>
                    <a:pt x="186" y="323"/>
                    <a:pt x="183" y="323"/>
                    <a:pt x="184" y="319"/>
                  </a:cubicBezTo>
                  <a:cubicBezTo>
                    <a:pt x="178" y="321"/>
                    <a:pt x="177" y="317"/>
                    <a:pt x="172" y="317"/>
                  </a:cubicBezTo>
                  <a:cubicBezTo>
                    <a:pt x="172" y="313"/>
                    <a:pt x="169" y="312"/>
                    <a:pt x="167" y="308"/>
                  </a:cubicBezTo>
                  <a:cubicBezTo>
                    <a:pt x="166" y="307"/>
                    <a:pt x="165" y="308"/>
                    <a:pt x="165" y="307"/>
                  </a:cubicBezTo>
                  <a:cubicBezTo>
                    <a:pt x="165" y="305"/>
                    <a:pt x="163" y="306"/>
                    <a:pt x="163" y="305"/>
                  </a:cubicBezTo>
                  <a:cubicBezTo>
                    <a:pt x="162" y="305"/>
                    <a:pt x="163" y="303"/>
                    <a:pt x="163" y="303"/>
                  </a:cubicBezTo>
                  <a:cubicBezTo>
                    <a:pt x="161" y="302"/>
                    <a:pt x="158" y="303"/>
                    <a:pt x="157" y="303"/>
                  </a:cubicBezTo>
                  <a:cubicBezTo>
                    <a:pt x="156" y="302"/>
                    <a:pt x="159" y="301"/>
                    <a:pt x="160" y="301"/>
                  </a:cubicBezTo>
                  <a:cubicBezTo>
                    <a:pt x="158" y="298"/>
                    <a:pt x="150" y="298"/>
                    <a:pt x="146" y="300"/>
                  </a:cubicBezTo>
                  <a:cubicBezTo>
                    <a:pt x="145" y="301"/>
                    <a:pt x="148" y="301"/>
                    <a:pt x="149" y="301"/>
                  </a:cubicBezTo>
                  <a:cubicBezTo>
                    <a:pt x="147" y="303"/>
                    <a:pt x="146" y="301"/>
                    <a:pt x="144" y="303"/>
                  </a:cubicBezTo>
                  <a:cubicBezTo>
                    <a:pt x="141" y="304"/>
                    <a:pt x="141" y="309"/>
                    <a:pt x="139" y="308"/>
                  </a:cubicBezTo>
                  <a:cubicBezTo>
                    <a:pt x="133" y="308"/>
                    <a:pt x="132" y="303"/>
                    <a:pt x="125" y="304"/>
                  </a:cubicBezTo>
                  <a:cubicBezTo>
                    <a:pt x="123" y="305"/>
                    <a:pt x="123" y="308"/>
                    <a:pt x="119" y="307"/>
                  </a:cubicBezTo>
                  <a:cubicBezTo>
                    <a:pt x="119" y="317"/>
                    <a:pt x="119" y="317"/>
                    <a:pt x="119" y="317"/>
                  </a:cubicBezTo>
                  <a:cubicBezTo>
                    <a:pt x="115" y="319"/>
                    <a:pt x="106" y="317"/>
                    <a:pt x="108" y="325"/>
                  </a:cubicBezTo>
                  <a:cubicBezTo>
                    <a:pt x="99" y="323"/>
                    <a:pt x="106" y="331"/>
                    <a:pt x="98" y="331"/>
                  </a:cubicBezTo>
                  <a:cubicBezTo>
                    <a:pt x="98" y="332"/>
                    <a:pt x="103" y="336"/>
                    <a:pt x="99" y="336"/>
                  </a:cubicBezTo>
                  <a:cubicBezTo>
                    <a:pt x="99" y="341"/>
                    <a:pt x="97" y="336"/>
                    <a:pt x="94" y="340"/>
                  </a:cubicBezTo>
                  <a:cubicBezTo>
                    <a:pt x="94" y="342"/>
                    <a:pt x="94" y="343"/>
                    <a:pt x="95" y="343"/>
                  </a:cubicBezTo>
                  <a:cubicBezTo>
                    <a:pt x="95" y="346"/>
                    <a:pt x="90" y="344"/>
                    <a:pt x="88" y="345"/>
                  </a:cubicBezTo>
                  <a:cubicBezTo>
                    <a:pt x="87" y="345"/>
                    <a:pt x="87" y="348"/>
                    <a:pt x="85" y="349"/>
                  </a:cubicBezTo>
                  <a:cubicBezTo>
                    <a:pt x="81" y="351"/>
                    <a:pt x="74" y="348"/>
                    <a:pt x="70" y="353"/>
                  </a:cubicBezTo>
                  <a:cubicBezTo>
                    <a:pt x="68" y="352"/>
                    <a:pt x="67" y="349"/>
                    <a:pt x="66" y="347"/>
                  </a:cubicBezTo>
                  <a:cubicBezTo>
                    <a:pt x="60" y="346"/>
                    <a:pt x="53" y="349"/>
                    <a:pt x="50" y="347"/>
                  </a:cubicBezTo>
                  <a:cubicBezTo>
                    <a:pt x="51" y="342"/>
                    <a:pt x="53" y="336"/>
                    <a:pt x="49" y="333"/>
                  </a:cubicBezTo>
                  <a:cubicBezTo>
                    <a:pt x="48" y="331"/>
                    <a:pt x="51" y="330"/>
                    <a:pt x="52" y="328"/>
                  </a:cubicBezTo>
                  <a:cubicBezTo>
                    <a:pt x="53" y="324"/>
                    <a:pt x="50" y="319"/>
                    <a:pt x="53" y="317"/>
                  </a:cubicBezTo>
                  <a:cubicBezTo>
                    <a:pt x="52" y="313"/>
                    <a:pt x="52" y="309"/>
                    <a:pt x="49" y="308"/>
                  </a:cubicBezTo>
                  <a:cubicBezTo>
                    <a:pt x="50" y="307"/>
                    <a:pt x="52" y="307"/>
                    <a:pt x="52" y="304"/>
                  </a:cubicBezTo>
                  <a:cubicBezTo>
                    <a:pt x="55" y="305"/>
                    <a:pt x="64" y="301"/>
                    <a:pt x="63" y="307"/>
                  </a:cubicBezTo>
                  <a:cubicBezTo>
                    <a:pt x="66" y="304"/>
                    <a:pt x="80" y="310"/>
                    <a:pt x="83" y="307"/>
                  </a:cubicBezTo>
                  <a:cubicBezTo>
                    <a:pt x="84" y="305"/>
                    <a:pt x="83" y="306"/>
                    <a:pt x="85" y="307"/>
                  </a:cubicBezTo>
                  <a:cubicBezTo>
                    <a:pt x="85" y="307"/>
                    <a:pt x="86" y="305"/>
                    <a:pt x="87" y="305"/>
                  </a:cubicBezTo>
                  <a:cubicBezTo>
                    <a:pt x="87" y="305"/>
                    <a:pt x="87" y="307"/>
                    <a:pt x="87" y="307"/>
                  </a:cubicBezTo>
                  <a:cubicBezTo>
                    <a:pt x="91" y="306"/>
                    <a:pt x="93" y="304"/>
                    <a:pt x="94" y="300"/>
                  </a:cubicBezTo>
                  <a:cubicBezTo>
                    <a:pt x="94" y="298"/>
                    <a:pt x="97" y="291"/>
                    <a:pt x="94" y="287"/>
                  </a:cubicBezTo>
                  <a:cubicBezTo>
                    <a:pt x="92" y="285"/>
                    <a:pt x="95" y="285"/>
                    <a:pt x="92" y="281"/>
                  </a:cubicBezTo>
                  <a:cubicBezTo>
                    <a:pt x="92" y="280"/>
                    <a:pt x="90" y="280"/>
                    <a:pt x="88" y="280"/>
                  </a:cubicBezTo>
                  <a:cubicBezTo>
                    <a:pt x="89" y="279"/>
                    <a:pt x="90" y="278"/>
                    <a:pt x="90" y="276"/>
                  </a:cubicBezTo>
                  <a:cubicBezTo>
                    <a:pt x="88" y="275"/>
                    <a:pt x="87" y="277"/>
                    <a:pt x="87" y="277"/>
                  </a:cubicBezTo>
                  <a:cubicBezTo>
                    <a:pt x="85" y="277"/>
                    <a:pt x="87" y="275"/>
                    <a:pt x="85" y="274"/>
                  </a:cubicBezTo>
                  <a:cubicBezTo>
                    <a:pt x="84" y="274"/>
                    <a:pt x="80" y="274"/>
                    <a:pt x="78" y="273"/>
                  </a:cubicBezTo>
                  <a:cubicBezTo>
                    <a:pt x="78" y="273"/>
                    <a:pt x="78" y="272"/>
                    <a:pt x="77" y="272"/>
                  </a:cubicBezTo>
                  <a:cubicBezTo>
                    <a:pt x="75" y="272"/>
                    <a:pt x="74" y="272"/>
                    <a:pt x="74" y="270"/>
                  </a:cubicBezTo>
                  <a:cubicBezTo>
                    <a:pt x="73" y="266"/>
                    <a:pt x="77" y="269"/>
                    <a:pt x="77" y="269"/>
                  </a:cubicBezTo>
                  <a:cubicBezTo>
                    <a:pt x="81" y="267"/>
                    <a:pt x="84" y="265"/>
                    <a:pt x="92" y="266"/>
                  </a:cubicBezTo>
                  <a:cubicBezTo>
                    <a:pt x="93" y="264"/>
                    <a:pt x="91" y="263"/>
                    <a:pt x="90" y="263"/>
                  </a:cubicBezTo>
                  <a:cubicBezTo>
                    <a:pt x="91" y="259"/>
                    <a:pt x="96" y="263"/>
                    <a:pt x="98" y="263"/>
                  </a:cubicBezTo>
                  <a:cubicBezTo>
                    <a:pt x="99" y="263"/>
                    <a:pt x="102" y="260"/>
                    <a:pt x="102" y="263"/>
                  </a:cubicBezTo>
                  <a:cubicBezTo>
                    <a:pt x="105" y="261"/>
                    <a:pt x="106" y="256"/>
                    <a:pt x="111" y="256"/>
                  </a:cubicBezTo>
                  <a:cubicBezTo>
                    <a:pt x="109" y="251"/>
                    <a:pt x="115" y="254"/>
                    <a:pt x="113" y="249"/>
                  </a:cubicBezTo>
                  <a:cubicBezTo>
                    <a:pt x="122" y="249"/>
                    <a:pt x="122" y="249"/>
                    <a:pt x="122" y="249"/>
                  </a:cubicBezTo>
                  <a:cubicBezTo>
                    <a:pt x="122" y="248"/>
                    <a:pt x="120" y="248"/>
                    <a:pt x="119" y="248"/>
                  </a:cubicBezTo>
                  <a:cubicBezTo>
                    <a:pt x="120" y="246"/>
                    <a:pt x="123" y="247"/>
                    <a:pt x="122" y="242"/>
                  </a:cubicBezTo>
                  <a:cubicBezTo>
                    <a:pt x="126" y="242"/>
                    <a:pt x="125" y="245"/>
                    <a:pt x="127" y="242"/>
                  </a:cubicBezTo>
                  <a:cubicBezTo>
                    <a:pt x="124" y="235"/>
                    <a:pt x="130" y="238"/>
                    <a:pt x="130" y="231"/>
                  </a:cubicBezTo>
                  <a:cubicBezTo>
                    <a:pt x="132" y="231"/>
                    <a:pt x="134" y="231"/>
                    <a:pt x="136" y="231"/>
                  </a:cubicBezTo>
                  <a:cubicBezTo>
                    <a:pt x="138" y="231"/>
                    <a:pt x="138" y="229"/>
                    <a:pt x="139" y="228"/>
                  </a:cubicBezTo>
                  <a:cubicBezTo>
                    <a:pt x="140" y="228"/>
                    <a:pt x="140" y="229"/>
                    <a:pt x="140" y="230"/>
                  </a:cubicBezTo>
                  <a:cubicBezTo>
                    <a:pt x="142" y="230"/>
                    <a:pt x="141" y="228"/>
                    <a:pt x="142" y="228"/>
                  </a:cubicBezTo>
                  <a:cubicBezTo>
                    <a:pt x="143" y="228"/>
                    <a:pt x="146" y="229"/>
                    <a:pt x="147" y="228"/>
                  </a:cubicBezTo>
                  <a:cubicBezTo>
                    <a:pt x="149" y="228"/>
                    <a:pt x="150" y="224"/>
                    <a:pt x="153" y="225"/>
                  </a:cubicBezTo>
                  <a:cubicBezTo>
                    <a:pt x="152" y="222"/>
                    <a:pt x="148" y="223"/>
                    <a:pt x="149" y="218"/>
                  </a:cubicBezTo>
                  <a:cubicBezTo>
                    <a:pt x="152" y="218"/>
                    <a:pt x="150" y="216"/>
                    <a:pt x="150" y="211"/>
                  </a:cubicBezTo>
                  <a:cubicBezTo>
                    <a:pt x="150" y="208"/>
                    <a:pt x="152" y="205"/>
                    <a:pt x="151" y="202"/>
                  </a:cubicBezTo>
                  <a:cubicBezTo>
                    <a:pt x="157" y="202"/>
                    <a:pt x="157" y="202"/>
                    <a:pt x="157" y="202"/>
                  </a:cubicBezTo>
                  <a:cubicBezTo>
                    <a:pt x="161" y="201"/>
                    <a:pt x="154" y="198"/>
                    <a:pt x="160" y="199"/>
                  </a:cubicBezTo>
                  <a:cubicBezTo>
                    <a:pt x="160" y="200"/>
                    <a:pt x="162" y="200"/>
                    <a:pt x="163" y="200"/>
                  </a:cubicBezTo>
                  <a:cubicBezTo>
                    <a:pt x="160" y="203"/>
                    <a:pt x="160" y="200"/>
                    <a:pt x="161" y="204"/>
                  </a:cubicBezTo>
                  <a:cubicBezTo>
                    <a:pt x="162" y="207"/>
                    <a:pt x="161" y="209"/>
                    <a:pt x="164" y="209"/>
                  </a:cubicBezTo>
                  <a:cubicBezTo>
                    <a:pt x="164" y="211"/>
                    <a:pt x="164" y="213"/>
                    <a:pt x="163" y="213"/>
                  </a:cubicBezTo>
                  <a:cubicBezTo>
                    <a:pt x="162" y="215"/>
                    <a:pt x="169" y="210"/>
                    <a:pt x="171" y="214"/>
                  </a:cubicBezTo>
                  <a:cubicBezTo>
                    <a:pt x="170" y="218"/>
                    <a:pt x="162" y="215"/>
                    <a:pt x="161" y="220"/>
                  </a:cubicBezTo>
                  <a:cubicBezTo>
                    <a:pt x="160" y="223"/>
                    <a:pt x="164" y="223"/>
                    <a:pt x="165" y="224"/>
                  </a:cubicBezTo>
                  <a:cubicBezTo>
                    <a:pt x="167" y="225"/>
                    <a:pt x="167" y="227"/>
                    <a:pt x="170" y="227"/>
                  </a:cubicBezTo>
                  <a:cubicBezTo>
                    <a:pt x="168" y="224"/>
                    <a:pt x="164" y="224"/>
                    <a:pt x="171" y="224"/>
                  </a:cubicBezTo>
                  <a:cubicBezTo>
                    <a:pt x="173" y="224"/>
                    <a:pt x="175" y="224"/>
                    <a:pt x="177" y="224"/>
                  </a:cubicBezTo>
                  <a:cubicBezTo>
                    <a:pt x="179" y="224"/>
                    <a:pt x="180" y="225"/>
                    <a:pt x="182" y="225"/>
                  </a:cubicBezTo>
                  <a:cubicBezTo>
                    <a:pt x="186" y="225"/>
                    <a:pt x="187" y="223"/>
                    <a:pt x="191" y="224"/>
                  </a:cubicBezTo>
                  <a:cubicBezTo>
                    <a:pt x="191" y="224"/>
                    <a:pt x="196" y="226"/>
                    <a:pt x="198" y="224"/>
                  </a:cubicBezTo>
                  <a:cubicBezTo>
                    <a:pt x="198" y="224"/>
                    <a:pt x="198" y="223"/>
                    <a:pt x="198" y="223"/>
                  </a:cubicBezTo>
                  <a:cubicBezTo>
                    <a:pt x="202" y="221"/>
                    <a:pt x="206" y="223"/>
                    <a:pt x="207" y="220"/>
                  </a:cubicBezTo>
                  <a:cubicBezTo>
                    <a:pt x="213" y="225"/>
                    <a:pt x="217" y="215"/>
                    <a:pt x="220" y="218"/>
                  </a:cubicBezTo>
                  <a:cubicBezTo>
                    <a:pt x="220" y="213"/>
                    <a:pt x="220" y="213"/>
                    <a:pt x="220" y="213"/>
                  </a:cubicBezTo>
                  <a:cubicBezTo>
                    <a:pt x="223" y="213"/>
                    <a:pt x="222" y="212"/>
                    <a:pt x="223" y="210"/>
                  </a:cubicBezTo>
                  <a:cubicBezTo>
                    <a:pt x="223" y="210"/>
                    <a:pt x="224" y="206"/>
                    <a:pt x="224" y="206"/>
                  </a:cubicBezTo>
                  <a:cubicBezTo>
                    <a:pt x="226" y="204"/>
                    <a:pt x="224" y="204"/>
                    <a:pt x="224" y="202"/>
                  </a:cubicBezTo>
                  <a:cubicBezTo>
                    <a:pt x="228" y="202"/>
                    <a:pt x="230" y="201"/>
                    <a:pt x="230" y="199"/>
                  </a:cubicBezTo>
                  <a:cubicBezTo>
                    <a:pt x="231" y="199"/>
                    <a:pt x="231" y="200"/>
                    <a:pt x="231" y="202"/>
                  </a:cubicBezTo>
                  <a:cubicBezTo>
                    <a:pt x="233" y="200"/>
                    <a:pt x="234" y="200"/>
                    <a:pt x="237" y="200"/>
                  </a:cubicBezTo>
                  <a:cubicBezTo>
                    <a:pt x="238" y="200"/>
                    <a:pt x="238" y="197"/>
                    <a:pt x="240" y="197"/>
                  </a:cubicBezTo>
                  <a:cubicBezTo>
                    <a:pt x="240" y="194"/>
                    <a:pt x="239" y="192"/>
                    <a:pt x="237" y="192"/>
                  </a:cubicBezTo>
                  <a:cubicBezTo>
                    <a:pt x="238" y="190"/>
                    <a:pt x="238" y="189"/>
                    <a:pt x="238" y="186"/>
                  </a:cubicBezTo>
                  <a:cubicBezTo>
                    <a:pt x="241" y="187"/>
                    <a:pt x="243" y="186"/>
                    <a:pt x="243" y="183"/>
                  </a:cubicBezTo>
                  <a:cubicBezTo>
                    <a:pt x="246" y="187"/>
                    <a:pt x="247" y="182"/>
                    <a:pt x="252" y="183"/>
                  </a:cubicBezTo>
                  <a:cubicBezTo>
                    <a:pt x="253" y="183"/>
                    <a:pt x="254" y="185"/>
                    <a:pt x="254" y="185"/>
                  </a:cubicBezTo>
                  <a:cubicBezTo>
                    <a:pt x="255" y="185"/>
                    <a:pt x="255" y="183"/>
                    <a:pt x="257" y="183"/>
                  </a:cubicBezTo>
                  <a:cubicBezTo>
                    <a:pt x="258" y="183"/>
                    <a:pt x="260" y="185"/>
                    <a:pt x="259" y="185"/>
                  </a:cubicBezTo>
                  <a:cubicBezTo>
                    <a:pt x="261" y="184"/>
                    <a:pt x="260" y="183"/>
                    <a:pt x="261" y="182"/>
                  </a:cubicBezTo>
                  <a:cubicBezTo>
                    <a:pt x="261" y="181"/>
                    <a:pt x="263" y="182"/>
                    <a:pt x="264" y="182"/>
                  </a:cubicBezTo>
                  <a:cubicBezTo>
                    <a:pt x="266" y="180"/>
                    <a:pt x="265" y="178"/>
                    <a:pt x="269" y="179"/>
                  </a:cubicBezTo>
                  <a:cubicBezTo>
                    <a:pt x="267" y="177"/>
                    <a:pt x="269" y="172"/>
                    <a:pt x="265" y="172"/>
                  </a:cubicBezTo>
                  <a:cubicBezTo>
                    <a:pt x="262" y="170"/>
                    <a:pt x="263" y="175"/>
                    <a:pt x="262" y="175"/>
                  </a:cubicBezTo>
                  <a:cubicBezTo>
                    <a:pt x="261" y="175"/>
                    <a:pt x="261" y="173"/>
                    <a:pt x="259" y="173"/>
                  </a:cubicBezTo>
                  <a:cubicBezTo>
                    <a:pt x="259" y="174"/>
                    <a:pt x="258" y="175"/>
                    <a:pt x="258" y="175"/>
                  </a:cubicBezTo>
                  <a:cubicBezTo>
                    <a:pt x="257" y="175"/>
                    <a:pt x="257" y="173"/>
                    <a:pt x="255" y="173"/>
                  </a:cubicBezTo>
                  <a:cubicBezTo>
                    <a:pt x="253" y="174"/>
                    <a:pt x="251" y="176"/>
                    <a:pt x="248" y="175"/>
                  </a:cubicBezTo>
                  <a:cubicBezTo>
                    <a:pt x="247" y="175"/>
                    <a:pt x="247" y="177"/>
                    <a:pt x="247" y="178"/>
                  </a:cubicBezTo>
                  <a:cubicBezTo>
                    <a:pt x="241" y="176"/>
                    <a:pt x="235" y="178"/>
                    <a:pt x="230" y="176"/>
                  </a:cubicBezTo>
                  <a:cubicBezTo>
                    <a:pt x="230" y="176"/>
                    <a:pt x="230" y="174"/>
                    <a:pt x="230" y="173"/>
                  </a:cubicBezTo>
                  <a:cubicBezTo>
                    <a:pt x="229" y="172"/>
                    <a:pt x="225" y="174"/>
                    <a:pt x="224" y="172"/>
                  </a:cubicBezTo>
                  <a:cubicBezTo>
                    <a:pt x="228" y="164"/>
                    <a:pt x="226" y="160"/>
                    <a:pt x="224" y="151"/>
                  </a:cubicBezTo>
                  <a:cubicBezTo>
                    <a:pt x="228" y="151"/>
                    <a:pt x="234" y="145"/>
                    <a:pt x="236" y="148"/>
                  </a:cubicBezTo>
                  <a:cubicBezTo>
                    <a:pt x="238" y="147"/>
                    <a:pt x="235" y="146"/>
                    <a:pt x="237" y="143"/>
                  </a:cubicBezTo>
                  <a:cubicBezTo>
                    <a:pt x="241" y="143"/>
                    <a:pt x="242" y="135"/>
                    <a:pt x="243" y="133"/>
                  </a:cubicBezTo>
                  <a:cubicBezTo>
                    <a:pt x="243" y="133"/>
                    <a:pt x="245" y="133"/>
                    <a:pt x="245" y="133"/>
                  </a:cubicBezTo>
                  <a:cubicBezTo>
                    <a:pt x="246" y="130"/>
                    <a:pt x="240" y="129"/>
                    <a:pt x="243" y="126"/>
                  </a:cubicBezTo>
                  <a:cubicBezTo>
                    <a:pt x="241" y="127"/>
                    <a:pt x="237" y="125"/>
                    <a:pt x="234" y="126"/>
                  </a:cubicBezTo>
                  <a:cubicBezTo>
                    <a:pt x="231" y="126"/>
                    <a:pt x="228" y="129"/>
                    <a:pt x="224" y="129"/>
                  </a:cubicBezTo>
                  <a:cubicBezTo>
                    <a:pt x="222" y="127"/>
                    <a:pt x="222" y="137"/>
                    <a:pt x="223" y="134"/>
                  </a:cubicBezTo>
                  <a:cubicBezTo>
                    <a:pt x="222" y="137"/>
                    <a:pt x="221" y="133"/>
                    <a:pt x="220" y="134"/>
                  </a:cubicBezTo>
                  <a:cubicBezTo>
                    <a:pt x="219" y="136"/>
                    <a:pt x="221" y="138"/>
                    <a:pt x="220" y="140"/>
                  </a:cubicBezTo>
                  <a:cubicBezTo>
                    <a:pt x="220" y="140"/>
                    <a:pt x="216" y="143"/>
                    <a:pt x="214" y="145"/>
                  </a:cubicBezTo>
                  <a:cubicBezTo>
                    <a:pt x="211" y="150"/>
                    <a:pt x="211" y="153"/>
                    <a:pt x="205" y="152"/>
                  </a:cubicBezTo>
                  <a:cubicBezTo>
                    <a:pt x="204" y="154"/>
                    <a:pt x="207" y="156"/>
                    <a:pt x="205" y="157"/>
                  </a:cubicBezTo>
                  <a:cubicBezTo>
                    <a:pt x="203" y="157"/>
                    <a:pt x="204" y="159"/>
                    <a:pt x="203" y="159"/>
                  </a:cubicBezTo>
                  <a:cubicBezTo>
                    <a:pt x="203" y="160"/>
                    <a:pt x="201" y="159"/>
                    <a:pt x="200" y="159"/>
                  </a:cubicBezTo>
                  <a:cubicBezTo>
                    <a:pt x="200" y="160"/>
                    <a:pt x="201" y="162"/>
                    <a:pt x="200" y="162"/>
                  </a:cubicBezTo>
                  <a:cubicBezTo>
                    <a:pt x="200" y="162"/>
                    <a:pt x="199" y="162"/>
                    <a:pt x="199" y="162"/>
                  </a:cubicBezTo>
                  <a:cubicBezTo>
                    <a:pt x="198" y="164"/>
                    <a:pt x="200" y="168"/>
                    <a:pt x="198" y="168"/>
                  </a:cubicBezTo>
                  <a:cubicBezTo>
                    <a:pt x="198" y="169"/>
                    <a:pt x="202" y="170"/>
                    <a:pt x="199" y="171"/>
                  </a:cubicBezTo>
                  <a:cubicBezTo>
                    <a:pt x="201" y="172"/>
                    <a:pt x="202" y="175"/>
                    <a:pt x="206" y="175"/>
                  </a:cubicBezTo>
                  <a:cubicBezTo>
                    <a:pt x="206" y="177"/>
                    <a:pt x="207" y="178"/>
                    <a:pt x="209" y="179"/>
                  </a:cubicBezTo>
                  <a:cubicBezTo>
                    <a:pt x="208" y="180"/>
                    <a:pt x="207" y="181"/>
                    <a:pt x="206" y="182"/>
                  </a:cubicBezTo>
                  <a:cubicBezTo>
                    <a:pt x="205" y="183"/>
                    <a:pt x="206" y="185"/>
                    <a:pt x="205" y="186"/>
                  </a:cubicBezTo>
                  <a:cubicBezTo>
                    <a:pt x="203" y="187"/>
                    <a:pt x="202" y="188"/>
                    <a:pt x="199" y="187"/>
                  </a:cubicBezTo>
                  <a:cubicBezTo>
                    <a:pt x="198" y="193"/>
                    <a:pt x="194" y="195"/>
                    <a:pt x="195" y="203"/>
                  </a:cubicBezTo>
                  <a:cubicBezTo>
                    <a:pt x="190" y="201"/>
                    <a:pt x="190" y="210"/>
                    <a:pt x="186" y="210"/>
                  </a:cubicBezTo>
                  <a:cubicBezTo>
                    <a:pt x="186" y="210"/>
                    <a:pt x="185" y="210"/>
                    <a:pt x="185" y="210"/>
                  </a:cubicBezTo>
                  <a:cubicBezTo>
                    <a:pt x="183" y="210"/>
                    <a:pt x="185" y="212"/>
                    <a:pt x="184" y="213"/>
                  </a:cubicBezTo>
                  <a:cubicBezTo>
                    <a:pt x="181" y="214"/>
                    <a:pt x="178" y="211"/>
                    <a:pt x="177" y="214"/>
                  </a:cubicBezTo>
                  <a:cubicBezTo>
                    <a:pt x="174" y="214"/>
                    <a:pt x="176" y="208"/>
                    <a:pt x="175" y="206"/>
                  </a:cubicBezTo>
                  <a:cubicBezTo>
                    <a:pt x="174" y="205"/>
                    <a:pt x="174" y="202"/>
                    <a:pt x="172" y="202"/>
                  </a:cubicBezTo>
                  <a:cubicBezTo>
                    <a:pt x="169" y="201"/>
                    <a:pt x="174" y="197"/>
                    <a:pt x="168" y="197"/>
                  </a:cubicBezTo>
                  <a:cubicBezTo>
                    <a:pt x="171" y="194"/>
                    <a:pt x="166" y="193"/>
                    <a:pt x="165" y="192"/>
                  </a:cubicBezTo>
                  <a:cubicBezTo>
                    <a:pt x="165" y="191"/>
                    <a:pt x="167" y="190"/>
                    <a:pt x="167" y="189"/>
                  </a:cubicBezTo>
                  <a:cubicBezTo>
                    <a:pt x="167" y="185"/>
                    <a:pt x="163" y="183"/>
                    <a:pt x="160" y="180"/>
                  </a:cubicBezTo>
                  <a:cubicBezTo>
                    <a:pt x="155" y="182"/>
                    <a:pt x="157" y="189"/>
                    <a:pt x="150" y="187"/>
                  </a:cubicBezTo>
                  <a:cubicBezTo>
                    <a:pt x="150" y="189"/>
                    <a:pt x="152" y="189"/>
                    <a:pt x="153" y="189"/>
                  </a:cubicBezTo>
                  <a:cubicBezTo>
                    <a:pt x="153" y="190"/>
                    <a:pt x="151" y="190"/>
                    <a:pt x="150" y="190"/>
                  </a:cubicBezTo>
                  <a:cubicBezTo>
                    <a:pt x="147" y="190"/>
                    <a:pt x="149" y="195"/>
                    <a:pt x="146" y="195"/>
                  </a:cubicBezTo>
                  <a:cubicBezTo>
                    <a:pt x="139" y="196"/>
                    <a:pt x="141" y="189"/>
                    <a:pt x="135" y="190"/>
                  </a:cubicBezTo>
                  <a:cubicBezTo>
                    <a:pt x="135" y="189"/>
                    <a:pt x="136" y="189"/>
                    <a:pt x="137" y="189"/>
                  </a:cubicBezTo>
                  <a:cubicBezTo>
                    <a:pt x="139" y="185"/>
                    <a:pt x="133" y="182"/>
                    <a:pt x="137" y="180"/>
                  </a:cubicBezTo>
                  <a:cubicBezTo>
                    <a:pt x="136" y="179"/>
                    <a:pt x="135" y="178"/>
                    <a:pt x="133" y="178"/>
                  </a:cubicBezTo>
                  <a:cubicBezTo>
                    <a:pt x="132" y="176"/>
                    <a:pt x="135" y="175"/>
                    <a:pt x="135" y="175"/>
                  </a:cubicBezTo>
                  <a:cubicBezTo>
                    <a:pt x="135" y="173"/>
                    <a:pt x="132" y="173"/>
                    <a:pt x="132" y="172"/>
                  </a:cubicBezTo>
                  <a:cubicBezTo>
                    <a:pt x="132" y="171"/>
                    <a:pt x="134" y="163"/>
                    <a:pt x="132" y="168"/>
                  </a:cubicBezTo>
                  <a:cubicBezTo>
                    <a:pt x="129" y="167"/>
                    <a:pt x="131" y="165"/>
                    <a:pt x="133" y="165"/>
                  </a:cubicBezTo>
                  <a:cubicBezTo>
                    <a:pt x="130" y="160"/>
                    <a:pt x="138" y="159"/>
                    <a:pt x="135" y="158"/>
                  </a:cubicBezTo>
                  <a:cubicBezTo>
                    <a:pt x="135" y="156"/>
                    <a:pt x="139" y="158"/>
                    <a:pt x="139" y="155"/>
                  </a:cubicBezTo>
                  <a:cubicBezTo>
                    <a:pt x="139" y="153"/>
                    <a:pt x="140" y="155"/>
                    <a:pt x="140" y="155"/>
                  </a:cubicBezTo>
                  <a:cubicBezTo>
                    <a:pt x="141" y="154"/>
                    <a:pt x="141" y="153"/>
                    <a:pt x="143" y="152"/>
                  </a:cubicBezTo>
                  <a:cubicBezTo>
                    <a:pt x="145" y="152"/>
                    <a:pt x="144" y="150"/>
                    <a:pt x="144" y="148"/>
                  </a:cubicBezTo>
                  <a:cubicBezTo>
                    <a:pt x="147" y="149"/>
                    <a:pt x="149" y="148"/>
                    <a:pt x="149" y="145"/>
                  </a:cubicBezTo>
                  <a:cubicBezTo>
                    <a:pt x="153" y="144"/>
                    <a:pt x="150" y="150"/>
                    <a:pt x="156" y="148"/>
                  </a:cubicBezTo>
                  <a:cubicBezTo>
                    <a:pt x="156" y="147"/>
                    <a:pt x="154" y="147"/>
                    <a:pt x="153" y="147"/>
                  </a:cubicBezTo>
                  <a:cubicBezTo>
                    <a:pt x="157" y="144"/>
                    <a:pt x="161" y="145"/>
                    <a:pt x="164" y="141"/>
                  </a:cubicBezTo>
                  <a:cubicBezTo>
                    <a:pt x="164" y="141"/>
                    <a:pt x="164" y="139"/>
                    <a:pt x="164" y="138"/>
                  </a:cubicBezTo>
                  <a:cubicBezTo>
                    <a:pt x="164" y="138"/>
                    <a:pt x="166" y="139"/>
                    <a:pt x="167" y="138"/>
                  </a:cubicBezTo>
                  <a:cubicBezTo>
                    <a:pt x="167" y="137"/>
                    <a:pt x="166" y="135"/>
                    <a:pt x="167" y="134"/>
                  </a:cubicBezTo>
                  <a:cubicBezTo>
                    <a:pt x="167" y="133"/>
                    <a:pt x="171" y="132"/>
                    <a:pt x="171" y="131"/>
                  </a:cubicBezTo>
                  <a:cubicBezTo>
                    <a:pt x="172" y="130"/>
                    <a:pt x="170" y="127"/>
                    <a:pt x="171" y="126"/>
                  </a:cubicBezTo>
                  <a:cubicBezTo>
                    <a:pt x="171" y="125"/>
                    <a:pt x="173" y="128"/>
                    <a:pt x="174" y="127"/>
                  </a:cubicBezTo>
                  <a:cubicBezTo>
                    <a:pt x="173" y="128"/>
                    <a:pt x="176" y="120"/>
                    <a:pt x="175" y="120"/>
                  </a:cubicBezTo>
                  <a:cubicBezTo>
                    <a:pt x="178" y="124"/>
                    <a:pt x="179" y="118"/>
                    <a:pt x="182" y="117"/>
                  </a:cubicBezTo>
                  <a:cubicBezTo>
                    <a:pt x="182" y="115"/>
                    <a:pt x="185" y="114"/>
                    <a:pt x="182" y="113"/>
                  </a:cubicBezTo>
                  <a:cubicBezTo>
                    <a:pt x="182" y="110"/>
                    <a:pt x="186" y="113"/>
                    <a:pt x="186" y="109"/>
                  </a:cubicBezTo>
                  <a:cubicBezTo>
                    <a:pt x="187" y="107"/>
                    <a:pt x="189" y="108"/>
                    <a:pt x="191" y="108"/>
                  </a:cubicBezTo>
                  <a:cubicBezTo>
                    <a:pt x="191" y="106"/>
                    <a:pt x="190" y="105"/>
                    <a:pt x="189" y="105"/>
                  </a:cubicBezTo>
                  <a:cubicBezTo>
                    <a:pt x="193" y="102"/>
                    <a:pt x="196" y="101"/>
                    <a:pt x="199" y="101"/>
                  </a:cubicBezTo>
                  <a:cubicBezTo>
                    <a:pt x="201" y="99"/>
                    <a:pt x="199" y="98"/>
                    <a:pt x="200" y="95"/>
                  </a:cubicBezTo>
                  <a:cubicBezTo>
                    <a:pt x="202" y="94"/>
                    <a:pt x="205" y="93"/>
                    <a:pt x="205" y="91"/>
                  </a:cubicBezTo>
                  <a:cubicBezTo>
                    <a:pt x="205" y="87"/>
                    <a:pt x="209" y="92"/>
                    <a:pt x="209" y="86"/>
                  </a:cubicBezTo>
                  <a:cubicBezTo>
                    <a:pt x="214" y="85"/>
                    <a:pt x="220" y="89"/>
                    <a:pt x="220" y="81"/>
                  </a:cubicBezTo>
                  <a:cubicBezTo>
                    <a:pt x="223" y="83"/>
                    <a:pt x="229" y="79"/>
                    <a:pt x="233" y="82"/>
                  </a:cubicBezTo>
                  <a:cubicBezTo>
                    <a:pt x="234" y="81"/>
                    <a:pt x="235" y="80"/>
                    <a:pt x="236" y="78"/>
                  </a:cubicBezTo>
                  <a:cubicBezTo>
                    <a:pt x="240" y="76"/>
                    <a:pt x="243" y="82"/>
                    <a:pt x="243" y="77"/>
                  </a:cubicBezTo>
                  <a:cubicBezTo>
                    <a:pt x="245" y="77"/>
                    <a:pt x="245" y="80"/>
                    <a:pt x="248" y="81"/>
                  </a:cubicBezTo>
                  <a:cubicBezTo>
                    <a:pt x="250" y="80"/>
                    <a:pt x="249" y="76"/>
                    <a:pt x="254" y="78"/>
                  </a:cubicBezTo>
                  <a:cubicBezTo>
                    <a:pt x="254" y="80"/>
                    <a:pt x="252" y="80"/>
                    <a:pt x="252" y="82"/>
                  </a:cubicBezTo>
                  <a:cubicBezTo>
                    <a:pt x="253" y="83"/>
                    <a:pt x="260" y="76"/>
                    <a:pt x="264" y="79"/>
                  </a:cubicBezTo>
                  <a:cubicBezTo>
                    <a:pt x="265" y="81"/>
                    <a:pt x="264" y="79"/>
                    <a:pt x="266" y="79"/>
                  </a:cubicBezTo>
                  <a:cubicBezTo>
                    <a:pt x="269" y="80"/>
                    <a:pt x="272" y="82"/>
                    <a:pt x="276" y="81"/>
                  </a:cubicBezTo>
                  <a:cubicBezTo>
                    <a:pt x="276" y="82"/>
                    <a:pt x="277" y="84"/>
                    <a:pt x="276" y="85"/>
                  </a:cubicBezTo>
                  <a:cubicBezTo>
                    <a:pt x="276" y="86"/>
                    <a:pt x="274" y="85"/>
                    <a:pt x="273" y="85"/>
                  </a:cubicBezTo>
                  <a:cubicBezTo>
                    <a:pt x="272" y="86"/>
                    <a:pt x="273" y="89"/>
                    <a:pt x="271" y="88"/>
                  </a:cubicBezTo>
                  <a:cubicBezTo>
                    <a:pt x="273" y="91"/>
                    <a:pt x="282" y="89"/>
                    <a:pt x="285" y="88"/>
                  </a:cubicBezTo>
                  <a:cubicBezTo>
                    <a:pt x="288" y="86"/>
                    <a:pt x="287" y="90"/>
                    <a:pt x="287" y="91"/>
                  </a:cubicBezTo>
                  <a:cubicBezTo>
                    <a:pt x="289" y="92"/>
                    <a:pt x="292" y="90"/>
                    <a:pt x="292" y="92"/>
                  </a:cubicBezTo>
                  <a:cubicBezTo>
                    <a:pt x="302" y="90"/>
                    <a:pt x="304" y="98"/>
                    <a:pt x="310" y="95"/>
                  </a:cubicBezTo>
                  <a:cubicBezTo>
                    <a:pt x="309" y="99"/>
                    <a:pt x="314" y="97"/>
                    <a:pt x="314" y="101"/>
                  </a:cubicBezTo>
                  <a:cubicBezTo>
                    <a:pt x="318" y="101"/>
                    <a:pt x="323" y="100"/>
                    <a:pt x="320" y="103"/>
                  </a:cubicBezTo>
                  <a:cubicBezTo>
                    <a:pt x="323" y="104"/>
                    <a:pt x="326" y="104"/>
                    <a:pt x="328" y="105"/>
                  </a:cubicBezTo>
                  <a:cubicBezTo>
                    <a:pt x="328" y="105"/>
                    <a:pt x="328" y="107"/>
                    <a:pt x="328" y="108"/>
                  </a:cubicBezTo>
                  <a:cubicBezTo>
                    <a:pt x="329" y="108"/>
                    <a:pt x="332" y="107"/>
                    <a:pt x="332" y="108"/>
                  </a:cubicBezTo>
                  <a:cubicBezTo>
                    <a:pt x="334" y="113"/>
                    <a:pt x="334" y="115"/>
                    <a:pt x="332" y="120"/>
                  </a:cubicBezTo>
                  <a:cubicBezTo>
                    <a:pt x="330" y="117"/>
                    <a:pt x="327" y="121"/>
                    <a:pt x="324" y="122"/>
                  </a:cubicBezTo>
                  <a:cubicBezTo>
                    <a:pt x="320" y="122"/>
                    <a:pt x="315" y="117"/>
                    <a:pt x="311" y="122"/>
                  </a:cubicBezTo>
                  <a:cubicBezTo>
                    <a:pt x="310" y="122"/>
                    <a:pt x="311" y="119"/>
                    <a:pt x="310" y="119"/>
                  </a:cubicBezTo>
                  <a:cubicBezTo>
                    <a:pt x="308" y="118"/>
                    <a:pt x="308" y="120"/>
                    <a:pt x="307" y="120"/>
                  </a:cubicBezTo>
                  <a:cubicBezTo>
                    <a:pt x="306" y="120"/>
                    <a:pt x="305" y="117"/>
                    <a:pt x="304" y="117"/>
                  </a:cubicBezTo>
                  <a:cubicBezTo>
                    <a:pt x="302" y="117"/>
                    <a:pt x="298" y="121"/>
                    <a:pt x="299" y="116"/>
                  </a:cubicBezTo>
                  <a:cubicBezTo>
                    <a:pt x="294" y="118"/>
                    <a:pt x="295" y="116"/>
                    <a:pt x="290" y="116"/>
                  </a:cubicBezTo>
                  <a:cubicBezTo>
                    <a:pt x="290" y="118"/>
                    <a:pt x="291" y="119"/>
                    <a:pt x="293" y="119"/>
                  </a:cubicBezTo>
                  <a:cubicBezTo>
                    <a:pt x="295" y="118"/>
                    <a:pt x="295" y="120"/>
                    <a:pt x="297" y="120"/>
                  </a:cubicBezTo>
                  <a:cubicBezTo>
                    <a:pt x="295" y="123"/>
                    <a:pt x="297" y="122"/>
                    <a:pt x="299" y="123"/>
                  </a:cubicBezTo>
                  <a:cubicBezTo>
                    <a:pt x="299" y="123"/>
                    <a:pt x="298" y="125"/>
                    <a:pt x="299" y="126"/>
                  </a:cubicBezTo>
                  <a:cubicBezTo>
                    <a:pt x="299" y="127"/>
                    <a:pt x="301" y="127"/>
                    <a:pt x="301" y="129"/>
                  </a:cubicBezTo>
                  <a:cubicBezTo>
                    <a:pt x="302" y="130"/>
                    <a:pt x="305" y="134"/>
                    <a:pt x="304" y="138"/>
                  </a:cubicBezTo>
                  <a:cubicBezTo>
                    <a:pt x="305" y="143"/>
                    <a:pt x="313" y="140"/>
                    <a:pt x="314" y="144"/>
                  </a:cubicBezTo>
                  <a:cubicBezTo>
                    <a:pt x="316" y="143"/>
                    <a:pt x="316" y="141"/>
                    <a:pt x="318" y="141"/>
                  </a:cubicBezTo>
                  <a:cubicBezTo>
                    <a:pt x="318" y="137"/>
                    <a:pt x="312" y="138"/>
                    <a:pt x="310" y="136"/>
                  </a:cubicBezTo>
                  <a:cubicBezTo>
                    <a:pt x="309" y="130"/>
                    <a:pt x="318" y="134"/>
                    <a:pt x="321" y="133"/>
                  </a:cubicBezTo>
                  <a:cubicBezTo>
                    <a:pt x="321" y="136"/>
                    <a:pt x="327" y="132"/>
                    <a:pt x="325" y="137"/>
                  </a:cubicBezTo>
                  <a:cubicBezTo>
                    <a:pt x="329" y="139"/>
                    <a:pt x="331" y="133"/>
                    <a:pt x="331" y="138"/>
                  </a:cubicBezTo>
                  <a:cubicBezTo>
                    <a:pt x="335" y="136"/>
                    <a:pt x="331" y="131"/>
                    <a:pt x="328" y="131"/>
                  </a:cubicBezTo>
                  <a:cubicBezTo>
                    <a:pt x="329" y="129"/>
                    <a:pt x="332" y="128"/>
                    <a:pt x="335" y="127"/>
                  </a:cubicBezTo>
                  <a:cubicBezTo>
                    <a:pt x="337" y="125"/>
                    <a:pt x="337" y="122"/>
                    <a:pt x="339" y="120"/>
                  </a:cubicBezTo>
                  <a:cubicBezTo>
                    <a:pt x="345" y="120"/>
                    <a:pt x="348" y="121"/>
                    <a:pt x="352" y="123"/>
                  </a:cubicBezTo>
                  <a:cubicBezTo>
                    <a:pt x="353" y="123"/>
                    <a:pt x="353" y="120"/>
                    <a:pt x="355" y="120"/>
                  </a:cubicBezTo>
                  <a:cubicBezTo>
                    <a:pt x="355" y="118"/>
                    <a:pt x="354" y="117"/>
                    <a:pt x="352" y="116"/>
                  </a:cubicBezTo>
                  <a:cubicBezTo>
                    <a:pt x="354" y="111"/>
                    <a:pt x="354" y="106"/>
                    <a:pt x="353" y="101"/>
                  </a:cubicBezTo>
                  <a:cubicBezTo>
                    <a:pt x="358" y="100"/>
                    <a:pt x="362" y="100"/>
                    <a:pt x="365" y="102"/>
                  </a:cubicBezTo>
                  <a:cubicBezTo>
                    <a:pt x="365" y="102"/>
                    <a:pt x="369" y="103"/>
                    <a:pt x="369" y="106"/>
                  </a:cubicBezTo>
                  <a:cubicBezTo>
                    <a:pt x="360" y="106"/>
                    <a:pt x="360" y="106"/>
                    <a:pt x="360" y="106"/>
                  </a:cubicBezTo>
                  <a:cubicBezTo>
                    <a:pt x="360" y="110"/>
                    <a:pt x="360" y="110"/>
                    <a:pt x="360" y="110"/>
                  </a:cubicBezTo>
                  <a:cubicBezTo>
                    <a:pt x="364" y="114"/>
                    <a:pt x="365" y="110"/>
                    <a:pt x="367" y="112"/>
                  </a:cubicBezTo>
                  <a:cubicBezTo>
                    <a:pt x="369" y="113"/>
                    <a:pt x="363" y="113"/>
                    <a:pt x="363" y="113"/>
                  </a:cubicBezTo>
                  <a:cubicBezTo>
                    <a:pt x="362" y="116"/>
                    <a:pt x="367" y="113"/>
                    <a:pt x="369" y="116"/>
                  </a:cubicBezTo>
                  <a:cubicBezTo>
                    <a:pt x="371" y="115"/>
                    <a:pt x="374" y="113"/>
                    <a:pt x="376" y="110"/>
                  </a:cubicBezTo>
                  <a:cubicBezTo>
                    <a:pt x="376" y="110"/>
                    <a:pt x="378" y="109"/>
                    <a:pt x="377" y="108"/>
                  </a:cubicBezTo>
                  <a:cubicBezTo>
                    <a:pt x="384" y="109"/>
                    <a:pt x="383" y="104"/>
                    <a:pt x="388" y="105"/>
                  </a:cubicBezTo>
                  <a:cubicBezTo>
                    <a:pt x="390" y="104"/>
                    <a:pt x="391" y="103"/>
                    <a:pt x="391" y="101"/>
                  </a:cubicBezTo>
                  <a:cubicBezTo>
                    <a:pt x="394" y="101"/>
                    <a:pt x="395" y="99"/>
                    <a:pt x="395" y="98"/>
                  </a:cubicBezTo>
                  <a:cubicBezTo>
                    <a:pt x="401" y="102"/>
                    <a:pt x="405" y="95"/>
                    <a:pt x="411" y="95"/>
                  </a:cubicBezTo>
                  <a:cubicBezTo>
                    <a:pt x="411" y="101"/>
                    <a:pt x="411" y="101"/>
                    <a:pt x="411" y="101"/>
                  </a:cubicBezTo>
                  <a:cubicBezTo>
                    <a:pt x="416" y="101"/>
                    <a:pt x="420" y="100"/>
                    <a:pt x="423" y="99"/>
                  </a:cubicBezTo>
                  <a:cubicBezTo>
                    <a:pt x="424" y="99"/>
                    <a:pt x="426" y="99"/>
                    <a:pt x="426" y="99"/>
                  </a:cubicBezTo>
                  <a:cubicBezTo>
                    <a:pt x="426" y="99"/>
                    <a:pt x="426" y="98"/>
                    <a:pt x="426" y="98"/>
                  </a:cubicBezTo>
                  <a:cubicBezTo>
                    <a:pt x="429" y="97"/>
                    <a:pt x="433" y="98"/>
                    <a:pt x="433" y="94"/>
                  </a:cubicBezTo>
                  <a:cubicBezTo>
                    <a:pt x="437" y="95"/>
                    <a:pt x="442" y="96"/>
                    <a:pt x="445" y="99"/>
                  </a:cubicBezTo>
                  <a:cubicBezTo>
                    <a:pt x="447" y="98"/>
                    <a:pt x="448" y="97"/>
                    <a:pt x="449" y="95"/>
                  </a:cubicBezTo>
                  <a:cubicBezTo>
                    <a:pt x="449" y="93"/>
                    <a:pt x="443" y="92"/>
                    <a:pt x="447" y="91"/>
                  </a:cubicBezTo>
                  <a:cubicBezTo>
                    <a:pt x="445" y="87"/>
                    <a:pt x="438" y="88"/>
                    <a:pt x="440" y="81"/>
                  </a:cubicBezTo>
                  <a:cubicBezTo>
                    <a:pt x="443" y="82"/>
                    <a:pt x="443" y="84"/>
                    <a:pt x="447" y="85"/>
                  </a:cubicBezTo>
                  <a:cubicBezTo>
                    <a:pt x="449" y="85"/>
                    <a:pt x="452" y="89"/>
                    <a:pt x="456" y="88"/>
                  </a:cubicBezTo>
                  <a:cubicBezTo>
                    <a:pt x="457" y="88"/>
                    <a:pt x="457" y="86"/>
                    <a:pt x="457" y="86"/>
                  </a:cubicBezTo>
                  <a:cubicBezTo>
                    <a:pt x="458" y="86"/>
                    <a:pt x="460" y="89"/>
                    <a:pt x="460" y="86"/>
                  </a:cubicBezTo>
                  <a:cubicBezTo>
                    <a:pt x="462" y="86"/>
                    <a:pt x="462" y="89"/>
                    <a:pt x="463" y="89"/>
                  </a:cubicBezTo>
                  <a:cubicBezTo>
                    <a:pt x="465" y="90"/>
                    <a:pt x="468" y="89"/>
                    <a:pt x="467" y="92"/>
                  </a:cubicBezTo>
                  <a:cubicBezTo>
                    <a:pt x="471" y="90"/>
                    <a:pt x="473" y="93"/>
                    <a:pt x="478" y="91"/>
                  </a:cubicBezTo>
                  <a:cubicBezTo>
                    <a:pt x="476" y="95"/>
                    <a:pt x="483" y="92"/>
                    <a:pt x="481" y="96"/>
                  </a:cubicBezTo>
                  <a:cubicBezTo>
                    <a:pt x="483" y="96"/>
                    <a:pt x="485" y="97"/>
                    <a:pt x="485" y="99"/>
                  </a:cubicBezTo>
                  <a:cubicBezTo>
                    <a:pt x="490" y="98"/>
                    <a:pt x="490" y="102"/>
                    <a:pt x="495" y="101"/>
                  </a:cubicBezTo>
                  <a:cubicBezTo>
                    <a:pt x="498" y="92"/>
                    <a:pt x="487" y="96"/>
                    <a:pt x="489" y="88"/>
                  </a:cubicBezTo>
                  <a:cubicBezTo>
                    <a:pt x="489" y="86"/>
                    <a:pt x="488" y="88"/>
                    <a:pt x="485" y="88"/>
                  </a:cubicBezTo>
                  <a:cubicBezTo>
                    <a:pt x="485" y="85"/>
                    <a:pt x="488" y="84"/>
                    <a:pt x="487" y="79"/>
                  </a:cubicBezTo>
                  <a:cubicBezTo>
                    <a:pt x="487" y="78"/>
                    <a:pt x="484" y="79"/>
                    <a:pt x="484" y="78"/>
                  </a:cubicBezTo>
                  <a:cubicBezTo>
                    <a:pt x="484" y="78"/>
                    <a:pt x="486" y="75"/>
                    <a:pt x="484" y="75"/>
                  </a:cubicBezTo>
                  <a:cubicBezTo>
                    <a:pt x="484" y="72"/>
                    <a:pt x="488" y="73"/>
                    <a:pt x="487" y="70"/>
                  </a:cubicBezTo>
                  <a:cubicBezTo>
                    <a:pt x="489" y="70"/>
                    <a:pt x="488" y="66"/>
                    <a:pt x="492" y="67"/>
                  </a:cubicBezTo>
                  <a:cubicBezTo>
                    <a:pt x="492" y="64"/>
                    <a:pt x="493" y="62"/>
                    <a:pt x="496" y="63"/>
                  </a:cubicBezTo>
                  <a:cubicBezTo>
                    <a:pt x="495" y="56"/>
                    <a:pt x="501" y="58"/>
                    <a:pt x="501" y="53"/>
                  </a:cubicBezTo>
                  <a:cubicBezTo>
                    <a:pt x="507" y="52"/>
                    <a:pt x="510" y="55"/>
                    <a:pt x="515" y="56"/>
                  </a:cubicBezTo>
                  <a:cubicBezTo>
                    <a:pt x="515" y="58"/>
                    <a:pt x="514" y="60"/>
                    <a:pt x="516" y="60"/>
                  </a:cubicBezTo>
                  <a:cubicBezTo>
                    <a:pt x="516" y="61"/>
                    <a:pt x="514" y="61"/>
                    <a:pt x="512" y="61"/>
                  </a:cubicBezTo>
                  <a:cubicBezTo>
                    <a:pt x="512" y="67"/>
                    <a:pt x="514" y="69"/>
                    <a:pt x="512" y="74"/>
                  </a:cubicBezTo>
                  <a:cubicBezTo>
                    <a:pt x="513" y="75"/>
                    <a:pt x="514" y="76"/>
                    <a:pt x="515" y="77"/>
                  </a:cubicBezTo>
                  <a:cubicBezTo>
                    <a:pt x="515" y="77"/>
                    <a:pt x="516" y="78"/>
                    <a:pt x="517" y="78"/>
                  </a:cubicBezTo>
                  <a:cubicBezTo>
                    <a:pt x="515" y="81"/>
                    <a:pt x="517" y="89"/>
                    <a:pt x="515" y="92"/>
                  </a:cubicBezTo>
                  <a:cubicBezTo>
                    <a:pt x="513" y="97"/>
                    <a:pt x="518" y="95"/>
                    <a:pt x="519" y="98"/>
                  </a:cubicBezTo>
                  <a:cubicBezTo>
                    <a:pt x="518" y="109"/>
                    <a:pt x="513" y="116"/>
                    <a:pt x="503" y="119"/>
                  </a:cubicBezTo>
                  <a:cubicBezTo>
                    <a:pt x="504" y="122"/>
                    <a:pt x="510" y="119"/>
                    <a:pt x="511" y="122"/>
                  </a:cubicBezTo>
                  <a:cubicBezTo>
                    <a:pt x="514" y="121"/>
                    <a:pt x="513" y="117"/>
                    <a:pt x="517" y="117"/>
                  </a:cubicBezTo>
                  <a:cubicBezTo>
                    <a:pt x="517" y="118"/>
                    <a:pt x="516" y="120"/>
                    <a:pt x="516" y="122"/>
                  </a:cubicBezTo>
                  <a:cubicBezTo>
                    <a:pt x="518" y="121"/>
                    <a:pt x="517" y="119"/>
                    <a:pt x="519" y="119"/>
                  </a:cubicBezTo>
                  <a:cubicBezTo>
                    <a:pt x="521" y="119"/>
                    <a:pt x="520" y="116"/>
                    <a:pt x="520" y="116"/>
                  </a:cubicBezTo>
                  <a:cubicBezTo>
                    <a:pt x="521" y="116"/>
                    <a:pt x="523" y="116"/>
                    <a:pt x="523" y="116"/>
                  </a:cubicBezTo>
                  <a:cubicBezTo>
                    <a:pt x="524" y="115"/>
                    <a:pt x="523" y="113"/>
                    <a:pt x="523" y="112"/>
                  </a:cubicBezTo>
                  <a:cubicBezTo>
                    <a:pt x="527" y="112"/>
                    <a:pt x="527" y="112"/>
                    <a:pt x="527" y="112"/>
                  </a:cubicBezTo>
                  <a:cubicBezTo>
                    <a:pt x="526" y="107"/>
                    <a:pt x="532" y="103"/>
                    <a:pt x="527" y="101"/>
                  </a:cubicBezTo>
                  <a:cubicBezTo>
                    <a:pt x="528" y="99"/>
                    <a:pt x="530" y="100"/>
                    <a:pt x="530" y="98"/>
                  </a:cubicBezTo>
                  <a:cubicBezTo>
                    <a:pt x="530" y="96"/>
                    <a:pt x="528" y="97"/>
                    <a:pt x="527" y="96"/>
                  </a:cubicBezTo>
                  <a:cubicBezTo>
                    <a:pt x="527" y="93"/>
                    <a:pt x="532" y="96"/>
                    <a:pt x="534" y="95"/>
                  </a:cubicBezTo>
                  <a:cubicBezTo>
                    <a:pt x="533" y="94"/>
                    <a:pt x="534" y="90"/>
                    <a:pt x="530" y="91"/>
                  </a:cubicBezTo>
                  <a:cubicBezTo>
                    <a:pt x="527" y="93"/>
                    <a:pt x="525" y="87"/>
                    <a:pt x="524" y="91"/>
                  </a:cubicBezTo>
                  <a:cubicBezTo>
                    <a:pt x="522" y="88"/>
                    <a:pt x="522" y="85"/>
                    <a:pt x="523" y="82"/>
                  </a:cubicBezTo>
                  <a:cubicBezTo>
                    <a:pt x="523" y="82"/>
                    <a:pt x="526" y="83"/>
                    <a:pt x="526" y="82"/>
                  </a:cubicBezTo>
                  <a:cubicBezTo>
                    <a:pt x="527" y="81"/>
                    <a:pt x="525" y="77"/>
                    <a:pt x="526" y="75"/>
                  </a:cubicBezTo>
                  <a:cubicBezTo>
                    <a:pt x="526" y="73"/>
                    <a:pt x="524" y="75"/>
                    <a:pt x="524" y="75"/>
                  </a:cubicBezTo>
                  <a:cubicBezTo>
                    <a:pt x="522" y="73"/>
                    <a:pt x="523" y="70"/>
                    <a:pt x="522" y="67"/>
                  </a:cubicBezTo>
                  <a:cubicBezTo>
                    <a:pt x="527" y="69"/>
                    <a:pt x="525" y="63"/>
                    <a:pt x="529" y="63"/>
                  </a:cubicBezTo>
                  <a:cubicBezTo>
                    <a:pt x="529" y="56"/>
                    <a:pt x="529" y="56"/>
                    <a:pt x="529" y="56"/>
                  </a:cubicBezTo>
                  <a:cubicBezTo>
                    <a:pt x="533" y="54"/>
                    <a:pt x="531" y="60"/>
                    <a:pt x="532" y="63"/>
                  </a:cubicBezTo>
                  <a:cubicBezTo>
                    <a:pt x="532" y="65"/>
                    <a:pt x="534" y="61"/>
                    <a:pt x="534" y="64"/>
                  </a:cubicBezTo>
                  <a:cubicBezTo>
                    <a:pt x="534" y="65"/>
                    <a:pt x="533" y="66"/>
                    <a:pt x="533" y="65"/>
                  </a:cubicBezTo>
                  <a:cubicBezTo>
                    <a:pt x="534" y="69"/>
                    <a:pt x="537" y="70"/>
                    <a:pt x="541" y="72"/>
                  </a:cubicBezTo>
                  <a:cubicBezTo>
                    <a:pt x="544" y="73"/>
                    <a:pt x="541" y="68"/>
                    <a:pt x="540" y="68"/>
                  </a:cubicBezTo>
                  <a:cubicBezTo>
                    <a:pt x="542" y="66"/>
                    <a:pt x="546" y="66"/>
                    <a:pt x="550" y="65"/>
                  </a:cubicBezTo>
                  <a:cubicBezTo>
                    <a:pt x="550" y="64"/>
                    <a:pt x="547" y="64"/>
                    <a:pt x="546" y="64"/>
                  </a:cubicBezTo>
                  <a:cubicBezTo>
                    <a:pt x="547" y="60"/>
                    <a:pt x="544" y="60"/>
                    <a:pt x="544" y="57"/>
                  </a:cubicBezTo>
                  <a:cubicBezTo>
                    <a:pt x="545" y="60"/>
                    <a:pt x="554" y="56"/>
                    <a:pt x="553" y="61"/>
                  </a:cubicBezTo>
                  <a:cubicBezTo>
                    <a:pt x="554" y="62"/>
                    <a:pt x="555" y="60"/>
                    <a:pt x="555" y="60"/>
                  </a:cubicBezTo>
                  <a:cubicBezTo>
                    <a:pt x="557" y="60"/>
                    <a:pt x="556" y="62"/>
                    <a:pt x="557" y="63"/>
                  </a:cubicBezTo>
                  <a:cubicBezTo>
                    <a:pt x="557" y="63"/>
                    <a:pt x="559" y="62"/>
                    <a:pt x="560" y="63"/>
                  </a:cubicBezTo>
                  <a:cubicBezTo>
                    <a:pt x="562" y="65"/>
                    <a:pt x="567" y="62"/>
                    <a:pt x="564" y="67"/>
                  </a:cubicBezTo>
                  <a:cubicBezTo>
                    <a:pt x="571" y="67"/>
                    <a:pt x="571" y="67"/>
                    <a:pt x="571" y="67"/>
                  </a:cubicBezTo>
                  <a:cubicBezTo>
                    <a:pt x="571" y="65"/>
                    <a:pt x="565" y="64"/>
                    <a:pt x="569" y="63"/>
                  </a:cubicBezTo>
                  <a:cubicBezTo>
                    <a:pt x="568" y="61"/>
                    <a:pt x="567" y="61"/>
                    <a:pt x="565" y="60"/>
                  </a:cubicBezTo>
                  <a:cubicBezTo>
                    <a:pt x="564" y="53"/>
                    <a:pt x="565" y="52"/>
                    <a:pt x="565" y="44"/>
                  </a:cubicBezTo>
                  <a:cubicBezTo>
                    <a:pt x="573" y="44"/>
                    <a:pt x="583" y="45"/>
                    <a:pt x="589" y="44"/>
                  </a:cubicBezTo>
                  <a:cubicBezTo>
                    <a:pt x="592" y="44"/>
                    <a:pt x="590" y="40"/>
                    <a:pt x="593" y="43"/>
                  </a:cubicBezTo>
                  <a:cubicBezTo>
                    <a:pt x="598" y="40"/>
                    <a:pt x="594" y="37"/>
                    <a:pt x="596" y="33"/>
                  </a:cubicBezTo>
                  <a:cubicBezTo>
                    <a:pt x="599" y="34"/>
                    <a:pt x="601" y="33"/>
                    <a:pt x="603" y="32"/>
                  </a:cubicBezTo>
                  <a:cubicBezTo>
                    <a:pt x="605" y="29"/>
                    <a:pt x="609" y="27"/>
                    <a:pt x="611" y="25"/>
                  </a:cubicBezTo>
                  <a:cubicBezTo>
                    <a:pt x="626" y="23"/>
                    <a:pt x="641" y="21"/>
                    <a:pt x="652" y="16"/>
                  </a:cubicBezTo>
                  <a:cubicBezTo>
                    <a:pt x="654" y="15"/>
                    <a:pt x="655" y="19"/>
                    <a:pt x="655" y="19"/>
                  </a:cubicBezTo>
                  <a:cubicBezTo>
                    <a:pt x="656" y="19"/>
                    <a:pt x="657" y="15"/>
                    <a:pt x="656" y="15"/>
                  </a:cubicBezTo>
                  <a:cubicBezTo>
                    <a:pt x="659" y="16"/>
                    <a:pt x="656" y="17"/>
                    <a:pt x="658" y="19"/>
                  </a:cubicBezTo>
                  <a:cubicBezTo>
                    <a:pt x="658" y="20"/>
                    <a:pt x="661" y="19"/>
                    <a:pt x="661" y="21"/>
                  </a:cubicBezTo>
                  <a:cubicBezTo>
                    <a:pt x="663" y="20"/>
                    <a:pt x="659" y="18"/>
                    <a:pt x="662" y="18"/>
                  </a:cubicBezTo>
                  <a:cubicBezTo>
                    <a:pt x="664" y="17"/>
                    <a:pt x="669" y="18"/>
                    <a:pt x="669" y="14"/>
                  </a:cubicBezTo>
                  <a:cubicBezTo>
                    <a:pt x="672" y="14"/>
                    <a:pt x="673" y="13"/>
                    <a:pt x="673" y="11"/>
                  </a:cubicBezTo>
                  <a:cubicBezTo>
                    <a:pt x="675" y="11"/>
                    <a:pt x="675" y="13"/>
                    <a:pt x="677" y="14"/>
                  </a:cubicBezTo>
                  <a:cubicBezTo>
                    <a:pt x="681" y="13"/>
                    <a:pt x="680" y="9"/>
                    <a:pt x="680" y="5"/>
                  </a:cubicBezTo>
                  <a:cubicBezTo>
                    <a:pt x="687" y="3"/>
                    <a:pt x="694" y="0"/>
                    <a:pt x="704" y="1"/>
                  </a:cubicBezTo>
                  <a:cubicBezTo>
                    <a:pt x="703" y="2"/>
                    <a:pt x="703" y="4"/>
                    <a:pt x="703" y="7"/>
                  </a:cubicBezTo>
                  <a:cubicBezTo>
                    <a:pt x="705" y="10"/>
                    <a:pt x="711" y="10"/>
                    <a:pt x="714" y="7"/>
                  </a:cubicBezTo>
                  <a:cubicBezTo>
                    <a:pt x="715" y="7"/>
                    <a:pt x="715" y="8"/>
                    <a:pt x="714" y="8"/>
                  </a:cubicBezTo>
                  <a:moveTo>
                    <a:pt x="1051" y="179"/>
                  </a:moveTo>
                  <a:cubicBezTo>
                    <a:pt x="1051" y="177"/>
                    <a:pt x="1048" y="178"/>
                    <a:pt x="1048" y="176"/>
                  </a:cubicBezTo>
                  <a:cubicBezTo>
                    <a:pt x="1043" y="175"/>
                    <a:pt x="1043" y="179"/>
                    <a:pt x="1048" y="178"/>
                  </a:cubicBezTo>
                  <a:cubicBezTo>
                    <a:pt x="1048" y="179"/>
                    <a:pt x="1049" y="179"/>
                    <a:pt x="1051" y="179"/>
                  </a:cubicBezTo>
                  <a:moveTo>
                    <a:pt x="303" y="284"/>
                  </a:moveTo>
                  <a:cubicBezTo>
                    <a:pt x="302" y="289"/>
                    <a:pt x="308" y="286"/>
                    <a:pt x="306" y="291"/>
                  </a:cubicBezTo>
                  <a:cubicBezTo>
                    <a:pt x="308" y="292"/>
                    <a:pt x="309" y="289"/>
                    <a:pt x="310" y="291"/>
                  </a:cubicBezTo>
                  <a:cubicBezTo>
                    <a:pt x="310" y="293"/>
                    <a:pt x="309" y="292"/>
                    <a:pt x="308" y="293"/>
                  </a:cubicBezTo>
                  <a:cubicBezTo>
                    <a:pt x="306" y="294"/>
                    <a:pt x="300" y="296"/>
                    <a:pt x="299" y="296"/>
                  </a:cubicBezTo>
                  <a:cubicBezTo>
                    <a:pt x="295" y="295"/>
                    <a:pt x="294" y="292"/>
                    <a:pt x="292" y="290"/>
                  </a:cubicBezTo>
                  <a:cubicBezTo>
                    <a:pt x="292" y="288"/>
                    <a:pt x="296" y="289"/>
                    <a:pt x="296" y="287"/>
                  </a:cubicBezTo>
                  <a:cubicBezTo>
                    <a:pt x="293" y="285"/>
                    <a:pt x="292" y="284"/>
                    <a:pt x="287" y="286"/>
                  </a:cubicBezTo>
                  <a:cubicBezTo>
                    <a:pt x="286" y="283"/>
                    <a:pt x="285" y="281"/>
                    <a:pt x="280" y="281"/>
                  </a:cubicBezTo>
                  <a:cubicBezTo>
                    <a:pt x="279" y="281"/>
                    <a:pt x="280" y="284"/>
                    <a:pt x="279" y="284"/>
                  </a:cubicBezTo>
                  <a:cubicBezTo>
                    <a:pt x="278" y="285"/>
                    <a:pt x="276" y="285"/>
                    <a:pt x="275" y="286"/>
                  </a:cubicBezTo>
                  <a:cubicBezTo>
                    <a:pt x="273" y="287"/>
                    <a:pt x="273" y="291"/>
                    <a:pt x="269" y="290"/>
                  </a:cubicBezTo>
                  <a:cubicBezTo>
                    <a:pt x="271" y="295"/>
                    <a:pt x="267" y="296"/>
                    <a:pt x="266" y="297"/>
                  </a:cubicBezTo>
                  <a:cubicBezTo>
                    <a:pt x="265" y="300"/>
                    <a:pt x="266" y="303"/>
                    <a:pt x="265" y="307"/>
                  </a:cubicBezTo>
                  <a:cubicBezTo>
                    <a:pt x="264" y="307"/>
                    <a:pt x="263" y="306"/>
                    <a:pt x="262" y="305"/>
                  </a:cubicBezTo>
                  <a:cubicBezTo>
                    <a:pt x="261" y="310"/>
                    <a:pt x="265" y="312"/>
                    <a:pt x="262" y="315"/>
                  </a:cubicBezTo>
                  <a:cubicBezTo>
                    <a:pt x="265" y="314"/>
                    <a:pt x="264" y="318"/>
                    <a:pt x="265" y="318"/>
                  </a:cubicBezTo>
                  <a:cubicBezTo>
                    <a:pt x="266" y="318"/>
                    <a:pt x="267" y="318"/>
                    <a:pt x="268" y="318"/>
                  </a:cubicBezTo>
                  <a:cubicBezTo>
                    <a:pt x="271" y="319"/>
                    <a:pt x="272" y="321"/>
                    <a:pt x="273" y="319"/>
                  </a:cubicBezTo>
                  <a:cubicBezTo>
                    <a:pt x="274" y="319"/>
                    <a:pt x="276" y="319"/>
                    <a:pt x="276" y="319"/>
                  </a:cubicBezTo>
                  <a:cubicBezTo>
                    <a:pt x="281" y="319"/>
                    <a:pt x="280" y="318"/>
                    <a:pt x="282" y="317"/>
                  </a:cubicBezTo>
                  <a:cubicBezTo>
                    <a:pt x="284" y="316"/>
                    <a:pt x="285" y="318"/>
                    <a:pt x="287" y="318"/>
                  </a:cubicBezTo>
                  <a:cubicBezTo>
                    <a:pt x="288" y="317"/>
                    <a:pt x="288" y="315"/>
                    <a:pt x="289" y="315"/>
                  </a:cubicBezTo>
                  <a:cubicBezTo>
                    <a:pt x="292" y="314"/>
                    <a:pt x="298" y="314"/>
                    <a:pt x="301" y="315"/>
                  </a:cubicBezTo>
                  <a:cubicBezTo>
                    <a:pt x="304" y="316"/>
                    <a:pt x="304" y="318"/>
                    <a:pt x="307" y="318"/>
                  </a:cubicBezTo>
                  <a:cubicBezTo>
                    <a:pt x="308" y="318"/>
                    <a:pt x="309" y="317"/>
                    <a:pt x="310" y="317"/>
                  </a:cubicBezTo>
                  <a:cubicBezTo>
                    <a:pt x="309" y="317"/>
                    <a:pt x="311" y="318"/>
                    <a:pt x="311" y="318"/>
                  </a:cubicBezTo>
                  <a:cubicBezTo>
                    <a:pt x="315" y="319"/>
                    <a:pt x="315" y="319"/>
                    <a:pt x="318" y="319"/>
                  </a:cubicBezTo>
                  <a:cubicBezTo>
                    <a:pt x="325" y="320"/>
                    <a:pt x="331" y="318"/>
                    <a:pt x="338" y="319"/>
                  </a:cubicBezTo>
                  <a:cubicBezTo>
                    <a:pt x="337" y="316"/>
                    <a:pt x="338" y="314"/>
                    <a:pt x="339" y="312"/>
                  </a:cubicBezTo>
                  <a:cubicBezTo>
                    <a:pt x="334" y="306"/>
                    <a:pt x="331" y="300"/>
                    <a:pt x="321" y="298"/>
                  </a:cubicBezTo>
                  <a:cubicBezTo>
                    <a:pt x="322" y="296"/>
                    <a:pt x="319" y="296"/>
                    <a:pt x="318" y="294"/>
                  </a:cubicBezTo>
                  <a:cubicBezTo>
                    <a:pt x="318" y="292"/>
                    <a:pt x="318" y="291"/>
                    <a:pt x="317" y="290"/>
                  </a:cubicBezTo>
                  <a:cubicBezTo>
                    <a:pt x="318" y="286"/>
                    <a:pt x="322" y="286"/>
                    <a:pt x="321" y="280"/>
                  </a:cubicBezTo>
                  <a:cubicBezTo>
                    <a:pt x="313" y="279"/>
                    <a:pt x="309" y="283"/>
                    <a:pt x="303" y="284"/>
                  </a:cubicBezTo>
                  <a:moveTo>
                    <a:pt x="400" y="349"/>
                  </a:moveTo>
                  <a:cubicBezTo>
                    <a:pt x="398" y="349"/>
                    <a:pt x="396" y="349"/>
                    <a:pt x="398" y="350"/>
                  </a:cubicBezTo>
                  <a:cubicBezTo>
                    <a:pt x="401" y="348"/>
                    <a:pt x="406" y="348"/>
                    <a:pt x="408" y="347"/>
                  </a:cubicBezTo>
                  <a:cubicBezTo>
                    <a:pt x="408" y="347"/>
                    <a:pt x="408" y="345"/>
                    <a:pt x="408" y="345"/>
                  </a:cubicBezTo>
                  <a:cubicBezTo>
                    <a:pt x="409" y="344"/>
                    <a:pt x="410" y="346"/>
                    <a:pt x="411" y="346"/>
                  </a:cubicBezTo>
                  <a:cubicBezTo>
                    <a:pt x="411" y="336"/>
                    <a:pt x="411" y="336"/>
                    <a:pt x="411" y="336"/>
                  </a:cubicBezTo>
                  <a:cubicBezTo>
                    <a:pt x="409" y="334"/>
                    <a:pt x="408" y="334"/>
                    <a:pt x="407" y="332"/>
                  </a:cubicBezTo>
                  <a:cubicBezTo>
                    <a:pt x="406" y="331"/>
                    <a:pt x="407" y="330"/>
                    <a:pt x="407" y="329"/>
                  </a:cubicBezTo>
                  <a:cubicBezTo>
                    <a:pt x="406" y="327"/>
                    <a:pt x="402" y="326"/>
                    <a:pt x="405" y="325"/>
                  </a:cubicBezTo>
                  <a:cubicBezTo>
                    <a:pt x="414" y="325"/>
                    <a:pt x="414" y="325"/>
                    <a:pt x="414" y="325"/>
                  </a:cubicBezTo>
                  <a:cubicBezTo>
                    <a:pt x="415" y="320"/>
                    <a:pt x="411" y="320"/>
                    <a:pt x="411" y="318"/>
                  </a:cubicBezTo>
                  <a:cubicBezTo>
                    <a:pt x="411" y="315"/>
                    <a:pt x="408" y="316"/>
                    <a:pt x="407" y="314"/>
                  </a:cubicBezTo>
                  <a:cubicBezTo>
                    <a:pt x="407" y="314"/>
                    <a:pt x="409" y="312"/>
                    <a:pt x="408" y="311"/>
                  </a:cubicBezTo>
                  <a:cubicBezTo>
                    <a:pt x="404" y="312"/>
                    <a:pt x="403" y="309"/>
                    <a:pt x="400" y="310"/>
                  </a:cubicBezTo>
                  <a:cubicBezTo>
                    <a:pt x="401" y="302"/>
                    <a:pt x="391" y="304"/>
                    <a:pt x="391" y="297"/>
                  </a:cubicBezTo>
                  <a:cubicBezTo>
                    <a:pt x="395" y="294"/>
                    <a:pt x="397" y="290"/>
                    <a:pt x="405" y="291"/>
                  </a:cubicBezTo>
                  <a:cubicBezTo>
                    <a:pt x="406" y="290"/>
                    <a:pt x="405" y="289"/>
                    <a:pt x="407" y="288"/>
                  </a:cubicBezTo>
                  <a:cubicBezTo>
                    <a:pt x="407" y="285"/>
                    <a:pt x="402" y="285"/>
                    <a:pt x="402" y="281"/>
                  </a:cubicBezTo>
                  <a:cubicBezTo>
                    <a:pt x="396" y="281"/>
                    <a:pt x="393" y="283"/>
                    <a:pt x="388" y="281"/>
                  </a:cubicBezTo>
                  <a:cubicBezTo>
                    <a:pt x="388" y="283"/>
                    <a:pt x="388" y="285"/>
                    <a:pt x="387" y="283"/>
                  </a:cubicBezTo>
                  <a:cubicBezTo>
                    <a:pt x="386" y="282"/>
                    <a:pt x="386" y="284"/>
                    <a:pt x="386" y="284"/>
                  </a:cubicBezTo>
                  <a:cubicBezTo>
                    <a:pt x="383" y="286"/>
                    <a:pt x="377" y="288"/>
                    <a:pt x="376" y="288"/>
                  </a:cubicBezTo>
                  <a:cubicBezTo>
                    <a:pt x="372" y="290"/>
                    <a:pt x="373" y="290"/>
                    <a:pt x="372" y="293"/>
                  </a:cubicBezTo>
                  <a:cubicBezTo>
                    <a:pt x="371" y="293"/>
                    <a:pt x="369" y="292"/>
                    <a:pt x="369" y="293"/>
                  </a:cubicBezTo>
                  <a:cubicBezTo>
                    <a:pt x="368" y="293"/>
                    <a:pt x="369" y="296"/>
                    <a:pt x="369" y="297"/>
                  </a:cubicBezTo>
                  <a:cubicBezTo>
                    <a:pt x="369" y="300"/>
                    <a:pt x="373" y="295"/>
                    <a:pt x="373" y="300"/>
                  </a:cubicBezTo>
                  <a:cubicBezTo>
                    <a:pt x="373" y="301"/>
                    <a:pt x="374" y="301"/>
                    <a:pt x="374" y="303"/>
                  </a:cubicBezTo>
                  <a:cubicBezTo>
                    <a:pt x="373" y="307"/>
                    <a:pt x="376" y="310"/>
                    <a:pt x="376" y="311"/>
                  </a:cubicBezTo>
                  <a:cubicBezTo>
                    <a:pt x="376" y="313"/>
                    <a:pt x="376" y="313"/>
                    <a:pt x="377" y="314"/>
                  </a:cubicBezTo>
                  <a:cubicBezTo>
                    <a:pt x="377" y="314"/>
                    <a:pt x="379" y="318"/>
                    <a:pt x="379" y="318"/>
                  </a:cubicBezTo>
                  <a:cubicBezTo>
                    <a:pt x="380" y="322"/>
                    <a:pt x="380" y="321"/>
                    <a:pt x="381" y="324"/>
                  </a:cubicBezTo>
                  <a:cubicBezTo>
                    <a:pt x="382" y="325"/>
                    <a:pt x="381" y="327"/>
                    <a:pt x="381" y="328"/>
                  </a:cubicBezTo>
                  <a:cubicBezTo>
                    <a:pt x="382" y="329"/>
                    <a:pt x="385" y="329"/>
                    <a:pt x="384" y="332"/>
                  </a:cubicBezTo>
                  <a:cubicBezTo>
                    <a:pt x="379" y="331"/>
                    <a:pt x="383" y="338"/>
                    <a:pt x="380" y="339"/>
                  </a:cubicBezTo>
                  <a:cubicBezTo>
                    <a:pt x="386" y="340"/>
                    <a:pt x="386" y="349"/>
                    <a:pt x="393" y="345"/>
                  </a:cubicBezTo>
                  <a:cubicBezTo>
                    <a:pt x="387" y="350"/>
                    <a:pt x="399" y="345"/>
                    <a:pt x="400" y="349"/>
                  </a:cubicBezTo>
                  <a:moveTo>
                    <a:pt x="442" y="284"/>
                  </a:moveTo>
                  <a:cubicBezTo>
                    <a:pt x="441" y="285"/>
                    <a:pt x="441" y="287"/>
                    <a:pt x="440" y="288"/>
                  </a:cubicBezTo>
                  <a:cubicBezTo>
                    <a:pt x="439" y="290"/>
                    <a:pt x="437" y="290"/>
                    <a:pt x="436" y="291"/>
                  </a:cubicBezTo>
                  <a:cubicBezTo>
                    <a:pt x="437" y="292"/>
                    <a:pt x="440" y="295"/>
                    <a:pt x="440" y="297"/>
                  </a:cubicBezTo>
                  <a:cubicBezTo>
                    <a:pt x="440" y="297"/>
                    <a:pt x="438" y="297"/>
                    <a:pt x="439" y="298"/>
                  </a:cubicBezTo>
                  <a:cubicBezTo>
                    <a:pt x="440" y="300"/>
                    <a:pt x="443" y="299"/>
                    <a:pt x="445" y="301"/>
                  </a:cubicBezTo>
                  <a:cubicBezTo>
                    <a:pt x="445" y="300"/>
                    <a:pt x="446" y="299"/>
                    <a:pt x="447" y="298"/>
                  </a:cubicBezTo>
                  <a:cubicBezTo>
                    <a:pt x="449" y="294"/>
                    <a:pt x="445" y="294"/>
                    <a:pt x="445" y="291"/>
                  </a:cubicBezTo>
                  <a:cubicBezTo>
                    <a:pt x="447" y="290"/>
                    <a:pt x="449" y="289"/>
                    <a:pt x="449" y="286"/>
                  </a:cubicBezTo>
                  <a:cubicBezTo>
                    <a:pt x="446" y="286"/>
                    <a:pt x="446" y="285"/>
                    <a:pt x="447" y="283"/>
                  </a:cubicBezTo>
                  <a:cubicBezTo>
                    <a:pt x="445" y="284"/>
                    <a:pt x="443" y="283"/>
                    <a:pt x="442" y="284"/>
                  </a:cubicBezTo>
                  <a:moveTo>
                    <a:pt x="258" y="322"/>
                  </a:moveTo>
                  <a:cubicBezTo>
                    <a:pt x="257" y="328"/>
                    <a:pt x="267" y="324"/>
                    <a:pt x="268" y="322"/>
                  </a:cubicBezTo>
                  <a:cubicBezTo>
                    <a:pt x="264" y="321"/>
                    <a:pt x="262" y="321"/>
                    <a:pt x="258" y="322"/>
                  </a:cubicBezTo>
                  <a:moveTo>
                    <a:pt x="290" y="583"/>
                  </a:moveTo>
                  <a:cubicBezTo>
                    <a:pt x="292" y="578"/>
                    <a:pt x="300" y="578"/>
                    <a:pt x="299" y="569"/>
                  </a:cubicBezTo>
                  <a:cubicBezTo>
                    <a:pt x="295" y="572"/>
                    <a:pt x="288" y="566"/>
                    <a:pt x="283" y="570"/>
                  </a:cubicBezTo>
                  <a:cubicBezTo>
                    <a:pt x="289" y="571"/>
                    <a:pt x="282" y="572"/>
                    <a:pt x="282" y="573"/>
                  </a:cubicBezTo>
                  <a:cubicBezTo>
                    <a:pt x="282" y="572"/>
                    <a:pt x="283" y="576"/>
                    <a:pt x="283" y="577"/>
                  </a:cubicBezTo>
                  <a:cubicBezTo>
                    <a:pt x="283" y="579"/>
                    <a:pt x="283" y="581"/>
                    <a:pt x="282" y="582"/>
                  </a:cubicBezTo>
                  <a:cubicBezTo>
                    <a:pt x="282" y="581"/>
                    <a:pt x="281" y="580"/>
                    <a:pt x="280" y="582"/>
                  </a:cubicBezTo>
                  <a:cubicBezTo>
                    <a:pt x="282" y="584"/>
                    <a:pt x="287" y="583"/>
                    <a:pt x="290" y="583"/>
                  </a:cubicBezTo>
                </a:path>
              </a:pathLst>
            </a:custGeom>
            <a:grpFill/>
            <a:ln w="9525">
              <a:solidFill>
                <a:schemeClr val="bg1"/>
              </a:solidFill>
              <a:round/>
            </a:ln>
          </p:spPr>
          <p:txBody>
            <a:bodyPr/>
            <a:lstStyle/>
            <a:p>
              <a:endParaRPr lang="zh-CN" altLang="en-US"/>
            </a:p>
          </p:txBody>
        </p:sp>
        <p:sp>
          <p:nvSpPr>
            <p:cNvPr id="327" name="Freeform 92"/>
            <p:cNvSpPr>
              <a:spLocks noChangeArrowheads="1"/>
            </p:cNvSpPr>
            <p:nvPr/>
          </p:nvSpPr>
          <p:spPr bwMode="auto">
            <a:xfrm>
              <a:off x="3592513" y="1927225"/>
              <a:ext cx="65087" cy="36513"/>
            </a:xfrm>
            <a:custGeom>
              <a:avLst/>
              <a:gdLst>
                <a:gd name="T0" fmla="*/ 2147483646 w 17"/>
                <a:gd name="T1" fmla="*/ 0 h 9"/>
                <a:gd name="T2" fmla="*/ 2147483646 w 17"/>
                <a:gd name="T3" fmla="*/ 2147483646 h 9"/>
                <a:gd name="T4" fmla="*/ 0 w 17"/>
                <a:gd name="T5" fmla="*/ 2147483646 h 9"/>
                <a:gd name="T6" fmla="*/ 2147483646 w 17"/>
                <a:gd name="T7" fmla="*/ 0 h 9"/>
                <a:gd name="T8" fmla="*/ 0 60000 65536"/>
                <a:gd name="T9" fmla="*/ 0 60000 65536"/>
                <a:gd name="T10" fmla="*/ 0 60000 65536"/>
                <a:gd name="T11" fmla="*/ 0 60000 65536"/>
                <a:gd name="T12" fmla="*/ 0 w 17"/>
                <a:gd name="T13" fmla="*/ 0 h 9"/>
                <a:gd name="T14" fmla="*/ 17 w 17"/>
                <a:gd name="T15" fmla="*/ 9 h 9"/>
              </a:gdLst>
              <a:ahLst/>
              <a:cxnLst>
                <a:cxn ang="T8">
                  <a:pos x="T0" y="T1"/>
                </a:cxn>
                <a:cxn ang="T9">
                  <a:pos x="T2" y="T3"/>
                </a:cxn>
                <a:cxn ang="T10">
                  <a:pos x="T4" y="T5"/>
                </a:cxn>
                <a:cxn ang="T11">
                  <a:pos x="T6" y="T7"/>
                </a:cxn>
              </a:cxnLst>
              <a:rect l="T12" t="T13" r="T14" b="T15"/>
              <a:pathLst>
                <a:path w="17" h="9">
                  <a:moveTo>
                    <a:pt x="12" y="0"/>
                  </a:moveTo>
                  <a:cubicBezTo>
                    <a:pt x="12" y="4"/>
                    <a:pt x="17" y="3"/>
                    <a:pt x="15" y="8"/>
                  </a:cubicBezTo>
                  <a:cubicBezTo>
                    <a:pt x="7" y="9"/>
                    <a:pt x="3" y="7"/>
                    <a:pt x="0" y="4"/>
                  </a:cubicBezTo>
                  <a:cubicBezTo>
                    <a:pt x="2" y="1"/>
                    <a:pt x="7" y="1"/>
                    <a:pt x="12" y="0"/>
                  </a:cubicBezTo>
                </a:path>
              </a:pathLst>
            </a:custGeom>
            <a:grpFill/>
            <a:ln w="9525">
              <a:solidFill>
                <a:schemeClr val="bg1"/>
              </a:solidFill>
              <a:round/>
            </a:ln>
          </p:spPr>
          <p:txBody>
            <a:bodyPr/>
            <a:lstStyle/>
            <a:p>
              <a:endParaRPr lang="zh-CN" altLang="en-US"/>
            </a:p>
          </p:txBody>
        </p:sp>
        <p:sp>
          <p:nvSpPr>
            <p:cNvPr id="328" name="Freeform 93"/>
            <p:cNvSpPr>
              <a:spLocks noEditPoints="1" noChangeArrowheads="1"/>
            </p:cNvSpPr>
            <p:nvPr/>
          </p:nvSpPr>
          <p:spPr bwMode="auto">
            <a:xfrm>
              <a:off x="3725863" y="1995488"/>
              <a:ext cx="649287" cy="487362"/>
            </a:xfrm>
            <a:custGeom>
              <a:avLst/>
              <a:gdLst>
                <a:gd name="T0" fmla="*/ 2147483646 w 169"/>
                <a:gd name="T1" fmla="*/ 2147483646 h 118"/>
                <a:gd name="T2" fmla="*/ 2147483646 w 169"/>
                <a:gd name="T3" fmla="*/ 2147483646 h 118"/>
                <a:gd name="T4" fmla="*/ 2147483646 w 169"/>
                <a:gd name="T5" fmla="*/ 2147483646 h 118"/>
                <a:gd name="T6" fmla="*/ 2147483646 w 169"/>
                <a:gd name="T7" fmla="*/ 2147483646 h 118"/>
                <a:gd name="T8" fmla="*/ 2147483646 w 169"/>
                <a:gd name="T9" fmla="*/ 2147483646 h 118"/>
                <a:gd name="T10" fmla="*/ 2147483646 w 169"/>
                <a:gd name="T11" fmla="*/ 2147483646 h 118"/>
                <a:gd name="T12" fmla="*/ 2147483646 w 169"/>
                <a:gd name="T13" fmla="*/ 2147483646 h 118"/>
                <a:gd name="T14" fmla="*/ 2147483646 w 169"/>
                <a:gd name="T15" fmla="*/ 2147483646 h 118"/>
                <a:gd name="T16" fmla="*/ 2147483646 w 169"/>
                <a:gd name="T17" fmla="*/ 2147483646 h 118"/>
                <a:gd name="T18" fmla="*/ 2147483646 w 169"/>
                <a:gd name="T19" fmla="*/ 2147483646 h 118"/>
                <a:gd name="T20" fmla="*/ 2147483646 w 169"/>
                <a:gd name="T21" fmla="*/ 2147483646 h 118"/>
                <a:gd name="T22" fmla="*/ 2147483646 w 169"/>
                <a:gd name="T23" fmla="*/ 2147483646 h 118"/>
                <a:gd name="T24" fmla="*/ 2147483646 w 169"/>
                <a:gd name="T25" fmla="*/ 2147483646 h 118"/>
                <a:gd name="T26" fmla="*/ 2147483646 w 169"/>
                <a:gd name="T27" fmla="*/ 2147483646 h 118"/>
                <a:gd name="T28" fmla="*/ 2147483646 w 169"/>
                <a:gd name="T29" fmla="*/ 2147483646 h 118"/>
                <a:gd name="T30" fmla="*/ 2147483646 w 169"/>
                <a:gd name="T31" fmla="*/ 2147483646 h 118"/>
                <a:gd name="T32" fmla="*/ 2147483646 w 169"/>
                <a:gd name="T33" fmla="*/ 2147483646 h 118"/>
                <a:gd name="T34" fmla="*/ 2147483646 w 169"/>
                <a:gd name="T35" fmla="*/ 2147483646 h 118"/>
                <a:gd name="T36" fmla="*/ 2147483646 w 169"/>
                <a:gd name="T37" fmla="*/ 2147483646 h 118"/>
                <a:gd name="T38" fmla="*/ 2147483646 w 169"/>
                <a:gd name="T39" fmla="*/ 2147483646 h 118"/>
                <a:gd name="T40" fmla="*/ 2147483646 w 169"/>
                <a:gd name="T41" fmla="*/ 2147483646 h 118"/>
                <a:gd name="T42" fmla="*/ 2147483646 w 169"/>
                <a:gd name="T43" fmla="*/ 2147483646 h 118"/>
                <a:gd name="T44" fmla="*/ 2147483646 w 169"/>
                <a:gd name="T45" fmla="*/ 2147483646 h 118"/>
                <a:gd name="T46" fmla="*/ 2147483646 w 169"/>
                <a:gd name="T47" fmla="*/ 2147483646 h 118"/>
                <a:gd name="T48" fmla="*/ 2147483646 w 169"/>
                <a:gd name="T49" fmla="*/ 2147483646 h 118"/>
                <a:gd name="T50" fmla="*/ 2147483646 w 169"/>
                <a:gd name="T51" fmla="*/ 2147483646 h 118"/>
                <a:gd name="T52" fmla="*/ 2147483646 w 169"/>
                <a:gd name="T53" fmla="*/ 2147483646 h 118"/>
                <a:gd name="T54" fmla="*/ 2147483646 w 169"/>
                <a:gd name="T55" fmla="*/ 2147483646 h 118"/>
                <a:gd name="T56" fmla="*/ 2147483646 w 169"/>
                <a:gd name="T57" fmla="*/ 2147483646 h 118"/>
                <a:gd name="T58" fmla="*/ 2147483646 w 169"/>
                <a:gd name="T59" fmla="*/ 2147483646 h 118"/>
                <a:gd name="T60" fmla="*/ 2147483646 w 169"/>
                <a:gd name="T61" fmla="*/ 2147483646 h 118"/>
                <a:gd name="T62" fmla="*/ 2147483646 w 169"/>
                <a:gd name="T63" fmla="*/ 2147483646 h 118"/>
                <a:gd name="T64" fmla="*/ 2147483646 w 169"/>
                <a:gd name="T65" fmla="*/ 2147483646 h 118"/>
                <a:gd name="T66" fmla="*/ 2147483646 w 169"/>
                <a:gd name="T67" fmla="*/ 2147483646 h 118"/>
                <a:gd name="T68" fmla="*/ 2147483646 w 169"/>
                <a:gd name="T69" fmla="*/ 2147483646 h 118"/>
                <a:gd name="T70" fmla="*/ 2147483646 w 169"/>
                <a:gd name="T71" fmla="*/ 2147483646 h 118"/>
                <a:gd name="T72" fmla="*/ 2147483646 w 169"/>
                <a:gd name="T73" fmla="*/ 2147483646 h 118"/>
                <a:gd name="T74" fmla="*/ 2147483646 w 169"/>
                <a:gd name="T75" fmla="*/ 2147483646 h 118"/>
                <a:gd name="T76" fmla="*/ 2147483646 w 169"/>
                <a:gd name="T77" fmla="*/ 2147483646 h 118"/>
                <a:gd name="T78" fmla="*/ 2147483646 w 169"/>
                <a:gd name="T79" fmla="*/ 2147483646 h 118"/>
                <a:gd name="T80" fmla="*/ 2147483646 w 169"/>
                <a:gd name="T81" fmla="*/ 2147483646 h 118"/>
                <a:gd name="T82" fmla="*/ 2147483646 w 169"/>
                <a:gd name="T83" fmla="*/ 2147483646 h 118"/>
                <a:gd name="T84" fmla="*/ 2147483646 w 169"/>
                <a:gd name="T85" fmla="*/ 2147483646 h 118"/>
                <a:gd name="T86" fmla="*/ 2147483646 w 169"/>
                <a:gd name="T87" fmla="*/ 2147483646 h 118"/>
                <a:gd name="T88" fmla="*/ 2147483646 w 169"/>
                <a:gd name="T89" fmla="*/ 2147483646 h 118"/>
                <a:gd name="T90" fmla="*/ 2147483646 w 169"/>
                <a:gd name="T91" fmla="*/ 2147483646 h 118"/>
                <a:gd name="T92" fmla="*/ 2147483646 w 169"/>
                <a:gd name="T93" fmla="*/ 2147483646 h 118"/>
                <a:gd name="T94" fmla="*/ 2147483646 w 169"/>
                <a:gd name="T95" fmla="*/ 2147483646 h 118"/>
                <a:gd name="T96" fmla="*/ 2147483646 w 169"/>
                <a:gd name="T97" fmla="*/ 2147483646 h 118"/>
                <a:gd name="T98" fmla="*/ 2147483646 w 169"/>
                <a:gd name="T99" fmla="*/ 2147483646 h 118"/>
                <a:gd name="T100" fmla="*/ 2147483646 w 169"/>
                <a:gd name="T101" fmla="*/ 2147483646 h 118"/>
                <a:gd name="T102" fmla="*/ 2147483646 w 169"/>
                <a:gd name="T103" fmla="*/ 2147483646 h 118"/>
                <a:gd name="T104" fmla="*/ 2147483646 w 169"/>
                <a:gd name="T105" fmla="*/ 2147483646 h 118"/>
                <a:gd name="T106" fmla="*/ 2147483646 w 169"/>
                <a:gd name="T107" fmla="*/ 2147483646 h 118"/>
                <a:gd name="T108" fmla="*/ 2147483646 w 169"/>
                <a:gd name="T109" fmla="*/ 2147483646 h 118"/>
                <a:gd name="T110" fmla="*/ 2147483646 w 169"/>
                <a:gd name="T111" fmla="*/ 2147483646 h 11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69"/>
                <a:gd name="T169" fmla="*/ 0 h 118"/>
                <a:gd name="T170" fmla="*/ 169 w 169"/>
                <a:gd name="T171" fmla="*/ 118 h 11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69" h="118">
                  <a:moveTo>
                    <a:pt x="7" y="8"/>
                  </a:moveTo>
                  <a:cubicBezTo>
                    <a:pt x="9" y="12"/>
                    <a:pt x="15" y="3"/>
                    <a:pt x="16" y="7"/>
                  </a:cubicBezTo>
                  <a:cubicBezTo>
                    <a:pt x="18" y="7"/>
                    <a:pt x="17" y="4"/>
                    <a:pt x="18" y="4"/>
                  </a:cubicBezTo>
                  <a:cubicBezTo>
                    <a:pt x="20" y="3"/>
                    <a:pt x="21" y="5"/>
                    <a:pt x="22" y="5"/>
                  </a:cubicBezTo>
                  <a:cubicBezTo>
                    <a:pt x="24" y="5"/>
                    <a:pt x="24" y="0"/>
                    <a:pt x="28" y="4"/>
                  </a:cubicBezTo>
                  <a:cubicBezTo>
                    <a:pt x="28" y="10"/>
                    <a:pt x="24" y="6"/>
                    <a:pt x="22" y="8"/>
                  </a:cubicBezTo>
                  <a:cubicBezTo>
                    <a:pt x="21" y="9"/>
                    <a:pt x="25" y="9"/>
                    <a:pt x="25" y="9"/>
                  </a:cubicBezTo>
                  <a:cubicBezTo>
                    <a:pt x="25" y="11"/>
                    <a:pt x="22" y="12"/>
                    <a:pt x="22" y="14"/>
                  </a:cubicBezTo>
                  <a:cubicBezTo>
                    <a:pt x="22" y="16"/>
                    <a:pt x="23" y="16"/>
                    <a:pt x="23" y="18"/>
                  </a:cubicBezTo>
                  <a:cubicBezTo>
                    <a:pt x="24" y="20"/>
                    <a:pt x="22" y="25"/>
                    <a:pt x="26" y="25"/>
                  </a:cubicBezTo>
                  <a:cubicBezTo>
                    <a:pt x="29" y="24"/>
                    <a:pt x="27" y="17"/>
                    <a:pt x="28" y="14"/>
                  </a:cubicBezTo>
                  <a:cubicBezTo>
                    <a:pt x="34" y="15"/>
                    <a:pt x="34" y="10"/>
                    <a:pt x="36" y="7"/>
                  </a:cubicBezTo>
                  <a:cubicBezTo>
                    <a:pt x="38" y="10"/>
                    <a:pt x="41" y="4"/>
                    <a:pt x="43" y="8"/>
                  </a:cubicBezTo>
                  <a:cubicBezTo>
                    <a:pt x="46" y="8"/>
                    <a:pt x="45" y="4"/>
                    <a:pt x="49" y="5"/>
                  </a:cubicBezTo>
                  <a:cubicBezTo>
                    <a:pt x="48" y="10"/>
                    <a:pt x="52" y="11"/>
                    <a:pt x="56" y="12"/>
                  </a:cubicBezTo>
                  <a:cubicBezTo>
                    <a:pt x="54" y="17"/>
                    <a:pt x="55" y="16"/>
                    <a:pt x="57" y="19"/>
                  </a:cubicBezTo>
                  <a:cubicBezTo>
                    <a:pt x="59" y="18"/>
                    <a:pt x="61" y="18"/>
                    <a:pt x="63" y="19"/>
                  </a:cubicBezTo>
                  <a:cubicBezTo>
                    <a:pt x="66" y="20"/>
                    <a:pt x="66" y="17"/>
                    <a:pt x="67" y="16"/>
                  </a:cubicBezTo>
                  <a:cubicBezTo>
                    <a:pt x="68" y="16"/>
                    <a:pt x="71" y="17"/>
                    <a:pt x="71" y="15"/>
                  </a:cubicBezTo>
                  <a:cubicBezTo>
                    <a:pt x="75" y="16"/>
                    <a:pt x="77" y="16"/>
                    <a:pt x="81" y="15"/>
                  </a:cubicBezTo>
                  <a:cubicBezTo>
                    <a:pt x="81" y="18"/>
                    <a:pt x="85" y="17"/>
                    <a:pt x="84" y="16"/>
                  </a:cubicBezTo>
                  <a:cubicBezTo>
                    <a:pt x="85" y="17"/>
                    <a:pt x="85" y="19"/>
                    <a:pt x="87" y="21"/>
                  </a:cubicBezTo>
                  <a:cubicBezTo>
                    <a:pt x="87" y="21"/>
                    <a:pt x="90" y="21"/>
                    <a:pt x="91" y="22"/>
                  </a:cubicBezTo>
                  <a:cubicBezTo>
                    <a:pt x="92" y="22"/>
                    <a:pt x="91" y="23"/>
                    <a:pt x="92" y="23"/>
                  </a:cubicBezTo>
                  <a:cubicBezTo>
                    <a:pt x="95" y="24"/>
                    <a:pt x="91" y="26"/>
                    <a:pt x="94" y="28"/>
                  </a:cubicBezTo>
                  <a:cubicBezTo>
                    <a:pt x="94" y="28"/>
                    <a:pt x="95" y="25"/>
                    <a:pt x="95" y="25"/>
                  </a:cubicBezTo>
                  <a:cubicBezTo>
                    <a:pt x="97" y="26"/>
                    <a:pt x="97" y="29"/>
                    <a:pt x="101" y="29"/>
                  </a:cubicBezTo>
                  <a:cubicBezTo>
                    <a:pt x="103" y="29"/>
                    <a:pt x="105" y="28"/>
                    <a:pt x="108" y="28"/>
                  </a:cubicBezTo>
                  <a:cubicBezTo>
                    <a:pt x="107" y="33"/>
                    <a:pt x="116" y="30"/>
                    <a:pt x="116" y="35"/>
                  </a:cubicBezTo>
                  <a:cubicBezTo>
                    <a:pt x="118" y="35"/>
                    <a:pt x="119" y="34"/>
                    <a:pt x="119" y="33"/>
                  </a:cubicBezTo>
                  <a:cubicBezTo>
                    <a:pt x="121" y="34"/>
                    <a:pt x="121" y="36"/>
                    <a:pt x="122" y="39"/>
                  </a:cubicBezTo>
                  <a:cubicBezTo>
                    <a:pt x="123" y="39"/>
                    <a:pt x="123" y="38"/>
                    <a:pt x="123" y="37"/>
                  </a:cubicBezTo>
                  <a:cubicBezTo>
                    <a:pt x="125" y="39"/>
                    <a:pt x="127" y="42"/>
                    <a:pt x="131" y="42"/>
                  </a:cubicBezTo>
                  <a:cubicBezTo>
                    <a:pt x="131" y="43"/>
                    <a:pt x="130" y="44"/>
                    <a:pt x="131" y="44"/>
                  </a:cubicBezTo>
                  <a:cubicBezTo>
                    <a:pt x="133" y="47"/>
                    <a:pt x="127" y="49"/>
                    <a:pt x="131" y="50"/>
                  </a:cubicBezTo>
                  <a:cubicBezTo>
                    <a:pt x="130" y="52"/>
                    <a:pt x="126" y="52"/>
                    <a:pt x="126" y="56"/>
                  </a:cubicBezTo>
                  <a:cubicBezTo>
                    <a:pt x="129" y="61"/>
                    <a:pt x="135" y="54"/>
                    <a:pt x="137" y="60"/>
                  </a:cubicBezTo>
                  <a:cubicBezTo>
                    <a:pt x="138" y="60"/>
                    <a:pt x="138" y="58"/>
                    <a:pt x="138" y="57"/>
                  </a:cubicBezTo>
                  <a:cubicBezTo>
                    <a:pt x="141" y="57"/>
                    <a:pt x="139" y="60"/>
                    <a:pt x="140" y="61"/>
                  </a:cubicBezTo>
                  <a:cubicBezTo>
                    <a:pt x="140" y="61"/>
                    <a:pt x="141" y="64"/>
                    <a:pt x="141" y="64"/>
                  </a:cubicBezTo>
                  <a:cubicBezTo>
                    <a:pt x="143" y="64"/>
                    <a:pt x="145" y="61"/>
                    <a:pt x="144" y="67"/>
                  </a:cubicBezTo>
                  <a:cubicBezTo>
                    <a:pt x="147" y="67"/>
                    <a:pt x="148" y="65"/>
                    <a:pt x="153" y="66"/>
                  </a:cubicBezTo>
                  <a:cubicBezTo>
                    <a:pt x="153" y="67"/>
                    <a:pt x="154" y="68"/>
                    <a:pt x="154" y="70"/>
                  </a:cubicBezTo>
                  <a:cubicBezTo>
                    <a:pt x="156" y="70"/>
                    <a:pt x="161" y="68"/>
                    <a:pt x="160" y="73"/>
                  </a:cubicBezTo>
                  <a:cubicBezTo>
                    <a:pt x="165" y="70"/>
                    <a:pt x="162" y="73"/>
                    <a:pt x="167" y="74"/>
                  </a:cubicBezTo>
                  <a:cubicBezTo>
                    <a:pt x="169" y="77"/>
                    <a:pt x="162" y="78"/>
                    <a:pt x="162" y="78"/>
                  </a:cubicBezTo>
                  <a:cubicBezTo>
                    <a:pt x="162" y="79"/>
                    <a:pt x="163" y="80"/>
                    <a:pt x="164" y="80"/>
                  </a:cubicBezTo>
                  <a:cubicBezTo>
                    <a:pt x="160" y="83"/>
                    <a:pt x="157" y="83"/>
                    <a:pt x="155" y="88"/>
                  </a:cubicBezTo>
                  <a:cubicBezTo>
                    <a:pt x="154" y="88"/>
                    <a:pt x="153" y="88"/>
                    <a:pt x="153" y="89"/>
                  </a:cubicBezTo>
                  <a:cubicBezTo>
                    <a:pt x="151" y="89"/>
                    <a:pt x="146" y="89"/>
                    <a:pt x="146" y="87"/>
                  </a:cubicBezTo>
                  <a:cubicBezTo>
                    <a:pt x="146" y="84"/>
                    <a:pt x="138" y="87"/>
                    <a:pt x="140" y="81"/>
                  </a:cubicBezTo>
                  <a:cubicBezTo>
                    <a:pt x="137" y="81"/>
                    <a:pt x="137" y="80"/>
                    <a:pt x="137" y="78"/>
                  </a:cubicBezTo>
                  <a:cubicBezTo>
                    <a:pt x="131" y="78"/>
                    <a:pt x="131" y="78"/>
                    <a:pt x="131" y="78"/>
                  </a:cubicBezTo>
                  <a:cubicBezTo>
                    <a:pt x="128" y="78"/>
                    <a:pt x="131" y="83"/>
                    <a:pt x="130" y="85"/>
                  </a:cubicBezTo>
                  <a:cubicBezTo>
                    <a:pt x="130" y="88"/>
                    <a:pt x="134" y="88"/>
                    <a:pt x="134" y="91"/>
                  </a:cubicBezTo>
                  <a:cubicBezTo>
                    <a:pt x="137" y="89"/>
                    <a:pt x="140" y="94"/>
                    <a:pt x="140" y="91"/>
                  </a:cubicBezTo>
                  <a:cubicBezTo>
                    <a:pt x="142" y="92"/>
                    <a:pt x="143" y="96"/>
                    <a:pt x="143" y="99"/>
                  </a:cubicBezTo>
                  <a:cubicBezTo>
                    <a:pt x="142" y="101"/>
                    <a:pt x="145" y="100"/>
                    <a:pt x="146" y="101"/>
                  </a:cubicBezTo>
                  <a:cubicBezTo>
                    <a:pt x="147" y="104"/>
                    <a:pt x="144" y="110"/>
                    <a:pt x="144" y="113"/>
                  </a:cubicBezTo>
                  <a:cubicBezTo>
                    <a:pt x="141" y="115"/>
                    <a:pt x="142" y="111"/>
                    <a:pt x="141" y="110"/>
                  </a:cubicBezTo>
                  <a:cubicBezTo>
                    <a:pt x="139" y="109"/>
                    <a:pt x="135" y="110"/>
                    <a:pt x="134" y="106"/>
                  </a:cubicBezTo>
                  <a:cubicBezTo>
                    <a:pt x="129" y="107"/>
                    <a:pt x="129" y="102"/>
                    <a:pt x="123" y="103"/>
                  </a:cubicBezTo>
                  <a:cubicBezTo>
                    <a:pt x="123" y="106"/>
                    <a:pt x="128" y="104"/>
                    <a:pt x="129" y="106"/>
                  </a:cubicBezTo>
                  <a:cubicBezTo>
                    <a:pt x="124" y="111"/>
                    <a:pt x="133" y="108"/>
                    <a:pt x="129" y="110"/>
                  </a:cubicBezTo>
                  <a:cubicBezTo>
                    <a:pt x="129" y="112"/>
                    <a:pt x="132" y="112"/>
                    <a:pt x="134" y="113"/>
                  </a:cubicBezTo>
                  <a:cubicBezTo>
                    <a:pt x="135" y="114"/>
                    <a:pt x="134" y="115"/>
                    <a:pt x="136" y="115"/>
                  </a:cubicBezTo>
                  <a:cubicBezTo>
                    <a:pt x="138" y="115"/>
                    <a:pt x="138" y="115"/>
                    <a:pt x="138" y="117"/>
                  </a:cubicBezTo>
                  <a:cubicBezTo>
                    <a:pt x="134" y="118"/>
                    <a:pt x="132" y="117"/>
                    <a:pt x="129" y="115"/>
                  </a:cubicBezTo>
                  <a:cubicBezTo>
                    <a:pt x="127" y="113"/>
                    <a:pt x="123" y="114"/>
                    <a:pt x="120" y="112"/>
                  </a:cubicBezTo>
                  <a:cubicBezTo>
                    <a:pt x="119" y="111"/>
                    <a:pt x="115" y="109"/>
                    <a:pt x="113" y="109"/>
                  </a:cubicBezTo>
                  <a:cubicBezTo>
                    <a:pt x="111" y="109"/>
                    <a:pt x="111" y="107"/>
                    <a:pt x="110" y="106"/>
                  </a:cubicBezTo>
                  <a:cubicBezTo>
                    <a:pt x="109" y="105"/>
                    <a:pt x="106" y="106"/>
                    <a:pt x="105" y="105"/>
                  </a:cubicBezTo>
                  <a:cubicBezTo>
                    <a:pt x="104" y="104"/>
                    <a:pt x="104" y="102"/>
                    <a:pt x="103" y="101"/>
                  </a:cubicBezTo>
                  <a:cubicBezTo>
                    <a:pt x="103" y="100"/>
                    <a:pt x="99" y="101"/>
                    <a:pt x="101" y="98"/>
                  </a:cubicBezTo>
                  <a:cubicBezTo>
                    <a:pt x="95" y="98"/>
                    <a:pt x="94" y="92"/>
                    <a:pt x="91" y="89"/>
                  </a:cubicBezTo>
                  <a:cubicBezTo>
                    <a:pt x="92" y="89"/>
                    <a:pt x="90" y="84"/>
                    <a:pt x="92" y="82"/>
                  </a:cubicBezTo>
                  <a:cubicBezTo>
                    <a:pt x="92" y="82"/>
                    <a:pt x="95" y="83"/>
                    <a:pt x="95" y="82"/>
                  </a:cubicBezTo>
                  <a:cubicBezTo>
                    <a:pt x="95" y="82"/>
                    <a:pt x="93" y="80"/>
                    <a:pt x="94" y="78"/>
                  </a:cubicBezTo>
                  <a:cubicBezTo>
                    <a:pt x="94" y="78"/>
                    <a:pt x="96" y="78"/>
                    <a:pt x="96" y="78"/>
                  </a:cubicBezTo>
                  <a:cubicBezTo>
                    <a:pt x="97" y="77"/>
                    <a:pt x="96" y="74"/>
                    <a:pt x="96" y="73"/>
                  </a:cubicBezTo>
                  <a:cubicBezTo>
                    <a:pt x="97" y="72"/>
                    <a:pt x="99" y="73"/>
                    <a:pt x="99" y="73"/>
                  </a:cubicBezTo>
                  <a:cubicBezTo>
                    <a:pt x="101" y="71"/>
                    <a:pt x="99" y="67"/>
                    <a:pt x="101" y="66"/>
                  </a:cubicBezTo>
                  <a:cubicBezTo>
                    <a:pt x="100" y="64"/>
                    <a:pt x="98" y="64"/>
                    <a:pt x="96" y="64"/>
                  </a:cubicBezTo>
                  <a:cubicBezTo>
                    <a:pt x="96" y="57"/>
                    <a:pt x="96" y="57"/>
                    <a:pt x="96" y="57"/>
                  </a:cubicBezTo>
                  <a:cubicBezTo>
                    <a:pt x="95" y="57"/>
                    <a:pt x="94" y="57"/>
                    <a:pt x="94" y="59"/>
                  </a:cubicBezTo>
                  <a:cubicBezTo>
                    <a:pt x="91" y="57"/>
                    <a:pt x="92" y="54"/>
                    <a:pt x="91" y="53"/>
                  </a:cubicBezTo>
                  <a:cubicBezTo>
                    <a:pt x="90" y="53"/>
                    <a:pt x="89" y="55"/>
                    <a:pt x="88" y="54"/>
                  </a:cubicBezTo>
                  <a:cubicBezTo>
                    <a:pt x="88" y="54"/>
                    <a:pt x="87" y="53"/>
                    <a:pt x="87" y="53"/>
                  </a:cubicBezTo>
                  <a:cubicBezTo>
                    <a:pt x="86" y="52"/>
                    <a:pt x="84" y="50"/>
                    <a:pt x="84" y="50"/>
                  </a:cubicBezTo>
                  <a:cubicBezTo>
                    <a:pt x="83" y="50"/>
                    <a:pt x="82" y="52"/>
                    <a:pt x="81" y="52"/>
                  </a:cubicBezTo>
                  <a:cubicBezTo>
                    <a:pt x="81" y="51"/>
                    <a:pt x="79" y="48"/>
                    <a:pt x="75" y="49"/>
                  </a:cubicBezTo>
                  <a:cubicBezTo>
                    <a:pt x="81" y="42"/>
                    <a:pt x="68" y="46"/>
                    <a:pt x="70" y="39"/>
                  </a:cubicBezTo>
                  <a:cubicBezTo>
                    <a:pt x="66" y="39"/>
                    <a:pt x="63" y="39"/>
                    <a:pt x="63" y="43"/>
                  </a:cubicBezTo>
                  <a:cubicBezTo>
                    <a:pt x="61" y="44"/>
                    <a:pt x="59" y="42"/>
                    <a:pt x="59" y="42"/>
                  </a:cubicBezTo>
                  <a:cubicBezTo>
                    <a:pt x="57" y="42"/>
                    <a:pt x="56" y="43"/>
                    <a:pt x="54" y="43"/>
                  </a:cubicBezTo>
                  <a:cubicBezTo>
                    <a:pt x="52" y="43"/>
                    <a:pt x="51" y="42"/>
                    <a:pt x="49" y="42"/>
                  </a:cubicBezTo>
                  <a:cubicBezTo>
                    <a:pt x="46" y="42"/>
                    <a:pt x="46" y="43"/>
                    <a:pt x="43" y="43"/>
                  </a:cubicBezTo>
                  <a:cubicBezTo>
                    <a:pt x="40" y="43"/>
                    <a:pt x="39" y="42"/>
                    <a:pt x="37" y="42"/>
                  </a:cubicBezTo>
                  <a:cubicBezTo>
                    <a:pt x="31" y="41"/>
                    <a:pt x="26" y="42"/>
                    <a:pt x="19" y="40"/>
                  </a:cubicBezTo>
                  <a:cubicBezTo>
                    <a:pt x="19" y="40"/>
                    <a:pt x="17" y="38"/>
                    <a:pt x="16" y="37"/>
                  </a:cubicBezTo>
                  <a:cubicBezTo>
                    <a:pt x="14" y="37"/>
                    <a:pt x="12" y="38"/>
                    <a:pt x="12" y="35"/>
                  </a:cubicBezTo>
                  <a:cubicBezTo>
                    <a:pt x="10" y="34"/>
                    <a:pt x="5" y="36"/>
                    <a:pt x="7" y="32"/>
                  </a:cubicBezTo>
                  <a:cubicBezTo>
                    <a:pt x="11" y="33"/>
                    <a:pt x="13" y="30"/>
                    <a:pt x="15" y="29"/>
                  </a:cubicBezTo>
                  <a:cubicBezTo>
                    <a:pt x="13" y="26"/>
                    <a:pt x="5" y="28"/>
                    <a:pt x="4" y="25"/>
                  </a:cubicBezTo>
                  <a:cubicBezTo>
                    <a:pt x="3" y="25"/>
                    <a:pt x="2" y="25"/>
                    <a:pt x="2" y="26"/>
                  </a:cubicBezTo>
                  <a:cubicBezTo>
                    <a:pt x="0" y="26"/>
                    <a:pt x="4" y="20"/>
                    <a:pt x="5" y="19"/>
                  </a:cubicBezTo>
                  <a:cubicBezTo>
                    <a:pt x="4" y="14"/>
                    <a:pt x="8" y="13"/>
                    <a:pt x="7" y="8"/>
                  </a:cubicBezTo>
                  <a:moveTo>
                    <a:pt x="109" y="81"/>
                  </a:moveTo>
                  <a:cubicBezTo>
                    <a:pt x="110" y="78"/>
                    <a:pt x="116" y="80"/>
                    <a:pt x="119" y="80"/>
                  </a:cubicBezTo>
                  <a:cubicBezTo>
                    <a:pt x="119" y="77"/>
                    <a:pt x="117" y="77"/>
                    <a:pt x="116" y="75"/>
                  </a:cubicBezTo>
                  <a:cubicBezTo>
                    <a:pt x="114" y="73"/>
                    <a:pt x="111" y="75"/>
                    <a:pt x="108" y="73"/>
                  </a:cubicBezTo>
                  <a:cubicBezTo>
                    <a:pt x="108" y="75"/>
                    <a:pt x="106" y="81"/>
                    <a:pt x="109" y="81"/>
                  </a:cubicBezTo>
                </a:path>
              </a:pathLst>
            </a:custGeom>
            <a:grpFill/>
            <a:ln w="9525">
              <a:solidFill>
                <a:schemeClr val="bg1"/>
              </a:solidFill>
              <a:round/>
            </a:ln>
          </p:spPr>
          <p:txBody>
            <a:bodyPr/>
            <a:lstStyle/>
            <a:p>
              <a:endParaRPr lang="zh-CN" altLang="en-US"/>
            </a:p>
          </p:txBody>
        </p:sp>
        <p:sp>
          <p:nvSpPr>
            <p:cNvPr id="329" name="Freeform 94"/>
            <p:cNvSpPr>
              <a:spLocks noChangeArrowheads="1"/>
            </p:cNvSpPr>
            <p:nvPr/>
          </p:nvSpPr>
          <p:spPr bwMode="auto">
            <a:xfrm>
              <a:off x="3094038" y="2020888"/>
              <a:ext cx="396875" cy="214312"/>
            </a:xfrm>
            <a:custGeom>
              <a:avLst/>
              <a:gdLst>
                <a:gd name="T0" fmla="*/ 2147483646 w 104"/>
                <a:gd name="T1" fmla="*/ 2147483646 h 52"/>
                <a:gd name="T2" fmla="*/ 2147483646 w 104"/>
                <a:gd name="T3" fmla="*/ 2147483646 h 52"/>
                <a:gd name="T4" fmla="*/ 2147483646 w 104"/>
                <a:gd name="T5" fmla="*/ 2147483646 h 52"/>
                <a:gd name="T6" fmla="*/ 2147483646 w 104"/>
                <a:gd name="T7" fmla="*/ 2147483646 h 52"/>
                <a:gd name="T8" fmla="*/ 2147483646 w 104"/>
                <a:gd name="T9" fmla="*/ 2147483646 h 52"/>
                <a:gd name="T10" fmla="*/ 2147483646 w 104"/>
                <a:gd name="T11" fmla="*/ 2147483646 h 52"/>
                <a:gd name="T12" fmla="*/ 2147483646 w 104"/>
                <a:gd name="T13" fmla="*/ 2147483646 h 52"/>
                <a:gd name="T14" fmla="*/ 2147483646 w 104"/>
                <a:gd name="T15" fmla="*/ 2147483646 h 52"/>
                <a:gd name="T16" fmla="*/ 2147483646 w 104"/>
                <a:gd name="T17" fmla="*/ 2147483646 h 52"/>
                <a:gd name="T18" fmla="*/ 2147483646 w 104"/>
                <a:gd name="T19" fmla="*/ 2147483646 h 52"/>
                <a:gd name="T20" fmla="*/ 2147483646 w 104"/>
                <a:gd name="T21" fmla="*/ 2147483646 h 52"/>
                <a:gd name="T22" fmla="*/ 2147483646 w 104"/>
                <a:gd name="T23" fmla="*/ 2147483646 h 52"/>
                <a:gd name="T24" fmla="*/ 0 w 104"/>
                <a:gd name="T25" fmla="*/ 2147483646 h 52"/>
                <a:gd name="T26" fmla="*/ 2147483646 w 104"/>
                <a:gd name="T27" fmla="*/ 2147483646 h 52"/>
                <a:gd name="T28" fmla="*/ 2147483646 w 104"/>
                <a:gd name="T29" fmla="*/ 2147483646 h 52"/>
                <a:gd name="T30" fmla="*/ 2147483646 w 104"/>
                <a:gd name="T31" fmla="*/ 2147483646 h 52"/>
                <a:gd name="T32" fmla="*/ 2147483646 w 104"/>
                <a:gd name="T33" fmla="*/ 2147483646 h 52"/>
                <a:gd name="T34" fmla="*/ 2147483646 w 104"/>
                <a:gd name="T35" fmla="*/ 2147483646 h 52"/>
                <a:gd name="T36" fmla="*/ 2147483646 w 104"/>
                <a:gd name="T37" fmla="*/ 2147483646 h 52"/>
                <a:gd name="T38" fmla="*/ 2147483646 w 104"/>
                <a:gd name="T39" fmla="*/ 2147483646 h 52"/>
                <a:gd name="T40" fmla="*/ 2147483646 w 104"/>
                <a:gd name="T41" fmla="*/ 2147483646 h 52"/>
                <a:gd name="T42" fmla="*/ 2147483646 w 104"/>
                <a:gd name="T43" fmla="*/ 2147483646 h 52"/>
                <a:gd name="T44" fmla="*/ 2147483646 w 104"/>
                <a:gd name="T45" fmla="*/ 2147483646 h 52"/>
                <a:gd name="T46" fmla="*/ 2147483646 w 104"/>
                <a:gd name="T47" fmla="*/ 2147483646 h 52"/>
                <a:gd name="T48" fmla="*/ 2147483646 w 104"/>
                <a:gd name="T49" fmla="*/ 2147483646 h 52"/>
                <a:gd name="T50" fmla="*/ 2147483646 w 104"/>
                <a:gd name="T51" fmla="*/ 2147483646 h 52"/>
                <a:gd name="T52" fmla="*/ 2147483646 w 104"/>
                <a:gd name="T53" fmla="*/ 2147483646 h 52"/>
                <a:gd name="T54" fmla="*/ 2147483646 w 104"/>
                <a:gd name="T55" fmla="*/ 2147483646 h 52"/>
                <a:gd name="T56" fmla="*/ 2147483646 w 104"/>
                <a:gd name="T57" fmla="*/ 2147483646 h 52"/>
                <a:gd name="T58" fmla="*/ 2147483646 w 104"/>
                <a:gd name="T59" fmla="*/ 2147483646 h 52"/>
                <a:gd name="T60" fmla="*/ 2147483646 w 104"/>
                <a:gd name="T61" fmla="*/ 2147483646 h 52"/>
                <a:gd name="T62" fmla="*/ 2147483646 w 104"/>
                <a:gd name="T63" fmla="*/ 2147483646 h 52"/>
                <a:gd name="T64" fmla="*/ 2147483646 w 104"/>
                <a:gd name="T65" fmla="*/ 2147483646 h 52"/>
                <a:gd name="T66" fmla="*/ 2147483646 w 104"/>
                <a:gd name="T67" fmla="*/ 2147483646 h 52"/>
                <a:gd name="T68" fmla="*/ 2147483646 w 104"/>
                <a:gd name="T69" fmla="*/ 2147483646 h 52"/>
                <a:gd name="T70" fmla="*/ 2147483646 w 104"/>
                <a:gd name="T71" fmla="*/ 2147483646 h 52"/>
                <a:gd name="T72" fmla="*/ 2147483646 w 104"/>
                <a:gd name="T73" fmla="*/ 2147483646 h 52"/>
                <a:gd name="T74" fmla="*/ 2147483646 w 104"/>
                <a:gd name="T75" fmla="*/ 2147483646 h 52"/>
                <a:gd name="T76" fmla="*/ 2147483646 w 104"/>
                <a:gd name="T77" fmla="*/ 2147483646 h 52"/>
                <a:gd name="T78" fmla="*/ 2147483646 w 104"/>
                <a:gd name="T79" fmla="*/ 2147483646 h 52"/>
                <a:gd name="T80" fmla="*/ 2147483646 w 104"/>
                <a:gd name="T81" fmla="*/ 2147483646 h 52"/>
                <a:gd name="T82" fmla="*/ 2147483646 w 104"/>
                <a:gd name="T83" fmla="*/ 2147483646 h 52"/>
                <a:gd name="T84" fmla="*/ 2147483646 w 104"/>
                <a:gd name="T85" fmla="*/ 2147483646 h 52"/>
                <a:gd name="T86" fmla="*/ 2147483646 w 104"/>
                <a:gd name="T87" fmla="*/ 2147483646 h 52"/>
                <a:gd name="T88" fmla="*/ 2147483646 w 104"/>
                <a:gd name="T89" fmla="*/ 2147483646 h 52"/>
                <a:gd name="T90" fmla="*/ 2147483646 w 104"/>
                <a:gd name="T91" fmla="*/ 2147483646 h 52"/>
                <a:gd name="T92" fmla="*/ 2147483646 w 104"/>
                <a:gd name="T93" fmla="*/ 2147483646 h 52"/>
                <a:gd name="T94" fmla="*/ 2147483646 w 104"/>
                <a:gd name="T95" fmla="*/ 2147483646 h 52"/>
                <a:gd name="T96" fmla="*/ 2147483646 w 104"/>
                <a:gd name="T97" fmla="*/ 2147483646 h 52"/>
                <a:gd name="T98" fmla="*/ 2147483646 w 104"/>
                <a:gd name="T99" fmla="*/ 2147483646 h 52"/>
                <a:gd name="T100" fmla="*/ 2147483646 w 104"/>
                <a:gd name="T101" fmla="*/ 2147483646 h 52"/>
                <a:gd name="T102" fmla="*/ 2147483646 w 104"/>
                <a:gd name="T103" fmla="*/ 2147483646 h 52"/>
                <a:gd name="T104" fmla="*/ 2147483646 w 104"/>
                <a:gd name="T105" fmla="*/ 2147483646 h 5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04"/>
                <a:gd name="T160" fmla="*/ 0 h 52"/>
                <a:gd name="T161" fmla="*/ 104 w 104"/>
                <a:gd name="T162" fmla="*/ 52 h 5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04" h="52">
                  <a:moveTo>
                    <a:pt x="12" y="40"/>
                  </a:moveTo>
                  <a:cubicBezTo>
                    <a:pt x="9" y="40"/>
                    <a:pt x="12" y="36"/>
                    <a:pt x="13" y="36"/>
                  </a:cubicBezTo>
                  <a:cubicBezTo>
                    <a:pt x="13" y="34"/>
                    <a:pt x="17" y="35"/>
                    <a:pt x="19" y="34"/>
                  </a:cubicBezTo>
                  <a:cubicBezTo>
                    <a:pt x="20" y="34"/>
                    <a:pt x="20" y="33"/>
                    <a:pt x="22" y="33"/>
                  </a:cubicBezTo>
                  <a:cubicBezTo>
                    <a:pt x="27" y="32"/>
                    <a:pt x="33" y="35"/>
                    <a:pt x="37" y="31"/>
                  </a:cubicBezTo>
                  <a:cubicBezTo>
                    <a:pt x="36" y="28"/>
                    <a:pt x="27" y="31"/>
                    <a:pt x="22" y="30"/>
                  </a:cubicBezTo>
                  <a:cubicBezTo>
                    <a:pt x="21" y="30"/>
                    <a:pt x="20" y="29"/>
                    <a:pt x="20" y="29"/>
                  </a:cubicBezTo>
                  <a:cubicBezTo>
                    <a:pt x="19" y="29"/>
                    <a:pt x="18" y="30"/>
                    <a:pt x="16" y="30"/>
                  </a:cubicBezTo>
                  <a:cubicBezTo>
                    <a:pt x="13" y="30"/>
                    <a:pt x="10" y="28"/>
                    <a:pt x="7" y="29"/>
                  </a:cubicBezTo>
                  <a:cubicBezTo>
                    <a:pt x="4" y="25"/>
                    <a:pt x="14" y="26"/>
                    <a:pt x="15" y="23"/>
                  </a:cubicBezTo>
                  <a:cubicBezTo>
                    <a:pt x="15" y="21"/>
                    <a:pt x="18" y="23"/>
                    <a:pt x="19" y="23"/>
                  </a:cubicBezTo>
                  <a:cubicBezTo>
                    <a:pt x="18" y="15"/>
                    <a:pt x="10" y="23"/>
                    <a:pt x="3" y="20"/>
                  </a:cubicBezTo>
                  <a:cubicBezTo>
                    <a:pt x="0" y="18"/>
                    <a:pt x="6" y="16"/>
                    <a:pt x="0" y="16"/>
                  </a:cubicBezTo>
                  <a:cubicBezTo>
                    <a:pt x="2" y="13"/>
                    <a:pt x="2" y="9"/>
                    <a:pt x="7" y="10"/>
                  </a:cubicBezTo>
                  <a:cubicBezTo>
                    <a:pt x="9" y="10"/>
                    <a:pt x="8" y="9"/>
                    <a:pt x="7" y="9"/>
                  </a:cubicBezTo>
                  <a:cubicBezTo>
                    <a:pt x="10" y="6"/>
                    <a:pt x="16" y="5"/>
                    <a:pt x="22" y="3"/>
                  </a:cubicBezTo>
                  <a:cubicBezTo>
                    <a:pt x="23" y="3"/>
                    <a:pt x="23" y="0"/>
                    <a:pt x="26" y="1"/>
                  </a:cubicBezTo>
                  <a:cubicBezTo>
                    <a:pt x="26" y="2"/>
                    <a:pt x="27" y="2"/>
                    <a:pt x="29" y="2"/>
                  </a:cubicBezTo>
                  <a:cubicBezTo>
                    <a:pt x="28" y="6"/>
                    <a:pt x="26" y="7"/>
                    <a:pt x="31" y="8"/>
                  </a:cubicBezTo>
                  <a:cubicBezTo>
                    <a:pt x="31" y="9"/>
                    <a:pt x="30" y="9"/>
                    <a:pt x="29" y="9"/>
                  </a:cubicBezTo>
                  <a:cubicBezTo>
                    <a:pt x="28" y="10"/>
                    <a:pt x="30" y="11"/>
                    <a:pt x="31" y="10"/>
                  </a:cubicBezTo>
                  <a:cubicBezTo>
                    <a:pt x="33" y="10"/>
                    <a:pt x="32" y="8"/>
                    <a:pt x="33" y="8"/>
                  </a:cubicBezTo>
                  <a:cubicBezTo>
                    <a:pt x="36" y="6"/>
                    <a:pt x="38" y="7"/>
                    <a:pt x="41" y="6"/>
                  </a:cubicBezTo>
                  <a:cubicBezTo>
                    <a:pt x="43" y="8"/>
                    <a:pt x="46" y="9"/>
                    <a:pt x="45" y="13"/>
                  </a:cubicBezTo>
                  <a:cubicBezTo>
                    <a:pt x="48" y="13"/>
                    <a:pt x="47" y="9"/>
                    <a:pt x="51" y="10"/>
                  </a:cubicBezTo>
                  <a:cubicBezTo>
                    <a:pt x="52" y="9"/>
                    <a:pt x="54" y="8"/>
                    <a:pt x="55" y="6"/>
                  </a:cubicBezTo>
                  <a:cubicBezTo>
                    <a:pt x="56" y="7"/>
                    <a:pt x="57" y="8"/>
                    <a:pt x="59" y="8"/>
                  </a:cubicBezTo>
                  <a:cubicBezTo>
                    <a:pt x="60" y="10"/>
                    <a:pt x="60" y="11"/>
                    <a:pt x="61" y="13"/>
                  </a:cubicBezTo>
                  <a:cubicBezTo>
                    <a:pt x="62" y="15"/>
                    <a:pt x="65" y="15"/>
                    <a:pt x="64" y="19"/>
                  </a:cubicBezTo>
                  <a:cubicBezTo>
                    <a:pt x="66" y="18"/>
                    <a:pt x="66" y="15"/>
                    <a:pt x="69" y="15"/>
                  </a:cubicBezTo>
                  <a:cubicBezTo>
                    <a:pt x="69" y="13"/>
                    <a:pt x="66" y="13"/>
                    <a:pt x="65" y="12"/>
                  </a:cubicBezTo>
                  <a:cubicBezTo>
                    <a:pt x="64" y="9"/>
                    <a:pt x="66" y="7"/>
                    <a:pt x="65" y="3"/>
                  </a:cubicBezTo>
                  <a:cubicBezTo>
                    <a:pt x="68" y="4"/>
                    <a:pt x="68" y="2"/>
                    <a:pt x="71" y="2"/>
                  </a:cubicBezTo>
                  <a:cubicBezTo>
                    <a:pt x="71" y="5"/>
                    <a:pt x="74" y="8"/>
                    <a:pt x="76" y="12"/>
                  </a:cubicBezTo>
                  <a:cubicBezTo>
                    <a:pt x="77" y="12"/>
                    <a:pt x="79" y="18"/>
                    <a:pt x="80" y="15"/>
                  </a:cubicBezTo>
                  <a:cubicBezTo>
                    <a:pt x="82" y="15"/>
                    <a:pt x="81" y="19"/>
                    <a:pt x="83" y="19"/>
                  </a:cubicBezTo>
                  <a:cubicBezTo>
                    <a:pt x="83" y="21"/>
                    <a:pt x="83" y="23"/>
                    <a:pt x="82" y="23"/>
                  </a:cubicBezTo>
                  <a:cubicBezTo>
                    <a:pt x="82" y="26"/>
                    <a:pt x="87" y="24"/>
                    <a:pt x="86" y="29"/>
                  </a:cubicBezTo>
                  <a:cubicBezTo>
                    <a:pt x="91" y="26"/>
                    <a:pt x="92" y="31"/>
                    <a:pt x="99" y="30"/>
                  </a:cubicBezTo>
                  <a:cubicBezTo>
                    <a:pt x="96" y="36"/>
                    <a:pt x="102" y="33"/>
                    <a:pt x="103" y="34"/>
                  </a:cubicBezTo>
                  <a:cubicBezTo>
                    <a:pt x="103" y="34"/>
                    <a:pt x="100" y="38"/>
                    <a:pt x="104" y="37"/>
                  </a:cubicBezTo>
                  <a:cubicBezTo>
                    <a:pt x="102" y="44"/>
                    <a:pt x="99" y="35"/>
                    <a:pt x="93" y="37"/>
                  </a:cubicBezTo>
                  <a:cubicBezTo>
                    <a:pt x="92" y="43"/>
                    <a:pt x="98" y="41"/>
                    <a:pt x="96" y="47"/>
                  </a:cubicBezTo>
                  <a:cubicBezTo>
                    <a:pt x="91" y="48"/>
                    <a:pt x="84" y="50"/>
                    <a:pt x="80" y="47"/>
                  </a:cubicBezTo>
                  <a:cubicBezTo>
                    <a:pt x="76" y="44"/>
                    <a:pt x="67" y="43"/>
                    <a:pt x="61" y="47"/>
                  </a:cubicBezTo>
                  <a:cubicBezTo>
                    <a:pt x="59" y="48"/>
                    <a:pt x="57" y="47"/>
                    <a:pt x="54" y="48"/>
                  </a:cubicBezTo>
                  <a:cubicBezTo>
                    <a:pt x="53" y="49"/>
                    <a:pt x="53" y="50"/>
                    <a:pt x="52" y="51"/>
                  </a:cubicBezTo>
                  <a:cubicBezTo>
                    <a:pt x="49" y="49"/>
                    <a:pt x="41" y="52"/>
                    <a:pt x="34" y="51"/>
                  </a:cubicBezTo>
                  <a:cubicBezTo>
                    <a:pt x="32" y="48"/>
                    <a:pt x="30" y="46"/>
                    <a:pt x="29" y="43"/>
                  </a:cubicBezTo>
                  <a:cubicBezTo>
                    <a:pt x="24" y="42"/>
                    <a:pt x="18" y="44"/>
                    <a:pt x="17" y="40"/>
                  </a:cubicBezTo>
                  <a:cubicBezTo>
                    <a:pt x="16" y="40"/>
                    <a:pt x="16" y="40"/>
                    <a:pt x="16" y="41"/>
                  </a:cubicBezTo>
                  <a:cubicBezTo>
                    <a:pt x="14" y="41"/>
                    <a:pt x="14" y="38"/>
                    <a:pt x="16" y="38"/>
                  </a:cubicBezTo>
                  <a:cubicBezTo>
                    <a:pt x="16" y="36"/>
                    <a:pt x="12" y="39"/>
                    <a:pt x="12" y="40"/>
                  </a:cubicBezTo>
                </a:path>
              </a:pathLst>
            </a:custGeom>
            <a:grpFill/>
            <a:ln w="9525">
              <a:solidFill>
                <a:schemeClr val="bg1"/>
              </a:solidFill>
              <a:round/>
            </a:ln>
          </p:spPr>
          <p:txBody>
            <a:bodyPr/>
            <a:lstStyle/>
            <a:p>
              <a:endParaRPr lang="zh-CN" altLang="en-US"/>
            </a:p>
          </p:txBody>
        </p:sp>
        <p:sp>
          <p:nvSpPr>
            <p:cNvPr id="330" name="Freeform 95"/>
            <p:cNvSpPr>
              <a:spLocks noEditPoints="1" noChangeArrowheads="1"/>
            </p:cNvSpPr>
            <p:nvPr/>
          </p:nvSpPr>
          <p:spPr bwMode="auto">
            <a:xfrm>
              <a:off x="2030413" y="2070100"/>
              <a:ext cx="2854325" cy="3565525"/>
            </a:xfrm>
            <a:custGeom>
              <a:avLst/>
              <a:gdLst>
                <a:gd name="T0" fmla="*/ 2147483646 w 744"/>
                <a:gd name="T1" fmla="*/ 2147483646 h 864"/>
                <a:gd name="T2" fmla="*/ 2147483646 w 744"/>
                <a:gd name="T3" fmla="*/ 2147483646 h 864"/>
                <a:gd name="T4" fmla="*/ 2147483646 w 744"/>
                <a:gd name="T5" fmla="*/ 2147483646 h 864"/>
                <a:gd name="T6" fmla="*/ 2147483646 w 744"/>
                <a:gd name="T7" fmla="*/ 2147483646 h 864"/>
                <a:gd name="T8" fmla="*/ 2147483646 w 744"/>
                <a:gd name="T9" fmla="*/ 2147483646 h 864"/>
                <a:gd name="T10" fmla="*/ 2147483646 w 744"/>
                <a:gd name="T11" fmla="*/ 2147483646 h 864"/>
                <a:gd name="T12" fmla="*/ 2147483646 w 744"/>
                <a:gd name="T13" fmla="*/ 2147483646 h 864"/>
                <a:gd name="T14" fmla="*/ 2147483646 w 744"/>
                <a:gd name="T15" fmla="*/ 2147483646 h 864"/>
                <a:gd name="T16" fmla="*/ 2147483646 w 744"/>
                <a:gd name="T17" fmla="*/ 2147483646 h 864"/>
                <a:gd name="T18" fmla="*/ 2147483646 w 744"/>
                <a:gd name="T19" fmla="*/ 2147483646 h 864"/>
                <a:gd name="T20" fmla="*/ 2147483646 w 744"/>
                <a:gd name="T21" fmla="*/ 2147483646 h 864"/>
                <a:gd name="T22" fmla="*/ 2147483646 w 744"/>
                <a:gd name="T23" fmla="*/ 2147483646 h 864"/>
                <a:gd name="T24" fmla="*/ 2147483646 w 744"/>
                <a:gd name="T25" fmla="*/ 2147483646 h 864"/>
                <a:gd name="T26" fmla="*/ 2147483646 w 744"/>
                <a:gd name="T27" fmla="*/ 2147483646 h 864"/>
                <a:gd name="T28" fmla="*/ 2147483646 w 744"/>
                <a:gd name="T29" fmla="*/ 2147483646 h 864"/>
                <a:gd name="T30" fmla="*/ 2147483646 w 744"/>
                <a:gd name="T31" fmla="*/ 2147483646 h 864"/>
                <a:gd name="T32" fmla="*/ 2147483646 w 744"/>
                <a:gd name="T33" fmla="*/ 2147483646 h 864"/>
                <a:gd name="T34" fmla="*/ 2147483646 w 744"/>
                <a:gd name="T35" fmla="*/ 2147483646 h 864"/>
                <a:gd name="T36" fmla="*/ 2147483646 w 744"/>
                <a:gd name="T37" fmla="*/ 2147483646 h 864"/>
                <a:gd name="T38" fmla="*/ 2147483646 w 744"/>
                <a:gd name="T39" fmla="*/ 2147483646 h 864"/>
                <a:gd name="T40" fmla="*/ 2147483646 w 744"/>
                <a:gd name="T41" fmla="*/ 2147483646 h 864"/>
                <a:gd name="T42" fmla="*/ 2147483646 w 744"/>
                <a:gd name="T43" fmla="*/ 2147483646 h 864"/>
                <a:gd name="T44" fmla="*/ 2147483646 w 744"/>
                <a:gd name="T45" fmla="*/ 2147483646 h 864"/>
                <a:gd name="T46" fmla="*/ 2147483646 w 744"/>
                <a:gd name="T47" fmla="*/ 2147483646 h 864"/>
                <a:gd name="T48" fmla="*/ 2147483646 w 744"/>
                <a:gd name="T49" fmla="*/ 2147483646 h 864"/>
                <a:gd name="T50" fmla="*/ 2147483646 w 744"/>
                <a:gd name="T51" fmla="*/ 2147483646 h 864"/>
                <a:gd name="T52" fmla="*/ 2147483646 w 744"/>
                <a:gd name="T53" fmla="*/ 2147483646 h 864"/>
                <a:gd name="T54" fmla="*/ 2147483646 w 744"/>
                <a:gd name="T55" fmla="*/ 2147483646 h 864"/>
                <a:gd name="T56" fmla="*/ 2147483646 w 744"/>
                <a:gd name="T57" fmla="*/ 2147483646 h 864"/>
                <a:gd name="T58" fmla="*/ 2147483646 w 744"/>
                <a:gd name="T59" fmla="*/ 2147483646 h 864"/>
                <a:gd name="T60" fmla="*/ 2147483646 w 744"/>
                <a:gd name="T61" fmla="*/ 2147483646 h 864"/>
                <a:gd name="T62" fmla="*/ 2147483646 w 744"/>
                <a:gd name="T63" fmla="*/ 2147483646 h 864"/>
                <a:gd name="T64" fmla="*/ 2147483646 w 744"/>
                <a:gd name="T65" fmla="*/ 2147483646 h 864"/>
                <a:gd name="T66" fmla="*/ 2147483646 w 744"/>
                <a:gd name="T67" fmla="*/ 2147483646 h 864"/>
                <a:gd name="T68" fmla="*/ 2147483646 w 744"/>
                <a:gd name="T69" fmla="*/ 2147483646 h 864"/>
                <a:gd name="T70" fmla="*/ 2147483646 w 744"/>
                <a:gd name="T71" fmla="*/ 2147483646 h 864"/>
                <a:gd name="T72" fmla="*/ 2147483646 w 744"/>
                <a:gd name="T73" fmla="*/ 2147483646 h 864"/>
                <a:gd name="T74" fmla="*/ 2147483646 w 744"/>
                <a:gd name="T75" fmla="*/ 2147483646 h 864"/>
                <a:gd name="T76" fmla="*/ 2147483646 w 744"/>
                <a:gd name="T77" fmla="*/ 2147483646 h 864"/>
                <a:gd name="T78" fmla="*/ 2147483646 w 744"/>
                <a:gd name="T79" fmla="*/ 2147483646 h 864"/>
                <a:gd name="T80" fmla="*/ 2147483646 w 744"/>
                <a:gd name="T81" fmla="*/ 2147483646 h 864"/>
                <a:gd name="T82" fmla="*/ 2147483646 w 744"/>
                <a:gd name="T83" fmla="*/ 2147483646 h 864"/>
                <a:gd name="T84" fmla="*/ 2147483646 w 744"/>
                <a:gd name="T85" fmla="*/ 2147483646 h 864"/>
                <a:gd name="T86" fmla="*/ 2147483646 w 744"/>
                <a:gd name="T87" fmla="*/ 2147483646 h 864"/>
                <a:gd name="T88" fmla="*/ 2147483646 w 744"/>
                <a:gd name="T89" fmla="*/ 2147483646 h 864"/>
                <a:gd name="T90" fmla="*/ 2147483646 w 744"/>
                <a:gd name="T91" fmla="*/ 2147483646 h 864"/>
                <a:gd name="T92" fmla="*/ 2147483646 w 744"/>
                <a:gd name="T93" fmla="*/ 2147483646 h 864"/>
                <a:gd name="T94" fmla="*/ 2147483646 w 744"/>
                <a:gd name="T95" fmla="*/ 2147483646 h 864"/>
                <a:gd name="T96" fmla="*/ 2147483646 w 744"/>
                <a:gd name="T97" fmla="*/ 2147483646 h 864"/>
                <a:gd name="T98" fmla="*/ 2147483646 w 744"/>
                <a:gd name="T99" fmla="*/ 2147483646 h 864"/>
                <a:gd name="T100" fmla="*/ 2147483646 w 744"/>
                <a:gd name="T101" fmla="*/ 2147483646 h 864"/>
                <a:gd name="T102" fmla="*/ 2147483646 w 744"/>
                <a:gd name="T103" fmla="*/ 2147483646 h 864"/>
                <a:gd name="T104" fmla="*/ 2147483646 w 744"/>
                <a:gd name="T105" fmla="*/ 2147483646 h 864"/>
                <a:gd name="T106" fmla="*/ 2147483646 w 744"/>
                <a:gd name="T107" fmla="*/ 2147483646 h 864"/>
                <a:gd name="T108" fmla="*/ 2147483646 w 744"/>
                <a:gd name="T109" fmla="*/ 2147483646 h 864"/>
                <a:gd name="T110" fmla="*/ 2147483646 w 744"/>
                <a:gd name="T111" fmla="*/ 2147483646 h 864"/>
                <a:gd name="T112" fmla="*/ 2147483646 w 744"/>
                <a:gd name="T113" fmla="*/ 2147483646 h 864"/>
                <a:gd name="T114" fmla="*/ 2147483646 w 744"/>
                <a:gd name="T115" fmla="*/ 2147483646 h 864"/>
                <a:gd name="T116" fmla="*/ 2147483646 w 744"/>
                <a:gd name="T117" fmla="*/ 2147483646 h 864"/>
                <a:gd name="T118" fmla="*/ 2147483646 w 744"/>
                <a:gd name="T119" fmla="*/ 2147483646 h 864"/>
                <a:gd name="T120" fmla="*/ 2147483646 w 744"/>
                <a:gd name="T121" fmla="*/ 2147483646 h 864"/>
                <a:gd name="T122" fmla="*/ 2147483646 w 744"/>
                <a:gd name="T123" fmla="*/ 2147483646 h 86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44"/>
                <a:gd name="T187" fmla="*/ 0 h 864"/>
                <a:gd name="T188" fmla="*/ 744 w 744"/>
                <a:gd name="T189" fmla="*/ 864 h 86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44" h="864">
                  <a:moveTo>
                    <a:pt x="453" y="48"/>
                  </a:moveTo>
                  <a:cubicBezTo>
                    <a:pt x="453" y="50"/>
                    <a:pt x="457" y="45"/>
                    <a:pt x="456" y="52"/>
                  </a:cubicBezTo>
                  <a:cubicBezTo>
                    <a:pt x="460" y="52"/>
                    <a:pt x="460" y="52"/>
                    <a:pt x="460" y="52"/>
                  </a:cubicBezTo>
                  <a:cubicBezTo>
                    <a:pt x="462" y="51"/>
                    <a:pt x="463" y="48"/>
                    <a:pt x="463" y="45"/>
                  </a:cubicBezTo>
                  <a:cubicBezTo>
                    <a:pt x="464" y="44"/>
                    <a:pt x="466" y="43"/>
                    <a:pt x="465" y="41"/>
                  </a:cubicBezTo>
                  <a:cubicBezTo>
                    <a:pt x="470" y="42"/>
                    <a:pt x="467" y="36"/>
                    <a:pt x="471" y="38"/>
                  </a:cubicBezTo>
                  <a:cubicBezTo>
                    <a:pt x="471" y="28"/>
                    <a:pt x="471" y="28"/>
                    <a:pt x="471" y="28"/>
                  </a:cubicBezTo>
                  <a:cubicBezTo>
                    <a:pt x="476" y="27"/>
                    <a:pt x="478" y="26"/>
                    <a:pt x="482" y="28"/>
                  </a:cubicBezTo>
                  <a:cubicBezTo>
                    <a:pt x="484" y="28"/>
                    <a:pt x="483" y="31"/>
                    <a:pt x="484" y="32"/>
                  </a:cubicBezTo>
                  <a:cubicBezTo>
                    <a:pt x="484" y="32"/>
                    <a:pt x="486" y="32"/>
                    <a:pt x="486" y="32"/>
                  </a:cubicBezTo>
                  <a:cubicBezTo>
                    <a:pt x="488" y="33"/>
                    <a:pt x="489" y="35"/>
                    <a:pt x="491" y="35"/>
                  </a:cubicBezTo>
                  <a:cubicBezTo>
                    <a:pt x="491" y="39"/>
                    <a:pt x="489" y="41"/>
                    <a:pt x="486" y="42"/>
                  </a:cubicBezTo>
                  <a:cubicBezTo>
                    <a:pt x="489" y="44"/>
                    <a:pt x="488" y="49"/>
                    <a:pt x="492" y="50"/>
                  </a:cubicBezTo>
                  <a:cubicBezTo>
                    <a:pt x="491" y="54"/>
                    <a:pt x="487" y="54"/>
                    <a:pt x="486" y="57"/>
                  </a:cubicBezTo>
                  <a:cubicBezTo>
                    <a:pt x="484" y="57"/>
                    <a:pt x="483" y="60"/>
                    <a:pt x="482" y="57"/>
                  </a:cubicBezTo>
                  <a:cubicBezTo>
                    <a:pt x="480" y="59"/>
                    <a:pt x="480" y="62"/>
                    <a:pt x="478" y="64"/>
                  </a:cubicBezTo>
                  <a:cubicBezTo>
                    <a:pt x="476" y="63"/>
                    <a:pt x="479" y="60"/>
                    <a:pt x="472" y="62"/>
                  </a:cubicBezTo>
                  <a:cubicBezTo>
                    <a:pt x="472" y="60"/>
                    <a:pt x="474" y="60"/>
                    <a:pt x="475" y="60"/>
                  </a:cubicBezTo>
                  <a:cubicBezTo>
                    <a:pt x="472" y="56"/>
                    <a:pt x="467" y="61"/>
                    <a:pt x="463" y="60"/>
                  </a:cubicBezTo>
                  <a:cubicBezTo>
                    <a:pt x="464" y="65"/>
                    <a:pt x="463" y="63"/>
                    <a:pt x="463" y="69"/>
                  </a:cubicBezTo>
                  <a:cubicBezTo>
                    <a:pt x="461" y="69"/>
                    <a:pt x="462" y="67"/>
                    <a:pt x="461" y="66"/>
                  </a:cubicBezTo>
                  <a:cubicBezTo>
                    <a:pt x="458" y="66"/>
                    <a:pt x="459" y="71"/>
                    <a:pt x="454" y="70"/>
                  </a:cubicBezTo>
                  <a:cubicBezTo>
                    <a:pt x="455" y="72"/>
                    <a:pt x="457" y="71"/>
                    <a:pt x="457" y="73"/>
                  </a:cubicBezTo>
                  <a:cubicBezTo>
                    <a:pt x="457" y="75"/>
                    <a:pt x="455" y="76"/>
                    <a:pt x="456" y="78"/>
                  </a:cubicBezTo>
                  <a:cubicBezTo>
                    <a:pt x="452" y="75"/>
                    <a:pt x="448" y="84"/>
                    <a:pt x="447" y="83"/>
                  </a:cubicBezTo>
                  <a:cubicBezTo>
                    <a:pt x="446" y="82"/>
                    <a:pt x="445" y="81"/>
                    <a:pt x="444" y="85"/>
                  </a:cubicBezTo>
                  <a:cubicBezTo>
                    <a:pt x="439" y="85"/>
                    <a:pt x="439" y="85"/>
                    <a:pt x="439" y="85"/>
                  </a:cubicBezTo>
                  <a:cubicBezTo>
                    <a:pt x="437" y="86"/>
                    <a:pt x="438" y="89"/>
                    <a:pt x="437" y="91"/>
                  </a:cubicBezTo>
                  <a:cubicBezTo>
                    <a:pt x="436" y="89"/>
                    <a:pt x="435" y="90"/>
                    <a:pt x="435" y="92"/>
                  </a:cubicBezTo>
                  <a:cubicBezTo>
                    <a:pt x="432" y="90"/>
                    <a:pt x="431" y="92"/>
                    <a:pt x="428" y="92"/>
                  </a:cubicBezTo>
                  <a:cubicBezTo>
                    <a:pt x="429" y="94"/>
                    <a:pt x="429" y="96"/>
                    <a:pt x="429" y="98"/>
                  </a:cubicBezTo>
                  <a:cubicBezTo>
                    <a:pt x="426" y="95"/>
                    <a:pt x="427" y="99"/>
                    <a:pt x="425" y="102"/>
                  </a:cubicBezTo>
                  <a:cubicBezTo>
                    <a:pt x="423" y="105"/>
                    <a:pt x="419" y="108"/>
                    <a:pt x="419" y="115"/>
                  </a:cubicBezTo>
                  <a:cubicBezTo>
                    <a:pt x="416" y="117"/>
                    <a:pt x="415" y="121"/>
                    <a:pt x="412" y="123"/>
                  </a:cubicBezTo>
                  <a:cubicBezTo>
                    <a:pt x="412" y="126"/>
                    <a:pt x="414" y="123"/>
                    <a:pt x="414" y="123"/>
                  </a:cubicBezTo>
                  <a:cubicBezTo>
                    <a:pt x="415" y="123"/>
                    <a:pt x="414" y="124"/>
                    <a:pt x="415" y="125"/>
                  </a:cubicBezTo>
                  <a:cubicBezTo>
                    <a:pt x="416" y="125"/>
                    <a:pt x="417" y="127"/>
                    <a:pt x="418" y="127"/>
                  </a:cubicBezTo>
                  <a:cubicBezTo>
                    <a:pt x="419" y="128"/>
                    <a:pt x="420" y="125"/>
                    <a:pt x="423" y="127"/>
                  </a:cubicBezTo>
                  <a:cubicBezTo>
                    <a:pt x="424" y="128"/>
                    <a:pt x="425" y="129"/>
                    <a:pt x="426" y="129"/>
                  </a:cubicBezTo>
                  <a:cubicBezTo>
                    <a:pt x="426" y="135"/>
                    <a:pt x="426" y="135"/>
                    <a:pt x="426" y="135"/>
                  </a:cubicBezTo>
                  <a:cubicBezTo>
                    <a:pt x="427" y="136"/>
                    <a:pt x="429" y="135"/>
                    <a:pt x="429" y="137"/>
                  </a:cubicBezTo>
                  <a:cubicBezTo>
                    <a:pt x="430" y="139"/>
                    <a:pt x="432" y="139"/>
                    <a:pt x="432" y="142"/>
                  </a:cubicBezTo>
                  <a:cubicBezTo>
                    <a:pt x="439" y="141"/>
                    <a:pt x="444" y="143"/>
                    <a:pt x="449" y="142"/>
                  </a:cubicBezTo>
                  <a:cubicBezTo>
                    <a:pt x="449" y="146"/>
                    <a:pt x="455" y="145"/>
                    <a:pt x="458" y="149"/>
                  </a:cubicBezTo>
                  <a:cubicBezTo>
                    <a:pt x="459" y="149"/>
                    <a:pt x="460" y="148"/>
                    <a:pt x="460" y="150"/>
                  </a:cubicBezTo>
                  <a:cubicBezTo>
                    <a:pt x="460" y="152"/>
                    <a:pt x="461" y="150"/>
                    <a:pt x="461" y="150"/>
                  </a:cubicBezTo>
                  <a:cubicBezTo>
                    <a:pt x="463" y="150"/>
                    <a:pt x="463" y="152"/>
                    <a:pt x="464" y="153"/>
                  </a:cubicBezTo>
                  <a:cubicBezTo>
                    <a:pt x="466" y="154"/>
                    <a:pt x="469" y="152"/>
                    <a:pt x="468" y="156"/>
                  </a:cubicBezTo>
                  <a:cubicBezTo>
                    <a:pt x="476" y="155"/>
                    <a:pt x="480" y="158"/>
                    <a:pt x="486" y="158"/>
                  </a:cubicBezTo>
                  <a:cubicBezTo>
                    <a:pt x="487" y="163"/>
                    <a:pt x="485" y="167"/>
                    <a:pt x="488" y="170"/>
                  </a:cubicBezTo>
                  <a:cubicBezTo>
                    <a:pt x="488" y="169"/>
                    <a:pt x="489" y="172"/>
                    <a:pt x="489" y="171"/>
                  </a:cubicBezTo>
                  <a:cubicBezTo>
                    <a:pt x="490" y="172"/>
                    <a:pt x="488" y="174"/>
                    <a:pt x="488" y="174"/>
                  </a:cubicBezTo>
                  <a:cubicBezTo>
                    <a:pt x="489" y="175"/>
                    <a:pt x="490" y="174"/>
                    <a:pt x="491" y="175"/>
                  </a:cubicBezTo>
                  <a:cubicBezTo>
                    <a:pt x="491" y="176"/>
                    <a:pt x="488" y="179"/>
                    <a:pt x="492" y="178"/>
                  </a:cubicBezTo>
                  <a:cubicBezTo>
                    <a:pt x="491" y="179"/>
                    <a:pt x="491" y="180"/>
                    <a:pt x="491" y="182"/>
                  </a:cubicBezTo>
                  <a:cubicBezTo>
                    <a:pt x="491" y="184"/>
                    <a:pt x="492" y="183"/>
                    <a:pt x="492" y="182"/>
                  </a:cubicBezTo>
                  <a:cubicBezTo>
                    <a:pt x="494" y="182"/>
                    <a:pt x="493" y="184"/>
                    <a:pt x="493" y="185"/>
                  </a:cubicBezTo>
                  <a:cubicBezTo>
                    <a:pt x="494" y="185"/>
                    <a:pt x="496" y="185"/>
                    <a:pt x="496" y="185"/>
                  </a:cubicBezTo>
                  <a:cubicBezTo>
                    <a:pt x="498" y="187"/>
                    <a:pt x="503" y="187"/>
                    <a:pt x="508" y="185"/>
                  </a:cubicBezTo>
                  <a:cubicBezTo>
                    <a:pt x="509" y="179"/>
                    <a:pt x="509" y="177"/>
                    <a:pt x="508" y="171"/>
                  </a:cubicBezTo>
                  <a:cubicBezTo>
                    <a:pt x="508" y="169"/>
                    <a:pt x="505" y="170"/>
                    <a:pt x="505" y="170"/>
                  </a:cubicBezTo>
                  <a:cubicBezTo>
                    <a:pt x="503" y="167"/>
                    <a:pt x="507" y="162"/>
                    <a:pt x="502" y="164"/>
                  </a:cubicBezTo>
                  <a:cubicBezTo>
                    <a:pt x="503" y="163"/>
                    <a:pt x="505" y="163"/>
                    <a:pt x="505" y="160"/>
                  </a:cubicBezTo>
                  <a:cubicBezTo>
                    <a:pt x="511" y="161"/>
                    <a:pt x="510" y="157"/>
                    <a:pt x="515" y="157"/>
                  </a:cubicBezTo>
                  <a:cubicBezTo>
                    <a:pt x="517" y="157"/>
                    <a:pt x="515" y="154"/>
                    <a:pt x="516" y="153"/>
                  </a:cubicBezTo>
                  <a:cubicBezTo>
                    <a:pt x="516" y="153"/>
                    <a:pt x="520" y="155"/>
                    <a:pt x="520" y="153"/>
                  </a:cubicBezTo>
                  <a:cubicBezTo>
                    <a:pt x="517" y="147"/>
                    <a:pt x="522" y="141"/>
                    <a:pt x="519" y="137"/>
                  </a:cubicBezTo>
                  <a:cubicBezTo>
                    <a:pt x="519" y="135"/>
                    <a:pt x="517" y="137"/>
                    <a:pt x="517" y="137"/>
                  </a:cubicBezTo>
                  <a:cubicBezTo>
                    <a:pt x="515" y="136"/>
                    <a:pt x="518" y="132"/>
                    <a:pt x="513" y="133"/>
                  </a:cubicBezTo>
                  <a:cubicBezTo>
                    <a:pt x="513" y="131"/>
                    <a:pt x="511" y="130"/>
                    <a:pt x="512" y="127"/>
                  </a:cubicBezTo>
                  <a:cubicBezTo>
                    <a:pt x="511" y="124"/>
                    <a:pt x="513" y="123"/>
                    <a:pt x="516" y="123"/>
                  </a:cubicBezTo>
                  <a:cubicBezTo>
                    <a:pt x="513" y="122"/>
                    <a:pt x="518" y="114"/>
                    <a:pt x="512" y="113"/>
                  </a:cubicBezTo>
                  <a:cubicBezTo>
                    <a:pt x="513" y="112"/>
                    <a:pt x="513" y="111"/>
                    <a:pt x="513" y="109"/>
                  </a:cubicBezTo>
                  <a:cubicBezTo>
                    <a:pt x="513" y="110"/>
                    <a:pt x="512" y="109"/>
                    <a:pt x="512" y="108"/>
                  </a:cubicBezTo>
                  <a:cubicBezTo>
                    <a:pt x="512" y="108"/>
                    <a:pt x="513" y="108"/>
                    <a:pt x="513" y="106"/>
                  </a:cubicBezTo>
                  <a:cubicBezTo>
                    <a:pt x="513" y="105"/>
                    <a:pt x="512" y="105"/>
                    <a:pt x="512" y="104"/>
                  </a:cubicBezTo>
                  <a:cubicBezTo>
                    <a:pt x="512" y="102"/>
                    <a:pt x="515" y="99"/>
                    <a:pt x="512" y="98"/>
                  </a:cubicBezTo>
                  <a:cubicBezTo>
                    <a:pt x="512" y="96"/>
                    <a:pt x="523" y="95"/>
                    <a:pt x="522" y="99"/>
                  </a:cubicBezTo>
                  <a:cubicBezTo>
                    <a:pt x="527" y="99"/>
                    <a:pt x="535" y="101"/>
                    <a:pt x="537" y="97"/>
                  </a:cubicBezTo>
                  <a:cubicBezTo>
                    <a:pt x="540" y="101"/>
                    <a:pt x="547" y="100"/>
                    <a:pt x="547" y="108"/>
                  </a:cubicBezTo>
                  <a:cubicBezTo>
                    <a:pt x="558" y="108"/>
                    <a:pt x="558" y="108"/>
                    <a:pt x="558" y="108"/>
                  </a:cubicBezTo>
                  <a:cubicBezTo>
                    <a:pt x="558" y="110"/>
                    <a:pt x="559" y="110"/>
                    <a:pt x="561" y="111"/>
                  </a:cubicBezTo>
                  <a:cubicBezTo>
                    <a:pt x="561" y="113"/>
                    <a:pt x="560" y="116"/>
                    <a:pt x="561" y="119"/>
                  </a:cubicBezTo>
                  <a:cubicBezTo>
                    <a:pt x="561" y="122"/>
                    <a:pt x="565" y="125"/>
                    <a:pt x="562" y="126"/>
                  </a:cubicBezTo>
                  <a:cubicBezTo>
                    <a:pt x="562" y="128"/>
                    <a:pt x="565" y="127"/>
                    <a:pt x="566" y="127"/>
                  </a:cubicBezTo>
                  <a:cubicBezTo>
                    <a:pt x="566" y="132"/>
                    <a:pt x="572" y="129"/>
                    <a:pt x="568" y="133"/>
                  </a:cubicBezTo>
                  <a:cubicBezTo>
                    <a:pt x="574" y="134"/>
                    <a:pt x="575" y="131"/>
                    <a:pt x="580" y="132"/>
                  </a:cubicBezTo>
                  <a:cubicBezTo>
                    <a:pt x="581" y="130"/>
                    <a:pt x="580" y="129"/>
                    <a:pt x="579" y="129"/>
                  </a:cubicBezTo>
                  <a:cubicBezTo>
                    <a:pt x="580" y="126"/>
                    <a:pt x="581" y="126"/>
                    <a:pt x="583" y="127"/>
                  </a:cubicBezTo>
                  <a:cubicBezTo>
                    <a:pt x="582" y="123"/>
                    <a:pt x="586" y="123"/>
                    <a:pt x="588" y="122"/>
                  </a:cubicBezTo>
                  <a:cubicBezTo>
                    <a:pt x="588" y="121"/>
                    <a:pt x="586" y="121"/>
                    <a:pt x="586" y="120"/>
                  </a:cubicBezTo>
                  <a:cubicBezTo>
                    <a:pt x="586" y="119"/>
                    <a:pt x="589" y="118"/>
                    <a:pt x="592" y="118"/>
                  </a:cubicBezTo>
                  <a:cubicBezTo>
                    <a:pt x="589" y="121"/>
                    <a:pt x="591" y="121"/>
                    <a:pt x="595" y="125"/>
                  </a:cubicBezTo>
                  <a:cubicBezTo>
                    <a:pt x="596" y="127"/>
                    <a:pt x="598" y="130"/>
                    <a:pt x="603" y="130"/>
                  </a:cubicBezTo>
                  <a:cubicBezTo>
                    <a:pt x="603" y="132"/>
                    <a:pt x="600" y="131"/>
                    <a:pt x="600" y="133"/>
                  </a:cubicBezTo>
                  <a:cubicBezTo>
                    <a:pt x="601" y="135"/>
                    <a:pt x="603" y="135"/>
                    <a:pt x="603" y="137"/>
                  </a:cubicBezTo>
                  <a:cubicBezTo>
                    <a:pt x="605" y="138"/>
                    <a:pt x="604" y="135"/>
                    <a:pt x="604" y="135"/>
                  </a:cubicBezTo>
                  <a:cubicBezTo>
                    <a:pt x="608" y="133"/>
                    <a:pt x="603" y="140"/>
                    <a:pt x="609" y="139"/>
                  </a:cubicBezTo>
                  <a:cubicBezTo>
                    <a:pt x="606" y="142"/>
                    <a:pt x="610" y="144"/>
                    <a:pt x="606" y="147"/>
                  </a:cubicBezTo>
                  <a:cubicBezTo>
                    <a:pt x="606" y="150"/>
                    <a:pt x="610" y="149"/>
                    <a:pt x="611" y="150"/>
                  </a:cubicBezTo>
                  <a:cubicBezTo>
                    <a:pt x="612" y="150"/>
                    <a:pt x="609" y="152"/>
                    <a:pt x="610" y="153"/>
                  </a:cubicBezTo>
                  <a:cubicBezTo>
                    <a:pt x="611" y="153"/>
                    <a:pt x="613" y="154"/>
                    <a:pt x="614" y="154"/>
                  </a:cubicBezTo>
                  <a:cubicBezTo>
                    <a:pt x="615" y="155"/>
                    <a:pt x="616" y="156"/>
                    <a:pt x="617" y="157"/>
                  </a:cubicBezTo>
                  <a:cubicBezTo>
                    <a:pt x="619" y="158"/>
                    <a:pt x="622" y="159"/>
                    <a:pt x="624" y="161"/>
                  </a:cubicBezTo>
                  <a:cubicBezTo>
                    <a:pt x="626" y="162"/>
                    <a:pt x="627" y="156"/>
                    <a:pt x="628" y="160"/>
                  </a:cubicBezTo>
                  <a:cubicBezTo>
                    <a:pt x="628" y="164"/>
                    <a:pt x="625" y="164"/>
                    <a:pt x="621" y="164"/>
                  </a:cubicBezTo>
                  <a:cubicBezTo>
                    <a:pt x="624" y="167"/>
                    <a:pt x="628" y="168"/>
                    <a:pt x="632" y="168"/>
                  </a:cubicBezTo>
                  <a:cubicBezTo>
                    <a:pt x="632" y="171"/>
                    <a:pt x="633" y="171"/>
                    <a:pt x="635" y="171"/>
                  </a:cubicBezTo>
                  <a:cubicBezTo>
                    <a:pt x="635" y="174"/>
                    <a:pt x="635" y="175"/>
                    <a:pt x="638" y="175"/>
                  </a:cubicBezTo>
                  <a:cubicBezTo>
                    <a:pt x="637" y="177"/>
                    <a:pt x="636" y="179"/>
                    <a:pt x="637" y="182"/>
                  </a:cubicBezTo>
                  <a:cubicBezTo>
                    <a:pt x="634" y="183"/>
                    <a:pt x="631" y="183"/>
                    <a:pt x="628" y="185"/>
                  </a:cubicBezTo>
                  <a:cubicBezTo>
                    <a:pt x="627" y="186"/>
                    <a:pt x="628" y="186"/>
                    <a:pt x="627" y="186"/>
                  </a:cubicBezTo>
                  <a:cubicBezTo>
                    <a:pt x="625" y="186"/>
                    <a:pt x="624" y="186"/>
                    <a:pt x="624" y="188"/>
                  </a:cubicBezTo>
                  <a:cubicBezTo>
                    <a:pt x="624" y="190"/>
                    <a:pt x="621" y="188"/>
                    <a:pt x="621" y="188"/>
                  </a:cubicBezTo>
                  <a:cubicBezTo>
                    <a:pt x="621" y="188"/>
                    <a:pt x="619" y="190"/>
                    <a:pt x="618" y="191"/>
                  </a:cubicBezTo>
                  <a:cubicBezTo>
                    <a:pt x="618" y="191"/>
                    <a:pt x="618" y="194"/>
                    <a:pt x="617" y="195"/>
                  </a:cubicBezTo>
                  <a:cubicBezTo>
                    <a:pt x="616" y="196"/>
                    <a:pt x="611" y="195"/>
                    <a:pt x="614" y="196"/>
                  </a:cubicBezTo>
                  <a:cubicBezTo>
                    <a:pt x="613" y="199"/>
                    <a:pt x="608" y="198"/>
                    <a:pt x="606" y="198"/>
                  </a:cubicBezTo>
                  <a:cubicBezTo>
                    <a:pt x="603" y="198"/>
                    <a:pt x="600" y="198"/>
                    <a:pt x="597" y="198"/>
                  </a:cubicBezTo>
                  <a:cubicBezTo>
                    <a:pt x="595" y="198"/>
                    <a:pt x="595" y="197"/>
                    <a:pt x="593" y="196"/>
                  </a:cubicBezTo>
                  <a:cubicBezTo>
                    <a:pt x="587" y="195"/>
                    <a:pt x="581" y="197"/>
                    <a:pt x="575" y="198"/>
                  </a:cubicBezTo>
                  <a:cubicBezTo>
                    <a:pt x="570" y="200"/>
                    <a:pt x="568" y="205"/>
                    <a:pt x="562" y="206"/>
                  </a:cubicBezTo>
                  <a:cubicBezTo>
                    <a:pt x="565" y="209"/>
                    <a:pt x="560" y="210"/>
                    <a:pt x="558" y="212"/>
                  </a:cubicBezTo>
                  <a:cubicBezTo>
                    <a:pt x="559" y="213"/>
                    <a:pt x="560" y="214"/>
                    <a:pt x="559" y="216"/>
                  </a:cubicBezTo>
                  <a:cubicBezTo>
                    <a:pt x="562" y="215"/>
                    <a:pt x="562" y="212"/>
                    <a:pt x="564" y="210"/>
                  </a:cubicBezTo>
                  <a:cubicBezTo>
                    <a:pt x="565" y="209"/>
                    <a:pt x="569" y="210"/>
                    <a:pt x="569" y="207"/>
                  </a:cubicBezTo>
                  <a:cubicBezTo>
                    <a:pt x="570" y="203"/>
                    <a:pt x="572" y="211"/>
                    <a:pt x="572" y="205"/>
                  </a:cubicBezTo>
                  <a:cubicBezTo>
                    <a:pt x="574" y="204"/>
                    <a:pt x="575" y="206"/>
                    <a:pt x="575" y="206"/>
                  </a:cubicBezTo>
                  <a:cubicBezTo>
                    <a:pt x="576" y="206"/>
                    <a:pt x="576" y="203"/>
                    <a:pt x="576" y="203"/>
                  </a:cubicBezTo>
                  <a:cubicBezTo>
                    <a:pt x="579" y="203"/>
                    <a:pt x="582" y="204"/>
                    <a:pt x="586" y="203"/>
                  </a:cubicBezTo>
                  <a:cubicBezTo>
                    <a:pt x="586" y="205"/>
                    <a:pt x="588" y="204"/>
                    <a:pt x="588" y="203"/>
                  </a:cubicBezTo>
                  <a:cubicBezTo>
                    <a:pt x="590" y="203"/>
                    <a:pt x="590" y="211"/>
                    <a:pt x="586" y="209"/>
                  </a:cubicBezTo>
                  <a:cubicBezTo>
                    <a:pt x="589" y="212"/>
                    <a:pt x="584" y="213"/>
                    <a:pt x="585" y="219"/>
                  </a:cubicBezTo>
                  <a:cubicBezTo>
                    <a:pt x="585" y="220"/>
                    <a:pt x="586" y="221"/>
                    <a:pt x="586" y="223"/>
                  </a:cubicBezTo>
                  <a:cubicBezTo>
                    <a:pt x="587" y="222"/>
                    <a:pt x="589" y="221"/>
                    <a:pt x="589" y="223"/>
                  </a:cubicBezTo>
                  <a:cubicBezTo>
                    <a:pt x="589" y="225"/>
                    <a:pt x="591" y="224"/>
                    <a:pt x="592" y="224"/>
                  </a:cubicBezTo>
                  <a:cubicBezTo>
                    <a:pt x="592" y="225"/>
                    <a:pt x="594" y="227"/>
                    <a:pt x="595" y="227"/>
                  </a:cubicBezTo>
                  <a:cubicBezTo>
                    <a:pt x="595" y="227"/>
                    <a:pt x="596" y="227"/>
                    <a:pt x="597" y="227"/>
                  </a:cubicBezTo>
                  <a:cubicBezTo>
                    <a:pt x="598" y="227"/>
                    <a:pt x="599" y="228"/>
                    <a:pt x="599" y="228"/>
                  </a:cubicBezTo>
                  <a:cubicBezTo>
                    <a:pt x="601" y="229"/>
                    <a:pt x="603" y="225"/>
                    <a:pt x="604" y="228"/>
                  </a:cubicBezTo>
                  <a:cubicBezTo>
                    <a:pt x="606" y="229"/>
                    <a:pt x="605" y="226"/>
                    <a:pt x="606" y="226"/>
                  </a:cubicBezTo>
                  <a:cubicBezTo>
                    <a:pt x="606" y="225"/>
                    <a:pt x="608" y="226"/>
                    <a:pt x="609" y="226"/>
                  </a:cubicBezTo>
                  <a:cubicBezTo>
                    <a:pt x="609" y="225"/>
                    <a:pt x="608" y="223"/>
                    <a:pt x="609" y="221"/>
                  </a:cubicBezTo>
                  <a:cubicBezTo>
                    <a:pt x="611" y="221"/>
                    <a:pt x="611" y="223"/>
                    <a:pt x="611" y="224"/>
                  </a:cubicBezTo>
                  <a:cubicBezTo>
                    <a:pt x="612" y="226"/>
                    <a:pt x="616" y="225"/>
                    <a:pt x="614" y="230"/>
                  </a:cubicBezTo>
                  <a:cubicBezTo>
                    <a:pt x="612" y="231"/>
                    <a:pt x="612" y="228"/>
                    <a:pt x="610" y="228"/>
                  </a:cubicBezTo>
                  <a:cubicBezTo>
                    <a:pt x="608" y="229"/>
                    <a:pt x="608" y="232"/>
                    <a:pt x="606" y="233"/>
                  </a:cubicBezTo>
                  <a:cubicBezTo>
                    <a:pt x="605" y="233"/>
                    <a:pt x="603" y="232"/>
                    <a:pt x="602" y="233"/>
                  </a:cubicBezTo>
                  <a:cubicBezTo>
                    <a:pt x="599" y="233"/>
                    <a:pt x="600" y="236"/>
                    <a:pt x="595" y="236"/>
                  </a:cubicBezTo>
                  <a:cubicBezTo>
                    <a:pt x="592" y="235"/>
                    <a:pt x="593" y="239"/>
                    <a:pt x="592" y="240"/>
                  </a:cubicBezTo>
                  <a:cubicBezTo>
                    <a:pt x="591" y="240"/>
                    <a:pt x="590" y="239"/>
                    <a:pt x="590" y="238"/>
                  </a:cubicBezTo>
                  <a:cubicBezTo>
                    <a:pt x="588" y="240"/>
                    <a:pt x="588" y="243"/>
                    <a:pt x="583" y="243"/>
                  </a:cubicBezTo>
                  <a:cubicBezTo>
                    <a:pt x="586" y="240"/>
                    <a:pt x="583" y="241"/>
                    <a:pt x="583" y="237"/>
                  </a:cubicBezTo>
                  <a:cubicBezTo>
                    <a:pt x="586" y="236"/>
                    <a:pt x="587" y="232"/>
                    <a:pt x="590" y="236"/>
                  </a:cubicBezTo>
                  <a:cubicBezTo>
                    <a:pt x="592" y="231"/>
                    <a:pt x="588" y="231"/>
                    <a:pt x="586" y="230"/>
                  </a:cubicBezTo>
                  <a:cubicBezTo>
                    <a:pt x="583" y="229"/>
                    <a:pt x="581" y="234"/>
                    <a:pt x="578" y="234"/>
                  </a:cubicBezTo>
                  <a:cubicBezTo>
                    <a:pt x="578" y="234"/>
                    <a:pt x="574" y="235"/>
                    <a:pt x="573" y="236"/>
                  </a:cubicBezTo>
                  <a:cubicBezTo>
                    <a:pt x="572" y="236"/>
                    <a:pt x="572" y="237"/>
                    <a:pt x="572" y="238"/>
                  </a:cubicBezTo>
                  <a:cubicBezTo>
                    <a:pt x="564" y="237"/>
                    <a:pt x="565" y="242"/>
                    <a:pt x="558" y="240"/>
                  </a:cubicBezTo>
                  <a:cubicBezTo>
                    <a:pt x="561" y="242"/>
                    <a:pt x="562" y="243"/>
                    <a:pt x="555" y="243"/>
                  </a:cubicBezTo>
                  <a:cubicBezTo>
                    <a:pt x="552" y="245"/>
                    <a:pt x="551" y="252"/>
                    <a:pt x="555" y="254"/>
                  </a:cubicBezTo>
                  <a:cubicBezTo>
                    <a:pt x="555" y="257"/>
                    <a:pt x="551" y="256"/>
                    <a:pt x="552" y="259"/>
                  </a:cubicBezTo>
                  <a:cubicBezTo>
                    <a:pt x="551" y="260"/>
                    <a:pt x="549" y="259"/>
                    <a:pt x="548" y="259"/>
                  </a:cubicBezTo>
                  <a:cubicBezTo>
                    <a:pt x="547" y="260"/>
                    <a:pt x="547" y="262"/>
                    <a:pt x="545" y="262"/>
                  </a:cubicBezTo>
                  <a:cubicBezTo>
                    <a:pt x="543" y="264"/>
                    <a:pt x="539" y="262"/>
                    <a:pt x="537" y="265"/>
                  </a:cubicBezTo>
                  <a:cubicBezTo>
                    <a:pt x="536" y="266"/>
                    <a:pt x="535" y="267"/>
                    <a:pt x="534" y="268"/>
                  </a:cubicBezTo>
                  <a:cubicBezTo>
                    <a:pt x="533" y="270"/>
                    <a:pt x="532" y="272"/>
                    <a:pt x="530" y="275"/>
                  </a:cubicBezTo>
                  <a:cubicBezTo>
                    <a:pt x="529" y="276"/>
                    <a:pt x="526" y="277"/>
                    <a:pt x="527" y="282"/>
                  </a:cubicBezTo>
                  <a:cubicBezTo>
                    <a:pt x="524" y="281"/>
                    <a:pt x="524" y="278"/>
                    <a:pt x="522" y="278"/>
                  </a:cubicBezTo>
                  <a:cubicBezTo>
                    <a:pt x="520" y="278"/>
                    <a:pt x="521" y="280"/>
                    <a:pt x="519" y="280"/>
                  </a:cubicBezTo>
                  <a:cubicBezTo>
                    <a:pt x="524" y="286"/>
                    <a:pt x="524" y="291"/>
                    <a:pt x="524" y="299"/>
                  </a:cubicBezTo>
                  <a:cubicBezTo>
                    <a:pt x="521" y="297"/>
                    <a:pt x="522" y="301"/>
                    <a:pt x="522" y="301"/>
                  </a:cubicBezTo>
                  <a:cubicBezTo>
                    <a:pt x="521" y="302"/>
                    <a:pt x="519" y="301"/>
                    <a:pt x="519" y="301"/>
                  </a:cubicBezTo>
                  <a:cubicBezTo>
                    <a:pt x="518" y="303"/>
                    <a:pt x="517" y="303"/>
                    <a:pt x="516" y="304"/>
                  </a:cubicBezTo>
                  <a:cubicBezTo>
                    <a:pt x="514" y="305"/>
                    <a:pt x="513" y="308"/>
                    <a:pt x="512" y="308"/>
                  </a:cubicBezTo>
                  <a:cubicBezTo>
                    <a:pt x="510" y="310"/>
                    <a:pt x="507" y="308"/>
                    <a:pt x="506" y="310"/>
                  </a:cubicBezTo>
                  <a:cubicBezTo>
                    <a:pt x="503" y="311"/>
                    <a:pt x="502" y="314"/>
                    <a:pt x="501" y="317"/>
                  </a:cubicBezTo>
                  <a:cubicBezTo>
                    <a:pt x="497" y="317"/>
                    <a:pt x="497" y="321"/>
                    <a:pt x="493" y="321"/>
                  </a:cubicBezTo>
                  <a:cubicBezTo>
                    <a:pt x="495" y="326"/>
                    <a:pt x="490" y="336"/>
                    <a:pt x="496" y="337"/>
                  </a:cubicBezTo>
                  <a:cubicBezTo>
                    <a:pt x="493" y="342"/>
                    <a:pt x="499" y="342"/>
                    <a:pt x="498" y="349"/>
                  </a:cubicBezTo>
                  <a:cubicBezTo>
                    <a:pt x="498" y="351"/>
                    <a:pt x="499" y="350"/>
                    <a:pt x="501" y="351"/>
                  </a:cubicBezTo>
                  <a:cubicBezTo>
                    <a:pt x="499" y="355"/>
                    <a:pt x="501" y="355"/>
                    <a:pt x="501" y="360"/>
                  </a:cubicBezTo>
                  <a:cubicBezTo>
                    <a:pt x="498" y="361"/>
                    <a:pt x="496" y="361"/>
                    <a:pt x="495" y="363"/>
                  </a:cubicBezTo>
                  <a:cubicBezTo>
                    <a:pt x="493" y="363"/>
                    <a:pt x="494" y="360"/>
                    <a:pt x="493" y="359"/>
                  </a:cubicBezTo>
                  <a:cubicBezTo>
                    <a:pt x="493" y="358"/>
                    <a:pt x="491" y="359"/>
                    <a:pt x="489" y="358"/>
                  </a:cubicBezTo>
                  <a:cubicBezTo>
                    <a:pt x="488" y="357"/>
                    <a:pt x="489" y="354"/>
                    <a:pt x="486" y="355"/>
                  </a:cubicBezTo>
                  <a:cubicBezTo>
                    <a:pt x="487" y="351"/>
                    <a:pt x="489" y="348"/>
                    <a:pt x="484" y="348"/>
                  </a:cubicBezTo>
                  <a:cubicBezTo>
                    <a:pt x="486" y="341"/>
                    <a:pt x="483" y="341"/>
                    <a:pt x="482" y="335"/>
                  </a:cubicBezTo>
                  <a:cubicBezTo>
                    <a:pt x="481" y="335"/>
                    <a:pt x="481" y="337"/>
                    <a:pt x="479" y="337"/>
                  </a:cubicBezTo>
                  <a:cubicBezTo>
                    <a:pt x="479" y="334"/>
                    <a:pt x="479" y="334"/>
                    <a:pt x="479" y="334"/>
                  </a:cubicBezTo>
                  <a:cubicBezTo>
                    <a:pt x="477" y="334"/>
                    <a:pt x="470" y="336"/>
                    <a:pt x="468" y="334"/>
                  </a:cubicBezTo>
                  <a:cubicBezTo>
                    <a:pt x="467" y="333"/>
                    <a:pt x="467" y="331"/>
                    <a:pt x="465" y="331"/>
                  </a:cubicBezTo>
                  <a:cubicBezTo>
                    <a:pt x="464" y="331"/>
                    <a:pt x="462" y="333"/>
                    <a:pt x="460" y="332"/>
                  </a:cubicBezTo>
                  <a:cubicBezTo>
                    <a:pt x="460" y="332"/>
                    <a:pt x="465" y="327"/>
                    <a:pt x="460" y="329"/>
                  </a:cubicBezTo>
                  <a:cubicBezTo>
                    <a:pt x="459" y="330"/>
                    <a:pt x="460" y="331"/>
                    <a:pt x="458" y="331"/>
                  </a:cubicBezTo>
                  <a:cubicBezTo>
                    <a:pt x="455" y="331"/>
                    <a:pt x="449" y="331"/>
                    <a:pt x="446" y="329"/>
                  </a:cubicBezTo>
                  <a:cubicBezTo>
                    <a:pt x="443" y="329"/>
                    <a:pt x="445" y="334"/>
                    <a:pt x="444" y="337"/>
                  </a:cubicBezTo>
                  <a:cubicBezTo>
                    <a:pt x="437" y="335"/>
                    <a:pt x="428" y="335"/>
                    <a:pt x="419" y="334"/>
                  </a:cubicBezTo>
                  <a:cubicBezTo>
                    <a:pt x="418" y="334"/>
                    <a:pt x="418" y="335"/>
                    <a:pt x="416" y="335"/>
                  </a:cubicBezTo>
                  <a:cubicBezTo>
                    <a:pt x="415" y="335"/>
                    <a:pt x="415" y="338"/>
                    <a:pt x="414" y="338"/>
                  </a:cubicBezTo>
                  <a:cubicBezTo>
                    <a:pt x="412" y="338"/>
                    <a:pt x="412" y="340"/>
                    <a:pt x="412" y="341"/>
                  </a:cubicBezTo>
                  <a:cubicBezTo>
                    <a:pt x="410" y="341"/>
                    <a:pt x="408" y="340"/>
                    <a:pt x="407" y="341"/>
                  </a:cubicBezTo>
                  <a:cubicBezTo>
                    <a:pt x="405" y="341"/>
                    <a:pt x="405" y="344"/>
                    <a:pt x="402" y="344"/>
                  </a:cubicBezTo>
                  <a:cubicBezTo>
                    <a:pt x="403" y="346"/>
                    <a:pt x="401" y="353"/>
                    <a:pt x="404" y="353"/>
                  </a:cubicBezTo>
                  <a:cubicBezTo>
                    <a:pt x="402" y="355"/>
                    <a:pt x="401" y="358"/>
                    <a:pt x="400" y="359"/>
                  </a:cubicBezTo>
                  <a:cubicBezTo>
                    <a:pt x="400" y="363"/>
                    <a:pt x="399" y="367"/>
                    <a:pt x="400" y="370"/>
                  </a:cubicBezTo>
                  <a:cubicBezTo>
                    <a:pt x="400" y="372"/>
                    <a:pt x="401" y="373"/>
                    <a:pt x="401" y="374"/>
                  </a:cubicBezTo>
                  <a:cubicBezTo>
                    <a:pt x="401" y="378"/>
                    <a:pt x="402" y="382"/>
                    <a:pt x="400" y="384"/>
                  </a:cubicBezTo>
                  <a:cubicBezTo>
                    <a:pt x="399" y="386"/>
                    <a:pt x="403" y="385"/>
                    <a:pt x="404" y="386"/>
                  </a:cubicBezTo>
                  <a:cubicBezTo>
                    <a:pt x="404" y="386"/>
                    <a:pt x="402" y="388"/>
                    <a:pt x="402" y="388"/>
                  </a:cubicBezTo>
                  <a:cubicBezTo>
                    <a:pt x="402" y="388"/>
                    <a:pt x="404" y="390"/>
                    <a:pt x="404" y="390"/>
                  </a:cubicBezTo>
                  <a:cubicBezTo>
                    <a:pt x="405" y="391"/>
                    <a:pt x="406" y="390"/>
                    <a:pt x="407" y="391"/>
                  </a:cubicBezTo>
                  <a:cubicBezTo>
                    <a:pt x="407" y="392"/>
                    <a:pt x="406" y="394"/>
                    <a:pt x="407" y="394"/>
                  </a:cubicBezTo>
                  <a:cubicBezTo>
                    <a:pt x="407" y="394"/>
                    <a:pt x="408" y="394"/>
                    <a:pt x="408" y="394"/>
                  </a:cubicBezTo>
                  <a:cubicBezTo>
                    <a:pt x="408" y="395"/>
                    <a:pt x="408" y="397"/>
                    <a:pt x="408" y="397"/>
                  </a:cubicBezTo>
                  <a:cubicBezTo>
                    <a:pt x="409" y="398"/>
                    <a:pt x="412" y="400"/>
                    <a:pt x="412" y="402"/>
                  </a:cubicBezTo>
                  <a:cubicBezTo>
                    <a:pt x="423" y="403"/>
                    <a:pt x="429" y="400"/>
                    <a:pt x="435" y="402"/>
                  </a:cubicBezTo>
                  <a:cubicBezTo>
                    <a:pt x="436" y="402"/>
                    <a:pt x="436" y="401"/>
                    <a:pt x="437" y="400"/>
                  </a:cubicBezTo>
                  <a:cubicBezTo>
                    <a:pt x="439" y="398"/>
                    <a:pt x="440" y="396"/>
                    <a:pt x="442" y="393"/>
                  </a:cubicBezTo>
                  <a:cubicBezTo>
                    <a:pt x="442" y="391"/>
                    <a:pt x="444" y="390"/>
                    <a:pt x="442" y="390"/>
                  </a:cubicBezTo>
                  <a:cubicBezTo>
                    <a:pt x="445" y="385"/>
                    <a:pt x="455" y="382"/>
                    <a:pt x="463" y="386"/>
                  </a:cubicBezTo>
                  <a:cubicBezTo>
                    <a:pt x="459" y="389"/>
                    <a:pt x="459" y="395"/>
                    <a:pt x="456" y="398"/>
                  </a:cubicBezTo>
                  <a:cubicBezTo>
                    <a:pt x="454" y="402"/>
                    <a:pt x="458" y="402"/>
                    <a:pt x="457" y="405"/>
                  </a:cubicBezTo>
                  <a:cubicBezTo>
                    <a:pt x="454" y="406"/>
                    <a:pt x="453" y="409"/>
                    <a:pt x="451" y="412"/>
                  </a:cubicBezTo>
                  <a:cubicBezTo>
                    <a:pt x="451" y="413"/>
                    <a:pt x="451" y="414"/>
                    <a:pt x="450" y="414"/>
                  </a:cubicBezTo>
                  <a:cubicBezTo>
                    <a:pt x="449" y="417"/>
                    <a:pt x="456" y="413"/>
                    <a:pt x="454" y="418"/>
                  </a:cubicBezTo>
                  <a:cubicBezTo>
                    <a:pt x="458" y="418"/>
                    <a:pt x="458" y="415"/>
                    <a:pt x="463" y="416"/>
                  </a:cubicBezTo>
                  <a:cubicBezTo>
                    <a:pt x="462" y="420"/>
                    <a:pt x="465" y="418"/>
                    <a:pt x="465" y="421"/>
                  </a:cubicBezTo>
                  <a:cubicBezTo>
                    <a:pt x="473" y="418"/>
                    <a:pt x="474" y="423"/>
                    <a:pt x="482" y="422"/>
                  </a:cubicBezTo>
                  <a:cubicBezTo>
                    <a:pt x="479" y="426"/>
                    <a:pt x="484" y="430"/>
                    <a:pt x="479" y="432"/>
                  </a:cubicBezTo>
                  <a:cubicBezTo>
                    <a:pt x="482" y="435"/>
                    <a:pt x="481" y="444"/>
                    <a:pt x="479" y="447"/>
                  </a:cubicBezTo>
                  <a:cubicBezTo>
                    <a:pt x="480" y="450"/>
                    <a:pt x="482" y="451"/>
                    <a:pt x="485" y="450"/>
                  </a:cubicBezTo>
                  <a:cubicBezTo>
                    <a:pt x="484" y="453"/>
                    <a:pt x="488" y="452"/>
                    <a:pt x="488" y="454"/>
                  </a:cubicBezTo>
                  <a:cubicBezTo>
                    <a:pt x="488" y="456"/>
                    <a:pt x="492" y="455"/>
                    <a:pt x="492" y="457"/>
                  </a:cubicBezTo>
                  <a:cubicBezTo>
                    <a:pt x="497" y="453"/>
                    <a:pt x="505" y="458"/>
                    <a:pt x="509" y="456"/>
                  </a:cubicBezTo>
                  <a:cubicBezTo>
                    <a:pt x="509" y="459"/>
                    <a:pt x="509" y="459"/>
                    <a:pt x="509" y="459"/>
                  </a:cubicBezTo>
                  <a:cubicBezTo>
                    <a:pt x="511" y="458"/>
                    <a:pt x="516" y="456"/>
                    <a:pt x="516" y="460"/>
                  </a:cubicBezTo>
                  <a:cubicBezTo>
                    <a:pt x="517" y="459"/>
                    <a:pt x="518" y="459"/>
                    <a:pt x="520" y="459"/>
                  </a:cubicBezTo>
                  <a:cubicBezTo>
                    <a:pt x="521" y="458"/>
                    <a:pt x="522" y="457"/>
                    <a:pt x="523" y="456"/>
                  </a:cubicBezTo>
                  <a:cubicBezTo>
                    <a:pt x="524" y="455"/>
                    <a:pt x="524" y="456"/>
                    <a:pt x="524" y="454"/>
                  </a:cubicBezTo>
                  <a:cubicBezTo>
                    <a:pt x="524" y="452"/>
                    <a:pt x="527" y="455"/>
                    <a:pt x="527" y="453"/>
                  </a:cubicBezTo>
                  <a:cubicBezTo>
                    <a:pt x="527" y="452"/>
                    <a:pt x="527" y="450"/>
                    <a:pt x="527" y="450"/>
                  </a:cubicBezTo>
                  <a:cubicBezTo>
                    <a:pt x="528" y="449"/>
                    <a:pt x="529" y="451"/>
                    <a:pt x="529" y="452"/>
                  </a:cubicBezTo>
                  <a:cubicBezTo>
                    <a:pt x="530" y="451"/>
                    <a:pt x="530" y="450"/>
                    <a:pt x="531" y="449"/>
                  </a:cubicBezTo>
                  <a:cubicBezTo>
                    <a:pt x="533" y="448"/>
                    <a:pt x="535" y="447"/>
                    <a:pt x="537" y="445"/>
                  </a:cubicBezTo>
                  <a:cubicBezTo>
                    <a:pt x="538" y="444"/>
                    <a:pt x="539" y="443"/>
                    <a:pt x="538" y="442"/>
                  </a:cubicBezTo>
                  <a:cubicBezTo>
                    <a:pt x="540" y="443"/>
                    <a:pt x="554" y="445"/>
                    <a:pt x="547" y="446"/>
                  </a:cubicBezTo>
                  <a:cubicBezTo>
                    <a:pt x="547" y="448"/>
                    <a:pt x="550" y="447"/>
                    <a:pt x="552" y="447"/>
                  </a:cubicBezTo>
                  <a:cubicBezTo>
                    <a:pt x="554" y="447"/>
                    <a:pt x="554" y="446"/>
                    <a:pt x="554" y="445"/>
                  </a:cubicBezTo>
                  <a:cubicBezTo>
                    <a:pt x="565" y="445"/>
                    <a:pt x="565" y="445"/>
                    <a:pt x="565" y="445"/>
                  </a:cubicBezTo>
                  <a:cubicBezTo>
                    <a:pt x="563" y="449"/>
                    <a:pt x="571" y="447"/>
                    <a:pt x="575" y="449"/>
                  </a:cubicBezTo>
                  <a:cubicBezTo>
                    <a:pt x="575" y="449"/>
                    <a:pt x="575" y="450"/>
                    <a:pt x="576" y="450"/>
                  </a:cubicBezTo>
                  <a:cubicBezTo>
                    <a:pt x="577" y="450"/>
                    <a:pt x="578" y="451"/>
                    <a:pt x="579" y="452"/>
                  </a:cubicBezTo>
                  <a:cubicBezTo>
                    <a:pt x="582" y="452"/>
                    <a:pt x="583" y="450"/>
                    <a:pt x="585" y="450"/>
                  </a:cubicBezTo>
                  <a:cubicBezTo>
                    <a:pt x="592" y="449"/>
                    <a:pt x="599" y="451"/>
                    <a:pt x="606" y="452"/>
                  </a:cubicBezTo>
                  <a:cubicBezTo>
                    <a:pt x="605" y="454"/>
                    <a:pt x="607" y="457"/>
                    <a:pt x="607" y="454"/>
                  </a:cubicBezTo>
                  <a:cubicBezTo>
                    <a:pt x="609" y="455"/>
                    <a:pt x="608" y="456"/>
                    <a:pt x="607" y="456"/>
                  </a:cubicBezTo>
                  <a:cubicBezTo>
                    <a:pt x="607" y="459"/>
                    <a:pt x="611" y="456"/>
                    <a:pt x="613" y="459"/>
                  </a:cubicBezTo>
                  <a:cubicBezTo>
                    <a:pt x="613" y="459"/>
                    <a:pt x="612" y="461"/>
                    <a:pt x="613" y="461"/>
                  </a:cubicBezTo>
                  <a:cubicBezTo>
                    <a:pt x="614" y="462"/>
                    <a:pt x="617" y="461"/>
                    <a:pt x="618" y="461"/>
                  </a:cubicBezTo>
                  <a:cubicBezTo>
                    <a:pt x="617" y="464"/>
                    <a:pt x="619" y="465"/>
                    <a:pt x="621" y="467"/>
                  </a:cubicBezTo>
                  <a:cubicBezTo>
                    <a:pt x="623" y="469"/>
                    <a:pt x="626" y="471"/>
                    <a:pt x="627" y="474"/>
                  </a:cubicBezTo>
                  <a:cubicBezTo>
                    <a:pt x="636" y="473"/>
                    <a:pt x="639" y="478"/>
                    <a:pt x="646" y="475"/>
                  </a:cubicBezTo>
                  <a:cubicBezTo>
                    <a:pt x="644" y="481"/>
                    <a:pt x="654" y="475"/>
                    <a:pt x="652" y="481"/>
                  </a:cubicBezTo>
                  <a:cubicBezTo>
                    <a:pt x="657" y="479"/>
                    <a:pt x="657" y="485"/>
                    <a:pt x="660" y="485"/>
                  </a:cubicBezTo>
                  <a:cubicBezTo>
                    <a:pt x="662" y="485"/>
                    <a:pt x="662" y="489"/>
                    <a:pt x="665" y="488"/>
                  </a:cubicBezTo>
                  <a:cubicBezTo>
                    <a:pt x="661" y="492"/>
                    <a:pt x="666" y="491"/>
                    <a:pt x="666" y="495"/>
                  </a:cubicBezTo>
                  <a:cubicBezTo>
                    <a:pt x="666" y="498"/>
                    <a:pt x="669" y="497"/>
                    <a:pt x="670" y="498"/>
                  </a:cubicBezTo>
                  <a:cubicBezTo>
                    <a:pt x="671" y="499"/>
                    <a:pt x="670" y="502"/>
                    <a:pt x="673" y="501"/>
                  </a:cubicBezTo>
                  <a:cubicBezTo>
                    <a:pt x="668" y="506"/>
                    <a:pt x="680" y="508"/>
                    <a:pt x="676" y="512"/>
                  </a:cubicBezTo>
                  <a:cubicBezTo>
                    <a:pt x="679" y="511"/>
                    <a:pt x="680" y="512"/>
                    <a:pt x="680" y="515"/>
                  </a:cubicBezTo>
                  <a:cubicBezTo>
                    <a:pt x="687" y="513"/>
                    <a:pt x="697" y="515"/>
                    <a:pt x="700" y="522"/>
                  </a:cubicBezTo>
                  <a:cubicBezTo>
                    <a:pt x="707" y="521"/>
                    <a:pt x="710" y="524"/>
                    <a:pt x="718" y="523"/>
                  </a:cubicBezTo>
                  <a:cubicBezTo>
                    <a:pt x="719" y="524"/>
                    <a:pt x="715" y="525"/>
                    <a:pt x="715" y="524"/>
                  </a:cubicBezTo>
                  <a:cubicBezTo>
                    <a:pt x="717" y="527"/>
                    <a:pt x="726" y="526"/>
                    <a:pt x="731" y="526"/>
                  </a:cubicBezTo>
                  <a:cubicBezTo>
                    <a:pt x="731" y="527"/>
                    <a:pt x="732" y="527"/>
                    <a:pt x="733" y="527"/>
                  </a:cubicBezTo>
                  <a:cubicBezTo>
                    <a:pt x="733" y="530"/>
                    <a:pt x="736" y="529"/>
                    <a:pt x="738" y="530"/>
                  </a:cubicBezTo>
                  <a:cubicBezTo>
                    <a:pt x="738" y="531"/>
                    <a:pt x="737" y="532"/>
                    <a:pt x="738" y="533"/>
                  </a:cubicBezTo>
                  <a:cubicBezTo>
                    <a:pt x="738" y="533"/>
                    <a:pt x="740" y="532"/>
                    <a:pt x="740" y="533"/>
                  </a:cubicBezTo>
                  <a:cubicBezTo>
                    <a:pt x="741" y="534"/>
                    <a:pt x="740" y="537"/>
                    <a:pt x="743" y="536"/>
                  </a:cubicBezTo>
                  <a:cubicBezTo>
                    <a:pt x="743" y="579"/>
                    <a:pt x="743" y="579"/>
                    <a:pt x="743" y="579"/>
                  </a:cubicBezTo>
                  <a:cubicBezTo>
                    <a:pt x="737" y="577"/>
                    <a:pt x="744" y="587"/>
                    <a:pt x="738" y="585"/>
                  </a:cubicBezTo>
                  <a:cubicBezTo>
                    <a:pt x="737" y="590"/>
                    <a:pt x="736" y="594"/>
                    <a:pt x="736" y="599"/>
                  </a:cubicBezTo>
                  <a:cubicBezTo>
                    <a:pt x="736" y="601"/>
                    <a:pt x="739" y="607"/>
                    <a:pt x="738" y="613"/>
                  </a:cubicBezTo>
                  <a:cubicBezTo>
                    <a:pt x="738" y="613"/>
                    <a:pt x="736" y="614"/>
                    <a:pt x="736" y="614"/>
                  </a:cubicBezTo>
                  <a:cubicBezTo>
                    <a:pt x="736" y="615"/>
                    <a:pt x="737" y="616"/>
                    <a:pt x="736" y="617"/>
                  </a:cubicBezTo>
                  <a:cubicBezTo>
                    <a:pt x="736" y="618"/>
                    <a:pt x="732" y="619"/>
                    <a:pt x="733" y="624"/>
                  </a:cubicBezTo>
                  <a:cubicBezTo>
                    <a:pt x="730" y="625"/>
                    <a:pt x="729" y="627"/>
                    <a:pt x="726" y="628"/>
                  </a:cubicBezTo>
                  <a:cubicBezTo>
                    <a:pt x="726" y="629"/>
                    <a:pt x="727" y="632"/>
                    <a:pt x="726" y="633"/>
                  </a:cubicBezTo>
                  <a:cubicBezTo>
                    <a:pt x="726" y="633"/>
                    <a:pt x="724" y="632"/>
                    <a:pt x="724" y="633"/>
                  </a:cubicBezTo>
                  <a:cubicBezTo>
                    <a:pt x="723" y="633"/>
                    <a:pt x="724" y="635"/>
                    <a:pt x="724" y="635"/>
                  </a:cubicBezTo>
                  <a:cubicBezTo>
                    <a:pt x="722" y="636"/>
                    <a:pt x="718" y="635"/>
                    <a:pt x="718" y="638"/>
                  </a:cubicBezTo>
                  <a:cubicBezTo>
                    <a:pt x="718" y="640"/>
                    <a:pt x="715" y="639"/>
                    <a:pt x="712" y="641"/>
                  </a:cubicBezTo>
                  <a:cubicBezTo>
                    <a:pt x="712" y="641"/>
                    <a:pt x="710" y="644"/>
                    <a:pt x="710" y="644"/>
                  </a:cubicBezTo>
                  <a:cubicBezTo>
                    <a:pt x="709" y="644"/>
                    <a:pt x="708" y="642"/>
                    <a:pt x="707" y="642"/>
                  </a:cubicBezTo>
                  <a:cubicBezTo>
                    <a:pt x="707" y="642"/>
                    <a:pt x="706" y="644"/>
                    <a:pt x="705" y="644"/>
                  </a:cubicBezTo>
                  <a:cubicBezTo>
                    <a:pt x="703" y="644"/>
                    <a:pt x="703" y="644"/>
                    <a:pt x="703" y="647"/>
                  </a:cubicBezTo>
                  <a:cubicBezTo>
                    <a:pt x="697" y="644"/>
                    <a:pt x="694" y="650"/>
                    <a:pt x="691" y="652"/>
                  </a:cubicBezTo>
                  <a:cubicBezTo>
                    <a:pt x="691" y="653"/>
                    <a:pt x="689" y="652"/>
                    <a:pt x="689" y="652"/>
                  </a:cubicBezTo>
                  <a:cubicBezTo>
                    <a:pt x="688" y="653"/>
                    <a:pt x="686" y="654"/>
                    <a:pt x="686" y="655"/>
                  </a:cubicBezTo>
                  <a:cubicBezTo>
                    <a:pt x="685" y="656"/>
                    <a:pt x="683" y="657"/>
                    <a:pt x="683" y="658"/>
                  </a:cubicBezTo>
                  <a:cubicBezTo>
                    <a:pt x="683" y="658"/>
                    <a:pt x="686" y="662"/>
                    <a:pt x="681" y="661"/>
                  </a:cubicBezTo>
                  <a:cubicBezTo>
                    <a:pt x="683" y="667"/>
                    <a:pt x="679" y="670"/>
                    <a:pt x="680" y="676"/>
                  </a:cubicBezTo>
                  <a:cubicBezTo>
                    <a:pt x="676" y="675"/>
                    <a:pt x="678" y="679"/>
                    <a:pt x="677" y="680"/>
                  </a:cubicBezTo>
                  <a:cubicBezTo>
                    <a:pt x="677" y="681"/>
                    <a:pt x="675" y="680"/>
                    <a:pt x="674" y="680"/>
                  </a:cubicBezTo>
                  <a:cubicBezTo>
                    <a:pt x="674" y="681"/>
                    <a:pt x="677" y="683"/>
                    <a:pt x="674" y="683"/>
                  </a:cubicBezTo>
                  <a:cubicBezTo>
                    <a:pt x="672" y="683"/>
                    <a:pt x="673" y="688"/>
                    <a:pt x="669" y="689"/>
                  </a:cubicBezTo>
                  <a:cubicBezTo>
                    <a:pt x="668" y="689"/>
                    <a:pt x="666" y="691"/>
                    <a:pt x="666" y="691"/>
                  </a:cubicBezTo>
                  <a:cubicBezTo>
                    <a:pt x="664" y="693"/>
                    <a:pt x="662" y="698"/>
                    <a:pt x="659" y="700"/>
                  </a:cubicBezTo>
                  <a:cubicBezTo>
                    <a:pt x="659" y="705"/>
                    <a:pt x="659" y="705"/>
                    <a:pt x="659" y="705"/>
                  </a:cubicBezTo>
                  <a:cubicBezTo>
                    <a:pt x="657" y="707"/>
                    <a:pt x="655" y="708"/>
                    <a:pt x="655" y="711"/>
                  </a:cubicBezTo>
                  <a:cubicBezTo>
                    <a:pt x="648" y="711"/>
                    <a:pt x="648" y="711"/>
                    <a:pt x="648" y="711"/>
                  </a:cubicBezTo>
                  <a:cubicBezTo>
                    <a:pt x="648" y="712"/>
                    <a:pt x="650" y="712"/>
                    <a:pt x="651" y="712"/>
                  </a:cubicBezTo>
                  <a:cubicBezTo>
                    <a:pt x="650" y="714"/>
                    <a:pt x="648" y="714"/>
                    <a:pt x="646" y="714"/>
                  </a:cubicBezTo>
                  <a:cubicBezTo>
                    <a:pt x="645" y="715"/>
                    <a:pt x="644" y="717"/>
                    <a:pt x="644" y="719"/>
                  </a:cubicBezTo>
                  <a:cubicBezTo>
                    <a:pt x="642" y="718"/>
                    <a:pt x="641" y="718"/>
                    <a:pt x="641" y="721"/>
                  </a:cubicBezTo>
                  <a:cubicBezTo>
                    <a:pt x="639" y="721"/>
                    <a:pt x="640" y="719"/>
                    <a:pt x="639" y="718"/>
                  </a:cubicBezTo>
                  <a:cubicBezTo>
                    <a:pt x="637" y="718"/>
                    <a:pt x="635" y="718"/>
                    <a:pt x="635" y="717"/>
                  </a:cubicBezTo>
                  <a:cubicBezTo>
                    <a:pt x="634" y="718"/>
                    <a:pt x="634" y="720"/>
                    <a:pt x="631" y="719"/>
                  </a:cubicBezTo>
                  <a:cubicBezTo>
                    <a:pt x="631" y="723"/>
                    <a:pt x="634" y="724"/>
                    <a:pt x="634" y="727"/>
                  </a:cubicBezTo>
                  <a:cubicBezTo>
                    <a:pt x="634" y="730"/>
                    <a:pt x="629" y="733"/>
                    <a:pt x="632" y="735"/>
                  </a:cubicBezTo>
                  <a:cubicBezTo>
                    <a:pt x="632" y="738"/>
                    <a:pt x="625" y="735"/>
                    <a:pt x="624" y="738"/>
                  </a:cubicBezTo>
                  <a:cubicBezTo>
                    <a:pt x="622" y="737"/>
                    <a:pt x="623" y="740"/>
                    <a:pt x="623" y="741"/>
                  </a:cubicBezTo>
                  <a:cubicBezTo>
                    <a:pt x="621" y="742"/>
                    <a:pt x="616" y="740"/>
                    <a:pt x="617" y="745"/>
                  </a:cubicBezTo>
                  <a:cubicBezTo>
                    <a:pt x="614" y="742"/>
                    <a:pt x="604" y="742"/>
                    <a:pt x="603" y="746"/>
                  </a:cubicBezTo>
                  <a:cubicBezTo>
                    <a:pt x="603" y="748"/>
                    <a:pt x="604" y="747"/>
                    <a:pt x="604" y="746"/>
                  </a:cubicBezTo>
                  <a:cubicBezTo>
                    <a:pt x="608" y="746"/>
                    <a:pt x="604" y="750"/>
                    <a:pt x="602" y="749"/>
                  </a:cubicBezTo>
                  <a:cubicBezTo>
                    <a:pt x="602" y="752"/>
                    <a:pt x="597" y="757"/>
                    <a:pt x="600" y="757"/>
                  </a:cubicBezTo>
                  <a:cubicBezTo>
                    <a:pt x="600" y="758"/>
                    <a:pt x="598" y="759"/>
                    <a:pt x="597" y="759"/>
                  </a:cubicBezTo>
                  <a:cubicBezTo>
                    <a:pt x="597" y="759"/>
                    <a:pt x="595" y="757"/>
                    <a:pt x="596" y="757"/>
                  </a:cubicBezTo>
                  <a:cubicBezTo>
                    <a:pt x="595" y="757"/>
                    <a:pt x="591" y="761"/>
                    <a:pt x="592" y="756"/>
                  </a:cubicBezTo>
                  <a:cubicBezTo>
                    <a:pt x="590" y="757"/>
                    <a:pt x="590" y="760"/>
                    <a:pt x="589" y="757"/>
                  </a:cubicBezTo>
                  <a:cubicBezTo>
                    <a:pt x="587" y="758"/>
                    <a:pt x="590" y="766"/>
                    <a:pt x="590" y="769"/>
                  </a:cubicBezTo>
                  <a:cubicBezTo>
                    <a:pt x="591" y="772"/>
                    <a:pt x="588" y="771"/>
                    <a:pt x="588" y="774"/>
                  </a:cubicBezTo>
                  <a:cubicBezTo>
                    <a:pt x="587" y="776"/>
                    <a:pt x="588" y="779"/>
                    <a:pt x="583" y="778"/>
                  </a:cubicBezTo>
                  <a:cubicBezTo>
                    <a:pt x="583" y="780"/>
                    <a:pt x="586" y="781"/>
                    <a:pt x="586" y="781"/>
                  </a:cubicBezTo>
                  <a:cubicBezTo>
                    <a:pt x="586" y="783"/>
                    <a:pt x="584" y="781"/>
                    <a:pt x="583" y="781"/>
                  </a:cubicBezTo>
                  <a:cubicBezTo>
                    <a:pt x="582" y="782"/>
                    <a:pt x="582" y="786"/>
                    <a:pt x="583" y="785"/>
                  </a:cubicBezTo>
                  <a:cubicBezTo>
                    <a:pt x="583" y="787"/>
                    <a:pt x="582" y="785"/>
                    <a:pt x="580" y="785"/>
                  </a:cubicBezTo>
                  <a:cubicBezTo>
                    <a:pt x="581" y="785"/>
                    <a:pt x="580" y="788"/>
                    <a:pt x="579" y="787"/>
                  </a:cubicBezTo>
                  <a:cubicBezTo>
                    <a:pt x="577" y="784"/>
                    <a:pt x="580" y="787"/>
                    <a:pt x="578" y="790"/>
                  </a:cubicBezTo>
                  <a:cubicBezTo>
                    <a:pt x="575" y="792"/>
                    <a:pt x="575" y="789"/>
                    <a:pt x="572" y="791"/>
                  </a:cubicBezTo>
                  <a:cubicBezTo>
                    <a:pt x="570" y="795"/>
                    <a:pt x="579" y="794"/>
                    <a:pt x="573" y="797"/>
                  </a:cubicBezTo>
                  <a:cubicBezTo>
                    <a:pt x="574" y="798"/>
                    <a:pt x="576" y="798"/>
                    <a:pt x="578" y="798"/>
                  </a:cubicBezTo>
                  <a:cubicBezTo>
                    <a:pt x="577" y="801"/>
                    <a:pt x="578" y="802"/>
                    <a:pt x="580" y="802"/>
                  </a:cubicBezTo>
                  <a:cubicBezTo>
                    <a:pt x="583" y="806"/>
                    <a:pt x="578" y="807"/>
                    <a:pt x="578" y="808"/>
                  </a:cubicBezTo>
                  <a:cubicBezTo>
                    <a:pt x="578" y="809"/>
                    <a:pt x="579" y="810"/>
                    <a:pt x="579" y="809"/>
                  </a:cubicBezTo>
                  <a:cubicBezTo>
                    <a:pt x="578" y="811"/>
                    <a:pt x="579" y="809"/>
                    <a:pt x="578" y="809"/>
                  </a:cubicBezTo>
                  <a:cubicBezTo>
                    <a:pt x="576" y="809"/>
                    <a:pt x="576" y="812"/>
                    <a:pt x="572" y="812"/>
                  </a:cubicBezTo>
                  <a:cubicBezTo>
                    <a:pt x="574" y="815"/>
                    <a:pt x="573" y="815"/>
                    <a:pt x="569" y="815"/>
                  </a:cubicBezTo>
                  <a:cubicBezTo>
                    <a:pt x="570" y="819"/>
                    <a:pt x="567" y="819"/>
                    <a:pt x="568" y="822"/>
                  </a:cubicBezTo>
                  <a:cubicBezTo>
                    <a:pt x="563" y="823"/>
                    <a:pt x="569" y="828"/>
                    <a:pt x="564" y="825"/>
                  </a:cubicBezTo>
                  <a:cubicBezTo>
                    <a:pt x="564" y="828"/>
                    <a:pt x="563" y="831"/>
                    <a:pt x="564" y="835"/>
                  </a:cubicBezTo>
                  <a:cubicBezTo>
                    <a:pt x="564" y="835"/>
                    <a:pt x="565" y="836"/>
                    <a:pt x="565" y="836"/>
                  </a:cubicBezTo>
                  <a:cubicBezTo>
                    <a:pt x="565" y="838"/>
                    <a:pt x="562" y="839"/>
                    <a:pt x="565" y="842"/>
                  </a:cubicBezTo>
                  <a:cubicBezTo>
                    <a:pt x="567" y="843"/>
                    <a:pt x="565" y="845"/>
                    <a:pt x="566" y="849"/>
                  </a:cubicBezTo>
                  <a:cubicBezTo>
                    <a:pt x="568" y="851"/>
                    <a:pt x="571" y="852"/>
                    <a:pt x="572" y="856"/>
                  </a:cubicBezTo>
                  <a:cubicBezTo>
                    <a:pt x="576" y="858"/>
                    <a:pt x="578" y="853"/>
                    <a:pt x="580" y="857"/>
                  </a:cubicBezTo>
                  <a:cubicBezTo>
                    <a:pt x="582" y="862"/>
                    <a:pt x="576" y="859"/>
                    <a:pt x="573" y="860"/>
                  </a:cubicBezTo>
                  <a:cubicBezTo>
                    <a:pt x="568" y="861"/>
                    <a:pt x="561" y="864"/>
                    <a:pt x="557" y="863"/>
                  </a:cubicBezTo>
                  <a:cubicBezTo>
                    <a:pt x="556" y="863"/>
                    <a:pt x="557" y="860"/>
                    <a:pt x="557" y="860"/>
                  </a:cubicBezTo>
                  <a:cubicBezTo>
                    <a:pt x="550" y="861"/>
                    <a:pt x="549" y="857"/>
                    <a:pt x="544" y="857"/>
                  </a:cubicBezTo>
                  <a:cubicBezTo>
                    <a:pt x="544" y="853"/>
                    <a:pt x="544" y="853"/>
                    <a:pt x="544" y="853"/>
                  </a:cubicBezTo>
                  <a:cubicBezTo>
                    <a:pt x="543" y="849"/>
                    <a:pt x="539" y="852"/>
                    <a:pt x="538" y="849"/>
                  </a:cubicBezTo>
                  <a:cubicBezTo>
                    <a:pt x="538" y="847"/>
                    <a:pt x="537" y="847"/>
                    <a:pt x="537" y="846"/>
                  </a:cubicBezTo>
                  <a:cubicBezTo>
                    <a:pt x="537" y="845"/>
                    <a:pt x="536" y="844"/>
                    <a:pt x="536" y="844"/>
                  </a:cubicBezTo>
                  <a:cubicBezTo>
                    <a:pt x="536" y="843"/>
                    <a:pt x="539" y="840"/>
                    <a:pt x="536" y="840"/>
                  </a:cubicBezTo>
                  <a:cubicBezTo>
                    <a:pt x="534" y="840"/>
                    <a:pt x="536" y="839"/>
                    <a:pt x="536" y="837"/>
                  </a:cubicBezTo>
                  <a:cubicBezTo>
                    <a:pt x="535" y="836"/>
                    <a:pt x="533" y="836"/>
                    <a:pt x="533" y="835"/>
                  </a:cubicBezTo>
                  <a:cubicBezTo>
                    <a:pt x="532" y="834"/>
                    <a:pt x="535" y="833"/>
                    <a:pt x="534" y="832"/>
                  </a:cubicBezTo>
                  <a:cubicBezTo>
                    <a:pt x="534" y="832"/>
                    <a:pt x="533" y="831"/>
                    <a:pt x="533" y="830"/>
                  </a:cubicBezTo>
                  <a:cubicBezTo>
                    <a:pt x="532" y="829"/>
                    <a:pt x="531" y="827"/>
                    <a:pt x="530" y="826"/>
                  </a:cubicBezTo>
                  <a:cubicBezTo>
                    <a:pt x="529" y="824"/>
                    <a:pt x="532" y="823"/>
                    <a:pt x="531" y="822"/>
                  </a:cubicBezTo>
                  <a:cubicBezTo>
                    <a:pt x="531" y="821"/>
                    <a:pt x="529" y="820"/>
                    <a:pt x="529" y="820"/>
                  </a:cubicBezTo>
                  <a:cubicBezTo>
                    <a:pt x="529" y="819"/>
                    <a:pt x="534" y="818"/>
                    <a:pt x="530" y="816"/>
                  </a:cubicBezTo>
                  <a:cubicBezTo>
                    <a:pt x="530" y="815"/>
                    <a:pt x="532" y="815"/>
                    <a:pt x="533" y="815"/>
                  </a:cubicBezTo>
                  <a:cubicBezTo>
                    <a:pt x="533" y="805"/>
                    <a:pt x="533" y="805"/>
                    <a:pt x="533" y="805"/>
                  </a:cubicBezTo>
                  <a:cubicBezTo>
                    <a:pt x="532" y="804"/>
                    <a:pt x="530" y="803"/>
                    <a:pt x="529" y="802"/>
                  </a:cubicBezTo>
                  <a:cubicBezTo>
                    <a:pt x="530" y="798"/>
                    <a:pt x="534" y="794"/>
                    <a:pt x="531" y="790"/>
                  </a:cubicBezTo>
                  <a:cubicBezTo>
                    <a:pt x="535" y="791"/>
                    <a:pt x="535" y="788"/>
                    <a:pt x="538" y="788"/>
                  </a:cubicBezTo>
                  <a:cubicBezTo>
                    <a:pt x="538" y="776"/>
                    <a:pt x="538" y="776"/>
                    <a:pt x="538" y="776"/>
                  </a:cubicBezTo>
                  <a:cubicBezTo>
                    <a:pt x="545" y="776"/>
                    <a:pt x="542" y="767"/>
                    <a:pt x="545" y="763"/>
                  </a:cubicBezTo>
                  <a:cubicBezTo>
                    <a:pt x="544" y="764"/>
                    <a:pt x="543" y="765"/>
                    <a:pt x="543" y="763"/>
                  </a:cubicBezTo>
                  <a:cubicBezTo>
                    <a:pt x="540" y="764"/>
                    <a:pt x="538" y="767"/>
                    <a:pt x="538" y="771"/>
                  </a:cubicBezTo>
                  <a:cubicBezTo>
                    <a:pt x="536" y="770"/>
                    <a:pt x="534" y="769"/>
                    <a:pt x="534" y="766"/>
                  </a:cubicBezTo>
                  <a:cubicBezTo>
                    <a:pt x="532" y="764"/>
                    <a:pt x="538" y="761"/>
                    <a:pt x="537" y="760"/>
                  </a:cubicBezTo>
                  <a:cubicBezTo>
                    <a:pt x="534" y="758"/>
                    <a:pt x="537" y="761"/>
                    <a:pt x="540" y="759"/>
                  </a:cubicBezTo>
                  <a:cubicBezTo>
                    <a:pt x="541" y="752"/>
                    <a:pt x="537" y="745"/>
                    <a:pt x="538" y="739"/>
                  </a:cubicBezTo>
                  <a:cubicBezTo>
                    <a:pt x="538" y="739"/>
                    <a:pt x="541" y="739"/>
                    <a:pt x="541" y="739"/>
                  </a:cubicBezTo>
                  <a:cubicBezTo>
                    <a:pt x="540" y="732"/>
                    <a:pt x="541" y="732"/>
                    <a:pt x="541" y="724"/>
                  </a:cubicBezTo>
                  <a:cubicBezTo>
                    <a:pt x="544" y="720"/>
                    <a:pt x="549" y="715"/>
                    <a:pt x="547" y="710"/>
                  </a:cubicBezTo>
                  <a:cubicBezTo>
                    <a:pt x="552" y="716"/>
                    <a:pt x="547" y="700"/>
                    <a:pt x="552" y="705"/>
                  </a:cubicBezTo>
                  <a:cubicBezTo>
                    <a:pt x="552" y="703"/>
                    <a:pt x="552" y="699"/>
                    <a:pt x="551" y="696"/>
                  </a:cubicBezTo>
                  <a:cubicBezTo>
                    <a:pt x="550" y="694"/>
                    <a:pt x="548" y="692"/>
                    <a:pt x="548" y="690"/>
                  </a:cubicBezTo>
                  <a:cubicBezTo>
                    <a:pt x="548" y="688"/>
                    <a:pt x="549" y="688"/>
                    <a:pt x="550" y="686"/>
                  </a:cubicBezTo>
                  <a:cubicBezTo>
                    <a:pt x="550" y="683"/>
                    <a:pt x="549" y="678"/>
                    <a:pt x="552" y="682"/>
                  </a:cubicBezTo>
                  <a:cubicBezTo>
                    <a:pt x="552" y="678"/>
                    <a:pt x="552" y="674"/>
                    <a:pt x="554" y="670"/>
                  </a:cubicBezTo>
                  <a:cubicBezTo>
                    <a:pt x="555" y="668"/>
                    <a:pt x="554" y="669"/>
                    <a:pt x="554" y="666"/>
                  </a:cubicBezTo>
                  <a:cubicBezTo>
                    <a:pt x="554" y="665"/>
                    <a:pt x="557" y="661"/>
                    <a:pt x="555" y="659"/>
                  </a:cubicBezTo>
                  <a:cubicBezTo>
                    <a:pt x="554" y="658"/>
                    <a:pt x="555" y="658"/>
                    <a:pt x="555" y="655"/>
                  </a:cubicBezTo>
                  <a:cubicBezTo>
                    <a:pt x="555" y="653"/>
                    <a:pt x="555" y="651"/>
                    <a:pt x="555" y="649"/>
                  </a:cubicBezTo>
                  <a:cubicBezTo>
                    <a:pt x="555" y="647"/>
                    <a:pt x="556" y="647"/>
                    <a:pt x="557" y="645"/>
                  </a:cubicBezTo>
                  <a:cubicBezTo>
                    <a:pt x="557" y="640"/>
                    <a:pt x="556" y="635"/>
                    <a:pt x="557" y="630"/>
                  </a:cubicBezTo>
                  <a:cubicBezTo>
                    <a:pt x="557" y="628"/>
                    <a:pt x="558" y="627"/>
                    <a:pt x="558" y="626"/>
                  </a:cubicBezTo>
                  <a:cubicBezTo>
                    <a:pt x="558" y="621"/>
                    <a:pt x="553" y="617"/>
                    <a:pt x="554" y="613"/>
                  </a:cubicBezTo>
                  <a:cubicBezTo>
                    <a:pt x="553" y="611"/>
                    <a:pt x="552" y="613"/>
                    <a:pt x="550" y="613"/>
                  </a:cubicBezTo>
                  <a:cubicBezTo>
                    <a:pt x="548" y="610"/>
                    <a:pt x="543" y="606"/>
                    <a:pt x="540" y="606"/>
                  </a:cubicBezTo>
                  <a:cubicBezTo>
                    <a:pt x="539" y="606"/>
                    <a:pt x="538" y="602"/>
                    <a:pt x="537" y="603"/>
                  </a:cubicBezTo>
                  <a:cubicBezTo>
                    <a:pt x="535" y="605"/>
                    <a:pt x="537" y="603"/>
                    <a:pt x="536" y="602"/>
                  </a:cubicBezTo>
                  <a:cubicBezTo>
                    <a:pt x="534" y="600"/>
                    <a:pt x="529" y="603"/>
                    <a:pt x="533" y="599"/>
                  </a:cubicBezTo>
                  <a:cubicBezTo>
                    <a:pt x="533" y="596"/>
                    <a:pt x="529" y="598"/>
                    <a:pt x="527" y="597"/>
                  </a:cubicBezTo>
                  <a:cubicBezTo>
                    <a:pt x="527" y="597"/>
                    <a:pt x="528" y="595"/>
                    <a:pt x="527" y="595"/>
                  </a:cubicBezTo>
                  <a:cubicBezTo>
                    <a:pt x="527" y="594"/>
                    <a:pt x="525" y="594"/>
                    <a:pt x="524" y="593"/>
                  </a:cubicBezTo>
                  <a:cubicBezTo>
                    <a:pt x="523" y="592"/>
                    <a:pt x="521" y="588"/>
                    <a:pt x="520" y="583"/>
                  </a:cubicBezTo>
                  <a:cubicBezTo>
                    <a:pt x="520" y="582"/>
                    <a:pt x="518" y="583"/>
                    <a:pt x="517" y="582"/>
                  </a:cubicBezTo>
                  <a:cubicBezTo>
                    <a:pt x="516" y="581"/>
                    <a:pt x="517" y="575"/>
                    <a:pt x="515" y="575"/>
                  </a:cubicBezTo>
                  <a:cubicBezTo>
                    <a:pt x="512" y="575"/>
                    <a:pt x="511" y="567"/>
                    <a:pt x="509" y="564"/>
                  </a:cubicBezTo>
                  <a:cubicBezTo>
                    <a:pt x="507" y="562"/>
                    <a:pt x="505" y="559"/>
                    <a:pt x="503" y="555"/>
                  </a:cubicBezTo>
                  <a:cubicBezTo>
                    <a:pt x="503" y="554"/>
                    <a:pt x="501" y="554"/>
                    <a:pt x="501" y="553"/>
                  </a:cubicBezTo>
                  <a:cubicBezTo>
                    <a:pt x="500" y="552"/>
                    <a:pt x="501" y="550"/>
                    <a:pt x="501" y="550"/>
                  </a:cubicBezTo>
                  <a:cubicBezTo>
                    <a:pt x="500" y="548"/>
                    <a:pt x="499" y="549"/>
                    <a:pt x="498" y="548"/>
                  </a:cubicBezTo>
                  <a:cubicBezTo>
                    <a:pt x="498" y="548"/>
                    <a:pt x="496" y="538"/>
                    <a:pt x="495" y="546"/>
                  </a:cubicBezTo>
                  <a:cubicBezTo>
                    <a:pt x="492" y="544"/>
                    <a:pt x="494" y="537"/>
                    <a:pt x="493" y="533"/>
                  </a:cubicBezTo>
                  <a:cubicBezTo>
                    <a:pt x="497" y="533"/>
                    <a:pt x="497" y="529"/>
                    <a:pt x="499" y="527"/>
                  </a:cubicBezTo>
                  <a:cubicBezTo>
                    <a:pt x="500" y="524"/>
                    <a:pt x="496" y="525"/>
                    <a:pt x="495" y="523"/>
                  </a:cubicBezTo>
                  <a:cubicBezTo>
                    <a:pt x="495" y="519"/>
                    <a:pt x="497" y="517"/>
                    <a:pt x="496" y="512"/>
                  </a:cubicBezTo>
                  <a:cubicBezTo>
                    <a:pt x="497" y="511"/>
                    <a:pt x="499" y="510"/>
                    <a:pt x="501" y="510"/>
                  </a:cubicBezTo>
                  <a:cubicBezTo>
                    <a:pt x="501" y="509"/>
                    <a:pt x="500" y="507"/>
                    <a:pt x="501" y="506"/>
                  </a:cubicBezTo>
                  <a:cubicBezTo>
                    <a:pt x="501" y="506"/>
                    <a:pt x="503" y="507"/>
                    <a:pt x="503" y="506"/>
                  </a:cubicBezTo>
                  <a:cubicBezTo>
                    <a:pt x="504" y="506"/>
                    <a:pt x="503" y="505"/>
                    <a:pt x="503" y="505"/>
                  </a:cubicBezTo>
                  <a:cubicBezTo>
                    <a:pt x="504" y="505"/>
                    <a:pt x="507" y="502"/>
                    <a:pt x="506" y="502"/>
                  </a:cubicBezTo>
                  <a:cubicBezTo>
                    <a:pt x="506" y="502"/>
                    <a:pt x="505" y="502"/>
                    <a:pt x="505" y="502"/>
                  </a:cubicBezTo>
                  <a:cubicBezTo>
                    <a:pt x="505" y="502"/>
                    <a:pt x="505" y="500"/>
                    <a:pt x="506" y="501"/>
                  </a:cubicBezTo>
                  <a:cubicBezTo>
                    <a:pt x="509" y="504"/>
                    <a:pt x="507" y="498"/>
                    <a:pt x="510" y="498"/>
                  </a:cubicBezTo>
                  <a:cubicBezTo>
                    <a:pt x="513" y="498"/>
                    <a:pt x="511" y="495"/>
                    <a:pt x="513" y="492"/>
                  </a:cubicBezTo>
                  <a:cubicBezTo>
                    <a:pt x="513" y="493"/>
                    <a:pt x="520" y="487"/>
                    <a:pt x="516" y="484"/>
                  </a:cubicBezTo>
                  <a:cubicBezTo>
                    <a:pt x="514" y="482"/>
                    <a:pt x="516" y="483"/>
                    <a:pt x="516" y="481"/>
                  </a:cubicBezTo>
                  <a:cubicBezTo>
                    <a:pt x="516" y="478"/>
                    <a:pt x="513" y="468"/>
                    <a:pt x="515" y="464"/>
                  </a:cubicBezTo>
                  <a:cubicBezTo>
                    <a:pt x="508" y="465"/>
                    <a:pt x="508" y="460"/>
                    <a:pt x="501" y="461"/>
                  </a:cubicBezTo>
                  <a:cubicBezTo>
                    <a:pt x="498" y="463"/>
                    <a:pt x="501" y="463"/>
                    <a:pt x="499" y="467"/>
                  </a:cubicBezTo>
                  <a:cubicBezTo>
                    <a:pt x="492" y="467"/>
                    <a:pt x="489" y="463"/>
                    <a:pt x="482" y="463"/>
                  </a:cubicBezTo>
                  <a:cubicBezTo>
                    <a:pt x="482" y="460"/>
                    <a:pt x="478" y="461"/>
                    <a:pt x="479" y="457"/>
                  </a:cubicBezTo>
                  <a:cubicBezTo>
                    <a:pt x="478" y="456"/>
                    <a:pt x="475" y="457"/>
                    <a:pt x="474" y="456"/>
                  </a:cubicBezTo>
                  <a:cubicBezTo>
                    <a:pt x="473" y="455"/>
                    <a:pt x="474" y="453"/>
                    <a:pt x="474" y="453"/>
                  </a:cubicBezTo>
                  <a:cubicBezTo>
                    <a:pt x="473" y="452"/>
                    <a:pt x="471" y="453"/>
                    <a:pt x="471" y="453"/>
                  </a:cubicBezTo>
                  <a:cubicBezTo>
                    <a:pt x="470" y="452"/>
                    <a:pt x="471" y="449"/>
                    <a:pt x="468" y="449"/>
                  </a:cubicBezTo>
                  <a:cubicBezTo>
                    <a:pt x="468" y="445"/>
                    <a:pt x="471" y="446"/>
                    <a:pt x="468" y="443"/>
                  </a:cubicBezTo>
                  <a:cubicBezTo>
                    <a:pt x="468" y="442"/>
                    <a:pt x="467" y="442"/>
                    <a:pt x="467" y="443"/>
                  </a:cubicBezTo>
                  <a:cubicBezTo>
                    <a:pt x="465" y="442"/>
                    <a:pt x="464" y="439"/>
                    <a:pt x="460" y="439"/>
                  </a:cubicBezTo>
                  <a:cubicBezTo>
                    <a:pt x="462" y="434"/>
                    <a:pt x="455" y="438"/>
                    <a:pt x="457" y="433"/>
                  </a:cubicBezTo>
                  <a:cubicBezTo>
                    <a:pt x="456" y="433"/>
                    <a:pt x="448" y="433"/>
                    <a:pt x="450" y="433"/>
                  </a:cubicBezTo>
                  <a:cubicBezTo>
                    <a:pt x="448" y="433"/>
                    <a:pt x="450" y="431"/>
                    <a:pt x="449" y="431"/>
                  </a:cubicBezTo>
                  <a:cubicBezTo>
                    <a:pt x="448" y="430"/>
                    <a:pt x="446" y="431"/>
                    <a:pt x="446" y="431"/>
                  </a:cubicBezTo>
                  <a:cubicBezTo>
                    <a:pt x="445" y="430"/>
                    <a:pt x="442" y="428"/>
                    <a:pt x="437" y="429"/>
                  </a:cubicBezTo>
                  <a:cubicBezTo>
                    <a:pt x="439" y="424"/>
                    <a:pt x="434" y="427"/>
                    <a:pt x="432" y="425"/>
                  </a:cubicBezTo>
                  <a:cubicBezTo>
                    <a:pt x="431" y="425"/>
                    <a:pt x="432" y="423"/>
                    <a:pt x="432" y="422"/>
                  </a:cubicBezTo>
                  <a:cubicBezTo>
                    <a:pt x="431" y="422"/>
                    <a:pt x="429" y="423"/>
                    <a:pt x="429" y="422"/>
                  </a:cubicBezTo>
                  <a:cubicBezTo>
                    <a:pt x="429" y="422"/>
                    <a:pt x="429" y="420"/>
                    <a:pt x="429" y="419"/>
                  </a:cubicBezTo>
                  <a:cubicBezTo>
                    <a:pt x="429" y="419"/>
                    <a:pt x="427" y="420"/>
                    <a:pt x="426" y="419"/>
                  </a:cubicBezTo>
                  <a:cubicBezTo>
                    <a:pt x="426" y="419"/>
                    <a:pt x="427" y="417"/>
                    <a:pt x="426" y="416"/>
                  </a:cubicBezTo>
                  <a:cubicBezTo>
                    <a:pt x="425" y="416"/>
                    <a:pt x="425" y="418"/>
                    <a:pt x="425" y="418"/>
                  </a:cubicBezTo>
                  <a:cubicBezTo>
                    <a:pt x="424" y="418"/>
                    <a:pt x="421" y="416"/>
                    <a:pt x="421" y="415"/>
                  </a:cubicBezTo>
                  <a:cubicBezTo>
                    <a:pt x="419" y="417"/>
                    <a:pt x="418" y="415"/>
                    <a:pt x="416" y="415"/>
                  </a:cubicBezTo>
                  <a:cubicBezTo>
                    <a:pt x="414" y="415"/>
                    <a:pt x="412" y="418"/>
                    <a:pt x="409" y="418"/>
                  </a:cubicBezTo>
                  <a:cubicBezTo>
                    <a:pt x="406" y="418"/>
                    <a:pt x="406" y="417"/>
                    <a:pt x="404" y="416"/>
                  </a:cubicBezTo>
                  <a:cubicBezTo>
                    <a:pt x="400" y="416"/>
                    <a:pt x="401" y="419"/>
                    <a:pt x="398" y="416"/>
                  </a:cubicBezTo>
                  <a:cubicBezTo>
                    <a:pt x="396" y="415"/>
                    <a:pt x="395" y="417"/>
                    <a:pt x="391" y="415"/>
                  </a:cubicBezTo>
                  <a:cubicBezTo>
                    <a:pt x="390" y="415"/>
                    <a:pt x="390" y="413"/>
                    <a:pt x="390" y="412"/>
                  </a:cubicBezTo>
                  <a:cubicBezTo>
                    <a:pt x="389" y="412"/>
                    <a:pt x="388" y="412"/>
                    <a:pt x="387" y="412"/>
                  </a:cubicBezTo>
                  <a:cubicBezTo>
                    <a:pt x="385" y="412"/>
                    <a:pt x="379" y="411"/>
                    <a:pt x="383" y="408"/>
                  </a:cubicBezTo>
                  <a:cubicBezTo>
                    <a:pt x="379" y="408"/>
                    <a:pt x="378" y="405"/>
                    <a:pt x="374" y="405"/>
                  </a:cubicBezTo>
                  <a:cubicBezTo>
                    <a:pt x="374" y="404"/>
                    <a:pt x="373" y="403"/>
                    <a:pt x="373" y="401"/>
                  </a:cubicBezTo>
                  <a:cubicBezTo>
                    <a:pt x="367" y="400"/>
                    <a:pt x="365" y="396"/>
                    <a:pt x="359" y="395"/>
                  </a:cubicBezTo>
                  <a:cubicBezTo>
                    <a:pt x="358" y="391"/>
                    <a:pt x="355" y="388"/>
                    <a:pt x="356" y="381"/>
                  </a:cubicBezTo>
                  <a:cubicBezTo>
                    <a:pt x="356" y="376"/>
                    <a:pt x="348" y="379"/>
                    <a:pt x="352" y="373"/>
                  </a:cubicBezTo>
                  <a:cubicBezTo>
                    <a:pt x="350" y="373"/>
                    <a:pt x="349" y="373"/>
                    <a:pt x="349" y="374"/>
                  </a:cubicBezTo>
                  <a:cubicBezTo>
                    <a:pt x="347" y="374"/>
                    <a:pt x="348" y="372"/>
                    <a:pt x="348" y="372"/>
                  </a:cubicBezTo>
                  <a:cubicBezTo>
                    <a:pt x="347" y="370"/>
                    <a:pt x="344" y="370"/>
                    <a:pt x="343" y="367"/>
                  </a:cubicBezTo>
                  <a:cubicBezTo>
                    <a:pt x="343" y="366"/>
                    <a:pt x="341" y="366"/>
                    <a:pt x="339" y="366"/>
                  </a:cubicBezTo>
                  <a:cubicBezTo>
                    <a:pt x="339" y="365"/>
                    <a:pt x="341" y="364"/>
                    <a:pt x="341" y="363"/>
                  </a:cubicBezTo>
                  <a:cubicBezTo>
                    <a:pt x="341" y="363"/>
                    <a:pt x="339" y="360"/>
                    <a:pt x="339" y="360"/>
                  </a:cubicBezTo>
                  <a:cubicBezTo>
                    <a:pt x="339" y="360"/>
                    <a:pt x="337" y="361"/>
                    <a:pt x="336" y="360"/>
                  </a:cubicBezTo>
                  <a:cubicBezTo>
                    <a:pt x="335" y="359"/>
                    <a:pt x="336" y="357"/>
                    <a:pt x="335" y="356"/>
                  </a:cubicBezTo>
                  <a:cubicBezTo>
                    <a:pt x="332" y="353"/>
                    <a:pt x="328" y="352"/>
                    <a:pt x="327" y="346"/>
                  </a:cubicBezTo>
                  <a:cubicBezTo>
                    <a:pt x="324" y="344"/>
                    <a:pt x="324" y="347"/>
                    <a:pt x="321" y="345"/>
                  </a:cubicBezTo>
                  <a:cubicBezTo>
                    <a:pt x="322" y="342"/>
                    <a:pt x="319" y="342"/>
                    <a:pt x="318" y="341"/>
                  </a:cubicBezTo>
                  <a:cubicBezTo>
                    <a:pt x="317" y="338"/>
                    <a:pt x="318" y="334"/>
                    <a:pt x="314" y="334"/>
                  </a:cubicBezTo>
                  <a:cubicBezTo>
                    <a:pt x="315" y="327"/>
                    <a:pt x="311" y="324"/>
                    <a:pt x="307" y="322"/>
                  </a:cubicBezTo>
                  <a:cubicBezTo>
                    <a:pt x="306" y="324"/>
                    <a:pt x="305" y="325"/>
                    <a:pt x="304" y="327"/>
                  </a:cubicBezTo>
                  <a:cubicBezTo>
                    <a:pt x="303" y="330"/>
                    <a:pt x="307" y="331"/>
                    <a:pt x="308" y="332"/>
                  </a:cubicBezTo>
                  <a:cubicBezTo>
                    <a:pt x="309" y="333"/>
                    <a:pt x="308" y="335"/>
                    <a:pt x="308" y="335"/>
                  </a:cubicBezTo>
                  <a:cubicBezTo>
                    <a:pt x="308" y="335"/>
                    <a:pt x="310" y="335"/>
                    <a:pt x="310" y="335"/>
                  </a:cubicBezTo>
                  <a:cubicBezTo>
                    <a:pt x="311" y="337"/>
                    <a:pt x="309" y="341"/>
                    <a:pt x="311" y="341"/>
                  </a:cubicBezTo>
                  <a:cubicBezTo>
                    <a:pt x="313" y="341"/>
                    <a:pt x="312" y="344"/>
                    <a:pt x="314" y="348"/>
                  </a:cubicBezTo>
                  <a:cubicBezTo>
                    <a:pt x="314" y="348"/>
                    <a:pt x="315" y="348"/>
                    <a:pt x="315" y="349"/>
                  </a:cubicBezTo>
                  <a:cubicBezTo>
                    <a:pt x="315" y="352"/>
                    <a:pt x="319" y="351"/>
                    <a:pt x="318" y="356"/>
                  </a:cubicBezTo>
                  <a:cubicBezTo>
                    <a:pt x="318" y="358"/>
                    <a:pt x="321" y="357"/>
                    <a:pt x="322" y="358"/>
                  </a:cubicBezTo>
                  <a:cubicBezTo>
                    <a:pt x="321" y="359"/>
                    <a:pt x="324" y="360"/>
                    <a:pt x="324" y="360"/>
                  </a:cubicBezTo>
                  <a:cubicBezTo>
                    <a:pt x="324" y="362"/>
                    <a:pt x="322" y="363"/>
                    <a:pt x="322" y="363"/>
                  </a:cubicBezTo>
                  <a:cubicBezTo>
                    <a:pt x="323" y="365"/>
                    <a:pt x="327" y="365"/>
                    <a:pt x="325" y="369"/>
                  </a:cubicBezTo>
                  <a:cubicBezTo>
                    <a:pt x="323" y="367"/>
                    <a:pt x="323" y="365"/>
                    <a:pt x="318" y="366"/>
                  </a:cubicBezTo>
                  <a:cubicBezTo>
                    <a:pt x="320" y="360"/>
                    <a:pt x="315" y="362"/>
                    <a:pt x="315" y="358"/>
                  </a:cubicBezTo>
                  <a:cubicBezTo>
                    <a:pt x="315" y="355"/>
                    <a:pt x="313" y="355"/>
                    <a:pt x="311" y="353"/>
                  </a:cubicBezTo>
                  <a:cubicBezTo>
                    <a:pt x="310" y="352"/>
                    <a:pt x="309" y="351"/>
                    <a:pt x="308" y="349"/>
                  </a:cubicBezTo>
                  <a:cubicBezTo>
                    <a:pt x="306" y="349"/>
                    <a:pt x="304" y="348"/>
                    <a:pt x="303" y="346"/>
                  </a:cubicBezTo>
                  <a:cubicBezTo>
                    <a:pt x="303" y="343"/>
                    <a:pt x="304" y="345"/>
                    <a:pt x="306" y="345"/>
                  </a:cubicBezTo>
                  <a:cubicBezTo>
                    <a:pt x="307" y="339"/>
                    <a:pt x="301" y="340"/>
                    <a:pt x="301" y="335"/>
                  </a:cubicBezTo>
                  <a:cubicBezTo>
                    <a:pt x="299" y="334"/>
                    <a:pt x="298" y="332"/>
                    <a:pt x="294" y="332"/>
                  </a:cubicBezTo>
                  <a:cubicBezTo>
                    <a:pt x="295" y="329"/>
                    <a:pt x="297" y="329"/>
                    <a:pt x="294" y="325"/>
                  </a:cubicBezTo>
                  <a:cubicBezTo>
                    <a:pt x="294" y="325"/>
                    <a:pt x="293" y="324"/>
                    <a:pt x="293" y="324"/>
                  </a:cubicBezTo>
                  <a:cubicBezTo>
                    <a:pt x="291" y="321"/>
                    <a:pt x="293" y="316"/>
                    <a:pt x="286" y="317"/>
                  </a:cubicBezTo>
                  <a:cubicBezTo>
                    <a:pt x="287" y="315"/>
                    <a:pt x="287" y="314"/>
                    <a:pt x="286" y="313"/>
                  </a:cubicBezTo>
                  <a:cubicBezTo>
                    <a:pt x="286" y="312"/>
                    <a:pt x="285" y="310"/>
                    <a:pt x="284" y="310"/>
                  </a:cubicBezTo>
                  <a:cubicBezTo>
                    <a:pt x="284" y="310"/>
                    <a:pt x="281" y="310"/>
                    <a:pt x="280" y="310"/>
                  </a:cubicBezTo>
                  <a:cubicBezTo>
                    <a:pt x="279" y="309"/>
                    <a:pt x="283" y="308"/>
                    <a:pt x="283" y="308"/>
                  </a:cubicBezTo>
                  <a:cubicBezTo>
                    <a:pt x="282" y="305"/>
                    <a:pt x="274" y="304"/>
                    <a:pt x="270" y="303"/>
                  </a:cubicBezTo>
                  <a:cubicBezTo>
                    <a:pt x="270" y="302"/>
                    <a:pt x="270" y="301"/>
                    <a:pt x="269" y="300"/>
                  </a:cubicBezTo>
                  <a:cubicBezTo>
                    <a:pt x="268" y="298"/>
                    <a:pt x="267" y="297"/>
                    <a:pt x="266" y="296"/>
                  </a:cubicBezTo>
                  <a:cubicBezTo>
                    <a:pt x="265" y="295"/>
                    <a:pt x="265" y="291"/>
                    <a:pt x="263" y="287"/>
                  </a:cubicBezTo>
                  <a:cubicBezTo>
                    <a:pt x="263" y="287"/>
                    <a:pt x="261" y="287"/>
                    <a:pt x="261" y="286"/>
                  </a:cubicBezTo>
                  <a:cubicBezTo>
                    <a:pt x="260" y="284"/>
                    <a:pt x="261" y="281"/>
                    <a:pt x="258" y="282"/>
                  </a:cubicBezTo>
                  <a:cubicBezTo>
                    <a:pt x="258" y="277"/>
                    <a:pt x="255" y="273"/>
                    <a:pt x="252" y="269"/>
                  </a:cubicBezTo>
                  <a:cubicBezTo>
                    <a:pt x="251" y="268"/>
                    <a:pt x="251" y="264"/>
                    <a:pt x="248" y="265"/>
                  </a:cubicBezTo>
                  <a:cubicBezTo>
                    <a:pt x="250" y="249"/>
                    <a:pt x="248" y="239"/>
                    <a:pt x="248" y="219"/>
                  </a:cubicBezTo>
                  <a:cubicBezTo>
                    <a:pt x="248" y="218"/>
                    <a:pt x="247" y="217"/>
                    <a:pt x="247" y="216"/>
                  </a:cubicBezTo>
                  <a:cubicBezTo>
                    <a:pt x="246" y="215"/>
                    <a:pt x="245" y="214"/>
                    <a:pt x="244" y="213"/>
                  </a:cubicBezTo>
                  <a:cubicBezTo>
                    <a:pt x="243" y="213"/>
                    <a:pt x="243" y="211"/>
                    <a:pt x="241" y="212"/>
                  </a:cubicBezTo>
                  <a:cubicBezTo>
                    <a:pt x="240" y="205"/>
                    <a:pt x="234" y="201"/>
                    <a:pt x="230" y="196"/>
                  </a:cubicBezTo>
                  <a:cubicBezTo>
                    <a:pt x="229" y="196"/>
                    <a:pt x="228" y="195"/>
                    <a:pt x="228" y="193"/>
                  </a:cubicBezTo>
                  <a:cubicBezTo>
                    <a:pt x="229" y="194"/>
                    <a:pt x="232" y="196"/>
                    <a:pt x="233" y="193"/>
                  </a:cubicBezTo>
                  <a:cubicBezTo>
                    <a:pt x="235" y="193"/>
                    <a:pt x="234" y="197"/>
                    <a:pt x="238" y="196"/>
                  </a:cubicBezTo>
                  <a:cubicBezTo>
                    <a:pt x="239" y="197"/>
                    <a:pt x="240" y="199"/>
                    <a:pt x="240" y="202"/>
                  </a:cubicBezTo>
                  <a:cubicBezTo>
                    <a:pt x="247" y="201"/>
                    <a:pt x="248" y="205"/>
                    <a:pt x="252" y="207"/>
                  </a:cubicBezTo>
                  <a:cubicBezTo>
                    <a:pt x="251" y="212"/>
                    <a:pt x="254" y="214"/>
                    <a:pt x="256" y="216"/>
                  </a:cubicBezTo>
                  <a:cubicBezTo>
                    <a:pt x="258" y="216"/>
                    <a:pt x="258" y="213"/>
                    <a:pt x="258" y="212"/>
                  </a:cubicBezTo>
                  <a:cubicBezTo>
                    <a:pt x="258" y="210"/>
                    <a:pt x="255" y="210"/>
                    <a:pt x="255" y="209"/>
                  </a:cubicBezTo>
                  <a:cubicBezTo>
                    <a:pt x="254" y="206"/>
                    <a:pt x="254" y="205"/>
                    <a:pt x="254" y="203"/>
                  </a:cubicBezTo>
                  <a:cubicBezTo>
                    <a:pt x="253" y="203"/>
                    <a:pt x="252" y="202"/>
                    <a:pt x="252" y="202"/>
                  </a:cubicBezTo>
                  <a:cubicBezTo>
                    <a:pt x="252" y="201"/>
                    <a:pt x="253" y="200"/>
                    <a:pt x="254" y="200"/>
                  </a:cubicBezTo>
                  <a:cubicBezTo>
                    <a:pt x="252" y="197"/>
                    <a:pt x="249" y="198"/>
                    <a:pt x="249" y="195"/>
                  </a:cubicBezTo>
                  <a:cubicBezTo>
                    <a:pt x="243" y="196"/>
                    <a:pt x="242" y="190"/>
                    <a:pt x="235" y="191"/>
                  </a:cubicBezTo>
                  <a:cubicBezTo>
                    <a:pt x="237" y="186"/>
                    <a:pt x="231" y="190"/>
                    <a:pt x="233" y="185"/>
                  </a:cubicBezTo>
                  <a:cubicBezTo>
                    <a:pt x="231" y="183"/>
                    <a:pt x="229" y="185"/>
                    <a:pt x="227" y="182"/>
                  </a:cubicBezTo>
                  <a:cubicBezTo>
                    <a:pt x="227" y="181"/>
                    <a:pt x="229" y="181"/>
                    <a:pt x="230" y="181"/>
                  </a:cubicBezTo>
                  <a:cubicBezTo>
                    <a:pt x="232" y="177"/>
                    <a:pt x="225" y="179"/>
                    <a:pt x="226" y="179"/>
                  </a:cubicBezTo>
                  <a:cubicBezTo>
                    <a:pt x="224" y="179"/>
                    <a:pt x="225" y="177"/>
                    <a:pt x="224" y="177"/>
                  </a:cubicBezTo>
                  <a:cubicBezTo>
                    <a:pt x="224" y="176"/>
                    <a:pt x="221" y="177"/>
                    <a:pt x="221" y="177"/>
                  </a:cubicBezTo>
                  <a:cubicBezTo>
                    <a:pt x="221" y="176"/>
                    <a:pt x="223" y="175"/>
                    <a:pt x="223" y="174"/>
                  </a:cubicBezTo>
                  <a:cubicBezTo>
                    <a:pt x="222" y="172"/>
                    <a:pt x="221" y="174"/>
                    <a:pt x="219" y="174"/>
                  </a:cubicBezTo>
                  <a:cubicBezTo>
                    <a:pt x="216" y="172"/>
                    <a:pt x="217" y="168"/>
                    <a:pt x="216" y="167"/>
                  </a:cubicBezTo>
                  <a:cubicBezTo>
                    <a:pt x="215" y="166"/>
                    <a:pt x="214" y="165"/>
                    <a:pt x="212" y="165"/>
                  </a:cubicBezTo>
                  <a:cubicBezTo>
                    <a:pt x="217" y="157"/>
                    <a:pt x="200" y="163"/>
                    <a:pt x="202" y="154"/>
                  </a:cubicBezTo>
                  <a:cubicBezTo>
                    <a:pt x="206" y="154"/>
                    <a:pt x="206" y="154"/>
                    <a:pt x="206" y="154"/>
                  </a:cubicBezTo>
                  <a:cubicBezTo>
                    <a:pt x="206" y="151"/>
                    <a:pt x="200" y="155"/>
                    <a:pt x="202" y="150"/>
                  </a:cubicBezTo>
                  <a:cubicBezTo>
                    <a:pt x="193" y="150"/>
                    <a:pt x="193" y="150"/>
                    <a:pt x="193" y="150"/>
                  </a:cubicBezTo>
                  <a:cubicBezTo>
                    <a:pt x="196" y="148"/>
                    <a:pt x="192" y="146"/>
                    <a:pt x="195" y="146"/>
                  </a:cubicBezTo>
                  <a:cubicBezTo>
                    <a:pt x="195" y="143"/>
                    <a:pt x="191" y="143"/>
                    <a:pt x="192" y="144"/>
                  </a:cubicBezTo>
                  <a:cubicBezTo>
                    <a:pt x="189" y="142"/>
                    <a:pt x="192" y="141"/>
                    <a:pt x="189" y="137"/>
                  </a:cubicBezTo>
                  <a:cubicBezTo>
                    <a:pt x="181" y="137"/>
                    <a:pt x="181" y="137"/>
                    <a:pt x="181" y="137"/>
                  </a:cubicBezTo>
                  <a:cubicBezTo>
                    <a:pt x="181" y="135"/>
                    <a:pt x="183" y="134"/>
                    <a:pt x="183" y="132"/>
                  </a:cubicBezTo>
                  <a:cubicBezTo>
                    <a:pt x="182" y="129"/>
                    <a:pt x="179" y="131"/>
                    <a:pt x="182" y="127"/>
                  </a:cubicBezTo>
                  <a:cubicBezTo>
                    <a:pt x="177" y="128"/>
                    <a:pt x="174" y="130"/>
                    <a:pt x="168" y="129"/>
                  </a:cubicBezTo>
                  <a:cubicBezTo>
                    <a:pt x="168" y="125"/>
                    <a:pt x="165" y="123"/>
                    <a:pt x="161" y="122"/>
                  </a:cubicBezTo>
                  <a:cubicBezTo>
                    <a:pt x="160" y="121"/>
                    <a:pt x="158" y="121"/>
                    <a:pt x="157" y="120"/>
                  </a:cubicBezTo>
                  <a:cubicBezTo>
                    <a:pt x="156" y="120"/>
                    <a:pt x="157" y="118"/>
                    <a:pt x="157" y="118"/>
                  </a:cubicBezTo>
                  <a:cubicBezTo>
                    <a:pt x="156" y="117"/>
                    <a:pt x="153" y="118"/>
                    <a:pt x="154" y="116"/>
                  </a:cubicBezTo>
                  <a:cubicBezTo>
                    <a:pt x="149" y="114"/>
                    <a:pt x="140" y="119"/>
                    <a:pt x="137" y="116"/>
                  </a:cubicBezTo>
                  <a:cubicBezTo>
                    <a:pt x="137" y="116"/>
                    <a:pt x="137" y="115"/>
                    <a:pt x="137" y="115"/>
                  </a:cubicBezTo>
                  <a:cubicBezTo>
                    <a:pt x="136" y="115"/>
                    <a:pt x="134" y="116"/>
                    <a:pt x="134" y="116"/>
                  </a:cubicBezTo>
                  <a:cubicBezTo>
                    <a:pt x="133" y="116"/>
                    <a:pt x="133" y="112"/>
                    <a:pt x="127" y="113"/>
                  </a:cubicBezTo>
                  <a:cubicBezTo>
                    <a:pt x="127" y="110"/>
                    <a:pt x="121" y="111"/>
                    <a:pt x="125" y="108"/>
                  </a:cubicBezTo>
                  <a:cubicBezTo>
                    <a:pt x="123" y="108"/>
                    <a:pt x="123" y="109"/>
                    <a:pt x="122" y="109"/>
                  </a:cubicBezTo>
                  <a:cubicBezTo>
                    <a:pt x="121" y="109"/>
                    <a:pt x="120" y="108"/>
                    <a:pt x="120" y="108"/>
                  </a:cubicBezTo>
                  <a:cubicBezTo>
                    <a:pt x="117" y="108"/>
                    <a:pt x="116" y="111"/>
                    <a:pt x="113" y="109"/>
                  </a:cubicBezTo>
                  <a:cubicBezTo>
                    <a:pt x="110" y="109"/>
                    <a:pt x="113" y="114"/>
                    <a:pt x="112" y="116"/>
                  </a:cubicBezTo>
                  <a:cubicBezTo>
                    <a:pt x="111" y="116"/>
                    <a:pt x="110" y="115"/>
                    <a:pt x="108" y="115"/>
                  </a:cubicBezTo>
                  <a:cubicBezTo>
                    <a:pt x="106" y="115"/>
                    <a:pt x="107" y="117"/>
                    <a:pt x="106" y="118"/>
                  </a:cubicBezTo>
                  <a:cubicBezTo>
                    <a:pt x="105" y="118"/>
                    <a:pt x="100" y="118"/>
                    <a:pt x="98" y="119"/>
                  </a:cubicBezTo>
                  <a:cubicBezTo>
                    <a:pt x="97" y="120"/>
                    <a:pt x="97" y="122"/>
                    <a:pt x="95" y="122"/>
                  </a:cubicBezTo>
                  <a:cubicBezTo>
                    <a:pt x="93" y="122"/>
                    <a:pt x="92" y="120"/>
                    <a:pt x="89" y="120"/>
                  </a:cubicBezTo>
                  <a:cubicBezTo>
                    <a:pt x="92" y="118"/>
                    <a:pt x="95" y="118"/>
                    <a:pt x="94" y="112"/>
                  </a:cubicBezTo>
                  <a:cubicBezTo>
                    <a:pt x="96" y="113"/>
                    <a:pt x="96" y="111"/>
                    <a:pt x="96" y="109"/>
                  </a:cubicBezTo>
                  <a:cubicBezTo>
                    <a:pt x="96" y="108"/>
                    <a:pt x="94" y="108"/>
                    <a:pt x="92" y="108"/>
                  </a:cubicBezTo>
                  <a:cubicBezTo>
                    <a:pt x="90" y="109"/>
                    <a:pt x="91" y="112"/>
                    <a:pt x="88" y="113"/>
                  </a:cubicBezTo>
                  <a:cubicBezTo>
                    <a:pt x="87" y="114"/>
                    <a:pt x="87" y="116"/>
                    <a:pt x="85" y="116"/>
                  </a:cubicBezTo>
                  <a:cubicBezTo>
                    <a:pt x="84" y="116"/>
                    <a:pt x="84" y="120"/>
                    <a:pt x="81" y="119"/>
                  </a:cubicBezTo>
                  <a:cubicBezTo>
                    <a:pt x="82" y="121"/>
                    <a:pt x="80" y="122"/>
                    <a:pt x="78" y="122"/>
                  </a:cubicBezTo>
                  <a:cubicBezTo>
                    <a:pt x="78" y="127"/>
                    <a:pt x="78" y="127"/>
                    <a:pt x="78" y="127"/>
                  </a:cubicBezTo>
                  <a:cubicBezTo>
                    <a:pt x="74" y="129"/>
                    <a:pt x="73" y="133"/>
                    <a:pt x="70" y="136"/>
                  </a:cubicBezTo>
                  <a:cubicBezTo>
                    <a:pt x="69" y="136"/>
                    <a:pt x="68" y="135"/>
                    <a:pt x="67" y="136"/>
                  </a:cubicBezTo>
                  <a:cubicBezTo>
                    <a:pt x="67" y="136"/>
                    <a:pt x="68" y="138"/>
                    <a:pt x="67" y="139"/>
                  </a:cubicBezTo>
                  <a:cubicBezTo>
                    <a:pt x="67" y="139"/>
                    <a:pt x="61" y="139"/>
                    <a:pt x="63" y="140"/>
                  </a:cubicBezTo>
                  <a:cubicBezTo>
                    <a:pt x="65" y="142"/>
                    <a:pt x="59" y="142"/>
                    <a:pt x="57" y="144"/>
                  </a:cubicBezTo>
                  <a:cubicBezTo>
                    <a:pt x="57" y="145"/>
                    <a:pt x="55" y="149"/>
                    <a:pt x="54" y="149"/>
                  </a:cubicBezTo>
                  <a:cubicBezTo>
                    <a:pt x="53" y="147"/>
                    <a:pt x="53" y="148"/>
                    <a:pt x="53" y="150"/>
                  </a:cubicBezTo>
                  <a:cubicBezTo>
                    <a:pt x="47" y="150"/>
                    <a:pt x="47" y="150"/>
                    <a:pt x="47" y="150"/>
                  </a:cubicBezTo>
                  <a:cubicBezTo>
                    <a:pt x="44" y="152"/>
                    <a:pt x="50" y="152"/>
                    <a:pt x="43" y="153"/>
                  </a:cubicBezTo>
                  <a:cubicBezTo>
                    <a:pt x="40" y="153"/>
                    <a:pt x="38" y="153"/>
                    <a:pt x="35" y="154"/>
                  </a:cubicBezTo>
                  <a:cubicBezTo>
                    <a:pt x="33" y="155"/>
                    <a:pt x="32" y="159"/>
                    <a:pt x="29" y="157"/>
                  </a:cubicBezTo>
                  <a:cubicBezTo>
                    <a:pt x="29" y="153"/>
                    <a:pt x="33" y="154"/>
                    <a:pt x="36" y="153"/>
                  </a:cubicBezTo>
                  <a:cubicBezTo>
                    <a:pt x="37" y="152"/>
                    <a:pt x="38" y="153"/>
                    <a:pt x="38" y="151"/>
                  </a:cubicBezTo>
                  <a:cubicBezTo>
                    <a:pt x="38" y="149"/>
                    <a:pt x="41" y="150"/>
                    <a:pt x="43" y="150"/>
                  </a:cubicBezTo>
                  <a:cubicBezTo>
                    <a:pt x="45" y="150"/>
                    <a:pt x="44" y="147"/>
                    <a:pt x="45" y="146"/>
                  </a:cubicBezTo>
                  <a:cubicBezTo>
                    <a:pt x="45" y="145"/>
                    <a:pt x="46" y="148"/>
                    <a:pt x="49" y="144"/>
                  </a:cubicBezTo>
                  <a:cubicBezTo>
                    <a:pt x="49" y="144"/>
                    <a:pt x="50" y="145"/>
                    <a:pt x="50" y="143"/>
                  </a:cubicBezTo>
                  <a:cubicBezTo>
                    <a:pt x="50" y="141"/>
                    <a:pt x="54" y="142"/>
                    <a:pt x="56" y="140"/>
                  </a:cubicBezTo>
                  <a:cubicBezTo>
                    <a:pt x="56" y="133"/>
                    <a:pt x="56" y="133"/>
                    <a:pt x="56" y="133"/>
                  </a:cubicBezTo>
                  <a:cubicBezTo>
                    <a:pt x="60" y="138"/>
                    <a:pt x="56" y="129"/>
                    <a:pt x="61" y="130"/>
                  </a:cubicBezTo>
                  <a:cubicBezTo>
                    <a:pt x="62" y="127"/>
                    <a:pt x="55" y="131"/>
                    <a:pt x="57" y="126"/>
                  </a:cubicBezTo>
                  <a:cubicBezTo>
                    <a:pt x="56" y="129"/>
                    <a:pt x="47" y="125"/>
                    <a:pt x="46" y="129"/>
                  </a:cubicBezTo>
                  <a:cubicBezTo>
                    <a:pt x="44" y="129"/>
                    <a:pt x="45" y="127"/>
                    <a:pt x="45" y="126"/>
                  </a:cubicBezTo>
                  <a:cubicBezTo>
                    <a:pt x="43" y="125"/>
                    <a:pt x="39" y="127"/>
                    <a:pt x="36" y="126"/>
                  </a:cubicBezTo>
                  <a:cubicBezTo>
                    <a:pt x="38" y="123"/>
                    <a:pt x="34" y="124"/>
                    <a:pt x="33" y="123"/>
                  </a:cubicBezTo>
                  <a:cubicBezTo>
                    <a:pt x="33" y="122"/>
                    <a:pt x="35" y="121"/>
                    <a:pt x="35" y="122"/>
                  </a:cubicBezTo>
                  <a:cubicBezTo>
                    <a:pt x="32" y="118"/>
                    <a:pt x="30" y="119"/>
                    <a:pt x="28" y="115"/>
                  </a:cubicBezTo>
                  <a:cubicBezTo>
                    <a:pt x="26" y="117"/>
                    <a:pt x="22" y="116"/>
                    <a:pt x="18" y="116"/>
                  </a:cubicBezTo>
                  <a:cubicBezTo>
                    <a:pt x="18" y="115"/>
                    <a:pt x="18" y="114"/>
                    <a:pt x="19" y="113"/>
                  </a:cubicBezTo>
                  <a:cubicBezTo>
                    <a:pt x="18" y="111"/>
                    <a:pt x="14" y="112"/>
                    <a:pt x="15" y="106"/>
                  </a:cubicBezTo>
                  <a:cubicBezTo>
                    <a:pt x="15" y="105"/>
                    <a:pt x="13" y="103"/>
                    <a:pt x="12" y="105"/>
                  </a:cubicBezTo>
                  <a:cubicBezTo>
                    <a:pt x="9" y="105"/>
                    <a:pt x="12" y="101"/>
                    <a:pt x="12" y="99"/>
                  </a:cubicBezTo>
                  <a:cubicBezTo>
                    <a:pt x="13" y="99"/>
                    <a:pt x="12" y="97"/>
                    <a:pt x="12" y="97"/>
                  </a:cubicBezTo>
                  <a:cubicBezTo>
                    <a:pt x="13" y="96"/>
                    <a:pt x="15" y="97"/>
                    <a:pt x="15" y="97"/>
                  </a:cubicBezTo>
                  <a:cubicBezTo>
                    <a:pt x="16" y="95"/>
                    <a:pt x="15" y="93"/>
                    <a:pt x="17" y="92"/>
                  </a:cubicBezTo>
                  <a:cubicBezTo>
                    <a:pt x="20" y="92"/>
                    <a:pt x="25" y="92"/>
                    <a:pt x="28" y="90"/>
                  </a:cubicBezTo>
                  <a:cubicBezTo>
                    <a:pt x="29" y="89"/>
                    <a:pt x="31" y="89"/>
                    <a:pt x="33" y="88"/>
                  </a:cubicBezTo>
                  <a:cubicBezTo>
                    <a:pt x="36" y="87"/>
                    <a:pt x="31" y="84"/>
                    <a:pt x="39" y="85"/>
                  </a:cubicBezTo>
                  <a:cubicBezTo>
                    <a:pt x="38" y="82"/>
                    <a:pt x="38" y="79"/>
                    <a:pt x="36" y="74"/>
                  </a:cubicBezTo>
                  <a:cubicBezTo>
                    <a:pt x="33" y="71"/>
                    <a:pt x="26" y="79"/>
                    <a:pt x="22" y="76"/>
                  </a:cubicBezTo>
                  <a:cubicBezTo>
                    <a:pt x="20" y="73"/>
                    <a:pt x="22" y="77"/>
                    <a:pt x="17" y="77"/>
                  </a:cubicBezTo>
                  <a:cubicBezTo>
                    <a:pt x="15" y="75"/>
                    <a:pt x="10" y="76"/>
                    <a:pt x="7" y="74"/>
                  </a:cubicBezTo>
                  <a:cubicBezTo>
                    <a:pt x="6" y="74"/>
                    <a:pt x="9" y="72"/>
                    <a:pt x="7" y="71"/>
                  </a:cubicBezTo>
                  <a:cubicBezTo>
                    <a:pt x="4" y="71"/>
                    <a:pt x="1" y="70"/>
                    <a:pt x="1" y="66"/>
                  </a:cubicBezTo>
                  <a:cubicBezTo>
                    <a:pt x="10" y="67"/>
                    <a:pt x="0" y="62"/>
                    <a:pt x="10" y="63"/>
                  </a:cubicBezTo>
                  <a:cubicBezTo>
                    <a:pt x="11" y="63"/>
                    <a:pt x="10" y="62"/>
                    <a:pt x="10" y="62"/>
                  </a:cubicBezTo>
                  <a:cubicBezTo>
                    <a:pt x="10" y="59"/>
                    <a:pt x="12" y="62"/>
                    <a:pt x="12" y="62"/>
                  </a:cubicBezTo>
                  <a:cubicBezTo>
                    <a:pt x="15" y="61"/>
                    <a:pt x="15" y="60"/>
                    <a:pt x="18" y="60"/>
                  </a:cubicBezTo>
                  <a:cubicBezTo>
                    <a:pt x="19" y="60"/>
                    <a:pt x="19" y="63"/>
                    <a:pt x="21" y="63"/>
                  </a:cubicBezTo>
                  <a:cubicBezTo>
                    <a:pt x="24" y="64"/>
                    <a:pt x="27" y="62"/>
                    <a:pt x="31" y="63"/>
                  </a:cubicBezTo>
                  <a:cubicBezTo>
                    <a:pt x="33" y="63"/>
                    <a:pt x="33" y="64"/>
                    <a:pt x="35" y="63"/>
                  </a:cubicBezTo>
                  <a:cubicBezTo>
                    <a:pt x="37" y="62"/>
                    <a:pt x="35" y="62"/>
                    <a:pt x="35" y="60"/>
                  </a:cubicBezTo>
                  <a:cubicBezTo>
                    <a:pt x="36" y="60"/>
                    <a:pt x="37" y="60"/>
                    <a:pt x="38" y="59"/>
                  </a:cubicBezTo>
                  <a:cubicBezTo>
                    <a:pt x="38" y="55"/>
                    <a:pt x="31" y="60"/>
                    <a:pt x="33" y="55"/>
                  </a:cubicBezTo>
                  <a:cubicBezTo>
                    <a:pt x="29" y="54"/>
                    <a:pt x="26" y="52"/>
                    <a:pt x="22" y="52"/>
                  </a:cubicBezTo>
                  <a:cubicBezTo>
                    <a:pt x="24" y="49"/>
                    <a:pt x="24" y="50"/>
                    <a:pt x="21" y="48"/>
                  </a:cubicBezTo>
                  <a:cubicBezTo>
                    <a:pt x="20" y="47"/>
                    <a:pt x="20" y="46"/>
                    <a:pt x="19" y="46"/>
                  </a:cubicBezTo>
                  <a:cubicBezTo>
                    <a:pt x="18" y="45"/>
                    <a:pt x="15" y="46"/>
                    <a:pt x="14" y="45"/>
                  </a:cubicBezTo>
                  <a:cubicBezTo>
                    <a:pt x="14" y="45"/>
                    <a:pt x="17" y="40"/>
                    <a:pt x="14" y="41"/>
                  </a:cubicBezTo>
                  <a:cubicBezTo>
                    <a:pt x="13" y="41"/>
                    <a:pt x="14" y="42"/>
                    <a:pt x="12" y="42"/>
                  </a:cubicBezTo>
                  <a:cubicBezTo>
                    <a:pt x="11" y="42"/>
                    <a:pt x="10" y="40"/>
                    <a:pt x="8" y="41"/>
                  </a:cubicBezTo>
                  <a:cubicBezTo>
                    <a:pt x="11" y="37"/>
                    <a:pt x="17" y="36"/>
                    <a:pt x="22" y="34"/>
                  </a:cubicBezTo>
                  <a:cubicBezTo>
                    <a:pt x="21" y="28"/>
                    <a:pt x="26" y="29"/>
                    <a:pt x="28" y="26"/>
                  </a:cubicBezTo>
                  <a:cubicBezTo>
                    <a:pt x="29" y="25"/>
                    <a:pt x="27" y="22"/>
                    <a:pt x="29" y="21"/>
                  </a:cubicBezTo>
                  <a:cubicBezTo>
                    <a:pt x="33" y="24"/>
                    <a:pt x="33" y="22"/>
                    <a:pt x="39" y="22"/>
                  </a:cubicBezTo>
                  <a:cubicBezTo>
                    <a:pt x="42" y="18"/>
                    <a:pt x="46" y="15"/>
                    <a:pt x="54" y="17"/>
                  </a:cubicBezTo>
                  <a:cubicBezTo>
                    <a:pt x="56" y="17"/>
                    <a:pt x="55" y="14"/>
                    <a:pt x="56" y="14"/>
                  </a:cubicBezTo>
                  <a:cubicBezTo>
                    <a:pt x="58" y="13"/>
                    <a:pt x="64" y="15"/>
                    <a:pt x="64" y="11"/>
                  </a:cubicBezTo>
                  <a:cubicBezTo>
                    <a:pt x="66" y="11"/>
                    <a:pt x="66" y="14"/>
                    <a:pt x="67" y="14"/>
                  </a:cubicBezTo>
                  <a:cubicBezTo>
                    <a:pt x="69" y="15"/>
                    <a:pt x="72" y="13"/>
                    <a:pt x="71" y="17"/>
                  </a:cubicBezTo>
                  <a:cubicBezTo>
                    <a:pt x="89" y="17"/>
                    <a:pt x="89" y="17"/>
                    <a:pt x="89" y="17"/>
                  </a:cubicBezTo>
                  <a:cubicBezTo>
                    <a:pt x="84" y="22"/>
                    <a:pt x="99" y="14"/>
                    <a:pt x="94" y="21"/>
                  </a:cubicBezTo>
                  <a:cubicBezTo>
                    <a:pt x="97" y="21"/>
                    <a:pt x="99" y="21"/>
                    <a:pt x="99" y="18"/>
                  </a:cubicBezTo>
                  <a:cubicBezTo>
                    <a:pt x="102" y="21"/>
                    <a:pt x="108" y="20"/>
                    <a:pt x="112" y="21"/>
                  </a:cubicBezTo>
                  <a:cubicBezTo>
                    <a:pt x="112" y="21"/>
                    <a:pt x="112" y="22"/>
                    <a:pt x="113" y="22"/>
                  </a:cubicBezTo>
                  <a:cubicBezTo>
                    <a:pt x="114" y="22"/>
                    <a:pt x="115" y="23"/>
                    <a:pt x="116" y="24"/>
                  </a:cubicBezTo>
                  <a:cubicBezTo>
                    <a:pt x="120" y="24"/>
                    <a:pt x="121" y="21"/>
                    <a:pt x="123" y="24"/>
                  </a:cubicBezTo>
                  <a:cubicBezTo>
                    <a:pt x="124" y="24"/>
                    <a:pt x="140" y="24"/>
                    <a:pt x="141" y="25"/>
                  </a:cubicBezTo>
                  <a:cubicBezTo>
                    <a:pt x="143" y="26"/>
                    <a:pt x="152" y="27"/>
                    <a:pt x="157" y="28"/>
                  </a:cubicBezTo>
                  <a:cubicBezTo>
                    <a:pt x="158" y="30"/>
                    <a:pt x="161" y="31"/>
                    <a:pt x="161" y="34"/>
                  </a:cubicBezTo>
                  <a:cubicBezTo>
                    <a:pt x="166" y="34"/>
                    <a:pt x="168" y="37"/>
                    <a:pt x="172" y="35"/>
                  </a:cubicBezTo>
                  <a:cubicBezTo>
                    <a:pt x="173" y="39"/>
                    <a:pt x="179" y="37"/>
                    <a:pt x="183" y="38"/>
                  </a:cubicBezTo>
                  <a:cubicBezTo>
                    <a:pt x="183" y="36"/>
                    <a:pt x="182" y="37"/>
                    <a:pt x="181" y="36"/>
                  </a:cubicBezTo>
                  <a:cubicBezTo>
                    <a:pt x="183" y="33"/>
                    <a:pt x="187" y="30"/>
                    <a:pt x="192" y="29"/>
                  </a:cubicBezTo>
                  <a:cubicBezTo>
                    <a:pt x="191" y="32"/>
                    <a:pt x="193" y="32"/>
                    <a:pt x="193" y="31"/>
                  </a:cubicBezTo>
                  <a:cubicBezTo>
                    <a:pt x="195" y="31"/>
                    <a:pt x="194" y="33"/>
                    <a:pt x="196" y="34"/>
                  </a:cubicBezTo>
                  <a:cubicBezTo>
                    <a:pt x="199" y="34"/>
                    <a:pt x="199" y="32"/>
                    <a:pt x="199" y="29"/>
                  </a:cubicBezTo>
                  <a:cubicBezTo>
                    <a:pt x="202" y="29"/>
                    <a:pt x="203" y="30"/>
                    <a:pt x="205" y="31"/>
                  </a:cubicBezTo>
                  <a:cubicBezTo>
                    <a:pt x="206" y="29"/>
                    <a:pt x="204" y="28"/>
                    <a:pt x="207" y="25"/>
                  </a:cubicBezTo>
                  <a:cubicBezTo>
                    <a:pt x="210" y="25"/>
                    <a:pt x="211" y="27"/>
                    <a:pt x="212" y="25"/>
                  </a:cubicBezTo>
                  <a:cubicBezTo>
                    <a:pt x="214" y="26"/>
                    <a:pt x="212" y="28"/>
                    <a:pt x="210" y="28"/>
                  </a:cubicBezTo>
                  <a:cubicBezTo>
                    <a:pt x="212" y="32"/>
                    <a:pt x="221" y="24"/>
                    <a:pt x="224" y="29"/>
                  </a:cubicBezTo>
                  <a:cubicBezTo>
                    <a:pt x="229" y="30"/>
                    <a:pt x="221" y="25"/>
                    <a:pt x="226" y="25"/>
                  </a:cubicBezTo>
                  <a:cubicBezTo>
                    <a:pt x="226" y="23"/>
                    <a:pt x="227" y="22"/>
                    <a:pt x="230" y="22"/>
                  </a:cubicBezTo>
                  <a:cubicBezTo>
                    <a:pt x="230" y="26"/>
                    <a:pt x="230" y="26"/>
                    <a:pt x="230" y="26"/>
                  </a:cubicBezTo>
                  <a:cubicBezTo>
                    <a:pt x="233" y="23"/>
                    <a:pt x="234" y="29"/>
                    <a:pt x="237" y="29"/>
                  </a:cubicBezTo>
                  <a:cubicBezTo>
                    <a:pt x="241" y="30"/>
                    <a:pt x="244" y="29"/>
                    <a:pt x="245" y="26"/>
                  </a:cubicBezTo>
                  <a:cubicBezTo>
                    <a:pt x="247" y="28"/>
                    <a:pt x="251" y="28"/>
                    <a:pt x="249" y="32"/>
                  </a:cubicBezTo>
                  <a:cubicBezTo>
                    <a:pt x="253" y="31"/>
                    <a:pt x="256" y="30"/>
                    <a:pt x="256" y="26"/>
                  </a:cubicBezTo>
                  <a:cubicBezTo>
                    <a:pt x="260" y="29"/>
                    <a:pt x="262" y="25"/>
                    <a:pt x="265" y="29"/>
                  </a:cubicBezTo>
                  <a:cubicBezTo>
                    <a:pt x="275" y="29"/>
                    <a:pt x="275" y="29"/>
                    <a:pt x="275" y="29"/>
                  </a:cubicBezTo>
                  <a:cubicBezTo>
                    <a:pt x="275" y="30"/>
                    <a:pt x="273" y="32"/>
                    <a:pt x="273" y="32"/>
                  </a:cubicBezTo>
                  <a:cubicBezTo>
                    <a:pt x="273" y="32"/>
                    <a:pt x="277" y="34"/>
                    <a:pt x="276" y="34"/>
                  </a:cubicBezTo>
                  <a:cubicBezTo>
                    <a:pt x="277" y="34"/>
                    <a:pt x="278" y="32"/>
                    <a:pt x="280" y="32"/>
                  </a:cubicBezTo>
                  <a:cubicBezTo>
                    <a:pt x="281" y="32"/>
                    <a:pt x="280" y="35"/>
                    <a:pt x="280" y="35"/>
                  </a:cubicBezTo>
                  <a:cubicBezTo>
                    <a:pt x="284" y="37"/>
                    <a:pt x="290" y="34"/>
                    <a:pt x="294" y="35"/>
                  </a:cubicBezTo>
                  <a:cubicBezTo>
                    <a:pt x="295" y="37"/>
                    <a:pt x="297" y="36"/>
                    <a:pt x="299" y="36"/>
                  </a:cubicBezTo>
                  <a:cubicBezTo>
                    <a:pt x="296" y="41"/>
                    <a:pt x="303" y="37"/>
                    <a:pt x="303" y="41"/>
                  </a:cubicBezTo>
                  <a:cubicBezTo>
                    <a:pt x="303" y="44"/>
                    <a:pt x="300" y="42"/>
                    <a:pt x="300" y="45"/>
                  </a:cubicBezTo>
                  <a:cubicBezTo>
                    <a:pt x="300" y="47"/>
                    <a:pt x="301" y="47"/>
                    <a:pt x="301" y="49"/>
                  </a:cubicBezTo>
                  <a:cubicBezTo>
                    <a:pt x="316" y="48"/>
                    <a:pt x="329" y="47"/>
                    <a:pt x="341" y="52"/>
                  </a:cubicBezTo>
                  <a:cubicBezTo>
                    <a:pt x="340" y="53"/>
                    <a:pt x="339" y="54"/>
                    <a:pt x="339" y="56"/>
                  </a:cubicBezTo>
                  <a:cubicBezTo>
                    <a:pt x="342" y="56"/>
                    <a:pt x="342" y="54"/>
                    <a:pt x="345" y="55"/>
                  </a:cubicBezTo>
                  <a:cubicBezTo>
                    <a:pt x="344" y="50"/>
                    <a:pt x="345" y="51"/>
                    <a:pt x="343" y="46"/>
                  </a:cubicBezTo>
                  <a:cubicBezTo>
                    <a:pt x="344" y="44"/>
                    <a:pt x="355" y="44"/>
                    <a:pt x="352" y="42"/>
                  </a:cubicBezTo>
                  <a:cubicBezTo>
                    <a:pt x="353" y="39"/>
                    <a:pt x="354" y="42"/>
                    <a:pt x="356" y="42"/>
                  </a:cubicBezTo>
                  <a:cubicBezTo>
                    <a:pt x="356" y="43"/>
                    <a:pt x="359" y="43"/>
                    <a:pt x="359" y="45"/>
                  </a:cubicBezTo>
                  <a:cubicBezTo>
                    <a:pt x="364" y="46"/>
                    <a:pt x="368" y="43"/>
                    <a:pt x="373" y="45"/>
                  </a:cubicBezTo>
                  <a:cubicBezTo>
                    <a:pt x="373" y="45"/>
                    <a:pt x="373" y="46"/>
                    <a:pt x="374" y="46"/>
                  </a:cubicBezTo>
                  <a:cubicBezTo>
                    <a:pt x="375" y="46"/>
                    <a:pt x="376" y="47"/>
                    <a:pt x="377" y="48"/>
                  </a:cubicBezTo>
                  <a:cubicBezTo>
                    <a:pt x="382" y="48"/>
                    <a:pt x="387" y="45"/>
                    <a:pt x="394" y="46"/>
                  </a:cubicBezTo>
                  <a:cubicBezTo>
                    <a:pt x="398" y="43"/>
                    <a:pt x="397" y="41"/>
                    <a:pt x="398" y="38"/>
                  </a:cubicBezTo>
                  <a:cubicBezTo>
                    <a:pt x="397" y="33"/>
                    <a:pt x="393" y="35"/>
                    <a:pt x="393" y="34"/>
                  </a:cubicBezTo>
                  <a:cubicBezTo>
                    <a:pt x="393" y="26"/>
                    <a:pt x="406" y="30"/>
                    <a:pt x="409" y="32"/>
                  </a:cubicBezTo>
                  <a:cubicBezTo>
                    <a:pt x="409" y="34"/>
                    <a:pt x="408" y="35"/>
                    <a:pt x="405" y="35"/>
                  </a:cubicBezTo>
                  <a:cubicBezTo>
                    <a:pt x="408" y="38"/>
                    <a:pt x="405" y="39"/>
                    <a:pt x="404" y="41"/>
                  </a:cubicBezTo>
                  <a:cubicBezTo>
                    <a:pt x="403" y="44"/>
                    <a:pt x="406" y="43"/>
                    <a:pt x="408" y="43"/>
                  </a:cubicBezTo>
                  <a:cubicBezTo>
                    <a:pt x="406" y="48"/>
                    <a:pt x="409" y="48"/>
                    <a:pt x="407" y="52"/>
                  </a:cubicBezTo>
                  <a:cubicBezTo>
                    <a:pt x="411" y="54"/>
                    <a:pt x="413" y="45"/>
                    <a:pt x="412" y="46"/>
                  </a:cubicBezTo>
                  <a:cubicBezTo>
                    <a:pt x="413" y="46"/>
                    <a:pt x="416" y="50"/>
                    <a:pt x="415" y="43"/>
                  </a:cubicBezTo>
                  <a:cubicBezTo>
                    <a:pt x="421" y="44"/>
                    <a:pt x="420" y="38"/>
                    <a:pt x="423" y="36"/>
                  </a:cubicBezTo>
                  <a:cubicBezTo>
                    <a:pt x="422" y="32"/>
                    <a:pt x="419" y="29"/>
                    <a:pt x="414" y="29"/>
                  </a:cubicBezTo>
                  <a:cubicBezTo>
                    <a:pt x="416" y="27"/>
                    <a:pt x="411" y="24"/>
                    <a:pt x="407" y="22"/>
                  </a:cubicBezTo>
                  <a:cubicBezTo>
                    <a:pt x="407" y="20"/>
                    <a:pt x="407" y="18"/>
                    <a:pt x="405" y="18"/>
                  </a:cubicBezTo>
                  <a:cubicBezTo>
                    <a:pt x="405" y="15"/>
                    <a:pt x="409" y="14"/>
                    <a:pt x="409" y="11"/>
                  </a:cubicBezTo>
                  <a:cubicBezTo>
                    <a:pt x="409" y="10"/>
                    <a:pt x="413" y="9"/>
                    <a:pt x="412" y="8"/>
                  </a:cubicBezTo>
                  <a:cubicBezTo>
                    <a:pt x="408" y="5"/>
                    <a:pt x="417" y="9"/>
                    <a:pt x="414" y="5"/>
                  </a:cubicBezTo>
                  <a:cubicBezTo>
                    <a:pt x="414" y="0"/>
                    <a:pt x="417" y="7"/>
                    <a:pt x="418" y="7"/>
                  </a:cubicBezTo>
                  <a:cubicBezTo>
                    <a:pt x="419" y="7"/>
                    <a:pt x="422" y="6"/>
                    <a:pt x="423" y="7"/>
                  </a:cubicBezTo>
                  <a:cubicBezTo>
                    <a:pt x="424" y="7"/>
                    <a:pt x="421" y="9"/>
                    <a:pt x="422" y="10"/>
                  </a:cubicBezTo>
                  <a:cubicBezTo>
                    <a:pt x="423" y="10"/>
                    <a:pt x="426" y="9"/>
                    <a:pt x="426" y="10"/>
                  </a:cubicBezTo>
                  <a:cubicBezTo>
                    <a:pt x="427" y="10"/>
                    <a:pt x="425" y="13"/>
                    <a:pt x="426" y="14"/>
                  </a:cubicBezTo>
                  <a:cubicBezTo>
                    <a:pt x="426" y="14"/>
                    <a:pt x="429" y="14"/>
                    <a:pt x="429" y="14"/>
                  </a:cubicBezTo>
                  <a:cubicBezTo>
                    <a:pt x="430" y="17"/>
                    <a:pt x="427" y="16"/>
                    <a:pt x="429" y="19"/>
                  </a:cubicBezTo>
                  <a:cubicBezTo>
                    <a:pt x="430" y="20"/>
                    <a:pt x="431" y="21"/>
                    <a:pt x="430" y="22"/>
                  </a:cubicBezTo>
                  <a:cubicBezTo>
                    <a:pt x="430" y="22"/>
                    <a:pt x="429" y="23"/>
                    <a:pt x="429" y="24"/>
                  </a:cubicBezTo>
                  <a:cubicBezTo>
                    <a:pt x="429" y="26"/>
                    <a:pt x="428" y="26"/>
                    <a:pt x="428" y="28"/>
                  </a:cubicBezTo>
                  <a:cubicBezTo>
                    <a:pt x="427" y="30"/>
                    <a:pt x="437" y="31"/>
                    <a:pt x="435" y="26"/>
                  </a:cubicBezTo>
                  <a:cubicBezTo>
                    <a:pt x="437" y="26"/>
                    <a:pt x="436" y="30"/>
                    <a:pt x="440" y="29"/>
                  </a:cubicBezTo>
                  <a:cubicBezTo>
                    <a:pt x="438" y="32"/>
                    <a:pt x="441" y="32"/>
                    <a:pt x="440" y="36"/>
                  </a:cubicBezTo>
                  <a:cubicBezTo>
                    <a:pt x="446" y="37"/>
                    <a:pt x="445" y="32"/>
                    <a:pt x="450" y="35"/>
                  </a:cubicBezTo>
                  <a:cubicBezTo>
                    <a:pt x="451" y="35"/>
                    <a:pt x="451" y="34"/>
                    <a:pt x="451" y="34"/>
                  </a:cubicBezTo>
                  <a:cubicBezTo>
                    <a:pt x="455" y="34"/>
                    <a:pt x="450" y="35"/>
                    <a:pt x="453" y="38"/>
                  </a:cubicBezTo>
                  <a:cubicBezTo>
                    <a:pt x="453" y="38"/>
                    <a:pt x="456" y="39"/>
                    <a:pt x="456" y="39"/>
                  </a:cubicBezTo>
                  <a:cubicBezTo>
                    <a:pt x="456" y="42"/>
                    <a:pt x="451" y="43"/>
                    <a:pt x="453" y="48"/>
                  </a:cubicBezTo>
                  <a:moveTo>
                    <a:pt x="286" y="63"/>
                  </a:moveTo>
                  <a:cubicBezTo>
                    <a:pt x="285" y="61"/>
                    <a:pt x="288" y="59"/>
                    <a:pt x="286" y="59"/>
                  </a:cubicBezTo>
                  <a:cubicBezTo>
                    <a:pt x="286" y="60"/>
                    <a:pt x="286" y="60"/>
                    <a:pt x="284" y="60"/>
                  </a:cubicBezTo>
                  <a:cubicBezTo>
                    <a:pt x="284" y="58"/>
                    <a:pt x="285" y="56"/>
                    <a:pt x="283" y="56"/>
                  </a:cubicBezTo>
                  <a:cubicBezTo>
                    <a:pt x="281" y="58"/>
                    <a:pt x="275" y="63"/>
                    <a:pt x="272" y="59"/>
                  </a:cubicBezTo>
                  <a:cubicBezTo>
                    <a:pt x="271" y="55"/>
                    <a:pt x="278" y="60"/>
                    <a:pt x="276" y="55"/>
                  </a:cubicBezTo>
                  <a:cubicBezTo>
                    <a:pt x="275" y="54"/>
                    <a:pt x="273" y="55"/>
                    <a:pt x="273" y="53"/>
                  </a:cubicBezTo>
                  <a:cubicBezTo>
                    <a:pt x="271" y="52"/>
                    <a:pt x="270" y="55"/>
                    <a:pt x="268" y="56"/>
                  </a:cubicBezTo>
                  <a:cubicBezTo>
                    <a:pt x="265" y="57"/>
                    <a:pt x="261" y="56"/>
                    <a:pt x="258" y="57"/>
                  </a:cubicBezTo>
                  <a:cubicBezTo>
                    <a:pt x="258" y="57"/>
                    <a:pt x="257" y="58"/>
                    <a:pt x="256" y="59"/>
                  </a:cubicBezTo>
                  <a:cubicBezTo>
                    <a:pt x="252" y="60"/>
                    <a:pt x="247" y="60"/>
                    <a:pt x="242" y="60"/>
                  </a:cubicBezTo>
                  <a:cubicBezTo>
                    <a:pt x="243" y="63"/>
                    <a:pt x="240" y="64"/>
                    <a:pt x="242" y="64"/>
                  </a:cubicBezTo>
                  <a:cubicBezTo>
                    <a:pt x="242" y="63"/>
                    <a:pt x="244" y="63"/>
                    <a:pt x="244" y="66"/>
                  </a:cubicBezTo>
                  <a:cubicBezTo>
                    <a:pt x="250" y="67"/>
                    <a:pt x="259" y="60"/>
                    <a:pt x="261" y="66"/>
                  </a:cubicBezTo>
                  <a:cubicBezTo>
                    <a:pt x="257" y="63"/>
                    <a:pt x="259" y="66"/>
                    <a:pt x="256" y="67"/>
                  </a:cubicBezTo>
                  <a:cubicBezTo>
                    <a:pt x="254" y="67"/>
                    <a:pt x="252" y="68"/>
                    <a:pt x="251" y="70"/>
                  </a:cubicBezTo>
                  <a:cubicBezTo>
                    <a:pt x="258" y="71"/>
                    <a:pt x="262" y="68"/>
                    <a:pt x="269" y="69"/>
                  </a:cubicBezTo>
                  <a:cubicBezTo>
                    <a:pt x="269" y="70"/>
                    <a:pt x="269" y="73"/>
                    <a:pt x="270" y="73"/>
                  </a:cubicBezTo>
                  <a:cubicBezTo>
                    <a:pt x="271" y="71"/>
                    <a:pt x="273" y="71"/>
                    <a:pt x="275" y="71"/>
                  </a:cubicBezTo>
                  <a:cubicBezTo>
                    <a:pt x="275" y="69"/>
                    <a:pt x="276" y="67"/>
                    <a:pt x="277" y="66"/>
                  </a:cubicBezTo>
                  <a:cubicBezTo>
                    <a:pt x="280" y="63"/>
                    <a:pt x="279" y="66"/>
                    <a:pt x="283" y="66"/>
                  </a:cubicBezTo>
                  <a:cubicBezTo>
                    <a:pt x="283" y="64"/>
                    <a:pt x="284" y="62"/>
                    <a:pt x="286" y="63"/>
                  </a:cubicBezTo>
                  <a:moveTo>
                    <a:pt x="296" y="111"/>
                  </a:moveTo>
                  <a:cubicBezTo>
                    <a:pt x="297" y="107"/>
                    <a:pt x="301" y="108"/>
                    <a:pt x="303" y="106"/>
                  </a:cubicBezTo>
                  <a:cubicBezTo>
                    <a:pt x="303" y="106"/>
                    <a:pt x="305" y="107"/>
                    <a:pt x="306" y="106"/>
                  </a:cubicBezTo>
                  <a:cubicBezTo>
                    <a:pt x="308" y="106"/>
                    <a:pt x="310" y="106"/>
                    <a:pt x="313" y="105"/>
                  </a:cubicBezTo>
                  <a:cubicBezTo>
                    <a:pt x="313" y="105"/>
                    <a:pt x="314" y="103"/>
                    <a:pt x="314" y="102"/>
                  </a:cubicBezTo>
                  <a:cubicBezTo>
                    <a:pt x="318" y="100"/>
                    <a:pt x="320" y="103"/>
                    <a:pt x="321" y="101"/>
                  </a:cubicBezTo>
                  <a:cubicBezTo>
                    <a:pt x="320" y="101"/>
                    <a:pt x="319" y="100"/>
                    <a:pt x="321" y="99"/>
                  </a:cubicBezTo>
                  <a:cubicBezTo>
                    <a:pt x="324" y="100"/>
                    <a:pt x="324" y="98"/>
                    <a:pt x="325" y="99"/>
                  </a:cubicBezTo>
                  <a:cubicBezTo>
                    <a:pt x="326" y="100"/>
                    <a:pt x="327" y="98"/>
                    <a:pt x="327" y="98"/>
                  </a:cubicBezTo>
                  <a:cubicBezTo>
                    <a:pt x="324" y="99"/>
                    <a:pt x="327" y="95"/>
                    <a:pt x="329" y="98"/>
                  </a:cubicBezTo>
                  <a:cubicBezTo>
                    <a:pt x="330" y="95"/>
                    <a:pt x="332" y="95"/>
                    <a:pt x="332" y="91"/>
                  </a:cubicBezTo>
                  <a:cubicBezTo>
                    <a:pt x="327" y="90"/>
                    <a:pt x="326" y="93"/>
                    <a:pt x="321" y="92"/>
                  </a:cubicBezTo>
                  <a:cubicBezTo>
                    <a:pt x="321" y="95"/>
                    <a:pt x="320" y="96"/>
                    <a:pt x="318" y="97"/>
                  </a:cubicBezTo>
                  <a:cubicBezTo>
                    <a:pt x="314" y="99"/>
                    <a:pt x="315" y="96"/>
                    <a:pt x="311" y="97"/>
                  </a:cubicBezTo>
                  <a:cubicBezTo>
                    <a:pt x="310" y="97"/>
                    <a:pt x="311" y="98"/>
                    <a:pt x="308" y="98"/>
                  </a:cubicBezTo>
                  <a:cubicBezTo>
                    <a:pt x="306" y="98"/>
                    <a:pt x="306" y="96"/>
                    <a:pt x="303" y="97"/>
                  </a:cubicBezTo>
                  <a:cubicBezTo>
                    <a:pt x="302" y="96"/>
                    <a:pt x="303" y="94"/>
                    <a:pt x="301" y="94"/>
                  </a:cubicBezTo>
                  <a:cubicBezTo>
                    <a:pt x="301" y="96"/>
                    <a:pt x="301" y="97"/>
                    <a:pt x="300" y="98"/>
                  </a:cubicBezTo>
                  <a:cubicBezTo>
                    <a:pt x="300" y="100"/>
                    <a:pt x="302" y="99"/>
                    <a:pt x="303" y="101"/>
                  </a:cubicBezTo>
                  <a:cubicBezTo>
                    <a:pt x="298" y="100"/>
                    <a:pt x="298" y="102"/>
                    <a:pt x="297" y="104"/>
                  </a:cubicBezTo>
                  <a:cubicBezTo>
                    <a:pt x="295" y="106"/>
                    <a:pt x="292" y="104"/>
                    <a:pt x="292" y="106"/>
                  </a:cubicBezTo>
                  <a:cubicBezTo>
                    <a:pt x="291" y="110"/>
                    <a:pt x="285" y="106"/>
                    <a:pt x="287" y="111"/>
                  </a:cubicBezTo>
                  <a:lnTo>
                    <a:pt x="296" y="111"/>
                  </a:lnTo>
                  <a:close/>
                  <a:moveTo>
                    <a:pt x="398" y="165"/>
                  </a:moveTo>
                  <a:cubicBezTo>
                    <a:pt x="397" y="166"/>
                    <a:pt x="397" y="167"/>
                    <a:pt x="397" y="167"/>
                  </a:cubicBezTo>
                  <a:cubicBezTo>
                    <a:pt x="396" y="167"/>
                    <a:pt x="393" y="168"/>
                    <a:pt x="393" y="168"/>
                  </a:cubicBezTo>
                  <a:cubicBezTo>
                    <a:pt x="391" y="170"/>
                    <a:pt x="394" y="174"/>
                    <a:pt x="391" y="174"/>
                  </a:cubicBezTo>
                  <a:cubicBezTo>
                    <a:pt x="391" y="172"/>
                    <a:pt x="391" y="170"/>
                    <a:pt x="390" y="170"/>
                  </a:cubicBezTo>
                  <a:cubicBezTo>
                    <a:pt x="390" y="175"/>
                    <a:pt x="390" y="175"/>
                    <a:pt x="390" y="175"/>
                  </a:cubicBezTo>
                  <a:cubicBezTo>
                    <a:pt x="397" y="175"/>
                    <a:pt x="397" y="175"/>
                    <a:pt x="397" y="175"/>
                  </a:cubicBezTo>
                  <a:cubicBezTo>
                    <a:pt x="396" y="177"/>
                    <a:pt x="399" y="179"/>
                    <a:pt x="400" y="181"/>
                  </a:cubicBezTo>
                  <a:cubicBezTo>
                    <a:pt x="401" y="185"/>
                    <a:pt x="402" y="184"/>
                    <a:pt x="404" y="186"/>
                  </a:cubicBezTo>
                  <a:cubicBezTo>
                    <a:pt x="402" y="187"/>
                    <a:pt x="400" y="187"/>
                    <a:pt x="401" y="189"/>
                  </a:cubicBezTo>
                  <a:cubicBezTo>
                    <a:pt x="401" y="191"/>
                    <a:pt x="403" y="191"/>
                    <a:pt x="402" y="193"/>
                  </a:cubicBezTo>
                  <a:cubicBezTo>
                    <a:pt x="408" y="193"/>
                    <a:pt x="408" y="193"/>
                    <a:pt x="408" y="193"/>
                  </a:cubicBezTo>
                  <a:cubicBezTo>
                    <a:pt x="410" y="192"/>
                    <a:pt x="410" y="188"/>
                    <a:pt x="409" y="185"/>
                  </a:cubicBezTo>
                  <a:cubicBezTo>
                    <a:pt x="408" y="184"/>
                    <a:pt x="406" y="184"/>
                    <a:pt x="405" y="182"/>
                  </a:cubicBezTo>
                  <a:cubicBezTo>
                    <a:pt x="408" y="175"/>
                    <a:pt x="405" y="179"/>
                    <a:pt x="404" y="177"/>
                  </a:cubicBezTo>
                  <a:cubicBezTo>
                    <a:pt x="402" y="174"/>
                    <a:pt x="402" y="169"/>
                    <a:pt x="401" y="165"/>
                  </a:cubicBezTo>
                  <a:cubicBezTo>
                    <a:pt x="400" y="166"/>
                    <a:pt x="399" y="165"/>
                    <a:pt x="398" y="165"/>
                  </a:cubicBezTo>
                  <a:moveTo>
                    <a:pt x="453" y="209"/>
                  </a:moveTo>
                  <a:cubicBezTo>
                    <a:pt x="448" y="207"/>
                    <a:pt x="449" y="211"/>
                    <a:pt x="447" y="212"/>
                  </a:cubicBezTo>
                  <a:cubicBezTo>
                    <a:pt x="447" y="211"/>
                    <a:pt x="446" y="210"/>
                    <a:pt x="444" y="210"/>
                  </a:cubicBezTo>
                  <a:cubicBezTo>
                    <a:pt x="445" y="215"/>
                    <a:pt x="439" y="213"/>
                    <a:pt x="437" y="214"/>
                  </a:cubicBezTo>
                  <a:cubicBezTo>
                    <a:pt x="436" y="215"/>
                    <a:pt x="437" y="216"/>
                    <a:pt x="436" y="217"/>
                  </a:cubicBezTo>
                  <a:cubicBezTo>
                    <a:pt x="435" y="218"/>
                    <a:pt x="433" y="217"/>
                    <a:pt x="433" y="219"/>
                  </a:cubicBezTo>
                  <a:cubicBezTo>
                    <a:pt x="436" y="219"/>
                    <a:pt x="433" y="220"/>
                    <a:pt x="433" y="223"/>
                  </a:cubicBezTo>
                  <a:cubicBezTo>
                    <a:pt x="436" y="225"/>
                    <a:pt x="437" y="221"/>
                    <a:pt x="439" y="220"/>
                  </a:cubicBezTo>
                  <a:cubicBezTo>
                    <a:pt x="441" y="219"/>
                    <a:pt x="444" y="220"/>
                    <a:pt x="447" y="220"/>
                  </a:cubicBezTo>
                  <a:cubicBezTo>
                    <a:pt x="449" y="220"/>
                    <a:pt x="449" y="219"/>
                    <a:pt x="451" y="219"/>
                  </a:cubicBezTo>
                  <a:cubicBezTo>
                    <a:pt x="455" y="218"/>
                    <a:pt x="459" y="220"/>
                    <a:pt x="460" y="221"/>
                  </a:cubicBezTo>
                  <a:cubicBezTo>
                    <a:pt x="459" y="222"/>
                    <a:pt x="457" y="222"/>
                    <a:pt x="457" y="223"/>
                  </a:cubicBezTo>
                  <a:cubicBezTo>
                    <a:pt x="458" y="222"/>
                    <a:pt x="458" y="224"/>
                    <a:pt x="458" y="224"/>
                  </a:cubicBezTo>
                  <a:cubicBezTo>
                    <a:pt x="459" y="224"/>
                    <a:pt x="460" y="223"/>
                    <a:pt x="460" y="223"/>
                  </a:cubicBezTo>
                  <a:cubicBezTo>
                    <a:pt x="465" y="223"/>
                    <a:pt x="463" y="224"/>
                    <a:pt x="467" y="221"/>
                  </a:cubicBezTo>
                  <a:cubicBezTo>
                    <a:pt x="471" y="219"/>
                    <a:pt x="474" y="223"/>
                    <a:pt x="477" y="220"/>
                  </a:cubicBezTo>
                  <a:cubicBezTo>
                    <a:pt x="473" y="219"/>
                    <a:pt x="477" y="214"/>
                    <a:pt x="474" y="217"/>
                  </a:cubicBezTo>
                  <a:cubicBezTo>
                    <a:pt x="471" y="220"/>
                    <a:pt x="471" y="212"/>
                    <a:pt x="471" y="212"/>
                  </a:cubicBezTo>
                  <a:cubicBezTo>
                    <a:pt x="471" y="211"/>
                    <a:pt x="467" y="212"/>
                    <a:pt x="468" y="209"/>
                  </a:cubicBezTo>
                  <a:cubicBezTo>
                    <a:pt x="461" y="209"/>
                    <a:pt x="461" y="209"/>
                    <a:pt x="461" y="209"/>
                  </a:cubicBezTo>
                  <a:cubicBezTo>
                    <a:pt x="462" y="207"/>
                    <a:pt x="463" y="206"/>
                    <a:pt x="461" y="205"/>
                  </a:cubicBezTo>
                  <a:cubicBezTo>
                    <a:pt x="457" y="206"/>
                    <a:pt x="458" y="205"/>
                    <a:pt x="453" y="205"/>
                  </a:cubicBezTo>
                  <a:cubicBezTo>
                    <a:pt x="452" y="207"/>
                    <a:pt x="451" y="207"/>
                    <a:pt x="453" y="209"/>
                  </a:cubicBezTo>
                  <a:moveTo>
                    <a:pt x="491" y="244"/>
                  </a:moveTo>
                  <a:cubicBezTo>
                    <a:pt x="490" y="244"/>
                    <a:pt x="489" y="244"/>
                    <a:pt x="489" y="243"/>
                  </a:cubicBezTo>
                  <a:cubicBezTo>
                    <a:pt x="495" y="244"/>
                    <a:pt x="489" y="233"/>
                    <a:pt x="495" y="234"/>
                  </a:cubicBezTo>
                  <a:cubicBezTo>
                    <a:pt x="498" y="237"/>
                    <a:pt x="499" y="233"/>
                    <a:pt x="503" y="234"/>
                  </a:cubicBezTo>
                  <a:cubicBezTo>
                    <a:pt x="501" y="226"/>
                    <a:pt x="491" y="224"/>
                    <a:pt x="482" y="226"/>
                  </a:cubicBezTo>
                  <a:cubicBezTo>
                    <a:pt x="481" y="225"/>
                    <a:pt x="481" y="225"/>
                    <a:pt x="481" y="223"/>
                  </a:cubicBezTo>
                  <a:cubicBezTo>
                    <a:pt x="478" y="222"/>
                    <a:pt x="477" y="226"/>
                    <a:pt x="474" y="226"/>
                  </a:cubicBezTo>
                  <a:cubicBezTo>
                    <a:pt x="472" y="226"/>
                    <a:pt x="472" y="224"/>
                    <a:pt x="470" y="224"/>
                  </a:cubicBezTo>
                  <a:cubicBezTo>
                    <a:pt x="468" y="225"/>
                    <a:pt x="467" y="226"/>
                    <a:pt x="465" y="227"/>
                  </a:cubicBezTo>
                  <a:cubicBezTo>
                    <a:pt x="463" y="228"/>
                    <a:pt x="462" y="228"/>
                    <a:pt x="460" y="228"/>
                  </a:cubicBezTo>
                  <a:cubicBezTo>
                    <a:pt x="460" y="231"/>
                    <a:pt x="459" y="232"/>
                    <a:pt x="457" y="233"/>
                  </a:cubicBezTo>
                  <a:cubicBezTo>
                    <a:pt x="457" y="244"/>
                    <a:pt x="455" y="245"/>
                    <a:pt x="456" y="257"/>
                  </a:cubicBezTo>
                  <a:cubicBezTo>
                    <a:pt x="461" y="259"/>
                    <a:pt x="458" y="253"/>
                    <a:pt x="463" y="254"/>
                  </a:cubicBezTo>
                  <a:cubicBezTo>
                    <a:pt x="462" y="251"/>
                    <a:pt x="463" y="249"/>
                    <a:pt x="464" y="248"/>
                  </a:cubicBezTo>
                  <a:cubicBezTo>
                    <a:pt x="466" y="245"/>
                    <a:pt x="464" y="241"/>
                    <a:pt x="465" y="237"/>
                  </a:cubicBezTo>
                  <a:cubicBezTo>
                    <a:pt x="466" y="237"/>
                    <a:pt x="468" y="235"/>
                    <a:pt x="468" y="234"/>
                  </a:cubicBezTo>
                  <a:cubicBezTo>
                    <a:pt x="469" y="233"/>
                    <a:pt x="468" y="230"/>
                    <a:pt x="470" y="230"/>
                  </a:cubicBezTo>
                  <a:cubicBezTo>
                    <a:pt x="472" y="230"/>
                    <a:pt x="474" y="230"/>
                    <a:pt x="475" y="228"/>
                  </a:cubicBezTo>
                  <a:cubicBezTo>
                    <a:pt x="473" y="233"/>
                    <a:pt x="480" y="229"/>
                    <a:pt x="479" y="233"/>
                  </a:cubicBezTo>
                  <a:cubicBezTo>
                    <a:pt x="480" y="237"/>
                    <a:pt x="480" y="235"/>
                    <a:pt x="479" y="240"/>
                  </a:cubicBezTo>
                  <a:cubicBezTo>
                    <a:pt x="481" y="240"/>
                    <a:pt x="482" y="240"/>
                    <a:pt x="482" y="241"/>
                  </a:cubicBezTo>
                  <a:cubicBezTo>
                    <a:pt x="481" y="241"/>
                    <a:pt x="480" y="241"/>
                    <a:pt x="479" y="243"/>
                  </a:cubicBezTo>
                  <a:cubicBezTo>
                    <a:pt x="484" y="241"/>
                    <a:pt x="489" y="247"/>
                    <a:pt x="491" y="244"/>
                  </a:cubicBezTo>
                  <a:moveTo>
                    <a:pt x="516" y="238"/>
                  </a:moveTo>
                  <a:cubicBezTo>
                    <a:pt x="516" y="238"/>
                    <a:pt x="516" y="241"/>
                    <a:pt x="516" y="241"/>
                  </a:cubicBezTo>
                  <a:cubicBezTo>
                    <a:pt x="514" y="243"/>
                    <a:pt x="507" y="237"/>
                    <a:pt x="505" y="240"/>
                  </a:cubicBezTo>
                  <a:cubicBezTo>
                    <a:pt x="505" y="242"/>
                    <a:pt x="503" y="243"/>
                    <a:pt x="502" y="244"/>
                  </a:cubicBezTo>
                  <a:cubicBezTo>
                    <a:pt x="505" y="248"/>
                    <a:pt x="506" y="245"/>
                    <a:pt x="510" y="245"/>
                  </a:cubicBezTo>
                  <a:cubicBezTo>
                    <a:pt x="513" y="245"/>
                    <a:pt x="518" y="247"/>
                    <a:pt x="520" y="244"/>
                  </a:cubicBezTo>
                  <a:cubicBezTo>
                    <a:pt x="519" y="244"/>
                    <a:pt x="519" y="243"/>
                    <a:pt x="520" y="243"/>
                  </a:cubicBezTo>
                  <a:cubicBezTo>
                    <a:pt x="521" y="242"/>
                    <a:pt x="523" y="242"/>
                    <a:pt x="523" y="241"/>
                  </a:cubicBezTo>
                  <a:cubicBezTo>
                    <a:pt x="519" y="241"/>
                    <a:pt x="518" y="238"/>
                    <a:pt x="516" y="238"/>
                  </a:cubicBezTo>
                  <a:moveTo>
                    <a:pt x="496" y="250"/>
                  </a:moveTo>
                  <a:cubicBezTo>
                    <a:pt x="496" y="249"/>
                    <a:pt x="495" y="247"/>
                    <a:pt x="493" y="248"/>
                  </a:cubicBezTo>
                  <a:cubicBezTo>
                    <a:pt x="493" y="248"/>
                    <a:pt x="494" y="251"/>
                    <a:pt x="493" y="251"/>
                  </a:cubicBezTo>
                  <a:cubicBezTo>
                    <a:pt x="486" y="251"/>
                    <a:pt x="486" y="251"/>
                    <a:pt x="486" y="251"/>
                  </a:cubicBezTo>
                  <a:cubicBezTo>
                    <a:pt x="489" y="256"/>
                    <a:pt x="482" y="252"/>
                    <a:pt x="482" y="255"/>
                  </a:cubicBezTo>
                  <a:cubicBezTo>
                    <a:pt x="486" y="255"/>
                    <a:pt x="486" y="255"/>
                    <a:pt x="486" y="255"/>
                  </a:cubicBezTo>
                  <a:cubicBezTo>
                    <a:pt x="487" y="257"/>
                    <a:pt x="485" y="257"/>
                    <a:pt x="485" y="258"/>
                  </a:cubicBezTo>
                  <a:cubicBezTo>
                    <a:pt x="489" y="259"/>
                    <a:pt x="488" y="255"/>
                    <a:pt x="491" y="255"/>
                  </a:cubicBezTo>
                  <a:cubicBezTo>
                    <a:pt x="492" y="256"/>
                    <a:pt x="494" y="257"/>
                    <a:pt x="498" y="257"/>
                  </a:cubicBezTo>
                  <a:cubicBezTo>
                    <a:pt x="497" y="251"/>
                    <a:pt x="507" y="256"/>
                    <a:pt x="505" y="248"/>
                  </a:cubicBezTo>
                  <a:cubicBezTo>
                    <a:pt x="500" y="247"/>
                    <a:pt x="498" y="250"/>
                    <a:pt x="496" y="250"/>
                  </a:cubicBezTo>
                </a:path>
              </a:pathLst>
            </a:custGeom>
            <a:grpFill/>
            <a:ln w="9525">
              <a:solidFill>
                <a:schemeClr val="bg1"/>
              </a:solidFill>
              <a:round/>
            </a:ln>
          </p:spPr>
          <p:txBody>
            <a:bodyPr/>
            <a:lstStyle/>
            <a:p>
              <a:endParaRPr lang="zh-CN" altLang="en-US"/>
            </a:p>
          </p:txBody>
        </p:sp>
        <p:sp>
          <p:nvSpPr>
            <p:cNvPr id="331" name="Freeform 96"/>
            <p:cNvSpPr>
              <a:spLocks noChangeArrowheads="1"/>
            </p:cNvSpPr>
            <p:nvPr/>
          </p:nvSpPr>
          <p:spPr bwMode="auto">
            <a:xfrm>
              <a:off x="5564188" y="2605088"/>
              <a:ext cx="176212" cy="285750"/>
            </a:xfrm>
            <a:custGeom>
              <a:avLst/>
              <a:gdLst>
                <a:gd name="T0" fmla="*/ 2147483646 w 46"/>
                <a:gd name="T1" fmla="*/ 2147483646 h 69"/>
                <a:gd name="T2" fmla="*/ 2147483646 w 46"/>
                <a:gd name="T3" fmla="*/ 2147483646 h 69"/>
                <a:gd name="T4" fmla="*/ 2147483646 w 46"/>
                <a:gd name="T5" fmla="*/ 2147483646 h 69"/>
                <a:gd name="T6" fmla="*/ 2147483646 w 46"/>
                <a:gd name="T7" fmla="*/ 2147483646 h 69"/>
                <a:gd name="T8" fmla="*/ 2147483646 w 46"/>
                <a:gd name="T9" fmla="*/ 2147483646 h 69"/>
                <a:gd name="T10" fmla="*/ 2147483646 w 46"/>
                <a:gd name="T11" fmla="*/ 2147483646 h 69"/>
                <a:gd name="T12" fmla="*/ 2147483646 w 46"/>
                <a:gd name="T13" fmla="*/ 2147483646 h 69"/>
                <a:gd name="T14" fmla="*/ 2147483646 w 46"/>
                <a:gd name="T15" fmla="*/ 2147483646 h 69"/>
                <a:gd name="T16" fmla="*/ 2147483646 w 46"/>
                <a:gd name="T17" fmla="*/ 2147483646 h 69"/>
                <a:gd name="T18" fmla="*/ 2147483646 w 46"/>
                <a:gd name="T19" fmla="*/ 2147483646 h 69"/>
                <a:gd name="T20" fmla="*/ 2147483646 w 46"/>
                <a:gd name="T21" fmla="*/ 2147483646 h 69"/>
                <a:gd name="T22" fmla="*/ 2147483646 w 46"/>
                <a:gd name="T23" fmla="*/ 2147483646 h 69"/>
                <a:gd name="T24" fmla="*/ 2147483646 w 46"/>
                <a:gd name="T25" fmla="*/ 2147483646 h 69"/>
                <a:gd name="T26" fmla="*/ 2147483646 w 46"/>
                <a:gd name="T27" fmla="*/ 2147483646 h 69"/>
                <a:gd name="T28" fmla="*/ 2147483646 w 46"/>
                <a:gd name="T29" fmla="*/ 2147483646 h 69"/>
                <a:gd name="T30" fmla="*/ 2147483646 w 46"/>
                <a:gd name="T31" fmla="*/ 2147483646 h 69"/>
                <a:gd name="T32" fmla="*/ 2147483646 w 46"/>
                <a:gd name="T33" fmla="*/ 2147483646 h 69"/>
                <a:gd name="T34" fmla="*/ 2147483646 w 46"/>
                <a:gd name="T35" fmla="*/ 2147483646 h 69"/>
                <a:gd name="T36" fmla="*/ 2147483646 w 46"/>
                <a:gd name="T37" fmla="*/ 2147483646 h 69"/>
                <a:gd name="T38" fmla="*/ 2147483646 w 46"/>
                <a:gd name="T39" fmla="*/ 2147483646 h 69"/>
                <a:gd name="T40" fmla="*/ 2147483646 w 46"/>
                <a:gd name="T41" fmla="*/ 2147483646 h 69"/>
                <a:gd name="T42" fmla="*/ 2147483646 w 46"/>
                <a:gd name="T43" fmla="*/ 2147483646 h 69"/>
                <a:gd name="T44" fmla="*/ 2147483646 w 46"/>
                <a:gd name="T45" fmla="*/ 2147483646 h 69"/>
                <a:gd name="T46" fmla="*/ 2147483646 w 46"/>
                <a:gd name="T47" fmla="*/ 2147483646 h 69"/>
                <a:gd name="T48" fmla="*/ 2147483646 w 46"/>
                <a:gd name="T49" fmla="*/ 2147483646 h 69"/>
                <a:gd name="T50" fmla="*/ 2147483646 w 46"/>
                <a:gd name="T51" fmla="*/ 2147483646 h 69"/>
                <a:gd name="T52" fmla="*/ 2147483646 w 46"/>
                <a:gd name="T53" fmla="*/ 2147483646 h 69"/>
                <a:gd name="T54" fmla="*/ 2147483646 w 46"/>
                <a:gd name="T55" fmla="*/ 2147483646 h 69"/>
                <a:gd name="T56" fmla="*/ 2147483646 w 46"/>
                <a:gd name="T57" fmla="*/ 2147483646 h 69"/>
                <a:gd name="T58" fmla="*/ 2147483646 w 46"/>
                <a:gd name="T59" fmla="*/ 2147483646 h 69"/>
                <a:gd name="T60" fmla="*/ 2147483646 w 46"/>
                <a:gd name="T61" fmla="*/ 2147483646 h 69"/>
                <a:gd name="T62" fmla="*/ 0 w 46"/>
                <a:gd name="T63" fmla="*/ 2147483646 h 69"/>
                <a:gd name="T64" fmla="*/ 2147483646 w 46"/>
                <a:gd name="T65" fmla="*/ 0 h 69"/>
                <a:gd name="T66" fmla="*/ 2147483646 w 46"/>
                <a:gd name="T67" fmla="*/ 0 h 69"/>
                <a:gd name="T68" fmla="*/ 2147483646 w 46"/>
                <a:gd name="T69" fmla="*/ 2147483646 h 6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6"/>
                <a:gd name="T106" fmla="*/ 0 h 69"/>
                <a:gd name="T107" fmla="*/ 46 w 46"/>
                <a:gd name="T108" fmla="*/ 69 h 6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6" h="69">
                  <a:moveTo>
                    <a:pt x="13" y="7"/>
                  </a:moveTo>
                  <a:cubicBezTo>
                    <a:pt x="14" y="10"/>
                    <a:pt x="20" y="6"/>
                    <a:pt x="23" y="6"/>
                  </a:cubicBezTo>
                  <a:cubicBezTo>
                    <a:pt x="24" y="8"/>
                    <a:pt x="24" y="11"/>
                    <a:pt x="24" y="14"/>
                  </a:cubicBezTo>
                  <a:cubicBezTo>
                    <a:pt x="21" y="15"/>
                    <a:pt x="18" y="16"/>
                    <a:pt x="17" y="19"/>
                  </a:cubicBezTo>
                  <a:cubicBezTo>
                    <a:pt x="18" y="21"/>
                    <a:pt x="21" y="23"/>
                    <a:pt x="26" y="23"/>
                  </a:cubicBezTo>
                  <a:cubicBezTo>
                    <a:pt x="25" y="28"/>
                    <a:pt x="31" y="26"/>
                    <a:pt x="30" y="33"/>
                  </a:cubicBezTo>
                  <a:cubicBezTo>
                    <a:pt x="30" y="34"/>
                    <a:pt x="33" y="34"/>
                    <a:pt x="33" y="35"/>
                  </a:cubicBezTo>
                  <a:cubicBezTo>
                    <a:pt x="33" y="38"/>
                    <a:pt x="37" y="36"/>
                    <a:pt x="38" y="38"/>
                  </a:cubicBezTo>
                  <a:cubicBezTo>
                    <a:pt x="38" y="40"/>
                    <a:pt x="36" y="42"/>
                    <a:pt x="35" y="44"/>
                  </a:cubicBezTo>
                  <a:cubicBezTo>
                    <a:pt x="39" y="44"/>
                    <a:pt x="42" y="44"/>
                    <a:pt x="44" y="45"/>
                  </a:cubicBezTo>
                  <a:cubicBezTo>
                    <a:pt x="42" y="47"/>
                    <a:pt x="46" y="51"/>
                    <a:pt x="44" y="54"/>
                  </a:cubicBezTo>
                  <a:cubicBezTo>
                    <a:pt x="44" y="54"/>
                    <a:pt x="41" y="53"/>
                    <a:pt x="41" y="54"/>
                  </a:cubicBezTo>
                  <a:cubicBezTo>
                    <a:pt x="41" y="55"/>
                    <a:pt x="43" y="55"/>
                    <a:pt x="44" y="55"/>
                  </a:cubicBezTo>
                  <a:cubicBezTo>
                    <a:pt x="43" y="56"/>
                    <a:pt x="41" y="56"/>
                    <a:pt x="41" y="59"/>
                  </a:cubicBezTo>
                  <a:cubicBezTo>
                    <a:pt x="39" y="60"/>
                    <a:pt x="39" y="62"/>
                    <a:pt x="37" y="62"/>
                  </a:cubicBezTo>
                  <a:cubicBezTo>
                    <a:pt x="32" y="62"/>
                    <a:pt x="29" y="60"/>
                    <a:pt x="23" y="61"/>
                  </a:cubicBezTo>
                  <a:cubicBezTo>
                    <a:pt x="20" y="63"/>
                    <a:pt x="22" y="63"/>
                    <a:pt x="17" y="62"/>
                  </a:cubicBezTo>
                  <a:cubicBezTo>
                    <a:pt x="16" y="65"/>
                    <a:pt x="7" y="69"/>
                    <a:pt x="7" y="62"/>
                  </a:cubicBezTo>
                  <a:cubicBezTo>
                    <a:pt x="9" y="63"/>
                    <a:pt x="10" y="61"/>
                    <a:pt x="10" y="61"/>
                  </a:cubicBezTo>
                  <a:cubicBezTo>
                    <a:pt x="11" y="61"/>
                    <a:pt x="12" y="62"/>
                    <a:pt x="12" y="62"/>
                  </a:cubicBezTo>
                  <a:cubicBezTo>
                    <a:pt x="13" y="61"/>
                    <a:pt x="12" y="60"/>
                    <a:pt x="13" y="59"/>
                  </a:cubicBezTo>
                  <a:cubicBezTo>
                    <a:pt x="15" y="58"/>
                    <a:pt x="18" y="59"/>
                    <a:pt x="21" y="58"/>
                  </a:cubicBezTo>
                  <a:cubicBezTo>
                    <a:pt x="20" y="51"/>
                    <a:pt x="14" y="56"/>
                    <a:pt x="10" y="54"/>
                  </a:cubicBezTo>
                  <a:cubicBezTo>
                    <a:pt x="10" y="45"/>
                    <a:pt x="10" y="45"/>
                    <a:pt x="10" y="45"/>
                  </a:cubicBezTo>
                  <a:cubicBezTo>
                    <a:pt x="13" y="46"/>
                    <a:pt x="15" y="44"/>
                    <a:pt x="13" y="44"/>
                  </a:cubicBezTo>
                  <a:cubicBezTo>
                    <a:pt x="14" y="40"/>
                    <a:pt x="16" y="45"/>
                    <a:pt x="19" y="44"/>
                  </a:cubicBezTo>
                  <a:cubicBezTo>
                    <a:pt x="21" y="44"/>
                    <a:pt x="16" y="38"/>
                    <a:pt x="20" y="35"/>
                  </a:cubicBezTo>
                  <a:cubicBezTo>
                    <a:pt x="19" y="33"/>
                    <a:pt x="15" y="34"/>
                    <a:pt x="16" y="30"/>
                  </a:cubicBezTo>
                  <a:cubicBezTo>
                    <a:pt x="15" y="31"/>
                    <a:pt x="13" y="31"/>
                    <a:pt x="10" y="31"/>
                  </a:cubicBezTo>
                  <a:cubicBezTo>
                    <a:pt x="10" y="24"/>
                    <a:pt x="10" y="24"/>
                    <a:pt x="10" y="24"/>
                  </a:cubicBezTo>
                  <a:cubicBezTo>
                    <a:pt x="10" y="22"/>
                    <a:pt x="5" y="23"/>
                    <a:pt x="5" y="21"/>
                  </a:cubicBezTo>
                  <a:cubicBezTo>
                    <a:pt x="7" y="16"/>
                    <a:pt x="6" y="8"/>
                    <a:pt x="0" y="7"/>
                  </a:cubicBezTo>
                  <a:cubicBezTo>
                    <a:pt x="2" y="5"/>
                    <a:pt x="6" y="4"/>
                    <a:pt x="7" y="0"/>
                  </a:cubicBezTo>
                  <a:cubicBezTo>
                    <a:pt x="20" y="0"/>
                    <a:pt x="20" y="0"/>
                    <a:pt x="20" y="0"/>
                  </a:cubicBezTo>
                  <a:cubicBezTo>
                    <a:pt x="17" y="2"/>
                    <a:pt x="15" y="5"/>
                    <a:pt x="13" y="7"/>
                  </a:cubicBezTo>
                </a:path>
              </a:pathLst>
            </a:custGeom>
            <a:grpFill/>
            <a:ln w="9525">
              <a:solidFill>
                <a:schemeClr val="bg1"/>
              </a:solidFill>
              <a:round/>
            </a:ln>
          </p:spPr>
          <p:txBody>
            <a:bodyPr/>
            <a:lstStyle/>
            <a:p>
              <a:endParaRPr lang="zh-CN" altLang="en-US"/>
            </a:p>
          </p:txBody>
        </p:sp>
        <p:sp>
          <p:nvSpPr>
            <p:cNvPr id="332" name="Freeform 97"/>
            <p:cNvSpPr>
              <a:spLocks noChangeArrowheads="1"/>
            </p:cNvSpPr>
            <p:nvPr/>
          </p:nvSpPr>
          <p:spPr bwMode="auto">
            <a:xfrm>
              <a:off x="2311400" y="2624138"/>
              <a:ext cx="44450" cy="36512"/>
            </a:xfrm>
            <a:custGeom>
              <a:avLst/>
              <a:gdLst>
                <a:gd name="T0" fmla="*/ 2147483646 w 12"/>
                <a:gd name="T1" fmla="*/ 2147483646 h 9"/>
                <a:gd name="T2" fmla="*/ 2147483646 w 12"/>
                <a:gd name="T3" fmla="*/ 2147483646 h 9"/>
                <a:gd name="T4" fmla="*/ 2147483646 w 12"/>
                <a:gd name="T5" fmla="*/ 2147483646 h 9"/>
                <a:gd name="T6" fmla="*/ 2147483646 w 12"/>
                <a:gd name="T7" fmla="*/ 2147483646 h 9"/>
                <a:gd name="T8" fmla="*/ 2147483646 w 12"/>
                <a:gd name="T9" fmla="*/ 2147483646 h 9"/>
                <a:gd name="T10" fmla="*/ 2147483646 w 12"/>
                <a:gd name="T11" fmla="*/ 2147483646 h 9"/>
                <a:gd name="T12" fmla="*/ 2147483646 w 12"/>
                <a:gd name="T13" fmla="*/ 2147483646 h 9"/>
                <a:gd name="T14" fmla="*/ 0 60000 65536"/>
                <a:gd name="T15" fmla="*/ 0 60000 65536"/>
                <a:gd name="T16" fmla="*/ 0 60000 65536"/>
                <a:gd name="T17" fmla="*/ 0 60000 65536"/>
                <a:gd name="T18" fmla="*/ 0 60000 65536"/>
                <a:gd name="T19" fmla="*/ 0 60000 65536"/>
                <a:gd name="T20" fmla="*/ 0 60000 65536"/>
                <a:gd name="T21" fmla="*/ 0 w 12"/>
                <a:gd name="T22" fmla="*/ 0 h 9"/>
                <a:gd name="T23" fmla="*/ 12 w 12"/>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 h="9">
                  <a:moveTo>
                    <a:pt x="11" y="1"/>
                  </a:moveTo>
                  <a:cubicBezTo>
                    <a:pt x="9" y="2"/>
                    <a:pt x="10" y="5"/>
                    <a:pt x="12" y="6"/>
                  </a:cubicBezTo>
                  <a:cubicBezTo>
                    <a:pt x="11" y="8"/>
                    <a:pt x="8" y="8"/>
                    <a:pt x="5" y="9"/>
                  </a:cubicBezTo>
                  <a:cubicBezTo>
                    <a:pt x="5" y="6"/>
                    <a:pt x="5" y="6"/>
                    <a:pt x="5" y="6"/>
                  </a:cubicBezTo>
                  <a:cubicBezTo>
                    <a:pt x="4" y="6"/>
                    <a:pt x="4" y="8"/>
                    <a:pt x="2" y="8"/>
                  </a:cubicBezTo>
                  <a:cubicBezTo>
                    <a:pt x="0" y="6"/>
                    <a:pt x="3" y="7"/>
                    <a:pt x="4" y="6"/>
                  </a:cubicBezTo>
                  <a:cubicBezTo>
                    <a:pt x="5" y="5"/>
                    <a:pt x="8" y="0"/>
                    <a:pt x="11" y="1"/>
                  </a:cubicBezTo>
                </a:path>
              </a:pathLst>
            </a:custGeom>
            <a:grpFill/>
            <a:ln w="9525">
              <a:solidFill>
                <a:schemeClr val="bg1"/>
              </a:solidFill>
              <a:round/>
            </a:ln>
          </p:spPr>
          <p:txBody>
            <a:bodyPr/>
            <a:lstStyle/>
            <a:p>
              <a:endParaRPr lang="zh-CN" altLang="en-US"/>
            </a:p>
          </p:txBody>
        </p:sp>
        <p:sp>
          <p:nvSpPr>
            <p:cNvPr id="333" name="Freeform 98"/>
            <p:cNvSpPr>
              <a:spLocks noChangeArrowheads="1"/>
            </p:cNvSpPr>
            <p:nvPr/>
          </p:nvSpPr>
          <p:spPr bwMode="auto">
            <a:xfrm>
              <a:off x="8772525" y="3084513"/>
              <a:ext cx="26988" cy="33337"/>
            </a:xfrm>
            <a:custGeom>
              <a:avLst/>
              <a:gdLst>
                <a:gd name="T0" fmla="*/ 2147483646 w 7"/>
                <a:gd name="T1" fmla="*/ 2147483646 h 8"/>
                <a:gd name="T2" fmla="*/ 2147483646 w 7"/>
                <a:gd name="T3" fmla="*/ 2147483646 h 8"/>
                <a:gd name="T4" fmla="*/ 0 w 7"/>
                <a:gd name="T5" fmla="*/ 2147483646 h 8"/>
                <a:gd name="T6" fmla="*/ 2147483646 w 7"/>
                <a:gd name="T7" fmla="*/ 2147483646 h 8"/>
                <a:gd name="T8" fmla="*/ 0 60000 65536"/>
                <a:gd name="T9" fmla="*/ 0 60000 65536"/>
                <a:gd name="T10" fmla="*/ 0 60000 65536"/>
                <a:gd name="T11" fmla="*/ 0 60000 65536"/>
                <a:gd name="T12" fmla="*/ 0 w 7"/>
                <a:gd name="T13" fmla="*/ 0 h 8"/>
                <a:gd name="T14" fmla="*/ 7 w 7"/>
                <a:gd name="T15" fmla="*/ 8 h 8"/>
              </a:gdLst>
              <a:ahLst/>
              <a:cxnLst>
                <a:cxn ang="T8">
                  <a:pos x="T0" y="T1"/>
                </a:cxn>
                <a:cxn ang="T9">
                  <a:pos x="T2" y="T3"/>
                </a:cxn>
                <a:cxn ang="T10">
                  <a:pos x="T4" y="T5"/>
                </a:cxn>
                <a:cxn ang="T11">
                  <a:pos x="T6" y="T7"/>
                </a:cxn>
              </a:cxnLst>
              <a:rect l="T12" t="T13" r="T14" b="T15"/>
              <a:pathLst>
                <a:path w="7" h="8">
                  <a:moveTo>
                    <a:pt x="2" y="2"/>
                  </a:moveTo>
                  <a:cubicBezTo>
                    <a:pt x="3" y="0"/>
                    <a:pt x="4" y="3"/>
                    <a:pt x="7" y="1"/>
                  </a:cubicBezTo>
                  <a:cubicBezTo>
                    <a:pt x="6" y="4"/>
                    <a:pt x="6" y="8"/>
                    <a:pt x="0" y="8"/>
                  </a:cubicBezTo>
                  <a:cubicBezTo>
                    <a:pt x="0" y="6"/>
                    <a:pt x="6" y="4"/>
                    <a:pt x="2" y="2"/>
                  </a:cubicBezTo>
                </a:path>
              </a:pathLst>
            </a:custGeom>
            <a:grpFill/>
            <a:ln w="9525">
              <a:solidFill>
                <a:schemeClr val="bg1"/>
              </a:solidFill>
              <a:round/>
            </a:ln>
          </p:spPr>
          <p:txBody>
            <a:bodyPr/>
            <a:lstStyle/>
            <a:p>
              <a:endParaRPr lang="zh-CN" altLang="en-US"/>
            </a:p>
          </p:txBody>
        </p:sp>
        <p:sp>
          <p:nvSpPr>
            <p:cNvPr id="334" name="Freeform 99"/>
            <p:cNvSpPr>
              <a:spLocks noChangeArrowheads="1"/>
            </p:cNvSpPr>
            <p:nvPr/>
          </p:nvSpPr>
          <p:spPr bwMode="auto">
            <a:xfrm>
              <a:off x="8093075" y="3997325"/>
              <a:ext cx="219075" cy="271463"/>
            </a:xfrm>
            <a:custGeom>
              <a:avLst/>
              <a:gdLst>
                <a:gd name="T0" fmla="*/ 2147483646 w 57"/>
                <a:gd name="T1" fmla="*/ 2147483646 h 66"/>
                <a:gd name="T2" fmla="*/ 2147483646 w 57"/>
                <a:gd name="T3" fmla="*/ 2147483646 h 66"/>
                <a:gd name="T4" fmla="*/ 2147483646 w 57"/>
                <a:gd name="T5" fmla="*/ 2147483646 h 66"/>
                <a:gd name="T6" fmla="*/ 2147483646 w 57"/>
                <a:gd name="T7" fmla="*/ 2147483646 h 66"/>
                <a:gd name="T8" fmla="*/ 2147483646 w 57"/>
                <a:gd name="T9" fmla="*/ 2147483646 h 66"/>
                <a:gd name="T10" fmla="*/ 2147483646 w 57"/>
                <a:gd name="T11" fmla="*/ 2147483646 h 66"/>
                <a:gd name="T12" fmla="*/ 2147483646 w 57"/>
                <a:gd name="T13" fmla="*/ 2147483646 h 66"/>
                <a:gd name="T14" fmla="*/ 2147483646 w 57"/>
                <a:gd name="T15" fmla="*/ 2147483646 h 66"/>
                <a:gd name="T16" fmla="*/ 2147483646 w 57"/>
                <a:gd name="T17" fmla="*/ 2147483646 h 66"/>
                <a:gd name="T18" fmla="*/ 2147483646 w 57"/>
                <a:gd name="T19" fmla="*/ 2147483646 h 66"/>
                <a:gd name="T20" fmla="*/ 2147483646 w 57"/>
                <a:gd name="T21" fmla="*/ 2147483646 h 66"/>
                <a:gd name="T22" fmla="*/ 2147483646 w 57"/>
                <a:gd name="T23" fmla="*/ 2147483646 h 66"/>
                <a:gd name="T24" fmla="*/ 2147483646 w 57"/>
                <a:gd name="T25" fmla="*/ 2147483646 h 66"/>
                <a:gd name="T26" fmla="*/ 2147483646 w 57"/>
                <a:gd name="T27" fmla="*/ 2147483646 h 66"/>
                <a:gd name="T28" fmla="*/ 2147483646 w 57"/>
                <a:gd name="T29" fmla="*/ 2147483646 h 66"/>
                <a:gd name="T30" fmla="*/ 2147483646 w 57"/>
                <a:gd name="T31" fmla="*/ 2147483646 h 66"/>
                <a:gd name="T32" fmla="*/ 2147483646 w 57"/>
                <a:gd name="T33" fmla="*/ 2147483646 h 66"/>
                <a:gd name="T34" fmla="*/ 2147483646 w 57"/>
                <a:gd name="T35" fmla="*/ 2147483646 h 66"/>
                <a:gd name="T36" fmla="*/ 2147483646 w 57"/>
                <a:gd name="T37" fmla="*/ 2147483646 h 66"/>
                <a:gd name="T38" fmla="*/ 2147483646 w 57"/>
                <a:gd name="T39" fmla="*/ 2147483646 h 66"/>
                <a:gd name="T40" fmla="*/ 2147483646 w 57"/>
                <a:gd name="T41" fmla="*/ 2147483646 h 66"/>
                <a:gd name="T42" fmla="*/ 2147483646 w 57"/>
                <a:gd name="T43" fmla="*/ 2147483646 h 66"/>
                <a:gd name="T44" fmla="*/ 2147483646 w 57"/>
                <a:gd name="T45" fmla="*/ 2147483646 h 66"/>
                <a:gd name="T46" fmla="*/ 2147483646 w 57"/>
                <a:gd name="T47" fmla="*/ 2147483646 h 66"/>
                <a:gd name="T48" fmla="*/ 2147483646 w 57"/>
                <a:gd name="T49" fmla="*/ 2147483646 h 66"/>
                <a:gd name="T50" fmla="*/ 2147483646 w 57"/>
                <a:gd name="T51" fmla="*/ 2147483646 h 66"/>
                <a:gd name="T52" fmla="*/ 2147483646 w 57"/>
                <a:gd name="T53" fmla="*/ 2147483646 h 66"/>
                <a:gd name="T54" fmla="*/ 2147483646 w 57"/>
                <a:gd name="T55" fmla="*/ 2147483646 h 66"/>
                <a:gd name="T56" fmla="*/ 2147483646 w 57"/>
                <a:gd name="T57" fmla="*/ 2147483646 h 66"/>
                <a:gd name="T58" fmla="*/ 2147483646 w 57"/>
                <a:gd name="T59" fmla="*/ 2147483646 h 66"/>
                <a:gd name="T60" fmla="*/ 2147483646 w 57"/>
                <a:gd name="T61" fmla="*/ 2147483646 h 66"/>
                <a:gd name="T62" fmla="*/ 2147483646 w 57"/>
                <a:gd name="T63" fmla="*/ 2147483646 h 6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7"/>
                <a:gd name="T97" fmla="*/ 0 h 66"/>
                <a:gd name="T98" fmla="*/ 57 w 57"/>
                <a:gd name="T99" fmla="*/ 66 h 6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7" h="66">
                  <a:moveTo>
                    <a:pt x="46" y="4"/>
                  </a:moveTo>
                  <a:cubicBezTo>
                    <a:pt x="47" y="0"/>
                    <a:pt x="49" y="7"/>
                    <a:pt x="51" y="7"/>
                  </a:cubicBezTo>
                  <a:cubicBezTo>
                    <a:pt x="53" y="8"/>
                    <a:pt x="54" y="11"/>
                    <a:pt x="57" y="11"/>
                  </a:cubicBezTo>
                  <a:cubicBezTo>
                    <a:pt x="56" y="15"/>
                    <a:pt x="56" y="18"/>
                    <a:pt x="51" y="18"/>
                  </a:cubicBezTo>
                  <a:cubicBezTo>
                    <a:pt x="50" y="21"/>
                    <a:pt x="53" y="26"/>
                    <a:pt x="50" y="27"/>
                  </a:cubicBezTo>
                  <a:cubicBezTo>
                    <a:pt x="49" y="28"/>
                    <a:pt x="52" y="29"/>
                    <a:pt x="53" y="29"/>
                  </a:cubicBezTo>
                  <a:cubicBezTo>
                    <a:pt x="53" y="31"/>
                    <a:pt x="52" y="33"/>
                    <a:pt x="53" y="34"/>
                  </a:cubicBezTo>
                  <a:cubicBezTo>
                    <a:pt x="53" y="35"/>
                    <a:pt x="55" y="35"/>
                    <a:pt x="55" y="36"/>
                  </a:cubicBezTo>
                  <a:cubicBezTo>
                    <a:pt x="55" y="40"/>
                    <a:pt x="51" y="43"/>
                    <a:pt x="48" y="41"/>
                  </a:cubicBezTo>
                  <a:cubicBezTo>
                    <a:pt x="49" y="44"/>
                    <a:pt x="51" y="45"/>
                    <a:pt x="47" y="48"/>
                  </a:cubicBezTo>
                  <a:cubicBezTo>
                    <a:pt x="47" y="48"/>
                    <a:pt x="47" y="50"/>
                    <a:pt x="47" y="50"/>
                  </a:cubicBezTo>
                  <a:cubicBezTo>
                    <a:pt x="47" y="51"/>
                    <a:pt x="45" y="50"/>
                    <a:pt x="44" y="50"/>
                  </a:cubicBezTo>
                  <a:cubicBezTo>
                    <a:pt x="43" y="52"/>
                    <a:pt x="44" y="58"/>
                    <a:pt x="40" y="56"/>
                  </a:cubicBezTo>
                  <a:cubicBezTo>
                    <a:pt x="43" y="59"/>
                    <a:pt x="39" y="60"/>
                    <a:pt x="40" y="65"/>
                  </a:cubicBezTo>
                  <a:cubicBezTo>
                    <a:pt x="33" y="66"/>
                    <a:pt x="31" y="61"/>
                    <a:pt x="26" y="60"/>
                  </a:cubicBezTo>
                  <a:cubicBezTo>
                    <a:pt x="25" y="60"/>
                    <a:pt x="25" y="62"/>
                    <a:pt x="25" y="63"/>
                  </a:cubicBezTo>
                  <a:cubicBezTo>
                    <a:pt x="22" y="64"/>
                    <a:pt x="21" y="61"/>
                    <a:pt x="20" y="60"/>
                  </a:cubicBezTo>
                  <a:cubicBezTo>
                    <a:pt x="18" y="60"/>
                    <a:pt x="15" y="61"/>
                    <a:pt x="13" y="60"/>
                  </a:cubicBezTo>
                  <a:cubicBezTo>
                    <a:pt x="12" y="60"/>
                    <a:pt x="14" y="56"/>
                    <a:pt x="9" y="59"/>
                  </a:cubicBezTo>
                  <a:cubicBezTo>
                    <a:pt x="8" y="55"/>
                    <a:pt x="8" y="51"/>
                    <a:pt x="4" y="50"/>
                  </a:cubicBezTo>
                  <a:cubicBezTo>
                    <a:pt x="3" y="48"/>
                    <a:pt x="5" y="48"/>
                    <a:pt x="5" y="45"/>
                  </a:cubicBezTo>
                  <a:cubicBezTo>
                    <a:pt x="5" y="43"/>
                    <a:pt x="3" y="45"/>
                    <a:pt x="4" y="45"/>
                  </a:cubicBezTo>
                  <a:cubicBezTo>
                    <a:pt x="0" y="42"/>
                    <a:pt x="3" y="39"/>
                    <a:pt x="2" y="34"/>
                  </a:cubicBezTo>
                  <a:cubicBezTo>
                    <a:pt x="8" y="34"/>
                    <a:pt x="12" y="34"/>
                    <a:pt x="16" y="32"/>
                  </a:cubicBezTo>
                  <a:cubicBezTo>
                    <a:pt x="16" y="30"/>
                    <a:pt x="19" y="29"/>
                    <a:pt x="16" y="28"/>
                  </a:cubicBezTo>
                  <a:cubicBezTo>
                    <a:pt x="17" y="26"/>
                    <a:pt x="29" y="23"/>
                    <a:pt x="26" y="21"/>
                  </a:cubicBezTo>
                  <a:cubicBezTo>
                    <a:pt x="28" y="19"/>
                    <a:pt x="31" y="18"/>
                    <a:pt x="34" y="18"/>
                  </a:cubicBezTo>
                  <a:cubicBezTo>
                    <a:pt x="37" y="18"/>
                    <a:pt x="35" y="15"/>
                    <a:pt x="36" y="14"/>
                  </a:cubicBezTo>
                  <a:cubicBezTo>
                    <a:pt x="36" y="14"/>
                    <a:pt x="38" y="14"/>
                    <a:pt x="39" y="14"/>
                  </a:cubicBezTo>
                  <a:cubicBezTo>
                    <a:pt x="40" y="13"/>
                    <a:pt x="39" y="10"/>
                    <a:pt x="41" y="11"/>
                  </a:cubicBezTo>
                  <a:cubicBezTo>
                    <a:pt x="40" y="5"/>
                    <a:pt x="45" y="7"/>
                    <a:pt x="47" y="4"/>
                  </a:cubicBezTo>
                  <a:lnTo>
                    <a:pt x="46" y="4"/>
                  </a:lnTo>
                  <a:close/>
                </a:path>
              </a:pathLst>
            </a:custGeom>
            <a:grpFill/>
            <a:ln w="9525">
              <a:solidFill>
                <a:schemeClr val="bg1"/>
              </a:solidFill>
              <a:round/>
            </a:ln>
          </p:spPr>
          <p:txBody>
            <a:bodyPr/>
            <a:lstStyle/>
            <a:p>
              <a:endParaRPr lang="zh-CN" altLang="en-US"/>
            </a:p>
          </p:txBody>
        </p:sp>
        <p:sp>
          <p:nvSpPr>
            <p:cNvPr id="335" name="Freeform 100"/>
            <p:cNvSpPr>
              <a:spLocks noChangeArrowheads="1"/>
            </p:cNvSpPr>
            <p:nvPr/>
          </p:nvSpPr>
          <p:spPr bwMode="auto">
            <a:xfrm>
              <a:off x="8315325" y="4191000"/>
              <a:ext cx="98425" cy="119063"/>
            </a:xfrm>
            <a:custGeom>
              <a:avLst/>
              <a:gdLst>
                <a:gd name="T0" fmla="*/ 2147483646 w 26"/>
                <a:gd name="T1" fmla="*/ 2147483646 h 29"/>
                <a:gd name="T2" fmla="*/ 2147483646 w 26"/>
                <a:gd name="T3" fmla="*/ 2147483646 h 29"/>
                <a:gd name="T4" fmla="*/ 2147483646 w 26"/>
                <a:gd name="T5" fmla="*/ 2147483646 h 29"/>
                <a:gd name="T6" fmla="*/ 2147483646 w 26"/>
                <a:gd name="T7" fmla="*/ 2147483646 h 29"/>
                <a:gd name="T8" fmla="*/ 2147483646 w 26"/>
                <a:gd name="T9" fmla="*/ 2147483646 h 29"/>
                <a:gd name="T10" fmla="*/ 2147483646 w 26"/>
                <a:gd name="T11" fmla="*/ 2147483646 h 29"/>
                <a:gd name="T12" fmla="*/ 2147483646 w 26"/>
                <a:gd name="T13" fmla="*/ 2147483646 h 29"/>
                <a:gd name="T14" fmla="*/ 2147483646 w 26"/>
                <a:gd name="T15" fmla="*/ 2147483646 h 29"/>
                <a:gd name="T16" fmla="*/ 2147483646 w 26"/>
                <a:gd name="T17" fmla="*/ 2147483646 h 29"/>
                <a:gd name="T18" fmla="*/ 2147483646 w 26"/>
                <a:gd name="T19" fmla="*/ 2147483646 h 29"/>
                <a:gd name="T20" fmla="*/ 2147483646 w 26"/>
                <a:gd name="T21" fmla="*/ 2147483646 h 29"/>
                <a:gd name="T22" fmla="*/ 2147483646 w 26"/>
                <a:gd name="T23" fmla="*/ 2147483646 h 29"/>
                <a:gd name="T24" fmla="*/ 2147483646 w 26"/>
                <a:gd name="T25" fmla="*/ 2147483646 h 29"/>
                <a:gd name="T26" fmla="*/ 2147483646 w 26"/>
                <a:gd name="T27" fmla="*/ 2147483646 h 29"/>
                <a:gd name="T28" fmla="*/ 2147483646 w 26"/>
                <a:gd name="T29" fmla="*/ 2147483646 h 29"/>
                <a:gd name="T30" fmla="*/ 0 w 26"/>
                <a:gd name="T31" fmla="*/ 2147483646 h 29"/>
                <a:gd name="T32" fmla="*/ 2147483646 w 26"/>
                <a:gd name="T33" fmla="*/ 2147483646 h 29"/>
                <a:gd name="T34" fmla="*/ 2147483646 w 26"/>
                <a:gd name="T35" fmla="*/ 2147483646 h 2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6"/>
                <a:gd name="T55" fmla="*/ 0 h 29"/>
                <a:gd name="T56" fmla="*/ 26 w 26"/>
                <a:gd name="T57" fmla="*/ 29 h 2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6" h="29">
                  <a:moveTo>
                    <a:pt x="23" y="1"/>
                  </a:moveTo>
                  <a:cubicBezTo>
                    <a:pt x="26" y="7"/>
                    <a:pt x="16" y="4"/>
                    <a:pt x="18" y="6"/>
                  </a:cubicBezTo>
                  <a:cubicBezTo>
                    <a:pt x="20" y="8"/>
                    <a:pt x="19" y="7"/>
                    <a:pt x="17" y="6"/>
                  </a:cubicBezTo>
                  <a:cubicBezTo>
                    <a:pt x="17" y="8"/>
                    <a:pt x="18" y="9"/>
                    <a:pt x="18" y="10"/>
                  </a:cubicBezTo>
                  <a:cubicBezTo>
                    <a:pt x="19" y="11"/>
                    <a:pt x="21" y="13"/>
                    <a:pt x="21" y="13"/>
                  </a:cubicBezTo>
                  <a:cubicBezTo>
                    <a:pt x="22" y="17"/>
                    <a:pt x="22" y="22"/>
                    <a:pt x="23" y="26"/>
                  </a:cubicBezTo>
                  <a:cubicBezTo>
                    <a:pt x="17" y="26"/>
                    <a:pt x="17" y="26"/>
                    <a:pt x="17" y="26"/>
                  </a:cubicBezTo>
                  <a:cubicBezTo>
                    <a:pt x="15" y="21"/>
                    <a:pt x="13" y="18"/>
                    <a:pt x="13" y="12"/>
                  </a:cubicBezTo>
                  <a:cubicBezTo>
                    <a:pt x="10" y="12"/>
                    <a:pt x="12" y="17"/>
                    <a:pt x="7" y="16"/>
                  </a:cubicBezTo>
                  <a:cubicBezTo>
                    <a:pt x="7" y="25"/>
                    <a:pt x="7" y="25"/>
                    <a:pt x="7" y="25"/>
                  </a:cubicBezTo>
                  <a:cubicBezTo>
                    <a:pt x="8" y="28"/>
                    <a:pt x="3" y="26"/>
                    <a:pt x="3" y="29"/>
                  </a:cubicBezTo>
                  <a:cubicBezTo>
                    <a:pt x="1" y="29"/>
                    <a:pt x="1" y="24"/>
                    <a:pt x="2" y="22"/>
                  </a:cubicBezTo>
                  <a:cubicBezTo>
                    <a:pt x="2" y="21"/>
                    <a:pt x="3" y="20"/>
                    <a:pt x="3" y="20"/>
                  </a:cubicBezTo>
                  <a:cubicBezTo>
                    <a:pt x="3" y="19"/>
                    <a:pt x="2" y="19"/>
                    <a:pt x="2" y="19"/>
                  </a:cubicBezTo>
                  <a:cubicBezTo>
                    <a:pt x="1" y="18"/>
                    <a:pt x="4" y="16"/>
                    <a:pt x="3" y="13"/>
                  </a:cubicBezTo>
                  <a:cubicBezTo>
                    <a:pt x="4" y="11"/>
                    <a:pt x="2" y="11"/>
                    <a:pt x="0" y="10"/>
                  </a:cubicBezTo>
                  <a:cubicBezTo>
                    <a:pt x="2" y="5"/>
                    <a:pt x="4" y="0"/>
                    <a:pt x="11" y="1"/>
                  </a:cubicBezTo>
                  <a:cubicBezTo>
                    <a:pt x="7" y="5"/>
                    <a:pt x="19" y="1"/>
                    <a:pt x="23" y="1"/>
                  </a:cubicBezTo>
                </a:path>
              </a:pathLst>
            </a:custGeom>
            <a:grpFill/>
            <a:ln w="9525">
              <a:solidFill>
                <a:schemeClr val="bg1"/>
              </a:solidFill>
              <a:round/>
            </a:ln>
          </p:spPr>
          <p:txBody>
            <a:bodyPr/>
            <a:lstStyle/>
            <a:p>
              <a:endParaRPr lang="zh-CN" altLang="en-US"/>
            </a:p>
          </p:txBody>
        </p:sp>
        <p:sp>
          <p:nvSpPr>
            <p:cNvPr id="336" name="Freeform 101"/>
            <p:cNvSpPr>
              <a:spLocks noChangeArrowheads="1"/>
            </p:cNvSpPr>
            <p:nvPr/>
          </p:nvSpPr>
          <p:spPr bwMode="auto">
            <a:xfrm>
              <a:off x="8020050" y="4310063"/>
              <a:ext cx="230188" cy="71437"/>
            </a:xfrm>
            <a:custGeom>
              <a:avLst/>
              <a:gdLst>
                <a:gd name="T0" fmla="*/ 2147483646 w 60"/>
                <a:gd name="T1" fmla="*/ 2147483646 h 17"/>
                <a:gd name="T2" fmla="*/ 2147483646 w 60"/>
                <a:gd name="T3" fmla="*/ 2147483646 h 17"/>
                <a:gd name="T4" fmla="*/ 2147483646 w 60"/>
                <a:gd name="T5" fmla="*/ 2147483646 h 17"/>
                <a:gd name="T6" fmla="*/ 2147483646 w 60"/>
                <a:gd name="T7" fmla="*/ 2147483646 h 17"/>
                <a:gd name="T8" fmla="*/ 2147483646 w 60"/>
                <a:gd name="T9" fmla="*/ 2147483646 h 17"/>
                <a:gd name="T10" fmla="*/ 2147483646 w 60"/>
                <a:gd name="T11" fmla="*/ 2147483646 h 17"/>
                <a:gd name="T12" fmla="*/ 2147483646 w 60"/>
                <a:gd name="T13" fmla="*/ 2147483646 h 17"/>
                <a:gd name="T14" fmla="*/ 2147483646 w 60"/>
                <a:gd name="T15" fmla="*/ 2147483646 h 17"/>
                <a:gd name="T16" fmla="*/ 2147483646 w 60"/>
                <a:gd name="T17" fmla="*/ 2147483646 h 17"/>
                <a:gd name="T18" fmla="*/ 2147483646 w 60"/>
                <a:gd name="T19" fmla="*/ 2147483646 h 17"/>
                <a:gd name="T20" fmla="*/ 2147483646 w 60"/>
                <a:gd name="T21" fmla="*/ 2147483646 h 17"/>
                <a:gd name="T22" fmla="*/ 2147483646 w 60"/>
                <a:gd name="T23" fmla="*/ 2147483646 h 17"/>
                <a:gd name="T24" fmla="*/ 2147483646 w 60"/>
                <a:gd name="T25" fmla="*/ 2147483646 h 17"/>
                <a:gd name="T26" fmla="*/ 2147483646 w 60"/>
                <a:gd name="T27" fmla="*/ 2147483646 h 17"/>
                <a:gd name="T28" fmla="*/ 2147483646 w 60"/>
                <a:gd name="T29" fmla="*/ 2147483646 h 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0"/>
                <a:gd name="T46" fmla="*/ 0 h 17"/>
                <a:gd name="T47" fmla="*/ 60 w 60"/>
                <a:gd name="T48" fmla="*/ 17 h 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0" h="17">
                  <a:moveTo>
                    <a:pt x="1" y="5"/>
                  </a:moveTo>
                  <a:cubicBezTo>
                    <a:pt x="0" y="1"/>
                    <a:pt x="6" y="3"/>
                    <a:pt x="7" y="1"/>
                  </a:cubicBezTo>
                  <a:cubicBezTo>
                    <a:pt x="10" y="0"/>
                    <a:pt x="9" y="3"/>
                    <a:pt x="10" y="4"/>
                  </a:cubicBezTo>
                  <a:cubicBezTo>
                    <a:pt x="11" y="5"/>
                    <a:pt x="13" y="4"/>
                    <a:pt x="13" y="5"/>
                  </a:cubicBezTo>
                  <a:cubicBezTo>
                    <a:pt x="19" y="3"/>
                    <a:pt x="21" y="4"/>
                    <a:pt x="27" y="8"/>
                  </a:cubicBezTo>
                  <a:cubicBezTo>
                    <a:pt x="32" y="5"/>
                    <a:pt x="34" y="7"/>
                    <a:pt x="41" y="7"/>
                  </a:cubicBezTo>
                  <a:cubicBezTo>
                    <a:pt x="43" y="6"/>
                    <a:pt x="43" y="8"/>
                    <a:pt x="44" y="10"/>
                  </a:cubicBezTo>
                  <a:cubicBezTo>
                    <a:pt x="46" y="9"/>
                    <a:pt x="48" y="9"/>
                    <a:pt x="48" y="11"/>
                  </a:cubicBezTo>
                  <a:cubicBezTo>
                    <a:pt x="51" y="9"/>
                    <a:pt x="55" y="14"/>
                    <a:pt x="55" y="11"/>
                  </a:cubicBezTo>
                  <a:cubicBezTo>
                    <a:pt x="60" y="11"/>
                    <a:pt x="52" y="16"/>
                    <a:pt x="56" y="15"/>
                  </a:cubicBezTo>
                  <a:cubicBezTo>
                    <a:pt x="56" y="17"/>
                    <a:pt x="55" y="15"/>
                    <a:pt x="53" y="15"/>
                  </a:cubicBezTo>
                  <a:cubicBezTo>
                    <a:pt x="43" y="17"/>
                    <a:pt x="34" y="13"/>
                    <a:pt x="25" y="11"/>
                  </a:cubicBezTo>
                  <a:cubicBezTo>
                    <a:pt x="23" y="11"/>
                    <a:pt x="21" y="11"/>
                    <a:pt x="18" y="11"/>
                  </a:cubicBezTo>
                  <a:cubicBezTo>
                    <a:pt x="15" y="10"/>
                    <a:pt x="12" y="9"/>
                    <a:pt x="8" y="8"/>
                  </a:cubicBezTo>
                  <a:cubicBezTo>
                    <a:pt x="6" y="7"/>
                    <a:pt x="2" y="8"/>
                    <a:pt x="1" y="5"/>
                  </a:cubicBezTo>
                </a:path>
              </a:pathLst>
            </a:custGeom>
            <a:grpFill/>
            <a:ln w="9525">
              <a:solidFill>
                <a:schemeClr val="bg1"/>
              </a:solidFill>
              <a:round/>
            </a:ln>
          </p:spPr>
          <p:txBody>
            <a:bodyPr/>
            <a:lstStyle/>
            <a:p>
              <a:endParaRPr lang="zh-CN" altLang="en-US"/>
            </a:p>
          </p:txBody>
        </p:sp>
        <p:sp>
          <p:nvSpPr>
            <p:cNvPr id="337" name="Freeform 102"/>
            <p:cNvSpPr>
              <a:spLocks noChangeArrowheads="1"/>
            </p:cNvSpPr>
            <p:nvPr/>
          </p:nvSpPr>
          <p:spPr bwMode="auto">
            <a:xfrm>
              <a:off x="8328025" y="4392613"/>
              <a:ext cx="28575" cy="19050"/>
            </a:xfrm>
            <a:custGeom>
              <a:avLst/>
              <a:gdLst>
                <a:gd name="T0" fmla="*/ 2147483646 w 8"/>
                <a:gd name="T1" fmla="*/ 2147483646 h 4"/>
                <a:gd name="T2" fmla="*/ 2147483646 w 8"/>
                <a:gd name="T3" fmla="*/ 2147483646 h 4"/>
                <a:gd name="T4" fmla="*/ 2147483646 w 8"/>
                <a:gd name="T5" fmla="*/ 2147483646 h 4"/>
                <a:gd name="T6" fmla="*/ 2147483646 w 8"/>
                <a:gd name="T7" fmla="*/ 2147483646 h 4"/>
                <a:gd name="T8" fmla="*/ 2147483646 w 8"/>
                <a:gd name="T9" fmla="*/ 2147483646 h 4"/>
                <a:gd name="T10" fmla="*/ 0 60000 65536"/>
                <a:gd name="T11" fmla="*/ 0 60000 65536"/>
                <a:gd name="T12" fmla="*/ 0 60000 65536"/>
                <a:gd name="T13" fmla="*/ 0 60000 65536"/>
                <a:gd name="T14" fmla="*/ 0 60000 65536"/>
                <a:gd name="T15" fmla="*/ 0 w 8"/>
                <a:gd name="T16" fmla="*/ 0 h 4"/>
                <a:gd name="T17" fmla="*/ 8 w 8"/>
                <a:gd name="T18" fmla="*/ 4 h 4"/>
              </a:gdLst>
              <a:ahLst/>
              <a:cxnLst>
                <a:cxn ang="T10">
                  <a:pos x="T0" y="T1"/>
                </a:cxn>
                <a:cxn ang="T11">
                  <a:pos x="T2" y="T3"/>
                </a:cxn>
                <a:cxn ang="T12">
                  <a:pos x="T4" y="T5"/>
                </a:cxn>
                <a:cxn ang="T13">
                  <a:pos x="T6" y="T7"/>
                </a:cxn>
                <a:cxn ang="T14">
                  <a:pos x="T8" y="T9"/>
                </a:cxn>
              </a:cxnLst>
              <a:rect l="T15" t="T16" r="T17" b="T18"/>
              <a:pathLst>
                <a:path w="8" h="4">
                  <a:moveTo>
                    <a:pt x="3" y="2"/>
                  </a:moveTo>
                  <a:cubicBezTo>
                    <a:pt x="5" y="2"/>
                    <a:pt x="8" y="2"/>
                    <a:pt x="8" y="4"/>
                  </a:cubicBezTo>
                  <a:cubicBezTo>
                    <a:pt x="3" y="4"/>
                    <a:pt x="3" y="4"/>
                    <a:pt x="3" y="4"/>
                  </a:cubicBezTo>
                  <a:cubicBezTo>
                    <a:pt x="3" y="2"/>
                    <a:pt x="2" y="3"/>
                    <a:pt x="1" y="2"/>
                  </a:cubicBezTo>
                  <a:cubicBezTo>
                    <a:pt x="0" y="0"/>
                    <a:pt x="2" y="1"/>
                    <a:pt x="3" y="2"/>
                  </a:cubicBezTo>
                </a:path>
              </a:pathLst>
            </a:custGeom>
            <a:grpFill/>
            <a:ln w="9525">
              <a:solidFill>
                <a:schemeClr val="bg1"/>
              </a:solidFill>
              <a:round/>
            </a:ln>
          </p:spPr>
          <p:txBody>
            <a:bodyPr/>
            <a:lstStyle/>
            <a:p>
              <a:endParaRPr lang="zh-CN" altLang="en-US"/>
            </a:p>
          </p:txBody>
        </p:sp>
        <p:sp>
          <p:nvSpPr>
            <p:cNvPr id="338" name="Freeform 103"/>
            <p:cNvSpPr>
              <a:spLocks noChangeArrowheads="1"/>
            </p:cNvSpPr>
            <p:nvPr/>
          </p:nvSpPr>
          <p:spPr bwMode="auto">
            <a:xfrm>
              <a:off x="9353550" y="5189538"/>
              <a:ext cx="166688" cy="179387"/>
            </a:xfrm>
            <a:custGeom>
              <a:avLst/>
              <a:gdLst>
                <a:gd name="T0" fmla="*/ 2147483646 w 44"/>
                <a:gd name="T1" fmla="*/ 2147483646 h 44"/>
                <a:gd name="T2" fmla="*/ 2147483646 w 44"/>
                <a:gd name="T3" fmla="*/ 2147483646 h 44"/>
                <a:gd name="T4" fmla="*/ 2147483646 w 44"/>
                <a:gd name="T5" fmla="*/ 2147483646 h 44"/>
                <a:gd name="T6" fmla="*/ 2147483646 w 44"/>
                <a:gd name="T7" fmla="*/ 2147483646 h 44"/>
                <a:gd name="T8" fmla="*/ 2147483646 w 44"/>
                <a:gd name="T9" fmla="*/ 2147483646 h 44"/>
                <a:gd name="T10" fmla="*/ 2147483646 w 44"/>
                <a:gd name="T11" fmla="*/ 2147483646 h 44"/>
                <a:gd name="T12" fmla="*/ 2147483646 w 44"/>
                <a:gd name="T13" fmla="*/ 2147483646 h 44"/>
                <a:gd name="T14" fmla="*/ 2147483646 w 44"/>
                <a:gd name="T15" fmla="*/ 2147483646 h 44"/>
                <a:gd name="T16" fmla="*/ 2147483646 w 44"/>
                <a:gd name="T17" fmla="*/ 2147483646 h 44"/>
                <a:gd name="T18" fmla="*/ 2147483646 w 44"/>
                <a:gd name="T19" fmla="*/ 2147483646 h 44"/>
                <a:gd name="T20" fmla="*/ 2147483646 w 44"/>
                <a:gd name="T21" fmla="*/ 2147483646 h 44"/>
                <a:gd name="T22" fmla="*/ 2147483646 w 44"/>
                <a:gd name="T23" fmla="*/ 2147483646 h 44"/>
                <a:gd name="T24" fmla="*/ 2147483646 w 44"/>
                <a:gd name="T25" fmla="*/ 2147483646 h 44"/>
                <a:gd name="T26" fmla="*/ 2147483646 w 44"/>
                <a:gd name="T27" fmla="*/ 0 h 44"/>
                <a:gd name="T28" fmla="*/ 2147483646 w 44"/>
                <a:gd name="T29" fmla="*/ 2147483646 h 44"/>
                <a:gd name="T30" fmla="*/ 2147483646 w 44"/>
                <a:gd name="T31" fmla="*/ 2147483646 h 44"/>
                <a:gd name="T32" fmla="*/ 2147483646 w 44"/>
                <a:gd name="T33" fmla="*/ 2147483646 h 44"/>
                <a:gd name="T34" fmla="*/ 2147483646 w 44"/>
                <a:gd name="T35" fmla="*/ 2147483646 h 44"/>
                <a:gd name="T36" fmla="*/ 2147483646 w 44"/>
                <a:gd name="T37" fmla="*/ 2147483646 h 44"/>
                <a:gd name="T38" fmla="*/ 2147483646 w 44"/>
                <a:gd name="T39" fmla="*/ 2147483646 h 44"/>
                <a:gd name="T40" fmla="*/ 2147483646 w 44"/>
                <a:gd name="T41" fmla="*/ 2147483646 h 44"/>
                <a:gd name="T42" fmla="*/ 2147483646 w 44"/>
                <a:gd name="T43" fmla="*/ 2147483646 h 44"/>
                <a:gd name="T44" fmla="*/ 2147483646 w 44"/>
                <a:gd name="T45" fmla="*/ 2147483646 h 44"/>
                <a:gd name="T46" fmla="*/ 2147483646 w 44"/>
                <a:gd name="T47" fmla="*/ 2147483646 h 44"/>
                <a:gd name="T48" fmla="*/ 2147483646 w 44"/>
                <a:gd name="T49" fmla="*/ 2147483646 h 44"/>
                <a:gd name="T50" fmla="*/ 2147483646 w 44"/>
                <a:gd name="T51" fmla="*/ 2147483646 h 44"/>
                <a:gd name="T52" fmla="*/ 2147483646 w 44"/>
                <a:gd name="T53" fmla="*/ 2147483646 h 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4"/>
                <a:gd name="T82" fmla="*/ 0 h 44"/>
                <a:gd name="T83" fmla="*/ 44 w 44"/>
                <a:gd name="T84" fmla="*/ 44 h 4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4" h="44">
                  <a:moveTo>
                    <a:pt x="1" y="38"/>
                  </a:moveTo>
                  <a:cubicBezTo>
                    <a:pt x="0" y="36"/>
                    <a:pt x="3" y="34"/>
                    <a:pt x="4" y="32"/>
                  </a:cubicBezTo>
                  <a:cubicBezTo>
                    <a:pt x="4" y="32"/>
                    <a:pt x="6" y="31"/>
                    <a:pt x="7" y="31"/>
                  </a:cubicBezTo>
                  <a:cubicBezTo>
                    <a:pt x="7" y="30"/>
                    <a:pt x="6" y="28"/>
                    <a:pt x="7" y="28"/>
                  </a:cubicBezTo>
                  <a:cubicBezTo>
                    <a:pt x="7" y="28"/>
                    <a:pt x="9" y="28"/>
                    <a:pt x="9" y="28"/>
                  </a:cubicBezTo>
                  <a:cubicBezTo>
                    <a:pt x="10" y="28"/>
                    <a:pt x="10" y="25"/>
                    <a:pt x="11" y="25"/>
                  </a:cubicBezTo>
                  <a:cubicBezTo>
                    <a:pt x="13" y="24"/>
                    <a:pt x="16" y="26"/>
                    <a:pt x="16" y="24"/>
                  </a:cubicBezTo>
                  <a:cubicBezTo>
                    <a:pt x="17" y="21"/>
                    <a:pt x="16" y="22"/>
                    <a:pt x="19" y="21"/>
                  </a:cubicBezTo>
                  <a:cubicBezTo>
                    <a:pt x="22" y="21"/>
                    <a:pt x="21" y="19"/>
                    <a:pt x="22" y="17"/>
                  </a:cubicBezTo>
                  <a:cubicBezTo>
                    <a:pt x="22" y="17"/>
                    <a:pt x="26" y="20"/>
                    <a:pt x="25" y="14"/>
                  </a:cubicBezTo>
                  <a:cubicBezTo>
                    <a:pt x="27" y="14"/>
                    <a:pt x="27" y="15"/>
                    <a:pt x="29" y="15"/>
                  </a:cubicBezTo>
                  <a:cubicBezTo>
                    <a:pt x="29" y="13"/>
                    <a:pt x="27" y="12"/>
                    <a:pt x="28" y="10"/>
                  </a:cubicBezTo>
                  <a:cubicBezTo>
                    <a:pt x="33" y="11"/>
                    <a:pt x="32" y="5"/>
                    <a:pt x="33" y="3"/>
                  </a:cubicBezTo>
                  <a:cubicBezTo>
                    <a:pt x="34" y="2"/>
                    <a:pt x="38" y="3"/>
                    <a:pt x="37" y="0"/>
                  </a:cubicBezTo>
                  <a:cubicBezTo>
                    <a:pt x="39" y="1"/>
                    <a:pt x="39" y="3"/>
                    <a:pt x="42" y="3"/>
                  </a:cubicBezTo>
                  <a:cubicBezTo>
                    <a:pt x="40" y="7"/>
                    <a:pt x="44" y="6"/>
                    <a:pt x="43" y="10"/>
                  </a:cubicBezTo>
                  <a:cubicBezTo>
                    <a:pt x="41" y="10"/>
                    <a:pt x="42" y="13"/>
                    <a:pt x="42" y="14"/>
                  </a:cubicBezTo>
                  <a:cubicBezTo>
                    <a:pt x="41" y="14"/>
                    <a:pt x="39" y="14"/>
                    <a:pt x="39" y="14"/>
                  </a:cubicBezTo>
                  <a:cubicBezTo>
                    <a:pt x="38" y="15"/>
                    <a:pt x="38" y="18"/>
                    <a:pt x="37" y="21"/>
                  </a:cubicBezTo>
                  <a:cubicBezTo>
                    <a:pt x="35" y="23"/>
                    <a:pt x="35" y="20"/>
                    <a:pt x="32" y="22"/>
                  </a:cubicBezTo>
                  <a:cubicBezTo>
                    <a:pt x="28" y="24"/>
                    <a:pt x="29" y="29"/>
                    <a:pt x="28" y="32"/>
                  </a:cubicBezTo>
                  <a:cubicBezTo>
                    <a:pt x="27" y="33"/>
                    <a:pt x="23" y="33"/>
                    <a:pt x="25" y="38"/>
                  </a:cubicBezTo>
                  <a:cubicBezTo>
                    <a:pt x="22" y="37"/>
                    <a:pt x="22" y="39"/>
                    <a:pt x="22" y="41"/>
                  </a:cubicBezTo>
                  <a:cubicBezTo>
                    <a:pt x="19" y="37"/>
                    <a:pt x="11" y="44"/>
                    <a:pt x="11" y="36"/>
                  </a:cubicBezTo>
                  <a:cubicBezTo>
                    <a:pt x="10" y="37"/>
                    <a:pt x="7" y="39"/>
                    <a:pt x="5" y="38"/>
                  </a:cubicBezTo>
                  <a:cubicBezTo>
                    <a:pt x="5" y="38"/>
                    <a:pt x="4" y="35"/>
                    <a:pt x="4" y="35"/>
                  </a:cubicBezTo>
                  <a:cubicBezTo>
                    <a:pt x="1" y="35"/>
                    <a:pt x="7" y="40"/>
                    <a:pt x="1" y="38"/>
                  </a:cubicBezTo>
                </a:path>
              </a:pathLst>
            </a:custGeom>
            <a:grpFill/>
            <a:ln w="9525">
              <a:solidFill>
                <a:schemeClr val="bg1"/>
              </a:solidFill>
              <a:round/>
            </a:ln>
          </p:spPr>
          <p:txBody>
            <a:bodyPr/>
            <a:lstStyle/>
            <a:p>
              <a:endParaRPr lang="zh-CN" altLang="en-US"/>
            </a:p>
          </p:txBody>
        </p:sp>
        <p:sp>
          <p:nvSpPr>
            <p:cNvPr id="339" name="Freeform 104"/>
            <p:cNvSpPr>
              <a:spLocks noChangeArrowheads="1"/>
            </p:cNvSpPr>
            <p:nvPr/>
          </p:nvSpPr>
          <p:spPr bwMode="auto">
            <a:xfrm>
              <a:off x="3592513" y="1625600"/>
              <a:ext cx="234950" cy="185738"/>
            </a:xfrm>
            <a:custGeom>
              <a:avLst/>
              <a:gdLst>
                <a:gd name="T0" fmla="*/ 2147483646 w 61"/>
                <a:gd name="T1" fmla="*/ 0 h 45"/>
                <a:gd name="T2" fmla="*/ 2147483646 w 61"/>
                <a:gd name="T3" fmla="*/ 2147483646 h 45"/>
                <a:gd name="T4" fmla="*/ 2147483646 w 61"/>
                <a:gd name="T5" fmla="*/ 2147483646 h 45"/>
                <a:gd name="T6" fmla="*/ 2147483646 w 61"/>
                <a:gd name="T7" fmla="*/ 2147483646 h 45"/>
                <a:gd name="T8" fmla="*/ 2147483646 w 61"/>
                <a:gd name="T9" fmla="*/ 2147483646 h 45"/>
                <a:gd name="T10" fmla="*/ 2147483646 w 61"/>
                <a:gd name="T11" fmla="*/ 2147483646 h 45"/>
                <a:gd name="T12" fmla="*/ 2147483646 w 61"/>
                <a:gd name="T13" fmla="*/ 2147483646 h 45"/>
                <a:gd name="T14" fmla="*/ 2147483646 w 61"/>
                <a:gd name="T15" fmla="*/ 2147483646 h 45"/>
                <a:gd name="T16" fmla="*/ 2147483646 w 61"/>
                <a:gd name="T17" fmla="*/ 2147483646 h 45"/>
                <a:gd name="T18" fmla="*/ 2147483646 w 61"/>
                <a:gd name="T19" fmla="*/ 2147483646 h 45"/>
                <a:gd name="T20" fmla="*/ 2147483646 w 61"/>
                <a:gd name="T21" fmla="*/ 2147483646 h 45"/>
                <a:gd name="T22" fmla="*/ 2147483646 w 61"/>
                <a:gd name="T23" fmla="*/ 2147483646 h 45"/>
                <a:gd name="T24" fmla="*/ 2147483646 w 61"/>
                <a:gd name="T25" fmla="*/ 2147483646 h 45"/>
                <a:gd name="T26" fmla="*/ 2147483646 w 61"/>
                <a:gd name="T27" fmla="*/ 2147483646 h 45"/>
                <a:gd name="T28" fmla="*/ 2147483646 w 61"/>
                <a:gd name="T29" fmla="*/ 2147483646 h 45"/>
                <a:gd name="T30" fmla="*/ 2147483646 w 61"/>
                <a:gd name="T31" fmla="*/ 2147483646 h 45"/>
                <a:gd name="T32" fmla="*/ 2147483646 w 61"/>
                <a:gd name="T33" fmla="*/ 2147483646 h 45"/>
                <a:gd name="T34" fmla="*/ 2147483646 w 61"/>
                <a:gd name="T35" fmla="*/ 2147483646 h 45"/>
                <a:gd name="T36" fmla="*/ 2147483646 w 61"/>
                <a:gd name="T37" fmla="*/ 2147483646 h 45"/>
                <a:gd name="T38" fmla="*/ 2147483646 w 61"/>
                <a:gd name="T39" fmla="*/ 2147483646 h 45"/>
                <a:gd name="T40" fmla="*/ 2147483646 w 61"/>
                <a:gd name="T41" fmla="*/ 2147483646 h 45"/>
                <a:gd name="T42" fmla="*/ 2147483646 w 61"/>
                <a:gd name="T43" fmla="*/ 2147483646 h 45"/>
                <a:gd name="T44" fmla="*/ 2147483646 w 61"/>
                <a:gd name="T45" fmla="*/ 2147483646 h 45"/>
                <a:gd name="T46" fmla="*/ 2147483646 w 61"/>
                <a:gd name="T47" fmla="*/ 2147483646 h 45"/>
                <a:gd name="T48" fmla="*/ 2147483646 w 61"/>
                <a:gd name="T49" fmla="*/ 2147483646 h 45"/>
                <a:gd name="T50" fmla="*/ 2147483646 w 61"/>
                <a:gd name="T51" fmla="*/ 2147483646 h 45"/>
                <a:gd name="T52" fmla="*/ 2147483646 w 61"/>
                <a:gd name="T53" fmla="*/ 2147483646 h 45"/>
                <a:gd name="T54" fmla="*/ 2147483646 w 61"/>
                <a:gd name="T55" fmla="*/ 2147483646 h 45"/>
                <a:gd name="T56" fmla="*/ 2147483646 w 61"/>
                <a:gd name="T57" fmla="*/ 2147483646 h 45"/>
                <a:gd name="T58" fmla="*/ 2147483646 w 61"/>
                <a:gd name="T59" fmla="*/ 2147483646 h 45"/>
                <a:gd name="T60" fmla="*/ 2147483646 w 61"/>
                <a:gd name="T61" fmla="*/ 2147483646 h 45"/>
                <a:gd name="T62" fmla="*/ 2147483646 w 61"/>
                <a:gd name="T63" fmla="*/ 2147483646 h 45"/>
                <a:gd name="T64" fmla="*/ 2147483646 w 61"/>
                <a:gd name="T65" fmla="*/ 2147483646 h 45"/>
                <a:gd name="T66" fmla="*/ 0 w 61"/>
                <a:gd name="T67" fmla="*/ 2147483646 h 45"/>
                <a:gd name="T68" fmla="*/ 2147483646 w 61"/>
                <a:gd name="T69" fmla="*/ 2147483646 h 45"/>
                <a:gd name="T70" fmla="*/ 2147483646 w 61"/>
                <a:gd name="T71" fmla="*/ 2147483646 h 45"/>
                <a:gd name="T72" fmla="*/ 2147483646 w 61"/>
                <a:gd name="T73" fmla="*/ 2147483646 h 45"/>
                <a:gd name="T74" fmla="*/ 2147483646 w 61"/>
                <a:gd name="T75" fmla="*/ 2147483646 h 45"/>
                <a:gd name="T76" fmla="*/ 2147483646 w 61"/>
                <a:gd name="T77" fmla="*/ 2147483646 h 45"/>
                <a:gd name="T78" fmla="*/ 2147483646 w 61"/>
                <a:gd name="T79" fmla="*/ 0 h 4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1"/>
                <a:gd name="T121" fmla="*/ 0 h 45"/>
                <a:gd name="T122" fmla="*/ 61 w 61"/>
                <a:gd name="T123" fmla="*/ 45 h 4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1" h="45">
                  <a:moveTo>
                    <a:pt x="16" y="0"/>
                  </a:moveTo>
                  <a:cubicBezTo>
                    <a:pt x="18" y="2"/>
                    <a:pt x="22" y="2"/>
                    <a:pt x="23" y="5"/>
                  </a:cubicBezTo>
                  <a:cubicBezTo>
                    <a:pt x="26" y="4"/>
                    <a:pt x="27" y="6"/>
                    <a:pt x="28" y="7"/>
                  </a:cubicBezTo>
                  <a:cubicBezTo>
                    <a:pt x="28" y="7"/>
                    <a:pt x="30" y="6"/>
                    <a:pt x="30" y="7"/>
                  </a:cubicBezTo>
                  <a:cubicBezTo>
                    <a:pt x="31" y="7"/>
                    <a:pt x="31" y="9"/>
                    <a:pt x="32" y="8"/>
                  </a:cubicBezTo>
                  <a:cubicBezTo>
                    <a:pt x="34" y="6"/>
                    <a:pt x="33" y="9"/>
                    <a:pt x="36" y="11"/>
                  </a:cubicBezTo>
                  <a:cubicBezTo>
                    <a:pt x="37" y="12"/>
                    <a:pt x="39" y="11"/>
                    <a:pt x="40" y="11"/>
                  </a:cubicBezTo>
                  <a:cubicBezTo>
                    <a:pt x="41" y="11"/>
                    <a:pt x="43" y="16"/>
                    <a:pt x="49" y="14"/>
                  </a:cubicBezTo>
                  <a:cubicBezTo>
                    <a:pt x="49" y="18"/>
                    <a:pt x="49" y="18"/>
                    <a:pt x="49" y="18"/>
                  </a:cubicBezTo>
                  <a:cubicBezTo>
                    <a:pt x="50" y="19"/>
                    <a:pt x="52" y="17"/>
                    <a:pt x="53" y="18"/>
                  </a:cubicBezTo>
                  <a:cubicBezTo>
                    <a:pt x="53" y="18"/>
                    <a:pt x="52" y="20"/>
                    <a:pt x="53" y="21"/>
                  </a:cubicBezTo>
                  <a:cubicBezTo>
                    <a:pt x="55" y="23"/>
                    <a:pt x="58" y="24"/>
                    <a:pt x="61" y="26"/>
                  </a:cubicBezTo>
                  <a:cubicBezTo>
                    <a:pt x="61" y="28"/>
                    <a:pt x="61" y="30"/>
                    <a:pt x="60" y="31"/>
                  </a:cubicBezTo>
                  <a:cubicBezTo>
                    <a:pt x="58" y="31"/>
                    <a:pt x="57" y="29"/>
                    <a:pt x="57" y="29"/>
                  </a:cubicBezTo>
                  <a:cubicBezTo>
                    <a:pt x="54" y="30"/>
                    <a:pt x="53" y="33"/>
                    <a:pt x="50" y="33"/>
                  </a:cubicBezTo>
                  <a:cubicBezTo>
                    <a:pt x="49" y="34"/>
                    <a:pt x="49" y="35"/>
                    <a:pt x="49" y="36"/>
                  </a:cubicBezTo>
                  <a:cubicBezTo>
                    <a:pt x="46" y="36"/>
                    <a:pt x="46" y="37"/>
                    <a:pt x="46" y="39"/>
                  </a:cubicBezTo>
                  <a:cubicBezTo>
                    <a:pt x="41" y="40"/>
                    <a:pt x="40" y="36"/>
                    <a:pt x="37" y="39"/>
                  </a:cubicBezTo>
                  <a:cubicBezTo>
                    <a:pt x="36" y="39"/>
                    <a:pt x="37" y="41"/>
                    <a:pt x="37" y="41"/>
                  </a:cubicBezTo>
                  <a:cubicBezTo>
                    <a:pt x="37" y="45"/>
                    <a:pt x="32" y="37"/>
                    <a:pt x="32" y="42"/>
                  </a:cubicBezTo>
                  <a:cubicBezTo>
                    <a:pt x="30" y="42"/>
                    <a:pt x="31" y="40"/>
                    <a:pt x="30" y="39"/>
                  </a:cubicBezTo>
                  <a:cubicBezTo>
                    <a:pt x="27" y="42"/>
                    <a:pt x="26" y="38"/>
                    <a:pt x="22" y="39"/>
                  </a:cubicBezTo>
                  <a:cubicBezTo>
                    <a:pt x="22" y="37"/>
                    <a:pt x="21" y="36"/>
                    <a:pt x="19" y="36"/>
                  </a:cubicBezTo>
                  <a:cubicBezTo>
                    <a:pt x="19" y="34"/>
                    <a:pt x="23" y="36"/>
                    <a:pt x="23" y="33"/>
                  </a:cubicBezTo>
                  <a:cubicBezTo>
                    <a:pt x="24" y="30"/>
                    <a:pt x="18" y="33"/>
                    <a:pt x="16" y="32"/>
                  </a:cubicBezTo>
                  <a:cubicBezTo>
                    <a:pt x="15" y="28"/>
                    <a:pt x="19" y="30"/>
                    <a:pt x="21" y="29"/>
                  </a:cubicBezTo>
                  <a:cubicBezTo>
                    <a:pt x="21" y="29"/>
                    <a:pt x="23" y="26"/>
                    <a:pt x="23" y="26"/>
                  </a:cubicBezTo>
                  <a:cubicBezTo>
                    <a:pt x="24" y="26"/>
                    <a:pt x="26" y="29"/>
                    <a:pt x="28" y="28"/>
                  </a:cubicBezTo>
                  <a:cubicBezTo>
                    <a:pt x="28" y="26"/>
                    <a:pt x="26" y="25"/>
                    <a:pt x="26" y="24"/>
                  </a:cubicBezTo>
                  <a:cubicBezTo>
                    <a:pt x="25" y="25"/>
                    <a:pt x="16" y="24"/>
                    <a:pt x="14" y="26"/>
                  </a:cubicBezTo>
                  <a:cubicBezTo>
                    <a:pt x="11" y="29"/>
                    <a:pt x="13" y="26"/>
                    <a:pt x="9" y="25"/>
                  </a:cubicBezTo>
                  <a:cubicBezTo>
                    <a:pt x="5" y="24"/>
                    <a:pt x="2" y="26"/>
                    <a:pt x="7" y="22"/>
                  </a:cubicBezTo>
                  <a:cubicBezTo>
                    <a:pt x="6" y="20"/>
                    <a:pt x="2" y="21"/>
                    <a:pt x="1" y="19"/>
                  </a:cubicBezTo>
                  <a:cubicBezTo>
                    <a:pt x="3" y="17"/>
                    <a:pt x="6" y="13"/>
                    <a:pt x="0" y="15"/>
                  </a:cubicBezTo>
                  <a:cubicBezTo>
                    <a:pt x="0" y="14"/>
                    <a:pt x="1" y="12"/>
                    <a:pt x="4" y="12"/>
                  </a:cubicBezTo>
                  <a:cubicBezTo>
                    <a:pt x="5" y="12"/>
                    <a:pt x="5" y="10"/>
                    <a:pt x="7" y="10"/>
                  </a:cubicBezTo>
                  <a:cubicBezTo>
                    <a:pt x="9" y="10"/>
                    <a:pt x="7" y="7"/>
                    <a:pt x="8" y="5"/>
                  </a:cubicBezTo>
                  <a:cubicBezTo>
                    <a:pt x="8" y="5"/>
                    <a:pt x="10" y="6"/>
                    <a:pt x="11" y="5"/>
                  </a:cubicBezTo>
                  <a:cubicBezTo>
                    <a:pt x="12" y="5"/>
                    <a:pt x="12" y="3"/>
                    <a:pt x="14" y="3"/>
                  </a:cubicBezTo>
                  <a:cubicBezTo>
                    <a:pt x="14" y="1"/>
                    <a:pt x="16" y="2"/>
                    <a:pt x="16" y="0"/>
                  </a:cubicBezTo>
                </a:path>
              </a:pathLst>
            </a:custGeom>
            <a:grpFill/>
            <a:ln w="9525">
              <a:solidFill>
                <a:schemeClr val="bg1"/>
              </a:solidFill>
              <a:round/>
            </a:ln>
          </p:spPr>
          <p:txBody>
            <a:bodyPr/>
            <a:lstStyle/>
            <a:p>
              <a:endParaRPr lang="zh-CN" altLang="en-US"/>
            </a:p>
          </p:txBody>
        </p:sp>
        <p:sp>
          <p:nvSpPr>
            <p:cNvPr id="340" name="Freeform 105"/>
            <p:cNvSpPr>
              <a:spLocks noChangeArrowheads="1"/>
            </p:cNvSpPr>
            <p:nvPr/>
          </p:nvSpPr>
          <p:spPr bwMode="auto">
            <a:xfrm>
              <a:off x="5940425" y="1693863"/>
              <a:ext cx="315913" cy="169862"/>
            </a:xfrm>
            <a:custGeom>
              <a:avLst/>
              <a:gdLst>
                <a:gd name="T0" fmla="*/ 2147483646 w 82"/>
                <a:gd name="T1" fmla="*/ 2147483646 h 41"/>
                <a:gd name="T2" fmla="*/ 2147483646 w 82"/>
                <a:gd name="T3" fmla="*/ 2147483646 h 41"/>
                <a:gd name="T4" fmla="*/ 2147483646 w 82"/>
                <a:gd name="T5" fmla="*/ 2147483646 h 41"/>
                <a:gd name="T6" fmla="*/ 2147483646 w 82"/>
                <a:gd name="T7" fmla="*/ 2147483646 h 41"/>
                <a:gd name="T8" fmla="*/ 2147483646 w 82"/>
                <a:gd name="T9" fmla="*/ 2147483646 h 41"/>
                <a:gd name="T10" fmla="*/ 2147483646 w 82"/>
                <a:gd name="T11" fmla="*/ 2147483646 h 41"/>
                <a:gd name="T12" fmla="*/ 2147483646 w 82"/>
                <a:gd name="T13" fmla="*/ 2147483646 h 41"/>
                <a:gd name="T14" fmla="*/ 2147483646 w 82"/>
                <a:gd name="T15" fmla="*/ 2147483646 h 41"/>
                <a:gd name="T16" fmla="*/ 2147483646 w 82"/>
                <a:gd name="T17" fmla="*/ 2147483646 h 41"/>
                <a:gd name="T18" fmla="*/ 2147483646 w 82"/>
                <a:gd name="T19" fmla="*/ 2147483646 h 41"/>
                <a:gd name="T20" fmla="*/ 2147483646 w 82"/>
                <a:gd name="T21" fmla="*/ 2147483646 h 41"/>
                <a:gd name="T22" fmla="*/ 2147483646 w 82"/>
                <a:gd name="T23" fmla="*/ 2147483646 h 41"/>
                <a:gd name="T24" fmla="*/ 2147483646 w 82"/>
                <a:gd name="T25" fmla="*/ 2147483646 h 41"/>
                <a:gd name="T26" fmla="*/ 2147483646 w 82"/>
                <a:gd name="T27" fmla="*/ 2147483646 h 41"/>
                <a:gd name="T28" fmla="*/ 2147483646 w 82"/>
                <a:gd name="T29" fmla="*/ 2147483646 h 41"/>
                <a:gd name="T30" fmla="*/ 2147483646 w 82"/>
                <a:gd name="T31" fmla="*/ 2147483646 h 41"/>
                <a:gd name="T32" fmla="*/ 2147483646 w 82"/>
                <a:gd name="T33" fmla="*/ 2147483646 h 41"/>
                <a:gd name="T34" fmla="*/ 2147483646 w 82"/>
                <a:gd name="T35" fmla="*/ 2147483646 h 41"/>
                <a:gd name="T36" fmla="*/ 2147483646 w 82"/>
                <a:gd name="T37" fmla="*/ 2147483646 h 41"/>
                <a:gd name="T38" fmla="*/ 2147483646 w 82"/>
                <a:gd name="T39" fmla="*/ 2147483646 h 41"/>
                <a:gd name="T40" fmla="*/ 2147483646 w 82"/>
                <a:gd name="T41" fmla="*/ 2147483646 h 41"/>
                <a:gd name="T42" fmla="*/ 2147483646 w 82"/>
                <a:gd name="T43" fmla="*/ 2147483646 h 41"/>
                <a:gd name="T44" fmla="*/ 2147483646 w 82"/>
                <a:gd name="T45" fmla="*/ 2147483646 h 41"/>
                <a:gd name="T46" fmla="*/ 2147483646 w 82"/>
                <a:gd name="T47" fmla="*/ 2147483646 h 41"/>
                <a:gd name="T48" fmla="*/ 2147483646 w 82"/>
                <a:gd name="T49" fmla="*/ 2147483646 h 41"/>
                <a:gd name="T50" fmla="*/ 2147483646 w 82"/>
                <a:gd name="T51" fmla="*/ 2147483646 h 41"/>
                <a:gd name="T52" fmla="*/ 2147483646 w 82"/>
                <a:gd name="T53" fmla="*/ 2147483646 h 41"/>
                <a:gd name="T54" fmla="*/ 2147483646 w 82"/>
                <a:gd name="T55" fmla="*/ 2147483646 h 41"/>
                <a:gd name="T56" fmla="*/ 2147483646 w 82"/>
                <a:gd name="T57" fmla="*/ 2147483646 h 41"/>
                <a:gd name="T58" fmla="*/ 2147483646 w 82"/>
                <a:gd name="T59" fmla="*/ 2147483646 h 41"/>
                <a:gd name="T60" fmla="*/ 2147483646 w 82"/>
                <a:gd name="T61" fmla="*/ 2147483646 h 41"/>
                <a:gd name="T62" fmla="*/ 2147483646 w 82"/>
                <a:gd name="T63" fmla="*/ 2147483646 h 41"/>
                <a:gd name="T64" fmla="*/ 2147483646 w 82"/>
                <a:gd name="T65" fmla="*/ 2147483646 h 41"/>
                <a:gd name="T66" fmla="*/ 2147483646 w 82"/>
                <a:gd name="T67" fmla="*/ 2147483646 h 41"/>
                <a:gd name="T68" fmla="*/ 2147483646 w 82"/>
                <a:gd name="T69" fmla="*/ 2147483646 h 41"/>
                <a:gd name="T70" fmla="*/ 2147483646 w 82"/>
                <a:gd name="T71" fmla="*/ 2147483646 h 41"/>
                <a:gd name="T72" fmla="*/ 2147483646 w 82"/>
                <a:gd name="T73" fmla="*/ 2147483646 h 41"/>
                <a:gd name="T74" fmla="*/ 2147483646 w 82"/>
                <a:gd name="T75" fmla="*/ 2147483646 h 41"/>
                <a:gd name="T76" fmla="*/ 2147483646 w 82"/>
                <a:gd name="T77" fmla="*/ 2147483646 h 41"/>
                <a:gd name="T78" fmla="*/ 2147483646 w 82"/>
                <a:gd name="T79" fmla="*/ 2147483646 h 41"/>
                <a:gd name="T80" fmla="*/ 2147483646 w 82"/>
                <a:gd name="T81" fmla="*/ 2147483646 h 41"/>
                <a:gd name="T82" fmla="*/ 2147483646 w 82"/>
                <a:gd name="T83" fmla="*/ 2147483646 h 41"/>
                <a:gd name="T84" fmla="*/ 2147483646 w 82"/>
                <a:gd name="T85" fmla="*/ 2147483646 h 41"/>
                <a:gd name="T86" fmla="*/ 2147483646 w 82"/>
                <a:gd name="T87" fmla="*/ 2147483646 h 41"/>
                <a:gd name="T88" fmla="*/ 2147483646 w 82"/>
                <a:gd name="T89" fmla="*/ 2147483646 h 41"/>
                <a:gd name="T90" fmla="*/ 2147483646 w 82"/>
                <a:gd name="T91" fmla="*/ 2147483646 h 4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2"/>
                <a:gd name="T139" fmla="*/ 0 h 41"/>
                <a:gd name="T140" fmla="*/ 82 w 82"/>
                <a:gd name="T141" fmla="*/ 41 h 41"/>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2" h="41">
                  <a:moveTo>
                    <a:pt x="29" y="28"/>
                  </a:moveTo>
                  <a:cubicBezTo>
                    <a:pt x="28" y="25"/>
                    <a:pt x="26" y="29"/>
                    <a:pt x="26" y="29"/>
                  </a:cubicBezTo>
                  <a:cubicBezTo>
                    <a:pt x="24" y="29"/>
                    <a:pt x="22" y="26"/>
                    <a:pt x="19" y="28"/>
                  </a:cubicBezTo>
                  <a:cubicBezTo>
                    <a:pt x="19" y="25"/>
                    <a:pt x="21" y="26"/>
                    <a:pt x="23" y="25"/>
                  </a:cubicBezTo>
                  <a:cubicBezTo>
                    <a:pt x="26" y="23"/>
                    <a:pt x="28" y="20"/>
                    <a:pt x="31" y="19"/>
                  </a:cubicBezTo>
                  <a:cubicBezTo>
                    <a:pt x="31" y="18"/>
                    <a:pt x="28" y="18"/>
                    <a:pt x="29" y="15"/>
                  </a:cubicBezTo>
                  <a:cubicBezTo>
                    <a:pt x="26" y="14"/>
                    <a:pt x="23" y="19"/>
                    <a:pt x="22" y="15"/>
                  </a:cubicBezTo>
                  <a:cubicBezTo>
                    <a:pt x="20" y="17"/>
                    <a:pt x="17" y="19"/>
                    <a:pt x="15" y="21"/>
                  </a:cubicBezTo>
                  <a:cubicBezTo>
                    <a:pt x="10" y="21"/>
                    <a:pt x="10" y="18"/>
                    <a:pt x="5" y="19"/>
                  </a:cubicBezTo>
                  <a:cubicBezTo>
                    <a:pt x="8" y="17"/>
                    <a:pt x="8" y="14"/>
                    <a:pt x="6" y="9"/>
                  </a:cubicBezTo>
                  <a:cubicBezTo>
                    <a:pt x="5" y="9"/>
                    <a:pt x="4" y="10"/>
                    <a:pt x="3" y="11"/>
                  </a:cubicBezTo>
                  <a:cubicBezTo>
                    <a:pt x="0" y="11"/>
                    <a:pt x="3" y="6"/>
                    <a:pt x="2" y="4"/>
                  </a:cubicBezTo>
                  <a:cubicBezTo>
                    <a:pt x="4" y="4"/>
                    <a:pt x="4" y="4"/>
                    <a:pt x="5" y="5"/>
                  </a:cubicBezTo>
                  <a:cubicBezTo>
                    <a:pt x="6" y="2"/>
                    <a:pt x="13" y="6"/>
                    <a:pt x="13" y="2"/>
                  </a:cubicBezTo>
                  <a:cubicBezTo>
                    <a:pt x="15" y="3"/>
                    <a:pt x="14" y="5"/>
                    <a:pt x="15" y="7"/>
                  </a:cubicBezTo>
                  <a:cubicBezTo>
                    <a:pt x="20" y="8"/>
                    <a:pt x="25" y="0"/>
                    <a:pt x="26" y="8"/>
                  </a:cubicBezTo>
                  <a:cubicBezTo>
                    <a:pt x="30" y="8"/>
                    <a:pt x="30" y="6"/>
                    <a:pt x="30" y="2"/>
                  </a:cubicBezTo>
                  <a:cubicBezTo>
                    <a:pt x="34" y="4"/>
                    <a:pt x="38" y="3"/>
                    <a:pt x="44" y="4"/>
                  </a:cubicBezTo>
                  <a:cubicBezTo>
                    <a:pt x="45" y="4"/>
                    <a:pt x="45" y="6"/>
                    <a:pt x="45" y="4"/>
                  </a:cubicBezTo>
                  <a:cubicBezTo>
                    <a:pt x="48" y="4"/>
                    <a:pt x="46" y="10"/>
                    <a:pt x="51" y="8"/>
                  </a:cubicBezTo>
                  <a:cubicBezTo>
                    <a:pt x="51" y="9"/>
                    <a:pt x="50" y="9"/>
                    <a:pt x="50" y="11"/>
                  </a:cubicBezTo>
                  <a:cubicBezTo>
                    <a:pt x="52" y="10"/>
                    <a:pt x="57" y="12"/>
                    <a:pt x="57" y="9"/>
                  </a:cubicBezTo>
                  <a:cubicBezTo>
                    <a:pt x="58" y="11"/>
                    <a:pt x="59" y="13"/>
                    <a:pt x="65" y="12"/>
                  </a:cubicBezTo>
                  <a:cubicBezTo>
                    <a:pt x="63" y="15"/>
                    <a:pt x="64" y="14"/>
                    <a:pt x="67" y="15"/>
                  </a:cubicBezTo>
                  <a:cubicBezTo>
                    <a:pt x="67" y="15"/>
                    <a:pt x="66" y="16"/>
                    <a:pt x="68" y="16"/>
                  </a:cubicBezTo>
                  <a:cubicBezTo>
                    <a:pt x="70" y="17"/>
                    <a:pt x="68" y="18"/>
                    <a:pt x="69" y="19"/>
                  </a:cubicBezTo>
                  <a:cubicBezTo>
                    <a:pt x="70" y="20"/>
                    <a:pt x="72" y="19"/>
                    <a:pt x="72" y="19"/>
                  </a:cubicBezTo>
                  <a:cubicBezTo>
                    <a:pt x="73" y="20"/>
                    <a:pt x="72" y="22"/>
                    <a:pt x="72" y="22"/>
                  </a:cubicBezTo>
                  <a:cubicBezTo>
                    <a:pt x="73" y="23"/>
                    <a:pt x="75" y="22"/>
                    <a:pt x="75" y="22"/>
                  </a:cubicBezTo>
                  <a:cubicBezTo>
                    <a:pt x="76" y="23"/>
                    <a:pt x="75" y="25"/>
                    <a:pt x="76" y="26"/>
                  </a:cubicBezTo>
                  <a:cubicBezTo>
                    <a:pt x="79" y="27"/>
                    <a:pt x="80" y="24"/>
                    <a:pt x="81" y="26"/>
                  </a:cubicBezTo>
                  <a:cubicBezTo>
                    <a:pt x="82" y="30"/>
                    <a:pt x="77" y="28"/>
                    <a:pt x="76" y="29"/>
                  </a:cubicBezTo>
                  <a:cubicBezTo>
                    <a:pt x="76" y="29"/>
                    <a:pt x="76" y="30"/>
                    <a:pt x="76" y="30"/>
                  </a:cubicBezTo>
                  <a:cubicBezTo>
                    <a:pt x="73" y="32"/>
                    <a:pt x="67" y="30"/>
                    <a:pt x="62" y="30"/>
                  </a:cubicBezTo>
                  <a:cubicBezTo>
                    <a:pt x="61" y="26"/>
                    <a:pt x="62" y="27"/>
                    <a:pt x="62" y="22"/>
                  </a:cubicBezTo>
                  <a:cubicBezTo>
                    <a:pt x="61" y="18"/>
                    <a:pt x="51" y="18"/>
                    <a:pt x="48" y="21"/>
                  </a:cubicBezTo>
                  <a:cubicBezTo>
                    <a:pt x="46" y="21"/>
                    <a:pt x="48" y="24"/>
                    <a:pt x="47" y="25"/>
                  </a:cubicBezTo>
                  <a:cubicBezTo>
                    <a:pt x="47" y="25"/>
                    <a:pt x="44" y="24"/>
                    <a:pt x="44" y="25"/>
                  </a:cubicBezTo>
                  <a:cubicBezTo>
                    <a:pt x="43" y="26"/>
                    <a:pt x="44" y="28"/>
                    <a:pt x="41" y="28"/>
                  </a:cubicBezTo>
                  <a:cubicBezTo>
                    <a:pt x="41" y="29"/>
                    <a:pt x="42" y="29"/>
                    <a:pt x="43" y="29"/>
                  </a:cubicBezTo>
                  <a:cubicBezTo>
                    <a:pt x="42" y="31"/>
                    <a:pt x="40" y="30"/>
                    <a:pt x="38" y="30"/>
                  </a:cubicBezTo>
                  <a:cubicBezTo>
                    <a:pt x="37" y="35"/>
                    <a:pt x="38" y="34"/>
                    <a:pt x="38" y="39"/>
                  </a:cubicBezTo>
                  <a:cubicBezTo>
                    <a:pt x="34" y="40"/>
                    <a:pt x="21" y="41"/>
                    <a:pt x="20" y="33"/>
                  </a:cubicBezTo>
                  <a:cubicBezTo>
                    <a:pt x="23" y="33"/>
                    <a:pt x="24" y="32"/>
                    <a:pt x="24" y="30"/>
                  </a:cubicBezTo>
                  <a:cubicBezTo>
                    <a:pt x="28" y="30"/>
                    <a:pt x="27" y="33"/>
                    <a:pt x="30" y="30"/>
                  </a:cubicBezTo>
                  <a:cubicBezTo>
                    <a:pt x="29" y="29"/>
                    <a:pt x="26" y="28"/>
                    <a:pt x="29" y="28"/>
                  </a:cubicBezTo>
                </a:path>
              </a:pathLst>
            </a:custGeom>
            <a:grpFill/>
            <a:ln w="9525">
              <a:solidFill>
                <a:schemeClr val="bg1"/>
              </a:solidFill>
              <a:round/>
            </a:ln>
          </p:spPr>
          <p:txBody>
            <a:bodyPr/>
            <a:lstStyle/>
            <a:p>
              <a:endParaRPr lang="zh-CN" altLang="en-US"/>
            </a:p>
          </p:txBody>
        </p:sp>
        <p:sp>
          <p:nvSpPr>
            <p:cNvPr id="341" name="Freeform 106"/>
            <p:cNvSpPr>
              <a:spLocks noChangeArrowheads="1"/>
            </p:cNvSpPr>
            <p:nvPr/>
          </p:nvSpPr>
          <p:spPr bwMode="auto">
            <a:xfrm>
              <a:off x="3013075" y="1828800"/>
              <a:ext cx="149225" cy="82550"/>
            </a:xfrm>
            <a:custGeom>
              <a:avLst/>
              <a:gdLst>
                <a:gd name="T0" fmla="*/ 2147483646 w 39"/>
                <a:gd name="T1" fmla="*/ 2147483646 h 20"/>
                <a:gd name="T2" fmla="*/ 2147483646 w 39"/>
                <a:gd name="T3" fmla="*/ 2147483646 h 20"/>
                <a:gd name="T4" fmla="*/ 2147483646 w 39"/>
                <a:gd name="T5" fmla="*/ 2147483646 h 20"/>
                <a:gd name="T6" fmla="*/ 2147483646 w 39"/>
                <a:gd name="T7" fmla="*/ 2147483646 h 20"/>
                <a:gd name="T8" fmla="*/ 2147483646 w 39"/>
                <a:gd name="T9" fmla="*/ 2147483646 h 20"/>
                <a:gd name="T10" fmla="*/ 2147483646 w 39"/>
                <a:gd name="T11" fmla="*/ 2147483646 h 20"/>
                <a:gd name="T12" fmla="*/ 2147483646 w 39"/>
                <a:gd name="T13" fmla="*/ 2147483646 h 20"/>
                <a:gd name="T14" fmla="*/ 2147483646 w 39"/>
                <a:gd name="T15" fmla="*/ 2147483646 h 20"/>
                <a:gd name="T16" fmla="*/ 2147483646 w 39"/>
                <a:gd name="T17" fmla="*/ 2147483646 h 20"/>
                <a:gd name="T18" fmla="*/ 0 w 39"/>
                <a:gd name="T19" fmla="*/ 2147483646 h 20"/>
                <a:gd name="T20" fmla="*/ 2147483646 w 39"/>
                <a:gd name="T21" fmla="*/ 2147483646 h 20"/>
                <a:gd name="T22" fmla="*/ 2147483646 w 39"/>
                <a:gd name="T23" fmla="*/ 2147483646 h 20"/>
                <a:gd name="T24" fmla="*/ 2147483646 w 39"/>
                <a:gd name="T25" fmla="*/ 2147483646 h 20"/>
                <a:gd name="T26" fmla="*/ 2147483646 w 39"/>
                <a:gd name="T27" fmla="*/ 2147483646 h 20"/>
                <a:gd name="T28" fmla="*/ 2147483646 w 39"/>
                <a:gd name="T29" fmla="*/ 2147483646 h 20"/>
                <a:gd name="T30" fmla="*/ 2147483646 w 39"/>
                <a:gd name="T31" fmla="*/ 2147483646 h 20"/>
                <a:gd name="T32" fmla="*/ 2147483646 w 39"/>
                <a:gd name="T33" fmla="*/ 2147483646 h 20"/>
                <a:gd name="T34" fmla="*/ 2147483646 w 39"/>
                <a:gd name="T35" fmla="*/ 2147483646 h 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
                <a:gd name="T55" fmla="*/ 0 h 20"/>
                <a:gd name="T56" fmla="*/ 39 w 39"/>
                <a:gd name="T57" fmla="*/ 20 h 2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 h="20">
                  <a:moveTo>
                    <a:pt x="38" y="3"/>
                  </a:moveTo>
                  <a:cubicBezTo>
                    <a:pt x="38" y="3"/>
                    <a:pt x="39" y="6"/>
                    <a:pt x="38" y="7"/>
                  </a:cubicBezTo>
                  <a:cubicBezTo>
                    <a:pt x="38" y="7"/>
                    <a:pt x="36" y="6"/>
                    <a:pt x="36" y="7"/>
                  </a:cubicBezTo>
                  <a:cubicBezTo>
                    <a:pt x="35" y="7"/>
                    <a:pt x="37" y="11"/>
                    <a:pt x="36" y="11"/>
                  </a:cubicBezTo>
                  <a:cubicBezTo>
                    <a:pt x="34" y="11"/>
                    <a:pt x="32" y="9"/>
                    <a:pt x="31" y="14"/>
                  </a:cubicBezTo>
                  <a:cubicBezTo>
                    <a:pt x="29" y="14"/>
                    <a:pt x="30" y="9"/>
                    <a:pt x="27" y="10"/>
                  </a:cubicBezTo>
                  <a:cubicBezTo>
                    <a:pt x="24" y="9"/>
                    <a:pt x="25" y="12"/>
                    <a:pt x="23" y="13"/>
                  </a:cubicBezTo>
                  <a:cubicBezTo>
                    <a:pt x="21" y="15"/>
                    <a:pt x="17" y="14"/>
                    <a:pt x="17" y="18"/>
                  </a:cubicBezTo>
                  <a:cubicBezTo>
                    <a:pt x="11" y="20"/>
                    <a:pt x="8" y="19"/>
                    <a:pt x="2" y="18"/>
                  </a:cubicBezTo>
                  <a:cubicBezTo>
                    <a:pt x="2" y="16"/>
                    <a:pt x="0" y="15"/>
                    <a:pt x="0" y="13"/>
                  </a:cubicBezTo>
                  <a:cubicBezTo>
                    <a:pt x="2" y="14"/>
                    <a:pt x="4" y="14"/>
                    <a:pt x="6" y="14"/>
                  </a:cubicBezTo>
                  <a:cubicBezTo>
                    <a:pt x="9" y="14"/>
                    <a:pt x="9" y="10"/>
                    <a:pt x="12" y="10"/>
                  </a:cubicBezTo>
                  <a:cubicBezTo>
                    <a:pt x="12" y="10"/>
                    <a:pt x="14" y="6"/>
                    <a:pt x="14" y="7"/>
                  </a:cubicBezTo>
                  <a:cubicBezTo>
                    <a:pt x="17" y="10"/>
                    <a:pt x="15" y="6"/>
                    <a:pt x="19" y="6"/>
                  </a:cubicBezTo>
                  <a:cubicBezTo>
                    <a:pt x="19" y="5"/>
                    <a:pt x="20" y="6"/>
                    <a:pt x="20" y="6"/>
                  </a:cubicBezTo>
                  <a:cubicBezTo>
                    <a:pt x="21" y="5"/>
                    <a:pt x="23" y="3"/>
                    <a:pt x="23" y="3"/>
                  </a:cubicBezTo>
                  <a:cubicBezTo>
                    <a:pt x="25" y="2"/>
                    <a:pt x="27" y="3"/>
                    <a:pt x="28" y="3"/>
                  </a:cubicBezTo>
                  <a:cubicBezTo>
                    <a:pt x="30" y="2"/>
                    <a:pt x="35" y="0"/>
                    <a:pt x="38" y="3"/>
                  </a:cubicBezTo>
                </a:path>
              </a:pathLst>
            </a:custGeom>
            <a:grpFill/>
            <a:ln w="9525">
              <a:solidFill>
                <a:schemeClr val="bg1"/>
              </a:solidFill>
              <a:round/>
            </a:ln>
          </p:spPr>
          <p:txBody>
            <a:bodyPr/>
            <a:lstStyle/>
            <a:p>
              <a:endParaRPr lang="zh-CN" altLang="en-US"/>
            </a:p>
          </p:txBody>
        </p:sp>
        <p:sp>
          <p:nvSpPr>
            <p:cNvPr id="342" name="Freeform 107"/>
            <p:cNvSpPr>
              <a:spLocks noChangeArrowheads="1"/>
            </p:cNvSpPr>
            <p:nvPr/>
          </p:nvSpPr>
          <p:spPr bwMode="auto">
            <a:xfrm>
              <a:off x="3421063" y="1860550"/>
              <a:ext cx="147637" cy="82550"/>
            </a:xfrm>
            <a:custGeom>
              <a:avLst/>
              <a:gdLst>
                <a:gd name="T0" fmla="*/ 2147483646 w 39"/>
                <a:gd name="T1" fmla="*/ 2147483646 h 20"/>
                <a:gd name="T2" fmla="*/ 2147483646 w 39"/>
                <a:gd name="T3" fmla="*/ 2147483646 h 20"/>
                <a:gd name="T4" fmla="*/ 2147483646 w 39"/>
                <a:gd name="T5" fmla="*/ 2147483646 h 20"/>
                <a:gd name="T6" fmla="*/ 2147483646 w 39"/>
                <a:gd name="T7" fmla="*/ 2147483646 h 20"/>
                <a:gd name="T8" fmla="*/ 2147483646 w 39"/>
                <a:gd name="T9" fmla="*/ 2147483646 h 20"/>
                <a:gd name="T10" fmla="*/ 2147483646 w 39"/>
                <a:gd name="T11" fmla="*/ 2147483646 h 20"/>
                <a:gd name="T12" fmla="*/ 2147483646 w 39"/>
                <a:gd name="T13" fmla="*/ 2147483646 h 20"/>
                <a:gd name="T14" fmla="*/ 2147483646 w 39"/>
                <a:gd name="T15" fmla="*/ 2147483646 h 20"/>
                <a:gd name="T16" fmla="*/ 2147483646 w 39"/>
                <a:gd name="T17" fmla="*/ 2147483646 h 20"/>
                <a:gd name="T18" fmla="*/ 0 w 39"/>
                <a:gd name="T19" fmla="*/ 2147483646 h 20"/>
                <a:gd name="T20" fmla="*/ 2147483646 w 39"/>
                <a:gd name="T21" fmla="*/ 2147483646 h 20"/>
                <a:gd name="T22" fmla="*/ 2147483646 w 39"/>
                <a:gd name="T23" fmla="*/ 2147483646 h 20"/>
                <a:gd name="T24" fmla="*/ 2147483646 w 39"/>
                <a:gd name="T25" fmla="*/ 2147483646 h 20"/>
                <a:gd name="T26" fmla="*/ 2147483646 w 39"/>
                <a:gd name="T27" fmla="*/ 2147483646 h 20"/>
                <a:gd name="T28" fmla="*/ 2147483646 w 39"/>
                <a:gd name="T29" fmla="*/ 2147483646 h 20"/>
                <a:gd name="T30" fmla="*/ 2147483646 w 39"/>
                <a:gd name="T31" fmla="*/ 2147483646 h 20"/>
                <a:gd name="T32" fmla="*/ 2147483646 w 39"/>
                <a:gd name="T33" fmla="*/ 2147483646 h 20"/>
                <a:gd name="T34" fmla="*/ 2147483646 w 39"/>
                <a:gd name="T35" fmla="*/ 2147483646 h 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
                <a:gd name="T55" fmla="*/ 0 h 20"/>
                <a:gd name="T56" fmla="*/ 39 w 39"/>
                <a:gd name="T57" fmla="*/ 20 h 2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 h="20">
                  <a:moveTo>
                    <a:pt x="35" y="2"/>
                  </a:moveTo>
                  <a:cubicBezTo>
                    <a:pt x="33" y="9"/>
                    <a:pt x="39" y="9"/>
                    <a:pt x="39" y="14"/>
                  </a:cubicBezTo>
                  <a:cubicBezTo>
                    <a:pt x="38" y="15"/>
                    <a:pt x="37" y="12"/>
                    <a:pt x="36" y="13"/>
                  </a:cubicBezTo>
                  <a:cubicBezTo>
                    <a:pt x="35" y="14"/>
                    <a:pt x="37" y="17"/>
                    <a:pt x="36" y="17"/>
                  </a:cubicBezTo>
                  <a:cubicBezTo>
                    <a:pt x="35" y="18"/>
                    <a:pt x="32" y="18"/>
                    <a:pt x="31" y="19"/>
                  </a:cubicBezTo>
                  <a:cubicBezTo>
                    <a:pt x="30" y="19"/>
                    <a:pt x="30" y="20"/>
                    <a:pt x="29" y="20"/>
                  </a:cubicBezTo>
                  <a:cubicBezTo>
                    <a:pt x="28" y="20"/>
                    <a:pt x="26" y="20"/>
                    <a:pt x="25" y="20"/>
                  </a:cubicBezTo>
                  <a:cubicBezTo>
                    <a:pt x="23" y="18"/>
                    <a:pt x="23" y="16"/>
                    <a:pt x="25" y="14"/>
                  </a:cubicBezTo>
                  <a:cubicBezTo>
                    <a:pt x="20" y="17"/>
                    <a:pt x="17" y="13"/>
                    <a:pt x="11" y="13"/>
                  </a:cubicBezTo>
                  <a:cubicBezTo>
                    <a:pt x="10" y="8"/>
                    <a:pt x="3" y="9"/>
                    <a:pt x="0" y="6"/>
                  </a:cubicBezTo>
                  <a:cubicBezTo>
                    <a:pt x="0" y="6"/>
                    <a:pt x="1" y="3"/>
                    <a:pt x="1" y="3"/>
                  </a:cubicBezTo>
                  <a:cubicBezTo>
                    <a:pt x="3" y="2"/>
                    <a:pt x="3" y="4"/>
                    <a:pt x="4" y="5"/>
                  </a:cubicBezTo>
                  <a:cubicBezTo>
                    <a:pt x="6" y="5"/>
                    <a:pt x="10" y="6"/>
                    <a:pt x="11" y="7"/>
                  </a:cubicBezTo>
                  <a:cubicBezTo>
                    <a:pt x="11" y="8"/>
                    <a:pt x="13" y="7"/>
                    <a:pt x="14" y="7"/>
                  </a:cubicBezTo>
                  <a:cubicBezTo>
                    <a:pt x="14" y="8"/>
                    <a:pt x="13" y="11"/>
                    <a:pt x="15" y="10"/>
                  </a:cubicBezTo>
                  <a:cubicBezTo>
                    <a:pt x="19" y="9"/>
                    <a:pt x="13" y="6"/>
                    <a:pt x="16" y="5"/>
                  </a:cubicBezTo>
                  <a:cubicBezTo>
                    <a:pt x="19" y="3"/>
                    <a:pt x="19" y="7"/>
                    <a:pt x="19" y="7"/>
                  </a:cubicBezTo>
                  <a:cubicBezTo>
                    <a:pt x="24" y="7"/>
                    <a:pt x="26" y="0"/>
                    <a:pt x="35" y="2"/>
                  </a:cubicBezTo>
                </a:path>
              </a:pathLst>
            </a:custGeom>
            <a:grpFill/>
            <a:ln w="9525">
              <a:solidFill>
                <a:schemeClr val="bg1"/>
              </a:solidFill>
              <a:round/>
            </a:ln>
          </p:spPr>
          <p:txBody>
            <a:bodyPr/>
            <a:lstStyle/>
            <a:p>
              <a:endParaRPr lang="zh-CN" altLang="en-US"/>
            </a:p>
          </p:txBody>
        </p:sp>
        <p:sp>
          <p:nvSpPr>
            <p:cNvPr id="343" name="Freeform 108"/>
            <p:cNvSpPr>
              <a:spLocks noChangeArrowheads="1"/>
            </p:cNvSpPr>
            <p:nvPr/>
          </p:nvSpPr>
          <p:spPr bwMode="auto">
            <a:xfrm>
              <a:off x="3130550" y="1863725"/>
              <a:ext cx="265113" cy="107950"/>
            </a:xfrm>
            <a:custGeom>
              <a:avLst/>
              <a:gdLst>
                <a:gd name="T0" fmla="*/ 2147483646 w 69"/>
                <a:gd name="T1" fmla="*/ 2147483646 h 26"/>
                <a:gd name="T2" fmla="*/ 2147483646 w 69"/>
                <a:gd name="T3" fmla="*/ 2147483646 h 26"/>
                <a:gd name="T4" fmla="*/ 2147483646 w 69"/>
                <a:gd name="T5" fmla="*/ 2147483646 h 26"/>
                <a:gd name="T6" fmla="*/ 2147483646 w 69"/>
                <a:gd name="T7" fmla="*/ 2147483646 h 26"/>
                <a:gd name="T8" fmla="*/ 2147483646 w 69"/>
                <a:gd name="T9" fmla="*/ 2147483646 h 26"/>
                <a:gd name="T10" fmla="*/ 2147483646 w 69"/>
                <a:gd name="T11" fmla="*/ 2147483646 h 26"/>
                <a:gd name="T12" fmla="*/ 2147483646 w 69"/>
                <a:gd name="T13" fmla="*/ 2147483646 h 26"/>
                <a:gd name="T14" fmla="*/ 2147483646 w 69"/>
                <a:gd name="T15" fmla="*/ 2147483646 h 26"/>
                <a:gd name="T16" fmla="*/ 2147483646 w 69"/>
                <a:gd name="T17" fmla="*/ 2147483646 h 26"/>
                <a:gd name="T18" fmla="*/ 2147483646 w 69"/>
                <a:gd name="T19" fmla="*/ 2147483646 h 26"/>
                <a:gd name="T20" fmla="*/ 2147483646 w 69"/>
                <a:gd name="T21" fmla="*/ 2147483646 h 26"/>
                <a:gd name="T22" fmla="*/ 2147483646 w 69"/>
                <a:gd name="T23" fmla="*/ 2147483646 h 26"/>
                <a:gd name="T24" fmla="*/ 2147483646 w 69"/>
                <a:gd name="T25" fmla="*/ 2147483646 h 26"/>
                <a:gd name="T26" fmla="*/ 2147483646 w 69"/>
                <a:gd name="T27" fmla="*/ 2147483646 h 26"/>
                <a:gd name="T28" fmla="*/ 2147483646 w 69"/>
                <a:gd name="T29" fmla="*/ 2147483646 h 26"/>
                <a:gd name="T30" fmla="*/ 2147483646 w 69"/>
                <a:gd name="T31" fmla="*/ 2147483646 h 26"/>
                <a:gd name="T32" fmla="*/ 2147483646 w 69"/>
                <a:gd name="T33" fmla="*/ 2147483646 h 26"/>
                <a:gd name="T34" fmla="*/ 2147483646 w 69"/>
                <a:gd name="T35" fmla="*/ 2147483646 h 26"/>
                <a:gd name="T36" fmla="*/ 2147483646 w 69"/>
                <a:gd name="T37" fmla="*/ 2147483646 h 26"/>
                <a:gd name="T38" fmla="*/ 2147483646 w 69"/>
                <a:gd name="T39" fmla="*/ 2147483646 h 26"/>
                <a:gd name="T40" fmla="*/ 2147483646 w 69"/>
                <a:gd name="T41" fmla="*/ 2147483646 h 26"/>
                <a:gd name="T42" fmla="*/ 2147483646 w 69"/>
                <a:gd name="T43" fmla="*/ 2147483646 h 26"/>
                <a:gd name="T44" fmla="*/ 2147483646 w 69"/>
                <a:gd name="T45" fmla="*/ 2147483646 h 26"/>
                <a:gd name="T46" fmla="*/ 0 w 69"/>
                <a:gd name="T47" fmla="*/ 2147483646 h 26"/>
                <a:gd name="T48" fmla="*/ 2147483646 w 69"/>
                <a:gd name="T49" fmla="*/ 2147483646 h 26"/>
                <a:gd name="T50" fmla="*/ 2147483646 w 69"/>
                <a:gd name="T51" fmla="*/ 2147483646 h 26"/>
                <a:gd name="T52" fmla="*/ 2147483646 w 69"/>
                <a:gd name="T53" fmla="*/ 2147483646 h 26"/>
                <a:gd name="T54" fmla="*/ 2147483646 w 69"/>
                <a:gd name="T55" fmla="*/ 2147483646 h 26"/>
                <a:gd name="T56" fmla="*/ 2147483646 w 69"/>
                <a:gd name="T57" fmla="*/ 2147483646 h 26"/>
                <a:gd name="T58" fmla="*/ 2147483646 w 69"/>
                <a:gd name="T59" fmla="*/ 2147483646 h 26"/>
                <a:gd name="T60" fmla="*/ 2147483646 w 69"/>
                <a:gd name="T61" fmla="*/ 2147483646 h 26"/>
                <a:gd name="T62" fmla="*/ 2147483646 w 69"/>
                <a:gd name="T63" fmla="*/ 2147483646 h 26"/>
                <a:gd name="T64" fmla="*/ 2147483646 w 69"/>
                <a:gd name="T65" fmla="*/ 2147483646 h 26"/>
                <a:gd name="T66" fmla="*/ 2147483646 w 69"/>
                <a:gd name="T67" fmla="*/ 2147483646 h 26"/>
                <a:gd name="T68" fmla="*/ 2147483646 w 69"/>
                <a:gd name="T69" fmla="*/ 2147483646 h 2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9"/>
                <a:gd name="T106" fmla="*/ 0 h 26"/>
                <a:gd name="T107" fmla="*/ 69 w 69"/>
                <a:gd name="T108" fmla="*/ 26 h 2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9" h="26">
                  <a:moveTo>
                    <a:pt x="31" y="9"/>
                  </a:moveTo>
                  <a:cubicBezTo>
                    <a:pt x="30" y="14"/>
                    <a:pt x="43" y="12"/>
                    <a:pt x="45" y="15"/>
                  </a:cubicBezTo>
                  <a:cubicBezTo>
                    <a:pt x="48" y="9"/>
                    <a:pt x="36" y="8"/>
                    <a:pt x="45" y="8"/>
                  </a:cubicBezTo>
                  <a:cubicBezTo>
                    <a:pt x="47" y="2"/>
                    <a:pt x="39" y="7"/>
                    <a:pt x="41" y="2"/>
                  </a:cubicBezTo>
                  <a:cubicBezTo>
                    <a:pt x="45" y="3"/>
                    <a:pt x="46" y="0"/>
                    <a:pt x="51" y="1"/>
                  </a:cubicBezTo>
                  <a:cubicBezTo>
                    <a:pt x="50" y="4"/>
                    <a:pt x="53" y="3"/>
                    <a:pt x="54" y="4"/>
                  </a:cubicBezTo>
                  <a:cubicBezTo>
                    <a:pt x="54" y="4"/>
                    <a:pt x="53" y="6"/>
                    <a:pt x="54" y="6"/>
                  </a:cubicBezTo>
                  <a:cubicBezTo>
                    <a:pt x="55" y="7"/>
                    <a:pt x="57" y="8"/>
                    <a:pt x="59" y="11"/>
                  </a:cubicBezTo>
                  <a:cubicBezTo>
                    <a:pt x="61" y="10"/>
                    <a:pt x="61" y="7"/>
                    <a:pt x="63" y="8"/>
                  </a:cubicBezTo>
                  <a:cubicBezTo>
                    <a:pt x="66" y="8"/>
                    <a:pt x="67" y="9"/>
                    <a:pt x="68" y="11"/>
                  </a:cubicBezTo>
                  <a:cubicBezTo>
                    <a:pt x="68" y="11"/>
                    <a:pt x="69" y="13"/>
                    <a:pt x="69" y="13"/>
                  </a:cubicBezTo>
                  <a:cubicBezTo>
                    <a:pt x="67" y="15"/>
                    <a:pt x="69" y="14"/>
                    <a:pt x="68" y="19"/>
                  </a:cubicBezTo>
                  <a:cubicBezTo>
                    <a:pt x="65" y="16"/>
                    <a:pt x="62" y="20"/>
                    <a:pt x="59" y="20"/>
                  </a:cubicBezTo>
                  <a:cubicBezTo>
                    <a:pt x="57" y="21"/>
                    <a:pt x="56" y="19"/>
                    <a:pt x="54" y="19"/>
                  </a:cubicBezTo>
                  <a:cubicBezTo>
                    <a:pt x="50" y="19"/>
                    <a:pt x="44" y="21"/>
                    <a:pt x="41" y="22"/>
                  </a:cubicBezTo>
                  <a:cubicBezTo>
                    <a:pt x="40" y="22"/>
                    <a:pt x="38" y="21"/>
                    <a:pt x="38" y="22"/>
                  </a:cubicBezTo>
                  <a:cubicBezTo>
                    <a:pt x="37" y="23"/>
                    <a:pt x="36" y="22"/>
                    <a:pt x="34" y="23"/>
                  </a:cubicBezTo>
                  <a:cubicBezTo>
                    <a:pt x="32" y="24"/>
                    <a:pt x="25" y="26"/>
                    <a:pt x="20" y="26"/>
                  </a:cubicBezTo>
                  <a:cubicBezTo>
                    <a:pt x="21" y="21"/>
                    <a:pt x="27" y="22"/>
                    <a:pt x="33" y="22"/>
                  </a:cubicBezTo>
                  <a:cubicBezTo>
                    <a:pt x="33" y="16"/>
                    <a:pt x="28" y="20"/>
                    <a:pt x="26" y="19"/>
                  </a:cubicBezTo>
                  <a:cubicBezTo>
                    <a:pt x="23" y="18"/>
                    <a:pt x="22" y="18"/>
                    <a:pt x="20" y="16"/>
                  </a:cubicBezTo>
                  <a:cubicBezTo>
                    <a:pt x="17" y="15"/>
                    <a:pt x="17" y="19"/>
                    <a:pt x="14" y="19"/>
                  </a:cubicBezTo>
                  <a:cubicBezTo>
                    <a:pt x="12" y="19"/>
                    <a:pt x="12" y="18"/>
                    <a:pt x="10" y="18"/>
                  </a:cubicBezTo>
                  <a:cubicBezTo>
                    <a:pt x="7" y="17"/>
                    <a:pt x="3" y="19"/>
                    <a:pt x="0" y="16"/>
                  </a:cubicBezTo>
                  <a:cubicBezTo>
                    <a:pt x="0" y="14"/>
                    <a:pt x="2" y="14"/>
                    <a:pt x="3" y="13"/>
                  </a:cubicBezTo>
                  <a:cubicBezTo>
                    <a:pt x="3" y="13"/>
                    <a:pt x="4" y="9"/>
                    <a:pt x="5" y="9"/>
                  </a:cubicBezTo>
                  <a:cubicBezTo>
                    <a:pt x="6" y="8"/>
                    <a:pt x="9" y="9"/>
                    <a:pt x="10" y="8"/>
                  </a:cubicBezTo>
                  <a:cubicBezTo>
                    <a:pt x="11" y="7"/>
                    <a:pt x="5" y="6"/>
                    <a:pt x="9" y="5"/>
                  </a:cubicBezTo>
                  <a:cubicBezTo>
                    <a:pt x="10" y="5"/>
                    <a:pt x="11" y="5"/>
                    <a:pt x="12" y="5"/>
                  </a:cubicBezTo>
                  <a:cubicBezTo>
                    <a:pt x="13" y="5"/>
                    <a:pt x="14" y="4"/>
                    <a:pt x="16" y="4"/>
                  </a:cubicBezTo>
                  <a:cubicBezTo>
                    <a:pt x="17" y="4"/>
                    <a:pt x="22" y="4"/>
                    <a:pt x="23" y="5"/>
                  </a:cubicBezTo>
                  <a:cubicBezTo>
                    <a:pt x="24" y="6"/>
                    <a:pt x="23" y="7"/>
                    <a:pt x="24" y="8"/>
                  </a:cubicBezTo>
                  <a:cubicBezTo>
                    <a:pt x="25" y="8"/>
                    <a:pt x="27" y="7"/>
                    <a:pt x="27" y="8"/>
                  </a:cubicBezTo>
                  <a:cubicBezTo>
                    <a:pt x="28" y="9"/>
                    <a:pt x="24" y="13"/>
                    <a:pt x="27" y="12"/>
                  </a:cubicBezTo>
                  <a:cubicBezTo>
                    <a:pt x="28" y="12"/>
                    <a:pt x="29" y="8"/>
                    <a:pt x="31" y="9"/>
                  </a:cubicBezTo>
                </a:path>
              </a:pathLst>
            </a:custGeom>
            <a:grpFill/>
            <a:ln w="9525">
              <a:solidFill>
                <a:schemeClr val="bg1"/>
              </a:solidFill>
              <a:round/>
            </a:ln>
          </p:spPr>
          <p:txBody>
            <a:bodyPr/>
            <a:lstStyle/>
            <a:p>
              <a:endParaRPr lang="zh-CN" altLang="en-US"/>
            </a:p>
          </p:txBody>
        </p:sp>
        <p:sp>
          <p:nvSpPr>
            <p:cNvPr id="344" name="Freeform 109"/>
            <p:cNvSpPr>
              <a:spLocks noChangeArrowheads="1"/>
            </p:cNvSpPr>
            <p:nvPr/>
          </p:nvSpPr>
          <p:spPr bwMode="auto">
            <a:xfrm>
              <a:off x="2951163" y="1971675"/>
              <a:ext cx="211137" cy="153988"/>
            </a:xfrm>
            <a:custGeom>
              <a:avLst/>
              <a:gdLst>
                <a:gd name="T0" fmla="*/ 2147483646 w 55"/>
                <a:gd name="T1" fmla="*/ 2147483646 h 37"/>
                <a:gd name="T2" fmla="*/ 2147483646 w 55"/>
                <a:gd name="T3" fmla="*/ 2147483646 h 37"/>
                <a:gd name="T4" fmla="*/ 2147483646 w 55"/>
                <a:gd name="T5" fmla="*/ 2147483646 h 37"/>
                <a:gd name="T6" fmla="*/ 2147483646 w 55"/>
                <a:gd name="T7" fmla="*/ 2147483646 h 37"/>
                <a:gd name="T8" fmla="*/ 2147483646 w 55"/>
                <a:gd name="T9" fmla="*/ 2147483646 h 37"/>
                <a:gd name="T10" fmla="*/ 2147483646 w 55"/>
                <a:gd name="T11" fmla="*/ 2147483646 h 37"/>
                <a:gd name="T12" fmla="*/ 2147483646 w 55"/>
                <a:gd name="T13" fmla="*/ 2147483646 h 37"/>
                <a:gd name="T14" fmla="*/ 2147483646 w 55"/>
                <a:gd name="T15" fmla="*/ 2147483646 h 37"/>
                <a:gd name="T16" fmla="*/ 2147483646 w 55"/>
                <a:gd name="T17" fmla="*/ 2147483646 h 37"/>
                <a:gd name="T18" fmla="*/ 2147483646 w 55"/>
                <a:gd name="T19" fmla="*/ 2147483646 h 37"/>
                <a:gd name="T20" fmla="*/ 2147483646 w 55"/>
                <a:gd name="T21" fmla="*/ 2147483646 h 37"/>
                <a:gd name="T22" fmla="*/ 2147483646 w 55"/>
                <a:gd name="T23" fmla="*/ 2147483646 h 37"/>
                <a:gd name="T24" fmla="*/ 2147483646 w 55"/>
                <a:gd name="T25" fmla="*/ 2147483646 h 37"/>
                <a:gd name="T26" fmla="*/ 2147483646 w 55"/>
                <a:gd name="T27" fmla="*/ 2147483646 h 37"/>
                <a:gd name="T28" fmla="*/ 2147483646 w 55"/>
                <a:gd name="T29" fmla="*/ 2147483646 h 37"/>
                <a:gd name="T30" fmla="*/ 2147483646 w 55"/>
                <a:gd name="T31" fmla="*/ 2147483646 h 37"/>
                <a:gd name="T32" fmla="*/ 2147483646 w 55"/>
                <a:gd name="T33" fmla="*/ 2147483646 h 37"/>
                <a:gd name="T34" fmla="*/ 2147483646 w 55"/>
                <a:gd name="T35" fmla="*/ 2147483646 h 37"/>
                <a:gd name="T36" fmla="*/ 0 w 55"/>
                <a:gd name="T37" fmla="*/ 2147483646 h 37"/>
                <a:gd name="T38" fmla="*/ 2147483646 w 55"/>
                <a:gd name="T39" fmla="*/ 2147483646 h 37"/>
                <a:gd name="T40" fmla="*/ 2147483646 w 55"/>
                <a:gd name="T41" fmla="*/ 2147483646 h 37"/>
                <a:gd name="T42" fmla="*/ 2147483646 w 55"/>
                <a:gd name="T43" fmla="*/ 2147483646 h 37"/>
                <a:gd name="T44" fmla="*/ 2147483646 w 55"/>
                <a:gd name="T45" fmla="*/ 2147483646 h 37"/>
                <a:gd name="T46" fmla="*/ 2147483646 w 55"/>
                <a:gd name="T47" fmla="*/ 2147483646 h 37"/>
                <a:gd name="T48" fmla="*/ 2147483646 w 55"/>
                <a:gd name="T49" fmla="*/ 2147483646 h 3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5"/>
                <a:gd name="T76" fmla="*/ 0 h 37"/>
                <a:gd name="T77" fmla="*/ 55 w 55"/>
                <a:gd name="T78" fmla="*/ 37 h 3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5" h="37">
                  <a:moveTo>
                    <a:pt x="7" y="1"/>
                  </a:moveTo>
                  <a:cubicBezTo>
                    <a:pt x="15" y="2"/>
                    <a:pt x="24" y="0"/>
                    <a:pt x="30" y="3"/>
                  </a:cubicBezTo>
                  <a:cubicBezTo>
                    <a:pt x="31" y="3"/>
                    <a:pt x="33" y="2"/>
                    <a:pt x="33" y="3"/>
                  </a:cubicBezTo>
                  <a:cubicBezTo>
                    <a:pt x="35" y="4"/>
                    <a:pt x="37" y="3"/>
                    <a:pt x="39" y="4"/>
                  </a:cubicBezTo>
                  <a:cubicBezTo>
                    <a:pt x="41" y="7"/>
                    <a:pt x="39" y="3"/>
                    <a:pt x="44" y="4"/>
                  </a:cubicBezTo>
                  <a:cubicBezTo>
                    <a:pt x="45" y="4"/>
                    <a:pt x="45" y="6"/>
                    <a:pt x="46" y="6"/>
                  </a:cubicBezTo>
                  <a:cubicBezTo>
                    <a:pt x="47" y="6"/>
                    <a:pt x="55" y="8"/>
                    <a:pt x="54" y="11"/>
                  </a:cubicBezTo>
                  <a:cubicBezTo>
                    <a:pt x="50" y="12"/>
                    <a:pt x="45" y="13"/>
                    <a:pt x="42" y="14"/>
                  </a:cubicBezTo>
                  <a:cubicBezTo>
                    <a:pt x="40" y="15"/>
                    <a:pt x="41" y="16"/>
                    <a:pt x="40" y="17"/>
                  </a:cubicBezTo>
                  <a:cubicBezTo>
                    <a:pt x="40" y="17"/>
                    <a:pt x="38" y="15"/>
                    <a:pt x="37" y="15"/>
                  </a:cubicBezTo>
                  <a:cubicBezTo>
                    <a:pt x="38" y="15"/>
                    <a:pt x="36" y="18"/>
                    <a:pt x="36" y="17"/>
                  </a:cubicBezTo>
                  <a:cubicBezTo>
                    <a:pt x="36" y="18"/>
                    <a:pt x="37" y="19"/>
                    <a:pt x="37" y="18"/>
                  </a:cubicBezTo>
                  <a:cubicBezTo>
                    <a:pt x="37" y="20"/>
                    <a:pt x="35" y="19"/>
                    <a:pt x="35" y="20"/>
                  </a:cubicBezTo>
                  <a:cubicBezTo>
                    <a:pt x="34" y="20"/>
                    <a:pt x="35" y="22"/>
                    <a:pt x="35" y="22"/>
                  </a:cubicBezTo>
                  <a:cubicBezTo>
                    <a:pt x="34" y="23"/>
                    <a:pt x="32" y="22"/>
                    <a:pt x="32" y="22"/>
                  </a:cubicBezTo>
                  <a:cubicBezTo>
                    <a:pt x="31" y="23"/>
                    <a:pt x="31" y="25"/>
                    <a:pt x="29" y="25"/>
                  </a:cubicBezTo>
                  <a:cubicBezTo>
                    <a:pt x="29" y="31"/>
                    <a:pt x="29" y="31"/>
                    <a:pt x="29" y="31"/>
                  </a:cubicBezTo>
                  <a:cubicBezTo>
                    <a:pt x="22" y="31"/>
                    <a:pt x="23" y="37"/>
                    <a:pt x="12" y="35"/>
                  </a:cubicBezTo>
                  <a:cubicBezTo>
                    <a:pt x="14" y="27"/>
                    <a:pt x="5" y="29"/>
                    <a:pt x="0" y="27"/>
                  </a:cubicBezTo>
                  <a:cubicBezTo>
                    <a:pt x="0" y="25"/>
                    <a:pt x="3" y="25"/>
                    <a:pt x="4" y="24"/>
                  </a:cubicBezTo>
                  <a:cubicBezTo>
                    <a:pt x="4" y="24"/>
                    <a:pt x="1" y="20"/>
                    <a:pt x="5" y="21"/>
                  </a:cubicBezTo>
                  <a:cubicBezTo>
                    <a:pt x="5" y="19"/>
                    <a:pt x="3" y="18"/>
                    <a:pt x="4" y="15"/>
                  </a:cubicBezTo>
                  <a:cubicBezTo>
                    <a:pt x="6" y="17"/>
                    <a:pt x="6" y="16"/>
                    <a:pt x="7" y="14"/>
                  </a:cubicBezTo>
                  <a:cubicBezTo>
                    <a:pt x="7" y="12"/>
                    <a:pt x="9" y="12"/>
                    <a:pt x="9" y="8"/>
                  </a:cubicBezTo>
                  <a:cubicBezTo>
                    <a:pt x="10" y="4"/>
                    <a:pt x="5" y="7"/>
                    <a:pt x="7" y="1"/>
                  </a:cubicBezTo>
                </a:path>
              </a:pathLst>
            </a:custGeom>
            <a:grpFill/>
            <a:ln w="9525">
              <a:solidFill>
                <a:schemeClr val="bg1"/>
              </a:solidFill>
              <a:round/>
            </a:ln>
          </p:spPr>
          <p:txBody>
            <a:bodyPr/>
            <a:lstStyle/>
            <a:p>
              <a:endParaRPr lang="zh-CN" altLang="en-US"/>
            </a:p>
          </p:txBody>
        </p:sp>
        <p:sp>
          <p:nvSpPr>
            <p:cNvPr id="345" name="Freeform 110"/>
            <p:cNvSpPr>
              <a:spLocks noChangeArrowheads="1"/>
            </p:cNvSpPr>
            <p:nvPr/>
          </p:nvSpPr>
          <p:spPr bwMode="auto">
            <a:xfrm>
              <a:off x="3373438" y="2003425"/>
              <a:ext cx="47625" cy="38100"/>
            </a:xfrm>
            <a:custGeom>
              <a:avLst/>
              <a:gdLst>
                <a:gd name="T0" fmla="*/ 2147483646 w 12"/>
                <a:gd name="T1" fmla="*/ 0 h 9"/>
                <a:gd name="T2" fmla="*/ 2147483646 w 12"/>
                <a:gd name="T3" fmla="*/ 0 h 9"/>
                <a:gd name="T4" fmla="*/ 2147483646 w 12"/>
                <a:gd name="T5" fmla="*/ 2147483646 h 9"/>
                <a:gd name="T6" fmla="*/ 2147483646 w 12"/>
                <a:gd name="T7" fmla="*/ 2147483646 h 9"/>
                <a:gd name="T8" fmla="*/ 0 w 12"/>
                <a:gd name="T9" fmla="*/ 2147483646 h 9"/>
                <a:gd name="T10" fmla="*/ 2147483646 w 12"/>
                <a:gd name="T11" fmla="*/ 0 h 9"/>
                <a:gd name="T12" fmla="*/ 0 60000 65536"/>
                <a:gd name="T13" fmla="*/ 0 60000 65536"/>
                <a:gd name="T14" fmla="*/ 0 60000 65536"/>
                <a:gd name="T15" fmla="*/ 0 60000 65536"/>
                <a:gd name="T16" fmla="*/ 0 60000 65536"/>
                <a:gd name="T17" fmla="*/ 0 60000 65536"/>
                <a:gd name="T18" fmla="*/ 0 w 12"/>
                <a:gd name="T19" fmla="*/ 0 h 9"/>
                <a:gd name="T20" fmla="*/ 12 w 12"/>
                <a:gd name="T21" fmla="*/ 9 h 9"/>
              </a:gdLst>
              <a:ahLst/>
              <a:cxnLst>
                <a:cxn ang="T12">
                  <a:pos x="T0" y="T1"/>
                </a:cxn>
                <a:cxn ang="T13">
                  <a:pos x="T2" y="T3"/>
                </a:cxn>
                <a:cxn ang="T14">
                  <a:pos x="T4" y="T5"/>
                </a:cxn>
                <a:cxn ang="T15">
                  <a:pos x="T6" y="T7"/>
                </a:cxn>
                <a:cxn ang="T16">
                  <a:pos x="T8" y="T9"/>
                </a:cxn>
                <a:cxn ang="T17">
                  <a:pos x="T10" y="T11"/>
                </a:cxn>
              </a:cxnLst>
              <a:rect l="T18" t="T19" r="T20" b="T21"/>
              <a:pathLst>
                <a:path w="12" h="9">
                  <a:moveTo>
                    <a:pt x="2" y="0"/>
                  </a:moveTo>
                  <a:cubicBezTo>
                    <a:pt x="10" y="0"/>
                    <a:pt x="10" y="0"/>
                    <a:pt x="10" y="0"/>
                  </a:cubicBezTo>
                  <a:cubicBezTo>
                    <a:pt x="10" y="3"/>
                    <a:pt x="12" y="3"/>
                    <a:pt x="12" y="6"/>
                  </a:cubicBezTo>
                  <a:cubicBezTo>
                    <a:pt x="9" y="5"/>
                    <a:pt x="9" y="7"/>
                    <a:pt x="9" y="9"/>
                  </a:cubicBezTo>
                  <a:cubicBezTo>
                    <a:pt x="7" y="7"/>
                    <a:pt x="5" y="4"/>
                    <a:pt x="0" y="5"/>
                  </a:cubicBezTo>
                  <a:cubicBezTo>
                    <a:pt x="1" y="3"/>
                    <a:pt x="2" y="2"/>
                    <a:pt x="2" y="0"/>
                  </a:cubicBezTo>
                </a:path>
              </a:pathLst>
            </a:custGeom>
            <a:grpFill/>
            <a:ln w="9525">
              <a:solidFill>
                <a:schemeClr val="bg1"/>
              </a:solidFill>
              <a:round/>
            </a:ln>
          </p:spPr>
          <p:txBody>
            <a:bodyPr/>
            <a:lstStyle/>
            <a:p>
              <a:endParaRPr lang="zh-CN" altLang="en-US"/>
            </a:p>
          </p:txBody>
        </p:sp>
        <p:sp>
          <p:nvSpPr>
            <p:cNvPr id="346" name="Freeform 111"/>
            <p:cNvSpPr>
              <a:spLocks noChangeArrowheads="1"/>
            </p:cNvSpPr>
            <p:nvPr/>
          </p:nvSpPr>
          <p:spPr bwMode="auto">
            <a:xfrm>
              <a:off x="3608388" y="1987550"/>
              <a:ext cx="106362" cy="82550"/>
            </a:xfrm>
            <a:custGeom>
              <a:avLst/>
              <a:gdLst>
                <a:gd name="T0" fmla="*/ 2147483646 w 28"/>
                <a:gd name="T1" fmla="*/ 2147483646 h 20"/>
                <a:gd name="T2" fmla="*/ 2147483646 w 28"/>
                <a:gd name="T3" fmla="*/ 2147483646 h 20"/>
                <a:gd name="T4" fmla="*/ 2147483646 w 28"/>
                <a:gd name="T5" fmla="*/ 2147483646 h 20"/>
                <a:gd name="T6" fmla="*/ 2147483646 w 28"/>
                <a:gd name="T7" fmla="*/ 2147483646 h 20"/>
                <a:gd name="T8" fmla="*/ 2147483646 w 28"/>
                <a:gd name="T9" fmla="*/ 2147483646 h 20"/>
                <a:gd name="T10" fmla="*/ 2147483646 w 28"/>
                <a:gd name="T11" fmla="*/ 2147483646 h 20"/>
                <a:gd name="T12" fmla="*/ 2147483646 w 28"/>
                <a:gd name="T13" fmla="*/ 2147483646 h 20"/>
                <a:gd name="T14" fmla="*/ 2147483646 w 28"/>
                <a:gd name="T15" fmla="*/ 2147483646 h 20"/>
                <a:gd name="T16" fmla="*/ 2147483646 w 28"/>
                <a:gd name="T17" fmla="*/ 2147483646 h 20"/>
                <a:gd name="T18" fmla="*/ 2147483646 w 28"/>
                <a:gd name="T19" fmla="*/ 0 h 20"/>
                <a:gd name="T20" fmla="*/ 2147483646 w 28"/>
                <a:gd name="T21" fmla="*/ 2147483646 h 20"/>
                <a:gd name="T22" fmla="*/ 2147483646 w 28"/>
                <a:gd name="T23" fmla="*/ 2147483646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8"/>
                <a:gd name="T37" fmla="*/ 0 h 20"/>
                <a:gd name="T38" fmla="*/ 28 w 28"/>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8" h="20">
                  <a:moveTo>
                    <a:pt x="25" y="2"/>
                  </a:moveTo>
                  <a:cubicBezTo>
                    <a:pt x="28" y="1"/>
                    <a:pt x="26" y="7"/>
                    <a:pt x="26" y="9"/>
                  </a:cubicBezTo>
                  <a:cubicBezTo>
                    <a:pt x="24" y="8"/>
                    <a:pt x="24" y="10"/>
                    <a:pt x="24" y="11"/>
                  </a:cubicBezTo>
                  <a:cubicBezTo>
                    <a:pt x="19" y="9"/>
                    <a:pt x="18" y="17"/>
                    <a:pt x="17" y="13"/>
                  </a:cubicBezTo>
                  <a:cubicBezTo>
                    <a:pt x="13" y="16"/>
                    <a:pt x="11" y="19"/>
                    <a:pt x="5" y="20"/>
                  </a:cubicBezTo>
                  <a:cubicBezTo>
                    <a:pt x="4" y="19"/>
                    <a:pt x="4" y="17"/>
                    <a:pt x="4" y="14"/>
                  </a:cubicBezTo>
                  <a:cubicBezTo>
                    <a:pt x="3" y="13"/>
                    <a:pt x="2" y="13"/>
                    <a:pt x="1" y="11"/>
                  </a:cubicBezTo>
                  <a:cubicBezTo>
                    <a:pt x="0" y="9"/>
                    <a:pt x="2" y="7"/>
                    <a:pt x="1" y="4"/>
                  </a:cubicBezTo>
                  <a:cubicBezTo>
                    <a:pt x="4" y="5"/>
                    <a:pt x="4" y="3"/>
                    <a:pt x="4" y="2"/>
                  </a:cubicBezTo>
                  <a:cubicBezTo>
                    <a:pt x="6" y="2"/>
                    <a:pt x="8" y="2"/>
                    <a:pt x="8" y="0"/>
                  </a:cubicBezTo>
                  <a:cubicBezTo>
                    <a:pt x="10" y="3"/>
                    <a:pt x="17" y="0"/>
                    <a:pt x="19" y="3"/>
                  </a:cubicBezTo>
                  <a:cubicBezTo>
                    <a:pt x="22" y="3"/>
                    <a:pt x="25" y="4"/>
                    <a:pt x="25" y="2"/>
                  </a:cubicBezTo>
                </a:path>
              </a:pathLst>
            </a:custGeom>
            <a:grpFill/>
            <a:ln w="9525">
              <a:solidFill>
                <a:schemeClr val="bg1"/>
              </a:solidFill>
              <a:round/>
            </a:ln>
          </p:spPr>
          <p:txBody>
            <a:bodyPr/>
            <a:lstStyle/>
            <a:p>
              <a:endParaRPr lang="zh-CN" altLang="en-US"/>
            </a:p>
          </p:txBody>
        </p:sp>
        <p:sp>
          <p:nvSpPr>
            <p:cNvPr id="347" name="Freeform 112"/>
            <p:cNvSpPr>
              <a:spLocks noChangeArrowheads="1"/>
            </p:cNvSpPr>
            <p:nvPr/>
          </p:nvSpPr>
          <p:spPr bwMode="auto">
            <a:xfrm>
              <a:off x="5176838" y="2305050"/>
              <a:ext cx="228600" cy="120650"/>
            </a:xfrm>
            <a:custGeom>
              <a:avLst/>
              <a:gdLst>
                <a:gd name="T0" fmla="*/ 2147483646 w 60"/>
                <a:gd name="T1" fmla="*/ 0 h 29"/>
                <a:gd name="T2" fmla="*/ 2147483646 w 60"/>
                <a:gd name="T3" fmla="*/ 2147483646 h 29"/>
                <a:gd name="T4" fmla="*/ 2147483646 w 60"/>
                <a:gd name="T5" fmla="*/ 2147483646 h 29"/>
                <a:gd name="T6" fmla="*/ 2147483646 w 60"/>
                <a:gd name="T7" fmla="*/ 2147483646 h 29"/>
                <a:gd name="T8" fmla="*/ 2147483646 w 60"/>
                <a:gd name="T9" fmla="*/ 2147483646 h 29"/>
                <a:gd name="T10" fmla="*/ 2147483646 w 60"/>
                <a:gd name="T11" fmla="*/ 2147483646 h 29"/>
                <a:gd name="T12" fmla="*/ 2147483646 w 60"/>
                <a:gd name="T13" fmla="*/ 2147483646 h 29"/>
                <a:gd name="T14" fmla="*/ 2147483646 w 60"/>
                <a:gd name="T15" fmla="*/ 2147483646 h 29"/>
                <a:gd name="T16" fmla="*/ 2147483646 w 60"/>
                <a:gd name="T17" fmla="*/ 2147483646 h 29"/>
                <a:gd name="T18" fmla="*/ 2147483646 w 60"/>
                <a:gd name="T19" fmla="*/ 2147483646 h 29"/>
                <a:gd name="T20" fmla="*/ 2147483646 w 60"/>
                <a:gd name="T21" fmla="*/ 2147483646 h 29"/>
                <a:gd name="T22" fmla="*/ 2147483646 w 60"/>
                <a:gd name="T23" fmla="*/ 2147483646 h 29"/>
                <a:gd name="T24" fmla="*/ 2147483646 w 60"/>
                <a:gd name="T25" fmla="*/ 2147483646 h 29"/>
                <a:gd name="T26" fmla="*/ 2147483646 w 60"/>
                <a:gd name="T27" fmla="*/ 2147483646 h 29"/>
                <a:gd name="T28" fmla="*/ 2147483646 w 60"/>
                <a:gd name="T29" fmla="*/ 2147483646 h 29"/>
                <a:gd name="T30" fmla="*/ 2147483646 w 60"/>
                <a:gd name="T31" fmla="*/ 2147483646 h 29"/>
                <a:gd name="T32" fmla="*/ 2147483646 w 60"/>
                <a:gd name="T33" fmla="*/ 2147483646 h 29"/>
                <a:gd name="T34" fmla="*/ 2147483646 w 60"/>
                <a:gd name="T35" fmla="*/ 2147483646 h 29"/>
                <a:gd name="T36" fmla="*/ 2147483646 w 60"/>
                <a:gd name="T37" fmla="*/ 2147483646 h 29"/>
                <a:gd name="T38" fmla="*/ 2147483646 w 60"/>
                <a:gd name="T39" fmla="*/ 2147483646 h 29"/>
                <a:gd name="T40" fmla="*/ 2147483646 w 60"/>
                <a:gd name="T41" fmla="*/ 2147483646 h 29"/>
                <a:gd name="T42" fmla="*/ 2147483646 w 60"/>
                <a:gd name="T43" fmla="*/ 2147483646 h 29"/>
                <a:gd name="T44" fmla="*/ 2147483646 w 60"/>
                <a:gd name="T45" fmla="*/ 2147483646 h 29"/>
                <a:gd name="T46" fmla="*/ 2147483646 w 60"/>
                <a:gd name="T47" fmla="*/ 2147483646 h 29"/>
                <a:gd name="T48" fmla="*/ 2147483646 w 60"/>
                <a:gd name="T49" fmla="*/ 2147483646 h 29"/>
                <a:gd name="T50" fmla="*/ 2147483646 w 60"/>
                <a:gd name="T51" fmla="*/ 0 h 2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0"/>
                <a:gd name="T79" fmla="*/ 0 h 29"/>
                <a:gd name="T80" fmla="*/ 60 w 60"/>
                <a:gd name="T81" fmla="*/ 29 h 2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0" h="29">
                  <a:moveTo>
                    <a:pt x="44" y="0"/>
                  </a:moveTo>
                  <a:cubicBezTo>
                    <a:pt x="45" y="1"/>
                    <a:pt x="47" y="2"/>
                    <a:pt x="49" y="3"/>
                  </a:cubicBezTo>
                  <a:cubicBezTo>
                    <a:pt x="50" y="3"/>
                    <a:pt x="53" y="4"/>
                    <a:pt x="54" y="5"/>
                  </a:cubicBezTo>
                  <a:cubicBezTo>
                    <a:pt x="54" y="5"/>
                    <a:pt x="52" y="7"/>
                    <a:pt x="52" y="7"/>
                  </a:cubicBezTo>
                  <a:cubicBezTo>
                    <a:pt x="52" y="10"/>
                    <a:pt x="56" y="13"/>
                    <a:pt x="59" y="12"/>
                  </a:cubicBezTo>
                  <a:cubicBezTo>
                    <a:pt x="60" y="15"/>
                    <a:pt x="59" y="17"/>
                    <a:pt x="55" y="20"/>
                  </a:cubicBezTo>
                  <a:cubicBezTo>
                    <a:pt x="54" y="21"/>
                    <a:pt x="52" y="21"/>
                    <a:pt x="51" y="21"/>
                  </a:cubicBezTo>
                  <a:cubicBezTo>
                    <a:pt x="48" y="23"/>
                    <a:pt x="49" y="23"/>
                    <a:pt x="45" y="24"/>
                  </a:cubicBezTo>
                  <a:cubicBezTo>
                    <a:pt x="45" y="24"/>
                    <a:pt x="41" y="25"/>
                    <a:pt x="41" y="26"/>
                  </a:cubicBezTo>
                  <a:cubicBezTo>
                    <a:pt x="40" y="27"/>
                    <a:pt x="40" y="27"/>
                    <a:pt x="38" y="27"/>
                  </a:cubicBezTo>
                  <a:cubicBezTo>
                    <a:pt x="37" y="27"/>
                    <a:pt x="26" y="29"/>
                    <a:pt x="21" y="28"/>
                  </a:cubicBezTo>
                  <a:cubicBezTo>
                    <a:pt x="21" y="28"/>
                    <a:pt x="21" y="27"/>
                    <a:pt x="20" y="27"/>
                  </a:cubicBezTo>
                  <a:cubicBezTo>
                    <a:pt x="18" y="27"/>
                    <a:pt x="17" y="24"/>
                    <a:pt x="14" y="24"/>
                  </a:cubicBezTo>
                  <a:cubicBezTo>
                    <a:pt x="13" y="24"/>
                    <a:pt x="13" y="23"/>
                    <a:pt x="12" y="23"/>
                  </a:cubicBezTo>
                  <a:cubicBezTo>
                    <a:pt x="12" y="21"/>
                    <a:pt x="13" y="22"/>
                    <a:pt x="14" y="21"/>
                  </a:cubicBezTo>
                  <a:cubicBezTo>
                    <a:pt x="14" y="20"/>
                    <a:pt x="11" y="20"/>
                    <a:pt x="10" y="19"/>
                  </a:cubicBezTo>
                  <a:cubicBezTo>
                    <a:pt x="9" y="16"/>
                    <a:pt x="11" y="14"/>
                    <a:pt x="10" y="10"/>
                  </a:cubicBezTo>
                  <a:cubicBezTo>
                    <a:pt x="5" y="9"/>
                    <a:pt x="5" y="15"/>
                    <a:pt x="2" y="12"/>
                  </a:cubicBezTo>
                  <a:cubicBezTo>
                    <a:pt x="0" y="7"/>
                    <a:pt x="6" y="10"/>
                    <a:pt x="5" y="6"/>
                  </a:cubicBezTo>
                  <a:cubicBezTo>
                    <a:pt x="10" y="7"/>
                    <a:pt x="9" y="6"/>
                    <a:pt x="16" y="6"/>
                  </a:cubicBezTo>
                  <a:cubicBezTo>
                    <a:pt x="17" y="9"/>
                    <a:pt x="20" y="9"/>
                    <a:pt x="17" y="12"/>
                  </a:cubicBezTo>
                  <a:cubicBezTo>
                    <a:pt x="21" y="12"/>
                    <a:pt x="22" y="10"/>
                    <a:pt x="21" y="6"/>
                  </a:cubicBezTo>
                  <a:cubicBezTo>
                    <a:pt x="22" y="9"/>
                    <a:pt x="34" y="3"/>
                    <a:pt x="30" y="9"/>
                  </a:cubicBezTo>
                  <a:cubicBezTo>
                    <a:pt x="33" y="10"/>
                    <a:pt x="32" y="6"/>
                    <a:pt x="33" y="6"/>
                  </a:cubicBezTo>
                  <a:cubicBezTo>
                    <a:pt x="35" y="5"/>
                    <a:pt x="38" y="5"/>
                    <a:pt x="41" y="5"/>
                  </a:cubicBezTo>
                  <a:cubicBezTo>
                    <a:pt x="43" y="4"/>
                    <a:pt x="44" y="3"/>
                    <a:pt x="44" y="0"/>
                  </a:cubicBezTo>
                </a:path>
              </a:pathLst>
            </a:custGeom>
            <a:grpFill/>
            <a:ln w="9525">
              <a:solidFill>
                <a:schemeClr val="bg1"/>
              </a:solidFill>
              <a:round/>
            </a:ln>
          </p:spPr>
          <p:txBody>
            <a:bodyPr/>
            <a:lstStyle/>
            <a:p>
              <a:endParaRPr lang="zh-CN" altLang="en-US"/>
            </a:p>
          </p:txBody>
        </p:sp>
        <p:sp>
          <p:nvSpPr>
            <p:cNvPr id="348" name="Freeform 113"/>
            <p:cNvSpPr>
              <a:spLocks noChangeArrowheads="1"/>
            </p:cNvSpPr>
            <p:nvPr/>
          </p:nvSpPr>
          <p:spPr bwMode="auto">
            <a:xfrm>
              <a:off x="3795713" y="2333625"/>
              <a:ext cx="138112" cy="109538"/>
            </a:xfrm>
            <a:custGeom>
              <a:avLst/>
              <a:gdLst>
                <a:gd name="T0" fmla="*/ 2147483646 w 36"/>
                <a:gd name="T1" fmla="*/ 0 h 26"/>
                <a:gd name="T2" fmla="*/ 2147483646 w 36"/>
                <a:gd name="T3" fmla="*/ 2147483646 h 26"/>
                <a:gd name="T4" fmla="*/ 2147483646 w 36"/>
                <a:gd name="T5" fmla="*/ 2147483646 h 26"/>
                <a:gd name="T6" fmla="*/ 2147483646 w 36"/>
                <a:gd name="T7" fmla="*/ 2147483646 h 26"/>
                <a:gd name="T8" fmla="*/ 2147483646 w 36"/>
                <a:gd name="T9" fmla="*/ 2147483646 h 26"/>
                <a:gd name="T10" fmla="*/ 2147483646 w 36"/>
                <a:gd name="T11" fmla="*/ 2147483646 h 26"/>
                <a:gd name="T12" fmla="*/ 2147483646 w 36"/>
                <a:gd name="T13" fmla="*/ 2147483646 h 26"/>
                <a:gd name="T14" fmla="*/ 2147483646 w 36"/>
                <a:gd name="T15" fmla="*/ 2147483646 h 26"/>
                <a:gd name="T16" fmla="*/ 0 w 36"/>
                <a:gd name="T17" fmla="*/ 2147483646 h 26"/>
                <a:gd name="T18" fmla="*/ 2147483646 w 36"/>
                <a:gd name="T19" fmla="*/ 2147483646 h 26"/>
                <a:gd name="T20" fmla="*/ 2147483646 w 36"/>
                <a:gd name="T21" fmla="*/ 2147483646 h 26"/>
                <a:gd name="T22" fmla="*/ 2147483646 w 36"/>
                <a:gd name="T23" fmla="*/ 2147483646 h 26"/>
                <a:gd name="T24" fmla="*/ 2147483646 w 36"/>
                <a:gd name="T25" fmla="*/ 0 h 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6"/>
                <a:gd name="T40" fmla="*/ 0 h 26"/>
                <a:gd name="T41" fmla="*/ 36 w 36"/>
                <a:gd name="T42" fmla="*/ 26 h 2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6" h="26">
                  <a:moveTo>
                    <a:pt x="10" y="0"/>
                  </a:moveTo>
                  <a:cubicBezTo>
                    <a:pt x="12" y="4"/>
                    <a:pt x="19" y="2"/>
                    <a:pt x="18" y="9"/>
                  </a:cubicBezTo>
                  <a:cubicBezTo>
                    <a:pt x="19" y="10"/>
                    <a:pt x="21" y="7"/>
                    <a:pt x="21" y="7"/>
                  </a:cubicBezTo>
                  <a:cubicBezTo>
                    <a:pt x="23" y="8"/>
                    <a:pt x="22" y="11"/>
                    <a:pt x="25" y="12"/>
                  </a:cubicBezTo>
                  <a:cubicBezTo>
                    <a:pt x="27" y="12"/>
                    <a:pt x="29" y="17"/>
                    <a:pt x="31" y="19"/>
                  </a:cubicBezTo>
                  <a:cubicBezTo>
                    <a:pt x="35" y="17"/>
                    <a:pt x="34" y="17"/>
                    <a:pt x="36" y="20"/>
                  </a:cubicBezTo>
                  <a:cubicBezTo>
                    <a:pt x="33" y="23"/>
                    <a:pt x="24" y="21"/>
                    <a:pt x="18" y="21"/>
                  </a:cubicBezTo>
                  <a:cubicBezTo>
                    <a:pt x="16" y="23"/>
                    <a:pt x="12" y="23"/>
                    <a:pt x="11" y="26"/>
                  </a:cubicBezTo>
                  <a:cubicBezTo>
                    <a:pt x="8" y="24"/>
                    <a:pt x="6" y="20"/>
                    <a:pt x="0" y="21"/>
                  </a:cubicBezTo>
                  <a:cubicBezTo>
                    <a:pt x="0" y="20"/>
                    <a:pt x="2" y="20"/>
                    <a:pt x="3" y="20"/>
                  </a:cubicBezTo>
                  <a:cubicBezTo>
                    <a:pt x="1" y="18"/>
                    <a:pt x="1" y="17"/>
                    <a:pt x="4" y="17"/>
                  </a:cubicBezTo>
                  <a:cubicBezTo>
                    <a:pt x="1" y="12"/>
                    <a:pt x="4" y="10"/>
                    <a:pt x="4" y="5"/>
                  </a:cubicBezTo>
                  <a:cubicBezTo>
                    <a:pt x="7" y="4"/>
                    <a:pt x="10" y="4"/>
                    <a:pt x="10" y="0"/>
                  </a:cubicBezTo>
                </a:path>
              </a:pathLst>
            </a:custGeom>
            <a:grpFill/>
            <a:ln w="9525">
              <a:solidFill>
                <a:schemeClr val="bg1"/>
              </a:solidFill>
              <a:round/>
            </a:ln>
          </p:spPr>
          <p:txBody>
            <a:bodyPr/>
            <a:lstStyle/>
            <a:p>
              <a:endParaRPr lang="zh-CN" altLang="en-US"/>
            </a:p>
          </p:txBody>
        </p:sp>
        <p:sp>
          <p:nvSpPr>
            <p:cNvPr id="349" name="Freeform 114"/>
            <p:cNvSpPr>
              <a:spLocks noChangeArrowheads="1"/>
            </p:cNvSpPr>
            <p:nvPr/>
          </p:nvSpPr>
          <p:spPr bwMode="auto">
            <a:xfrm>
              <a:off x="7799388" y="4041775"/>
              <a:ext cx="233362" cy="265113"/>
            </a:xfrm>
            <a:custGeom>
              <a:avLst/>
              <a:gdLst>
                <a:gd name="T0" fmla="*/ 2147483646 w 60"/>
                <a:gd name="T1" fmla="*/ 2147483646 h 64"/>
                <a:gd name="T2" fmla="*/ 2147483646 w 60"/>
                <a:gd name="T3" fmla="*/ 2147483646 h 64"/>
                <a:gd name="T4" fmla="*/ 0 w 60"/>
                <a:gd name="T5" fmla="*/ 2147483646 h 64"/>
                <a:gd name="T6" fmla="*/ 2147483646 w 60"/>
                <a:gd name="T7" fmla="*/ 2147483646 h 64"/>
                <a:gd name="T8" fmla="*/ 2147483646 w 60"/>
                <a:gd name="T9" fmla="*/ 2147483646 h 64"/>
                <a:gd name="T10" fmla="*/ 2147483646 w 60"/>
                <a:gd name="T11" fmla="*/ 2147483646 h 64"/>
                <a:gd name="T12" fmla="*/ 2147483646 w 60"/>
                <a:gd name="T13" fmla="*/ 2147483646 h 64"/>
                <a:gd name="T14" fmla="*/ 2147483646 w 60"/>
                <a:gd name="T15" fmla="*/ 2147483646 h 64"/>
                <a:gd name="T16" fmla="*/ 2147483646 w 60"/>
                <a:gd name="T17" fmla="*/ 2147483646 h 64"/>
                <a:gd name="T18" fmla="*/ 2147483646 w 60"/>
                <a:gd name="T19" fmla="*/ 2147483646 h 64"/>
                <a:gd name="T20" fmla="*/ 2147483646 w 60"/>
                <a:gd name="T21" fmla="*/ 2147483646 h 64"/>
                <a:gd name="T22" fmla="*/ 2147483646 w 60"/>
                <a:gd name="T23" fmla="*/ 2147483646 h 64"/>
                <a:gd name="T24" fmla="*/ 2147483646 w 60"/>
                <a:gd name="T25" fmla="*/ 2147483646 h 64"/>
                <a:gd name="T26" fmla="*/ 2147483646 w 60"/>
                <a:gd name="T27" fmla="*/ 2147483646 h 64"/>
                <a:gd name="T28" fmla="*/ 2147483646 w 60"/>
                <a:gd name="T29" fmla="*/ 2147483646 h 64"/>
                <a:gd name="T30" fmla="*/ 2147483646 w 60"/>
                <a:gd name="T31" fmla="*/ 2147483646 h 64"/>
                <a:gd name="T32" fmla="*/ 2147483646 w 60"/>
                <a:gd name="T33" fmla="*/ 2147483646 h 64"/>
                <a:gd name="T34" fmla="*/ 2147483646 w 60"/>
                <a:gd name="T35" fmla="*/ 2147483646 h 64"/>
                <a:gd name="T36" fmla="*/ 2147483646 w 60"/>
                <a:gd name="T37" fmla="*/ 2147483646 h 64"/>
                <a:gd name="T38" fmla="*/ 2147483646 w 60"/>
                <a:gd name="T39" fmla="*/ 2147483646 h 64"/>
                <a:gd name="T40" fmla="*/ 2147483646 w 60"/>
                <a:gd name="T41" fmla="*/ 2147483646 h 64"/>
                <a:gd name="T42" fmla="*/ 2147483646 w 60"/>
                <a:gd name="T43" fmla="*/ 2147483646 h 64"/>
                <a:gd name="T44" fmla="*/ 2147483646 w 60"/>
                <a:gd name="T45" fmla="*/ 2147483646 h 64"/>
                <a:gd name="T46" fmla="*/ 2147483646 w 60"/>
                <a:gd name="T47" fmla="*/ 2147483646 h 64"/>
                <a:gd name="T48" fmla="*/ 2147483646 w 60"/>
                <a:gd name="T49" fmla="*/ 2147483646 h 64"/>
                <a:gd name="T50" fmla="*/ 2147483646 w 60"/>
                <a:gd name="T51" fmla="*/ 2147483646 h 64"/>
                <a:gd name="T52" fmla="*/ 2147483646 w 60"/>
                <a:gd name="T53" fmla="*/ 2147483646 h 64"/>
                <a:gd name="T54" fmla="*/ 2147483646 w 60"/>
                <a:gd name="T55" fmla="*/ 2147483646 h 64"/>
                <a:gd name="T56" fmla="*/ 2147483646 w 60"/>
                <a:gd name="T57" fmla="*/ 2147483646 h 64"/>
                <a:gd name="T58" fmla="*/ 2147483646 w 60"/>
                <a:gd name="T59" fmla="*/ 2147483646 h 64"/>
                <a:gd name="T60" fmla="*/ 2147483646 w 60"/>
                <a:gd name="T61" fmla="*/ 2147483646 h 64"/>
                <a:gd name="T62" fmla="*/ 2147483646 w 60"/>
                <a:gd name="T63" fmla="*/ 2147483646 h 64"/>
                <a:gd name="T64" fmla="*/ 2147483646 w 60"/>
                <a:gd name="T65" fmla="*/ 2147483646 h 64"/>
                <a:gd name="T66" fmla="*/ 2147483646 w 60"/>
                <a:gd name="T67" fmla="*/ 2147483646 h 64"/>
                <a:gd name="T68" fmla="*/ 2147483646 w 60"/>
                <a:gd name="T69" fmla="*/ 2147483646 h 64"/>
                <a:gd name="T70" fmla="*/ 2147483646 w 60"/>
                <a:gd name="T71" fmla="*/ 2147483646 h 64"/>
                <a:gd name="T72" fmla="*/ 2147483646 w 60"/>
                <a:gd name="T73" fmla="*/ 2147483646 h 64"/>
                <a:gd name="T74" fmla="*/ 2147483646 w 60"/>
                <a:gd name="T75" fmla="*/ 2147483646 h 6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0"/>
                <a:gd name="T115" fmla="*/ 0 h 64"/>
                <a:gd name="T116" fmla="*/ 60 w 60"/>
                <a:gd name="T117" fmla="*/ 64 h 6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0" h="64">
                  <a:moveTo>
                    <a:pt x="5" y="9"/>
                  </a:moveTo>
                  <a:cubicBezTo>
                    <a:pt x="5" y="7"/>
                    <a:pt x="3" y="8"/>
                    <a:pt x="2" y="7"/>
                  </a:cubicBezTo>
                  <a:cubicBezTo>
                    <a:pt x="1" y="6"/>
                    <a:pt x="2" y="3"/>
                    <a:pt x="0" y="3"/>
                  </a:cubicBezTo>
                  <a:cubicBezTo>
                    <a:pt x="3" y="0"/>
                    <a:pt x="6" y="4"/>
                    <a:pt x="11" y="2"/>
                  </a:cubicBezTo>
                  <a:cubicBezTo>
                    <a:pt x="10" y="5"/>
                    <a:pt x="15" y="3"/>
                    <a:pt x="16" y="4"/>
                  </a:cubicBezTo>
                  <a:cubicBezTo>
                    <a:pt x="17" y="5"/>
                    <a:pt x="16" y="7"/>
                    <a:pt x="16" y="7"/>
                  </a:cubicBezTo>
                  <a:cubicBezTo>
                    <a:pt x="18" y="8"/>
                    <a:pt x="20" y="7"/>
                    <a:pt x="19" y="10"/>
                  </a:cubicBezTo>
                  <a:cubicBezTo>
                    <a:pt x="23" y="9"/>
                    <a:pt x="22" y="13"/>
                    <a:pt x="25" y="13"/>
                  </a:cubicBezTo>
                  <a:cubicBezTo>
                    <a:pt x="27" y="13"/>
                    <a:pt x="31" y="21"/>
                    <a:pt x="35" y="21"/>
                  </a:cubicBezTo>
                  <a:cubicBezTo>
                    <a:pt x="38" y="21"/>
                    <a:pt x="36" y="24"/>
                    <a:pt x="37" y="25"/>
                  </a:cubicBezTo>
                  <a:cubicBezTo>
                    <a:pt x="38" y="26"/>
                    <a:pt x="41" y="26"/>
                    <a:pt x="42" y="27"/>
                  </a:cubicBezTo>
                  <a:cubicBezTo>
                    <a:pt x="42" y="27"/>
                    <a:pt x="44" y="29"/>
                    <a:pt x="44" y="30"/>
                  </a:cubicBezTo>
                  <a:cubicBezTo>
                    <a:pt x="45" y="30"/>
                    <a:pt x="44" y="32"/>
                    <a:pt x="44" y="32"/>
                  </a:cubicBezTo>
                  <a:cubicBezTo>
                    <a:pt x="45" y="33"/>
                    <a:pt x="46" y="34"/>
                    <a:pt x="47" y="35"/>
                  </a:cubicBezTo>
                  <a:cubicBezTo>
                    <a:pt x="48" y="36"/>
                    <a:pt x="49" y="39"/>
                    <a:pt x="51" y="39"/>
                  </a:cubicBezTo>
                  <a:cubicBezTo>
                    <a:pt x="52" y="40"/>
                    <a:pt x="54" y="42"/>
                    <a:pt x="54" y="42"/>
                  </a:cubicBezTo>
                  <a:cubicBezTo>
                    <a:pt x="56" y="44"/>
                    <a:pt x="55" y="49"/>
                    <a:pt x="57" y="49"/>
                  </a:cubicBezTo>
                  <a:cubicBezTo>
                    <a:pt x="59" y="49"/>
                    <a:pt x="59" y="53"/>
                    <a:pt x="58" y="55"/>
                  </a:cubicBezTo>
                  <a:cubicBezTo>
                    <a:pt x="58" y="57"/>
                    <a:pt x="55" y="59"/>
                    <a:pt x="60" y="59"/>
                  </a:cubicBezTo>
                  <a:cubicBezTo>
                    <a:pt x="59" y="64"/>
                    <a:pt x="55" y="61"/>
                    <a:pt x="53" y="61"/>
                  </a:cubicBezTo>
                  <a:cubicBezTo>
                    <a:pt x="51" y="60"/>
                    <a:pt x="49" y="61"/>
                    <a:pt x="47" y="61"/>
                  </a:cubicBezTo>
                  <a:cubicBezTo>
                    <a:pt x="47" y="60"/>
                    <a:pt x="48" y="58"/>
                    <a:pt x="47" y="58"/>
                  </a:cubicBezTo>
                  <a:cubicBezTo>
                    <a:pt x="47" y="57"/>
                    <a:pt x="45" y="58"/>
                    <a:pt x="44" y="58"/>
                  </a:cubicBezTo>
                  <a:cubicBezTo>
                    <a:pt x="43" y="57"/>
                    <a:pt x="41" y="52"/>
                    <a:pt x="37" y="52"/>
                  </a:cubicBezTo>
                  <a:cubicBezTo>
                    <a:pt x="38" y="51"/>
                    <a:pt x="39" y="51"/>
                    <a:pt x="39" y="49"/>
                  </a:cubicBezTo>
                  <a:cubicBezTo>
                    <a:pt x="39" y="48"/>
                    <a:pt x="37" y="49"/>
                    <a:pt x="37" y="49"/>
                  </a:cubicBezTo>
                  <a:cubicBezTo>
                    <a:pt x="36" y="50"/>
                    <a:pt x="37" y="47"/>
                    <a:pt x="36" y="46"/>
                  </a:cubicBezTo>
                  <a:cubicBezTo>
                    <a:pt x="35" y="46"/>
                    <a:pt x="34" y="47"/>
                    <a:pt x="33" y="46"/>
                  </a:cubicBezTo>
                  <a:cubicBezTo>
                    <a:pt x="31" y="45"/>
                    <a:pt x="31" y="41"/>
                    <a:pt x="28" y="41"/>
                  </a:cubicBezTo>
                  <a:cubicBezTo>
                    <a:pt x="29" y="35"/>
                    <a:pt x="25" y="35"/>
                    <a:pt x="25" y="31"/>
                  </a:cubicBezTo>
                  <a:cubicBezTo>
                    <a:pt x="23" y="31"/>
                    <a:pt x="24" y="33"/>
                    <a:pt x="23" y="34"/>
                  </a:cubicBezTo>
                  <a:cubicBezTo>
                    <a:pt x="21" y="32"/>
                    <a:pt x="22" y="29"/>
                    <a:pt x="21" y="27"/>
                  </a:cubicBezTo>
                  <a:cubicBezTo>
                    <a:pt x="20" y="26"/>
                    <a:pt x="18" y="25"/>
                    <a:pt x="18" y="24"/>
                  </a:cubicBezTo>
                  <a:cubicBezTo>
                    <a:pt x="17" y="24"/>
                    <a:pt x="17" y="22"/>
                    <a:pt x="15" y="23"/>
                  </a:cubicBezTo>
                  <a:cubicBezTo>
                    <a:pt x="16" y="20"/>
                    <a:pt x="14" y="19"/>
                    <a:pt x="14" y="17"/>
                  </a:cubicBezTo>
                  <a:cubicBezTo>
                    <a:pt x="13" y="15"/>
                    <a:pt x="11" y="15"/>
                    <a:pt x="9" y="14"/>
                  </a:cubicBezTo>
                  <a:cubicBezTo>
                    <a:pt x="9" y="14"/>
                    <a:pt x="6" y="11"/>
                    <a:pt x="7" y="11"/>
                  </a:cubicBezTo>
                  <a:cubicBezTo>
                    <a:pt x="6" y="9"/>
                    <a:pt x="10" y="6"/>
                    <a:pt x="5" y="9"/>
                  </a:cubicBezTo>
                </a:path>
              </a:pathLst>
            </a:custGeom>
            <a:grpFill/>
            <a:ln w="9525">
              <a:solidFill>
                <a:schemeClr val="bg1"/>
              </a:solidFill>
              <a:round/>
            </a:ln>
          </p:spPr>
          <p:txBody>
            <a:bodyPr/>
            <a:lstStyle/>
            <a:p>
              <a:endParaRPr lang="zh-CN" altLang="en-US"/>
            </a:p>
          </p:txBody>
        </p:sp>
        <p:sp>
          <p:nvSpPr>
            <p:cNvPr id="350" name="Freeform 115"/>
            <p:cNvSpPr>
              <a:spLocks noChangeArrowheads="1"/>
            </p:cNvSpPr>
            <p:nvPr/>
          </p:nvSpPr>
          <p:spPr bwMode="auto">
            <a:xfrm>
              <a:off x="6657975" y="4456113"/>
              <a:ext cx="165100" cy="323850"/>
            </a:xfrm>
            <a:custGeom>
              <a:avLst/>
              <a:gdLst>
                <a:gd name="T0" fmla="*/ 2147483646 w 43"/>
                <a:gd name="T1" fmla="*/ 0 h 79"/>
                <a:gd name="T2" fmla="*/ 2147483646 w 43"/>
                <a:gd name="T3" fmla="*/ 2147483646 h 79"/>
                <a:gd name="T4" fmla="*/ 2147483646 w 43"/>
                <a:gd name="T5" fmla="*/ 2147483646 h 79"/>
                <a:gd name="T6" fmla="*/ 2147483646 w 43"/>
                <a:gd name="T7" fmla="*/ 2147483646 h 79"/>
                <a:gd name="T8" fmla="*/ 2147483646 w 43"/>
                <a:gd name="T9" fmla="*/ 2147483646 h 79"/>
                <a:gd name="T10" fmla="*/ 2147483646 w 43"/>
                <a:gd name="T11" fmla="*/ 2147483646 h 79"/>
                <a:gd name="T12" fmla="*/ 2147483646 w 43"/>
                <a:gd name="T13" fmla="*/ 2147483646 h 79"/>
                <a:gd name="T14" fmla="*/ 2147483646 w 43"/>
                <a:gd name="T15" fmla="*/ 2147483646 h 79"/>
                <a:gd name="T16" fmla="*/ 2147483646 w 43"/>
                <a:gd name="T17" fmla="*/ 2147483646 h 79"/>
                <a:gd name="T18" fmla="*/ 2147483646 w 43"/>
                <a:gd name="T19" fmla="*/ 2147483646 h 79"/>
                <a:gd name="T20" fmla="*/ 2147483646 w 43"/>
                <a:gd name="T21" fmla="*/ 2147483646 h 79"/>
                <a:gd name="T22" fmla="*/ 2147483646 w 43"/>
                <a:gd name="T23" fmla="*/ 2147483646 h 79"/>
                <a:gd name="T24" fmla="*/ 2147483646 w 43"/>
                <a:gd name="T25" fmla="*/ 2147483646 h 79"/>
                <a:gd name="T26" fmla="*/ 2147483646 w 43"/>
                <a:gd name="T27" fmla="*/ 2147483646 h 79"/>
                <a:gd name="T28" fmla="*/ 0 w 43"/>
                <a:gd name="T29" fmla="*/ 2147483646 h 79"/>
                <a:gd name="T30" fmla="*/ 0 w 43"/>
                <a:gd name="T31" fmla="*/ 2147483646 h 79"/>
                <a:gd name="T32" fmla="*/ 2147483646 w 43"/>
                <a:gd name="T33" fmla="*/ 2147483646 h 79"/>
                <a:gd name="T34" fmla="*/ 0 w 43"/>
                <a:gd name="T35" fmla="*/ 2147483646 h 79"/>
                <a:gd name="T36" fmla="*/ 2147483646 w 43"/>
                <a:gd name="T37" fmla="*/ 2147483646 h 79"/>
                <a:gd name="T38" fmla="*/ 2147483646 w 43"/>
                <a:gd name="T39" fmla="*/ 2147483646 h 79"/>
                <a:gd name="T40" fmla="*/ 2147483646 w 43"/>
                <a:gd name="T41" fmla="*/ 2147483646 h 79"/>
                <a:gd name="T42" fmla="*/ 2147483646 w 43"/>
                <a:gd name="T43" fmla="*/ 2147483646 h 79"/>
                <a:gd name="T44" fmla="*/ 2147483646 w 43"/>
                <a:gd name="T45" fmla="*/ 2147483646 h 79"/>
                <a:gd name="T46" fmla="*/ 2147483646 w 43"/>
                <a:gd name="T47" fmla="*/ 2147483646 h 79"/>
                <a:gd name="T48" fmla="*/ 2147483646 w 43"/>
                <a:gd name="T49" fmla="*/ 2147483646 h 79"/>
                <a:gd name="T50" fmla="*/ 2147483646 w 43"/>
                <a:gd name="T51" fmla="*/ 2147483646 h 79"/>
                <a:gd name="T52" fmla="*/ 2147483646 w 43"/>
                <a:gd name="T53" fmla="*/ 2147483646 h 79"/>
                <a:gd name="T54" fmla="*/ 2147483646 w 43"/>
                <a:gd name="T55" fmla="*/ 2147483646 h 79"/>
                <a:gd name="T56" fmla="*/ 2147483646 w 43"/>
                <a:gd name="T57" fmla="*/ 2147483646 h 79"/>
                <a:gd name="T58" fmla="*/ 2147483646 w 43"/>
                <a:gd name="T59" fmla="*/ 2147483646 h 79"/>
                <a:gd name="T60" fmla="*/ 2147483646 w 43"/>
                <a:gd name="T61" fmla="*/ 0 h 7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3"/>
                <a:gd name="T94" fmla="*/ 0 h 79"/>
                <a:gd name="T95" fmla="*/ 43 w 43"/>
                <a:gd name="T96" fmla="*/ 79 h 7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3" h="79">
                  <a:moveTo>
                    <a:pt x="32" y="0"/>
                  </a:moveTo>
                  <a:cubicBezTo>
                    <a:pt x="34" y="1"/>
                    <a:pt x="36" y="1"/>
                    <a:pt x="38" y="1"/>
                  </a:cubicBezTo>
                  <a:cubicBezTo>
                    <a:pt x="36" y="8"/>
                    <a:pt x="43" y="21"/>
                    <a:pt x="35" y="26"/>
                  </a:cubicBezTo>
                  <a:cubicBezTo>
                    <a:pt x="35" y="33"/>
                    <a:pt x="34" y="38"/>
                    <a:pt x="32" y="43"/>
                  </a:cubicBezTo>
                  <a:cubicBezTo>
                    <a:pt x="32" y="46"/>
                    <a:pt x="31" y="50"/>
                    <a:pt x="28" y="50"/>
                  </a:cubicBezTo>
                  <a:cubicBezTo>
                    <a:pt x="29" y="54"/>
                    <a:pt x="27" y="56"/>
                    <a:pt x="27" y="59"/>
                  </a:cubicBezTo>
                  <a:cubicBezTo>
                    <a:pt x="27" y="59"/>
                    <a:pt x="27" y="61"/>
                    <a:pt x="27" y="62"/>
                  </a:cubicBezTo>
                  <a:cubicBezTo>
                    <a:pt x="27" y="62"/>
                    <a:pt x="24" y="63"/>
                    <a:pt x="24" y="63"/>
                  </a:cubicBezTo>
                  <a:cubicBezTo>
                    <a:pt x="23" y="65"/>
                    <a:pt x="24" y="68"/>
                    <a:pt x="23" y="71"/>
                  </a:cubicBezTo>
                  <a:cubicBezTo>
                    <a:pt x="22" y="72"/>
                    <a:pt x="21" y="71"/>
                    <a:pt x="21" y="73"/>
                  </a:cubicBezTo>
                  <a:cubicBezTo>
                    <a:pt x="21" y="74"/>
                    <a:pt x="19" y="75"/>
                    <a:pt x="20" y="77"/>
                  </a:cubicBezTo>
                  <a:cubicBezTo>
                    <a:pt x="16" y="78"/>
                    <a:pt x="11" y="79"/>
                    <a:pt x="6" y="78"/>
                  </a:cubicBezTo>
                  <a:cubicBezTo>
                    <a:pt x="6" y="75"/>
                    <a:pt x="3" y="75"/>
                    <a:pt x="4" y="71"/>
                  </a:cubicBezTo>
                  <a:cubicBezTo>
                    <a:pt x="3" y="71"/>
                    <a:pt x="3" y="70"/>
                    <a:pt x="3" y="69"/>
                  </a:cubicBezTo>
                  <a:cubicBezTo>
                    <a:pt x="1" y="69"/>
                    <a:pt x="0" y="68"/>
                    <a:pt x="0" y="67"/>
                  </a:cubicBezTo>
                  <a:cubicBezTo>
                    <a:pt x="0" y="65"/>
                    <a:pt x="0" y="63"/>
                    <a:pt x="0" y="62"/>
                  </a:cubicBezTo>
                  <a:cubicBezTo>
                    <a:pt x="0" y="60"/>
                    <a:pt x="1" y="61"/>
                    <a:pt x="2" y="60"/>
                  </a:cubicBezTo>
                  <a:cubicBezTo>
                    <a:pt x="2" y="59"/>
                    <a:pt x="0" y="59"/>
                    <a:pt x="0" y="59"/>
                  </a:cubicBezTo>
                  <a:cubicBezTo>
                    <a:pt x="1" y="56"/>
                    <a:pt x="2" y="55"/>
                    <a:pt x="3" y="53"/>
                  </a:cubicBezTo>
                  <a:cubicBezTo>
                    <a:pt x="3" y="53"/>
                    <a:pt x="3" y="51"/>
                    <a:pt x="3" y="50"/>
                  </a:cubicBezTo>
                  <a:cubicBezTo>
                    <a:pt x="3" y="50"/>
                    <a:pt x="6" y="49"/>
                    <a:pt x="6" y="49"/>
                  </a:cubicBezTo>
                  <a:cubicBezTo>
                    <a:pt x="6" y="47"/>
                    <a:pt x="4" y="37"/>
                    <a:pt x="9" y="42"/>
                  </a:cubicBezTo>
                  <a:cubicBezTo>
                    <a:pt x="9" y="39"/>
                    <a:pt x="6" y="40"/>
                    <a:pt x="6" y="38"/>
                  </a:cubicBezTo>
                  <a:cubicBezTo>
                    <a:pt x="6" y="29"/>
                    <a:pt x="6" y="29"/>
                    <a:pt x="6" y="29"/>
                  </a:cubicBezTo>
                  <a:cubicBezTo>
                    <a:pt x="8" y="30"/>
                    <a:pt x="8" y="28"/>
                    <a:pt x="9" y="26"/>
                  </a:cubicBezTo>
                  <a:cubicBezTo>
                    <a:pt x="11" y="27"/>
                    <a:pt x="12" y="24"/>
                    <a:pt x="13" y="24"/>
                  </a:cubicBezTo>
                  <a:cubicBezTo>
                    <a:pt x="15" y="23"/>
                    <a:pt x="21" y="24"/>
                    <a:pt x="20" y="18"/>
                  </a:cubicBezTo>
                  <a:cubicBezTo>
                    <a:pt x="22" y="18"/>
                    <a:pt x="22" y="19"/>
                    <a:pt x="24" y="19"/>
                  </a:cubicBezTo>
                  <a:cubicBezTo>
                    <a:pt x="23" y="15"/>
                    <a:pt x="25" y="14"/>
                    <a:pt x="25" y="11"/>
                  </a:cubicBezTo>
                  <a:cubicBezTo>
                    <a:pt x="30" y="13"/>
                    <a:pt x="28" y="2"/>
                    <a:pt x="30" y="10"/>
                  </a:cubicBezTo>
                  <a:cubicBezTo>
                    <a:pt x="34" y="8"/>
                    <a:pt x="30" y="2"/>
                    <a:pt x="32" y="0"/>
                  </a:cubicBezTo>
                </a:path>
              </a:pathLst>
            </a:custGeom>
            <a:grpFill/>
            <a:ln w="9525">
              <a:solidFill>
                <a:schemeClr val="bg1"/>
              </a:solidFill>
              <a:round/>
            </a:ln>
          </p:spPr>
          <p:txBody>
            <a:bodyPr/>
            <a:lstStyle/>
            <a:p>
              <a:endParaRPr lang="zh-CN" altLang="en-US"/>
            </a:p>
          </p:txBody>
        </p:sp>
        <p:sp>
          <p:nvSpPr>
            <p:cNvPr id="351" name="Freeform 116"/>
            <p:cNvSpPr>
              <a:spLocks noChangeArrowheads="1"/>
            </p:cNvSpPr>
            <p:nvPr/>
          </p:nvSpPr>
          <p:spPr bwMode="auto">
            <a:xfrm>
              <a:off x="8189913" y="4438650"/>
              <a:ext cx="884237" cy="695325"/>
            </a:xfrm>
            <a:custGeom>
              <a:avLst/>
              <a:gdLst>
                <a:gd name="T0" fmla="*/ 2147483646 w 231"/>
                <a:gd name="T1" fmla="*/ 2147483646 h 169"/>
                <a:gd name="T2" fmla="*/ 2147483646 w 231"/>
                <a:gd name="T3" fmla="*/ 2147483646 h 169"/>
                <a:gd name="T4" fmla="*/ 2147483646 w 231"/>
                <a:gd name="T5" fmla="*/ 2147483646 h 169"/>
                <a:gd name="T6" fmla="*/ 2147483646 w 231"/>
                <a:gd name="T7" fmla="*/ 2147483646 h 169"/>
                <a:gd name="T8" fmla="*/ 2147483646 w 231"/>
                <a:gd name="T9" fmla="*/ 2147483646 h 169"/>
                <a:gd name="T10" fmla="*/ 2147483646 w 231"/>
                <a:gd name="T11" fmla="*/ 2147483646 h 169"/>
                <a:gd name="T12" fmla="*/ 2147483646 w 231"/>
                <a:gd name="T13" fmla="*/ 2147483646 h 169"/>
                <a:gd name="T14" fmla="*/ 2147483646 w 231"/>
                <a:gd name="T15" fmla="*/ 2147483646 h 169"/>
                <a:gd name="T16" fmla="*/ 2147483646 w 231"/>
                <a:gd name="T17" fmla="*/ 2147483646 h 169"/>
                <a:gd name="T18" fmla="*/ 2147483646 w 231"/>
                <a:gd name="T19" fmla="*/ 2147483646 h 169"/>
                <a:gd name="T20" fmla="*/ 2147483646 w 231"/>
                <a:gd name="T21" fmla="*/ 2147483646 h 169"/>
                <a:gd name="T22" fmla="*/ 2147483646 w 231"/>
                <a:gd name="T23" fmla="*/ 2147483646 h 169"/>
                <a:gd name="T24" fmla="*/ 2147483646 w 231"/>
                <a:gd name="T25" fmla="*/ 2147483646 h 169"/>
                <a:gd name="T26" fmla="*/ 2147483646 w 231"/>
                <a:gd name="T27" fmla="*/ 2147483646 h 169"/>
                <a:gd name="T28" fmla="*/ 2147483646 w 231"/>
                <a:gd name="T29" fmla="*/ 2147483646 h 169"/>
                <a:gd name="T30" fmla="*/ 2147483646 w 231"/>
                <a:gd name="T31" fmla="*/ 2147483646 h 169"/>
                <a:gd name="T32" fmla="*/ 2147483646 w 231"/>
                <a:gd name="T33" fmla="*/ 2147483646 h 169"/>
                <a:gd name="T34" fmla="*/ 2147483646 w 231"/>
                <a:gd name="T35" fmla="*/ 2147483646 h 169"/>
                <a:gd name="T36" fmla="*/ 2147483646 w 231"/>
                <a:gd name="T37" fmla="*/ 2147483646 h 169"/>
                <a:gd name="T38" fmla="*/ 2147483646 w 231"/>
                <a:gd name="T39" fmla="*/ 2147483646 h 169"/>
                <a:gd name="T40" fmla="*/ 2147483646 w 231"/>
                <a:gd name="T41" fmla="*/ 2147483646 h 169"/>
                <a:gd name="T42" fmla="*/ 2147483646 w 231"/>
                <a:gd name="T43" fmla="*/ 2147483646 h 169"/>
                <a:gd name="T44" fmla="*/ 2147483646 w 231"/>
                <a:gd name="T45" fmla="*/ 2147483646 h 169"/>
                <a:gd name="T46" fmla="*/ 2147483646 w 231"/>
                <a:gd name="T47" fmla="*/ 2147483646 h 169"/>
                <a:gd name="T48" fmla="*/ 2147483646 w 231"/>
                <a:gd name="T49" fmla="*/ 2147483646 h 169"/>
                <a:gd name="T50" fmla="*/ 2147483646 w 231"/>
                <a:gd name="T51" fmla="*/ 2147483646 h 169"/>
                <a:gd name="T52" fmla="*/ 2147483646 w 231"/>
                <a:gd name="T53" fmla="*/ 2147483646 h 169"/>
                <a:gd name="T54" fmla="*/ 2147483646 w 231"/>
                <a:gd name="T55" fmla="*/ 2147483646 h 169"/>
                <a:gd name="T56" fmla="*/ 2147483646 w 231"/>
                <a:gd name="T57" fmla="*/ 2147483646 h 169"/>
                <a:gd name="T58" fmla="*/ 2147483646 w 231"/>
                <a:gd name="T59" fmla="*/ 2147483646 h 169"/>
                <a:gd name="T60" fmla="*/ 2147483646 w 231"/>
                <a:gd name="T61" fmla="*/ 2147483646 h 169"/>
                <a:gd name="T62" fmla="*/ 2147483646 w 231"/>
                <a:gd name="T63" fmla="*/ 2147483646 h 169"/>
                <a:gd name="T64" fmla="*/ 2147483646 w 231"/>
                <a:gd name="T65" fmla="*/ 2147483646 h 169"/>
                <a:gd name="T66" fmla="*/ 2147483646 w 231"/>
                <a:gd name="T67" fmla="*/ 2147483646 h 169"/>
                <a:gd name="T68" fmla="*/ 2147483646 w 231"/>
                <a:gd name="T69" fmla="*/ 2147483646 h 169"/>
                <a:gd name="T70" fmla="*/ 2147483646 w 231"/>
                <a:gd name="T71" fmla="*/ 2147483646 h 169"/>
                <a:gd name="T72" fmla="*/ 2147483646 w 231"/>
                <a:gd name="T73" fmla="*/ 2147483646 h 169"/>
                <a:gd name="T74" fmla="*/ 2147483646 w 231"/>
                <a:gd name="T75" fmla="*/ 2147483646 h 169"/>
                <a:gd name="T76" fmla="*/ 2147483646 w 231"/>
                <a:gd name="T77" fmla="*/ 2147483646 h 169"/>
                <a:gd name="T78" fmla="*/ 2147483646 w 231"/>
                <a:gd name="T79" fmla="*/ 2147483646 h 169"/>
                <a:gd name="T80" fmla="*/ 2147483646 w 231"/>
                <a:gd name="T81" fmla="*/ 2147483646 h 169"/>
                <a:gd name="T82" fmla="*/ 2147483646 w 231"/>
                <a:gd name="T83" fmla="*/ 2147483646 h 169"/>
                <a:gd name="T84" fmla="*/ 2147483646 w 231"/>
                <a:gd name="T85" fmla="*/ 2147483646 h 169"/>
                <a:gd name="T86" fmla="*/ 2147483646 w 231"/>
                <a:gd name="T87" fmla="*/ 2147483646 h 169"/>
                <a:gd name="T88" fmla="*/ 2147483646 w 231"/>
                <a:gd name="T89" fmla="*/ 2147483646 h 169"/>
                <a:gd name="T90" fmla="*/ 2147483646 w 231"/>
                <a:gd name="T91" fmla="*/ 2147483646 h 169"/>
                <a:gd name="T92" fmla="*/ 2147483646 w 231"/>
                <a:gd name="T93" fmla="*/ 2147483646 h 169"/>
                <a:gd name="T94" fmla="*/ 2147483646 w 231"/>
                <a:gd name="T95" fmla="*/ 2147483646 h 169"/>
                <a:gd name="T96" fmla="*/ 2147483646 w 231"/>
                <a:gd name="T97" fmla="*/ 2147483646 h 169"/>
                <a:gd name="T98" fmla="*/ 2147483646 w 231"/>
                <a:gd name="T99" fmla="*/ 2147483646 h 169"/>
                <a:gd name="T100" fmla="*/ 2147483646 w 231"/>
                <a:gd name="T101" fmla="*/ 2147483646 h 169"/>
                <a:gd name="T102" fmla="*/ 2147483646 w 231"/>
                <a:gd name="T103" fmla="*/ 2147483646 h 169"/>
                <a:gd name="T104" fmla="*/ 2147483646 w 231"/>
                <a:gd name="T105" fmla="*/ 2147483646 h 169"/>
                <a:gd name="T106" fmla="*/ 2147483646 w 231"/>
                <a:gd name="T107" fmla="*/ 2147483646 h 169"/>
                <a:gd name="T108" fmla="*/ 2147483646 w 231"/>
                <a:gd name="T109" fmla="*/ 2147483646 h 169"/>
                <a:gd name="T110" fmla="*/ 2147483646 w 231"/>
                <a:gd name="T111" fmla="*/ 2147483646 h 169"/>
                <a:gd name="T112" fmla="*/ 2147483646 w 231"/>
                <a:gd name="T113" fmla="*/ 2147483646 h 169"/>
                <a:gd name="T114" fmla="*/ 2147483646 w 231"/>
                <a:gd name="T115" fmla="*/ 2147483646 h 169"/>
                <a:gd name="T116" fmla="*/ 2147483646 w 231"/>
                <a:gd name="T117" fmla="*/ 2147483646 h 169"/>
                <a:gd name="T118" fmla="*/ 2147483646 w 231"/>
                <a:gd name="T119" fmla="*/ 2147483646 h 169"/>
                <a:gd name="T120" fmla="*/ 2147483646 w 231"/>
                <a:gd name="T121" fmla="*/ 2147483646 h 169"/>
                <a:gd name="T122" fmla="*/ 2147483646 w 231"/>
                <a:gd name="T123" fmla="*/ 2147483646 h 16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1"/>
                <a:gd name="T187" fmla="*/ 0 h 169"/>
                <a:gd name="T188" fmla="*/ 231 w 231"/>
                <a:gd name="T189" fmla="*/ 169 h 16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1" h="169">
                  <a:moveTo>
                    <a:pt x="134" y="7"/>
                  </a:moveTo>
                  <a:cubicBezTo>
                    <a:pt x="134" y="14"/>
                    <a:pt x="134" y="14"/>
                    <a:pt x="134" y="14"/>
                  </a:cubicBezTo>
                  <a:cubicBezTo>
                    <a:pt x="130" y="14"/>
                    <a:pt x="130" y="14"/>
                    <a:pt x="130" y="14"/>
                  </a:cubicBezTo>
                  <a:cubicBezTo>
                    <a:pt x="132" y="15"/>
                    <a:pt x="131" y="16"/>
                    <a:pt x="129" y="16"/>
                  </a:cubicBezTo>
                  <a:cubicBezTo>
                    <a:pt x="131" y="19"/>
                    <a:pt x="128" y="18"/>
                    <a:pt x="129" y="22"/>
                  </a:cubicBezTo>
                  <a:cubicBezTo>
                    <a:pt x="130" y="24"/>
                    <a:pt x="132" y="25"/>
                    <a:pt x="136" y="25"/>
                  </a:cubicBezTo>
                  <a:cubicBezTo>
                    <a:pt x="136" y="31"/>
                    <a:pt x="145" y="29"/>
                    <a:pt x="145" y="35"/>
                  </a:cubicBezTo>
                  <a:cubicBezTo>
                    <a:pt x="149" y="35"/>
                    <a:pt x="153" y="34"/>
                    <a:pt x="155" y="36"/>
                  </a:cubicBezTo>
                  <a:cubicBezTo>
                    <a:pt x="158" y="35"/>
                    <a:pt x="155" y="30"/>
                    <a:pt x="161" y="32"/>
                  </a:cubicBezTo>
                  <a:cubicBezTo>
                    <a:pt x="160" y="31"/>
                    <a:pt x="159" y="28"/>
                    <a:pt x="161" y="28"/>
                  </a:cubicBezTo>
                  <a:cubicBezTo>
                    <a:pt x="163" y="28"/>
                    <a:pt x="161" y="25"/>
                    <a:pt x="161" y="23"/>
                  </a:cubicBezTo>
                  <a:cubicBezTo>
                    <a:pt x="161" y="23"/>
                    <a:pt x="162" y="23"/>
                    <a:pt x="162" y="22"/>
                  </a:cubicBezTo>
                  <a:cubicBezTo>
                    <a:pt x="162" y="21"/>
                    <a:pt x="164" y="19"/>
                    <a:pt x="164" y="16"/>
                  </a:cubicBezTo>
                  <a:cubicBezTo>
                    <a:pt x="163" y="15"/>
                    <a:pt x="162" y="14"/>
                    <a:pt x="164" y="9"/>
                  </a:cubicBezTo>
                  <a:cubicBezTo>
                    <a:pt x="164" y="9"/>
                    <a:pt x="166" y="10"/>
                    <a:pt x="167" y="9"/>
                  </a:cubicBezTo>
                  <a:cubicBezTo>
                    <a:pt x="168" y="8"/>
                    <a:pt x="167" y="4"/>
                    <a:pt x="168" y="2"/>
                  </a:cubicBezTo>
                  <a:cubicBezTo>
                    <a:pt x="171" y="2"/>
                    <a:pt x="169" y="7"/>
                    <a:pt x="171" y="8"/>
                  </a:cubicBezTo>
                  <a:cubicBezTo>
                    <a:pt x="171" y="8"/>
                    <a:pt x="172" y="8"/>
                    <a:pt x="172" y="8"/>
                  </a:cubicBezTo>
                  <a:cubicBezTo>
                    <a:pt x="173" y="10"/>
                    <a:pt x="174" y="13"/>
                    <a:pt x="175" y="15"/>
                  </a:cubicBezTo>
                  <a:cubicBezTo>
                    <a:pt x="176" y="17"/>
                    <a:pt x="179" y="19"/>
                    <a:pt x="179" y="22"/>
                  </a:cubicBezTo>
                  <a:cubicBezTo>
                    <a:pt x="183" y="18"/>
                    <a:pt x="180" y="24"/>
                    <a:pt x="185" y="23"/>
                  </a:cubicBezTo>
                  <a:cubicBezTo>
                    <a:pt x="185" y="26"/>
                    <a:pt x="184" y="30"/>
                    <a:pt x="186" y="32"/>
                  </a:cubicBezTo>
                  <a:cubicBezTo>
                    <a:pt x="188" y="34"/>
                    <a:pt x="186" y="37"/>
                    <a:pt x="188" y="42"/>
                  </a:cubicBezTo>
                  <a:cubicBezTo>
                    <a:pt x="191" y="37"/>
                    <a:pt x="188" y="41"/>
                    <a:pt x="193" y="42"/>
                  </a:cubicBezTo>
                  <a:cubicBezTo>
                    <a:pt x="194" y="44"/>
                    <a:pt x="192" y="44"/>
                    <a:pt x="192" y="46"/>
                  </a:cubicBezTo>
                  <a:cubicBezTo>
                    <a:pt x="194" y="48"/>
                    <a:pt x="198" y="48"/>
                    <a:pt x="197" y="53"/>
                  </a:cubicBezTo>
                  <a:cubicBezTo>
                    <a:pt x="198" y="53"/>
                    <a:pt x="201" y="52"/>
                    <a:pt x="202" y="53"/>
                  </a:cubicBezTo>
                  <a:cubicBezTo>
                    <a:pt x="202" y="53"/>
                    <a:pt x="201" y="55"/>
                    <a:pt x="202" y="56"/>
                  </a:cubicBezTo>
                  <a:cubicBezTo>
                    <a:pt x="202" y="56"/>
                    <a:pt x="204" y="55"/>
                    <a:pt x="204" y="56"/>
                  </a:cubicBezTo>
                  <a:cubicBezTo>
                    <a:pt x="206" y="58"/>
                    <a:pt x="206" y="62"/>
                    <a:pt x="210" y="61"/>
                  </a:cubicBezTo>
                  <a:cubicBezTo>
                    <a:pt x="210" y="65"/>
                    <a:pt x="213" y="69"/>
                    <a:pt x="214" y="71"/>
                  </a:cubicBezTo>
                  <a:cubicBezTo>
                    <a:pt x="215" y="72"/>
                    <a:pt x="216" y="74"/>
                    <a:pt x="217" y="75"/>
                  </a:cubicBezTo>
                  <a:cubicBezTo>
                    <a:pt x="217" y="76"/>
                    <a:pt x="219" y="75"/>
                    <a:pt x="220" y="75"/>
                  </a:cubicBezTo>
                  <a:cubicBezTo>
                    <a:pt x="220" y="76"/>
                    <a:pt x="219" y="78"/>
                    <a:pt x="220" y="78"/>
                  </a:cubicBezTo>
                  <a:cubicBezTo>
                    <a:pt x="221" y="79"/>
                    <a:pt x="223" y="79"/>
                    <a:pt x="223" y="78"/>
                  </a:cubicBezTo>
                  <a:cubicBezTo>
                    <a:pt x="226" y="81"/>
                    <a:pt x="223" y="85"/>
                    <a:pt x="228" y="84"/>
                  </a:cubicBezTo>
                  <a:cubicBezTo>
                    <a:pt x="225" y="88"/>
                    <a:pt x="229" y="93"/>
                    <a:pt x="230" y="99"/>
                  </a:cubicBezTo>
                  <a:cubicBezTo>
                    <a:pt x="230" y="102"/>
                    <a:pt x="228" y="106"/>
                    <a:pt x="231" y="108"/>
                  </a:cubicBezTo>
                  <a:cubicBezTo>
                    <a:pt x="228" y="110"/>
                    <a:pt x="229" y="112"/>
                    <a:pt x="228" y="117"/>
                  </a:cubicBezTo>
                  <a:cubicBezTo>
                    <a:pt x="228" y="117"/>
                    <a:pt x="226" y="118"/>
                    <a:pt x="227" y="119"/>
                  </a:cubicBezTo>
                  <a:cubicBezTo>
                    <a:pt x="227" y="119"/>
                    <a:pt x="228" y="119"/>
                    <a:pt x="228" y="119"/>
                  </a:cubicBezTo>
                  <a:cubicBezTo>
                    <a:pt x="228" y="119"/>
                    <a:pt x="227" y="122"/>
                    <a:pt x="227" y="123"/>
                  </a:cubicBezTo>
                  <a:cubicBezTo>
                    <a:pt x="227" y="123"/>
                    <a:pt x="224" y="124"/>
                    <a:pt x="224" y="124"/>
                  </a:cubicBezTo>
                  <a:cubicBezTo>
                    <a:pt x="224" y="126"/>
                    <a:pt x="227" y="128"/>
                    <a:pt x="224" y="131"/>
                  </a:cubicBezTo>
                  <a:cubicBezTo>
                    <a:pt x="221" y="131"/>
                    <a:pt x="222" y="135"/>
                    <a:pt x="218" y="134"/>
                  </a:cubicBezTo>
                  <a:cubicBezTo>
                    <a:pt x="219" y="137"/>
                    <a:pt x="218" y="139"/>
                    <a:pt x="216" y="138"/>
                  </a:cubicBezTo>
                  <a:cubicBezTo>
                    <a:pt x="217" y="144"/>
                    <a:pt x="213" y="146"/>
                    <a:pt x="214" y="151"/>
                  </a:cubicBezTo>
                  <a:cubicBezTo>
                    <a:pt x="208" y="150"/>
                    <a:pt x="209" y="156"/>
                    <a:pt x="209" y="159"/>
                  </a:cubicBezTo>
                  <a:cubicBezTo>
                    <a:pt x="207" y="159"/>
                    <a:pt x="204" y="159"/>
                    <a:pt x="204" y="161"/>
                  </a:cubicBezTo>
                  <a:cubicBezTo>
                    <a:pt x="204" y="163"/>
                    <a:pt x="199" y="164"/>
                    <a:pt x="196" y="165"/>
                  </a:cubicBezTo>
                  <a:cubicBezTo>
                    <a:pt x="195" y="166"/>
                    <a:pt x="194" y="167"/>
                    <a:pt x="193" y="168"/>
                  </a:cubicBezTo>
                  <a:cubicBezTo>
                    <a:pt x="192" y="169"/>
                    <a:pt x="190" y="168"/>
                    <a:pt x="190" y="169"/>
                  </a:cubicBezTo>
                  <a:cubicBezTo>
                    <a:pt x="187" y="168"/>
                    <a:pt x="186" y="165"/>
                    <a:pt x="182" y="164"/>
                  </a:cubicBezTo>
                  <a:cubicBezTo>
                    <a:pt x="179" y="162"/>
                    <a:pt x="180" y="166"/>
                    <a:pt x="179" y="167"/>
                  </a:cubicBezTo>
                  <a:cubicBezTo>
                    <a:pt x="176" y="168"/>
                    <a:pt x="171" y="166"/>
                    <a:pt x="169" y="169"/>
                  </a:cubicBezTo>
                  <a:cubicBezTo>
                    <a:pt x="164" y="167"/>
                    <a:pt x="161" y="163"/>
                    <a:pt x="154" y="162"/>
                  </a:cubicBezTo>
                  <a:cubicBezTo>
                    <a:pt x="155" y="160"/>
                    <a:pt x="155" y="159"/>
                    <a:pt x="154" y="155"/>
                  </a:cubicBezTo>
                  <a:cubicBezTo>
                    <a:pt x="154" y="155"/>
                    <a:pt x="153" y="155"/>
                    <a:pt x="152" y="154"/>
                  </a:cubicBezTo>
                  <a:cubicBezTo>
                    <a:pt x="152" y="154"/>
                    <a:pt x="153" y="153"/>
                    <a:pt x="152" y="153"/>
                  </a:cubicBezTo>
                  <a:cubicBezTo>
                    <a:pt x="152" y="151"/>
                    <a:pt x="149" y="150"/>
                    <a:pt x="151" y="150"/>
                  </a:cubicBezTo>
                  <a:cubicBezTo>
                    <a:pt x="150" y="149"/>
                    <a:pt x="145" y="145"/>
                    <a:pt x="144" y="148"/>
                  </a:cubicBezTo>
                  <a:cubicBezTo>
                    <a:pt x="142" y="147"/>
                    <a:pt x="142" y="143"/>
                    <a:pt x="140" y="141"/>
                  </a:cubicBezTo>
                  <a:cubicBezTo>
                    <a:pt x="139" y="138"/>
                    <a:pt x="141" y="138"/>
                    <a:pt x="141" y="136"/>
                  </a:cubicBezTo>
                  <a:cubicBezTo>
                    <a:pt x="140" y="134"/>
                    <a:pt x="139" y="135"/>
                    <a:pt x="134" y="134"/>
                  </a:cubicBezTo>
                  <a:cubicBezTo>
                    <a:pt x="131" y="136"/>
                    <a:pt x="132" y="141"/>
                    <a:pt x="126" y="140"/>
                  </a:cubicBezTo>
                  <a:cubicBezTo>
                    <a:pt x="127" y="134"/>
                    <a:pt x="122" y="136"/>
                    <a:pt x="123" y="130"/>
                  </a:cubicBezTo>
                  <a:cubicBezTo>
                    <a:pt x="120" y="130"/>
                    <a:pt x="119" y="128"/>
                    <a:pt x="115" y="129"/>
                  </a:cubicBezTo>
                  <a:cubicBezTo>
                    <a:pt x="115" y="127"/>
                    <a:pt x="116" y="128"/>
                    <a:pt x="117" y="127"/>
                  </a:cubicBezTo>
                  <a:cubicBezTo>
                    <a:pt x="114" y="123"/>
                    <a:pt x="110" y="127"/>
                    <a:pt x="103" y="126"/>
                  </a:cubicBezTo>
                  <a:cubicBezTo>
                    <a:pt x="99" y="125"/>
                    <a:pt x="95" y="123"/>
                    <a:pt x="91" y="122"/>
                  </a:cubicBezTo>
                  <a:cubicBezTo>
                    <a:pt x="88" y="123"/>
                    <a:pt x="83" y="122"/>
                    <a:pt x="82" y="126"/>
                  </a:cubicBezTo>
                  <a:cubicBezTo>
                    <a:pt x="80" y="126"/>
                    <a:pt x="79" y="126"/>
                    <a:pt x="77" y="126"/>
                  </a:cubicBezTo>
                  <a:cubicBezTo>
                    <a:pt x="75" y="126"/>
                    <a:pt x="76" y="127"/>
                    <a:pt x="75" y="127"/>
                  </a:cubicBezTo>
                  <a:cubicBezTo>
                    <a:pt x="73" y="128"/>
                    <a:pt x="74" y="125"/>
                    <a:pt x="71" y="129"/>
                  </a:cubicBezTo>
                  <a:cubicBezTo>
                    <a:pt x="71" y="129"/>
                    <a:pt x="69" y="130"/>
                    <a:pt x="70" y="131"/>
                  </a:cubicBezTo>
                  <a:cubicBezTo>
                    <a:pt x="68" y="129"/>
                    <a:pt x="67" y="127"/>
                    <a:pt x="67" y="133"/>
                  </a:cubicBezTo>
                  <a:cubicBezTo>
                    <a:pt x="66" y="133"/>
                    <a:pt x="66" y="131"/>
                    <a:pt x="64" y="131"/>
                  </a:cubicBezTo>
                  <a:cubicBezTo>
                    <a:pt x="62" y="131"/>
                    <a:pt x="64" y="133"/>
                    <a:pt x="64" y="133"/>
                  </a:cubicBezTo>
                  <a:cubicBezTo>
                    <a:pt x="62" y="136"/>
                    <a:pt x="58" y="134"/>
                    <a:pt x="57" y="138"/>
                  </a:cubicBezTo>
                  <a:cubicBezTo>
                    <a:pt x="53" y="136"/>
                    <a:pt x="45" y="138"/>
                    <a:pt x="39" y="137"/>
                  </a:cubicBezTo>
                  <a:cubicBezTo>
                    <a:pt x="37" y="137"/>
                    <a:pt x="38" y="139"/>
                    <a:pt x="37" y="140"/>
                  </a:cubicBezTo>
                  <a:cubicBezTo>
                    <a:pt x="37" y="140"/>
                    <a:pt x="35" y="140"/>
                    <a:pt x="35" y="140"/>
                  </a:cubicBezTo>
                  <a:cubicBezTo>
                    <a:pt x="33" y="140"/>
                    <a:pt x="32" y="141"/>
                    <a:pt x="30" y="141"/>
                  </a:cubicBezTo>
                  <a:cubicBezTo>
                    <a:pt x="26" y="142"/>
                    <a:pt x="19" y="145"/>
                    <a:pt x="11" y="144"/>
                  </a:cubicBezTo>
                  <a:cubicBezTo>
                    <a:pt x="12" y="141"/>
                    <a:pt x="11" y="136"/>
                    <a:pt x="15" y="136"/>
                  </a:cubicBezTo>
                  <a:cubicBezTo>
                    <a:pt x="14" y="134"/>
                    <a:pt x="17" y="129"/>
                    <a:pt x="14" y="129"/>
                  </a:cubicBezTo>
                  <a:cubicBezTo>
                    <a:pt x="10" y="128"/>
                    <a:pt x="15" y="127"/>
                    <a:pt x="14" y="123"/>
                  </a:cubicBezTo>
                  <a:cubicBezTo>
                    <a:pt x="12" y="120"/>
                    <a:pt x="12" y="126"/>
                    <a:pt x="11" y="120"/>
                  </a:cubicBezTo>
                  <a:cubicBezTo>
                    <a:pt x="11" y="120"/>
                    <a:pt x="11" y="118"/>
                    <a:pt x="11" y="117"/>
                  </a:cubicBezTo>
                  <a:cubicBezTo>
                    <a:pt x="9" y="116"/>
                    <a:pt x="11" y="117"/>
                    <a:pt x="11" y="115"/>
                  </a:cubicBezTo>
                  <a:cubicBezTo>
                    <a:pt x="10" y="112"/>
                    <a:pt x="7" y="109"/>
                    <a:pt x="9" y="108"/>
                  </a:cubicBezTo>
                  <a:cubicBezTo>
                    <a:pt x="10" y="106"/>
                    <a:pt x="7" y="107"/>
                    <a:pt x="7" y="106"/>
                  </a:cubicBezTo>
                  <a:cubicBezTo>
                    <a:pt x="6" y="106"/>
                    <a:pt x="7" y="104"/>
                    <a:pt x="7" y="103"/>
                  </a:cubicBezTo>
                  <a:cubicBezTo>
                    <a:pt x="7" y="103"/>
                    <a:pt x="5" y="99"/>
                    <a:pt x="5" y="99"/>
                  </a:cubicBezTo>
                  <a:cubicBezTo>
                    <a:pt x="3" y="98"/>
                    <a:pt x="6" y="99"/>
                    <a:pt x="5" y="96"/>
                  </a:cubicBezTo>
                  <a:cubicBezTo>
                    <a:pt x="5" y="94"/>
                    <a:pt x="2" y="94"/>
                    <a:pt x="2" y="91"/>
                  </a:cubicBezTo>
                  <a:cubicBezTo>
                    <a:pt x="6" y="91"/>
                    <a:pt x="4" y="86"/>
                    <a:pt x="7" y="85"/>
                  </a:cubicBezTo>
                  <a:cubicBezTo>
                    <a:pt x="7" y="83"/>
                    <a:pt x="4" y="84"/>
                    <a:pt x="4" y="84"/>
                  </a:cubicBezTo>
                  <a:cubicBezTo>
                    <a:pt x="3" y="82"/>
                    <a:pt x="5" y="79"/>
                    <a:pt x="1" y="80"/>
                  </a:cubicBezTo>
                  <a:cubicBezTo>
                    <a:pt x="0" y="73"/>
                    <a:pt x="3" y="71"/>
                    <a:pt x="4" y="66"/>
                  </a:cubicBezTo>
                  <a:cubicBezTo>
                    <a:pt x="5" y="68"/>
                    <a:pt x="11" y="66"/>
                    <a:pt x="11" y="63"/>
                  </a:cubicBezTo>
                  <a:cubicBezTo>
                    <a:pt x="11" y="60"/>
                    <a:pt x="20" y="62"/>
                    <a:pt x="19" y="56"/>
                  </a:cubicBezTo>
                  <a:cubicBezTo>
                    <a:pt x="27" y="57"/>
                    <a:pt x="31" y="53"/>
                    <a:pt x="37" y="53"/>
                  </a:cubicBezTo>
                  <a:cubicBezTo>
                    <a:pt x="39" y="53"/>
                    <a:pt x="38" y="51"/>
                    <a:pt x="37" y="52"/>
                  </a:cubicBezTo>
                  <a:cubicBezTo>
                    <a:pt x="40" y="49"/>
                    <a:pt x="44" y="51"/>
                    <a:pt x="44" y="46"/>
                  </a:cubicBezTo>
                  <a:cubicBezTo>
                    <a:pt x="46" y="46"/>
                    <a:pt x="46" y="47"/>
                    <a:pt x="47" y="47"/>
                  </a:cubicBezTo>
                  <a:cubicBezTo>
                    <a:pt x="51" y="48"/>
                    <a:pt x="46" y="41"/>
                    <a:pt x="51" y="43"/>
                  </a:cubicBezTo>
                  <a:cubicBezTo>
                    <a:pt x="50" y="37"/>
                    <a:pt x="51" y="38"/>
                    <a:pt x="51" y="32"/>
                  </a:cubicBezTo>
                  <a:cubicBezTo>
                    <a:pt x="55" y="32"/>
                    <a:pt x="57" y="34"/>
                    <a:pt x="60" y="35"/>
                  </a:cubicBezTo>
                  <a:cubicBezTo>
                    <a:pt x="61" y="34"/>
                    <a:pt x="61" y="31"/>
                    <a:pt x="64" y="32"/>
                  </a:cubicBezTo>
                  <a:cubicBezTo>
                    <a:pt x="62" y="29"/>
                    <a:pt x="68" y="27"/>
                    <a:pt x="64" y="26"/>
                  </a:cubicBezTo>
                  <a:cubicBezTo>
                    <a:pt x="65" y="25"/>
                    <a:pt x="67" y="25"/>
                    <a:pt x="67" y="22"/>
                  </a:cubicBezTo>
                  <a:cubicBezTo>
                    <a:pt x="71" y="23"/>
                    <a:pt x="69" y="17"/>
                    <a:pt x="74" y="19"/>
                  </a:cubicBezTo>
                  <a:cubicBezTo>
                    <a:pt x="75" y="18"/>
                    <a:pt x="77" y="16"/>
                    <a:pt x="78" y="15"/>
                  </a:cubicBezTo>
                  <a:cubicBezTo>
                    <a:pt x="80" y="16"/>
                    <a:pt x="82" y="17"/>
                    <a:pt x="85" y="16"/>
                  </a:cubicBezTo>
                  <a:cubicBezTo>
                    <a:pt x="82" y="19"/>
                    <a:pt x="86" y="18"/>
                    <a:pt x="87" y="19"/>
                  </a:cubicBezTo>
                  <a:cubicBezTo>
                    <a:pt x="87" y="19"/>
                    <a:pt x="86" y="21"/>
                    <a:pt x="87" y="21"/>
                  </a:cubicBezTo>
                  <a:cubicBezTo>
                    <a:pt x="87" y="21"/>
                    <a:pt x="89" y="20"/>
                    <a:pt x="89" y="21"/>
                  </a:cubicBezTo>
                  <a:cubicBezTo>
                    <a:pt x="90" y="21"/>
                    <a:pt x="91" y="25"/>
                    <a:pt x="95" y="23"/>
                  </a:cubicBezTo>
                  <a:cubicBezTo>
                    <a:pt x="97" y="24"/>
                    <a:pt x="96" y="16"/>
                    <a:pt x="92" y="18"/>
                  </a:cubicBezTo>
                  <a:cubicBezTo>
                    <a:pt x="93" y="16"/>
                    <a:pt x="95" y="16"/>
                    <a:pt x="96" y="15"/>
                  </a:cubicBezTo>
                  <a:cubicBezTo>
                    <a:pt x="97" y="11"/>
                    <a:pt x="98" y="10"/>
                    <a:pt x="102" y="9"/>
                  </a:cubicBezTo>
                  <a:cubicBezTo>
                    <a:pt x="102" y="6"/>
                    <a:pt x="103" y="5"/>
                    <a:pt x="106" y="5"/>
                  </a:cubicBezTo>
                  <a:cubicBezTo>
                    <a:pt x="104" y="9"/>
                    <a:pt x="105" y="7"/>
                    <a:pt x="109" y="7"/>
                  </a:cubicBezTo>
                  <a:cubicBezTo>
                    <a:pt x="115" y="0"/>
                    <a:pt x="126" y="7"/>
                    <a:pt x="134" y="7"/>
                  </a:cubicBezTo>
                </a:path>
              </a:pathLst>
            </a:custGeom>
            <a:grpFill/>
            <a:ln w="9525">
              <a:solidFill>
                <a:schemeClr val="bg1"/>
              </a:solidFill>
              <a:round/>
            </a:ln>
          </p:spPr>
          <p:txBody>
            <a:bodyPr/>
            <a:lstStyle/>
            <a:p>
              <a:endParaRPr lang="zh-CN" altLang="en-US"/>
            </a:p>
          </p:txBody>
        </p:sp>
      </p:grpSp>
      <p:grpSp>
        <p:nvGrpSpPr>
          <p:cNvPr id="4" name="Group 4"/>
          <p:cNvGrpSpPr>
            <a:grpSpLocks noChangeAspect="1"/>
          </p:cNvGrpSpPr>
          <p:nvPr/>
        </p:nvGrpSpPr>
        <p:grpSpPr bwMode="auto">
          <a:xfrm>
            <a:off x="5332807" y="3196063"/>
            <a:ext cx="300038" cy="414338"/>
            <a:chOff x="3745" y="2032"/>
            <a:chExt cx="189" cy="261"/>
          </a:xfrm>
          <a:solidFill>
            <a:srgbClr val="FFC000"/>
          </a:solidFill>
        </p:grpSpPr>
        <p:sp>
          <p:nvSpPr>
            <p:cNvPr id="6" name="Freeform 5"/>
            <p:cNvSpPr/>
            <p:nvPr/>
          </p:nvSpPr>
          <p:spPr bwMode="auto">
            <a:xfrm>
              <a:off x="3745" y="2032"/>
              <a:ext cx="189" cy="234"/>
            </a:xfrm>
            <a:custGeom>
              <a:avLst/>
              <a:gdLst>
                <a:gd name="T0" fmla="*/ 2 w 77"/>
                <a:gd name="T1" fmla="*/ 5 h 96"/>
                <a:gd name="T2" fmla="*/ 68 w 77"/>
                <a:gd name="T3" fmla="*/ 94 h 96"/>
                <a:gd name="T4" fmla="*/ 75 w 77"/>
                <a:gd name="T5" fmla="*/ 91 h 96"/>
                <a:gd name="T6" fmla="*/ 9 w 77"/>
                <a:gd name="T7" fmla="*/ 2 h 96"/>
                <a:gd name="T8" fmla="*/ 2 w 77"/>
                <a:gd name="T9" fmla="*/ 5 h 96"/>
              </a:gdLst>
              <a:ahLst/>
              <a:cxnLst>
                <a:cxn ang="0">
                  <a:pos x="T0" y="T1"/>
                </a:cxn>
                <a:cxn ang="0">
                  <a:pos x="T2" y="T3"/>
                </a:cxn>
                <a:cxn ang="0">
                  <a:pos x="T4" y="T5"/>
                </a:cxn>
                <a:cxn ang="0">
                  <a:pos x="T6" y="T7"/>
                </a:cxn>
                <a:cxn ang="0">
                  <a:pos x="T8" y="T9"/>
                </a:cxn>
              </a:cxnLst>
              <a:rect l="0" t="0" r="r" b="b"/>
              <a:pathLst>
                <a:path w="77" h="96">
                  <a:moveTo>
                    <a:pt x="2" y="5"/>
                  </a:moveTo>
                  <a:cubicBezTo>
                    <a:pt x="22" y="36"/>
                    <a:pt x="44" y="66"/>
                    <a:pt x="68" y="94"/>
                  </a:cubicBezTo>
                  <a:cubicBezTo>
                    <a:pt x="70" y="96"/>
                    <a:pt x="77" y="93"/>
                    <a:pt x="75" y="91"/>
                  </a:cubicBezTo>
                  <a:cubicBezTo>
                    <a:pt x="51" y="63"/>
                    <a:pt x="29" y="33"/>
                    <a:pt x="9" y="2"/>
                  </a:cubicBezTo>
                  <a:cubicBezTo>
                    <a:pt x="8" y="0"/>
                    <a:pt x="0" y="2"/>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1"/>
            </a:p>
          </p:txBody>
        </p:sp>
        <p:sp>
          <p:nvSpPr>
            <p:cNvPr id="7" name="Freeform 6"/>
            <p:cNvSpPr/>
            <p:nvPr/>
          </p:nvSpPr>
          <p:spPr bwMode="auto">
            <a:xfrm>
              <a:off x="3763" y="2047"/>
              <a:ext cx="157" cy="246"/>
            </a:xfrm>
            <a:custGeom>
              <a:avLst/>
              <a:gdLst>
                <a:gd name="T0" fmla="*/ 8 w 64"/>
                <a:gd name="T1" fmla="*/ 97 h 101"/>
                <a:gd name="T2" fmla="*/ 62 w 64"/>
                <a:gd name="T3" fmla="*/ 3 h 101"/>
                <a:gd name="T4" fmla="*/ 55 w 64"/>
                <a:gd name="T5" fmla="*/ 3 h 101"/>
                <a:gd name="T6" fmla="*/ 1 w 64"/>
                <a:gd name="T7" fmla="*/ 98 h 101"/>
                <a:gd name="T8" fmla="*/ 8 w 64"/>
                <a:gd name="T9" fmla="*/ 97 h 101"/>
              </a:gdLst>
              <a:ahLst/>
              <a:cxnLst>
                <a:cxn ang="0">
                  <a:pos x="T0" y="T1"/>
                </a:cxn>
                <a:cxn ang="0">
                  <a:pos x="T2" y="T3"/>
                </a:cxn>
                <a:cxn ang="0">
                  <a:pos x="T4" y="T5"/>
                </a:cxn>
                <a:cxn ang="0">
                  <a:pos x="T6" y="T7"/>
                </a:cxn>
                <a:cxn ang="0">
                  <a:pos x="T8" y="T9"/>
                </a:cxn>
              </a:cxnLst>
              <a:rect l="0" t="0" r="r" b="b"/>
              <a:pathLst>
                <a:path w="64" h="101">
                  <a:moveTo>
                    <a:pt x="8" y="97"/>
                  </a:moveTo>
                  <a:cubicBezTo>
                    <a:pt x="21" y="63"/>
                    <a:pt x="44" y="35"/>
                    <a:pt x="62" y="3"/>
                  </a:cubicBezTo>
                  <a:cubicBezTo>
                    <a:pt x="64" y="0"/>
                    <a:pt x="56" y="0"/>
                    <a:pt x="55" y="3"/>
                  </a:cubicBezTo>
                  <a:cubicBezTo>
                    <a:pt x="37" y="35"/>
                    <a:pt x="14" y="64"/>
                    <a:pt x="1" y="98"/>
                  </a:cubicBezTo>
                  <a:cubicBezTo>
                    <a:pt x="0" y="101"/>
                    <a:pt x="7" y="100"/>
                    <a:pt x="8" y="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1"/>
            </a:p>
          </p:txBody>
        </p:sp>
      </p:grpSp>
      <p:grpSp>
        <p:nvGrpSpPr>
          <p:cNvPr id="352" name="Group 4"/>
          <p:cNvGrpSpPr>
            <a:grpSpLocks noChangeAspect="1"/>
          </p:cNvGrpSpPr>
          <p:nvPr/>
        </p:nvGrpSpPr>
        <p:grpSpPr bwMode="auto">
          <a:xfrm>
            <a:off x="2725215" y="4532719"/>
            <a:ext cx="265259" cy="366310"/>
            <a:chOff x="3745" y="2032"/>
            <a:chExt cx="189" cy="261"/>
          </a:xfrm>
          <a:solidFill>
            <a:srgbClr val="FFC000"/>
          </a:solidFill>
        </p:grpSpPr>
        <p:sp>
          <p:nvSpPr>
            <p:cNvPr id="353" name="Freeform 5"/>
            <p:cNvSpPr/>
            <p:nvPr/>
          </p:nvSpPr>
          <p:spPr bwMode="auto">
            <a:xfrm>
              <a:off x="3745" y="2032"/>
              <a:ext cx="189" cy="234"/>
            </a:xfrm>
            <a:custGeom>
              <a:avLst/>
              <a:gdLst>
                <a:gd name="T0" fmla="*/ 2 w 77"/>
                <a:gd name="T1" fmla="*/ 5 h 96"/>
                <a:gd name="T2" fmla="*/ 68 w 77"/>
                <a:gd name="T3" fmla="*/ 94 h 96"/>
                <a:gd name="T4" fmla="*/ 75 w 77"/>
                <a:gd name="T5" fmla="*/ 91 h 96"/>
                <a:gd name="T6" fmla="*/ 9 w 77"/>
                <a:gd name="T7" fmla="*/ 2 h 96"/>
                <a:gd name="T8" fmla="*/ 2 w 77"/>
                <a:gd name="T9" fmla="*/ 5 h 96"/>
              </a:gdLst>
              <a:ahLst/>
              <a:cxnLst>
                <a:cxn ang="0">
                  <a:pos x="T0" y="T1"/>
                </a:cxn>
                <a:cxn ang="0">
                  <a:pos x="T2" y="T3"/>
                </a:cxn>
                <a:cxn ang="0">
                  <a:pos x="T4" y="T5"/>
                </a:cxn>
                <a:cxn ang="0">
                  <a:pos x="T6" y="T7"/>
                </a:cxn>
                <a:cxn ang="0">
                  <a:pos x="T8" y="T9"/>
                </a:cxn>
              </a:cxnLst>
              <a:rect l="0" t="0" r="r" b="b"/>
              <a:pathLst>
                <a:path w="77" h="96">
                  <a:moveTo>
                    <a:pt x="2" y="5"/>
                  </a:moveTo>
                  <a:cubicBezTo>
                    <a:pt x="22" y="36"/>
                    <a:pt x="44" y="66"/>
                    <a:pt x="68" y="94"/>
                  </a:cubicBezTo>
                  <a:cubicBezTo>
                    <a:pt x="70" y="96"/>
                    <a:pt x="77" y="93"/>
                    <a:pt x="75" y="91"/>
                  </a:cubicBezTo>
                  <a:cubicBezTo>
                    <a:pt x="51" y="63"/>
                    <a:pt x="29" y="33"/>
                    <a:pt x="9" y="2"/>
                  </a:cubicBezTo>
                  <a:cubicBezTo>
                    <a:pt x="8" y="0"/>
                    <a:pt x="0" y="2"/>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1"/>
            </a:p>
          </p:txBody>
        </p:sp>
        <p:sp>
          <p:nvSpPr>
            <p:cNvPr id="354" name="Freeform 6"/>
            <p:cNvSpPr/>
            <p:nvPr/>
          </p:nvSpPr>
          <p:spPr bwMode="auto">
            <a:xfrm>
              <a:off x="3763" y="2047"/>
              <a:ext cx="157" cy="246"/>
            </a:xfrm>
            <a:custGeom>
              <a:avLst/>
              <a:gdLst>
                <a:gd name="T0" fmla="*/ 8 w 64"/>
                <a:gd name="T1" fmla="*/ 97 h 101"/>
                <a:gd name="T2" fmla="*/ 62 w 64"/>
                <a:gd name="T3" fmla="*/ 3 h 101"/>
                <a:gd name="T4" fmla="*/ 55 w 64"/>
                <a:gd name="T5" fmla="*/ 3 h 101"/>
                <a:gd name="T6" fmla="*/ 1 w 64"/>
                <a:gd name="T7" fmla="*/ 98 h 101"/>
                <a:gd name="T8" fmla="*/ 8 w 64"/>
                <a:gd name="T9" fmla="*/ 97 h 101"/>
              </a:gdLst>
              <a:ahLst/>
              <a:cxnLst>
                <a:cxn ang="0">
                  <a:pos x="T0" y="T1"/>
                </a:cxn>
                <a:cxn ang="0">
                  <a:pos x="T2" y="T3"/>
                </a:cxn>
                <a:cxn ang="0">
                  <a:pos x="T4" y="T5"/>
                </a:cxn>
                <a:cxn ang="0">
                  <a:pos x="T6" y="T7"/>
                </a:cxn>
                <a:cxn ang="0">
                  <a:pos x="T8" y="T9"/>
                </a:cxn>
              </a:cxnLst>
              <a:rect l="0" t="0" r="r" b="b"/>
              <a:pathLst>
                <a:path w="64" h="101">
                  <a:moveTo>
                    <a:pt x="8" y="97"/>
                  </a:moveTo>
                  <a:cubicBezTo>
                    <a:pt x="21" y="63"/>
                    <a:pt x="44" y="35"/>
                    <a:pt x="62" y="3"/>
                  </a:cubicBezTo>
                  <a:cubicBezTo>
                    <a:pt x="64" y="0"/>
                    <a:pt x="56" y="0"/>
                    <a:pt x="55" y="3"/>
                  </a:cubicBezTo>
                  <a:cubicBezTo>
                    <a:pt x="37" y="35"/>
                    <a:pt x="14" y="64"/>
                    <a:pt x="1" y="98"/>
                  </a:cubicBezTo>
                  <a:cubicBezTo>
                    <a:pt x="0" y="101"/>
                    <a:pt x="7" y="100"/>
                    <a:pt x="8" y="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1"/>
            </a:p>
          </p:txBody>
        </p:sp>
      </p:grpSp>
      <p:grpSp>
        <p:nvGrpSpPr>
          <p:cNvPr id="355" name="Group 4"/>
          <p:cNvGrpSpPr>
            <a:grpSpLocks noChangeAspect="1"/>
          </p:cNvGrpSpPr>
          <p:nvPr/>
        </p:nvGrpSpPr>
        <p:grpSpPr bwMode="auto">
          <a:xfrm>
            <a:off x="1696681" y="3237190"/>
            <a:ext cx="265259" cy="366310"/>
            <a:chOff x="3745" y="2032"/>
            <a:chExt cx="189" cy="261"/>
          </a:xfrm>
          <a:solidFill>
            <a:srgbClr val="FFC000"/>
          </a:solidFill>
        </p:grpSpPr>
        <p:sp>
          <p:nvSpPr>
            <p:cNvPr id="356" name="Freeform 5"/>
            <p:cNvSpPr/>
            <p:nvPr/>
          </p:nvSpPr>
          <p:spPr bwMode="auto">
            <a:xfrm>
              <a:off x="3745" y="2032"/>
              <a:ext cx="189" cy="234"/>
            </a:xfrm>
            <a:custGeom>
              <a:avLst/>
              <a:gdLst>
                <a:gd name="T0" fmla="*/ 2 w 77"/>
                <a:gd name="T1" fmla="*/ 5 h 96"/>
                <a:gd name="T2" fmla="*/ 68 w 77"/>
                <a:gd name="T3" fmla="*/ 94 h 96"/>
                <a:gd name="T4" fmla="*/ 75 w 77"/>
                <a:gd name="T5" fmla="*/ 91 h 96"/>
                <a:gd name="T6" fmla="*/ 9 w 77"/>
                <a:gd name="T7" fmla="*/ 2 h 96"/>
                <a:gd name="T8" fmla="*/ 2 w 77"/>
                <a:gd name="T9" fmla="*/ 5 h 96"/>
              </a:gdLst>
              <a:ahLst/>
              <a:cxnLst>
                <a:cxn ang="0">
                  <a:pos x="T0" y="T1"/>
                </a:cxn>
                <a:cxn ang="0">
                  <a:pos x="T2" y="T3"/>
                </a:cxn>
                <a:cxn ang="0">
                  <a:pos x="T4" y="T5"/>
                </a:cxn>
                <a:cxn ang="0">
                  <a:pos x="T6" y="T7"/>
                </a:cxn>
                <a:cxn ang="0">
                  <a:pos x="T8" y="T9"/>
                </a:cxn>
              </a:cxnLst>
              <a:rect l="0" t="0" r="r" b="b"/>
              <a:pathLst>
                <a:path w="77" h="96">
                  <a:moveTo>
                    <a:pt x="2" y="5"/>
                  </a:moveTo>
                  <a:cubicBezTo>
                    <a:pt x="22" y="36"/>
                    <a:pt x="44" y="66"/>
                    <a:pt x="68" y="94"/>
                  </a:cubicBezTo>
                  <a:cubicBezTo>
                    <a:pt x="70" y="96"/>
                    <a:pt x="77" y="93"/>
                    <a:pt x="75" y="91"/>
                  </a:cubicBezTo>
                  <a:cubicBezTo>
                    <a:pt x="51" y="63"/>
                    <a:pt x="29" y="33"/>
                    <a:pt x="9" y="2"/>
                  </a:cubicBezTo>
                  <a:cubicBezTo>
                    <a:pt x="8" y="0"/>
                    <a:pt x="0" y="2"/>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1"/>
            </a:p>
          </p:txBody>
        </p:sp>
        <p:sp>
          <p:nvSpPr>
            <p:cNvPr id="357" name="Freeform 6"/>
            <p:cNvSpPr/>
            <p:nvPr/>
          </p:nvSpPr>
          <p:spPr bwMode="auto">
            <a:xfrm>
              <a:off x="3763" y="2047"/>
              <a:ext cx="157" cy="246"/>
            </a:xfrm>
            <a:custGeom>
              <a:avLst/>
              <a:gdLst>
                <a:gd name="T0" fmla="*/ 8 w 64"/>
                <a:gd name="T1" fmla="*/ 97 h 101"/>
                <a:gd name="T2" fmla="*/ 62 w 64"/>
                <a:gd name="T3" fmla="*/ 3 h 101"/>
                <a:gd name="T4" fmla="*/ 55 w 64"/>
                <a:gd name="T5" fmla="*/ 3 h 101"/>
                <a:gd name="T6" fmla="*/ 1 w 64"/>
                <a:gd name="T7" fmla="*/ 98 h 101"/>
                <a:gd name="T8" fmla="*/ 8 w 64"/>
                <a:gd name="T9" fmla="*/ 97 h 101"/>
              </a:gdLst>
              <a:ahLst/>
              <a:cxnLst>
                <a:cxn ang="0">
                  <a:pos x="T0" y="T1"/>
                </a:cxn>
                <a:cxn ang="0">
                  <a:pos x="T2" y="T3"/>
                </a:cxn>
                <a:cxn ang="0">
                  <a:pos x="T4" y="T5"/>
                </a:cxn>
                <a:cxn ang="0">
                  <a:pos x="T6" y="T7"/>
                </a:cxn>
                <a:cxn ang="0">
                  <a:pos x="T8" y="T9"/>
                </a:cxn>
              </a:cxnLst>
              <a:rect l="0" t="0" r="r" b="b"/>
              <a:pathLst>
                <a:path w="64" h="101">
                  <a:moveTo>
                    <a:pt x="8" y="97"/>
                  </a:moveTo>
                  <a:cubicBezTo>
                    <a:pt x="21" y="63"/>
                    <a:pt x="44" y="35"/>
                    <a:pt x="62" y="3"/>
                  </a:cubicBezTo>
                  <a:cubicBezTo>
                    <a:pt x="64" y="0"/>
                    <a:pt x="56" y="0"/>
                    <a:pt x="55" y="3"/>
                  </a:cubicBezTo>
                  <a:cubicBezTo>
                    <a:pt x="37" y="35"/>
                    <a:pt x="14" y="64"/>
                    <a:pt x="1" y="98"/>
                  </a:cubicBezTo>
                  <a:cubicBezTo>
                    <a:pt x="0" y="101"/>
                    <a:pt x="7" y="100"/>
                    <a:pt x="8" y="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1"/>
            </a:p>
          </p:txBody>
        </p:sp>
      </p:grpSp>
      <p:grpSp>
        <p:nvGrpSpPr>
          <p:cNvPr id="358" name="Group 4"/>
          <p:cNvGrpSpPr>
            <a:grpSpLocks noChangeAspect="1"/>
          </p:cNvGrpSpPr>
          <p:nvPr/>
        </p:nvGrpSpPr>
        <p:grpSpPr bwMode="auto">
          <a:xfrm>
            <a:off x="6140638" y="4600490"/>
            <a:ext cx="265259" cy="366310"/>
            <a:chOff x="3745" y="2032"/>
            <a:chExt cx="189" cy="261"/>
          </a:xfrm>
          <a:solidFill>
            <a:srgbClr val="FFC000"/>
          </a:solidFill>
        </p:grpSpPr>
        <p:sp>
          <p:nvSpPr>
            <p:cNvPr id="359" name="Freeform 5"/>
            <p:cNvSpPr/>
            <p:nvPr/>
          </p:nvSpPr>
          <p:spPr bwMode="auto">
            <a:xfrm>
              <a:off x="3745" y="2032"/>
              <a:ext cx="189" cy="234"/>
            </a:xfrm>
            <a:custGeom>
              <a:avLst/>
              <a:gdLst>
                <a:gd name="T0" fmla="*/ 2 w 77"/>
                <a:gd name="T1" fmla="*/ 5 h 96"/>
                <a:gd name="T2" fmla="*/ 68 w 77"/>
                <a:gd name="T3" fmla="*/ 94 h 96"/>
                <a:gd name="T4" fmla="*/ 75 w 77"/>
                <a:gd name="T5" fmla="*/ 91 h 96"/>
                <a:gd name="T6" fmla="*/ 9 w 77"/>
                <a:gd name="T7" fmla="*/ 2 h 96"/>
                <a:gd name="T8" fmla="*/ 2 w 77"/>
                <a:gd name="T9" fmla="*/ 5 h 96"/>
              </a:gdLst>
              <a:ahLst/>
              <a:cxnLst>
                <a:cxn ang="0">
                  <a:pos x="T0" y="T1"/>
                </a:cxn>
                <a:cxn ang="0">
                  <a:pos x="T2" y="T3"/>
                </a:cxn>
                <a:cxn ang="0">
                  <a:pos x="T4" y="T5"/>
                </a:cxn>
                <a:cxn ang="0">
                  <a:pos x="T6" y="T7"/>
                </a:cxn>
                <a:cxn ang="0">
                  <a:pos x="T8" y="T9"/>
                </a:cxn>
              </a:cxnLst>
              <a:rect l="0" t="0" r="r" b="b"/>
              <a:pathLst>
                <a:path w="77" h="96">
                  <a:moveTo>
                    <a:pt x="2" y="5"/>
                  </a:moveTo>
                  <a:cubicBezTo>
                    <a:pt x="22" y="36"/>
                    <a:pt x="44" y="66"/>
                    <a:pt x="68" y="94"/>
                  </a:cubicBezTo>
                  <a:cubicBezTo>
                    <a:pt x="70" y="96"/>
                    <a:pt x="77" y="93"/>
                    <a:pt x="75" y="91"/>
                  </a:cubicBezTo>
                  <a:cubicBezTo>
                    <a:pt x="51" y="63"/>
                    <a:pt x="29" y="33"/>
                    <a:pt x="9" y="2"/>
                  </a:cubicBezTo>
                  <a:cubicBezTo>
                    <a:pt x="8" y="0"/>
                    <a:pt x="0" y="2"/>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1"/>
            </a:p>
          </p:txBody>
        </p:sp>
        <p:sp>
          <p:nvSpPr>
            <p:cNvPr id="360" name="Freeform 6"/>
            <p:cNvSpPr/>
            <p:nvPr/>
          </p:nvSpPr>
          <p:spPr bwMode="auto">
            <a:xfrm>
              <a:off x="3763" y="2047"/>
              <a:ext cx="157" cy="246"/>
            </a:xfrm>
            <a:custGeom>
              <a:avLst/>
              <a:gdLst>
                <a:gd name="T0" fmla="*/ 8 w 64"/>
                <a:gd name="T1" fmla="*/ 97 h 101"/>
                <a:gd name="T2" fmla="*/ 62 w 64"/>
                <a:gd name="T3" fmla="*/ 3 h 101"/>
                <a:gd name="T4" fmla="*/ 55 w 64"/>
                <a:gd name="T5" fmla="*/ 3 h 101"/>
                <a:gd name="T6" fmla="*/ 1 w 64"/>
                <a:gd name="T7" fmla="*/ 98 h 101"/>
                <a:gd name="T8" fmla="*/ 8 w 64"/>
                <a:gd name="T9" fmla="*/ 97 h 101"/>
              </a:gdLst>
              <a:ahLst/>
              <a:cxnLst>
                <a:cxn ang="0">
                  <a:pos x="T0" y="T1"/>
                </a:cxn>
                <a:cxn ang="0">
                  <a:pos x="T2" y="T3"/>
                </a:cxn>
                <a:cxn ang="0">
                  <a:pos x="T4" y="T5"/>
                </a:cxn>
                <a:cxn ang="0">
                  <a:pos x="T6" y="T7"/>
                </a:cxn>
                <a:cxn ang="0">
                  <a:pos x="T8" y="T9"/>
                </a:cxn>
              </a:cxnLst>
              <a:rect l="0" t="0" r="r" b="b"/>
              <a:pathLst>
                <a:path w="64" h="101">
                  <a:moveTo>
                    <a:pt x="8" y="97"/>
                  </a:moveTo>
                  <a:cubicBezTo>
                    <a:pt x="21" y="63"/>
                    <a:pt x="44" y="35"/>
                    <a:pt x="62" y="3"/>
                  </a:cubicBezTo>
                  <a:cubicBezTo>
                    <a:pt x="64" y="0"/>
                    <a:pt x="56" y="0"/>
                    <a:pt x="55" y="3"/>
                  </a:cubicBezTo>
                  <a:cubicBezTo>
                    <a:pt x="37" y="35"/>
                    <a:pt x="14" y="64"/>
                    <a:pt x="1" y="98"/>
                  </a:cubicBezTo>
                  <a:cubicBezTo>
                    <a:pt x="0" y="101"/>
                    <a:pt x="7" y="100"/>
                    <a:pt x="8" y="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1"/>
            </a:p>
          </p:txBody>
        </p:sp>
      </p:grpSp>
      <p:grpSp>
        <p:nvGrpSpPr>
          <p:cNvPr id="361" name="Group 4"/>
          <p:cNvGrpSpPr>
            <a:grpSpLocks noChangeAspect="1"/>
          </p:cNvGrpSpPr>
          <p:nvPr/>
        </p:nvGrpSpPr>
        <p:grpSpPr bwMode="auto">
          <a:xfrm>
            <a:off x="7226826" y="2171376"/>
            <a:ext cx="1089025" cy="742950"/>
            <a:chOff x="4112" y="1420"/>
            <a:chExt cx="686" cy="468"/>
          </a:xfrm>
        </p:grpSpPr>
        <p:sp>
          <p:nvSpPr>
            <p:cNvPr id="362" name="AutoShape 3"/>
            <p:cNvSpPr>
              <a:spLocks noChangeAspect="1" noChangeArrowheads="1" noTextEdit="1"/>
            </p:cNvSpPr>
            <p:nvPr/>
          </p:nvSpPr>
          <p:spPr bwMode="auto">
            <a:xfrm>
              <a:off x="4112" y="1490"/>
              <a:ext cx="464" cy="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63" name="Freeform 5"/>
            <p:cNvSpPr>
              <a:spLocks noEditPoints="1"/>
            </p:cNvSpPr>
            <p:nvPr/>
          </p:nvSpPr>
          <p:spPr bwMode="auto">
            <a:xfrm>
              <a:off x="4303" y="1420"/>
              <a:ext cx="495" cy="398"/>
            </a:xfrm>
            <a:custGeom>
              <a:avLst/>
              <a:gdLst>
                <a:gd name="T0" fmla="*/ 17 w 64"/>
                <a:gd name="T1" fmla="*/ 50 h 51"/>
                <a:gd name="T2" fmla="*/ 9 w 64"/>
                <a:gd name="T3" fmla="*/ 41 h 51"/>
                <a:gd name="T4" fmla="*/ 7 w 64"/>
                <a:gd name="T5" fmla="*/ 40 h 51"/>
                <a:gd name="T6" fmla="*/ 6 w 64"/>
                <a:gd name="T7" fmla="*/ 39 h 51"/>
                <a:gd name="T8" fmla="*/ 4 w 64"/>
                <a:gd name="T9" fmla="*/ 36 h 51"/>
                <a:gd name="T10" fmla="*/ 7 w 64"/>
                <a:gd name="T11" fmla="*/ 28 h 51"/>
                <a:gd name="T12" fmla="*/ 5 w 64"/>
                <a:gd name="T13" fmla="*/ 9 h 51"/>
                <a:gd name="T14" fmla="*/ 13 w 64"/>
                <a:gd name="T15" fmla="*/ 2 h 51"/>
                <a:gd name="T16" fmla="*/ 17 w 64"/>
                <a:gd name="T17" fmla="*/ 0 h 51"/>
                <a:gd name="T18" fmla="*/ 18 w 64"/>
                <a:gd name="T19" fmla="*/ 0 h 51"/>
                <a:gd name="T20" fmla="*/ 29 w 64"/>
                <a:gd name="T21" fmla="*/ 1 h 51"/>
                <a:gd name="T22" fmla="*/ 32 w 64"/>
                <a:gd name="T23" fmla="*/ 1 h 51"/>
                <a:gd name="T24" fmla="*/ 56 w 64"/>
                <a:gd name="T25" fmla="*/ 17 h 51"/>
                <a:gd name="T26" fmla="*/ 62 w 64"/>
                <a:gd name="T27" fmla="*/ 22 h 51"/>
                <a:gd name="T28" fmla="*/ 61 w 64"/>
                <a:gd name="T29" fmla="*/ 34 h 51"/>
                <a:gd name="T30" fmla="*/ 41 w 64"/>
                <a:gd name="T31" fmla="*/ 47 h 51"/>
                <a:gd name="T32" fmla="*/ 39 w 64"/>
                <a:gd name="T33" fmla="*/ 46 h 51"/>
                <a:gd name="T34" fmla="*/ 29 w 64"/>
                <a:gd name="T35" fmla="*/ 49 h 51"/>
                <a:gd name="T36" fmla="*/ 21 w 64"/>
                <a:gd name="T37" fmla="*/ 51 h 51"/>
                <a:gd name="T38" fmla="*/ 14 w 64"/>
                <a:gd name="T39" fmla="*/ 37 h 51"/>
                <a:gd name="T40" fmla="*/ 13 w 64"/>
                <a:gd name="T41" fmla="*/ 44 h 51"/>
                <a:gd name="T42" fmla="*/ 21 w 64"/>
                <a:gd name="T43" fmla="*/ 47 h 51"/>
                <a:gd name="T44" fmla="*/ 35 w 64"/>
                <a:gd name="T45" fmla="*/ 40 h 51"/>
                <a:gd name="T46" fmla="*/ 41 w 64"/>
                <a:gd name="T47" fmla="*/ 44 h 51"/>
                <a:gd name="T48" fmla="*/ 58 w 64"/>
                <a:gd name="T49" fmla="*/ 29 h 51"/>
                <a:gd name="T50" fmla="*/ 53 w 64"/>
                <a:gd name="T51" fmla="*/ 23 h 51"/>
                <a:gd name="T52" fmla="*/ 49 w 64"/>
                <a:gd name="T53" fmla="*/ 20 h 51"/>
                <a:gd name="T54" fmla="*/ 46 w 64"/>
                <a:gd name="T55" fmla="*/ 13 h 51"/>
                <a:gd name="T56" fmla="*/ 46 w 64"/>
                <a:gd name="T57" fmla="*/ 11 h 51"/>
                <a:gd name="T58" fmla="*/ 22 w 64"/>
                <a:gd name="T59" fmla="*/ 10 h 51"/>
                <a:gd name="T60" fmla="*/ 20 w 64"/>
                <a:gd name="T61" fmla="*/ 11 h 51"/>
                <a:gd name="T62" fmla="*/ 6 w 64"/>
                <a:gd name="T63" fmla="*/ 13 h 51"/>
                <a:gd name="T64" fmla="*/ 10 w 64"/>
                <a:gd name="T65" fmla="*/ 24 h 51"/>
                <a:gd name="T66" fmla="*/ 11 w 64"/>
                <a:gd name="T67" fmla="*/ 27 h 51"/>
                <a:gd name="T68" fmla="*/ 8 w 64"/>
                <a:gd name="T69" fmla="*/ 31 h 51"/>
                <a:gd name="T70" fmla="*/ 8 w 64"/>
                <a:gd name="T71" fmla="*/ 36 h 51"/>
                <a:gd name="T72" fmla="*/ 12 w 64"/>
                <a:gd name="T73" fmla="*/ 36 h 51"/>
                <a:gd name="T74" fmla="*/ 52 w 64"/>
                <a:gd name="T75" fmla="*/ 16 h 51"/>
                <a:gd name="T76" fmla="*/ 52 w 64"/>
                <a:gd name="T77" fmla="*/ 15 h 51"/>
                <a:gd name="T78" fmla="*/ 52 w 64"/>
                <a:gd name="T79" fmla="*/ 16 h 51"/>
                <a:gd name="T80" fmla="*/ 50 w 64"/>
                <a:gd name="T81" fmla="*/ 11 h 51"/>
                <a:gd name="T82" fmla="*/ 51 w 64"/>
                <a:gd name="T83" fmla="*/ 12 h 51"/>
                <a:gd name="T84" fmla="*/ 50 w 64"/>
                <a:gd name="T85" fmla="*/ 1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 h="51">
                  <a:moveTo>
                    <a:pt x="21" y="51"/>
                  </a:moveTo>
                  <a:cubicBezTo>
                    <a:pt x="20" y="51"/>
                    <a:pt x="18" y="51"/>
                    <a:pt x="17" y="50"/>
                  </a:cubicBezTo>
                  <a:cubicBezTo>
                    <a:pt x="14" y="50"/>
                    <a:pt x="11" y="48"/>
                    <a:pt x="10" y="46"/>
                  </a:cubicBezTo>
                  <a:cubicBezTo>
                    <a:pt x="9" y="44"/>
                    <a:pt x="9" y="43"/>
                    <a:pt x="9" y="41"/>
                  </a:cubicBezTo>
                  <a:cubicBezTo>
                    <a:pt x="9" y="41"/>
                    <a:pt x="8" y="40"/>
                    <a:pt x="8" y="40"/>
                  </a:cubicBezTo>
                  <a:cubicBezTo>
                    <a:pt x="8" y="40"/>
                    <a:pt x="7" y="40"/>
                    <a:pt x="7" y="40"/>
                  </a:cubicBezTo>
                  <a:cubicBezTo>
                    <a:pt x="7" y="40"/>
                    <a:pt x="7" y="40"/>
                    <a:pt x="6" y="40"/>
                  </a:cubicBezTo>
                  <a:cubicBezTo>
                    <a:pt x="6" y="39"/>
                    <a:pt x="6" y="39"/>
                    <a:pt x="6" y="39"/>
                  </a:cubicBezTo>
                  <a:cubicBezTo>
                    <a:pt x="6" y="39"/>
                    <a:pt x="6" y="39"/>
                    <a:pt x="6" y="39"/>
                  </a:cubicBezTo>
                  <a:cubicBezTo>
                    <a:pt x="5" y="38"/>
                    <a:pt x="4" y="37"/>
                    <a:pt x="4" y="36"/>
                  </a:cubicBezTo>
                  <a:cubicBezTo>
                    <a:pt x="3" y="32"/>
                    <a:pt x="5" y="30"/>
                    <a:pt x="6" y="28"/>
                  </a:cubicBezTo>
                  <a:cubicBezTo>
                    <a:pt x="6" y="28"/>
                    <a:pt x="7" y="28"/>
                    <a:pt x="7" y="28"/>
                  </a:cubicBezTo>
                  <a:cubicBezTo>
                    <a:pt x="1" y="23"/>
                    <a:pt x="0" y="16"/>
                    <a:pt x="4" y="10"/>
                  </a:cubicBezTo>
                  <a:cubicBezTo>
                    <a:pt x="4" y="10"/>
                    <a:pt x="5" y="9"/>
                    <a:pt x="5" y="9"/>
                  </a:cubicBezTo>
                  <a:cubicBezTo>
                    <a:pt x="7" y="6"/>
                    <a:pt x="9" y="3"/>
                    <a:pt x="13" y="2"/>
                  </a:cubicBezTo>
                  <a:cubicBezTo>
                    <a:pt x="13" y="2"/>
                    <a:pt x="13" y="2"/>
                    <a:pt x="13" y="2"/>
                  </a:cubicBezTo>
                  <a:cubicBezTo>
                    <a:pt x="14" y="1"/>
                    <a:pt x="15" y="0"/>
                    <a:pt x="16" y="0"/>
                  </a:cubicBezTo>
                  <a:cubicBezTo>
                    <a:pt x="16" y="0"/>
                    <a:pt x="17" y="0"/>
                    <a:pt x="17" y="0"/>
                  </a:cubicBezTo>
                  <a:cubicBezTo>
                    <a:pt x="17" y="0"/>
                    <a:pt x="17" y="0"/>
                    <a:pt x="18" y="0"/>
                  </a:cubicBezTo>
                  <a:cubicBezTo>
                    <a:pt x="18" y="0"/>
                    <a:pt x="18" y="0"/>
                    <a:pt x="18" y="0"/>
                  </a:cubicBezTo>
                  <a:cubicBezTo>
                    <a:pt x="20" y="0"/>
                    <a:pt x="21" y="0"/>
                    <a:pt x="23" y="0"/>
                  </a:cubicBezTo>
                  <a:cubicBezTo>
                    <a:pt x="25" y="0"/>
                    <a:pt x="27" y="0"/>
                    <a:pt x="29" y="1"/>
                  </a:cubicBezTo>
                  <a:cubicBezTo>
                    <a:pt x="30" y="1"/>
                    <a:pt x="31" y="1"/>
                    <a:pt x="32" y="1"/>
                  </a:cubicBezTo>
                  <a:cubicBezTo>
                    <a:pt x="32" y="1"/>
                    <a:pt x="32" y="1"/>
                    <a:pt x="32" y="1"/>
                  </a:cubicBezTo>
                  <a:cubicBezTo>
                    <a:pt x="34" y="0"/>
                    <a:pt x="35" y="0"/>
                    <a:pt x="37" y="0"/>
                  </a:cubicBezTo>
                  <a:cubicBezTo>
                    <a:pt x="46" y="0"/>
                    <a:pt x="55" y="8"/>
                    <a:pt x="56" y="17"/>
                  </a:cubicBezTo>
                  <a:cubicBezTo>
                    <a:pt x="56" y="17"/>
                    <a:pt x="56" y="17"/>
                    <a:pt x="56" y="17"/>
                  </a:cubicBezTo>
                  <a:cubicBezTo>
                    <a:pt x="59" y="19"/>
                    <a:pt x="61" y="20"/>
                    <a:pt x="62" y="22"/>
                  </a:cubicBezTo>
                  <a:cubicBezTo>
                    <a:pt x="64" y="23"/>
                    <a:pt x="64" y="25"/>
                    <a:pt x="64" y="27"/>
                  </a:cubicBezTo>
                  <a:cubicBezTo>
                    <a:pt x="64" y="30"/>
                    <a:pt x="63" y="32"/>
                    <a:pt x="61" y="34"/>
                  </a:cubicBezTo>
                  <a:cubicBezTo>
                    <a:pt x="61" y="34"/>
                    <a:pt x="61" y="34"/>
                    <a:pt x="61" y="34"/>
                  </a:cubicBezTo>
                  <a:cubicBezTo>
                    <a:pt x="58" y="41"/>
                    <a:pt x="48" y="47"/>
                    <a:pt x="41" y="47"/>
                  </a:cubicBezTo>
                  <a:cubicBezTo>
                    <a:pt x="41" y="47"/>
                    <a:pt x="41" y="47"/>
                    <a:pt x="41" y="47"/>
                  </a:cubicBezTo>
                  <a:cubicBezTo>
                    <a:pt x="40" y="47"/>
                    <a:pt x="39" y="47"/>
                    <a:pt x="39" y="46"/>
                  </a:cubicBezTo>
                  <a:cubicBezTo>
                    <a:pt x="37" y="48"/>
                    <a:pt x="33" y="49"/>
                    <a:pt x="30" y="49"/>
                  </a:cubicBezTo>
                  <a:cubicBezTo>
                    <a:pt x="30" y="49"/>
                    <a:pt x="29" y="49"/>
                    <a:pt x="29" y="49"/>
                  </a:cubicBezTo>
                  <a:cubicBezTo>
                    <a:pt x="29" y="49"/>
                    <a:pt x="29" y="49"/>
                    <a:pt x="29" y="49"/>
                  </a:cubicBezTo>
                  <a:cubicBezTo>
                    <a:pt x="26" y="50"/>
                    <a:pt x="24" y="51"/>
                    <a:pt x="21" y="51"/>
                  </a:cubicBezTo>
                  <a:close/>
                  <a:moveTo>
                    <a:pt x="12" y="36"/>
                  </a:moveTo>
                  <a:cubicBezTo>
                    <a:pt x="13" y="36"/>
                    <a:pt x="13" y="36"/>
                    <a:pt x="14" y="37"/>
                  </a:cubicBezTo>
                  <a:cubicBezTo>
                    <a:pt x="14" y="37"/>
                    <a:pt x="14" y="38"/>
                    <a:pt x="14" y="38"/>
                  </a:cubicBezTo>
                  <a:cubicBezTo>
                    <a:pt x="12" y="40"/>
                    <a:pt x="12" y="42"/>
                    <a:pt x="13" y="44"/>
                  </a:cubicBezTo>
                  <a:cubicBezTo>
                    <a:pt x="14" y="46"/>
                    <a:pt x="16" y="47"/>
                    <a:pt x="19" y="47"/>
                  </a:cubicBezTo>
                  <a:cubicBezTo>
                    <a:pt x="20" y="47"/>
                    <a:pt x="20" y="47"/>
                    <a:pt x="21" y="47"/>
                  </a:cubicBezTo>
                  <a:cubicBezTo>
                    <a:pt x="26" y="47"/>
                    <a:pt x="31" y="45"/>
                    <a:pt x="34" y="41"/>
                  </a:cubicBezTo>
                  <a:cubicBezTo>
                    <a:pt x="34" y="40"/>
                    <a:pt x="35" y="40"/>
                    <a:pt x="35" y="40"/>
                  </a:cubicBezTo>
                  <a:cubicBezTo>
                    <a:pt x="36" y="40"/>
                    <a:pt x="37" y="40"/>
                    <a:pt x="37" y="41"/>
                  </a:cubicBezTo>
                  <a:cubicBezTo>
                    <a:pt x="38" y="43"/>
                    <a:pt x="39" y="44"/>
                    <a:pt x="41" y="44"/>
                  </a:cubicBezTo>
                  <a:cubicBezTo>
                    <a:pt x="46" y="44"/>
                    <a:pt x="52" y="40"/>
                    <a:pt x="54" y="37"/>
                  </a:cubicBezTo>
                  <a:cubicBezTo>
                    <a:pt x="57" y="34"/>
                    <a:pt x="59" y="31"/>
                    <a:pt x="58" y="29"/>
                  </a:cubicBezTo>
                  <a:cubicBezTo>
                    <a:pt x="58" y="27"/>
                    <a:pt x="57" y="25"/>
                    <a:pt x="54" y="24"/>
                  </a:cubicBezTo>
                  <a:cubicBezTo>
                    <a:pt x="54" y="24"/>
                    <a:pt x="53" y="23"/>
                    <a:pt x="53" y="23"/>
                  </a:cubicBezTo>
                  <a:cubicBezTo>
                    <a:pt x="52" y="23"/>
                    <a:pt x="51" y="23"/>
                    <a:pt x="50" y="22"/>
                  </a:cubicBezTo>
                  <a:cubicBezTo>
                    <a:pt x="49" y="22"/>
                    <a:pt x="48" y="21"/>
                    <a:pt x="49" y="20"/>
                  </a:cubicBezTo>
                  <a:cubicBezTo>
                    <a:pt x="49" y="18"/>
                    <a:pt x="48" y="16"/>
                    <a:pt x="47" y="14"/>
                  </a:cubicBezTo>
                  <a:cubicBezTo>
                    <a:pt x="47" y="14"/>
                    <a:pt x="46" y="13"/>
                    <a:pt x="46" y="13"/>
                  </a:cubicBezTo>
                  <a:cubicBezTo>
                    <a:pt x="46" y="13"/>
                    <a:pt x="46" y="12"/>
                    <a:pt x="46" y="11"/>
                  </a:cubicBezTo>
                  <a:cubicBezTo>
                    <a:pt x="46" y="11"/>
                    <a:pt x="46" y="11"/>
                    <a:pt x="46" y="11"/>
                  </a:cubicBezTo>
                  <a:cubicBezTo>
                    <a:pt x="43" y="7"/>
                    <a:pt x="37" y="4"/>
                    <a:pt x="32" y="4"/>
                  </a:cubicBezTo>
                  <a:cubicBezTo>
                    <a:pt x="28" y="4"/>
                    <a:pt x="24" y="6"/>
                    <a:pt x="22" y="10"/>
                  </a:cubicBezTo>
                  <a:cubicBezTo>
                    <a:pt x="22" y="11"/>
                    <a:pt x="21" y="11"/>
                    <a:pt x="21" y="11"/>
                  </a:cubicBezTo>
                  <a:cubicBezTo>
                    <a:pt x="20" y="11"/>
                    <a:pt x="20" y="11"/>
                    <a:pt x="20" y="11"/>
                  </a:cubicBezTo>
                  <a:cubicBezTo>
                    <a:pt x="18" y="9"/>
                    <a:pt x="15" y="8"/>
                    <a:pt x="13" y="8"/>
                  </a:cubicBezTo>
                  <a:cubicBezTo>
                    <a:pt x="10" y="8"/>
                    <a:pt x="8" y="10"/>
                    <a:pt x="6" y="13"/>
                  </a:cubicBezTo>
                  <a:cubicBezTo>
                    <a:pt x="4" y="17"/>
                    <a:pt x="5" y="22"/>
                    <a:pt x="9" y="25"/>
                  </a:cubicBezTo>
                  <a:cubicBezTo>
                    <a:pt x="9" y="25"/>
                    <a:pt x="9" y="24"/>
                    <a:pt x="10" y="24"/>
                  </a:cubicBezTo>
                  <a:cubicBezTo>
                    <a:pt x="10" y="24"/>
                    <a:pt x="11" y="25"/>
                    <a:pt x="11" y="25"/>
                  </a:cubicBezTo>
                  <a:cubicBezTo>
                    <a:pt x="12" y="26"/>
                    <a:pt x="12" y="26"/>
                    <a:pt x="11" y="27"/>
                  </a:cubicBezTo>
                  <a:cubicBezTo>
                    <a:pt x="11" y="28"/>
                    <a:pt x="10" y="29"/>
                    <a:pt x="9" y="30"/>
                  </a:cubicBezTo>
                  <a:cubicBezTo>
                    <a:pt x="9" y="30"/>
                    <a:pt x="8" y="31"/>
                    <a:pt x="8" y="31"/>
                  </a:cubicBezTo>
                  <a:cubicBezTo>
                    <a:pt x="7" y="32"/>
                    <a:pt x="7" y="34"/>
                    <a:pt x="7" y="35"/>
                  </a:cubicBezTo>
                  <a:cubicBezTo>
                    <a:pt x="7" y="35"/>
                    <a:pt x="7" y="36"/>
                    <a:pt x="8" y="36"/>
                  </a:cubicBezTo>
                  <a:cubicBezTo>
                    <a:pt x="9" y="36"/>
                    <a:pt x="9" y="36"/>
                    <a:pt x="10" y="36"/>
                  </a:cubicBezTo>
                  <a:cubicBezTo>
                    <a:pt x="10" y="36"/>
                    <a:pt x="11" y="36"/>
                    <a:pt x="12" y="36"/>
                  </a:cubicBezTo>
                  <a:cubicBezTo>
                    <a:pt x="12" y="36"/>
                    <a:pt x="12" y="36"/>
                    <a:pt x="12" y="36"/>
                  </a:cubicBezTo>
                  <a:close/>
                  <a:moveTo>
                    <a:pt x="52" y="16"/>
                  </a:moveTo>
                  <a:cubicBezTo>
                    <a:pt x="52" y="16"/>
                    <a:pt x="52" y="16"/>
                    <a:pt x="52" y="16"/>
                  </a:cubicBezTo>
                  <a:cubicBezTo>
                    <a:pt x="52" y="16"/>
                    <a:pt x="52" y="15"/>
                    <a:pt x="52" y="15"/>
                  </a:cubicBezTo>
                  <a:cubicBezTo>
                    <a:pt x="52" y="15"/>
                    <a:pt x="52" y="15"/>
                    <a:pt x="52" y="15"/>
                  </a:cubicBezTo>
                  <a:cubicBezTo>
                    <a:pt x="52" y="15"/>
                    <a:pt x="52" y="16"/>
                    <a:pt x="52" y="16"/>
                  </a:cubicBezTo>
                  <a:cubicBezTo>
                    <a:pt x="52" y="16"/>
                    <a:pt x="52" y="16"/>
                    <a:pt x="52" y="16"/>
                  </a:cubicBezTo>
                  <a:close/>
                  <a:moveTo>
                    <a:pt x="50" y="11"/>
                  </a:moveTo>
                  <a:cubicBezTo>
                    <a:pt x="50" y="11"/>
                    <a:pt x="50" y="12"/>
                    <a:pt x="50" y="12"/>
                  </a:cubicBezTo>
                  <a:cubicBezTo>
                    <a:pt x="51" y="12"/>
                    <a:pt x="51" y="12"/>
                    <a:pt x="51" y="12"/>
                  </a:cubicBezTo>
                  <a:cubicBezTo>
                    <a:pt x="51" y="12"/>
                    <a:pt x="51" y="12"/>
                    <a:pt x="51" y="12"/>
                  </a:cubicBezTo>
                  <a:cubicBezTo>
                    <a:pt x="51" y="11"/>
                    <a:pt x="50" y="11"/>
                    <a:pt x="50" y="10"/>
                  </a:cubicBezTo>
                  <a:cubicBezTo>
                    <a:pt x="50" y="10"/>
                    <a:pt x="50" y="11"/>
                    <a:pt x="50" y="1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64" name="Freeform 5"/>
          <p:cNvSpPr>
            <a:spLocks noEditPoints="1"/>
          </p:cNvSpPr>
          <p:nvPr/>
        </p:nvSpPr>
        <p:spPr bwMode="auto">
          <a:xfrm>
            <a:off x="7510240" y="3362802"/>
            <a:ext cx="785813" cy="631825"/>
          </a:xfrm>
          <a:custGeom>
            <a:avLst/>
            <a:gdLst>
              <a:gd name="T0" fmla="*/ 17 w 64"/>
              <a:gd name="T1" fmla="*/ 50 h 51"/>
              <a:gd name="T2" fmla="*/ 9 w 64"/>
              <a:gd name="T3" fmla="*/ 41 h 51"/>
              <a:gd name="T4" fmla="*/ 7 w 64"/>
              <a:gd name="T5" fmla="*/ 40 h 51"/>
              <a:gd name="T6" fmla="*/ 6 w 64"/>
              <a:gd name="T7" fmla="*/ 39 h 51"/>
              <a:gd name="T8" fmla="*/ 4 w 64"/>
              <a:gd name="T9" fmla="*/ 36 h 51"/>
              <a:gd name="T10" fmla="*/ 7 w 64"/>
              <a:gd name="T11" fmla="*/ 28 h 51"/>
              <a:gd name="T12" fmla="*/ 5 w 64"/>
              <a:gd name="T13" fmla="*/ 9 h 51"/>
              <a:gd name="T14" fmla="*/ 13 w 64"/>
              <a:gd name="T15" fmla="*/ 2 h 51"/>
              <a:gd name="T16" fmla="*/ 17 w 64"/>
              <a:gd name="T17" fmla="*/ 0 h 51"/>
              <a:gd name="T18" fmla="*/ 18 w 64"/>
              <a:gd name="T19" fmla="*/ 0 h 51"/>
              <a:gd name="T20" fmla="*/ 29 w 64"/>
              <a:gd name="T21" fmla="*/ 1 h 51"/>
              <a:gd name="T22" fmla="*/ 32 w 64"/>
              <a:gd name="T23" fmla="*/ 1 h 51"/>
              <a:gd name="T24" fmla="*/ 56 w 64"/>
              <a:gd name="T25" fmla="*/ 17 h 51"/>
              <a:gd name="T26" fmla="*/ 62 w 64"/>
              <a:gd name="T27" fmla="*/ 22 h 51"/>
              <a:gd name="T28" fmla="*/ 61 w 64"/>
              <a:gd name="T29" fmla="*/ 34 h 51"/>
              <a:gd name="T30" fmla="*/ 41 w 64"/>
              <a:gd name="T31" fmla="*/ 47 h 51"/>
              <a:gd name="T32" fmla="*/ 39 w 64"/>
              <a:gd name="T33" fmla="*/ 46 h 51"/>
              <a:gd name="T34" fmla="*/ 29 w 64"/>
              <a:gd name="T35" fmla="*/ 49 h 51"/>
              <a:gd name="T36" fmla="*/ 21 w 64"/>
              <a:gd name="T37" fmla="*/ 51 h 51"/>
              <a:gd name="T38" fmla="*/ 14 w 64"/>
              <a:gd name="T39" fmla="*/ 37 h 51"/>
              <a:gd name="T40" fmla="*/ 13 w 64"/>
              <a:gd name="T41" fmla="*/ 44 h 51"/>
              <a:gd name="T42" fmla="*/ 21 w 64"/>
              <a:gd name="T43" fmla="*/ 47 h 51"/>
              <a:gd name="T44" fmla="*/ 35 w 64"/>
              <a:gd name="T45" fmla="*/ 40 h 51"/>
              <a:gd name="T46" fmla="*/ 41 w 64"/>
              <a:gd name="T47" fmla="*/ 44 h 51"/>
              <a:gd name="T48" fmla="*/ 58 w 64"/>
              <a:gd name="T49" fmla="*/ 29 h 51"/>
              <a:gd name="T50" fmla="*/ 53 w 64"/>
              <a:gd name="T51" fmla="*/ 23 h 51"/>
              <a:gd name="T52" fmla="*/ 49 w 64"/>
              <a:gd name="T53" fmla="*/ 20 h 51"/>
              <a:gd name="T54" fmla="*/ 46 w 64"/>
              <a:gd name="T55" fmla="*/ 13 h 51"/>
              <a:gd name="T56" fmla="*/ 46 w 64"/>
              <a:gd name="T57" fmla="*/ 11 h 51"/>
              <a:gd name="T58" fmla="*/ 22 w 64"/>
              <a:gd name="T59" fmla="*/ 10 h 51"/>
              <a:gd name="T60" fmla="*/ 20 w 64"/>
              <a:gd name="T61" fmla="*/ 11 h 51"/>
              <a:gd name="T62" fmla="*/ 6 w 64"/>
              <a:gd name="T63" fmla="*/ 13 h 51"/>
              <a:gd name="T64" fmla="*/ 10 w 64"/>
              <a:gd name="T65" fmla="*/ 24 h 51"/>
              <a:gd name="T66" fmla="*/ 11 w 64"/>
              <a:gd name="T67" fmla="*/ 27 h 51"/>
              <a:gd name="T68" fmla="*/ 8 w 64"/>
              <a:gd name="T69" fmla="*/ 31 h 51"/>
              <a:gd name="T70" fmla="*/ 8 w 64"/>
              <a:gd name="T71" fmla="*/ 36 h 51"/>
              <a:gd name="T72" fmla="*/ 12 w 64"/>
              <a:gd name="T73" fmla="*/ 36 h 51"/>
              <a:gd name="T74" fmla="*/ 52 w 64"/>
              <a:gd name="T75" fmla="*/ 16 h 51"/>
              <a:gd name="T76" fmla="*/ 52 w 64"/>
              <a:gd name="T77" fmla="*/ 15 h 51"/>
              <a:gd name="T78" fmla="*/ 52 w 64"/>
              <a:gd name="T79" fmla="*/ 16 h 51"/>
              <a:gd name="T80" fmla="*/ 50 w 64"/>
              <a:gd name="T81" fmla="*/ 11 h 51"/>
              <a:gd name="T82" fmla="*/ 51 w 64"/>
              <a:gd name="T83" fmla="*/ 12 h 51"/>
              <a:gd name="T84" fmla="*/ 50 w 64"/>
              <a:gd name="T85" fmla="*/ 1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 h="51">
                <a:moveTo>
                  <a:pt x="21" y="51"/>
                </a:moveTo>
                <a:cubicBezTo>
                  <a:pt x="20" y="51"/>
                  <a:pt x="18" y="51"/>
                  <a:pt x="17" y="50"/>
                </a:cubicBezTo>
                <a:cubicBezTo>
                  <a:pt x="14" y="50"/>
                  <a:pt x="11" y="48"/>
                  <a:pt x="10" y="46"/>
                </a:cubicBezTo>
                <a:cubicBezTo>
                  <a:pt x="9" y="44"/>
                  <a:pt x="9" y="43"/>
                  <a:pt x="9" y="41"/>
                </a:cubicBezTo>
                <a:cubicBezTo>
                  <a:pt x="9" y="41"/>
                  <a:pt x="8" y="40"/>
                  <a:pt x="8" y="40"/>
                </a:cubicBezTo>
                <a:cubicBezTo>
                  <a:pt x="8" y="40"/>
                  <a:pt x="7" y="40"/>
                  <a:pt x="7" y="40"/>
                </a:cubicBezTo>
                <a:cubicBezTo>
                  <a:pt x="7" y="40"/>
                  <a:pt x="7" y="40"/>
                  <a:pt x="6" y="40"/>
                </a:cubicBezTo>
                <a:cubicBezTo>
                  <a:pt x="6" y="39"/>
                  <a:pt x="6" y="39"/>
                  <a:pt x="6" y="39"/>
                </a:cubicBezTo>
                <a:cubicBezTo>
                  <a:pt x="6" y="39"/>
                  <a:pt x="6" y="39"/>
                  <a:pt x="6" y="39"/>
                </a:cubicBezTo>
                <a:cubicBezTo>
                  <a:pt x="5" y="38"/>
                  <a:pt x="4" y="37"/>
                  <a:pt x="4" y="36"/>
                </a:cubicBezTo>
                <a:cubicBezTo>
                  <a:pt x="3" y="32"/>
                  <a:pt x="5" y="30"/>
                  <a:pt x="6" y="28"/>
                </a:cubicBezTo>
                <a:cubicBezTo>
                  <a:pt x="6" y="28"/>
                  <a:pt x="7" y="28"/>
                  <a:pt x="7" y="28"/>
                </a:cubicBezTo>
                <a:cubicBezTo>
                  <a:pt x="1" y="23"/>
                  <a:pt x="0" y="16"/>
                  <a:pt x="4" y="10"/>
                </a:cubicBezTo>
                <a:cubicBezTo>
                  <a:pt x="4" y="10"/>
                  <a:pt x="5" y="9"/>
                  <a:pt x="5" y="9"/>
                </a:cubicBezTo>
                <a:cubicBezTo>
                  <a:pt x="7" y="6"/>
                  <a:pt x="9" y="3"/>
                  <a:pt x="13" y="2"/>
                </a:cubicBezTo>
                <a:cubicBezTo>
                  <a:pt x="13" y="2"/>
                  <a:pt x="13" y="2"/>
                  <a:pt x="13" y="2"/>
                </a:cubicBezTo>
                <a:cubicBezTo>
                  <a:pt x="14" y="1"/>
                  <a:pt x="15" y="0"/>
                  <a:pt x="16" y="0"/>
                </a:cubicBezTo>
                <a:cubicBezTo>
                  <a:pt x="16" y="0"/>
                  <a:pt x="17" y="0"/>
                  <a:pt x="17" y="0"/>
                </a:cubicBezTo>
                <a:cubicBezTo>
                  <a:pt x="17" y="0"/>
                  <a:pt x="17" y="0"/>
                  <a:pt x="18" y="0"/>
                </a:cubicBezTo>
                <a:cubicBezTo>
                  <a:pt x="18" y="0"/>
                  <a:pt x="18" y="0"/>
                  <a:pt x="18" y="0"/>
                </a:cubicBezTo>
                <a:cubicBezTo>
                  <a:pt x="20" y="0"/>
                  <a:pt x="21" y="0"/>
                  <a:pt x="23" y="0"/>
                </a:cubicBezTo>
                <a:cubicBezTo>
                  <a:pt x="25" y="0"/>
                  <a:pt x="27" y="0"/>
                  <a:pt x="29" y="1"/>
                </a:cubicBezTo>
                <a:cubicBezTo>
                  <a:pt x="30" y="1"/>
                  <a:pt x="31" y="1"/>
                  <a:pt x="32" y="1"/>
                </a:cubicBezTo>
                <a:cubicBezTo>
                  <a:pt x="32" y="1"/>
                  <a:pt x="32" y="1"/>
                  <a:pt x="32" y="1"/>
                </a:cubicBezTo>
                <a:cubicBezTo>
                  <a:pt x="34" y="0"/>
                  <a:pt x="35" y="0"/>
                  <a:pt x="37" y="0"/>
                </a:cubicBezTo>
                <a:cubicBezTo>
                  <a:pt x="46" y="0"/>
                  <a:pt x="55" y="8"/>
                  <a:pt x="56" y="17"/>
                </a:cubicBezTo>
                <a:cubicBezTo>
                  <a:pt x="56" y="17"/>
                  <a:pt x="56" y="17"/>
                  <a:pt x="56" y="17"/>
                </a:cubicBezTo>
                <a:cubicBezTo>
                  <a:pt x="59" y="19"/>
                  <a:pt x="61" y="20"/>
                  <a:pt x="62" y="22"/>
                </a:cubicBezTo>
                <a:cubicBezTo>
                  <a:pt x="64" y="23"/>
                  <a:pt x="64" y="25"/>
                  <a:pt x="64" y="27"/>
                </a:cubicBezTo>
                <a:cubicBezTo>
                  <a:pt x="64" y="30"/>
                  <a:pt x="63" y="32"/>
                  <a:pt x="61" y="34"/>
                </a:cubicBezTo>
                <a:cubicBezTo>
                  <a:pt x="61" y="34"/>
                  <a:pt x="61" y="34"/>
                  <a:pt x="61" y="34"/>
                </a:cubicBezTo>
                <a:cubicBezTo>
                  <a:pt x="58" y="41"/>
                  <a:pt x="48" y="47"/>
                  <a:pt x="41" y="47"/>
                </a:cubicBezTo>
                <a:cubicBezTo>
                  <a:pt x="41" y="47"/>
                  <a:pt x="41" y="47"/>
                  <a:pt x="41" y="47"/>
                </a:cubicBezTo>
                <a:cubicBezTo>
                  <a:pt x="40" y="47"/>
                  <a:pt x="39" y="47"/>
                  <a:pt x="39" y="46"/>
                </a:cubicBezTo>
                <a:cubicBezTo>
                  <a:pt x="37" y="48"/>
                  <a:pt x="33" y="49"/>
                  <a:pt x="30" y="49"/>
                </a:cubicBezTo>
                <a:cubicBezTo>
                  <a:pt x="30" y="49"/>
                  <a:pt x="29" y="49"/>
                  <a:pt x="29" y="49"/>
                </a:cubicBezTo>
                <a:cubicBezTo>
                  <a:pt x="29" y="49"/>
                  <a:pt x="29" y="49"/>
                  <a:pt x="29" y="49"/>
                </a:cubicBezTo>
                <a:cubicBezTo>
                  <a:pt x="26" y="50"/>
                  <a:pt x="24" y="51"/>
                  <a:pt x="21" y="51"/>
                </a:cubicBezTo>
                <a:close/>
                <a:moveTo>
                  <a:pt x="12" y="36"/>
                </a:moveTo>
                <a:cubicBezTo>
                  <a:pt x="13" y="36"/>
                  <a:pt x="13" y="36"/>
                  <a:pt x="14" y="37"/>
                </a:cubicBezTo>
                <a:cubicBezTo>
                  <a:pt x="14" y="37"/>
                  <a:pt x="14" y="38"/>
                  <a:pt x="14" y="38"/>
                </a:cubicBezTo>
                <a:cubicBezTo>
                  <a:pt x="12" y="40"/>
                  <a:pt x="12" y="42"/>
                  <a:pt x="13" y="44"/>
                </a:cubicBezTo>
                <a:cubicBezTo>
                  <a:pt x="14" y="46"/>
                  <a:pt x="16" y="47"/>
                  <a:pt x="19" y="47"/>
                </a:cubicBezTo>
                <a:cubicBezTo>
                  <a:pt x="20" y="47"/>
                  <a:pt x="20" y="47"/>
                  <a:pt x="21" y="47"/>
                </a:cubicBezTo>
                <a:cubicBezTo>
                  <a:pt x="26" y="47"/>
                  <a:pt x="31" y="45"/>
                  <a:pt x="34" y="41"/>
                </a:cubicBezTo>
                <a:cubicBezTo>
                  <a:pt x="34" y="40"/>
                  <a:pt x="35" y="40"/>
                  <a:pt x="35" y="40"/>
                </a:cubicBezTo>
                <a:cubicBezTo>
                  <a:pt x="36" y="40"/>
                  <a:pt x="37" y="40"/>
                  <a:pt x="37" y="41"/>
                </a:cubicBezTo>
                <a:cubicBezTo>
                  <a:pt x="38" y="43"/>
                  <a:pt x="39" y="44"/>
                  <a:pt x="41" y="44"/>
                </a:cubicBezTo>
                <a:cubicBezTo>
                  <a:pt x="46" y="44"/>
                  <a:pt x="52" y="40"/>
                  <a:pt x="54" y="37"/>
                </a:cubicBezTo>
                <a:cubicBezTo>
                  <a:pt x="57" y="34"/>
                  <a:pt x="59" y="31"/>
                  <a:pt x="58" y="29"/>
                </a:cubicBezTo>
                <a:cubicBezTo>
                  <a:pt x="58" y="27"/>
                  <a:pt x="57" y="25"/>
                  <a:pt x="54" y="24"/>
                </a:cubicBezTo>
                <a:cubicBezTo>
                  <a:pt x="54" y="24"/>
                  <a:pt x="53" y="23"/>
                  <a:pt x="53" y="23"/>
                </a:cubicBezTo>
                <a:cubicBezTo>
                  <a:pt x="52" y="23"/>
                  <a:pt x="51" y="23"/>
                  <a:pt x="50" y="22"/>
                </a:cubicBezTo>
                <a:cubicBezTo>
                  <a:pt x="49" y="22"/>
                  <a:pt x="48" y="21"/>
                  <a:pt x="49" y="20"/>
                </a:cubicBezTo>
                <a:cubicBezTo>
                  <a:pt x="49" y="18"/>
                  <a:pt x="48" y="16"/>
                  <a:pt x="47" y="14"/>
                </a:cubicBezTo>
                <a:cubicBezTo>
                  <a:pt x="47" y="14"/>
                  <a:pt x="46" y="13"/>
                  <a:pt x="46" y="13"/>
                </a:cubicBezTo>
                <a:cubicBezTo>
                  <a:pt x="46" y="13"/>
                  <a:pt x="46" y="12"/>
                  <a:pt x="46" y="11"/>
                </a:cubicBezTo>
                <a:cubicBezTo>
                  <a:pt x="46" y="11"/>
                  <a:pt x="46" y="11"/>
                  <a:pt x="46" y="11"/>
                </a:cubicBezTo>
                <a:cubicBezTo>
                  <a:pt x="43" y="7"/>
                  <a:pt x="37" y="4"/>
                  <a:pt x="32" y="4"/>
                </a:cubicBezTo>
                <a:cubicBezTo>
                  <a:pt x="28" y="4"/>
                  <a:pt x="24" y="6"/>
                  <a:pt x="22" y="10"/>
                </a:cubicBezTo>
                <a:cubicBezTo>
                  <a:pt x="22" y="11"/>
                  <a:pt x="21" y="11"/>
                  <a:pt x="21" y="11"/>
                </a:cubicBezTo>
                <a:cubicBezTo>
                  <a:pt x="20" y="11"/>
                  <a:pt x="20" y="11"/>
                  <a:pt x="20" y="11"/>
                </a:cubicBezTo>
                <a:cubicBezTo>
                  <a:pt x="18" y="9"/>
                  <a:pt x="15" y="8"/>
                  <a:pt x="13" y="8"/>
                </a:cubicBezTo>
                <a:cubicBezTo>
                  <a:pt x="10" y="8"/>
                  <a:pt x="8" y="10"/>
                  <a:pt x="6" y="13"/>
                </a:cubicBezTo>
                <a:cubicBezTo>
                  <a:pt x="4" y="17"/>
                  <a:pt x="5" y="22"/>
                  <a:pt x="9" y="25"/>
                </a:cubicBezTo>
                <a:cubicBezTo>
                  <a:pt x="9" y="25"/>
                  <a:pt x="9" y="24"/>
                  <a:pt x="10" y="24"/>
                </a:cubicBezTo>
                <a:cubicBezTo>
                  <a:pt x="10" y="24"/>
                  <a:pt x="11" y="25"/>
                  <a:pt x="11" y="25"/>
                </a:cubicBezTo>
                <a:cubicBezTo>
                  <a:pt x="12" y="26"/>
                  <a:pt x="12" y="26"/>
                  <a:pt x="11" y="27"/>
                </a:cubicBezTo>
                <a:cubicBezTo>
                  <a:pt x="11" y="28"/>
                  <a:pt x="10" y="29"/>
                  <a:pt x="9" y="30"/>
                </a:cubicBezTo>
                <a:cubicBezTo>
                  <a:pt x="9" y="30"/>
                  <a:pt x="8" y="31"/>
                  <a:pt x="8" y="31"/>
                </a:cubicBezTo>
                <a:cubicBezTo>
                  <a:pt x="7" y="32"/>
                  <a:pt x="7" y="34"/>
                  <a:pt x="7" y="35"/>
                </a:cubicBezTo>
                <a:cubicBezTo>
                  <a:pt x="7" y="35"/>
                  <a:pt x="7" y="36"/>
                  <a:pt x="8" y="36"/>
                </a:cubicBezTo>
                <a:cubicBezTo>
                  <a:pt x="9" y="36"/>
                  <a:pt x="9" y="36"/>
                  <a:pt x="10" y="36"/>
                </a:cubicBezTo>
                <a:cubicBezTo>
                  <a:pt x="10" y="36"/>
                  <a:pt x="11" y="36"/>
                  <a:pt x="12" y="36"/>
                </a:cubicBezTo>
                <a:cubicBezTo>
                  <a:pt x="12" y="36"/>
                  <a:pt x="12" y="36"/>
                  <a:pt x="12" y="36"/>
                </a:cubicBezTo>
                <a:close/>
                <a:moveTo>
                  <a:pt x="52" y="16"/>
                </a:moveTo>
                <a:cubicBezTo>
                  <a:pt x="52" y="16"/>
                  <a:pt x="52" y="16"/>
                  <a:pt x="52" y="16"/>
                </a:cubicBezTo>
                <a:cubicBezTo>
                  <a:pt x="52" y="16"/>
                  <a:pt x="52" y="15"/>
                  <a:pt x="52" y="15"/>
                </a:cubicBezTo>
                <a:cubicBezTo>
                  <a:pt x="52" y="15"/>
                  <a:pt x="52" y="15"/>
                  <a:pt x="52" y="15"/>
                </a:cubicBezTo>
                <a:cubicBezTo>
                  <a:pt x="52" y="15"/>
                  <a:pt x="52" y="16"/>
                  <a:pt x="52" y="16"/>
                </a:cubicBezTo>
                <a:cubicBezTo>
                  <a:pt x="52" y="16"/>
                  <a:pt x="52" y="16"/>
                  <a:pt x="52" y="16"/>
                </a:cubicBezTo>
                <a:close/>
                <a:moveTo>
                  <a:pt x="50" y="11"/>
                </a:moveTo>
                <a:cubicBezTo>
                  <a:pt x="50" y="11"/>
                  <a:pt x="50" y="12"/>
                  <a:pt x="50" y="12"/>
                </a:cubicBezTo>
                <a:cubicBezTo>
                  <a:pt x="51" y="12"/>
                  <a:pt x="51" y="12"/>
                  <a:pt x="51" y="12"/>
                </a:cubicBezTo>
                <a:cubicBezTo>
                  <a:pt x="51" y="12"/>
                  <a:pt x="51" y="12"/>
                  <a:pt x="51" y="12"/>
                </a:cubicBezTo>
                <a:cubicBezTo>
                  <a:pt x="51" y="11"/>
                  <a:pt x="50" y="11"/>
                  <a:pt x="50" y="10"/>
                </a:cubicBezTo>
                <a:cubicBezTo>
                  <a:pt x="50" y="10"/>
                  <a:pt x="50" y="11"/>
                  <a:pt x="50" y="1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5" name="Freeform 5"/>
          <p:cNvSpPr>
            <a:spLocks noEditPoints="1"/>
          </p:cNvSpPr>
          <p:nvPr/>
        </p:nvSpPr>
        <p:spPr bwMode="auto">
          <a:xfrm>
            <a:off x="7495293" y="4574819"/>
            <a:ext cx="785813" cy="631825"/>
          </a:xfrm>
          <a:custGeom>
            <a:avLst/>
            <a:gdLst>
              <a:gd name="T0" fmla="*/ 17 w 64"/>
              <a:gd name="T1" fmla="*/ 50 h 51"/>
              <a:gd name="T2" fmla="*/ 9 w 64"/>
              <a:gd name="T3" fmla="*/ 41 h 51"/>
              <a:gd name="T4" fmla="*/ 7 w 64"/>
              <a:gd name="T5" fmla="*/ 40 h 51"/>
              <a:gd name="T6" fmla="*/ 6 w 64"/>
              <a:gd name="T7" fmla="*/ 39 h 51"/>
              <a:gd name="T8" fmla="*/ 4 w 64"/>
              <a:gd name="T9" fmla="*/ 36 h 51"/>
              <a:gd name="T10" fmla="*/ 7 w 64"/>
              <a:gd name="T11" fmla="*/ 28 h 51"/>
              <a:gd name="T12" fmla="*/ 5 w 64"/>
              <a:gd name="T13" fmla="*/ 9 h 51"/>
              <a:gd name="T14" fmla="*/ 13 w 64"/>
              <a:gd name="T15" fmla="*/ 2 h 51"/>
              <a:gd name="T16" fmla="*/ 17 w 64"/>
              <a:gd name="T17" fmla="*/ 0 h 51"/>
              <a:gd name="T18" fmla="*/ 18 w 64"/>
              <a:gd name="T19" fmla="*/ 0 h 51"/>
              <a:gd name="T20" fmla="*/ 29 w 64"/>
              <a:gd name="T21" fmla="*/ 1 h 51"/>
              <a:gd name="T22" fmla="*/ 32 w 64"/>
              <a:gd name="T23" fmla="*/ 1 h 51"/>
              <a:gd name="T24" fmla="*/ 56 w 64"/>
              <a:gd name="T25" fmla="*/ 17 h 51"/>
              <a:gd name="T26" fmla="*/ 62 w 64"/>
              <a:gd name="T27" fmla="*/ 22 h 51"/>
              <a:gd name="T28" fmla="*/ 61 w 64"/>
              <a:gd name="T29" fmla="*/ 34 h 51"/>
              <a:gd name="T30" fmla="*/ 41 w 64"/>
              <a:gd name="T31" fmla="*/ 47 h 51"/>
              <a:gd name="T32" fmla="*/ 39 w 64"/>
              <a:gd name="T33" fmla="*/ 46 h 51"/>
              <a:gd name="T34" fmla="*/ 29 w 64"/>
              <a:gd name="T35" fmla="*/ 49 h 51"/>
              <a:gd name="T36" fmla="*/ 21 w 64"/>
              <a:gd name="T37" fmla="*/ 51 h 51"/>
              <a:gd name="T38" fmla="*/ 14 w 64"/>
              <a:gd name="T39" fmla="*/ 37 h 51"/>
              <a:gd name="T40" fmla="*/ 13 w 64"/>
              <a:gd name="T41" fmla="*/ 44 h 51"/>
              <a:gd name="T42" fmla="*/ 21 w 64"/>
              <a:gd name="T43" fmla="*/ 47 h 51"/>
              <a:gd name="T44" fmla="*/ 35 w 64"/>
              <a:gd name="T45" fmla="*/ 40 h 51"/>
              <a:gd name="T46" fmla="*/ 41 w 64"/>
              <a:gd name="T47" fmla="*/ 44 h 51"/>
              <a:gd name="T48" fmla="*/ 58 w 64"/>
              <a:gd name="T49" fmla="*/ 29 h 51"/>
              <a:gd name="T50" fmla="*/ 53 w 64"/>
              <a:gd name="T51" fmla="*/ 23 h 51"/>
              <a:gd name="T52" fmla="*/ 49 w 64"/>
              <a:gd name="T53" fmla="*/ 20 h 51"/>
              <a:gd name="T54" fmla="*/ 46 w 64"/>
              <a:gd name="T55" fmla="*/ 13 h 51"/>
              <a:gd name="T56" fmla="*/ 46 w 64"/>
              <a:gd name="T57" fmla="*/ 11 h 51"/>
              <a:gd name="T58" fmla="*/ 22 w 64"/>
              <a:gd name="T59" fmla="*/ 10 h 51"/>
              <a:gd name="T60" fmla="*/ 20 w 64"/>
              <a:gd name="T61" fmla="*/ 11 h 51"/>
              <a:gd name="T62" fmla="*/ 6 w 64"/>
              <a:gd name="T63" fmla="*/ 13 h 51"/>
              <a:gd name="T64" fmla="*/ 10 w 64"/>
              <a:gd name="T65" fmla="*/ 24 h 51"/>
              <a:gd name="T66" fmla="*/ 11 w 64"/>
              <a:gd name="T67" fmla="*/ 27 h 51"/>
              <a:gd name="T68" fmla="*/ 8 w 64"/>
              <a:gd name="T69" fmla="*/ 31 h 51"/>
              <a:gd name="T70" fmla="*/ 8 w 64"/>
              <a:gd name="T71" fmla="*/ 36 h 51"/>
              <a:gd name="T72" fmla="*/ 12 w 64"/>
              <a:gd name="T73" fmla="*/ 36 h 51"/>
              <a:gd name="T74" fmla="*/ 52 w 64"/>
              <a:gd name="T75" fmla="*/ 16 h 51"/>
              <a:gd name="T76" fmla="*/ 52 w 64"/>
              <a:gd name="T77" fmla="*/ 15 h 51"/>
              <a:gd name="T78" fmla="*/ 52 w 64"/>
              <a:gd name="T79" fmla="*/ 16 h 51"/>
              <a:gd name="T80" fmla="*/ 50 w 64"/>
              <a:gd name="T81" fmla="*/ 11 h 51"/>
              <a:gd name="T82" fmla="*/ 51 w 64"/>
              <a:gd name="T83" fmla="*/ 12 h 51"/>
              <a:gd name="T84" fmla="*/ 50 w 64"/>
              <a:gd name="T85" fmla="*/ 1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 h="51">
                <a:moveTo>
                  <a:pt x="21" y="51"/>
                </a:moveTo>
                <a:cubicBezTo>
                  <a:pt x="20" y="51"/>
                  <a:pt x="18" y="51"/>
                  <a:pt x="17" y="50"/>
                </a:cubicBezTo>
                <a:cubicBezTo>
                  <a:pt x="14" y="50"/>
                  <a:pt x="11" y="48"/>
                  <a:pt x="10" y="46"/>
                </a:cubicBezTo>
                <a:cubicBezTo>
                  <a:pt x="9" y="44"/>
                  <a:pt x="9" y="43"/>
                  <a:pt x="9" y="41"/>
                </a:cubicBezTo>
                <a:cubicBezTo>
                  <a:pt x="9" y="41"/>
                  <a:pt x="8" y="40"/>
                  <a:pt x="8" y="40"/>
                </a:cubicBezTo>
                <a:cubicBezTo>
                  <a:pt x="8" y="40"/>
                  <a:pt x="7" y="40"/>
                  <a:pt x="7" y="40"/>
                </a:cubicBezTo>
                <a:cubicBezTo>
                  <a:pt x="7" y="40"/>
                  <a:pt x="7" y="40"/>
                  <a:pt x="6" y="40"/>
                </a:cubicBezTo>
                <a:cubicBezTo>
                  <a:pt x="6" y="39"/>
                  <a:pt x="6" y="39"/>
                  <a:pt x="6" y="39"/>
                </a:cubicBezTo>
                <a:cubicBezTo>
                  <a:pt x="6" y="39"/>
                  <a:pt x="6" y="39"/>
                  <a:pt x="6" y="39"/>
                </a:cubicBezTo>
                <a:cubicBezTo>
                  <a:pt x="5" y="38"/>
                  <a:pt x="4" y="37"/>
                  <a:pt x="4" y="36"/>
                </a:cubicBezTo>
                <a:cubicBezTo>
                  <a:pt x="3" y="32"/>
                  <a:pt x="5" y="30"/>
                  <a:pt x="6" y="28"/>
                </a:cubicBezTo>
                <a:cubicBezTo>
                  <a:pt x="6" y="28"/>
                  <a:pt x="7" y="28"/>
                  <a:pt x="7" y="28"/>
                </a:cubicBezTo>
                <a:cubicBezTo>
                  <a:pt x="1" y="23"/>
                  <a:pt x="0" y="16"/>
                  <a:pt x="4" y="10"/>
                </a:cubicBezTo>
                <a:cubicBezTo>
                  <a:pt x="4" y="10"/>
                  <a:pt x="5" y="9"/>
                  <a:pt x="5" y="9"/>
                </a:cubicBezTo>
                <a:cubicBezTo>
                  <a:pt x="7" y="6"/>
                  <a:pt x="9" y="3"/>
                  <a:pt x="13" y="2"/>
                </a:cubicBezTo>
                <a:cubicBezTo>
                  <a:pt x="13" y="2"/>
                  <a:pt x="13" y="2"/>
                  <a:pt x="13" y="2"/>
                </a:cubicBezTo>
                <a:cubicBezTo>
                  <a:pt x="14" y="1"/>
                  <a:pt x="15" y="0"/>
                  <a:pt x="16" y="0"/>
                </a:cubicBezTo>
                <a:cubicBezTo>
                  <a:pt x="16" y="0"/>
                  <a:pt x="17" y="0"/>
                  <a:pt x="17" y="0"/>
                </a:cubicBezTo>
                <a:cubicBezTo>
                  <a:pt x="17" y="0"/>
                  <a:pt x="17" y="0"/>
                  <a:pt x="18" y="0"/>
                </a:cubicBezTo>
                <a:cubicBezTo>
                  <a:pt x="18" y="0"/>
                  <a:pt x="18" y="0"/>
                  <a:pt x="18" y="0"/>
                </a:cubicBezTo>
                <a:cubicBezTo>
                  <a:pt x="20" y="0"/>
                  <a:pt x="21" y="0"/>
                  <a:pt x="23" y="0"/>
                </a:cubicBezTo>
                <a:cubicBezTo>
                  <a:pt x="25" y="0"/>
                  <a:pt x="27" y="0"/>
                  <a:pt x="29" y="1"/>
                </a:cubicBezTo>
                <a:cubicBezTo>
                  <a:pt x="30" y="1"/>
                  <a:pt x="31" y="1"/>
                  <a:pt x="32" y="1"/>
                </a:cubicBezTo>
                <a:cubicBezTo>
                  <a:pt x="32" y="1"/>
                  <a:pt x="32" y="1"/>
                  <a:pt x="32" y="1"/>
                </a:cubicBezTo>
                <a:cubicBezTo>
                  <a:pt x="34" y="0"/>
                  <a:pt x="35" y="0"/>
                  <a:pt x="37" y="0"/>
                </a:cubicBezTo>
                <a:cubicBezTo>
                  <a:pt x="46" y="0"/>
                  <a:pt x="55" y="8"/>
                  <a:pt x="56" y="17"/>
                </a:cubicBezTo>
                <a:cubicBezTo>
                  <a:pt x="56" y="17"/>
                  <a:pt x="56" y="17"/>
                  <a:pt x="56" y="17"/>
                </a:cubicBezTo>
                <a:cubicBezTo>
                  <a:pt x="59" y="19"/>
                  <a:pt x="61" y="20"/>
                  <a:pt x="62" y="22"/>
                </a:cubicBezTo>
                <a:cubicBezTo>
                  <a:pt x="64" y="23"/>
                  <a:pt x="64" y="25"/>
                  <a:pt x="64" y="27"/>
                </a:cubicBezTo>
                <a:cubicBezTo>
                  <a:pt x="64" y="30"/>
                  <a:pt x="63" y="32"/>
                  <a:pt x="61" y="34"/>
                </a:cubicBezTo>
                <a:cubicBezTo>
                  <a:pt x="61" y="34"/>
                  <a:pt x="61" y="34"/>
                  <a:pt x="61" y="34"/>
                </a:cubicBezTo>
                <a:cubicBezTo>
                  <a:pt x="58" y="41"/>
                  <a:pt x="48" y="47"/>
                  <a:pt x="41" y="47"/>
                </a:cubicBezTo>
                <a:cubicBezTo>
                  <a:pt x="41" y="47"/>
                  <a:pt x="41" y="47"/>
                  <a:pt x="41" y="47"/>
                </a:cubicBezTo>
                <a:cubicBezTo>
                  <a:pt x="40" y="47"/>
                  <a:pt x="39" y="47"/>
                  <a:pt x="39" y="46"/>
                </a:cubicBezTo>
                <a:cubicBezTo>
                  <a:pt x="37" y="48"/>
                  <a:pt x="33" y="49"/>
                  <a:pt x="30" y="49"/>
                </a:cubicBezTo>
                <a:cubicBezTo>
                  <a:pt x="30" y="49"/>
                  <a:pt x="29" y="49"/>
                  <a:pt x="29" y="49"/>
                </a:cubicBezTo>
                <a:cubicBezTo>
                  <a:pt x="29" y="49"/>
                  <a:pt x="29" y="49"/>
                  <a:pt x="29" y="49"/>
                </a:cubicBezTo>
                <a:cubicBezTo>
                  <a:pt x="26" y="50"/>
                  <a:pt x="24" y="51"/>
                  <a:pt x="21" y="51"/>
                </a:cubicBezTo>
                <a:close/>
                <a:moveTo>
                  <a:pt x="12" y="36"/>
                </a:moveTo>
                <a:cubicBezTo>
                  <a:pt x="13" y="36"/>
                  <a:pt x="13" y="36"/>
                  <a:pt x="14" y="37"/>
                </a:cubicBezTo>
                <a:cubicBezTo>
                  <a:pt x="14" y="37"/>
                  <a:pt x="14" y="38"/>
                  <a:pt x="14" y="38"/>
                </a:cubicBezTo>
                <a:cubicBezTo>
                  <a:pt x="12" y="40"/>
                  <a:pt x="12" y="42"/>
                  <a:pt x="13" y="44"/>
                </a:cubicBezTo>
                <a:cubicBezTo>
                  <a:pt x="14" y="46"/>
                  <a:pt x="16" y="47"/>
                  <a:pt x="19" y="47"/>
                </a:cubicBezTo>
                <a:cubicBezTo>
                  <a:pt x="20" y="47"/>
                  <a:pt x="20" y="47"/>
                  <a:pt x="21" y="47"/>
                </a:cubicBezTo>
                <a:cubicBezTo>
                  <a:pt x="26" y="47"/>
                  <a:pt x="31" y="45"/>
                  <a:pt x="34" y="41"/>
                </a:cubicBezTo>
                <a:cubicBezTo>
                  <a:pt x="34" y="40"/>
                  <a:pt x="35" y="40"/>
                  <a:pt x="35" y="40"/>
                </a:cubicBezTo>
                <a:cubicBezTo>
                  <a:pt x="36" y="40"/>
                  <a:pt x="37" y="40"/>
                  <a:pt x="37" y="41"/>
                </a:cubicBezTo>
                <a:cubicBezTo>
                  <a:pt x="38" y="43"/>
                  <a:pt x="39" y="44"/>
                  <a:pt x="41" y="44"/>
                </a:cubicBezTo>
                <a:cubicBezTo>
                  <a:pt x="46" y="44"/>
                  <a:pt x="52" y="40"/>
                  <a:pt x="54" y="37"/>
                </a:cubicBezTo>
                <a:cubicBezTo>
                  <a:pt x="57" y="34"/>
                  <a:pt x="59" y="31"/>
                  <a:pt x="58" y="29"/>
                </a:cubicBezTo>
                <a:cubicBezTo>
                  <a:pt x="58" y="27"/>
                  <a:pt x="57" y="25"/>
                  <a:pt x="54" y="24"/>
                </a:cubicBezTo>
                <a:cubicBezTo>
                  <a:pt x="54" y="24"/>
                  <a:pt x="53" y="23"/>
                  <a:pt x="53" y="23"/>
                </a:cubicBezTo>
                <a:cubicBezTo>
                  <a:pt x="52" y="23"/>
                  <a:pt x="51" y="23"/>
                  <a:pt x="50" y="22"/>
                </a:cubicBezTo>
                <a:cubicBezTo>
                  <a:pt x="49" y="22"/>
                  <a:pt x="48" y="21"/>
                  <a:pt x="49" y="20"/>
                </a:cubicBezTo>
                <a:cubicBezTo>
                  <a:pt x="49" y="18"/>
                  <a:pt x="48" y="16"/>
                  <a:pt x="47" y="14"/>
                </a:cubicBezTo>
                <a:cubicBezTo>
                  <a:pt x="47" y="14"/>
                  <a:pt x="46" y="13"/>
                  <a:pt x="46" y="13"/>
                </a:cubicBezTo>
                <a:cubicBezTo>
                  <a:pt x="46" y="13"/>
                  <a:pt x="46" y="12"/>
                  <a:pt x="46" y="11"/>
                </a:cubicBezTo>
                <a:cubicBezTo>
                  <a:pt x="46" y="11"/>
                  <a:pt x="46" y="11"/>
                  <a:pt x="46" y="11"/>
                </a:cubicBezTo>
                <a:cubicBezTo>
                  <a:pt x="43" y="7"/>
                  <a:pt x="37" y="4"/>
                  <a:pt x="32" y="4"/>
                </a:cubicBezTo>
                <a:cubicBezTo>
                  <a:pt x="28" y="4"/>
                  <a:pt x="24" y="6"/>
                  <a:pt x="22" y="10"/>
                </a:cubicBezTo>
                <a:cubicBezTo>
                  <a:pt x="22" y="11"/>
                  <a:pt x="21" y="11"/>
                  <a:pt x="21" y="11"/>
                </a:cubicBezTo>
                <a:cubicBezTo>
                  <a:pt x="20" y="11"/>
                  <a:pt x="20" y="11"/>
                  <a:pt x="20" y="11"/>
                </a:cubicBezTo>
                <a:cubicBezTo>
                  <a:pt x="18" y="9"/>
                  <a:pt x="15" y="8"/>
                  <a:pt x="13" y="8"/>
                </a:cubicBezTo>
                <a:cubicBezTo>
                  <a:pt x="10" y="8"/>
                  <a:pt x="8" y="10"/>
                  <a:pt x="6" y="13"/>
                </a:cubicBezTo>
                <a:cubicBezTo>
                  <a:pt x="4" y="17"/>
                  <a:pt x="5" y="22"/>
                  <a:pt x="9" y="25"/>
                </a:cubicBezTo>
                <a:cubicBezTo>
                  <a:pt x="9" y="25"/>
                  <a:pt x="9" y="24"/>
                  <a:pt x="10" y="24"/>
                </a:cubicBezTo>
                <a:cubicBezTo>
                  <a:pt x="10" y="24"/>
                  <a:pt x="11" y="25"/>
                  <a:pt x="11" y="25"/>
                </a:cubicBezTo>
                <a:cubicBezTo>
                  <a:pt x="12" y="26"/>
                  <a:pt x="12" y="26"/>
                  <a:pt x="11" y="27"/>
                </a:cubicBezTo>
                <a:cubicBezTo>
                  <a:pt x="11" y="28"/>
                  <a:pt x="10" y="29"/>
                  <a:pt x="9" y="30"/>
                </a:cubicBezTo>
                <a:cubicBezTo>
                  <a:pt x="9" y="30"/>
                  <a:pt x="8" y="31"/>
                  <a:pt x="8" y="31"/>
                </a:cubicBezTo>
                <a:cubicBezTo>
                  <a:pt x="7" y="32"/>
                  <a:pt x="7" y="34"/>
                  <a:pt x="7" y="35"/>
                </a:cubicBezTo>
                <a:cubicBezTo>
                  <a:pt x="7" y="35"/>
                  <a:pt x="7" y="36"/>
                  <a:pt x="8" y="36"/>
                </a:cubicBezTo>
                <a:cubicBezTo>
                  <a:pt x="9" y="36"/>
                  <a:pt x="9" y="36"/>
                  <a:pt x="10" y="36"/>
                </a:cubicBezTo>
                <a:cubicBezTo>
                  <a:pt x="10" y="36"/>
                  <a:pt x="11" y="36"/>
                  <a:pt x="12" y="36"/>
                </a:cubicBezTo>
                <a:cubicBezTo>
                  <a:pt x="12" y="36"/>
                  <a:pt x="12" y="36"/>
                  <a:pt x="12" y="36"/>
                </a:cubicBezTo>
                <a:close/>
                <a:moveTo>
                  <a:pt x="52" y="16"/>
                </a:moveTo>
                <a:cubicBezTo>
                  <a:pt x="52" y="16"/>
                  <a:pt x="52" y="16"/>
                  <a:pt x="52" y="16"/>
                </a:cubicBezTo>
                <a:cubicBezTo>
                  <a:pt x="52" y="16"/>
                  <a:pt x="52" y="15"/>
                  <a:pt x="52" y="15"/>
                </a:cubicBezTo>
                <a:cubicBezTo>
                  <a:pt x="52" y="15"/>
                  <a:pt x="52" y="15"/>
                  <a:pt x="52" y="15"/>
                </a:cubicBezTo>
                <a:cubicBezTo>
                  <a:pt x="52" y="15"/>
                  <a:pt x="52" y="16"/>
                  <a:pt x="52" y="16"/>
                </a:cubicBezTo>
                <a:cubicBezTo>
                  <a:pt x="52" y="16"/>
                  <a:pt x="52" y="16"/>
                  <a:pt x="52" y="16"/>
                </a:cubicBezTo>
                <a:close/>
                <a:moveTo>
                  <a:pt x="50" y="11"/>
                </a:moveTo>
                <a:cubicBezTo>
                  <a:pt x="50" y="11"/>
                  <a:pt x="50" y="12"/>
                  <a:pt x="50" y="12"/>
                </a:cubicBezTo>
                <a:cubicBezTo>
                  <a:pt x="51" y="12"/>
                  <a:pt x="51" y="12"/>
                  <a:pt x="51" y="12"/>
                </a:cubicBezTo>
                <a:cubicBezTo>
                  <a:pt x="51" y="12"/>
                  <a:pt x="51" y="12"/>
                  <a:pt x="51" y="12"/>
                </a:cubicBezTo>
                <a:cubicBezTo>
                  <a:pt x="51" y="11"/>
                  <a:pt x="50" y="11"/>
                  <a:pt x="50" y="10"/>
                </a:cubicBezTo>
                <a:cubicBezTo>
                  <a:pt x="50" y="10"/>
                  <a:pt x="50" y="11"/>
                  <a:pt x="50" y="1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文本框 7"/>
          <p:cNvSpPr txBox="1"/>
          <p:nvPr/>
        </p:nvSpPr>
        <p:spPr>
          <a:xfrm>
            <a:off x="7724422" y="2012815"/>
            <a:ext cx="468133" cy="923330"/>
          </a:xfrm>
          <a:prstGeom prst="rect">
            <a:avLst/>
          </a:prstGeom>
          <a:noFill/>
        </p:spPr>
        <p:txBody>
          <a:bodyPr wrap="square" rtlCol="0">
            <a:spAutoFit/>
          </a:bodyPr>
          <a:lstStyle/>
          <a:p>
            <a:r>
              <a:rPr lang="en-US" altLang="zh-CN" sz="5400" b="1">
                <a:solidFill>
                  <a:srgbClr val="FFC000"/>
                </a:solidFill>
                <a:latin typeface="方正静蕾简体" pitchFamily="2" charset="-122"/>
                <a:ea typeface="方正静蕾简体" pitchFamily="2" charset="-122"/>
              </a:rPr>
              <a:t>1</a:t>
            </a:r>
            <a:endParaRPr lang="zh-CN" altLang="en-US" sz="5400" b="1">
              <a:solidFill>
                <a:srgbClr val="FFC000"/>
              </a:solidFill>
              <a:latin typeface="方正静蕾简体" pitchFamily="2" charset="-122"/>
              <a:ea typeface="方正静蕾简体" pitchFamily="2" charset="-122"/>
            </a:endParaRPr>
          </a:p>
        </p:txBody>
      </p:sp>
      <p:sp>
        <p:nvSpPr>
          <p:cNvPr id="366" name="文本框 365"/>
          <p:cNvSpPr txBox="1"/>
          <p:nvPr/>
        </p:nvSpPr>
        <p:spPr>
          <a:xfrm>
            <a:off x="7665897" y="3222329"/>
            <a:ext cx="468133" cy="923330"/>
          </a:xfrm>
          <a:prstGeom prst="rect">
            <a:avLst/>
          </a:prstGeom>
          <a:noFill/>
        </p:spPr>
        <p:txBody>
          <a:bodyPr wrap="square" rtlCol="0">
            <a:spAutoFit/>
          </a:bodyPr>
          <a:lstStyle/>
          <a:p>
            <a:r>
              <a:rPr lang="en-US" altLang="zh-CN" sz="5400" b="1">
                <a:solidFill>
                  <a:srgbClr val="FFC000"/>
                </a:solidFill>
                <a:latin typeface="方正静蕾简体" pitchFamily="2" charset="-122"/>
                <a:ea typeface="方正静蕾简体" pitchFamily="2" charset="-122"/>
              </a:rPr>
              <a:t>2</a:t>
            </a:r>
            <a:endParaRPr lang="zh-CN" altLang="en-US" sz="5400" b="1">
              <a:solidFill>
                <a:srgbClr val="FFC000"/>
              </a:solidFill>
              <a:latin typeface="方正静蕾简体" pitchFamily="2" charset="-122"/>
              <a:ea typeface="方正静蕾简体" pitchFamily="2" charset="-122"/>
            </a:endParaRPr>
          </a:p>
        </p:txBody>
      </p:sp>
      <p:sp>
        <p:nvSpPr>
          <p:cNvPr id="367" name="文本框 366"/>
          <p:cNvSpPr txBox="1"/>
          <p:nvPr/>
        </p:nvSpPr>
        <p:spPr>
          <a:xfrm>
            <a:off x="7634818" y="4414519"/>
            <a:ext cx="468133" cy="923330"/>
          </a:xfrm>
          <a:prstGeom prst="rect">
            <a:avLst/>
          </a:prstGeom>
          <a:noFill/>
        </p:spPr>
        <p:txBody>
          <a:bodyPr wrap="square" rtlCol="0">
            <a:spAutoFit/>
          </a:bodyPr>
          <a:lstStyle/>
          <a:p>
            <a:r>
              <a:rPr lang="en-US" altLang="zh-CN" sz="5400" b="1">
                <a:solidFill>
                  <a:srgbClr val="FFC000"/>
                </a:solidFill>
                <a:latin typeface="方正静蕾简体" pitchFamily="2" charset="-122"/>
                <a:ea typeface="方正静蕾简体" pitchFamily="2" charset="-122"/>
              </a:rPr>
              <a:t>3</a:t>
            </a:r>
            <a:endParaRPr lang="zh-CN" altLang="en-US" sz="5400" b="1">
              <a:solidFill>
                <a:srgbClr val="FFC000"/>
              </a:solidFill>
              <a:latin typeface="方正静蕾简体" pitchFamily="2" charset="-122"/>
              <a:ea typeface="方正静蕾简体" pitchFamily="2" charset="-122"/>
            </a:endParaRPr>
          </a:p>
        </p:txBody>
      </p:sp>
      <p:grpSp>
        <p:nvGrpSpPr>
          <p:cNvPr id="244" name="Group 4"/>
          <p:cNvGrpSpPr>
            <a:grpSpLocks noChangeAspect="1"/>
          </p:cNvGrpSpPr>
          <p:nvPr/>
        </p:nvGrpSpPr>
        <p:grpSpPr bwMode="auto">
          <a:xfrm rot="891772">
            <a:off x="521512" y="551543"/>
            <a:ext cx="507974" cy="919389"/>
            <a:chOff x="472" y="425"/>
            <a:chExt cx="363" cy="657"/>
          </a:xfrm>
        </p:grpSpPr>
        <p:sp>
          <p:nvSpPr>
            <p:cNvPr id="245" name="Freeform 5"/>
            <p:cNvSpPr>
              <a:spLocks noEditPoints="1"/>
            </p:cNvSpPr>
            <p:nvPr/>
          </p:nvSpPr>
          <p:spPr bwMode="auto">
            <a:xfrm>
              <a:off x="472" y="425"/>
              <a:ext cx="335" cy="657"/>
            </a:xfrm>
            <a:custGeom>
              <a:avLst/>
              <a:gdLst>
                <a:gd name="T0" fmla="*/ 81 w 154"/>
                <a:gd name="T1" fmla="*/ 9 h 305"/>
                <a:gd name="T2" fmla="*/ 48 w 154"/>
                <a:gd name="T3" fmla="*/ 43 h 305"/>
                <a:gd name="T4" fmla="*/ 49 w 154"/>
                <a:gd name="T5" fmla="*/ 47 h 305"/>
                <a:gd name="T6" fmla="*/ 30 w 154"/>
                <a:gd name="T7" fmla="*/ 143 h 305"/>
                <a:gd name="T8" fmla="*/ 21 w 154"/>
                <a:gd name="T9" fmla="*/ 158 h 305"/>
                <a:gd name="T10" fmla="*/ 88 w 154"/>
                <a:gd name="T11" fmla="*/ 243 h 305"/>
                <a:gd name="T12" fmla="*/ 101 w 154"/>
                <a:gd name="T13" fmla="*/ 243 h 305"/>
                <a:gd name="T14" fmla="*/ 91 w 154"/>
                <a:gd name="T15" fmla="*/ 285 h 305"/>
                <a:gd name="T16" fmla="*/ 85 w 154"/>
                <a:gd name="T17" fmla="*/ 275 h 305"/>
                <a:gd name="T18" fmla="*/ 81 w 154"/>
                <a:gd name="T19" fmla="*/ 278 h 305"/>
                <a:gd name="T20" fmla="*/ 85 w 154"/>
                <a:gd name="T21" fmla="*/ 303 h 305"/>
                <a:gd name="T22" fmla="*/ 110 w 154"/>
                <a:gd name="T23" fmla="*/ 247 h 305"/>
                <a:gd name="T24" fmla="*/ 107 w 154"/>
                <a:gd name="T25" fmla="*/ 238 h 305"/>
                <a:gd name="T26" fmla="*/ 85 w 154"/>
                <a:gd name="T27" fmla="*/ 164 h 305"/>
                <a:gd name="T28" fmla="*/ 81 w 154"/>
                <a:gd name="T29" fmla="*/ 151 h 305"/>
                <a:gd name="T30" fmla="*/ 80 w 154"/>
                <a:gd name="T31" fmla="*/ 143 h 305"/>
                <a:gd name="T32" fmla="*/ 67 w 154"/>
                <a:gd name="T33" fmla="*/ 92 h 305"/>
                <a:gd name="T34" fmla="*/ 85 w 154"/>
                <a:gd name="T35" fmla="*/ 39 h 305"/>
                <a:gd name="T36" fmla="*/ 81 w 154"/>
                <a:gd name="T37" fmla="*/ 11 h 305"/>
                <a:gd name="T38" fmla="*/ 103 w 154"/>
                <a:gd name="T39" fmla="*/ 228 h 305"/>
                <a:gd name="T40" fmla="*/ 85 w 154"/>
                <a:gd name="T41" fmla="*/ 174 h 305"/>
                <a:gd name="T42" fmla="*/ 76 w 154"/>
                <a:gd name="T43" fmla="*/ 143 h 305"/>
                <a:gd name="T44" fmla="*/ 78 w 154"/>
                <a:gd name="T45" fmla="*/ 151 h 305"/>
                <a:gd name="T46" fmla="*/ 45 w 154"/>
                <a:gd name="T47" fmla="*/ 189 h 305"/>
                <a:gd name="T48" fmla="*/ 81 w 154"/>
                <a:gd name="T49" fmla="*/ 174 h 305"/>
                <a:gd name="T50" fmla="*/ 85 w 154"/>
                <a:gd name="T51" fmla="*/ 192 h 305"/>
                <a:gd name="T52" fmla="*/ 96 w 154"/>
                <a:gd name="T53" fmla="*/ 231 h 305"/>
                <a:gd name="T54" fmla="*/ 81 w 154"/>
                <a:gd name="T55" fmla="*/ 233 h 305"/>
                <a:gd name="T56" fmla="*/ 36 w 154"/>
                <a:gd name="T57" fmla="*/ 147 h 305"/>
                <a:gd name="T58" fmla="*/ 38 w 154"/>
                <a:gd name="T59" fmla="*/ 143 h 305"/>
                <a:gd name="T60" fmla="*/ 76 w 154"/>
                <a:gd name="T61" fmla="*/ 143 h 305"/>
                <a:gd name="T62" fmla="*/ 75 w 154"/>
                <a:gd name="T63" fmla="*/ 47 h 305"/>
                <a:gd name="T64" fmla="*/ 68 w 154"/>
                <a:gd name="T65" fmla="*/ 75 h 305"/>
                <a:gd name="T66" fmla="*/ 57 w 154"/>
                <a:gd name="T67" fmla="*/ 47 h 305"/>
                <a:gd name="T68" fmla="*/ 57 w 154"/>
                <a:gd name="T69" fmla="*/ 19 h 305"/>
                <a:gd name="T70" fmla="*/ 76 w 154"/>
                <a:gd name="T71" fmla="*/ 43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305">
                  <a:moveTo>
                    <a:pt x="81" y="11"/>
                  </a:moveTo>
                  <a:cubicBezTo>
                    <a:pt x="81" y="10"/>
                    <a:pt x="81" y="10"/>
                    <a:pt x="81" y="9"/>
                  </a:cubicBezTo>
                  <a:cubicBezTo>
                    <a:pt x="78" y="2"/>
                    <a:pt x="64" y="0"/>
                    <a:pt x="58" y="4"/>
                  </a:cubicBezTo>
                  <a:cubicBezTo>
                    <a:pt x="48" y="10"/>
                    <a:pt x="47" y="33"/>
                    <a:pt x="48" y="43"/>
                  </a:cubicBezTo>
                  <a:cubicBezTo>
                    <a:pt x="48" y="43"/>
                    <a:pt x="48" y="43"/>
                    <a:pt x="48" y="43"/>
                  </a:cubicBezTo>
                  <a:cubicBezTo>
                    <a:pt x="48" y="44"/>
                    <a:pt x="48" y="46"/>
                    <a:pt x="49" y="47"/>
                  </a:cubicBezTo>
                  <a:cubicBezTo>
                    <a:pt x="51" y="63"/>
                    <a:pt x="56" y="78"/>
                    <a:pt x="61" y="93"/>
                  </a:cubicBezTo>
                  <a:cubicBezTo>
                    <a:pt x="52" y="110"/>
                    <a:pt x="39" y="126"/>
                    <a:pt x="30" y="143"/>
                  </a:cubicBezTo>
                  <a:cubicBezTo>
                    <a:pt x="29" y="144"/>
                    <a:pt x="28" y="146"/>
                    <a:pt x="27" y="147"/>
                  </a:cubicBezTo>
                  <a:cubicBezTo>
                    <a:pt x="25" y="151"/>
                    <a:pt x="23" y="154"/>
                    <a:pt x="21" y="158"/>
                  </a:cubicBezTo>
                  <a:cubicBezTo>
                    <a:pt x="0" y="205"/>
                    <a:pt x="32" y="238"/>
                    <a:pt x="69" y="243"/>
                  </a:cubicBezTo>
                  <a:cubicBezTo>
                    <a:pt x="75" y="244"/>
                    <a:pt x="82" y="244"/>
                    <a:pt x="88" y="243"/>
                  </a:cubicBezTo>
                  <a:cubicBezTo>
                    <a:pt x="92" y="242"/>
                    <a:pt x="96" y="242"/>
                    <a:pt x="100" y="240"/>
                  </a:cubicBezTo>
                  <a:cubicBezTo>
                    <a:pt x="100" y="241"/>
                    <a:pt x="100" y="242"/>
                    <a:pt x="101" y="243"/>
                  </a:cubicBezTo>
                  <a:cubicBezTo>
                    <a:pt x="101" y="244"/>
                    <a:pt x="101" y="246"/>
                    <a:pt x="102" y="247"/>
                  </a:cubicBezTo>
                  <a:cubicBezTo>
                    <a:pt x="104" y="258"/>
                    <a:pt x="103" y="270"/>
                    <a:pt x="91" y="285"/>
                  </a:cubicBezTo>
                  <a:cubicBezTo>
                    <a:pt x="91" y="284"/>
                    <a:pt x="91" y="284"/>
                    <a:pt x="91" y="284"/>
                  </a:cubicBezTo>
                  <a:cubicBezTo>
                    <a:pt x="92" y="280"/>
                    <a:pt x="89" y="276"/>
                    <a:pt x="85" y="275"/>
                  </a:cubicBezTo>
                  <a:cubicBezTo>
                    <a:pt x="84" y="275"/>
                    <a:pt x="82" y="276"/>
                    <a:pt x="81" y="277"/>
                  </a:cubicBezTo>
                  <a:cubicBezTo>
                    <a:pt x="81" y="277"/>
                    <a:pt x="81" y="277"/>
                    <a:pt x="81" y="278"/>
                  </a:cubicBezTo>
                  <a:cubicBezTo>
                    <a:pt x="74" y="285"/>
                    <a:pt x="75" y="295"/>
                    <a:pt x="81" y="300"/>
                  </a:cubicBezTo>
                  <a:cubicBezTo>
                    <a:pt x="82" y="301"/>
                    <a:pt x="84" y="302"/>
                    <a:pt x="85" y="303"/>
                  </a:cubicBezTo>
                  <a:cubicBezTo>
                    <a:pt x="88" y="304"/>
                    <a:pt x="92" y="305"/>
                    <a:pt x="97" y="304"/>
                  </a:cubicBezTo>
                  <a:cubicBezTo>
                    <a:pt x="120" y="297"/>
                    <a:pt x="117" y="271"/>
                    <a:pt x="110" y="247"/>
                  </a:cubicBezTo>
                  <a:cubicBezTo>
                    <a:pt x="109" y="246"/>
                    <a:pt x="109" y="244"/>
                    <a:pt x="109" y="243"/>
                  </a:cubicBezTo>
                  <a:cubicBezTo>
                    <a:pt x="108" y="241"/>
                    <a:pt x="107" y="239"/>
                    <a:pt x="107" y="238"/>
                  </a:cubicBezTo>
                  <a:cubicBezTo>
                    <a:pt x="117" y="233"/>
                    <a:pt x="127" y="226"/>
                    <a:pt x="134" y="215"/>
                  </a:cubicBezTo>
                  <a:cubicBezTo>
                    <a:pt x="154" y="188"/>
                    <a:pt x="117" y="163"/>
                    <a:pt x="85" y="164"/>
                  </a:cubicBezTo>
                  <a:cubicBezTo>
                    <a:pt x="84" y="164"/>
                    <a:pt x="84" y="164"/>
                    <a:pt x="83" y="164"/>
                  </a:cubicBezTo>
                  <a:cubicBezTo>
                    <a:pt x="83" y="159"/>
                    <a:pt x="82" y="155"/>
                    <a:pt x="81" y="151"/>
                  </a:cubicBezTo>
                  <a:cubicBezTo>
                    <a:pt x="81" y="149"/>
                    <a:pt x="81" y="148"/>
                    <a:pt x="80" y="147"/>
                  </a:cubicBezTo>
                  <a:cubicBezTo>
                    <a:pt x="80" y="146"/>
                    <a:pt x="80" y="144"/>
                    <a:pt x="80" y="143"/>
                  </a:cubicBezTo>
                  <a:cubicBezTo>
                    <a:pt x="77" y="131"/>
                    <a:pt x="75" y="119"/>
                    <a:pt x="72" y="108"/>
                  </a:cubicBezTo>
                  <a:cubicBezTo>
                    <a:pt x="71" y="103"/>
                    <a:pt x="69" y="97"/>
                    <a:pt x="67" y="92"/>
                  </a:cubicBezTo>
                  <a:cubicBezTo>
                    <a:pt x="73" y="81"/>
                    <a:pt x="78" y="71"/>
                    <a:pt x="81" y="60"/>
                  </a:cubicBezTo>
                  <a:cubicBezTo>
                    <a:pt x="83" y="53"/>
                    <a:pt x="85" y="46"/>
                    <a:pt x="85" y="39"/>
                  </a:cubicBezTo>
                  <a:cubicBezTo>
                    <a:pt x="85" y="35"/>
                    <a:pt x="85" y="32"/>
                    <a:pt x="85" y="29"/>
                  </a:cubicBezTo>
                  <a:cubicBezTo>
                    <a:pt x="85" y="23"/>
                    <a:pt x="83" y="17"/>
                    <a:pt x="81" y="11"/>
                  </a:cubicBezTo>
                  <a:close/>
                  <a:moveTo>
                    <a:pt x="109" y="225"/>
                  </a:moveTo>
                  <a:cubicBezTo>
                    <a:pt x="107" y="226"/>
                    <a:pt x="105" y="228"/>
                    <a:pt x="103" y="228"/>
                  </a:cubicBezTo>
                  <a:cubicBezTo>
                    <a:pt x="101" y="222"/>
                    <a:pt x="98" y="216"/>
                    <a:pt x="97" y="213"/>
                  </a:cubicBezTo>
                  <a:cubicBezTo>
                    <a:pt x="92" y="200"/>
                    <a:pt x="88" y="187"/>
                    <a:pt x="85" y="174"/>
                  </a:cubicBezTo>
                  <a:cubicBezTo>
                    <a:pt x="115" y="174"/>
                    <a:pt x="144" y="202"/>
                    <a:pt x="109" y="225"/>
                  </a:cubicBezTo>
                  <a:close/>
                  <a:moveTo>
                    <a:pt x="76" y="143"/>
                  </a:moveTo>
                  <a:cubicBezTo>
                    <a:pt x="76" y="144"/>
                    <a:pt x="76" y="146"/>
                    <a:pt x="77" y="147"/>
                  </a:cubicBezTo>
                  <a:cubicBezTo>
                    <a:pt x="77" y="148"/>
                    <a:pt x="77" y="150"/>
                    <a:pt x="78" y="151"/>
                  </a:cubicBezTo>
                  <a:cubicBezTo>
                    <a:pt x="78" y="155"/>
                    <a:pt x="79" y="160"/>
                    <a:pt x="80" y="164"/>
                  </a:cubicBezTo>
                  <a:cubicBezTo>
                    <a:pt x="64" y="165"/>
                    <a:pt x="50" y="173"/>
                    <a:pt x="45" y="189"/>
                  </a:cubicBezTo>
                  <a:cubicBezTo>
                    <a:pt x="44" y="192"/>
                    <a:pt x="49" y="194"/>
                    <a:pt x="51" y="191"/>
                  </a:cubicBezTo>
                  <a:cubicBezTo>
                    <a:pt x="59" y="180"/>
                    <a:pt x="70" y="175"/>
                    <a:pt x="81" y="174"/>
                  </a:cubicBezTo>
                  <a:cubicBezTo>
                    <a:pt x="81" y="174"/>
                    <a:pt x="82" y="174"/>
                    <a:pt x="82" y="174"/>
                  </a:cubicBezTo>
                  <a:cubicBezTo>
                    <a:pt x="83" y="180"/>
                    <a:pt x="84" y="186"/>
                    <a:pt x="85" y="192"/>
                  </a:cubicBezTo>
                  <a:cubicBezTo>
                    <a:pt x="87" y="199"/>
                    <a:pt x="88" y="207"/>
                    <a:pt x="91" y="214"/>
                  </a:cubicBezTo>
                  <a:cubicBezTo>
                    <a:pt x="92" y="220"/>
                    <a:pt x="94" y="226"/>
                    <a:pt x="96" y="231"/>
                  </a:cubicBezTo>
                  <a:cubicBezTo>
                    <a:pt x="93" y="232"/>
                    <a:pt x="89" y="233"/>
                    <a:pt x="85" y="233"/>
                  </a:cubicBezTo>
                  <a:cubicBezTo>
                    <a:pt x="84" y="233"/>
                    <a:pt x="82" y="233"/>
                    <a:pt x="81" y="233"/>
                  </a:cubicBezTo>
                  <a:cubicBezTo>
                    <a:pt x="67" y="233"/>
                    <a:pt x="52" y="228"/>
                    <a:pt x="41" y="223"/>
                  </a:cubicBezTo>
                  <a:cubicBezTo>
                    <a:pt x="9" y="206"/>
                    <a:pt x="24" y="170"/>
                    <a:pt x="36" y="147"/>
                  </a:cubicBezTo>
                  <a:cubicBezTo>
                    <a:pt x="36" y="146"/>
                    <a:pt x="36" y="145"/>
                    <a:pt x="37" y="144"/>
                  </a:cubicBezTo>
                  <a:cubicBezTo>
                    <a:pt x="37" y="144"/>
                    <a:pt x="37" y="143"/>
                    <a:pt x="38" y="143"/>
                  </a:cubicBezTo>
                  <a:cubicBezTo>
                    <a:pt x="45" y="130"/>
                    <a:pt x="54" y="116"/>
                    <a:pt x="63" y="100"/>
                  </a:cubicBezTo>
                  <a:cubicBezTo>
                    <a:pt x="67" y="114"/>
                    <a:pt x="72" y="129"/>
                    <a:pt x="76" y="143"/>
                  </a:cubicBezTo>
                  <a:close/>
                  <a:moveTo>
                    <a:pt x="76" y="43"/>
                  </a:moveTo>
                  <a:cubicBezTo>
                    <a:pt x="76" y="44"/>
                    <a:pt x="75" y="46"/>
                    <a:pt x="75" y="47"/>
                  </a:cubicBezTo>
                  <a:cubicBezTo>
                    <a:pt x="75" y="47"/>
                    <a:pt x="75" y="48"/>
                    <a:pt x="75" y="48"/>
                  </a:cubicBezTo>
                  <a:cubicBezTo>
                    <a:pt x="74" y="57"/>
                    <a:pt x="71" y="66"/>
                    <a:pt x="68" y="75"/>
                  </a:cubicBezTo>
                  <a:cubicBezTo>
                    <a:pt x="67" y="78"/>
                    <a:pt x="66" y="81"/>
                    <a:pt x="65" y="83"/>
                  </a:cubicBezTo>
                  <a:cubicBezTo>
                    <a:pt x="61" y="71"/>
                    <a:pt x="58" y="59"/>
                    <a:pt x="57" y="47"/>
                  </a:cubicBezTo>
                  <a:cubicBezTo>
                    <a:pt x="57" y="46"/>
                    <a:pt x="56" y="44"/>
                    <a:pt x="56" y="43"/>
                  </a:cubicBezTo>
                  <a:cubicBezTo>
                    <a:pt x="56" y="35"/>
                    <a:pt x="56" y="27"/>
                    <a:pt x="57" y="19"/>
                  </a:cubicBezTo>
                  <a:cubicBezTo>
                    <a:pt x="58" y="12"/>
                    <a:pt x="64" y="13"/>
                    <a:pt x="77" y="23"/>
                  </a:cubicBezTo>
                  <a:cubicBezTo>
                    <a:pt x="77" y="30"/>
                    <a:pt x="77" y="36"/>
                    <a:pt x="76" y="4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6" name="Freeform 6"/>
            <p:cNvSpPr/>
            <p:nvPr/>
          </p:nvSpPr>
          <p:spPr bwMode="auto">
            <a:xfrm>
              <a:off x="735" y="774"/>
              <a:ext cx="61" cy="52"/>
            </a:xfrm>
            <a:custGeom>
              <a:avLst/>
              <a:gdLst>
                <a:gd name="T0" fmla="*/ 25 w 28"/>
                <a:gd name="T1" fmla="*/ 23 h 24"/>
                <a:gd name="T2" fmla="*/ 27 w 28"/>
                <a:gd name="T3" fmla="*/ 21 h 24"/>
                <a:gd name="T4" fmla="*/ 3 w 28"/>
                <a:gd name="T5" fmla="*/ 1 h 24"/>
                <a:gd name="T6" fmla="*/ 2 w 28"/>
                <a:gd name="T7" fmla="*/ 4 h 24"/>
                <a:gd name="T8" fmla="*/ 25 w 28"/>
                <a:gd name="T9" fmla="*/ 23 h 24"/>
              </a:gdLst>
              <a:ahLst/>
              <a:cxnLst>
                <a:cxn ang="0">
                  <a:pos x="T0" y="T1"/>
                </a:cxn>
                <a:cxn ang="0">
                  <a:pos x="T2" y="T3"/>
                </a:cxn>
                <a:cxn ang="0">
                  <a:pos x="T4" y="T5"/>
                </a:cxn>
                <a:cxn ang="0">
                  <a:pos x="T6" y="T7"/>
                </a:cxn>
                <a:cxn ang="0">
                  <a:pos x="T8" y="T9"/>
                </a:cxn>
              </a:cxnLst>
              <a:rect l="0" t="0" r="r" b="b"/>
              <a:pathLst>
                <a:path w="28" h="24">
                  <a:moveTo>
                    <a:pt x="25" y="23"/>
                  </a:moveTo>
                  <a:cubicBezTo>
                    <a:pt x="26" y="24"/>
                    <a:pt x="28" y="23"/>
                    <a:pt x="27" y="21"/>
                  </a:cubicBezTo>
                  <a:cubicBezTo>
                    <a:pt x="24" y="10"/>
                    <a:pt x="13" y="4"/>
                    <a:pt x="3" y="1"/>
                  </a:cubicBezTo>
                  <a:cubicBezTo>
                    <a:pt x="1" y="0"/>
                    <a:pt x="0" y="3"/>
                    <a:pt x="2" y="4"/>
                  </a:cubicBezTo>
                  <a:cubicBezTo>
                    <a:pt x="10" y="10"/>
                    <a:pt x="17" y="17"/>
                    <a:pt x="25" y="2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7" name="Freeform 7"/>
            <p:cNvSpPr/>
            <p:nvPr/>
          </p:nvSpPr>
          <p:spPr bwMode="auto">
            <a:xfrm>
              <a:off x="759" y="748"/>
              <a:ext cx="76" cy="50"/>
            </a:xfrm>
            <a:custGeom>
              <a:avLst/>
              <a:gdLst>
                <a:gd name="T0" fmla="*/ 3 w 35"/>
                <a:gd name="T1" fmla="*/ 1 h 23"/>
                <a:gd name="T2" fmla="*/ 3 w 35"/>
                <a:gd name="T3" fmla="*/ 5 h 23"/>
                <a:gd name="T4" fmla="*/ 17 w 35"/>
                <a:gd name="T5" fmla="*/ 11 h 23"/>
                <a:gd name="T6" fmla="*/ 31 w 35"/>
                <a:gd name="T7" fmla="*/ 22 h 23"/>
                <a:gd name="T8" fmla="*/ 34 w 35"/>
                <a:gd name="T9" fmla="*/ 20 h 23"/>
                <a:gd name="T10" fmla="*/ 3 w 35"/>
                <a:gd name="T11" fmla="*/ 1 h 23"/>
              </a:gdLst>
              <a:ahLst/>
              <a:cxnLst>
                <a:cxn ang="0">
                  <a:pos x="T0" y="T1"/>
                </a:cxn>
                <a:cxn ang="0">
                  <a:pos x="T2" y="T3"/>
                </a:cxn>
                <a:cxn ang="0">
                  <a:pos x="T4" y="T5"/>
                </a:cxn>
                <a:cxn ang="0">
                  <a:pos x="T6" y="T7"/>
                </a:cxn>
                <a:cxn ang="0">
                  <a:pos x="T8" y="T9"/>
                </a:cxn>
                <a:cxn ang="0">
                  <a:pos x="T10" y="T11"/>
                </a:cxn>
              </a:cxnLst>
              <a:rect l="0" t="0" r="r" b="b"/>
              <a:pathLst>
                <a:path w="35" h="23">
                  <a:moveTo>
                    <a:pt x="3" y="1"/>
                  </a:moveTo>
                  <a:cubicBezTo>
                    <a:pt x="1" y="1"/>
                    <a:pt x="0" y="4"/>
                    <a:pt x="3" y="5"/>
                  </a:cubicBezTo>
                  <a:cubicBezTo>
                    <a:pt x="8" y="6"/>
                    <a:pt x="13" y="8"/>
                    <a:pt x="17" y="11"/>
                  </a:cubicBezTo>
                  <a:cubicBezTo>
                    <a:pt x="22" y="15"/>
                    <a:pt x="26" y="19"/>
                    <a:pt x="31" y="22"/>
                  </a:cubicBezTo>
                  <a:cubicBezTo>
                    <a:pt x="33" y="23"/>
                    <a:pt x="35" y="22"/>
                    <a:pt x="34" y="20"/>
                  </a:cubicBezTo>
                  <a:cubicBezTo>
                    <a:pt x="30" y="8"/>
                    <a:pt x="16" y="0"/>
                    <a:pt x="3" y="1"/>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71" name="Rectangle 47"/>
          <p:cNvSpPr/>
          <p:nvPr/>
        </p:nvSpPr>
        <p:spPr>
          <a:xfrm>
            <a:off x="1288212" y="759990"/>
            <a:ext cx="2883803" cy="492443"/>
          </a:xfrm>
          <a:prstGeom prst="rect">
            <a:avLst/>
          </a:prstGeom>
        </p:spPr>
        <p:txBody>
          <a:bodyPr wrap="none" lIns="0" tIns="0" rIns="0" bIns="0">
            <a:spAutoFit/>
          </a:bodyPr>
          <a:lstStyle/>
          <a:p>
            <a:r>
              <a:rPr lang="zh-CN" altLang="en-US" sz="3200" b="1" dirty="0">
                <a:solidFill>
                  <a:schemeClr val="bg1"/>
                </a:solidFill>
                <a:latin typeface="方正静蕾简体" pitchFamily="2" charset="-122"/>
                <a:ea typeface="方正静蕾简体" pitchFamily="2" charset="-122"/>
                <a:cs typeface="Arial" panose="020B0604020202020204" pitchFamily="34" charset="0"/>
              </a:rPr>
              <a:t>添加你的小标题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372" name="文本框 7"/>
          <p:cNvSpPr txBox="1">
            <a:spLocks noChangeArrowheads="1"/>
          </p:cNvSpPr>
          <p:nvPr/>
        </p:nvSpPr>
        <p:spPr bwMode="auto">
          <a:xfrm>
            <a:off x="8467696" y="2064632"/>
            <a:ext cx="313451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2400" dirty="0">
                <a:solidFill>
                  <a:schemeClr val="bg1"/>
                </a:solidFill>
                <a:latin typeface="方正静蕾简体" pitchFamily="2" charset="-122"/>
                <a:ea typeface="方正静蕾简体" pitchFamily="2" charset="-122"/>
              </a:rPr>
              <a:t>请添加你的文本请添加你的文本</a:t>
            </a:r>
          </a:p>
        </p:txBody>
      </p:sp>
      <p:sp>
        <p:nvSpPr>
          <p:cNvPr id="373" name="文本框 7"/>
          <p:cNvSpPr txBox="1">
            <a:spLocks noChangeArrowheads="1"/>
          </p:cNvSpPr>
          <p:nvPr/>
        </p:nvSpPr>
        <p:spPr bwMode="auto">
          <a:xfrm>
            <a:off x="8451710" y="3306032"/>
            <a:ext cx="313451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2400" dirty="0">
                <a:solidFill>
                  <a:schemeClr val="bg1"/>
                </a:solidFill>
                <a:latin typeface="方正静蕾简体" pitchFamily="2" charset="-122"/>
                <a:ea typeface="方正静蕾简体" pitchFamily="2" charset="-122"/>
              </a:rPr>
              <a:t>请添加你的文本请添加你的文本</a:t>
            </a:r>
          </a:p>
        </p:txBody>
      </p:sp>
      <p:sp>
        <p:nvSpPr>
          <p:cNvPr id="374" name="文本框 7"/>
          <p:cNvSpPr txBox="1">
            <a:spLocks noChangeArrowheads="1"/>
          </p:cNvSpPr>
          <p:nvPr/>
        </p:nvSpPr>
        <p:spPr bwMode="auto">
          <a:xfrm>
            <a:off x="8451710" y="4529692"/>
            <a:ext cx="313451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2400" dirty="0">
                <a:solidFill>
                  <a:schemeClr val="bg1"/>
                </a:solidFill>
                <a:latin typeface="方正静蕾简体" pitchFamily="2" charset="-122"/>
                <a:ea typeface="方正静蕾简体" pitchFamily="2" charset="-122"/>
              </a:rPr>
              <a:t>请添加你的文本请添加你的文本</a:t>
            </a: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椭圆 44"/>
          <p:cNvSpPr>
            <a:spLocks noChangeArrowheads="1"/>
          </p:cNvSpPr>
          <p:nvPr/>
        </p:nvSpPr>
        <p:spPr bwMode="auto">
          <a:xfrm>
            <a:off x="2121573" y="1949007"/>
            <a:ext cx="1548544" cy="1539810"/>
          </a:xfrm>
          <a:prstGeom prst="ellipse">
            <a:avLst/>
          </a:prstGeom>
          <a:noFill/>
          <a:ln w="9525">
            <a:solidFill>
              <a:schemeClr val="bg1"/>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zh-CN" sz="1350">
              <a:solidFill>
                <a:srgbClr val="FFFFFF"/>
              </a:solidFill>
              <a:latin typeface="宋体" panose="02010600030101010101" pitchFamily="2" charset="-122"/>
              <a:sym typeface="宋体" panose="02010600030101010101" pitchFamily="2" charset="-122"/>
            </a:endParaRPr>
          </a:p>
        </p:txBody>
      </p:sp>
      <p:sp>
        <p:nvSpPr>
          <p:cNvPr id="380" name="椭圆 44"/>
          <p:cNvSpPr>
            <a:spLocks noChangeArrowheads="1"/>
          </p:cNvSpPr>
          <p:nvPr/>
        </p:nvSpPr>
        <p:spPr bwMode="auto">
          <a:xfrm>
            <a:off x="5337182" y="1949007"/>
            <a:ext cx="1548544" cy="1539810"/>
          </a:xfrm>
          <a:prstGeom prst="ellipse">
            <a:avLst/>
          </a:prstGeom>
          <a:noFill/>
          <a:ln w="9525">
            <a:solidFill>
              <a:schemeClr val="bg1"/>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zh-CN" sz="1350">
              <a:solidFill>
                <a:srgbClr val="FFFFFF"/>
              </a:solidFill>
              <a:latin typeface="宋体" panose="02010600030101010101" pitchFamily="2" charset="-122"/>
              <a:sym typeface="宋体" panose="02010600030101010101" pitchFamily="2" charset="-122"/>
            </a:endParaRPr>
          </a:p>
        </p:txBody>
      </p:sp>
      <p:sp>
        <p:nvSpPr>
          <p:cNvPr id="381" name="椭圆 44"/>
          <p:cNvSpPr>
            <a:spLocks noChangeArrowheads="1"/>
          </p:cNvSpPr>
          <p:nvPr/>
        </p:nvSpPr>
        <p:spPr bwMode="auto">
          <a:xfrm>
            <a:off x="8599376" y="1949007"/>
            <a:ext cx="1548544" cy="1539810"/>
          </a:xfrm>
          <a:prstGeom prst="ellipse">
            <a:avLst/>
          </a:prstGeom>
          <a:noFill/>
          <a:ln w="9525">
            <a:solidFill>
              <a:schemeClr val="bg1"/>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zh-CN" sz="1350">
              <a:solidFill>
                <a:srgbClr val="FFFFFF"/>
              </a:solidFill>
              <a:latin typeface="宋体" panose="02010600030101010101" pitchFamily="2" charset="-122"/>
              <a:sym typeface="宋体" panose="02010600030101010101" pitchFamily="2" charset="-122"/>
            </a:endParaRPr>
          </a:p>
        </p:txBody>
      </p:sp>
      <p:grpSp>
        <p:nvGrpSpPr>
          <p:cNvPr id="382" name="组合 381"/>
          <p:cNvGrpSpPr/>
          <p:nvPr/>
        </p:nvGrpSpPr>
        <p:grpSpPr>
          <a:xfrm>
            <a:off x="4010445" y="2751949"/>
            <a:ext cx="939823" cy="178242"/>
            <a:chOff x="3665538" y="4375150"/>
            <a:chExt cx="736600" cy="139700"/>
          </a:xfrm>
        </p:grpSpPr>
        <p:sp>
          <p:nvSpPr>
            <p:cNvPr id="383" name="Freeform 26"/>
            <p:cNvSpPr/>
            <p:nvPr/>
          </p:nvSpPr>
          <p:spPr bwMode="auto">
            <a:xfrm>
              <a:off x="3665538" y="4375150"/>
              <a:ext cx="539750" cy="139700"/>
            </a:xfrm>
            <a:custGeom>
              <a:avLst/>
              <a:gdLst/>
              <a:ahLst/>
              <a:cxnLst>
                <a:cxn ang="0">
                  <a:pos x="12" y="4"/>
                </a:cxn>
                <a:cxn ang="0">
                  <a:pos x="16" y="17"/>
                </a:cxn>
                <a:cxn ang="0">
                  <a:pos x="18" y="30"/>
                </a:cxn>
                <a:cxn ang="0">
                  <a:pos x="16" y="53"/>
                </a:cxn>
                <a:cxn ang="0">
                  <a:pos x="10" y="75"/>
                </a:cxn>
                <a:cxn ang="0">
                  <a:pos x="0" y="81"/>
                </a:cxn>
                <a:cxn ang="0">
                  <a:pos x="1" y="82"/>
                </a:cxn>
                <a:cxn ang="0">
                  <a:pos x="15" y="74"/>
                </a:cxn>
                <a:cxn ang="0">
                  <a:pos x="22" y="46"/>
                </a:cxn>
                <a:cxn ang="0">
                  <a:pos x="22" y="19"/>
                </a:cxn>
                <a:cxn ang="0">
                  <a:pos x="26" y="15"/>
                </a:cxn>
                <a:cxn ang="0">
                  <a:pos x="66" y="28"/>
                </a:cxn>
                <a:cxn ang="0">
                  <a:pos x="92" y="38"/>
                </a:cxn>
                <a:cxn ang="0">
                  <a:pos x="128" y="45"/>
                </a:cxn>
                <a:cxn ang="0">
                  <a:pos x="176" y="53"/>
                </a:cxn>
                <a:cxn ang="0">
                  <a:pos x="224" y="55"/>
                </a:cxn>
                <a:cxn ang="0">
                  <a:pos x="281" y="50"/>
                </a:cxn>
                <a:cxn ang="0">
                  <a:pos x="316" y="46"/>
                </a:cxn>
                <a:cxn ang="0">
                  <a:pos x="332" y="45"/>
                </a:cxn>
                <a:cxn ang="0">
                  <a:pos x="332" y="46"/>
                </a:cxn>
                <a:cxn ang="0">
                  <a:pos x="272" y="68"/>
                </a:cxn>
                <a:cxn ang="0">
                  <a:pos x="228" y="78"/>
                </a:cxn>
                <a:cxn ang="0">
                  <a:pos x="182" y="81"/>
                </a:cxn>
                <a:cxn ang="0">
                  <a:pos x="51" y="82"/>
                </a:cxn>
                <a:cxn ang="0">
                  <a:pos x="7" y="82"/>
                </a:cxn>
                <a:cxn ang="0">
                  <a:pos x="32" y="85"/>
                </a:cxn>
                <a:cxn ang="0">
                  <a:pos x="149" y="88"/>
                </a:cxn>
                <a:cxn ang="0">
                  <a:pos x="217" y="83"/>
                </a:cxn>
                <a:cxn ang="0">
                  <a:pos x="282" y="71"/>
                </a:cxn>
                <a:cxn ang="0">
                  <a:pos x="311" y="63"/>
                </a:cxn>
                <a:cxn ang="0">
                  <a:pos x="329" y="56"/>
                </a:cxn>
                <a:cxn ang="0">
                  <a:pos x="337" y="53"/>
                </a:cxn>
                <a:cxn ang="0">
                  <a:pos x="338" y="53"/>
                </a:cxn>
                <a:cxn ang="0">
                  <a:pos x="338" y="53"/>
                </a:cxn>
                <a:cxn ang="0">
                  <a:pos x="338" y="52"/>
                </a:cxn>
                <a:cxn ang="0">
                  <a:pos x="340" y="46"/>
                </a:cxn>
                <a:cxn ang="0">
                  <a:pos x="338" y="44"/>
                </a:cxn>
                <a:cxn ang="0">
                  <a:pos x="334" y="44"/>
                </a:cxn>
                <a:cxn ang="0">
                  <a:pos x="334" y="44"/>
                </a:cxn>
                <a:cxn ang="0">
                  <a:pos x="333" y="39"/>
                </a:cxn>
                <a:cxn ang="0">
                  <a:pos x="330" y="37"/>
                </a:cxn>
                <a:cxn ang="0">
                  <a:pos x="329" y="37"/>
                </a:cxn>
                <a:cxn ang="0">
                  <a:pos x="325" y="37"/>
                </a:cxn>
                <a:cxn ang="0">
                  <a:pos x="323" y="37"/>
                </a:cxn>
                <a:cxn ang="0">
                  <a:pos x="325" y="38"/>
                </a:cxn>
                <a:cxn ang="0">
                  <a:pos x="312" y="41"/>
                </a:cxn>
                <a:cxn ang="0">
                  <a:pos x="272" y="45"/>
                </a:cxn>
                <a:cxn ang="0">
                  <a:pos x="206" y="48"/>
                </a:cxn>
                <a:cxn ang="0">
                  <a:pos x="165" y="46"/>
                </a:cxn>
                <a:cxn ang="0">
                  <a:pos x="99" y="35"/>
                </a:cxn>
                <a:cxn ang="0">
                  <a:pos x="60" y="23"/>
                </a:cxn>
                <a:cxn ang="0">
                  <a:pos x="36" y="15"/>
                </a:cxn>
                <a:cxn ang="0">
                  <a:pos x="14" y="1"/>
                </a:cxn>
                <a:cxn ang="0">
                  <a:pos x="14" y="1"/>
                </a:cxn>
                <a:cxn ang="0">
                  <a:pos x="12" y="0"/>
                </a:cxn>
                <a:cxn ang="0">
                  <a:pos x="12" y="4"/>
                </a:cxn>
              </a:cxnLst>
              <a:rect l="0" t="0" r="r" b="b"/>
              <a:pathLst>
                <a:path w="340" h="88">
                  <a:moveTo>
                    <a:pt x="12" y="4"/>
                  </a:moveTo>
                  <a:lnTo>
                    <a:pt x="12" y="4"/>
                  </a:lnTo>
                  <a:lnTo>
                    <a:pt x="12" y="4"/>
                  </a:lnTo>
                  <a:lnTo>
                    <a:pt x="12" y="4"/>
                  </a:lnTo>
                  <a:lnTo>
                    <a:pt x="15" y="11"/>
                  </a:lnTo>
                  <a:lnTo>
                    <a:pt x="16" y="17"/>
                  </a:lnTo>
                  <a:lnTo>
                    <a:pt x="16" y="17"/>
                  </a:lnTo>
                  <a:lnTo>
                    <a:pt x="18" y="24"/>
                  </a:lnTo>
                  <a:lnTo>
                    <a:pt x="18" y="30"/>
                  </a:lnTo>
                  <a:lnTo>
                    <a:pt x="18" y="44"/>
                  </a:lnTo>
                  <a:lnTo>
                    <a:pt x="18" y="44"/>
                  </a:lnTo>
                  <a:lnTo>
                    <a:pt x="16" y="53"/>
                  </a:lnTo>
                  <a:lnTo>
                    <a:pt x="15" y="66"/>
                  </a:lnTo>
                  <a:lnTo>
                    <a:pt x="12" y="71"/>
                  </a:lnTo>
                  <a:lnTo>
                    <a:pt x="10" y="75"/>
                  </a:lnTo>
                  <a:lnTo>
                    <a:pt x="5" y="79"/>
                  </a:lnTo>
                  <a:lnTo>
                    <a:pt x="0" y="81"/>
                  </a:lnTo>
                  <a:lnTo>
                    <a:pt x="0" y="81"/>
                  </a:lnTo>
                  <a:lnTo>
                    <a:pt x="0" y="82"/>
                  </a:lnTo>
                  <a:lnTo>
                    <a:pt x="1" y="82"/>
                  </a:lnTo>
                  <a:lnTo>
                    <a:pt x="1" y="82"/>
                  </a:lnTo>
                  <a:lnTo>
                    <a:pt x="7" y="81"/>
                  </a:lnTo>
                  <a:lnTo>
                    <a:pt x="12" y="78"/>
                  </a:lnTo>
                  <a:lnTo>
                    <a:pt x="15" y="74"/>
                  </a:lnTo>
                  <a:lnTo>
                    <a:pt x="18" y="70"/>
                  </a:lnTo>
                  <a:lnTo>
                    <a:pt x="21" y="57"/>
                  </a:lnTo>
                  <a:lnTo>
                    <a:pt x="22" y="46"/>
                  </a:lnTo>
                  <a:lnTo>
                    <a:pt x="22" y="46"/>
                  </a:lnTo>
                  <a:lnTo>
                    <a:pt x="23" y="28"/>
                  </a:lnTo>
                  <a:lnTo>
                    <a:pt x="22" y="19"/>
                  </a:lnTo>
                  <a:lnTo>
                    <a:pt x="19" y="11"/>
                  </a:lnTo>
                  <a:lnTo>
                    <a:pt x="19" y="11"/>
                  </a:lnTo>
                  <a:lnTo>
                    <a:pt x="26" y="15"/>
                  </a:lnTo>
                  <a:lnTo>
                    <a:pt x="34" y="19"/>
                  </a:lnTo>
                  <a:lnTo>
                    <a:pt x="49" y="24"/>
                  </a:lnTo>
                  <a:lnTo>
                    <a:pt x="66" y="28"/>
                  </a:lnTo>
                  <a:lnTo>
                    <a:pt x="81" y="35"/>
                  </a:lnTo>
                  <a:lnTo>
                    <a:pt x="81" y="35"/>
                  </a:lnTo>
                  <a:lnTo>
                    <a:pt x="92" y="38"/>
                  </a:lnTo>
                  <a:lnTo>
                    <a:pt x="105" y="41"/>
                  </a:lnTo>
                  <a:lnTo>
                    <a:pt x="128" y="45"/>
                  </a:lnTo>
                  <a:lnTo>
                    <a:pt x="128" y="45"/>
                  </a:lnTo>
                  <a:lnTo>
                    <a:pt x="153" y="50"/>
                  </a:lnTo>
                  <a:lnTo>
                    <a:pt x="165" y="52"/>
                  </a:lnTo>
                  <a:lnTo>
                    <a:pt x="176" y="53"/>
                  </a:lnTo>
                  <a:lnTo>
                    <a:pt x="176" y="53"/>
                  </a:lnTo>
                  <a:lnTo>
                    <a:pt x="201" y="53"/>
                  </a:lnTo>
                  <a:lnTo>
                    <a:pt x="224" y="55"/>
                  </a:lnTo>
                  <a:lnTo>
                    <a:pt x="224" y="55"/>
                  </a:lnTo>
                  <a:lnTo>
                    <a:pt x="252" y="53"/>
                  </a:lnTo>
                  <a:lnTo>
                    <a:pt x="281" y="50"/>
                  </a:lnTo>
                  <a:lnTo>
                    <a:pt x="281" y="50"/>
                  </a:lnTo>
                  <a:lnTo>
                    <a:pt x="301" y="48"/>
                  </a:lnTo>
                  <a:lnTo>
                    <a:pt x="316" y="46"/>
                  </a:lnTo>
                  <a:lnTo>
                    <a:pt x="329" y="42"/>
                  </a:lnTo>
                  <a:lnTo>
                    <a:pt x="329" y="42"/>
                  </a:lnTo>
                  <a:lnTo>
                    <a:pt x="332" y="45"/>
                  </a:lnTo>
                  <a:lnTo>
                    <a:pt x="332" y="45"/>
                  </a:lnTo>
                  <a:lnTo>
                    <a:pt x="332" y="46"/>
                  </a:lnTo>
                  <a:lnTo>
                    <a:pt x="332" y="46"/>
                  </a:lnTo>
                  <a:lnTo>
                    <a:pt x="318" y="53"/>
                  </a:lnTo>
                  <a:lnTo>
                    <a:pt x="304" y="59"/>
                  </a:lnTo>
                  <a:lnTo>
                    <a:pt x="272" y="68"/>
                  </a:lnTo>
                  <a:lnTo>
                    <a:pt x="272" y="68"/>
                  </a:lnTo>
                  <a:lnTo>
                    <a:pt x="250" y="74"/>
                  </a:lnTo>
                  <a:lnTo>
                    <a:pt x="228" y="78"/>
                  </a:lnTo>
                  <a:lnTo>
                    <a:pt x="205" y="79"/>
                  </a:lnTo>
                  <a:lnTo>
                    <a:pt x="182" y="81"/>
                  </a:lnTo>
                  <a:lnTo>
                    <a:pt x="182" y="81"/>
                  </a:lnTo>
                  <a:lnTo>
                    <a:pt x="95" y="82"/>
                  </a:lnTo>
                  <a:lnTo>
                    <a:pt x="95" y="82"/>
                  </a:lnTo>
                  <a:lnTo>
                    <a:pt x="51" y="82"/>
                  </a:lnTo>
                  <a:lnTo>
                    <a:pt x="7" y="81"/>
                  </a:lnTo>
                  <a:lnTo>
                    <a:pt x="7" y="81"/>
                  </a:lnTo>
                  <a:lnTo>
                    <a:pt x="7" y="82"/>
                  </a:lnTo>
                  <a:lnTo>
                    <a:pt x="8" y="82"/>
                  </a:lnTo>
                  <a:lnTo>
                    <a:pt x="8" y="82"/>
                  </a:lnTo>
                  <a:lnTo>
                    <a:pt x="32" y="85"/>
                  </a:lnTo>
                  <a:lnTo>
                    <a:pt x="55" y="86"/>
                  </a:lnTo>
                  <a:lnTo>
                    <a:pt x="102" y="88"/>
                  </a:lnTo>
                  <a:lnTo>
                    <a:pt x="149" y="88"/>
                  </a:lnTo>
                  <a:lnTo>
                    <a:pt x="197" y="85"/>
                  </a:lnTo>
                  <a:lnTo>
                    <a:pt x="197" y="85"/>
                  </a:lnTo>
                  <a:lnTo>
                    <a:pt x="217" y="83"/>
                  </a:lnTo>
                  <a:lnTo>
                    <a:pt x="239" y="81"/>
                  </a:lnTo>
                  <a:lnTo>
                    <a:pt x="261" y="77"/>
                  </a:lnTo>
                  <a:lnTo>
                    <a:pt x="282" y="71"/>
                  </a:lnTo>
                  <a:lnTo>
                    <a:pt x="282" y="71"/>
                  </a:lnTo>
                  <a:lnTo>
                    <a:pt x="301" y="66"/>
                  </a:lnTo>
                  <a:lnTo>
                    <a:pt x="311" y="63"/>
                  </a:lnTo>
                  <a:lnTo>
                    <a:pt x="321" y="59"/>
                  </a:lnTo>
                  <a:lnTo>
                    <a:pt x="321" y="59"/>
                  </a:lnTo>
                  <a:lnTo>
                    <a:pt x="329" y="56"/>
                  </a:lnTo>
                  <a:lnTo>
                    <a:pt x="336" y="50"/>
                  </a:lnTo>
                  <a:lnTo>
                    <a:pt x="336" y="50"/>
                  </a:lnTo>
                  <a:lnTo>
                    <a:pt x="337" y="53"/>
                  </a:lnTo>
                  <a:lnTo>
                    <a:pt x="337" y="53"/>
                  </a:lnTo>
                  <a:lnTo>
                    <a:pt x="338" y="53"/>
                  </a:lnTo>
                  <a:lnTo>
                    <a:pt x="338" y="53"/>
                  </a:lnTo>
                  <a:lnTo>
                    <a:pt x="338" y="53"/>
                  </a:lnTo>
                  <a:lnTo>
                    <a:pt x="338" y="53"/>
                  </a:lnTo>
                  <a:lnTo>
                    <a:pt x="338" y="53"/>
                  </a:lnTo>
                  <a:lnTo>
                    <a:pt x="338" y="53"/>
                  </a:lnTo>
                  <a:lnTo>
                    <a:pt x="338" y="52"/>
                  </a:lnTo>
                  <a:lnTo>
                    <a:pt x="338" y="52"/>
                  </a:lnTo>
                  <a:lnTo>
                    <a:pt x="338" y="49"/>
                  </a:lnTo>
                  <a:lnTo>
                    <a:pt x="338" y="49"/>
                  </a:lnTo>
                  <a:lnTo>
                    <a:pt x="340" y="46"/>
                  </a:lnTo>
                  <a:lnTo>
                    <a:pt x="340" y="46"/>
                  </a:lnTo>
                  <a:lnTo>
                    <a:pt x="340" y="45"/>
                  </a:lnTo>
                  <a:lnTo>
                    <a:pt x="338" y="44"/>
                  </a:lnTo>
                  <a:lnTo>
                    <a:pt x="336" y="42"/>
                  </a:lnTo>
                  <a:lnTo>
                    <a:pt x="336" y="42"/>
                  </a:lnTo>
                  <a:lnTo>
                    <a:pt x="334" y="44"/>
                  </a:lnTo>
                  <a:lnTo>
                    <a:pt x="334" y="44"/>
                  </a:lnTo>
                  <a:lnTo>
                    <a:pt x="334" y="44"/>
                  </a:lnTo>
                  <a:lnTo>
                    <a:pt x="334" y="44"/>
                  </a:lnTo>
                  <a:lnTo>
                    <a:pt x="332" y="41"/>
                  </a:lnTo>
                  <a:lnTo>
                    <a:pt x="332" y="41"/>
                  </a:lnTo>
                  <a:lnTo>
                    <a:pt x="333" y="39"/>
                  </a:lnTo>
                  <a:lnTo>
                    <a:pt x="333" y="39"/>
                  </a:lnTo>
                  <a:lnTo>
                    <a:pt x="333" y="38"/>
                  </a:lnTo>
                  <a:lnTo>
                    <a:pt x="330" y="37"/>
                  </a:lnTo>
                  <a:lnTo>
                    <a:pt x="329" y="35"/>
                  </a:lnTo>
                  <a:lnTo>
                    <a:pt x="329" y="37"/>
                  </a:lnTo>
                  <a:lnTo>
                    <a:pt x="329" y="37"/>
                  </a:lnTo>
                  <a:lnTo>
                    <a:pt x="327" y="38"/>
                  </a:lnTo>
                  <a:lnTo>
                    <a:pt x="327" y="38"/>
                  </a:lnTo>
                  <a:lnTo>
                    <a:pt x="325" y="37"/>
                  </a:lnTo>
                  <a:lnTo>
                    <a:pt x="325" y="37"/>
                  </a:lnTo>
                  <a:lnTo>
                    <a:pt x="325" y="37"/>
                  </a:lnTo>
                  <a:lnTo>
                    <a:pt x="323" y="37"/>
                  </a:lnTo>
                  <a:lnTo>
                    <a:pt x="325" y="38"/>
                  </a:lnTo>
                  <a:lnTo>
                    <a:pt x="325" y="38"/>
                  </a:lnTo>
                  <a:lnTo>
                    <a:pt x="325" y="38"/>
                  </a:lnTo>
                  <a:lnTo>
                    <a:pt x="325" y="38"/>
                  </a:lnTo>
                  <a:lnTo>
                    <a:pt x="325" y="38"/>
                  </a:lnTo>
                  <a:lnTo>
                    <a:pt x="312" y="41"/>
                  </a:lnTo>
                  <a:lnTo>
                    <a:pt x="296" y="44"/>
                  </a:lnTo>
                  <a:lnTo>
                    <a:pt x="272" y="45"/>
                  </a:lnTo>
                  <a:lnTo>
                    <a:pt x="272" y="45"/>
                  </a:lnTo>
                  <a:lnTo>
                    <a:pt x="227" y="49"/>
                  </a:lnTo>
                  <a:lnTo>
                    <a:pt x="227" y="49"/>
                  </a:lnTo>
                  <a:lnTo>
                    <a:pt x="206" y="48"/>
                  </a:lnTo>
                  <a:lnTo>
                    <a:pt x="187" y="48"/>
                  </a:lnTo>
                  <a:lnTo>
                    <a:pt x="187" y="48"/>
                  </a:lnTo>
                  <a:lnTo>
                    <a:pt x="165" y="46"/>
                  </a:lnTo>
                  <a:lnTo>
                    <a:pt x="143" y="44"/>
                  </a:lnTo>
                  <a:lnTo>
                    <a:pt x="99" y="35"/>
                  </a:lnTo>
                  <a:lnTo>
                    <a:pt x="99" y="35"/>
                  </a:lnTo>
                  <a:lnTo>
                    <a:pt x="89" y="33"/>
                  </a:lnTo>
                  <a:lnTo>
                    <a:pt x="80" y="28"/>
                  </a:lnTo>
                  <a:lnTo>
                    <a:pt x="60" y="23"/>
                  </a:lnTo>
                  <a:lnTo>
                    <a:pt x="60" y="23"/>
                  </a:lnTo>
                  <a:lnTo>
                    <a:pt x="48" y="19"/>
                  </a:lnTo>
                  <a:lnTo>
                    <a:pt x="36" y="15"/>
                  </a:lnTo>
                  <a:lnTo>
                    <a:pt x="25" y="9"/>
                  </a:lnTo>
                  <a:lnTo>
                    <a:pt x="19" y="6"/>
                  </a:lnTo>
                  <a:lnTo>
                    <a:pt x="14" y="1"/>
                  </a:lnTo>
                  <a:lnTo>
                    <a:pt x="14" y="1"/>
                  </a:lnTo>
                  <a:lnTo>
                    <a:pt x="14" y="1"/>
                  </a:lnTo>
                  <a:lnTo>
                    <a:pt x="14" y="1"/>
                  </a:lnTo>
                  <a:lnTo>
                    <a:pt x="14" y="1"/>
                  </a:lnTo>
                  <a:lnTo>
                    <a:pt x="14" y="1"/>
                  </a:lnTo>
                  <a:lnTo>
                    <a:pt x="12" y="0"/>
                  </a:lnTo>
                  <a:lnTo>
                    <a:pt x="11" y="1"/>
                  </a:lnTo>
                  <a:lnTo>
                    <a:pt x="11" y="2"/>
                  </a:lnTo>
                  <a:lnTo>
                    <a:pt x="12" y="4"/>
                  </a:lnTo>
                  <a:lnTo>
                    <a:pt x="12" y="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384" name="Freeform 27"/>
            <p:cNvSpPr>
              <a:spLocks noEditPoints="1"/>
            </p:cNvSpPr>
            <p:nvPr/>
          </p:nvSpPr>
          <p:spPr bwMode="auto">
            <a:xfrm>
              <a:off x="4183063" y="4394200"/>
              <a:ext cx="219075" cy="106363"/>
            </a:xfrm>
            <a:custGeom>
              <a:avLst/>
              <a:gdLst/>
              <a:ahLst/>
              <a:cxnLst>
                <a:cxn ang="0">
                  <a:pos x="14" y="1"/>
                </a:cxn>
                <a:cxn ang="0">
                  <a:pos x="10" y="16"/>
                </a:cxn>
                <a:cxn ang="0">
                  <a:pos x="7" y="47"/>
                </a:cxn>
                <a:cxn ang="0">
                  <a:pos x="0" y="62"/>
                </a:cxn>
                <a:cxn ang="0">
                  <a:pos x="0" y="65"/>
                </a:cxn>
                <a:cxn ang="0">
                  <a:pos x="4" y="67"/>
                </a:cxn>
                <a:cxn ang="0">
                  <a:pos x="6" y="67"/>
                </a:cxn>
                <a:cxn ang="0">
                  <a:pos x="15" y="62"/>
                </a:cxn>
                <a:cxn ang="0">
                  <a:pos x="26" y="58"/>
                </a:cxn>
                <a:cxn ang="0">
                  <a:pos x="44" y="54"/>
                </a:cxn>
                <a:cxn ang="0">
                  <a:pos x="62" y="49"/>
                </a:cxn>
                <a:cxn ang="0">
                  <a:pos x="99" y="43"/>
                </a:cxn>
                <a:cxn ang="0">
                  <a:pos x="136" y="41"/>
                </a:cxn>
                <a:cxn ang="0">
                  <a:pos x="138" y="41"/>
                </a:cxn>
                <a:cxn ang="0">
                  <a:pos x="134" y="36"/>
                </a:cxn>
                <a:cxn ang="0">
                  <a:pos x="120" y="33"/>
                </a:cxn>
                <a:cxn ang="0">
                  <a:pos x="80" y="25"/>
                </a:cxn>
                <a:cxn ang="0">
                  <a:pos x="58" y="18"/>
                </a:cxn>
                <a:cxn ang="0">
                  <a:pos x="74" y="21"/>
                </a:cxn>
                <a:cxn ang="0">
                  <a:pos x="98" y="26"/>
                </a:cxn>
                <a:cxn ang="0">
                  <a:pos x="120" y="32"/>
                </a:cxn>
                <a:cxn ang="0">
                  <a:pos x="121" y="32"/>
                </a:cxn>
                <a:cxn ang="0">
                  <a:pos x="118" y="27"/>
                </a:cxn>
                <a:cxn ang="0">
                  <a:pos x="107" y="22"/>
                </a:cxn>
                <a:cxn ang="0">
                  <a:pos x="70" y="14"/>
                </a:cxn>
                <a:cxn ang="0">
                  <a:pos x="58" y="10"/>
                </a:cxn>
                <a:cxn ang="0">
                  <a:pos x="32" y="3"/>
                </a:cxn>
                <a:cxn ang="0">
                  <a:pos x="19" y="4"/>
                </a:cxn>
                <a:cxn ang="0">
                  <a:pos x="19" y="4"/>
                </a:cxn>
                <a:cxn ang="0">
                  <a:pos x="15" y="0"/>
                </a:cxn>
                <a:cxn ang="0">
                  <a:pos x="14" y="1"/>
                </a:cxn>
                <a:cxn ang="0">
                  <a:pos x="72" y="26"/>
                </a:cxn>
                <a:cxn ang="0">
                  <a:pos x="94" y="32"/>
                </a:cxn>
                <a:cxn ang="0">
                  <a:pos x="117" y="36"/>
                </a:cxn>
                <a:cxn ang="0">
                  <a:pos x="73" y="41"/>
                </a:cxn>
                <a:cxn ang="0">
                  <a:pos x="58" y="44"/>
                </a:cxn>
                <a:cxn ang="0">
                  <a:pos x="22" y="52"/>
                </a:cxn>
                <a:cxn ang="0">
                  <a:pos x="11" y="55"/>
                </a:cxn>
                <a:cxn ang="0">
                  <a:pos x="14" y="38"/>
                </a:cxn>
                <a:cxn ang="0">
                  <a:pos x="17" y="30"/>
                </a:cxn>
                <a:cxn ang="0">
                  <a:pos x="19" y="7"/>
                </a:cxn>
                <a:cxn ang="0">
                  <a:pos x="21" y="8"/>
                </a:cxn>
                <a:cxn ang="0">
                  <a:pos x="26" y="12"/>
                </a:cxn>
                <a:cxn ang="0">
                  <a:pos x="45" y="19"/>
                </a:cxn>
                <a:cxn ang="0">
                  <a:pos x="72" y="26"/>
                </a:cxn>
                <a:cxn ang="0">
                  <a:pos x="36" y="8"/>
                </a:cxn>
                <a:cxn ang="0">
                  <a:pos x="41" y="10"/>
                </a:cxn>
                <a:cxn ang="0">
                  <a:pos x="43" y="10"/>
                </a:cxn>
                <a:cxn ang="0">
                  <a:pos x="54" y="12"/>
                </a:cxn>
                <a:cxn ang="0">
                  <a:pos x="37" y="10"/>
                </a:cxn>
                <a:cxn ang="0">
                  <a:pos x="33" y="11"/>
                </a:cxn>
                <a:cxn ang="0">
                  <a:pos x="28" y="8"/>
                </a:cxn>
                <a:cxn ang="0">
                  <a:pos x="29" y="8"/>
                </a:cxn>
                <a:cxn ang="0">
                  <a:pos x="32" y="8"/>
                </a:cxn>
                <a:cxn ang="0">
                  <a:pos x="36" y="8"/>
                </a:cxn>
              </a:cxnLst>
              <a:rect l="0" t="0" r="r" b="b"/>
              <a:pathLst>
                <a:path w="138" h="67">
                  <a:moveTo>
                    <a:pt x="14" y="1"/>
                  </a:moveTo>
                  <a:lnTo>
                    <a:pt x="14" y="1"/>
                  </a:lnTo>
                  <a:lnTo>
                    <a:pt x="11" y="8"/>
                  </a:lnTo>
                  <a:lnTo>
                    <a:pt x="10" y="16"/>
                  </a:lnTo>
                  <a:lnTo>
                    <a:pt x="8" y="32"/>
                  </a:lnTo>
                  <a:lnTo>
                    <a:pt x="7" y="47"/>
                  </a:lnTo>
                  <a:lnTo>
                    <a:pt x="4" y="55"/>
                  </a:lnTo>
                  <a:lnTo>
                    <a:pt x="0" y="62"/>
                  </a:lnTo>
                  <a:lnTo>
                    <a:pt x="0" y="62"/>
                  </a:lnTo>
                  <a:lnTo>
                    <a:pt x="0" y="65"/>
                  </a:lnTo>
                  <a:lnTo>
                    <a:pt x="1" y="66"/>
                  </a:lnTo>
                  <a:lnTo>
                    <a:pt x="4" y="67"/>
                  </a:lnTo>
                  <a:lnTo>
                    <a:pt x="6" y="67"/>
                  </a:lnTo>
                  <a:lnTo>
                    <a:pt x="6" y="67"/>
                  </a:lnTo>
                  <a:lnTo>
                    <a:pt x="10" y="63"/>
                  </a:lnTo>
                  <a:lnTo>
                    <a:pt x="15" y="62"/>
                  </a:lnTo>
                  <a:lnTo>
                    <a:pt x="26" y="58"/>
                  </a:lnTo>
                  <a:lnTo>
                    <a:pt x="26" y="58"/>
                  </a:lnTo>
                  <a:lnTo>
                    <a:pt x="34" y="55"/>
                  </a:lnTo>
                  <a:lnTo>
                    <a:pt x="44" y="54"/>
                  </a:lnTo>
                  <a:lnTo>
                    <a:pt x="62" y="49"/>
                  </a:lnTo>
                  <a:lnTo>
                    <a:pt x="62" y="49"/>
                  </a:lnTo>
                  <a:lnTo>
                    <a:pt x="81" y="45"/>
                  </a:lnTo>
                  <a:lnTo>
                    <a:pt x="99" y="43"/>
                  </a:lnTo>
                  <a:lnTo>
                    <a:pt x="118" y="41"/>
                  </a:lnTo>
                  <a:lnTo>
                    <a:pt x="136" y="41"/>
                  </a:lnTo>
                  <a:lnTo>
                    <a:pt x="136" y="41"/>
                  </a:lnTo>
                  <a:lnTo>
                    <a:pt x="138" y="41"/>
                  </a:lnTo>
                  <a:lnTo>
                    <a:pt x="136" y="38"/>
                  </a:lnTo>
                  <a:lnTo>
                    <a:pt x="134" y="36"/>
                  </a:lnTo>
                  <a:lnTo>
                    <a:pt x="134" y="36"/>
                  </a:lnTo>
                  <a:lnTo>
                    <a:pt x="120" y="33"/>
                  </a:lnTo>
                  <a:lnTo>
                    <a:pt x="107" y="30"/>
                  </a:lnTo>
                  <a:lnTo>
                    <a:pt x="80" y="25"/>
                  </a:lnTo>
                  <a:lnTo>
                    <a:pt x="80" y="25"/>
                  </a:lnTo>
                  <a:lnTo>
                    <a:pt x="58" y="18"/>
                  </a:lnTo>
                  <a:lnTo>
                    <a:pt x="58" y="18"/>
                  </a:lnTo>
                  <a:lnTo>
                    <a:pt x="74" y="21"/>
                  </a:lnTo>
                  <a:lnTo>
                    <a:pt x="74" y="21"/>
                  </a:lnTo>
                  <a:lnTo>
                    <a:pt x="98" y="26"/>
                  </a:lnTo>
                  <a:lnTo>
                    <a:pt x="109" y="29"/>
                  </a:lnTo>
                  <a:lnTo>
                    <a:pt x="120" y="32"/>
                  </a:lnTo>
                  <a:lnTo>
                    <a:pt x="120" y="32"/>
                  </a:lnTo>
                  <a:lnTo>
                    <a:pt x="121" y="32"/>
                  </a:lnTo>
                  <a:lnTo>
                    <a:pt x="121" y="30"/>
                  </a:lnTo>
                  <a:lnTo>
                    <a:pt x="118" y="27"/>
                  </a:lnTo>
                  <a:lnTo>
                    <a:pt x="118" y="27"/>
                  </a:lnTo>
                  <a:lnTo>
                    <a:pt x="107" y="22"/>
                  </a:lnTo>
                  <a:lnTo>
                    <a:pt x="95" y="19"/>
                  </a:lnTo>
                  <a:lnTo>
                    <a:pt x="70" y="14"/>
                  </a:lnTo>
                  <a:lnTo>
                    <a:pt x="70" y="14"/>
                  </a:lnTo>
                  <a:lnTo>
                    <a:pt x="58" y="10"/>
                  </a:lnTo>
                  <a:lnTo>
                    <a:pt x="45" y="7"/>
                  </a:lnTo>
                  <a:lnTo>
                    <a:pt x="32" y="3"/>
                  </a:lnTo>
                  <a:lnTo>
                    <a:pt x="25" y="3"/>
                  </a:lnTo>
                  <a:lnTo>
                    <a:pt x="19" y="4"/>
                  </a:lnTo>
                  <a:lnTo>
                    <a:pt x="19" y="4"/>
                  </a:lnTo>
                  <a:lnTo>
                    <a:pt x="19" y="4"/>
                  </a:lnTo>
                  <a:lnTo>
                    <a:pt x="19" y="4"/>
                  </a:lnTo>
                  <a:lnTo>
                    <a:pt x="15" y="0"/>
                  </a:lnTo>
                  <a:lnTo>
                    <a:pt x="14" y="0"/>
                  </a:lnTo>
                  <a:lnTo>
                    <a:pt x="14" y="1"/>
                  </a:lnTo>
                  <a:lnTo>
                    <a:pt x="14" y="1"/>
                  </a:lnTo>
                  <a:close/>
                  <a:moveTo>
                    <a:pt x="72" y="26"/>
                  </a:moveTo>
                  <a:lnTo>
                    <a:pt x="72" y="26"/>
                  </a:lnTo>
                  <a:lnTo>
                    <a:pt x="94" y="32"/>
                  </a:lnTo>
                  <a:lnTo>
                    <a:pt x="117" y="36"/>
                  </a:lnTo>
                  <a:lnTo>
                    <a:pt x="117" y="36"/>
                  </a:lnTo>
                  <a:lnTo>
                    <a:pt x="87" y="38"/>
                  </a:lnTo>
                  <a:lnTo>
                    <a:pt x="73" y="41"/>
                  </a:lnTo>
                  <a:lnTo>
                    <a:pt x="58" y="44"/>
                  </a:lnTo>
                  <a:lnTo>
                    <a:pt x="58" y="44"/>
                  </a:lnTo>
                  <a:lnTo>
                    <a:pt x="22" y="52"/>
                  </a:lnTo>
                  <a:lnTo>
                    <a:pt x="22" y="52"/>
                  </a:lnTo>
                  <a:lnTo>
                    <a:pt x="11" y="55"/>
                  </a:lnTo>
                  <a:lnTo>
                    <a:pt x="11" y="55"/>
                  </a:lnTo>
                  <a:lnTo>
                    <a:pt x="12" y="47"/>
                  </a:lnTo>
                  <a:lnTo>
                    <a:pt x="14" y="38"/>
                  </a:lnTo>
                  <a:lnTo>
                    <a:pt x="14" y="38"/>
                  </a:lnTo>
                  <a:lnTo>
                    <a:pt x="17" y="30"/>
                  </a:lnTo>
                  <a:lnTo>
                    <a:pt x="19" y="22"/>
                  </a:lnTo>
                  <a:lnTo>
                    <a:pt x="19" y="7"/>
                  </a:lnTo>
                  <a:lnTo>
                    <a:pt x="19" y="7"/>
                  </a:lnTo>
                  <a:lnTo>
                    <a:pt x="21" y="8"/>
                  </a:lnTo>
                  <a:lnTo>
                    <a:pt x="21" y="8"/>
                  </a:lnTo>
                  <a:lnTo>
                    <a:pt x="26" y="12"/>
                  </a:lnTo>
                  <a:lnTo>
                    <a:pt x="32" y="15"/>
                  </a:lnTo>
                  <a:lnTo>
                    <a:pt x="45" y="19"/>
                  </a:lnTo>
                  <a:lnTo>
                    <a:pt x="72" y="26"/>
                  </a:lnTo>
                  <a:lnTo>
                    <a:pt x="72" y="26"/>
                  </a:lnTo>
                  <a:close/>
                  <a:moveTo>
                    <a:pt x="36" y="8"/>
                  </a:moveTo>
                  <a:lnTo>
                    <a:pt x="36" y="8"/>
                  </a:lnTo>
                  <a:lnTo>
                    <a:pt x="41" y="10"/>
                  </a:lnTo>
                  <a:lnTo>
                    <a:pt x="41" y="10"/>
                  </a:lnTo>
                  <a:lnTo>
                    <a:pt x="43" y="10"/>
                  </a:lnTo>
                  <a:lnTo>
                    <a:pt x="43" y="10"/>
                  </a:lnTo>
                  <a:lnTo>
                    <a:pt x="54" y="12"/>
                  </a:lnTo>
                  <a:lnTo>
                    <a:pt x="54" y="12"/>
                  </a:lnTo>
                  <a:lnTo>
                    <a:pt x="37" y="10"/>
                  </a:lnTo>
                  <a:lnTo>
                    <a:pt x="37" y="10"/>
                  </a:lnTo>
                  <a:lnTo>
                    <a:pt x="33" y="11"/>
                  </a:lnTo>
                  <a:lnTo>
                    <a:pt x="33" y="11"/>
                  </a:lnTo>
                  <a:lnTo>
                    <a:pt x="28" y="8"/>
                  </a:lnTo>
                  <a:lnTo>
                    <a:pt x="28" y="8"/>
                  </a:lnTo>
                  <a:lnTo>
                    <a:pt x="29" y="8"/>
                  </a:lnTo>
                  <a:lnTo>
                    <a:pt x="29" y="8"/>
                  </a:lnTo>
                  <a:lnTo>
                    <a:pt x="32" y="8"/>
                  </a:lnTo>
                  <a:lnTo>
                    <a:pt x="32" y="8"/>
                  </a:lnTo>
                  <a:lnTo>
                    <a:pt x="36" y="8"/>
                  </a:lnTo>
                  <a:lnTo>
                    <a:pt x="36" y="8"/>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grpSp>
      <p:grpSp>
        <p:nvGrpSpPr>
          <p:cNvPr id="385" name="组合 384"/>
          <p:cNvGrpSpPr/>
          <p:nvPr/>
        </p:nvGrpSpPr>
        <p:grpSpPr>
          <a:xfrm>
            <a:off x="7373461" y="2687133"/>
            <a:ext cx="939823" cy="178242"/>
            <a:chOff x="3665538" y="4375150"/>
            <a:chExt cx="736600" cy="139700"/>
          </a:xfrm>
        </p:grpSpPr>
        <p:sp>
          <p:nvSpPr>
            <p:cNvPr id="386" name="Freeform 26"/>
            <p:cNvSpPr/>
            <p:nvPr/>
          </p:nvSpPr>
          <p:spPr bwMode="auto">
            <a:xfrm>
              <a:off x="3665538" y="4375150"/>
              <a:ext cx="539750" cy="139700"/>
            </a:xfrm>
            <a:custGeom>
              <a:avLst/>
              <a:gdLst/>
              <a:ahLst/>
              <a:cxnLst>
                <a:cxn ang="0">
                  <a:pos x="12" y="4"/>
                </a:cxn>
                <a:cxn ang="0">
                  <a:pos x="16" y="17"/>
                </a:cxn>
                <a:cxn ang="0">
                  <a:pos x="18" y="30"/>
                </a:cxn>
                <a:cxn ang="0">
                  <a:pos x="16" y="53"/>
                </a:cxn>
                <a:cxn ang="0">
                  <a:pos x="10" y="75"/>
                </a:cxn>
                <a:cxn ang="0">
                  <a:pos x="0" y="81"/>
                </a:cxn>
                <a:cxn ang="0">
                  <a:pos x="1" y="82"/>
                </a:cxn>
                <a:cxn ang="0">
                  <a:pos x="15" y="74"/>
                </a:cxn>
                <a:cxn ang="0">
                  <a:pos x="22" y="46"/>
                </a:cxn>
                <a:cxn ang="0">
                  <a:pos x="22" y="19"/>
                </a:cxn>
                <a:cxn ang="0">
                  <a:pos x="26" y="15"/>
                </a:cxn>
                <a:cxn ang="0">
                  <a:pos x="66" y="28"/>
                </a:cxn>
                <a:cxn ang="0">
                  <a:pos x="92" y="38"/>
                </a:cxn>
                <a:cxn ang="0">
                  <a:pos x="128" y="45"/>
                </a:cxn>
                <a:cxn ang="0">
                  <a:pos x="176" y="53"/>
                </a:cxn>
                <a:cxn ang="0">
                  <a:pos x="224" y="55"/>
                </a:cxn>
                <a:cxn ang="0">
                  <a:pos x="281" y="50"/>
                </a:cxn>
                <a:cxn ang="0">
                  <a:pos x="316" y="46"/>
                </a:cxn>
                <a:cxn ang="0">
                  <a:pos x="332" y="45"/>
                </a:cxn>
                <a:cxn ang="0">
                  <a:pos x="332" y="46"/>
                </a:cxn>
                <a:cxn ang="0">
                  <a:pos x="272" y="68"/>
                </a:cxn>
                <a:cxn ang="0">
                  <a:pos x="228" y="78"/>
                </a:cxn>
                <a:cxn ang="0">
                  <a:pos x="182" y="81"/>
                </a:cxn>
                <a:cxn ang="0">
                  <a:pos x="51" y="82"/>
                </a:cxn>
                <a:cxn ang="0">
                  <a:pos x="7" y="82"/>
                </a:cxn>
                <a:cxn ang="0">
                  <a:pos x="32" y="85"/>
                </a:cxn>
                <a:cxn ang="0">
                  <a:pos x="149" y="88"/>
                </a:cxn>
                <a:cxn ang="0">
                  <a:pos x="217" y="83"/>
                </a:cxn>
                <a:cxn ang="0">
                  <a:pos x="282" y="71"/>
                </a:cxn>
                <a:cxn ang="0">
                  <a:pos x="311" y="63"/>
                </a:cxn>
                <a:cxn ang="0">
                  <a:pos x="329" y="56"/>
                </a:cxn>
                <a:cxn ang="0">
                  <a:pos x="337" y="53"/>
                </a:cxn>
                <a:cxn ang="0">
                  <a:pos x="338" y="53"/>
                </a:cxn>
                <a:cxn ang="0">
                  <a:pos x="338" y="53"/>
                </a:cxn>
                <a:cxn ang="0">
                  <a:pos x="338" y="52"/>
                </a:cxn>
                <a:cxn ang="0">
                  <a:pos x="340" y="46"/>
                </a:cxn>
                <a:cxn ang="0">
                  <a:pos x="338" y="44"/>
                </a:cxn>
                <a:cxn ang="0">
                  <a:pos x="334" y="44"/>
                </a:cxn>
                <a:cxn ang="0">
                  <a:pos x="334" y="44"/>
                </a:cxn>
                <a:cxn ang="0">
                  <a:pos x="333" y="39"/>
                </a:cxn>
                <a:cxn ang="0">
                  <a:pos x="330" y="37"/>
                </a:cxn>
                <a:cxn ang="0">
                  <a:pos x="329" y="37"/>
                </a:cxn>
                <a:cxn ang="0">
                  <a:pos x="325" y="37"/>
                </a:cxn>
                <a:cxn ang="0">
                  <a:pos x="323" y="37"/>
                </a:cxn>
                <a:cxn ang="0">
                  <a:pos x="325" y="38"/>
                </a:cxn>
                <a:cxn ang="0">
                  <a:pos x="312" y="41"/>
                </a:cxn>
                <a:cxn ang="0">
                  <a:pos x="272" y="45"/>
                </a:cxn>
                <a:cxn ang="0">
                  <a:pos x="206" y="48"/>
                </a:cxn>
                <a:cxn ang="0">
                  <a:pos x="165" y="46"/>
                </a:cxn>
                <a:cxn ang="0">
                  <a:pos x="99" y="35"/>
                </a:cxn>
                <a:cxn ang="0">
                  <a:pos x="60" y="23"/>
                </a:cxn>
                <a:cxn ang="0">
                  <a:pos x="36" y="15"/>
                </a:cxn>
                <a:cxn ang="0">
                  <a:pos x="14" y="1"/>
                </a:cxn>
                <a:cxn ang="0">
                  <a:pos x="14" y="1"/>
                </a:cxn>
                <a:cxn ang="0">
                  <a:pos x="12" y="0"/>
                </a:cxn>
                <a:cxn ang="0">
                  <a:pos x="12" y="4"/>
                </a:cxn>
              </a:cxnLst>
              <a:rect l="0" t="0" r="r" b="b"/>
              <a:pathLst>
                <a:path w="340" h="88">
                  <a:moveTo>
                    <a:pt x="12" y="4"/>
                  </a:moveTo>
                  <a:lnTo>
                    <a:pt x="12" y="4"/>
                  </a:lnTo>
                  <a:lnTo>
                    <a:pt x="12" y="4"/>
                  </a:lnTo>
                  <a:lnTo>
                    <a:pt x="12" y="4"/>
                  </a:lnTo>
                  <a:lnTo>
                    <a:pt x="15" y="11"/>
                  </a:lnTo>
                  <a:lnTo>
                    <a:pt x="16" y="17"/>
                  </a:lnTo>
                  <a:lnTo>
                    <a:pt x="16" y="17"/>
                  </a:lnTo>
                  <a:lnTo>
                    <a:pt x="18" y="24"/>
                  </a:lnTo>
                  <a:lnTo>
                    <a:pt x="18" y="30"/>
                  </a:lnTo>
                  <a:lnTo>
                    <a:pt x="18" y="44"/>
                  </a:lnTo>
                  <a:lnTo>
                    <a:pt x="18" y="44"/>
                  </a:lnTo>
                  <a:lnTo>
                    <a:pt x="16" y="53"/>
                  </a:lnTo>
                  <a:lnTo>
                    <a:pt x="15" y="66"/>
                  </a:lnTo>
                  <a:lnTo>
                    <a:pt x="12" y="71"/>
                  </a:lnTo>
                  <a:lnTo>
                    <a:pt x="10" y="75"/>
                  </a:lnTo>
                  <a:lnTo>
                    <a:pt x="5" y="79"/>
                  </a:lnTo>
                  <a:lnTo>
                    <a:pt x="0" y="81"/>
                  </a:lnTo>
                  <a:lnTo>
                    <a:pt x="0" y="81"/>
                  </a:lnTo>
                  <a:lnTo>
                    <a:pt x="0" y="82"/>
                  </a:lnTo>
                  <a:lnTo>
                    <a:pt x="1" y="82"/>
                  </a:lnTo>
                  <a:lnTo>
                    <a:pt x="1" y="82"/>
                  </a:lnTo>
                  <a:lnTo>
                    <a:pt x="7" y="81"/>
                  </a:lnTo>
                  <a:lnTo>
                    <a:pt x="12" y="78"/>
                  </a:lnTo>
                  <a:lnTo>
                    <a:pt x="15" y="74"/>
                  </a:lnTo>
                  <a:lnTo>
                    <a:pt x="18" y="70"/>
                  </a:lnTo>
                  <a:lnTo>
                    <a:pt x="21" y="57"/>
                  </a:lnTo>
                  <a:lnTo>
                    <a:pt x="22" y="46"/>
                  </a:lnTo>
                  <a:lnTo>
                    <a:pt x="22" y="46"/>
                  </a:lnTo>
                  <a:lnTo>
                    <a:pt x="23" y="28"/>
                  </a:lnTo>
                  <a:lnTo>
                    <a:pt x="22" y="19"/>
                  </a:lnTo>
                  <a:lnTo>
                    <a:pt x="19" y="11"/>
                  </a:lnTo>
                  <a:lnTo>
                    <a:pt x="19" y="11"/>
                  </a:lnTo>
                  <a:lnTo>
                    <a:pt x="26" y="15"/>
                  </a:lnTo>
                  <a:lnTo>
                    <a:pt x="34" y="19"/>
                  </a:lnTo>
                  <a:lnTo>
                    <a:pt x="49" y="24"/>
                  </a:lnTo>
                  <a:lnTo>
                    <a:pt x="66" y="28"/>
                  </a:lnTo>
                  <a:lnTo>
                    <a:pt x="81" y="35"/>
                  </a:lnTo>
                  <a:lnTo>
                    <a:pt x="81" y="35"/>
                  </a:lnTo>
                  <a:lnTo>
                    <a:pt x="92" y="38"/>
                  </a:lnTo>
                  <a:lnTo>
                    <a:pt x="105" y="41"/>
                  </a:lnTo>
                  <a:lnTo>
                    <a:pt x="128" y="45"/>
                  </a:lnTo>
                  <a:lnTo>
                    <a:pt x="128" y="45"/>
                  </a:lnTo>
                  <a:lnTo>
                    <a:pt x="153" y="50"/>
                  </a:lnTo>
                  <a:lnTo>
                    <a:pt x="165" y="52"/>
                  </a:lnTo>
                  <a:lnTo>
                    <a:pt x="176" y="53"/>
                  </a:lnTo>
                  <a:lnTo>
                    <a:pt x="176" y="53"/>
                  </a:lnTo>
                  <a:lnTo>
                    <a:pt x="201" y="53"/>
                  </a:lnTo>
                  <a:lnTo>
                    <a:pt x="224" y="55"/>
                  </a:lnTo>
                  <a:lnTo>
                    <a:pt x="224" y="55"/>
                  </a:lnTo>
                  <a:lnTo>
                    <a:pt x="252" y="53"/>
                  </a:lnTo>
                  <a:lnTo>
                    <a:pt x="281" y="50"/>
                  </a:lnTo>
                  <a:lnTo>
                    <a:pt x="281" y="50"/>
                  </a:lnTo>
                  <a:lnTo>
                    <a:pt x="301" y="48"/>
                  </a:lnTo>
                  <a:lnTo>
                    <a:pt x="316" y="46"/>
                  </a:lnTo>
                  <a:lnTo>
                    <a:pt x="329" y="42"/>
                  </a:lnTo>
                  <a:lnTo>
                    <a:pt x="329" y="42"/>
                  </a:lnTo>
                  <a:lnTo>
                    <a:pt x="332" y="45"/>
                  </a:lnTo>
                  <a:lnTo>
                    <a:pt x="332" y="45"/>
                  </a:lnTo>
                  <a:lnTo>
                    <a:pt x="332" y="46"/>
                  </a:lnTo>
                  <a:lnTo>
                    <a:pt x="332" y="46"/>
                  </a:lnTo>
                  <a:lnTo>
                    <a:pt x="318" y="53"/>
                  </a:lnTo>
                  <a:lnTo>
                    <a:pt x="304" y="59"/>
                  </a:lnTo>
                  <a:lnTo>
                    <a:pt x="272" y="68"/>
                  </a:lnTo>
                  <a:lnTo>
                    <a:pt x="272" y="68"/>
                  </a:lnTo>
                  <a:lnTo>
                    <a:pt x="250" y="74"/>
                  </a:lnTo>
                  <a:lnTo>
                    <a:pt x="228" y="78"/>
                  </a:lnTo>
                  <a:lnTo>
                    <a:pt x="205" y="79"/>
                  </a:lnTo>
                  <a:lnTo>
                    <a:pt x="182" y="81"/>
                  </a:lnTo>
                  <a:lnTo>
                    <a:pt x="182" y="81"/>
                  </a:lnTo>
                  <a:lnTo>
                    <a:pt x="95" y="82"/>
                  </a:lnTo>
                  <a:lnTo>
                    <a:pt x="95" y="82"/>
                  </a:lnTo>
                  <a:lnTo>
                    <a:pt x="51" y="82"/>
                  </a:lnTo>
                  <a:lnTo>
                    <a:pt x="7" y="81"/>
                  </a:lnTo>
                  <a:lnTo>
                    <a:pt x="7" y="81"/>
                  </a:lnTo>
                  <a:lnTo>
                    <a:pt x="7" y="82"/>
                  </a:lnTo>
                  <a:lnTo>
                    <a:pt x="8" y="82"/>
                  </a:lnTo>
                  <a:lnTo>
                    <a:pt x="8" y="82"/>
                  </a:lnTo>
                  <a:lnTo>
                    <a:pt x="32" y="85"/>
                  </a:lnTo>
                  <a:lnTo>
                    <a:pt x="55" y="86"/>
                  </a:lnTo>
                  <a:lnTo>
                    <a:pt x="102" y="88"/>
                  </a:lnTo>
                  <a:lnTo>
                    <a:pt x="149" y="88"/>
                  </a:lnTo>
                  <a:lnTo>
                    <a:pt x="197" y="85"/>
                  </a:lnTo>
                  <a:lnTo>
                    <a:pt x="197" y="85"/>
                  </a:lnTo>
                  <a:lnTo>
                    <a:pt x="217" y="83"/>
                  </a:lnTo>
                  <a:lnTo>
                    <a:pt x="239" y="81"/>
                  </a:lnTo>
                  <a:lnTo>
                    <a:pt x="261" y="77"/>
                  </a:lnTo>
                  <a:lnTo>
                    <a:pt x="282" y="71"/>
                  </a:lnTo>
                  <a:lnTo>
                    <a:pt x="282" y="71"/>
                  </a:lnTo>
                  <a:lnTo>
                    <a:pt x="301" y="66"/>
                  </a:lnTo>
                  <a:lnTo>
                    <a:pt x="311" y="63"/>
                  </a:lnTo>
                  <a:lnTo>
                    <a:pt x="321" y="59"/>
                  </a:lnTo>
                  <a:lnTo>
                    <a:pt x="321" y="59"/>
                  </a:lnTo>
                  <a:lnTo>
                    <a:pt x="329" y="56"/>
                  </a:lnTo>
                  <a:lnTo>
                    <a:pt x="336" y="50"/>
                  </a:lnTo>
                  <a:lnTo>
                    <a:pt x="336" y="50"/>
                  </a:lnTo>
                  <a:lnTo>
                    <a:pt x="337" y="53"/>
                  </a:lnTo>
                  <a:lnTo>
                    <a:pt x="337" y="53"/>
                  </a:lnTo>
                  <a:lnTo>
                    <a:pt x="338" y="53"/>
                  </a:lnTo>
                  <a:lnTo>
                    <a:pt x="338" y="53"/>
                  </a:lnTo>
                  <a:lnTo>
                    <a:pt x="338" y="53"/>
                  </a:lnTo>
                  <a:lnTo>
                    <a:pt x="338" y="53"/>
                  </a:lnTo>
                  <a:lnTo>
                    <a:pt x="338" y="53"/>
                  </a:lnTo>
                  <a:lnTo>
                    <a:pt x="338" y="53"/>
                  </a:lnTo>
                  <a:lnTo>
                    <a:pt x="338" y="52"/>
                  </a:lnTo>
                  <a:lnTo>
                    <a:pt x="338" y="52"/>
                  </a:lnTo>
                  <a:lnTo>
                    <a:pt x="338" y="49"/>
                  </a:lnTo>
                  <a:lnTo>
                    <a:pt x="338" y="49"/>
                  </a:lnTo>
                  <a:lnTo>
                    <a:pt x="340" y="46"/>
                  </a:lnTo>
                  <a:lnTo>
                    <a:pt x="340" y="46"/>
                  </a:lnTo>
                  <a:lnTo>
                    <a:pt x="340" y="45"/>
                  </a:lnTo>
                  <a:lnTo>
                    <a:pt x="338" y="44"/>
                  </a:lnTo>
                  <a:lnTo>
                    <a:pt x="336" y="42"/>
                  </a:lnTo>
                  <a:lnTo>
                    <a:pt x="336" y="42"/>
                  </a:lnTo>
                  <a:lnTo>
                    <a:pt x="334" y="44"/>
                  </a:lnTo>
                  <a:lnTo>
                    <a:pt x="334" y="44"/>
                  </a:lnTo>
                  <a:lnTo>
                    <a:pt x="334" y="44"/>
                  </a:lnTo>
                  <a:lnTo>
                    <a:pt x="334" y="44"/>
                  </a:lnTo>
                  <a:lnTo>
                    <a:pt x="332" y="41"/>
                  </a:lnTo>
                  <a:lnTo>
                    <a:pt x="332" y="41"/>
                  </a:lnTo>
                  <a:lnTo>
                    <a:pt x="333" y="39"/>
                  </a:lnTo>
                  <a:lnTo>
                    <a:pt x="333" y="39"/>
                  </a:lnTo>
                  <a:lnTo>
                    <a:pt x="333" y="38"/>
                  </a:lnTo>
                  <a:lnTo>
                    <a:pt x="330" y="37"/>
                  </a:lnTo>
                  <a:lnTo>
                    <a:pt x="329" y="35"/>
                  </a:lnTo>
                  <a:lnTo>
                    <a:pt x="329" y="37"/>
                  </a:lnTo>
                  <a:lnTo>
                    <a:pt x="329" y="37"/>
                  </a:lnTo>
                  <a:lnTo>
                    <a:pt x="327" y="38"/>
                  </a:lnTo>
                  <a:lnTo>
                    <a:pt x="327" y="38"/>
                  </a:lnTo>
                  <a:lnTo>
                    <a:pt x="325" y="37"/>
                  </a:lnTo>
                  <a:lnTo>
                    <a:pt x="325" y="37"/>
                  </a:lnTo>
                  <a:lnTo>
                    <a:pt x="325" y="37"/>
                  </a:lnTo>
                  <a:lnTo>
                    <a:pt x="323" y="37"/>
                  </a:lnTo>
                  <a:lnTo>
                    <a:pt x="325" y="38"/>
                  </a:lnTo>
                  <a:lnTo>
                    <a:pt x="325" y="38"/>
                  </a:lnTo>
                  <a:lnTo>
                    <a:pt x="325" y="38"/>
                  </a:lnTo>
                  <a:lnTo>
                    <a:pt x="325" y="38"/>
                  </a:lnTo>
                  <a:lnTo>
                    <a:pt x="325" y="38"/>
                  </a:lnTo>
                  <a:lnTo>
                    <a:pt x="312" y="41"/>
                  </a:lnTo>
                  <a:lnTo>
                    <a:pt x="296" y="44"/>
                  </a:lnTo>
                  <a:lnTo>
                    <a:pt x="272" y="45"/>
                  </a:lnTo>
                  <a:lnTo>
                    <a:pt x="272" y="45"/>
                  </a:lnTo>
                  <a:lnTo>
                    <a:pt x="227" y="49"/>
                  </a:lnTo>
                  <a:lnTo>
                    <a:pt x="227" y="49"/>
                  </a:lnTo>
                  <a:lnTo>
                    <a:pt x="206" y="48"/>
                  </a:lnTo>
                  <a:lnTo>
                    <a:pt x="187" y="48"/>
                  </a:lnTo>
                  <a:lnTo>
                    <a:pt x="187" y="48"/>
                  </a:lnTo>
                  <a:lnTo>
                    <a:pt x="165" y="46"/>
                  </a:lnTo>
                  <a:lnTo>
                    <a:pt x="143" y="44"/>
                  </a:lnTo>
                  <a:lnTo>
                    <a:pt x="99" y="35"/>
                  </a:lnTo>
                  <a:lnTo>
                    <a:pt x="99" y="35"/>
                  </a:lnTo>
                  <a:lnTo>
                    <a:pt x="89" y="33"/>
                  </a:lnTo>
                  <a:lnTo>
                    <a:pt x="80" y="28"/>
                  </a:lnTo>
                  <a:lnTo>
                    <a:pt x="60" y="23"/>
                  </a:lnTo>
                  <a:lnTo>
                    <a:pt x="60" y="23"/>
                  </a:lnTo>
                  <a:lnTo>
                    <a:pt x="48" y="19"/>
                  </a:lnTo>
                  <a:lnTo>
                    <a:pt x="36" y="15"/>
                  </a:lnTo>
                  <a:lnTo>
                    <a:pt x="25" y="9"/>
                  </a:lnTo>
                  <a:lnTo>
                    <a:pt x="19" y="6"/>
                  </a:lnTo>
                  <a:lnTo>
                    <a:pt x="14" y="1"/>
                  </a:lnTo>
                  <a:lnTo>
                    <a:pt x="14" y="1"/>
                  </a:lnTo>
                  <a:lnTo>
                    <a:pt x="14" y="1"/>
                  </a:lnTo>
                  <a:lnTo>
                    <a:pt x="14" y="1"/>
                  </a:lnTo>
                  <a:lnTo>
                    <a:pt x="14" y="1"/>
                  </a:lnTo>
                  <a:lnTo>
                    <a:pt x="14" y="1"/>
                  </a:lnTo>
                  <a:lnTo>
                    <a:pt x="12" y="0"/>
                  </a:lnTo>
                  <a:lnTo>
                    <a:pt x="11" y="1"/>
                  </a:lnTo>
                  <a:lnTo>
                    <a:pt x="11" y="2"/>
                  </a:lnTo>
                  <a:lnTo>
                    <a:pt x="12" y="4"/>
                  </a:lnTo>
                  <a:lnTo>
                    <a:pt x="12" y="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387" name="Freeform 27"/>
            <p:cNvSpPr>
              <a:spLocks noEditPoints="1"/>
            </p:cNvSpPr>
            <p:nvPr/>
          </p:nvSpPr>
          <p:spPr bwMode="auto">
            <a:xfrm>
              <a:off x="4183063" y="4394200"/>
              <a:ext cx="219075" cy="106363"/>
            </a:xfrm>
            <a:custGeom>
              <a:avLst/>
              <a:gdLst/>
              <a:ahLst/>
              <a:cxnLst>
                <a:cxn ang="0">
                  <a:pos x="14" y="1"/>
                </a:cxn>
                <a:cxn ang="0">
                  <a:pos x="10" y="16"/>
                </a:cxn>
                <a:cxn ang="0">
                  <a:pos x="7" y="47"/>
                </a:cxn>
                <a:cxn ang="0">
                  <a:pos x="0" y="62"/>
                </a:cxn>
                <a:cxn ang="0">
                  <a:pos x="0" y="65"/>
                </a:cxn>
                <a:cxn ang="0">
                  <a:pos x="4" y="67"/>
                </a:cxn>
                <a:cxn ang="0">
                  <a:pos x="6" y="67"/>
                </a:cxn>
                <a:cxn ang="0">
                  <a:pos x="15" y="62"/>
                </a:cxn>
                <a:cxn ang="0">
                  <a:pos x="26" y="58"/>
                </a:cxn>
                <a:cxn ang="0">
                  <a:pos x="44" y="54"/>
                </a:cxn>
                <a:cxn ang="0">
                  <a:pos x="62" y="49"/>
                </a:cxn>
                <a:cxn ang="0">
                  <a:pos x="99" y="43"/>
                </a:cxn>
                <a:cxn ang="0">
                  <a:pos x="136" y="41"/>
                </a:cxn>
                <a:cxn ang="0">
                  <a:pos x="138" y="41"/>
                </a:cxn>
                <a:cxn ang="0">
                  <a:pos x="134" y="36"/>
                </a:cxn>
                <a:cxn ang="0">
                  <a:pos x="120" y="33"/>
                </a:cxn>
                <a:cxn ang="0">
                  <a:pos x="80" y="25"/>
                </a:cxn>
                <a:cxn ang="0">
                  <a:pos x="58" y="18"/>
                </a:cxn>
                <a:cxn ang="0">
                  <a:pos x="74" y="21"/>
                </a:cxn>
                <a:cxn ang="0">
                  <a:pos x="98" y="26"/>
                </a:cxn>
                <a:cxn ang="0">
                  <a:pos x="120" y="32"/>
                </a:cxn>
                <a:cxn ang="0">
                  <a:pos x="121" y="32"/>
                </a:cxn>
                <a:cxn ang="0">
                  <a:pos x="118" y="27"/>
                </a:cxn>
                <a:cxn ang="0">
                  <a:pos x="107" y="22"/>
                </a:cxn>
                <a:cxn ang="0">
                  <a:pos x="70" y="14"/>
                </a:cxn>
                <a:cxn ang="0">
                  <a:pos x="58" y="10"/>
                </a:cxn>
                <a:cxn ang="0">
                  <a:pos x="32" y="3"/>
                </a:cxn>
                <a:cxn ang="0">
                  <a:pos x="19" y="4"/>
                </a:cxn>
                <a:cxn ang="0">
                  <a:pos x="19" y="4"/>
                </a:cxn>
                <a:cxn ang="0">
                  <a:pos x="15" y="0"/>
                </a:cxn>
                <a:cxn ang="0">
                  <a:pos x="14" y="1"/>
                </a:cxn>
                <a:cxn ang="0">
                  <a:pos x="72" y="26"/>
                </a:cxn>
                <a:cxn ang="0">
                  <a:pos x="94" y="32"/>
                </a:cxn>
                <a:cxn ang="0">
                  <a:pos x="117" y="36"/>
                </a:cxn>
                <a:cxn ang="0">
                  <a:pos x="73" y="41"/>
                </a:cxn>
                <a:cxn ang="0">
                  <a:pos x="58" y="44"/>
                </a:cxn>
                <a:cxn ang="0">
                  <a:pos x="22" y="52"/>
                </a:cxn>
                <a:cxn ang="0">
                  <a:pos x="11" y="55"/>
                </a:cxn>
                <a:cxn ang="0">
                  <a:pos x="14" y="38"/>
                </a:cxn>
                <a:cxn ang="0">
                  <a:pos x="17" y="30"/>
                </a:cxn>
                <a:cxn ang="0">
                  <a:pos x="19" y="7"/>
                </a:cxn>
                <a:cxn ang="0">
                  <a:pos x="21" y="8"/>
                </a:cxn>
                <a:cxn ang="0">
                  <a:pos x="26" y="12"/>
                </a:cxn>
                <a:cxn ang="0">
                  <a:pos x="45" y="19"/>
                </a:cxn>
                <a:cxn ang="0">
                  <a:pos x="72" y="26"/>
                </a:cxn>
                <a:cxn ang="0">
                  <a:pos x="36" y="8"/>
                </a:cxn>
                <a:cxn ang="0">
                  <a:pos x="41" y="10"/>
                </a:cxn>
                <a:cxn ang="0">
                  <a:pos x="43" y="10"/>
                </a:cxn>
                <a:cxn ang="0">
                  <a:pos x="54" y="12"/>
                </a:cxn>
                <a:cxn ang="0">
                  <a:pos x="37" y="10"/>
                </a:cxn>
                <a:cxn ang="0">
                  <a:pos x="33" y="11"/>
                </a:cxn>
                <a:cxn ang="0">
                  <a:pos x="28" y="8"/>
                </a:cxn>
                <a:cxn ang="0">
                  <a:pos x="29" y="8"/>
                </a:cxn>
                <a:cxn ang="0">
                  <a:pos x="32" y="8"/>
                </a:cxn>
                <a:cxn ang="0">
                  <a:pos x="36" y="8"/>
                </a:cxn>
              </a:cxnLst>
              <a:rect l="0" t="0" r="r" b="b"/>
              <a:pathLst>
                <a:path w="138" h="67">
                  <a:moveTo>
                    <a:pt x="14" y="1"/>
                  </a:moveTo>
                  <a:lnTo>
                    <a:pt x="14" y="1"/>
                  </a:lnTo>
                  <a:lnTo>
                    <a:pt x="11" y="8"/>
                  </a:lnTo>
                  <a:lnTo>
                    <a:pt x="10" y="16"/>
                  </a:lnTo>
                  <a:lnTo>
                    <a:pt x="8" y="32"/>
                  </a:lnTo>
                  <a:lnTo>
                    <a:pt x="7" y="47"/>
                  </a:lnTo>
                  <a:lnTo>
                    <a:pt x="4" y="55"/>
                  </a:lnTo>
                  <a:lnTo>
                    <a:pt x="0" y="62"/>
                  </a:lnTo>
                  <a:lnTo>
                    <a:pt x="0" y="62"/>
                  </a:lnTo>
                  <a:lnTo>
                    <a:pt x="0" y="65"/>
                  </a:lnTo>
                  <a:lnTo>
                    <a:pt x="1" y="66"/>
                  </a:lnTo>
                  <a:lnTo>
                    <a:pt x="4" y="67"/>
                  </a:lnTo>
                  <a:lnTo>
                    <a:pt x="6" y="67"/>
                  </a:lnTo>
                  <a:lnTo>
                    <a:pt x="6" y="67"/>
                  </a:lnTo>
                  <a:lnTo>
                    <a:pt x="10" y="63"/>
                  </a:lnTo>
                  <a:lnTo>
                    <a:pt x="15" y="62"/>
                  </a:lnTo>
                  <a:lnTo>
                    <a:pt x="26" y="58"/>
                  </a:lnTo>
                  <a:lnTo>
                    <a:pt x="26" y="58"/>
                  </a:lnTo>
                  <a:lnTo>
                    <a:pt x="34" y="55"/>
                  </a:lnTo>
                  <a:lnTo>
                    <a:pt x="44" y="54"/>
                  </a:lnTo>
                  <a:lnTo>
                    <a:pt x="62" y="49"/>
                  </a:lnTo>
                  <a:lnTo>
                    <a:pt x="62" y="49"/>
                  </a:lnTo>
                  <a:lnTo>
                    <a:pt x="81" y="45"/>
                  </a:lnTo>
                  <a:lnTo>
                    <a:pt x="99" y="43"/>
                  </a:lnTo>
                  <a:lnTo>
                    <a:pt x="118" y="41"/>
                  </a:lnTo>
                  <a:lnTo>
                    <a:pt x="136" y="41"/>
                  </a:lnTo>
                  <a:lnTo>
                    <a:pt x="136" y="41"/>
                  </a:lnTo>
                  <a:lnTo>
                    <a:pt x="138" y="41"/>
                  </a:lnTo>
                  <a:lnTo>
                    <a:pt x="136" y="38"/>
                  </a:lnTo>
                  <a:lnTo>
                    <a:pt x="134" y="36"/>
                  </a:lnTo>
                  <a:lnTo>
                    <a:pt x="134" y="36"/>
                  </a:lnTo>
                  <a:lnTo>
                    <a:pt x="120" y="33"/>
                  </a:lnTo>
                  <a:lnTo>
                    <a:pt x="107" y="30"/>
                  </a:lnTo>
                  <a:lnTo>
                    <a:pt x="80" y="25"/>
                  </a:lnTo>
                  <a:lnTo>
                    <a:pt x="80" y="25"/>
                  </a:lnTo>
                  <a:lnTo>
                    <a:pt x="58" y="18"/>
                  </a:lnTo>
                  <a:lnTo>
                    <a:pt x="58" y="18"/>
                  </a:lnTo>
                  <a:lnTo>
                    <a:pt x="74" y="21"/>
                  </a:lnTo>
                  <a:lnTo>
                    <a:pt x="74" y="21"/>
                  </a:lnTo>
                  <a:lnTo>
                    <a:pt x="98" y="26"/>
                  </a:lnTo>
                  <a:lnTo>
                    <a:pt x="109" y="29"/>
                  </a:lnTo>
                  <a:lnTo>
                    <a:pt x="120" y="32"/>
                  </a:lnTo>
                  <a:lnTo>
                    <a:pt x="120" y="32"/>
                  </a:lnTo>
                  <a:lnTo>
                    <a:pt x="121" y="32"/>
                  </a:lnTo>
                  <a:lnTo>
                    <a:pt x="121" y="30"/>
                  </a:lnTo>
                  <a:lnTo>
                    <a:pt x="118" y="27"/>
                  </a:lnTo>
                  <a:lnTo>
                    <a:pt x="118" y="27"/>
                  </a:lnTo>
                  <a:lnTo>
                    <a:pt x="107" y="22"/>
                  </a:lnTo>
                  <a:lnTo>
                    <a:pt x="95" y="19"/>
                  </a:lnTo>
                  <a:lnTo>
                    <a:pt x="70" y="14"/>
                  </a:lnTo>
                  <a:lnTo>
                    <a:pt x="70" y="14"/>
                  </a:lnTo>
                  <a:lnTo>
                    <a:pt x="58" y="10"/>
                  </a:lnTo>
                  <a:lnTo>
                    <a:pt x="45" y="7"/>
                  </a:lnTo>
                  <a:lnTo>
                    <a:pt x="32" y="3"/>
                  </a:lnTo>
                  <a:lnTo>
                    <a:pt x="25" y="3"/>
                  </a:lnTo>
                  <a:lnTo>
                    <a:pt x="19" y="4"/>
                  </a:lnTo>
                  <a:lnTo>
                    <a:pt x="19" y="4"/>
                  </a:lnTo>
                  <a:lnTo>
                    <a:pt x="19" y="4"/>
                  </a:lnTo>
                  <a:lnTo>
                    <a:pt x="19" y="4"/>
                  </a:lnTo>
                  <a:lnTo>
                    <a:pt x="15" y="0"/>
                  </a:lnTo>
                  <a:lnTo>
                    <a:pt x="14" y="0"/>
                  </a:lnTo>
                  <a:lnTo>
                    <a:pt x="14" y="1"/>
                  </a:lnTo>
                  <a:lnTo>
                    <a:pt x="14" y="1"/>
                  </a:lnTo>
                  <a:close/>
                  <a:moveTo>
                    <a:pt x="72" y="26"/>
                  </a:moveTo>
                  <a:lnTo>
                    <a:pt x="72" y="26"/>
                  </a:lnTo>
                  <a:lnTo>
                    <a:pt x="94" y="32"/>
                  </a:lnTo>
                  <a:lnTo>
                    <a:pt x="117" y="36"/>
                  </a:lnTo>
                  <a:lnTo>
                    <a:pt x="117" y="36"/>
                  </a:lnTo>
                  <a:lnTo>
                    <a:pt x="87" y="38"/>
                  </a:lnTo>
                  <a:lnTo>
                    <a:pt x="73" y="41"/>
                  </a:lnTo>
                  <a:lnTo>
                    <a:pt x="58" y="44"/>
                  </a:lnTo>
                  <a:lnTo>
                    <a:pt x="58" y="44"/>
                  </a:lnTo>
                  <a:lnTo>
                    <a:pt x="22" y="52"/>
                  </a:lnTo>
                  <a:lnTo>
                    <a:pt x="22" y="52"/>
                  </a:lnTo>
                  <a:lnTo>
                    <a:pt x="11" y="55"/>
                  </a:lnTo>
                  <a:lnTo>
                    <a:pt x="11" y="55"/>
                  </a:lnTo>
                  <a:lnTo>
                    <a:pt x="12" y="47"/>
                  </a:lnTo>
                  <a:lnTo>
                    <a:pt x="14" y="38"/>
                  </a:lnTo>
                  <a:lnTo>
                    <a:pt x="14" y="38"/>
                  </a:lnTo>
                  <a:lnTo>
                    <a:pt x="17" y="30"/>
                  </a:lnTo>
                  <a:lnTo>
                    <a:pt x="19" y="22"/>
                  </a:lnTo>
                  <a:lnTo>
                    <a:pt x="19" y="7"/>
                  </a:lnTo>
                  <a:lnTo>
                    <a:pt x="19" y="7"/>
                  </a:lnTo>
                  <a:lnTo>
                    <a:pt x="21" y="8"/>
                  </a:lnTo>
                  <a:lnTo>
                    <a:pt x="21" y="8"/>
                  </a:lnTo>
                  <a:lnTo>
                    <a:pt x="26" y="12"/>
                  </a:lnTo>
                  <a:lnTo>
                    <a:pt x="32" y="15"/>
                  </a:lnTo>
                  <a:lnTo>
                    <a:pt x="45" y="19"/>
                  </a:lnTo>
                  <a:lnTo>
                    <a:pt x="72" y="26"/>
                  </a:lnTo>
                  <a:lnTo>
                    <a:pt x="72" y="26"/>
                  </a:lnTo>
                  <a:close/>
                  <a:moveTo>
                    <a:pt x="36" y="8"/>
                  </a:moveTo>
                  <a:lnTo>
                    <a:pt x="36" y="8"/>
                  </a:lnTo>
                  <a:lnTo>
                    <a:pt x="41" y="10"/>
                  </a:lnTo>
                  <a:lnTo>
                    <a:pt x="41" y="10"/>
                  </a:lnTo>
                  <a:lnTo>
                    <a:pt x="43" y="10"/>
                  </a:lnTo>
                  <a:lnTo>
                    <a:pt x="43" y="10"/>
                  </a:lnTo>
                  <a:lnTo>
                    <a:pt x="54" y="12"/>
                  </a:lnTo>
                  <a:lnTo>
                    <a:pt x="54" y="12"/>
                  </a:lnTo>
                  <a:lnTo>
                    <a:pt x="37" y="10"/>
                  </a:lnTo>
                  <a:lnTo>
                    <a:pt x="37" y="10"/>
                  </a:lnTo>
                  <a:lnTo>
                    <a:pt x="33" y="11"/>
                  </a:lnTo>
                  <a:lnTo>
                    <a:pt x="33" y="11"/>
                  </a:lnTo>
                  <a:lnTo>
                    <a:pt x="28" y="8"/>
                  </a:lnTo>
                  <a:lnTo>
                    <a:pt x="28" y="8"/>
                  </a:lnTo>
                  <a:lnTo>
                    <a:pt x="29" y="8"/>
                  </a:lnTo>
                  <a:lnTo>
                    <a:pt x="29" y="8"/>
                  </a:lnTo>
                  <a:lnTo>
                    <a:pt x="32" y="8"/>
                  </a:lnTo>
                  <a:lnTo>
                    <a:pt x="32" y="8"/>
                  </a:lnTo>
                  <a:lnTo>
                    <a:pt x="36" y="8"/>
                  </a:lnTo>
                  <a:lnTo>
                    <a:pt x="36" y="8"/>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grpSp>
      <p:sp>
        <p:nvSpPr>
          <p:cNvPr id="388" name="Freeform 98"/>
          <p:cNvSpPr>
            <a:spLocks noEditPoints="1"/>
          </p:cNvSpPr>
          <p:nvPr/>
        </p:nvSpPr>
        <p:spPr bwMode="auto">
          <a:xfrm>
            <a:off x="2527365" y="2316505"/>
            <a:ext cx="629925" cy="899314"/>
          </a:xfrm>
          <a:custGeom>
            <a:avLst/>
            <a:gdLst>
              <a:gd name="T0" fmla="*/ 265 w 311"/>
              <a:gd name="T1" fmla="*/ 350 h 444"/>
              <a:gd name="T2" fmla="*/ 184 w 311"/>
              <a:gd name="T3" fmla="*/ 389 h 444"/>
              <a:gd name="T4" fmla="*/ 61 w 311"/>
              <a:gd name="T5" fmla="*/ 181 h 444"/>
              <a:gd name="T6" fmla="*/ 9 w 311"/>
              <a:gd name="T7" fmla="*/ 1 h 444"/>
              <a:gd name="T8" fmla="*/ 71 w 311"/>
              <a:gd name="T9" fmla="*/ 173 h 444"/>
              <a:gd name="T10" fmla="*/ 218 w 311"/>
              <a:gd name="T11" fmla="*/ 159 h 444"/>
              <a:gd name="T12" fmla="*/ 156 w 311"/>
              <a:gd name="T13" fmla="*/ 258 h 444"/>
              <a:gd name="T14" fmla="*/ 115 w 311"/>
              <a:gd name="T15" fmla="*/ 107 h 444"/>
              <a:gd name="T16" fmla="*/ 184 w 311"/>
              <a:gd name="T17" fmla="*/ 171 h 444"/>
              <a:gd name="T18" fmla="*/ 88 w 311"/>
              <a:gd name="T19" fmla="*/ 104 h 444"/>
              <a:gd name="T20" fmla="*/ 83 w 311"/>
              <a:gd name="T21" fmla="*/ 137 h 444"/>
              <a:gd name="T22" fmla="*/ 221 w 311"/>
              <a:gd name="T23" fmla="*/ 309 h 444"/>
              <a:gd name="T24" fmla="*/ 200 w 311"/>
              <a:gd name="T25" fmla="*/ 130 h 444"/>
              <a:gd name="T26" fmla="*/ 274 w 311"/>
              <a:gd name="T27" fmla="*/ 239 h 444"/>
              <a:gd name="T28" fmla="*/ 240 w 311"/>
              <a:gd name="T29" fmla="*/ 419 h 444"/>
              <a:gd name="T30" fmla="*/ 80 w 311"/>
              <a:gd name="T31" fmla="*/ 110 h 444"/>
              <a:gd name="T32" fmla="*/ 102 w 311"/>
              <a:gd name="T33" fmla="*/ 227 h 444"/>
              <a:gd name="T34" fmla="*/ 260 w 311"/>
              <a:gd name="T35" fmla="*/ 361 h 444"/>
              <a:gd name="T36" fmla="*/ 106 w 311"/>
              <a:gd name="T37" fmla="*/ 56 h 444"/>
              <a:gd name="T38" fmla="*/ 175 w 311"/>
              <a:gd name="T39" fmla="*/ 190 h 444"/>
              <a:gd name="T40" fmla="*/ 147 w 311"/>
              <a:gd name="T41" fmla="*/ 236 h 444"/>
              <a:gd name="T42" fmla="*/ 175 w 311"/>
              <a:gd name="T43" fmla="*/ 244 h 444"/>
              <a:gd name="T44" fmla="*/ 99 w 311"/>
              <a:gd name="T45" fmla="*/ 102 h 444"/>
              <a:gd name="T46" fmla="*/ 158 w 311"/>
              <a:gd name="T47" fmla="*/ 249 h 444"/>
              <a:gd name="T48" fmla="*/ 252 w 311"/>
              <a:gd name="T49" fmla="*/ 135 h 444"/>
              <a:gd name="T50" fmla="*/ 50 w 311"/>
              <a:gd name="T51" fmla="*/ 66 h 444"/>
              <a:gd name="T52" fmla="*/ 236 w 311"/>
              <a:gd name="T53" fmla="*/ 359 h 444"/>
              <a:gd name="T54" fmla="*/ 229 w 311"/>
              <a:gd name="T55" fmla="*/ 272 h 444"/>
              <a:gd name="T56" fmla="*/ 142 w 311"/>
              <a:gd name="T57" fmla="*/ 115 h 444"/>
              <a:gd name="T58" fmla="*/ 106 w 311"/>
              <a:gd name="T59" fmla="*/ 37 h 444"/>
              <a:gd name="T60" fmla="*/ 230 w 311"/>
              <a:gd name="T61" fmla="*/ 145 h 444"/>
              <a:gd name="T62" fmla="*/ 106 w 311"/>
              <a:gd name="T63" fmla="*/ 203 h 444"/>
              <a:gd name="T64" fmla="*/ 172 w 311"/>
              <a:gd name="T65" fmla="*/ 209 h 444"/>
              <a:gd name="T66" fmla="*/ 246 w 311"/>
              <a:gd name="T67" fmla="*/ 375 h 444"/>
              <a:gd name="T68" fmla="*/ 216 w 311"/>
              <a:gd name="T69" fmla="*/ 141 h 444"/>
              <a:gd name="T70" fmla="*/ 285 w 311"/>
              <a:gd name="T71" fmla="*/ 365 h 444"/>
              <a:gd name="T72" fmla="*/ 88 w 311"/>
              <a:gd name="T73" fmla="*/ 53 h 444"/>
              <a:gd name="T74" fmla="*/ 287 w 311"/>
              <a:gd name="T75" fmla="*/ 255 h 444"/>
              <a:gd name="T76" fmla="*/ 279 w 311"/>
              <a:gd name="T77" fmla="*/ 377 h 444"/>
              <a:gd name="T78" fmla="*/ 166 w 311"/>
              <a:gd name="T79" fmla="*/ 123 h 444"/>
              <a:gd name="T80" fmla="*/ 167 w 311"/>
              <a:gd name="T81" fmla="*/ 230 h 444"/>
              <a:gd name="T82" fmla="*/ 96 w 311"/>
              <a:gd name="T83" fmla="*/ 41 h 444"/>
              <a:gd name="T84" fmla="*/ 118 w 311"/>
              <a:gd name="T85" fmla="*/ 116 h 444"/>
              <a:gd name="T86" fmla="*/ 82 w 311"/>
              <a:gd name="T87" fmla="*/ 34 h 444"/>
              <a:gd name="T88" fmla="*/ 20 w 311"/>
              <a:gd name="T89" fmla="*/ 17 h 444"/>
              <a:gd name="T90" fmla="*/ 180 w 311"/>
              <a:gd name="T91" fmla="*/ 194 h 444"/>
              <a:gd name="T92" fmla="*/ 180 w 311"/>
              <a:gd name="T93" fmla="*/ 238 h 444"/>
              <a:gd name="T94" fmla="*/ 259 w 311"/>
              <a:gd name="T95" fmla="*/ 272 h 444"/>
              <a:gd name="T96" fmla="*/ 147 w 311"/>
              <a:gd name="T97" fmla="*/ 224 h 444"/>
              <a:gd name="T98" fmla="*/ 65 w 311"/>
              <a:gd name="T99" fmla="*/ 42 h 444"/>
              <a:gd name="T100" fmla="*/ 53 w 311"/>
              <a:gd name="T101" fmla="*/ 83 h 444"/>
              <a:gd name="T102" fmla="*/ 230 w 311"/>
              <a:gd name="T103" fmla="*/ 343 h 444"/>
              <a:gd name="T104" fmla="*/ 274 w 311"/>
              <a:gd name="T105" fmla="*/ 156 h 444"/>
              <a:gd name="T106" fmla="*/ 169 w 311"/>
              <a:gd name="T107" fmla="*/ 110 h 444"/>
              <a:gd name="T108" fmla="*/ 39 w 311"/>
              <a:gd name="T109" fmla="*/ 83 h 444"/>
              <a:gd name="T110" fmla="*/ 69 w 311"/>
              <a:gd name="T111" fmla="*/ 69 h 444"/>
              <a:gd name="T112" fmla="*/ 134 w 311"/>
              <a:gd name="T113" fmla="*/ 110 h 444"/>
              <a:gd name="T114" fmla="*/ 65 w 311"/>
              <a:gd name="T115" fmla="*/ 96 h 444"/>
              <a:gd name="T116" fmla="*/ 80 w 311"/>
              <a:gd name="T117" fmla="*/ 170 h 444"/>
              <a:gd name="T118" fmla="*/ 191 w 311"/>
              <a:gd name="T119" fmla="*/ 200 h 444"/>
              <a:gd name="T120" fmla="*/ 225 w 311"/>
              <a:gd name="T121" fmla="*/ 342 h 444"/>
              <a:gd name="T122" fmla="*/ 101 w 311"/>
              <a:gd name="T123" fmla="*/ 118 h 444"/>
              <a:gd name="T124" fmla="*/ 194 w 311"/>
              <a:gd name="T125" fmla="*/ 222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1" h="444">
                <a:moveTo>
                  <a:pt x="69" y="63"/>
                </a:moveTo>
                <a:lnTo>
                  <a:pt x="69" y="63"/>
                </a:lnTo>
                <a:lnTo>
                  <a:pt x="88" y="83"/>
                </a:lnTo>
                <a:lnTo>
                  <a:pt x="102" y="96"/>
                </a:lnTo>
                <a:lnTo>
                  <a:pt x="112" y="102"/>
                </a:lnTo>
                <a:lnTo>
                  <a:pt x="112" y="102"/>
                </a:lnTo>
                <a:lnTo>
                  <a:pt x="113" y="102"/>
                </a:lnTo>
                <a:lnTo>
                  <a:pt x="113" y="102"/>
                </a:lnTo>
                <a:lnTo>
                  <a:pt x="124" y="99"/>
                </a:lnTo>
                <a:lnTo>
                  <a:pt x="137" y="97"/>
                </a:lnTo>
                <a:lnTo>
                  <a:pt x="137" y="97"/>
                </a:lnTo>
                <a:lnTo>
                  <a:pt x="150" y="97"/>
                </a:lnTo>
                <a:lnTo>
                  <a:pt x="150" y="97"/>
                </a:lnTo>
                <a:lnTo>
                  <a:pt x="161" y="99"/>
                </a:lnTo>
                <a:lnTo>
                  <a:pt x="172" y="102"/>
                </a:lnTo>
                <a:lnTo>
                  <a:pt x="172" y="102"/>
                </a:lnTo>
                <a:lnTo>
                  <a:pt x="184" y="107"/>
                </a:lnTo>
                <a:lnTo>
                  <a:pt x="194" y="116"/>
                </a:lnTo>
                <a:lnTo>
                  <a:pt x="194" y="116"/>
                </a:lnTo>
                <a:lnTo>
                  <a:pt x="205" y="129"/>
                </a:lnTo>
                <a:lnTo>
                  <a:pt x="205" y="129"/>
                </a:lnTo>
                <a:lnTo>
                  <a:pt x="205" y="129"/>
                </a:lnTo>
                <a:lnTo>
                  <a:pt x="205" y="129"/>
                </a:lnTo>
                <a:lnTo>
                  <a:pt x="207" y="129"/>
                </a:lnTo>
                <a:lnTo>
                  <a:pt x="207" y="129"/>
                </a:lnTo>
                <a:lnTo>
                  <a:pt x="219" y="127"/>
                </a:lnTo>
                <a:lnTo>
                  <a:pt x="232" y="127"/>
                </a:lnTo>
                <a:lnTo>
                  <a:pt x="232" y="127"/>
                </a:lnTo>
                <a:lnTo>
                  <a:pt x="248" y="129"/>
                </a:lnTo>
                <a:lnTo>
                  <a:pt x="248" y="129"/>
                </a:lnTo>
                <a:lnTo>
                  <a:pt x="262" y="134"/>
                </a:lnTo>
                <a:lnTo>
                  <a:pt x="268" y="137"/>
                </a:lnTo>
                <a:lnTo>
                  <a:pt x="274" y="140"/>
                </a:lnTo>
                <a:lnTo>
                  <a:pt x="274" y="140"/>
                </a:lnTo>
                <a:lnTo>
                  <a:pt x="285" y="149"/>
                </a:lnTo>
                <a:lnTo>
                  <a:pt x="292" y="154"/>
                </a:lnTo>
                <a:lnTo>
                  <a:pt x="295" y="159"/>
                </a:lnTo>
                <a:lnTo>
                  <a:pt x="295" y="159"/>
                </a:lnTo>
                <a:lnTo>
                  <a:pt x="303" y="173"/>
                </a:lnTo>
                <a:lnTo>
                  <a:pt x="309" y="187"/>
                </a:lnTo>
                <a:lnTo>
                  <a:pt x="309" y="187"/>
                </a:lnTo>
                <a:lnTo>
                  <a:pt x="311" y="197"/>
                </a:lnTo>
                <a:lnTo>
                  <a:pt x="311" y="206"/>
                </a:lnTo>
                <a:lnTo>
                  <a:pt x="311" y="206"/>
                </a:lnTo>
                <a:lnTo>
                  <a:pt x="311" y="220"/>
                </a:lnTo>
                <a:lnTo>
                  <a:pt x="307" y="236"/>
                </a:lnTo>
                <a:lnTo>
                  <a:pt x="307" y="236"/>
                </a:lnTo>
                <a:lnTo>
                  <a:pt x="304" y="247"/>
                </a:lnTo>
                <a:lnTo>
                  <a:pt x="298" y="258"/>
                </a:lnTo>
                <a:lnTo>
                  <a:pt x="298" y="258"/>
                </a:lnTo>
                <a:lnTo>
                  <a:pt x="298" y="260"/>
                </a:lnTo>
                <a:lnTo>
                  <a:pt x="298" y="260"/>
                </a:lnTo>
                <a:lnTo>
                  <a:pt x="285" y="272"/>
                </a:lnTo>
                <a:lnTo>
                  <a:pt x="279" y="279"/>
                </a:lnTo>
                <a:lnTo>
                  <a:pt x="271" y="283"/>
                </a:lnTo>
                <a:lnTo>
                  <a:pt x="271" y="283"/>
                </a:lnTo>
                <a:lnTo>
                  <a:pt x="263" y="288"/>
                </a:lnTo>
                <a:lnTo>
                  <a:pt x="255" y="290"/>
                </a:lnTo>
                <a:lnTo>
                  <a:pt x="255" y="290"/>
                </a:lnTo>
                <a:lnTo>
                  <a:pt x="252" y="290"/>
                </a:lnTo>
                <a:lnTo>
                  <a:pt x="252" y="290"/>
                </a:lnTo>
                <a:lnTo>
                  <a:pt x="252" y="291"/>
                </a:lnTo>
                <a:lnTo>
                  <a:pt x="252" y="291"/>
                </a:lnTo>
                <a:lnTo>
                  <a:pt x="252" y="293"/>
                </a:lnTo>
                <a:lnTo>
                  <a:pt x="252" y="293"/>
                </a:lnTo>
                <a:lnTo>
                  <a:pt x="252" y="312"/>
                </a:lnTo>
                <a:lnTo>
                  <a:pt x="252" y="312"/>
                </a:lnTo>
                <a:lnTo>
                  <a:pt x="252" y="321"/>
                </a:lnTo>
                <a:lnTo>
                  <a:pt x="252" y="321"/>
                </a:lnTo>
                <a:lnTo>
                  <a:pt x="252" y="329"/>
                </a:lnTo>
                <a:lnTo>
                  <a:pt x="252" y="329"/>
                </a:lnTo>
                <a:lnTo>
                  <a:pt x="254" y="347"/>
                </a:lnTo>
                <a:lnTo>
                  <a:pt x="254" y="347"/>
                </a:lnTo>
                <a:lnTo>
                  <a:pt x="254" y="348"/>
                </a:lnTo>
                <a:lnTo>
                  <a:pt x="254" y="348"/>
                </a:lnTo>
                <a:lnTo>
                  <a:pt x="257" y="348"/>
                </a:lnTo>
                <a:lnTo>
                  <a:pt x="257" y="348"/>
                </a:lnTo>
                <a:lnTo>
                  <a:pt x="259" y="347"/>
                </a:lnTo>
                <a:lnTo>
                  <a:pt x="260" y="347"/>
                </a:lnTo>
                <a:lnTo>
                  <a:pt x="260" y="347"/>
                </a:lnTo>
                <a:lnTo>
                  <a:pt x="262" y="347"/>
                </a:lnTo>
                <a:lnTo>
                  <a:pt x="263" y="350"/>
                </a:lnTo>
                <a:lnTo>
                  <a:pt x="263" y="350"/>
                </a:lnTo>
                <a:lnTo>
                  <a:pt x="265" y="350"/>
                </a:lnTo>
                <a:lnTo>
                  <a:pt x="265" y="350"/>
                </a:lnTo>
                <a:lnTo>
                  <a:pt x="287" y="350"/>
                </a:lnTo>
                <a:lnTo>
                  <a:pt x="287" y="350"/>
                </a:lnTo>
                <a:lnTo>
                  <a:pt x="292" y="350"/>
                </a:lnTo>
                <a:lnTo>
                  <a:pt x="292" y="350"/>
                </a:lnTo>
                <a:lnTo>
                  <a:pt x="295" y="351"/>
                </a:lnTo>
                <a:lnTo>
                  <a:pt x="295" y="351"/>
                </a:lnTo>
                <a:lnTo>
                  <a:pt x="296" y="353"/>
                </a:lnTo>
                <a:lnTo>
                  <a:pt x="296" y="353"/>
                </a:lnTo>
                <a:lnTo>
                  <a:pt x="296" y="353"/>
                </a:lnTo>
                <a:lnTo>
                  <a:pt x="296" y="353"/>
                </a:lnTo>
                <a:lnTo>
                  <a:pt x="298" y="351"/>
                </a:lnTo>
                <a:lnTo>
                  <a:pt x="300" y="353"/>
                </a:lnTo>
                <a:lnTo>
                  <a:pt x="300" y="353"/>
                </a:lnTo>
                <a:lnTo>
                  <a:pt x="300" y="358"/>
                </a:lnTo>
                <a:lnTo>
                  <a:pt x="300" y="358"/>
                </a:lnTo>
                <a:lnTo>
                  <a:pt x="303" y="375"/>
                </a:lnTo>
                <a:lnTo>
                  <a:pt x="303" y="375"/>
                </a:lnTo>
                <a:lnTo>
                  <a:pt x="303" y="378"/>
                </a:lnTo>
                <a:lnTo>
                  <a:pt x="303" y="378"/>
                </a:lnTo>
                <a:lnTo>
                  <a:pt x="303" y="380"/>
                </a:lnTo>
                <a:lnTo>
                  <a:pt x="303" y="380"/>
                </a:lnTo>
                <a:lnTo>
                  <a:pt x="301" y="381"/>
                </a:lnTo>
                <a:lnTo>
                  <a:pt x="301" y="381"/>
                </a:lnTo>
                <a:lnTo>
                  <a:pt x="300" y="383"/>
                </a:lnTo>
                <a:lnTo>
                  <a:pt x="298" y="383"/>
                </a:lnTo>
                <a:lnTo>
                  <a:pt x="298" y="383"/>
                </a:lnTo>
                <a:lnTo>
                  <a:pt x="298" y="384"/>
                </a:lnTo>
                <a:lnTo>
                  <a:pt x="298" y="384"/>
                </a:lnTo>
                <a:lnTo>
                  <a:pt x="296" y="386"/>
                </a:lnTo>
                <a:lnTo>
                  <a:pt x="296" y="386"/>
                </a:lnTo>
                <a:lnTo>
                  <a:pt x="295" y="384"/>
                </a:lnTo>
                <a:lnTo>
                  <a:pt x="295" y="384"/>
                </a:lnTo>
                <a:lnTo>
                  <a:pt x="295" y="384"/>
                </a:lnTo>
                <a:lnTo>
                  <a:pt x="295" y="384"/>
                </a:lnTo>
                <a:lnTo>
                  <a:pt x="282" y="384"/>
                </a:lnTo>
                <a:lnTo>
                  <a:pt x="270" y="386"/>
                </a:lnTo>
                <a:lnTo>
                  <a:pt x="270" y="386"/>
                </a:lnTo>
                <a:lnTo>
                  <a:pt x="262" y="386"/>
                </a:lnTo>
                <a:lnTo>
                  <a:pt x="262" y="386"/>
                </a:lnTo>
                <a:lnTo>
                  <a:pt x="257" y="386"/>
                </a:lnTo>
                <a:lnTo>
                  <a:pt x="257" y="386"/>
                </a:lnTo>
                <a:lnTo>
                  <a:pt x="255" y="386"/>
                </a:lnTo>
                <a:lnTo>
                  <a:pt x="255" y="386"/>
                </a:lnTo>
                <a:lnTo>
                  <a:pt x="255" y="394"/>
                </a:lnTo>
                <a:lnTo>
                  <a:pt x="255" y="394"/>
                </a:lnTo>
                <a:lnTo>
                  <a:pt x="259" y="411"/>
                </a:lnTo>
                <a:lnTo>
                  <a:pt x="259" y="411"/>
                </a:lnTo>
                <a:lnTo>
                  <a:pt x="260" y="427"/>
                </a:lnTo>
                <a:lnTo>
                  <a:pt x="260" y="427"/>
                </a:lnTo>
                <a:lnTo>
                  <a:pt x="260" y="438"/>
                </a:lnTo>
                <a:lnTo>
                  <a:pt x="260" y="438"/>
                </a:lnTo>
                <a:lnTo>
                  <a:pt x="259" y="440"/>
                </a:lnTo>
                <a:lnTo>
                  <a:pt x="257" y="443"/>
                </a:lnTo>
                <a:lnTo>
                  <a:pt x="257" y="443"/>
                </a:lnTo>
                <a:lnTo>
                  <a:pt x="251" y="443"/>
                </a:lnTo>
                <a:lnTo>
                  <a:pt x="251" y="443"/>
                </a:lnTo>
                <a:lnTo>
                  <a:pt x="249" y="443"/>
                </a:lnTo>
                <a:lnTo>
                  <a:pt x="249" y="443"/>
                </a:lnTo>
                <a:lnTo>
                  <a:pt x="227" y="444"/>
                </a:lnTo>
                <a:lnTo>
                  <a:pt x="227" y="444"/>
                </a:lnTo>
                <a:lnTo>
                  <a:pt x="222" y="443"/>
                </a:lnTo>
                <a:lnTo>
                  <a:pt x="222" y="443"/>
                </a:lnTo>
                <a:lnTo>
                  <a:pt x="219" y="443"/>
                </a:lnTo>
                <a:lnTo>
                  <a:pt x="219" y="443"/>
                </a:lnTo>
                <a:lnTo>
                  <a:pt x="218" y="440"/>
                </a:lnTo>
                <a:lnTo>
                  <a:pt x="218" y="440"/>
                </a:lnTo>
                <a:lnTo>
                  <a:pt x="218" y="436"/>
                </a:lnTo>
                <a:lnTo>
                  <a:pt x="218" y="436"/>
                </a:lnTo>
                <a:lnTo>
                  <a:pt x="218" y="425"/>
                </a:lnTo>
                <a:lnTo>
                  <a:pt x="218" y="425"/>
                </a:lnTo>
                <a:lnTo>
                  <a:pt x="214" y="410"/>
                </a:lnTo>
                <a:lnTo>
                  <a:pt x="214" y="410"/>
                </a:lnTo>
                <a:lnTo>
                  <a:pt x="213" y="391"/>
                </a:lnTo>
                <a:lnTo>
                  <a:pt x="213" y="391"/>
                </a:lnTo>
                <a:lnTo>
                  <a:pt x="213" y="389"/>
                </a:lnTo>
                <a:lnTo>
                  <a:pt x="213" y="389"/>
                </a:lnTo>
                <a:lnTo>
                  <a:pt x="211" y="389"/>
                </a:lnTo>
                <a:lnTo>
                  <a:pt x="211" y="389"/>
                </a:lnTo>
                <a:lnTo>
                  <a:pt x="197" y="389"/>
                </a:lnTo>
                <a:lnTo>
                  <a:pt x="197" y="389"/>
                </a:lnTo>
                <a:lnTo>
                  <a:pt x="188" y="389"/>
                </a:lnTo>
                <a:lnTo>
                  <a:pt x="188" y="389"/>
                </a:lnTo>
                <a:lnTo>
                  <a:pt x="184" y="389"/>
                </a:lnTo>
                <a:lnTo>
                  <a:pt x="184" y="389"/>
                </a:lnTo>
                <a:lnTo>
                  <a:pt x="180" y="391"/>
                </a:lnTo>
                <a:lnTo>
                  <a:pt x="180" y="391"/>
                </a:lnTo>
                <a:lnTo>
                  <a:pt x="177" y="391"/>
                </a:lnTo>
                <a:lnTo>
                  <a:pt x="175" y="389"/>
                </a:lnTo>
                <a:lnTo>
                  <a:pt x="175" y="389"/>
                </a:lnTo>
                <a:lnTo>
                  <a:pt x="175" y="389"/>
                </a:lnTo>
                <a:lnTo>
                  <a:pt x="175" y="389"/>
                </a:lnTo>
                <a:lnTo>
                  <a:pt x="173" y="388"/>
                </a:lnTo>
                <a:lnTo>
                  <a:pt x="173" y="388"/>
                </a:lnTo>
                <a:lnTo>
                  <a:pt x="172" y="388"/>
                </a:lnTo>
                <a:lnTo>
                  <a:pt x="172" y="388"/>
                </a:lnTo>
                <a:lnTo>
                  <a:pt x="170" y="386"/>
                </a:lnTo>
                <a:lnTo>
                  <a:pt x="169" y="384"/>
                </a:lnTo>
                <a:lnTo>
                  <a:pt x="169" y="384"/>
                </a:lnTo>
                <a:lnTo>
                  <a:pt x="169" y="378"/>
                </a:lnTo>
                <a:lnTo>
                  <a:pt x="169" y="378"/>
                </a:lnTo>
                <a:lnTo>
                  <a:pt x="169" y="370"/>
                </a:lnTo>
                <a:lnTo>
                  <a:pt x="167" y="364"/>
                </a:lnTo>
                <a:lnTo>
                  <a:pt x="167" y="364"/>
                </a:lnTo>
                <a:lnTo>
                  <a:pt x="166" y="361"/>
                </a:lnTo>
                <a:lnTo>
                  <a:pt x="166" y="361"/>
                </a:lnTo>
                <a:lnTo>
                  <a:pt x="166" y="359"/>
                </a:lnTo>
                <a:lnTo>
                  <a:pt x="166" y="359"/>
                </a:lnTo>
                <a:lnTo>
                  <a:pt x="167" y="358"/>
                </a:lnTo>
                <a:lnTo>
                  <a:pt x="167" y="358"/>
                </a:lnTo>
                <a:lnTo>
                  <a:pt x="169" y="358"/>
                </a:lnTo>
                <a:lnTo>
                  <a:pt x="169" y="358"/>
                </a:lnTo>
                <a:lnTo>
                  <a:pt x="170" y="358"/>
                </a:lnTo>
                <a:lnTo>
                  <a:pt x="170" y="358"/>
                </a:lnTo>
                <a:lnTo>
                  <a:pt x="172" y="356"/>
                </a:lnTo>
                <a:lnTo>
                  <a:pt x="172" y="356"/>
                </a:lnTo>
                <a:lnTo>
                  <a:pt x="175" y="356"/>
                </a:lnTo>
                <a:lnTo>
                  <a:pt x="175" y="356"/>
                </a:lnTo>
                <a:lnTo>
                  <a:pt x="192" y="356"/>
                </a:lnTo>
                <a:lnTo>
                  <a:pt x="192" y="356"/>
                </a:lnTo>
                <a:lnTo>
                  <a:pt x="211" y="356"/>
                </a:lnTo>
                <a:lnTo>
                  <a:pt x="211" y="356"/>
                </a:lnTo>
                <a:lnTo>
                  <a:pt x="213" y="356"/>
                </a:lnTo>
                <a:lnTo>
                  <a:pt x="213" y="356"/>
                </a:lnTo>
                <a:lnTo>
                  <a:pt x="213" y="328"/>
                </a:lnTo>
                <a:lnTo>
                  <a:pt x="211" y="294"/>
                </a:lnTo>
                <a:lnTo>
                  <a:pt x="211" y="294"/>
                </a:lnTo>
                <a:lnTo>
                  <a:pt x="211" y="294"/>
                </a:lnTo>
                <a:lnTo>
                  <a:pt x="211" y="294"/>
                </a:lnTo>
                <a:lnTo>
                  <a:pt x="200" y="291"/>
                </a:lnTo>
                <a:lnTo>
                  <a:pt x="200" y="291"/>
                </a:lnTo>
                <a:lnTo>
                  <a:pt x="180" y="283"/>
                </a:lnTo>
                <a:lnTo>
                  <a:pt x="180" y="283"/>
                </a:lnTo>
                <a:lnTo>
                  <a:pt x="172" y="279"/>
                </a:lnTo>
                <a:lnTo>
                  <a:pt x="164" y="271"/>
                </a:lnTo>
                <a:lnTo>
                  <a:pt x="164" y="271"/>
                </a:lnTo>
                <a:lnTo>
                  <a:pt x="158" y="265"/>
                </a:lnTo>
                <a:lnTo>
                  <a:pt x="158" y="265"/>
                </a:lnTo>
                <a:lnTo>
                  <a:pt x="153" y="258"/>
                </a:lnTo>
                <a:lnTo>
                  <a:pt x="148" y="250"/>
                </a:lnTo>
                <a:lnTo>
                  <a:pt x="148" y="250"/>
                </a:lnTo>
                <a:lnTo>
                  <a:pt x="148" y="250"/>
                </a:lnTo>
                <a:lnTo>
                  <a:pt x="148" y="250"/>
                </a:lnTo>
                <a:lnTo>
                  <a:pt x="147" y="250"/>
                </a:lnTo>
                <a:lnTo>
                  <a:pt x="147" y="250"/>
                </a:lnTo>
                <a:lnTo>
                  <a:pt x="134" y="250"/>
                </a:lnTo>
                <a:lnTo>
                  <a:pt x="121" y="247"/>
                </a:lnTo>
                <a:lnTo>
                  <a:pt x="121" y="247"/>
                </a:lnTo>
                <a:lnTo>
                  <a:pt x="112" y="246"/>
                </a:lnTo>
                <a:lnTo>
                  <a:pt x="102" y="241"/>
                </a:lnTo>
                <a:lnTo>
                  <a:pt x="102" y="241"/>
                </a:lnTo>
                <a:lnTo>
                  <a:pt x="96" y="238"/>
                </a:lnTo>
                <a:lnTo>
                  <a:pt x="90" y="231"/>
                </a:lnTo>
                <a:lnTo>
                  <a:pt x="90" y="231"/>
                </a:lnTo>
                <a:lnTo>
                  <a:pt x="90" y="231"/>
                </a:lnTo>
                <a:lnTo>
                  <a:pt x="90" y="231"/>
                </a:lnTo>
                <a:lnTo>
                  <a:pt x="87" y="230"/>
                </a:lnTo>
                <a:lnTo>
                  <a:pt x="87" y="230"/>
                </a:lnTo>
                <a:lnTo>
                  <a:pt x="80" y="225"/>
                </a:lnTo>
                <a:lnTo>
                  <a:pt x="80" y="225"/>
                </a:lnTo>
                <a:lnTo>
                  <a:pt x="74" y="217"/>
                </a:lnTo>
                <a:lnTo>
                  <a:pt x="74" y="217"/>
                </a:lnTo>
                <a:lnTo>
                  <a:pt x="69" y="211"/>
                </a:lnTo>
                <a:lnTo>
                  <a:pt x="65" y="203"/>
                </a:lnTo>
                <a:lnTo>
                  <a:pt x="65" y="203"/>
                </a:lnTo>
                <a:lnTo>
                  <a:pt x="61" y="192"/>
                </a:lnTo>
                <a:lnTo>
                  <a:pt x="61" y="181"/>
                </a:lnTo>
                <a:lnTo>
                  <a:pt x="61" y="181"/>
                </a:lnTo>
                <a:lnTo>
                  <a:pt x="63" y="164"/>
                </a:lnTo>
                <a:lnTo>
                  <a:pt x="63" y="164"/>
                </a:lnTo>
                <a:lnTo>
                  <a:pt x="66" y="148"/>
                </a:lnTo>
                <a:lnTo>
                  <a:pt x="69" y="141"/>
                </a:lnTo>
                <a:lnTo>
                  <a:pt x="74" y="135"/>
                </a:lnTo>
                <a:lnTo>
                  <a:pt x="74" y="135"/>
                </a:lnTo>
                <a:lnTo>
                  <a:pt x="74" y="134"/>
                </a:lnTo>
                <a:lnTo>
                  <a:pt x="74" y="134"/>
                </a:lnTo>
                <a:lnTo>
                  <a:pt x="80" y="124"/>
                </a:lnTo>
                <a:lnTo>
                  <a:pt x="80" y="124"/>
                </a:lnTo>
                <a:lnTo>
                  <a:pt x="79" y="121"/>
                </a:lnTo>
                <a:lnTo>
                  <a:pt x="79" y="121"/>
                </a:lnTo>
                <a:lnTo>
                  <a:pt x="74" y="115"/>
                </a:lnTo>
                <a:lnTo>
                  <a:pt x="74" y="115"/>
                </a:lnTo>
                <a:lnTo>
                  <a:pt x="61" y="102"/>
                </a:lnTo>
                <a:lnTo>
                  <a:pt x="61" y="102"/>
                </a:lnTo>
                <a:lnTo>
                  <a:pt x="57" y="96"/>
                </a:lnTo>
                <a:lnTo>
                  <a:pt x="57" y="96"/>
                </a:lnTo>
                <a:lnTo>
                  <a:pt x="50" y="88"/>
                </a:lnTo>
                <a:lnTo>
                  <a:pt x="50" y="88"/>
                </a:lnTo>
                <a:lnTo>
                  <a:pt x="46" y="85"/>
                </a:lnTo>
                <a:lnTo>
                  <a:pt x="46" y="85"/>
                </a:lnTo>
                <a:lnTo>
                  <a:pt x="44" y="86"/>
                </a:lnTo>
                <a:lnTo>
                  <a:pt x="44" y="86"/>
                </a:lnTo>
                <a:lnTo>
                  <a:pt x="47" y="96"/>
                </a:lnTo>
                <a:lnTo>
                  <a:pt x="47" y="96"/>
                </a:lnTo>
                <a:lnTo>
                  <a:pt x="47" y="99"/>
                </a:lnTo>
                <a:lnTo>
                  <a:pt x="47" y="99"/>
                </a:lnTo>
                <a:lnTo>
                  <a:pt x="47" y="105"/>
                </a:lnTo>
                <a:lnTo>
                  <a:pt x="50" y="112"/>
                </a:lnTo>
                <a:lnTo>
                  <a:pt x="50" y="112"/>
                </a:lnTo>
                <a:lnTo>
                  <a:pt x="50" y="118"/>
                </a:lnTo>
                <a:lnTo>
                  <a:pt x="50" y="118"/>
                </a:lnTo>
                <a:lnTo>
                  <a:pt x="50" y="121"/>
                </a:lnTo>
                <a:lnTo>
                  <a:pt x="50" y="121"/>
                </a:lnTo>
                <a:lnTo>
                  <a:pt x="50" y="123"/>
                </a:lnTo>
                <a:lnTo>
                  <a:pt x="49" y="124"/>
                </a:lnTo>
                <a:lnTo>
                  <a:pt x="49" y="124"/>
                </a:lnTo>
                <a:lnTo>
                  <a:pt x="49" y="124"/>
                </a:lnTo>
                <a:lnTo>
                  <a:pt x="49" y="124"/>
                </a:lnTo>
                <a:lnTo>
                  <a:pt x="47" y="126"/>
                </a:lnTo>
                <a:lnTo>
                  <a:pt x="46" y="124"/>
                </a:lnTo>
                <a:lnTo>
                  <a:pt x="46" y="124"/>
                </a:lnTo>
                <a:lnTo>
                  <a:pt x="46" y="124"/>
                </a:lnTo>
                <a:lnTo>
                  <a:pt x="46" y="124"/>
                </a:lnTo>
                <a:lnTo>
                  <a:pt x="39" y="126"/>
                </a:lnTo>
                <a:lnTo>
                  <a:pt x="39" y="126"/>
                </a:lnTo>
                <a:lnTo>
                  <a:pt x="31" y="127"/>
                </a:lnTo>
                <a:lnTo>
                  <a:pt x="31" y="127"/>
                </a:lnTo>
                <a:lnTo>
                  <a:pt x="27" y="127"/>
                </a:lnTo>
                <a:lnTo>
                  <a:pt x="20" y="127"/>
                </a:lnTo>
                <a:lnTo>
                  <a:pt x="20" y="127"/>
                </a:lnTo>
                <a:lnTo>
                  <a:pt x="19" y="127"/>
                </a:lnTo>
                <a:lnTo>
                  <a:pt x="19" y="127"/>
                </a:lnTo>
                <a:lnTo>
                  <a:pt x="16" y="126"/>
                </a:lnTo>
                <a:lnTo>
                  <a:pt x="16" y="123"/>
                </a:lnTo>
                <a:lnTo>
                  <a:pt x="16" y="123"/>
                </a:lnTo>
                <a:lnTo>
                  <a:pt x="14" y="102"/>
                </a:lnTo>
                <a:lnTo>
                  <a:pt x="14" y="102"/>
                </a:lnTo>
                <a:lnTo>
                  <a:pt x="12" y="83"/>
                </a:lnTo>
                <a:lnTo>
                  <a:pt x="12" y="83"/>
                </a:lnTo>
                <a:lnTo>
                  <a:pt x="11" y="75"/>
                </a:lnTo>
                <a:lnTo>
                  <a:pt x="11" y="75"/>
                </a:lnTo>
                <a:lnTo>
                  <a:pt x="6" y="53"/>
                </a:lnTo>
                <a:lnTo>
                  <a:pt x="6" y="53"/>
                </a:lnTo>
                <a:lnTo>
                  <a:pt x="5" y="39"/>
                </a:lnTo>
                <a:lnTo>
                  <a:pt x="5" y="39"/>
                </a:lnTo>
                <a:lnTo>
                  <a:pt x="3" y="31"/>
                </a:lnTo>
                <a:lnTo>
                  <a:pt x="3" y="31"/>
                </a:lnTo>
                <a:lnTo>
                  <a:pt x="1" y="22"/>
                </a:lnTo>
                <a:lnTo>
                  <a:pt x="1" y="22"/>
                </a:lnTo>
                <a:lnTo>
                  <a:pt x="0" y="12"/>
                </a:lnTo>
                <a:lnTo>
                  <a:pt x="0" y="3"/>
                </a:lnTo>
                <a:lnTo>
                  <a:pt x="0" y="3"/>
                </a:lnTo>
                <a:lnTo>
                  <a:pt x="0" y="1"/>
                </a:lnTo>
                <a:lnTo>
                  <a:pt x="0" y="1"/>
                </a:lnTo>
                <a:lnTo>
                  <a:pt x="1" y="0"/>
                </a:lnTo>
                <a:lnTo>
                  <a:pt x="3" y="0"/>
                </a:lnTo>
                <a:lnTo>
                  <a:pt x="3" y="0"/>
                </a:lnTo>
                <a:lnTo>
                  <a:pt x="6" y="1"/>
                </a:lnTo>
                <a:lnTo>
                  <a:pt x="6" y="1"/>
                </a:lnTo>
                <a:lnTo>
                  <a:pt x="8" y="0"/>
                </a:lnTo>
                <a:lnTo>
                  <a:pt x="8" y="0"/>
                </a:lnTo>
                <a:lnTo>
                  <a:pt x="9" y="1"/>
                </a:lnTo>
                <a:lnTo>
                  <a:pt x="9" y="1"/>
                </a:lnTo>
                <a:lnTo>
                  <a:pt x="11" y="3"/>
                </a:lnTo>
                <a:lnTo>
                  <a:pt x="11" y="3"/>
                </a:lnTo>
                <a:lnTo>
                  <a:pt x="24" y="7"/>
                </a:lnTo>
                <a:lnTo>
                  <a:pt x="24" y="7"/>
                </a:lnTo>
                <a:lnTo>
                  <a:pt x="33" y="9"/>
                </a:lnTo>
                <a:lnTo>
                  <a:pt x="33" y="9"/>
                </a:lnTo>
                <a:lnTo>
                  <a:pt x="38" y="11"/>
                </a:lnTo>
                <a:lnTo>
                  <a:pt x="38" y="11"/>
                </a:lnTo>
                <a:lnTo>
                  <a:pt x="41" y="12"/>
                </a:lnTo>
                <a:lnTo>
                  <a:pt x="41" y="12"/>
                </a:lnTo>
                <a:lnTo>
                  <a:pt x="42" y="14"/>
                </a:lnTo>
                <a:lnTo>
                  <a:pt x="42" y="14"/>
                </a:lnTo>
                <a:lnTo>
                  <a:pt x="57" y="18"/>
                </a:lnTo>
                <a:lnTo>
                  <a:pt x="57" y="18"/>
                </a:lnTo>
                <a:lnTo>
                  <a:pt x="63" y="20"/>
                </a:lnTo>
                <a:lnTo>
                  <a:pt x="63" y="20"/>
                </a:lnTo>
                <a:lnTo>
                  <a:pt x="82" y="23"/>
                </a:lnTo>
                <a:lnTo>
                  <a:pt x="82" y="23"/>
                </a:lnTo>
                <a:lnTo>
                  <a:pt x="106" y="25"/>
                </a:lnTo>
                <a:lnTo>
                  <a:pt x="106" y="25"/>
                </a:lnTo>
                <a:lnTo>
                  <a:pt x="112" y="25"/>
                </a:lnTo>
                <a:lnTo>
                  <a:pt x="112" y="25"/>
                </a:lnTo>
                <a:lnTo>
                  <a:pt x="115" y="26"/>
                </a:lnTo>
                <a:lnTo>
                  <a:pt x="115" y="26"/>
                </a:lnTo>
                <a:lnTo>
                  <a:pt x="117" y="28"/>
                </a:lnTo>
                <a:lnTo>
                  <a:pt x="118" y="29"/>
                </a:lnTo>
                <a:lnTo>
                  <a:pt x="118" y="29"/>
                </a:lnTo>
                <a:lnTo>
                  <a:pt x="118" y="36"/>
                </a:lnTo>
                <a:lnTo>
                  <a:pt x="118" y="36"/>
                </a:lnTo>
                <a:lnTo>
                  <a:pt x="117" y="42"/>
                </a:lnTo>
                <a:lnTo>
                  <a:pt x="117" y="42"/>
                </a:lnTo>
                <a:lnTo>
                  <a:pt x="117" y="52"/>
                </a:lnTo>
                <a:lnTo>
                  <a:pt x="117" y="52"/>
                </a:lnTo>
                <a:lnTo>
                  <a:pt x="115" y="58"/>
                </a:lnTo>
                <a:lnTo>
                  <a:pt x="115" y="58"/>
                </a:lnTo>
                <a:lnTo>
                  <a:pt x="115" y="61"/>
                </a:lnTo>
                <a:lnTo>
                  <a:pt x="112" y="63"/>
                </a:lnTo>
                <a:lnTo>
                  <a:pt x="112" y="63"/>
                </a:lnTo>
                <a:lnTo>
                  <a:pt x="112" y="63"/>
                </a:lnTo>
                <a:lnTo>
                  <a:pt x="112" y="63"/>
                </a:lnTo>
                <a:lnTo>
                  <a:pt x="109" y="63"/>
                </a:lnTo>
                <a:lnTo>
                  <a:pt x="106" y="63"/>
                </a:lnTo>
                <a:lnTo>
                  <a:pt x="106" y="63"/>
                </a:lnTo>
                <a:lnTo>
                  <a:pt x="91" y="63"/>
                </a:lnTo>
                <a:lnTo>
                  <a:pt x="91" y="63"/>
                </a:lnTo>
                <a:lnTo>
                  <a:pt x="77" y="61"/>
                </a:lnTo>
                <a:lnTo>
                  <a:pt x="77" y="61"/>
                </a:lnTo>
                <a:lnTo>
                  <a:pt x="69" y="63"/>
                </a:lnTo>
                <a:lnTo>
                  <a:pt x="69" y="63"/>
                </a:lnTo>
                <a:close/>
                <a:moveTo>
                  <a:pt x="82" y="130"/>
                </a:moveTo>
                <a:lnTo>
                  <a:pt x="82" y="130"/>
                </a:lnTo>
                <a:lnTo>
                  <a:pt x="83" y="129"/>
                </a:lnTo>
                <a:lnTo>
                  <a:pt x="83" y="129"/>
                </a:lnTo>
                <a:lnTo>
                  <a:pt x="83" y="127"/>
                </a:lnTo>
                <a:lnTo>
                  <a:pt x="83" y="127"/>
                </a:lnTo>
                <a:lnTo>
                  <a:pt x="83" y="127"/>
                </a:lnTo>
                <a:lnTo>
                  <a:pt x="83" y="127"/>
                </a:lnTo>
                <a:lnTo>
                  <a:pt x="83" y="129"/>
                </a:lnTo>
                <a:lnTo>
                  <a:pt x="83" y="129"/>
                </a:lnTo>
                <a:lnTo>
                  <a:pt x="82" y="130"/>
                </a:lnTo>
                <a:lnTo>
                  <a:pt x="82" y="130"/>
                </a:lnTo>
                <a:lnTo>
                  <a:pt x="80" y="132"/>
                </a:lnTo>
                <a:lnTo>
                  <a:pt x="80" y="132"/>
                </a:lnTo>
                <a:lnTo>
                  <a:pt x="80" y="132"/>
                </a:lnTo>
                <a:lnTo>
                  <a:pt x="80" y="132"/>
                </a:lnTo>
                <a:lnTo>
                  <a:pt x="82" y="130"/>
                </a:lnTo>
                <a:lnTo>
                  <a:pt x="82" y="130"/>
                </a:lnTo>
                <a:close/>
                <a:moveTo>
                  <a:pt x="42" y="59"/>
                </a:moveTo>
                <a:lnTo>
                  <a:pt x="42" y="59"/>
                </a:lnTo>
                <a:lnTo>
                  <a:pt x="44" y="56"/>
                </a:lnTo>
                <a:lnTo>
                  <a:pt x="44" y="56"/>
                </a:lnTo>
                <a:lnTo>
                  <a:pt x="42" y="58"/>
                </a:lnTo>
                <a:lnTo>
                  <a:pt x="42" y="59"/>
                </a:lnTo>
                <a:lnTo>
                  <a:pt x="42" y="59"/>
                </a:lnTo>
                <a:lnTo>
                  <a:pt x="42" y="61"/>
                </a:lnTo>
                <a:lnTo>
                  <a:pt x="42" y="61"/>
                </a:lnTo>
                <a:lnTo>
                  <a:pt x="42" y="61"/>
                </a:lnTo>
                <a:lnTo>
                  <a:pt x="42" y="61"/>
                </a:lnTo>
                <a:lnTo>
                  <a:pt x="42" y="59"/>
                </a:lnTo>
                <a:lnTo>
                  <a:pt x="42" y="59"/>
                </a:lnTo>
                <a:close/>
                <a:moveTo>
                  <a:pt x="71" y="173"/>
                </a:moveTo>
                <a:lnTo>
                  <a:pt x="71" y="173"/>
                </a:lnTo>
                <a:lnTo>
                  <a:pt x="71" y="173"/>
                </a:lnTo>
                <a:lnTo>
                  <a:pt x="71" y="173"/>
                </a:lnTo>
                <a:lnTo>
                  <a:pt x="71" y="178"/>
                </a:lnTo>
                <a:lnTo>
                  <a:pt x="71" y="178"/>
                </a:lnTo>
                <a:lnTo>
                  <a:pt x="71" y="179"/>
                </a:lnTo>
                <a:lnTo>
                  <a:pt x="71" y="179"/>
                </a:lnTo>
                <a:lnTo>
                  <a:pt x="72" y="176"/>
                </a:lnTo>
                <a:lnTo>
                  <a:pt x="72" y="176"/>
                </a:lnTo>
                <a:lnTo>
                  <a:pt x="71" y="175"/>
                </a:lnTo>
                <a:lnTo>
                  <a:pt x="71" y="173"/>
                </a:lnTo>
                <a:lnTo>
                  <a:pt x="71" y="173"/>
                </a:lnTo>
                <a:lnTo>
                  <a:pt x="71" y="170"/>
                </a:lnTo>
                <a:lnTo>
                  <a:pt x="71" y="170"/>
                </a:lnTo>
                <a:lnTo>
                  <a:pt x="71" y="173"/>
                </a:lnTo>
                <a:lnTo>
                  <a:pt x="71" y="173"/>
                </a:lnTo>
                <a:close/>
                <a:moveTo>
                  <a:pt x="166" y="217"/>
                </a:moveTo>
                <a:lnTo>
                  <a:pt x="166" y="217"/>
                </a:lnTo>
                <a:lnTo>
                  <a:pt x="164" y="219"/>
                </a:lnTo>
                <a:lnTo>
                  <a:pt x="164" y="219"/>
                </a:lnTo>
                <a:lnTo>
                  <a:pt x="162" y="217"/>
                </a:lnTo>
                <a:lnTo>
                  <a:pt x="162" y="217"/>
                </a:lnTo>
                <a:lnTo>
                  <a:pt x="161" y="228"/>
                </a:lnTo>
                <a:lnTo>
                  <a:pt x="161" y="228"/>
                </a:lnTo>
                <a:lnTo>
                  <a:pt x="166" y="217"/>
                </a:lnTo>
                <a:lnTo>
                  <a:pt x="166" y="217"/>
                </a:lnTo>
                <a:lnTo>
                  <a:pt x="167" y="212"/>
                </a:lnTo>
                <a:lnTo>
                  <a:pt x="167" y="212"/>
                </a:lnTo>
                <a:lnTo>
                  <a:pt x="167" y="212"/>
                </a:lnTo>
                <a:lnTo>
                  <a:pt x="167" y="212"/>
                </a:lnTo>
                <a:lnTo>
                  <a:pt x="164" y="214"/>
                </a:lnTo>
                <a:lnTo>
                  <a:pt x="164" y="214"/>
                </a:lnTo>
                <a:lnTo>
                  <a:pt x="166" y="217"/>
                </a:lnTo>
                <a:lnTo>
                  <a:pt x="166" y="217"/>
                </a:lnTo>
                <a:close/>
                <a:moveTo>
                  <a:pt x="186" y="238"/>
                </a:moveTo>
                <a:lnTo>
                  <a:pt x="186" y="238"/>
                </a:lnTo>
                <a:lnTo>
                  <a:pt x="188" y="239"/>
                </a:lnTo>
                <a:lnTo>
                  <a:pt x="188" y="239"/>
                </a:lnTo>
                <a:lnTo>
                  <a:pt x="192" y="244"/>
                </a:lnTo>
                <a:lnTo>
                  <a:pt x="192" y="244"/>
                </a:lnTo>
                <a:lnTo>
                  <a:pt x="197" y="247"/>
                </a:lnTo>
                <a:lnTo>
                  <a:pt x="202" y="250"/>
                </a:lnTo>
                <a:lnTo>
                  <a:pt x="202" y="250"/>
                </a:lnTo>
                <a:lnTo>
                  <a:pt x="211" y="253"/>
                </a:lnTo>
                <a:lnTo>
                  <a:pt x="222" y="257"/>
                </a:lnTo>
                <a:lnTo>
                  <a:pt x="222" y="257"/>
                </a:lnTo>
                <a:lnTo>
                  <a:pt x="225" y="257"/>
                </a:lnTo>
                <a:lnTo>
                  <a:pt x="230" y="258"/>
                </a:lnTo>
                <a:lnTo>
                  <a:pt x="230" y="258"/>
                </a:lnTo>
                <a:lnTo>
                  <a:pt x="236" y="257"/>
                </a:lnTo>
                <a:lnTo>
                  <a:pt x="236" y="257"/>
                </a:lnTo>
                <a:lnTo>
                  <a:pt x="246" y="253"/>
                </a:lnTo>
                <a:lnTo>
                  <a:pt x="255" y="249"/>
                </a:lnTo>
                <a:lnTo>
                  <a:pt x="255" y="249"/>
                </a:lnTo>
                <a:lnTo>
                  <a:pt x="263" y="242"/>
                </a:lnTo>
                <a:lnTo>
                  <a:pt x="263" y="242"/>
                </a:lnTo>
                <a:lnTo>
                  <a:pt x="266" y="239"/>
                </a:lnTo>
                <a:lnTo>
                  <a:pt x="266" y="239"/>
                </a:lnTo>
                <a:lnTo>
                  <a:pt x="271" y="233"/>
                </a:lnTo>
                <a:lnTo>
                  <a:pt x="276" y="225"/>
                </a:lnTo>
                <a:lnTo>
                  <a:pt x="276" y="225"/>
                </a:lnTo>
                <a:lnTo>
                  <a:pt x="276" y="224"/>
                </a:lnTo>
                <a:lnTo>
                  <a:pt x="276" y="224"/>
                </a:lnTo>
                <a:lnTo>
                  <a:pt x="278" y="220"/>
                </a:lnTo>
                <a:lnTo>
                  <a:pt x="278" y="220"/>
                </a:lnTo>
                <a:lnTo>
                  <a:pt x="281" y="209"/>
                </a:lnTo>
                <a:lnTo>
                  <a:pt x="281" y="209"/>
                </a:lnTo>
                <a:lnTo>
                  <a:pt x="282" y="200"/>
                </a:lnTo>
                <a:lnTo>
                  <a:pt x="279" y="190"/>
                </a:lnTo>
                <a:lnTo>
                  <a:pt x="279" y="190"/>
                </a:lnTo>
                <a:lnTo>
                  <a:pt x="273" y="178"/>
                </a:lnTo>
                <a:lnTo>
                  <a:pt x="273" y="178"/>
                </a:lnTo>
                <a:lnTo>
                  <a:pt x="265" y="170"/>
                </a:lnTo>
                <a:lnTo>
                  <a:pt x="265" y="170"/>
                </a:lnTo>
                <a:lnTo>
                  <a:pt x="260" y="165"/>
                </a:lnTo>
                <a:lnTo>
                  <a:pt x="260" y="165"/>
                </a:lnTo>
                <a:lnTo>
                  <a:pt x="251" y="162"/>
                </a:lnTo>
                <a:lnTo>
                  <a:pt x="251" y="162"/>
                </a:lnTo>
                <a:lnTo>
                  <a:pt x="241" y="159"/>
                </a:lnTo>
                <a:lnTo>
                  <a:pt x="241" y="159"/>
                </a:lnTo>
                <a:lnTo>
                  <a:pt x="224" y="157"/>
                </a:lnTo>
                <a:lnTo>
                  <a:pt x="224" y="157"/>
                </a:lnTo>
                <a:lnTo>
                  <a:pt x="218" y="159"/>
                </a:lnTo>
                <a:lnTo>
                  <a:pt x="218" y="159"/>
                </a:lnTo>
                <a:lnTo>
                  <a:pt x="218" y="159"/>
                </a:lnTo>
                <a:lnTo>
                  <a:pt x="218" y="159"/>
                </a:lnTo>
                <a:lnTo>
                  <a:pt x="218" y="160"/>
                </a:lnTo>
                <a:lnTo>
                  <a:pt x="218" y="160"/>
                </a:lnTo>
                <a:lnTo>
                  <a:pt x="218" y="168"/>
                </a:lnTo>
                <a:lnTo>
                  <a:pt x="218" y="176"/>
                </a:lnTo>
                <a:lnTo>
                  <a:pt x="218" y="176"/>
                </a:lnTo>
                <a:lnTo>
                  <a:pt x="216" y="189"/>
                </a:lnTo>
                <a:lnTo>
                  <a:pt x="216" y="189"/>
                </a:lnTo>
                <a:lnTo>
                  <a:pt x="213" y="201"/>
                </a:lnTo>
                <a:lnTo>
                  <a:pt x="213" y="201"/>
                </a:lnTo>
                <a:lnTo>
                  <a:pt x="208" y="212"/>
                </a:lnTo>
                <a:lnTo>
                  <a:pt x="200" y="222"/>
                </a:lnTo>
                <a:lnTo>
                  <a:pt x="200" y="222"/>
                </a:lnTo>
                <a:lnTo>
                  <a:pt x="199" y="222"/>
                </a:lnTo>
                <a:lnTo>
                  <a:pt x="199" y="222"/>
                </a:lnTo>
                <a:lnTo>
                  <a:pt x="186" y="238"/>
                </a:lnTo>
                <a:lnTo>
                  <a:pt x="186" y="238"/>
                </a:lnTo>
                <a:close/>
                <a:moveTo>
                  <a:pt x="178" y="143"/>
                </a:moveTo>
                <a:lnTo>
                  <a:pt x="178" y="143"/>
                </a:lnTo>
                <a:lnTo>
                  <a:pt x="177" y="143"/>
                </a:lnTo>
                <a:lnTo>
                  <a:pt x="177" y="143"/>
                </a:lnTo>
                <a:lnTo>
                  <a:pt x="170" y="137"/>
                </a:lnTo>
                <a:lnTo>
                  <a:pt x="170" y="137"/>
                </a:lnTo>
                <a:lnTo>
                  <a:pt x="162" y="132"/>
                </a:lnTo>
                <a:lnTo>
                  <a:pt x="154" y="130"/>
                </a:lnTo>
                <a:lnTo>
                  <a:pt x="154" y="130"/>
                </a:lnTo>
                <a:lnTo>
                  <a:pt x="147" y="129"/>
                </a:lnTo>
                <a:lnTo>
                  <a:pt x="147" y="129"/>
                </a:lnTo>
                <a:lnTo>
                  <a:pt x="136" y="129"/>
                </a:lnTo>
                <a:lnTo>
                  <a:pt x="126" y="130"/>
                </a:lnTo>
                <a:lnTo>
                  <a:pt x="126" y="130"/>
                </a:lnTo>
                <a:lnTo>
                  <a:pt x="115" y="134"/>
                </a:lnTo>
                <a:lnTo>
                  <a:pt x="115" y="134"/>
                </a:lnTo>
                <a:lnTo>
                  <a:pt x="109" y="138"/>
                </a:lnTo>
                <a:lnTo>
                  <a:pt x="102" y="143"/>
                </a:lnTo>
                <a:lnTo>
                  <a:pt x="102" y="143"/>
                </a:lnTo>
                <a:lnTo>
                  <a:pt x="98" y="149"/>
                </a:lnTo>
                <a:lnTo>
                  <a:pt x="96" y="157"/>
                </a:lnTo>
                <a:lnTo>
                  <a:pt x="96" y="157"/>
                </a:lnTo>
                <a:lnTo>
                  <a:pt x="95" y="164"/>
                </a:lnTo>
                <a:lnTo>
                  <a:pt x="95" y="171"/>
                </a:lnTo>
                <a:lnTo>
                  <a:pt x="95" y="171"/>
                </a:lnTo>
                <a:lnTo>
                  <a:pt x="95" y="176"/>
                </a:lnTo>
                <a:lnTo>
                  <a:pt x="96" y="181"/>
                </a:lnTo>
                <a:lnTo>
                  <a:pt x="96" y="181"/>
                </a:lnTo>
                <a:lnTo>
                  <a:pt x="99" y="189"/>
                </a:lnTo>
                <a:lnTo>
                  <a:pt x="104" y="195"/>
                </a:lnTo>
                <a:lnTo>
                  <a:pt x="104" y="195"/>
                </a:lnTo>
                <a:lnTo>
                  <a:pt x="106" y="195"/>
                </a:lnTo>
                <a:lnTo>
                  <a:pt x="106" y="195"/>
                </a:lnTo>
                <a:lnTo>
                  <a:pt x="107" y="197"/>
                </a:lnTo>
                <a:lnTo>
                  <a:pt x="109" y="198"/>
                </a:lnTo>
                <a:lnTo>
                  <a:pt x="109" y="198"/>
                </a:lnTo>
                <a:lnTo>
                  <a:pt x="109" y="200"/>
                </a:lnTo>
                <a:lnTo>
                  <a:pt x="109" y="200"/>
                </a:lnTo>
                <a:lnTo>
                  <a:pt x="118" y="205"/>
                </a:lnTo>
                <a:lnTo>
                  <a:pt x="118" y="205"/>
                </a:lnTo>
                <a:lnTo>
                  <a:pt x="124" y="208"/>
                </a:lnTo>
                <a:lnTo>
                  <a:pt x="124" y="208"/>
                </a:lnTo>
                <a:lnTo>
                  <a:pt x="132" y="209"/>
                </a:lnTo>
                <a:lnTo>
                  <a:pt x="142" y="211"/>
                </a:lnTo>
                <a:lnTo>
                  <a:pt x="142" y="211"/>
                </a:lnTo>
                <a:lnTo>
                  <a:pt x="142" y="209"/>
                </a:lnTo>
                <a:lnTo>
                  <a:pt x="142" y="209"/>
                </a:lnTo>
                <a:lnTo>
                  <a:pt x="142" y="209"/>
                </a:lnTo>
                <a:lnTo>
                  <a:pt x="142" y="209"/>
                </a:lnTo>
                <a:lnTo>
                  <a:pt x="143" y="201"/>
                </a:lnTo>
                <a:lnTo>
                  <a:pt x="145" y="195"/>
                </a:lnTo>
                <a:lnTo>
                  <a:pt x="145" y="195"/>
                </a:lnTo>
                <a:lnTo>
                  <a:pt x="147" y="192"/>
                </a:lnTo>
                <a:lnTo>
                  <a:pt x="147" y="192"/>
                </a:lnTo>
                <a:lnTo>
                  <a:pt x="150" y="179"/>
                </a:lnTo>
                <a:lnTo>
                  <a:pt x="156" y="168"/>
                </a:lnTo>
                <a:lnTo>
                  <a:pt x="156" y="168"/>
                </a:lnTo>
                <a:lnTo>
                  <a:pt x="161" y="160"/>
                </a:lnTo>
                <a:lnTo>
                  <a:pt x="166" y="154"/>
                </a:lnTo>
                <a:lnTo>
                  <a:pt x="166" y="154"/>
                </a:lnTo>
                <a:lnTo>
                  <a:pt x="172" y="149"/>
                </a:lnTo>
                <a:lnTo>
                  <a:pt x="178" y="143"/>
                </a:lnTo>
                <a:lnTo>
                  <a:pt x="178" y="143"/>
                </a:lnTo>
                <a:close/>
                <a:moveTo>
                  <a:pt x="151" y="249"/>
                </a:moveTo>
                <a:lnTo>
                  <a:pt x="151" y="249"/>
                </a:lnTo>
                <a:lnTo>
                  <a:pt x="151" y="250"/>
                </a:lnTo>
                <a:lnTo>
                  <a:pt x="151" y="250"/>
                </a:lnTo>
                <a:lnTo>
                  <a:pt x="156" y="258"/>
                </a:lnTo>
                <a:lnTo>
                  <a:pt x="156" y="258"/>
                </a:lnTo>
                <a:lnTo>
                  <a:pt x="169" y="272"/>
                </a:lnTo>
                <a:lnTo>
                  <a:pt x="169" y="272"/>
                </a:lnTo>
                <a:lnTo>
                  <a:pt x="177" y="277"/>
                </a:lnTo>
                <a:lnTo>
                  <a:pt x="183" y="282"/>
                </a:lnTo>
                <a:lnTo>
                  <a:pt x="183" y="282"/>
                </a:lnTo>
                <a:lnTo>
                  <a:pt x="197" y="288"/>
                </a:lnTo>
                <a:lnTo>
                  <a:pt x="197" y="288"/>
                </a:lnTo>
                <a:lnTo>
                  <a:pt x="208" y="291"/>
                </a:lnTo>
                <a:lnTo>
                  <a:pt x="208" y="291"/>
                </a:lnTo>
                <a:lnTo>
                  <a:pt x="211" y="291"/>
                </a:lnTo>
                <a:lnTo>
                  <a:pt x="211" y="291"/>
                </a:lnTo>
                <a:lnTo>
                  <a:pt x="211" y="288"/>
                </a:lnTo>
                <a:lnTo>
                  <a:pt x="211" y="288"/>
                </a:lnTo>
                <a:lnTo>
                  <a:pt x="208" y="288"/>
                </a:lnTo>
                <a:lnTo>
                  <a:pt x="208" y="288"/>
                </a:lnTo>
                <a:lnTo>
                  <a:pt x="197" y="287"/>
                </a:lnTo>
                <a:lnTo>
                  <a:pt x="186" y="282"/>
                </a:lnTo>
                <a:lnTo>
                  <a:pt x="186" y="282"/>
                </a:lnTo>
                <a:lnTo>
                  <a:pt x="180" y="277"/>
                </a:lnTo>
                <a:lnTo>
                  <a:pt x="180" y="277"/>
                </a:lnTo>
                <a:lnTo>
                  <a:pt x="170" y="269"/>
                </a:lnTo>
                <a:lnTo>
                  <a:pt x="170" y="269"/>
                </a:lnTo>
                <a:lnTo>
                  <a:pt x="166" y="266"/>
                </a:lnTo>
                <a:lnTo>
                  <a:pt x="166" y="266"/>
                </a:lnTo>
                <a:lnTo>
                  <a:pt x="156" y="253"/>
                </a:lnTo>
                <a:lnTo>
                  <a:pt x="156" y="253"/>
                </a:lnTo>
                <a:lnTo>
                  <a:pt x="154" y="249"/>
                </a:lnTo>
                <a:lnTo>
                  <a:pt x="154" y="249"/>
                </a:lnTo>
                <a:lnTo>
                  <a:pt x="154" y="249"/>
                </a:lnTo>
                <a:lnTo>
                  <a:pt x="154" y="249"/>
                </a:lnTo>
                <a:lnTo>
                  <a:pt x="151" y="249"/>
                </a:lnTo>
                <a:lnTo>
                  <a:pt x="151" y="249"/>
                </a:lnTo>
                <a:close/>
                <a:moveTo>
                  <a:pt x="147" y="244"/>
                </a:moveTo>
                <a:lnTo>
                  <a:pt x="147" y="244"/>
                </a:lnTo>
                <a:lnTo>
                  <a:pt x="123" y="242"/>
                </a:lnTo>
                <a:lnTo>
                  <a:pt x="112" y="241"/>
                </a:lnTo>
                <a:lnTo>
                  <a:pt x="101" y="236"/>
                </a:lnTo>
                <a:lnTo>
                  <a:pt x="101" y="236"/>
                </a:lnTo>
                <a:lnTo>
                  <a:pt x="113" y="242"/>
                </a:lnTo>
                <a:lnTo>
                  <a:pt x="126" y="246"/>
                </a:lnTo>
                <a:lnTo>
                  <a:pt x="126" y="246"/>
                </a:lnTo>
                <a:lnTo>
                  <a:pt x="139" y="247"/>
                </a:lnTo>
                <a:lnTo>
                  <a:pt x="147" y="247"/>
                </a:lnTo>
                <a:lnTo>
                  <a:pt x="147" y="247"/>
                </a:lnTo>
                <a:lnTo>
                  <a:pt x="147" y="244"/>
                </a:lnTo>
                <a:lnTo>
                  <a:pt x="147" y="244"/>
                </a:lnTo>
                <a:close/>
                <a:moveTo>
                  <a:pt x="9" y="52"/>
                </a:moveTo>
                <a:lnTo>
                  <a:pt x="9" y="52"/>
                </a:lnTo>
                <a:lnTo>
                  <a:pt x="9" y="53"/>
                </a:lnTo>
                <a:lnTo>
                  <a:pt x="9" y="53"/>
                </a:lnTo>
                <a:lnTo>
                  <a:pt x="9" y="55"/>
                </a:lnTo>
                <a:lnTo>
                  <a:pt x="9" y="55"/>
                </a:lnTo>
                <a:lnTo>
                  <a:pt x="12" y="64"/>
                </a:lnTo>
                <a:lnTo>
                  <a:pt x="14" y="74"/>
                </a:lnTo>
                <a:lnTo>
                  <a:pt x="14" y="74"/>
                </a:lnTo>
                <a:lnTo>
                  <a:pt x="17" y="99"/>
                </a:lnTo>
                <a:lnTo>
                  <a:pt x="17" y="99"/>
                </a:lnTo>
                <a:lnTo>
                  <a:pt x="19" y="116"/>
                </a:lnTo>
                <a:lnTo>
                  <a:pt x="19" y="116"/>
                </a:lnTo>
                <a:lnTo>
                  <a:pt x="19" y="121"/>
                </a:lnTo>
                <a:lnTo>
                  <a:pt x="19" y="121"/>
                </a:lnTo>
                <a:lnTo>
                  <a:pt x="19" y="123"/>
                </a:lnTo>
                <a:lnTo>
                  <a:pt x="19" y="123"/>
                </a:lnTo>
                <a:lnTo>
                  <a:pt x="19" y="119"/>
                </a:lnTo>
                <a:lnTo>
                  <a:pt x="19" y="119"/>
                </a:lnTo>
                <a:lnTo>
                  <a:pt x="19" y="116"/>
                </a:lnTo>
                <a:lnTo>
                  <a:pt x="19" y="116"/>
                </a:lnTo>
                <a:lnTo>
                  <a:pt x="19" y="104"/>
                </a:lnTo>
                <a:lnTo>
                  <a:pt x="19" y="104"/>
                </a:lnTo>
                <a:lnTo>
                  <a:pt x="17" y="97"/>
                </a:lnTo>
                <a:lnTo>
                  <a:pt x="17" y="97"/>
                </a:lnTo>
                <a:lnTo>
                  <a:pt x="17" y="93"/>
                </a:lnTo>
                <a:lnTo>
                  <a:pt x="17" y="93"/>
                </a:lnTo>
                <a:lnTo>
                  <a:pt x="17" y="85"/>
                </a:lnTo>
                <a:lnTo>
                  <a:pt x="17" y="85"/>
                </a:lnTo>
                <a:lnTo>
                  <a:pt x="16" y="74"/>
                </a:lnTo>
                <a:lnTo>
                  <a:pt x="16" y="74"/>
                </a:lnTo>
                <a:lnTo>
                  <a:pt x="12" y="58"/>
                </a:lnTo>
                <a:lnTo>
                  <a:pt x="12" y="58"/>
                </a:lnTo>
                <a:lnTo>
                  <a:pt x="9" y="52"/>
                </a:lnTo>
                <a:lnTo>
                  <a:pt x="9" y="52"/>
                </a:lnTo>
                <a:close/>
                <a:moveTo>
                  <a:pt x="115" y="107"/>
                </a:moveTo>
                <a:lnTo>
                  <a:pt x="115" y="107"/>
                </a:lnTo>
                <a:lnTo>
                  <a:pt x="117" y="105"/>
                </a:lnTo>
                <a:lnTo>
                  <a:pt x="117" y="105"/>
                </a:lnTo>
                <a:lnTo>
                  <a:pt x="118" y="105"/>
                </a:lnTo>
                <a:lnTo>
                  <a:pt x="118" y="105"/>
                </a:lnTo>
                <a:lnTo>
                  <a:pt x="120" y="105"/>
                </a:lnTo>
                <a:lnTo>
                  <a:pt x="120" y="105"/>
                </a:lnTo>
                <a:lnTo>
                  <a:pt x="121" y="104"/>
                </a:lnTo>
                <a:lnTo>
                  <a:pt x="121" y="104"/>
                </a:lnTo>
                <a:lnTo>
                  <a:pt x="131" y="104"/>
                </a:lnTo>
                <a:lnTo>
                  <a:pt x="131" y="104"/>
                </a:lnTo>
                <a:lnTo>
                  <a:pt x="134" y="102"/>
                </a:lnTo>
                <a:lnTo>
                  <a:pt x="134" y="102"/>
                </a:lnTo>
                <a:lnTo>
                  <a:pt x="137" y="104"/>
                </a:lnTo>
                <a:lnTo>
                  <a:pt x="137" y="104"/>
                </a:lnTo>
                <a:lnTo>
                  <a:pt x="140" y="104"/>
                </a:lnTo>
                <a:lnTo>
                  <a:pt x="140" y="104"/>
                </a:lnTo>
                <a:lnTo>
                  <a:pt x="142" y="104"/>
                </a:lnTo>
                <a:lnTo>
                  <a:pt x="142" y="104"/>
                </a:lnTo>
                <a:lnTo>
                  <a:pt x="145" y="104"/>
                </a:lnTo>
                <a:lnTo>
                  <a:pt x="145" y="104"/>
                </a:lnTo>
                <a:lnTo>
                  <a:pt x="147" y="102"/>
                </a:lnTo>
                <a:lnTo>
                  <a:pt x="148" y="104"/>
                </a:lnTo>
                <a:lnTo>
                  <a:pt x="148" y="104"/>
                </a:lnTo>
                <a:lnTo>
                  <a:pt x="150" y="105"/>
                </a:lnTo>
                <a:lnTo>
                  <a:pt x="150" y="105"/>
                </a:lnTo>
                <a:lnTo>
                  <a:pt x="153" y="105"/>
                </a:lnTo>
                <a:lnTo>
                  <a:pt x="153" y="105"/>
                </a:lnTo>
                <a:lnTo>
                  <a:pt x="154" y="105"/>
                </a:lnTo>
                <a:lnTo>
                  <a:pt x="154" y="105"/>
                </a:lnTo>
                <a:lnTo>
                  <a:pt x="156" y="105"/>
                </a:lnTo>
                <a:lnTo>
                  <a:pt x="158" y="107"/>
                </a:lnTo>
                <a:lnTo>
                  <a:pt x="158" y="107"/>
                </a:lnTo>
                <a:lnTo>
                  <a:pt x="158" y="107"/>
                </a:lnTo>
                <a:lnTo>
                  <a:pt x="158" y="107"/>
                </a:lnTo>
                <a:lnTo>
                  <a:pt x="162" y="108"/>
                </a:lnTo>
                <a:lnTo>
                  <a:pt x="162" y="108"/>
                </a:lnTo>
                <a:lnTo>
                  <a:pt x="162" y="107"/>
                </a:lnTo>
                <a:lnTo>
                  <a:pt x="162" y="107"/>
                </a:lnTo>
                <a:lnTo>
                  <a:pt x="151" y="104"/>
                </a:lnTo>
                <a:lnTo>
                  <a:pt x="139" y="102"/>
                </a:lnTo>
                <a:lnTo>
                  <a:pt x="126" y="102"/>
                </a:lnTo>
                <a:lnTo>
                  <a:pt x="113" y="105"/>
                </a:lnTo>
                <a:lnTo>
                  <a:pt x="113" y="105"/>
                </a:lnTo>
                <a:lnTo>
                  <a:pt x="115" y="107"/>
                </a:lnTo>
                <a:lnTo>
                  <a:pt x="115" y="107"/>
                </a:lnTo>
                <a:close/>
                <a:moveTo>
                  <a:pt x="167" y="186"/>
                </a:moveTo>
                <a:lnTo>
                  <a:pt x="167" y="186"/>
                </a:lnTo>
                <a:lnTo>
                  <a:pt x="167" y="186"/>
                </a:lnTo>
                <a:lnTo>
                  <a:pt x="167" y="186"/>
                </a:lnTo>
                <a:lnTo>
                  <a:pt x="167" y="194"/>
                </a:lnTo>
                <a:lnTo>
                  <a:pt x="167" y="194"/>
                </a:lnTo>
                <a:lnTo>
                  <a:pt x="167" y="197"/>
                </a:lnTo>
                <a:lnTo>
                  <a:pt x="167" y="197"/>
                </a:lnTo>
                <a:lnTo>
                  <a:pt x="170" y="205"/>
                </a:lnTo>
                <a:lnTo>
                  <a:pt x="170" y="205"/>
                </a:lnTo>
                <a:lnTo>
                  <a:pt x="170" y="205"/>
                </a:lnTo>
                <a:lnTo>
                  <a:pt x="170" y="205"/>
                </a:lnTo>
                <a:lnTo>
                  <a:pt x="172" y="205"/>
                </a:lnTo>
                <a:lnTo>
                  <a:pt x="172" y="205"/>
                </a:lnTo>
                <a:lnTo>
                  <a:pt x="173" y="201"/>
                </a:lnTo>
                <a:lnTo>
                  <a:pt x="173" y="201"/>
                </a:lnTo>
                <a:lnTo>
                  <a:pt x="173" y="198"/>
                </a:lnTo>
                <a:lnTo>
                  <a:pt x="173" y="198"/>
                </a:lnTo>
                <a:lnTo>
                  <a:pt x="173" y="194"/>
                </a:lnTo>
                <a:lnTo>
                  <a:pt x="173" y="194"/>
                </a:lnTo>
                <a:lnTo>
                  <a:pt x="172" y="194"/>
                </a:lnTo>
                <a:lnTo>
                  <a:pt x="172" y="192"/>
                </a:lnTo>
                <a:lnTo>
                  <a:pt x="172" y="192"/>
                </a:lnTo>
                <a:lnTo>
                  <a:pt x="169" y="187"/>
                </a:lnTo>
                <a:lnTo>
                  <a:pt x="169" y="187"/>
                </a:lnTo>
                <a:lnTo>
                  <a:pt x="167" y="186"/>
                </a:lnTo>
                <a:lnTo>
                  <a:pt x="167" y="186"/>
                </a:lnTo>
                <a:close/>
                <a:moveTo>
                  <a:pt x="184" y="171"/>
                </a:moveTo>
                <a:lnTo>
                  <a:pt x="184" y="171"/>
                </a:lnTo>
                <a:lnTo>
                  <a:pt x="178" y="162"/>
                </a:lnTo>
                <a:lnTo>
                  <a:pt x="178" y="162"/>
                </a:lnTo>
                <a:lnTo>
                  <a:pt x="178" y="162"/>
                </a:lnTo>
                <a:lnTo>
                  <a:pt x="178" y="164"/>
                </a:lnTo>
                <a:lnTo>
                  <a:pt x="178" y="164"/>
                </a:lnTo>
                <a:lnTo>
                  <a:pt x="180" y="176"/>
                </a:lnTo>
                <a:lnTo>
                  <a:pt x="180" y="176"/>
                </a:lnTo>
                <a:lnTo>
                  <a:pt x="180" y="178"/>
                </a:lnTo>
                <a:lnTo>
                  <a:pt x="180" y="178"/>
                </a:lnTo>
                <a:lnTo>
                  <a:pt x="184" y="171"/>
                </a:lnTo>
                <a:lnTo>
                  <a:pt x="184" y="171"/>
                </a:lnTo>
                <a:close/>
                <a:moveTo>
                  <a:pt x="44" y="119"/>
                </a:moveTo>
                <a:lnTo>
                  <a:pt x="44" y="119"/>
                </a:lnTo>
                <a:lnTo>
                  <a:pt x="44" y="118"/>
                </a:lnTo>
                <a:lnTo>
                  <a:pt x="44" y="118"/>
                </a:lnTo>
                <a:lnTo>
                  <a:pt x="42" y="108"/>
                </a:lnTo>
                <a:lnTo>
                  <a:pt x="42" y="108"/>
                </a:lnTo>
                <a:lnTo>
                  <a:pt x="38" y="94"/>
                </a:lnTo>
                <a:lnTo>
                  <a:pt x="38" y="94"/>
                </a:lnTo>
                <a:lnTo>
                  <a:pt x="38" y="93"/>
                </a:lnTo>
                <a:lnTo>
                  <a:pt x="38" y="93"/>
                </a:lnTo>
                <a:lnTo>
                  <a:pt x="36" y="105"/>
                </a:lnTo>
                <a:lnTo>
                  <a:pt x="36" y="105"/>
                </a:lnTo>
                <a:lnTo>
                  <a:pt x="36" y="105"/>
                </a:lnTo>
                <a:lnTo>
                  <a:pt x="36" y="105"/>
                </a:lnTo>
                <a:lnTo>
                  <a:pt x="39" y="105"/>
                </a:lnTo>
                <a:lnTo>
                  <a:pt x="39" y="105"/>
                </a:lnTo>
                <a:lnTo>
                  <a:pt x="39" y="105"/>
                </a:lnTo>
                <a:lnTo>
                  <a:pt x="41" y="107"/>
                </a:lnTo>
                <a:lnTo>
                  <a:pt x="41" y="107"/>
                </a:lnTo>
                <a:lnTo>
                  <a:pt x="41" y="112"/>
                </a:lnTo>
                <a:lnTo>
                  <a:pt x="41" y="112"/>
                </a:lnTo>
                <a:lnTo>
                  <a:pt x="41" y="116"/>
                </a:lnTo>
                <a:lnTo>
                  <a:pt x="41" y="116"/>
                </a:lnTo>
                <a:lnTo>
                  <a:pt x="41" y="116"/>
                </a:lnTo>
                <a:lnTo>
                  <a:pt x="41" y="116"/>
                </a:lnTo>
                <a:lnTo>
                  <a:pt x="42" y="119"/>
                </a:lnTo>
                <a:lnTo>
                  <a:pt x="42" y="119"/>
                </a:lnTo>
                <a:lnTo>
                  <a:pt x="44" y="119"/>
                </a:lnTo>
                <a:lnTo>
                  <a:pt x="44" y="119"/>
                </a:lnTo>
                <a:close/>
                <a:moveTo>
                  <a:pt x="28" y="33"/>
                </a:moveTo>
                <a:lnTo>
                  <a:pt x="28" y="33"/>
                </a:lnTo>
                <a:lnTo>
                  <a:pt x="28" y="33"/>
                </a:lnTo>
                <a:lnTo>
                  <a:pt x="28" y="33"/>
                </a:lnTo>
                <a:lnTo>
                  <a:pt x="28" y="33"/>
                </a:lnTo>
                <a:lnTo>
                  <a:pt x="28" y="33"/>
                </a:lnTo>
                <a:lnTo>
                  <a:pt x="27" y="34"/>
                </a:lnTo>
                <a:lnTo>
                  <a:pt x="27" y="34"/>
                </a:lnTo>
                <a:lnTo>
                  <a:pt x="24" y="39"/>
                </a:lnTo>
                <a:lnTo>
                  <a:pt x="20" y="42"/>
                </a:lnTo>
                <a:lnTo>
                  <a:pt x="20" y="42"/>
                </a:lnTo>
                <a:lnTo>
                  <a:pt x="19" y="44"/>
                </a:lnTo>
                <a:lnTo>
                  <a:pt x="19" y="44"/>
                </a:lnTo>
                <a:lnTo>
                  <a:pt x="20" y="50"/>
                </a:lnTo>
                <a:lnTo>
                  <a:pt x="20" y="50"/>
                </a:lnTo>
                <a:lnTo>
                  <a:pt x="20" y="52"/>
                </a:lnTo>
                <a:lnTo>
                  <a:pt x="20" y="52"/>
                </a:lnTo>
                <a:lnTo>
                  <a:pt x="22" y="48"/>
                </a:lnTo>
                <a:lnTo>
                  <a:pt x="22" y="48"/>
                </a:lnTo>
                <a:lnTo>
                  <a:pt x="24" y="45"/>
                </a:lnTo>
                <a:lnTo>
                  <a:pt x="24" y="45"/>
                </a:lnTo>
                <a:lnTo>
                  <a:pt x="25" y="42"/>
                </a:lnTo>
                <a:lnTo>
                  <a:pt x="25" y="42"/>
                </a:lnTo>
                <a:lnTo>
                  <a:pt x="27" y="39"/>
                </a:lnTo>
                <a:lnTo>
                  <a:pt x="27" y="39"/>
                </a:lnTo>
                <a:lnTo>
                  <a:pt x="27" y="36"/>
                </a:lnTo>
                <a:lnTo>
                  <a:pt x="27" y="36"/>
                </a:lnTo>
                <a:lnTo>
                  <a:pt x="28" y="33"/>
                </a:lnTo>
                <a:lnTo>
                  <a:pt x="28" y="33"/>
                </a:lnTo>
                <a:close/>
                <a:moveTo>
                  <a:pt x="25" y="50"/>
                </a:moveTo>
                <a:lnTo>
                  <a:pt x="25" y="50"/>
                </a:lnTo>
                <a:lnTo>
                  <a:pt x="27" y="47"/>
                </a:lnTo>
                <a:lnTo>
                  <a:pt x="27" y="47"/>
                </a:lnTo>
                <a:lnTo>
                  <a:pt x="28" y="45"/>
                </a:lnTo>
                <a:lnTo>
                  <a:pt x="28" y="45"/>
                </a:lnTo>
                <a:lnTo>
                  <a:pt x="30" y="42"/>
                </a:lnTo>
                <a:lnTo>
                  <a:pt x="30" y="42"/>
                </a:lnTo>
                <a:lnTo>
                  <a:pt x="35" y="36"/>
                </a:lnTo>
                <a:lnTo>
                  <a:pt x="35" y="36"/>
                </a:lnTo>
                <a:lnTo>
                  <a:pt x="35" y="34"/>
                </a:lnTo>
                <a:lnTo>
                  <a:pt x="35" y="34"/>
                </a:lnTo>
                <a:lnTo>
                  <a:pt x="35" y="33"/>
                </a:lnTo>
                <a:lnTo>
                  <a:pt x="35" y="33"/>
                </a:lnTo>
                <a:lnTo>
                  <a:pt x="33" y="33"/>
                </a:lnTo>
                <a:lnTo>
                  <a:pt x="31" y="34"/>
                </a:lnTo>
                <a:lnTo>
                  <a:pt x="31" y="34"/>
                </a:lnTo>
                <a:lnTo>
                  <a:pt x="25" y="48"/>
                </a:lnTo>
                <a:lnTo>
                  <a:pt x="25" y="48"/>
                </a:lnTo>
                <a:lnTo>
                  <a:pt x="25" y="50"/>
                </a:lnTo>
                <a:lnTo>
                  <a:pt x="25" y="50"/>
                </a:lnTo>
                <a:close/>
                <a:moveTo>
                  <a:pt x="90" y="104"/>
                </a:moveTo>
                <a:lnTo>
                  <a:pt x="90" y="104"/>
                </a:lnTo>
                <a:lnTo>
                  <a:pt x="88" y="104"/>
                </a:lnTo>
                <a:lnTo>
                  <a:pt x="88" y="104"/>
                </a:lnTo>
                <a:lnTo>
                  <a:pt x="83" y="113"/>
                </a:lnTo>
                <a:lnTo>
                  <a:pt x="83" y="113"/>
                </a:lnTo>
                <a:lnTo>
                  <a:pt x="83" y="115"/>
                </a:lnTo>
                <a:lnTo>
                  <a:pt x="83" y="116"/>
                </a:lnTo>
                <a:lnTo>
                  <a:pt x="83" y="116"/>
                </a:lnTo>
                <a:lnTo>
                  <a:pt x="83" y="116"/>
                </a:lnTo>
                <a:lnTo>
                  <a:pt x="83" y="116"/>
                </a:lnTo>
                <a:lnTo>
                  <a:pt x="85" y="118"/>
                </a:lnTo>
                <a:lnTo>
                  <a:pt x="85" y="118"/>
                </a:lnTo>
                <a:lnTo>
                  <a:pt x="88" y="116"/>
                </a:lnTo>
                <a:lnTo>
                  <a:pt x="88" y="116"/>
                </a:lnTo>
                <a:lnTo>
                  <a:pt x="88" y="115"/>
                </a:lnTo>
                <a:lnTo>
                  <a:pt x="88" y="112"/>
                </a:lnTo>
                <a:lnTo>
                  <a:pt x="88" y="112"/>
                </a:lnTo>
                <a:lnTo>
                  <a:pt x="90" y="105"/>
                </a:lnTo>
                <a:lnTo>
                  <a:pt x="90" y="105"/>
                </a:lnTo>
                <a:lnTo>
                  <a:pt x="90" y="104"/>
                </a:lnTo>
                <a:lnTo>
                  <a:pt x="90" y="104"/>
                </a:lnTo>
                <a:close/>
                <a:moveTo>
                  <a:pt x="20" y="37"/>
                </a:moveTo>
                <a:lnTo>
                  <a:pt x="20" y="37"/>
                </a:lnTo>
                <a:lnTo>
                  <a:pt x="20" y="37"/>
                </a:lnTo>
                <a:lnTo>
                  <a:pt x="20" y="37"/>
                </a:lnTo>
                <a:lnTo>
                  <a:pt x="31" y="23"/>
                </a:lnTo>
                <a:lnTo>
                  <a:pt x="31" y="23"/>
                </a:lnTo>
                <a:lnTo>
                  <a:pt x="27" y="22"/>
                </a:lnTo>
                <a:lnTo>
                  <a:pt x="27" y="22"/>
                </a:lnTo>
                <a:lnTo>
                  <a:pt x="20" y="37"/>
                </a:lnTo>
                <a:lnTo>
                  <a:pt x="20" y="37"/>
                </a:lnTo>
                <a:close/>
                <a:moveTo>
                  <a:pt x="221" y="342"/>
                </a:moveTo>
                <a:lnTo>
                  <a:pt x="221" y="342"/>
                </a:lnTo>
                <a:lnTo>
                  <a:pt x="222" y="340"/>
                </a:lnTo>
                <a:lnTo>
                  <a:pt x="222" y="340"/>
                </a:lnTo>
                <a:lnTo>
                  <a:pt x="224" y="339"/>
                </a:lnTo>
                <a:lnTo>
                  <a:pt x="224" y="339"/>
                </a:lnTo>
                <a:lnTo>
                  <a:pt x="225" y="339"/>
                </a:lnTo>
                <a:lnTo>
                  <a:pt x="225" y="339"/>
                </a:lnTo>
                <a:lnTo>
                  <a:pt x="224" y="337"/>
                </a:lnTo>
                <a:lnTo>
                  <a:pt x="224" y="337"/>
                </a:lnTo>
                <a:lnTo>
                  <a:pt x="222" y="337"/>
                </a:lnTo>
                <a:lnTo>
                  <a:pt x="222" y="337"/>
                </a:lnTo>
                <a:lnTo>
                  <a:pt x="222" y="337"/>
                </a:lnTo>
                <a:lnTo>
                  <a:pt x="222" y="337"/>
                </a:lnTo>
                <a:lnTo>
                  <a:pt x="219" y="337"/>
                </a:lnTo>
                <a:lnTo>
                  <a:pt x="219" y="337"/>
                </a:lnTo>
                <a:lnTo>
                  <a:pt x="219" y="334"/>
                </a:lnTo>
                <a:lnTo>
                  <a:pt x="219" y="334"/>
                </a:lnTo>
                <a:lnTo>
                  <a:pt x="219" y="334"/>
                </a:lnTo>
                <a:lnTo>
                  <a:pt x="219" y="334"/>
                </a:lnTo>
                <a:lnTo>
                  <a:pt x="222" y="331"/>
                </a:lnTo>
                <a:lnTo>
                  <a:pt x="222" y="331"/>
                </a:lnTo>
                <a:lnTo>
                  <a:pt x="222" y="329"/>
                </a:lnTo>
                <a:lnTo>
                  <a:pt x="222" y="329"/>
                </a:lnTo>
                <a:lnTo>
                  <a:pt x="222" y="328"/>
                </a:lnTo>
                <a:lnTo>
                  <a:pt x="222" y="328"/>
                </a:lnTo>
                <a:lnTo>
                  <a:pt x="219" y="329"/>
                </a:lnTo>
                <a:lnTo>
                  <a:pt x="218" y="329"/>
                </a:lnTo>
                <a:lnTo>
                  <a:pt x="218" y="329"/>
                </a:lnTo>
                <a:lnTo>
                  <a:pt x="218" y="336"/>
                </a:lnTo>
                <a:lnTo>
                  <a:pt x="218" y="336"/>
                </a:lnTo>
                <a:lnTo>
                  <a:pt x="218" y="336"/>
                </a:lnTo>
                <a:lnTo>
                  <a:pt x="218" y="337"/>
                </a:lnTo>
                <a:lnTo>
                  <a:pt x="218" y="337"/>
                </a:lnTo>
                <a:lnTo>
                  <a:pt x="219" y="339"/>
                </a:lnTo>
                <a:lnTo>
                  <a:pt x="219" y="339"/>
                </a:lnTo>
                <a:lnTo>
                  <a:pt x="221" y="342"/>
                </a:lnTo>
                <a:lnTo>
                  <a:pt x="221" y="342"/>
                </a:lnTo>
                <a:close/>
                <a:moveTo>
                  <a:pt x="82" y="140"/>
                </a:moveTo>
                <a:lnTo>
                  <a:pt x="82" y="140"/>
                </a:lnTo>
                <a:lnTo>
                  <a:pt x="83" y="141"/>
                </a:lnTo>
                <a:lnTo>
                  <a:pt x="83" y="141"/>
                </a:lnTo>
                <a:lnTo>
                  <a:pt x="88" y="140"/>
                </a:lnTo>
                <a:lnTo>
                  <a:pt x="88" y="140"/>
                </a:lnTo>
                <a:lnTo>
                  <a:pt x="90" y="140"/>
                </a:lnTo>
                <a:lnTo>
                  <a:pt x="90" y="140"/>
                </a:lnTo>
                <a:lnTo>
                  <a:pt x="90" y="138"/>
                </a:lnTo>
                <a:lnTo>
                  <a:pt x="90" y="138"/>
                </a:lnTo>
                <a:lnTo>
                  <a:pt x="93" y="134"/>
                </a:lnTo>
                <a:lnTo>
                  <a:pt x="93" y="134"/>
                </a:lnTo>
                <a:lnTo>
                  <a:pt x="93" y="132"/>
                </a:lnTo>
                <a:lnTo>
                  <a:pt x="93" y="132"/>
                </a:lnTo>
                <a:lnTo>
                  <a:pt x="85" y="137"/>
                </a:lnTo>
                <a:lnTo>
                  <a:pt x="85" y="137"/>
                </a:lnTo>
                <a:lnTo>
                  <a:pt x="83" y="137"/>
                </a:lnTo>
                <a:lnTo>
                  <a:pt x="83" y="137"/>
                </a:lnTo>
                <a:lnTo>
                  <a:pt x="82" y="140"/>
                </a:lnTo>
                <a:lnTo>
                  <a:pt x="82" y="140"/>
                </a:lnTo>
                <a:close/>
                <a:moveTo>
                  <a:pt x="298" y="179"/>
                </a:moveTo>
                <a:lnTo>
                  <a:pt x="298" y="179"/>
                </a:lnTo>
                <a:lnTo>
                  <a:pt x="298" y="182"/>
                </a:lnTo>
                <a:lnTo>
                  <a:pt x="298" y="182"/>
                </a:lnTo>
                <a:lnTo>
                  <a:pt x="298" y="182"/>
                </a:lnTo>
                <a:lnTo>
                  <a:pt x="298" y="182"/>
                </a:lnTo>
                <a:lnTo>
                  <a:pt x="301" y="194"/>
                </a:lnTo>
                <a:lnTo>
                  <a:pt x="301" y="194"/>
                </a:lnTo>
                <a:lnTo>
                  <a:pt x="303" y="197"/>
                </a:lnTo>
                <a:lnTo>
                  <a:pt x="303" y="197"/>
                </a:lnTo>
                <a:lnTo>
                  <a:pt x="303" y="200"/>
                </a:lnTo>
                <a:lnTo>
                  <a:pt x="301" y="201"/>
                </a:lnTo>
                <a:lnTo>
                  <a:pt x="301" y="201"/>
                </a:lnTo>
                <a:lnTo>
                  <a:pt x="301" y="201"/>
                </a:lnTo>
                <a:lnTo>
                  <a:pt x="301" y="201"/>
                </a:lnTo>
                <a:lnTo>
                  <a:pt x="303" y="206"/>
                </a:lnTo>
                <a:lnTo>
                  <a:pt x="303" y="206"/>
                </a:lnTo>
                <a:lnTo>
                  <a:pt x="303" y="209"/>
                </a:lnTo>
                <a:lnTo>
                  <a:pt x="303" y="209"/>
                </a:lnTo>
                <a:lnTo>
                  <a:pt x="303" y="208"/>
                </a:lnTo>
                <a:lnTo>
                  <a:pt x="303" y="208"/>
                </a:lnTo>
                <a:lnTo>
                  <a:pt x="303" y="201"/>
                </a:lnTo>
                <a:lnTo>
                  <a:pt x="303" y="201"/>
                </a:lnTo>
                <a:lnTo>
                  <a:pt x="303" y="194"/>
                </a:lnTo>
                <a:lnTo>
                  <a:pt x="301" y="187"/>
                </a:lnTo>
                <a:lnTo>
                  <a:pt x="301" y="187"/>
                </a:lnTo>
                <a:lnTo>
                  <a:pt x="298" y="179"/>
                </a:lnTo>
                <a:lnTo>
                  <a:pt x="298" y="179"/>
                </a:lnTo>
                <a:close/>
                <a:moveTo>
                  <a:pt x="154" y="182"/>
                </a:moveTo>
                <a:lnTo>
                  <a:pt x="154" y="182"/>
                </a:lnTo>
                <a:lnTo>
                  <a:pt x="154" y="182"/>
                </a:lnTo>
                <a:lnTo>
                  <a:pt x="154" y="182"/>
                </a:lnTo>
                <a:lnTo>
                  <a:pt x="154" y="182"/>
                </a:lnTo>
                <a:lnTo>
                  <a:pt x="154" y="182"/>
                </a:lnTo>
                <a:lnTo>
                  <a:pt x="151" y="187"/>
                </a:lnTo>
                <a:lnTo>
                  <a:pt x="151" y="187"/>
                </a:lnTo>
                <a:lnTo>
                  <a:pt x="150" y="194"/>
                </a:lnTo>
                <a:lnTo>
                  <a:pt x="148" y="201"/>
                </a:lnTo>
                <a:lnTo>
                  <a:pt x="148" y="201"/>
                </a:lnTo>
                <a:lnTo>
                  <a:pt x="148" y="209"/>
                </a:lnTo>
                <a:lnTo>
                  <a:pt x="148" y="209"/>
                </a:lnTo>
                <a:lnTo>
                  <a:pt x="148" y="211"/>
                </a:lnTo>
                <a:lnTo>
                  <a:pt x="148" y="211"/>
                </a:lnTo>
                <a:lnTo>
                  <a:pt x="148" y="209"/>
                </a:lnTo>
                <a:lnTo>
                  <a:pt x="148" y="209"/>
                </a:lnTo>
                <a:lnTo>
                  <a:pt x="148" y="206"/>
                </a:lnTo>
                <a:lnTo>
                  <a:pt x="148" y="206"/>
                </a:lnTo>
                <a:lnTo>
                  <a:pt x="150" y="201"/>
                </a:lnTo>
                <a:lnTo>
                  <a:pt x="150" y="201"/>
                </a:lnTo>
                <a:lnTo>
                  <a:pt x="150" y="198"/>
                </a:lnTo>
                <a:lnTo>
                  <a:pt x="150" y="198"/>
                </a:lnTo>
                <a:lnTo>
                  <a:pt x="151" y="197"/>
                </a:lnTo>
                <a:lnTo>
                  <a:pt x="151" y="197"/>
                </a:lnTo>
                <a:lnTo>
                  <a:pt x="151" y="195"/>
                </a:lnTo>
                <a:lnTo>
                  <a:pt x="151" y="195"/>
                </a:lnTo>
                <a:lnTo>
                  <a:pt x="153" y="192"/>
                </a:lnTo>
                <a:lnTo>
                  <a:pt x="153" y="192"/>
                </a:lnTo>
                <a:lnTo>
                  <a:pt x="153" y="192"/>
                </a:lnTo>
                <a:lnTo>
                  <a:pt x="153" y="192"/>
                </a:lnTo>
                <a:lnTo>
                  <a:pt x="153" y="189"/>
                </a:lnTo>
                <a:lnTo>
                  <a:pt x="153" y="187"/>
                </a:lnTo>
                <a:lnTo>
                  <a:pt x="153" y="187"/>
                </a:lnTo>
                <a:lnTo>
                  <a:pt x="154" y="182"/>
                </a:lnTo>
                <a:lnTo>
                  <a:pt x="154" y="182"/>
                </a:lnTo>
                <a:close/>
                <a:moveTo>
                  <a:pt x="219" y="307"/>
                </a:moveTo>
                <a:lnTo>
                  <a:pt x="219" y="307"/>
                </a:lnTo>
                <a:lnTo>
                  <a:pt x="216" y="315"/>
                </a:lnTo>
                <a:lnTo>
                  <a:pt x="216" y="315"/>
                </a:lnTo>
                <a:lnTo>
                  <a:pt x="216" y="317"/>
                </a:lnTo>
                <a:lnTo>
                  <a:pt x="216" y="317"/>
                </a:lnTo>
                <a:lnTo>
                  <a:pt x="216" y="320"/>
                </a:lnTo>
                <a:lnTo>
                  <a:pt x="216" y="320"/>
                </a:lnTo>
                <a:lnTo>
                  <a:pt x="218" y="324"/>
                </a:lnTo>
                <a:lnTo>
                  <a:pt x="218" y="324"/>
                </a:lnTo>
                <a:lnTo>
                  <a:pt x="219" y="321"/>
                </a:lnTo>
                <a:lnTo>
                  <a:pt x="219" y="321"/>
                </a:lnTo>
                <a:lnTo>
                  <a:pt x="221" y="313"/>
                </a:lnTo>
                <a:lnTo>
                  <a:pt x="221" y="313"/>
                </a:lnTo>
                <a:lnTo>
                  <a:pt x="221" y="312"/>
                </a:lnTo>
                <a:lnTo>
                  <a:pt x="221" y="312"/>
                </a:lnTo>
                <a:lnTo>
                  <a:pt x="221" y="309"/>
                </a:lnTo>
                <a:lnTo>
                  <a:pt x="221" y="309"/>
                </a:lnTo>
                <a:lnTo>
                  <a:pt x="221" y="307"/>
                </a:lnTo>
                <a:lnTo>
                  <a:pt x="221" y="307"/>
                </a:lnTo>
                <a:lnTo>
                  <a:pt x="219" y="307"/>
                </a:lnTo>
                <a:lnTo>
                  <a:pt x="219" y="307"/>
                </a:lnTo>
                <a:close/>
                <a:moveTo>
                  <a:pt x="88" y="203"/>
                </a:moveTo>
                <a:lnTo>
                  <a:pt x="88" y="203"/>
                </a:lnTo>
                <a:lnTo>
                  <a:pt x="87" y="198"/>
                </a:lnTo>
                <a:lnTo>
                  <a:pt x="87" y="198"/>
                </a:lnTo>
                <a:lnTo>
                  <a:pt x="85" y="195"/>
                </a:lnTo>
                <a:lnTo>
                  <a:pt x="85" y="195"/>
                </a:lnTo>
                <a:lnTo>
                  <a:pt x="82" y="190"/>
                </a:lnTo>
                <a:lnTo>
                  <a:pt x="82" y="190"/>
                </a:lnTo>
                <a:lnTo>
                  <a:pt x="80" y="190"/>
                </a:lnTo>
                <a:lnTo>
                  <a:pt x="80" y="190"/>
                </a:lnTo>
                <a:lnTo>
                  <a:pt x="87" y="205"/>
                </a:lnTo>
                <a:lnTo>
                  <a:pt x="87" y="205"/>
                </a:lnTo>
                <a:lnTo>
                  <a:pt x="88" y="203"/>
                </a:lnTo>
                <a:lnTo>
                  <a:pt x="88" y="203"/>
                </a:lnTo>
                <a:close/>
                <a:moveTo>
                  <a:pt x="69" y="94"/>
                </a:moveTo>
                <a:lnTo>
                  <a:pt x="69" y="94"/>
                </a:lnTo>
                <a:lnTo>
                  <a:pt x="69" y="93"/>
                </a:lnTo>
                <a:lnTo>
                  <a:pt x="69" y="93"/>
                </a:lnTo>
                <a:lnTo>
                  <a:pt x="71" y="83"/>
                </a:lnTo>
                <a:lnTo>
                  <a:pt x="71" y="83"/>
                </a:lnTo>
                <a:lnTo>
                  <a:pt x="71" y="83"/>
                </a:lnTo>
                <a:lnTo>
                  <a:pt x="71" y="83"/>
                </a:lnTo>
                <a:lnTo>
                  <a:pt x="69" y="82"/>
                </a:lnTo>
                <a:lnTo>
                  <a:pt x="69" y="82"/>
                </a:lnTo>
                <a:lnTo>
                  <a:pt x="66" y="85"/>
                </a:lnTo>
                <a:lnTo>
                  <a:pt x="66" y="85"/>
                </a:lnTo>
                <a:lnTo>
                  <a:pt x="66" y="86"/>
                </a:lnTo>
                <a:lnTo>
                  <a:pt x="65" y="86"/>
                </a:lnTo>
                <a:lnTo>
                  <a:pt x="65" y="86"/>
                </a:lnTo>
                <a:lnTo>
                  <a:pt x="69" y="94"/>
                </a:lnTo>
                <a:lnTo>
                  <a:pt x="69" y="94"/>
                </a:lnTo>
                <a:close/>
                <a:moveTo>
                  <a:pt x="295" y="209"/>
                </a:moveTo>
                <a:lnTo>
                  <a:pt x="295" y="209"/>
                </a:lnTo>
                <a:lnTo>
                  <a:pt x="296" y="208"/>
                </a:lnTo>
                <a:lnTo>
                  <a:pt x="296" y="208"/>
                </a:lnTo>
                <a:lnTo>
                  <a:pt x="296" y="203"/>
                </a:lnTo>
                <a:lnTo>
                  <a:pt x="293" y="198"/>
                </a:lnTo>
                <a:lnTo>
                  <a:pt x="293" y="198"/>
                </a:lnTo>
                <a:lnTo>
                  <a:pt x="292" y="198"/>
                </a:lnTo>
                <a:lnTo>
                  <a:pt x="292" y="198"/>
                </a:lnTo>
                <a:lnTo>
                  <a:pt x="292" y="200"/>
                </a:lnTo>
                <a:lnTo>
                  <a:pt x="292" y="200"/>
                </a:lnTo>
                <a:lnTo>
                  <a:pt x="292" y="206"/>
                </a:lnTo>
                <a:lnTo>
                  <a:pt x="292" y="206"/>
                </a:lnTo>
                <a:lnTo>
                  <a:pt x="292" y="208"/>
                </a:lnTo>
                <a:lnTo>
                  <a:pt x="292" y="208"/>
                </a:lnTo>
                <a:lnTo>
                  <a:pt x="295" y="209"/>
                </a:lnTo>
                <a:lnTo>
                  <a:pt x="295" y="209"/>
                </a:lnTo>
                <a:close/>
                <a:moveTo>
                  <a:pt x="158" y="192"/>
                </a:moveTo>
                <a:lnTo>
                  <a:pt x="158" y="192"/>
                </a:lnTo>
                <a:lnTo>
                  <a:pt x="158" y="192"/>
                </a:lnTo>
                <a:lnTo>
                  <a:pt x="158" y="192"/>
                </a:lnTo>
                <a:lnTo>
                  <a:pt x="162" y="209"/>
                </a:lnTo>
                <a:lnTo>
                  <a:pt x="162" y="209"/>
                </a:lnTo>
                <a:lnTo>
                  <a:pt x="167" y="206"/>
                </a:lnTo>
                <a:lnTo>
                  <a:pt x="167" y="206"/>
                </a:lnTo>
                <a:lnTo>
                  <a:pt x="158" y="192"/>
                </a:lnTo>
                <a:lnTo>
                  <a:pt x="158" y="192"/>
                </a:lnTo>
                <a:close/>
                <a:moveTo>
                  <a:pt x="184" y="115"/>
                </a:moveTo>
                <a:lnTo>
                  <a:pt x="184" y="115"/>
                </a:lnTo>
                <a:lnTo>
                  <a:pt x="184" y="116"/>
                </a:lnTo>
                <a:lnTo>
                  <a:pt x="184" y="116"/>
                </a:lnTo>
                <a:lnTo>
                  <a:pt x="188" y="121"/>
                </a:lnTo>
                <a:lnTo>
                  <a:pt x="188" y="121"/>
                </a:lnTo>
                <a:lnTo>
                  <a:pt x="189" y="121"/>
                </a:lnTo>
                <a:lnTo>
                  <a:pt x="189" y="121"/>
                </a:lnTo>
                <a:lnTo>
                  <a:pt x="191" y="121"/>
                </a:lnTo>
                <a:lnTo>
                  <a:pt x="192" y="123"/>
                </a:lnTo>
                <a:lnTo>
                  <a:pt x="192" y="123"/>
                </a:lnTo>
                <a:lnTo>
                  <a:pt x="192" y="124"/>
                </a:lnTo>
                <a:lnTo>
                  <a:pt x="192" y="124"/>
                </a:lnTo>
                <a:lnTo>
                  <a:pt x="194" y="126"/>
                </a:lnTo>
                <a:lnTo>
                  <a:pt x="195" y="127"/>
                </a:lnTo>
                <a:lnTo>
                  <a:pt x="195" y="127"/>
                </a:lnTo>
                <a:lnTo>
                  <a:pt x="197" y="129"/>
                </a:lnTo>
                <a:lnTo>
                  <a:pt x="197" y="129"/>
                </a:lnTo>
                <a:lnTo>
                  <a:pt x="199" y="130"/>
                </a:lnTo>
                <a:lnTo>
                  <a:pt x="199" y="130"/>
                </a:lnTo>
                <a:lnTo>
                  <a:pt x="199" y="130"/>
                </a:lnTo>
                <a:lnTo>
                  <a:pt x="200" y="130"/>
                </a:lnTo>
                <a:lnTo>
                  <a:pt x="200" y="130"/>
                </a:lnTo>
                <a:lnTo>
                  <a:pt x="192" y="121"/>
                </a:lnTo>
                <a:lnTo>
                  <a:pt x="184" y="115"/>
                </a:lnTo>
                <a:lnTo>
                  <a:pt x="184" y="115"/>
                </a:lnTo>
                <a:close/>
                <a:moveTo>
                  <a:pt x="83" y="214"/>
                </a:moveTo>
                <a:lnTo>
                  <a:pt x="83" y="214"/>
                </a:lnTo>
                <a:lnTo>
                  <a:pt x="85" y="217"/>
                </a:lnTo>
                <a:lnTo>
                  <a:pt x="85" y="217"/>
                </a:lnTo>
                <a:lnTo>
                  <a:pt x="88" y="220"/>
                </a:lnTo>
                <a:lnTo>
                  <a:pt x="88" y="220"/>
                </a:lnTo>
                <a:lnTo>
                  <a:pt x="96" y="227"/>
                </a:lnTo>
                <a:lnTo>
                  <a:pt x="96" y="227"/>
                </a:lnTo>
                <a:lnTo>
                  <a:pt x="96" y="227"/>
                </a:lnTo>
                <a:lnTo>
                  <a:pt x="96" y="227"/>
                </a:lnTo>
                <a:lnTo>
                  <a:pt x="96" y="225"/>
                </a:lnTo>
                <a:lnTo>
                  <a:pt x="95" y="224"/>
                </a:lnTo>
                <a:lnTo>
                  <a:pt x="95" y="224"/>
                </a:lnTo>
                <a:lnTo>
                  <a:pt x="91" y="222"/>
                </a:lnTo>
                <a:lnTo>
                  <a:pt x="91" y="222"/>
                </a:lnTo>
                <a:lnTo>
                  <a:pt x="88" y="219"/>
                </a:lnTo>
                <a:lnTo>
                  <a:pt x="88" y="219"/>
                </a:lnTo>
                <a:lnTo>
                  <a:pt x="87" y="214"/>
                </a:lnTo>
                <a:lnTo>
                  <a:pt x="87" y="214"/>
                </a:lnTo>
                <a:lnTo>
                  <a:pt x="85" y="214"/>
                </a:lnTo>
                <a:lnTo>
                  <a:pt x="85" y="214"/>
                </a:lnTo>
                <a:lnTo>
                  <a:pt x="83" y="214"/>
                </a:lnTo>
                <a:lnTo>
                  <a:pt x="83" y="214"/>
                </a:lnTo>
                <a:close/>
                <a:moveTo>
                  <a:pt x="99" y="28"/>
                </a:moveTo>
                <a:lnTo>
                  <a:pt x="99" y="28"/>
                </a:lnTo>
                <a:lnTo>
                  <a:pt x="99" y="28"/>
                </a:lnTo>
                <a:lnTo>
                  <a:pt x="99" y="28"/>
                </a:lnTo>
                <a:lnTo>
                  <a:pt x="101" y="28"/>
                </a:lnTo>
                <a:lnTo>
                  <a:pt x="101" y="28"/>
                </a:lnTo>
                <a:lnTo>
                  <a:pt x="104" y="29"/>
                </a:lnTo>
                <a:lnTo>
                  <a:pt x="107" y="29"/>
                </a:lnTo>
                <a:lnTo>
                  <a:pt x="107" y="29"/>
                </a:lnTo>
                <a:lnTo>
                  <a:pt x="110" y="28"/>
                </a:lnTo>
                <a:lnTo>
                  <a:pt x="110" y="28"/>
                </a:lnTo>
                <a:lnTo>
                  <a:pt x="110" y="29"/>
                </a:lnTo>
                <a:lnTo>
                  <a:pt x="112" y="29"/>
                </a:lnTo>
                <a:lnTo>
                  <a:pt x="112" y="29"/>
                </a:lnTo>
                <a:lnTo>
                  <a:pt x="112" y="33"/>
                </a:lnTo>
                <a:lnTo>
                  <a:pt x="112" y="33"/>
                </a:lnTo>
                <a:lnTo>
                  <a:pt x="112" y="33"/>
                </a:lnTo>
                <a:lnTo>
                  <a:pt x="112" y="33"/>
                </a:lnTo>
                <a:lnTo>
                  <a:pt x="113" y="39"/>
                </a:lnTo>
                <a:lnTo>
                  <a:pt x="113" y="39"/>
                </a:lnTo>
                <a:lnTo>
                  <a:pt x="113" y="39"/>
                </a:lnTo>
                <a:lnTo>
                  <a:pt x="113" y="39"/>
                </a:lnTo>
                <a:lnTo>
                  <a:pt x="115" y="34"/>
                </a:lnTo>
                <a:lnTo>
                  <a:pt x="115" y="29"/>
                </a:lnTo>
                <a:lnTo>
                  <a:pt x="115" y="29"/>
                </a:lnTo>
                <a:lnTo>
                  <a:pt x="107" y="28"/>
                </a:lnTo>
                <a:lnTo>
                  <a:pt x="99" y="28"/>
                </a:lnTo>
                <a:lnTo>
                  <a:pt x="99" y="28"/>
                </a:lnTo>
                <a:close/>
                <a:moveTo>
                  <a:pt x="303" y="238"/>
                </a:moveTo>
                <a:lnTo>
                  <a:pt x="303" y="238"/>
                </a:lnTo>
                <a:lnTo>
                  <a:pt x="303" y="238"/>
                </a:lnTo>
                <a:lnTo>
                  <a:pt x="303" y="238"/>
                </a:lnTo>
                <a:lnTo>
                  <a:pt x="303" y="238"/>
                </a:lnTo>
                <a:lnTo>
                  <a:pt x="303" y="238"/>
                </a:lnTo>
                <a:lnTo>
                  <a:pt x="296" y="249"/>
                </a:lnTo>
                <a:lnTo>
                  <a:pt x="296" y="249"/>
                </a:lnTo>
                <a:lnTo>
                  <a:pt x="290" y="258"/>
                </a:lnTo>
                <a:lnTo>
                  <a:pt x="290" y="258"/>
                </a:lnTo>
                <a:lnTo>
                  <a:pt x="284" y="266"/>
                </a:lnTo>
                <a:lnTo>
                  <a:pt x="276" y="272"/>
                </a:lnTo>
                <a:lnTo>
                  <a:pt x="276" y="272"/>
                </a:lnTo>
                <a:lnTo>
                  <a:pt x="276" y="274"/>
                </a:lnTo>
                <a:lnTo>
                  <a:pt x="276" y="274"/>
                </a:lnTo>
                <a:lnTo>
                  <a:pt x="278" y="272"/>
                </a:lnTo>
                <a:lnTo>
                  <a:pt x="278" y="272"/>
                </a:lnTo>
                <a:lnTo>
                  <a:pt x="282" y="269"/>
                </a:lnTo>
                <a:lnTo>
                  <a:pt x="282" y="269"/>
                </a:lnTo>
                <a:lnTo>
                  <a:pt x="290" y="261"/>
                </a:lnTo>
                <a:lnTo>
                  <a:pt x="296" y="252"/>
                </a:lnTo>
                <a:lnTo>
                  <a:pt x="296" y="252"/>
                </a:lnTo>
                <a:lnTo>
                  <a:pt x="300" y="246"/>
                </a:lnTo>
                <a:lnTo>
                  <a:pt x="301" y="239"/>
                </a:lnTo>
                <a:lnTo>
                  <a:pt x="301" y="239"/>
                </a:lnTo>
                <a:lnTo>
                  <a:pt x="303" y="238"/>
                </a:lnTo>
                <a:lnTo>
                  <a:pt x="303" y="238"/>
                </a:lnTo>
                <a:close/>
                <a:moveTo>
                  <a:pt x="274" y="239"/>
                </a:moveTo>
                <a:lnTo>
                  <a:pt x="274" y="239"/>
                </a:lnTo>
                <a:lnTo>
                  <a:pt x="279" y="233"/>
                </a:lnTo>
                <a:lnTo>
                  <a:pt x="284" y="225"/>
                </a:lnTo>
                <a:lnTo>
                  <a:pt x="285" y="216"/>
                </a:lnTo>
                <a:lnTo>
                  <a:pt x="287" y="208"/>
                </a:lnTo>
                <a:lnTo>
                  <a:pt x="287" y="208"/>
                </a:lnTo>
                <a:lnTo>
                  <a:pt x="285" y="212"/>
                </a:lnTo>
                <a:lnTo>
                  <a:pt x="285" y="212"/>
                </a:lnTo>
                <a:lnTo>
                  <a:pt x="284" y="220"/>
                </a:lnTo>
                <a:lnTo>
                  <a:pt x="279" y="230"/>
                </a:lnTo>
                <a:lnTo>
                  <a:pt x="279" y="230"/>
                </a:lnTo>
                <a:lnTo>
                  <a:pt x="279" y="231"/>
                </a:lnTo>
                <a:lnTo>
                  <a:pt x="279" y="231"/>
                </a:lnTo>
                <a:lnTo>
                  <a:pt x="274" y="239"/>
                </a:lnTo>
                <a:lnTo>
                  <a:pt x="274" y="239"/>
                </a:lnTo>
                <a:lnTo>
                  <a:pt x="274" y="239"/>
                </a:lnTo>
                <a:lnTo>
                  <a:pt x="274" y="239"/>
                </a:lnTo>
                <a:close/>
                <a:moveTo>
                  <a:pt x="24" y="22"/>
                </a:moveTo>
                <a:lnTo>
                  <a:pt x="24" y="22"/>
                </a:lnTo>
                <a:lnTo>
                  <a:pt x="22" y="22"/>
                </a:lnTo>
                <a:lnTo>
                  <a:pt x="20" y="22"/>
                </a:lnTo>
                <a:lnTo>
                  <a:pt x="20" y="22"/>
                </a:lnTo>
                <a:lnTo>
                  <a:pt x="17" y="25"/>
                </a:lnTo>
                <a:lnTo>
                  <a:pt x="17" y="25"/>
                </a:lnTo>
                <a:lnTo>
                  <a:pt x="17" y="29"/>
                </a:lnTo>
                <a:lnTo>
                  <a:pt x="19" y="33"/>
                </a:lnTo>
                <a:lnTo>
                  <a:pt x="19" y="33"/>
                </a:lnTo>
                <a:lnTo>
                  <a:pt x="24" y="22"/>
                </a:lnTo>
                <a:lnTo>
                  <a:pt x="24" y="22"/>
                </a:lnTo>
                <a:close/>
                <a:moveTo>
                  <a:pt x="83" y="165"/>
                </a:moveTo>
                <a:lnTo>
                  <a:pt x="83" y="165"/>
                </a:lnTo>
                <a:lnTo>
                  <a:pt x="85" y="157"/>
                </a:lnTo>
                <a:lnTo>
                  <a:pt x="85" y="157"/>
                </a:lnTo>
                <a:lnTo>
                  <a:pt x="85" y="157"/>
                </a:lnTo>
                <a:lnTo>
                  <a:pt x="85" y="157"/>
                </a:lnTo>
                <a:lnTo>
                  <a:pt x="80" y="160"/>
                </a:lnTo>
                <a:lnTo>
                  <a:pt x="80" y="160"/>
                </a:lnTo>
                <a:lnTo>
                  <a:pt x="80" y="162"/>
                </a:lnTo>
                <a:lnTo>
                  <a:pt x="80" y="162"/>
                </a:lnTo>
                <a:lnTo>
                  <a:pt x="79" y="167"/>
                </a:lnTo>
                <a:lnTo>
                  <a:pt x="79" y="167"/>
                </a:lnTo>
                <a:lnTo>
                  <a:pt x="83" y="165"/>
                </a:lnTo>
                <a:lnTo>
                  <a:pt x="83" y="165"/>
                </a:lnTo>
                <a:close/>
                <a:moveTo>
                  <a:pt x="205" y="154"/>
                </a:moveTo>
                <a:lnTo>
                  <a:pt x="205" y="154"/>
                </a:lnTo>
                <a:lnTo>
                  <a:pt x="203" y="148"/>
                </a:lnTo>
                <a:lnTo>
                  <a:pt x="203" y="148"/>
                </a:lnTo>
                <a:lnTo>
                  <a:pt x="203" y="148"/>
                </a:lnTo>
                <a:lnTo>
                  <a:pt x="203" y="148"/>
                </a:lnTo>
                <a:lnTo>
                  <a:pt x="194" y="151"/>
                </a:lnTo>
                <a:lnTo>
                  <a:pt x="194" y="151"/>
                </a:lnTo>
                <a:lnTo>
                  <a:pt x="192" y="153"/>
                </a:lnTo>
                <a:lnTo>
                  <a:pt x="192" y="153"/>
                </a:lnTo>
                <a:lnTo>
                  <a:pt x="191" y="156"/>
                </a:lnTo>
                <a:lnTo>
                  <a:pt x="191" y="156"/>
                </a:lnTo>
                <a:lnTo>
                  <a:pt x="191" y="157"/>
                </a:lnTo>
                <a:lnTo>
                  <a:pt x="191" y="157"/>
                </a:lnTo>
                <a:lnTo>
                  <a:pt x="191" y="157"/>
                </a:lnTo>
                <a:lnTo>
                  <a:pt x="191" y="157"/>
                </a:lnTo>
                <a:lnTo>
                  <a:pt x="192" y="156"/>
                </a:lnTo>
                <a:lnTo>
                  <a:pt x="192" y="156"/>
                </a:lnTo>
                <a:lnTo>
                  <a:pt x="200" y="151"/>
                </a:lnTo>
                <a:lnTo>
                  <a:pt x="200" y="151"/>
                </a:lnTo>
                <a:lnTo>
                  <a:pt x="202" y="149"/>
                </a:lnTo>
                <a:lnTo>
                  <a:pt x="202" y="149"/>
                </a:lnTo>
                <a:lnTo>
                  <a:pt x="203" y="149"/>
                </a:lnTo>
                <a:lnTo>
                  <a:pt x="203" y="149"/>
                </a:lnTo>
                <a:lnTo>
                  <a:pt x="203" y="151"/>
                </a:lnTo>
                <a:lnTo>
                  <a:pt x="203" y="151"/>
                </a:lnTo>
                <a:lnTo>
                  <a:pt x="203" y="153"/>
                </a:lnTo>
                <a:lnTo>
                  <a:pt x="203" y="153"/>
                </a:lnTo>
                <a:lnTo>
                  <a:pt x="203" y="154"/>
                </a:lnTo>
                <a:lnTo>
                  <a:pt x="203" y="154"/>
                </a:lnTo>
                <a:lnTo>
                  <a:pt x="205" y="154"/>
                </a:lnTo>
                <a:lnTo>
                  <a:pt x="205" y="154"/>
                </a:lnTo>
                <a:close/>
                <a:moveTo>
                  <a:pt x="240" y="413"/>
                </a:moveTo>
                <a:lnTo>
                  <a:pt x="240" y="413"/>
                </a:lnTo>
                <a:lnTo>
                  <a:pt x="235" y="416"/>
                </a:lnTo>
                <a:lnTo>
                  <a:pt x="235" y="416"/>
                </a:lnTo>
                <a:lnTo>
                  <a:pt x="235" y="418"/>
                </a:lnTo>
                <a:lnTo>
                  <a:pt x="235" y="418"/>
                </a:lnTo>
                <a:lnTo>
                  <a:pt x="235" y="422"/>
                </a:lnTo>
                <a:lnTo>
                  <a:pt x="235" y="422"/>
                </a:lnTo>
                <a:lnTo>
                  <a:pt x="240" y="419"/>
                </a:lnTo>
                <a:lnTo>
                  <a:pt x="240" y="419"/>
                </a:lnTo>
                <a:lnTo>
                  <a:pt x="240" y="418"/>
                </a:lnTo>
                <a:lnTo>
                  <a:pt x="240" y="418"/>
                </a:lnTo>
                <a:lnTo>
                  <a:pt x="240" y="413"/>
                </a:lnTo>
                <a:lnTo>
                  <a:pt x="240" y="413"/>
                </a:lnTo>
                <a:close/>
                <a:moveTo>
                  <a:pt x="235" y="378"/>
                </a:moveTo>
                <a:lnTo>
                  <a:pt x="235" y="378"/>
                </a:lnTo>
                <a:lnTo>
                  <a:pt x="233" y="372"/>
                </a:lnTo>
                <a:lnTo>
                  <a:pt x="233" y="372"/>
                </a:lnTo>
                <a:lnTo>
                  <a:pt x="232" y="372"/>
                </a:lnTo>
                <a:lnTo>
                  <a:pt x="232" y="373"/>
                </a:lnTo>
                <a:lnTo>
                  <a:pt x="232" y="373"/>
                </a:lnTo>
                <a:lnTo>
                  <a:pt x="230" y="375"/>
                </a:lnTo>
                <a:lnTo>
                  <a:pt x="229" y="375"/>
                </a:lnTo>
                <a:lnTo>
                  <a:pt x="229" y="375"/>
                </a:lnTo>
                <a:lnTo>
                  <a:pt x="229" y="375"/>
                </a:lnTo>
                <a:lnTo>
                  <a:pt x="229" y="375"/>
                </a:lnTo>
                <a:lnTo>
                  <a:pt x="227" y="377"/>
                </a:lnTo>
                <a:lnTo>
                  <a:pt x="227" y="377"/>
                </a:lnTo>
                <a:lnTo>
                  <a:pt x="229" y="380"/>
                </a:lnTo>
                <a:lnTo>
                  <a:pt x="229" y="380"/>
                </a:lnTo>
                <a:lnTo>
                  <a:pt x="235" y="378"/>
                </a:lnTo>
                <a:lnTo>
                  <a:pt x="235" y="378"/>
                </a:lnTo>
                <a:close/>
                <a:moveTo>
                  <a:pt x="76" y="102"/>
                </a:moveTo>
                <a:lnTo>
                  <a:pt x="76" y="102"/>
                </a:lnTo>
                <a:lnTo>
                  <a:pt x="76" y="102"/>
                </a:lnTo>
                <a:lnTo>
                  <a:pt x="76" y="102"/>
                </a:lnTo>
                <a:lnTo>
                  <a:pt x="77" y="100"/>
                </a:lnTo>
                <a:lnTo>
                  <a:pt x="77" y="100"/>
                </a:lnTo>
                <a:lnTo>
                  <a:pt x="79" y="93"/>
                </a:lnTo>
                <a:lnTo>
                  <a:pt x="79" y="93"/>
                </a:lnTo>
                <a:lnTo>
                  <a:pt x="79" y="91"/>
                </a:lnTo>
                <a:lnTo>
                  <a:pt x="77" y="89"/>
                </a:lnTo>
                <a:lnTo>
                  <a:pt x="77" y="89"/>
                </a:lnTo>
                <a:lnTo>
                  <a:pt x="72" y="99"/>
                </a:lnTo>
                <a:lnTo>
                  <a:pt x="72" y="99"/>
                </a:lnTo>
                <a:lnTo>
                  <a:pt x="76" y="102"/>
                </a:lnTo>
                <a:lnTo>
                  <a:pt x="76" y="102"/>
                </a:lnTo>
                <a:close/>
                <a:moveTo>
                  <a:pt x="240" y="309"/>
                </a:moveTo>
                <a:lnTo>
                  <a:pt x="240" y="309"/>
                </a:lnTo>
                <a:lnTo>
                  <a:pt x="236" y="299"/>
                </a:lnTo>
                <a:lnTo>
                  <a:pt x="236" y="299"/>
                </a:lnTo>
                <a:lnTo>
                  <a:pt x="235" y="301"/>
                </a:lnTo>
                <a:lnTo>
                  <a:pt x="236" y="302"/>
                </a:lnTo>
                <a:lnTo>
                  <a:pt x="236" y="302"/>
                </a:lnTo>
                <a:lnTo>
                  <a:pt x="235" y="304"/>
                </a:lnTo>
                <a:lnTo>
                  <a:pt x="235" y="304"/>
                </a:lnTo>
                <a:lnTo>
                  <a:pt x="235" y="306"/>
                </a:lnTo>
                <a:lnTo>
                  <a:pt x="235" y="306"/>
                </a:lnTo>
                <a:lnTo>
                  <a:pt x="233" y="310"/>
                </a:lnTo>
                <a:lnTo>
                  <a:pt x="233" y="310"/>
                </a:lnTo>
                <a:lnTo>
                  <a:pt x="235" y="309"/>
                </a:lnTo>
                <a:lnTo>
                  <a:pt x="235" y="309"/>
                </a:lnTo>
                <a:lnTo>
                  <a:pt x="238" y="309"/>
                </a:lnTo>
                <a:lnTo>
                  <a:pt x="238" y="309"/>
                </a:lnTo>
                <a:lnTo>
                  <a:pt x="240" y="309"/>
                </a:lnTo>
                <a:lnTo>
                  <a:pt x="240" y="309"/>
                </a:lnTo>
                <a:close/>
                <a:moveTo>
                  <a:pt x="184" y="373"/>
                </a:moveTo>
                <a:lnTo>
                  <a:pt x="184" y="373"/>
                </a:lnTo>
                <a:lnTo>
                  <a:pt x="184" y="373"/>
                </a:lnTo>
                <a:lnTo>
                  <a:pt x="184" y="373"/>
                </a:lnTo>
                <a:lnTo>
                  <a:pt x="191" y="362"/>
                </a:lnTo>
                <a:lnTo>
                  <a:pt x="191" y="362"/>
                </a:lnTo>
                <a:lnTo>
                  <a:pt x="186" y="362"/>
                </a:lnTo>
                <a:lnTo>
                  <a:pt x="186" y="362"/>
                </a:lnTo>
                <a:lnTo>
                  <a:pt x="184" y="373"/>
                </a:lnTo>
                <a:lnTo>
                  <a:pt x="184" y="373"/>
                </a:lnTo>
                <a:close/>
                <a:moveTo>
                  <a:pt x="80" y="110"/>
                </a:moveTo>
                <a:lnTo>
                  <a:pt x="80" y="110"/>
                </a:lnTo>
                <a:lnTo>
                  <a:pt x="82" y="108"/>
                </a:lnTo>
                <a:lnTo>
                  <a:pt x="82" y="108"/>
                </a:lnTo>
                <a:lnTo>
                  <a:pt x="83" y="100"/>
                </a:lnTo>
                <a:lnTo>
                  <a:pt x="83" y="100"/>
                </a:lnTo>
                <a:lnTo>
                  <a:pt x="83" y="99"/>
                </a:lnTo>
                <a:lnTo>
                  <a:pt x="83" y="99"/>
                </a:lnTo>
                <a:lnTo>
                  <a:pt x="83" y="97"/>
                </a:lnTo>
                <a:lnTo>
                  <a:pt x="83" y="97"/>
                </a:lnTo>
                <a:lnTo>
                  <a:pt x="83" y="97"/>
                </a:lnTo>
                <a:lnTo>
                  <a:pt x="83" y="97"/>
                </a:lnTo>
                <a:lnTo>
                  <a:pt x="80" y="102"/>
                </a:lnTo>
                <a:lnTo>
                  <a:pt x="80" y="102"/>
                </a:lnTo>
                <a:lnTo>
                  <a:pt x="79" y="104"/>
                </a:lnTo>
                <a:lnTo>
                  <a:pt x="77" y="105"/>
                </a:lnTo>
                <a:lnTo>
                  <a:pt x="77" y="105"/>
                </a:lnTo>
                <a:lnTo>
                  <a:pt x="80" y="110"/>
                </a:lnTo>
                <a:lnTo>
                  <a:pt x="80" y="110"/>
                </a:lnTo>
                <a:close/>
                <a:moveTo>
                  <a:pt x="184" y="138"/>
                </a:moveTo>
                <a:lnTo>
                  <a:pt x="184" y="138"/>
                </a:lnTo>
                <a:lnTo>
                  <a:pt x="186" y="129"/>
                </a:lnTo>
                <a:lnTo>
                  <a:pt x="186" y="129"/>
                </a:lnTo>
                <a:lnTo>
                  <a:pt x="186" y="129"/>
                </a:lnTo>
                <a:lnTo>
                  <a:pt x="186" y="127"/>
                </a:lnTo>
                <a:lnTo>
                  <a:pt x="186" y="127"/>
                </a:lnTo>
                <a:lnTo>
                  <a:pt x="181" y="134"/>
                </a:lnTo>
                <a:lnTo>
                  <a:pt x="181" y="134"/>
                </a:lnTo>
                <a:lnTo>
                  <a:pt x="184" y="138"/>
                </a:lnTo>
                <a:lnTo>
                  <a:pt x="184" y="138"/>
                </a:lnTo>
                <a:close/>
                <a:moveTo>
                  <a:pt x="107" y="130"/>
                </a:moveTo>
                <a:lnTo>
                  <a:pt x="107" y="130"/>
                </a:lnTo>
                <a:lnTo>
                  <a:pt x="121" y="126"/>
                </a:lnTo>
                <a:lnTo>
                  <a:pt x="121" y="126"/>
                </a:lnTo>
                <a:lnTo>
                  <a:pt x="115" y="124"/>
                </a:lnTo>
                <a:lnTo>
                  <a:pt x="115" y="124"/>
                </a:lnTo>
                <a:lnTo>
                  <a:pt x="115" y="124"/>
                </a:lnTo>
                <a:lnTo>
                  <a:pt x="115" y="124"/>
                </a:lnTo>
                <a:lnTo>
                  <a:pt x="109" y="127"/>
                </a:lnTo>
                <a:lnTo>
                  <a:pt x="109" y="127"/>
                </a:lnTo>
                <a:lnTo>
                  <a:pt x="107" y="130"/>
                </a:lnTo>
                <a:lnTo>
                  <a:pt x="107" y="130"/>
                </a:lnTo>
                <a:close/>
                <a:moveTo>
                  <a:pt x="117" y="230"/>
                </a:moveTo>
                <a:lnTo>
                  <a:pt x="117" y="230"/>
                </a:lnTo>
                <a:lnTo>
                  <a:pt x="113" y="228"/>
                </a:lnTo>
                <a:lnTo>
                  <a:pt x="113" y="228"/>
                </a:lnTo>
                <a:lnTo>
                  <a:pt x="112" y="230"/>
                </a:lnTo>
                <a:lnTo>
                  <a:pt x="109" y="231"/>
                </a:lnTo>
                <a:lnTo>
                  <a:pt x="109" y="231"/>
                </a:lnTo>
                <a:lnTo>
                  <a:pt x="115" y="235"/>
                </a:lnTo>
                <a:lnTo>
                  <a:pt x="115" y="235"/>
                </a:lnTo>
                <a:lnTo>
                  <a:pt x="117" y="230"/>
                </a:lnTo>
                <a:lnTo>
                  <a:pt x="117" y="230"/>
                </a:lnTo>
                <a:close/>
                <a:moveTo>
                  <a:pt x="178" y="263"/>
                </a:moveTo>
                <a:lnTo>
                  <a:pt x="178" y="263"/>
                </a:lnTo>
                <a:lnTo>
                  <a:pt x="183" y="265"/>
                </a:lnTo>
                <a:lnTo>
                  <a:pt x="183" y="265"/>
                </a:lnTo>
                <a:lnTo>
                  <a:pt x="183" y="265"/>
                </a:lnTo>
                <a:lnTo>
                  <a:pt x="183" y="265"/>
                </a:lnTo>
                <a:lnTo>
                  <a:pt x="184" y="260"/>
                </a:lnTo>
                <a:lnTo>
                  <a:pt x="184" y="260"/>
                </a:lnTo>
                <a:lnTo>
                  <a:pt x="183" y="258"/>
                </a:lnTo>
                <a:lnTo>
                  <a:pt x="183" y="258"/>
                </a:lnTo>
                <a:lnTo>
                  <a:pt x="183" y="257"/>
                </a:lnTo>
                <a:lnTo>
                  <a:pt x="183" y="257"/>
                </a:lnTo>
                <a:lnTo>
                  <a:pt x="178" y="263"/>
                </a:lnTo>
                <a:lnTo>
                  <a:pt x="178" y="263"/>
                </a:lnTo>
                <a:close/>
                <a:moveTo>
                  <a:pt x="90" y="164"/>
                </a:moveTo>
                <a:lnTo>
                  <a:pt x="90" y="164"/>
                </a:lnTo>
                <a:lnTo>
                  <a:pt x="93" y="154"/>
                </a:lnTo>
                <a:lnTo>
                  <a:pt x="98" y="145"/>
                </a:lnTo>
                <a:lnTo>
                  <a:pt x="98" y="145"/>
                </a:lnTo>
                <a:lnTo>
                  <a:pt x="95" y="145"/>
                </a:lnTo>
                <a:lnTo>
                  <a:pt x="95" y="145"/>
                </a:lnTo>
                <a:lnTo>
                  <a:pt x="93" y="149"/>
                </a:lnTo>
                <a:lnTo>
                  <a:pt x="93" y="149"/>
                </a:lnTo>
                <a:lnTo>
                  <a:pt x="93" y="151"/>
                </a:lnTo>
                <a:lnTo>
                  <a:pt x="93" y="151"/>
                </a:lnTo>
                <a:lnTo>
                  <a:pt x="91" y="153"/>
                </a:lnTo>
                <a:lnTo>
                  <a:pt x="91" y="153"/>
                </a:lnTo>
                <a:lnTo>
                  <a:pt x="90" y="156"/>
                </a:lnTo>
                <a:lnTo>
                  <a:pt x="90" y="156"/>
                </a:lnTo>
                <a:lnTo>
                  <a:pt x="90" y="157"/>
                </a:lnTo>
                <a:lnTo>
                  <a:pt x="90" y="157"/>
                </a:lnTo>
                <a:lnTo>
                  <a:pt x="90" y="164"/>
                </a:lnTo>
                <a:lnTo>
                  <a:pt x="90" y="164"/>
                </a:lnTo>
                <a:close/>
                <a:moveTo>
                  <a:pt x="240" y="425"/>
                </a:moveTo>
                <a:lnTo>
                  <a:pt x="240" y="425"/>
                </a:lnTo>
                <a:lnTo>
                  <a:pt x="240" y="425"/>
                </a:lnTo>
                <a:lnTo>
                  <a:pt x="240" y="425"/>
                </a:lnTo>
                <a:lnTo>
                  <a:pt x="235" y="429"/>
                </a:lnTo>
                <a:lnTo>
                  <a:pt x="235" y="429"/>
                </a:lnTo>
                <a:lnTo>
                  <a:pt x="235" y="430"/>
                </a:lnTo>
                <a:lnTo>
                  <a:pt x="235" y="433"/>
                </a:lnTo>
                <a:lnTo>
                  <a:pt x="235" y="433"/>
                </a:lnTo>
                <a:lnTo>
                  <a:pt x="241" y="429"/>
                </a:lnTo>
                <a:lnTo>
                  <a:pt x="241" y="429"/>
                </a:lnTo>
                <a:lnTo>
                  <a:pt x="240" y="425"/>
                </a:lnTo>
                <a:lnTo>
                  <a:pt x="240" y="425"/>
                </a:lnTo>
                <a:close/>
                <a:moveTo>
                  <a:pt x="107" y="222"/>
                </a:moveTo>
                <a:lnTo>
                  <a:pt x="107" y="222"/>
                </a:lnTo>
                <a:lnTo>
                  <a:pt x="102" y="227"/>
                </a:lnTo>
                <a:lnTo>
                  <a:pt x="102" y="227"/>
                </a:lnTo>
                <a:lnTo>
                  <a:pt x="107" y="230"/>
                </a:lnTo>
                <a:lnTo>
                  <a:pt x="107" y="230"/>
                </a:lnTo>
                <a:lnTo>
                  <a:pt x="107" y="228"/>
                </a:lnTo>
                <a:lnTo>
                  <a:pt x="107" y="228"/>
                </a:lnTo>
                <a:lnTo>
                  <a:pt x="109" y="224"/>
                </a:lnTo>
                <a:lnTo>
                  <a:pt x="109" y="224"/>
                </a:lnTo>
                <a:lnTo>
                  <a:pt x="109" y="224"/>
                </a:lnTo>
                <a:lnTo>
                  <a:pt x="107" y="222"/>
                </a:lnTo>
                <a:lnTo>
                  <a:pt x="107" y="222"/>
                </a:lnTo>
                <a:close/>
                <a:moveTo>
                  <a:pt x="156" y="227"/>
                </a:moveTo>
                <a:lnTo>
                  <a:pt x="156" y="227"/>
                </a:lnTo>
                <a:lnTo>
                  <a:pt x="154" y="230"/>
                </a:lnTo>
                <a:lnTo>
                  <a:pt x="154" y="230"/>
                </a:lnTo>
                <a:lnTo>
                  <a:pt x="156" y="235"/>
                </a:lnTo>
                <a:lnTo>
                  <a:pt x="156" y="235"/>
                </a:lnTo>
                <a:lnTo>
                  <a:pt x="158" y="236"/>
                </a:lnTo>
                <a:lnTo>
                  <a:pt x="158" y="236"/>
                </a:lnTo>
                <a:lnTo>
                  <a:pt x="159" y="220"/>
                </a:lnTo>
                <a:lnTo>
                  <a:pt x="159" y="220"/>
                </a:lnTo>
                <a:lnTo>
                  <a:pt x="158" y="220"/>
                </a:lnTo>
                <a:lnTo>
                  <a:pt x="158" y="220"/>
                </a:lnTo>
                <a:lnTo>
                  <a:pt x="158" y="222"/>
                </a:lnTo>
                <a:lnTo>
                  <a:pt x="158" y="224"/>
                </a:lnTo>
                <a:lnTo>
                  <a:pt x="158" y="224"/>
                </a:lnTo>
                <a:lnTo>
                  <a:pt x="158" y="227"/>
                </a:lnTo>
                <a:lnTo>
                  <a:pt x="156" y="227"/>
                </a:lnTo>
                <a:lnTo>
                  <a:pt x="156" y="227"/>
                </a:lnTo>
                <a:close/>
                <a:moveTo>
                  <a:pt x="30" y="66"/>
                </a:moveTo>
                <a:lnTo>
                  <a:pt x="30" y="66"/>
                </a:lnTo>
                <a:lnTo>
                  <a:pt x="30" y="66"/>
                </a:lnTo>
                <a:lnTo>
                  <a:pt x="30" y="66"/>
                </a:lnTo>
                <a:lnTo>
                  <a:pt x="35" y="61"/>
                </a:lnTo>
                <a:lnTo>
                  <a:pt x="35" y="61"/>
                </a:lnTo>
                <a:lnTo>
                  <a:pt x="35" y="59"/>
                </a:lnTo>
                <a:lnTo>
                  <a:pt x="35" y="59"/>
                </a:lnTo>
                <a:lnTo>
                  <a:pt x="36" y="55"/>
                </a:lnTo>
                <a:lnTo>
                  <a:pt x="36" y="55"/>
                </a:lnTo>
                <a:lnTo>
                  <a:pt x="36" y="50"/>
                </a:lnTo>
                <a:lnTo>
                  <a:pt x="36" y="50"/>
                </a:lnTo>
                <a:lnTo>
                  <a:pt x="33" y="55"/>
                </a:lnTo>
                <a:lnTo>
                  <a:pt x="33" y="55"/>
                </a:lnTo>
                <a:lnTo>
                  <a:pt x="35" y="56"/>
                </a:lnTo>
                <a:lnTo>
                  <a:pt x="35" y="58"/>
                </a:lnTo>
                <a:lnTo>
                  <a:pt x="35" y="58"/>
                </a:lnTo>
                <a:lnTo>
                  <a:pt x="33" y="59"/>
                </a:lnTo>
                <a:lnTo>
                  <a:pt x="33" y="59"/>
                </a:lnTo>
                <a:lnTo>
                  <a:pt x="31" y="64"/>
                </a:lnTo>
                <a:lnTo>
                  <a:pt x="31" y="64"/>
                </a:lnTo>
                <a:lnTo>
                  <a:pt x="30" y="66"/>
                </a:lnTo>
                <a:lnTo>
                  <a:pt x="30" y="66"/>
                </a:lnTo>
                <a:close/>
                <a:moveTo>
                  <a:pt x="30" y="93"/>
                </a:moveTo>
                <a:lnTo>
                  <a:pt x="30" y="93"/>
                </a:lnTo>
                <a:lnTo>
                  <a:pt x="31" y="86"/>
                </a:lnTo>
                <a:lnTo>
                  <a:pt x="33" y="80"/>
                </a:lnTo>
                <a:lnTo>
                  <a:pt x="33" y="80"/>
                </a:lnTo>
                <a:lnTo>
                  <a:pt x="30" y="85"/>
                </a:lnTo>
                <a:lnTo>
                  <a:pt x="30" y="85"/>
                </a:lnTo>
                <a:lnTo>
                  <a:pt x="28" y="86"/>
                </a:lnTo>
                <a:lnTo>
                  <a:pt x="28" y="86"/>
                </a:lnTo>
                <a:lnTo>
                  <a:pt x="28" y="86"/>
                </a:lnTo>
                <a:lnTo>
                  <a:pt x="28" y="86"/>
                </a:lnTo>
                <a:lnTo>
                  <a:pt x="30" y="93"/>
                </a:lnTo>
                <a:lnTo>
                  <a:pt x="30" y="93"/>
                </a:lnTo>
                <a:close/>
                <a:moveTo>
                  <a:pt x="184" y="225"/>
                </a:moveTo>
                <a:lnTo>
                  <a:pt x="184" y="225"/>
                </a:lnTo>
                <a:lnTo>
                  <a:pt x="188" y="222"/>
                </a:lnTo>
                <a:lnTo>
                  <a:pt x="191" y="219"/>
                </a:lnTo>
                <a:lnTo>
                  <a:pt x="191" y="219"/>
                </a:lnTo>
                <a:lnTo>
                  <a:pt x="191" y="217"/>
                </a:lnTo>
                <a:lnTo>
                  <a:pt x="191" y="217"/>
                </a:lnTo>
                <a:lnTo>
                  <a:pt x="186" y="220"/>
                </a:lnTo>
                <a:lnTo>
                  <a:pt x="186" y="220"/>
                </a:lnTo>
                <a:lnTo>
                  <a:pt x="184" y="220"/>
                </a:lnTo>
                <a:lnTo>
                  <a:pt x="184" y="220"/>
                </a:lnTo>
                <a:lnTo>
                  <a:pt x="184" y="225"/>
                </a:lnTo>
                <a:lnTo>
                  <a:pt x="184" y="225"/>
                </a:lnTo>
                <a:close/>
                <a:moveTo>
                  <a:pt x="257" y="367"/>
                </a:moveTo>
                <a:lnTo>
                  <a:pt x="257" y="367"/>
                </a:lnTo>
                <a:lnTo>
                  <a:pt x="260" y="367"/>
                </a:lnTo>
                <a:lnTo>
                  <a:pt x="260" y="367"/>
                </a:lnTo>
                <a:lnTo>
                  <a:pt x="260" y="365"/>
                </a:lnTo>
                <a:lnTo>
                  <a:pt x="260" y="365"/>
                </a:lnTo>
                <a:lnTo>
                  <a:pt x="260" y="361"/>
                </a:lnTo>
                <a:lnTo>
                  <a:pt x="260" y="361"/>
                </a:lnTo>
                <a:lnTo>
                  <a:pt x="259" y="361"/>
                </a:lnTo>
                <a:lnTo>
                  <a:pt x="259" y="361"/>
                </a:lnTo>
                <a:lnTo>
                  <a:pt x="257" y="361"/>
                </a:lnTo>
                <a:lnTo>
                  <a:pt x="257" y="361"/>
                </a:lnTo>
                <a:lnTo>
                  <a:pt x="255" y="362"/>
                </a:lnTo>
                <a:lnTo>
                  <a:pt x="255" y="362"/>
                </a:lnTo>
                <a:lnTo>
                  <a:pt x="255" y="362"/>
                </a:lnTo>
                <a:lnTo>
                  <a:pt x="257" y="367"/>
                </a:lnTo>
                <a:lnTo>
                  <a:pt x="257" y="367"/>
                </a:lnTo>
                <a:close/>
                <a:moveTo>
                  <a:pt x="246" y="430"/>
                </a:moveTo>
                <a:lnTo>
                  <a:pt x="246" y="430"/>
                </a:lnTo>
                <a:lnTo>
                  <a:pt x="240" y="436"/>
                </a:lnTo>
                <a:lnTo>
                  <a:pt x="240" y="436"/>
                </a:lnTo>
                <a:lnTo>
                  <a:pt x="244" y="436"/>
                </a:lnTo>
                <a:lnTo>
                  <a:pt x="248" y="435"/>
                </a:lnTo>
                <a:lnTo>
                  <a:pt x="248" y="435"/>
                </a:lnTo>
                <a:lnTo>
                  <a:pt x="246" y="430"/>
                </a:lnTo>
                <a:lnTo>
                  <a:pt x="246" y="430"/>
                </a:lnTo>
                <a:close/>
                <a:moveTo>
                  <a:pt x="52" y="53"/>
                </a:moveTo>
                <a:lnTo>
                  <a:pt x="52" y="53"/>
                </a:lnTo>
                <a:lnTo>
                  <a:pt x="52" y="56"/>
                </a:lnTo>
                <a:lnTo>
                  <a:pt x="52" y="56"/>
                </a:lnTo>
                <a:lnTo>
                  <a:pt x="55" y="52"/>
                </a:lnTo>
                <a:lnTo>
                  <a:pt x="55" y="52"/>
                </a:lnTo>
                <a:lnTo>
                  <a:pt x="53" y="50"/>
                </a:lnTo>
                <a:lnTo>
                  <a:pt x="53" y="48"/>
                </a:lnTo>
                <a:lnTo>
                  <a:pt x="53" y="48"/>
                </a:lnTo>
                <a:lnTo>
                  <a:pt x="52" y="47"/>
                </a:lnTo>
                <a:lnTo>
                  <a:pt x="50" y="47"/>
                </a:lnTo>
                <a:lnTo>
                  <a:pt x="50" y="47"/>
                </a:lnTo>
                <a:lnTo>
                  <a:pt x="50" y="50"/>
                </a:lnTo>
                <a:lnTo>
                  <a:pt x="50" y="50"/>
                </a:lnTo>
                <a:lnTo>
                  <a:pt x="52" y="52"/>
                </a:lnTo>
                <a:lnTo>
                  <a:pt x="52" y="53"/>
                </a:lnTo>
                <a:lnTo>
                  <a:pt x="52" y="53"/>
                </a:lnTo>
                <a:lnTo>
                  <a:pt x="52" y="53"/>
                </a:lnTo>
                <a:lnTo>
                  <a:pt x="52" y="53"/>
                </a:lnTo>
                <a:close/>
                <a:moveTo>
                  <a:pt x="36" y="119"/>
                </a:moveTo>
                <a:lnTo>
                  <a:pt x="36" y="119"/>
                </a:lnTo>
                <a:lnTo>
                  <a:pt x="38" y="113"/>
                </a:lnTo>
                <a:lnTo>
                  <a:pt x="38" y="108"/>
                </a:lnTo>
                <a:lnTo>
                  <a:pt x="38" y="108"/>
                </a:lnTo>
                <a:lnTo>
                  <a:pt x="35" y="112"/>
                </a:lnTo>
                <a:lnTo>
                  <a:pt x="35" y="112"/>
                </a:lnTo>
                <a:lnTo>
                  <a:pt x="35" y="113"/>
                </a:lnTo>
                <a:lnTo>
                  <a:pt x="35" y="113"/>
                </a:lnTo>
                <a:lnTo>
                  <a:pt x="36" y="115"/>
                </a:lnTo>
                <a:lnTo>
                  <a:pt x="36" y="115"/>
                </a:lnTo>
                <a:lnTo>
                  <a:pt x="36" y="118"/>
                </a:lnTo>
                <a:lnTo>
                  <a:pt x="35" y="119"/>
                </a:lnTo>
                <a:lnTo>
                  <a:pt x="35" y="119"/>
                </a:lnTo>
                <a:lnTo>
                  <a:pt x="35" y="119"/>
                </a:lnTo>
                <a:lnTo>
                  <a:pt x="35" y="119"/>
                </a:lnTo>
                <a:lnTo>
                  <a:pt x="35" y="119"/>
                </a:lnTo>
                <a:lnTo>
                  <a:pt x="35" y="119"/>
                </a:lnTo>
                <a:lnTo>
                  <a:pt x="36" y="119"/>
                </a:lnTo>
                <a:lnTo>
                  <a:pt x="36" y="119"/>
                </a:lnTo>
                <a:close/>
                <a:moveTo>
                  <a:pt x="44" y="66"/>
                </a:moveTo>
                <a:lnTo>
                  <a:pt x="44" y="66"/>
                </a:lnTo>
                <a:lnTo>
                  <a:pt x="50" y="58"/>
                </a:lnTo>
                <a:lnTo>
                  <a:pt x="50" y="58"/>
                </a:lnTo>
                <a:lnTo>
                  <a:pt x="47" y="56"/>
                </a:lnTo>
                <a:lnTo>
                  <a:pt x="47" y="56"/>
                </a:lnTo>
                <a:lnTo>
                  <a:pt x="44" y="66"/>
                </a:lnTo>
                <a:lnTo>
                  <a:pt x="44" y="66"/>
                </a:lnTo>
                <a:close/>
                <a:moveTo>
                  <a:pt x="200" y="367"/>
                </a:moveTo>
                <a:lnTo>
                  <a:pt x="200" y="367"/>
                </a:lnTo>
                <a:lnTo>
                  <a:pt x="197" y="373"/>
                </a:lnTo>
                <a:lnTo>
                  <a:pt x="197" y="373"/>
                </a:lnTo>
                <a:lnTo>
                  <a:pt x="197" y="373"/>
                </a:lnTo>
                <a:lnTo>
                  <a:pt x="197" y="373"/>
                </a:lnTo>
                <a:lnTo>
                  <a:pt x="200" y="378"/>
                </a:lnTo>
                <a:lnTo>
                  <a:pt x="200" y="378"/>
                </a:lnTo>
                <a:lnTo>
                  <a:pt x="200" y="372"/>
                </a:lnTo>
                <a:lnTo>
                  <a:pt x="200" y="372"/>
                </a:lnTo>
                <a:lnTo>
                  <a:pt x="200" y="367"/>
                </a:lnTo>
                <a:lnTo>
                  <a:pt x="200" y="367"/>
                </a:lnTo>
                <a:close/>
                <a:moveTo>
                  <a:pt x="101" y="53"/>
                </a:moveTo>
                <a:lnTo>
                  <a:pt x="101" y="53"/>
                </a:lnTo>
                <a:lnTo>
                  <a:pt x="102" y="55"/>
                </a:lnTo>
                <a:lnTo>
                  <a:pt x="102" y="55"/>
                </a:lnTo>
                <a:lnTo>
                  <a:pt x="104" y="55"/>
                </a:lnTo>
                <a:lnTo>
                  <a:pt x="106" y="56"/>
                </a:lnTo>
                <a:lnTo>
                  <a:pt x="106" y="56"/>
                </a:lnTo>
                <a:lnTo>
                  <a:pt x="106" y="58"/>
                </a:lnTo>
                <a:lnTo>
                  <a:pt x="106" y="58"/>
                </a:lnTo>
                <a:lnTo>
                  <a:pt x="107" y="58"/>
                </a:lnTo>
                <a:lnTo>
                  <a:pt x="107" y="58"/>
                </a:lnTo>
                <a:lnTo>
                  <a:pt x="109" y="55"/>
                </a:lnTo>
                <a:lnTo>
                  <a:pt x="109" y="55"/>
                </a:lnTo>
                <a:lnTo>
                  <a:pt x="107" y="55"/>
                </a:lnTo>
                <a:lnTo>
                  <a:pt x="106" y="53"/>
                </a:lnTo>
                <a:lnTo>
                  <a:pt x="106" y="53"/>
                </a:lnTo>
                <a:lnTo>
                  <a:pt x="102" y="53"/>
                </a:lnTo>
                <a:lnTo>
                  <a:pt x="102" y="53"/>
                </a:lnTo>
                <a:lnTo>
                  <a:pt x="101" y="53"/>
                </a:lnTo>
                <a:lnTo>
                  <a:pt x="101" y="53"/>
                </a:lnTo>
                <a:lnTo>
                  <a:pt x="101" y="53"/>
                </a:lnTo>
                <a:close/>
                <a:moveTo>
                  <a:pt x="195" y="370"/>
                </a:moveTo>
                <a:lnTo>
                  <a:pt x="195" y="370"/>
                </a:lnTo>
                <a:lnTo>
                  <a:pt x="199" y="362"/>
                </a:lnTo>
                <a:lnTo>
                  <a:pt x="199" y="362"/>
                </a:lnTo>
                <a:lnTo>
                  <a:pt x="195" y="362"/>
                </a:lnTo>
                <a:lnTo>
                  <a:pt x="195" y="362"/>
                </a:lnTo>
                <a:lnTo>
                  <a:pt x="194" y="369"/>
                </a:lnTo>
                <a:lnTo>
                  <a:pt x="194" y="369"/>
                </a:lnTo>
                <a:lnTo>
                  <a:pt x="195" y="370"/>
                </a:lnTo>
                <a:lnTo>
                  <a:pt x="195" y="370"/>
                </a:lnTo>
                <a:close/>
                <a:moveTo>
                  <a:pt x="38" y="91"/>
                </a:moveTo>
                <a:lnTo>
                  <a:pt x="38" y="91"/>
                </a:lnTo>
                <a:lnTo>
                  <a:pt x="36" y="82"/>
                </a:lnTo>
                <a:lnTo>
                  <a:pt x="36" y="82"/>
                </a:lnTo>
                <a:lnTo>
                  <a:pt x="35" y="86"/>
                </a:lnTo>
                <a:lnTo>
                  <a:pt x="35" y="86"/>
                </a:lnTo>
                <a:lnTo>
                  <a:pt x="33" y="91"/>
                </a:lnTo>
                <a:lnTo>
                  <a:pt x="33" y="91"/>
                </a:lnTo>
                <a:lnTo>
                  <a:pt x="36" y="89"/>
                </a:lnTo>
                <a:lnTo>
                  <a:pt x="38" y="91"/>
                </a:lnTo>
                <a:lnTo>
                  <a:pt x="38" y="91"/>
                </a:lnTo>
                <a:close/>
                <a:moveTo>
                  <a:pt x="252" y="425"/>
                </a:moveTo>
                <a:lnTo>
                  <a:pt x="252" y="425"/>
                </a:lnTo>
                <a:lnTo>
                  <a:pt x="249" y="429"/>
                </a:lnTo>
                <a:lnTo>
                  <a:pt x="249" y="429"/>
                </a:lnTo>
                <a:lnTo>
                  <a:pt x="249" y="429"/>
                </a:lnTo>
                <a:lnTo>
                  <a:pt x="249" y="429"/>
                </a:lnTo>
                <a:lnTo>
                  <a:pt x="251" y="435"/>
                </a:lnTo>
                <a:lnTo>
                  <a:pt x="251" y="435"/>
                </a:lnTo>
                <a:lnTo>
                  <a:pt x="252" y="433"/>
                </a:lnTo>
                <a:lnTo>
                  <a:pt x="252" y="433"/>
                </a:lnTo>
                <a:lnTo>
                  <a:pt x="252" y="433"/>
                </a:lnTo>
                <a:lnTo>
                  <a:pt x="252" y="433"/>
                </a:lnTo>
                <a:lnTo>
                  <a:pt x="252" y="433"/>
                </a:lnTo>
                <a:lnTo>
                  <a:pt x="252" y="433"/>
                </a:lnTo>
                <a:lnTo>
                  <a:pt x="251" y="432"/>
                </a:lnTo>
                <a:lnTo>
                  <a:pt x="252" y="429"/>
                </a:lnTo>
                <a:lnTo>
                  <a:pt x="252" y="429"/>
                </a:lnTo>
                <a:lnTo>
                  <a:pt x="252" y="429"/>
                </a:lnTo>
                <a:lnTo>
                  <a:pt x="252" y="429"/>
                </a:lnTo>
                <a:lnTo>
                  <a:pt x="252" y="425"/>
                </a:lnTo>
                <a:lnTo>
                  <a:pt x="252" y="425"/>
                </a:lnTo>
                <a:close/>
                <a:moveTo>
                  <a:pt x="25" y="61"/>
                </a:moveTo>
                <a:lnTo>
                  <a:pt x="25" y="61"/>
                </a:lnTo>
                <a:lnTo>
                  <a:pt x="25" y="61"/>
                </a:lnTo>
                <a:lnTo>
                  <a:pt x="25" y="61"/>
                </a:lnTo>
                <a:lnTo>
                  <a:pt x="31" y="55"/>
                </a:lnTo>
                <a:lnTo>
                  <a:pt x="31" y="55"/>
                </a:lnTo>
                <a:lnTo>
                  <a:pt x="31" y="53"/>
                </a:lnTo>
                <a:lnTo>
                  <a:pt x="31" y="52"/>
                </a:lnTo>
                <a:lnTo>
                  <a:pt x="31" y="52"/>
                </a:lnTo>
                <a:lnTo>
                  <a:pt x="30" y="52"/>
                </a:lnTo>
                <a:lnTo>
                  <a:pt x="30" y="52"/>
                </a:lnTo>
                <a:lnTo>
                  <a:pt x="25" y="59"/>
                </a:lnTo>
                <a:lnTo>
                  <a:pt x="25" y="59"/>
                </a:lnTo>
                <a:lnTo>
                  <a:pt x="25" y="61"/>
                </a:lnTo>
                <a:lnTo>
                  <a:pt x="25" y="61"/>
                </a:lnTo>
                <a:close/>
                <a:moveTo>
                  <a:pt x="257" y="280"/>
                </a:moveTo>
                <a:lnTo>
                  <a:pt x="257" y="280"/>
                </a:lnTo>
                <a:lnTo>
                  <a:pt x="257" y="277"/>
                </a:lnTo>
                <a:lnTo>
                  <a:pt x="257" y="277"/>
                </a:lnTo>
                <a:lnTo>
                  <a:pt x="251" y="279"/>
                </a:lnTo>
                <a:lnTo>
                  <a:pt x="251" y="279"/>
                </a:lnTo>
                <a:lnTo>
                  <a:pt x="251" y="282"/>
                </a:lnTo>
                <a:lnTo>
                  <a:pt x="251" y="282"/>
                </a:lnTo>
                <a:lnTo>
                  <a:pt x="257" y="280"/>
                </a:lnTo>
                <a:lnTo>
                  <a:pt x="257" y="280"/>
                </a:lnTo>
                <a:close/>
                <a:moveTo>
                  <a:pt x="175" y="190"/>
                </a:moveTo>
                <a:lnTo>
                  <a:pt x="175" y="190"/>
                </a:lnTo>
                <a:lnTo>
                  <a:pt x="178" y="181"/>
                </a:lnTo>
                <a:lnTo>
                  <a:pt x="178" y="181"/>
                </a:lnTo>
                <a:lnTo>
                  <a:pt x="177" y="179"/>
                </a:lnTo>
                <a:lnTo>
                  <a:pt x="177" y="179"/>
                </a:lnTo>
                <a:lnTo>
                  <a:pt x="177" y="181"/>
                </a:lnTo>
                <a:lnTo>
                  <a:pt x="177" y="181"/>
                </a:lnTo>
                <a:lnTo>
                  <a:pt x="177" y="182"/>
                </a:lnTo>
                <a:lnTo>
                  <a:pt x="177" y="182"/>
                </a:lnTo>
                <a:lnTo>
                  <a:pt x="175" y="184"/>
                </a:lnTo>
                <a:lnTo>
                  <a:pt x="173" y="184"/>
                </a:lnTo>
                <a:lnTo>
                  <a:pt x="173" y="184"/>
                </a:lnTo>
                <a:lnTo>
                  <a:pt x="173" y="184"/>
                </a:lnTo>
                <a:lnTo>
                  <a:pt x="173" y="184"/>
                </a:lnTo>
                <a:lnTo>
                  <a:pt x="173" y="184"/>
                </a:lnTo>
                <a:lnTo>
                  <a:pt x="173" y="184"/>
                </a:lnTo>
                <a:lnTo>
                  <a:pt x="175" y="190"/>
                </a:lnTo>
                <a:lnTo>
                  <a:pt x="175" y="190"/>
                </a:lnTo>
                <a:close/>
                <a:moveTo>
                  <a:pt x="252" y="422"/>
                </a:moveTo>
                <a:lnTo>
                  <a:pt x="252" y="422"/>
                </a:lnTo>
                <a:lnTo>
                  <a:pt x="251" y="408"/>
                </a:lnTo>
                <a:lnTo>
                  <a:pt x="251" y="408"/>
                </a:lnTo>
                <a:lnTo>
                  <a:pt x="249" y="424"/>
                </a:lnTo>
                <a:lnTo>
                  <a:pt x="249" y="424"/>
                </a:lnTo>
                <a:lnTo>
                  <a:pt x="252" y="422"/>
                </a:lnTo>
                <a:lnTo>
                  <a:pt x="252" y="422"/>
                </a:lnTo>
                <a:close/>
                <a:moveTo>
                  <a:pt x="129" y="116"/>
                </a:moveTo>
                <a:lnTo>
                  <a:pt x="129" y="116"/>
                </a:lnTo>
                <a:lnTo>
                  <a:pt x="134" y="118"/>
                </a:lnTo>
                <a:lnTo>
                  <a:pt x="134" y="118"/>
                </a:lnTo>
                <a:lnTo>
                  <a:pt x="134" y="113"/>
                </a:lnTo>
                <a:lnTo>
                  <a:pt x="134" y="113"/>
                </a:lnTo>
                <a:lnTo>
                  <a:pt x="131" y="113"/>
                </a:lnTo>
                <a:lnTo>
                  <a:pt x="131" y="113"/>
                </a:lnTo>
                <a:lnTo>
                  <a:pt x="129" y="116"/>
                </a:lnTo>
                <a:lnTo>
                  <a:pt x="129" y="116"/>
                </a:lnTo>
                <a:close/>
                <a:moveTo>
                  <a:pt x="218" y="343"/>
                </a:moveTo>
                <a:lnTo>
                  <a:pt x="218" y="343"/>
                </a:lnTo>
                <a:lnTo>
                  <a:pt x="218" y="343"/>
                </a:lnTo>
                <a:lnTo>
                  <a:pt x="218" y="343"/>
                </a:lnTo>
                <a:lnTo>
                  <a:pt x="218" y="353"/>
                </a:lnTo>
                <a:lnTo>
                  <a:pt x="218" y="353"/>
                </a:lnTo>
                <a:lnTo>
                  <a:pt x="221" y="351"/>
                </a:lnTo>
                <a:lnTo>
                  <a:pt x="221" y="351"/>
                </a:lnTo>
                <a:lnTo>
                  <a:pt x="218" y="343"/>
                </a:lnTo>
                <a:lnTo>
                  <a:pt x="218" y="343"/>
                </a:lnTo>
                <a:close/>
                <a:moveTo>
                  <a:pt x="194" y="203"/>
                </a:moveTo>
                <a:lnTo>
                  <a:pt x="194" y="203"/>
                </a:lnTo>
                <a:lnTo>
                  <a:pt x="191" y="206"/>
                </a:lnTo>
                <a:lnTo>
                  <a:pt x="191" y="206"/>
                </a:lnTo>
                <a:lnTo>
                  <a:pt x="189" y="208"/>
                </a:lnTo>
                <a:lnTo>
                  <a:pt x="191" y="209"/>
                </a:lnTo>
                <a:lnTo>
                  <a:pt x="191" y="209"/>
                </a:lnTo>
                <a:lnTo>
                  <a:pt x="191" y="209"/>
                </a:lnTo>
                <a:lnTo>
                  <a:pt x="191" y="209"/>
                </a:lnTo>
                <a:lnTo>
                  <a:pt x="194" y="206"/>
                </a:lnTo>
                <a:lnTo>
                  <a:pt x="194" y="203"/>
                </a:lnTo>
                <a:lnTo>
                  <a:pt x="194" y="203"/>
                </a:lnTo>
                <a:close/>
                <a:moveTo>
                  <a:pt x="132" y="227"/>
                </a:moveTo>
                <a:lnTo>
                  <a:pt x="132" y="227"/>
                </a:lnTo>
                <a:lnTo>
                  <a:pt x="134" y="222"/>
                </a:lnTo>
                <a:lnTo>
                  <a:pt x="134" y="222"/>
                </a:lnTo>
                <a:lnTo>
                  <a:pt x="131" y="220"/>
                </a:lnTo>
                <a:lnTo>
                  <a:pt x="131" y="220"/>
                </a:lnTo>
                <a:lnTo>
                  <a:pt x="129" y="227"/>
                </a:lnTo>
                <a:lnTo>
                  <a:pt x="129" y="227"/>
                </a:lnTo>
                <a:lnTo>
                  <a:pt x="132" y="227"/>
                </a:lnTo>
                <a:lnTo>
                  <a:pt x="132" y="227"/>
                </a:lnTo>
                <a:close/>
                <a:moveTo>
                  <a:pt x="173" y="258"/>
                </a:moveTo>
                <a:lnTo>
                  <a:pt x="173" y="258"/>
                </a:lnTo>
                <a:lnTo>
                  <a:pt x="175" y="252"/>
                </a:lnTo>
                <a:lnTo>
                  <a:pt x="175" y="252"/>
                </a:lnTo>
                <a:lnTo>
                  <a:pt x="173" y="250"/>
                </a:lnTo>
                <a:lnTo>
                  <a:pt x="173" y="250"/>
                </a:lnTo>
                <a:lnTo>
                  <a:pt x="170" y="253"/>
                </a:lnTo>
                <a:lnTo>
                  <a:pt x="170" y="253"/>
                </a:lnTo>
                <a:lnTo>
                  <a:pt x="172" y="257"/>
                </a:lnTo>
                <a:lnTo>
                  <a:pt x="173" y="258"/>
                </a:lnTo>
                <a:lnTo>
                  <a:pt x="173" y="258"/>
                </a:lnTo>
                <a:close/>
                <a:moveTo>
                  <a:pt x="145" y="228"/>
                </a:moveTo>
                <a:lnTo>
                  <a:pt x="145" y="228"/>
                </a:lnTo>
                <a:lnTo>
                  <a:pt x="147" y="236"/>
                </a:lnTo>
                <a:lnTo>
                  <a:pt x="147" y="236"/>
                </a:lnTo>
                <a:lnTo>
                  <a:pt x="147" y="236"/>
                </a:lnTo>
                <a:lnTo>
                  <a:pt x="147" y="236"/>
                </a:lnTo>
                <a:lnTo>
                  <a:pt x="148" y="228"/>
                </a:lnTo>
                <a:lnTo>
                  <a:pt x="148" y="228"/>
                </a:lnTo>
                <a:lnTo>
                  <a:pt x="145" y="228"/>
                </a:lnTo>
                <a:lnTo>
                  <a:pt x="145" y="228"/>
                </a:lnTo>
                <a:close/>
                <a:moveTo>
                  <a:pt x="123" y="219"/>
                </a:moveTo>
                <a:lnTo>
                  <a:pt x="123" y="219"/>
                </a:lnTo>
                <a:lnTo>
                  <a:pt x="121" y="225"/>
                </a:lnTo>
                <a:lnTo>
                  <a:pt x="121" y="225"/>
                </a:lnTo>
                <a:lnTo>
                  <a:pt x="123" y="225"/>
                </a:lnTo>
                <a:lnTo>
                  <a:pt x="123" y="225"/>
                </a:lnTo>
                <a:lnTo>
                  <a:pt x="123" y="225"/>
                </a:lnTo>
                <a:lnTo>
                  <a:pt x="123" y="225"/>
                </a:lnTo>
                <a:lnTo>
                  <a:pt x="126" y="219"/>
                </a:lnTo>
                <a:lnTo>
                  <a:pt x="126" y="219"/>
                </a:lnTo>
                <a:lnTo>
                  <a:pt x="123" y="219"/>
                </a:lnTo>
                <a:lnTo>
                  <a:pt x="123" y="219"/>
                </a:lnTo>
                <a:close/>
                <a:moveTo>
                  <a:pt x="189" y="380"/>
                </a:moveTo>
                <a:lnTo>
                  <a:pt x="189" y="380"/>
                </a:lnTo>
                <a:lnTo>
                  <a:pt x="191" y="375"/>
                </a:lnTo>
                <a:lnTo>
                  <a:pt x="191" y="375"/>
                </a:lnTo>
                <a:lnTo>
                  <a:pt x="191" y="373"/>
                </a:lnTo>
                <a:lnTo>
                  <a:pt x="189" y="370"/>
                </a:lnTo>
                <a:lnTo>
                  <a:pt x="189" y="370"/>
                </a:lnTo>
                <a:lnTo>
                  <a:pt x="188" y="375"/>
                </a:lnTo>
                <a:lnTo>
                  <a:pt x="188" y="375"/>
                </a:lnTo>
                <a:lnTo>
                  <a:pt x="188" y="377"/>
                </a:lnTo>
                <a:lnTo>
                  <a:pt x="188" y="377"/>
                </a:lnTo>
                <a:lnTo>
                  <a:pt x="189" y="380"/>
                </a:lnTo>
                <a:lnTo>
                  <a:pt x="189" y="380"/>
                </a:lnTo>
                <a:close/>
                <a:moveTo>
                  <a:pt x="238" y="400"/>
                </a:moveTo>
                <a:lnTo>
                  <a:pt x="238" y="400"/>
                </a:lnTo>
                <a:lnTo>
                  <a:pt x="235" y="402"/>
                </a:lnTo>
                <a:lnTo>
                  <a:pt x="235" y="402"/>
                </a:lnTo>
                <a:lnTo>
                  <a:pt x="235" y="406"/>
                </a:lnTo>
                <a:lnTo>
                  <a:pt x="235" y="406"/>
                </a:lnTo>
                <a:lnTo>
                  <a:pt x="236" y="405"/>
                </a:lnTo>
                <a:lnTo>
                  <a:pt x="236" y="405"/>
                </a:lnTo>
                <a:lnTo>
                  <a:pt x="238" y="403"/>
                </a:lnTo>
                <a:lnTo>
                  <a:pt x="238" y="402"/>
                </a:lnTo>
                <a:lnTo>
                  <a:pt x="238" y="402"/>
                </a:lnTo>
                <a:lnTo>
                  <a:pt x="238" y="400"/>
                </a:lnTo>
                <a:lnTo>
                  <a:pt x="238" y="400"/>
                </a:lnTo>
                <a:lnTo>
                  <a:pt x="238" y="400"/>
                </a:lnTo>
                <a:close/>
                <a:moveTo>
                  <a:pt x="177" y="127"/>
                </a:moveTo>
                <a:lnTo>
                  <a:pt x="177" y="127"/>
                </a:lnTo>
                <a:lnTo>
                  <a:pt x="178" y="123"/>
                </a:lnTo>
                <a:lnTo>
                  <a:pt x="178" y="123"/>
                </a:lnTo>
                <a:lnTo>
                  <a:pt x="177" y="121"/>
                </a:lnTo>
                <a:lnTo>
                  <a:pt x="177" y="121"/>
                </a:lnTo>
                <a:lnTo>
                  <a:pt x="173" y="126"/>
                </a:lnTo>
                <a:lnTo>
                  <a:pt x="173" y="126"/>
                </a:lnTo>
                <a:lnTo>
                  <a:pt x="177" y="127"/>
                </a:lnTo>
                <a:lnTo>
                  <a:pt x="177" y="127"/>
                </a:lnTo>
                <a:close/>
                <a:moveTo>
                  <a:pt x="74" y="194"/>
                </a:moveTo>
                <a:lnTo>
                  <a:pt x="74" y="194"/>
                </a:lnTo>
                <a:lnTo>
                  <a:pt x="74" y="184"/>
                </a:lnTo>
                <a:lnTo>
                  <a:pt x="74" y="184"/>
                </a:lnTo>
                <a:lnTo>
                  <a:pt x="71" y="182"/>
                </a:lnTo>
                <a:lnTo>
                  <a:pt x="71" y="182"/>
                </a:lnTo>
                <a:lnTo>
                  <a:pt x="72" y="189"/>
                </a:lnTo>
                <a:lnTo>
                  <a:pt x="74" y="194"/>
                </a:lnTo>
                <a:lnTo>
                  <a:pt x="74" y="194"/>
                </a:lnTo>
                <a:close/>
                <a:moveTo>
                  <a:pt x="210" y="383"/>
                </a:moveTo>
                <a:lnTo>
                  <a:pt x="210" y="383"/>
                </a:lnTo>
                <a:lnTo>
                  <a:pt x="210" y="380"/>
                </a:lnTo>
                <a:lnTo>
                  <a:pt x="210" y="380"/>
                </a:lnTo>
                <a:lnTo>
                  <a:pt x="210" y="380"/>
                </a:lnTo>
                <a:lnTo>
                  <a:pt x="210" y="380"/>
                </a:lnTo>
                <a:lnTo>
                  <a:pt x="207" y="375"/>
                </a:lnTo>
                <a:lnTo>
                  <a:pt x="207" y="375"/>
                </a:lnTo>
                <a:lnTo>
                  <a:pt x="205" y="373"/>
                </a:lnTo>
                <a:lnTo>
                  <a:pt x="205" y="373"/>
                </a:lnTo>
                <a:lnTo>
                  <a:pt x="208" y="383"/>
                </a:lnTo>
                <a:lnTo>
                  <a:pt x="208" y="383"/>
                </a:lnTo>
                <a:lnTo>
                  <a:pt x="210" y="383"/>
                </a:lnTo>
                <a:lnTo>
                  <a:pt x="210" y="383"/>
                </a:lnTo>
                <a:close/>
                <a:moveTo>
                  <a:pt x="172" y="239"/>
                </a:moveTo>
                <a:lnTo>
                  <a:pt x="172" y="239"/>
                </a:lnTo>
                <a:lnTo>
                  <a:pt x="170" y="244"/>
                </a:lnTo>
                <a:lnTo>
                  <a:pt x="170" y="244"/>
                </a:lnTo>
                <a:lnTo>
                  <a:pt x="173" y="246"/>
                </a:lnTo>
                <a:lnTo>
                  <a:pt x="173" y="246"/>
                </a:lnTo>
                <a:lnTo>
                  <a:pt x="175" y="244"/>
                </a:lnTo>
                <a:lnTo>
                  <a:pt x="175" y="244"/>
                </a:lnTo>
                <a:lnTo>
                  <a:pt x="172" y="239"/>
                </a:lnTo>
                <a:lnTo>
                  <a:pt x="172" y="239"/>
                </a:lnTo>
                <a:close/>
                <a:moveTo>
                  <a:pt x="83" y="148"/>
                </a:moveTo>
                <a:lnTo>
                  <a:pt x="83" y="148"/>
                </a:lnTo>
                <a:lnTo>
                  <a:pt x="83" y="151"/>
                </a:lnTo>
                <a:lnTo>
                  <a:pt x="83" y="151"/>
                </a:lnTo>
                <a:lnTo>
                  <a:pt x="83" y="153"/>
                </a:lnTo>
                <a:lnTo>
                  <a:pt x="83" y="153"/>
                </a:lnTo>
                <a:lnTo>
                  <a:pt x="85" y="153"/>
                </a:lnTo>
                <a:lnTo>
                  <a:pt x="85" y="153"/>
                </a:lnTo>
                <a:lnTo>
                  <a:pt x="85" y="151"/>
                </a:lnTo>
                <a:lnTo>
                  <a:pt x="85" y="151"/>
                </a:lnTo>
                <a:lnTo>
                  <a:pt x="88" y="146"/>
                </a:lnTo>
                <a:lnTo>
                  <a:pt x="88" y="146"/>
                </a:lnTo>
                <a:lnTo>
                  <a:pt x="83" y="148"/>
                </a:lnTo>
                <a:lnTo>
                  <a:pt x="83" y="148"/>
                </a:lnTo>
                <a:close/>
                <a:moveTo>
                  <a:pt x="124" y="236"/>
                </a:moveTo>
                <a:lnTo>
                  <a:pt x="124" y="236"/>
                </a:lnTo>
                <a:lnTo>
                  <a:pt x="126" y="230"/>
                </a:lnTo>
                <a:lnTo>
                  <a:pt x="126" y="230"/>
                </a:lnTo>
                <a:lnTo>
                  <a:pt x="124" y="230"/>
                </a:lnTo>
                <a:lnTo>
                  <a:pt x="124" y="230"/>
                </a:lnTo>
                <a:lnTo>
                  <a:pt x="121" y="235"/>
                </a:lnTo>
                <a:lnTo>
                  <a:pt x="121" y="235"/>
                </a:lnTo>
                <a:lnTo>
                  <a:pt x="124" y="236"/>
                </a:lnTo>
                <a:lnTo>
                  <a:pt x="124" y="236"/>
                </a:lnTo>
                <a:close/>
                <a:moveTo>
                  <a:pt x="271" y="171"/>
                </a:moveTo>
                <a:lnTo>
                  <a:pt x="271" y="171"/>
                </a:lnTo>
                <a:lnTo>
                  <a:pt x="271" y="173"/>
                </a:lnTo>
                <a:lnTo>
                  <a:pt x="271" y="173"/>
                </a:lnTo>
                <a:lnTo>
                  <a:pt x="278" y="181"/>
                </a:lnTo>
                <a:lnTo>
                  <a:pt x="278" y="181"/>
                </a:lnTo>
                <a:lnTo>
                  <a:pt x="284" y="190"/>
                </a:lnTo>
                <a:lnTo>
                  <a:pt x="284" y="190"/>
                </a:lnTo>
                <a:lnTo>
                  <a:pt x="282" y="189"/>
                </a:lnTo>
                <a:lnTo>
                  <a:pt x="282" y="187"/>
                </a:lnTo>
                <a:lnTo>
                  <a:pt x="282" y="187"/>
                </a:lnTo>
                <a:lnTo>
                  <a:pt x="281" y="186"/>
                </a:lnTo>
                <a:lnTo>
                  <a:pt x="281" y="186"/>
                </a:lnTo>
                <a:lnTo>
                  <a:pt x="281" y="184"/>
                </a:lnTo>
                <a:lnTo>
                  <a:pt x="281" y="184"/>
                </a:lnTo>
                <a:lnTo>
                  <a:pt x="278" y="179"/>
                </a:lnTo>
                <a:lnTo>
                  <a:pt x="278" y="179"/>
                </a:lnTo>
                <a:lnTo>
                  <a:pt x="274" y="175"/>
                </a:lnTo>
                <a:lnTo>
                  <a:pt x="274" y="175"/>
                </a:lnTo>
                <a:lnTo>
                  <a:pt x="271" y="171"/>
                </a:lnTo>
                <a:lnTo>
                  <a:pt x="271" y="171"/>
                </a:lnTo>
                <a:close/>
                <a:moveTo>
                  <a:pt x="24" y="14"/>
                </a:moveTo>
                <a:lnTo>
                  <a:pt x="24" y="14"/>
                </a:lnTo>
                <a:lnTo>
                  <a:pt x="14" y="9"/>
                </a:lnTo>
                <a:lnTo>
                  <a:pt x="14" y="9"/>
                </a:lnTo>
                <a:lnTo>
                  <a:pt x="12" y="11"/>
                </a:lnTo>
                <a:lnTo>
                  <a:pt x="12" y="11"/>
                </a:lnTo>
                <a:lnTo>
                  <a:pt x="16" y="11"/>
                </a:lnTo>
                <a:lnTo>
                  <a:pt x="16" y="11"/>
                </a:lnTo>
                <a:lnTo>
                  <a:pt x="17" y="11"/>
                </a:lnTo>
                <a:lnTo>
                  <a:pt x="19" y="12"/>
                </a:lnTo>
                <a:lnTo>
                  <a:pt x="19" y="12"/>
                </a:lnTo>
                <a:lnTo>
                  <a:pt x="20" y="12"/>
                </a:lnTo>
                <a:lnTo>
                  <a:pt x="20" y="12"/>
                </a:lnTo>
                <a:lnTo>
                  <a:pt x="24" y="14"/>
                </a:lnTo>
                <a:lnTo>
                  <a:pt x="24" y="14"/>
                </a:lnTo>
                <a:close/>
                <a:moveTo>
                  <a:pt x="210" y="194"/>
                </a:moveTo>
                <a:lnTo>
                  <a:pt x="210" y="194"/>
                </a:lnTo>
                <a:lnTo>
                  <a:pt x="205" y="201"/>
                </a:lnTo>
                <a:lnTo>
                  <a:pt x="205" y="201"/>
                </a:lnTo>
                <a:lnTo>
                  <a:pt x="200" y="211"/>
                </a:lnTo>
                <a:lnTo>
                  <a:pt x="200" y="211"/>
                </a:lnTo>
                <a:lnTo>
                  <a:pt x="207" y="201"/>
                </a:lnTo>
                <a:lnTo>
                  <a:pt x="210" y="194"/>
                </a:lnTo>
                <a:lnTo>
                  <a:pt x="210" y="194"/>
                </a:lnTo>
                <a:close/>
                <a:moveTo>
                  <a:pt x="199" y="260"/>
                </a:moveTo>
                <a:lnTo>
                  <a:pt x="199" y="260"/>
                </a:lnTo>
                <a:lnTo>
                  <a:pt x="197" y="266"/>
                </a:lnTo>
                <a:lnTo>
                  <a:pt x="197" y="266"/>
                </a:lnTo>
                <a:lnTo>
                  <a:pt x="199" y="266"/>
                </a:lnTo>
                <a:lnTo>
                  <a:pt x="199" y="266"/>
                </a:lnTo>
                <a:lnTo>
                  <a:pt x="202" y="261"/>
                </a:lnTo>
                <a:lnTo>
                  <a:pt x="202" y="261"/>
                </a:lnTo>
                <a:lnTo>
                  <a:pt x="199" y="260"/>
                </a:lnTo>
                <a:lnTo>
                  <a:pt x="199" y="260"/>
                </a:lnTo>
                <a:close/>
                <a:moveTo>
                  <a:pt x="99" y="99"/>
                </a:moveTo>
                <a:lnTo>
                  <a:pt x="99" y="99"/>
                </a:lnTo>
                <a:lnTo>
                  <a:pt x="99" y="102"/>
                </a:lnTo>
                <a:lnTo>
                  <a:pt x="99" y="102"/>
                </a:lnTo>
                <a:lnTo>
                  <a:pt x="102" y="105"/>
                </a:lnTo>
                <a:lnTo>
                  <a:pt x="102" y="105"/>
                </a:lnTo>
                <a:lnTo>
                  <a:pt x="102" y="107"/>
                </a:lnTo>
                <a:lnTo>
                  <a:pt x="102" y="107"/>
                </a:lnTo>
                <a:lnTo>
                  <a:pt x="106" y="105"/>
                </a:lnTo>
                <a:lnTo>
                  <a:pt x="106" y="105"/>
                </a:lnTo>
                <a:lnTo>
                  <a:pt x="102" y="102"/>
                </a:lnTo>
                <a:lnTo>
                  <a:pt x="102" y="102"/>
                </a:lnTo>
                <a:lnTo>
                  <a:pt x="99" y="99"/>
                </a:lnTo>
                <a:lnTo>
                  <a:pt x="99" y="99"/>
                </a:lnTo>
                <a:close/>
                <a:moveTo>
                  <a:pt x="88" y="187"/>
                </a:moveTo>
                <a:lnTo>
                  <a:pt x="88" y="187"/>
                </a:lnTo>
                <a:lnTo>
                  <a:pt x="88" y="190"/>
                </a:lnTo>
                <a:lnTo>
                  <a:pt x="88" y="190"/>
                </a:lnTo>
                <a:lnTo>
                  <a:pt x="90" y="197"/>
                </a:lnTo>
                <a:lnTo>
                  <a:pt x="90" y="197"/>
                </a:lnTo>
                <a:lnTo>
                  <a:pt x="91" y="200"/>
                </a:lnTo>
                <a:lnTo>
                  <a:pt x="91" y="200"/>
                </a:lnTo>
                <a:lnTo>
                  <a:pt x="88" y="187"/>
                </a:lnTo>
                <a:lnTo>
                  <a:pt x="88" y="187"/>
                </a:lnTo>
                <a:close/>
                <a:moveTo>
                  <a:pt x="90" y="126"/>
                </a:moveTo>
                <a:lnTo>
                  <a:pt x="90" y="126"/>
                </a:lnTo>
                <a:lnTo>
                  <a:pt x="98" y="126"/>
                </a:lnTo>
                <a:lnTo>
                  <a:pt x="98" y="126"/>
                </a:lnTo>
                <a:lnTo>
                  <a:pt x="96" y="121"/>
                </a:lnTo>
                <a:lnTo>
                  <a:pt x="96" y="121"/>
                </a:lnTo>
                <a:lnTo>
                  <a:pt x="95" y="123"/>
                </a:lnTo>
                <a:lnTo>
                  <a:pt x="95" y="123"/>
                </a:lnTo>
                <a:lnTo>
                  <a:pt x="95" y="124"/>
                </a:lnTo>
                <a:lnTo>
                  <a:pt x="95" y="124"/>
                </a:lnTo>
                <a:lnTo>
                  <a:pt x="91" y="124"/>
                </a:lnTo>
                <a:lnTo>
                  <a:pt x="90" y="126"/>
                </a:lnTo>
                <a:lnTo>
                  <a:pt x="90" y="126"/>
                </a:lnTo>
                <a:close/>
                <a:moveTo>
                  <a:pt x="236" y="384"/>
                </a:moveTo>
                <a:lnTo>
                  <a:pt x="236" y="384"/>
                </a:lnTo>
                <a:lnTo>
                  <a:pt x="235" y="381"/>
                </a:lnTo>
                <a:lnTo>
                  <a:pt x="235" y="381"/>
                </a:lnTo>
                <a:lnTo>
                  <a:pt x="232" y="384"/>
                </a:lnTo>
                <a:lnTo>
                  <a:pt x="232" y="384"/>
                </a:lnTo>
                <a:lnTo>
                  <a:pt x="232" y="386"/>
                </a:lnTo>
                <a:lnTo>
                  <a:pt x="235" y="386"/>
                </a:lnTo>
                <a:lnTo>
                  <a:pt x="235" y="386"/>
                </a:lnTo>
                <a:lnTo>
                  <a:pt x="235" y="384"/>
                </a:lnTo>
                <a:lnTo>
                  <a:pt x="235" y="384"/>
                </a:lnTo>
                <a:lnTo>
                  <a:pt x="236" y="384"/>
                </a:lnTo>
                <a:lnTo>
                  <a:pt x="236" y="384"/>
                </a:lnTo>
                <a:close/>
                <a:moveTo>
                  <a:pt x="102" y="198"/>
                </a:moveTo>
                <a:lnTo>
                  <a:pt x="102" y="198"/>
                </a:lnTo>
                <a:lnTo>
                  <a:pt x="102" y="197"/>
                </a:lnTo>
                <a:lnTo>
                  <a:pt x="102" y="197"/>
                </a:lnTo>
                <a:lnTo>
                  <a:pt x="98" y="190"/>
                </a:lnTo>
                <a:lnTo>
                  <a:pt x="93" y="184"/>
                </a:lnTo>
                <a:lnTo>
                  <a:pt x="93" y="184"/>
                </a:lnTo>
                <a:lnTo>
                  <a:pt x="93" y="184"/>
                </a:lnTo>
                <a:lnTo>
                  <a:pt x="93" y="184"/>
                </a:lnTo>
                <a:lnTo>
                  <a:pt x="96" y="192"/>
                </a:lnTo>
                <a:lnTo>
                  <a:pt x="102" y="198"/>
                </a:lnTo>
                <a:lnTo>
                  <a:pt x="102" y="198"/>
                </a:lnTo>
                <a:close/>
                <a:moveTo>
                  <a:pt x="104" y="45"/>
                </a:moveTo>
                <a:lnTo>
                  <a:pt x="104" y="45"/>
                </a:lnTo>
                <a:lnTo>
                  <a:pt x="102" y="48"/>
                </a:lnTo>
                <a:lnTo>
                  <a:pt x="102" y="48"/>
                </a:lnTo>
                <a:lnTo>
                  <a:pt x="106" y="50"/>
                </a:lnTo>
                <a:lnTo>
                  <a:pt x="106" y="50"/>
                </a:lnTo>
                <a:lnTo>
                  <a:pt x="107" y="50"/>
                </a:lnTo>
                <a:lnTo>
                  <a:pt x="107" y="50"/>
                </a:lnTo>
                <a:lnTo>
                  <a:pt x="107" y="45"/>
                </a:lnTo>
                <a:lnTo>
                  <a:pt x="107" y="45"/>
                </a:lnTo>
                <a:lnTo>
                  <a:pt x="104" y="45"/>
                </a:lnTo>
                <a:lnTo>
                  <a:pt x="104" y="45"/>
                </a:lnTo>
                <a:close/>
                <a:moveTo>
                  <a:pt x="158" y="249"/>
                </a:moveTo>
                <a:lnTo>
                  <a:pt x="158" y="249"/>
                </a:lnTo>
                <a:lnTo>
                  <a:pt x="164" y="258"/>
                </a:lnTo>
                <a:lnTo>
                  <a:pt x="169" y="263"/>
                </a:lnTo>
                <a:lnTo>
                  <a:pt x="172" y="265"/>
                </a:lnTo>
                <a:lnTo>
                  <a:pt x="172" y="265"/>
                </a:lnTo>
                <a:lnTo>
                  <a:pt x="170" y="265"/>
                </a:lnTo>
                <a:lnTo>
                  <a:pt x="170" y="265"/>
                </a:lnTo>
                <a:lnTo>
                  <a:pt x="164" y="257"/>
                </a:lnTo>
                <a:lnTo>
                  <a:pt x="164" y="257"/>
                </a:lnTo>
                <a:lnTo>
                  <a:pt x="159" y="250"/>
                </a:lnTo>
                <a:lnTo>
                  <a:pt x="159" y="250"/>
                </a:lnTo>
                <a:lnTo>
                  <a:pt x="158" y="249"/>
                </a:lnTo>
                <a:lnTo>
                  <a:pt x="158" y="249"/>
                </a:lnTo>
                <a:close/>
                <a:moveTo>
                  <a:pt x="208" y="268"/>
                </a:moveTo>
                <a:lnTo>
                  <a:pt x="208" y="268"/>
                </a:lnTo>
                <a:lnTo>
                  <a:pt x="211" y="269"/>
                </a:lnTo>
                <a:lnTo>
                  <a:pt x="211" y="269"/>
                </a:lnTo>
                <a:lnTo>
                  <a:pt x="211" y="268"/>
                </a:lnTo>
                <a:lnTo>
                  <a:pt x="211" y="268"/>
                </a:lnTo>
                <a:lnTo>
                  <a:pt x="214" y="268"/>
                </a:lnTo>
                <a:lnTo>
                  <a:pt x="214" y="268"/>
                </a:lnTo>
                <a:lnTo>
                  <a:pt x="208" y="265"/>
                </a:lnTo>
                <a:lnTo>
                  <a:pt x="208" y="265"/>
                </a:lnTo>
                <a:lnTo>
                  <a:pt x="208" y="268"/>
                </a:lnTo>
                <a:lnTo>
                  <a:pt x="208" y="268"/>
                </a:lnTo>
                <a:close/>
                <a:moveTo>
                  <a:pt x="46" y="33"/>
                </a:moveTo>
                <a:lnTo>
                  <a:pt x="46" y="33"/>
                </a:lnTo>
                <a:lnTo>
                  <a:pt x="42" y="33"/>
                </a:lnTo>
                <a:lnTo>
                  <a:pt x="42" y="33"/>
                </a:lnTo>
                <a:lnTo>
                  <a:pt x="39" y="39"/>
                </a:lnTo>
                <a:lnTo>
                  <a:pt x="39" y="39"/>
                </a:lnTo>
                <a:lnTo>
                  <a:pt x="39" y="41"/>
                </a:lnTo>
                <a:lnTo>
                  <a:pt x="39" y="41"/>
                </a:lnTo>
                <a:lnTo>
                  <a:pt x="39" y="41"/>
                </a:lnTo>
                <a:lnTo>
                  <a:pt x="39" y="41"/>
                </a:lnTo>
                <a:lnTo>
                  <a:pt x="46" y="33"/>
                </a:lnTo>
                <a:lnTo>
                  <a:pt x="46" y="33"/>
                </a:lnTo>
                <a:close/>
                <a:moveTo>
                  <a:pt x="218" y="395"/>
                </a:moveTo>
                <a:lnTo>
                  <a:pt x="218" y="395"/>
                </a:lnTo>
                <a:lnTo>
                  <a:pt x="216" y="395"/>
                </a:lnTo>
                <a:lnTo>
                  <a:pt x="216" y="395"/>
                </a:lnTo>
                <a:lnTo>
                  <a:pt x="216" y="397"/>
                </a:lnTo>
                <a:lnTo>
                  <a:pt x="216" y="397"/>
                </a:lnTo>
                <a:lnTo>
                  <a:pt x="218" y="410"/>
                </a:lnTo>
                <a:lnTo>
                  <a:pt x="218" y="410"/>
                </a:lnTo>
                <a:lnTo>
                  <a:pt x="218" y="410"/>
                </a:lnTo>
                <a:lnTo>
                  <a:pt x="218" y="410"/>
                </a:lnTo>
                <a:lnTo>
                  <a:pt x="218" y="399"/>
                </a:lnTo>
                <a:lnTo>
                  <a:pt x="218" y="399"/>
                </a:lnTo>
                <a:lnTo>
                  <a:pt x="218" y="395"/>
                </a:lnTo>
                <a:lnTo>
                  <a:pt x="218" y="395"/>
                </a:lnTo>
                <a:close/>
                <a:moveTo>
                  <a:pt x="210" y="365"/>
                </a:moveTo>
                <a:lnTo>
                  <a:pt x="210" y="365"/>
                </a:lnTo>
                <a:lnTo>
                  <a:pt x="207" y="370"/>
                </a:lnTo>
                <a:lnTo>
                  <a:pt x="207" y="370"/>
                </a:lnTo>
                <a:lnTo>
                  <a:pt x="207" y="370"/>
                </a:lnTo>
                <a:lnTo>
                  <a:pt x="207" y="370"/>
                </a:lnTo>
                <a:lnTo>
                  <a:pt x="210" y="373"/>
                </a:lnTo>
                <a:lnTo>
                  <a:pt x="210" y="373"/>
                </a:lnTo>
                <a:lnTo>
                  <a:pt x="210" y="373"/>
                </a:lnTo>
                <a:lnTo>
                  <a:pt x="210" y="373"/>
                </a:lnTo>
                <a:lnTo>
                  <a:pt x="210" y="370"/>
                </a:lnTo>
                <a:lnTo>
                  <a:pt x="210" y="365"/>
                </a:lnTo>
                <a:lnTo>
                  <a:pt x="210" y="365"/>
                </a:lnTo>
                <a:close/>
                <a:moveTo>
                  <a:pt x="276" y="365"/>
                </a:moveTo>
                <a:lnTo>
                  <a:pt x="276" y="365"/>
                </a:lnTo>
                <a:lnTo>
                  <a:pt x="279" y="365"/>
                </a:lnTo>
                <a:lnTo>
                  <a:pt x="279" y="365"/>
                </a:lnTo>
                <a:lnTo>
                  <a:pt x="279" y="364"/>
                </a:lnTo>
                <a:lnTo>
                  <a:pt x="279" y="364"/>
                </a:lnTo>
                <a:lnTo>
                  <a:pt x="279" y="361"/>
                </a:lnTo>
                <a:lnTo>
                  <a:pt x="279" y="361"/>
                </a:lnTo>
                <a:lnTo>
                  <a:pt x="278" y="362"/>
                </a:lnTo>
                <a:lnTo>
                  <a:pt x="276" y="364"/>
                </a:lnTo>
                <a:lnTo>
                  <a:pt x="276" y="364"/>
                </a:lnTo>
                <a:lnTo>
                  <a:pt x="276" y="365"/>
                </a:lnTo>
                <a:lnTo>
                  <a:pt x="276" y="365"/>
                </a:lnTo>
                <a:close/>
                <a:moveTo>
                  <a:pt x="248" y="359"/>
                </a:moveTo>
                <a:lnTo>
                  <a:pt x="248" y="359"/>
                </a:lnTo>
                <a:lnTo>
                  <a:pt x="246" y="364"/>
                </a:lnTo>
                <a:lnTo>
                  <a:pt x="246" y="364"/>
                </a:lnTo>
                <a:lnTo>
                  <a:pt x="248" y="367"/>
                </a:lnTo>
                <a:lnTo>
                  <a:pt x="248" y="367"/>
                </a:lnTo>
                <a:lnTo>
                  <a:pt x="249" y="367"/>
                </a:lnTo>
                <a:lnTo>
                  <a:pt x="249" y="367"/>
                </a:lnTo>
                <a:lnTo>
                  <a:pt x="249" y="362"/>
                </a:lnTo>
                <a:lnTo>
                  <a:pt x="249" y="362"/>
                </a:lnTo>
                <a:lnTo>
                  <a:pt x="249" y="362"/>
                </a:lnTo>
                <a:lnTo>
                  <a:pt x="249" y="362"/>
                </a:lnTo>
                <a:lnTo>
                  <a:pt x="248" y="359"/>
                </a:lnTo>
                <a:lnTo>
                  <a:pt x="248" y="359"/>
                </a:lnTo>
                <a:close/>
                <a:moveTo>
                  <a:pt x="273" y="141"/>
                </a:moveTo>
                <a:lnTo>
                  <a:pt x="273" y="141"/>
                </a:lnTo>
                <a:lnTo>
                  <a:pt x="262" y="138"/>
                </a:lnTo>
                <a:lnTo>
                  <a:pt x="252" y="135"/>
                </a:lnTo>
                <a:lnTo>
                  <a:pt x="252" y="135"/>
                </a:lnTo>
                <a:lnTo>
                  <a:pt x="255" y="135"/>
                </a:lnTo>
                <a:lnTo>
                  <a:pt x="255" y="135"/>
                </a:lnTo>
                <a:lnTo>
                  <a:pt x="263" y="138"/>
                </a:lnTo>
                <a:lnTo>
                  <a:pt x="270" y="141"/>
                </a:lnTo>
                <a:lnTo>
                  <a:pt x="270" y="141"/>
                </a:lnTo>
                <a:lnTo>
                  <a:pt x="273" y="141"/>
                </a:lnTo>
                <a:lnTo>
                  <a:pt x="273" y="141"/>
                </a:lnTo>
                <a:close/>
                <a:moveTo>
                  <a:pt x="83" y="176"/>
                </a:moveTo>
                <a:lnTo>
                  <a:pt x="83" y="176"/>
                </a:lnTo>
                <a:lnTo>
                  <a:pt x="83" y="171"/>
                </a:lnTo>
                <a:lnTo>
                  <a:pt x="83" y="171"/>
                </a:lnTo>
                <a:lnTo>
                  <a:pt x="80" y="173"/>
                </a:lnTo>
                <a:lnTo>
                  <a:pt x="80" y="173"/>
                </a:lnTo>
                <a:lnTo>
                  <a:pt x="79" y="175"/>
                </a:lnTo>
                <a:lnTo>
                  <a:pt x="79" y="176"/>
                </a:lnTo>
                <a:lnTo>
                  <a:pt x="79" y="176"/>
                </a:lnTo>
                <a:lnTo>
                  <a:pt x="80" y="176"/>
                </a:lnTo>
                <a:lnTo>
                  <a:pt x="83" y="176"/>
                </a:lnTo>
                <a:lnTo>
                  <a:pt x="83" y="176"/>
                </a:lnTo>
                <a:close/>
                <a:moveTo>
                  <a:pt x="115" y="220"/>
                </a:moveTo>
                <a:lnTo>
                  <a:pt x="115" y="220"/>
                </a:lnTo>
                <a:lnTo>
                  <a:pt x="118" y="217"/>
                </a:lnTo>
                <a:lnTo>
                  <a:pt x="118" y="217"/>
                </a:lnTo>
                <a:lnTo>
                  <a:pt x="115" y="216"/>
                </a:lnTo>
                <a:lnTo>
                  <a:pt x="115" y="216"/>
                </a:lnTo>
                <a:lnTo>
                  <a:pt x="113" y="219"/>
                </a:lnTo>
                <a:lnTo>
                  <a:pt x="115" y="220"/>
                </a:lnTo>
                <a:lnTo>
                  <a:pt x="115" y="220"/>
                </a:lnTo>
                <a:close/>
                <a:moveTo>
                  <a:pt x="52" y="31"/>
                </a:moveTo>
                <a:lnTo>
                  <a:pt x="52" y="31"/>
                </a:lnTo>
                <a:lnTo>
                  <a:pt x="55" y="33"/>
                </a:lnTo>
                <a:lnTo>
                  <a:pt x="55" y="33"/>
                </a:lnTo>
                <a:lnTo>
                  <a:pt x="57" y="33"/>
                </a:lnTo>
                <a:lnTo>
                  <a:pt x="57" y="33"/>
                </a:lnTo>
                <a:lnTo>
                  <a:pt x="58" y="29"/>
                </a:lnTo>
                <a:lnTo>
                  <a:pt x="58" y="29"/>
                </a:lnTo>
                <a:lnTo>
                  <a:pt x="53" y="29"/>
                </a:lnTo>
                <a:lnTo>
                  <a:pt x="53" y="29"/>
                </a:lnTo>
                <a:lnTo>
                  <a:pt x="52" y="31"/>
                </a:lnTo>
                <a:lnTo>
                  <a:pt x="52" y="31"/>
                </a:lnTo>
                <a:close/>
                <a:moveTo>
                  <a:pt x="101" y="33"/>
                </a:moveTo>
                <a:lnTo>
                  <a:pt x="101" y="33"/>
                </a:lnTo>
                <a:lnTo>
                  <a:pt x="96" y="33"/>
                </a:lnTo>
                <a:lnTo>
                  <a:pt x="96" y="33"/>
                </a:lnTo>
                <a:lnTo>
                  <a:pt x="96" y="34"/>
                </a:lnTo>
                <a:lnTo>
                  <a:pt x="96" y="34"/>
                </a:lnTo>
                <a:lnTo>
                  <a:pt x="98" y="36"/>
                </a:lnTo>
                <a:lnTo>
                  <a:pt x="98" y="36"/>
                </a:lnTo>
                <a:lnTo>
                  <a:pt x="101" y="33"/>
                </a:lnTo>
                <a:lnTo>
                  <a:pt x="101" y="33"/>
                </a:lnTo>
                <a:close/>
                <a:moveTo>
                  <a:pt x="197" y="205"/>
                </a:moveTo>
                <a:lnTo>
                  <a:pt x="197" y="205"/>
                </a:lnTo>
                <a:lnTo>
                  <a:pt x="202" y="200"/>
                </a:lnTo>
                <a:lnTo>
                  <a:pt x="202" y="200"/>
                </a:lnTo>
                <a:lnTo>
                  <a:pt x="200" y="197"/>
                </a:lnTo>
                <a:lnTo>
                  <a:pt x="200" y="197"/>
                </a:lnTo>
                <a:lnTo>
                  <a:pt x="199" y="198"/>
                </a:lnTo>
                <a:lnTo>
                  <a:pt x="197" y="200"/>
                </a:lnTo>
                <a:lnTo>
                  <a:pt x="197" y="200"/>
                </a:lnTo>
                <a:lnTo>
                  <a:pt x="197" y="205"/>
                </a:lnTo>
                <a:lnTo>
                  <a:pt x="197" y="205"/>
                </a:lnTo>
                <a:close/>
                <a:moveTo>
                  <a:pt x="181" y="140"/>
                </a:moveTo>
                <a:lnTo>
                  <a:pt x="181" y="140"/>
                </a:lnTo>
                <a:lnTo>
                  <a:pt x="177" y="135"/>
                </a:lnTo>
                <a:lnTo>
                  <a:pt x="177" y="135"/>
                </a:lnTo>
                <a:lnTo>
                  <a:pt x="177" y="135"/>
                </a:lnTo>
                <a:lnTo>
                  <a:pt x="177" y="135"/>
                </a:lnTo>
                <a:lnTo>
                  <a:pt x="175" y="134"/>
                </a:lnTo>
                <a:lnTo>
                  <a:pt x="175" y="134"/>
                </a:lnTo>
                <a:lnTo>
                  <a:pt x="167" y="129"/>
                </a:lnTo>
                <a:lnTo>
                  <a:pt x="167" y="129"/>
                </a:lnTo>
                <a:lnTo>
                  <a:pt x="166" y="129"/>
                </a:lnTo>
                <a:lnTo>
                  <a:pt x="166" y="129"/>
                </a:lnTo>
                <a:lnTo>
                  <a:pt x="166" y="129"/>
                </a:lnTo>
                <a:lnTo>
                  <a:pt x="166" y="129"/>
                </a:lnTo>
                <a:lnTo>
                  <a:pt x="173" y="134"/>
                </a:lnTo>
                <a:lnTo>
                  <a:pt x="180" y="140"/>
                </a:lnTo>
                <a:lnTo>
                  <a:pt x="180" y="140"/>
                </a:lnTo>
                <a:lnTo>
                  <a:pt x="181" y="140"/>
                </a:lnTo>
                <a:lnTo>
                  <a:pt x="181" y="140"/>
                </a:lnTo>
                <a:close/>
                <a:moveTo>
                  <a:pt x="49" y="66"/>
                </a:moveTo>
                <a:lnTo>
                  <a:pt x="49" y="66"/>
                </a:lnTo>
                <a:lnTo>
                  <a:pt x="50" y="66"/>
                </a:lnTo>
                <a:lnTo>
                  <a:pt x="50" y="66"/>
                </a:lnTo>
                <a:lnTo>
                  <a:pt x="52" y="67"/>
                </a:lnTo>
                <a:lnTo>
                  <a:pt x="52" y="67"/>
                </a:lnTo>
                <a:lnTo>
                  <a:pt x="53" y="63"/>
                </a:lnTo>
                <a:lnTo>
                  <a:pt x="53" y="63"/>
                </a:lnTo>
                <a:lnTo>
                  <a:pt x="53" y="63"/>
                </a:lnTo>
                <a:lnTo>
                  <a:pt x="52" y="61"/>
                </a:lnTo>
                <a:lnTo>
                  <a:pt x="52" y="61"/>
                </a:lnTo>
                <a:lnTo>
                  <a:pt x="49" y="66"/>
                </a:lnTo>
                <a:lnTo>
                  <a:pt x="49" y="66"/>
                </a:lnTo>
                <a:close/>
                <a:moveTo>
                  <a:pt x="14" y="50"/>
                </a:moveTo>
                <a:lnTo>
                  <a:pt x="14" y="50"/>
                </a:lnTo>
                <a:lnTo>
                  <a:pt x="9" y="28"/>
                </a:lnTo>
                <a:lnTo>
                  <a:pt x="9" y="28"/>
                </a:lnTo>
                <a:lnTo>
                  <a:pt x="11" y="39"/>
                </a:lnTo>
                <a:lnTo>
                  <a:pt x="14" y="50"/>
                </a:lnTo>
                <a:lnTo>
                  <a:pt x="14" y="50"/>
                </a:lnTo>
                <a:close/>
                <a:moveTo>
                  <a:pt x="167" y="173"/>
                </a:moveTo>
                <a:lnTo>
                  <a:pt x="167" y="173"/>
                </a:lnTo>
                <a:lnTo>
                  <a:pt x="167" y="175"/>
                </a:lnTo>
                <a:lnTo>
                  <a:pt x="167" y="175"/>
                </a:lnTo>
                <a:lnTo>
                  <a:pt x="167" y="178"/>
                </a:lnTo>
                <a:lnTo>
                  <a:pt x="167" y="178"/>
                </a:lnTo>
                <a:lnTo>
                  <a:pt x="167" y="181"/>
                </a:lnTo>
                <a:lnTo>
                  <a:pt x="169" y="182"/>
                </a:lnTo>
                <a:lnTo>
                  <a:pt x="169" y="182"/>
                </a:lnTo>
                <a:lnTo>
                  <a:pt x="167" y="175"/>
                </a:lnTo>
                <a:lnTo>
                  <a:pt x="167" y="175"/>
                </a:lnTo>
                <a:lnTo>
                  <a:pt x="167" y="173"/>
                </a:lnTo>
                <a:lnTo>
                  <a:pt x="167" y="173"/>
                </a:lnTo>
                <a:close/>
                <a:moveTo>
                  <a:pt x="292" y="179"/>
                </a:moveTo>
                <a:lnTo>
                  <a:pt x="292" y="179"/>
                </a:lnTo>
                <a:lnTo>
                  <a:pt x="290" y="173"/>
                </a:lnTo>
                <a:lnTo>
                  <a:pt x="290" y="173"/>
                </a:lnTo>
                <a:lnTo>
                  <a:pt x="289" y="175"/>
                </a:lnTo>
                <a:lnTo>
                  <a:pt x="289" y="176"/>
                </a:lnTo>
                <a:lnTo>
                  <a:pt x="289" y="176"/>
                </a:lnTo>
                <a:lnTo>
                  <a:pt x="290" y="181"/>
                </a:lnTo>
                <a:lnTo>
                  <a:pt x="290" y="181"/>
                </a:lnTo>
                <a:lnTo>
                  <a:pt x="292" y="179"/>
                </a:lnTo>
                <a:lnTo>
                  <a:pt x="292" y="179"/>
                </a:lnTo>
                <a:close/>
                <a:moveTo>
                  <a:pt x="293" y="236"/>
                </a:moveTo>
                <a:lnTo>
                  <a:pt x="293" y="236"/>
                </a:lnTo>
                <a:lnTo>
                  <a:pt x="290" y="239"/>
                </a:lnTo>
                <a:lnTo>
                  <a:pt x="290" y="239"/>
                </a:lnTo>
                <a:lnTo>
                  <a:pt x="290" y="241"/>
                </a:lnTo>
                <a:lnTo>
                  <a:pt x="290" y="241"/>
                </a:lnTo>
                <a:lnTo>
                  <a:pt x="292" y="244"/>
                </a:lnTo>
                <a:lnTo>
                  <a:pt x="292" y="244"/>
                </a:lnTo>
                <a:lnTo>
                  <a:pt x="293" y="241"/>
                </a:lnTo>
                <a:lnTo>
                  <a:pt x="293" y="236"/>
                </a:lnTo>
                <a:lnTo>
                  <a:pt x="293" y="236"/>
                </a:lnTo>
                <a:close/>
                <a:moveTo>
                  <a:pt x="99" y="105"/>
                </a:moveTo>
                <a:lnTo>
                  <a:pt x="99" y="105"/>
                </a:lnTo>
                <a:lnTo>
                  <a:pt x="98" y="104"/>
                </a:lnTo>
                <a:lnTo>
                  <a:pt x="98" y="104"/>
                </a:lnTo>
                <a:lnTo>
                  <a:pt x="96" y="102"/>
                </a:lnTo>
                <a:lnTo>
                  <a:pt x="96" y="102"/>
                </a:lnTo>
                <a:lnTo>
                  <a:pt x="95" y="102"/>
                </a:lnTo>
                <a:lnTo>
                  <a:pt x="93" y="100"/>
                </a:lnTo>
                <a:lnTo>
                  <a:pt x="93" y="100"/>
                </a:lnTo>
                <a:lnTo>
                  <a:pt x="93" y="100"/>
                </a:lnTo>
                <a:lnTo>
                  <a:pt x="93" y="100"/>
                </a:lnTo>
                <a:lnTo>
                  <a:pt x="93" y="102"/>
                </a:lnTo>
                <a:lnTo>
                  <a:pt x="93" y="102"/>
                </a:lnTo>
                <a:lnTo>
                  <a:pt x="96" y="107"/>
                </a:lnTo>
                <a:lnTo>
                  <a:pt x="96" y="107"/>
                </a:lnTo>
                <a:lnTo>
                  <a:pt x="99" y="105"/>
                </a:lnTo>
                <a:lnTo>
                  <a:pt x="99" y="105"/>
                </a:lnTo>
                <a:close/>
                <a:moveTo>
                  <a:pt x="195" y="378"/>
                </a:moveTo>
                <a:lnTo>
                  <a:pt x="195" y="378"/>
                </a:lnTo>
                <a:lnTo>
                  <a:pt x="195" y="378"/>
                </a:lnTo>
                <a:lnTo>
                  <a:pt x="195" y="378"/>
                </a:lnTo>
                <a:lnTo>
                  <a:pt x="195" y="380"/>
                </a:lnTo>
                <a:lnTo>
                  <a:pt x="195" y="380"/>
                </a:lnTo>
                <a:lnTo>
                  <a:pt x="197" y="383"/>
                </a:lnTo>
                <a:lnTo>
                  <a:pt x="197" y="383"/>
                </a:lnTo>
                <a:lnTo>
                  <a:pt x="199" y="383"/>
                </a:lnTo>
                <a:lnTo>
                  <a:pt x="199" y="383"/>
                </a:lnTo>
                <a:lnTo>
                  <a:pt x="199" y="381"/>
                </a:lnTo>
                <a:lnTo>
                  <a:pt x="199" y="381"/>
                </a:lnTo>
                <a:lnTo>
                  <a:pt x="195" y="378"/>
                </a:lnTo>
                <a:lnTo>
                  <a:pt x="195" y="378"/>
                </a:lnTo>
                <a:close/>
                <a:moveTo>
                  <a:pt x="236" y="359"/>
                </a:moveTo>
                <a:lnTo>
                  <a:pt x="236" y="359"/>
                </a:lnTo>
                <a:lnTo>
                  <a:pt x="233" y="359"/>
                </a:lnTo>
                <a:lnTo>
                  <a:pt x="233" y="359"/>
                </a:lnTo>
                <a:lnTo>
                  <a:pt x="233" y="361"/>
                </a:lnTo>
                <a:lnTo>
                  <a:pt x="233" y="361"/>
                </a:lnTo>
                <a:lnTo>
                  <a:pt x="235" y="362"/>
                </a:lnTo>
                <a:lnTo>
                  <a:pt x="235" y="362"/>
                </a:lnTo>
                <a:lnTo>
                  <a:pt x="238" y="362"/>
                </a:lnTo>
                <a:lnTo>
                  <a:pt x="238" y="362"/>
                </a:lnTo>
                <a:lnTo>
                  <a:pt x="236" y="359"/>
                </a:lnTo>
                <a:lnTo>
                  <a:pt x="236" y="359"/>
                </a:lnTo>
                <a:close/>
                <a:moveTo>
                  <a:pt x="71" y="53"/>
                </a:moveTo>
                <a:lnTo>
                  <a:pt x="71" y="53"/>
                </a:lnTo>
                <a:lnTo>
                  <a:pt x="71" y="53"/>
                </a:lnTo>
                <a:lnTo>
                  <a:pt x="71" y="53"/>
                </a:lnTo>
                <a:lnTo>
                  <a:pt x="63" y="52"/>
                </a:lnTo>
                <a:lnTo>
                  <a:pt x="63" y="52"/>
                </a:lnTo>
                <a:lnTo>
                  <a:pt x="60" y="50"/>
                </a:lnTo>
                <a:lnTo>
                  <a:pt x="60" y="50"/>
                </a:lnTo>
                <a:lnTo>
                  <a:pt x="58" y="50"/>
                </a:lnTo>
                <a:lnTo>
                  <a:pt x="58" y="50"/>
                </a:lnTo>
                <a:lnTo>
                  <a:pt x="60" y="52"/>
                </a:lnTo>
                <a:lnTo>
                  <a:pt x="60" y="52"/>
                </a:lnTo>
                <a:lnTo>
                  <a:pt x="71" y="53"/>
                </a:lnTo>
                <a:lnTo>
                  <a:pt x="71" y="53"/>
                </a:lnTo>
                <a:close/>
                <a:moveTo>
                  <a:pt x="172" y="168"/>
                </a:moveTo>
                <a:lnTo>
                  <a:pt x="172" y="168"/>
                </a:lnTo>
                <a:lnTo>
                  <a:pt x="170" y="170"/>
                </a:lnTo>
                <a:lnTo>
                  <a:pt x="170" y="170"/>
                </a:lnTo>
                <a:lnTo>
                  <a:pt x="173" y="178"/>
                </a:lnTo>
                <a:lnTo>
                  <a:pt x="173" y="178"/>
                </a:lnTo>
                <a:lnTo>
                  <a:pt x="173" y="173"/>
                </a:lnTo>
                <a:lnTo>
                  <a:pt x="172" y="168"/>
                </a:lnTo>
                <a:lnTo>
                  <a:pt x="172" y="168"/>
                </a:lnTo>
                <a:close/>
                <a:moveTo>
                  <a:pt x="41" y="48"/>
                </a:moveTo>
                <a:lnTo>
                  <a:pt x="41" y="48"/>
                </a:lnTo>
                <a:lnTo>
                  <a:pt x="42" y="44"/>
                </a:lnTo>
                <a:lnTo>
                  <a:pt x="42" y="44"/>
                </a:lnTo>
                <a:lnTo>
                  <a:pt x="41" y="45"/>
                </a:lnTo>
                <a:lnTo>
                  <a:pt x="41" y="45"/>
                </a:lnTo>
                <a:lnTo>
                  <a:pt x="38" y="50"/>
                </a:lnTo>
                <a:lnTo>
                  <a:pt x="38" y="50"/>
                </a:lnTo>
                <a:lnTo>
                  <a:pt x="41" y="48"/>
                </a:lnTo>
                <a:lnTo>
                  <a:pt x="41" y="48"/>
                </a:lnTo>
                <a:close/>
                <a:moveTo>
                  <a:pt x="96" y="205"/>
                </a:moveTo>
                <a:lnTo>
                  <a:pt x="96" y="205"/>
                </a:lnTo>
                <a:lnTo>
                  <a:pt x="99" y="203"/>
                </a:lnTo>
                <a:lnTo>
                  <a:pt x="99" y="203"/>
                </a:lnTo>
                <a:lnTo>
                  <a:pt x="96" y="200"/>
                </a:lnTo>
                <a:lnTo>
                  <a:pt x="96" y="200"/>
                </a:lnTo>
                <a:lnTo>
                  <a:pt x="95" y="197"/>
                </a:lnTo>
                <a:lnTo>
                  <a:pt x="95" y="197"/>
                </a:lnTo>
                <a:lnTo>
                  <a:pt x="96" y="205"/>
                </a:lnTo>
                <a:lnTo>
                  <a:pt x="96" y="205"/>
                </a:lnTo>
                <a:close/>
                <a:moveTo>
                  <a:pt x="243" y="277"/>
                </a:moveTo>
                <a:lnTo>
                  <a:pt x="243" y="277"/>
                </a:lnTo>
                <a:lnTo>
                  <a:pt x="243" y="274"/>
                </a:lnTo>
                <a:lnTo>
                  <a:pt x="243" y="274"/>
                </a:lnTo>
                <a:lnTo>
                  <a:pt x="241" y="274"/>
                </a:lnTo>
                <a:lnTo>
                  <a:pt x="241" y="274"/>
                </a:lnTo>
                <a:lnTo>
                  <a:pt x="240" y="276"/>
                </a:lnTo>
                <a:lnTo>
                  <a:pt x="238" y="277"/>
                </a:lnTo>
                <a:lnTo>
                  <a:pt x="238" y="277"/>
                </a:lnTo>
                <a:lnTo>
                  <a:pt x="243" y="277"/>
                </a:lnTo>
                <a:lnTo>
                  <a:pt x="243" y="277"/>
                </a:lnTo>
                <a:close/>
                <a:moveTo>
                  <a:pt x="230" y="440"/>
                </a:moveTo>
                <a:lnTo>
                  <a:pt x="230" y="440"/>
                </a:lnTo>
                <a:lnTo>
                  <a:pt x="238" y="440"/>
                </a:lnTo>
                <a:lnTo>
                  <a:pt x="238" y="440"/>
                </a:lnTo>
                <a:lnTo>
                  <a:pt x="238" y="440"/>
                </a:lnTo>
                <a:lnTo>
                  <a:pt x="238" y="440"/>
                </a:lnTo>
                <a:lnTo>
                  <a:pt x="236" y="440"/>
                </a:lnTo>
                <a:lnTo>
                  <a:pt x="236" y="440"/>
                </a:lnTo>
                <a:lnTo>
                  <a:pt x="230" y="438"/>
                </a:lnTo>
                <a:lnTo>
                  <a:pt x="230" y="438"/>
                </a:lnTo>
                <a:lnTo>
                  <a:pt x="230" y="438"/>
                </a:lnTo>
                <a:lnTo>
                  <a:pt x="230" y="438"/>
                </a:lnTo>
                <a:lnTo>
                  <a:pt x="230" y="440"/>
                </a:lnTo>
                <a:lnTo>
                  <a:pt x="230" y="440"/>
                </a:lnTo>
                <a:close/>
                <a:moveTo>
                  <a:pt x="225" y="276"/>
                </a:moveTo>
                <a:lnTo>
                  <a:pt x="225" y="276"/>
                </a:lnTo>
                <a:lnTo>
                  <a:pt x="229" y="277"/>
                </a:lnTo>
                <a:lnTo>
                  <a:pt x="229" y="277"/>
                </a:lnTo>
                <a:lnTo>
                  <a:pt x="229" y="272"/>
                </a:lnTo>
                <a:lnTo>
                  <a:pt x="229" y="272"/>
                </a:lnTo>
                <a:lnTo>
                  <a:pt x="225" y="272"/>
                </a:lnTo>
                <a:lnTo>
                  <a:pt x="225" y="272"/>
                </a:lnTo>
                <a:lnTo>
                  <a:pt x="225" y="276"/>
                </a:lnTo>
                <a:lnTo>
                  <a:pt x="225" y="276"/>
                </a:lnTo>
                <a:close/>
                <a:moveTo>
                  <a:pt x="41" y="26"/>
                </a:moveTo>
                <a:lnTo>
                  <a:pt x="41" y="26"/>
                </a:lnTo>
                <a:lnTo>
                  <a:pt x="38" y="25"/>
                </a:lnTo>
                <a:lnTo>
                  <a:pt x="38" y="25"/>
                </a:lnTo>
                <a:lnTo>
                  <a:pt x="38" y="28"/>
                </a:lnTo>
                <a:lnTo>
                  <a:pt x="38" y="28"/>
                </a:lnTo>
                <a:lnTo>
                  <a:pt x="39" y="28"/>
                </a:lnTo>
                <a:lnTo>
                  <a:pt x="41" y="28"/>
                </a:lnTo>
                <a:lnTo>
                  <a:pt x="41" y="28"/>
                </a:lnTo>
                <a:lnTo>
                  <a:pt x="41" y="26"/>
                </a:lnTo>
                <a:lnTo>
                  <a:pt x="41" y="26"/>
                </a:lnTo>
                <a:close/>
                <a:moveTo>
                  <a:pt x="200" y="143"/>
                </a:moveTo>
                <a:lnTo>
                  <a:pt x="200" y="143"/>
                </a:lnTo>
                <a:lnTo>
                  <a:pt x="199" y="145"/>
                </a:lnTo>
                <a:lnTo>
                  <a:pt x="197" y="148"/>
                </a:lnTo>
                <a:lnTo>
                  <a:pt x="197" y="148"/>
                </a:lnTo>
                <a:lnTo>
                  <a:pt x="202" y="145"/>
                </a:lnTo>
                <a:lnTo>
                  <a:pt x="202" y="145"/>
                </a:lnTo>
                <a:lnTo>
                  <a:pt x="200" y="143"/>
                </a:lnTo>
                <a:lnTo>
                  <a:pt x="200" y="143"/>
                </a:lnTo>
                <a:close/>
                <a:moveTo>
                  <a:pt x="263" y="257"/>
                </a:moveTo>
                <a:lnTo>
                  <a:pt x="263" y="257"/>
                </a:lnTo>
                <a:lnTo>
                  <a:pt x="268" y="253"/>
                </a:lnTo>
                <a:lnTo>
                  <a:pt x="273" y="249"/>
                </a:lnTo>
                <a:lnTo>
                  <a:pt x="273" y="249"/>
                </a:lnTo>
                <a:lnTo>
                  <a:pt x="271" y="249"/>
                </a:lnTo>
                <a:lnTo>
                  <a:pt x="271" y="249"/>
                </a:lnTo>
                <a:lnTo>
                  <a:pt x="263" y="257"/>
                </a:lnTo>
                <a:lnTo>
                  <a:pt x="263" y="257"/>
                </a:lnTo>
                <a:close/>
                <a:moveTo>
                  <a:pt x="178" y="253"/>
                </a:moveTo>
                <a:lnTo>
                  <a:pt x="178" y="253"/>
                </a:lnTo>
                <a:lnTo>
                  <a:pt x="177" y="260"/>
                </a:lnTo>
                <a:lnTo>
                  <a:pt x="177" y="260"/>
                </a:lnTo>
                <a:lnTo>
                  <a:pt x="177" y="260"/>
                </a:lnTo>
                <a:lnTo>
                  <a:pt x="177" y="260"/>
                </a:lnTo>
                <a:lnTo>
                  <a:pt x="180" y="255"/>
                </a:lnTo>
                <a:lnTo>
                  <a:pt x="180" y="255"/>
                </a:lnTo>
                <a:lnTo>
                  <a:pt x="178" y="253"/>
                </a:lnTo>
                <a:lnTo>
                  <a:pt x="178" y="253"/>
                </a:lnTo>
                <a:close/>
                <a:moveTo>
                  <a:pt x="58" y="56"/>
                </a:moveTo>
                <a:lnTo>
                  <a:pt x="58" y="56"/>
                </a:lnTo>
                <a:lnTo>
                  <a:pt x="57" y="61"/>
                </a:lnTo>
                <a:lnTo>
                  <a:pt x="57" y="61"/>
                </a:lnTo>
                <a:lnTo>
                  <a:pt x="57" y="61"/>
                </a:lnTo>
                <a:lnTo>
                  <a:pt x="58" y="63"/>
                </a:lnTo>
                <a:lnTo>
                  <a:pt x="58" y="63"/>
                </a:lnTo>
                <a:lnTo>
                  <a:pt x="60" y="59"/>
                </a:lnTo>
                <a:lnTo>
                  <a:pt x="60" y="59"/>
                </a:lnTo>
                <a:lnTo>
                  <a:pt x="58" y="56"/>
                </a:lnTo>
                <a:lnTo>
                  <a:pt x="58" y="56"/>
                </a:lnTo>
                <a:close/>
                <a:moveTo>
                  <a:pt x="183" y="203"/>
                </a:moveTo>
                <a:lnTo>
                  <a:pt x="183" y="203"/>
                </a:lnTo>
                <a:lnTo>
                  <a:pt x="180" y="206"/>
                </a:lnTo>
                <a:lnTo>
                  <a:pt x="180" y="206"/>
                </a:lnTo>
                <a:lnTo>
                  <a:pt x="181" y="208"/>
                </a:lnTo>
                <a:lnTo>
                  <a:pt x="181" y="208"/>
                </a:lnTo>
                <a:lnTo>
                  <a:pt x="183" y="206"/>
                </a:lnTo>
                <a:lnTo>
                  <a:pt x="184" y="203"/>
                </a:lnTo>
                <a:lnTo>
                  <a:pt x="184" y="203"/>
                </a:lnTo>
                <a:lnTo>
                  <a:pt x="183" y="203"/>
                </a:lnTo>
                <a:lnTo>
                  <a:pt x="183" y="203"/>
                </a:lnTo>
                <a:close/>
                <a:moveTo>
                  <a:pt x="289" y="238"/>
                </a:moveTo>
                <a:lnTo>
                  <a:pt x="289" y="238"/>
                </a:lnTo>
                <a:lnTo>
                  <a:pt x="289" y="238"/>
                </a:lnTo>
                <a:lnTo>
                  <a:pt x="289" y="238"/>
                </a:lnTo>
                <a:lnTo>
                  <a:pt x="292" y="233"/>
                </a:lnTo>
                <a:lnTo>
                  <a:pt x="292" y="233"/>
                </a:lnTo>
                <a:lnTo>
                  <a:pt x="292" y="231"/>
                </a:lnTo>
                <a:lnTo>
                  <a:pt x="292" y="230"/>
                </a:lnTo>
                <a:lnTo>
                  <a:pt x="292" y="230"/>
                </a:lnTo>
                <a:lnTo>
                  <a:pt x="290" y="230"/>
                </a:lnTo>
                <a:lnTo>
                  <a:pt x="290" y="230"/>
                </a:lnTo>
                <a:lnTo>
                  <a:pt x="289" y="236"/>
                </a:lnTo>
                <a:lnTo>
                  <a:pt x="289" y="236"/>
                </a:lnTo>
                <a:lnTo>
                  <a:pt x="289" y="238"/>
                </a:lnTo>
                <a:lnTo>
                  <a:pt x="289" y="238"/>
                </a:lnTo>
                <a:close/>
                <a:moveTo>
                  <a:pt x="143" y="115"/>
                </a:moveTo>
                <a:lnTo>
                  <a:pt x="143" y="115"/>
                </a:lnTo>
                <a:lnTo>
                  <a:pt x="142" y="115"/>
                </a:lnTo>
                <a:lnTo>
                  <a:pt x="142" y="115"/>
                </a:lnTo>
                <a:lnTo>
                  <a:pt x="140" y="115"/>
                </a:lnTo>
                <a:lnTo>
                  <a:pt x="140" y="115"/>
                </a:lnTo>
                <a:lnTo>
                  <a:pt x="139" y="116"/>
                </a:lnTo>
                <a:lnTo>
                  <a:pt x="139" y="116"/>
                </a:lnTo>
                <a:lnTo>
                  <a:pt x="143" y="116"/>
                </a:lnTo>
                <a:lnTo>
                  <a:pt x="143" y="116"/>
                </a:lnTo>
                <a:lnTo>
                  <a:pt x="143" y="115"/>
                </a:lnTo>
                <a:lnTo>
                  <a:pt x="143" y="115"/>
                </a:lnTo>
                <a:close/>
                <a:moveTo>
                  <a:pt x="273" y="143"/>
                </a:moveTo>
                <a:lnTo>
                  <a:pt x="273" y="143"/>
                </a:lnTo>
                <a:lnTo>
                  <a:pt x="274" y="145"/>
                </a:lnTo>
                <a:lnTo>
                  <a:pt x="274" y="145"/>
                </a:lnTo>
                <a:lnTo>
                  <a:pt x="282" y="151"/>
                </a:lnTo>
                <a:lnTo>
                  <a:pt x="282" y="151"/>
                </a:lnTo>
                <a:lnTo>
                  <a:pt x="284" y="151"/>
                </a:lnTo>
                <a:lnTo>
                  <a:pt x="284" y="151"/>
                </a:lnTo>
                <a:lnTo>
                  <a:pt x="284" y="151"/>
                </a:lnTo>
                <a:lnTo>
                  <a:pt x="284" y="151"/>
                </a:lnTo>
                <a:lnTo>
                  <a:pt x="273" y="143"/>
                </a:lnTo>
                <a:lnTo>
                  <a:pt x="273" y="143"/>
                </a:lnTo>
                <a:close/>
                <a:moveTo>
                  <a:pt x="77" y="47"/>
                </a:moveTo>
                <a:lnTo>
                  <a:pt x="77" y="47"/>
                </a:lnTo>
                <a:lnTo>
                  <a:pt x="80" y="47"/>
                </a:lnTo>
                <a:lnTo>
                  <a:pt x="80" y="47"/>
                </a:lnTo>
                <a:lnTo>
                  <a:pt x="82" y="41"/>
                </a:lnTo>
                <a:lnTo>
                  <a:pt x="82" y="41"/>
                </a:lnTo>
                <a:lnTo>
                  <a:pt x="82" y="41"/>
                </a:lnTo>
                <a:lnTo>
                  <a:pt x="80" y="42"/>
                </a:lnTo>
                <a:lnTo>
                  <a:pt x="80" y="42"/>
                </a:lnTo>
                <a:lnTo>
                  <a:pt x="80" y="44"/>
                </a:lnTo>
                <a:lnTo>
                  <a:pt x="80" y="44"/>
                </a:lnTo>
                <a:lnTo>
                  <a:pt x="80" y="44"/>
                </a:lnTo>
                <a:lnTo>
                  <a:pt x="79" y="45"/>
                </a:lnTo>
                <a:lnTo>
                  <a:pt x="79" y="45"/>
                </a:lnTo>
                <a:lnTo>
                  <a:pt x="77" y="47"/>
                </a:lnTo>
                <a:lnTo>
                  <a:pt x="77" y="47"/>
                </a:lnTo>
                <a:close/>
                <a:moveTo>
                  <a:pt x="142" y="214"/>
                </a:moveTo>
                <a:lnTo>
                  <a:pt x="142" y="214"/>
                </a:lnTo>
                <a:lnTo>
                  <a:pt x="129" y="211"/>
                </a:lnTo>
                <a:lnTo>
                  <a:pt x="118" y="208"/>
                </a:lnTo>
                <a:lnTo>
                  <a:pt x="118" y="208"/>
                </a:lnTo>
                <a:lnTo>
                  <a:pt x="129" y="212"/>
                </a:lnTo>
                <a:lnTo>
                  <a:pt x="142" y="214"/>
                </a:lnTo>
                <a:lnTo>
                  <a:pt x="142" y="214"/>
                </a:lnTo>
                <a:close/>
                <a:moveTo>
                  <a:pt x="107" y="108"/>
                </a:moveTo>
                <a:lnTo>
                  <a:pt x="107" y="108"/>
                </a:lnTo>
                <a:lnTo>
                  <a:pt x="101" y="112"/>
                </a:lnTo>
                <a:lnTo>
                  <a:pt x="101" y="112"/>
                </a:lnTo>
                <a:lnTo>
                  <a:pt x="102" y="113"/>
                </a:lnTo>
                <a:lnTo>
                  <a:pt x="102" y="113"/>
                </a:lnTo>
                <a:lnTo>
                  <a:pt x="109" y="110"/>
                </a:lnTo>
                <a:lnTo>
                  <a:pt x="109" y="110"/>
                </a:lnTo>
                <a:lnTo>
                  <a:pt x="107" y="108"/>
                </a:lnTo>
                <a:lnTo>
                  <a:pt x="107" y="108"/>
                </a:lnTo>
                <a:close/>
                <a:moveTo>
                  <a:pt x="154" y="205"/>
                </a:moveTo>
                <a:lnTo>
                  <a:pt x="154" y="205"/>
                </a:lnTo>
                <a:lnTo>
                  <a:pt x="154" y="208"/>
                </a:lnTo>
                <a:lnTo>
                  <a:pt x="154" y="211"/>
                </a:lnTo>
                <a:lnTo>
                  <a:pt x="154" y="211"/>
                </a:lnTo>
                <a:lnTo>
                  <a:pt x="158" y="209"/>
                </a:lnTo>
                <a:lnTo>
                  <a:pt x="158" y="209"/>
                </a:lnTo>
                <a:lnTo>
                  <a:pt x="154" y="205"/>
                </a:lnTo>
                <a:lnTo>
                  <a:pt x="154" y="205"/>
                </a:lnTo>
                <a:close/>
                <a:moveTo>
                  <a:pt x="170" y="160"/>
                </a:moveTo>
                <a:lnTo>
                  <a:pt x="170" y="160"/>
                </a:lnTo>
                <a:lnTo>
                  <a:pt x="173" y="157"/>
                </a:lnTo>
                <a:lnTo>
                  <a:pt x="173" y="156"/>
                </a:lnTo>
                <a:lnTo>
                  <a:pt x="173" y="156"/>
                </a:lnTo>
                <a:lnTo>
                  <a:pt x="169" y="160"/>
                </a:lnTo>
                <a:lnTo>
                  <a:pt x="169" y="160"/>
                </a:lnTo>
                <a:lnTo>
                  <a:pt x="170" y="160"/>
                </a:lnTo>
                <a:lnTo>
                  <a:pt x="170" y="160"/>
                </a:lnTo>
                <a:close/>
                <a:moveTo>
                  <a:pt x="52" y="42"/>
                </a:moveTo>
                <a:lnTo>
                  <a:pt x="52" y="42"/>
                </a:lnTo>
                <a:lnTo>
                  <a:pt x="55" y="42"/>
                </a:lnTo>
                <a:lnTo>
                  <a:pt x="55" y="42"/>
                </a:lnTo>
                <a:lnTo>
                  <a:pt x="57" y="42"/>
                </a:lnTo>
                <a:lnTo>
                  <a:pt x="57" y="42"/>
                </a:lnTo>
                <a:lnTo>
                  <a:pt x="57" y="41"/>
                </a:lnTo>
                <a:lnTo>
                  <a:pt x="57" y="41"/>
                </a:lnTo>
                <a:lnTo>
                  <a:pt x="53" y="41"/>
                </a:lnTo>
                <a:lnTo>
                  <a:pt x="52" y="42"/>
                </a:lnTo>
                <a:lnTo>
                  <a:pt x="52" y="42"/>
                </a:lnTo>
                <a:close/>
                <a:moveTo>
                  <a:pt x="106" y="37"/>
                </a:moveTo>
                <a:lnTo>
                  <a:pt x="106" y="37"/>
                </a:lnTo>
                <a:lnTo>
                  <a:pt x="107" y="34"/>
                </a:lnTo>
                <a:lnTo>
                  <a:pt x="107" y="34"/>
                </a:lnTo>
                <a:lnTo>
                  <a:pt x="102" y="33"/>
                </a:lnTo>
                <a:lnTo>
                  <a:pt x="102" y="33"/>
                </a:lnTo>
                <a:lnTo>
                  <a:pt x="104" y="34"/>
                </a:lnTo>
                <a:lnTo>
                  <a:pt x="104" y="37"/>
                </a:lnTo>
                <a:lnTo>
                  <a:pt x="104" y="37"/>
                </a:lnTo>
                <a:lnTo>
                  <a:pt x="106" y="37"/>
                </a:lnTo>
                <a:lnTo>
                  <a:pt x="106" y="37"/>
                </a:lnTo>
                <a:close/>
                <a:moveTo>
                  <a:pt x="271" y="261"/>
                </a:moveTo>
                <a:lnTo>
                  <a:pt x="271" y="261"/>
                </a:lnTo>
                <a:lnTo>
                  <a:pt x="274" y="258"/>
                </a:lnTo>
                <a:lnTo>
                  <a:pt x="274" y="258"/>
                </a:lnTo>
                <a:lnTo>
                  <a:pt x="274" y="257"/>
                </a:lnTo>
                <a:lnTo>
                  <a:pt x="274" y="255"/>
                </a:lnTo>
                <a:lnTo>
                  <a:pt x="274" y="255"/>
                </a:lnTo>
                <a:lnTo>
                  <a:pt x="271" y="258"/>
                </a:lnTo>
                <a:lnTo>
                  <a:pt x="271" y="258"/>
                </a:lnTo>
                <a:lnTo>
                  <a:pt x="271" y="261"/>
                </a:lnTo>
                <a:lnTo>
                  <a:pt x="271" y="261"/>
                </a:lnTo>
                <a:close/>
                <a:moveTo>
                  <a:pt x="263" y="156"/>
                </a:moveTo>
                <a:lnTo>
                  <a:pt x="263" y="156"/>
                </a:lnTo>
                <a:lnTo>
                  <a:pt x="266" y="157"/>
                </a:lnTo>
                <a:lnTo>
                  <a:pt x="266" y="157"/>
                </a:lnTo>
                <a:lnTo>
                  <a:pt x="268" y="154"/>
                </a:lnTo>
                <a:lnTo>
                  <a:pt x="268" y="154"/>
                </a:lnTo>
                <a:lnTo>
                  <a:pt x="266" y="154"/>
                </a:lnTo>
                <a:lnTo>
                  <a:pt x="266" y="154"/>
                </a:lnTo>
                <a:lnTo>
                  <a:pt x="263" y="156"/>
                </a:lnTo>
                <a:lnTo>
                  <a:pt x="263" y="156"/>
                </a:lnTo>
                <a:close/>
                <a:moveTo>
                  <a:pt x="102" y="219"/>
                </a:moveTo>
                <a:lnTo>
                  <a:pt x="102" y="219"/>
                </a:lnTo>
                <a:lnTo>
                  <a:pt x="101" y="224"/>
                </a:lnTo>
                <a:lnTo>
                  <a:pt x="101" y="224"/>
                </a:lnTo>
                <a:lnTo>
                  <a:pt x="101" y="225"/>
                </a:lnTo>
                <a:lnTo>
                  <a:pt x="101" y="225"/>
                </a:lnTo>
                <a:lnTo>
                  <a:pt x="106" y="220"/>
                </a:lnTo>
                <a:lnTo>
                  <a:pt x="106" y="220"/>
                </a:lnTo>
                <a:lnTo>
                  <a:pt x="102" y="219"/>
                </a:lnTo>
                <a:lnTo>
                  <a:pt x="102" y="219"/>
                </a:lnTo>
                <a:close/>
                <a:moveTo>
                  <a:pt x="24" y="107"/>
                </a:moveTo>
                <a:lnTo>
                  <a:pt x="24" y="107"/>
                </a:lnTo>
                <a:lnTo>
                  <a:pt x="24" y="107"/>
                </a:lnTo>
                <a:lnTo>
                  <a:pt x="24" y="107"/>
                </a:lnTo>
                <a:lnTo>
                  <a:pt x="25" y="121"/>
                </a:lnTo>
                <a:lnTo>
                  <a:pt x="25" y="121"/>
                </a:lnTo>
                <a:lnTo>
                  <a:pt x="27" y="123"/>
                </a:lnTo>
                <a:lnTo>
                  <a:pt x="27" y="123"/>
                </a:lnTo>
                <a:lnTo>
                  <a:pt x="24" y="107"/>
                </a:lnTo>
                <a:lnTo>
                  <a:pt x="24" y="107"/>
                </a:lnTo>
                <a:close/>
                <a:moveTo>
                  <a:pt x="271" y="271"/>
                </a:moveTo>
                <a:lnTo>
                  <a:pt x="271" y="271"/>
                </a:lnTo>
                <a:lnTo>
                  <a:pt x="271" y="272"/>
                </a:lnTo>
                <a:lnTo>
                  <a:pt x="271" y="272"/>
                </a:lnTo>
                <a:lnTo>
                  <a:pt x="265" y="276"/>
                </a:lnTo>
                <a:lnTo>
                  <a:pt x="265" y="276"/>
                </a:lnTo>
                <a:lnTo>
                  <a:pt x="263" y="277"/>
                </a:lnTo>
                <a:lnTo>
                  <a:pt x="263" y="277"/>
                </a:lnTo>
                <a:lnTo>
                  <a:pt x="271" y="271"/>
                </a:lnTo>
                <a:lnTo>
                  <a:pt x="271" y="271"/>
                </a:lnTo>
                <a:close/>
                <a:moveTo>
                  <a:pt x="230" y="265"/>
                </a:moveTo>
                <a:lnTo>
                  <a:pt x="230" y="265"/>
                </a:lnTo>
                <a:lnTo>
                  <a:pt x="230" y="265"/>
                </a:lnTo>
                <a:lnTo>
                  <a:pt x="232" y="266"/>
                </a:lnTo>
                <a:lnTo>
                  <a:pt x="232" y="266"/>
                </a:lnTo>
                <a:lnTo>
                  <a:pt x="240" y="265"/>
                </a:lnTo>
                <a:lnTo>
                  <a:pt x="240" y="265"/>
                </a:lnTo>
                <a:lnTo>
                  <a:pt x="241" y="263"/>
                </a:lnTo>
                <a:lnTo>
                  <a:pt x="241" y="263"/>
                </a:lnTo>
                <a:lnTo>
                  <a:pt x="230" y="265"/>
                </a:lnTo>
                <a:lnTo>
                  <a:pt x="230" y="265"/>
                </a:lnTo>
                <a:close/>
                <a:moveTo>
                  <a:pt x="230" y="145"/>
                </a:moveTo>
                <a:lnTo>
                  <a:pt x="230" y="145"/>
                </a:lnTo>
                <a:lnTo>
                  <a:pt x="229" y="143"/>
                </a:lnTo>
                <a:lnTo>
                  <a:pt x="229" y="145"/>
                </a:lnTo>
                <a:lnTo>
                  <a:pt x="229" y="145"/>
                </a:lnTo>
                <a:lnTo>
                  <a:pt x="227" y="146"/>
                </a:lnTo>
                <a:lnTo>
                  <a:pt x="227" y="146"/>
                </a:lnTo>
                <a:lnTo>
                  <a:pt x="227" y="148"/>
                </a:lnTo>
                <a:lnTo>
                  <a:pt x="227" y="148"/>
                </a:lnTo>
                <a:lnTo>
                  <a:pt x="229" y="148"/>
                </a:lnTo>
                <a:lnTo>
                  <a:pt x="229" y="148"/>
                </a:lnTo>
                <a:lnTo>
                  <a:pt x="230" y="145"/>
                </a:lnTo>
                <a:lnTo>
                  <a:pt x="230" y="145"/>
                </a:lnTo>
                <a:close/>
                <a:moveTo>
                  <a:pt x="35" y="97"/>
                </a:moveTo>
                <a:lnTo>
                  <a:pt x="35" y="97"/>
                </a:lnTo>
                <a:lnTo>
                  <a:pt x="35" y="97"/>
                </a:lnTo>
                <a:lnTo>
                  <a:pt x="35" y="97"/>
                </a:lnTo>
                <a:lnTo>
                  <a:pt x="31" y="100"/>
                </a:lnTo>
                <a:lnTo>
                  <a:pt x="31" y="100"/>
                </a:lnTo>
                <a:lnTo>
                  <a:pt x="31" y="100"/>
                </a:lnTo>
                <a:lnTo>
                  <a:pt x="31" y="100"/>
                </a:lnTo>
                <a:lnTo>
                  <a:pt x="33" y="105"/>
                </a:lnTo>
                <a:lnTo>
                  <a:pt x="33" y="105"/>
                </a:lnTo>
                <a:lnTo>
                  <a:pt x="35" y="97"/>
                </a:lnTo>
                <a:lnTo>
                  <a:pt x="35" y="97"/>
                </a:lnTo>
                <a:close/>
                <a:moveTo>
                  <a:pt x="131" y="236"/>
                </a:moveTo>
                <a:lnTo>
                  <a:pt x="131" y="236"/>
                </a:lnTo>
                <a:lnTo>
                  <a:pt x="137" y="236"/>
                </a:lnTo>
                <a:lnTo>
                  <a:pt x="137" y="236"/>
                </a:lnTo>
                <a:lnTo>
                  <a:pt x="136" y="235"/>
                </a:lnTo>
                <a:lnTo>
                  <a:pt x="136" y="235"/>
                </a:lnTo>
                <a:lnTo>
                  <a:pt x="132" y="233"/>
                </a:lnTo>
                <a:lnTo>
                  <a:pt x="132" y="233"/>
                </a:lnTo>
                <a:lnTo>
                  <a:pt x="131" y="236"/>
                </a:lnTo>
                <a:lnTo>
                  <a:pt x="131" y="236"/>
                </a:lnTo>
                <a:close/>
                <a:moveTo>
                  <a:pt x="49" y="37"/>
                </a:moveTo>
                <a:lnTo>
                  <a:pt x="49" y="37"/>
                </a:lnTo>
                <a:lnTo>
                  <a:pt x="52" y="37"/>
                </a:lnTo>
                <a:lnTo>
                  <a:pt x="53" y="36"/>
                </a:lnTo>
                <a:lnTo>
                  <a:pt x="53" y="36"/>
                </a:lnTo>
                <a:lnTo>
                  <a:pt x="50" y="34"/>
                </a:lnTo>
                <a:lnTo>
                  <a:pt x="50" y="34"/>
                </a:lnTo>
                <a:lnTo>
                  <a:pt x="49" y="37"/>
                </a:lnTo>
                <a:lnTo>
                  <a:pt x="49" y="37"/>
                </a:lnTo>
                <a:lnTo>
                  <a:pt x="49" y="37"/>
                </a:lnTo>
                <a:lnTo>
                  <a:pt x="49" y="37"/>
                </a:lnTo>
                <a:close/>
                <a:moveTo>
                  <a:pt x="65" y="31"/>
                </a:moveTo>
                <a:lnTo>
                  <a:pt x="65" y="31"/>
                </a:lnTo>
                <a:lnTo>
                  <a:pt x="63" y="34"/>
                </a:lnTo>
                <a:lnTo>
                  <a:pt x="63" y="34"/>
                </a:lnTo>
                <a:lnTo>
                  <a:pt x="66" y="34"/>
                </a:lnTo>
                <a:lnTo>
                  <a:pt x="68" y="31"/>
                </a:lnTo>
                <a:lnTo>
                  <a:pt x="68" y="31"/>
                </a:lnTo>
                <a:lnTo>
                  <a:pt x="65" y="31"/>
                </a:lnTo>
                <a:lnTo>
                  <a:pt x="65" y="31"/>
                </a:lnTo>
                <a:close/>
                <a:moveTo>
                  <a:pt x="44" y="29"/>
                </a:moveTo>
                <a:lnTo>
                  <a:pt x="44" y="29"/>
                </a:lnTo>
                <a:lnTo>
                  <a:pt x="47" y="29"/>
                </a:lnTo>
                <a:lnTo>
                  <a:pt x="47" y="29"/>
                </a:lnTo>
                <a:lnTo>
                  <a:pt x="47" y="29"/>
                </a:lnTo>
                <a:lnTo>
                  <a:pt x="47" y="29"/>
                </a:lnTo>
                <a:lnTo>
                  <a:pt x="49" y="28"/>
                </a:lnTo>
                <a:lnTo>
                  <a:pt x="49" y="28"/>
                </a:lnTo>
                <a:lnTo>
                  <a:pt x="44" y="26"/>
                </a:lnTo>
                <a:lnTo>
                  <a:pt x="44" y="26"/>
                </a:lnTo>
                <a:lnTo>
                  <a:pt x="44" y="29"/>
                </a:lnTo>
                <a:lnTo>
                  <a:pt x="44" y="29"/>
                </a:lnTo>
                <a:close/>
                <a:moveTo>
                  <a:pt x="104" y="209"/>
                </a:moveTo>
                <a:lnTo>
                  <a:pt x="104" y="209"/>
                </a:lnTo>
                <a:lnTo>
                  <a:pt x="102" y="208"/>
                </a:lnTo>
                <a:lnTo>
                  <a:pt x="102" y="208"/>
                </a:lnTo>
                <a:lnTo>
                  <a:pt x="99" y="209"/>
                </a:lnTo>
                <a:lnTo>
                  <a:pt x="99" y="209"/>
                </a:lnTo>
                <a:lnTo>
                  <a:pt x="101" y="211"/>
                </a:lnTo>
                <a:lnTo>
                  <a:pt x="104" y="209"/>
                </a:lnTo>
                <a:lnTo>
                  <a:pt x="104" y="209"/>
                </a:lnTo>
                <a:close/>
                <a:moveTo>
                  <a:pt x="230" y="299"/>
                </a:moveTo>
                <a:lnTo>
                  <a:pt x="230" y="299"/>
                </a:lnTo>
                <a:lnTo>
                  <a:pt x="229" y="301"/>
                </a:lnTo>
                <a:lnTo>
                  <a:pt x="227" y="302"/>
                </a:lnTo>
                <a:lnTo>
                  <a:pt x="227" y="302"/>
                </a:lnTo>
                <a:lnTo>
                  <a:pt x="230" y="302"/>
                </a:lnTo>
                <a:lnTo>
                  <a:pt x="230" y="302"/>
                </a:lnTo>
                <a:lnTo>
                  <a:pt x="230" y="299"/>
                </a:lnTo>
                <a:lnTo>
                  <a:pt x="230" y="299"/>
                </a:lnTo>
                <a:close/>
                <a:moveTo>
                  <a:pt x="216" y="367"/>
                </a:moveTo>
                <a:lnTo>
                  <a:pt x="216" y="367"/>
                </a:lnTo>
                <a:lnTo>
                  <a:pt x="216" y="364"/>
                </a:lnTo>
                <a:lnTo>
                  <a:pt x="214" y="362"/>
                </a:lnTo>
                <a:lnTo>
                  <a:pt x="214" y="362"/>
                </a:lnTo>
                <a:lnTo>
                  <a:pt x="213" y="362"/>
                </a:lnTo>
                <a:lnTo>
                  <a:pt x="213" y="362"/>
                </a:lnTo>
                <a:lnTo>
                  <a:pt x="216" y="367"/>
                </a:lnTo>
                <a:lnTo>
                  <a:pt x="216" y="367"/>
                </a:lnTo>
                <a:close/>
                <a:moveTo>
                  <a:pt x="106" y="203"/>
                </a:moveTo>
                <a:lnTo>
                  <a:pt x="106" y="203"/>
                </a:lnTo>
                <a:lnTo>
                  <a:pt x="112" y="206"/>
                </a:lnTo>
                <a:lnTo>
                  <a:pt x="117" y="208"/>
                </a:lnTo>
                <a:lnTo>
                  <a:pt x="117" y="208"/>
                </a:lnTo>
                <a:lnTo>
                  <a:pt x="107" y="201"/>
                </a:lnTo>
                <a:lnTo>
                  <a:pt x="107" y="201"/>
                </a:lnTo>
                <a:lnTo>
                  <a:pt x="106" y="203"/>
                </a:lnTo>
                <a:lnTo>
                  <a:pt x="106" y="203"/>
                </a:lnTo>
                <a:close/>
                <a:moveTo>
                  <a:pt x="202" y="268"/>
                </a:moveTo>
                <a:lnTo>
                  <a:pt x="202" y="268"/>
                </a:lnTo>
                <a:lnTo>
                  <a:pt x="205" y="268"/>
                </a:lnTo>
                <a:lnTo>
                  <a:pt x="205" y="268"/>
                </a:lnTo>
                <a:lnTo>
                  <a:pt x="205" y="263"/>
                </a:lnTo>
                <a:lnTo>
                  <a:pt x="205" y="263"/>
                </a:lnTo>
                <a:lnTo>
                  <a:pt x="203" y="263"/>
                </a:lnTo>
                <a:lnTo>
                  <a:pt x="203" y="263"/>
                </a:lnTo>
                <a:lnTo>
                  <a:pt x="202" y="268"/>
                </a:lnTo>
                <a:lnTo>
                  <a:pt x="202" y="268"/>
                </a:lnTo>
                <a:close/>
                <a:moveTo>
                  <a:pt x="55" y="71"/>
                </a:moveTo>
                <a:lnTo>
                  <a:pt x="55" y="71"/>
                </a:lnTo>
                <a:lnTo>
                  <a:pt x="58" y="72"/>
                </a:lnTo>
                <a:lnTo>
                  <a:pt x="58" y="72"/>
                </a:lnTo>
                <a:lnTo>
                  <a:pt x="60" y="71"/>
                </a:lnTo>
                <a:lnTo>
                  <a:pt x="58" y="69"/>
                </a:lnTo>
                <a:lnTo>
                  <a:pt x="58" y="69"/>
                </a:lnTo>
                <a:lnTo>
                  <a:pt x="55" y="71"/>
                </a:lnTo>
                <a:lnTo>
                  <a:pt x="55" y="71"/>
                </a:lnTo>
                <a:close/>
                <a:moveTo>
                  <a:pt x="98" y="44"/>
                </a:moveTo>
                <a:lnTo>
                  <a:pt x="98" y="44"/>
                </a:lnTo>
                <a:lnTo>
                  <a:pt x="95" y="48"/>
                </a:lnTo>
                <a:lnTo>
                  <a:pt x="95" y="48"/>
                </a:lnTo>
                <a:lnTo>
                  <a:pt x="98" y="48"/>
                </a:lnTo>
                <a:lnTo>
                  <a:pt x="98" y="48"/>
                </a:lnTo>
                <a:lnTo>
                  <a:pt x="99" y="45"/>
                </a:lnTo>
                <a:lnTo>
                  <a:pt x="99" y="45"/>
                </a:lnTo>
                <a:lnTo>
                  <a:pt x="98" y="44"/>
                </a:lnTo>
                <a:lnTo>
                  <a:pt x="98" y="44"/>
                </a:lnTo>
                <a:close/>
                <a:moveTo>
                  <a:pt x="248" y="143"/>
                </a:moveTo>
                <a:lnTo>
                  <a:pt x="248" y="143"/>
                </a:lnTo>
                <a:lnTo>
                  <a:pt x="251" y="143"/>
                </a:lnTo>
                <a:lnTo>
                  <a:pt x="251" y="141"/>
                </a:lnTo>
                <a:lnTo>
                  <a:pt x="251" y="141"/>
                </a:lnTo>
                <a:lnTo>
                  <a:pt x="248" y="140"/>
                </a:lnTo>
                <a:lnTo>
                  <a:pt x="248" y="140"/>
                </a:lnTo>
                <a:lnTo>
                  <a:pt x="248" y="143"/>
                </a:lnTo>
                <a:lnTo>
                  <a:pt x="248" y="143"/>
                </a:lnTo>
                <a:close/>
                <a:moveTo>
                  <a:pt x="87" y="36"/>
                </a:moveTo>
                <a:lnTo>
                  <a:pt x="87" y="36"/>
                </a:lnTo>
                <a:lnTo>
                  <a:pt x="87" y="39"/>
                </a:lnTo>
                <a:lnTo>
                  <a:pt x="87" y="39"/>
                </a:lnTo>
                <a:lnTo>
                  <a:pt x="88" y="39"/>
                </a:lnTo>
                <a:lnTo>
                  <a:pt x="88" y="39"/>
                </a:lnTo>
                <a:lnTo>
                  <a:pt x="90" y="36"/>
                </a:lnTo>
                <a:lnTo>
                  <a:pt x="90" y="36"/>
                </a:lnTo>
                <a:lnTo>
                  <a:pt x="87" y="36"/>
                </a:lnTo>
                <a:lnTo>
                  <a:pt x="87" y="36"/>
                </a:lnTo>
                <a:close/>
                <a:moveTo>
                  <a:pt x="90" y="48"/>
                </a:moveTo>
                <a:lnTo>
                  <a:pt x="90" y="48"/>
                </a:lnTo>
                <a:lnTo>
                  <a:pt x="90" y="44"/>
                </a:lnTo>
                <a:lnTo>
                  <a:pt x="90" y="44"/>
                </a:lnTo>
                <a:lnTo>
                  <a:pt x="90" y="44"/>
                </a:lnTo>
                <a:lnTo>
                  <a:pt x="90" y="44"/>
                </a:lnTo>
                <a:lnTo>
                  <a:pt x="90" y="44"/>
                </a:lnTo>
                <a:lnTo>
                  <a:pt x="88" y="47"/>
                </a:lnTo>
                <a:lnTo>
                  <a:pt x="88" y="47"/>
                </a:lnTo>
                <a:lnTo>
                  <a:pt x="87" y="48"/>
                </a:lnTo>
                <a:lnTo>
                  <a:pt x="87" y="48"/>
                </a:lnTo>
                <a:lnTo>
                  <a:pt x="90" y="48"/>
                </a:lnTo>
                <a:lnTo>
                  <a:pt x="90" y="48"/>
                </a:lnTo>
                <a:close/>
                <a:moveTo>
                  <a:pt x="76" y="34"/>
                </a:moveTo>
                <a:lnTo>
                  <a:pt x="76" y="34"/>
                </a:lnTo>
                <a:lnTo>
                  <a:pt x="72" y="33"/>
                </a:lnTo>
                <a:lnTo>
                  <a:pt x="72" y="33"/>
                </a:lnTo>
                <a:lnTo>
                  <a:pt x="71" y="36"/>
                </a:lnTo>
                <a:lnTo>
                  <a:pt x="71" y="36"/>
                </a:lnTo>
                <a:lnTo>
                  <a:pt x="74" y="36"/>
                </a:lnTo>
                <a:lnTo>
                  <a:pt x="74" y="36"/>
                </a:lnTo>
                <a:lnTo>
                  <a:pt x="76" y="34"/>
                </a:lnTo>
                <a:lnTo>
                  <a:pt x="76" y="34"/>
                </a:lnTo>
                <a:close/>
                <a:moveTo>
                  <a:pt x="170" y="216"/>
                </a:moveTo>
                <a:lnTo>
                  <a:pt x="170" y="216"/>
                </a:lnTo>
                <a:lnTo>
                  <a:pt x="172" y="214"/>
                </a:lnTo>
                <a:lnTo>
                  <a:pt x="172" y="212"/>
                </a:lnTo>
                <a:lnTo>
                  <a:pt x="172" y="212"/>
                </a:lnTo>
                <a:lnTo>
                  <a:pt x="172" y="209"/>
                </a:lnTo>
                <a:lnTo>
                  <a:pt x="172" y="209"/>
                </a:lnTo>
                <a:lnTo>
                  <a:pt x="169" y="212"/>
                </a:lnTo>
                <a:lnTo>
                  <a:pt x="169" y="212"/>
                </a:lnTo>
                <a:lnTo>
                  <a:pt x="170" y="212"/>
                </a:lnTo>
                <a:lnTo>
                  <a:pt x="170" y="216"/>
                </a:lnTo>
                <a:lnTo>
                  <a:pt x="170" y="216"/>
                </a:lnTo>
                <a:close/>
                <a:moveTo>
                  <a:pt x="183" y="126"/>
                </a:moveTo>
                <a:lnTo>
                  <a:pt x="183" y="126"/>
                </a:lnTo>
                <a:lnTo>
                  <a:pt x="181" y="124"/>
                </a:lnTo>
                <a:lnTo>
                  <a:pt x="181" y="124"/>
                </a:lnTo>
                <a:lnTo>
                  <a:pt x="180" y="130"/>
                </a:lnTo>
                <a:lnTo>
                  <a:pt x="180" y="130"/>
                </a:lnTo>
                <a:lnTo>
                  <a:pt x="180" y="130"/>
                </a:lnTo>
                <a:lnTo>
                  <a:pt x="180" y="130"/>
                </a:lnTo>
                <a:lnTo>
                  <a:pt x="183" y="126"/>
                </a:lnTo>
                <a:lnTo>
                  <a:pt x="183" y="126"/>
                </a:lnTo>
                <a:close/>
                <a:moveTo>
                  <a:pt x="289" y="377"/>
                </a:moveTo>
                <a:lnTo>
                  <a:pt x="289" y="377"/>
                </a:lnTo>
                <a:lnTo>
                  <a:pt x="287" y="373"/>
                </a:lnTo>
                <a:lnTo>
                  <a:pt x="287" y="373"/>
                </a:lnTo>
                <a:lnTo>
                  <a:pt x="285" y="373"/>
                </a:lnTo>
                <a:lnTo>
                  <a:pt x="285" y="373"/>
                </a:lnTo>
                <a:lnTo>
                  <a:pt x="285" y="377"/>
                </a:lnTo>
                <a:lnTo>
                  <a:pt x="285" y="377"/>
                </a:lnTo>
                <a:lnTo>
                  <a:pt x="289" y="377"/>
                </a:lnTo>
                <a:lnTo>
                  <a:pt x="289" y="377"/>
                </a:lnTo>
                <a:close/>
                <a:moveTo>
                  <a:pt x="225" y="350"/>
                </a:moveTo>
                <a:lnTo>
                  <a:pt x="225" y="350"/>
                </a:lnTo>
                <a:lnTo>
                  <a:pt x="227" y="348"/>
                </a:lnTo>
                <a:lnTo>
                  <a:pt x="227" y="348"/>
                </a:lnTo>
                <a:lnTo>
                  <a:pt x="227" y="347"/>
                </a:lnTo>
                <a:lnTo>
                  <a:pt x="227" y="347"/>
                </a:lnTo>
                <a:lnTo>
                  <a:pt x="225" y="347"/>
                </a:lnTo>
                <a:lnTo>
                  <a:pt x="225" y="347"/>
                </a:lnTo>
                <a:lnTo>
                  <a:pt x="224" y="347"/>
                </a:lnTo>
                <a:lnTo>
                  <a:pt x="224" y="347"/>
                </a:lnTo>
                <a:lnTo>
                  <a:pt x="225" y="350"/>
                </a:lnTo>
                <a:lnTo>
                  <a:pt x="225" y="350"/>
                </a:lnTo>
                <a:close/>
                <a:moveTo>
                  <a:pt x="205" y="362"/>
                </a:moveTo>
                <a:lnTo>
                  <a:pt x="205" y="362"/>
                </a:lnTo>
                <a:lnTo>
                  <a:pt x="205" y="365"/>
                </a:lnTo>
                <a:lnTo>
                  <a:pt x="205" y="367"/>
                </a:lnTo>
                <a:lnTo>
                  <a:pt x="205" y="367"/>
                </a:lnTo>
                <a:lnTo>
                  <a:pt x="207" y="362"/>
                </a:lnTo>
                <a:lnTo>
                  <a:pt x="207" y="362"/>
                </a:lnTo>
                <a:lnTo>
                  <a:pt x="205" y="362"/>
                </a:lnTo>
                <a:lnTo>
                  <a:pt x="205" y="362"/>
                </a:lnTo>
                <a:close/>
                <a:moveTo>
                  <a:pt x="240" y="408"/>
                </a:moveTo>
                <a:lnTo>
                  <a:pt x="240" y="408"/>
                </a:lnTo>
                <a:lnTo>
                  <a:pt x="238" y="408"/>
                </a:lnTo>
                <a:lnTo>
                  <a:pt x="238" y="408"/>
                </a:lnTo>
                <a:lnTo>
                  <a:pt x="235" y="410"/>
                </a:lnTo>
                <a:lnTo>
                  <a:pt x="235" y="410"/>
                </a:lnTo>
                <a:lnTo>
                  <a:pt x="235" y="413"/>
                </a:lnTo>
                <a:lnTo>
                  <a:pt x="235" y="413"/>
                </a:lnTo>
                <a:lnTo>
                  <a:pt x="238" y="410"/>
                </a:lnTo>
                <a:lnTo>
                  <a:pt x="238" y="410"/>
                </a:lnTo>
                <a:lnTo>
                  <a:pt x="240" y="408"/>
                </a:lnTo>
                <a:lnTo>
                  <a:pt x="240" y="408"/>
                </a:lnTo>
                <a:close/>
                <a:moveTo>
                  <a:pt x="161" y="119"/>
                </a:moveTo>
                <a:lnTo>
                  <a:pt x="161" y="119"/>
                </a:lnTo>
                <a:lnTo>
                  <a:pt x="161" y="119"/>
                </a:lnTo>
                <a:lnTo>
                  <a:pt x="161" y="119"/>
                </a:lnTo>
                <a:lnTo>
                  <a:pt x="156" y="121"/>
                </a:lnTo>
                <a:lnTo>
                  <a:pt x="156" y="121"/>
                </a:lnTo>
                <a:lnTo>
                  <a:pt x="156" y="121"/>
                </a:lnTo>
                <a:lnTo>
                  <a:pt x="156" y="121"/>
                </a:lnTo>
                <a:lnTo>
                  <a:pt x="156" y="121"/>
                </a:lnTo>
                <a:lnTo>
                  <a:pt x="156" y="121"/>
                </a:lnTo>
                <a:lnTo>
                  <a:pt x="159" y="123"/>
                </a:lnTo>
                <a:lnTo>
                  <a:pt x="159" y="123"/>
                </a:lnTo>
                <a:lnTo>
                  <a:pt x="161" y="119"/>
                </a:lnTo>
                <a:lnTo>
                  <a:pt x="161" y="119"/>
                </a:lnTo>
                <a:close/>
                <a:moveTo>
                  <a:pt x="214" y="165"/>
                </a:moveTo>
                <a:lnTo>
                  <a:pt x="214" y="165"/>
                </a:lnTo>
                <a:lnTo>
                  <a:pt x="214" y="176"/>
                </a:lnTo>
                <a:lnTo>
                  <a:pt x="214" y="176"/>
                </a:lnTo>
                <a:lnTo>
                  <a:pt x="214" y="176"/>
                </a:lnTo>
                <a:lnTo>
                  <a:pt x="214" y="176"/>
                </a:lnTo>
                <a:lnTo>
                  <a:pt x="214" y="165"/>
                </a:lnTo>
                <a:lnTo>
                  <a:pt x="214" y="165"/>
                </a:lnTo>
                <a:close/>
                <a:moveTo>
                  <a:pt x="248" y="377"/>
                </a:moveTo>
                <a:lnTo>
                  <a:pt x="248" y="377"/>
                </a:lnTo>
                <a:lnTo>
                  <a:pt x="246" y="375"/>
                </a:lnTo>
                <a:lnTo>
                  <a:pt x="246" y="373"/>
                </a:lnTo>
                <a:lnTo>
                  <a:pt x="246" y="373"/>
                </a:lnTo>
                <a:lnTo>
                  <a:pt x="244" y="375"/>
                </a:lnTo>
                <a:lnTo>
                  <a:pt x="244" y="375"/>
                </a:lnTo>
                <a:lnTo>
                  <a:pt x="246" y="378"/>
                </a:lnTo>
                <a:lnTo>
                  <a:pt x="246" y="378"/>
                </a:lnTo>
                <a:lnTo>
                  <a:pt x="248" y="377"/>
                </a:lnTo>
                <a:lnTo>
                  <a:pt x="248" y="377"/>
                </a:lnTo>
                <a:close/>
                <a:moveTo>
                  <a:pt x="238" y="378"/>
                </a:moveTo>
                <a:lnTo>
                  <a:pt x="238" y="378"/>
                </a:lnTo>
                <a:lnTo>
                  <a:pt x="240" y="383"/>
                </a:lnTo>
                <a:lnTo>
                  <a:pt x="240" y="383"/>
                </a:lnTo>
                <a:lnTo>
                  <a:pt x="241" y="381"/>
                </a:lnTo>
                <a:lnTo>
                  <a:pt x="241" y="381"/>
                </a:lnTo>
                <a:lnTo>
                  <a:pt x="240" y="378"/>
                </a:lnTo>
                <a:lnTo>
                  <a:pt x="240" y="378"/>
                </a:lnTo>
                <a:lnTo>
                  <a:pt x="238" y="378"/>
                </a:lnTo>
                <a:lnTo>
                  <a:pt x="238" y="378"/>
                </a:lnTo>
                <a:close/>
                <a:moveTo>
                  <a:pt x="199" y="171"/>
                </a:moveTo>
                <a:lnTo>
                  <a:pt x="199" y="171"/>
                </a:lnTo>
                <a:lnTo>
                  <a:pt x="199" y="170"/>
                </a:lnTo>
                <a:lnTo>
                  <a:pt x="199" y="170"/>
                </a:lnTo>
                <a:lnTo>
                  <a:pt x="195" y="171"/>
                </a:lnTo>
                <a:lnTo>
                  <a:pt x="195" y="171"/>
                </a:lnTo>
                <a:lnTo>
                  <a:pt x="195" y="171"/>
                </a:lnTo>
                <a:lnTo>
                  <a:pt x="195" y="171"/>
                </a:lnTo>
                <a:lnTo>
                  <a:pt x="194" y="176"/>
                </a:lnTo>
                <a:lnTo>
                  <a:pt x="194" y="176"/>
                </a:lnTo>
                <a:lnTo>
                  <a:pt x="194" y="176"/>
                </a:lnTo>
                <a:lnTo>
                  <a:pt x="194" y="176"/>
                </a:lnTo>
                <a:lnTo>
                  <a:pt x="199" y="171"/>
                </a:lnTo>
                <a:lnTo>
                  <a:pt x="199" y="171"/>
                </a:lnTo>
                <a:close/>
                <a:moveTo>
                  <a:pt x="28" y="63"/>
                </a:moveTo>
                <a:lnTo>
                  <a:pt x="28" y="63"/>
                </a:lnTo>
                <a:lnTo>
                  <a:pt x="28" y="63"/>
                </a:lnTo>
                <a:lnTo>
                  <a:pt x="28" y="63"/>
                </a:lnTo>
                <a:lnTo>
                  <a:pt x="25" y="66"/>
                </a:lnTo>
                <a:lnTo>
                  <a:pt x="25" y="66"/>
                </a:lnTo>
                <a:lnTo>
                  <a:pt x="25" y="66"/>
                </a:lnTo>
                <a:lnTo>
                  <a:pt x="25" y="66"/>
                </a:lnTo>
                <a:lnTo>
                  <a:pt x="25" y="67"/>
                </a:lnTo>
                <a:lnTo>
                  <a:pt x="25" y="67"/>
                </a:lnTo>
                <a:lnTo>
                  <a:pt x="25" y="67"/>
                </a:lnTo>
                <a:lnTo>
                  <a:pt x="25" y="67"/>
                </a:lnTo>
                <a:lnTo>
                  <a:pt x="28" y="63"/>
                </a:lnTo>
                <a:lnTo>
                  <a:pt x="28" y="63"/>
                </a:lnTo>
                <a:close/>
                <a:moveTo>
                  <a:pt x="172" y="222"/>
                </a:moveTo>
                <a:lnTo>
                  <a:pt x="172" y="222"/>
                </a:lnTo>
                <a:lnTo>
                  <a:pt x="170" y="225"/>
                </a:lnTo>
                <a:lnTo>
                  <a:pt x="170" y="225"/>
                </a:lnTo>
                <a:lnTo>
                  <a:pt x="170" y="228"/>
                </a:lnTo>
                <a:lnTo>
                  <a:pt x="170" y="228"/>
                </a:lnTo>
                <a:lnTo>
                  <a:pt x="170" y="230"/>
                </a:lnTo>
                <a:lnTo>
                  <a:pt x="170" y="230"/>
                </a:lnTo>
                <a:lnTo>
                  <a:pt x="172" y="228"/>
                </a:lnTo>
                <a:lnTo>
                  <a:pt x="172" y="228"/>
                </a:lnTo>
                <a:lnTo>
                  <a:pt x="172" y="222"/>
                </a:lnTo>
                <a:lnTo>
                  <a:pt x="172" y="222"/>
                </a:lnTo>
                <a:close/>
                <a:moveTo>
                  <a:pt x="271" y="159"/>
                </a:moveTo>
                <a:lnTo>
                  <a:pt x="271" y="159"/>
                </a:lnTo>
                <a:lnTo>
                  <a:pt x="271" y="160"/>
                </a:lnTo>
                <a:lnTo>
                  <a:pt x="271" y="160"/>
                </a:lnTo>
                <a:lnTo>
                  <a:pt x="271" y="160"/>
                </a:lnTo>
                <a:lnTo>
                  <a:pt x="271" y="160"/>
                </a:lnTo>
                <a:lnTo>
                  <a:pt x="273" y="162"/>
                </a:lnTo>
                <a:lnTo>
                  <a:pt x="273" y="162"/>
                </a:lnTo>
                <a:lnTo>
                  <a:pt x="274" y="160"/>
                </a:lnTo>
                <a:lnTo>
                  <a:pt x="271" y="159"/>
                </a:lnTo>
                <a:lnTo>
                  <a:pt x="271" y="159"/>
                </a:lnTo>
                <a:close/>
                <a:moveTo>
                  <a:pt x="205" y="272"/>
                </a:moveTo>
                <a:lnTo>
                  <a:pt x="205" y="272"/>
                </a:lnTo>
                <a:lnTo>
                  <a:pt x="205" y="271"/>
                </a:lnTo>
                <a:lnTo>
                  <a:pt x="205" y="271"/>
                </a:lnTo>
                <a:lnTo>
                  <a:pt x="200" y="269"/>
                </a:lnTo>
                <a:lnTo>
                  <a:pt x="200" y="269"/>
                </a:lnTo>
                <a:lnTo>
                  <a:pt x="200" y="271"/>
                </a:lnTo>
                <a:lnTo>
                  <a:pt x="200" y="271"/>
                </a:lnTo>
                <a:lnTo>
                  <a:pt x="205" y="272"/>
                </a:lnTo>
                <a:lnTo>
                  <a:pt x="205" y="272"/>
                </a:lnTo>
                <a:close/>
                <a:moveTo>
                  <a:pt x="221" y="138"/>
                </a:moveTo>
                <a:lnTo>
                  <a:pt x="221" y="138"/>
                </a:lnTo>
                <a:lnTo>
                  <a:pt x="216" y="140"/>
                </a:lnTo>
                <a:lnTo>
                  <a:pt x="216" y="140"/>
                </a:lnTo>
                <a:lnTo>
                  <a:pt x="216" y="141"/>
                </a:lnTo>
                <a:lnTo>
                  <a:pt x="216" y="141"/>
                </a:lnTo>
                <a:lnTo>
                  <a:pt x="219" y="141"/>
                </a:lnTo>
                <a:lnTo>
                  <a:pt x="219" y="141"/>
                </a:lnTo>
                <a:lnTo>
                  <a:pt x="221" y="140"/>
                </a:lnTo>
                <a:lnTo>
                  <a:pt x="221" y="138"/>
                </a:lnTo>
                <a:lnTo>
                  <a:pt x="221" y="138"/>
                </a:lnTo>
                <a:close/>
                <a:moveTo>
                  <a:pt x="188" y="198"/>
                </a:moveTo>
                <a:lnTo>
                  <a:pt x="188" y="198"/>
                </a:lnTo>
                <a:lnTo>
                  <a:pt x="191" y="192"/>
                </a:lnTo>
                <a:lnTo>
                  <a:pt x="191" y="192"/>
                </a:lnTo>
                <a:lnTo>
                  <a:pt x="186" y="197"/>
                </a:lnTo>
                <a:lnTo>
                  <a:pt x="186" y="197"/>
                </a:lnTo>
                <a:lnTo>
                  <a:pt x="188" y="198"/>
                </a:lnTo>
                <a:lnTo>
                  <a:pt x="188" y="198"/>
                </a:lnTo>
                <a:close/>
                <a:moveTo>
                  <a:pt x="161" y="113"/>
                </a:moveTo>
                <a:lnTo>
                  <a:pt x="161" y="113"/>
                </a:lnTo>
                <a:lnTo>
                  <a:pt x="159" y="116"/>
                </a:lnTo>
                <a:lnTo>
                  <a:pt x="159" y="116"/>
                </a:lnTo>
                <a:lnTo>
                  <a:pt x="162" y="118"/>
                </a:lnTo>
                <a:lnTo>
                  <a:pt x="162" y="118"/>
                </a:lnTo>
                <a:lnTo>
                  <a:pt x="162" y="115"/>
                </a:lnTo>
                <a:lnTo>
                  <a:pt x="162" y="115"/>
                </a:lnTo>
                <a:lnTo>
                  <a:pt x="161" y="113"/>
                </a:lnTo>
                <a:lnTo>
                  <a:pt x="161" y="113"/>
                </a:lnTo>
                <a:close/>
                <a:moveTo>
                  <a:pt x="244" y="421"/>
                </a:moveTo>
                <a:lnTo>
                  <a:pt x="244" y="421"/>
                </a:lnTo>
                <a:lnTo>
                  <a:pt x="244" y="422"/>
                </a:lnTo>
                <a:lnTo>
                  <a:pt x="244" y="422"/>
                </a:lnTo>
                <a:lnTo>
                  <a:pt x="244" y="425"/>
                </a:lnTo>
                <a:lnTo>
                  <a:pt x="244" y="425"/>
                </a:lnTo>
                <a:lnTo>
                  <a:pt x="244" y="427"/>
                </a:lnTo>
                <a:lnTo>
                  <a:pt x="244" y="427"/>
                </a:lnTo>
                <a:lnTo>
                  <a:pt x="246" y="425"/>
                </a:lnTo>
                <a:lnTo>
                  <a:pt x="246" y="425"/>
                </a:lnTo>
                <a:lnTo>
                  <a:pt x="244" y="421"/>
                </a:lnTo>
                <a:lnTo>
                  <a:pt x="244" y="421"/>
                </a:lnTo>
                <a:close/>
                <a:moveTo>
                  <a:pt x="230" y="361"/>
                </a:moveTo>
                <a:lnTo>
                  <a:pt x="230" y="361"/>
                </a:lnTo>
                <a:lnTo>
                  <a:pt x="229" y="361"/>
                </a:lnTo>
                <a:lnTo>
                  <a:pt x="229" y="361"/>
                </a:lnTo>
                <a:lnTo>
                  <a:pt x="230" y="365"/>
                </a:lnTo>
                <a:lnTo>
                  <a:pt x="230" y="365"/>
                </a:lnTo>
                <a:lnTo>
                  <a:pt x="232" y="365"/>
                </a:lnTo>
                <a:lnTo>
                  <a:pt x="232" y="365"/>
                </a:lnTo>
                <a:lnTo>
                  <a:pt x="230" y="361"/>
                </a:lnTo>
                <a:lnTo>
                  <a:pt x="230" y="361"/>
                </a:lnTo>
                <a:lnTo>
                  <a:pt x="230" y="361"/>
                </a:lnTo>
                <a:lnTo>
                  <a:pt x="230" y="361"/>
                </a:lnTo>
                <a:close/>
                <a:moveTo>
                  <a:pt x="169" y="116"/>
                </a:moveTo>
                <a:lnTo>
                  <a:pt x="169" y="116"/>
                </a:lnTo>
                <a:lnTo>
                  <a:pt x="167" y="119"/>
                </a:lnTo>
                <a:lnTo>
                  <a:pt x="167" y="119"/>
                </a:lnTo>
                <a:lnTo>
                  <a:pt x="169" y="121"/>
                </a:lnTo>
                <a:lnTo>
                  <a:pt x="169" y="121"/>
                </a:lnTo>
                <a:lnTo>
                  <a:pt x="170" y="118"/>
                </a:lnTo>
                <a:lnTo>
                  <a:pt x="170" y="118"/>
                </a:lnTo>
                <a:lnTo>
                  <a:pt x="169" y="116"/>
                </a:lnTo>
                <a:lnTo>
                  <a:pt x="169" y="116"/>
                </a:lnTo>
                <a:close/>
                <a:moveTo>
                  <a:pt x="137" y="222"/>
                </a:moveTo>
                <a:lnTo>
                  <a:pt x="137" y="222"/>
                </a:lnTo>
                <a:lnTo>
                  <a:pt x="137" y="222"/>
                </a:lnTo>
                <a:lnTo>
                  <a:pt x="137" y="222"/>
                </a:lnTo>
                <a:lnTo>
                  <a:pt x="136" y="227"/>
                </a:lnTo>
                <a:lnTo>
                  <a:pt x="136" y="227"/>
                </a:lnTo>
                <a:lnTo>
                  <a:pt x="137" y="227"/>
                </a:lnTo>
                <a:lnTo>
                  <a:pt x="137" y="227"/>
                </a:lnTo>
                <a:lnTo>
                  <a:pt x="137" y="222"/>
                </a:lnTo>
                <a:lnTo>
                  <a:pt x="137" y="222"/>
                </a:lnTo>
                <a:close/>
                <a:moveTo>
                  <a:pt x="191" y="258"/>
                </a:moveTo>
                <a:lnTo>
                  <a:pt x="191" y="258"/>
                </a:lnTo>
                <a:lnTo>
                  <a:pt x="192" y="257"/>
                </a:lnTo>
                <a:lnTo>
                  <a:pt x="192" y="257"/>
                </a:lnTo>
                <a:lnTo>
                  <a:pt x="191" y="255"/>
                </a:lnTo>
                <a:lnTo>
                  <a:pt x="191" y="255"/>
                </a:lnTo>
                <a:lnTo>
                  <a:pt x="189" y="257"/>
                </a:lnTo>
                <a:lnTo>
                  <a:pt x="189" y="257"/>
                </a:lnTo>
                <a:lnTo>
                  <a:pt x="191" y="258"/>
                </a:lnTo>
                <a:lnTo>
                  <a:pt x="191" y="258"/>
                </a:lnTo>
                <a:close/>
                <a:moveTo>
                  <a:pt x="289" y="365"/>
                </a:moveTo>
                <a:lnTo>
                  <a:pt x="289" y="365"/>
                </a:lnTo>
                <a:lnTo>
                  <a:pt x="289" y="361"/>
                </a:lnTo>
                <a:lnTo>
                  <a:pt x="289" y="361"/>
                </a:lnTo>
                <a:lnTo>
                  <a:pt x="285" y="365"/>
                </a:lnTo>
                <a:lnTo>
                  <a:pt x="285" y="365"/>
                </a:lnTo>
                <a:lnTo>
                  <a:pt x="289" y="365"/>
                </a:lnTo>
                <a:lnTo>
                  <a:pt x="289" y="365"/>
                </a:lnTo>
                <a:close/>
                <a:moveTo>
                  <a:pt x="93" y="52"/>
                </a:moveTo>
                <a:lnTo>
                  <a:pt x="93" y="52"/>
                </a:lnTo>
                <a:lnTo>
                  <a:pt x="91" y="53"/>
                </a:lnTo>
                <a:lnTo>
                  <a:pt x="91" y="53"/>
                </a:lnTo>
                <a:lnTo>
                  <a:pt x="96" y="53"/>
                </a:lnTo>
                <a:lnTo>
                  <a:pt x="96" y="53"/>
                </a:lnTo>
                <a:lnTo>
                  <a:pt x="96" y="52"/>
                </a:lnTo>
                <a:lnTo>
                  <a:pt x="96" y="52"/>
                </a:lnTo>
                <a:lnTo>
                  <a:pt x="93" y="52"/>
                </a:lnTo>
                <a:lnTo>
                  <a:pt x="93" y="52"/>
                </a:lnTo>
                <a:close/>
                <a:moveTo>
                  <a:pt x="260" y="143"/>
                </a:moveTo>
                <a:lnTo>
                  <a:pt x="260" y="143"/>
                </a:lnTo>
                <a:lnTo>
                  <a:pt x="257" y="143"/>
                </a:lnTo>
                <a:lnTo>
                  <a:pt x="257" y="143"/>
                </a:lnTo>
                <a:lnTo>
                  <a:pt x="255" y="145"/>
                </a:lnTo>
                <a:lnTo>
                  <a:pt x="255" y="145"/>
                </a:lnTo>
                <a:lnTo>
                  <a:pt x="259" y="146"/>
                </a:lnTo>
                <a:lnTo>
                  <a:pt x="259" y="146"/>
                </a:lnTo>
                <a:lnTo>
                  <a:pt x="260" y="143"/>
                </a:lnTo>
                <a:lnTo>
                  <a:pt x="260" y="143"/>
                </a:lnTo>
                <a:close/>
                <a:moveTo>
                  <a:pt x="172" y="118"/>
                </a:moveTo>
                <a:lnTo>
                  <a:pt x="172" y="118"/>
                </a:lnTo>
                <a:lnTo>
                  <a:pt x="172" y="123"/>
                </a:lnTo>
                <a:lnTo>
                  <a:pt x="172" y="123"/>
                </a:lnTo>
                <a:lnTo>
                  <a:pt x="175" y="119"/>
                </a:lnTo>
                <a:lnTo>
                  <a:pt x="175" y="119"/>
                </a:lnTo>
                <a:lnTo>
                  <a:pt x="172" y="118"/>
                </a:lnTo>
                <a:lnTo>
                  <a:pt x="172" y="118"/>
                </a:lnTo>
                <a:close/>
                <a:moveTo>
                  <a:pt x="158" y="205"/>
                </a:moveTo>
                <a:lnTo>
                  <a:pt x="158" y="205"/>
                </a:lnTo>
                <a:lnTo>
                  <a:pt x="158" y="205"/>
                </a:lnTo>
                <a:lnTo>
                  <a:pt x="158" y="205"/>
                </a:lnTo>
                <a:lnTo>
                  <a:pt x="156" y="198"/>
                </a:lnTo>
                <a:lnTo>
                  <a:pt x="156" y="198"/>
                </a:lnTo>
                <a:lnTo>
                  <a:pt x="156" y="200"/>
                </a:lnTo>
                <a:lnTo>
                  <a:pt x="156" y="200"/>
                </a:lnTo>
                <a:lnTo>
                  <a:pt x="156" y="200"/>
                </a:lnTo>
                <a:lnTo>
                  <a:pt x="156" y="200"/>
                </a:lnTo>
                <a:lnTo>
                  <a:pt x="158" y="205"/>
                </a:lnTo>
                <a:lnTo>
                  <a:pt x="158" y="205"/>
                </a:lnTo>
                <a:close/>
                <a:moveTo>
                  <a:pt x="240" y="313"/>
                </a:moveTo>
                <a:lnTo>
                  <a:pt x="240" y="313"/>
                </a:lnTo>
                <a:lnTo>
                  <a:pt x="240" y="312"/>
                </a:lnTo>
                <a:lnTo>
                  <a:pt x="240" y="312"/>
                </a:lnTo>
                <a:lnTo>
                  <a:pt x="238" y="313"/>
                </a:lnTo>
                <a:lnTo>
                  <a:pt x="236" y="315"/>
                </a:lnTo>
                <a:lnTo>
                  <a:pt x="236" y="315"/>
                </a:lnTo>
                <a:lnTo>
                  <a:pt x="236" y="317"/>
                </a:lnTo>
                <a:lnTo>
                  <a:pt x="236" y="317"/>
                </a:lnTo>
                <a:lnTo>
                  <a:pt x="240" y="313"/>
                </a:lnTo>
                <a:lnTo>
                  <a:pt x="240" y="313"/>
                </a:lnTo>
                <a:close/>
                <a:moveTo>
                  <a:pt x="205" y="187"/>
                </a:moveTo>
                <a:lnTo>
                  <a:pt x="205" y="187"/>
                </a:lnTo>
                <a:lnTo>
                  <a:pt x="205" y="181"/>
                </a:lnTo>
                <a:lnTo>
                  <a:pt x="205" y="181"/>
                </a:lnTo>
                <a:lnTo>
                  <a:pt x="205" y="179"/>
                </a:lnTo>
                <a:lnTo>
                  <a:pt x="205" y="179"/>
                </a:lnTo>
                <a:lnTo>
                  <a:pt x="205" y="181"/>
                </a:lnTo>
                <a:lnTo>
                  <a:pt x="205" y="181"/>
                </a:lnTo>
                <a:lnTo>
                  <a:pt x="205" y="187"/>
                </a:lnTo>
                <a:lnTo>
                  <a:pt x="205" y="187"/>
                </a:lnTo>
                <a:close/>
                <a:moveTo>
                  <a:pt x="80" y="201"/>
                </a:moveTo>
                <a:lnTo>
                  <a:pt x="80" y="201"/>
                </a:lnTo>
                <a:lnTo>
                  <a:pt x="80" y="201"/>
                </a:lnTo>
                <a:lnTo>
                  <a:pt x="80" y="201"/>
                </a:lnTo>
                <a:lnTo>
                  <a:pt x="79" y="201"/>
                </a:lnTo>
                <a:lnTo>
                  <a:pt x="79" y="201"/>
                </a:lnTo>
                <a:lnTo>
                  <a:pt x="80" y="206"/>
                </a:lnTo>
                <a:lnTo>
                  <a:pt x="80" y="206"/>
                </a:lnTo>
                <a:lnTo>
                  <a:pt x="82" y="205"/>
                </a:lnTo>
                <a:lnTo>
                  <a:pt x="82" y="205"/>
                </a:lnTo>
                <a:lnTo>
                  <a:pt x="80" y="201"/>
                </a:lnTo>
                <a:lnTo>
                  <a:pt x="80" y="201"/>
                </a:lnTo>
                <a:close/>
                <a:moveTo>
                  <a:pt x="88" y="52"/>
                </a:moveTo>
                <a:lnTo>
                  <a:pt x="88" y="52"/>
                </a:lnTo>
                <a:lnTo>
                  <a:pt x="87" y="52"/>
                </a:lnTo>
                <a:lnTo>
                  <a:pt x="87" y="52"/>
                </a:lnTo>
                <a:lnTo>
                  <a:pt x="85" y="52"/>
                </a:lnTo>
                <a:lnTo>
                  <a:pt x="85" y="53"/>
                </a:lnTo>
                <a:lnTo>
                  <a:pt x="85" y="53"/>
                </a:lnTo>
                <a:lnTo>
                  <a:pt x="88" y="53"/>
                </a:lnTo>
                <a:lnTo>
                  <a:pt x="88" y="53"/>
                </a:lnTo>
                <a:lnTo>
                  <a:pt x="88" y="52"/>
                </a:lnTo>
                <a:lnTo>
                  <a:pt x="88" y="52"/>
                </a:lnTo>
                <a:close/>
                <a:moveTo>
                  <a:pt x="150" y="246"/>
                </a:moveTo>
                <a:lnTo>
                  <a:pt x="150" y="246"/>
                </a:lnTo>
                <a:lnTo>
                  <a:pt x="151" y="246"/>
                </a:lnTo>
                <a:lnTo>
                  <a:pt x="151" y="246"/>
                </a:lnTo>
                <a:lnTo>
                  <a:pt x="153" y="246"/>
                </a:lnTo>
                <a:lnTo>
                  <a:pt x="153" y="246"/>
                </a:lnTo>
                <a:lnTo>
                  <a:pt x="151" y="244"/>
                </a:lnTo>
                <a:lnTo>
                  <a:pt x="150" y="244"/>
                </a:lnTo>
                <a:lnTo>
                  <a:pt x="150" y="244"/>
                </a:lnTo>
                <a:lnTo>
                  <a:pt x="150" y="246"/>
                </a:lnTo>
                <a:lnTo>
                  <a:pt x="150" y="246"/>
                </a:lnTo>
                <a:close/>
                <a:moveTo>
                  <a:pt x="249" y="391"/>
                </a:moveTo>
                <a:lnTo>
                  <a:pt x="249" y="391"/>
                </a:lnTo>
                <a:lnTo>
                  <a:pt x="248" y="392"/>
                </a:lnTo>
                <a:lnTo>
                  <a:pt x="248" y="394"/>
                </a:lnTo>
                <a:lnTo>
                  <a:pt x="248" y="394"/>
                </a:lnTo>
                <a:lnTo>
                  <a:pt x="248" y="395"/>
                </a:lnTo>
                <a:lnTo>
                  <a:pt x="248" y="395"/>
                </a:lnTo>
                <a:lnTo>
                  <a:pt x="248" y="397"/>
                </a:lnTo>
                <a:lnTo>
                  <a:pt x="248" y="397"/>
                </a:lnTo>
                <a:lnTo>
                  <a:pt x="248" y="397"/>
                </a:lnTo>
                <a:lnTo>
                  <a:pt x="248" y="397"/>
                </a:lnTo>
                <a:lnTo>
                  <a:pt x="249" y="391"/>
                </a:lnTo>
                <a:lnTo>
                  <a:pt x="249" y="391"/>
                </a:lnTo>
                <a:close/>
                <a:moveTo>
                  <a:pt x="230" y="397"/>
                </a:moveTo>
                <a:lnTo>
                  <a:pt x="230" y="397"/>
                </a:lnTo>
                <a:lnTo>
                  <a:pt x="233" y="395"/>
                </a:lnTo>
                <a:lnTo>
                  <a:pt x="233" y="394"/>
                </a:lnTo>
                <a:lnTo>
                  <a:pt x="233" y="394"/>
                </a:lnTo>
                <a:lnTo>
                  <a:pt x="232" y="395"/>
                </a:lnTo>
                <a:lnTo>
                  <a:pt x="230" y="397"/>
                </a:lnTo>
                <a:lnTo>
                  <a:pt x="230" y="397"/>
                </a:lnTo>
                <a:close/>
                <a:moveTo>
                  <a:pt x="167" y="246"/>
                </a:moveTo>
                <a:lnTo>
                  <a:pt x="167" y="246"/>
                </a:lnTo>
                <a:lnTo>
                  <a:pt x="164" y="244"/>
                </a:lnTo>
                <a:lnTo>
                  <a:pt x="164" y="246"/>
                </a:lnTo>
                <a:lnTo>
                  <a:pt x="164" y="246"/>
                </a:lnTo>
                <a:lnTo>
                  <a:pt x="166" y="249"/>
                </a:lnTo>
                <a:lnTo>
                  <a:pt x="166" y="249"/>
                </a:lnTo>
                <a:lnTo>
                  <a:pt x="167" y="246"/>
                </a:lnTo>
                <a:lnTo>
                  <a:pt x="167" y="246"/>
                </a:lnTo>
                <a:close/>
                <a:moveTo>
                  <a:pt x="36" y="41"/>
                </a:moveTo>
                <a:lnTo>
                  <a:pt x="36" y="41"/>
                </a:lnTo>
                <a:lnTo>
                  <a:pt x="35" y="41"/>
                </a:lnTo>
                <a:lnTo>
                  <a:pt x="35" y="41"/>
                </a:lnTo>
                <a:lnTo>
                  <a:pt x="31" y="45"/>
                </a:lnTo>
                <a:lnTo>
                  <a:pt x="31" y="45"/>
                </a:lnTo>
                <a:lnTo>
                  <a:pt x="33" y="47"/>
                </a:lnTo>
                <a:lnTo>
                  <a:pt x="33" y="47"/>
                </a:lnTo>
                <a:lnTo>
                  <a:pt x="36" y="41"/>
                </a:lnTo>
                <a:lnTo>
                  <a:pt x="36" y="41"/>
                </a:lnTo>
                <a:close/>
                <a:moveTo>
                  <a:pt x="232" y="274"/>
                </a:moveTo>
                <a:lnTo>
                  <a:pt x="232" y="274"/>
                </a:lnTo>
                <a:lnTo>
                  <a:pt x="232" y="274"/>
                </a:lnTo>
                <a:lnTo>
                  <a:pt x="232" y="274"/>
                </a:lnTo>
                <a:lnTo>
                  <a:pt x="232" y="277"/>
                </a:lnTo>
                <a:lnTo>
                  <a:pt x="232" y="277"/>
                </a:lnTo>
                <a:lnTo>
                  <a:pt x="233" y="277"/>
                </a:lnTo>
                <a:lnTo>
                  <a:pt x="233" y="277"/>
                </a:lnTo>
                <a:lnTo>
                  <a:pt x="235" y="277"/>
                </a:lnTo>
                <a:lnTo>
                  <a:pt x="235" y="276"/>
                </a:lnTo>
                <a:lnTo>
                  <a:pt x="235" y="276"/>
                </a:lnTo>
                <a:lnTo>
                  <a:pt x="233" y="276"/>
                </a:lnTo>
                <a:lnTo>
                  <a:pt x="232" y="274"/>
                </a:lnTo>
                <a:lnTo>
                  <a:pt x="232" y="274"/>
                </a:lnTo>
                <a:close/>
                <a:moveTo>
                  <a:pt x="134" y="228"/>
                </a:moveTo>
                <a:lnTo>
                  <a:pt x="134" y="228"/>
                </a:lnTo>
                <a:lnTo>
                  <a:pt x="134" y="230"/>
                </a:lnTo>
                <a:lnTo>
                  <a:pt x="134" y="230"/>
                </a:lnTo>
                <a:lnTo>
                  <a:pt x="136" y="231"/>
                </a:lnTo>
                <a:lnTo>
                  <a:pt x="136" y="231"/>
                </a:lnTo>
                <a:lnTo>
                  <a:pt x="137" y="231"/>
                </a:lnTo>
                <a:lnTo>
                  <a:pt x="137" y="231"/>
                </a:lnTo>
                <a:lnTo>
                  <a:pt x="137" y="228"/>
                </a:lnTo>
                <a:lnTo>
                  <a:pt x="137" y="228"/>
                </a:lnTo>
                <a:lnTo>
                  <a:pt x="134" y="228"/>
                </a:lnTo>
                <a:lnTo>
                  <a:pt x="134" y="228"/>
                </a:lnTo>
                <a:close/>
                <a:moveTo>
                  <a:pt x="285" y="253"/>
                </a:moveTo>
                <a:lnTo>
                  <a:pt x="285" y="253"/>
                </a:lnTo>
                <a:lnTo>
                  <a:pt x="285" y="258"/>
                </a:lnTo>
                <a:lnTo>
                  <a:pt x="285" y="258"/>
                </a:lnTo>
                <a:lnTo>
                  <a:pt x="287" y="255"/>
                </a:lnTo>
                <a:lnTo>
                  <a:pt x="287" y="255"/>
                </a:lnTo>
                <a:lnTo>
                  <a:pt x="285" y="253"/>
                </a:lnTo>
                <a:lnTo>
                  <a:pt x="285" y="253"/>
                </a:lnTo>
                <a:close/>
                <a:moveTo>
                  <a:pt x="112" y="212"/>
                </a:moveTo>
                <a:lnTo>
                  <a:pt x="112" y="212"/>
                </a:lnTo>
                <a:lnTo>
                  <a:pt x="109" y="209"/>
                </a:lnTo>
                <a:lnTo>
                  <a:pt x="109" y="209"/>
                </a:lnTo>
                <a:lnTo>
                  <a:pt x="109" y="211"/>
                </a:lnTo>
                <a:lnTo>
                  <a:pt x="109" y="211"/>
                </a:lnTo>
                <a:lnTo>
                  <a:pt x="110" y="212"/>
                </a:lnTo>
                <a:lnTo>
                  <a:pt x="112" y="212"/>
                </a:lnTo>
                <a:lnTo>
                  <a:pt x="112" y="212"/>
                </a:lnTo>
                <a:close/>
                <a:moveTo>
                  <a:pt x="88" y="186"/>
                </a:moveTo>
                <a:lnTo>
                  <a:pt x="88" y="186"/>
                </a:lnTo>
                <a:lnTo>
                  <a:pt x="88" y="179"/>
                </a:lnTo>
                <a:lnTo>
                  <a:pt x="88" y="179"/>
                </a:lnTo>
                <a:lnTo>
                  <a:pt x="87" y="181"/>
                </a:lnTo>
                <a:lnTo>
                  <a:pt x="87" y="181"/>
                </a:lnTo>
                <a:lnTo>
                  <a:pt x="87" y="184"/>
                </a:lnTo>
                <a:lnTo>
                  <a:pt x="88" y="186"/>
                </a:lnTo>
                <a:lnTo>
                  <a:pt x="88" y="186"/>
                </a:lnTo>
                <a:close/>
                <a:moveTo>
                  <a:pt x="210" y="271"/>
                </a:moveTo>
                <a:lnTo>
                  <a:pt x="210" y="271"/>
                </a:lnTo>
                <a:lnTo>
                  <a:pt x="207" y="271"/>
                </a:lnTo>
                <a:lnTo>
                  <a:pt x="207" y="271"/>
                </a:lnTo>
                <a:lnTo>
                  <a:pt x="207" y="272"/>
                </a:lnTo>
                <a:lnTo>
                  <a:pt x="207" y="272"/>
                </a:lnTo>
                <a:lnTo>
                  <a:pt x="210" y="274"/>
                </a:lnTo>
                <a:lnTo>
                  <a:pt x="210" y="274"/>
                </a:lnTo>
                <a:lnTo>
                  <a:pt x="210" y="271"/>
                </a:lnTo>
                <a:lnTo>
                  <a:pt x="210" y="271"/>
                </a:lnTo>
                <a:close/>
                <a:moveTo>
                  <a:pt x="282" y="162"/>
                </a:moveTo>
                <a:lnTo>
                  <a:pt x="282" y="162"/>
                </a:lnTo>
                <a:lnTo>
                  <a:pt x="281" y="164"/>
                </a:lnTo>
                <a:lnTo>
                  <a:pt x="281" y="164"/>
                </a:lnTo>
                <a:lnTo>
                  <a:pt x="282" y="165"/>
                </a:lnTo>
                <a:lnTo>
                  <a:pt x="282" y="165"/>
                </a:lnTo>
                <a:lnTo>
                  <a:pt x="282" y="164"/>
                </a:lnTo>
                <a:lnTo>
                  <a:pt x="282" y="162"/>
                </a:lnTo>
                <a:lnTo>
                  <a:pt x="282" y="162"/>
                </a:lnTo>
                <a:close/>
                <a:moveTo>
                  <a:pt x="91" y="34"/>
                </a:moveTo>
                <a:lnTo>
                  <a:pt x="91" y="34"/>
                </a:lnTo>
                <a:lnTo>
                  <a:pt x="93" y="33"/>
                </a:lnTo>
                <a:lnTo>
                  <a:pt x="93" y="33"/>
                </a:lnTo>
                <a:lnTo>
                  <a:pt x="88" y="33"/>
                </a:lnTo>
                <a:lnTo>
                  <a:pt x="88" y="33"/>
                </a:lnTo>
                <a:lnTo>
                  <a:pt x="88" y="33"/>
                </a:lnTo>
                <a:lnTo>
                  <a:pt x="88" y="33"/>
                </a:lnTo>
                <a:lnTo>
                  <a:pt x="91" y="34"/>
                </a:lnTo>
                <a:lnTo>
                  <a:pt x="91" y="34"/>
                </a:lnTo>
                <a:close/>
                <a:moveTo>
                  <a:pt x="188" y="184"/>
                </a:moveTo>
                <a:lnTo>
                  <a:pt x="188" y="184"/>
                </a:lnTo>
                <a:lnTo>
                  <a:pt x="191" y="173"/>
                </a:lnTo>
                <a:lnTo>
                  <a:pt x="191" y="173"/>
                </a:lnTo>
                <a:lnTo>
                  <a:pt x="191" y="175"/>
                </a:lnTo>
                <a:lnTo>
                  <a:pt x="191" y="175"/>
                </a:lnTo>
                <a:lnTo>
                  <a:pt x="189" y="178"/>
                </a:lnTo>
                <a:lnTo>
                  <a:pt x="189" y="178"/>
                </a:lnTo>
                <a:lnTo>
                  <a:pt x="188" y="184"/>
                </a:lnTo>
                <a:lnTo>
                  <a:pt x="188" y="184"/>
                </a:lnTo>
                <a:close/>
                <a:moveTo>
                  <a:pt x="259" y="154"/>
                </a:moveTo>
                <a:lnTo>
                  <a:pt x="259" y="154"/>
                </a:lnTo>
                <a:lnTo>
                  <a:pt x="260" y="151"/>
                </a:lnTo>
                <a:lnTo>
                  <a:pt x="260" y="151"/>
                </a:lnTo>
                <a:lnTo>
                  <a:pt x="260" y="149"/>
                </a:lnTo>
                <a:lnTo>
                  <a:pt x="260" y="149"/>
                </a:lnTo>
                <a:lnTo>
                  <a:pt x="259" y="149"/>
                </a:lnTo>
                <a:lnTo>
                  <a:pt x="259" y="149"/>
                </a:lnTo>
                <a:lnTo>
                  <a:pt x="257" y="153"/>
                </a:lnTo>
                <a:lnTo>
                  <a:pt x="257" y="153"/>
                </a:lnTo>
                <a:lnTo>
                  <a:pt x="259" y="154"/>
                </a:lnTo>
                <a:lnTo>
                  <a:pt x="259" y="154"/>
                </a:lnTo>
                <a:close/>
                <a:moveTo>
                  <a:pt x="46" y="69"/>
                </a:moveTo>
                <a:lnTo>
                  <a:pt x="46" y="69"/>
                </a:lnTo>
                <a:lnTo>
                  <a:pt x="52" y="75"/>
                </a:lnTo>
                <a:lnTo>
                  <a:pt x="52" y="75"/>
                </a:lnTo>
                <a:lnTo>
                  <a:pt x="52" y="75"/>
                </a:lnTo>
                <a:lnTo>
                  <a:pt x="52" y="75"/>
                </a:lnTo>
                <a:lnTo>
                  <a:pt x="47" y="67"/>
                </a:lnTo>
                <a:lnTo>
                  <a:pt x="47" y="67"/>
                </a:lnTo>
                <a:lnTo>
                  <a:pt x="46" y="69"/>
                </a:lnTo>
                <a:lnTo>
                  <a:pt x="46" y="69"/>
                </a:lnTo>
                <a:close/>
                <a:moveTo>
                  <a:pt x="279" y="377"/>
                </a:moveTo>
                <a:lnTo>
                  <a:pt x="279" y="377"/>
                </a:lnTo>
                <a:lnTo>
                  <a:pt x="279" y="377"/>
                </a:lnTo>
                <a:lnTo>
                  <a:pt x="278" y="377"/>
                </a:lnTo>
                <a:lnTo>
                  <a:pt x="278" y="377"/>
                </a:lnTo>
                <a:lnTo>
                  <a:pt x="278" y="375"/>
                </a:lnTo>
                <a:lnTo>
                  <a:pt x="276" y="375"/>
                </a:lnTo>
                <a:lnTo>
                  <a:pt x="276" y="375"/>
                </a:lnTo>
                <a:lnTo>
                  <a:pt x="276" y="378"/>
                </a:lnTo>
                <a:lnTo>
                  <a:pt x="276" y="378"/>
                </a:lnTo>
                <a:lnTo>
                  <a:pt x="279" y="377"/>
                </a:lnTo>
                <a:lnTo>
                  <a:pt x="279" y="377"/>
                </a:lnTo>
                <a:close/>
                <a:moveTo>
                  <a:pt x="222" y="280"/>
                </a:moveTo>
                <a:lnTo>
                  <a:pt x="222" y="280"/>
                </a:lnTo>
                <a:lnTo>
                  <a:pt x="229" y="280"/>
                </a:lnTo>
                <a:lnTo>
                  <a:pt x="229" y="280"/>
                </a:lnTo>
                <a:lnTo>
                  <a:pt x="229" y="280"/>
                </a:lnTo>
                <a:lnTo>
                  <a:pt x="229" y="280"/>
                </a:lnTo>
                <a:lnTo>
                  <a:pt x="224" y="279"/>
                </a:lnTo>
                <a:lnTo>
                  <a:pt x="224" y="279"/>
                </a:lnTo>
                <a:lnTo>
                  <a:pt x="222" y="280"/>
                </a:lnTo>
                <a:lnTo>
                  <a:pt x="222" y="280"/>
                </a:lnTo>
                <a:close/>
                <a:moveTo>
                  <a:pt x="142" y="227"/>
                </a:moveTo>
                <a:lnTo>
                  <a:pt x="142" y="227"/>
                </a:lnTo>
                <a:lnTo>
                  <a:pt x="142" y="224"/>
                </a:lnTo>
                <a:lnTo>
                  <a:pt x="142" y="224"/>
                </a:lnTo>
                <a:lnTo>
                  <a:pt x="140" y="224"/>
                </a:lnTo>
                <a:lnTo>
                  <a:pt x="140" y="224"/>
                </a:lnTo>
                <a:lnTo>
                  <a:pt x="140" y="227"/>
                </a:lnTo>
                <a:lnTo>
                  <a:pt x="140" y="227"/>
                </a:lnTo>
                <a:lnTo>
                  <a:pt x="142" y="227"/>
                </a:lnTo>
                <a:lnTo>
                  <a:pt x="142" y="227"/>
                </a:lnTo>
                <a:close/>
                <a:moveTo>
                  <a:pt x="233" y="320"/>
                </a:moveTo>
                <a:lnTo>
                  <a:pt x="233" y="320"/>
                </a:lnTo>
                <a:lnTo>
                  <a:pt x="233" y="323"/>
                </a:lnTo>
                <a:lnTo>
                  <a:pt x="233" y="323"/>
                </a:lnTo>
                <a:lnTo>
                  <a:pt x="235" y="321"/>
                </a:lnTo>
                <a:lnTo>
                  <a:pt x="235" y="320"/>
                </a:lnTo>
                <a:lnTo>
                  <a:pt x="235" y="320"/>
                </a:lnTo>
                <a:lnTo>
                  <a:pt x="233" y="320"/>
                </a:lnTo>
                <a:lnTo>
                  <a:pt x="233" y="320"/>
                </a:lnTo>
                <a:close/>
                <a:moveTo>
                  <a:pt x="270" y="364"/>
                </a:moveTo>
                <a:lnTo>
                  <a:pt x="270" y="364"/>
                </a:lnTo>
                <a:lnTo>
                  <a:pt x="270" y="362"/>
                </a:lnTo>
                <a:lnTo>
                  <a:pt x="270" y="362"/>
                </a:lnTo>
                <a:lnTo>
                  <a:pt x="266" y="364"/>
                </a:lnTo>
                <a:lnTo>
                  <a:pt x="266" y="364"/>
                </a:lnTo>
                <a:lnTo>
                  <a:pt x="268" y="365"/>
                </a:lnTo>
                <a:lnTo>
                  <a:pt x="268" y="365"/>
                </a:lnTo>
                <a:lnTo>
                  <a:pt x="270" y="364"/>
                </a:lnTo>
                <a:lnTo>
                  <a:pt x="270" y="364"/>
                </a:lnTo>
                <a:close/>
                <a:moveTo>
                  <a:pt x="74" y="151"/>
                </a:moveTo>
                <a:lnTo>
                  <a:pt x="74" y="151"/>
                </a:lnTo>
                <a:lnTo>
                  <a:pt x="76" y="149"/>
                </a:lnTo>
                <a:lnTo>
                  <a:pt x="77" y="145"/>
                </a:lnTo>
                <a:lnTo>
                  <a:pt x="77" y="145"/>
                </a:lnTo>
                <a:lnTo>
                  <a:pt x="77" y="145"/>
                </a:lnTo>
                <a:lnTo>
                  <a:pt x="77" y="145"/>
                </a:lnTo>
                <a:lnTo>
                  <a:pt x="74" y="151"/>
                </a:lnTo>
                <a:lnTo>
                  <a:pt x="74" y="151"/>
                </a:lnTo>
                <a:close/>
                <a:moveTo>
                  <a:pt x="229" y="321"/>
                </a:moveTo>
                <a:lnTo>
                  <a:pt x="229" y="321"/>
                </a:lnTo>
                <a:lnTo>
                  <a:pt x="229" y="321"/>
                </a:lnTo>
                <a:lnTo>
                  <a:pt x="229" y="321"/>
                </a:lnTo>
                <a:lnTo>
                  <a:pt x="225" y="324"/>
                </a:lnTo>
                <a:lnTo>
                  <a:pt x="225" y="324"/>
                </a:lnTo>
                <a:lnTo>
                  <a:pt x="225" y="326"/>
                </a:lnTo>
                <a:lnTo>
                  <a:pt x="225" y="326"/>
                </a:lnTo>
                <a:lnTo>
                  <a:pt x="227" y="323"/>
                </a:lnTo>
                <a:lnTo>
                  <a:pt x="229" y="321"/>
                </a:lnTo>
                <a:lnTo>
                  <a:pt x="229" y="321"/>
                </a:lnTo>
                <a:close/>
                <a:moveTo>
                  <a:pt x="216" y="265"/>
                </a:moveTo>
                <a:lnTo>
                  <a:pt x="216" y="265"/>
                </a:lnTo>
                <a:lnTo>
                  <a:pt x="208" y="260"/>
                </a:lnTo>
                <a:lnTo>
                  <a:pt x="208" y="260"/>
                </a:lnTo>
                <a:lnTo>
                  <a:pt x="208" y="261"/>
                </a:lnTo>
                <a:lnTo>
                  <a:pt x="208" y="261"/>
                </a:lnTo>
                <a:lnTo>
                  <a:pt x="216" y="265"/>
                </a:lnTo>
                <a:lnTo>
                  <a:pt x="216" y="265"/>
                </a:lnTo>
                <a:close/>
                <a:moveTo>
                  <a:pt x="164" y="124"/>
                </a:moveTo>
                <a:lnTo>
                  <a:pt x="164" y="124"/>
                </a:lnTo>
                <a:lnTo>
                  <a:pt x="167" y="126"/>
                </a:lnTo>
                <a:lnTo>
                  <a:pt x="167" y="126"/>
                </a:lnTo>
                <a:lnTo>
                  <a:pt x="167" y="124"/>
                </a:lnTo>
                <a:lnTo>
                  <a:pt x="167" y="124"/>
                </a:lnTo>
                <a:lnTo>
                  <a:pt x="166" y="123"/>
                </a:lnTo>
                <a:lnTo>
                  <a:pt x="166" y="123"/>
                </a:lnTo>
                <a:lnTo>
                  <a:pt x="164" y="124"/>
                </a:lnTo>
                <a:lnTo>
                  <a:pt x="164" y="124"/>
                </a:lnTo>
                <a:close/>
                <a:moveTo>
                  <a:pt x="191" y="280"/>
                </a:moveTo>
                <a:lnTo>
                  <a:pt x="191" y="280"/>
                </a:lnTo>
                <a:lnTo>
                  <a:pt x="181" y="276"/>
                </a:lnTo>
                <a:lnTo>
                  <a:pt x="181" y="276"/>
                </a:lnTo>
                <a:lnTo>
                  <a:pt x="186" y="279"/>
                </a:lnTo>
                <a:lnTo>
                  <a:pt x="191" y="280"/>
                </a:lnTo>
                <a:lnTo>
                  <a:pt x="191" y="280"/>
                </a:lnTo>
                <a:close/>
                <a:moveTo>
                  <a:pt x="251" y="151"/>
                </a:moveTo>
                <a:lnTo>
                  <a:pt x="251" y="151"/>
                </a:lnTo>
                <a:lnTo>
                  <a:pt x="252" y="146"/>
                </a:lnTo>
                <a:lnTo>
                  <a:pt x="252" y="146"/>
                </a:lnTo>
                <a:lnTo>
                  <a:pt x="251" y="146"/>
                </a:lnTo>
                <a:lnTo>
                  <a:pt x="251" y="146"/>
                </a:lnTo>
                <a:lnTo>
                  <a:pt x="249" y="149"/>
                </a:lnTo>
                <a:lnTo>
                  <a:pt x="249" y="149"/>
                </a:lnTo>
                <a:lnTo>
                  <a:pt x="251" y="151"/>
                </a:lnTo>
                <a:lnTo>
                  <a:pt x="251" y="151"/>
                </a:lnTo>
                <a:close/>
                <a:moveTo>
                  <a:pt x="177" y="153"/>
                </a:moveTo>
                <a:lnTo>
                  <a:pt x="177" y="153"/>
                </a:lnTo>
                <a:lnTo>
                  <a:pt x="178" y="151"/>
                </a:lnTo>
                <a:lnTo>
                  <a:pt x="178" y="151"/>
                </a:lnTo>
                <a:lnTo>
                  <a:pt x="180" y="149"/>
                </a:lnTo>
                <a:lnTo>
                  <a:pt x="180" y="148"/>
                </a:lnTo>
                <a:lnTo>
                  <a:pt x="180" y="148"/>
                </a:lnTo>
                <a:lnTo>
                  <a:pt x="175" y="153"/>
                </a:lnTo>
                <a:lnTo>
                  <a:pt x="175" y="153"/>
                </a:lnTo>
                <a:lnTo>
                  <a:pt x="177" y="153"/>
                </a:lnTo>
                <a:lnTo>
                  <a:pt x="177" y="153"/>
                </a:lnTo>
                <a:close/>
                <a:moveTo>
                  <a:pt x="240" y="148"/>
                </a:moveTo>
                <a:lnTo>
                  <a:pt x="240" y="148"/>
                </a:lnTo>
                <a:lnTo>
                  <a:pt x="243" y="149"/>
                </a:lnTo>
                <a:lnTo>
                  <a:pt x="243" y="149"/>
                </a:lnTo>
                <a:lnTo>
                  <a:pt x="243" y="145"/>
                </a:lnTo>
                <a:lnTo>
                  <a:pt x="243" y="145"/>
                </a:lnTo>
                <a:lnTo>
                  <a:pt x="240" y="148"/>
                </a:lnTo>
                <a:lnTo>
                  <a:pt x="240" y="148"/>
                </a:lnTo>
                <a:close/>
                <a:moveTo>
                  <a:pt x="181" y="113"/>
                </a:moveTo>
                <a:lnTo>
                  <a:pt x="181" y="113"/>
                </a:lnTo>
                <a:lnTo>
                  <a:pt x="175" y="110"/>
                </a:lnTo>
                <a:lnTo>
                  <a:pt x="175" y="110"/>
                </a:lnTo>
                <a:lnTo>
                  <a:pt x="180" y="113"/>
                </a:lnTo>
                <a:lnTo>
                  <a:pt x="180" y="113"/>
                </a:lnTo>
                <a:lnTo>
                  <a:pt x="181" y="113"/>
                </a:lnTo>
                <a:lnTo>
                  <a:pt x="181" y="113"/>
                </a:lnTo>
                <a:close/>
                <a:moveTo>
                  <a:pt x="200" y="192"/>
                </a:moveTo>
                <a:lnTo>
                  <a:pt x="200" y="192"/>
                </a:lnTo>
                <a:lnTo>
                  <a:pt x="202" y="190"/>
                </a:lnTo>
                <a:lnTo>
                  <a:pt x="202" y="190"/>
                </a:lnTo>
                <a:lnTo>
                  <a:pt x="202" y="187"/>
                </a:lnTo>
                <a:lnTo>
                  <a:pt x="202" y="187"/>
                </a:lnTo>
                <a:lnTo>
                  <a:pt x="200" y="192"/>
                </a:lnTo>
                <a:lnTo>
                  <a:pt x="200" y="192"/>
                </a:lnTo>
                <a:close/>
                <a:moveTo>
                  <a:pt x="28" y="77"/>
                </a:moveTo>
                <a:lnTo>
                  <a:pt x="28" y="77"/>
                </a:lnTo>
                <a:lnTo>
                  <a:pt x="30" y="71"/>
                </a:lnTo>
                <a:lnTo>
                  <a:pt x="30" y="71"/>
                </a:lnTo>
                <a:lnTo>
                  <a:pt x="30" y="71"/>
                </a:lnTo>
                <a:lnTo>
                  <a:pt x="30" y="71"/>
                </a:lnTo>
                <a:lnTo>
                  <a:pt x="28" y="74"/>
                </a:lnTo>
                <a:lnTo>
                  <a:pt x="28" y="74"/>
                </a:lnTo>
                <a:lnTo>
                  <a:pt x="28" y="75"/>
                </a:lnTo>
                <a:lnTo>
                  <a:pt x="28" y="77"/>
                </a:lnTo>
                <a:lnTo>
                  <a:pt x="28" y="77"/>
                </a:lnTo>
                <a:close/>
                <a:moveTo>
                  <a:pt x="83" y="47"/>
                </a:moveTo>
                <a:lnTo>
                  <a:pt x="83" y="47"/>
                </a:lnTo>
                <a:lnTo>
                  <a:pt x="83" y="47"/>
                </a:lnTo>
                <a:lnTo>
                  <a:pt x="83" y="47"/>
                </a:lnTo>
                <a:lnTo>
                  <a:pt x="87" y="42"/>
                </a:lnTo>
                <a:lnTo>
                  <a:pt x="87" y="42"/>
                </a:lnTo>
                <a:lnTo>
                  <a:pt x="85" y="42"/>
                </a:lnTo>
                <a:lnTo>
                  <a:pt x="85" y="42"/>
                </a:lnTo>
                <a:lnTo>
                  <a:pt x="83" y="47"/>
                </a:lnTo>
                <a:lnTo>
                  <a:pt x="83" y="47"/>
                </a:lnTo>
                <a:close/>
                <a:moveTo>
                  <a:pt x="167" y="230"/>
                </a:moveTo>
                <a:lnTo>
                  <a:pt x="167" y="230"/>
                </a:lnTo>
                <a:lnTo>
                  <a:pt x="164" y="235"/>
                </a:lnTo>
                <a:lnTo>
                  <a:pt x="164" y="235"/>
                </a:lnTo>
                <a:lnTo>
                  <a:pt x="167" y="233"/>
                </a:lnTo>
                <a:lnTo>
                  <a:pt x="167" y="233"/>
                </a:lnTo>
                <a:lnTo>
                  <a:pt x="167" y="230"/>
                </a:lnTo>
                <a:lnTo>
                  <a:pt x="167" y="230"/>
                </a:lnTo>
                <a:close/>
                <a:moveTo>
                  <a:pt x="246" y="304"/>
                </a:moveTo>
                <a:lnTo>
                  <a:pt x="246" y="304"/>
                </a:lnTo>
                <a:lnTo>
                  <a:pt x="246" y="304"/>
                </a:lnTo>
                <a:lnTo>
                  <a:pt x="246" y="304"/>
                </a:lnTo>
                <a:lnTo>
                  <a:pt x="246" y="304"/>
                </a:lnTo>
                <a:lnTo>
                  <a:pt x="246" y="304"/>
                </a:lnTo>
                <a:lnTo>
                  <a:pt x="246" y="317"/>
                </a:lnTo>
                <a:lnTo>
                  <a:pt x="246" y="317"/>
                </a:lnTo>
                <a:lnTo>
                  <a:pt x="246" y="317"/>
                </a:lnTo>
                <a:lnTo>
                  <a:pt x="246" y="317"/>
                </a:lnTo>
                <a:lnTo>
                  <a:pt x="246" y="304"/>
                </a:lnTo>
                <a:lnTo>
                  <a:pt x="246" y="304"/>
                </a:lnTo>
                <a:close/>
                <a:moveTo>
                  <a:pt x="181" y="373"/>
                </a:moveTo>
                <a:lnTo>
                  <a:pt x="181" y="373"/>
                </a:lnTo>
                <a:lnTo>
                  <a:pt x="180" y="375"/>
                </a:lnTo>
                <a:lnTo>
                  <a:pt x="180" y="375"/>
                </a:lnTo>
                <a:lnTo>
                  <a:pt x="180" y="377"/>
                </a:lnTo>
                <a:lnTo>
                  <a:pt x="181" y="378"/>
                </a:lnTo>
                <a:lnTo>
                  <a:pt x="181" y="378"/>
                </a:lnTo>
                <a:lnTo>
                  <a:pt x="181" y="377"/>
                </a:lnTo>
                <a:lnTo>
                  <a:pt x="181" y="373"/>
                </a:lnTo>
                <a:lnTo>
                  <a:pt x="181" y="373"/>
                </a:lnTo>
                <a:close/>
                <a:moveTo>
                  <a:pt x="35" y="71"/>
                </a:moveTo>
                <a:lnTo>
                  <a:pt x="35" y="71"/>
                </a:lnTo>
                <a:lnTo>
                  <a:pt x="35" y="71"/>
                </a:lnTo>
                <a:lnTo>
                  <a:pt x="35" y="71"/>
                </a:lnTo>
                <a:lnTo>
                  <a:pt x="31" y="75"/>
                </a:lnTo>
                <a:lnTo>
                  <a:pt x="31" y="75"/>
                </a:lnTo>
                <a:lnTo>
                  <a:pt x="35" y="74"/>
                </a:lnTo>
                <a:lnTo>
                  <a:pt x="35" y="74"/>
                </a:lnTo>
                <a:lnTo>
                  <a:pt x="35" y="71"/>
                </a:lnTo>
                <a:lnTo>
                  <a:pt x="35" y="71"/>
                </a:lnTo>
                <a:close/>
                <a:moveTo>
                  <a:pt x="120" y="228"/>
                </a:moveTo>
                <a:lnTo>
                  <a:pt x="120" y="228"/>
                </a:lnTo>
                <a:lnTo>
                  <a:pt x="118" y="233"/>
                </a:lnTo>
                <a:lnTo>
                  <a:pt x="118" y="233"/>
                </a:lnTo>
                <a:lnTo>
                  <a:pt x="120" y="233"/>
                </a:lnTo>
                <a:lnTo>
                  <a:pt x="120" y="233"/>
                </a:lnTo>
                <a:lnTo>
                  <a:pt x="121" y="228"/>
                </a:lnTo>
                <a:lnTo>
                  <a:pt x="121" y="228"/>
                </a:lnTo>
                <a:lnTo>
                  <a:pt x="120" y="228"/>
                </a:lnTo>
                <a:lnTo>
                  <a:pt x="120" y="228"/>
                </a:lnTo>
                <a:close/>
                <a:moveTo>
                  <a:pt x="53" y="26"/>
                </a:moveTo>
                <a:lnTo>
                  <a:pt x="53" y="26"/>
                </a:lnTo>
                <a:lnTo>
                  <a:pt x="44" y="23"/>
                </a:lnTo>
                <a:lnTo>
                  <a:pt x="44" y="23"/>
                </a:lnTo>
                <a:lnTo>
                  <a:pt x="49" y="25"/>
                </a:lnTo>
                <a:lnTo>
                  <a:pt x="53" y="26"/>
                </a:lnTo>
                <a:lnTo>
                  <a:pt x="53" y="26"/>
                </a:lnTo>
                <a:close/>
                <a:moveTo>
                  <a:pt x="195" y="261"/>
                </a:moveTo>
                <a:lnTo>
                  <a:pt x="195" y="261"/>
                </a:lnTo>
                <a:lnTo>
                  <a:pt x="195" y="258"/>
                </a:lnTo>
                <a:lnTo>
                  <a:pt x="195" y="258"/>
                </a:lnTo>
                <a:lnTo>
                  <a:pt x="195" y="258"/>
                </a:lnTo>
                <a:lnTo>
                  <a:pt x="195" y="258"/>
                </a:lnTo>
                <a:lnTo>
                  <a:pt x="194" y="261"/>
                </a:lnTo>
                <a:lnTo>
                  <a:pt x="194" y="261"/>
                </a:lnTo>
                <a:lnTo>
                  <a:pt x="195" y="261"/>
                </a:lnTo>
                <a:lnTo>
                  <a:pt x="195" y="261"/>
                </a:lnTo>
                <a:close/>
                <a:moveTo>
                  <a:pt x="222" y="143"/>
                </a:moveTo>
                <a:lnTo>
                  <a:pt x="222" y="143"/>
                </a:lnTo>
                <a:lnTo>
                  <a:pt x="222" y="143"/>
                </a:lnTo>
                <a:lnTo>
                  <a:pt x="222" y="143"/>
                </a:lnTo>
                <a:lnTo>
                  <a:pt x="219" y="148"/>
                </a:lnTo>
                <a:lnTo>
                  <a:pt x="219" y="148"/>
                </a:lnTo>
                <a:lnTo>
                  <a:pt x="221" y="148"/>
                </a:lnTo>
                <a:lnTo>
                  <a:pt x="221" y="148"/>
                </a:lnTo>
                <a:lnTo>
                  <a:pt x="222" y="143"/>
                </a:lnTo>
                <a:lnTo>
                  <a:pt x="222" y="143"/>
                </a:lnTo>
                <a:close/>
                <a:moveTo>
                  <a:pt x="270" y="266"/>
                </a:moveTo>
                <a:lnTo>
                  <a:pt x="270" y="266"/>
                </a:lnTo>
                <a:lnTo>
                  <a:pt x="270" y="266"/>
                </a:lnTo>
                <a:lnTo>
                  <a:pt x="270" y="266"/>
                </a:lnTo>
                <a:lnTo>
                  <a:pt x="266" y="268"/>
                </a:lnTo>
                <a:lnTo>
                  <a:pt x="266" y="268"/>
                </a:lnTo>
                <a:lnTo>
                  <a:pt x="265" y="269"/>
                </a:lnTo>
                <a:lnTo>
                  <a:pt x="265" y="269"/>
                </a:lnTo>
                <a:lnTo>
                  <a:pt x="270" y="266"/>
                </a:lnTo>
                <a:lnTo>
                  <a:pt x="270" y="266"/>
                </a:lnTo>
                <a:close/>
                <a:moveTo>
                  <a:pt x="95" y="37"/>
                </a:moveTo>
                <a:lnTo>
                  <a:pt x="95" y="37"/>
                </a:lnTo>
                <a:lnTo>
                  <a:pt x="95" y="41"/>
                </a:lnTo>
                <a:lnTo>
                  <a:pt x="95" y="41"/>
                </a:lnTo>
                <a:lnTo>
                  <a:pt x="96" y="41"/>
                </a:lnTo>
                <a:lnTo>
                  <a:pt x="96" y="41"/>
                </a:lnTo>
                <a:lnTo>
                  <a:pt x="98" y="39"/>
                </a:lnTo>
                <a:lnTo>
                  <a:pt x="98" y="39"/>
                </a:lnTo>
                <a:lnTo>
                  <a:pt x="95" y="37"/>
                </a:lnTo>
                <a:lnTo>
                  <a:pt x="95" y="37"/>
                </a:lnTo>
                <a:close/>
                <a:moveTo>
                  <a:pt x="279" y="159"/>
                </a:moveTo>
                <a:lnTo>
                  <a:pt x="279" y="159"/>
                </a:lnTo>
                <a:lnTo>
                  <a:pt x="278" y="157"/>
                </a:lnTo>
                <a:lnTo>
                  <a:pt x="278" y="157"/>
                </a:lnTo>
                <a:lnTo>
                  <a:pt x="278" y="159"/>
                </a:lnTo>
                <a:lnTo>
                  <a:pt x="279" y="160"/>
                </a:lnTo>
                <a:lnTo>
                  <a:pt x="279" y="160"/>
                </a:lnTo>
                <a:lnTo>
                  <a:pt x="279" y="160"/>
                </a:lnTo>
                <a:lnTo>
                  <a:pt x="279" y="160"/>
                </a:lnTo>
                <a:lnTo>
                  <a:pt x="279" y="159"/>
                </a:lnTo>
                <a:lnTo>
                  <a:pt x="279" y="159"/>
                </a:lnTo>
                <a:close/>
                <a:moveTo>
                  <a:pt x="238" y="280"/>
                </a:moveTo>
                <a:lnTo>
                  <a:pt x="238" y="280"/>
                </a:lnTo>
                <a:lnTo>
                  <a:pt x="236" y="280"/>
                </a:lnTo>
                <a:lnTo>
                  <a:pt x="235" y="282"/>
                </a:lnTo>
                <a:lnTo>
                  <a:pt x="235" y="282"/>
                </a:lnTo>
                <a:lnTo>
                  <a:pt x="238" y="282"/>
                </a:lnTo>
                <a:lnTo>
                  <a:pt x="238" y="282"/>
                </a:lnTo>
                <a:lnTo>
                  <a:pt x="238" y="280"/>
                </a:lnTo>
                <a:lnTo>
                  <a:pt x="238" y="280"/>
                </a:lnTo>
                <a:close/>
                <a:moveTo>
                  <a:pt x="72" y="91"/>
                </a:moveTo>
                <a:lnTo>
                  <a:pt x="72" y="91"/>
                </a:lnTo>
                <a:lnTo>
                  <a:pt x="74" y="91"/>
                </a:lnTo>
                <a:lnTo>
                  <a:pt x="74" y="91"/>
                </a:lnTo>
                <a:lnTo>
                  <a:pt x="76" y="88"/>
                </a:lnTo>
                <a:lnTo>
                  <a:pt x="76" y="88"/>
                </a:lnTo>
                <a:lnTo>
                  <a:pt x="74" y="86"/>
                </a:lnTo>
                <a:lnTo>
                  <a:pt x="74" y="86"/>
                </a:lnTo>
                <a:lnTo>
                  <a:pt x="72" y="91"/>
                </a:lnTo>
                <a:lnTo>
                  <a:pt x="72" y="91"/>
                </a:lnTo>
                <a:close/>
                <a:moveTo>
                  <a:pt x="205" y="383"/>
                </a:moveTo>
                <a:lnTo>
                  <a:pt x="205" y="383"/>
                </a:lnTo>
                <a:lnTo>
                  <a:pt x="203" y="378"/>
                </a:lnTo>
                <a:lnTo>
                  <a:pt x="203" y="378"/>
                </a:lnTo>
                <a:lnTo>
                  <a:pt x="203" y="381"/>
                </a:lnTo>
                <a:lnTo>
                  <a:pt x="205" y="383"/>
                </a:lnTo>
                <a:lnTo>
                  <a:pt x="205" y="383"/>
                </a:lnTo>
                <a:close/>
                <a:moveTo>
                  <a:pt x="295" y="222"/>
                </a:moveTo>
                <a:lnTo>
                  <a:pt x="295" y="222"/>
                </a:lnTo>
                <a:lnTo>
                  <a:pt x="293" y="225"/>
                </a:lnTo>
                <a:lnTo>
                  <a:pt x="293" y="225"/>
                </a:lnTo>
                <a:lnTo>
                  <a:pt x="293" y="225"/>
                </a:lnTo>
                <a:lnTo>
                  <a:pt x="293" y="227"/>
                </a:lnTo>
                <a:lnTo>
                  <a:pt x="293" y="227"/>
                </a:lnTo>
                <a:lnTo>
                  <a:pt x="295" y="224"/>
                </a:lnTo>
                <a:lnTo>
                  <a:pt x="295" y="222"/>
                </a:lnTo>
                <a:lnTo>
                  <a:pt x="295" y="222"/>
                </a:lnTo>
                <a:close/>
                <a:moveTo>
                  <a:pt x="219" y="293"/>
                </a:moveTo>
                <a:lnTo>
                  <a:pt x="219" y="293"/>
                </a:lnTo>
                <a:lnTo>
                  <a:pt x="221" y="293"/>
                </a:lnTo>
                <a:lnTo>
                  <a:pt x="221" y="293"/>
                </a:lnTo>
                <a:lnTo>
                  <a:pt x="221" y="290"/>
                </a:lnTo>
                <a:lnTo>
                  <a:pt x="221" y="290"/>
                </a:lnTo>
                <a:lnTo>
                  <a:pt x="219" y="290"/>
                </a:lnTo>
                <a:lnTo>
                  <a:pt x="219" y="290"/>
                </a:lnTo>
                <a:lnTo>
                  <a:pt x="219" y="293"/>
                </a:lnTo>
                <a:lnTo>
                  <a:pt x="219" y="293"/>
                </a:lnTo>
                <a:close/>
                <a:moveTo>
                  <a:pt x="192" y="182"/>
                </a:moveTo>
                <a:lnTo>
                  <a:pt x="192" y="182"/>
                </a:lnTo>
                <a:lnTo>
                  <a:pt x="195" y="181"/>
                </a:lnTo>
                <a:lnTo>
                  <a:pt x="195" y="178"/>
                </a:lnTo>
                <a:lnTo>
                  <a:pt x="195" y="178"/>
                </a:lnTo>
                <a:lnTo>
                  <a:pt x="195" y="179"/>
                </a:lnTo>
                <a:lnTo>
                  <a:pt x="195" y="179"/>
                </a:lnTo>
                <a:lnTo>
                  <a:pt x="192" y="182"/>
                </a:lnTo>
                <a:lnTo>
                  <a:pt x="192" y="182"/>
                </a:lnTo>
                <a:close/>
                <a:moveTo>
                  <a:pt x="238" y="375"/>
                </a:moveTo>
                <a:lnTo>
                  <a:pt x="238" y="375"/>
                </a:lnTo>
                <a:lnTo>
                  <a:pt x="235" y="370"/>
                </a:lnTo>
                <a:lnTo>
                  <a:pt x="235" y="370"/>
                </a:lnTo>
                <a:lnTo>
                  <a:pt x="236" y="375"/>
                </a:lnTo>
                <a:lnTo>
                  <a:pt x="236" y="375"/>
                </a:lnTo>
                <a:lnTo>
                  <a:pt x="238" y="375"/>
                </a:lnTo>
                <a:lnTo>
                  <a:pt x="238" y="375"/>
                </a:lnTo>
                <a:close/>
                <a:moveTo>
                  <a:pt x="118" y="113"/>
                </a:moveTo>
                <a:lnTo>
                  <a:pt x="118" y="113"/>
                </a:lnTo>
                <a:lnTo>
                  <a:pt x="117" y="118"/>
                </a:lnTo>
                <a:lnTo>
                  <a:pt x="117" y="118"/>
                </a:lnTo>
                <a:lnTo>
                  <a:pt x="118" y="116"/>
                </a:lnTo>
                <a:lnTo>
                  <a:pt x="118" y="116"/>
                </a:lnTo>
                <a:lnTo>
                  <a:pt x="118" y="113"/>
                </a:lnTo>
                <a:lnTo>
                  <a:pt x="118" y="113"/>
                </a:lnTo>
                <a:close/>
                <a:moveTo>
                  <a:pt x="169" y="252"/>
                </a:moveTo>
                <a:lnTo>
                  <a:pt x="169" y="252"/>
                </a:lnTo>
                <a:lnTo>
                  <a:pt x="169" y="252"/>
                </a:lnTo>
                <a:lnTo>
                  <a:pt x="169" y="252"/>
                </a:lnTo>
                <a:lnTo>
                  <a:pt x="170" y="249"/>
                </a:lnTo>
                <a:lnTo>
                  <a:pt x="170" y="249"/>
                </a:lnTo>
                <a:lnTo>
                  <a:pt x="169" y="247"/>
                </a:lnTo>
                <a:lnTo>
                  <a:pt x="169" y="247"/>
                </a:lnTo>
                <a:lnTo>
                  <a:pt x="169" y="252"/>
                </a:lnTo>
                <a:lnTo>
                  <a:pt x="169" y="252"/>
                </a:lnTo>
                <a:close/>
                <a:moveTo>
                  <a:pt x="148" y="113"/>
                </a:moveTo>
                <a:lnTo>
                  <a:pt x="148" y="113"/>
                </a:lnTo>
                <a:lnTo>
                  <a:pt x="150" y="113"/>
                </a:lnTo>
                <a:lnTo>
                  <a:pt x="150" y="112"/>
                </a:lnTo>
                <a:lnTo>
                  <a:pt x="150" y="112"/>
                </a:lnTo>
                <a:lnTo>
                  <a:pt x="148" y="110"/>
                </a:lnTo>
                <a:lnTo>
                  <a:pt x="148" y="110"/>
                </a:lnTo>
                <a:lnTo>
                  <a:pt x="148" y="113"/>
                </a:lnTo>
                <a:lnTo>
                  <a:pt x="148" y="113"/>
                </a:lnTo>
                <a:close/>
                <a:moveTo>
                  <a:pt x="281" y="170"/>
                </a:moveTo>
                <a:lnTo>
                  <a:pt x="281" y="170"/>
                </a:lnTo>
                <a:lnTo>
                  <a:pt x="281" y="170"/>
                </a:lnTo>
                <a:lnTo>
                  <a:pt x="281" y="170"/>
                </a:lnTo>
                <a:lnTo>
                  <a:pt x="279" y="165"/>
                </a:lnTo>
                <a:lnTo>
                  <a:pt x="279" y="165"/>
                </a:lnTo>
                <a:lnTo>
                  <a:pt x="278" y="167"/>
                </a:lnTo>
                <a:lnTo>
                  <a:pt x="278" y="167"/>
                </a:lnTo>
                <a:lnTo>
                  <a:pt x="281" y="170"/>
                </a:lnTo>
                <a:lnTo>
                  <a:pt x="281" y="170"/>
                </a:lnTo>
                <a:close/>
                <a:moveTo>
                  <a:pt x="282" y="261"/>
                </a:moveTo>
                <a:lnTo>
                  <a:pt x="282" y="261"/>
                </a:lnTo>
                <a:lnTo>
                  <a:pt x="282" y="261"/>
                </a:lnTo>
                <a:lnTo>
                  <a:pt x="282" y="261"/>
                </a:lnTo>
                <a:lnTo>
                  <a:pt x="282" y="261"/>
                </a:lnTo>
                <a:lnTo>
                  <a:pt x="282" y="261"/>
                </a:lnTo>
                <a:lnTo>
                  <a:pt x="278" y="266"/>
                </a:lnTo>
                <a:lnTo>
                  <a:pt x="278" y="266"/>
                </a:lnTo>
                <a:lnTo>
                  <a:pt x="279" y="266"/>
                </a:lnTo>
                <a:lnTo>
                  <a:pt x="279" y="266"/>
                </a:lnTo>
                <a:lnTo>
                  <a:pt x="282" y="261"/>
                </a:lnTo>
                <a:lnTo>
                  <a:pt x="282" y="261"/>
                </a:lnTo>
                <a:close/>
                <a:moveTo>
                  <a:pt x="124" y="116"/>
                </a:moveTo>
                <a:lnTo>
                  <a:pt x="124" y="116"/>
                </a:lnTo>
                <a:lnTo>
                  <a:pt x="124" y="113"/>
                </a:lnTo>
                <a:lnTo>
                  <a:pt x="124" y="113"/>
                </a:lnTo>
                <a:lnTo>
                  <a:pt x="123" y="116"/>
                </a:lnTo>
                <a:lnTo>
                  <a:pt x="123" y="116"/>
                </a:lnTo>
                <a:lnTo>
                  <a:pt x="124" y="116"/>
                </a:lnTo>
                <a:lnTo>
                  <a:pt x="124" y="116"/>
                </a:lnTo>
                <a:close/>
                <a:moveTo>
                  <a:pt x="189" y="261"/>
                </a:moveTo>
                <a:lnTo>
                  <a:pt x="189" y="261"/>
                </a:lnTo>
                <a:lnTo>
                  <a:pt x="188" y="260"/>
                </a:lnTo>
                <a:lnTo>
                  <a:pt x="188" y="260"/>
                </a:lnTo>
                <a:lnTo>
                  <a:pt x="186" y="263"/>
                </a:lnTo>
                <a:lnTo>
                  <a:pt x="186" y="263"/>
                </a:lnTo>
                <a:lnTo>
                  <a:pt x="188" y="263"/>
                </a:lnTo>
                <a:lnTo>
                  <a:pt x="188" y="263"/>
                </a:lnTo>
                <a:lnTo>
                  <a:pt x="189" y="261"/>
                </a:lnTo>
                <a:lnTo>
                  <a:pt x="189" y="261"/>
                </a:lnTo>
                <a:close/>
                <a:moveTo>
                  <a:pt x="180" y="220"/>
                </a:moveTo>
                <a:lnTo>
                  <a:pt x="180" y="220"/>
                </a:lnTo>
                <a:lnTo>
                  <a:pt x="180" y="216"/>
                </a:lnTo>
                <a:lnTo>
                  <a:pt x="180" y="216"/>
                </a:lnTo>
                <a:lnTo>
                  <a:pt x="178" y="219"/>
                </a:lnTo>
                <a:lnTo>
                  <a:pt x="180" y="220"/>
                </a:lnTo>
                <a:lnTo>
                  <a:pt x="180" y="220"/>
                </a:lnTo>
                <a:close/>
                <a:moveTo>
                  <a:pt x="254" y="151"/>
                </a:moveTo>
                <a:lnTo>
                  <a:pt x="254" y="151"/>
                </a:lnTo>
                <a:lnTo>
                  <a:pt x="255" y="148"/>
                </a:lnTo>
                <a:lnTo>
                  <a:pt x="255" y="148"/>
                </a:lnTo>
                <a:lnTo>
                  <a:pt x="255" y="148"/>
                </a:lnTo>
                <a:lnTo>
                  <a:pt x="255" y="148"/>
                </a:lnTo>
                <a:lnTo>
                  <a:pt x="254" y="151"/>
                </a:lnTo>
                <a:lnTo>
                  <a:pt x="254" y="151"/>
                </a:lnTo>
                <a:close/>
                <a:moveTo>
                  <a:pt x="79" y="34"/>
                </a:moveTo>
                <a:lnTo>
                  <a:pt x="79" y="34"/>
                </a:lnTo>
                <a:lnTo>
                  <a:pt x="79" y="37"/>
                </a:lnTo>
                <a:lnTo>
                  <a:pt x="79" y="37"/>
                </a:lnTo>
                <a:lnTo>
                  <a:pt x="80" y="36"/>
                </a:lnTo>
                <a:lnTo>
                  <a:pt x="82" y="34"/>
                </a:lnTo>
                <a:lnTo>
                  <a:pt x="82" y="34"/>
                </a:lnTo>
                <a:lnTo>
                  <a:pt x="80" y="34"/>
                </a:lnTo>
                <a:lnTo>
                  <a:pt x="80" y="34"/>
                </a:lnTo>
                <a:lnTo>
                  <a:pt x="79" y="34"/>
                </a:lnTo>
                <a:lnTo>
                  <a:pt x="79" y="34"/>
                </a:lnTo>
                <a:close/>
                <a:moveTo>
                  <a:pt x="50" y="41"/>
                </a:moveTo>
                <a:lnTo>
                  <a:pt x="50" y="41"/>
                </a:lnTo>
                <a:lnTo>
                  <a:pt x="47" y="41"/>
                </a:lnTo>
                <a:lnTo>
                  <a:pt x="47" y="42"/>
                </a:lnTo>
                <a:lnTo>
                  <a:pt x="47" y="42"/>
                </a:lnTo>
                <a:lnTo>
                  <a:pt x="49" y="42"/>
                </a:lnTo>
                <a:lnTo>
                  <a:pt x="50" y="41"/>
                </a:lnTo>
                <a:lnTo>
                  <a:pt x="50" y="41"/>
                </a:lnTo>
                <a:close/>
                <a:moveTo>
                  <a:pt x="175" y="227"/>
                </a:moveTo>
                <a:lnTo>
                  <a:pt x="175" y="227"/>
                </a:lnTo>
                <a:lnTo>
                  <a:pt x="175" y="228"/>
                </a:lnTo>
                <a:lnTo>
                  <a:pt x="175" y="230"/>
                </a:lnTo>
                <a:lnTo>
                  <a:pt x="175" y="230"/>
                </a:lnTo>
                <a:lnTo>
                  <a:pt x="177" y="230"/>
                </a:lnTo>
                <a:lnTo>
                  <a:pt x="177" y="230"/>
                </a:lnTo>
                <a:lnTo>
                  <a:pt x="175" y="227"/>
                </a:lnTo>
                <a:lnTo>
                  <a:pt x="175" y="227"/>
                </a:lnTo>
                <a:close/>
                <a:moveTo>
                  <a:pt x="216" y="291"/>
                </a:moveTo>
                <a:lnTo>
                  <a:pt x="216" y="291"/>
                </a:lnTo>
                <a:lnTo>
                  <a:pt x="216" y="290"/>
                </a:lnTo>
                <a:lnTo>
                  <a:pt x="216" y="290"/>
                </a:lnTo>
                <a:lnTo>
                  <a:pt x="214" y="290"/>
                </a:lnTo>
                <a:lnTo>
                  <a:pt x="214" y="290"/>
                </a:lnTo>
                <a:lnTo>
                  <a:pt x="214" y="291"/>
                </a:lnTo>
                <a:lnTo>
                  <a:pt x="214" y="291"/>
                </a:lnTo>
                <a:lnTo>
                  <a:pt x="216" y="291"/>
                </a:lnTo>
                <a:lnTo>
                  <a:pt x="216" y="291"/>
                </a:lnTo>
                <a:close/>
                <a:moveTo>
                  <a:pt x="189" y="189"/>
                </a:moveTo>
                <a:lnTo>
                  <a:pt x="189" y="189"/>
                </a:lnTo>
                <a:lnTo>
                  <a:pt x="189" y="189"/>
                </a:lnTo>
                <a:lnTo>
                  <a:pt x="189" y="189"/>
                </a:lnTo>
                <a:lnTo>
                  <a:pt x="192" y="186"/>
                </a:lnTo>
                <a:lnTo>
                  <a:pt x="192" y="186"/>
                </a:lnTo>
                <a:lnTo>
                  <a:pt x="191" y="187"/>
                </a:lnTo>
                <a:lnTo>
                  <a:pt x="191" y="187"/>
                </a:lnTo>
                <a:lnTo>
                  <a:pt x="189" y="189"/>
                </a:lnTo>
                <a:lnTo>
                  <a:pt x="189" y="189"/>
                </a:lnTo>
                <a:close/>
                <a:moveTo>
                  <a:pt x="91" y="110"/>
                </a:moveTo>
                <a:lnTo>
                  <a:pt x="91" y="110"/>
                </a:lnTo>
                <a:lnTo>
                  <a:pt x="91" y="110"/>
                </a:lnTo>
                <a:lnTo>
                  <a:pt x="91" y="110"/>
                </a:lnTo>
                <a:lnTo>
                  <a:pt x="93" y="108"/>
                </a:lnTo>
                <a:lnTo>
                  <a:pt x="93" y="108"/>
                </a:lnTo>
                <a:lnTo>
                  <a:pt x="91" y="107"/>
                </a:lnTo>
                <a:lnTo>
                  <a:pt x="91" y="107"/>
                </a:lnTo>
                <a:lnTo>
                  <a:pt x="91" y="110"/>
                </a:lnTo>
                <a:lnTo>
                  <a:pt x="91" y="110"/>
                </a:lnTo>
                <a:close/>
                <a:moveTo>
                  <a:pt x="225" y="320"/>
                </a:moveTo>
                <a:lnTo>
                  <a:pt x="225" y="320"/>
                </a:lnTo>
                <a:lnTo>
                  <a:pt x="224" y="318"/>
                </a:lnTo>
                <a:lnTo>
                  <a:pt x="224" y="318"/>
                </a:lnTo>
                <a:lnTo>
                  <a:pt x="222" y="323"/>
                </a:lnTo>
                <a:lnTo>
                  <a:pt x="222" y="323"/>
                </a:lnTo>
                <a:lnTo>
                  <a:pt x="225" y="320"/>
                </a:lnTo>
                <a:lnTo>
                  <a:pt x="225" y="320"/>
                </a:lnTo>
                <a:close/>
                <a:moveTo>
                  <a:pt x="186" y="149"/>
                </a:moveTo>
                <a:lnTo>
                  <a:pt x="186" y="149"/>
                </a:lnTo>
                <a:lnTo>
                  <a:pt x="184" y="143"/>
                </a:lnTo>
                <a:lnTo>
                  <a:pt x="184" y="143"/>
                </a:lnTo>
                <a:lnTo>
                  <a:pt x="184" y="146"/>
                </a:lnTo>
                <a:lnTo>
                  <a:pt x="184" y="146"/>
                </a:lnTo>
                <a:lnTo>
                  <a:pt x="186" y="149"/>
                </a:lnTo>
                <a:lnTo>
                  <a:pt x="186" y="149"/>
                </a:lnTo>
                <a:close/>
                <a:moveTo>
                  <a:pt x="79" y="50"/>
                </a:moveTo>
                <a:lnTo>
                  <a:pt x="79" y="50"/>
                </a:lnTo>
                <a:lnTo>
                  <a:pt x="74" y="50"/>
                </a:lnTo>
                <a:lnTo>
                  <a:pt x="74" y="50"/>
                </a:lnTo>
                <a:lnTo>
                  <a:pt x="79" y="52"/>
                </a:lnTo>
                <a:lnTo>
                  <a:pt x="79" y="52"/>
                </a:lnTo>
                <a:lnTo>
                  <a:pt x="79" y="50"/>
                </a:lnTo>
                <a:lnTo>
                  <a:pt x="79" y="50"/>
                </a:lnTo>
                <a:close/>
                <a:moveTo>
                  <a:pt x="20" y="17"/>
                </a:moveTo>
                <a:lnTo>
                  <a:pt x="20" y="17"/>
                </a:lnTo>
                <a:lnTo>
                  <a:pt x="19" y="17"/>
                </a:lnTo>
                <a:lnTo>
                  <a:pt x="19" y="17"/>
                </a:lnTo>
                <a:lnTo>
                  <a:pt x="17" y="17"/>
                </a:lnTo>
                <a:lnTo>
                  <a:pt x="17" y="18"/>
                </a:lnTo>
                <a:lnTo>
                  <a:pt x="17" y="18"/>
                </a:lnTo>
                <a:lnTo>
                  <a:pt x="19" y="18"/>
                </a:lnTo>
                <a:lnTo>
                  <a:pt x="20" y="17"/>
                </a:lnTo>
                <a:lnTo>
                  <a:pt x="20" y="17"/>
                </a:lnTo>
                <a:close/>
                <a:moveTo>
                  <a:pt x="181" y="362"/>
                </a:moveTo>
                <a:lnTo>
                  <a:pt x="181" y="362"/>
                </a:lnTo>
                <a:lnTo>
                  <a:pt x="180" y="362"/>
                </a:lnTo>
                <a:lnTo>
                  <a:pt x="180" y="362"/>
                </a:lnTo>
                <a:lnTo>
                  <a:pt x="180" y="365"/>
                </a:lnTo>
                <a:lnTo>
                  <a:pt x="180" y="365"/>
                </a:lnTo>
                <a:lnTo>
                  <a:pt x="180" y="365"/>
                </a:lnTo>
                <a:lnTo>
                  <a:pt x="180" y="365"/>
                </a:lnTo>
                <a:lnTo>
                  <a:pt x="180" y="365"/>
                </a:lnTo>
                <a:lnTo>
                  <a:pt x="180" y="365"/>
                </a:lnTo>
                <a:lnTo>
                  <a:pt x="181" y="362"/>
                </a:lnTo>
                <a:lnTo>
                  <a:pt x="181" y="362"/>
                </a:lnTo>
                <a:close/>
                <a:moveTo>
                  <a:pt x="216" y="383"/>
                </a:moveTo>
                <a:lnTo>
                  <a:pt x="216" y="383"/>
                </a:lnTo>
                <a:lnTo>
                  <a:pt x="218" y="383"/>
                </a:lnTo>
                <a:lnTo>
                  <a:pt x="218" y="383"/>
                </a:lnTo>
                <a:lnTo>
                  <a:pt x="218" y="381"/>
                </a:lnTo>
                <a:lnTo>
                  <a:pt x="216" y="380"/>
                </a:lnTo>
                <a:lnTo>
                  <a:pt x="216" y="380"/>
                </a:lnTo>
                <a:lnTo>
                  <a:pt x="216" y="383"/>
                </a:lnTo>
                <a:lnTo>
                  <a:pt x="216" y="383"/>
                </a:lnTo>
                <a:close/>
                <a:moveTo>
                  <a:pt x="188" y="145"/>
                </a:moveTo>
                <a:lnTo>
                  <a:pt x="188" y="145"/>
                </a:lnTo>
                <a:lnTo>
                  <a:pt x="189" y="140"/>
                </a:lnTo>
                <a:lnTo>
                  <a:pt x="189" y="140"/>
                </a:lnTo>
                <a:lnTo>
                  <a:pt x="188" y="141"/>
                </a:lnTo>
                <a:lnTo>
                  <a:pt x="188" y="141"/>
                </a:lnTo>
                <a:lnTo>
                  <a:pt x="188" y="145"/>
                </a:lnTo>
                <a:lnTo>
                  <a:pt x="188" y="145"/>
                </a:lnTo>
                <a:close/>
                <a:moveTo>
                  <a:pt x="74" y="45"/>
                </a:moveTo>
                <a:lnTo>
                  <a:pt x="74" y="45"/>
                </a:lnTo>
                <a:lnTo>
                  <a:pt x="72" y="45"/>
                </a:lnTo>
                <a:lnTo>
                  <a:pt x="71" y="47"/>
                </a:lnTo>
                <a:lnTo>
                  <a:pt x="71" y="47"/>
                </a:lnTo>
                <a:lnTo>
                  <a:pt x="72" y="47"/>
                </a:lnTo>
                <a:lnTo>
                  <a:pt x="72" y="47"/>
                </a:lnTo>
                <a:lnTo>
                  <a:pt x="74" y="45"/>
                </a:lnTo>
                <a:lnTo>
                  <a:pt x="74" y="45"/>
                </a:lnTo>
                <a:close/>
                <a:moveTo>
                  <a:pt x="233" y="329"/>
                </a:moveTo>
                <a:lnTo>
                  <a:pt x="233" y="329"/>
                </a:lnTo>
                <a:lnTo>
                  <a:pt x="232" y="329"/>
                </a:lnTo>
                <a:lnTo>
                  <a:pt x="232" y="329"/>
                </a:lnTo>
                <a:lnTo>
                  <a:pt x="230" y="331"/>
                </a:lnTo>
                <a:lnTo>
                  <a:pt x="230" y="331"/>
                </a:lnTo>
                <a:lnTo>
                  <a:pt x="230" y="332"/>
                </a:lnTo>
                <a:lnTo>
                  <a:pt x="230" y="332"/>
                </a:lnTo>
                <a:lnTo>
                  <a:pt x="233" y="329"/>
                </a:lnTo>
                <a:lnTo>
                  <a:pt x="233" y="329"/>
                </a:lnTo>
                <a:lnTo>
                  <a:pt x="233" y="329"/>
                </a:lnTo>
                <a:lnTo>
                  <a:pt x="233" y="329"/>
                </a:lnTo>
                <a:close/>
                <a:moveTo>
                  <a:pt x="191" y="162"/>
                </a:moveTo>
                <a:lnTo>
                  <a:pt x="191" y="162"/>
                </a:lnTo>
                <a:lnTo>
                  <a:pt x="194" y="160"/>
                </a:lnTo>
                <a:lnTo>
                  <a:pt x="195" y="159"/>
                </a:lnTo>
                <a:lnTo>
                  <a:pt x="195" y="159"/>
                </a:lnTo>
                <a:lnTo>
                  <a:pt x="192" y="159"/>
                </a:lnTo>
                <a:lnTo>
                  <a:pt x="191" y="162"/>
                </a:lnTo>
                <a:lnTo>
                  <a:pt x="191" y="162"/>
                </a:lnTo>
                <a:close/>
                <a:moveTo>
                  <a:pt x="93" y="212"/>
                </a:moveTo>
                <a:lnTo>
                  <a:pt x="93" y="212"/>
                </a:lnTo>
                <a:lnTo>
                  <a:pt x="93" y="216"/>
                </a:lnTo>
                <a:lnTo>
                  <a:pt x="93" y="216"/>
                </a:lnTo>
                <a:lnTo>
                  <a:pt x="95" y="212"/>
                </a:lnTo>
                <a:lnTo>
                  <a:pt x="95" y="212"/>
                </a:lnTo>
                <a:lnTo>
                  <a:pt x="93" y="212"/>
                </a:lnTo>
                <a:lnTo>
                  <a:pt x="93" y="212"/>
                </a:lnTo>
                <a:close/>
                <a:moveTo>
                  <a:pt x="27" y="18"/>
                </a:moveTo>
                <a:lnTo>
                  <a:pt x="27" y="18"/>
                </a:lnTo>
                <a:lnTo>
                  <a:pt x="27" y="18"/>
                </a:lnTo>
                <a:lnTo>
                  <a:pt x="27" y="18"/>
                </a:lnTo>
                <a:lnTo>
                  <a:pt x="27" y="20"/>
                </a:lnTo>
                <a:lnTo>
                  <a:pt x="27" y="20"/>
                </a:lnTo>
                <a:lnTo>
                  <a:pt x="31" y="20"/>
                </a:lnTo>
                <a:lnTo>
                  <a:pt x="31" y="20"/>
                </a:lnTo>
                <a:lnTo>
                  <a:pt x="31" y="20"/>
                </a:lnTo>
                <a:lnTo>
                  <a:pt x="31" y="20"/>
                </a:lnTo>
                <a:lnTo>
                  <a:pt x="27" y="18"/>
                </a:lnTo>
                <a:lnTo>
                  <a:pt x="27" y="18"/>
                </a:lnTo>
                <a:close/>
                <a:moveTo>
                  <a:pt x="183" y="187"/>
                </a:moveTo>
                <a:lnTo>
                  <a:pt x="183" y="187"/>
                </a:lnTo>
                <a:lnTo>
                  <a:pt x="181" y="190"/>
                </a:lnTo>
                <a:lnTo>
                  <a:pt x="180" y="194"/>
                </a:lnTo>
                <a:lnTo>
                  <a:pt x="180" y="194"/>
                </a:lnTo>
                <a:lnTo>
                  <a:pt x="181" y="189"/>
                </a:lnTo>
                <a:lnTo>
                  <a:pt x="181" y="189"/>
                </a:lnTo>
                <a:lnTo>
                  <a:pt x="183" y="187"/>
                </a:lnTo>
                <a:lnTo>
                  <a:pt x="183" y="187"/>
                </a:lnTo>
                <a:close/>
                <a:moveTo>
                  <a:pt x="203" y="258"/>
                </a:moveTo>
                <a:lnTo>
                  <a:pt x="203" y="258"/>
                </a:lnTo>
                <a:lnTo>
                  <a:pt x="203" y="258"/>
                </a:lnTo>
                <a:lnTo>
                  <a:pt x="203" y="258"/>
                </a:lnTo>
                <a:lnTo>
                  <a:pt x="199" y="257"/>
                </a:lnTo>
                <a:lnTo>
                  <a:pt x="199" y="257"/>
                </a:lnTo>
                <a:lnTo>
                  <a:pt x="200" y="257"/>
                </a:lnTo>
                <a:lnTo>
                  <a:pt x="203" y="258"/>
                </a:lnTo>
                <a:lnTo>
                  <a:pt x="203" y="258"/>
                </a:lnTo>
                <a:close/>
                <a:moveTo>
                  <a:pt x="88" y="208"/>
                </a:moveTo>
                <a:lnTo>
                  <a:pt x="88" y="208"/>
                </a:lnTo>
                <a:lnTo>
                  <a:pt x="88" y="209"/>
                </a:lnTo>
                <a:lnTo>
                  <a:pt x="88" y="209"/>
                </a:lnTo>
                <a:lnTo>
                  <a:pt x="91" y="208"/>
                </a:lnTo>
                <a:lnTo>
                  <a:pt x="91" y="206"/>
                </a:lnTo>
                <a:lnTo>
                  <a:pt x="91" y="206"/>
                </a:lnTo>
                <a:lnTo>
                  <a:pt x="88" y="208"/>
                </a:lnTo>
                <a:lnTo>
                  <a:pt x="88" y="208"/>
                </a:lnTo>
                <a:close/>
                <a:moveTo>
                  <a:pt x="192" y="195"/>
                </a:moveTo>
                <a:lnTo>
                  <a:pt x="192" y="195"/>
                </a:lnTo>
                <a:lnTo>
                  <a:pt x="195" y="194"/>
                </a:lnTo>
                <a:lnTo>
                  <a:pt x="194" y="192"/>
                </a:lnTo>
                <a:lnTo>
                  <a:pt x="194" y="192"/>
                </a:lnTo>
                <a:lnTo>
                  <a:pt x="192" y="195"/>
                </a:lnTo>
                <a:lnTo>
                  <a:pt x="192" y="195"/>
                </a:lnTo>
                <a:close/>
                <a:moveTo>
                  <a:pt x="82" y="146"/>
                </a:moveTo>
                <a:lnTo>
                  <a:pt x="82" y="146"/>
                </a:lnTo>
                <a:lnTo>
                  <a:pt x="85" y="143"/>
                </a:lnTo>
                <a:lnTo>
                  <a:pt x="85" y="143"/>
                </a:lnTo>
                <a:lnTo>
                  <a:pt x="83" y="143"/>
                </a:lnTo>
                <a:lnTo>
                  <a:pt x="83" y="143"/>
                </a:lnTo>
                <a:lnTo>
                  <a:pt x="82" y="145"/>
                </a:lnTo>
                <a:lnTo>
                  <a:pt x="82" y="145"/>
                </a:lnTo>
                <a:lnTo>
                  <a:pt x="82" y="146"/>
                </a:lnTo>
                <a:lnTo>
                  <a:pt x="82" y="146"/>
                </a:lnTo>
                <a:close/>
                <a:moveTo>
                  <a:pt x="145" y="110"/>
                </a:moveTo>
                <a:lnTo>
                  <a:pt x="145" y="110"/>
                </a:lnTo>
                <a:lnTo>
                  <a:pt x="143" y="110"/>
                </a:lnTo>
                <a:lnTo>
                  <a:pt x="142" y="112"/>
                </a:lnTo>
                <a:lnTo>
                  <a:pt x="142" y="112"/>
                </a:lnTo>
                <a:lnTo>
                  <a:pt x="145" y="112"/>
                </a:lnTo>
                <a:lnTo>
                  <a:pt x="145" y="112"/>
                </a:lnTo>
                <a:lnTo>
                  <a:pt x="145" y="110"/>
                </a:lnTo>
                <a:lnTo>
                  <a:pt x="145" y="110"/>
                </a:lnTo>
                <a:close/>
                <a:moveTo>
                  <a:pt x="87" y="170"/>
                </a:moveTo>
                <a:lnTo>
                  <a:pt x="87" y="170"/>
                </a:lnTo>
                <a:lnTo>
                  <a:pt x="87" y="170"/>
                </a:lnTo>
                <a:lnTo>
                  <a:pt x="87" y="170"/>
                </a:lnTo>
                <a:lnTo>
                  <a:pt x="87" y="175"/>
                </a:lnTo>
                <a:lnTo>
                  <a:pt x="87" y="175"/>
                </a:lnTo>
                <a:lnTo>
                  <a:pt x="87" y="175"/>
                </a:lnTo>
                <a:lnTo>
                  <a:pt x="87" y="175"/>
                </a:lnTo>
                <a:lnTo>
                  <a:pt x="87" y="170"/>
                </a:lnTo>
                <a:lnTo>
                  <a:pt x="87" y="170"/>
                </a:lnTo>
                <a:close/>
                <a:moveTo>
                  <a:pt x="98" y="222"/>
                </a:moveTo>
                <a:lnTo>
                  <a:pt x="98" y="222"/>
                </a:lnTo>
                <a:lnTo>
                  <a:pt x="99" y="219"/>
                </a:lnTo>
                <a:lnTo>
                  <a:pt x="99" y="219"/>
                </a:lnTo>
                <a:lnTo>
                  <a:pt x="99" y="219"/>
                </a:lnTo>
                <a:lnTo>
                  <a:pt x="99" y="219"/>
                </a:lnTo>
                <a:lnTo>
                  <a:pt x="98" y="220"/>
                </a:lnTo>
                <a:lnTo>
                  <a:pt x="98" y="220"/>
                </a:lnTo>
                <a:lnTo>
                  <a:pt x="98" y="222"/>
                </a:lnTo>
                <a:lnTo>
                  <a:pt x="98" y="222"/>
                </a:lnTo>
                <a:close/>
                <a:moveTo>
                  <a:pt x="106" y="216"/>
                </a:moveTo>
                <a:lnTo>
                  <a:pt x="106" y="216"/>
                </a:lnTo>
                <a:lnTo>
                  <a:pt x="109" y="217"/>
                </a:lnTo>
                <a:lnTo>
                  <a:pt x="109" y="217"/>
                </a:lnTo>
                <a:lnTo>
                  <a:pt x="107" y="216"/>
                </a:lnTo>
                <a:lnTo>
                  <a:pt x="106" y="216"/>
                </a:lnTo>
                <a:lnTo>
                  <a:pt x="106" y="216"/>
                </a:lnTo>
                <a:close/>
                <a:moveTo>
                  <a:pt x="180" y="238"/>
                </a:moveTo>
                <a:lnTo>
                  <a:pt x="180" y="238"/>
                </a:lnTo>
                <a:lnTo>
                  <a:pt x="180" y="236"/>
                </a:lnTo>
                <a:lnTo>
                  <a:pt x="180" y="236"/>
                </a:lnTo>
                <a:lnTo>
                  <a:pt x="178" y="236"/>
                </a:lnTo>
                <a:lnTo>
                  <a:pt x="178" y="236"/>
                </a:lnTo>
                <a:lnTo>
                  <a:pt x="180" y="238"/>
                </a:lnTo>
                <a:lnTo>
                  <a:pt x="180" y="238"/>
                </a:lnTo>
                <a:lnTo>
                  <a:pt x="180" y="238"/>
                </a:lnTo>
                <a:lnTo>
                  <a:pt x="180" y="238"/>
                </a:lnTo>
                <a:close/>
                <a:moveTo>
                  <a:pt x="106" y="42"/>
                </a:moveTo>
                <a:lnTo>
                  <a:pt x="106" y="42"/>
                </a:lnTo>
                <a:lnTo>
                  <a:pt x="107" y="42"/>
                </a:lnTo>
                <a:lnTo>
                  <a:pt x="107" y="42"/>
                </a:lnTo>
                <a:lnTo>
                  <a:pt x="107" y="41"/>
                </a:lnTo>
                <a:lnTo>
                  <a:pt x="107" y="41"/>
                </a:lnTo>
                <a:lnTo>
                  <a:pt x="107" y="41"/>
                </a:lnTo>
                <a:lnTo>
                  <a:pt x="106" y="42"/>
                </a:lnTo>
                <a:lnTo>
                  <a:pt x="106" y="42"/>
                </a:lnTo>
                <a:close/>
                <a:moveTo>
                  <a:pt x="178" y="250"/>
                </a:moveTo>
                <a:lnTo>
                  <a:pt x="178" y="250"/>
                </a:lnTo>
                <a:lnTo>
                  <a:pt x="181" y="252"/>
                </a:lnTo>
                <a:lnTo>
                  <a:pt x="181" y="252"/>
                </a:lnTo>
                <a:lnTo>
                  <a:pt x="181" y="252"/>
                </a:lnTo>
                <a:lnTo>
                  <a:pt x="181" y="252"/>
                </a:lnTo>
                <a:lnTo>
                  <a:pt x="178" y="249"/>
                </a:lnTo>
                <a:lnTo>
                  <a:pt x="178" y="249"/>
                </a:lnTo>
                <a:lnTo>
                  <a:pt x="178" y="250"/>
                </a:lnTo>
                <a:lnTo>
                  <a:pt x="178" y="250"/>
                </a:lnTo>
                <a:close/>
                <a:moveTo>
                  <a:pt x="246" y="440"/>
                </a:moveTo>
                <a:lnTo>
                  <a:pt x="246" y="440"/>
                </a:lnTo>
                <a:lnTo>
                  <a:pt x="246" y="440"/>
                </a:lnTo>
                <a:lnTo>
                  <a:pt x="246" y="440"/>
                </a:lnTo>
                <a:lnTo>
                  <a:pt x="252" y="440"/>
                </a:lnTo>
                <a:lnTo>
                  <a:pt x="252" y="440"/>
                </a:lnTo>
                <a:lnTo>
                  <a:pt x="254" y="440"/>
                </a:lnTo>
                <a:lnTo>
                  <a:pt x="254" y="440"/>
                </a:lnTo>
                <a:lnTo>
                  <a:pt x="254" y="440"/>
                </a:lnTo>
                <a:lnTo>
                  <a:pt x="254" y="440"/>
                </a:lnTo>
                <a:lnTo>
                  <a:pt x="246" y="440"/>
                </a:lnTo>
                <a:lnTo>
                  <a:pt x="246" y="440"/>
                </a:lnTo>
                <a:close/>
                <a:moveTo>
                  <a:pt x="230" y="435"/>
                </a:moveTo>
                <a:lnTo>
                  <a:pt x="230" y="435"/>
                </a:lnTo>
                <a:lnTo>
                  <a:pt x="232" y="433"/>
                </a:lnTo>
                <a:lnTo>
                  <a:pt x="232" y="433"/>
                </a:lnTo>
                <a:lnTo>
                  <a:pt x="232" y="433"/>
                </a:lnTo>
                <a:lnTo>
                  <a:pt x="232" y="433"/>
                </a:lnTo>
                <a:lnTo>
                  <a:pt x="230" y="433"/>
                </a:lnTo>
                <a:lnTo>
                  <a:pt x="230" y="435"/>
                </a:lnTo>
                <a:lnTo>
                  <a:pt x="230" y="435"/>
                </a:lnTo>
                <a:close/>
                <a:moveTo>
                  <a:pt x="61" y="63"/>
                </a:moveTo>
                <a:lnTo>
                  <a:pt x="61" y="63"/>
                </a:lnTo>
                <a:lnTo>
                  <a:pt x="61" y="63"/>
                </a:lnTo>
                <a:lnTo>
                  <a:pt x="61" y="63"/>
                </a:lnTo>
                <a:lnTo>
                  <a:pt x="60" y="66"/>
                </a:lnTo>
                <a:lnTo>
                  <a:pt x="60" y="66"/>
                </a:lnTo>
                <a:lnTo>
                  <a:pt x="60" y="66"/>
                </a:lnTo>
                <a:lnTo>
                  <a:pt x="60" y="66"/>
                </a:lnTo>
                <a:lnTo>
                  <a:pt x="61" y="63"/>
                </a:lnTo>
                <a:lnTo>
                  <a:pt x="61" y="63"/>
                </a:lnTo>
                <a:close/>
                <a:moveTo>
                  <a:pt x="14" y="26"/>
                </a:moveTo>
                <a:lnTo>
                  <a:pt x="14" y="26"/>
                </a:lnTo>
                <a:lnTo>
                  <a:pt x="14" y="31"/>
                </a:lnTo>
                <a:lnTo>
                  <a:pt x="14" y="31"/>
                </a:lnTo>
                <a:lnTo>
                  <a:pt x="14" y="28"/>
                </a:lnTo>
                <a:lnTo>
                  <a:pt x="14" y="26"/>
                </a:lnTo>
                <a:lnTo>
                  <a:pt x="14" y="26"/>
                </a:lnTo>
                <a:close/>
                <a:moveTo>
                  <a:pt x="156" y="115"/>
                </a:moveTo>
                <a:lnTo>
                  <a:pt x="156" y="115"/>
                </a:lnTo>
                <a:lnTo>
                  <a:pt x="156" y="115"/>
                </a:lnTo>
                <a:lnTo>
                  <a:pt x="156" y="115"/>
                </a:lnTo>
                <a:lnTo>
                  <a:pt x="158" y="113"/>
                </a:lnTo>
                <a:lnTo>
                  <a:pt x="158" y="113"/>
                </a:lnTo>
                <a:lnTo>
                  <a:pt x="156" y="113"/>
                </a:lnTo>
                <a:lnTo>
                  <a:pt x="156" y="113"/>
                </a:lnTo>
                <a:lnTo>
                  <a:pt x="156" y="115"/>
                </a:lnTo>
                <a:lnTo>
                  <a:pt x="156" y="115"/>
                </a:lnTo>
                <a:close/>
                <a:moveTo>
                  <a:pt x="162" y="173"/>
                </a:moveTo>
                <a:lnTo>
                  <a:pt x="162" y="173"/>
                </a:lnTo>
                <a:lnTo>
                  <a:pt x="164" y="171"/>
                </a:lnTo>
                <a:lnTo>
                  <a:pt x="162" y="170"/>
                </a:lnTo>
                <a:lnTo>
                  <a:pt x="162" y="170"/>
                </a:lnTo>
                <a:lnTo>
                  <a:pt x="162" y="173"/>
                </a:lnTo>
                <a:lnTo>
                  <a:pt x="162" y="173"/>
                </a:lnTo>
                <a:close/>
                <a:moveTo>
                  <a:pt x="110" y="118"/>
                </a:moveTo>
                <a:lnTo>
                  <a:pt x="110" y="118"/>
                </a:lnTo>
                <a:lnTo>
                  <a:pt x="112" y="118"/>
                </a:lnTo>
                <a:lnTo>
                  <a:pt x="112" y="118"/>
                </a:lnTo>
                <a:lnTo>
                  <a:pt x="110" y="115"/>
                </a:lnTo>
                <a:lnTo>
                  <a:pt x="110" y="115"/>
                </a:lnTo>
                <a:lnTo>
                  <a:pt x="110" y="118"/>
                </a:lnTo>
                <a:lnTo>
                  <a:pt x="110" y="118"/>
                </a:lnTo>
                <a:close/>
                <a:moveTo>
                  <a:pt x="259" y="272"/>
                </a:moveTo>
                <a:lnTo>
                  <a:pt x="259" y="272"/>
                </a:lnTo>
                <a:lnTo>
                  <a:pt x="262" y="272"/>
                </a:lnTo>
                <a:lnTo>
                  <a:pt x="262" y="271"/>
                </a:lnTo>
                <a:lnTo>
                  <a:pt x="262" y="271"/>
                </a:lnTo>
                <a:lnTo>
                  <a:pt x="260" y="271"/>
                </a:lnTo>
                <a:lnTo>
                  <a:pt x="259" y="272"/>
                </a:lnTo>
                <a:lnTo>
                  <a:pt x="259" y="272"/>
                </a:lnTo>
                <a:close/>
                <a:moveTo>
                  <a:pt x="194" y="265"/>
                </a:moveTo>
                <a:lnTo>
                  <a:pt x="194" y="265"/>
                </a:lnTo>
                <a:lnTo>
                  <a:pt x="192" y="265"/>
                </a:lnTo>
                <a:lnTo>
                  <a:pt x="192" y="265"/>
                </a:lnTo>
                <a:lnTo>
                  <a:pt x="191" y="265"/>
                </a:lnTo>
                <a:lnTo>
                  <a:pt x="191" y="265"/>
                </a:lnTo>
                <a:lnTo>
                  <a:pt x="194" y="266"/>
                </a:lnTo>
                <a:lnTo>
                  <a:pt x="194" y="266"/>
                </a:lnTo>
                <a:lnTo>
                  <a:pt x="194" y="265"/>
                </a:lnTo>
                <a:lnTo>
                  <a:pt x="194" y="265"/>
                </a:lnTo>
                <a:close/>
                <a:moveTo>
                  <a:pt x="199" y="178"/>
                </a:moveTo>
                <a:lnTo>
                  <a:pt x="199" y="178"/>
                </a:lnTo>
                <a:lnTo>
                  <a:pt x="200" y="178"/>
                </a:lnTo>
                <a:lnTo>
                  <a:pt x="200" y="175"/>
                </a:lnTo>
                <a:lnTo>
                  <a:pt x="200" y="175"/>
                </a:lnTo>
                <a:lnTo>
                  <a:pt x="199" y="178"/>
                </a:lnTo>
                <a:lnTo>
                  <a:pt x="199" y="178"/>
                </a:lnTo>
                <a:close/>
                <a:moveTo>
                  <a:pt x="236" y="331"/>
                </a:moveTo>
                <a:lnTo>
                  <a:pt x="236" y="331"/>
                </a:lnTo>
                <a:lnTo>
                  <a:pt x="238" y="334"/>
                </a:lnTo>
                <a:lnTo>
                  <a:pt x="238" y="334"/>
                </a:lnTo>
                <a:lnTo>
                  <a:pt x="238" y="331"/>
                </a:lnTo>
                <a:lnTo>
                  <a:pt x="238" y="331"/>
                </a:lnTo>
                <a:lnTo>
                  <a:pt x="236" y="331"/>
                </a:lnTo>
                <a:lnTo>
                  <a:pt x="236" y="331"/>
                </a:lnTo>
                <a:close/>
                <a:moveTo>
                  <a:pt x="270" y="370"/>
                </a:moveTo>
                <a:lnTo>
                  <a:pt x="270" y="370"/>
                </a:lnTo>
                <a:lnTo>
                  <a:pt x="271" y="372"/>
                </a:lnTo>
                <a:lnTo>
                  <a:pt x="271" y="372"/>
                </a:lnTo>
                <a:lnTo>
                  <a:pt x="271" y="372"/>
                </a:lnTo>
                <a:lnTo>
                  <a:pt x="271" y="372"/>
                </a:lnTo>
                <a:lnTo>
                  <a:pt x="271" y="372"/>
                </a:lnTo>
                <a:lnTo>
                  <a:pt x="271" y="370"/>
                </a:lnTo>
                <a:lnTo>
                  <a:pt x="271" y="370"/>
                </a:lnTo>
                <a:lnTo>
                  <a:pt x="270" y="370"/>
                </a:lnTo>
                <a:lnTo>
                  <a:pt x="270" y="370"/>
                </a:lnTo>
                <a:close/>
                <a:moveTo>
                  <a:pt x="240" y="353"/>
                </a:moveTo>
                <a:lnTo>
                  <a:pt x="240" y="353"/>
                </a:lnTo>
                <a:lnTo>
                  <a:pt x="240" y="351"/>
                </a:lnTo>
                <a:lnTo>
                  <a:pt x="240" y="351"/>
                </a:lnTo>
                <a:lnTo>
                  <a:pt x="240" y="351"/>
                </a:lnTo>
                <a:lnTo>
                  <a:pt x="240" y="351"/>
                </a:lnTo>
                <a:lnTo>
                  <a:pt x="238" y="353"/>
                </a:lnTo>
                <a:lnTo>
                  <a:pt x="238" y="353"/>
                </a:lnTo>
                <a:lnTo>
                  <a:pt x="240" y="353"/>
                </a:lnTo>
                <a:lnTo>
                  <a:pt x="240" y="353"/>
                </a:lnTo>
                <a:close/>
                <a:moveTo>
                  <a:pt x="240" y="296"/>
                </a:moveTo>
                <a:lnTo>
                  <a:pt x="240" y="296"/>
                </a:lnTo>
                <a:lnTo>
                  <a:pt x="240" y="296"/>
                </a:lnTo>
                <a:lnTo>
                  <a:pt x="240" y="296"/>
                </a:lnTo>
                <a:lnTo>
                  <a:pt x="240" y="293"/>
                </a:lnTo>
                <a:lnTo>
                  <a:pt x="240" y="293"/>
                </a:lnTo>
                <a:lnTo>
                  <a:pt x="240" y="294"/>
                </a:lnTo>
                <a:lnTo>
                  <a:pt x="240" y="294"/>
                </a:lnTo>
                <a:lnTo>
                  <a:pt x="240" y="296"/>
                </a:lnTo>
                <a:lnTo>
                  <a:pt x="240" y="296"/>
                </a:lnTo>
                <a:close/>
                <a:moveTo>
                  <a:pt x="68" y="74"/>
                </a:moveTo>
                <a:lnTo>
                  <a:pt x="68" y="74"/>
                </a:lnTo>
                <a:lnTo>
                  <a:pt x="68" y="75"/>
                </a:lnTo>
                <a:lnTo>
                  <a:pt x="69" y="77"/>
                </a:lnTo>
                <a:lnTo>
                  <a:pt x="69" y="77"/>
                </a:lnTo>
                <a:lnTo>
                  <a:pt x="69" y="75"/>
                </a:lnTo>
                <a:lnTo>
                  <a:pt x="68" y="74"/>
                </a:lnTo>
                <a:lnTo>
                  <a:pt x="68" y="74"/>
                </a:lnTo>
                <a:close/>
                <a:moveTo>
                  <a:pt x="219" y="143"/>
                </a:moveTo>
                <a:lnTo>
                  <a:pt x="219" y="143"/>
                </a:lnTo>
                <a:lnTo>
                  <a:pt x="216" y="143"/>
                </a:lnTo>
                <a:lnTo>
                  <a:pt x="216" y="143"/>
                </a:lnTo>
                <a:lnTo>
                  <a:pt x="216" y="146"/>
                </a:lnTo>
                <a:lnTo>
                  <a:pt x="216" y="146"/>
                </a:lnTo>
                <a:lnTo>
                  <a:pt x="219" y="143"/>
                </a:lnTo>
                <a:lnTo>
                  <a:pt x="219" y="143"/>
                </a:lnTo>
                <a:close/>
                <a:moveTo>
                  <a:pt x="148" y="227"/>
                </a:moveTo>
                <a:lnTo>
                  <a:pt x="148" y="227"/>
                </a:lnTo>
                <a:lnTo>
                  <a:pt x="147" y="224"/>
                </a:lnTo>
                <a:lnTo>
                  <a:pt x="147" y="224"/>
                </a:lnTo>
                <a:lnTo>
                  <a:pt x="147" y="224"/>
                </a:lnTo>
                <a:lnTo>
                  <a:pt x="147" y="224"/>
                </a:lnTo>
                <a:lnTo>
                  <a:pt x="145" y="227"/>
                </a:lnTo>
                <a:lnTo>
                  <a:pt x="145" y="227"/>
                </a:lnTo>
                <a:lnTo>
                  <a:pt x="148" y="227"/>
                </a:lnTo>
                <a:lnTo>
                  <a:pt x="148" y="227"/>
                </a:lnTo>
                <a:close/>
                <a:moveTo>
                  <a:pt x="243" y="140"/>
                </a:moveTo>
                <a:lnTo>
                  <a:pt x="243" y="140"/>
                </a:lnTo>
                <a:lnTo>
                  <a:pt x="241" y="140"/>
                </a:lnTo>
                <a:lnTo>
                  <a:pt x="241" y="141"/>
                </a:lnTo>
                <a:lnTo>
                  <a:pt x="241" y="141"/>
                </a:lnTo>
                <a:lnTo>
                  <a:pt x="243" y="140"/>
                </a:lnTo>
                <a:lnTo>
                  <a:pt x="243" y="140"/>
                </a:lnTo>
                <a:close/>
                <a:moveTo>
                  <a:pt x="243" y="263"/>
                </a:moveTo>
                <a:lnTo>
                  <a:pt x="243" y="263"/>
                </a:lnTo>
                <a:lnTo>
                  <a:pt x="248" y="261"/>
                </a:lnTo>
                <a:lnTo>
                  <a:pt x="248" y="261"/>
                </a:lnTo>
                <a:lnTo>
                  <a:pt x="243" y="263"/>
                </a:lnTo>
                <a:lnTo>
                  <a:pt x="243" y="263"/>
                </a:lnTo>
                <a:close/>
                <a:moveTo>
                  <a:pt x="238" y="269"/>
                </a:moveTo>
                <a:lnTo>
                  <a:pt x="238" y="269"/>
                </a:lnTo>
                <a:lnTo>
                  <a:pt x="236" y="269"/>
                </a:lnTo>
                <a:lnTo>
                  <a:pt x="233" y="269"/>
                </a:lnTo>
                <a:lnTo>
                  <a:pt x="233" y="269"/>
                </a:lnTo>
                <a:lnTo>
                  <a:pt x="238" y="269"/>
                </a:lnTo>
                <a:lnTo>
                  <a:pt x="238" y="269"/>
                </a:lnTo>
                <a:close/>
                <a:moveTo>
                  <a:pt x="236" y="394"/>
                </a:moveTo>
                <a:lnTo>
                  <a:pt x="236" y="394"/>
                </a:lnTo>
                <a:lnTo>
                  <a:pt x="236" y="391"/>
                </a:lnTo>
                <a:lnTo>
                  <a:pt x="236" y="391"/>
                </a:lnTo>
                <a:lnTo>
                  <a:pt x="236" y="392"/>
                </a:lnTo>
                <a:lnTo>
                  <a:pt x="236" y="394"/>
                </a:lnTo>
                <a:lnTo>
                  <a:pt x="236" y="394"/>
                </a:lnTo>
                <a:close/>
                <a:moveTo>
                  <a:pt x="184" y="192"/>
                </a:moveTo>
                <a:lnTo>
                  <a:pt x="184" y="192"/>
                </a:lnTo>
                <a:lnTo>
                  <a:pt x="183" y="197"/>
                </a:lnTo>
                <a:lnTo>
                  <a:pt x="183" y="197"/>
                </a:lnTo>
                <a:lnTo>
                  <a:pt x="184" y="192"/>
                </a:lnTo>
                <a:lnTo>
                  <a:pt x="184" y="192"/>
                </a:lnTo>
                <a:close/>
                <a:moveTo>
                  <a:pt x="233" y="332"/>
                </a:moveTo>
                <a:lnTo>
                  <a:pt x="233" y="332"/>
                </a:lnTo>
                <a:lnTo>
                  <a:pt x="232" y="334"/>
                </a:lnTo>
                <a:lnTo>
                  <a:pt x="232" y="334"/>
                </a:lnTo>
                <a:lnTo>
                  <a:pt x="232" y="334"/>
                </a:lnTo>
                <a:lnTo>
                  <a:pt x="232" y="334"/>
                </a:lnTo>
                <a:lnTo>
                  <a:pt x="235" y="334"/>
                </a:lnTo>
                <a:lnTo>
                  <a:pt x="235" y="334"/>
                </a:lnTo>
                <a:lnTo>
                  <a:pt x="233" y="332"/>
                </a:lnTo>
                <a:lnTo>
                  <a:pt x="233" y="332"/>
                </a:lnTo>
                <a:close/>
                <a:moveTo>
                  <a:pt x="98" y="216"/>
                </a:moveTo>
                <a:lnTo>
                  <a:pt x="98" y="216"/>
                </a:lnTo>
                <a:lnTo>
                  <a:pt x="98" y="216"/>
                </a:lnTo>
                <a:lnTo>
                  <a:pt x="98" y="216"/>
                </a:lnTo>
                <a:lnTo>
                  <a:pt x="96" y="217"/>
                </a:lnTo>
                <a:lnTo>
                  <a:pt x="96" y="217"/>
                </a:lnTo>
                <a:lnTo>
                  <a:pt x="96" y="217"/>
                </a:lnTo>
                <a:lnTo>
                  <a:pt x="96" y="217"/>
                </a:lnTo>
                <a:lnTo>
                  <a:pt x="98" y="216"/>
                </a:lnTo>
                <a:lnTo>
                  <a:pt x="98" y="216"/>
                </a:lnTo>
                <a:close/>
                <a:moveTo>
                  <a:pt x="137" y="110"/>
                </a:moveTo>
                <a:lnTo>
                  <a:pt x="137" y="110"/>
                </a:lnTo>
                <a:lnTo>
                  <a:pt x="137" y="110"/>
                </a:lnTo>
                <a:lnTo>
                  <a:pt x="139" y="110"/>
                </a:lnTo>
                <a:lnTo>
                  <a:pt x="139" y="110"/>
                </a:lnTo>
                <a:lnTo>
                  <a:pt x="139" y="110"/>
                </a:lnTo>
                <a:lnTo>
                  <a:pt x="139" y="110"/>
                </a:lnTo>
                <a:lnTo>
                  <a:pt x="137" y="110"/>
                </a:lnTo>
                <a:lnTo>
                  <a:pt x="137" y="110"/>
                </a:lnTo>
                <a:close/>
                <a:moveTo>
                  <a:pt x="90" y="97"/>
                </a:moveTo>
                <a:lnTo>
                  <a:pt x="90" y="97"/>
                </a:lnTo>
                <a:lnTo>
                  <a:pt x="88" y="94"/>
                </a:lnTo>
                <a:lnTo>
                  <a:pt x="88" y="94"/>
                </a:lnTo>
                <a:lnTo>
                  <a:pt x="88" y="96"/>
                </a:lnTo>
                <a:lnTo>
                  <a:pt x="88" y="96"/>
                </a:lnTo>
                <a:lnTo>
                  <a:pt x="90" y="97"/>
                </a:lnTo>
                <a:lnTo>
                  <a:pt x="90" y="97"/>
                </a:lnTo>
                <a:lnTo>
                  <a:pt x="90" y="97"/>
                </a:lnTo>
                <a:close/>
                <a:moveTo>
                  <a:pt x="238" y="433"/>
                </a:moveTo>
                <a:lnTo>
                  <a:pt x="238" y="433"/>
                </a:lnTo>
                <a:lnTo>
                  <a:pt x="235" y="436"/>
                </a:lnTo>
                <a:lnTo>
                  <a:pt x="235" y="436"/>
                </a:lnTo>
                <a:lnTo>
                  <a:pt x="236" y="436"/>
                </a:lnTo>
                <a:lnTo>
                  <a:pt x="238" y="433"/>
                </a:lnTo>
                <a:lnTo>
                  <a:pt x="238" y="433"/>
                </a:lnTo>
                <a:close/>
                <a:moveTo>
                  <a:pt x="65" y="42"/>
                </a:moveTo>
                <a:lnTo>
                  <a:pt x="65" y="42"/>
                </a:lnTo>
                <a:lnTo>
                  <a:pt x="66" y="42"/>
                </a:lnTo>
                <a:lnTo>
                  <a:pt x="66" y="41"/>
                </a:lnTo>
                <a:lnTo>
                  <a:pt x="66" y="41"/>
                </a:lnTo>
                <a:lnTo>
                  <a:pt x="65" y="41"/>
                </a:lnTo>
                <a:lnTo>
                  <a:pt x="65" y="42"/>
                </a:lnTo>
                <a:lnTo>
                  <a:pt x="65" y="42"/>
                </a:lnTo>
                <a:close/>
                <a:moveTo>
                  <a:pt x="195" y="140"/>
                </a:moveTo>
                <a:lnTo>
                  <a:pt x="195" y="140"/>
                </a:lnTo>
                <a:lnTo>
                  <a:pt x="194" y="138"/>
                </a:lnTo>
                <a:lnTo>
                  <a:pt x="194" y="138"/>
                </a:lnTo>
                <a:lnTo>
                  <a:pt x="192" y="140"/>
                </a:lnTo>
                <a:lnTo>
                  <a:pt x="192" y="140"/>
                </a:lnTo>
                <a:lnTo>
                  <a:pt x="195" y="140"/>
                </a:lnTo>
                <a:lnTo>
                  <a:pt x="195" y="140"/>
                </a:lnTo>
                <a:lnTo>
                  <a:pt x="195" y="140"/>
                </a:lnTo>
                <a:lnTo>
                  <a:pt x="195" y="140"/>
                </a:lnTo>
                <a:close/>
                <a:moveTo>
                  <a:pt x="63" y="75"/>
                </a:moveTo>
                <a:lnTo>
                  <a:pt x="63" y="75"/>
                </a:lnTo>
                <a:lnTo>
                  <a:pt x="63" y="75"/>
                </a:lnTo>
                <a:lnTo>
                  <a:pt x="63" y="75"/>
                </a:lnTo>
                <a:lnTo>
                  <a:pt x="65" y="77"/>
                </a:lnTo>
                <a:lnTo>
                  <a:pt x="65" y="77"/>
                </a:lnTo>
                <a:lnTo>
                  <a:pt x="65" y="75"/>
                </a:lnTo>
                <a:lnTo>
                  <a:pt x="63" y="75"/>
                </a:lnTo>
                <a:lnTo>
                  <a:pt x="63" y="75"/>
                </a:lnTo>
                <a:close/>
                <a:moveTo>
                  <a:pt x="192" y="130"/>
                </a:moveTo>
                <a:lnTo>
                  <a:pt x="192" y="130"/>
                </a:lnTo>
                <a:lnTo>
                  <a:pt x="192" y="129"/>
                </a:lnTo>
                <a:lnTo>
                  <a:pt x="191" y="127"/>
                </a:lnTo>
                <a:lnTo>
                  <a:pt x="191" y="127"/>
                </a:lnTo>
                <a:lnTo>
                  <a:pt x="191" y="129"/>
                </a:lnTo>
                <a:lnTo>
                  <a:pt x="192" y="130"/>
                </a:lnTo>
                <a:lnTo>
                  <a:pt x="192" y="130"/>
                </a:lnTo>
                <a:close/>
                <a:moveTo>
                  <a:pt x="284" y="168"/>
                </a:moveTo>
                <a:lnTo>
                  <a:pt x="284" y="168"/>
                </a:lnTo>
                <a:lnTo>
                  <a:pt x="285" y="168"/>
                </a:lnTo>
                <a:lnTo>
                  <a:pt x="285" y="168"/>
                </a:lnTo>
                <a:lnTo>
                  <a:pt x="285" y="168"/>
                </a:lnTo>
                <a:lnTo>
                  <a:pt x="285" y="168"/>
                </a:lnTo>
                <a:lnTo>
                  <a:pt x="285" y="167"/>
                </a:lnTo>
                <a:lnTo>
                  <a:pt x="285" y="167"/>
                </a:lnTo>
                <a:lnTo>
                  <a:pt x="285" y="167"/>
                </a:lnTo>
                <a:lnTo>
                  <a:pt x="284" y="168"/>
                </a:lnTo>
                <a:lnTo>
                  <a:pt x="284" y="168"/>
                </a:lnTo>
                <a:close/>
                <a:moveTo>
                  <a:pt x="254" y="272"/>
                </a:moveTo>
                <a:lnTo>
                  <a:pt x="254" y="272"/>
                </a:lnTo>
                <a:lnTo>
                  <a:pt x="255" y="271"/>
                </a:lnTo>
                <a:lnTo>
                  <a:pt x="255" y="271"/>
                </a:lnTo>
                <a:lnTo>
                  <a:pt x="254" y="271"/>
                </a:lnTo>
                <a:lnTo>
                  <a:pt x="254" y="272"/>
                </a:lnTo>
                <a:lnTo>
                  <a:pt x="254" y="272"/>
                </a:lnTo>
                <a:close/>
                <a:moveTo>
                  <a:pt x="254" y="410"/>
                </a:moveTo>
                <a:lnTo>
                  <a:pt x="254" y="410"/>
                </a:lnTo>
                <a:lnTo>
                  <a:pt x="254" y="410"/>
                </a:lnTo>
                <a:lnTo>
                  <a:pt x="254" y="410"/>
                </a:lnTo>
                <a:lnTo>
                  <a:pt x="254" y="405"/>
                </a:lnTo>
                <a:lnTo>
                  <a:pt x="254" y="405"/>
                </a:lnTo>
                <a:lnTo>
                  <a:pt x="252" y="405"/>
                </a:lnTo>
                <a:lnTo>
                  <a:pt x="252" y="405"/>
                </a:lnTo>
                <a:lnTo>
                  <a:pt x="254" y="410"/>
                </a:lnTo>
                <a:lnTo>
                  <a:pt x="254" y="410"/>
                </a:lnTo>
                <a:close/>
                <a:moveTo>
                  <a:pt x="232" y="405"/>
                </a:moveTo>
                <a:lnTo>
                  <a:pt x="232" y="405"/>
                </a:lnTo>
                <a:lnTo>
                  <a:pt x="232" y="405"/>
                </a:lnTo>
                <a:lnTo>
                  <a:pt x="232" y="405"/>
                </a:lnTo>
                <a:lnTo>
                  <a:pt x="232" y="406"/>
                </a:lnTo>
                <a:lnTo>
                  <a:pt x="232" y="408"/>
                </a:lnTo>
                <a:lnTo>
                  <a:pt x="232" y="408"/>
                </a:lnTo>
                <a:lnTo>
                  <a:pt x="232" y="406"/>
                </a:lnTo>
                <a:lnTo>
                  <a:pt x="232" y="406"/>
                </a:lnTo>
                <a:lnTo>
                  <a:pt x="232" y="405"/>
                </a:lnTo>
                <a:lnTo>
                  <a:pt x="232" y="405"/>
                </a:lnTo>
                <a:close/>
                <a:moveTo>
                  <a:pt x="225" y="380"/>
                </a:moveTo>
                <a:lnTo>
                  <a:pt x="225" y="380"/>
                </a:lnTo>
                <a:lnTo>
                  <a:pt x="224" y="380"/>
                </a:lnTo>
                <a:lnTo>
                  <a:pt x="224" y="380"/>
                </a:lnTo>
                <a:lnTo>
                  <a:pt x="225" y="381"/>
                </a:lnTo>
                <a:lnTo>
                  <a:pt x="225" y="381"/>
                </a:lnTo>
                <a:lnTo>
                  <a:pt x="225" y="380"/>
                </a:lnTo>
                <a:lnTo>
                  <a:pt x="225" y="380"/>
                </a:lnTo>
                <a:close/>
                <a:moveTo>
                  <a:pt x="53" y="83"/>
                </a:moveTo>
                <a:lnTo>
                  <a:pt x="53" y="83"/>
                </a:lnTo>
                <a:lnTo>
                  <a:pt x="53" y="83"/>
                </a:lnTo>
                <a:lnTo>
                  <a:pt x="53" y="83"/>
                </a:lnTo>
                <a:lnTo>
                  <a:pt x="55" y="86"/>
                </a:lnTo>
                <a:lnTo>
                  <a:pt x="55" y="86"/>
                </a:lnTo>
                <a:lnTo>
                  <a:pt x="57" y="86"/>
                </a:lnTo>
                <a:lnTo>
                  <a:pt x="57" y="86"/>
                </a:lnTo>
                <a:lnTo>
                  <a:pt x="53" y="83"/>
                </a:lnTo>
                <a:lnTo>
                  <a:pt x="53" y="83"/>
                </a:lnTo>
                <a:close/>
                <a:moveTo>
                  <a:pt x="213" y="140"/>
                </a:moveTo>
                <a:lnTo>
                  <a:pt x="213" y="140"/>
                </a:lnTo>
                <a:lnTo>
                  <a:pt x="213" y="140"/>
                </a:lnTo>
                <a:lnTo>
                  <a:pt x="213" y="140"/>
                </a:lnTo>
                <a:lnTo>
                  <a:pt x="210" y="140"/>
                </a:lnTo>
                <a:lnTo>
                  <a:pt x="210" y="140"/>
                </a:lnTo>
                <a:lnTo>
                  <a:pt x="213" y="140"/>
                </a:lnTo>
                <a:lnTo>
                  <a:pt x="213" y="140"/>
                </a:lnTo>
                <a:close/>
                <a:moveTo>
                  <a:pt x="266" y="353"/>
                </a:moveTo>
                <a:lnTo>
                  <a:pt x="266" y="353"/>
                </a:lnTo>
                <a:lnTo>
                  <a:pt x="266" y="351"/>
                </a:lnTo>
                <a:lnTo>
                  <a:pt x="266" y="351"/>
                </a:lnTo>
                <a:lnTo>
                  <a:pt x="265" y="351"/>
                </a:lnTo>
                <a:lnTo>
                  <a:pt x="265" y="351"/>
                </a:lnTo>
                <a:lnTo>
                  <a:pt x="262" y="353"/>
                </a:lnTo>
                <a:lnTo>
                  <a:pt x="262" y="353"/>
                </a:lnTo>
                <a:lnTo>
                  <a:pt x="266" y="353"/>
                </a:lnTo>
                <a:lnTo>
                  <a:pt x="266" y="353"/>
                </a:lnTo>
                <a:close/>
                <a:moveTo>
                  <a:pt x="268" y="261"/>
                </a:moveTo>
                <a:lnTo>
                  <a:pt x="268" y="261"/>
                </a:lnTo>
                <a:lnTo>
                  <a:pt x="268" y="263"/>
                </a:lnTo>
                <a:lnTo>
                  <a:pt x="268" y="263"/>
                </a:lnTo>
                <a:lnTo>
                  <a:pt x="268" y="263"/>
                </a:lnTo>
                <a:lnTo>
                  <a:pt x="268" y="263"/>
                </a:lnTo>
                <a:lnTo>
                  <a:pt x="268" y="261"/>
                </a:lnTo>
                <a:lnTo>
                  <a:pt x="268" y="261"/>
                </a:lnTo>
                <a:close/>
                <a:moveTo>
                  <a:pt x="251" y="272"/>
                </a:moveTo>
                <a:lnTo>
                  <a:pt x="251" y="272"/>
                </a:lnTo>
                <a:lnTo>
                  <a:pt x="248" y="272"/>
                </a:lnTo>
                <a:lnTo>
                  <a:pt x="248" y="272"/>
                </a:lnTo>
                <a:lnTo>
                  <a:pt x="248" y="272"/>
                </a:lnTo>
                <a:lnTo>
                  <a:pt x="248" y="272"/>
                </a:lnTo>
                <a:lnTo>
                  <a:pt x="249" y="274"/>
                </a:lnTo>
                <a:lnTo>
                  <a:pt x="249" y="274"/>
                </a:lnTo>
                <a:lnTo>
                  <a:pt x="251" y="272"/>
                </a:lnTo>
                <a:lnTo>
                  <a:pt x="251" y="272"/>
                </a:lnTo>
                <a:close/>
                <a:moveTo>
                  <a:pt x="57" y="37"/>
                </a:moveTo>
                <a:lnTo>
                  <a:pt x="57" y="37"/>
                </a:lnTo>
                <a:lnTo>
                  <a:pt x="58" y="37"/>
                </a:lnTo>
                <a:lnTo>
                  <a:pt x="58" y="36"/>
                </a:lnTo>
                <a:lnTo>
                  <a:pt x="58" y="36"/>
                </a:lnTo>
                <a:lnTo>
                  <a:pt x="57" y="36"/>
                </a:lnTo>
                <a:lnTo>
                  <a:pt x="57" y="37"/>
                </a:lnTo>
                <a:lnTo>
                  <a:pt x="57" y="37"/>
                </a:lnTo>
                <a:close/>
                <a:moveTo>
                  <a:pt x="295" y="233"/>
                </a:moveTo>
                <a:lnTo>
                  <a:pt x="295" y="233"/>
                </a:lnTo>
                <a:lnTo>
                  <a:pt x="295" y="233"/>
                </a:lnTo>
                <a:lnTo>
                  <a:pt x="295" y="233"/>
                </a:lnTo>
                <a:lnTo>
                  <a:pt x="295" y="235"/>
                </a:lnTo>
                <a:lnTo>
                  <a:pt x="295" y="235"/>
                </a:lnTo>
                <a:lnTo>
                  <a:pt x="296" y="235"/>
                </a:lnTo>
                <a:lnTo>
                  <a:pt x="296" y="235"/>
                </a:lnTo>
                <a:lnTo>
                  <a:pt x="296" y="233"/>
                </a:lnTo>
                <a:lnTo>
                  <a:pt x="296" y="233"/>
                </a:lnTo>
                <a:lnTo>
                  <a:pt x="295" y="233"/>
                </a:lnTo>
                <a:lnTo>
                  <a:pt x="295" y="233"/>
                </a:lnTo>
                <a:close/>
                <a:moveTo>
                  <a:pt x="189" y="132"/>
                </a:moveTo>
                <a:lnTo>
                  <a:pt x="189" y="132"/>
                </a:lnTo>
                <a:lnTo>
                  <a:pt x="188" y="134"/>
                </a:lnTo>
                <a:lnTo>
                  <a:pt x="188" y="134"/>
                </a:lnTo>
                <a:lnTo>
                  <a:pt x="189" y="134"/>
                </a:lnTo>
                <a:lnTo>
                  <a:pt x="189" y="134"/>
                </a:lnTo>
                <a:lnTo>
                  <a:pt x="189" y="132"/>
                </a:lnTo>
                <a:lnTo>
                  <a:pt x="189" y="132"/>
                </a:lnTo>
                <a:lnTo>
                  <a:pt x="189" y="132"/>
                </a:lnTo>
                <a:lnTo>
                  <a:pt x="189" y="132"/>
                </a:lnTo>
                <a:close/>
                <a:moveTo>
                  <a:pt x="164" y="182"/>
                </a:moveTo>
                <a:lnTo>
                  <a:pt x="164" y="182"/>
                </a:lnTo>
                <a:lnTo>
                  <a:pt x="164" y="182"/>
                </a:lnTo>
                <a:lnTo>
                  <a:pt x="164" y="182"/>
                </a:lnTo>
                <a:lnTo>
                  <a:pt x="164" y="181"/>
                </a:lnTo>
                <a:lnTo>
                  <a:pt x="162" y="179"/>
                </a:lnTo>
                <a:lnTo>
                  <a:pt x="162" y="179"/>
                </a:lnTo>
                <a:lnTo>
                  <a:pt x="164" y="182"/>
                </a:lnTo>
                <a:lnTo>
                  <a:pt x="164" y="182"/>
                </a:lnTo>
                <a:close/>
                <a:moveTo>
                  <a:pt x="230" y="343"/>
                </a:moveTo>
                <a:lnTo>
                  <a:pt x="230" y="343"/>
                </a:lnTo>
                <a:lnTo>
                  <a:pt x="232" y="343"/>
                </a:lnTo>
                <a:lnTo>
                  <a:pt x="232" y="343"/>
                </a:lnTo>
                <a:lnTo>
                  <a:pt x="232" y="343"/>
                </a:lnTo>
                <a:lnTo>
                  <a:pt x="232" y="342"/>
                </a:lnTo>
                <a:lnTo>
                  <a:pt x="232" y="342"/>
                </a:lnTo>
                <a:lnTo>
                  <a:pt x="230" y="343"/>
                </a:lnTo>
                <a:lnTo>
                  <a:pt x="230" y="343"/>
                </a:lnTo>
                <a:close/>
                <a:moveTo>
                  <a:pt x="61" y="41"/>
                </a:moveTo>
                <a:lnTo>
                  <a:pt x="61" y="41"/>
                </a:lnTo>
                <a:lnTo>
                  <a:pt x="60" y="41"/>
                </a:lnTo>
                <a:lnTo>
                  <a:pt x="60" y="42"/>
                </a:lnTo>
                <a:lnTo>
                  <a:pt x="60" y="42"/>
                </a:lnTo>
                <a:lnTo>
                  <a:pt x="61" y="41"/>
                </a:lnTo>
                <a:lnTo>
                  <a:pt x="61" y="41"/>
                </a:lnTo>
                <a:close/>
                <a:moveTo>
                  <a:pt x="186" y="380"/>
                </a:moveTo>
                <a:lnTo>
                  <a:pt x="186" y="380"/>
                </a:lnTo>
                <a:lnTo>
                  <a:pt x="188" y="383"/>
                </a:lnTo>
                <a:lnTo>
                  <a:pt x="188" y="383"/>
                </a:lnTo>
                <a:lnTo>
                  <a:pt x="188" y="383"/>
                </a:lnTo>
                <a:lnTo>
                  <a:pt x="186" y="380"/>
                </a:lnTo>
                <a:lnTo>
                  <a:pt x="186" y="380"/>
                </a:lnTo>
                <a:close/>
                <a:moveTo>
                  <a:pt x="260" y="266"/>
                </a:moveTo>
                <a:lnTo>
                  <a:pt x="260" y="266"/>
                </a:lnTo>
                <a:lnTo>
                  <a:pt x="259" y="265"/>
                </a:lnTo>
                <a:lnTo>
                  <a:pt x="259" y="265"/>
                </a:lnTo>
                <a:lnTo>
                  <a:pt x="259" y="265"/>
                </a:lnTo>
                <a:lnTo>
                  <a:pt x="259" y="265"/>
                </a:lnTo>
                <a:lnTo>
                  <a:pt x="259" y="268"/>
                </a:lnTo>
                <a:lnTo>
                  <a:pt x="259" y="268"/>
                </a:lnTo>
                <a:lnTo>
                  <a:pt x="260" y="266"/>
                </a:lnTo>
                <a:lnTo>
                  <a:pt x="260" y="266"/>
                </a:lnTo>
                <a:close/>
                <a:moveTo>
                  <a:pt x="246" y="148"/>
                </a:moveTo>
                <a:lnTo>
                  <a:pt x="246" y="148"/>
                </a:lnTo>
                <a:lnTo>
                  <a:pt x="246" y="148"/>
                </a:lnTo>
                <a:lnTo>
                  <a:pt x="246" y="148"/>
                </a:lnTo>
                <a:lnTo>
                  <a:pt x="248" y="146"/>
                </a:lnTo>
                <a:lnTo>
                  <a:pt x="248" y="146"/>
                </a:lnTo>
                <a:lnTo>
                  <a:pt x="248" y="146"/>
                </a:lnTo>
                <a:lnTo>
                  <a:pt x="246" y="146"/>
                </a:lnTo>
                <a:lnTo>
                  <a:pt x="246" y="146"/>
                </a:lnTo>
                <a:lnTo>
                  <a:pt x="246" y="148"/>
                </a:lnTo>
                <a:lnTo>
                  <a:pt x="246" y="148"/>
                </a:lnTo>
                <a:close/>
                <a:moveTo>
                  <a:pt x="79" y="198"/>
                </a:moveTo>
                <a:lnTo>
                  <a:pt x="79" y="198"/>
                </a:lnTo>
                <a:lnTo>
                  <a:pt x="79" y="197"/>
                </a:lnTo>
                <a:lnTo>
                  <a:pt x="79" y="197"/>
                </a:lnTo>
                <a:lnTo>
                  <a:pt x="77" y="195"/>
                </a:lnTo>
                <a:lnTo>
                  <a:pt x="77" y="195"/>
                </a:lnTo>
                <a:lnTo>
                  <a:pt x="77" y="197"/>
                </a:lnTo>
                <a:lnTo>
                  <a:pt x="79" y="198"/>
                </a:lnTo>
                <a:lnTo>
                  <a:pt x="79" y="198"/>
                </a:lnTo>
                <a:close/>
                <a:moveTo>
                  <a:pt x="262" y="370"/>
                </a:moveTo>
                <a:lnTo>
                  <a:pt x="262" y="370"/>
                </a:lnTo>
                <a:lnTo>
                  <a:pt x="260" y="372"/>
                </a:lnTo>
                <a:lnTo>
                  <a:pt x="260" y="372"/>
                </a:lnTo>
                <a:lnTo>
                  <a:pt x="260" y="372"/>
                </a:lnTo>
                <a:lnTo>
                  <a:pt x="262" y="372"/>
                </a:lnTo>
                <a:lnTo>
                  <a:pt x="262" y="370"/>
                </a:lnTo>
                <a:lnTo>
                  <a:pt x="262" y="370"/>
                </a:lnTo>
                <a:close/>
                <a:moveTo>
                  <a:pt x="99" y="39"/>
                </a:moveTo>
                <a:lnTo>
                  <a:pt x="99" y="39"/>
                </a:lnTo>
                <a:lnTo>
                  <a:pt x="99" y="42"/>
                </a:lnTo>
                <a:lnTo>
                  <a:pt x="99" y="42"/>
                </a:lnTo>
                <a:lnTo>
                  <a:pt x="99" y="41"/>
                </a:lnTo>
                <a:lnTo>
                  <a:pt x="99" y="39"/>
                </a:lnTo>
                <a:lnTo>
                  <a:pt x="99" y="39"/>
                </a:lnTo>
                <a:close/>
                <a:moveTo>
                  <a:pt x="140" y="231"/>
                </a:moveTo>
                <a:lnTo>
                  <a:pt x="140" y="231"/>
                </a:lnTo>
                <a:lnTo>
                  <a:pt x="142" y="228"/>
                </a:lnTo>
                <a:lnTo>
                  <a:pt x="142" y="228"/>
                </a:lnTo>
                <a:lnTo>
                  <a:pt x="140" y="230"/>
                </a:lnTo>
                <a:lnTo>
                  <a:pt x="140" y="231"/>
                </a:lnTo>
                <a:lnTo>
                  <a:pt x="140" y="231"/>
                </a:lnTo>
                <a:close/>
                <a:moveTo>
                  <a:pt x="118" y="224"/>
                </a:moveTo>
                <a:lnTo>
                  <a:pt x="118" y="224"/>
                </a:lnTo>
                <a:lnTo>
                  <a:pt x="120" y="220"/>
                </a:lnTo>
                <a:lnTo>
                  <a:pt x="120" y="220"/>
                </a:lnTo>
                <a:lnTo>
                  <a:pt x="120" y="220"/>
                </a:lnTo>
                <a:lnTo>
                  <a:pt x="120" y="220"/>
                </a:lnTo>
                <a:lnTo>
                  <a:pt x="118" y="222"/>
                </a:lnTo>
                <a:lnTo>
                  <a:pt x="118" y="222"/>
                </a:lnTo>
                <a:lnTo>
                  <a:pt x="118" y="224"/>
                </a:lnTo>
                <a:lnTo>
                  <a:pt x="118" y="224"/>
                </a:lnTo>
                <a:close/>
                <a:moveTo>
                  <a:pt x="274" y="156"/>
                </a:moveTo>
                <a:lnTo>
                  <a:pt x="274" y="156"/>
                </a:lnTo>
                <a:lnTo>
                  <a:pt x="274" y="157"/>
                </a:lnTo>
                <a:lnTo>
                  <a:pt x="274" y="157"/>
                </a:lnTo>
                <a:lnTo>
                  <a:pt x="274" y="156"/>
                </a:lnTo>
                <a:lnTo>
                  <a:pt x="274" y="154"/>
                </a:lnTo>
                <a:lnTo>
                  <a:pt x="274" y="154"/>
                </a:lnTo>
                <a:lnTo>
                  <a:pt x="274" y="156"/>
                </a:lnTo>
                <a:lnTo>
                  <a:pt x="274" y="156"/>
                </a:lnTo>
                <a:close/>
                <a:moveTo>
                  <a:pt x="225" y="265"/>
                </a:moveTo>
                <a:lnTo>
                  <a:pt x="225" y="265"/>
                </a:lnTo>
                <a:lnTo>
                  <a:pt x="225" y="265"/>
                </a:lnTo>
                <a:lnTo>
                  <a:pt x="225" y="265"/>
                </a:lnTo>
                <a:lnTo>
                  <a:pt x="227" y="265"/>
                </a:lnTo>
                <a:lnTo>
                  <a:pt x="227" y="265"/>
                </a:lnTo>
                <a:lnTo>
                  <a:pt x="225" y="265"/>
                </a:lnTo>
                <a:lnTo>
                  <a:pt x="225" y="265"/>
                </a:lnTo>
                <a:lnTo>
                  <a:pt x="225" y="265"/>
                </a:lnTo>
                <a:lnTo>
                  <a:pt x="225" y="265"/>
                </a:lnTo>
                <a:close/>
                <a:moveTo>
                  <a:pt x="102" y="132"/>
                </a:moveTo>
                <a:lnTo>
                  <a:pt x="102" y="132"/>
                </a:lnTo>
                <a:lnTo>
                  <a:pt x="106" y="130"/>
                </a:lnTo>
                <a:lnTo>
                  <a:pt x="106" y="130"/>
                </a:lnTo>
                <a:lnTo>
                  <a:pt x="104" y="130"/>
                </a:lnTo>
                <a:lnTo>
                  <a:pt x="102" y="132"/>
                </a:lnTo>
                <a:lnTo>
                  <a:pt x="102" y="132"/>
                </a:lnTo>
                <a:close/>
                <a:moveTo>
                  <a:pt x="169" y="362"/>
                </a:moveTo>
                <a:lnTo>
                  <a:pt x="169" y="362"/>
                </a:lnTo>
                <a:lnTo>
                  <a:pt x="170" y="364"/>
                </a:lnTo>
                <a:lnTo>
                  <a:pt x="170" y="364"/>
                </a:lnTo>
                <a:lnTo>
                  <a:pt x="170" y="364"/>
                </a:lnTo>
                <a:lnTo>
                  <a:pt x="170" y="364"/>
                </a:lnTo>
                <a:lnTo>
                  <a:pt x="170" y="362"/>
                </a:lnTo>
                <a:lnTo>
                  <a:pt x="170" y="362"/>
                </a:lnTo>
                <a:lnTo>
                  <a:pt x="169" y="362"/>
                </a:lnTo>
                <a:lnTo>
                  <a:pt x="169" y="362"/>
                </a:lnTo>
                <a:close/>
                <a:moveTo>
                  <a:pt x="178" y="381"/>
                </a:moveTo>
                <a:lnTo>
                  <a:pt x="178" y="381"/>
                </a:lnTo>
                <a:lnTo>
                  <a:pt x="180" y="381"/>
                </a:lnTo>
                <a:lnTo>
                  <a:pt x="180" y="381"/>
                </a:lnTo>
                <a:lnTo>
                  <a:pt x="178" y="380"/>
                </a:lnTo>
                <a:lnTo>
                  <a:pt x="178" y="380"/>
                </a:lnTo>
                <a:lnTo>
                  <a:pt x="178" y="381"/>
                </a:lnTo>
                <a:lnTo>
                  <a:pt x="178" y="381"/>
                </a:lnTo>
                <a:lnTo>
                  <a:pt x="178" y="381"/>
                </a:lnTo>
                <a:lnTo>
                  <a:pt x="178" y="381"/>
                </a:lnTo>
                <a:close/>
                <a:moveTo>
                  <a:pt x="83" y="89"/>
                </a:moveTo>
                <a:lnTo>
                  <a:pt x="83" y="89"/>
                </a:lnTo>
                <a:lnTo>
                  <a:pt x="82" y="88"/>
                </a:lnTo>
                <a:lnTo>
                  <a:pt x="82" y="88"/>
                </a:lnTo>
                <a:lnTo>
                  <a:pt x="83" y="89"/>
                </a:lnTo>
                <a:lnTo>
                  <a:pt x="83" y="89"/>
                </a:lnTo>
                <a:close/>
                <a:moveTo>
                  <a:pt x="238" y="343"/>
                </a:moveTo>
                <a:lnTo>
                  <a:pt x="238" y="343"/>
                </a:lnTo>
                <a:lnTo>
                  <a:pt x="236" y="342"/>
                </a:lnTo>
                <a:lnTo>
                  <a:pt x="236" y="342"/>
                </a:lnTo>
                <a:lnTo>
                  <a:pt x="236" y="342"/>
                </a:lnTo>
                <a:lnTo>
                  <a:pt x="236" y="342"/>
                </a:lnTo>
                <a:lnTo>
                  <a:pt x="236" y="343"/>
                </a:lnTo>
                <a:lnTo>
                  <a:pt x="236" y="343"/>
                </a:lnTo>
                <a:lnTo>
                  <a:pt x="238" y="343"/>
                </a:lnTo>
                <a:lnTo>
                  <a:pt x="238" y="343"/>
                </a:lnTo>
                <a:close/>
                <a:moveTo>
                  <a:pt x="290" y="189"/>
                </a:moveTo>
                <a:lnTo>
                  <a:pt x="290" y="189"/>
                </a:lnTo>
                <a:lnTo>
                  <a:pt x="290" y="190"/>
                </a:lnTo>
                <a:lnTo>
                  <a:pt x="290" y="190"/>
                </a:lnTo>
                <a:lnTo>
                  <a:pt x="292" y="189"/>
                </a:lnTo>
                <a:lnTo>
                  <a:pt x="290" y="189"/>
                </a:lnTo>
                <a:lnTo>
                  <a:pt x="290" y="189"/>
                </a:lnTo>
                <a:close/>
                <a:moveTo>
                  <a:pt x="227" y="394"/>
                </a:moveTo>
                <a:lnTo>
                  <a:pt x="227" y="394"/>
                </a:lnTo>
                <a:lnTo>
                  <a:pt x="227" y="395"/>
                </a:lnTo>
                <a:lnTo>
                  <a:pt x="227" y="395"/>
                </a:lnTo>
                <a:lnTo>
                  <a:pt x="227" y="392"/>
                </a:lnTo>
                <a:lnTo>
                  <a:pt x="227" y="392"/>
                </a:lnTo>
                <a:lnTo>
                  <a:pt x="227" y="394"/>
                </a:lnTo>
                <a:lnTo>
                  <a:pt x="227" y="394"/>
                </a:lnTo>
                <a:lnTo>
                  <a:pt x="227" y="394"/>
                </a:lnTo>
                <a:close/>
                <a:moveTo>
                  <a:pt x="170" y="110"/>
                </a:moveTo>
                <a:lnTo>
                  <a:pt x="170" y="110"/>
                </a:lnTo>
                <a:lnTo>
                  <a:pt x="169" y="110"/>
                </a:lnTo>
                <a:lnTo>
                  <a:pt x="169" y="110"/>
                </a:lnTo>
                <a:lnTo>
                  <a:pt x="169" y="110"/>
                </a:lnTo>
                <a:lnTo>
                  <a:pt x="169" y="110"/>
                </a:lnTo>
                <a:lnTo>
                  <a:pt x="169" y="110"/>
                </a:lnTo>
                <a:lnTo>
                  <a:pt x="169" y="110"/>
                </a:lnTo>
                <a:lnTo>
                  <a:pt x="169" y="110"/>
                </a:lnTo>
                <a:lnTo>
                  <a:pt x="170" y="110"/>
                </a:lnTo>
                <a:lnTo>
                  <a:pt x="170" y="110"/>
                </a:lnTo>
                <a:close/>
                <a:moveTo>
                  <a:pt x="255" y="351"/>
                </a:moveTo>
                <a:lnTo>
                  <a:pt x="255" y="351"/>
                </a:lnTo>
                <a:lnTo>
                  <a:pt x="255" y="353"/>
                </a:lnTo>
                <a:lnTo>
                  <a:pt x="255" y="353"/>
                </a:lnTo>
                <a:lnTo>
                  <a:pt x="255" y="353"/>
                </a:lnTo>
                <a:lnTo>
                  <a:pt x="257" y="351"/>
                </a:lnTo>
                <a:lnTo>
                  <a:pt x="257" y="351"/>
                </a:lnTo>
                <a:lnTo>
                  <a:pt x="255" y="351"/>
                </a:lnTo>
                <a:lnTo>
                  <a:pt x="255" y="351"/>
                </a:lnTo>
                <a:close/>
                <a:moveTo>
                  <a:pt x="246" y="153"/>
                </a:moveTo>
                <a:lnTo>
                  <a:pt x="246" y="153"/>
                </a:lnTo>
                <a:lnTo>
                  <a:pt x="249" y="154"/>
                </a:lnTo>
                <a:lnTo>
                  <a:pt x="249" y="154"/>
                </a:lnTo>
                <a:lnTo>
                  <a:pt x="248" y="153"/>
                </a:lnTo>
                <a:lnTo>
                  <a:pt x="246" y="153"/>
                </a:lnTo>
                <a:lnTo>
                  <a:pt x="246" y="153"/>
                </a:lnTo>
                <a:close/>
                <a:moveTo>
                  <a:pt x="263" y="146"/>
                </a:moveTo>
                <a:lnTo>
                  <a:pt x="263" y="146"/>
                </a:lnTo>
                <a:lnTo>
                  <a:pt x="263" y="148"/>
                </a:lnTo>
                <a:lnTo>
                  <a:pt x="263" y="148"/>
                </a:lnTo>
                <a:lnTo>
                  <a:pt x="263" y="148"/>
                </a:lnTo>
                <a:lnTo>
                  <a:pt x="263" y="148"/>
                </a:lnTo>
                <a:lnTo>
                  <a:pt x="265" y="146"/>
                </a:lnTo>
                <a:lnTo>
                  <a:pt x="265" y="146"/>
                </a:lnTo>
                <a:lnTo>
                  <a:pt x="263" y="146"/>
                </a:lnTo>
                <a:lnTo>
                  <a:pt x="263" y="146"/>
                </a:lnTo>
                <a:close/>
                <a:moveTo>
                  <a:pt x="229" y="351"/>
                </a:moveTo>
                <a:lnTo>
                  <a:pt x="229" y="351"/>
                </a:lnTo>
                <a:lnTo>
                  <a:pt x="227" y="351"/>
                </a:lnTo>
                <a:lnTo>
                  <a:pt x="229" y="353"/>
                </a:lnTo>
                <a:lnTo>
                  <a:pt x="229" y="353"/>
                </a:lnTo>
                <a:lnTo>
                  <a:pt x="229" y="351"/>
                </a:lnTo>
                <a:lnTo>
                  <a:pt x="229" y="351"/>
                </a:lnTo>
                <a:close/>
                <a:moveTo>
                  <a:pt x="188" y="160"/>
                </a:moveTo>
                <a:lnTo>
                  <a:pt x="188" y="160"/>
                </a:lnTo>
                <a:lnTo>
                  <a:pt x="188" y="160"/>
                </a:lnTo>
                <a:lnTo>
                  <a:pt x="188" y="160"/>
                </a:lnTo>
                <a:lnTo>
                  <a:pt x="188" y="164"/>
                </a:lnTo>
                <a:lnTo>
                  <a:pt x="188" y="164"/>
                </a:lnTo>
                <a:lnTo>
                  <a:pt x="188" y="160"/>
                </a:lnTo>
                <a:lnTo>
                  <a:pt x="188" y="160"/>
                </a:lnTo>
                <a:close/>
                <a:moveTo>
                  <a:pt x="218" y="135"/>
                </a:moveTo>
                <a:lnTo>
                  <a:pt x="218" y="135"/>
                </a:lnTo>
                <a:lnTo>
                  <a:pt x="216" y="135"/>
                </a:lnTo>
                <a:lnTo>
                  <a:pt x="216" y="135"/>
                </a:lnTo>
                <a:lnTo>
                  <a:pt x="216" y="135"/>
                </a:lnTo>
                <a:lnTo>
                  <a:pt x="218" y="135"/>
                </a:lnTo>
                <a:lnTo>
                  <a:pt x="218" y="135"/>
                </a:lnTo>
                <a:close/>
                <a:moveTo>
                  <a:pt x="222" y="375"/>
                </a:moveTo>
                <a:lnTo>
                  <a:pt x="222" y="375"/>
                </a:lnTo>
                <a:lnTo>
                  <a:pt x="222" y="377"/>
                </a:lnTo>
                <a:lnTo>
                  <a:pt x="222" y="377"/>
                </a:lnTo>
                <a:lnTo>
                  <a:pt x="222" y="377"/>
                </a:lnTo>
                <a:lnTo>
                  <a:pt x="222" y="377"/>
                </a:lnTo>
                <a:lnTo>
                  <a:pt x="222" y="377"/>
                </a:lnTo>
                <a:lnTo>
                  <a:pt x="222" y="375"/>
                </a:lnTo>
                <a:lnTo>
                  <a:pt x="222" y="375"/>
                </a:lnTo>
                <a:close/>
                <a:moveTo>
                  <a:pt x="63" y="45"/>
                </a:moveTo>
                <a:lnTo>
                  <a:pt x="63" y="45"/>
                </a:lnTo>
                <a:lnTo>
                  <a:pt x="65" y="45"/>
                </a:lnTo>
                <a:lnTo>
                  <a:pt x="65" y="45"/>
                </a:lnTo>
                <a:lnTo>
                  <a:pt x="63" y="45"/>
                </a:lnTo>
                <a:lnTo>
                  <a:pt x="63" y="45"/>
                </a:lnTo>
                <a:close/>
                <a:moveTo>
                  <a:pt x="224" y="440"/>
                </a:moveTo>
                <a:lnTo>
                  <a:pt x="224" y="440"/>
                </a:lnTo>
                <a:lnTo>
                  <a:pt x="225" y="440"/>
                </a:lnTo>
                <a:lnTo>
                  <a:pt x="225" y="440"/>
                </a:lnTo>
                <a:lnTo>
                  <a:pt x="225" y="440"/>
                </a:lnTo>
                <a:lnTo>
                  <a:pt x="224" y="440"/>
                </a:lnTo>
                <a:lnTo>
                  <a:pt x="224" y="440"/>
                </a:lnTo>
                <a:close/>
                <a:moveTo>
                  <a:pt x="39" y="83"/>
                </a:moveTo>
                <a:lnTo>
                  <a:pt x="39" y="83"/>
                </a:lnTo>
                <a:lnTo>
                  <a:pt x="39" y="83"/>
                </a:lnTo>
                <a:lnTo>
                  <a:pt x="39" y="83"/>
                </a:lnTo>
                <a:lnTo>
                  <a:pt x="39" y="80"/>
                </a:lnTo>
                <a:lnTo>
                  <a:pt x="39" y="80"/>
                </a:lnTo>
                <a:lnTo>
                  <a:pt x="39" y="80"/>
                </a:lnTo>
                <a:lnTo>
                  <a:pt x="39" y="80"/>
                </a:lnTo>
                <a:lnTo>
                  <a:pt x="39" y="83"/>
                </a:lnTo>
                <a:lnTo>
                  <a:pt x="39" y="83"/>
                </a:lnTo>
                <a:close/>
                <a:moveTo>
                  <a:pt x="194" y="214"/>
                </a:moveTo>
                <a:lnTo>
                  <a:pt x="194" y="214"/>
                </a:lnTo>
                <a:lnTo>
                  <a:pt x="192" y="214"/>
                </a:lnTo>
                <a:lnTo>
                  <a:pt x="192" y="216"/>
                </a:lnTo>
                <a:lnTo>
                  <a:pt x="192" y="216"/>
                </a:lnTo>
                <a:lnTo>
                  <a:pt x="194" y="214"/>
                </a:lnTo>
                <a:lnTo>
                  <a:pt x="194" y="214"/>
                </a:lnTo>
                <a:close/>
                <a:moveTo>
                  <a:pt x="197" y="219"/>
                </a:moveTo>
                <a:lnTo>
                  <a:pt x="197" y="219"/>
                </a:lnTo>
                <a:lnTo>
                  <a:pt x="197" y="219"/>
                </a:lnTo>
                <a:lnTo>
                  <a:pt x="197" y="219"/>
                </a:lnTo>
                <a:lnTo>
                  <a:pt x="195" y="220"/>
                </a:lnTo>
                <a:lnTo>
                  <a:pt x="195" y="220"/>
                </a:lnTo>
                <a:lnTo>
                  <a:pt x="195" y="222"/>
                </a:lnTo>
                <a:lnTo>
                  <a:pt x="195" y="222"/>
                </a:lnTo>
                <a:lnTo>
                  <a:pt x="197" y="219"/>
                </a:lnTo>
                <a:lnTo>
                  <a:pt x="197" y="219"/>
                </a:lnTo>
                <a:close/>
                <a:moveTo>
                  <a:pt x="61" y="83"/>
                </a:moveTo>
                <a:lnTo>
                  <a:pt x="61" y="83"/>
                </a:lnTo>
                <a:lnTo>
                  <a:pt x="63" y="85"/>
                </a:lnTo>
                <a:lnTo>
                  <a:pt x="63" y="85"/>
                </a:lnTo>
                <a:lnTo>
                  <a:pt x="63" y="83"/>
                </a:lnTo>
                <a:lnTo>
                  <a:pt x="61" y="83"/>
                </a:lnTo>
                <a:lnTo>
                  <a:pt x="61" y="83"/>
                </a:lnTo>
                <a:close/>
                <a:moveTo>
                  <a:pt x="249" y="380"/>
                </a:moveTo>
                <a:lnTo>
                  <a:pt x="249" y="380"/>
                </a:lnTo>
                <a:lnTo>
                  <a:pt x="249" y="381"/>
                </a:lnTo>
                <a:lnTo>
                  <a:pt x="249" y="381"/>
                </a:lnTo>
                <a:lnTo>
                  <a:pt x="249" y="381"/>
                </a:lnTo>
                <a:lnTo>
                  <a:pt x="249" y="380"/>
                </a:lnTo>
                <a:lnTo>
                  <a:pt x="249" y="380"/>
                </a:lnTo>
                <a:close/>
                <a:moveTo>
                  <a:pt x="107" y="118"/>
                </a:moveTo>
                <a:lnTo>
                  <a:pt x="107" y="118"/>
                </a:lnTo>
                <a:lnTo>
                  <a:pt x="107" y="116"/>
                </a:lnTo>
                <a:lnTo>
                  <a:pt x="107" y="116"/>
                </a:lnTo>
                <a:lnTo>
                  <a:pt x="107" y="116"/>
                </a:lnTo>
                <a:lnTo>
                  <a:pt x="107" y="118"/>
                </a:lnTo>
                <a:lnTo>
                  <a:pt x="107" y="118"/>
                </a:lnTo>
                <a:close/>
                <a:moveTo>
                  <a:pt x="69" y="39"/>
                </a:moveTo>
                <a:lnTo>
                  <a:pt x="69" y="39"/>
                </a:lnTo>
                <a:lnTo>
                  <a:pt x="71" y="39"/>
                </a:lnTo>
                <a:lnTo>
                  <a:pt x="72" y="39"/>
                </a:lnTo>
                <a:lnTo>
                  <a:pt x="72" y="39"/>
                </a:lnTo>
                <a:lnTo>
                  <a:pt x="71" y="39"/>
                </a:lnTo>
                <a:lnTo>
                  <a:pt x="69" y="39"/>
                </a:lnTo>
                <a:lnTo>
                  <a:pt x="69" y="39"/>
                </a:lnTo>
                <a:close/>
                <a:moveTo>
                  <a:pt x="99" y="230"/>
                </a:moveTo>
                <a:lnTo>
                  <a:pt x="99" y="230"/>
                </a:lnTo>
                <a:lnTo>
                  <a:pt x="102" y="230"/>
                </a:lnTo>
                <a:lnTo>
                  <a:pt x="102" y="230"/>
                </a:lnTo>
                <a:lnTo>
                  <a:pt x="101" y="230"/>
                </a:lnTo>
                <a:lnTo>
                  <a:pt x="99" y="230"/>
                </a:lnTo>
                <a:lnTo>
                  <a:pt x="99" y="230"/>
                </a:lnTo>
                <a:close/>
                <a:moveTo>
                  <a:pt x="298" y="222"/>
                </a:moveTo>
                <a:lnTo>
                  <a:pt x="298" y="222"/>
                </a:lnTo>
                <a:lnTo>
                  <a:pt x="298" y="222"/>
                </a:lnTo>
                <a:lnTo>
                  <a:pt x="298" y="224"/>
                </a:lnTo>
                <a:lnTo>
                  <a:pt x="298" y="224"/>
                </a:lnTo>
                <a:lnTo>
                  <a:pt x="298" y="222"/>
                </a:lnTo>
                <a:lnTo>
                  <a:pt x="298" y="222"/>
                </a:lnTo>
                <a:close/>
                <a:moveTo>
                  <a:pt x="266" y="372"/>
                </a:moveTo>
                <a:lnTo>
                  <a:pt x="266" y="372"/>
                </a:lnTo>
                <a:lnTo>
                  <a:pt x="266" y="372"/>
                </a:lnTo>
                <a:lnTo>
                  <a:pt x="266" y="372"/>
                </a:lnTo>
                <a:lnTo>
                  <a:pt x="265" y="372"/>
                </a:lnTo>
                <a:lnTo>
                  <a:pt x="265" y="373"/>
                </a:lnTo>
                <a:lnTo>
                  <a:pt x="265" y="373"/>
                </a:lnTo>
                <a:lnTo>
                  <a:pt x="266" y="372"/>
                </a:lnTo>
                <a:lnTo>
                  <a:pt x="266" y="372"/>
                </a:lnTo>
                <a:close/>
                <a:moveTo>
                  <a:pt x="83" y="208"/>
                </a:moveTo>
                <a:lnTo>
                  <a:pt x="83" y="208"/>
                </a:lnTo>
                <a:lnTo>
                  <a:pt x="82" y="208"/>
                </a:lnTo>
                <a:lnTo>
                  <a:pt x="82" y="208"/>
                </a:lnTo>
                <a:lnTo>
                  <a:pt x="82" y="208"/>
                </a:lnTo>
                <a:lnTo>
                  <a:pt x="82" y="208"/>
                </a:lnTo>
                <a:lnTo>
                  <a:pt x="82" y="209"/>
                </a:lnTo>
                <a:lnTo>
                  <a:pt x="82" y="209"/>
                </a:lnTo>
                <a:lnTo>
                  <a:pt x="83" y="208"/>
                </a:lnTo>
                <a:lnTo>
                  <a:pt x="83" y="208"/>
                </a:lnTo>
                <a:close/>
                <a:moveTo>
                  <a:pt x="69" y="69"/>
                </a:moveTo>
                <a:lnTo>
                  <a:pt x="69" y="69"/>
                </a:lnTo>
                <a:lnTo>
                  <a:pt x="71" y="71"/>
                </a:lnTo>
                <a:lnTo>
                  <a:pt x="71" y="71"/>
                </a:lnTo>
                <a:lnTo>
                  <a:pt x="69" y="69"/>
                </a:lnTo>
                <a:lnTo>
                  <a:pt x="69" y="69"/>
                </a:lnTo>
                <a:close/>
                <a:moveTo>
                  <a:pt x="83" y="211"/>
                </a:moveTo>
                <a:lnTo>
                  <a:pt x="83" y="211"/>
                </a:lnTo>
                <a:lnTo>
                  <a:pt x="83" y="212"/>
                </a:lnTo>
                <a:lnTo>
                  <a:pt x="83" y="212"/>
                </a:lnTo>
                <a:lnTo>
                  <a:pt x="83" y="211"/>
                </a:lnTo>
                <a:lnTo>
                  <a:pt x="83" y="211"/>
                </a:lnTo>
                <a:lnTo>
                  <a:pt x="83" y="211"/>
                </a:lnTo>
                <a:close/>
                <a:moveTo>
                  <a:pt x="188" y="156"/>
                </a:moveTo>
                <a:lnTo>
                  <a:pt x="188" y="156"/>
                </a:lnTo>
                <a:lnTo>
                  <a:pt x="188" y="156"/>
                </a:lnTo>
                <a:lnTo>
                  <a:pt x="188" y="157"/>
                </a:lnTo>
                <a:lnTo>
                  <a:pt x="188" y="157"/>
                </a:lnTo>
                <a:lnTo>
                  <a:pt x="188" y="156"/>
                </a:lnTo>
                <a:lnTo>
                  <a:pt x="188" y="156"/>
                </a:lnTo>
                <a:close/>
                <a:moveTo>
                  <a:pt x="177" y="247"/>
                </a:moveTo>
                <a:lnTo>
                  <a:pt x="177" y="247"/>
                </a:lnTo>
                <a:lnTo>
                  <a:pt x="175" y="247"/>
                </a:lnTo>
                <a:lnTo>
                  <a:pt x="177" y="249"/>
                </a:lnTo>
                <a:lnTo>
                  <a:pt x="177" y="249"/>
                </a:lnTo>
                <a:lnTo>
                  <a:pt x="177" y="247"/>
                </a:lnTo>
                <a:lnTo>
                  <a:pt x="177" y="247"/>
                </a:lnTo>
                <a:close/>
                <a:moveTo>
                  <a:pt x="184" y="233"/>
                </a:moveTo>
                <a:lnTo>
                  <a:pt x="184" y="233"/>
                </a:lnTo>
                <a:lnTo>
                  <a:pt x="186" y="233"/>
                </a:lnTo>
                <a:lnTo>
                  <a:pt x="186" y="233"/>
                </a:lnTo>
                <a:lnTo>
                  <a:pt x="184" y="233"/>
                </a:lnTo>
                <a:lnTo>
                  <a:pt x="184" y="233"/>
                </a:lnTo>
                <a:close/>
                <a:moveTo>
                  <a:pt x="219" y="296"/>
                </a:moveTo>
                <a:lnTo>
                  <a:pt x="219" y="296"/>
                </a:lnTo>
                <a:lnTo>
                  <a:pt x="218" y="296"/>
                </a:lnTo>
                <a:lnTo>
                  <a:pt x="218" y="298"/>
                </a:lnTo>
                <a:lnTo>
                  <a:pt x="218" y="298"/>
                </a:lnTo>
                <a:lnTo>
                  <a:pt x="219" y="296"/>
                </a:lnTo>
                <a:lnTo>
                  <a:pt x="219" y="296"/>
                </a:lnTo>
                <a:close/>
                <a:moveTo>
                  <a:pt x="63" y="37"/>
                </a:moveTo>
                <a:lnTo>
                  <a:pt x="63" y="37"/>
                </a:lnTo>
                <a:lnTo>
                  <a:pt x="61" y="37"/>
                </a:lnTo>
                <a:lnTo>
                  <a:pt x="61" y="37"/>
                </a:lnTo>
                <a:lnTo>
                  <a:pt x="63" y="37"/>
                </a:lnTo>
                <a:lnTo>
                  <a:pt x="63" y="37"/>
                </a:lnTo>
                <a:close/>
                <a:moveTo>
                  <a:pt x="254" y="365"/>
                </a:moveTo>
                <a:lnTo>
                  <a:pt x="254" y="365"/>
                </a:lnTo>
                <a:lnTo>
                  <a:pt x="254" y="367"/>
                </a:lnTo>
                <a:lnTo>
                  <a:pt x="254" y="367"/>
                </a:lnTo>
                <a:lnTo>
                  <a:pt x="254" y="367"/>
                </a:lnTo>
                <a:lnTo>
                  <a:pt x="254" y="365"/>
                </a:lnTo>
                <a:lnTo>
                  <a:pt x="254" y="365"/>
                </a:lnTo>
                <a:close/>
                <a:moveTo>
                  <a:pt x="199" y="187"/>
                </a:moveTo>
                <a:lnTo>
                  <a:pt x="199" y="187"/>
                </a:lnTo>
                <a:lnTo>
                  <a:pt x="199" y="184"/>
                </a:lnTo>
                <a:lnTo>
                  <a:pt x="199" y="184"/>
                </a:lnTo>
                <a:lnTo>
                  <a:pt x="199" y="186"/>
                </a:lnTo>
                <a:lnTo>
                  <a:pt x="199" y="187"/>
                </a:lnTo>
                <a:lnTo>
                  <a:pt x="199" y="187"/>
                </a:lnTo>
                <a:close/>
                <a:moveTo>
                  <a:pt x="229" y="392"/>
                </a:moveTo>
                <a:lnTo>
                  <a:pt x="229" y="392"/>
                </a:lnTo>
                <a:lnTo>
                  <a:pt x="230" y="392"/>
                </a:lnTo>
                <a:lnTo>
                  <a:pt x="232" y="391"/>
                </a:lnTo>
                <a:lnTo>
                  <a:pt x="232" y="391"/>
                </a:lnTo>
                <a:lnTo>
                  <a:pt x="229" y="392"/>
                </a:lnTo>
                <a:lnTo>
                  <a:pt x="229" y="392"/>
                </a:lnTo>
                <a:close/>
                <a:moveTo>
                  <a:pt x="221" y="272"/>
                </a:moveTo>
                <a:lnTo>
                  <a:pt x="221" y="272"/>
                </a:lnTo>
                <a:lnTo>
                  <a:pt x="222" y="272"/>
                </a:lnTo>
                <a:lnTo>
                  <a:pt x="222" y="272"/>
                </a:lnTo>
                <a:lnTo>
                  <a:pt x="222" y="272"/>
                </a:lnTo>
                <a:lnTo>
                  <a:pt x="222" y="272"/>
                </a:lnTo>
                <a:lnTo>
                  <a:pt x="221" y="272"/>
                </a:lnTo>
                <a:lnTo>
                  <a:pt x="221" y="272"/>
                </a:lnTo>
                <a:close/>
                <a:moveTo>
                  <a:pt x="153" y="113"/>
                </a:moveTo>
                <a:lnTo>
                  <a:pt x="153" y="113"/>
                </a:lnTo>
                <a:lnTo>
                  <a:pt x="153" y="113"/>
                </a:lnTo>
                <a:lnTo>
                  <a:pt x="153" y="112"/>
                </a:lnTo>
                <a:lnTo>
                  <a:pt x="153" y="112"/>
                </a:lnTo>
                <a:lnTo>
                  <a:pt x="153" y="113"/>
                </a:lnTo>
                <a:lnTo>
                  <a:pt x="153" y="113"/>
                </a:lnTo>
                <a:close/>
                <a:moveTo>
                  <a:pt x="132" y="110"/>
                </a:moveTo>
                <a:lnTo>
                  <a:pt x="132" y="110"/>
                </a:lnTo>
                <a:lnTo>
                  <a:pt x="132" y="110"/>
                </a:lnTo>
                <a:lnTo>
                  <a:pt x="132" y="110"/>
                </a:lnTo>
                <a:lnTo>
                  <a:pt x="134" y="110"/>
                </a:lnTo>
                <a:lnTo>
                  <a:pt x="134" y="110"/>
                </a:lnTo>
                <a:lnTo>
                  <a:pt x="134" y="110"/>
                </a:lnTo>
                <a:lnTo>
                  <a:pt x="134" y="110"/>
                </a:lnTo>
                <a:lnTo>
                  <a:pt x="132" y="110"/>
                </a:lnTo>
                <a:lnTo>
                  <a:pt x="132" y="110"/>
                </a:lnTo>
                <a:close/>
                <a:moveTo>
                  <a:pt x="124" y="214"/>
                </a:moveTo>
                <a:lnTo>
                  <a:pt x="124" y="214"/>
                </a:lnTo>
                <a:lnTo>
                  <a:pt x="124" y="214"/>
                </a:lnTo>
                <a:lnTo>
                  <a:pt x="124" y="214"/>
                </a:lnTo>
                <a:lnTo>
                  <a:pt x="128" y="214"/>
                </a:lnTo>
                <a:lnTo>
                  <a:pt x="128" y="214"/>
                </a:lnTo>
                <a:lnTo>
                  <a:pt x="128" y="214"/>
                </a:lnTo>
                <a:lnTo>
                  <a:pt x="128" y="214"/>
                </a:lnTo>
                <a:lnTo>
                  <a:pt x="124" y="214"/>
                </a:lnTo>
                <a:lnTo>
                  <a:pt x="124" y="214"/>
                </a:lnTo>
                <a:close/>
                <a:moveTo>
                  <a:pt x="255" y="156"/>
                </a:moveTo>
                <a:lnTo>
                  <a:pt x="255" y="156"/>
                </a:lnTo>
                <a:lnTo>
                  <a:pt x="255" y="156"/>
                </a:lnTo>
                <a:lnTo>
                  <a:pt x="255" y="156"/>
                </a:lnTo>
                <a:lnTo>
                  <a:pt x="257" y="157"/>
                </a:lnTo>
                <a:lnTo>
                  <a:pt x="257" y="157"/>
                </a:lnTo>
                <a:lnTo>
                  <a:pt x="257" y="156"/>
                </a:lnTo>
                <a:lnTo>
                  <a:pt x="257" y="156"/>
                </a:lnTo>
                <a:lnTo>
                  <a:pt x="255" y="156"/>
                </a:lnTo>
                <a:lnTo>
                  <a:pt x="255" y="156"/>
                </a:lnTo>
                <a:close/>
                <a:moveTo>
                  <a:pt x="233" y="148"/>
                </a:moveTo>
                <a:lnTo>
                  <a:pt x="233" y="148"/>
                </a:lnTo>
                <a:lnTo>
                  <a:pt x="235" y="148"/>
                </a:lnTo>
                <a:lnTo>
                  <a:pt x="235" y="148"/>
                </a:lnTo>
                <a:lnTo>
                  <a:pt x="235" y="146"/>
                </a:lnTo>
                <a:lnTo>
                  <a:pt x="235" y="146"/>
                </a:lnTo>
                <a:lnTo>
                  <a:pt x="235" y="146"/>
                </a:lnTo>
                <a:lnTo>
                  <a:pt x="235" y="146"/>
                </a:lnTo>
                <a:lnTo>
                  <a:pt x="233" y="148"/>
                </a:lnTo>
                <a:lnTo>
                  <a:pt x="233" y="148"/>
                </a:lnTo>
                <a:lnTo>
                  <a:pt x="233" y="148"/>
                </a:lnTo>
                <a:lnTo>
                  <a:pt x="233" y="148"/>
                </a:lnTo>
                <a:close/>
                <a:moveTo>
                  <a:pt x="216" y="274"/>
                </a:moveTo>
                <a:lnTo>
                  <a:pt x="216" y="274"/>
                </a:lnTo>
                <a:lnTo>
                  <a:pt x="214" y="276"/>
                </a:lnTo>
                <a:lnTo>
                  <a:pt x="214" y="276"/>
                </a:lnTo>
                <a:lnTo>
                  <a:pt x="216" y="274"/>
                </a:lnTo>
                <a:lnTo>
                  <a:pt x="216" y="274"/>
                </a:lnTo>
                <a:lnTo>
                  <a:pt x="216" y="274"/>
                </a:lnTo>
                <a:close/>
                <a:moveTo>
                  <a:pt x="284" y="377"/>
                </a:moveTo>
                <a:lnTo>
                  <a:pt x="284" y="377"/>
                </a:lnTo>
                <a:lnTo>
                  <a:pt x="282" y="375"/>
                </a:lnTo>
                <a:lnTo>
                  <a:pt x="282" y="375"/>
                </a:lnTo>
                <a:lnTo>
                  <a:pt x="282" y="375"/>
                </a:lnTo>
                <a:lnTo>
                  <a:pt x="284" y="377"/>
                </a:lnTo>
                <a:lnTo>
                  <a:pt x="284" y="377"/>
                </a:lnTo>
                <a:close/>
                <a:moveTo>
                  <a:pt x="254" y="370"/>
                </a:moveTo>
                <a:lnTo>
                  <a:pt x="254" y="370"/>
                </a:lnTo>
                <a:lnTo>
                  <a:pt x="254" y="370"/>
                </a:lnTo>
                <a:lnTo>
                  <a:pt x="254" y="370"/>
                </a:lnTo>
                <a:lnTo>
                  <a:pt x="255" y="370"/>
                </a:lnTo>
                <a:lnTo>
                  <a:pt x="255" y="370"/>
                </a:lnTo>
                <a:lnTo>
                  <a:pt x="255" y="370"/>
                </a:lnTo>
                <a:lnTo>
                  <a:pt x="255" y="370"/>
                </a:lnTo>
                <a:lnTo>
                  <a:pt x="254" y="370"/>
                </a:lnTo>
                <a:lnTo>
                  <a:pt x="254" y="370"/>
                </a:lnTo>
                <a:close/>
                <a:moveTo>
                  <a:pt x="241" y="153"/>
                </a:moveTo>
                <a:lnTo>
                  <a:pt x="241" y="153"/>
                </a:lnTo>
                <a:lnTo>
                  <a:pt x="241" y="151"/>
                </a:lnTo>
                <a:lnTo>
                  <a:pt x="241" y="151"/>
                </a:lnTo>
                <a:lnTo>
                  <a:pt x="238" y="151"/>
                </a:lnTo>
                <a:lnTo>
                  <a:pt x="238" y="151"/>
                </a:lnTo>
                <a:lnTo>
                  <a:pt x="238" y="151"/>
                </a:lnTo>
                <a:lnTo>
                  <a:pt x="238" y="151"/>
                </a:lnTo>
                <a:lnTo>
                  <a:pt x="241" y="153"/>
                </a:lnTo>
                <a:lnTo>
                  <a:pt x="241" y="153"/>
                </a:lnTo>
                <a:close/>
                <a:moveTo>
                  <a:pt x="205" y="168"/>
                </a:moveTo>
                <a:lnTo>
                  <a:pt x="205" y="168"/>
                </a:lnTo>
                <a:lnTo>
                  <a:pt x="203" y="170"/>
                </a:lnTo>
                <a:lnTo>
                  <a:pt x="203" y="171"/>
                </a:lnTo>
                <a:lnTo>
                  <a:pt x="203" y="171"/>
                </a:lnTo>
                <a:lnTo>
                  <a:pt x="205" y="168"/>
                </a:lnTo>
                <a:lnTo>
                  <a:pt x="205" y="168"/>
                </a:lnTo>
                <a:close/>
                <a:moveTo>
                  <a:pt x="80" y="94"/>
                </a:moveTo>
                <a:lnTo>
                  <a:pt x="80" y="94"/>
                </a:lnTo>
                <a:lnTo>
                  <a:pt x="80" y="96"/>
                </a:lnTo>
                <a:lnTo>
                  <a:pt x="80" y="96"/>
                </a:lnTo>
                <a:lnTo>
                  <a:pt x="82" y="94"/>
                </a:lnTo>
                <a:lnTo>
                  <a:pt x="80" y="94"/>
                </a:lnTo>
                <a:lnTo>
                  <a:pt x="80" y="94"/>
                </a:lnTo>
                <a:close/>
                <a:moveTo>
                  <a:pt x="65" y="96"/>
                </a:moveTo>
                <a:lnTo>
                  <a:pt x="65" y="96"/>
                </a:lnTo>
                <a:lnTo>
                  <a:pt x="65" y="96"/>
                </a:lnTo>
                <a:lnTo>
                  <a:pt x="65" y="96"/>
                </a:lnTo>
                <a:lnTo>
                  <a:pt x="63" y="94"/>
                </a:lnTo>
                <a:lnTo>
                  <a:pt x="63" y="94"/>
                </a:lnTo>
                <a:lnTo>
                  <a:pt x="63" y="94"/>
                </a:lnTo>
                <a:lnTo>
                  <a:pt x="63" y="94"/>
                </a:lnTo>
                <a:lnTo>
                  <a:pt x="65" y="96"/>
                </a:lnTo>
                <a:lnTo>
                  <a:pt x="65" y="96"/>
                </a:lnTo>
                <a:close/>
                <a:moveTo>
                  <a:pt x="61" y="93"/>
                </a:moveTo>
                <a:lnTo>
                  <a:pt x="61" y="93"/>
                </a:lnTo>
                <a:lnTo>
                  <a:pt x="63" y="93"/>
                </a:lnTo>
                <a:lnTo>
                  <a:pt x="63" y="93"/>
                </a:lnTo>
                <a:lnTo>
                  <a:pt x="61" y="91"/>
                </a:lnTo>
                <a:lnTo>
                  <a:pt x="61" y="91"/>
                </a:lnTo>
                <a:lnTo>
                  <a:pt x="60" y="91"/>
                </a:lnTo>
                <a:lnTo>
                  <a:pt x="60" y="91"/>
                </a:lnTo>
                <a:lnTo>
                  <a:pt x="61" y="93"/>
                </a:lnTo>
                <a:lnTo>
                  <a:pt x="61" y="93"/>
                </a:lnTo>
                <a:close/>
                <a:moveTo>
                  <a:pt x="129" y="233"/>
                </a:moveTo>
                <a:lnTo>
                  <a:pt x="129" y="233"/>
                </a:lnTo>
                <a:lnTo>
                  <a:pt x="129" y="233"/>
                </a:lnTo>
                <a:lnTo>
                  <a:pt x="129" y="231"/>
                </a:lnTo>
                <a:lnTo>
                  <a:pt x="129" y="231"/>
                </a:lnTo>
                <a:lnTo>
                  <a:pt x="129" y="233"/>
                </a:lnTo>
                <a:lnTo>
                  <a:pt x="129" y="233"/>
                </a:lnTo>
                <a:close/>
                <a:moveTo>
                  <a:pt x="129" y="110"/>
                </a:moveTo>
                <a:lnTo>
                  <a:pt x="129" y="110"/>
                </a:lnTo>
                <a:lnTo>
                  <a:pt x="128" y="110"/>
                </a:lnTo>
                <a:lnTo>
                  <a:pt x="128" y="110"/>
                </a:lnTo>
                <a:lnTo>
                  <a:pt x="129" y="110"/>
                </a:lnTo>
                <a:lnTo>
                  <a:pt x="129" y="110"/>
                </a:lnTo>
                <a:lnTo>
                  <a:pt x="129" y="110"/>
                </a:lnTo>
                <a:close/>
                <a:moveTo>
                  <a:pt x="134" y="121"/>
                </a:moveTo>
                <a:lnTo>
                  <a:pt x="134" y="121"/>
                </a:lnTo>
                <a:lnTo>
                  <a:pt x="134" y="121"/>
                </a:lnTo>
                <a:lnTo>
                  <a:pt x="134" y="121"/>
                </a:lnTo>
                <a:lnTo>
                  <a:pt x="136" y="121"/>
                </a:lnTo>
                <a:lnTo>
                  <a:pt x="136" y="121"/>
                </a:lnTo>
                <a:lnTo>
                  <a:pt x="136" y="121"/>
                </a:lnTo>
                <a:lnTo>
                  <a:pt x="136" y="121"/>
                </a:lnTo>
                <a:lnTo>
                  <a:pt x="134" y="121"/>
                </a:lnTo>
                <a:lnTo>
                  <a:pt x="134" y="121"/>
                </a:lnTo>
                <a:close/>
                <a:moveTo>
                  <a:pt x="262" y="153"/>
                </a:moveTo>
                <a:lnTo>
                  <a:pt x="262" y="153"/>
                </a:lnTo>
                <a:lnTo>
                  <a:pt x="263" y="151"/>
                </a:lnTo>
                <a:lnTo>
                  <a:pt x="263" y="151"/>
                </a:lnTo>
                <a:lnTo>
                  <a:pt x="262" y="153"/>
                </a:lnTo>
                <a:lnTo>
                  <a:pt x="262" y="153"/>
                </a:lnTo>
                <a:close/>
                <a:moveTo>
                  <a:pt x="60" y="33"/>
                </a:moveTo>
                <a:lnTo>
                  <a:pt x="60" y="33"/>
                </a:lnTo>
                <a:lnTo>
                  <a:pt x="60" y="34"/>
                </a:lnTo>
                <a:lnTo>
                  <a:pt x="60" y="34"/>
                </a:lnTo>
                <a:lnTo>
                  <a:pt x="60" y="33"/>
                </a:lnTo>
                <a:lnTo>
                  <a:pt x="60" y="33"/>
                </a:lnTo>
                <a:close/>
                <a:moveTo>
                  <a:pt x="65" y="72"/>
                </a:moveTo>
                <a:lnTo>
                  <a:pt x="65" y="72"/>
                </a:lnTo>
                <a:lnTo>
                  <a:pt x="65" y="72"/>
                </a:lnTo>
                <a:lnTo>
                  <a:pt x="65" y="72"/>
                </a:lnTo>
                <a:lnTo>
                  <a:pt x="65" y="71"/>
                </a:lnTo>
                <a:lnTo>
                  <a:pt x="65" y="71"/>
                </a:lnTo>
                <a:lnTo>
                  <a:pt x="65" y="72"/>
                </a:lnTo>
                <a:lnTo>
                  <a:pt x="65" y="72"/>
                </a:lnTo>
                <a:close/>
                <a:moveTo>
                  <a:pt x="65" y="63"/>
                </a:moveTo>
                <a:lnTo>
                  <a:pt x="65" y="63"/>
                </a:lnTo>
                <a:lnTo>
                  <a:pt x="65" y="64"/>
                </a:lnTo>
                <a:lnTo>
                  <a:pt x="65" y="64"/>
                </a:lnTo>
                <a:lnTo>
                  <a:pt x="65" y="64"/>
                </a:lnTo>
                <a:lnTo>
                  <a:pt x="65" y="63"/>
                </a:lnTo>
                <a:lnTo>
                  <a:pt x="65" y="63"/>
                </a:lnTo>
                <a:close/>
                <a:moveTo>
                  <a:pt x="227" y="140"/>
                </a:moveTo>
                <a:lnTo>
                  <a:pt x="227" y="140"/>
                </a:lnTo>
                <a:lnTo>
                  <a:pt x="229" y="140"/>
                </a:lnTo>
                <a:lnTo>
                  <a:pt x="229" y="140"/>
                </a:lnTo>
                <a:lnTo>
                  <a:pt x="227" y="140"/>
                </a:lnTo>
                <a:lnTo>
                  <a:pt x="227" y="140"/>
                </a:lnTo>
                <a:close/>
                <a:moveTo>
                  <a:pt x="232" y="324"/>
                </a:moveTo>
                <a:lnTo>
                  <a:pt x="232" y="324"/>
                </a:lnTo>
                <a:lnTo>
                  <a:pt x="230" y="326"/>
                </a:lnTo>
                <a:lnTo>
                  <a:pt x="230" y="326"/>
                </a:lnTo>
                <a:lnTo>
                  <a:pt x="232" y="326"/>
                </a:lnTo>
                <a:lnTo>
                  <a:pt x="232" y="324"/>
                </a:lnTo>
                <a:lnTo>
                  <a:pt x="232" y="324"/>
                </a:lnTo>
                <a:close/>
                <a:moveTo>
                  <a:pt x="80" y="170"/>
                </a:moveTo>
                <a:lnTo>
                  <a:pt x="80" y="170"/>
                </a:lnTo>
                <a:lnTo>
                  <a:pt x="79" y="170"/>
                </a:lnTo>
                <a:lnTo>
                  <a:pt x="79" y="171"/>
                </a:lnTo>
                <a:lnTo>
                  <a:pt x="79" y="171"/>
                </a:lnTo>
                <a:lnTo>
                  <a:pt x="80" y="170"/>
                </a:lnTo>
                <a:lnTo>
                  <a:pt x="80" y="170"/>
                </a:lnTo>
                <a:close/>
                <a:moveTo>
                  <a:pt x="44" y="48"/>
                </a:moveTo>
                <a:lnTo>
                  <a:pt x="44" y="48"/>
                </a:lnTo>
                <a:lnTo>
                  <a:pt x="46" y="47"/>
                </a:lnTo>
                <a:lnTo>
                  <a:pt x="46" y="47"/>
                </a:lnTo>
                <a:lnTo>
                  <a:pt x="44" y="47"/>
                </a:lnTo>
                <a:lnTo>
                  <a:pt x="44" y="48"/>
                </a:lnTo>
                <a:lnTo>
                  <a:pt x="44" y="48"/>
                </a:lnTo>
                <a:close/>
                <a:moveTo>
                  <a:pt x="241" y="372"/>
                </a:moveTo>
                <a:lnTo>
                  <a:pt x="241" y="372"/>
                </a:lnTo>
                <a:lnTo>
                  <a:pt x="240" y="370"/>
                </a:lnTo>
                <a:lnTo>
                  <a:pt x="240" y="370"/>
                </a:lnTo>
                <a:lnTo>
                  <a:pt x="241" y="372"/>
                </a:lnTo>
                <a:lnTo>
                  <a:pt x="241" y="372"/>
                </a:lnTo>
                <a:close/>
                <a:moveTo>
                  <a:pt x="243" y="370"/>
                </a:moveTo>
                <a:lnTo>
                  <a:pt x="243" y="370"/>
                </a:lnTo>
                <a:lnTo>
                  <a:pt x="244" y="370"/>
                </a:lnTo>
                <a:lnTo>
                  <a:pt x="244" y="370"/>
                </a:lnTo>
                <a:lnTo>
                  <a:pt x="244" y="370"/>
                </a:lnTo>
                <a:lnTo>
                  <a:pt x="243" y="370"/>
                </a:lnTo>
                <a:lnTo>
                  <a:pt x="243" y="370"/>
                </a:lnTo>
                <a:close/>
                <a:moveTo>
                  <a:pt x="284" y="175"/>
                </a:moveTo>
                <a:lnTo>
                  <a:pt x="284" y="175"/>
                </a:lnTo>
                <a:lnTo>
                  <a:pt x="284" y="175"/>
                </a:lnTo>
                <a:lnTo>
                  <a:pt x="284" y="175"/>
                </a:lnTo>
                <a:lnTo>
                  <a:pt x="285" y="176"/>
                </a:lnTo>
                <a:lnTo>
                  <a:pt x="285" y="176"/>
                </a:lnTo>
                <a:lnTo>
                  <a:pt x="285" y="176"/>
                </a:lnTo>
                <a:lnTo>
                  <a:pt x="285" y="176"/>
                </a:lnTo>
                <a:lnTo>
                  <a:pt x="284" y="175"/>
                </a:lnTo>
                <a:lnTo>
                  <a:pt x="284" y="175"/>
                </a:lnTo>
                <a:close/>
                <a:moveTo>
                  <a:pt x="289" y="242"/>
                </a:moveTo>
                <a:lnTo>
                  <a:pt x="289" y="242"/>
                </a:lnTo>
                <a:lnTo>
                  <a:pt x="287" y="244"/>
                </a:lnTo>
                <a:lnTo>
                  <a:pt x="287" y="244"/>
                </a:lnTo>
                <a:lnTo>
                  <a:pt x="289" y="244"/>
                </a:lnTo>
                <a:lnTo>
                  <a:pt x="289" y="244"/>
                </a:lnTo>
                <a:lnTo>
                  <a:pt x="289" y="242"/>
                </a:lnTo>
                <a:lnTo>
                  <a:pt x="289" y="242"/>
                </a:lnTo>
                <a:close/>
                <a:moveTo>
                  <a:pt x="254" y="268"/>
                </a:moveTo>
                <a:lnTo>
                  <a:pt x="254" y="268"/>
                </a:lnTo>
                <a:lnTo>
                  <a:pt x="255" y="268"/>
                </a:lnTo>
                <a:lnTo>
                  <a:pt x="255" y="268"/>
                </a:lnTo>
                <a:lnTo>
                  <a:pt x="255" y="268"/>
                </a:lnTo>
                <a:lnTo>
                  <a:pt x="254" y="268"/>
                </a:lnTo>
                <a:lnTo>
                  <a:pt x="254" y="268"/>
                </a:lnTo>
                <a:close/>
                <a:moveTo>
                  <a:pt x="230" y="429"/>
                </a:moveTo>
                <a:lnTo>
                  <a:pt x="230" y="429"/>
                </a:lnTo>
                <a:lnTo>
                  <a:pt x="230" y="429"/>
                </a:lnTo>
                <a:lnTo>
                  <a:pt x="230" y="429"/>
                </a:lnTo>
                <a:lnTo>
                  <a:pt x="230" y="429"/>
                </a:lnTo>
                <a:lnTo>
                  <a:pt x="230" y="429"/>
                </a:lnTo>
                <a:close/>
                <a:moveTo>
                  <a:pt x="227" y="389"/>
                </a:moveTo>
                <a:lnTo>
                  <a:pt x="227" y="389"/>
                </a:lnTo>
                <a:lnTo>
                  <a:pt x="227" y="389"/>
                </a:lnTo>
                <a:lnTo>
                  <a:pt x="227" y="389"/>
                </a:lnTo>
                <a:lnTo>
                  <a:pt x="227" y="389"/>
                </a:lnTo>
                <a:lnTo>
                  <a:pt x="227" y="389"/>
                </a:lnTo>
                <a:lnTo>
                  <a:pt x="227" y="389"/>
                </a:lnTo>
                <a:close/>
                <a:moveTo>
                  <a:pt x="270" y="378"/>
                </a:moveTo>
                <a:lnTo>
                  <a:pt x="270" y="378"/>
                </a:lnTo>
                <a:lnTo>
                  <a:pt x="271" y="378"/>
                </a:lnTo>
                <a:lnTo>
                  <a:pt x="271" y="378"/>
                </a:lnTo>
                <a:lnTo>
                  <a:pt x="270" y="377"/>
                </a:lnTo>
                <a:lnTo>
                  <a:pt x="270" y="378"/>
                </a:lnTo>
                <a:lnTo>
                  <a:pt x="270" y="378"/>
                </a:lnTo>
                <a:close/>
                <a:moveTo>
                  <a:pt x="99" y="108"/>
                </a:moveTo>
                <a:lnTo>
                  <a:pt x="99" y="108"/>
                </a:lnTo>
                <a:lnTo>
                  <a:pt x="99" y="108"/>
                </a:lnTo>
                <a:lnTo>
                  <a:pt x="99" y="108"/>
                </a:lnTo>
                <a:lnTo>
                  <a:pt x="99" y="108"/>
                </a:lnTo>
                <a:lnTo>
                  <a:pt x="99" y="108"/>
                </a:lnTo>
                <a:lnTo>
                  <a:pt x="99" y="108"/>
                </a:lnTo>
                <a:lnTo>
                  <a:pt x="99" y="108"/>
                </a:lnTo>
                <a:close/>
                <a:moveTo>
                  <a:pt x="189" y="201"/>
                </a:moveTo>
                <a:lnTo>
                  <a:pt x="189" y="201"/>
                </a:lnTo>
                <a:lnTo>
                  <a:pt x="189" y="201"/>
                </a:lnTo>
                <a:lnTo>
                  <a:pt x="189" y="201"/>
                </a:lnTo>
                <a:lnTo>
                  <a:pt x="191" y="200"/>
                </a:lnTo>
                <a:lnTo>
                  <a:pt x="191" y="200"/>
                </a:lnTo>
                <a:lnTo>
                  <a:pt x="191" y="200"/>
                </a:lnTo>
                <a:lnTo>
                  <a:pt x="191" y="200"/>
                </a:lnTo>
                <a:lnTo>
                  <a:pt x="189" y="201"/>
                </a:lnTo>
                <a:lnTo>
                  <a:pt x="189" y="201"/>
                </a:lnTo>
                <a:close/>
                <a:moveTo>
                  <a:pt x="232" y="269"/>
                </a:moveTo>
                <a:lnTo>
                  <a:pt x="232" y="269"/>
                </a:lnTo>
                <a:lnTo>
                  <a:pt x="232" y="271"/>
                </a:lnTo>
                <a:lnTo>
                  <a:pt x="233" y="269"/>
                </a:lnTo>
                <a:lnTo>
                  <a:pt x="233" y="269"/>
                </a:lnTo>
                <a:lnTo>
                  <a:pt x="232" y="269"/>
                </a:lnTo>
                <a:lnTo>
                  <a:pt x="232" y="269"/>
                </a:lnTo>
                <a:close/>
                <a:moveTo>
                  <a:pt x="292" y="217"/>
                </a:moveTo>
                <a:lnTo>
                  <a:pt x="292" y="217"/>
                </a:lnTo>
                <a:lnTo>
                  <a:pt x="292" y="217"/>
                </a:lnTo>
                <a:lnTo>
                  <a:pt x="292" y="217"/>
                </a:lnTo>
                <a:lnTo>
                  <a:pt x="292" y="216"/>
                </a:lnTo>
                <a:lnTo>
                  <a:pt x="292" y="216"/>
                </a:lnTo>
                <a:lnTo>
                  <a:pt x="292" y="216"/>
                </a:lnTo>
                <a:lnTo>
                  <a:pt x="292" y="216"/>
                </a:lnTo>
                <a:lnTo>
                  <a:pt x="292" y="217"/>
                </a:lnTo>
                <a:lnTo>
                  <a:pt x="292" y="217"/>
                </a:lnTo>
                <a:close/>
                <a:moveTo>
                  <a:pt x="77" y="209"/>
                </a:moveTo>
                <a:lnTo>
                  <a:pt x="77" y="209"/>
                </a:lnTo>
                <a:lnTo>
                  <a:pt x="77" y="209"/>
                </a:lnTo>
                <a:lnTo>
                  <a:pt x="77" y="209"/>
                </a:lnTo>
                <a:lnTo>
                  <a:pt x="79" y="209"/>
                </a:lnTo>
                <a:lnTo>
                  <a:pt x="79" y="209"/>
                </a:lnTo>
                <a:lnTo>
                  <a:pt x="79" y="209"/>
                </a:lnTo>
                <a:lnTo>
                  <a:pt x="79" y="209"/>
                </a:lnTo>
                <a:lnTo>
                  <a:pt x="77" y="209"/>
                </a:lnTo>
                <a:lnTo>
                  <a:pt x="77" y="209"/>
                </a:lnTo>
                <a:close/>
                <a:moveTo>
                  <a:pt x="126" y="227"/>
                </a:moveTo>
                <a:lnTo>
                  <a:pt x="126" y="227"/>
                </a:lnTo>
                <a:lnTo>
                  <a:pt x="126" y="225"/>
                </a:lnTo>
                <a:lnTo>
                  <a:pt x="126" y="225"/>
                </a:lnTo>
                <a:lnTo>
                  <a:pt x="126" y="227"/>
                </a:lnTo>
                <a:lnTo>
                  <a:pt x="126" y="227"/>
                </a:lnTo>
                <a:lnTo>
                  <a:pt x="126" y="227"/>
                </a:lnTo>
                <a:close/>
                <a:moveTo>
                  <a:pt x="128" y="113"/>
                </a:moveTo>
                <a:lnTo>
                  <a:pt x="128" y="113"/>
                </a:lnTo>
                <a:lnTo>
                  <a:pt x="128" y="113"/>
                </a:lnTo>
                <a:lnTo>
                  <a:pt x="128" y="113"/>
                </a:lnTo>
                <a:lnTo>
                  <a:pt x="128" y="113"/>
                </a:lnTo>
                <a:lnTo>
                  <a:pt x="128" y="113"/>
                </a:lnTo>
                <a:lnTo>
                  <a:pt x="128" y="113"/>
                </a:lnTo>
                <a:lnTo>
                  <a:pt x="128" y="113"/>
                </a:lnTo>
                <a:close/>
                <a:moveTo>
                  <a:pt x="147" y="116"/>
                </a:moveTo>
                <a:lnTo>
                  <a:pt x="147" y="116"/>
                </a:lnTo>
                <a:lnTo>
                  <a:pt x="147" y="116"/>
                </a:lnTo>
                <a:lnTo>
                  <a:pt x="147" y="116"/>
                </a:lnTo>
                <a:lnTo>
                  <a:pt x="147" y="116"/>
                </a:lnTo>
                <a:lnTo>
                  <a:pt x="147" y="116"/>
                </a:lnTo>
                <a:lnTo>
                  <a:pt x="147" y="115"/>
                </a:lnTo>
                <a:lnTo>
                  <a:pt x="147" y="115"/>
                </a:lnTo>
                <a:lnTo>
                  <a:pt x="147" y="116"/>
                </a:lnTo>
                <a:lnTo>
                  <a:pt x="147" y="116"/>
                </a:lnTo>
                <a:close/>
                <a:moveTo>
                  <a:pt x="60" y="89"/>
                </a:moveTo>
                <a:lnTo>
                  <a:pt x="60" y="89"/>
                </a:lnTo>
                <a:lnTo>
                  <a:pt x="60" y="89"/>
                </a:lnTo>
                <a:lnTo>
                  <a:pt x="60" y="89"/>
                </a:lnTo>
                <a:lnTo>
                  <a:pt x="60" y="89"/>
                </a:lnTo>
                <a:lnTo>
                  <a:pt x="60" y="89"/>
                </a:lnTo>
                <a:lnTo>
                  <a:pt x="58" y="89"/>
                </a:lnTo>
                <a:lnTo>
                  <a:pt x="58" y="89"/>
                </a:lnTo>
                <a:lnTo>
                  <a:pt x="60" y="89"/>
                </a:lnTo>
                <a:lnTo>
                  <a:pt x="60" y="89"/>
                </a:lnTo>
                <a:close/>
                <a:moveTo>
                  <a:pt x="298" y="373"/>
                </a:moveTo>
                <a:lnTo>
                  <a:pt x="298" y="373"/>
                </a:lnTo>
                <a:lnTo>
                  <a:pt x="300" y="375"/>
                </a:lnTo>
                <a:lnTo>
                  <a:pt x="300" y="375"/>
                </a:lnTo>
                <a:lnTo>
                  <a:pt x="300" y="373"/>
                </a:lnTo>
                <a:lnTo>
                  <a:pt x="298" y="373"/>
                </a:lnTo>
                <a:lnTo>
                  <a:pt x="298" y="373"/>
                </a:lnTo>
                <a:close/>
                <a:moveTo>
                  <a:pt x="207" y="167"/>
                </a:moveTo>
                <a:lnTo>
                  <a:pt x="207" y="167"/>
                </a:lnTo>
                <a:lnTo>
                  <a:pt x="205" y="168"/>
                </a:lnTo>
                <a:lnTo>
                  <a:pt x="205" y="168"/>
                </a:lnTo>
                <a:lnTo>
                  <a:pt x="207" y="168"/>
                </a:lnTo>
                <a:lnTo>
                  <a:pt x="207" y="167"/>
                </a:lnTo>
                <a:lnTo>
                  <a:pt x="207" y="167"/>
                </a:lnTo>
                <a:close/>
                <a:moveTo>
                  <a:pt x="225" y="342"/>
                </a:moveTo>
                <a:lnTo>
                  <a:pt x="225" y="342"/>
                </a:lnTo>
                <a:lnTo>
                  <a:pt x="225" y="342"/>
                </a:lnTo>
                <a:lnTo>
                  <a:pt x="225" y="342"/>
                </a:lnTo>
                <a:lnTo>
                  <a:pt x="225" y="342"/>
                </a:lnTo>
                <a:lnTo>
                  <a:pt x="225" y="342"/>
                </a:lnTo>
                <a:lnTo>
                  <a:pt x="225" y="342"/>
                </a:lnTo>
                <a:close/>
                <a:moveTo>
                  <a:pt x="284" y="361"/>
                </a:moveTo>
                <a:lnTo>
                  <a:pt x="284" y="361"/>
                </a:lnTo>
                <a:lnTo>
                  <a:pt x="284" y="361"/>
                </a:lnTo>
                <a:lnTo>
                  <a:pt x="284" y="361"/>
                </a:lnTo>
                <a:lnTo>
                  <a:pt x="282" y="361"/>
                </a:lnTo>
                <a:lnTo>
                  <a:pt x="282" y="361"/>
                </a:lnTo>
                <a:lnTo>
                  <a:pt x="284" y="361"/>
                </a:lnTo>
                <a:lnTo>
                  <a:pt x="284" y="361"/>
                </a:lnTo>
                <a:lnTo>
                  <a:pt x="284" y="361"/>
                </a:lnTo>
                <a:lnTo>
                  <a:pt x="284" y="361"/>
                </a:lnTo>
                <a:close/>
                <a:moveTo>
                  <a:pt x="87" y="102"/>
                </a:moveTo>
                <a:lnTo>
                  <a:pt x="87" y="102"/>
                </a:lnTo>
                <a:lnTo>
                  <a:pt x="87" y="100"/>
                </a:lnTo>
                <a:lnTo>
                  <a:pt x="87" y="100"/>
                </a:lnTo>
                <a:lnTo>
                  <a:pt x="87" y="102"/>
                </a:lnTo>
                <a:lnTo>
                  <a:pt x="87" y="102"/>
                </a:lnTo>
                <a:close/>
                <a:moveTo>
                  <a:pt x="252" y="351"/>
                </a:moveTo>
                <a:lnTo>
                  <a:pt x="252" y="351"/>
                </a:lnTo>
                <a:lnTo>
                  <a:pt x="251" y="351"/>
                </a:lnTo>
                <a:lnTo>
                  <a:pt x="251" y="351"/>
                </a:lnTo>
                <a:lnTo>
                  <a:pt x="251" y="353"/>
                </a:lnTo>
                <a:lnTo>
                  <a:pt x="251" y="353"/>
                </a:lnTo>
                <a:lnTo>
                  <a:pt x="252" y="353"/>
                </a:lnTo>
                <a:lnTo>
                  <a:pt x="252" y="353"/>
                </a:lnTo>
                <a:lnTo>
                  <a:pt x="252" y="351"/>
                </a:lnTo>
                <a:lnTo>
                  <a:pt x="252" y="351"/>
                </a:lnTo>
                <a:close/>
                <a:moveTo>
                  <a:pt x="255" y="274"/>
                </a:moveTo>
                <a:lnTo>
                  <a:pt x="255" y="274"/>
                </a:lnTo>
                <a:lnTo>
                  <a:pt x="255" y="274"/>
                </a:lnTo>
                <a:lnTo>
                  <a:pt x="255" y="274"/>
                </a:lnTo>
                <a:lnTo>
                  <a:pt x="255" y="274"/>
                </a:lnTo>
                <a:lnTo>
                  <a:pt x="255" y="274"/>
                </a:lnTo>
                <a:lnTo>
                  <a:pt x="255" y="274"/>
                </a:lnTo>
                <a:lnTo>
                  <a:pt x="255" y="274"/>
                </a:lnTo>
                <a:lnTo>
                  <a:pt x="255" y="274"/>
                </a:lnTo>
                <a:lnTo>
                  <a:pt x="255" y="274"/>
                </a:lnTo>
                <a:close/>
                <a:moveTo>
                  <a:pt x="292" y="170"/>
                </a:moveTo>
                <a:lnTo>
                  <a:pt x="292" y="170"/>
                </a:lnTo>
                <a:lnTo>
                  <a:pt x="292" y="170"/>
                </a:lnTo>
                <a:lnTo>
                  <a:pt x="292" y="170"/>
                </a:lnTo>
                <a:lnTo>
                  <a:pt x="292" y="170"/>
                </a:lnTo>
                <a:lnTo>
                  <a:pt x="292" y="170"/>
                </a:lnTo>
                <a:lnTo>
                  <a:pt x="292" y="170"/>
                </a:lnTo>
                <a:lnTo>
                  <a:pt x="292" y="170"/>
                </a:lnTo>
                <a:lnTo>
                  <a:pt x="292" y="170"/>
                </a:lnTo>
                <a:lnTo>
                  <a:pt x="292" y="170"/>
                </a:lnTo>
                <a:close/>
                <a:moveTo>
                  <a:pt x="69" y="42"/>
                </a:moveTo>
                <a:lnTo>
                  <a:pt x="69" y="42"/>
                </a:lnTo>
                <a:lnTo>
                  <a:pt x="69" y="42"/>
                </a:lnTo>
                <a:lnTo>
                  <a:pt x="69" y="42"/>
                </a:lnTo>
                <a:lnTo>
                  <a:pt x="69" y="42"/>
                </a:lnTo>
                <a:lnTo>
                  <a:pt x="69" y="42"/>
                </a:lnTo>
                <a:lnTo>
                  <a:pt x="69" y="42"/>
                </a:lnTo>
                <a:lnTo>
                  <a:pt x="69" y="42"/>
                </a:lnTo>
                <a:lnTo>
                  <a:pt x="69" y="42"/>
                </a:lnTo>
                <a:lnTo>
                  <a:pt x="69" y="42"/>
                </a:lnTo>
                <a:lnTo>
                  <a:pt x="69" y="42"/>
                </a:lnTo>
                <a:lnTo>
                  <a:pt x="69" y="42"/>
                </a:lnTo>
                <a:close/>
                <a:moveTo>
                  <a:pt x="229" y="340"/>
                </a:moveTo>
                <a:lnTo>
                  <a:pt x="229" y="340"/>
                </a:lnTo>
                <a:lnTo>
                  <a:pt x="229" y="340"/>
                </a:lnTo>
                <a:lnTo>
                  <a:pt x="229" y="340"/>
                </a:lnTo>
                <a:lnTo>
                  <a:pt x="230" y="340"/>
                </a:lnTo>
                <a:lnTo>
                  <a:pt x="230" y="340"/>
                </a:lnTo>
                <a:lnTo>
                  <a:pt x="230" y="340"/>
                </a:lnTo>
                <a:lnTo>
                  <a:pt x="230" y="340"/>
                </a:lnTo>
                <a:lnTo>
                  <a:pt x="229" y="340"/>
                </a:lnTo>
                <a:lnTo>
                  <a:pt x="229" y="340"/>
                </a:lnTo>
                <a:close/>
                <a:moveTo>
                  <a:pt x="69" y="192"/>
                </a:moveTo>
                <a:lnTo>
                  <a:pt x="69" y="192"/>
                </a:lnTo>
                <a:lnTo>
                  <a:pt x="69" y="192"/>
                </a:lnTo>
                <a:lnTo>
                  <a:pt x="69" y="192"/>
                </a:lnTo>
                <a:lnTo>
                  <a:pt x="71" y="194"/>
                </a:lnTo>
                <a:lnTo>
                  <a:pt x="71" y="194"/>
                </a:lnTo>
                <a:lnTo>
                  <a:pt x="71" y="192"/>
                </a:lnTo>
                <a:lnTo>
                  <a:pt x="71" y="192"/>
                </a:lnTo>
                <a:lnTo>
                  <a:pt x="69" y="192"/>
                </a:lnTo>
                <a:lnTo>
                  <a:pt x="69" y="192"/>
                </a:lnTo>
                <a:close/>
                <a:moveTo>
                  <a:pt x="101" y="118"/>
                </a:moveTo>
                <a:lnTo>
                  <a:pt x="101" y="118"/>
                </a:lnTo>
                <a:lnTo>
                  <a:pt x="101" y="118"/>
                </a:lnTo>
                <a:lnTo>
                  <a:pt x="101" y="118"/>
                </a:lnTo>
                <a:lnTo>
                  <a:pt x="101" y="118"/>
                </a:lnTo>
                <a:lnTo>
                  <a:pt x="101" y="118"/>
                </a:lnTo>
                <a:lnTo>
                  <a:pt x="101" y="118"/>
                </a:lnTo>
                <a:close/>
                <a:moveTo>
                  <a:pt x="151" y="116"/>
                </a:moveTo>
                <a:lnTo>
                  <a:pt x="151" y="116"/>
                </a:lnTo>
                <a:lnTo>
                  <a:pt x="151" y="116"/>
                </a:lnTo>
                <a:lnTo>
                  <a:pt x="151" y="116"/>
                </a:lnTo>
                <a:lnTo>
                  <a:pt x="150" y="116"/>
                </a:lnTo>
                <a:lnTo>
                  <a:pt x="150" y="116"/>
                </a:lnTo>
                <a:lnTo>
                  <a:pt x="150" y="116"/>
                </a:lnTo>
                <a:lnTo>
                  <a:pt x="150" y="116"/>
                </a:lnTo>
                <a:lnTo>
                  <a:pt x="151" y="116"/>
                </a:lnTo>
                <a:lnTo>
                  <a:pt x="151" y="116"/>
                </a:lnTo>
                <a:close/>
                <a:moveTo>
                  <a:pt x="229" y="317"/>
                </a:moveTo>
                <a:lnTo>
                  <a:pt x="229" y="317"/>
                </a:lnTo>
                <a:lnTo>
                  <a:pt x="229" y="317"/>
                </a:lnTo>
                <a:lnTo>
                  <a:pt x="229" y="317"/>
                </a:lnTo>
                <a:lnTo>
                  <a:pt x="227" y="317"/>
                </a:lnTo>
                <a:lnTo>
                  <a:pt x="227" y="317"/>
                </a:lnTo>
                <a:lnTo>
                  <a:pt x="227" y="317"/>
                </a:lnTo>
                <a:lnTo>
                  <a:pt x="227" y="317"/>
                </a:lnTo>
                <a:lnTo>
                  <a:pt x="229" y="317"/>
                </a:lnTo>
                <a:lnTo>
                  <a:pt x="229" y="317"/>
                </a:lnTo>
                <a:close/>
                <a:moveTo>
                  <a:pt x="296" y="230"/>
                </a:moveTo>
                <a:lnTo>
                  <a:pt x="296" y="230"/>
                </a:lnTo>
                <a:lnTo>
                  <a:pt x="296" y="230"/>
                </a:lnTo>
                <a:lnTo>
                  <a:pt x="296" y="230"/>
                </a:lnTo>
                <a:lnTo>
                  <a:pt x="296" y="228"/>
                </a:lnTo>
                <a:lnTo>
                  <a:pt x="296" y="228"/>
                </a:lnTo>
                <a:lnTo>
                  <a:pt x="296" y="228"/>
                </a:lnTo>
                <a:lnTo>
                  <a:pt x="296" y="228"/>
                </a:lnTo>
                <a:lnTo>
                  <a:pt x="296" y="230"/>
                </a:lnTo>
                <a:lnTo>
                  <a:pt x="296" y="230"/>
                </a:lnTo>
                <a:close/>
                <a:moveTo>
                  <a:pt x="68" y="78"/>
                </a:moveTo>
                <a:lnTo>
                  <a:pt x="68" y="78"/>
                </a:lnTo>
                <a:lnTo>
                  <a:pt x="66" y="78"/>
                </a:lnTo>
                <a:lnTo>
                  <a:pt x="66" y="78"/>
                </a:lnTo>
                <a:lnTo>
                  <a:pt x="66" y="80"/>
                </a:lnTo>
                <a:lnTo>
                  <a:pt x="66" y="80"/>
                </a:lnTo>
                <a:lnTo>
                  <a:pt x="68" y="80"/>
                </a:lnTo>
                <a:lnTo>
                  <a:pt x="68" y="80"/>
                </a:lnTo>
                <a:lnTo>
                  <a:pt x="68" y="78"/>
                </a:lnTo>
                <a:lnTo>
                  <a:pt x="68" y="78"/>
                </a:lnTo>
                <a:close/>
                <a:moveTo>
                  <a:pt x="244" y="416"/>
                </a:moveTo>
                <a:lnTo>
                  <a:pt x="244" y="416"/>
                </a:lnTo>
                <a:lnTo>
                  <a:pt x="244" y="416"/>
                </a:lnTo>
                <a:lnTo>
                  <a:pt x="244" y="416"/>
                </a:lnTo>
                <a:lnTo>
                  <a:pt x="244" y="414"/>
                </a:lnTo>
                <a:lnTo>
                  <a:pt x="244" y="414"/>
                </a:lnTo>
                <a:lnTo>
                  <a:pt x="244" y="414"/>
                </a:lnTo>
                <a:lnTo>
                  <a:pt x="244" y="414"/>
                </a:lnTo>
                <a:lnTo>
                  <a:pt x="244" y="416"/>
                </a:lnTo>
                <a:lnTo>
                  <a:pt x="244" y="416"/>
                </a:lnTo>
                <a:close/>
                <a:moveTo>
                  <a:pt x="79" y="184"/>
                </a:moveTo>
                <a:lnTo>
                  <a:pt x="79" y="184"/>
                </a:lnTo>
                <a:lnTo>
                  <a:pt x="79" y="184"/>
                </a:lnTo>
                <a:lnTo>
                  <a:pt x="79" y="184"/>
                </a:lnTo>
                <a:lnTo>
                  <a:pt x="79" y="184"/>
                </a:lnTo>
                <a:lnTo>
                  <a:pt x="79" y="184"/>
                </a:lnTo>
                <a:lnTo>
                  <a:pt x="79" y="184"/>
                </a:lnTo>
                <a:lnTo>
                  <a:pt x="79" y="184"/>
                </a:lnTo>
                <a:lnTo>
                  <a:pt x="79" y="184"/>
                </a:lnTo>
                <a:lnTo>
                  <a:pt x="79" y="184"/>
                </a:lnTo>
                <a:close/>
                <a:moveTo>
                  <a:pt x="55" y="66"/>
                </a:moveTo>
                <a:lnTo>
                  <a:pt x="55" y="66"/>
                </a:lnTo>
                <a:lnTo>
                  <a:pt x="55" y="66"/>
                </a:lnTo>
                <a:lnTo>
                  <a:pt x="55" y="66"/>
                </a:lnTo>
                <a:lnTo>
                  <a:pt x="55" y="66"/>
                </a:lnTo>
                <a:lnTo>
                  <a:pt x="55" y="66"/>
                </a:lnTo>
                <a:lnTo>
                  <a:pt x="55" y="66"/>
                </a:lnTo>
                <a:lnTo>
                  <a:pt x="55" y="66"/>
                </a:lnTo>
                <a:lnTo>
                  <a:pt x="55" y="66"/>
                </a:lnTo>
                <a:lnTo>
                  <a:pt x="55" y="66"/>
                </a:lnTo>
                <a:close/>
                <a:moveTo>
                  <a:pt x="194" y="222"/>
                </a:moveTo>
                <a:lnTo>
                  <a:pt x="194" y="222"/>
                </a:lnTo>
                <a:lnTo>
                  <a:pt x="194" y="222"/>
                </a:lnTo>
                <a:lnTo>
                  <a:pt x="194" y="222"/>
                </a:lnTo>
                <a:lnTo>
                  <a:pt x="194" y="222"/>
                </a:lnTo>
                <a:lnTo>
                  <a:pt x="194" y="222"/>
                </a:lnTo>
                <a:lnTo>
                  <a:pt x="194" y="224"/>
                </a:lnTo>
                <a:lnTo>
                  <a:pt x="194" y="224"/>
                </a:lnTo>
                <a:lnTo>
                  <a:pt x="194" y="222"/>
                </a:lnTo>
                <a:lnTo>
                  <a:pt x="194" y="222"/>
                </a:lnTo>
                <a:close/>
                <a:moveTo>
                  <a:pt x="6" y="9"/>
                </a:moveTo>
                <a:lnTo>
                  <a:pt x="6" y="9"/>
                </a:lnTo>
                <a:lnTo>
                  <a:pt x="8" y="9"/>
                </a:lnTo>
                <a:lnTo>
                  <a:pt x="8" y="9"/>
                </a:lnTo>
                <a:lnTo>
                  <a:pt x="8" y="7"/>
                </a:lnTo>
                <a:lnTo>
                  <a:pt x="8" y="7"/>
                </a:lnTo>
                <a:lnTo>
                  <a:pt x="6" y="7"/>
                </a:lnTo>
                <a:lnTo>
                  <a:pt x="6" y="7"/>
                </a:lnTo>
                <a:lnTo>
                  <a:pt x="6" y="9"/>
                </a:lnTo>
                <a:lnTo>
                  <a:pt x="6" y="9"/>
                </a:lnTo>
                <a:close/>
                <a:moveTo>
                  <a:pt x="44" y="72"/>
                </a:moveTo>
                <a:lnTo>
                  <a:pt x="44" y="72"/>
                </a:lnTo>
                <a:lnTo>
                  <a:pt x="44" y="71"/>
                </a:lnTo>
                <a:lnTo>
                  <a:pt x="44" y="71"/>
                </a:lnTo>
                <a:lnTo>
                  <a:pt x="44" y="71"/>
                </a:lnTo>
                <a:lnTo>
                  <a:pt x="44" y="71"/>
                </a:lnTo>
                <a:lnTo>
                  <a:pt x="44" y="71"/>
                </a:lnTo>
                <a:lnTo>
                  <a:pt x="44" y="71"/>
                </a:lnTo>
                <a:lnTo>
                  <a:pt x="44" y="72"/>
                </a:lnTo>
                <a:lnTo>
                  <a:pt x="44" y="72"/>
                </a:lnTo>
                <a:close/>
                <a:moveTo>
                  <a:pt x="192" y="269"/>
                </a:moveTo>
                <a:lnTo>
                  <a:pt x="192" y="269"/>
                </a:lnTo>
                <a:lnTo>
                  <a:pt x="192" y="269"/>
                </a:lnTo>
                <a:lnTo>
                  <a:pt x="192" y="269"/>
                </a:lnTo>
                <a:lnTo>
                  <a:pt x="194" y="269"/>
                </a:lnTo>
                <a:lnTo>
                  <a:pt x="194" y="269"/>
                </a:lnTo>
                <a:lnTo>
                  <a:pt x="194" y="269"/>
                </a:lnTo>
                <a:lnTo>
                  <a:pt x="194" y="269"/>
                </a:lnTo>
                <a:lnTo>
                  <a:pt x="192" y="269"/>
                </a:lnTo>
                <a:lnTo>
                  <a:pt x="192" y="269"/>
                </a:lnTo>
                <a:close/>
                <a:moveTo>
                  <a:pt x="232" y="140"/>
                </a:moveTo>
                <a:lnTo>
                  <a:pt x="232" y="140"/>
                </a:lnTo>
                <a:lnTo>
                  <a:pt x="232" y="140"/>
                </a:lnTo>
                <a:lnTo>
                  <a:pt x="232" y="140"/>
                </a:lnTo>
                <a:lnTo>
                  <a:pt x="232" y="140"/>
                </a:lnTo>
                <a:lnTo>
                  <a:pt x="232" y="140"/>
                </a:lnTo>
                <a:lnTo>
                  <a:pt x="232" y="140"/>
                </a:lnTo>
                <a:lnTo>
                  <a:pt x="232" y="140"/>
                </a:lnTo>
                <a:lnTo>
                  <a:pt x="232" y="140"/>
                </a:lnTo>
                <a:lnTo>
                  <a:pt x="232" y="14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389" name="组合 388"/>
          <p:cNvGrpSpPr/>
          <p:nvPr/>
        </p:nvGrpSpPr>
        <p:grpSpPr>
          <a:xfrm>
            <a:off x="5765236" y="2330647"/>
            <a:ext cx="747403" cy="891213"/>
            <a:chOff x="7742804" y="1225849"/>
            <a:chExt cx="585788" cy="698501"/>
          </a:xfrm>
          <a:solidFill>
            <a:schemeClr val="bg1"/>
          </a:solidFill>
        </p:grpSpPr>
        <p:sp>
          <p:nvSpPr>
            <p:cNvPr id="390" name="Freeform 115"/>
            <p:cNvSpPr>
              <a:spLocks noEditPoints="1"/>
            </p:cNvSpPr>
            <p:nvPr/>
          </p:nvSpPr>
          <p:spPr bwMode="auto">
            <a:xfrm>
              <a:off x="8038079" y="1225849"/>
              <a:ext cx="290513" cy="312738"/>
            </a:xfrm>
            <a:custGeom>
              <a:avLst/>
              <a:gdLst>
                <a:gd name="T0" fmla="*/ 105 w 183"/>
                <a:gd name="T1" fmla="*/ 0 h 197"/>
                <a:gd name="T2" fmla="*/ 116 w 183"/>
                <a:gd name="T3" fmla="*/ 183 h 197"/>
                <a:gd name="T4" fmla="*/ 28 w 183"/>
                <a:gd name="T5" fmla="*/ 183 h 197"/>
                <a:gd name="T6" fmla="*/ 14 w 183"/>
                <a:gd name="T7" fmla="*/ 145 h 197"/>
                <a:gd name="T8" fmla="*/ 109 w 183"/>
                <a:gd name="T9" fmla="*/ 180 h 197"/>
                <a:gd name="T10" fmla="*/ 75 w 183"/>
                <a:gd name="T11" fmla="*/ 145 h 197"/>
                <a:gd name="T12" fmla="*/ 140 w 183"/>
                <a:gd name="T13" fmla="*/ 19 h 197"/>
                <a:gd name="T14" fmla="*/ 90 w 183"/>
                <a:gd name="T15" fmla="*/ 104 h 197"/>
                <a:gd name="T16" fmla="*/ 47 w 183"/>
                <a:gd name="T17" fmla="*/ 52 h 197"/>
                <a:gd name="T18" fmla="*/ 157 w 183"/>
                <a:gd name="T19" fmla="*/ 85 h 197"/>
                <a:gd name="T20" fmla="*/ 97 w 183"/>
                <a:gd name="T21" fmla="*/ 55 h 197"/>
                <a:gd name="T22" fmla="*/ 90 w 183"/>
                <a:gd name="T23" fmla="*/ 36 h 197"/>
                <a:gd name="T24" fmla="*/ 53 w 183"/>
                <a:gd name="T25" fmla="*/ 58 h 197"/>
                <a:gd name="T26" fmla="*/ 77 w 183"/>
                <a:gd name="T27" fmla="*/ 82 h 197"/>
                <a:gd name="T28" fmla="*/ 150 w 183"/>
                <a:gd name="T29" fmla="*/ 34 h 197"/>
                <a:gd name="T30" fmla="*/ 131 w 183"/>
                <a:gd name="T31" fmla="*/ 77 h 197"/>
                <a:gd name="T32" fmla="*/ 66 w 183"/>
                <a:gd name="T33" fmla="*/ 45 h 197"/>
                <a:gd name="T34" fmla="*/ 109 w 183"/>
                <a:gd name="T35" fmla="*/ 80 h 197"/>
                <a:gd name="T36" fmla="*/ 17 w 183"/>
                <a:gd name="T37" fmla="*/ 102 h 197"/>
                <a:gd name="T38" fmla="*/ 86 w 183"/>
                <a:gd name="T39" fmla="*/ 66 h 197"/>
                <a:gd name="T40" fmla="*/ 121 w 183"/>
                <a:gd name="T41" fmla="*/ 126 h 197"/>
                <a:gd name="T42" fmla="*/ 154 w 183"/>
                <a:gd name="T43" fmla="*/ 72 h 197"/>
                <a:gd name="T44" fmla="*/ 86 w 183"/>
                <a:gd name="T45" fmla="*/ 22 h 197"/>
                <a:gd name="T46" fmla="*/ 107 w 183"/>
                <a:gd name="T47" fmla="*/ 88 h 197"/>
                <a:gd name="T48" fmla="*/ 109 w 183"/>
                <a:gd name="T49" fmla="*/ 112 h 197"/>
                <a:gd name="T50" fmla="*/ 109 w 183"/>
                <a:gd name="T51" fmla="*/ 31 h 197"/>
                <a:gd name="T52" fmla="*/ 6 w 183"/>
                <a:gd name="T53" fmla="*/ 126 h 197"/>
                <a:gd name="T54" fmla="*/ 132 w 183"/>
                <a:gd name="T55" fmla="*/ 58 h 197"/>
                <a:gd name="T56" fmla="*/ 58 w 183"/>
                <a:gd name="T57" fmla="*/ 58 h 197"/>
                <a:gd name="T58" fmla="*/ 165 w 183"/>
                <a:gd name="T59" fmla="*/ 87 h 197"/>
                <a:gd name="T60" fmla="*/ 74 w 183"/>
                <a:gd name="T61" fmla="*/ 94 h 197"/>
                <a:gd name="T62" fmla="*/ 77 w 183"/>
                <a:gd name="T63" fmla="*/ 154 h 197"/>
                <a:gd name="T64" fmla="*/ 116 w 183"/>
                <a:gd name="T65" fmla="*/ 20 h 197"/>
                <a:gd name="T66" fmla="*/ 80 w 183"/>
                <a:gd name="T67" fmla="*/ 153 h 197"/>
                <a:gd name="T68" fmla="*/ 60 w 183"/>
                <a:gd name="T69" fmla="*/ 88 h 197"/>
                <a:gd name="T70" fmla="*/ 104 w 183"/>
                <a:gd name="T71" fmla="*/ 34 h 197"/>
                <a:gd name="T72" fmla="*/ 102 w 183"/>
                <a:gd name="T73" fmla="*/ 47 h 197"/>
                <a:gd name="T74" fmla="*/ 80 w 183"/>
                <a:gd name="T75" fmla="*/ 27 h 197"/>
                <a:gd name="T76" fmla="*/ 44 w 183"/>
                <a:gd name="T77" fmla="*/ 115 h 197"/>
                <a:gd name="T78" fmla="*/ 64 w 183"/>
                <a:gd name="T79" fmla="*/ 115 h 197"/>
                <a:gd name="T80" fmla="*/ 145 w 183"/>
                <a:gd name="T81" fmla="*/ 88 h 197"/>
                <a:gd name="T82" fmla="*/ 135 w 183"/>
                <a:gd name="T83" fmla="*/ 34 h 197"/>
                <a:gd name="T84" fmla="*/ 180 w 183"/>
                <a:gd name="T85" fmla="*/ 49 h 197"/>
                <a:gd name="T86" fmla="*/ 77 w 183"/>
                <a:gd name="T87" fmla="*/ 124 h 197"/>
                <a:gd name="T88" fmla="*/ 112 w 183"/>
                <a:gd name="T89" fmla="*/ 87 h 197"/>
                <a:gd name="T90" fmla="*/ 31 w 183"/>
                <a:gd name="T91" fmla="*/ 123 h 197"/>
                <a:gd name="T92" fmla="*/ 74 w 183"/>
                <a:gd name="T93" fmla="*/ 101 h 197"/>
                <a:gd name="T94" fmla="*/ 134 w 183"/>
                <a:gd name="T95" fmla="*/ 113 h 197"/>
                <a:gd name="T96" fmla="*/ 82 w 183"/>
                <a:gd name="T97" fmla="*/ 134 h 197"/>
                <a:gd name="T98" fmla="*/ 97 w 183"/>
                <a:gd name="T99" fmla="*/ 33 h 197"/>
                <a:gd name="T100" fmla="*/ 167 w 183"/>
                <a:gd name="T101" fmla="*/ 94 h 197"/>
                <a:gd name="T102" fmla="*/ 116 w 183"/>
                <a:gd name="T103" fmla="*/ 162 h 197"/>
                <a:gd name="T104" fmla="*/ 104 w 183"/>
                <a:gd name="T105" fmla="*/ 124 h 197"/>
                <a:gd name="T106" fmla="*/ 140 w 183"/>
                <a:gd name="T107" fmla="*/ 80 h 197"/>
                <a:gd name="T108" fmla="*/ 99 w 183"/>
                <a:gd name="T109" fmla="*/ 115 h 197"/>
                <a:gd name="T110" fmla="*/ 150 w 183"/>
                <a:gd name="T111" fmla="*/ 61 h 197"/>
                <a:gd name="T112" fmla="*/ 113 w 183"/>
                <a:gd name="T113" fmla="*/ 22 h 197"/>
                <a:gd name="T114" fmla="*/ 83 w 183"/>
                <a:gd name="T115" fmla="*/ 33 h 197"/>
                <a:gd name="T116" fmla="*/ 90 w 183"/>
                <a:gd name="T117" fmla="*/ 25 h 197"/>
                <a:gd name="T118" fmla="*/ 34 w 183"/>
                <a:gd name="T119" fmla="*/ 93 h 197"/>
                <a:gd name="T120" fmla="*/ 104 w 183"/>
                <a:gd name="T121" fmla="*/ 94 h 197"/>
                <a:gd name="T122" fmla="*/ 153 w 183"/>
                <a:gd name="T123" fmla="*/ 82 h 197"/>
                <a:gd name="T124" fmla="*/ 60 w 183"/>
                <a:gd name="T125" fmla="*/ 116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3" h="197">
                  <a:moveTo>
                    <a:pt x="25" y="172"/>
                  </a:moveTo>
                  <a:lnTo>
                    <a:pt x="25" y="172"/>
                  </a:lnTo>
                  <a:lnTo>
                    <a:pt x="25" y="170"/>
                  </a:lnTo>
                  <a:lnTo>
                    <a:pt x="25" y="170"/>
                  </a:lnTo>
                  <a:lnTo>
                    <a:pt x="15" y="162"/>
                  </a:lnTo>
                  <a:lnTo>
                    <a:pt x="8" y="154"/>
                  </a:lnTo>
                  <a:lnTo>
                    <a:pt x="8" y="154"/>
                  </a:lnTo>
                  <a:lnTo>
                    <a:pt x="4" y="150"/>
                  </a:lnTo>
                  <a:lnTo>
                    <a:pt x="3" y="145"/>
                  </a:lnTo>
                  <a:lnTo>
                    <a:pt x="3" y="145"/>
                  </a:lnTo>
                  <a:lnTo>
                    <a:pt x="1" y="135"/>
                  </a:lnTo>
                  <a:lnTo>
                    <a:pt x="0" y="128"/>
                  </a:lnTo>
                  <a:lnTo>
                    <a:pt x="0" y="128"/>
                  </a:lnTo>
                  <a:lnTo>
                    <a:pt x="1" y="120"/>
                  </a:lnTo>
                  <a:lnTo>
                    <a:pt x="1" y="120"/>
                  </a:lnTo>
                  <a:lnTo>
                    <a:pt x="3" y="116"/>
                  </a:lnTo>
                  <a:lnTo>
                    <a:pt x="3" y="116"/>
                  </a:lnTo>
                  <a:lnTo>
                    <a:pt x="3" y="113"/>
                  </a:lnTo>
                  <a:lnTo>
                    <a:pt x="3" y="113"/>
                  </a:lnTo>
                  <a:lnTo>
                    <a:pt x="6" y="105"/>
                  </a:lnTo>
                  <a:lnTo>
                    <a:pt x="6" y="105"/>
                  </a:lnTo>
                  <a:lnTo>
                    <a:pt x="11" y="96"/>
                  </a:lnTo>
                  <a:lnTo>
                    <a:pt x="11" y="96"/>
                  </a:lnTo>
                  <a:lnTo>
                    <a:pt x="20" y="82"/>
                  </a:lnTo>
                  <a:lnTo>
                    <a:pt x="20" y="82"/>
                  </a:lnTo>
                  <a:lnTo>
                    <a:pt x="30" y="66"/>
                  </a:lnTo>
                  <a:lnTo>
                    <a:pt x="41" y="50"/>
                  </a:lnTo>
                  <a:lnTo>
                    <a:pt x="41" y="50"/>
                  </a:lnTo>
                  <a:lnTo>
                    <a:pt x="45" y="44"/>
                  </a:lnTo>
                  <a:lnTo>
                    <a:pt x="45" y="44"/>
                  </a:lnTo>
                  <a:lnTo>
                    <a:pt x="53" y="34"/>
                  </a:lnTo>
                  <a:lnTo>
                    <a:pt x="61" y="27"/>
                  </a:lnTo>
                  <a:lnTo>
                    <a:pt x="61" y="27"/>
                  </a:lnTo>
                  <a:lnTo>
                    <a:pt x="72" y="17"/>
                  </a:lnTo>
                  <a:lnTo>
                    <a:pt x="72" y="17"/>
                  </a:lnTo>
                  <a:lnTo>
                    <a:pt x="83" y="9"/>
                  </a:lnTo>
                  <a:lnTo>
                    <a:pt x="83" y="9"/>
                  </a:lnTo>
                  <a:lnTo>
                    <a:pt x="97" y="1"/>
                  </a:lnTo>
                  <a:lnTo>
                    <a:pt x="97" y="1"/>
                  </a:lnTo>
                  <a:lnTo>
                    <a:pt x="105" y="0"/>
                  </a:lnTo>
                  <a:lnTo>
                    <a:pt x="115" y="0"/>
                  </a:lnTo>
                  <a:lnTo>
                    <a:pt x="115" y="0"/>
                  </a:lnTo>
                  <a:lnTo>
                    <a:pt x="132" y="0"/>
                  </a:lnTo>
                  <a:lnTo>
                    <a:pt x="132" y="0"/>
                  </a:lnTo>
                  <a:lnTo>
                    <a:pt x="143" y="3"/>
                  </a:lnTo>
                  <a:lnTo>
                    <a:pt x="156" y="8"/>
                  </a:lnTo>
                  <a:lnTo>
                    <a:pt x="156" y="8"/>
                  </a:lnTo>
                  <a:lnTo>
                    <a:pt x="162" y="12"/>
                  </a:lnTo>
                  <a:lnTo>
                    <a:pt x="170" y="17"/>
                  </a:lnTo>
                  <a:lnTo>
                    <a:pt x="170" y="17"/>
                  </a:lnTo>
                  <a:lnTo>
                    <a:pt x="173" y="20"/>
                  </a:lnTo>
                  <a:lnTo>
                    <a:pt x="176" y="25"/>
                  </a:lnTo>
                  <a:lnTo>
                    <a:pt x="178" y="30"/>
                  </a:lnTo>
                  <a:lnTo>
                    <a:pt x="180" y="36"/>
                  </a:lnTo>
                  <a:lnTo>
                    <a:pt x="180" y="36"/>
                  </a:lnTo>
                  <a:lnTo>
                    <a:pt x="181" y="41"/>
                  </a:lnTo>
                  <a:lnTo>
                    <a:pt x="181" y="41"/>
                  </a:lnTo>
                  <a:lnTo>
                    <a:pt x="183" y="50"/>
                  </a:lnTo>
                  <a:lnTo>
                    <a:pt x="183" y="60"/>
                  </a:lnTo>
                  <a:lnTo>
                    <a:pt x="183" y="60"/>
                  </a:lnTo>
                  <a:lnTo>
                    <a:pt x="178" y="77"/>
                  </a:lnTo>
                  <a:lnTo>
                    <a:pt x="172" y="93"/>
                  </a:lnTo>
                  <a:lnTo>
                    <a:pt x="172" y="93"/>
                  </a:lnTo>
                  <a:lnTo>
                    <a:pt x="167" y="104"/>
                  </a:lnTo>
                  <a:lnTo>
                    <a:pt x="167" y="104"/>
                  </a:lnTo>
                  <a:lnTo>
                    <a:pt x="159" y="116"/>
                  </a:lnTo>
                  <a:lnTo>
                    <a:pt x="159" y="116"/>
                  </a:lnTo>
                  <a:lnTo>
                    <a:pt x="157" y="120"/>
                  </a:lnTo>
                  <a:lnTo>
                    <a:pt x="157" y="120"/>
                  </a:lnTo>
                  <a:lnTo>
                    <a:pt x="153" y="131"/>
                  </a:lnTo>
                  <a:lnTo>
                    <a:pt x="146" y="143"/>
                  </a:lnTo>
                  <a:lnTo>
                    <a:pt x="146" y="143"/>
                  </a:lnTo>
                  <a:lnTo>
                    <a:pt x="145" y="143"/>
                  </a:lnTo>
                  <a:lnTo>
                    <a:pt x="145" y="143"/>
                  </a:lnTo>
                  <a:lnTo>
                    <a:pt x="137" y="157"/>
                  </a:lnTo>
                  <a:lnTo>
                    <a:pt x="127" y="170"/>
                  </a:lnTo>
                  <a:lnTo>
                    <a:pt x="127" y="170"/>
                  </a:lnTo>
                  <a:lnTo>
                    <a:pt x="121" y="178"/>
                  </a:lnTo>
                  <a:lnTo>
                    <a:pt x="121" y="178"/>
                  </a:lnTo>
                  <a:lnTo>
                    <a:pt x="116" y="183"/>
                  </a:lnTo>
                  <a:lnTo>
                    <a:pt x="116" y="183"/>
                  </a:lnTo>
                  <a:lnTo>
                    <a:pt x="116" y="184"/>
                  </a:lnTo>
                  <a:lnTo>
                    <a:pt x="116" y="184"/>
                  </a:lnTo>
                  <a:lnTo>
                    <a:pt x="115" y="186"/>
                  </a:lnTo>
                  <a:lnTo>
                    <a:pt x="115" y="186"/>
                  </a:lnTo>
                  <a:lnTo>
                    <a:pt x="113" y="186"/>
                  </a:lnTo>
                  <a:lnTo>
                    <a:pt x="113" y="187"/>
                  </a:lnTo>
                  <a:lnTo>
                    <a:pt x="113" y="187"/>
                  </a:lnTo>
                  <a:lnTo>
                    <a:pt x="112" y="189"/>
                  </a:lnTo>
                  <a:lnTo>
                    <a:pt x="110" y="189"/>
                  </a:lnTo>
                  <a:lnTo>
                    <a:pt x="110" y="189"/>
                  </a:lnTo>
                  <a:lnTo>
                    <a:pt x="110" y="189"/>
                  </a:lnTo>
                  <a:lnTo>
                    <a:pt x="110" y="189"/>
                  </a:lnTo>
                  <a:lnTo>
                    <a:pt x="104" y="192"/>
                  </a:lnTo>
                  <a:lnTo>
                    <a:pt x="104" y="192"/>
                  </a:lnTo>
                  <a:lnTo>
                    <a:pt x="102" y="194"/>
                  </a:lnTo>
                  <a:lnTo>
                    <a:pt x="102" y="194"/>
                  </a:lnTo>
                  <a:lnTo>
                    <a:pt x="97" y="197"/>
                  </a:lnTo>
                  <a:lnTo>
                    <a:pt x="93" y="197"/>
                  </a:lnTo>
                  <a:lnTo>
                    <a:pt x="93" y="197"/>
                  </a:lnTo>
                  <a:lnTo>
                    <a:pt x="85" y="197"/>
                  </a:lnTo>
                  <a:lnTo>
                    <a:pt x="77" y="197"/>
                  </a:lnTo>
                  <a:lnTo>
                    <a:pt x="77" y="197"/>
                  </a:lnTo>
                  <a:lnTo>
                    <a:pt x="66" y="194"/>
                  </a:lnTo>
                  <a:lnTo>
                    <a:pt x="55" y="189"/>
                  </a:lnTo>
                  <a:lnTo>
                    <a:pt x="55" y="189"/>
                  </a:lnTo>
                  <a:lnTo>
                    <a:pt x="49" y="184"/>
                  </a:lnTo>
                  <a:lnTo>
                    <a:pt x="49" y="184"/>
                  </a:lnTo>
                  <a:lnTo>
                    <a:pt x="45" y="183"/>
                  </a:lnTo>
                  <a:lnTo>
                    <a:pt x="45" y="183"/>
                  </a:lnTo>
                  <a:lnTo>
                    <a:pt x="44" y="183"/>
                  </a:lnTo>
                  <a:lnTo>
                    <a:pt x="44" y="183"/>
                  </a:lnTo>
                  <a:lnTo>
                    <a:pt x="41" y="184"/>
                  </a:lnTo>
                  <a:lnTo>
                    <a:pt x="41" y="184"/>
                  </a:lnTo>
                  <a:lnTo>
                    <a:pt x="39" y="184"/>
                  </a:lnTo>
                  <a:lnTo>
                    <a:pt x="39" y="184"/>
                  </a:lnTo>
                  <a:lnTo>
                    <a:pt x="36" y="186"/>
                  </a:lnTo>
                  <a:lnTo>
                    <a:pt x="33" y="186"/>
                  </a:lnTo>
                  <a:lnTo>
                    <a:pt x="33" y="186"/>
                  </a:lnTo>
                  <a:lnTo>
                    <a:pt x="28" y="183"/>
                  </a:lnTo>
                  <a:lnTo>
                    <a:pt x="27" y="180"/>
                  </a:lnTo>
                  <a:lnTo>
                    <a:pt x="25" y="176"/>
                  </a:lnTo>
                  <a:lnTo>
                    <a:pt x="25" y="176"/>
                  </a:lnTo>
                  <a:lnTo>
                    <a:pt x="25" y="173"/>
                  </a:lnTo>
                  <a:lnTo>
                    <a:pt x="25" y="173"/>
                  </a:lnTo>
                  <a:lnTo>
                    <a:pt x="25" y="172"/>
                  </a:lnTo>
                  <a:lnTo>
                    <a:pt x="25" y="172"/>
                  </a:lnTo>
                  <a:close/>
                  <a:moveTo>
                    <a:pt x="41" y="118"/>
                  </a:moveTo>
                  <a:lnTo>
                    <a:pt x="41" y="118"/>
                  </a:lnTo>
                  <a:lnTo>
                    <a:pt x="41" y="120"/>
                  </a:lnTo>
                  <a:lnTo>
                    <a:pt x="41" y="120"/>
                  </a:lnTo>
                  <a:lnTo>
                    <a:pt x="39" y="124"/>
                  </a:lnTo>
                  <a:lnTo>
                    <a:pt x="39" y="124"/>
                  </a:lnTo>
                  <a:lnTo>
                    <a:pt x="38" y="129"/>
                  </a:lnTo>
                  <a:lnTo>
                    <a:pt x="33" y="129"/>
                  </a:lnTo>
                  <a:lnTo>
                    <a:pt x="33" y="129"/>
                  </a:lnTo>
                  <a:lnTo>
                    <a:pt x="30" y="129"/>
                  </a:lnTo>
                  <a:lnTo>
                    <a:pt x="27" y="128"/>
                  </a:lnTo>
                  <a:lnTo>
                    <a:pt x="27" y="128"/>
                  </a:lnTo>
                  <a:lnTo>
                    <a:pt x="25" y="126"/>
                  </a:lnTo>
                  <a:lnTo>
                    <a:pt x="23" y="123"/>
                  </a:lnTo>
                  <a:lnTo>
                    <a:pt x="23" y="123"/>
                  </a:lnTo>
                  <a:lnTo>
                    <a:pt x="23" y="118"/>
                  </a:lnTo>
                  <a:lnTo>
                    <a:pt x="23" y="118"/>
                  </a:lnTo>
                  <a:lnTo>
                    <a:pt x="23" y="113"/>
                  </a:lnTo>
                  <a:lnTo>
                    <a:pt x="23" y="113"/>
                  </a:lnTo>
                  <a:lnTo>
                    <a:pt x="17" y="113"/>
                  </a:lnTo>
                  <a:lnTo>
                    <a:pt x="17" y="113"/>
                  </a:lnTo>
                  <a:lnTo>
                    <a:pt x="12" y="115"/>
                  </a:lnTo>
                  <a:lnTo>
                    <a:pt x="12" y="115"/>
                  </a:lnTo>
                  <a:lnTo>
                    <a:pt x="11" y="116"/>
                  </a:lnTo>
                  <a:lnTo>
                    <a:pt x="11" y="116"/>
                  </a:lnTo>
                  <a:lnTo>
                    <a:pt x="11" y="120"/>
                  </a:lnTo>
                  <a:lnTo>
                    <a:pt x="11" y="120"/>
                  </a:lnTo>
                  <a:lnTo>
                    <a:pt x="9" y="129"/>
                  </a:lnTo>
                  <a:lnTo>
                    <a:pt x="9" y="129"/>
                  </a:lnTo>
                  <a:lnTo>
                    <a:pt x="9" y="139"/>
                  </a:lnTo>
                  <a:lnTo>
                    <a:pt x="9" y="139"/>
                  </a:lnTo>
                  <a:lnTo>
                    <a:pt x="11" y="142"/>
                  </a:lnTo>
                  <a:lnTo>
                    <a:pt x="14" y="145"/>
                  </a:lnTo>
                  <a:lnTo>
                    <a:pt x="14" y="145"/>
                  </a:lnTo>
                  <a:lnTo>
                    <a:pt x="20" y="156"/>
                  </a:lnTo>
                  <a:lnTo>
                    <a:pt x="20" y="156"/>
                  </a:lnTo>
                  <a:lnTo>
                    <a:pt x="25" y="161"/>
                  </a:lnTo>
                  <a:lnTo>
                    <a:pt x="31" y="164"/>
                  </a:lnTo>
                  <a:lnTo>
                    <a:pt x="31" y="164"/>
                  </a:lnTo>
                  <a:lnTo>
                    <a:pt x="33" y="162"/>
                  </a:lnTo>
                  <a:lnTo>
                    <a:pt x="33" y="162"/>
                  </a:lnTo>
                  <a:lnTo>
                    <a:pt x="36" y="161"/>
                  </a:lnTo>
                  <a:lnTo>
                    <a:pt x="38" y="161"/>
                  </a:lnTo>
                  <a:lnTo>
                    <a:pt x="38" y="161"/>
                  </a:lnTo>
                  <a:lnTo>
                    <a:pt x="42" y="161"/>
                  </a:lnTo>
                  <a:lnTo>
                    <a:pt x="45" y="162"/>
                  </a:lnTo>
                  <a:lnTo>
                    <a:pt x="45" y="162"/>
                  </a:lnTo>
                  <a:lnTo>
                    <a:pt x="49" y="165"/>
                  </a:lnTo>
                  <a:lnTo>
                    <a:pt x="49" y="170"/>
                  </a:lnTo>
                  <a:lnTo>
                    <a:pt x="49" y="170"/>
                  </a:lnTo>
                  <a:lnTo>
                    <a:pt x="49" y="170"/>
                  </a:lnTo>
                  <a:lnTo>
                    <a:pt x="49" y="170"/>
                  </a:lnTo>
                  <a:lnTo>
                    <a:pt x="49" y="172"/>
                  </a:lnTo>
                  <a:lnTo>
                    <a:pt x="50" y="173"/>
                  </a:lnTo>
                  <a:lnTo>
                    <a:pt x="50" y="173"/>
                  </a:lnTo>
                  <a:lnTo>
                    <a:pt x="53" y="175"/>
                  </a:lnTo>
                  <a:lnTo>
                    <a:pt x="53" y="175"/>
                  </a:lnTo>
                  <a:lnTo>
                    <a:pt x="75" y="184"/>
                  </a:lnTo>
                  <a:lnTo>
                    <a:pt x="75" y="184"/>
                  </a:lnTo>
                  <a:lnTo>
                    <a:pt x="85" y="187"/>
                  </a:lnTo>
                  <a:lnTo>
                    <a:pt x="94" y="189"/>
                  </a:lnTo>
                  <a:lnTo>
                    <a:pt x="94" y="189"/>
                  </a:lnTo>
                  <a:lnTo>
                    <a:pt x="99" y="187"/>
                  </a:lnTo>
                  <a:lnTo>
                    <a:pt x="99" y="187"/>
                  </a:lnTo>
                  <a:lnTo>
                    <a:pt x="102" y="187"/>
                  </a:lnTo>
                  <a:lnTo>
                    <a:pt x="102" y="187"/>
                  </a:lnTo>
                  <a:lnTo>
                    <a:pt x="105" y="184"/>
                  </a:lnTo>
                  <a:lnTo>
                    <a:pt x="105" y="184"/>
                  </a:lnTo>
                  <a:lnTo>
                    <a:pt x="105" y="184"/>
                  </a:lnTo>
                  <a:lnTo>
                    <a:pt x="105" y="184"/>
                  </a:lnTo>
                  <a:lnTo>
                    <a:pt x="109" y="183"/>
                  </a:lnTo>
                  <a:lnTo>
                    <a:pt x="109" y="180"/>
                  </a:lnTo>
                  <a:lnTo>
                    <a:pt x="109" y="180"/>
                  </a:lnTo>
                  <a:lnTo>
                    <a:pt x="110" y="172"/>
                  </a:lnTo>
                  <a:lnTo>
                    <a:pt x="107" y="165"/>
                  </a:lnTo>
                  <a:lnTo>
                    <a:pt x="107" y="165"/>
                  </a:lnTo>
                  <a:lnTo>
                    <a:pt x="104" y="159"/>
                  </a:lnTo>
                  <a:lnTo>
                    <a:pt x="104" y="159"/>
                  </a:lnTo>
                  <a:lnTo>
                    <a:pt x="101" y="154"/>
                  </a:lnTo>
                  <a:lnTo>
                    <a:pt x="97" y="153"/>
                  </a:lnTo>
                  <a:lnTo>
                    <a:pt x="97" y="153"/>
                  </a:lnTo>
                  <a:lnTo>
                    <a:pt x="96" y="150"/>
                  </a:lnTo>
                  <a:lnTo>
                    <a:pt x="96" y="150"/>
                  </a:lnTo>
                  <a:lnTo>
                    <a:pt x="88" y="145"/>
                  </a:lnTo>
                  <a:lnTo>
                    <a:pt x="88" y="145"/>
                  </a:lnTo>
                  <a:lnTo>
                    <a:pt x="86" y="143"/>
                  </a:lnTo>
                  <a:lnTo>
                    <a:pt x="86" y="143"/>
                  </a:lnTo>
                  <a:lnTo>
                    <a:pt x="86" y="146"/>
                  </a:lnTo>
                  <a:lnTo>
                    <a:pt x="86" y="146"/>
                  </a:lnTo>
                  <a:lnTo>
                    <a:pt x="88" y="146"/>
                  </a:lnTo>
                  <a:lnTo>
                    <a:pt x="88" y="146"/>
                  </a:lnTo>
                  <a:lnTo>
                    <a:pt x="88" y="150"/>
                  </a:lnTo>
                  <a:lnTo>
                    <a:pt x="88" y="153"/>
                  </a:lnTo>
                  <a:lnTo>
                    <a:pt x="88" y="153"/>
                  </a:lnTo>
                  <a:lnTo>
                    <a:pt x="88" y="154"/>
                  </a:lnTo>
                  <a:lnTo>
                    <a:pt x="88" y="154"/>
                  </a:lnTo>
                  <a:lnTo>
                    <a:pt x="86" y="159"/>
                  </a:lnTo>
                  <a:lnTo>
                    <a:pt x="83" y="162"/>
                  </a:lnTo>
                  <a:lnTo>
                    <a:pt x="83" y="162"/>
                  </a:lnTo>
                  <a:lnTo>
                    <a:pt x="82" y="164"/>
                  </a:lnTo>
                  <a:lnTo>
                    <a:pt x="82" y="164"/>
                  </a:lnTo>
                  <a:lnTo>
                    <a:pt x="77" y="164"/>
                  </a:lnTo>
                  <a:lnTo>
                    <a:pt x="71" y="161"/>
                  </a:lnTo>
                  <a:lnTo>
                    <a:pt x="71" y="161"/>
                  </a:lnTo>
                  <a:lnTo>
                    <a:pt x="69" y="157"/>
                  </a:lnTo>
                  <a:lnTo>
                    <a:pt x="69" y="154"/>
                  </a:lnTo>
                  <a:lnTo>
                    <a:pt x="69" y="154"/>
                  </a:lnTo>
                  <a:lnTo>
                    <a:pt x="69" y="150"/>
                  </a:lnTo>
                  <a:lnTo>
                    <a:pt x="69" y="150"/>
                  </a:lnTo>
                  <a:lnTo>
                    <a:pt x="72" y="146"/>
                  </a:lnTo>
                  <a:lnTo>
                    <a:pt x="75" y="145"/>
                  </a:lnTo>
                  <a:lnTo>
                    <a:pt x="75" y="145"/>
                  </a:lnTo>
                  <a:lnTo>
                    <a:pt x="75" y="145"/>
                  </a:lnTo>
                  <a:lnTo>
                    <a:pt x="75" y="145"/>
                  </a:lnTo>
                  <a:lnTo>
                    <a:pt x="79" y="143"/>
                  </a:lnTo>
                  <a:lnTo>
                    <a:pt x="79" y="143"/>
                  </a:lnTo>
                  <a:lnTo>
                    <a:pt x="85" y="143"/>
                  </a:lnTo>
                  <a:lnTo>
                    <a:pt x="85" y="143"/>
                  </a:lnTo>
                  <a:lnTo>
                    <a:pt x="85" y="143"/>
                  </a:lnTo>
                  <a:lnTo>
                    <a:pt x="85" y="143"/>
                  </a:lnTo>
                  <a:lnTo>
                    <a:pt x="77" y="137"/>
                  </a:lnTo>
                  <a:lnTo>
                    <a:pt x="77" y="137"/>
                  </a:lnTo>
                  <a:lnTo>
                    <a:pt x="64" y="131"/>
                  </a:lnTo>
                  <a:lnTo>
                    <a:pt x="64" y="131"/>
                  </a:lnTo>
                  <a:lnTo>
                    <a:pt x="55" y="128"/>
                  </a:lnTo>
                  <a:lnTo>
                    <a:pt x="55" y="128"/>
                  </a:lnTo>
                  <a:lnTo>
                    <a:pt x="52" y="126"/>
                  </a:lnTo>
                  <a:lnTo>
                    <a:pt x="52" y="126"/>
                  </a:lnTo>
                  <a:lnTo>
                    <a:pt x="44" y="120"/>
                  </a:lnTo>
                  <a:lnTo>
                    <a:pt x="44" y="120"/>
                  </a:lnTo>
                  <a:lnTo>
                    <a:pt x="41" y="118"/>
                  </a:lnTo>
                  <a:lnTo>
                    <a:pt x="41" y="118"/>
                  </a:lnTo>
                  <a:close/>
                  <a:moveTo>
                    <a:pt x="131" y="19"/>
                  </a:moveTo>
                  <a:lnTo>
                    <a:pt x="131" y="19"/>
                  </a:lnTo>
                  <a:lnTo>
                    <a:pt x="134" y="30"/>
                  </a:lnTo>
                  <a:lnTo>
                    <a:pt x="134" y="30"/>
                  </a:lnTo>
                  <a:lnTo>
                    <a:pt x="135" y="28"/>
                  </a:lnTo>
                  <a:lnTo>
                    <a:pt x="135" y="28"/>
                  </a:lnTo>
                  <a:lnTo>
                    <a:pt x="135" y="27"/>
                  </a:lnTo>
                  <a:lnTo>
                    <a:pt x="135" y="27"/>
                  </a:lnTo>
                  <a:lnTo>
                    <a:pt x="134" y="23"/>
                  </a:lnTo>
                  <a:lnTo>
                    <a:pt x="134" y="23"/>
                  </a:lnTo>
                  <a:lnTo>
                    <a:pt x="135" y="22"/>
                  </a:lnTo>
                  <a:lnTo>
                    <a:pt x="135" y="22"/>
                  </a:lnTo>
                  <a:lnTo>
                    <a:pt x="137" y="22"/>
                  </a:lnTo>
                  <a:lnTo>
                    <a:pt x="137" y="22"/>
                  </a:lnTo>
                  <a:lnTo>
                    <a:pt x="139" y="23"/>
                  </a:lnTo>
                  <a:lnTo>
                    <a:pt x="139" y="23"/>
                  </a:lnTo>
                  <a:lnTo>
                    <a:pt x="140" y="27"/>
                  </a:lnTo>
                  <a:lnTo>
                    <a:pt x="140" y="27"/>
                  </a:lnTo>
                  <a:lnTo>
                    <a:pt x="143" y="25"/>
                  </a:lnTo>
                  <a:lnTo>
                    <a:pt x="143" y="25"/>
                  </a:lnTo>
                  <a:lnTo>
                    <a:pt x="140" y="19"/>
                  </a:lnTo>
                  <a:lnTo>
                    <a:pt x="140" y="19"/>
                  </a:lnTo>
                  <a:lnTo>
                    <a:pt x="139" y="19"/>
                  </a:lnTo>
                  <a:lnTo>
                    <a:pt x="139" y="19"/>
                  </a:lnTo>
                  <a:lnTo>
                    <a:pt x="134" y="17"/>
                  </a:lnTo>
                  <a:lnTo>
                    <a:pt x="134" y="17"/>
                  </a:lnTo>
                  <a:lnTo>
                    <a:pt x="132" y="17"/>
                  </a:lnTo>
                  <a:lnTo>
                    <a:pt x="132" y="17"/>
                  </a:lnTo>
                  <a:lnTo>
                    <a:pt x="131" y="19"/>
                  </a:lnTo>
                  <a:lnTo>
                    <a:pt x="131" y="19"/>
                  </a:lnTo>
                  <a:close/>
                  <a:moveTo>
                    <a:pt x="56" y="44"/>
                  </a:moveTo>
                  <a:lnTo>
                    <a:pt x="56" y="44"/>
                  </a:lnTo>
                  <a:lnTo>
                    <a:pt x="58" y="41"/>
                  </a:lnTo>
                  <a:lnTo>
                    <a:pt x="58" y="41"/>
                  </a:lnTo>
                  <a:lnTo>
                    <a:pt x="63" y="38"/>
                  </a:lnTo>
                  <a:lnTo>
                    <a:pt x="63" y="38"/>
                  </a:lnTo>
                  <a:lnTo>
                    <a:pt x="63" y="36"/>
                  </a:lnTo>
                  <a:lnTo>
                    <a:pt x="63" y="36"/>
                  </a:lnTo>
                  <a:lnTo>
                    <a:pt x="66" y="34"/>
                  </a:lnTo>
                  <a:lnTo>
                    <a:pt x="66" y="34"/>
                  </a:lnTo>
                  <a:lnTo>
                    <a:pt x="72" y="30"/>
                  </a:lnTo>
                  <a:lnTo>
                    <a:pt x="72" y="30"/>
                  </a:lnTo>
                  <a:lnTo>
                    <a:pt x="80" y="23"/>
                  </a:lnTo>
                  <a:lnTo>
                    <a:pt x="80" y="23"/>
                  </a:lnTo>
                  <a:lnTo>
                    <a:pt x="82" y="22"/>
                  </a:lnTo>
                  <a:lnTo>
                    <a:pt x="82" y="19"/>
                  </a:lnTo>
                  <a:lnTo>
                    <a:pt x="82" y="19"/>
                  </a:lnTo>
                  <a:lnTo>
                    <a:pt x="74" y="23"/>
                  </a:lnTo>
                  <a:lnTo>
                    <a:pt x="68" y="30"/>
                  </a:lnTo>
                  <a:lnTo>
                    <a:pt x="61" y="38"/>
                  </a:lnTo>
                  <a:lnTo>
                    <a:pt x="56" y="44"/>
                  </a:lnTo>
                  <a:lnTo>
                    <a:pt x="56" y="44"/>
                  </a:lnTo>
                  <a:close/>
                  <a:moveTo>
                    <a:pt x="94" y="107"/>
                  </a:moveTo>
                  <a:lnTo>
                    <a:pt x="94" y="107"/>
                  </a:lnTo>
                  <a:lnTo>
                    <a:pt x="96" y="104"/>
                  </a:lnTo>
                  <a:lnTo>
                    <a:pt x="96" y="104"/>
                  </a:lnTo>
                  <a:lnTo>
                    <a:pt x="102" y="98"/>
                  </a:lnTo>
                  <a:lnTo>
                    <a:pt x="102" y="98"/>
                  </a:lnTo>
                  <a:lnTo>
                    <a:pt x="99" y="93"/>
                  </a:lnTo>
                  <a:lnTo>
                    <a:pt x="99" y="93"/>
                  </a:lnTo>
                  <a:lnTo>
                    <a:pt x="90" y="104"/>
                  </a:lnTo>
                  <a:lnTo>
                    <a:pt x="90" y="104"/>
                  </a:lnTo>
                  <a:lnTo>
                    <a:pt x="94" y="107"/>
                  </a:lnTo>
                  <a:lnTo>
                    <a:pt x="94" y="107"/>
                  </a:lnTo>
                  <a:close/>
                  <a:moveTo>
                    <a:pt x="85" y="19"/>
                  </a:moveTo>
                  <a:lnTo>
                    <a:pt x="85" y="19"/>
                  </a:lnTo>
                  <a:lnTo>
                    <a:pt x="86" y="19"/>
                  </a:lnTo>
                  <a:lnTo>
                    <a:pt x="86" y="19"/>
                  </a:lnTo>
                  <a:lnTo>
                    <a:pt x="97" y="12"/>
                  </a:lnTo>
                  <a:lnTo>
                    <a:pt x="110" y="9"/>
                  </a:lnTo>
                  <a:lnTo>
                    <a:pt x="110" y="9"/>
                  </a:lnTo>
                  <a:lnTo>
                    <a:pt x="113" y="9"/>
                  </a:lnTo>
                  <a:lnTo>
                    <a:pt x="113" y="9"/>
                  </a:lnTo>
                  <a:lnTo>
                    <a:pt x="113" y="8"/>
                  </a:lnTo>
                  <a:lnTo>
                    <a:pt x="113" y="8"/>
                  </a:lnTo>
                  <a:lnTo>
                    <a:pt x="107" y="8"/>
                  </a:lnTo>
                  <a:lnTo>
                    <a:pt x="99" y="11"/>
                  </a:lnTo>
                  <a:lnTo>
                    <a:pt x="90" y="14"/>
                  </a:lnTo>
                  <a:lnTo>
                    <a:pt x="83" y="19"/>
                  </a:lnTo>
                  <a:lnTo>
                    <a:pt x="83" y="19"/>
                  </a:lnTo>
                  <a:lnTo>
                    <a:pt x="85" y="19"/>
                  </a:lnTo>
                  <a:lnTo>
                    <a:pt x="85" y="19"/>
                  </a:lnTo>
                  <a:close/>
                  <a:moveTo>
                    <a:pt x="82" y="66"/>
                  </a:moveTo>
                  <a:lnTo>
                    <a:pt x="82" y="66"/>
                  </a:lnTo>
                  <a:lnTo>
                    <a:pt x="86" y="63"/>
                  </a:lnTo>
                  <a:lnTo>
                    <a:pt x="86" y="63"/>
                  </a:lnTo>
                  <a:lnTo>
                    <a:pt x="85" y="53"/>
                  </a:lnTo>
                  <a:lnTo>
                    <a:pt x="85" y="53"/>
                  </a:lnTo>
                  <a:lnTo>
                    <a:pt x="80" y="57"/>
                  </a:lnTo>
                  <a:lnTo>
                    <a:pt x="80" y="57"/>
                  </a:lnTo>
                  <a:lnTo>
                    <a:pt x="80" y="58"/>
                  </a:lnTo>
                  <a:lnTo>
                    <a:pt x="80" y="58"/>
                  </a:lnTo>
                  <a:lnTo>
                    <a:pt x="80" y="61"/>
                  </a:lnTo>
                  <a:lnTo>
                    <a:pt x="82" y="66"/>
                  </a:lnTo>
                  <a:lnTo>
                    <a:pt x="82" y="66"/>
                  </a:lnTo>
                  <a:close/>
                  <a:moveTo>
                    <a:pt x="47" y="52"/>
                  </a:moveTo>
                  <a:lnTo>
                    <a:pt x="47" y="52"/>
                  </a:lnTo>
                  <a:lnTo>
                    <a:pt x="47" y="52"/>
                  </a:lnTo>
                  <a:lnTo>
                    <a:pt x="47" y="52"/>
                  </a:lnTo>
                  <a:lnTo>
                    <a:pt x="47" y="52"/>
                  </a:lnTo>
                  <a:lnTo>
                    <a:pt x="47" y="52"/>
                  </a:lnTo>
                  <a:lnTo>
                    <a:pt x="41" y="60"/>
                  </a:lnTo>
                  <a:lnTo>
                    <a:pt x="41" y="60"/>
                  </a:lnTo>
                  <a:lnTo>
                    <a:pt x="36" y="66"/>
                  </a:lnTo>
                  <a:lnTo>
                    <a:pt x="36" y="66"/>
                  </a:lnTo>
                  <a:lnTo>
                    <a:pt x="31" y="74"/>
                  </a:lnTo>
                  <a:lnTo>
                    <a:pt x="31" y="74"/>
                  </a:lnTo>
                  <a:lnTo>
                    <a:pt x="30" y="79"/>
                  </a:lnTo>
                  <a:lnTo>
                    <a:pt x="30" y="79"/>
                  </a:lnTo>
                  <a:lnTo>
                    <a:pt x="31" y="80"/>
                  </a:lnTo>
                  <a:lnTo>
                    <a:pt x="31" y="80"/>
                  </a:lnTo>
                  <a:lnTo>
                    <a:pt x="31" y="80"/>
                  </a:lnTo>
                  <a:lnTo>
                    <a:pt x="31" y="80"/>
                  </a:lnTo>
                  <a:lnTo>
                    <a:pt x="34" y="72"/>
                  </a:lnTo>
                  <a:lnTo>
                    <a:pt x="34" y="72"/>
                  </a:lnTo>
                  <a:lnTo>
                    <a:pt x="41" y="60"/>
                  </a:lnTo>
                  <a:lnTo>
                    <a:pt x="41" y="60"/>
                  </a:lnTo>
                  <a:lnTo>
                    <a:pt x="42" y="58"/>
                  </a:lnTo>
                  <a:lnTo>
                    <a:pt x="42" y="58"/>
                  </a:lnTo>
                  <a:lnTo>
                    <a:pt x="42" y="57"/>
                  </a:lnTo>
                  <a:lnTo>
                    <a:pt x="44" y="57"/>
                  </a:lnTo>
                  <a:lnTo>
                    <a:pt x="44" y="57"/>
                  </a:lnTo>
                  <a:lnTo>
                    <a:pt x="44" y="57"/>
                  </a:lnTo>
                  <a:lnTo>
                    <a:pt x="44" y="57"/>
                  </a:lnTo>
                  <a:lnTo>
                    <a:pt x="47" y="52"/>
                  </a:lnTo>
                  <a:lnTo>
                    <a:pt x="47" y="52"/>
                  </a:lnTo>
                  <a:close/>
                  <a:moveTo>
                    <a:pt x="110" y="50"/>
                  </a:moveTo>
                  <a:lnTo>
                    <a:pt x="110" y="50"/>
                  </a:lnTo>
                  <a:lnTo>
                    <a:pt x="104" y="52"/>
                  </a:lnTo>
                  <a:lnTo>
                    <a:pt x="104" y="52"/>
                  </a:lnTo>
                  <a:lnTo>
                    <a:pt x="107" y="60"/>
                  </a:lnTo>
                  <a:lnTo>
                    <a:pt x="107" y="60"/>
                  </a:lnTo>
                  <a:lnTo>
                    <a:pt x="112" y="58"/>
                  </a:lnTo>
                  <a:lnTo>
                    <a:pt x="112" y="58"/>
                  </a:lnTo>
                  <a:lnTo>
                    <a:pt x="110" y="50"/>
                  </a:lnTo>
                  <a:lnTo>
                    <a:pt x="110" y="50"/>
                  </a:lnTo>
                  <a:close/>
                  <a:moveTo>
                    <a:pt x="150" y="94"/>
                  </a:moveTo>
                  <a:lnTo>
                    <a:pt x="150" y="94"/>
                  </a:lnTo>
                  <a:lnTo>
                    <a:pt x="151" y="94"/>
                  </a:lnTo>
                  <a:lnTo>
                    <a:pt x="151" y="94"/>
                  </a:lnTo>
                  <a:lnTo>
                    <a:pt x="157" y="85"/>
                  </a:lnTo>
                  <a:lnTo>
                    <a:pt x="157" y="85"/>
                  </a:lnTo>
                  <a:lnTo>
                    <a:pt x="157" y="85"/>
                  </a:lnTo>
                  <a:lnTo>
                    <a:pt x="157" y="85"/>
                  </a:lnTo>
                  <a:lnTo>
                    <a:pt x="148" y="87"/>
                  </a:lnTo>
                  <a:lnTo>
                    <a:pt x="148" y="87"/>
                  </a:lnTo>
                  <a:lnTo>
                    <a:pt x="150" y="94"/>
                  </a:lnTo>
                  <a:lnTo>
                    <a:pt x="150" y="94"/>
                  </a:lnTo>
                  <a:close/>
                  <a:moveTo>
                    <a:pt x="126" y="22"/>
                  </a:moveTo>
                  <a:lnTo>
                    <a:pt x="126" y="22"/>
                  </a:lnTo>
                  <a:lnTo>
                    <a:pt x="121" y="27"/>
                  </a:lnTo>
                  <a:lnTo>
                    <a:pt x="121" y="27"/>
                  </a:lnTo>
                  <a:lnTo>
                    <a:pt x="123" y="30"/>
                  </a:lnTo>
                  <a:lnTo>
                    <a:pt x="123" y="30"/>
                  </a:lnTo>
                  <a:lnTo>
                    <a:pt x="126" y="30"/>
                  </a:lnTo>
                  <a:lnTo>
                    <a:pt x="126" y="30"/>
                  </a:lnTo>
                  <a:lnTo>
                    <a:pt x="127" y="30"/>
                  </a:lnTo>
                  <a:lnTo>
                    <a:pt x="127" y="30"/>
                  </a:lnTo>
                  <a:lnTo>
                    <a:pt x="127" y="28"/>
                  </a:lnTo>
                  <a:lnTo>
                    <a:pt x="127" y="28"/>
                  </a:lnTo>
                  <a:lnTo>
                    <a:pt x="126" y="22"/>
                  </a:lnTo>
                  <a:lnTo>
                    <a:pt x="126" y="22"/>
                  </a:lnTo>
                  <a:close/>
                  <a:moveTo>
                    <a:pt x="94" y="53"/>
                  </a:moveTo>
                  <a:lnTo>
                    <a:pt x="94" y="53"/>
                  </a:lnTo>
                  <a:lnTo>
                    <a:pt x="94" y="55"/>
                  </a:lnTo>
                  <a:lnTo>
                    <a:pt x="94" y="55"/>
                  </a:lnTo>
                  <a:lnTo>
                    <a:pt x="91" y="55"/>
                  </a:lnTo>
                  <a:lnTo>
                    <a:pt x="90" y="55"/>
                  </a:lnTo>
                  <a:lnTo>
                    <a:pt x="90" y="55"/>
                  </a:lnTo>
                  <a:lnTo>
                    <a:pt x="90" y="53"/>
                  </a:lnTo>
                  <a:lnTo>
                    <a:pt x="90" y="53"/>
                  </a:lnTo>
                  <a:lnTo>
                    <a:pt x="90" y="50"/>
                  </a:lnTo>
                  <a:lnTo>
                    <a:pt x="90" y="50"/>
                  </a:lnTo>
                  <a:lnTo>
                    <a:pt x="88" y="52"/>
                  </a:lnTo>
                  <a:lnTo>
                    <a:pt x="88" y="52"/>
                  </a:lnTo>
                  <a:lnTo>
                    <a:pt x="91" y="60"/>
                  </a:lnTo>
                  <a:lnTo>
                    <a:pt x="91" y="60"/>
                  </a:lnTo>
                  <a:lnTo>
                    <a:pt x="97" y="57"/>
                  </a:lnTo>
                  <a:lnTo>
                    <a:pt x="97" y="57"/>
                  </a:lnTo>
                  <a:lnTo>
                    <a:pt x="97" y="55"/>
                  </a:lnTo>
                  <a:lnTo>
                    <a:pt x="97" y="55"/>
                  </a:lnTo>
                  <a:lnTo>
                    <a:pt x="96" y="55"/>
                  </a:lnTo>
                  <a:lnTo>
                    <a:pt x="94" y="53"/>
                  </a:lnTo>
                  <a:lnTo>
                    <a:pt x="94" y="53"/>
                  </a:lnTo>
                  <a:close/>
                  <a:moveTo>
                    <a:pt x="113" y="139"/>
                  </a:moveTo>
                  <a:lnTo>
                    <a:pt x="113" y="139"/>
                  </a:lnTo>
                  <a:lnTo>
                    <a:pt x="115" y="135"/>
                  </a:lnTo>
                  <a:lnTo>
                    <a:pt x="115" y="135"/>
                  </a:lnTo>
                  <a:lnTo>
                    <a:pt x="116" y="134"/>
                  </a:lnTo>
                  <a:lnTo>
                    <a:pt x="116" y="134"/>
                  </a:lnTo>
                  <a:lnTo>
                    <a:pt x="113" y="134"/>
                  </a:lnTo>
                  <a:lnTo>
                    <a:pt x="113" y="134"/>
                  </a:lnTo>
                  <a:lnTo>
                    <a:pt x="105" y="137"/>
                  </a:lnTo>
                  <a:lnTo>
                    <a:pt x="105" y="137"/>
                  </a:lnTo>
                  <a:lnTo>
                    <a:pt x="105" y="139"/>
                  </a:lnTo>
                  <a:lnTo>
                    <a:pt x="105" y="140"/>
                  </a:lnTo>
                  <a:lnTo>
                    <a:pt x="105" y="140"/>
                  </a:lnTo>
                  <a:lnTo>
                    <a:pt x="105" y="142"/>
                  </a:lnTo>
                  <a:lnTo>
                    <a:pt x="105" y="142"/>
                  </a:lnTo>
                  <a:lnTo>
                    <a:pt x="109" y="139"/>
                  </a:lnTo>
                  <a:lnTo>
                    <a:pt x="109" y="139"/>
                  </a:lnTo>
                  <a:lnTo>
                    <a:pt x="110" y="139"/>
                  </a:lnTo>
                  <a:lnTo>
                    <a:pt x="113" y="139"/>
                  </a:lnTo>
                  <a:lnTo>
                    <a:pt x="113" y="139"/>
                  </a:lnTo>
                  <a:close/>
                  <a:moveTo>
                    <a:pt x="90" y="39"/>
                  </a:moveTo>
                  <a:lnTo>
                    <a:pt x="90" y="39"/>
                  </a:lnTo>
                  <a:lnTo>
                    <a:pt x="94" y="36"/>
                  </a:lnTo>
                  <a:lnTo>
                    <a:pt x="94" y="36"/>
                  </a:lnTo>
                  <a:lnTo>
                    <a:pt x="94" y="34"/>
                  </a:lnTo>
                  <a:lnTo>
                    <a:pt x="94" y="34"/>
                  </a:lnTo>
                  <a:lnTo>
                    <a:pt x="96" y="28"/>
                  </a:lnTo>
                  <a:lnTo>
                    <a:pt x="96" y="28"/>
                  </a:lnTo>
                  <a:lnTo>
                    <a:pt x="96" y="27"/>
                  </a:lnTo>
                  <a:lnTo>
                    <a:pt x="96" y="27"/>
                  </a:lnTo>
                  <a:lnTo>
                    <a:pt x="96" y="27"/>
                  </a:lnTo>
                  <a:lnTo>
                    <a:pt x="96" y="27"/>
                  </a:lnTo>
                  <a:lnTo>
                    <a:pt x="94" y="28"/>
                  </a:lnTo>
                  <a:lnTo>
                    <a:pt x="94" y="28"/>
                  </a:lnTo>
                  <a:lnTo>
                    <a:pt x="90" y="34"/>
                  </a:lnTo>
                  <a:lnTo>
                    <a:pt x="90" y="34"/>
                  </a:lnTo>
                  <a:lnTo>
                    <a:pt x="90" y="36"/>
                  </a:lnTo>
                  <a:lnTo>
                    <a:pt x="90" y="36"/>
                  </a:lnTo>
                  <a:lnTo>
                    <a:pt x="90" y="39"/>
                  </a:lnTo>
                  <a:lnTo>
                    <a:pt x="90" y="39"/>
                  </a:lnTo>
                  <a:close/>
                  <a:moveTo>
                    <a:pt x="148" y="41"/>
                  </a:moveTo>
                  <a:lnTo>
                    <a:pt x="148" y="41"/>
                  </a:lnTo>
                  <a:lnTo>
                    <a:pt x="146" y="41"/>
                  </a:lnTo>
                  <a:lnTo>
                    <a:pt x="146" y="41"/>
                  </a:lnTo>
                  <a:lnTo>
                    <a:pt x="140" y="31"/>
                  </a:lnTo>
                  <a:lnTo>
                    <a:pt x="140" y="31"/>
                  </a:lnTo>
                  <a:lnTo>
                    <a:pt x="140" y="31"/>
                  </a:lnTo>
                  <a:lnTo>
                    <a:pt x="140" y="31"/>
                  </a:lnTo>
                  <a:lnTo>
                    <a:pt x="140" y="31"/>
                  </a:lnTo>
                  <a:lnTo>
                    <a:pt x="140" y="31"/>
                  </a:lnTo>
                  <a:lnTo>
                    <a:pt x="140" y="31"/>
                  </a:lnTo>
                  <a:lnTo>
                    <a:pt x="140" y="31"/>
                  </a:lnTo>
                  <a:lnTo>
                    <a:pt x="142" y="38"/>
                  </a:lnTo>
                  <a:lnTo>
                    <a:pt x="142" y="38"/>
                  </a:lnTo>
                  <a:lnTo>
                    <a:pt x="142" y="41"/>
                  </a:lnTo>
                  <a:lnTo>
                    <a:pt x="143" y="41"/>
                  </a:lnTo>
                  <a:lnTo>
                    <a:pt x="143" y="41"/>
                  </a:lnTo>
                  <a:lnTo>
                    <a:pt x="145" y="42"/>
                  </a:lnTo>
                  <a:lnTo>
                    <a:pt x="145" y="42"/>
                  </a:lnTo>
                  <a:lnTo>
                    <a:pt x="146" y="42"/>
                  </a:lnTo>
                  <a:lnTo>
                    <a:pt x="148" y="41"/>
                  </a:lnTo>
                  <a:lnTo>
                    <a:pt x="148" y="41"/>
                  </a:lnTo>
                  <a:close/>
                  <a:moveTo>
                    <a:pt x="96" y="6"/>
                  </a:moveTo>
                  <a:lnTo>
                    <a:pt x="96" y="6"/>
                  </a:lnTo>
                  <a:lnTo>
                    <a:pt x="107" y="4"/>
                  </a:lnTo>
                  <a:lnTo>
                    <a:pt x="107" y="4"/>
                  </a:lnTo>
                  <a:lnTo>
                    <a:pt x="120" y="3"/>
                  </a:lnTo>
                  <a:lnTo>
                    <a:pt x="120" y="3"/>
                  </a:lnTo>
                  <a:lnTo>
                    <a:pt x="113" y="3"/>
                  </a:lnTo>
                  <a:lnTo>
                    <a:pt x="107" y="3"/>
                  </a:lnTo>
                  <a:lnTo>
                    <a:pt x="101" y="4"/>
                  </a:lnTo>
                  <a:lnTo>
                    <a:pt x="96" y="6"/>
                  </a:lnTo>
                  <a:lnTo>
                    <a:pt x="96" y="6"/>
                  </a:lnTo>
                  <a:close/>
                  <a:moveTo>
                    <a:pt x="55" y="58"/>
                  </a:moveTo>
                  <a:lnTo>
                    <a:pt x="55" y="58"/>
                  </a:lnTo>
                  <a:lnTo>
                    <a:pt x="53" y="58"/>
                  </a:lnTo>
                  <a:lnTo>
                    <a:pt x="53" y="58"/>
                  </a:lnTo>
                  <a:lnTo>
                    <a:pt x="47" y="68"/>
                  </a:lnTo>
                  <a:lnTo>
                    <a:pt x="47" y="68"/>
                  </a:lnTo>
                  <a:lnTo>
                    <a:pt x="47" y="69"/>
                  </a:lnTo>
                  <a:lnTo>
                    <a:pt x="47" y="69"/>
                  </a:lnTo>
                  <a:lnTo>
                    <a:pt x="47" y="71"/>
                  </a:lnTo>
                  <a:lnTo>
                    <a:pt x="47" y="71"/>
                  </a:lnTo>
                  <a:lnTo>
                    <a:pt x="47" y="71"/>
                  </a:lnTo>
                  <a:lnTo>
                    <a:pt x="47" y="71"/>
                  </a:lnTo>
                  <a:lnTo>
                    <a:pt x="53" y="61"/>
                  </a:lnTo>
                  <a:lnTo>
                    <a:pt x="53" y="61"/>
                  </a:lnTo>
                  <a:lnTo>
                    <a:pt x="53" y="61"/>
                  </a:lnTo>
                  <a:lnTo>
                    <a:pt x="53" y="61"/>
                  </a:lnTo>
                  <a:lnTo>
                    <a:pt x="55" y="58"/>
                  </a:lnTo>
                  <a:lnTo>
                    <a:pt x="55" y="58"/>
                  </a:lnTo>
                  <a:close/>
                  <a:moveTo>
                    <a:pt x="83" y="38"/>
                  </a:moveTo>
                  <a:lnTo>
                    <a:pt x="83" y="38"/>
                  </a:lnTo>
                  <a:lnTo>
                    <a:pt x="83" y="39"/>
                  </a:lnTo>
                  <a:lnTo>
                    <a:pt x="83" y="39"/>
                  </a:lnTo>
                  <a:lnTo>
                    <a:pt x="82" y="41"/>
                  </a:lnTo>
                  <a:lnTo>
                    <a:pt x="82" y="41"/>
                  </a:lnTo>
                  <a:lnTo>
                    <a:pt x="82" y="45"/>
                  </a:lnTo>
                  <a:lnTo>
                    <a:pt x="82" y="45"/>
                  </a:lnTo>
                  <a:lnTo>
                    <a:pt x="80" y="47"/>
                  </a:lnTo>
                  <a:lnTo>
                    <a:pt x="80" y="47"/>
                  </a:lnTo>
                  <a:lnTo>
                    <a:pt x="83" y="47"/>
                  </a:lnTo>
                  <a:lnTo>
                    <a:pt x="83" y="47"/>
                  </a:lnTo>
                  <a:lnTo>
                    <a:pt x="82" y="44"/>
                  </a:lnTo>
                  <a:lnTo>
                    <a:pt x="83" y="44"/>
                  </a:lnTo>
                  <a:lnTo>
                    <a:pt x="83" y="44"/>
                  </a:lnTo>
                  <a:lnTo>
                    <a:pt x="86" y="42"/>
                  </a:lnTo>
                  <a:lnTo>
                    <a:pt x="86" y="42"/>
                  </a:lnTo>
                  <a:lnTo>
                    <a:pt x="88" y="41"/>
                  </a:lnTo>
                  <a:lnTo>
                    <a:pt x="86" y="39"/>
                  </a:lnTo>
                  <a:lnTo>
                    <a:pt x="86" y="39"/>
                  </a:lnTo>
                  <a:lnTo>
                    <a:pt x="86" y="39"/>
                  </a:lnTo>
                  <a:lnTo>
                    <a:pt x="86" y="39"/>
                  </a:lnTo>
                  <a:lnTo>
                    <a:pt x="83" y="38"/>
                  </a:lnTo>
                  <a:lnTo>
                    <a:pt x="83" y="38"/>
                  </a:lnTo>
                  <a:close/>
                  <a:moveTo>
                    <a:pt x="77" y="82"/>
                  </a:moveTo>
                  <a:lnTo>
                    <a:pt x="77" y="82"/>
                  </a:lnTo>
                  <a:lnTo>
                    <a:pt x="77" y="80"/>
                  </a:lnTo>
                  <a:lnTo>
                    <a:pt x="77" y="80"/>
                  </a:lnTo>
                  <a:lnTo>
                    <a:pt x="77" y="79"/>
                  </a:lnTo>
                  <a:lnTo>
                    <a:pt x="77" y="79"/>
                  </a:lnTo>
                  <a:lnTo>
                    <a:pt x="77" y="77"/>
                  </a:lnTo>
                  <a:lnTo>
                    <a:pt x="75" y="75"/>
                  </a:lnTo>
                  <a:lnTo>
                    <a:pt x="75" y="75"/>
                  </a:lnTo>
                  <a:lnTo>
                    <a:pt x="72" y="74"/>
                  </a:lnTo>
                  <a:lnTo>
                    <a:pt x="72" y="74"/>
                  </a:lnTo>
                  <a:lnTo>
                    <a:pt x="71" y="74"/>
                  </a:lnTo>
                  <a:lnTo>
                    <a:pt x="69" y="74"/>
                  </a:lnTo>
                  <a:lnTo>
                    <a:pt x="69" y="74"/>
                  </a:lnTo>
                  <a:lnTo>
                    <a:pt x="69" y="75"/>
                  </a:lnTo>
                  <a:lnTo>
                    <a:pt x="69" y="75"/>
                  </a:lnTo>
                  <a:lnTo>
                    <a:pt x="77" y="82"/>
                  </a:lnTo>
                  <a:lnTo>
                    <a:pt x="77" y="82"/>
                  </a:lnTo>
                  <a:close/>
                  <a:moveTo>
                    <a:pt x="143" y="16"/>
                  </a:moveTo>
                  <a:lnTo>
                    <a:pt x="143" y="16"/>
                  </a:lnTo>
                  <a:lnTo>
                    <a:pt x="145" y="17"/>
                  </a:lnTo>
                  <a:lnTo>
                    <a:pt x="145" y="17"/>
                  </a:lnTo>
                  <a:lnTo>
                    <a:pt x="154" y="22"/>
                  </a:lnTo>
                  <a:lnTo>
                    <a:pt x="154" y="22"/>
                  </a:lnTo>
                  <a:lnTo>
                    <a:pt x="156" y="22"/>
                  </a:lnTo>
                  <a:lnTo>
                    <a:pt x="156" y="22"/>
                  </a:lnTo>
                  <a:lnTo>
                    <a:pt x="156" y="20"/>
                  </a:lnTo>
                  <a:lnTo>
                    <a:pt x="156" y="20"/>
                  </a:lnTo>
                  <a:lnTo>
                    <a:pt x="154" y="19"/>
                  </a:lnTo>
                  <a:lnTo>
                    <a:pt x="154" y="19"/>
                  </a:lnTo>
                  <a:lnTo>
                    <a:pt x="154" y="17"/>
                  </a:lnTo>
                  <a:lnTo>
                    <a:pt x="153" y="17"/>
                  </a:lnTo>
                  <a:lnTo>
                    <a:pt x="153" y="17"/>
                  </a:lnTo>
                  <a:lnTo>
                    <a:pt x="145" y="16"/>
                  </a:lnTo>
                  <a:lnTo>
                    <a:pt x="145" y="16"/>
                  </a:lnTo>
                  <a:lnTo>
                    <a:pt x="143" y="16"/>
                  </a:lnTo>
                  <a:lnTo>
                    <a:pt x="143" y="16"/>
                  </a:lnTo>
                  <a:close/>
                  <a:moveTo>
                    <a:pt x="150" y="41"/>
                  </a:moveTo>
                  <a:lnTo>
                    <a:pt x="150" y="41"/>
                  </a:lnTo>
                  <a:lnTo>
                    <a:pt x="151" y="41"/>
                  </a:lnTo>
                  <a:lnTo>
                    <a:pt x="151" y="41"/>
                  </a:lnTo>
                  <a:lnTo>
                    <a:pt x="150" y="34"/>
                  </a:lnTo>
                  <a:lnTo>
                    <a:pt x="150" y="34"/>
                  </a:lnTo>
                  <a:lnTo>
                    <a:pt x="150" y="34"/>
                  </a:lnTo>
                  <a:lnTo>
                    <a:pt x="150" y="34"/>
                  </a:lnTo>
                  <a:lnTo>
                    <a:pt x="146" y="33"/>
                  </a:lnTo>
                  <a:lnTo>
                    <a:pt x="146" y="31"/>
                  </a:lnTo>
                  <a:lnTo>
                    <a:pt x="146" y="31"/>
                  </a:lnTo>
                  <a:lnTo>
                    <a:pt x="145" y="28"/>
                  </a:lnTo>
                  <a:lnTo>
                    <a:pt x="145" y="28"/>
                  </a:lnTo>
                  <a:lnTo>
                    <a:pt x="142" y="28"/>
                  </a:lnTo>
                  <a:lnTo>
                    <a:pt x="142" y="28"/>
                  </a:lnTo>
                  <a:lnTo>
                    <a:pt x="150" y="41"/>
                  </a:lnTo>
                  <a:lnTo>
                    <a:pt x="150" y="41"/>
                  </a:lnTo>
                  <a:close/>
                  <a:moveTo>
                    <a:pt x="113" y="66"/>
                  </a:moveTo>
                  <a:lnTo>
                    <a:pt x="113" y="66"/>
                  </a:lnTo>
                  <a:lnTo>
                    <a:pt x="110" y="68"/>
                  </a:lnTo>
                  <a:lnTo>
                    <a:pt x="110" y="68"/>
                  </a:lnTo>
                  <a:lnTo>
                    <a:pt x="113" y="75"/>
                  </a:lnTo>
                  <a:lnTo>
                    <a:pt x="113" y="75"/>
                  </a:lnTo>
                  <a:lnTo>
                    <a:pt x="115" y="74"/>
                  </a:lnTo>
                  <a:lnTo>
                    <a:pt x="115" y="74"/>
                  </a:lnTo>
                  <a:lnTo>
                    <a:pt x="115" y="74"/>
                  </a:lnTo>
                  <a:lnTo>
                    <a:pt x="115" y="74"/>
                  </a:lnTo>
                  <a:lnTo>
                    <a:pt x="113" y="66"/>
                  </a:lnTo>
                  <a:lnTo>
                    <a:pt x="113" y="66"/>
                  </a:lnTo>
                  <a:close/>
                  <a:moveTo>
                    <a:pt x="71" y="82"/>
                  </a:moveTo>
                  <a:lnTo>
                    <a:pt x="71" y="82"/>
                  </a:lnTo>
                  <a:lnTo>
                    <a:pt x="64" y="79"/>
                  </a:lnTo>
                  <a:lnTo>
                    <a:pt x="64" y="79"/>
                  </a:lnTo>
                  <a:lnTo>
                    <a:pt x="64" y="83"/>
                  </a:lnTo>
                  <a:lnTo>
                    <a:pt x="64" y="83"/>
                  </a:lnTo>
                  <a:lnTo>
                    <a:pt x="66" y="83"/>
                  </a:lnTo>
                  <a:lnTo>
                    <a:pt x="66" y="83"/>
                  </a:lnTo>
                  <a:lnTo>
                    <a:pt x="69" y="87"/>
                  </a:lnTo>
                  <a:lnTo>
                    <a:pt x="69" y="87"/>
                  </a:lnTo>
                  <a:lnTo>
                    <a:pt x="71" y="82"/>
                  </a:lnTo>
                  <a:lnTo>
                    <a:pt x="71" y="82"/>
                  </a:lnTo>
                  <a:close/>
                  <a:moveTo>
                    <a:pt x="124" y="80"/>
                  </a:moveTo>
                  <a:lnTo>
                    <a:pt x="124" y="80"/>
                  </a:lnTo>
                  <a:lnTo>
                    <a:pt x="131" y="77"/>
                  </a:lnTo>
                  <a:lnTo>
                    <a:pt x="131" y="77"/>
                  </a:lnTo>
                  <a:lnTo>
                    <a:pt x="131" y="74"/>
                  </a:lnTo>
                  <a:lnTo>
                    <a:pt x="131" y="74"/>
                  </a:lnTo>
                  <a:lnTo>
                    <a:pt x="123" y="77"/>
                  </a:lnTo>
                  <a:lnTo>
                    <a:pt x="123" y="77"/>
                  </a:lnTo>
                  <a:lnTo>
                    <a:pt x="124" y="80"/>
                  </a:lnTo>
                  <a:lnTo>
                    <a:pt x="124" y="80"/>
                  </a:lnTo>
                  <a:close/>
                  <a:moveTo>
                    <a:pt x="110" y="17"/>
                  </a:moveTo>
                  <a:lnTo>
                    <a:pt x="110" y="17"/>
                  </a:lnTo>
                  <a:lnTo>
                    <a:pt x="105" y="19"/>
                  </a:lnTo>
                  <a:lnTo>
                    <a:pt x="102" y="20"/>
                  </a:lnTo>
                  <a:lnTo>
                    <a:pt x="102" y="20"/>
                  </a:lnTo>
                  <a:lnTo>
                    <a:pt x="102" y="23"/>
                  </a:lnTo>
                  <a:lnTo>
                    <a:pt x="102" y="23"/>
                  </a:lnTo>
                  <a:lnTo>
                    <a:pt x="105" y="23"/>
                  </a:lnTo>
                  <a:lnTo>
                    <a:pt x="105" y="23"/>
                  </a:lnTo>
                  <a:lnTo>
                    <a:pt x="109" y="22"/>
                  </a:lnTo>
                  <a:lnTo>
                    <a:pt x="109" y="22"/>
                  </a:lnTo>
                  <a:lnTo>
                    <a:pt x="109" y="20"/>
                  </a:lnTo>
                  <a:lnTo>
                    <a:pt x="109" y="20"/>
                  </a:lnTo>
                  <a:lnTo>
                    <a:pt x="110" y="17"/>
                  </a:lnTo>
                  <a:lnTo>
                    <a:pt x="110" y="17"/>
                  </a:lnTo>
                  <a:close/>
                  <a:moveTo>
                    <a:pt x="75" y="63"/>
                  </a:moveTo>
                  <a:lnTo>
                    <a:pt x="75" y="63"/>
                  </a:lnTo>
                  <a:lnTo>
                    <a:pt x="69" y="69"/>
                  </a:lnTo>
                  <a:lnTo>
                    <a:pt x="69" y="69"/>
                  </a:lnTo>
                  <a:lnTo>
                    <a:pt x="71" y="69"/>
                  </a:lnTo>
                  <a:lnTo>
                    <a:pt x="72" y="69"/>
                  </a:lnTo>
                  <a:lnTo>
                    <a:pt x="72" y="69"/>
                  </a:lnTo>
                  <a:lnTo>
                    <a:pt x="75" y="68"/>
                  </a:lnTo>
                  <a:lnTo>
                    <a:pt x="75" y="68"/>
                  </a:lnTo>
                  <a:lnTo>
                    <a:pt x="75" y="63"/>
                  </a:lnTo>
                  <a:lnTo>
                    <a:pt x="75" y="63"/>
                  </a:lnTo>
                  <a:close/>
                  <a:moveTo>
                    <a:pt x="63" y="53"/>
                  </a:moveTo>
                  <a:lnTo>
                    <a:pt x="63" y="53"/>
                  </a:lnTo>
                  <a:lnTo>
                    <a:pt x="66" y="50"/>
                  </a:lnTo>
                  <a:lnTo>
                    <a:pt x="66" y="50"/>
                  </a:lnTo>
                  <a:lnTo>
                    <a:pt x="66" y="49"/>
                  </a:lnTo>
                  <a:lnTo>
                    <a:pt x="66" y="49"/>
                  </a:lnTo>
                  <a:lnTo>
                    <a:pt x="66" y="45"/>
                  </a:lnTo>
                  <a:lnTo>
                    <a:pt x="66" y="45"/>
                  </a:lnTo>
                  <a:lnTo>
                    <a:pt x="61" y="50"/>
                  </a:lnTo>
                  <a:lnTo>
                    <a:pt x="61" y="50"/>
                  </a:lnTo>
                  <a:lnTo>
                    <a:pt x="63" y="53"/>
                  </a:lnTo>
                  <a:lnTo>
                    <a:pt x="63" y="53"/>
                  </a:lnTo>
                  <a:close/>
                  <a:moveTo>
                    <a:pt x="97" y="82"/>
                  </a:moveTo>
                  <a:lnTo>
                    <a:pt x="97" y="82"/>
                  </a:lnTo>
                  <a:lnTo>
                    <a:pt x="99" y="87"/>
                  </a:lnTo>
                  <a:lnTo>
                    <a:pt x="99" y="87"/>
                  </a:lnTo>
                  <a:lnTo>
                    <a:pt x="101" y="87"/>
                  </a:lnTo>
                  <a:lnTo>
                    <a:pt x="101" y="87"/>
                  </a:lnTo>
                  <a:lnTo>
                    <a:pt x="102" y="87"/>
                  </a:lnTo>
                  <a:lnTo>
                    <a:pt x="102" y="85"/>
                  </a:lnTo>
                  <a:lnTo>
                    <a:pt x="102" y="85"/>
                  </a:lnTo>
                  <a:lnTo>
                    <a:pt x="102" y="80"/>
                  </a:lnTo>
                  <a:lnTo>
                    <a:pt x="102" y="80"/>
                  </a:lnTo>
                  <a:lnTo>
                    <a:pt x="101" y="79"/>
                  </a:lnTo>
                  <a:lnTo>
                    <a:pt x="101" y="79"/>
                  </a:lnTo>
                  <a:lnTo>
                    <a:pt x="97" y="82"/>
                  </a:lnTo>
                  <a:lnTo>
                    <a:pt x="97" y="82"/>
                  </a:lnTo>
                  <a:close/>
                  <a:moveTo>
                    <a:pt x="49" y="85"/>
                  </a:moveTo>
                  <a:lnTo>
                    <a:pt x="49" y="85"/>
                  </a:lnTo>
                  <a:lnTo>
                    <a:pt x="49" y="85"/>
                  </a:lnTo>
                  <a:lnTo>
                    <a:pt x="49" y="85"/>
                  </a:lnTo>
                  <a:lnTo>
                    <a:pt x="44" y="91"/>
                  </a:lnTo>
                  <a:lnTo>
                    <a:pt x="44" y="91"/>
                  </a:lnTo>
                  <a:lnTo>
                    <a:pt x="44" y="94"/>
                  </a:lnTo>
                  <a:lnTo>
                    <a:pt x="44" y="94"/>
                  </a:lnTo>
                  <a:lnTo>
                    <a:pt x="49" y="90"/>
                  </a:lnTo>
                  <a:lnTo>
                    <a:pt x="49" y="90"/>
                  </a:lnTo>
                  <a:lnTo>
                    <a:pt x="50" y="88"/>
                  </a:lnTo>
                  <a:lnTo>
                    <a:pt x="50" y="88"/>
                  </a:lnTo>
                  <a:lnTo>
                    <a:pt x="49" y="85"/>
                  </a:lnTo>
                  <a:lnTo>
                    <a:pt x="49" y="85"/>
                  </a:lnTo>
                  <a:close/>
                  <a:moveTo>
                    <a:pt x="110" y="79"/>
                  </a:moveTo>
                  <a:lnTo>
                    <a:pt x="110" y="79"/>
                  </a:lnTo>
                  <a:lnTo>
                    <a:pt x="109" y="72"/>
                  </a:lnTo>
                  <a:lnTo>
                    <a:pt x="109" y="72"/>
                  </a:lnTo>
                  <a:lnTo>
                    <a:pt x="105" y="75"/>
                  </a:lnTo>
                  <a:lnTo>
                    <a:pt x="105" y="75"/>
                  </a:lnTo>
                  <a:lnTo>
                    <a:pt x="109" y="80"/>
                  </a:lnTo>
                  <a:lnTo>
                    <a:pt x="109" y="80"/>
                  </a:lnTo>
                  <a:lnTo>
                    <a:pt x="110" y="79"/>
                  </a:lnTo>
                  <a:lnTo>
                    <a:pt x="110" y="79"/>
                  </a:lnTo>
                  <a:close/>
                  <a:moveTo>
                    <a:pt x="52" y="87"/>
                  </a:moveTo>
                  <a:lnTo>
                    <a:pt x="52" y="87"/>
                  </a:lnTo>
                  <a:lnTo>
                    <a:pt x="53" y="85"/>
                  </a:lnTo>
                  <a:lnTo>
                    <a:pt x="53" y="83"/>
                  </a:lnTo>
                  <a:lnTo>
                    <a:pt x="53" y="83"/>
                  </a:lnTo>
                  <a:lnTo>
                    <a:pt x="53" y="80"/>
                  </a:lnTo>
                  <a:lnTo>
                    <a:pt x="53" y="80"/>
                  </a:lnTo>
                  <a:lnTo>
                    <a:pt x="53" y="77"/>
                  </a:lnTo>
                  <a:lnTo>
                    <a:pt x="53" y="77"/>
                  </a:lnTo>
                  <a:lnTo>
                    <a:pt x="50" y="80"/>
                  </a:lnTo>
                  <a:lnTo>
                    <a:pt x="50" y="80"/>
                  </a:lnTo>
                  <a:lnTo>
                    <a:pt x="50" y="80"/>
                  </a:lnTo>
                  <a:lnTo>
                    <a:pt x="50" y="80"/>
                  </a:lnTo>
                  <a:lnTo>
                    <a:pt x="52" y="87"/>
                  </a:lnTo>
                  <a:lnTo>
                    <a:pt x="52" y="87"/>
                  </a:lnTo>
                  <a:close/>
                  <a:moveTo>
                    <a:pt x="156" y="36"/>
                  </a:moveTo>
                  <a:lnTo>
                    <a:pt x="156" y="36"/>
                  </a:lnTo>
                  <a:lnTo>
                    <a:pt x="156" y="34"/>
                  </a:lnTo>
                  <a:lnTo>
                    <a:pt x="156" y="34"/>
                  </a:lnTo>
                  <a:lnTo>
                    <a:pt x="156" y="33"/>
                  </a:lnTo>
                  <a:lnTo>
                    <a:pt x="156" y="31"/>
                  </a:lnTo>
                  <a:lnTo>
                    <a:pt x="156" y="31"/>
                  </a:lnTo>
                  <a:lnTo>
                    <a:pt x="157" y="31"/>
                  </a:lnTo>
                  <a:lnTo>
                    <a:pt x="157" y="31"/>
                  </a:lnTo>
                  <a:lnTo>
                    <a:pt x="156" y="27"/>
                  </a:lnTo>
                  <a:lnTo>
                    <a:pt x="156" y="27"/>
                  </a:lnTo>
                  <a:lnTo>
                    <a:pt x="154" y="27"/>
                  </a:lnTo>
                  <a:lnTo>
                    <a:pt x="153" y="25"/>
                  </a:lnTo>
                  <a:lnTo>
                    <a:pt x="153" y="25"/>
                  </a:lnTo>
                  <a:lnTo>
                    <a:pt x="151" y="25"/>
                  </a:lnTo>
                  <a:lnTo>
                    <a:pt x="151" y="25"/>
                  </a:lnTo>
                  <a:lnTo>
                    <a:pt x="154" y="30"/>
                  </a:lnTo>
                  <a:lnTo>
                    <a:pt x="156" y="36"/>
                  </a:lnTo>
                  <a:lnTo>
                    <a:pt x="156" y="36"/>
                  </a:lnTo>
                  <a:close/>
                  <a:moveTo>
                    <a:pt x="15" y="105"/>
                  </a:moveTo>
                  <a:lnTo>
                    <a:pt x="15" y="105"/>
                  </a:lnTo>
                  <a:lnTo>
                    <a:pt x="17" y="102"/>
                  </a:lnTo>
                  <a:lnTo>
                    <a:pt x="17" y="102"/>
                  </a:lnTo>
                  <a:lnTo>
                    <a:pt x="20" y="94"/>
                  </a:lnTo>
                  <a:lnTo>
                    <a:pt x="20" y="94"/>
                  </a:lnTo>
                  <a:lnTo>
                    <a:pt x="20" y="93"/>
                  </a:lnTo>
                  <a:lnTo>
                    <a:pt x="20" y="93"/>
                  </a:lnTo>
                  <a:lnTo>
                    <a:pt x="20" y="93"/>
                  </a:lnTo>
                  <a:lnTo>
                    <a:pt x="20" y="93"/>
                  </a:lnTo>
                  <a:lnTo>
                    <a:pt x="14" y="104"/>
                  </a:lnTo>
                  <a:lnTo>
                    <a:pt x="14" y="104"/>
                  </a:lnTo>
                  <a:lnTo>
                    <a:pt x="15" y="105"/>
                  </a:lnTo>
                  <a:lnTo>
                    <a:pt x="15" y="105"/>
                  </a:lnTo>
                  <a:close/>
                  <a:moveTo>
                    <a:pt x="74" y="52"/>
                  </a:moveTo>
                  <a:lnTo>
                    <a:pt x="74" y="52"/>
                  </a:lnTo>
                  <a:lnTo>
                    <a:pt x="72" y="47"/>
                  </a:lnTo>
                  <a:lnTo>
                    <a:pt x="72" y="47"/>
                  </a:lnTo>
                  <a:lnTo>
                    <a:pt x="71" y="50"/>
                  </a:lnTo>
                  <a:lnTo>
                    <a:pt x="71" y="50"/>
                  </a:lnTo>
                  <a:lnTo>
                    <a:pt x="69" y="50"/>
                  </a:lnTo>
                  <a:lnTo>
                    <a:pt x="69" y="50"/>
                  </a:lnTo>
                  <a:lnTo>
                    <a:pt x="69" y="55"/>
                  </a:lnTo>
                  <a:lnTo>
                    <a:pt x="69" y="55"/>
                  </a:lnTo>
                  <a:lnTo>
                    <a:pt x="74" y="52"/>
                  </a:lnTo>
                  <a:lnTo>
                    <a:pt x="74" y="52"/>
                  </a:lnTo>
                  <a:close/>
                  <a:moveTo>
                    <a:pt x="28" y="99"/>
                  </a:moveTo>
                  <a:lnTo>
                    <a:pt x="28" y="99"/>
                  </a:lnTo>
                  <a:lnTo>
                    <a:pt x="31" y="99"/>
                  </a:lnTo>
                  <a:lnTo>
                    <a:pt x="31" y="99"/>
                  </a:lnTo>
                  <a:lnTo>
                    <a:pt x="31" y="91"/>
                  </a:lnTo>
                  <a:lnTo>
                    <a:pt x="31" y="91"/>
                  </a:lnTo>
                  <a:lnTo>
                    <a:pt x="30" y="93"/>
                  </a:lnTo>
                  <a:lnTo>
                    <a:pt x="30" y="94"/>
                  </a:lnTo>
                  <a:lnTo>
                    <a:pt x="30" y="94"/>
                  </a:lnTo>
                  <a:lnTo>
                    <a:pt x="30" y="94"/>
                  </a:lnTo>
                  <a:lnTo>
                    <a:pt x="28" y="96"/>
                  </a:lnTo>
                  <a:lnTo>
                    <a:pt x="28" y="96"/>
                  </a:lnTo>
                  <a:lnTo>
                    <a:pt x="28" y="96"/>
                  </a:lnTo>
                  <a:lnTo>
                    <a:pt x="28" y="96"/>
                  </a:lnTo>
                  <a:lnTo>
                    <a:pt x="28" y="99"/>
                  </a:lnTo>
                  <a:lnTo>
                    <a:pt x="28" y="99"/>
                  </a:lnTo>
                  <a:close/>
                  <a:moveTo>
                    <a:pt x="86" y="66"/>
                  </a:moveTo>
                  <a:lnTo>
                    <a:pt x="86" y="66"/>
                  </a:lnTo>
                  <a:lnTo>
                    <a:pt x="82" y="69"/>
                  </a:lnTo>
                  <a:lnTo>
                    <a:pt x="82" y="69"/>
                  </a:lnTo>
                  <a:lnTo>
                    <a:pt x="83" y="74"/>
                  </a:lnTo>
                  <a:lnTo>
                    <a:pt x="83" y="74"/>
                  </a:lnTo>
                  <a:lnTo>
                    <a:pt x="86" y="69"/>
                  </a:lnTo>
                  <a:lnTo>
                    <a:pt x="86" y="69"/>
                  </a:lnTo>
                  <a:lnTo>
                    <a:pt x="86" y="69"/>
                  </a:lnTo>
                  <a:lnTo>
                    <a:pt x="86" y="69"/>
                  </a:lnTo>
                  <a:lnTo>
                    <a:pt x="86" y="66"/>
                  </a:lnTo>
                  <a:lnTo>
                    <a:pt x="86" y="66"/>
                  </a:lnTo>
                  <a:close/>
                  <a:moveTo>
                    <a:pt x="77" y="93"/>
                  </a:moveTo>
                  <a:lnTo>
                    <a:pt x="77" y="93"/>
                  </a:lnTo>
                  <a:lnTo>
                    <a:pt x="77" y="88"/>
                  </a:lnTo>
                  <a:lnTo>
                    <a:pt x="77" y="88"/>
                  </a:lnTo>
                  <a:lnTo>
                    <a:pt x="75" y="88"/>
                  </a:lnTo>
                  <a:lnTo>
                    <a:pt x="75" y="88"/>
                  </a:lnTo>
                  <a:lnTo>
                    <a:pt x="74" y="87"/>
                  </a:lnTo>
                  <a:lnTo>
                    <a:pt x="74" y="87"/>
                  </a:lnTo>
                  <a:lnTo>
                    <a:pt x="74" y="83"/>
                  </a:lnTo>
                  <a:lnTo>
                    <a:pt x="74" y="83"/>
                  </a:lnTo>
                  <a:lnTo>
                    <a:pt x="74" y="83"/>
                  </a:lnTo>
                  <a:lnTo>
                    <a:pt x="74" y="83"/>
                  </a:lnTo>
                  <a:lnTo>
                    <a:pt x="72" y="90"/>
                  </a:lnTo>
                  <a:lnTo>
                    <a:pt x="72" y="90"/>
                  </a:lnTo>
                  <a:lnTo>
                    <a:pt x="74" y="90"/>
                  </a:lnTo>
                  <a:lnTo>
                    <a:pt x="74" y="90"/>
                  </a:lnTo>
                  <a:lnTo>
                    <a:pt x="77" y="93"/>
                  </a:lnTo>
                  <a:lnTo>
                    <a:pt x="77" y="93"/>
                  </a:lnTo>
                  <a:close/>
                  <a:moveTo>
                    <a:pt x="120" y="64"/>
                  </a:moveTo>
                  <a:lnTo>
                    <a:pt x="120" y="64"/>
                  </a:lnTo>
                  <a:lnTo>
                    <a:pt x="116" y="64"/>
                  </a:lnTo>
                  <a:lnTo>
                    <a:pt x="116" y="64"/>
                  </a:lnTo>
                  <a:lnTo>
                    <a:pt x="118" y="71"/>
                  </a:lnTo>
                  <a:lnTo>
                    <a:pt x="118" y="71"/>
                  </a:lnTo>
                  <a:lnTo>
                    <a:pt x="121" y="68"/>
                  </a:lnTo>
                  <a:lnTo>
                    <a:pt x="121" y="68"/>
                  </a:lnTo>
                  <a:lnTo>
                    <a:pt x="120" y="64"/>
                  </a:lnTo>
                  <a:lnTo>
                    <a:pt x="120" y="64"/>
                  </a:lnTo>
                  <a:close/>
                  <a:moveTo>
                    <a:pt x="121" y="126"/>
                  </a:moveTo>
                  <a:lnTo>
                    <a:pt x="121" y="126"/>
                  </a:lnTo>
                  <a:lnTo>
                    <a:pt x="124" y="124"/>
                  </a:lnTo>
                  <a:lnTo>
                    <a:pt x="126" y="121"/>
                  </a:lnTo>
                  <a:lnTo>
                    <a:pt x="126" y="121"/>
                  </a:lnTo>
                  <a:lnTo>
                    <a:pt x="124" y="120"/>
                  </a:lnTo>
                  <a:lnTo>
                    <a:pt x="124" y="120"/>
                  </a:lnTo>
                  <a:lnTo>
                    <a:pt x="123" y="121"/>
                  </a:lnTo>
                  <a:lnTo>
                    <a:pt x="123" y="121"/>
                  </a:lnTo>
                  <a:lnTo>
                    <a:pt x="121" y="123"/>
                  </a:lnTo>
                  <a:lnTo>
                    <a:pt x="121" y="126"/>
                  </a:lnTo>
                  <a:lnTo>
                    <a:pt x="121" y="126"/>
                  </a:lnTo>
                  <a:close/>
                  <a:moveTo>
                    <a:pt x="38" y="83"/>
                  </a:moveTo>
                  <a:lnTo>
                    <a:pt x="38" y="83"/>
                  </a:lnTo>
                  <a:lnTo>
                    <a:pt x="41" y="85"/>
                  </a:lnTo>
                  <a:lnTo>
                    <a:pt x="41" y="85"/>
                  </a:lnTo>
                  <a:lnTo>
                    <a:pt x="41" y="83"/>
                  </a:lnTo>
                  <a:lnTo>
                    <a:pt x="41" y="83"/>
                  </a:lnTo>
                  <a:lnTo>
                    <a:pt x="41" y="77"/>
                  </a:lnTo>
                  <a:lnTo>
                    <a:pt x="41" y="77"/>
                  </a:lnTo>
                  <a:lnTo>
                    <a:pt x="39" y="77"/>
                  </a:lnTo>
                  <a:lnTo>
                    <a:pt x="39" y="77"/>
                  </a:lnTo>
                  <a:lnTo>
                    <a:pt x="38" y="80"/>
                  </a:lnTo>
                  <a:lnTo>
                    <a:pt x="38" y="80"/>
                  </a:lnTo>
                  <a:lnTo>
                    <a:pt x="38" y="82"/>
                  </a:lnTo>
                  <a:lnTo>
                    <a:pt x="38" y="83"/>
                  </a:lnTo>
                  <a:lnTo>
                    <a:pt x="38" y="83"/>
                  </a:lnTo>
                  <a:close/>
                  <a:moveTo>
                    <a:pt x="113" y="107"/>
                  </a:moveTo>
                  <a:lnTo>
                    <a:pt x="113" y="107"/>
                  </a:lnTo>
                  <a:lnTo>
                    <a:pt x="118" y="105"/>
                  </a:lnTo>
                  <a:lnTo>
                    <a:pt x="118" y="105"/>
                  </a:lnTo>
                  <a:lnTo>
                    <a:pt x="120" y="105"/>
                  </a:lnTo>
                  <a:lnTo>
                    <a:pt x="120" y="104"/>
                  </a:lnTo>
                  <a:lnTo>
                    <a:pt x="120" y="104"/>
                  </a:lnTo>
                  <a:lnTo>
                    <a:pt x="118" y="101"/>
                  </a:lnTo>
                  <a:lnTo>
                    <a:pt x="118" y="101"/>
                  </a:lnTo>
                  <a:lnTo>
                    <a:pt x="115" y="104"/>
                  </a:lnTo>
                  <a:lnTo>
                    <a:pt x="115" y="104"/>
                  </a:lnTo>
                  <a:lnTo>
                    <a:pt x="113" y="107"/>
                  </a:lnTo>
                  <a:lnTo>
                    <a:pt x="113" y="107"/>
                  </a:lnTo>
                  <a:close/>
                  <a:moveTo>
                    <a:pt x="154" y="72"/>
                  </a:moveTo>
                  <a:lnTo>
                    <a:pt x="154" y="72"/>
                  </a:lnTo>
                  <a:lnTo>
                    <a:pt x="153" y="72"/>
                  </a:lnTo>
                  <a:lnTo>
                    <a:pt x="153" y="72"/>
                  </a:lnTo>
                  <a:lnTo>
                    <a:pt x="151" y="74"/>
                  </a:lnTo>
                  <a:lnTo>
                    <a:pt x="151" y="74"/>
                  </a:lnTo>
                  <a:lnTo>
                    <a:pt x="156" y="79"/>
                  </a:lnTo>
                  <a:lnTo>
                    <a:pt x="156" y="79"/>
                  </a:lnTo>
                  <a:lnTo>
                    <a:pt x="154" y="72"/>
                  </a:lnTo>
                  <a:lnTo>
                    <a:pt x="154" y="72"/>
                  </a:lnTo>
                  <a:close/>
                  <a:moveTo>
                    <a:pt x="137" y="105"/>
                  </a:moveTo>
                  <a:lnTo>
                    <a:pt x="137" y="105"/>
                  </a:lnTo>
                  <a:lnTo>
                    <a:pt x="137" y="105"/>
                  </a:lnTo>
                  <a:lnTo>
                    <a:pt x="137" y="105"/>
                  </a:lnTo>
                  <a:lnTo>
                    <a:pt x="140" y="99"/>
                  </a:lnTo>
                  <a:lnTo>
                    <a:pt x="140" y="99"/>
                  </a:lnTo>
                  <a:lnTo>
                    <a:pt x="140" y="99"/>
                  </a:lnTo>
                  <a:lnTo>
                    <a:pt x="140" y="99"/>
                  </a:lnTo>
                  <a:lnTo>
                    <a:pt x="140" y="99"/>
                  </a:lnTo>
                  <a:lnTo>
                    <a:pt x="140" y="99"/>
                  </a:lnTo>
                  <a:lnTo>
                    <a:pt x="137" y="101"/>
                  </a:lnTo>
                  <a:lnTo>
                    <a:pt x="137" y="101"/>
                  </a:lnTo>
                  <a:lnTo>
                    <a:pt x="137" y="105"/>
                  </a:lnTo>
                  <a:lnTo>
                    <a:pt x="137" y="105"/>
                  </a:lnTo>
                  <a:close/>
                  <a:moveTo>
                    <a:pt x="96" y="121"/>
                  </a:moveTo>
                  <a:lnTo>
                    <a:pt x="96" y="121"/>
                  </a:lnTo>
                  <a:lnTo>
                    <a:pt x="97" y="124"/>
                  </a:lnTo>
                  <a:lnTo>
                    <a:pt x="97" y="124"/>
                  </a:lnTo>
                  <a:lnTo>
                    <a:pt x="99" y="123"/>
                  </a:lnTo>
                  <a:lnTo>
                    <a:pt x="99" y="123"/>
                  </a:lnTo>
                  <a:lnTo>
                    <a:pt x="101" y="123"/>
                  </a:lnTo>
                  <a:lnTo>
                    <a:pt x="101" y="123"/>
                  </a:lnTo>
                  <a:lnTo>
                    <a:pt x="101" y="118"/>
                  </a:lnTo>
                  <a:lnTo>
                    <a:pt x="101" y="118"/>
                  </a:lnTo>
                  <a:lnTo>
                    <a:pt x="96" y="121"/>
                  </a:lnTo>
                  <a:lnTo>
                    <a:pt x="96" y="121"/>
                  </a:lnTo>
                  <a:close/>
                  <a:moveTo>
                    <a:pt x="97" y="16"/>
                  </a:moveTo>
                  <a:lnTo>
                    <a:pt x="97" y="16"/>
                  </a:lnTo>
                  <a:lnTo>
                    <a:pt x="91" y="19"/>
                  </a:lnTo>
                  <a:lnTo>
                    <a:pt x="91" y="19"/>
                  </a:lnTo>
                  <a:lnTo>
                    <a:pt x="86" y="22"/>
                  </a:lnTo>
                  <a:lnTo>
                    <a:pt x="86" y="22"/>
                  </a:lnTo>
                  <a:lnTo>
                    <a:pt x="86" y="22"/>
                  </a:lnTo>
                  <a:lnTo>
                    <a:pt x="86" y="22"/>
                  </a:lnTo>
                  <a:lnTo>
                    <a:pt x="88" y="22"/>
                  </a:lnTo>
                  <a:lnTo>
                    <a:pt x="88" y="22"/>
                  </a:lnTo>
                  <a:lnTo>
                    <a:pt x="96" y="19"/>
                  </a:lnTo>
                  <a:lnTo>
                    <a:pt x="96" y="19"/>
                  </a:lnTo>
                  <a:lnTo>
                    <a:pt x="97" y="17"/>
                  </a:lnTo>
                  <a:lnTo>
                    <a:pt x="97" y="16"/>
                  </a:lnTo>
                  <a:lnTo>
                    <a:pt x="97" y="16"/>
                  </a:lnTo>
                  <a:close/>
                  <a:moveTo>
                    <a:pt x="56" y="74"/>
                  </a:moveTo>
                  <a:lnTo>
                    <a:pt x="56" y="74"/>
                  </a:lnTo>
                  <a:lnTo>
                    <a:pt x="60" y="74"/>
                  </a:lnTo>
                  <a:lnTo>
                    <a:pt x="60" y="74"/>
                  </a:lnTo>
                  <a:lnTo>
                    <a:pt x="63" y="75"/>
                  </a:lnTo>
                  <a:lnTo>
                    <a:pt x="63" y="75"/>
                  </a:lnTo>
                  <a:lnTo>
                    <a:pt x="64" y="75"/>
                  </a:lnTo>
                  <a:lnTo>
                    <a:pt x="64" y="75"/>
                  </a:lnTo>
                  <a:lnTo>
                    <a:pt x="60" y="71"/>
                  </a:lnTo>
                  <a:lnTo>
                    <a:pt x="60" y="71"/>
                  </a:lnTo>
                  <a:lnTo>
                    <a:pt x="56" y="74"/>
                  </a:lnTo>
                  <a:lnTo>
                    <a:pt x="56" y="74"/>
                  </a:lnTo>
                  <a:close/>
                  <a:moveTo>
                    <a:pt x="63" y="102"/>
                  </a:moveTo>
                  <a:lnTo>
                    <a:pt x="63" y="102"/>
                  </a:lnTo>
                  <a:lnTo>
                    <a:pt x="66" y="104"/>
                  </a:lnTo>
                  <a:lnTo>
                    <a:pt x="66" y="104"/>
                  </a:lnTo>
                  <a:lnTo>
                    <a:pt x="66" y="104"/>
                  </a:lnTo>
                  <a:lnTo>
                    <a:pt x="66" y="104"/>
                  </a:lnTo>
                  <a:lnTo>
                    <a:pt x="68" y="101"/>
                  </a:lnTo>
                  <a:lnTo>
                    <a:pt x="68" y="101"/>
                  </a:lnTo>
                  <a:lnTo>
                    <a:pt x="68" y="101"/>
                  </a:lnTo>
                  <a:lnTo>
                    <a:pt x="68" y="101"/>
                  </a:lnTo>
                  <a:lnTo>
                    <a:pt x="66" y="98"/>
                  </a:lnTo>
                  <a:lnTo>
                    <a:pt x="66" y="98"/>
                  </a:lnTo>
                  <a:lnTo>
                    <a:pt x="63" y="102"/>
                  </a:lnTo>
                  <a:lnTo>
                    <a:pt x="63" y="102"/>
                  </a:lnTo>
                  <a:close/>
                  <a:moveTo>
                    <a:pt x="107" y="87"/>
                  </a:moveTo>
                  <a:lnTo>
                    <a:pt x="107" y="87"/>
                  </a:lnTo>
                  <a:lnTo>
                    <a:pt x="107" y="88"/>
                  </a:lnTo>
                  <a:lnTo>
                    <a:pt x="107" y="88"/>
                  </a:lnTo>
                  <a:lnTo>
                    <a:pt x="107" y="93"/>
                  </a:lnTo>
                  <a:lnTo>
                    <a:pt x="107" y="93"/>
                  </a:lnTo>
                  <a:lnTo>
                    <a:pt x="110" y="91"/>
                  </a:lnTo>
                  <a:lnTo>
                    <a:pt x="110" y="91"/>
                  </a:lnTo>
                  <a:lnTo>
                    <a:pt x="107" y="87"/>
                  </a:lnTo>
                  <a:lnTo>
                    <a:pt x="107" y="87"/>
                  </a:lnTo>
                  <a:close/>
                  <a:moveTo>
                    <a:pt x="129" y="121"/>
                  </a:moveTo>
                  <a:lnTo>
                    <a:pt x="129" y="121"/>
                  </a:lnTo>
                  <a:lnTo>
                    <a:pt x="131" y="121"/>
                  </a:lnTo>
                  <a:lnTo>
                    <a:pt x="132" y="118"/>
                  </a:lnTo>
                  <a:lnTo>
                    <a:pt x="132" y="118"/>
                  </a:lnTo>
                  <a:lnTo>
                    <a:pt x="129" y="115"/>
                  </a:lnTo>
                  <a:lnTo>
                    <a:pt x="129" y="115"/>
                  </a:lnTo>
                  <a:lnTo>
                    <a:pt x="127" y="116"/>
                  </a:lnTo>
                  <a:lnTo>
                    <a:pt x="127" y="116"/>
                  </a:lnTo>
                  <a:lnTo>
                    <a:pt x="127" y="118"/>
                  </a:lnTo>
                  <a:lnTo>
                    <a:pt x="127" y="118"/>
                  </a:lnTo>
                  <a:lnTo>
                    <a:pt x="129" y="121"/>
                  </a:lnTo>
                  <a:lnTo>
                    <a:pt x="129" y="121"/>
                  </a:lnTo>
                  <a:close/>
                  <a:moveTo>
                    <a:pt x="109" y="112"/>
                  </a:moveTo>
                  <a:lnTo>
                    <a:pt x="109" y="112"/>
                  </a:lnTo>
                  <a:lnTo>
                    <a:pt x="109" y="112"/>
                  </a:lnTo>
                  <a:lnTo>
                    <a:pt x="109" y="112"/>
                  </a:lnTo>
                  <a:lnTo>
                    <a:pt x="109" y="110"/>
                  </a:lnTo>
                  <a:lnTo>
                    <a:pt x="109" y="110"/>
                  </a:lnTo>
                  <a:lnTo>
                    <a:pt x="109" y="109"/>
                  </a:lnTo>
                  <a:lnTo>
                    <a:pt x="109" y="109"/>
                  </a:lnTo>
                  <a:lnTo>
                    <a:pt x="109" y="107"/>
                  </a:lnTo>
                  <a:lnTo>
                    <a:pt x="110" y="105"/>
                  </a:lnTo>
                  <a:lnTo>
                    <a:pt x="110" y="105"/>
                  </a:lnTo>
                  <a:lnTo>
                    <a:pt x="112" y="104"/>
                  </a:lnTo>
                  <a:lnTo>
                    <a:pt x="112" y="104"/>
                  </a:lnTo>
                  <a:lnTo>
                    <a:pt x="113" y="99"/>
                  </a:lnTo>
                  <a:lnTo>
                    <a:pt x="113" y="99"/>
                  </a:lnTo>
                  <a:lnTo>
                    <a:pt x="109" y="105"/>
                  </a:lnTo>
                  <a:lnTo>
                    <a:pt x="109" y="105"/>
                  </a:lnTo>
                  <a:lnTo>
                    <a:pt x="109" y="105"/>
                  </a:lnTo>
                  <a:lnTo>
                    <a:pt x="109" y="105"/>
                  </a:lnTo>
                  <a:lnTo>
                    <a:pt x="109" y="112"/>
                  </a:lnTo>
                  <a:lnTo>
                    <a:pt x="109" y="112"/>
                  </a:lnTo>
                  <a:close/>
                  <a:moveTo>
                    <a:pt x="137" y="80"/>
                  </a:moveTo>
                  <a:lnTo>
                    <a:pt x="137" y="80"/>
                  </a:lnTo>
                  <a:lnTo>
                    <a:pt x="134" y="82"/>
                  </a:lnTo>
                  <a:lnTo>
                    <a:pt x="134" y="82"/>
                  </a:lnTo>
                  <a:lnTo>
                    <a:pt x="135" y="87"/>
                  </a:lnTo>
                  <a:lnTo>
                    <a:pt x="135" y="87"/>
                  </a:lnTo>
                  <a:lnTo>
                    <a:pt x="137" y="85"/>
                  </a:lnTo>
                  <a:lnTo>
                    <a:pt x="137" y="83"/>
                  </a:lnTo>
                  <a:lnTo>
                    <a:pt x="137" y="83"/>
                  </a:lnTo>
                  <a:lnTo>
                    <a:pt x="137" y="82"/>
                  </a:lnTo>
                  <a:lnTo>
                    <a:pt x="137" y="80"/>
                  </a:lnTo>
                  <a:lnTo>
                    <a:pt x="137" y="80"/>
                  </a:lnTo>
                  <a:close/>
                  <a:moveTo>
                    <a:pt x="110" y="36"/>
                  </a:moveTo>
                  <a:lnTo>
                    <a:pt x="110" y="36"/>
                  </a:lnTo>
                  <a:lnTo>
                    <a:pt x="112" y="39"/>
                  </a:lnTo>
                  <a:lnTo>
                    <a:pt x="112" y="39"/>
                  </a:lnTo>
                  <a:lnTo>
                    <a:pt x="115" y="38"/>
                  </a:lnTo>
                  <a:lnTo>
                    <a:pt x="115" y="38"/>
                  </a:lnTo>
                  <a:lnTo>
                    <a:pt x="115" y="34"/>
                  </a:lnTo>
                  <a:lnTo>
                    <a:pt x="115" y="34"/>
                  </a:lnTo>
                  <a:lnTo>
                    <a:pt x="110" y="36"/>
                  </a:lnTo>
                  <a:lnTo>
                    <a:pt x="110" y="36"/>
                  </a:lnTo>
                  <a:close/>
                  <a:moveTo>
                    <a:pt x="101" y="53"/>
                  </a:moveTo>
                  <a:lnTo>
                    <a:pt x="101" y="53"/>
                  </a:lnTo>
                  <a:lnTo>
                    <a:pt x="101" y="53"/>
                  </a:lnTo>
                  <a:lnTo>
                    <a:pt x="101" y="53"/>
                  </a:lnTo>
                  <a:lnTo>
                    <a:pt x="102" y="63"/>
                  </a:lnTo>
                  <a:lnTo>
                    <a:pt x="102" y="63"/>
                  </a:lnTo>
                  <a:lnTo>
                    <a:pt x="104" y="61"/>
                  </a:lnTo>
                  <a:lnTo>
                    <a:pt x="104" y="61"/>
                  </a:lnTo>
                  <a:lnTo>
                    <a:pt x="101" y="53"/>
                  </a:lnTo>
                  <a:lnTo>
                    <a:pt x="101" y="53"/>
                  </a:lnTo>
                  <a:close/>
                  <a:moveTo>
                    <a:pt x="113" y="25"/>
                  </a:moveTo>
                  <a:lnTo>
                    <a:pt x="113" y="25"/>
                  </a:lnTo>
                  <a:lnTo>
                    <a:pt x="110" y="27"/>
                  </a:lnTo>
                  <a:lnTo>
                    <a:pt x="110" y="27"/>
                  </a:lnTo>
                  <a:lnTo>
                    <a:pt x="110" y="27"/>
                  </a:lnTo>
                  <a:lnTo>
                    <a:pt x="110" y="27"/>
                  </a:lnTo>
                  <a:lnTo>
                    <a:pt x="109" y="31"/>
                  </a:lnTo>
                  <a:lnTo>
                    <a:pt x="109" y="31"/>
                  </a:lnTo>
                  <a:lnTo>
                    <a:pt x="113" y="28"/>
                  </a:lnTo>
                  <a:lnTo>
                    <a:pt x="113" y="28"/>
                  </a:lnTo>
                  <a:lnTo>
                    <a:pt x="113" y="27"/>
                  </a:lnTo>
                  <a:lnTo>
                    <a:pt x="113" y="25"/>
                  </a:lnTo>
                  <a:lnTo>
                    <a:pt x="113" y="25"/>
                  </a:lnTo>
                  <a:close/>
                  <a:moveTo>
                    <a:pt x="175" y="28"/>
                  </a:moveTo>
                  <a:lnTo>
                    <a:pt x="175" y="28"/>
                  </a:lnTo>
                  <a:lnTo>
                    <a:pt x="172" y="23"/>
                  </a:lnTo>
                  <a:lnTo>
                    <a:pt x="167" y="19"/>
                  </a:lnTo>
                  <a:lnTo>
                    <a:pt x="167" y="19"/>
                  </a:lnTo>
                  <a:lnTo>
                    <a:pt x="170" y="23"/>
                  </a:lnTo>
                  <a:lnTo>
                    <a:pt x="175" y="28"/>
                  </a:lnTo>
                  <a:lnTo>
                    <a:pt x="175" y="28"/>
                  </a:lnTo>
                  <a:close/>
                  <a:moveTo>
                    <a:pt x="135" y="91"/>
                  </a:moveTo>
                  <a:lnTo>
                    <a:pt x="135" y="91"/>
                  </a:lnTo>
                  <a:lnTo>
                    <a:pt x="139" y="93"/>
                  </a:lnTo>
                  <a:lnTo>
                    <a:pt x="139" y="93"/>
                  </a:lnTo>
                  <a:lnTo>
                    <a:pt x="142" y="93"/>
                  </a:lnTo>
                  <a:lnTo>
                    <a:pt x="142" y="93"/>
                  </a:lnTo>
                  <a:lnTo>
                    <a:pt x="140" y="90"/>
                  </a:lnTo>
                  <a:lnTo>
                    <a:pt x="140" y="90"/>
                  </a:lnTo>
                  <a:lnTo>
                    <a:pt x="135" y="91"/>
                  </a:lnTo>
                  <a:lnTo>
                    <a:pt x="135" y="91"/>
                  </a:lnTo>
                  <a:close/>
                  <a:moveTo>
                    <a:pt x="33" y="120"/>
                  </a:moveTo>
                  <a:lnTo>
                    <a:pt x="33" y="120"/>
                  </a:lnTo>
                  <a:lnTo>
                    <a:pt x="36" y="120"/>
                  </a:lnTo>
                  <a:lnTo>
                    <a:pt x="36" y="120"/>
                  </a:lnTo>
                  <a:lnTo>
                    <a:pt x="36" y="118"/>
                  </a:lnTo>
                  <a:lnTo>
                    <a:pt x="36" y="116"/>
                  </a:lnTo>
                  <a:lnTo>
                    <a:pt x="36" y="116"/>
                  </a:lnTo>
                  <a:lnTo>
                    <a:pt x="33" y="115"/>
                  </a:lnTo>
                  <a:lnTo>
                    <a:pt x="33" y="115"/>
                  </a:lnTo>
                  <a:lnTo>
                    <a:pt x="33" y="118"/>
                  </a:lnTo>
                  <a:lnTo>
                    <a:pt x="33" y="120"/>
                  </a:lnTo>
                  <a:lnTo>
                    <a:pt x="33" y="120"/>
                  </a:lnTo>
                  <a:close/>
                  <a:moveTo>
                    <a:pt x="8" y="140"/>
                  </a:moveTo>
                  <a:lnTo>
                    <a:pt x="8" y="140"/>
                  </a:lnTo>
                  <a:lnTo>
                    <a:pt x="6" y="132"/>
                  </a:lnTo>
                  <a:lnTo>
                    <a:pt x="6" y="126"/>
                  </a:lnTo>
                  <a:lnTo>
                    <a:pt x="6" y="126"/>
                  </a:lnTo>
                  <a:lnTo>
                    <a:pt x="6" y="132"/>
                  </a:lnTo>
                  <a:lnTo>
                    <a:pt x="6" y="137"/>
                  </a:lnTo>
                  <a:lnTo>
                    <a:pt x="6" y="137"/>
                  </a:lnTo>
                  <a:lnTo>
                    <a:pt x="8" y="140"/>
                  </a:lnTo>
                  <a:lnTo>
                    <a:pt x="8" y="140"/>
                  </a:lnTo>
                  <a:close/>
                  <a:moveTo>
                    <a:pt x="77" y="50"/>
                  </a:moveTo>
                  <a:lnTo>
                    <a:pt x="77" y="50"/>
                  </a:lnTo>
                  <a:lnTo>
                    <a:pt x="77" y="49"/>
                  </a:lnTo>
                  <a:lnTo>
                    <a:pt x="77" y="49"/>
                  </a:lnTo>
                  <a:lnTo>
                    <a:pt x="79" y="45"/>
                  </a:lnTo>
                  <a:lnTo>
                    <a:pt x="79" y="45"/>
                  </a:lnTo>
                  <a:lnTo>
                    <a:pt x="79" y="44"/>
                  </a:lnTo>
                  <a:lnTo>
                    <a:pt x="79" y="44"/>
                  </a:lnTo>
                  <a:lnTo>
                    <a:pt x="79" y="42"/>
                  </a:lnTo>
                  <a:lnTo>
                    <a:pt x="79" y="42"/>
                  </a:lnTo>
                  <a:lnTo>
                    <a:pt x="75" y="45"/>
                  </a:lnTo>
                  <a:lnTo>
                    <a:pt x="75" y="45"/>
                  </a:lnTo>
                  <a:lnTo>
                    <a:pt x="75" y="45"/>
                  </a:lnTo>
                  <a:lnTo>
                    <a:pt x="75" y="45"/>
                  </a:lnTo>
                  <a:lnTo>
                    <a:pt x="77" y="50"/>
                  </a:lnTo>
                  <a:lnTo>
                    <a:pt x="77" y="50"/>
                  </a:lnTo>
                  <a:close/>
                  <a:moveTo>
                    <a:pt x="99" y="61"/>
                  </a:moveTo>
                  <a:lnTo>
                    <a:pt x="99" y="61"/>
                  </a:lnTo>
                  <a:lnTo>
                    <a:pt x="93" y="68"/>
                  </a:lnTo>
                  <a:lnTo>
                    <a:pt x="93" y="68"/>
                  </a:lnTo>
                  <a:lnTo>
                    <a:pt x="94" y="68"/>
                  </a:lnTo>
                  <a:lnTo>
                    <a:pt x="94" y="68"/>
                  </a:lnTo>
                  <a:lnTo>
                    <a:pt x="99" y="64"/>
                  </a:lnTo>
                  <a:lnTo>
                    <a:pt x="99" y="64"/>
                  </a:lnTo>
                  <a:lnTo>
                    <a:pt x="99" y="61"/>
                  </a:lnTo>
                  <a:lnTo>
                    <a:pt x="99" y="61"/>
                  </a:lnTo>
                  <a:close/>
                  <a:moveTo>
                    <a:pt x="132" y="58"/>
                  </a:moveTo>
                  <a:lnTo>
                    <a:pt x="132" y="58"/>
                  </a:lnTo>
                  <a:lnTo>
                    <a:pt x="127" y="60"/>
                  </a:lnTo>
                  <a:lnTo>
                    <a:pt x="127" y="60"/>
                  </a:lnTo>
                  <a:lnTo>
                    <a:pt x="127" y="63"/>
                  </a:lnTo>
                  <a:lnTo>
                    <a:pt x="127" y="63"/>
                  </a:lnTo>
                  <a:lnTo>
                    <a:pt x="132" y="58"/>
                  </a:lnTo>
                  <a:lnTo>
                    <a:pt x="132" y="58"/>
                  </a:lnTo>
                  <a:lnTo>
                    <a:pt x="132" y="58"/>
                  </a:lnTo>
                  <a:lnTo>
                    <a:pt x="132" y="58"/>
                  </a:lnTo>
                  <a:close/>
                  <a:moveTo>
                    <a:pt x="150" y="55"/>
                  </a:moveTo>
                  <a:lnTo>
                    <a:pt x="150" y="55"/>
                  </a:lnTo>
                  <a:lnTo>
                    <a:pt x="150" y="55"/>
                  </a:lnTo>
                  <a:lnTo>
                    <a:pt x="150" y="55"/>
                  </a:lnTo>
                  <a:lnTo>
                    <a:pt x="150" y="49"/>
                  </a:lnTo>
                  <a:lnTo>
                    <a:pt x="150" y="49"/>
                  </a:lnTo>
                  <a:lnTo>
                    <a:pt x="146" y="52"/>
                  </a:lnTo>
                  <a:lnTo>
                    <a:pt x="146" y="52"/>
                  </a:lnTo>
                  <a:lnTo>
                    <a:pt x="148" y="53"/>
                  </a:lnTo>
                  <a:lnTo>
                    <a:pt x="150" y="55"/>
                  </a:lnTo>
                  <a:lnTo>
                    <a:pt x="150" y="55"/>
                  </a:lnTo>
                  <a:close/>
                  <a:moveTo>
                    <a:pt x="75" y="42"/>
                  </a:moveTo>
                  <a:lnTo>
                    <a:pt x="75" y="42"/>
                  </a:lnTo>
                  <a:lnTo>
                    <a:pt x="79" y="39"/>
                  </a:lnTo>
                  <a:lnTo>
                    <a:pt x="79" y="39"/>
                  </a:lnTo>
                  <a:lnTo>
                    <a:pt x="79" y="36"/>
                  </a:lnTo>
                  <a:lnTo>
                    <a:pt x="79" y="36"/>
                  </a:lnTo>
                  <a:lnTo>
                    <a:pt x="74" y="39"/>
                  </a:lnTo>
                  <a:lnTo>
                    <a:pt x="74" y="39"/>
                  </a:lnTo>
                  <a:lnTo>
                    <a:pt x="75" y="42"/>
                  </a:lnTo>
                  <a:lnTo>
                    <a:pt x="75" y="42"/>
                  </a:lnTo>
                  <a:close/>
                  <a:moveTo>
                    <a:pt x="142" y="60"/>
                  </a:moveTo>
                  <a:lnTo>
                    <a:pt x="142" y="60"/>
                  </a:lnTo>
                  <a:lnTo>
                    <a:pt x="140" y="57"/>
                  </a:lnTo>
                  <a:lnTo>
                    <a:pt x="140" y="57"/>
                  </a:lnTo>
                  <a:lnTo>
                    <a:pt x="139" y="58"/>
                  </a:lnTo>
                  <a:lnTo>
                    <a:pt x="139" y="58"/>
                  </a:lnTo>
                  <a:lnTo>
                    <a:pt x="139" y="60"/>
                  </a:lnTo>
                  <a:lnTo>
                    <a:pt x="139" y="61"/>
                  </a:lnTo>
                  <a:lnTo>
                    <a:pt x="139" y="61"/>
                  </a:lnTo>
                  <a:lnTo>
                    <a:pt x="142" y="60"/>
                  </a:lnTo>
                  <a:lnTo>
                    <a:pt x="142" y="60"/>
                  </a:lnTo>
                  <a:close/>
                  <a:moveTo>
                    <a:pt x="60" y="57"/>
                  </a:moveTo>
                  <a:lnTo>
                    <a:pt x="60" y="57"/>
                  </a:lnTo>
                  <a:lnTo>
                    <a:pt x="58" y="52"/>
                  </a:lnTo>
                  <a:lnTo>
                    <a:pt x="58" y="52"/>
                  </a:lnTo>
                  <a:lnTo>
                    <a:pt x="58" y="53"/>
                  </a:lnTo>
                  <a:lnTo>
                    <a:pt x="58" y="53"/>
                  </a:lnTo>
                  <a:lnTo>
                    <a:pt x="58" y="58"/>
                  </a:lnTo>
                  <a:lnTo>
                    <a:pt x="58" y="58"/>
                  </a:lnTo>
                  <a:lnTo>
                    <a:pt x="60" y="57"/>
                  </a:lnTo>
                  <a:lnTo>
                    <a:pt x="60" y="57"/>
                  </a:lnTo>
                  <a:close/>
                  <a:moveTo>
                    <a:pt x="131" y="82"/>
                  </a:moveTo>
                  <a:lnTo>
                    <a:pt x="131" y="82"/>
                  </a:lnTo>
                  <a:lnTo>
                    <a:pt x="126" y="87"/>
                  </a:lnTo>
                  <a:lnTo>
                    <a:pt x="126" y="87"/>
                  </a:lnTo>
                  <a:lnTo>
                    <a:pt x="129" y="85"/>
                  </a:lnTo>
                  <a:lnTo>
                    <a:pt x="129" y="85"/>
                  </a:lnTo>
                  <a:lnTo>
                    <a:pt x="132" y="88"/>
                  </a:lnTo>
                  <a:lnTo>
                    <a:pt x="132" y="88"/>
                  </a:lnTo>
                  <a:lnTo>
                    <a:pt x="131" y="82"/>
                  </a:lnTo>
                  <a:lnTo>
                    <a:pt x="131" y="82"/>
                  </a:lnTo>
                  <a:close/>
                  <a:moveTo>
                    <a:pt x="109" y="153"/>
                  </a:moveTo>
                  <a:lnTo>
                    <a:pt x="109" y="153"/>
                  </a:lnTo>
                  <a:lnTo>
                    <a:pt x="109" y="153"/>
                  </a:lnTo>
                  <a:lnTo>
                    <a:pt x="109" y="153"/>
                  </a:lnTo>
                  <a:lnTo>
                    <a:pt x="110" y="146"/>
                  </a:lnTo>
                  <a:lnTo>
                    <a:pt x="110" y="146"/>
                  </a:lnTo>
                  <a:lnTo>
                    <a:pt x="107" y="146"/>
                  </a:lnTo>
                  <a:lnTo>
                    <a:pt x="107" y="146"/>
                  </a:lnTo>
                  <a:lnTo>
                    <a:pt x="109" y="153"/>
                  </a:lnTo>
                  <a:lnTo>
                    <a:pt x="109" y="153"/>
                  </a:lnTo>
                  <a:close/>
                  <a:moveTo>
                    <a:pt x="176" y="44"/>
                  </a:moveTo>
                  <a:lnTo>
                    <a:pt x="176" y="44"/>
                  </a:lnTo>
                  <a:lnTo>
                    <a:pt x="176" y="39"/>
                  </a:lnTo>
                  <a:lnTo>
                    <a:pt x="175" y="34"/>
                  </a:lnTo>
                  <a:lnTo>
                    <a:pt x="175" y="34"/>
                  </a:lnTo>
                  <a:lnTo>
                    <a:pt x="176" y="39"/>
                  </a:lnTo>
                  <a:lnTo>
                    <a:pt x="176" y="44"/>
                  </a:lnTo>
                  <a:lnTo>
                    <a:pt x="176" y="44"/>
                  </a:lnTo>
                  <a:close/>
                  <a:moveTo>
                    <a:pt x="170" y="75"/>
                  </a:moveTo>
                  <a:lnTo>
                    <a:pt x="170" y="75"/>
                  </a:lnTo>
                  <a:lnTo>
                    <a:pt x="168" y="75"/>
                  </a:lnTo>
                  <a:lnTo>
                    <a:pt x="168" y="75"/>
                  </a:lnTo>
                  <a:lnTo>
                    <a:pt x="167" y="79"/>
                  </a:lnTo>
                  <a:lnTo>
                    <a:pt x="167" y="79"/>
                  </a:lnTo>
                  <a:lnTo>
                    <a:pt x="165" y="87"/>
                  </a:lnTo>
                  <a:lnTo>
                    <a:pt x="165" y="87"/>
                  </a:lnTo>
                  <a:lnTo>
                    <a:pt x="165" y="87"/>
                  </a:lnTo>
                  <a:lnTo>
                    <a:pt x="165" y="87"/>
                  </a:lnTo>
                  <a:lnTo>
                    <a:pt x="170" y="75"/>
                  </a:lnTo>
                  <a:lnTo>
                    <a:pt x="170" y="75"/>
                  </a:lnTo>
                  <a:close/>
                  <a:moveTo>
                    <a:pt x="124" y="74"/>
                  </a:moveTo>
                  <a:lnTo>
                    <a:pt x="124" y="74"/>
                  </a:lnTo>
                  <a:lnTo>
                    <a:pt x="123" y="72"/>
                  </a:lnTo>
                  <a:lnTo>
                    <a:pt x="123" y="72"/>
                  </a:lnTo>
                  <a:lnTo>
                    <a:pt x="120" y="74"/>
                  </a:lnTo>
                  <a:lnTo>
                    <a:pt x="120" y="74"/>
                  </a:lnTo>
                  <a:lnTo>
                    <a:pt x="118" y="74"/>
                  </a:lnTo>
                  <a:lnTo>
                    <a:pt x="118" y="77"/>
                  </a:lnTo>
                  <a:lnTo>
                    <a:pt x="118" y="77"/>
                  </a:lnTo>
                  <a:lnTo>
                    <a:pt x="124" y="74"/>
                  </a:lnTo>
                  <a:lnTo>
                    <a:pt x="124" y="74"/>
                  </a:lnTo>
                  <a:close/>
                  <a:moveTo>
                    <a:pt x="146" y="131"/>
                  </a:moveTo>
                  <a:lnTo>
                    <a:pt x="146" y="131"/>
                  </a:lnTo>
                  <a:lnTo>
                    <a:pt x="142" y="135"/>
                  </a:lnTo>
                  <a:lnTo>
                    <a:pt x="140" y="142"/>
                  </a:lnTo>
                  <a:lnTo>
                    <a:pt x="140" y="142"/>
                  </a:lnTo>
                  <a:lnTo>
                    <a:pt x="143" y="135"/>
                  </a:lnTo>
                  <a:lnTo>
                    <a:pt x="146" y="131"/>
                  </a:lnTo>
                  <a:lnTo>
                    <a:pt x="146" y="131"/>
                  </a:lnTo>
                  <a:close/>
                  <a:moveTo>
                    <a:pt x="77" y="105"/>
                  </a:moveTo>
                  <a:lnTo>
                    <a:pt x="77" y="105"/>
                  </a:lnTo>
                  <a:lnTo>
                    <a:pt x="80" y="109"/>
                  </a:lnTo>
                  <a:lnTo>
                    <a:pt x="80" y="109"/>
                  </a:lnTo>
                  <a:lnTo>
                    <a:pt x="80" y="105"/>
                  </a:lnTo>
                  <a:lnTo>
                    <a:pt x="80" y="105"/>
                  </a:lnTo>
                  <a:lnTo>
                    <a:pt x="80" y="104"/>
                  </a:lnTo>
                  <a:lnTo>
                    <a:pt x="80" y="104"/>
                  </a:lnTo>
                  <a:lnTo>
                    <a:pt x="79" y="104"/>
                  </a:lnTo>
                  <a:lnTo>
                    <a:pt x="79" y="104"/>
                  </a:lnTo>
                  <a:lnTo>
                    <a:pt x="77" y="105"/>
                  </a:lnTo>
                  <a:lnTo>
                    <a:pt x="77" y="105"/>
                  </a:lnTo>
                  <a:close/>
                  <a:moveTo>
                    <a:pt x="77" y="99"/>
                  </a:moveTo>
                  <a:lnTo>
                    <a:pt x="77" y="99"/>
                  </a:lnTo>
                  <a:lnTo>
                    <a:pt x="77" y="98"/>
                  </a:lnTo>
                  <a:lnTo>
                    <a:pt x="77" y="98"/>
                  </a:lnTo>
                  <a:lnTo>
                    <a:pt x="77" y="98"/>
                  </a:lnTo>
                  <a:lnTo>
                    <a:pt x="74" y="94"/>
                  </a:lnTo>
                  <a:lnTo>
                    <a:pt x="74" y="94"/>
                  </a:lnTo>
                  <a:lnTo>
                    <a:pt x="72" y="93"/>
                  </a:lnTo>
                  <a:lnTo>
                    <a:pt x="72" y="93"/>
                  </a:lnTo>
                  <a:lnTo>
                    <a:pt x="72" y="94"/>
                  </a:lnTo>
                  <a:lnTo>
                    <a:pt x="72" y="94"/>
                  </a:lnTo>
                  <a:lnTo>
                    <a:pt x="77" y="99"/>
                  </a:lnTo>
                  <a:lnTo>
                    <a:pt x="77" y="99"/>
                  </a:lnTo>
                  <a:close/>
                  <a:moveTo>
                    <a:pt x="96" y="90"/>
                  </a:moveTo>
                  <a:lnTo>
                    <a:pt x="96" y="90"/>
                  </a:lnTo>
                  <a:lnTo>
                    <a:pt x="93" y="88"/>
                  </a:lnTo>
                  <a:lnTo>
                    <a:pt x="93" y="88"/>
                  </a:lnTo>
                  <a:lnTo>
                    <a:pt x="93" y="93"/>
                  </a:lnTo>
                  <a:lnTo>
                    <a:pt x="93" y="93"/>
                  </a:lnTo>
                  <a:lnTo>
                    <a:pt x="96" y="90"/>
                  </a:lnTo>
                  <a:lnTo>
                    <a:pt x="96" y="90"/>
                  </a:lnTo>
                  <a:close/>
                  <a:moveTo>
                    <a:pt x="88" y="96"/>
                  </a:moveTo>
                  <a:lnTo>
                    <a:pt x="88" y="96"/>
                  </a:lnTo>
                  <a:lnTo>
                    <a:pt x="86" y="93"/>
                  </a:lnTo>
                  <a:lnTo>
                    <a:pt x="86" y="93"/>
                  </a:lnTo>
                  <a:lnTo>
                    <a:pt x="85" y="94"/>
                  </a:lnTo>
                  <a:lnTo>
                    <a:pt x="85" y="98"/>
                  </a:lnTo>
                  <a:lnTo>
                    <a:pt x="85" y="98"/>
                  </a:lnTo>
                  <a:lnTo>
                    <a:pt x="88" y="96"/>
                  </a:lnTo>
                  <a:lnTo>
                    <a:pt x="88" y="96"/>
                  </a:lnTo>
                  <a:close/>
                  <a:moveTo>
                    <a:pt x="104" y="148"/>
                  </a:moveTo>
                  <a:lnTo>
                    <a:pt x="104" y="148"/>
                  </a:lnTo>
                  <a:lnTo>
                    <a:pt x="104" y="148"/>
                  </a:lnTo>
                  <a:lnTo>
                    <a:pt x="104" y="148"/>
                  </a:lnTo>
                  <a:lnTo>
                    <a:pt x="104" y="151"/>
                  </a:lnTo>
                  <a:lnTo>
                    <a:pt x="104" y="151"/>
                  </a:lnTo>
                  <a:lnTo>
                    <a:pt x="105" y="153"/>
                  </a:lnTo>
                  <a:lnTo>
                    <a:pt x="105" y="153"/>
                  </a:lnTo>
                  <a:lnTo>
                    <a:pt x="105" y="153"/>
                  </a:lnTo>
                  <a:lnTo>
                    <a:pt x="105" y="153"/>
                  </a:lnTo>
                  <a:lnTo>
                    <a:pt x="104" y="148"/>
                  </a:lnTo>
                  <a:lnTo>
                    <a:pt x="104" y="148"/>
                  </a:lnTo>
                  <a:close/>
                  <a:moveTo>
                    <a:pt x="77" y="157"/>
                  </a:moveTo>
                  <a:lnTo>
                    <a:pt x="77" y="157"/>
                  </a:lnTo>
                  <a:lnTo>
                    <a:pt x="77" y="154"/>
                  </a:lnTo>
                  <a:lnTo>
                    <a:pt x="77" y="154"/>
                  </a:lnTo>
                  <a:lnTo>
                    <a:pt x="77" y="153"/>
                  </a:lnTo>
                  <a:lnTo>
                    <a:pt x="77" y="151"/>
                  </a:lnTo>
                  <a:lnTo>
                    <a:pt x="77" y="151"/>
                  </a:lnTo>
                  <a:lnTo>
                    <a:pt x="75" y="154"/>
                  </a:lnTo>
                  <a:lnTo>
                    <a:pt x="77" y="157"/>
                  </a:lnTo>
                  <a:lnTo>
                    <a:pt x="77" y="157"/>
                  </a:lnTo>
                  <a:close/>
                  <a:moveTo>
                    <a:pt x="165" y="93"/>
                  </a:moveTo>
                  <a:lnTo>
                    <a:pt x="165" y="93"/>
                  </a:lnTo>
                  <a:lnTo>
                    <a:pt x="162" y="98"/>
                  </a:lnTo>
                  <a:lnTo>
                    <a:pt x="161" y="102"/>
                  </a:lnTo>
                  <a:lnTo>
                    <a:pt x="161" y="102"/>
                  </a:lnTo>
                  <a:lnTo>
                    <a:pt x="162" y="98"/>
                  </a:lnTo>
                  <a:lnTo>
                    <a:pt x="165" y="93"/>
                  </a:lnTo>
                  <a:lnTo>
                    <a:pt x="165" y="93"/>
                  </a:lnTo>
                  <a:close/>
                  <a:moveTo>
                    <a:pt x="123" y="66"/>
                  </a:moveTo>
                  <a:lnTo>
                    <a:pt x="123" y="66"/>
                  </a:lnTo>
                  <a:lnTo>
                    <a:pt x="124" y="64"/>
                  </a:lnTo>
                  <a:lnTo>
                    <a:pt x="124" y="64"/>
                  </a:lnTo>
                  <a:lnTo>
                    <a:pt x="124" y="61"/>
                  </a:lnTo>
                  <a:lnTo>
                    <a:pt x="124" y="61"/>
                  </a:lnTo>
                  <a:lnTo>
                    <a:pt x="121" y="63"/>
                  </a:lnTo>
                  <a:lnTo>
                    <a:pt x="121" y="63"/>
                  </a:lnTo>
                  <a:lnTo>
                    <a:pt x="123" y="66"/>
                  </a:lnTo>
                  <a:lnTo>
                    <a:pt x="123" y="66"/>
                  </a:lnTo>
                  <a:close/>
                  <a:moveTo>
                    <a:pt x="99" y="109"/>
                  </a:moveTo>
                  <a:lnTo>
                    <a:pt x="99" y="109"/>
                  </a:lnTo>
                  <a:lnTo>
                    <a:pt x="102" y="104"/>
                  </a:lnTo>
                  <a:lnTo>
                    <a:pt x="102" y="104"/>
                  </a:lnTo>
                  <a:lnTo>
                    <a:pt x="102" y="104"/>
                  </a:lnTo>
                  <a:lnTo>
                    <a:pt x="102" y="104"/>
                  </a:lnTo>
                  <a:lnTo>
                    <a:pt x="97" y="109"/>
                  </a:lnTo>
                  <a:lnTo>
                    <a:pt x="97" y="109"/>
                  </a:lnTo>
                  <a:lnTo>
                    <a:pt x="99" y="109"/>
                  </a:lnTo>
                  <a:lnTo>
                    <a:pt x="99" y="109"/>
                  </a:lnTo>
                  <a:close/>
                  <a:moveTo>
                    <a:pt x="116" y="20"/>
                  </a:moveTo>
                  <a:lnTo>
                    <a:pt x="116" y="20"/>
                  </a:lnTo>
                  <a:lnTo>
                    <a:pt x="124" y="17"/>
                  </a:lnTo>
                  <a:lnTo>
                    <a:pt x="124" y="17"/>
                  </a:lnTo>
                  <a:lnTo>
                    <a:pt x="121" y="19"/>
                  </a:lnTo>
                  <a:lnTo>
                    <a:pt x="116" y="20"/>
                  </a:lnTo>
                  <a:lnTo>
                    <a:pt x="116" y="20"/>
                  </a:lnTo>
                  <a:close/>
                  <a:moveTo>
                    <a:pt x="77" y="194"/>
                  </a:moveTo>
                  <a:lnTo>
                    <a:pt x="77" y="194"/>
                  </a:lnTo>
                  <a:lnTo>
                    <a:pt x="71" y="191"/>
                  </a:lnTo>
                  <a:lnTo>
                    <a:pt x="64" y="191"/>
                  </a:lnTo>
                  <a:lnTo>
                    <a:pt x="64" y="191"/>
                  </a:lnTo>
                  <a:lnTo>
                    <a:pt x="77" y="194"/>
                  </a:lnTo>
                  <a:lnTo>
                    <a:pt x="77" y="194"/>
                  </a:lnTo>
                  <a:close/>
                  <a:moveTo>
                    <a:pt x="74" y="128"/>
                  </a:moveTo>
                  <a:lnTo>
                    <a:pt x="74" y="128"/>
                  </a:lnTo>
                  <a:lnTo>
                    <a:pt x="71" y="124"/>
                  </a:lnTo>
                  <a:lnTo>
                    <a:pt x="71" y="124"/>
                  </a:lnTo>
                  <a:lnTo>
                    <a:pt x="69" y="128"/>
                  </a:lnTo>
                  <a:lnTo>
                    <a:pt x="69" y="128"/>
                  </a:lnTo>
                  <a:lnTo>
                    <a:pt x="71" y="128"/>
                  </a:lnTo>
                  <a:lnTo>
                    <a:pt x="71" y="128"/>
                  </a:lnTo>
                  <a:lnTo>
                    <a:pt x="71" y="128"/>
                  </a:lnTo>
                  <a:lnTo>
                    <a:pt x="71" y="128"/>
                  </a:lnTo>
                  <a:lnTo>
                    <a:pt x="74" y="128"/>
                  </a:lnTo>
                  <a:lnTo>
                    <a:pt x="74" y="128"/>
                  </a:lnTo>
                  <a:close/>
                  <a:moveTo>
                    <a:pt x="127" y="47"/>
                  </a:moveTo>
                  <a:lnTo>
                    <a:pt x="127" y="47"/>
                  </a:lnTo>
                  <a:lnTo>
                    <a:pt x="124" y="47"/>
                  </a:lnTo>
                  <a:lnTo>
                    <a:pt x="124" y="50"/>
                  </a:lnTo>
                  <a:lnTo>
                    <a:pt x="124" y="50"/>
                  </a:lnTo>
                  <a:lnTo>
                    <a:pt x="127" y="49"/>
                  </a:lnTo>
                  <a:lnTo>
                    <a:pt x="127" y="49"/>
                  </a:lnTo>
                  <a:lnTo>
                    <a:pt x="127" y="47"/>
                  </a:lnTo>
                  <a:lnTo>
                    <a:pt x="127" y="47"/>
                  </a:lnTo>
                  <a:close/>
                  <a:moveTo>
                    <a:pt x="88" y="77"/>
                  </a:moveTo>
                  <a:lnTo>
                    <a:pt x="88" y="77"/>
                  </a:lnTo>
                  <a:lnTo>
                    <a:pt x="85" y="79"/>
                  </a:lnTo>
                  <a:lnTo>
                    <a:pt x="85" y="79"/>
                  </a:lnTo>
                  <a:lnTo>
                    <a:pt x="88" y="80"/>
                  </a:lnTo>
                  <a:lnTo>
                    <a:pt x="88" y="80"/>
                  </a:lnTo>
                  <a:lnTo>
                    <a:pt x="88" y="77"/>
                  </a:lnTo>
                  <a:lnTo>
                    <a:pt x="88" y="77"/>
                  </a:lnTo>
                  <a:close/>
                  <a:moveTo>
                    <a:pt x="79" y="150"/>
                  </a:moveTo>
                  <a:lnTo>
                    <a:pt x="79" y="150"/>
                  </a:lnTo>
                  <a:lnTo>
                    <a:pt x="80" y="153"/>
                  </a:lnTo>
                  <a:lnTo>
                    <a:pt x="83" y="154"/>
                  </a:lnTo>
                  <a:lnTo>
                    <a:pt x="83" y="154"/>
                  </a:lnTo>
                  <a:lnTo>
                    <a:pt x="83" y="153"/>
                  </a:lnTo>
                  <a:lnTo>
                    <a:pt x="83" y="153"/>
                  </a:lnTo>
                  <a:lnTo>
                    <a:pt x="83" y="151"/>
                  </a:lnTo>
                  <a:lnTo>
                    <a:pt x="82" y="151"/>
                  </a:lnTo>
                  <a:lnTo>
                    <a:pt x="82" y="151"/>
                  </a:lnTo>
                  <a:lnTo>
                    <a:pt x="79" y="150"/>
                  </a:lnTo>
                  <a:lnTo>
                    <a:pt x="79" y="150"/>
                  </a:lnTo>
                  <a:close/>
                  <a:moveTo>
                    <a:pt x="99" y="72"/>
                  </a:moveTo>
                  <a:lnTo>
                    <a:pt x="99" y="72"/>
                  </a:lnTo>
                  <a:lnTo>
                    <a:pt x="96" y="74"/>
                  </a:lnTo>
                  <a:lnTo>
                    <a:pt x="96" y="74"/>
                  </a:lnTo>
                  <a:lnTo>
                    <a:pt x="96" y="75"/>
                  </a:lnTo>
                  <a:lnTo>
                    <a:pt x="96" y="75"/>
                  </a:lnTo>
                  <a:lnTo>
                    <a:pt x="99" y="75"/>
                  </a:lnTo>
                  <a:lnTo>
                    <a:pt x="99" y="72"/>
                  </a:lnTo>
                  <a:lnTo>
                    <a:pt x="99" y="72"/>
                  </a:lnTo>
                  <a:close/>
                  <a:moveTo>
                    <a:pt x="91" y="75"/>
                  </a:moveTo>
                  <a:lnTo>
                    <a:pt x="91" y="75"/>
                  </a:lnTo>
                  <a:lnTo>
                    <a:pt x="91" y="79"/>
                  </a:lnTo>
                  <a:lnTo>
                    <a:pt x="91" y="79"/>
                  </a:lnTo>
                  <a:lnTo>
                    <a:pt x="93" y="77"/>
                  </a:lnTo>
                  <a:lnTo>
                    <a:pt x="93" y="77"/>
                  </a:lnTo>
                  <a:lnTo>
                    <a:pt x="93" y="75"/>
                  </a:lnTo>
                  <a:lnTo>
                    <a:pt x="93" y="75"/>
                  </a:lnTo>
                  <a:lnTo>
                    <a:pt x="93" y="75"/>
                  </a:lnTo>
                  <a:lnTo>
                    <a:pt x="93" y="75"/>
                  </a:lnTo>
                  <a:lnTo>
                    <a:pt x="91" y="75"/>
                  </a:lnTo>
                  <a:lnTo>
                    <a:pt x="91" y="75"/>
                  </a:lnTo>
                  <a:close/>
                  <a:moveTo>
                    <a:pt x="71" y="42"/>
                  </a:moveTo>
                  <a:lnTo>
                    <a:pt x="71" y="42"/>
                  </a:lnTo>
                  <a:lnTo>
                    <a:pt x="69" y="44"/>
                  </a:lnTo>
                  <a:lnTo>
                    <a:pt x="71" y="45"/>
                  </a:lnTo>
                  <a:lnTo>
                    <a:pt x="71" y="45"/>
                  </a:lnTo>
                  <a:lnTo>
                    <a:pt x="72" y="44"/>
                  </a:lnTo>
                  <a:lnTo>
                    <a:pt x="71" y="42"/>
                  </a:lnTo>
                  <a:lnTo>
                    <a:pt x="71" y="42"/>
                  </a:lnTo>
                  <a:close/>
                  <a:moveTo>
                    <a:pt x="60" y="88"/>
                  </a:moveTo>
                  <a:lnTo>
                    <a:pt x="60" y="88"/>
                  </a:lnTo>
                  <a:lnTo>
                    <a:pt x="61" y="88"/>
                  </a:lnTo>
                  <a:lnTo>
                    <a:pt x="61" y="88"/>
                  </a:lnTo>
                  <a:lnTo>
                    <a:pt x="61" y="85"/>
                  </a:lnTo>
                  <a:lnTo>
                    <a:pt x="61" y="85"/>
                  </a:lnTo>
                  <a:lnTo>
                    <a:pt x="61" y="83"/>
                  </a:lnTo>
                  <a:lnTo>
                    <a:pt x="60" y="83"/>
                  </a:lnTo>
                  <a:lnTo>
                    <a:pt x="60" y="83"/>
                  </a:lnTo>
                  <a:lnTo>
                    <a:pt x="58" y="85"/>
                  </a:lnTo>
                  <a:lnTo>
                    <a:pt x="58" y="85"/>
                  </a:lnTo>
                  <a:lnTo>
                    <a:pt x="60" y="87"/>
                  </a:lnTo>
                  <a:lnTo>
                    <a:pt x="60" y="88"/>
                  </a:lnTo>
                  <a:lnTo>
                    <a:pt x="60" y="88"/>
                  </a:lnTo>
                  <a:close/>
                  <a:moveTo>
                    <a:pt x="75" y="110"/>
                  </a:moveTo>
                  <a:lnTo>
                    <a:pt x="75" y="110"/>
                  </a:lnTo>
                  <a:lnTo>
                    <a:pt x="77" y="112"/>
                  </a:lnTo>
                  <a:lnTo>
                    <a:pt x="77" y="112"/>
                  </a:lnTo>
                  <a:lnTo>
                    <a:pt x="79" y="110"/>
                  </a:lnTo>
                  <a:lnTo>
                    <a:pt x="79" y="110"/>
                  </a:lnTo>
                  <a:lnTo>
                    <a:pt x="77" y="110"/>
                  </a:lnTo>
                  <a:lnTo>
                    <a:pt x="77" y="110"/>
                  </a:lnTo>
                  <a:lnTo>
                    <a:pt x="75" y="109"/>
                  </a:lnTo>
                  <a:lnTo>
                    <a:pt x="75" y="109"/>
                  </a:lnTo>
                  <a:lnTo>
                    <a:pt x="75" y="110"/>
                  </a:lnTo>
                  <a:lnTo>
                    <a:pt x="75" y="110"/>
                  </a:lnTo>
                  <a:close/>
                  <a:moveTo>
                    <a:pt x="25" y="109"/>
                  </a:moveTo>
                  <a:lnTo>
                    <a:pt x="25" y="109"/>
                  </a:lnTo>
                  <a:lnTo>
                    <a:pt x="25" y="109"/>
                  </a:lnTo>
                  <a:lnTo>
                    <a:pt x="25" y="109"/>
                  </a:lnTo>
                  <a:lnTo>
                    <a:pt x="22" y="109"/>
                  </a:lnTo>
                  <a:lnTo>
                    <a:pt x="22" y="109"/>
                  </a:lnTo>
                  <a:lnTo>
                    <a:pt x="20" y="109"/>
                  </a:lnTo>
                  <a:lnTo>
                    <a:pt x="20" y="110"/>
                  </a:lnTo>
                  <a:lnTo>
                    <a:pt x="20" y="110"/>
                  </a:lnTo>
                  <a:lnTo>
                    <a:pt x="25" y="110"/>
                  </a:lnTo>
                  <a:lnTo>
                    <a:pt x="25" y="110"/>
                  </a:lnTo>
                  <a:lnTo>
                    <a:pt x="23" y="110"/>
                  </a:lnTo>
                  <a:lnTo>
                    <a:pt x="23" y="110"/>
                  </a:lnTo>
                  <a:lnTo>
                    <a:pt x="25" y="109"/>
                  </a:lnTo>
                  <a:lnTo>
                    <a:pt x="25" y="109"/>
                  </a:lnTo>
                  <a:close/>
                  <a:moveTo>
                    <a:pt x="104" y="34"/>
                  </a:moveTo>
                  <a:lnTo>
                    <a:pt x="104" y="34"/>
                  </a:lnTo>
                  <a:lnTo>
                    <a:pt x="105" y="33"/>
                  </a:lnTo>
                  <a:lnTo>
                    <a:pt x="105" y="30"/>
                  </a:lnTo>
                  <a:lnTo>
                    <a:pt x="105" y="30"/>
                  </a:lnTo>
                  <a:lnTo>
                    <a:pt x="104" y="31"/>
                  </a:lnTo>
                  <a:lnTo>
                    <a:pt x="104" y="34"/>
                  </a:lnTo>
                  <a:lnTo>
                    <a:pt x="104" y="34"/>
                  </a:lnTo>
                  <a:close/>
                  <a:moveTo>
                    <a:pt x="9" y="113"/>
                  </a:moveTo>
                  <a:lnTo>
                    <a:pt x="9" y="113"/>
                  </a:lnTo>
                  <a:lnTo>
                    <a:pt x="6" y="116"/>
                  </a:lnTo>
                  <a:lnTo>
                    <a:pt x="4" y="123"/>
                  </a:lnTo>
                  <a:lnTo>
                    <a:pt x="4" y="123"/>
                  </a:lnTo>
                  <a:lnTo>
                    <a:pt x="6" y="118"/>
                  </a:lnTo>
                  <a:lnTo>
                    <a:pt x="9" y="113"/>
                  </a:lnTo>
                  <a:lnTo>
                    <a:pt x="9" y="113"/>
                  </a:lnTo>
                  <a:close/>
                  <a:moveTo>
                    <a:pt x="148" y="75"/>
                  </a:moveTo>
                  <a:lnTo>
                    <a:pt x="148" y="75"/>
                  </a:lnTo>
                  <a:lnTo>
                    <a:pt x="148" y="79"/>
                  </a:lnTo>
                  <a:lnTo>
                    <a:pt x="148" y="80"/>
                  </a:lnTo>
                  <a:lnTo>
                    <a:pt x="148" y="80"/>
                  </a:lnTo>
                  <a:lnTo>
                    <a:pt x="151" y="79"/>
                  </a:lnTo>
                  <a:lnTo>
                    <a:pt x="151" y="79"/>
                  </a:lnTo>
                  <a:lnTo>
                    <a:pt x="148" y="75"/>
                  </a:lnTo>
                  <a:lnTo>
                    <a:pt x="148" y="75"/>
                  </a:lnTo>
                  <a:close/>
                  <a:moveTo>
                    <a:pt x="96" y="49"/>
                  </a:moveTo>
                  <a:lnTo>
                    <a:pt x="96" y="49"/>
                  </a:lnTo>
                  <a:lnTo>
                    <a:pt x="94" y="52"/>
                  </a:lnTo>
                  <a:lnTo>
                    <a:pt x="94" y="52"/>
                  </a:lnTo>
                  <a:lnTo>
                    <a:pt x="97" y="50"/>
                  </a:lnTo>
                  <a:lnTo>
                    <a:pt x="97" y="50"/>
                  </a:lnTo>
                  <a:lnTo>
                    <a:pt x="97" y="49"/>
                  </a:lnTo>
                  <a:lnTo>
                    <a:pt x="97" y="49"/>
                  </a:lnTo>
                  <a:lnTo>
                    <a:pt x="96" y="49"/>
                  </a:lnTo>
                  <a:lnTo>
                    <a:pt x="96" y="49"/>
                  </a:lnTo>
                  <a:close/>
                  <a:moveTo>
                    <a:pt x="102" y="49"/>
                  </a:moveTo>
                  <a:lnTo>
                    <a:pt x="102" y="49"/>
                  </a:lnTo>
                  <a:lnTo>
                    <a:pt x="109" y="44"/>
                  </a:lnTo>
                  <a:lnTo>
                    <a:pt x="109" y="44"/>
                  </a:lnTo>
                  <a:lnTo>
                    <a:pt x="102" y="47"/>
                  </a:lnTo>
                  <a:lnTo>
                    <a:pt x="102" y="47"/>
                  </a:lnTo>
                  <a:lnTo>
                    <a:pt x="102" y="49"/>
                  </a:lnTo>
                  <a:lnTo>
                    <a:pt x="102" y="49"/>
                  </a:lnTo>
                  <a:close/>
                  <a:moveTo>
                    <a:pt x="25" y="102"/>
                  </a:moveTo>
                  <a:lnTo>
                    <a:pt x="25" y="102"/>
                  </a:lnTo>
                  <a:lnTo>
                    <a:pt x="25" y="102"/>
                  </a:lnTo>
                  <a:lnTo>
                    <a:pt x="25" y="102"/>
                  </a:lnTo>
                  <a:lnTo>
                    <a:pt x="23" y="105"/>
                  </a:lnTo>
                  <a:lnTo>
                    <a:pt x="23" y="105"/>
                  </a:lnTo>
                  <a:lnTo>
                    <a:pt x="27" y="105"/>
                  </a:lnTo>
                  <a:lnTo>
                    <a:pt x="27" y="105"/>
                  </a:lnTo>
                  <a:lnTo>
                    <a:pt x="27" y="105"/>
                  </a:lnTo>
                  <a:lnTo>
                    <a:pt x="27" y="105"/>
                  </a:lnTo>
                  <a:lnTo>
                    <a:pt x="25" y="102"/>
                  </a:lnTo>
                  <a:lnTo>
                    <a:pt x="25" y="102"/>
                  </a:lnTo>
                  <a:close/>
                  <a:moveTo>
                    <a:pt x="44" y="77"/>
                  </a:moveTo>
                  <a:lnTo>
                    <a:pt x="44" y="77"/>
                  </a:lnTo>
                  <a:lnTo>
                    <a:pt x="45" y="74"/>
                  </a:lnTo>
                  <a:lnTo>
                    <a:pt x="44" y="71"/>
                  </a:lnTo>
                  <a:lnTo>
                    <a:pt x="44" y="71"/>
                  </a:lnTo>
                  <a:lnTo>
                    <a:pt x="44" y="77"/>
                  </a:lnTo>
                  <a:lnTo>
                    <a:pt x="44" y="77"/>
                  </a:lnTo>
                  <a:close/>
                  <a:moveTo>
                    <a:pt x="68" y="184"/>
                  </a:moveTo>
                  <a:lnTo>
                    <a:pt x="68" y="184"/>
                  </a:lnTo>
                  <a:lnTo>
                    <a:pt x="58" y="180"/>
                  </a:lnTo>
                  <a:lnTo>
                    <a:pt x="58" y="180"/>
                  </a:lnTo>
                  <a:lnTo>
                    <a:pt x="58" y="181"/>
                  </a:lnTo>
                  <a:lnTo>
                    <a:pt x="58" y="181"/>
                  </a:lnTo>
                  <a:lnTo>
                    <a:pt x="63" y="183"/>
                  </a:lnTo>
                  <a:lnTo>
                    <a:pt x="68" y="184"/>
                  </a:lnTo>
                  <a:lnTo>
                    <a:pt x="68" y="184"/>
                  </a:lnTo>
                  <a:close/>
                  <a:moveTo>
                    <a:pt x="80" y="27"/>
                  </a:moveTo>
                  <a:lnTo>
                    <a:pt x="80" y="27"/>
                  </a:lnTo>
                  <a:lnTo>
                    <a:pt x="80" y="27"/>
                  </a:lnTo>
                  <a:lnTo>
                    <a:pt x="80" y="27"/>
                  </a:lnTo>
                  <a:lnTo>
                    <a:pt x="72" y="31"/>
                  </a:lnTo>
                  <a:lnTo>
                    <a:pt x="72" y="31"/>
                  </a:lnTo>
                  <a:lnTo>
                    <a:pt x="80" y="27"/>
                  </a:lnTo>
                  <a:lnTo>
                    <a:pt x="80" y="27"/>
                  </a:lnTo>
                  <a:lnTo>
                    <a:pt x="80" y="27"/>
                  </a:lnTo>
                  <a:lnTo>
                    <a:pt x="80" y="27"/>
                  </a:lnTo>
                  <a:close/>
                  <a:moveTo>
                    <a:pt x="91" y="124"/>
                  </a:moveTo>
                  <a:lnTo>
                    <a:pt x="91" y="124"/>
                  </a:lnTo>
                  <a:lnTo>
                    <a:pt x="90" y="126"/>
                  </a:lnTo>
                  <a:lnTo>
                    <a:pt x="90" y="128"/>
                  </a:lnTo>
                  <a:lnTo>
                    <a:pt x="90" y="128"/>
                  </a:lnTo>
                  <a:lnTo>
                    <a:pt x="93" y="126"/>
                  </a:lnTo>
                  <a:lnTo>
                    <a:pt x="93" y="126"/>
                  </a:lnTo>
                  <a:lnTo>
                    <a:pt x="91" y="124"/>
                  </a:lnTo>
                  <a:lnTo>
                    <a:pt x="91" y="124"/>
                  </a:lnTo>
                  <a:close/>
                  <a:moveTo>
                    <a:pt x="124" y="88"/>
                  </a:moveTo>
                  <a:lnTo>
                    <a:pt x="124" y="88"/>
                  </a:lnTo>
                  <a:lnTo>
                    <a:pt x="123" y="90"/>
                  </a:lnTo>
                  <a:lnTo>
                    <a:pt x="123" y="90"/>
                  </a:lnTo>
                  <a:lnTo>
                    <a:pt x="123" y="91"/>
                  </a:lnTo>
                  <a:lnTo>
                    <a:pt x="123" y="91"/>
                  </a:lnTo>
                  <a:lnTo>
                    <a:pt x="123" y="93"/>
                  </a:lnTo>
                  <a:lnTo>
                    <a:pt x="123" y="93"/>
                  </a:lnTo>
                  <a:lnTo>
                    <a:pt x="124" y="91"/>
                  </a:lnTo>
                  <a:lnTo>
                    <a:pt x="124" y="88"/>
                  </a:lnTo>
                  <a:lnTo>
                    <a:pt x="124" y="88"/>
                  </a:lnTo>
                  <a:close/>
                  <a:moveTo>
                    <a:pt x="86" y="115"/>
                  </a:moveTo>
                  <a:lnTo>
                    <a:pt x="86" y="115"/>
                  </a:lnTo>
                  <a:lnTo>
                    <a:pt x="90" y="116"/>
                  </a:lnTo>
                  <a:lnTo>
                    <a:pt x="90" y="116"/>
                  </a:lnTo>
                  <a:lnTo>
                    <a:pt x="91" y="112"/>
                  </a:lnTo>
                  <a:lnTo>
                    <a:pt x="91" y="112"/>
                  </a:lnTo>
                  <a:lnTo>
                    <a:pt x="86" y="115"/>
                  </a:lnTo>
                  <a:lnTo>
                    <a:pt x="86" y="115"/>
                  </a:lnTo>
                  <a:close/>
                  <a:moveTo>
                    <a:pt x="162" y="31"/>
                  </a:moveTo>
                  <a:lnTo>
                    <a:pt x="162" y="31"/>
                  </a:lnTo>
                  <a:lnTo>
                    <a:pt x="162" y="36"/>
                  </a:lnTo>
                  <a:lnTo>
                    <a:pt x="162" y="36"/>
                  </a:lnTo>
                  <a:lnTo>
                    <a:pt x="164" y="34"/>
                  </a:lnTo>
                  <a:lnTo>
                    <a:pt x="164" y="34"/>
                  </a:lnTo>
                  <a:lnTo>
                    <a:pt x="162" y="31"/>
                  </a:lnTo>
                  <a:lnTo>
                    <a:pt x="162" y="31"/>
                  </a:lnTo>
                  <a:close/>
                  <a:moveTo>
                    <a:pt x="42" y="116"/>
                  </a:moveTo>
                  <a:lnTo>
                    <a:pt x="42" y="116"/>
                  </a:lnTo>
                  <a:lnTo>
                    <a:pt x="44" y="115"/>
                  </a:lnTo>
                  <a:lnTo>
                    <a:pt x="44" y="115"/>
                  </a:lnTo>
                  <a:lnTo>
                    <a:pt x="44" y="113"/>
                  </a:lnTo>
                  <a:lnTo>
                    <a:pt x="42" y="113"/>
                  </a:lnTo>
                  <a:lnTo>
                    <a:pt x="42" y="113"/>
                  </a:lnTo>
                  <a:lnTo>
                    <a:pt x="42" y="116"/>
                  </a:lnTo>
                  <a:lnTo>
                    <a:pt x="42" y="116"/>
                  </a:lnTo>
                  <a:close/>
                  <a:moveTo>
                    <a:pt x="45" y="167"/>
                  </a:moveTo>
                  <a:lnTo>
                    <a:pt x="45" y="167"/>
                  </a:lnTo>
                  <a:lnTo>
                    <a:pt x="41" y="164"/>
                  </a:lnTo>
                  <a:lnTo>
                    <a:pt x="39" y="164"/>
                  </a:lnTo>
                  <a:lnTo>
                    <a:pt x="38" y="164"/>
                  </a:lnTo>
                  <a:lnTo>
                    <a:pt x="38" y="164"/>
                  </a:lnTo>
                  <a:lnTo>
                    <a:pt x="41" y="164"/>
                  </a:lnTo>
                  <a:lnTo>
                    <a:pt x="45" y="167"/>
                  </a:lnTo>
                  <a:lnTo>
                    <a:pt x="45" y="167"/>
                  </a:lnTo>
                  <a:close/>
                  <a:moveTo>
                    <a:pt x="110" y="12"/>
                  </a:moveTo>
                  <a:lnTo>
                    <a:pt x="110" y="12"/>
                  </a:lnTo>
                  <a:lnTo>
                    <a:pt x="101" y="16"/>
                  </a:lnTo>
                  <a:lnTo>
                    <a:pt x="101" y="16"/>
                  </a:lnTo>
                  <a:lnTo>
                    <a:pt x="102" y="16"/>
                  </a:lnTo>
                  <a:lnTo>
                    <a:pt x="102" y="16"/>
                  </a:lnTo>
                  <a:lnTo>
                    <a:pt x="110" y="12"/>
                  </a:lnTo>
                  <a:lnTo>
                    <a:pt x="110" y="12"/>
                  </a:lnTo>
                  <a:close/>
                  <a:moveTo>
                    <a:pt x="64" y="87"/>
                  </a:moveTo>
                  <a:lnTo>
                    <a:pt x="64" y="87"/>
                  </a:lnTo>
                  <a:lnTo>
                    <a:pt x="64" y="90"/>
                  </a:lnTo>
                  <a:lnTo>
                    <a:pt x="64" y="90"/>
                  </a:lnTo>
                  <a:lnTo>
                    <a:pt x="66" y="91"/>
                  </a:lnTo>
                  <a:lnTo>
                    <a:pt x="66" y="91"/>
                  </a:lnTo>
                  <a:lnTo>
                    <a:pt x="68" y="90"/>
                  </a:lnTo>
                  <a:lnTo>
                    <a:pt x="68" y="90"/>
                  </a:lnTo>
                  <a:lnTo>
                    <a:pt x="64" y="87"/>
                  </a:lnTo>
                  <a:lnTo>
                    <a:pt x="64" y="87"/>
                  </a:lnTo>
                  <a:close/>
                  <a:moveTo>
                    <a:pt x="162" y="49"/>
                  </a:moveTo>
                  <a:lnTo>
                    <a:pt x="162" y="49"/>
                  </a:lnTo>
                  <a:lnTo>
                    <a:pt x="164" y="55"/>
                  </a:lnTo>
                  <a:lnTo>
                    <a:pt x="164" y="55"/>
                  </a:lnTo>
                  <a:lnTo>
                    <a:pt x="164" y="52"/>
                  </a:lnTo>
                  <a:lnTo>
                    <a:pt x="162" y="49"/>
                  </a:lnTo>
                  <a:lnTo>
                    <a:pt x="162" y="49"/>
                  </a:lnTo>
                  <a:close/>
                  <a:moveTo>
                    <a:pt x="64" y="115"/>
                  </a:moveTo>
                  <a:lnTo>
                    <a:pt x="64" y="115"/>
                  </a:lnTo>
                  <a:lnTo>
                    <a:pt x="64" y="115"/>
                  </a:lnTo>
                  <a:lnTo>
                    <a:pt x="64" y="115"/>
                  </a:lnTo>
                  <a:lnTo>
                    <a:pt x="61" y="118"/>
                  </a:lnTo>
                  <a:lnTo>
                    <a:pt x="61" y="118"/>
                  </a:lnTo>
                  <a:lnTo>
                    <a:pt x="63" y="118"/>
                  </a:lnTo>
                  <a:lnTo>
                    <a:pt x="63" y="118"/>
                  </a:lnTo>
                  <a:lnTo>
                    <a:pt x="64" y="115"/>
                  </a:lnTo>
                  <a:lnTo>
                    <a:pt x="64" y="115"/>
                  </a:lnTo>
                  <a:close/>
                  <a:moveTo>
                    <a:pt x="47" y="96"/>
                  </a:moveTo>
                  <a:lnTo>
                    <a:pt x="47" y="96"/>
                  </a:lnTo>
                  <a:lnTo>
                    <a:pt x="45" y="99"/>
                  </a:lnTo>
                  <a:lnTo>
                    <a:pt x="45" y="99"/>
                  </a:lnTo>
                  <a:lnTo>
                    <a:pt x="45" y="99"/>
                  </a:lnTo>
                  <a:lnTo>
                    <a:pt x="45" y="99"/>
                  </a:lnTo>
                  <a:lnTo>
                    <a:pt x="47" y="98"/>
                  </a:lnTo>
                  <a:lnTo>
                    <a:pt x="47" y="98"/>
                  </a:lnTo>
                  <a:lnTo>
                    <a:pt x="49" y="98"/>
                  </a:lnTo>
                  <a:lnTo>
                    <a:pt x="49" y="98"/>
                  </a:lnTo>
                  <a:lnTo>
                    <a:pt x="47" y="96"/>
                  </a:lnTo>
                  <a:lnTo>
                    <a:pt x="47" y="96"/>
                  </a:lnTo>
                  <a:close/>
                  <a:moveTo>
                    <a:pt x="116" y="120"/>
                  </a:moveTo>
                  <a:lnTo>
                    <a:pt x="116" y="120"/>
                  </a:lnTo>
                  <a:lnTo>
                    <a:pt x="113" y="121"/>
                  </a:lnTo>
                  <a:lnTo>
                    <a:pt x="113" y="123"/>
                  </a:lnTo>
                  <a:lnTo>
                    <a:pt x="113" y="123"/>
                  </a:lnTo>
                  <a:lnTo>
                    <a:pt x="115" y="123"/>
                  </a:lnTo>
                  <a:lnTo>
                    <a:pt x="115" y="123"/>
                  </a:lnTo>
                  <a:lnTo>
                    <a:pt x="115" y="121"/>
                  </a:lnTo>
                  <a:lnTo>
                    <a:pt x="116" y="120"/>
                  </a:lnTo>
                  <a:lnTo>
                    <a:pt x="116" y="120"/>
                  </a:lnTo>
                  <a:close/>
                  <a:moveTo>
                    <a:pt x="83" y="120"/>
                  </a:moveTo>
                  <a:lnTo>
                    <a:pt x="83" y="120"/>
                  </a:lnTo>
                  <a:lnTo>
                    <a:pt x="82" y="118"/>
                  </a:lnTo>
                  <a:lnTo>
                    <a:pt x="82" y="118"/>
                  </a:lnTo>
                  <a:lnTo>
                    <a:pt x="80" y="123"/>
                  </a:lnTo>
                  <a:lnTo>
                    <a:pt x="80" y="123"/>
                  </a:lnTo>
                  <a:lnTo>
                    <a:pt x="83" y="120"/>
                  </a:lnTo>
                  <a:lnTo>
                    <a:pt x="83" y="120"/>
                  </a:lnTo>
                  <a:close/>
                  <a:moveTo>
                    <a:pt x="145" y="88"/>
                  </a:moveTo>
                  <a:lnTo>
                    <a:pt x="145" y="88"/>
                  </a:lnTo>
                  <a:lnTo>
                    <a:pt x="143" y="88"/>
                  </a:lnTo>
                  <a:lnTo>
                    <a:pt x="143" y="88"/>
                  </a:lnTo>
                  <a:lnTo>
                    <a:pt x="143" y="91"/>
                  </a:lnTo>
                  <a:lnTo>
                    <a:pt x="143" y="91"/>
                  </a:lnTo>
                  <a:lnTo>
                    <a:pt x="145" y="91"/>
                  </a:lnTo>
                  <a:lnTo>
                    <a:pt x="145" y="90"/>
                  </a:lnTo>
                  <a:lnTo>
                    <a:pt x="145" y="90"/>
                  </a:lnTo>
                  <a:lnTo>
                    <a:pt x="145" y="88"/>
                  </a:lnTo>
                  <a:lnTo>
                    <a:pt x="145" y="88"/>
                  </a:lnTo>
                  <a:close/>
                  <a:moveTo>
                    <a:pt x="139" y="69"/>
                  </a:moveTo>
                  <a:lnTo>
                    <a:pt x="139" y="69"/>
                  </a:lnTo>
                  <a:lnTo>
                    <a:pt x="139" y="69"/>
                  </a:lnTo>
                  <a:lnTo>
                    <a:pt x="139" y="69"/>
                  </a:lnTo>
                  <a:lnTo>
                    <a:pt x="143" y="68"/>
                  </a:lnTo>
                  <a:lnTo>
                    <a:pt x="143" y="68"/>
                  </a:lnTo>
                  <a:lnTo>
                    <a:pt x="143" y="66"/>
                  </a:lnTo>
                  <a:lnTo>
                    <a:pt x="143" y="66"/>
                  </a:lnTo>
                  <a:lnTo>
                    <a:pt x="139" y="69"/>
                  </a:lnTo>
                  <a:lnTo>
                    <a:pt x="139" y="69"/>
                  </a:lnTo>
                  <a:close/>
                  <a:moveTo>
                    <a:pt x="56" y="120"/>
                  </a:moveTo>
                  <a:lnTo>
                    <a:pt x="56" y="120"/>
                  </a:lnTo>
                  <a:lnTo>
                    <a:pt x="56" y="120"/>
                  </a:lnTo>
                  <a:lnTo>
                    <a:pt x="56" y="120"/>
                  </a:lnTo>
                  <a:lnTo>
                    <a:pt x="55" y="118"/>
                  </a:lnTo>
                  <a:lnTo>
                    <a:pt x="55" y="118"/>
                  </a:lnTo>
                  <a:lnTo>
                    <a:pt x="53" y="120"/>
                  </a:lnTo>
                  <a:lnTo>
                    <a:pt x="53" y="120"/>
                  </a:lnTo>
                  <a:lnTo>
                    <a:pt x="56" y="120"/>
                  </a:lnTo>
                  <a:lnTo>
                    <a:pt x="56" y="120"/>
                  </a:lnTo>
                  <a:close/>
                  <a:moveTo>
                    <a:pt x="123" y="156"/>
                  </a:moveTo>
                  <a:lnTo>
                    <a:pt x="123" y="156"/>
                  </a:lnTo>
                  <a:lnTo>
                    <a:pt x="127" y="150"/>
                  </a:lnTo>
                  <a:lnTo>
                    <a:pt x="127" y="150"/>
                  </a:lnTo>
                  <a:lnTo>
                    <a:pt x="124" y="153"/>
                  </a:lnTo>
                  <a:lnTo>
                    <a:pt x="123" y="156"/>
                  </a:lnTo>
                  <a:lnTo>
                    <a:pt x="123" y="156"/>
                  </a:lnTo>
                  <a:close/>
                  <a:moveTo>
                    <a:pt x="137" y="33"/>
                  </a:moveTo>
                  <a:lnTo>
                    <a:pt x="137" y="33"/>
                  </a:lnTo>
                  <a:lnTo>
                    <a:pt x="135" y="34"/>
                  </a:lnTo>
                  <a:lnTo>
                    <a:pt x="135" y="34"/>
                  </a:lnTo>
                  <a:lnTo>
                    <a:pt x="137" y="38"/>
                  </a:lnTo>
                  <a:lnTo>
                    <a:pt x="137" y="38"/>
                  </a:lnTo>
                  <a:lnTo>
                    <a:pt x="139" y="39"/>
                  </a:lnTo>
                  <a:lnTo>
                    <a:pt x="139" y="39"/>
                  </a:lnTo>
                  <a:lnTo>
                    <a:pt x="139" y="39"/>
                  </a:lnTo>
                  <a:lnTo>
                    <a:pt x="139" y="39"/>
                  </a:lnTo>
                  <a:lnTo>
                    <a:pt x="137" y="33"/>
                  </a:lnTo>
                  <a:lnTo>
                    <a:pt x="137" y="33"/>
                  </a:lnTo>
                  <a:close/>
                  <a:moveTo>
                    <a:pt x="91" y="131"/>
                  </a:moveTo>
                  <a:lnTo>
                    <a:pt x="91" y="131"/>
                  </a:lnTo>
                  <a:lnTo>
                    <a:pt x="88" y="131"/>
                  </a:lnTo>
                  <a:lnTo>
                    <a:pt x="86" y="129"/>
                  </a:lnTo>
                  <a:lnTo>
                    <a:pt x="86" y="129"/>
                  </a:lnTo>
                  <a:lnTo>
                    <a:pt x="85" y="131"/>
                  </a:lnTo>
                  <a:lnTo>
                    <a:pt x="85" y="131"/>
                  </a:lnTo>
                  <a:lnTo>
                    <a:pt x="86" y="131"/>
                  </a:lnTo>
                  <a:lnTo>
                    <a:pt x="86" y="131"/>
                  </a:lnTo>
                  <a:lnTo>
                    <a:pt x="88" y="132"/>
                  </a:lnTo>
                  <a:lnTo>
                    <a:pt x="88" y="132"/>
                  </a:lnTo>
                  <a:lnTo>
                    <a:pt x="90" y="132"/>
                  </a:lnTo>
                  <a:lnTo>
                    <a:pt x="90" y="132"/>
                  </a:lnTo>
                  <a:lnTo>
                    <a:pt x="91" y="131"/>
                  </a:lnTo>
                  <a:lnTo>
                    <a:pt x="91" y="131"/>
                  </a:lnTo>
                  <a:close/>
                  <a:moveTo>
                    <a:pt x="91" y="137"/>
                  </a:moveTo>
                  <a:lnTo>
                    <a:pt x="91" y="137"/>
                  </a:lnTo>
                  <a:lnTo>
                    <a:pt x="93" y="139"/>
                  </a:lnTo>
                  <a:lnTo>
                    <a:pt x="94" y="140"/>
                  </a:lnTo>
                  <a:lnTo>
                    <a:pt x="94" y="140"/>
                  </a:lnTo>
                  <a:lnTo>
                    <a:pt x="93" y="137"/>
                  </a:lnTo>
                  <a:lnTo>
                    <a:pt x="93" y="137"/>
                  </a:lnTo>
                  <a:lnTo>
                    <a:pt x="91" y="137"/>
                  </a:lnTo>
                  <a:lnTo>
                    <a:pt x="91" y="137"/>
                  </a:lnTo>
                  <a:close/>
                  <a:moveTo>
                    <a:pt x="180" y="49"/>
                  </a:moveTo>
                  <a:lnTo>
                    <a:pt x="180" y="49"/>
                  </a:lnTo>
                  <a:lnTo>
                    <a:pt x="180" y="60"/>
                  </a:lnTo>
                  <a:lnTo>
                    <a:pt x="180" y="60"/>
                  </a:lnTo>
                  <a:lnTo>
                    <a:pt x="180" y="53"/>
                  </a:lnTo>
                  <a:lnTo>
                    <a:pt x="180" y="49"/>
                  </a:lnTo>
                  <a:lnTo>
                    <a:pt x="180" y="49"/>
                  </a:lnTo>
                  <a:close/>
                  <a:moveTo>
                    <a:pt x="56" y="107"/>
                  </a:moveTo>
                  <a:lnTo>
                    <a:pt x="56" y="107"/>
                  </a:lnTo>
                  <a:lnTo>
                    <a:pt x="53" y="110"/>
                  </a:lnTo>
                  <a:lnTo>
                    <a:pt x="53" y="110"/>
                  </a:lnTo>
                  <a:lnTo>
                    <a:pt x="56" y="109"/>
                  </a:lnTo>
                  <a:lnTo>
                    <a:pt x="56" y="107"/>
                  </a:lnTo>
                  <a:lnTo>
                    <a:pt x="56" y="107"/>
                  </a:lnTo>
                  <a:close/>
                  <a:moveTo>
                    <a:pt x="72" y="105"/>
                  </a:moveTo>
                  <a:lnTo>
                    <a:pt x="72" y="105"/>
                  </a:lnTo>
                  <a:lnTo>
                    <a:pt x="71" y="107"/>
                  </a:lnTo>
                  <a:lnTo>
                    <a:pt x="71" y="107"/>
                  </a:lnTo>
                  <a:lnTo>
                    <a:pt x="72" y="109"/>
                  </a:lnTo>
                  <a:lnTo>
                    <a:pt x="72" y="109"/>
                  </a:lnTo>
                  <a:lnTo>
                    <a:pt x="74" y="105"/>
                  </a:lnTo>
                  <a:lnTo>
                    <a:pt x="74" y="105"/>
                  </a:lnTo>
                  <a:lnTo>
                    <a:pt x="72" y="105"/>
                  </a:lnTo>
                  <a:lnTo>
                    <a:pt x="72" y="105"/>
                  </a:lnTo>
                  <a:close/>
                  <a:moveTo>
                    <a:pt x="131" y="55"/>
                  </a:moveTo>
                  <a:lnTo>
                    <a:pt x="131" y="55"/>
                  </a:lnTo>
                  <a:lnTo>
                    <a:pt x="127" y="55"/>
                  </a:lnTo>
                  <a:lnTo>
                    <a:pt x="126" y="57"/>
                  </a:lnTo>
                  <a:lnTo>
                    <a:pt x="126" y="57"/>
                  </a:lnTo>
                  <a:lnTo>
                    <a:pt x="126" y="57"/>
                  </a:lnTo>
                  <a:lnTo>
                    <a:pt x="126" y="57"/>
                  </a:lnTo>
                  <a:lnTo>
                    <a:pt x="131" y="55"/>
                  </a:lnTo>
                  <a:lnTo>
                    <a:pt x="131" y="55"/>
                  </a:lnTo>
                  <a:close/>
                  <a:moveTo>
                    <a:pt x="69" y="110"/>
                  </a:moveTo>
                  <a:lnTo>
                    <a:pt x="69" y="110"/>
                  </a:lnTo>
                  <a:lnTo>
                    <a:pt x="69" y="112"/>
                  </a:lnTo>
                  <a:lnTo>
                    <a:pt x="71" y="113"/>
                  </a:lnTo>
                  <a:lnTo>
                    <a:pt x="71" y="113"/>
                  </a:lnTo>
                  <a:lnTo>
                    <a:pt x="71" y="112"/>
                  </a:lnTo>
                  <a:lnTo>
                    <a:pt x="71" y="112"/>
                  </a:lnTo>
                  <a:lnTo>
                    <a:pt x="69" y="110"/>
                  </a:lnTo>
                  <a:lnTo>
                    <a:pt x="69" y="110"/>
                  </a:lnTo>
                  <a:close/>
                  <a:moveTo>
                    <a:pt x="72" y="123"/>
                  </a:moveTo>
                  <a:lnTo>
                    <a:pt x="72" y="123"/>
                  </a:lnTo>
                  <a:lnTo>
                    <a:pt x="77" y="124"/>
                  </a:lnTo>
                  <a:lnTo>
                    <a:pt x="77" y="124"/>
                  </a:lnTo>
                  <a:lnTo>
                    <a:pt x="77" y="124"/>
                  </a:lnTo>
                  <a:lnTo>
                    <a:pt x="77" y="124"/>
                  </a:lnTo>
                  <a:lnTo>
                    <a:pt x="74" y="121"/>
                  </a:lnTo>
                  <a:lnTo>
                    <a:pt x="74" y="121"/>
                  </a:lnTo>
                  <a:lnTo>
                    <a:pt x="72" y="123"/>
                  </a:lnTo>
                  <a:lnTo>
                    <a:pt x="72" y="123"/>
                  </a:lnTo>
                  <a:close/>
                  <a:moveTo>
                    <a:pt x="123" y="145"/>
                  </a:moveTo>
                  <a:lnTo>
                    <a:pt x="123" y="145"/>
                  </a:lnTo>
                  <a:lnTo>
                    <a:pt x="124" y="145"/>
                  </a:lnTo>
                  <a:lnTo>
                    <a:pt x="123" y="143"/>
                  </a:lnTo>
                  <a:lnTo>
                    <a:pt x="123" y="143"/>
                  </a:lnTo>
                  <a:lnTo>
                    <a:pt x="121" y="143"/>
                  </a:lnTo>
                  <a:lnTo>
                    <a:pt x="121" y="145"/>
                  </a:lnTo>
                  <a:lnTo>
                    <a:pt x="121" y="145"/>
                  </a:lnTo>
                  <a:lnTo>
                    <a:pt x="123" y="145"/>
                  </a:lnTo>
                  <a:lnTo>
                    <a:pt x="123" y="145"/>
                  </a:lnTo>
                  <a:close/>
                  <a:moveTo>
                    <a:pt x="88" y="88"/>
                  </a:moveTo>
                  <a:lnTo>
                    <a:pt x="88" y="88"/>
                  </a:lnTo>
                  <a:lnTo>
                    <a:pt x="90" y="87"/>
                  </a:lnTo>
                  <a:lnTo>
                    <a:pt x="88" y="85"/>
                  </a:lnTo>
                  <a:lnTo>
                    <a:pt x="88" y="85"/>
                  </a:lnTo>
                  <a:lnTo>
                    <a:pt x="86" y="85"/>
                  </a:lnTo>
                  <a:lnTo>
                    <a:pt x="86" y="85"/>
                  </a:lnTo>
                  <a:lnTo>
                    <a:pt x="86" y="85"/>
                  </a:lnTo>
                  <a:lnTo>
                    <a:pt x="86" y="85"/>
                  </a:lnTo>
                  <a:lnTo>
                    <a:pt x="88" y="88"/>
                  </a:lnTo>
                  <a:lnTo>
                    <a:pt x="88" y="88"/>
                  </a:lnTo>
                  <a:close/>
                  <a:moveTo>
                    <a:pt x="64" y="55"/>
                  </a:moveTo>
                  <a:lnTo>
                    <a:pt x="64" y="55"/>
                  </a:lnTo>
                  <a:lnTo>
                    <a:pt x="66" y="58"/>
                  </a:lnTo>
                  <a:lnTo>
                    <a:pt x="66" y="58"/>
                  </a:lnTo>
                  <a:lnTo>
                    <a:pt x="66" y="57"/>
                  </a:lnTo>
                  <a:lnTo>
                    <a:pt x="66" y="55"/>
                  </a:lnTo>
                  <a:lnTo>
                    <a:pt x="66" y="55"/>
                  </a:lnTo>
                  <a:lnTo>
                    <a:pt x="64" y="55"/>
                  </a:lnTo>
                  <a:lnTo>
                    <a:pt x="64" y="55"/>
                  </a:lnTo>
                  <a:close/>
                  <a:moveTo>
                    <a:pt x="113" y="88"/>
                  </a:moveTo>
                  <a:lnTo>
                    <a:pt x="113" y="88"/>
                  </a:lnTo>
                  <a:lnTo>
                    <a:pt x="116" y="87"/>
                  </a:lnTo>
                  <a:lnTo>
                    <a:pt x="116" y="87"/>
                  </a:lnTo>
                  <a:lnTo>
                    <a:pt x="112" y="87"/>
                  </a:lnTo>
                  <a:lnTo>
                    <a:pt x="112" y="87"/>
                  </a:lnTo>
                  <a:lnTo>
                    <a:pt x="113" y="88"/>
                  </a:lnTo>
                  <a:lnTo>
                    <a:pt x="113" y="88"/>
                  </a:lnTo>
                  <a:close/>
                  <a:moveTo>
                    <a:pt x="94" y="112"/>
                  </a:moveTo>
                  <a:lnTo>
                    <a:pt x="94" y="112"/>
                  </a:lnTo>
                  <a:lnTo>
                    <a:pt x="93" y="116"/>
                  </a:lnTo>
                  <a:lnTo>
                    <a:pt x="93" y="116"/>
                  </a:lnTo>
                  <a:lnTo>
                    <a:pt x="96" y="113"/>
                  </a:lnTo>
                  <a:lnTo>
                    <a:pt x="96" y="113"/>
                  </a:lnTo>
                  <a:lnTo>
                    <a:pt x="94" y="112"/>
                  </a:lnTo>
                  <a:lnTo>
                    <a:pt x="94" y="112"/>
                  </a:lnTo>
                  <a:close/>
                  <a:moveTo>
                    <a:pt x="112" y="162"/>
                  </a:moveTo>
                  <a:lnTo>
                    <a:pt x="112" y="162"/>
                  </a:lnTo>
                  <a:lnTo>
                    <a:pt x="112" y="157"/>
                  </a:lnTo>
                  <a:lnTo>
                    <a:pt x="112" y="157"/>
                  </a:lnTo>
                  <a:lnTo>
                    <a:pt x="112" y="157"/>
                  </a:lnTo>
                  <a:lnTo>
                    <a:pt x="112" y="157"/>
                  </a:lnTo>
                  <a:lnTo>
                    <a:pt x="110" y="161"/>
                  </a:lnTo>
                  <a:lnTo>
                    <a:pt x="112" y="162"/>
                  </a:lnTo>
                  <a:lnTo>
                    <a:pt x="112" y="162"/>
                  </a:lnTo>
                  <a:close/>
                  <a:moveTo>
                    <a:pt x="91" y="98"/>
                  </a:moveTo>
                  <a:lnTo>
                    <a:pt x="91" y="98"/>
                  </a:lnTo>
                  <a:lnTo>
                    <a:pt x="86" y="101"/>
                  </a:lnTo>
                  <a:lnTo>
                    <a:pt x="86" y="101"/>
                  </a:lnTo>
                  <a:lnTo>
                    <a:pt x="88" y="101"/>
                  </a:lnTo>
                  <a:lnTo>
                    <a:pt x="88" y="101"/>
                  </a:lnTo>
                  <a:lnTo>
                    <a:pt x="91" y="98"/>
                  </a:lnTo>
                  <a:lnTo>
                    <a:pt x="91" y="98"/>
                  </a:lnTo>
                  <a:close/>
                  <a:moveTo>
                    <a:pt x="109" y="98"/>
                  </a:moveTo>
                  <a:lnTo>
                    <a:pt x="109" y="98"/>
                  </a:lnTo>
                  <a:lnTo>
                    <a:pt x="110" y="96"/>
                  </a:lnTo>
                  <a:lnTo>
                    <a:pt x="110" y="96"/>
                  </a:lnTo>
                  <a:lnTo>
                    <a:pt x="112" y="94"/>
                  </a:lnTo>
                  <a:lnTo>
                    <a:pt x="113" y="93"/>
                  </a:lnTo>
                  <a:lnTo>
                    <a:pt x="113" y="93"/>
                  </a:lnTo>
                  <a:lnTo>
                    <a:pt x="109" y="98"/>
                  </a:lnTo>
                  <a:lnTo>
                    <a:pt x="109" y="98"/>
                  </a:lnTo>
                  <a:close/>
                  <a:moveTo>
                    <a:pt x="34" y="123"/>
                  </a:moveTo>
                  <a:lnTo>
                    <a:pt x="34" y="123"/>
                  </a:lnTo>
                  <a:lnTo>
                    <a:pt x="31" y="123"/>
                  </a:lnTo>
                  <a:lnTo>
                    <a:pt x="31" y="124"/>
                  </a:lnTo>
                  <a:lnTo>
                    <a:pt x="31" y="124"/>
                  </a:lnTo>
                  <a:lnTo>
                    <a:pt x="33" y="124"/>
                  </a:lnTo>
                  <a:lnTo>
                    <a:pt x="34" y="123"/>
                  </a:lnTo>
                  <a:lnTo>
                    <a:pt x="34" y="123"/>
                  </a:lnTo>
                  <a:close/>
                  <a:moveTo>
                    <a:pt x="116" y="57"/>
                  </a:moveTo>
                  <a:lnTo>
                    <a:pt x="116" y="57"/>
                  </a:lnTo>
                  <a:lnTo>
                    <a:pt x="115" y="55"/>
                  </a:lnTo>
                  <a:lnTo>
                    <a:pt x="113" y="53"/>
                  </a:lnTo>
                  <a:lnTo>
                    <a:pt x="113" y="53"/>
                  </a:lnTo>
                  <a:lnTo>
                    <a:pt x="115" y="57"/>
                  </a:lnTo>
                  <a:lnTo>
                    <a:pt x="115" y="57"/>
                  </a:lnTo>
                  <a:lnTo>
                    <a:pt x="116" y="57"/>
                  </a:lnTo>
                  <a:lnTo>
                    <a:pt x="116" y="57"/>
                  </a:lnTo>
                  <a:close/>
                  <a:moveTo>
                    <a:pt x="121" y="115"/>
                  </a:moveTo>
                  <a:lnTo>
                    <a:pt x="121" y="115"/>
                  </a:lnTo>
                  <a:lnTo>
                    <a:pt x="123" y="113"/>
                  </a:lnTo>
                  <a:lnTo>
                    <a:pt x="123" y="113"/>
                  </a:lnTo>
                  <a:lnTo>
                    <a:pt x="123" y="112"/>
                  </a:lnTo>
                  <a:lnTo>
                    <a:pt x="123" y="112"/>
                  </a:lnTo>
                  <a:lnTo>
                    <a:pt x="121" y="113"/>
                  </a:lnTo>
                  <a:lnTo>
                    <a:pt x="121" y="115"/>
                  </a:lnTo>
                  <a:lnTo>
                    <a:pt x="121" y="115"/>
                  </a:lnTo>
                  <a:close/>
                  <a:moveTo>
                    <a:pt x="66" y="118"/>
                  </a:moveTo>
                  <a:lnTo>
                    <a:pt x="66" y="118"/>
                  </a:lnTo>
                  <a:lnTo>
                    <a:pt x="68" y="116"/>
                  </a:lnTo>
                  <a:lnTo>
                    <a:pt x="69" y="115"/>
                  </a:lnTo>
                  <a:lnTo>
                    <a:pt x="69" y="115"/>
                  </a:lnTo>
                  <a:lnTo>
                    <a:pt x="68" y="115"/>
                  </a:lnTo>
                  <a:lnTo>
                    <a:pt x="68" y="115"/>
                  </a:lnTo>
                  <a:lnTo>
                    <a:pt x="66" y="118"/>
                  </a:lnTo>
                  <a:lnTo>
                    <a:pt x="66" y="118"/>
                  </a:lnTo>
                  <a:close/>
                  <a:moveTo>
                    <a:pt x="74" y="101"/>
                  </a:moveTo>
                  <a:lnTo>
                    <a:pt x="74" y="101"/>
                  </a:lnTo>
                  <a:lnTo>
                    <a:pt x="71" y="99"/>
                  </a:lnTo>
                  <a:lnTo>
                    <a:pt x="71" y="99"/>
                  </a:lnTo>
                  <a:lnTo>
                    <a:pt x="71" y="99"/>
                  </a:lnTo>
                  <a:lnTo>
                    <a:pt x="72" y="101"/>
                  </a:lnTo>
                  <a:lnTo>
                    <a:pt x="72" y="101"/>
                  </a:lnTo>
                  <a:lnTo>
                    <a:pt x="74" y="101"/>
                  </a:lnTo>
                  <a:lnTo>
                    <a:pt x="74" y="101"/>
                  </a:lnTo>
                  <a:close/>
                  <a:moveTo>
                    <a:pt x="168" y="27"/>
                  </a:moveTo>
                  <a:lnTo>
                    <a:pt x="168" y="27"/>
                  </a:lnTo>
                  <a:lnTo>
                    <a:pt x="168" y="30"/>
                  </a:lnTo>
                  <a:lnTo>
                    <a:pt x="172" y="31"/>
                  </a:lnTo>
                  <a:lnTo>
                    <a:pt x="172" y="31"/>
                  </a:lnTo>
                  <a:lnTo>
                    <a:pt x="168" y="27"/>
                  </a:lnTo>
                  <a:lnTo>
                    <a:pt x="168" y="27"/>
                  </a:lnTo>
                  <a:close/>
                  <a:moveTo>
                    <a:pt x="107" y="69"/>
                  </a:moveTo>
                  <a:lnTo>
                    <a:pt x="107" y="69"/>
                  </a:lnTo>
                  <a:lnTo>
                    <a:pt x="104" y="71"/>
                  </a:lnTo>
                  <a:lnTo>
                    <a:pt x="104" y="71"/>
                  </a:lnTo>
                  <a:lnTo>
                    <a:pt x="104" y="72"/>
                  </a:lnTo>
                  <a:lnTo>
                    <a:pt x="104" y="72"/>
                  </a:lnTo>
                  <a:lnTo>
                    <a:pt x="107" y="69"/>
                  </a:lnTo>
                  <a:lnTo>
                    <a:pt x="107" y="69"/>
                  </a:lnTo>
                  <a:close/>
                  <a:moveTo>
                    <a:pt x="47" y="109"/>
                  </a:moveTo>
                  <a:lnTo>
                    <a:pt x="47" y="109"/>
                  </a:lnTo>
                  <a:lnTo>
                    <a:pt x="47" y="109"/>
                  </a:lnTo>
                  <a:lnTo>
                    <a:pt x="47" y="107"/>
                  </a:lnTo>
                  <a:lnTo>
                    <a:pt x="47" y="107"/>
                  </a:lnTo>
                  <a:lnTo>
                    <a:pt x="45" y="107"/>
                  </a:lnTo>
                  <a:lnTo>
                    <a:pt x="45" y="107"/>
                  </a:lnTo>
                  <a:lnTo>
                    <a:pt x="47" y="109"/>
                  </a:lnTo>
                  <a:lnTo>
                    <a:pt x="47" y="109"/>
                  </a:lnTo>
                  <a:close/>
                  <a:moveTo>
                    <a:pt x="148" y="66"/>
                  </a:moveTo>
                  <a:lnTo>
                    <a:pt x="148" y="66"/>
                  </a:lnTo>
                  <a:lnTo>
                    <a:pt x="151" y="64"/>
                  </a:lnTo>
                  <a:lnTo>
                    <a:pt x="151" y="64"/>
                  </a:lnTo>
                  <a:lnTo>
                    <a:pt x="151" y="64"/>
                  </a:lnTo>
                  <a:lnTo>
                    <a:pt x="151" y="64"/>
                  </a:lnTo>
                  <a:lnTo>
                    <a:pt x="148" y="66"/>
                  </a:lnTo>
                  <a:lnTo>
                    <a:pt x="148" y="66"/>
                  </a:lnTo>
                  <a:close/>
                  <a:moveTo>
                    <a:pt x="132" y="113"/>
                  </a:moveTo>
                  <a:lnTo>
                    <a:pt x="132" y="113"/>
                  </a:lnTo>
                  <a:lnTo>
                    <a:pt x="134" y="115"/>
                  </a:lnTo>
                  <a:lnTo>
                    <a:pt x="134" y="115"/>
                  </a:lnTo>
                  <a:lnTo>
                    <a:pt x="134" y="113"/>
                  </a:lnTo>
                  <a:lnTo>
                    <a:pt x="134" y="113"/>
                  </a:lnTo>
                  <a:lnTo>
                    <a:pt x="134" y="113"/>
                  </a:lnTo>
                  <a:lnTo>
                    <a:pt x="134" y="113"/>
                  </a:lnTo>
                  <a:lnTo>
                    <a:pt x="132" y="113"/>
                  </a:lnTo>
                  <a:lnTo>
                    <a:pt x="132" y="113"/>
                  </a:lnTo>
                  <a:close/>
                  <a:moveTo>
                    <a:pt x="90" y="110"/>
                  </a:moveTo>
                  <a:lnTo>
                    <a:pt x="90" y="110"/>
                  </a:lnTo>
                  <a:lnTo>
                    <a:pt x="90" y="109"/>
                  </a:lnTo>
                  <a:lnTo>
                    <a:pt x="90" y="109"/>
                  </a:lnTo>
                  <a:lnTo>
                    <a:pt x="88" y="109"/>
                  </a:lnTo>
                  <a:lnTo>
                    <a:pt x="88" y="109"/>
                  </a:lnTo>
                  <a:lnTo>
                    <a:pt x="85" y="112"/>
                  </a:lnTo>
                  <a:lnTo>
                    <a:pt x="85" y="112"/>
                  </a:lnTo>
                  <a:lnTo>
                    <a:pt x="85" y="112"/>
                  </a:lnTo>
                  <a:lnTo>
                    <a:pt x="85" y="112"/>
                  </a:lnTo>
                  <a:lnTo>
                    <a:pt x="90" y="110"/>
                  </a:lnTo>
                  <a:lnTo>
                    <a:pt x="90" y="110"/>
                  </a:lnTo>
                  <a:close/>
                  <a:moveTo>
                    <a:pt x="107" y="41"/>
                  </a:moveTo>
                  <a:lnTo>
                    <a:pt x="107" y="41"/>
                  </a:lnTo>
                  <a:lnTo>
                    <a:pt x="107" y="38"/>
                  </a:lnTo>
                  <a:lnTo>
                    <a:pt x="107" y="38"/>
                  </a:lnTo>
                  <a:lnTo>
                    <a:pt x="107" y="38"/>
                  </a:lnTo>
                  <a:lnTo>
                    <a:pt x="107" y="38"/>
                  </a:lnTo>
                  <a:lnTo>
                    <a:pt x="105" y="41"/>
                  </a:lnTo>
                  <a:lnTo>
                    <a:pt x="105" y="41"/>
                  </a:lnTo>
                  <a:lnTo>
                    <a:pt x="107" y="41"/>
                  </a:lnTo>
                  <a:lnTo>
                    <a:pt x="107" y="41"/>
                  </a:lnTo>
                  <a:close/>
                  <a:moveTo>
                    <a:pt x="9" y="112"/>
                  </a:moveTo>
                  <a:lnTo>
                    <a:pt x="9" y="112"/>
                  </a:lnTo>
                  <a:lnTo>
                    <a:pt x="11" y="110"/>
                  </a:lnTo>
                  <a:lnTo>
                    <a:pt x="12" y="109"/>
                  </a:lnTo>
                  <a:lnTo>
                    <a:pt x="12" y="109"/>
                  </a:lnTo>
                  <a:lnTo>
                    <a:pt x="11" y="110"/>
                  </a:lnTo>
                  <a:lnTo>
                    <a:pt x="9" y="112"/>
                  </a:lnTo>
                  <a:lnTo>
                    <a:pt x="9" y="112"/>
                  </a:lnTo>
                  <a:close/>
                  <a:moveTo>
                    <a:pt x="85" y="135"/>
                  </a:moveTo>
                  <a:lnTo>
                    <a:pt x="85" y="135"/>
                  </a:lnTo>
                  <a:lnTo>
                    <a:pt x="85" y="135"/>
                  </a:lnTo>
                  <a:lnTo>
                    <a:pt x="85" y="135"/>
                  </a:lnTo>
                  <a:lnTo>
                    <a:pt x="83" y="132"/>
                  </a:lnTo>
                  <a:lnTo>
                    <a:pt x="83" y="132"/>
                  </a:lnTo>
                  <a:lnTo>
                    <a:pt x="82" y="134"/>
                  </a:lnTo>
                  <a:lnTo>
                    <a:pt x="82" y="134"/>
                  </a:lnTo>
                  <a:lnTo>
                    <a:pt x="85" y="135"/>
                  </a:lnTo>
                  <a:lnTo>
                    <a:pt x="85" y="135"/>
                  </a:lnTo>
                  <a:close/>
                  <a:moveTo>
                    <a:pt x="112" y="129"/>
                  </a:moveTo>
                  <a:lnTo>
                    <a:pt x="112" y="129"/>
                  </a:lnTo>
                  <a:lnTo>
                    <a:pt x="109" y="132"/>
                  </a:lnTo>
                  <a:lnTo>
                    <a:pt x="109" y="132"/>
                  </a:lnTo>
                  <a:lnTo>
                    <a:pt x="112" y="131"/>
                  </a:lnTo>
                  <a:lnTo>
                    <a:pt x="112" y="129"/>
                  </a:lnTo>
                  <a:lnTo>
                    <a:pt x="112" y="129"/>
                  </a:lnTo>
                  <a:close/>
                  <a:moveTo>
                    <a:pt x="38" y="112"/>
                  </a:moveTo>
                  <a:lnTo>
                    <a:pt x="38" y="112"/>
                  </a:lnTo>
                  <a:lnTo>
                    <a:pt x="39" y="113"/>
                  </a:lnTo>
                  <a:lnTo>
                    <a:pt x="39" y="113"/>
                  </a:lnTo>
                  <a:lnTo>
                    <a:pt x="39" y="112"/>
                  </a:lnTo>
                  <a:lnTo>
                    <a:pt x="39" y="112"/>
                  </a:lnTo>
                  <a:lnTo>
                    <a:pt x="38" y="112"/>
                  </a:lnTo>
                  <a:lnTo>
                    <a:pt x="38" y="112"/>
                  </a:lnTo>
                  <a:close/>
                  <a:moveTo>
                    <a:pt x="120" y="82"/>
                  </a:moveTo>
                  <a:lnTo>
                    <a:pt x="120" y="82"/>
                  </a:lnTo>
                  <a:lnTo>
                    <a:pt x="121" y="80"/>
                  </a:lnTo>
                  <a:lnTo>
                    <a:pt x="121" y="80"/>
                  </a:lnTo>
                  <a:lnTo>
                    <a:pt x="120" y="79"/>
                  </a:lnTo>
                  <a:lnTo>
                    <a:pt x="120" y="79"/>
                  </a:lnTo>
                  <a:lnTo>
                    <a:pt x="120" y="80"/>
                  </a:lnTo>
                  <a:lnTo>
                    <a:pt x="120" y="82"/>
                  </a:lnTo>
                  <a:lnTo>
                    <a:pt x="120" y="82"/>
                  </a:lnTo>
                  <a:close/>
                  <a:moveTo>
                    <a:pt x="74" y="113"/>
                  </a:moveTo>
                  <a:lnTo>
                    <a:pt x="74" y="113"/>
                  </a:lnTo>
                  <a:lnTo>
                    <a:pt x="72" y="115"/>
                  </a:lnTo>
                  <a:lnTo>
                    <a:pt x="72" y="115"/>
                  </a:lnTo>
                  <a:lnTo>
                    <a:pt x="72" y="115"/>
                  </a:lnTo>
                  <a:lnTo>
                    <a:pt x="72" y="115"/>
                  </a:lnTo>
                  <a:lnTo>
                    <a:pt x="75" y="113"/>
                  </a:lnTo>
                  <a:lnTo>
                    <a:pt x="75" y="113"/>
                  </a:lnTo>
                  <a:lnTo>
                    <a:pt x="74" y="113"/>
                  </a:lnTo>
                  <a:lnTo>
                    <a:pt x="74" y="113"/>
                  </a:lnTo>
                  <a:close/>
                  <a:moveTo>
                    <a:pt x="99" y="30"/>
                  </a:moveTo>
                  <a:lnTo>
                    <a:pt x="99" y="30"/>
                  </a:lnTo>
                  <a:lnTo>
                    <a:pt x="97" y="33"/>
                  </a:lnTo>
                  <a:lnTo>
                    <a:pt x="97" y="33"/>
                  </a:lnTo>
                  <a:lnTo>
                    <a:pt x="101" y="30"/>
                  </a:lnTo>
                  <a:lnTo>
                    <a:pt x="101" y="30"/>
                  </a:lnTo>
                  <a:lnTo>
                    <a:pt x="99" y="30"/>
                  </a:lnTo>
                  <a:lnTo>
                    <a:pt x="99" y="30"/>
                  </a:lnTo>
                  <a:close/>
                  <a:moveTo>
                    <a:pt x="143" y="63"/>
                  </a:moveTo>
                  <a:lnTo>
                    <a:pt x="143" y="63"/>
                  </a:lnTo>
                  <a:lnTo>
                    <a:pt x="139" y="64"/>
                  </a:lnTo>
                  <a:lnTo>
                    <a:pt x="139" y="64"/>
                  </a:lnTo>
                  <a:lnTo>
                    <a:pt x="143" y="63"/>
                  </a:lnTo>
                  <a:lnTo>
                    <a:pt x="143" y="63"/>
                  </a:lnTo>
                  <a:close/>
                  <a:moveTo>
                    <a:pt x="118" y="38"/>
                  </a:moveTo>
                  <a:lnTo>
                    <a:pt x="118" y="38"/>
                  </a:lnTo>
                  <a:lnTo>
                    <a:pt x="118" y="36"/>
                  </a:lnTo>
                  <a:lnTo>
                    <a:pt x="118" y="36"/>
                  </a:lnTo>
                  <a:lnTo>
                    <a:pt x="118" y="33"/>
                  </a:lnTo>
                  <a:lnTo>
                    <a:pt x="118" y="33"/>
                  </a:lnTo>
                  <a:lnTo>
                    <a:pt x="118" y="38"/>
                  </a:lnTo>
                  <a:lnTo>
                    <a:pt x="118" y="38"/>
                  </a:lnTo>
                  <a:close/>
                  <a:moveTo>
                    <a:pt x="112" y="112"/>
                  </a:moveTo>
                  <a:lnTo>
                    <a:pt x="112" y="112"/>
                  </a:lnTo>
                  <a:lnTo>
                    <a:pt x="115" y="110"/>
                  </a:lnTo>
                  <a:lnTo>
                    <a:pt x="115" y="110"/>
                  </a:lnTo>
                  <a:lnTo>
                    <a:pt x="112" y="110"/>
                  </a:lnTo>
                  <a:lnTo>
                    <a:pt x="112" y="112"/>
                  </a:lnTo>
                  <a:lnTo>
                    <a:pt x="112" y="112"/>
                  </a:lnTo>
                  <a:close/>
                  <a:moveTo>
                    <a:pt x="97" y="131"/>
                  </a:moveTo>
                  <a:lnTo>
                    <a:pt x="97" y="131"/>
                  </a:lnTo>
                  <a:lnTo>
                    <a:pt x="97" y="129"/>
                  </a:lnTo>
                  <a:lnTo>
                    <a:pt x="97" y="129"/>
                  </a:lnTo>
                  <a:lnTo>
                    <a:pt x="94" y="132"/>
                  </a:lnTo>
                  <a:lnTo>
                    <a:pt x="94" y="132"/>
                  </a:lnTo>
                  <a:lnTo>
                    <a:pt x="94" y="132"/>
                  </a:lnTo>
                  <a:lnTo>
                    <a:pt x="94" y="132"/>
                  </a:lnTo>
                  <a:lnTo>
                    <a:pt x="96" y="132"/>
                  </a:lnTo>
                  <a:lnTo>
                    <a:pt x="97" y="131"/>
                  </a:lnTo>
                  <a:lnTo>
                    <a:pt x="97" y="131"/>
                  </a:lnTo>
                  <a:close/>
                  <a:moveTo>
                    <a:pt x="168" y="96"/>
                  </a:moveTo>
                  <a:lnTo>
                    <a:pt x="168" y="96"/>
                  </a:lnTo>
                  <a:lnTo>
                    <a:pt x="167" y="94"/>
                  </a:lnTo>
                  <a:lnTo>
                    <a:pt x="167" y="94"/>
                  </a:lnTo>
                  <a:lnTo>
                    <a:pt x="165" y="99"/>
                  </a:lnTo>
                  <a:lnTo>
                    <a:pt x="165" y="99"/>
                  </a:lnTo>
                  <a:lnTo>
                    <a:pt x="165" y="99"/>
                  </a:lnTo>
                  <a:lnTo>
                    <a:pt x="165" y="99"/>
                  </a:lnTo>
                  <a:lnTo>
                    <a:pt x="168" y="96"/>
                  </a:lnTo>
                  <a:lnTo>
                    <a:pt x="168" y="96"/>
                  </a:lnTo>
                  <a:close/>
                  <a:moveTo>
                    <a:pt x="72" y="61"/>
                  </a:moveTo>
                  <a:lnTo>
                    <a:pt x="72" y="61"/>
                  </a:lnTo>
                  <a:lnTo>
                    <a:pt x="69" y="63"/>
                  </a:lnTo>
                  <a:lnTo>
                    <a:pt x="69" y="64"/>
                  </a:lnTo>
                  <a:lnTo>
                    <a:pt x="69" y="64"/>
                  </a:lnTo>
                  <a:lnTo>
                    <a:pt x="72" y="61"/>
                  </a:lnTo>
                  <a:lnTo>
                    <a:pt x="72" y="61"/>
                  </a:lnTo>
                  <a:close/>
                  <a:moveTo>
                    <a:pt x="165" y="45"/>
                  </a:moveTo>
                  <a:lnTo>
                    <a:pt x="165" y="45"/>
                  </a:lnTo>
                  <a:lnTo>
                    <a:pt x="164" y="41"/>
                  </a:lnTo>
                  <a:lnTo>
                    <a:pt x="164" y="41"/>
                  </a:lnTo>
                  <a:lnTo>
                    <a:pt x="164" y="44"/>
                  </a:lnTo>
                  <a:lnTo>
                    <a:pt x="165" y="45"/>
                  </a:lnTo>
                  <a:lnTo>
                    <a:pt x="165" y="45"/>
                  </a:lnTo>
                  <a:close/>
                  <a:moveTo>
                    <a:pt x="120" y="23"/>
                  </a:moveTo>
                  <a:lnTo>
                    <a:pt x="120" y="23"/>
                  </a:lnTo>
                  <a:lnTo>
                    <a:pt x="120" y="23"/>
                  </a:lnTo>
                  <a:lnTo>
                    <a:pt x="120" y="23"/>
                  </a:lnTo>
                  <a:lnTo>
                    <a:pt x="118" y="23"/>
                  </a:lnTo>
                  <a:lnTo>
                    <a:pt x="118" y="23"/>
                  </a:lnTo>
                  <a:lnTo>
                    <a:pt x="116" y="25"/>
                  </a:lnTo>
                  <a:lnTo>
                    <a:pt x="116" y="25"/>
                  </a:lnTo>
                  <a:lnTo>
                    <a:pt x="120" y="23"/>
                  </a:lnTo>
                  <a:lnTo>
                    <a:pt x="120" y="23"/>
                  </a:lnTo>
                  <a:close/>
                  <a:moveTo>
                    <a:pt x="116" y="162"/>
                  </a:moveTo>
                  <a:lnTo>
                    <a:pt x="116" y="162"/>
                  </a:lnTo>
                  <a:lnTo>
                    <a:pt x="115" y="162"/>
                  </a:lnTo>
                  <a:lnTo>
                    <a:pt x="115" y="162"/>
                  </a:lnTo>
                  <a:lnTo>
                    <a:pt x="115" y="164"/>
                  </a:lnTo>
                  <a:lnTo>
                    <a:pt x="115" y="164"/>
                  </a:lnTo>
                  <a:lnTo>
                    <a:pt x="115" y="164"/>
                  </a:lnTo>
                  <a:lnTo>
                    <a:pt x="115" y="164"/>
                  </a:lnTo>
                  <a:lnTo>
                    <a:pt x="116" y="162"/>
                  </a:lnTo>
                  <a:lnTo>
                    <a:pt x="116" y="162"/>
                  </a:lnTo>
                  <a:close/>
                  <a:moveTo>
                    <a:pt x="112" y="142"/>
                  </a:moveTo>
                  <a:lnTo>
                    <a:pt x="112" y="142"/>
                  </a:lnTo>
                  <a:lnTo>
                    <a:pt x="109" y="143"/>
                  </a:lnTo>
                  <a:lnTo>
                    <a:pt x="109" y="143"/>
                  </a:lnTo>
                  <a:lnTo>
                    <a:pt x="110" y="142"/>
                  </a:lnTo>
                  <a:lnTo>
                    <a:pt x="110" y="142"/>
                  </a:lnTo>
                  <a:lnTo>
                    <a:pt x="112" y="142"/>
                  </a:lnTo>
                  <a:lnTo>
                    <a:pt x="112" y="142"/>
                  </a:lnTo>
                  <a:close/>
                  <a:moveTo>
                    <a:pt x="143" y="80"/>
                  </a:moveTo>
                  <a:lnTo>
                    <a:pt x="143" y="80"/>
                  </a:lnTo>
                  <a:lnTo>
                    <a:pt x="142" y="83"/>
                  </a:lnTo>
                  <a:lnTo>
                    <a:pt x="142" y="83"/>
                  </a:lnTo>
                  <a:lnTo>
                    <a:pt x="143" y="82"/>
                  </a:lnTo>
                  <a:lnTo>
                    <a:pt x="143" y="80"/>
                  </a:lnTo>
                  <a:lnTo>
                    <a:pt x="143" y="80"/>
                  </a:lnTo>
                  <a:close/>
                  <a:moveTo>
                    <a:pt x="131" y="45"/>
                  </a:moveTo>
                  <a:lnTo>
                    <a:pt x="131" y="45"/>
                  </a:lnTo>
                  <a:lnTo>
                    <a:pt x="131" y="47"/>
                  </a:lnTo>
                  <a:lnTo>
                    <a:pt x="131" y="47"/>
                  </a:lnTo>
                  <a:lnTo>
                    <a:pt x="131" y="47"/>
                  </a:lnTo>
                  <a:lnTo>
                    <a:pt x="132" y="47"/>
                  </a:lnTo>
                  <a:lnTo>
                    <a:pt x="132" y="47"/>
                  </a:lnTo>
                  <a:lnTo>
                    <a:pt x="131" y="45"/>
                  </a:lnTo>
                  <a:lnTo>
                    <a:pt x="131" y="45"/>
                  </a:lnTo>
                  <a:lnTo>
                    <a:pt x="131" y="45"/>
                  </a:lnTo>
                  <a:close/>
                  <a:moveTo>
                    <a:pt x="60" y="121"/>
                  </a:moveTo>
                  <a:lnTo>
                    <a:pt x="60" y="121"/>
                  </a:lnTo>
                  <a:lnTo>
                    <a:pt x="60" y="121"/>
                  </a:lnTo>
                  <a:lnTo>
                    <a:pt x="60" y="121"/>
                  </a:lnTo>
                  <a:lnTo>
                    <a:pt x="60" y="123"/>
                  </a:lnTo>
                  <a:lnTo>
                    <a:pt x="60" y="123"/>
                  </a:lnTo>
                  <a:lnTo>
                    <a:pt x="61" y="121"/>
                  </a:lnTo>
                  <a:lnTo>
                    <a:pt x="61" y="121"/>
                  </a:lnTo>
                  <a:lnTo>
                    <a:pt x="60" y="121"/>
                  </a:lnTo>
                  <a:lnTo>
                    <a:pt x="60" y="121"/>
                  </a:lnTo>
                  <a:close/>
                  <a:moveTo>
                    <a:pt x="102" y="128"/>
                  </a:moveTo>
                  <a:lnTo>
                    <a:pt x="102" y="128"/>
                  </a:lnTo>
                  <a:lnTo>
                    <a:pt x="104" y="124"/>
                  </a:lnTo>
                  <a:lnTo>
                    <a:pt x="104" y="124"/>
                  </a:lnTo>
                  <a:lnTo>
                    <a:pt x="102" y="128"/>
                  </a:lnTo>
                  <a:lnTo>
                    <a:pt x="102" y="128"/>
                  </a:lnTo>
                  <a:close/>
                  <a:moveTo>
                    <a:pt x="167" y="63"/>
                  </a:moveTo>
                  <a:lnTo>
                    <a:pt x="167" y="63"/>
                  </a:lnTo>
                  <a:lnTo>
                    <a:pt x="167" y="64"/>
                  </a:lnTo>
                  <a:lnTo>
                    <a:pt x="167" y="66"/>
                  </a:lnTo>
                  <a:lnTo>
                    <a:pt x="167" y="66"/>
                  </a:lnTo>
                  <a:lnTo>
                    <a:pt x="167" y="63"/>
                  </a:lnTo>
                  <a:lnTo>
                    <a:pt x="167" y="63"/>
                  </a:lnTo>
                  <a:close/>
                  <a:moveTo>
                    <a:pt x="120" y="42"/>
                  </a:moveTo>
                  <a:lnTo>
                    <a:pt x="120" y="42"/>
                  </a:lnTo>
                  <a:lnTo>
                    <a:pt x="120" y="42"/>
                  </a:lnTo>
                  <a:lnTo>
                    <a:pt x="120" y="42"/>
                  </a:lnTo>
                  <a:lnTo>
                    <a:pt x="118" y="42"/>
                  </a:lnTo>
                  <a:lnTo>
                    <a:pt x="118" y="42"/>
                  </a:lnTo>
                  <a:lnTo>
                    <a:pt x="118" y="44"/>
                  </a:lnTo>
                  <a:lnTo>
                    <a:pt x="118" y="44"/>
                  </a:lnTo>
                  <a:lnTo>
                    <a:pt x="120" y="42"/>
                  </a:lnTo>
                  <a:lnTo>
                    <a:pt x="120" y="42"/>
                  </a:lnTo>
                  <a:close/>
                  <a:moveTo>
                    <a:pt x="44" y="64"/>
                  </a:moveTo>
                  <a:lnTo>
                    <a:pt x="44" y="64"/>
                  </a:lnTo>
                  <a:lnTo>
                    <a:pt x="45" y="64"/>
                  </a:lnTo>
                  <a:lnTo>
                    <a:pt x="45" y="64"/>
                  </a:lnTo>
                  <a:lnTo>
                    <a:pt x="47" y="63"/>
                  </a:lnTo>
                  <a:lnTo>
                    <a:pt x="47" y="63"/>
                  </a:lnTo>
                  <a:lnTo>
                    <a:pt x="47" y="63"/>
                  </a:lnTo>
                  <a:lnTo>
                    <a:pt x="47" y="63"/>
                  </a:lnTo>
                  <a:lnTo>
                    <a:pt x="44" y="64"/>
                  </a:lnTo>
                  <a:lnTo>
                    <a:pt x="44" y="64"/>
                  </a:lnTo>
                  <a:close/>
                  <a:moveTo>
                    <a:pt x="120" y="93"/>
                  </a:moveTo>
                  <a:lnTo>
                    <a:pt x="120" y="93"/>
                  </a:lnTo>
                  <a:lnTo>
                    <a:pt x="120" y="93"/>
                  </a:lnTo>
                  <a:lnTo>
                    <a:pt x="120" y="93"/>
                  </a:lnTo>
                  <a:lnTo>
                    <a:pt x="118" y="94"/>
                  </a:lnTo>
                  <a:lnTo>
                    <a:pt x="118" y="94"/>
                  </a:lnTo>
                  <a:lnTo>
                    <a:pt x="120" y="94"/>
                  </a:lnTo>
                  <a:lnTo>
                    <a:pt x="120" y="94"/>
                  </a:lnTo>
                  <a:lnTo>
                    <a:pt x="120" y="93"/>
                  </a:lnTo>
                  <a:lnTo>
                    <a:pt x="120" y="93"/>
                  </a:lnTo>
                  <a:close/>
                  <a:moveTo>
                    <a:pt x="140" y="80"/>
                  </a:moveTo>
                  <a:lnTo>
                    <a:pt x="140" y="80"/>
                  </a:lnTo>
                  <a:lnTo>
                    <a:pt x="140" y="80"/>
                  </a:lnTo>
                  <a:lnTo>
                    <a:pt x="140" y="80"/>
                  </a:lnTo>
                  <a:lnTo>
                    <a:pt x="140" y="79"/>
                  </a:lnTo>
                  <a:lnTo>
                    <a:pt x="140" y="79"/>
                  </a:lnTo>
                  <a:lnTo>
                    <a:pt x="142" y="79"/>
                  </a:lnTo>
                  <a:lnTo>
                    <a:pt x="142" y="79"/>
                  </a:lnTo>
                  <a:lnTo>
                    <a:pt x="142" y="79"/>
                  </a:lnTo>
                  <a:lnTo>
                    <a:pt x="142" y="79"/>
                  </a:lnTo>
                  <a:lnTo>
                    <a:pt x="139" y="79"/>
                  </a:lnTo>
                  <a:lnTo>
                    <a:pt x="139" y="79"/>
                  </a:lnTo>
                  <a:lnTo>
                    <a:pt x="140" y="80"/>
                  </a:lnTo>
                  <a:lnTo>
                    <a:pt x="140" y="80"/>
                  </a:lnTo>
                  <a:close/>
                  <a:moveTo>
                    <a:pt x="116" y="11"/>
                  </a:moveTo>
                  <a:lnTo>
                    <a:pt x="116" y="11"/>
                  </a:lnTo>
                  <a:lnTo>
                    <a:pt x="116" y="11"/>
                  </a:lnTo>
                  <a:lnTo>
                    <a:pt x="116" y="11"/>
                  </a:lnTo>
                  <a:lnTo>
                    <a:pt x="112" y="12"/>
                  </a:lnTo>
                  <a:lnTo>
                    <a:pt x="112" y="12"/>
                  </a:lnTo>
                  <a:lnTo>
                    <a:pt x="112" y="12"/>
                  </a:lnTo>
                  <a:lnTo>
                    <a:pt x="112" y="12"/>
                  </a:lnTo>
                  <a:lnTo>
                    <a:pt x="116" y="11"/>
                  </a:lnTo>
                  <a:lnTo>
                    <a:pt x="116" y="11"/>
                  </a:lnTo>
                  <a:close/>
                  <a:moveTo>
                    <a:pt x="77" y="74"/>
                  </a:moveTo>
                  <a:lnTo>
                    <a:pt x="77" y="74"/>
                  </a:lnTo>
                  <a:lnTo>
                    <a:pt x="75" y="71"/>
                  </a:lnTo>
                  <a:lnTo>
                    <a:pt x="75" y="71"/>
                  </a:lnTo>
                  <a:lnTo>
                    <a:pt x="74" y="72"/>
                  </a:lnTo>
                  <a:lnTo>
                    <a:pt x="74" y="72"/>
                  </a:lnTo>
                  <a:lnTo>
                    <a:pt x="77" y="74"/>
                  </a:lnTo>
                  <a:lnTo>
                    <a:pt x="77" y="74"/>
                  </a:lnTo>
                  <a:close/>
                  <a:moveTo>
                    <a:pt x="172" y="39"/>
                  </a:moveTo>
                  <a:lnTo>
                    <a:pt x="172" y="39"/>
                  </a:lnTo>
                  <a:lnTo>
                    <a:pt x="172" y="41"/>
                  </a:lnTo>
                  <a:lnTo>
                    <a:pt x="173" y="41"/>
                  </a:lnTo>
                  <a:lnTo>
                    <a:pt x="173" y="41"/>
                  </a:lnTo>
                  <a:lnTo>
                    <a:pt x="172" y="39"/>
                  </a:lnTo>
                  <a:lnTo>
                    <a:pt x="172" y="39"/>
                  </a:lnTo>
                  <a:close/>
                  <a:moveTo>
                    <a:pt x="99" y="115"/>
                  </a:moveTo>
                  <a:lnTo>
                    <a:pt x="99" y="115"/>
                  </a:lnTo>
                  <a:lnTo>
                    <a:pt x="99" y="115"/>
                  </a:lnTo>
                  <a:lnTo>
                    <a:pt x="97" y="116"/>
                  </a:lnTo>
                  <a:lnTo>
                    <a:pt x="97" y="116"/>
                  </a:lnTo>
                  <a:lnTo>
                    <a:pt x="99" y="115"/>
                  </a:lnTo>
                  <a:lnTo>
                    <a:pt x="99" y="115"/>
                  </a:lnTo>
                  <a:close/>
                  <a:moveTo>
                    <a:pt x="61" y="77"/>
                  </a:moveTo>
                  <a:lnTo>
                    <a:pt x="61" y="77"/>
                  </a:lnTo>
                  <a:lnTo>
                    <a:pt x="58" y="77"/>
                  </a:lnTo>
                  <a:lnTo>
                    <a:pt x="58" y="77"/>
                  </a:lnTo>
                  <a:lnTo>
                    <a:pt x="60" y="79"/>
                  </a:lnTo>
                  <a:lnTo>
                    <a:pt x="61" y="77"/>
                  </a:lnTo>
                  <a:lnTo>
                    <a:pt x="61" y="77"/>
                  </a:lnTo>
                  <a:close/>
                  <a:moveTo>
                    <a:pt x="94" y="80"/>
                  </a:moveTo>
                  <a:lnTo>
                    <a:pt x="94" y="80"/>
                  </a:lnTo>
                  <a:lnTo>
                    <a:pt x="91" y="82"/>
                  </a:lnTo>
                  <a:lnTo>
                    <a:pt x="91" y="82"/>
                  </a:lnTo>
                  <a:lnTo>
                    <a:pt x="93" y="82"/>
                  </a:lnTo>
                  <a:lnTo>
                    <a:pt x="94" y="80"/>
                  </a:lnTo>
                  <a:lnTo>
                    <a:pt x="94" y="80"/>
                  </a:lnTo>
                  <a:close/>
                  <a:moveTo>
                    <a:pt x="134" y="74"/>
                  </a:moveTo>
                  <a:lnTo>
                    <a:pt x="134" y="74"/>
                  </a:lnTo>
                  <a:lnTo>
                    <a:pt x="134" y="74"/>
                  </a:lnTo>
                  <a:lnTo>
                    <a:pt x="134" y="74"/>
                  </a:lnTo>
                  <a:lnTo>
                    <a:pt x="134" y="75"/>
                  </a:lnTo>
                  <a:lnTo>
                    <a:pt x="134" y="75"/>
                  </a:lnTo>
                  <a:lnTo>
                    <a:pt x="134" y="75"/>
                  </a:lnTo>
                  <a:lnTo>
                    <a:pt x="134" y="75"/>
                  </a:lnTo>
                  <a:lnTo>
                    <a:pt x="134" y="74"/>
                  </a:lnTo>
                  <a:lnTo>
                    <a:pt x="134" y="74"/>
                  </a:lnTo>
                  <a:close/>
                  <a:moveTo>
                    <a:pt x="123" y="58"/>
                  </a:moveTo>
                  <a:lnTo>
                    <a:pt x="123" y="58"/>
                  </a:lnTo>
                  <a:lnTo>
                    <a:pt x="123" y="58"/>
                  </a:lnTo>
                  <a:lnTo>
                    <a:pt x="123" y="58"/>
                  </a:lnTo>
                  <a:lnTo>
                    <a:pt x="121" y="60"/>
                  </a:lnTo>
                  <a:lnTo>
                    <a:pt x="121" y="60"/>
                  </a:lnTo>
                  <a:lnTo>
                    <a:pt x="121" y="60"/>
                  </a:lnTo>
                  <a:lnTo>
                    <a:pt x="121" y="60"/>
                  </a:lnTo>
                  <a:lnTo>
                    <a:pt x="123" y="58"/>
                  </a:lnTo>
                  <a:lnTo>
                    <a:pt x="123" y="58"/>
                  </a:lnTo>
                  <a:close/>
                  <a:moveTo>
                    <a:pt x="150" y="61"/>
                  </a:moveTo>
                  <a:lnTo>
                    <a:pt x="150" y="61"/>
                  </a:lnTo>
                  <a:lnTo>
                    <a:pt x="150" y="61"/>
                  </a:lnTo>
                  <a:lnTo>
                    <a:pt x="150" y="61"/>
                  </a:lnTo>
                  <a:lnTo>
                    <a:pt x="146" y="61"/>
                  </a:lnTo>
                  <a:lnTo>
                    <a:pt x="146" y="61"/>
                  </a:lnTo>
                  <a:lnTo>
                    <a:pt x="150" y="61"/>
                  </a:lnTo>
                  <a:lnTo>
                    <a:pt x="150" y="61"/>
                  </a:lnTo>
                  <a:close/>
                  <a:moveTo>
                    <a:pt x="131" y="98"/>
                  </a:moveTo>
                  <a:lnTo>
                    <a:pt x="131" y="98"/>
                  </a:lnTo>
                  <a:lnTo>
                    <a:pt x="132" y="96"/>
                  </a:lnTo>
                  <a:lnTo>
                    <a:pt x="132" y="96"/>
                  </a:lnTo>
                  <a:lnTo>
                    <a:pt x="132" y="96"/>
                  </a:lnTo>
                  <a:lnTo>
                    <a:pt x="131" y="98"/>
                  </a:lnTo>
                  <a:lnTo>
                    <a:pt x="131" y="98"/>
                  </a:lnTo>
                  <a:close/>
                  <a:moveTo>
                    <a:pt x="115" y="77"/>
                  </a:moveTo>
                  <a:lnTo>
                    <a:pt x="115" y="77"/>
                  </a:lnTo>
                  <a:lnTo>
                    <a:pt x="115" y="79"/>
                  </a:lnTo>
                  <a:lnTo>
                    <a:pt x="115" y="79"/>
                  </a:lnTo>
                  <a:lnTo>
                    <a:pt x="115" y="79"/>
                  </a:lnTo>
                  <a:lnTo>
                    <a:pt x="115" y="79"/>
                  </a:lnTo>
                  <a:lnTo>
                    <a:pt x="115" y="77"/>
                  </a:lnTo>
                  <a:lnTo>
                    <a:pt x="115" y="77"/>
                  </a:lnTo>
                  <a:close/>
                  <a:moveTo>
                    <a:pt x="94" y="63"/>
                  </a:moveTo>
                  <a:lnTo>
                    <a:pt x="94" y="63"/>
                  </a:lnTo>
                  <a:lnTo>
                    <a:pt x="93" y="63"/>
                  </a:lnTo>
                  <a:lnTo>
                    <a:pt x="93" y="64"/>
                  </a:lnTo>
                  <a:lnTo>
                    <a:pt x="93" y="64"/>
                  </a:lnTo>
                  <a:lnTo>
                    <a:pt x="94" y="63"/>
                  </a:lnTo>
                  <a:lnTo>
                    <a:pt x="94" y="63"/>
                  </a:lnTo>
                  <a:close/>
                  <a:moveTo>
                    <a:pt x="69" y="91"/>
                  </a:moveTo>
                  <a:lnTo>
                    <a:pt x="69" y="91"/>
                  </a:lnTo>
                  <a:lnTo>
                    <a:pt x="69" y="93"/>
                  </a:lnTo>
                  <a:lnTo>
                    <a:pt x="69" y="93"/>
                  </a:lnTo>
                  <a:lnTo>
                    <a:pt x="69" y="93"/>
                  </a:lnTo>
                  <a:lnTo>
                    <a:pt x="69" y="93"/>
                  </a:lnTo>
                  <a:lnTo>
                    <a:pt x="69" y="93"/>
                  </a:lnTo>
                  <a:lnTo>
                    <a:pt x="69" y="91"/>
                  </a:lnTo>
                  <a:lnTo>
                    <a:pt x="69" y="91"/>
                  </a:lnTo>
                  <a:close/>
                  <a:moveTo>
                    <a:pt x="113" y="22"/>
                  </a:moveTo>
                  <a:lnTo>
                    <a:pt x="113" y="22"/>
                  </a:lnTo>
                  <a:lnTo>
                    <a:pt x="113" y="22"/>
                  </a:lnTo>
                  <a:lnTo>
                    <a:pt x="113" y="22"/>
                  </a:lnTo>
                  <a:lnTo>
                    <a:pt x="112" y="23"/>
                  </a:lnTo>
                  <a:lnTo>
                    <a:pt x="112" y="23"/>
                  </a:lnTo>
                  <a:lnTo>
                    <a:pt x="113" y="22"/>
                  </a:lnTo>
                  <a:lnTo>
                    <a:pt x="113" y="22"/>
                  </a:lnTo>
                  <a:close/>
                  <a:moveTo>
                    <a:pt x="94" y="194"/>
                  </a:moveTo>
                  <a:lnTo>
                    <a:pt x="94" y="194"/>
                  </a:lnTo>
                  <a:lnTo>
                    <a:pt x="93" y="194"/>
                  </a:lnTo>
                  <a:lnTo>
                    <a:pt x="91" y="195"/>
                  </a:lnTo>
                  <a:lnTo>
                    <a:pt x="91" y="195"/>
                  </a:lnTo>
                  <a:lnTo>
                    <a:pt x="94" y="194"/>
                  </a:lnTo>
                  <a:lnTo>
                    <a:pt x="94" y="194"/>
                  </a:lnTo>
                  <a:close/>
                  <a:moveTo>
                    <a:pt x="61" y="44"/>
                  </a:moveTo>
                  <a:lnTo>
                    <a:pt x="61" y="44"/>
                  </a:lnTo>
                  <a:lnTo>
                    <a:pt x="61" y="44"/>
                  </a:lnTo>
                  <a:lnTo>
                    <a:pt x="61" y="44"/>
                  </a:lnTo>
                  <a:lnTo>
                    <a:pt x="60" y="45"/>
                  </a:lnTo>
                  <a:lnTo>
                    <a:pt x="60" y="45"/>
                  </a:lnTo>
                  <a:lnTo>
                    <a:pt x="60" y="45"/>
                  </a:lnTo>
                  <a:lnTo>
                    <a:pt x="60" y="45"/>
                  </a:lnTo>
                  <a:lnTo>
                    <a:pt x="61" y="44"/>
                  </a:lnTo>
                  <a:lnTo>
                    <a:pt x="61" y="44"/>
                  </a:lnTo>
                  <a:close/>
                  <a:moveTo>
                    <a:pt x="168" y="52"/>
                  </a:moveTo>
                  <a:lnTo>
                    <a:pt x="168" y="52"/>
                  </a:lnTo>
                  <a:lnTo>
                    <a:pt x="168" y="52"/>
                  </a:lnTo>
                  <a:lnTo>
                    <a:pt x="168" y="52"/>
                  </a:lnTo>
                  <a:lnTo>
                    <a:pt x="168" y="49"/>
                  </a:lnTo>
                  <a:lnTo>
                    <a:pt x="168" y="49"/>
                  </a:lnTo>
                  <a:lnTo>
                    <a:pt x="168" y="49"/>
                  </a:lnTo>
                  <a:lnTo>
                    <a:pt x="168" y="49"/>
                  </a:lnTo>
                  <a:lnTo>
                    <a:pt x="168" y="52"/>
                  </a:lnTo>
                  <a:lnTo>
                    <a:pt x="168" y="52"/>
                  </a:lnTo>
                  <a:close/>
                  <a:moveTo>
                    <a:pt x="83" y="33"/>
                  </a:moveTo>
                  <a:lnTo>
                    <a:pt x="83" y="33"/>
                  </a:lnTo>
                  <a:lnTo>
                    <a:pt x="82" y="34"/>
                  </a:lnTo>
                  <a:lnTo>
                    <a:pt x="82" y="34"/>
                  </a:lnTo>
                  <a:lnTo>
                    <a:pt x="82" y="34"/>
                  </a:lnTo>
                  <a:lnTo>
                    <a:pt x="83" y="33"/>
                  </a:lnTo>
                  <a:lnTo>
                    <a:pt x="83" y="33"/>
                  </a:lnTo>
                  <a:close/>
                  <a:moveTo>
                    <a:pt x="139" y="72"/>
                  </a:moveTo>
                  <a:lnTo>
                    <a:pt x="139" y="72"/>
                  </a:lnTo>
                  <a:lnTo>
                    <a:pt x="139" y="72"/>
                  </a:lnTo>
                  <a:lnTo>
                    <a:pt x="139" y="72"/>
                  </a:lnTo>
                  <a:lnTo>
                    <a:pt x="137" y="72"/>
                  </a:lnTo>
                  <a:lnTo>
                    <a:pt x="137" y="72"/>
                  </a:lnTo>
                  <a:lnTo>
                    <a:pt x="137" y="74"/>
                  </a:lnTo>
                  <a:lnTo>
                    <a:pt x="137" y="74"/>
                  </a:lnTo>
                  <a:lnTo>
                    <a:pt x="139" y="72"/>
                  </a:lnTo>
                  <a:lnTo>
                    <a:pt x="139" y="72"/>
                  </a:lnTo>
                  <a:close/>
                  <a:moveTo>
                    <a:pt x="63" y="68"/>
                  </a:moveTo>
                  <a:lnTo>
                    <a:pt x="63" y="68"/>
                  </a:lnTo>
                  <a:lnTo>
                    <a:pt x="63" y="69"/>
                  </a:lnTo>
                  <a:lnTo>
                    <a:pt x="63" y="69"/>
                  </a:lnTo>
                  <a:lnTo>
                    <a:pt x="63" y="69"/>
                  </a:lnTo>
                  <a:lnTo>
                    <a:pt x="63" y="68"/>
                  </a:lnTo>
                  <a:lnTo>
                    <a:pt x="63" y="68"/>
                  </a:lnTo>
                  <a:close/>
                  <a:moveTo>
                    <a:pt x="101" y="135"/>
                  </a:moveTo>
                  <a:lnTo>
                    <a:pt x="101" y="135"/>
                  </a:lnTo>
                  <a:lnTo>
                    <a:pt x="101" y="135"/>
                  </a:lnTo>
                  <a:lnTo>
                    <a:pt x="101" y="135"/>
                  </a:lnTo>
                  <a:lnTo>
                    <a:pt x="102" y="134"/>
                  </a:lnTo>
                  <a:lnTo>
                    <a:pt x="102" y="134"/>
                  </a:lnTo>
                  <a:lnTo>
                    <a:pt x="102" y="134"/>
                  </a:lnTo>
                  <a:lnTo>
                    <a:pt x="101" y="135"/>
                  </a:lnTo>
                  <a:lnTo>
                    <a:pt x="101" y="135"/>
                  </a:lnTo>
                  <a:close/>
                  <a:moveTo>
                    <a:pt x="127" y="112"/>
                  </a:moveTo>
                  <a:lnTo>
                    <a:pt x="127" y="112"/>
                  </a:lnTo>
                  <a:lnTo>
                    <a:pt x="126" y="112"/>
                  </a:lnTo>
                  <a:lnTo>
                    <a:pt x="126" y="112"/>
                  </a:lnTo>
                  <a:lnTo>
                    <a:pt x="126" y="112"/>
                  </a:lnTo>
                  <a:lnTo>
                    <a:pt x="127" y="112"/>
                  </a:lnTo>
                  <a:lnTo>
                    <a:pt x="127" y="112"/>
                  </a:lnTo>
                  <a:close/>
                  <a:moveTo>
                    <a:pt x="134" y="104"/>
                  </a:moveTo>
                  <a:lnTo>
                    <a:pt x="134" y="104"/>
                  </a:lnTo>
                  <a:lnTo>
                    <a:pt x="132" y="102"/>
                  </a:lnTo>
                  <a:lnTo>
                    <a:pt x="132" y="102"/>
                  </a:lnTo>
                  <a:lnTo>
                    <a:pt x="134" y="104"/>
                  </a:lnTo>
                  <a:lnTo>
                    <a:pt x="134" y="104"/>
                  </a:lnTo>
                  <a:close/>
                  <a:moveTo>
                    <a:pt x="90" y="25"/>
                  </a:moveTo>
                  <a:lnTo>
                    <a:pt x="90" y="25"/>
                  </a:lnTo>
                  <a:lnTo>
                    <a:pt x="90" y="25"/>
                  </a:lnTo>
                  <a:lnTo>
                    <a:pt x="90" y="25"/>
                  </a:lnTo>
                  <a:lnTo>
                    <a:pt x="88" y="25"/>
                  </a:lnTo>
                  <a:lnTo>
                    <a:pt x="88" y="27"/>
                  </a:lnTo>
                  <a:lnTo>
                    <a:pt x="88" y="27"/>
                  </a:lnTo>
                  <a:lnTo>
                    <a:pt x="90" y="25"/>
                  </a:lnTo>
                  <a:lnTo>
                    <a:pt x="90" y="25"/>
                  </a:lnTo>
                  <a:close/>
                  <a:moveTo>
                    <a:pt x="118" y="55"/>
                  </a:moveTo>
                  <a:lnTo>
                    <a:pt x="118" y="55"/>
                  </a:lnTo>
                  <a:lnTo>
                    <a:pt x="120" y="55"/>
                  </a:lnTo>
                  <a:lnTo>
                    <a:pt x="120" y="55"/>
                  </a:lnTo>
                  <a:lnTo>
                    <a:pt x="118" y="55"/>
                  </a:lnTo>
                  <a:lnTo>
                    <a:pt x="118" y="55"/>
                  </a:lnTo>
                  <a:close/>
                  <a:moveTo>
                    <a:pt x="120" y="50"/>
                  </a:moveTo>
                  <a:lnTo>
                    <a:pt x="120" y="50"/>
                  </a:lnTo>
                  <a:lnTo>
                    <a:pt x="121" y="50"/>
                  </a:lnTo>
                  <a:lnTo>
                    <a:pt x="121" y="50"/>
                  </a:lnTo>
                  <a:lnTo>
                    <a:pt x="121" y="50"/>
                  </a:lnTo>
                  <a:lnTo>
                    <a:pt x="120" y="50"/>
                  </a:lnTo>
                  <a:lnTo>
                    <a:pt x="120" y="50"/>
                  </a:lnTo>
                  <a:close/>
                  <a:moveTo>
                    <a:pt x="99" y="42"/>
                  </a:moveTo>
                  <a:lnTo>
                    <a:pt x="99" y="42"/>
                  </a:lnTo>
                  <a:lnTo>
                    <a:pt x="101" y="42"/>
                  </a:lnTo>
                  <a:lnTo>
                    <a:pt x="101" y="42"/>
                  </a:lnTo>
                  <a:lnTo>
                    <a:pt x="101" y="42"/>
                  </a:lnTo>
                  <a:lnTo>
                    <a:pt x="99" y="42"/>
                  </a:lnTo>
                  <a:lnTo>
                    <a:pt x="99" y="42"/>
                  </a:lnTo>
                  <a:close/>
                  <a:moveTo>
                    <a:pt x="150" y="45"/>
                  </a:moveTo>
                  <a:lnTo>
                    <a:pt x="150" y="45"/>
                  </a:lnTo>
                  <a:lnTo>
                    <a:pt x="150" y="45"/>
                  </a:lnTo>
                  <a:lnTo>
                    <a:pt x="150" y="45"/>
                  </a:lnTo>
                  <a:lnTo>
                    <a:pt x="150" y="44"/>
                  </a:lnTo>
                  <a:lnTo>
                    <a:pt x="150" y="44"/>
                  </a:lnTo>
                  <a:lnTo>
                    <a:pt x="148" y="44"/>
                  </a:lnTo>
                  <a:lnTo>
                    <a:pt x="148" y="44"/>
                  </a:lnTo>
                  <a:lnTo>
                    <a:pt x="150" y="45"/>
                  </a:lnTo>
                  <a:lnTo>
                    <a:pt x="150" y="45"/>
                  </a:lnTo>
                  <a:close/>
                  <a:moveTo>
                    <a:pt x="34" y="93"/>
                  </a:moveTo>
                  <a:lnTo>
                    <a:pt x="34" y="93"/>
                  </a:lnTo>
                  <a:lnTo>
                    <a:pt x="34" y="94"/>
                  </a:lnTo>
                  <a:lnTo>
                    <a:pt x="34" y="94"/>
                  </a:lnTo>
                  <a:lnTo>
                    <a:pt x="34" y="93"/>
                  </a:lnTo>
                  <a:lnTo>
                    <a:pt x="34" y="93"/>
                  </a:lnTo>
                  <a:close/>
                  <a:moveTo>
                    <a:pt x="82" y="159"/>
                  </a:moveTo>
                  <a:lnTo>
                    <a:pt x="82" y="159"/>
                  </a:lnTo>
                  <a:lnTo>
                    <a:pt x="82" y="159"/>
                  </a:lnTo>
                  <a:lnTo>
                    <a:pt x="82" y="157"/>
                  </a:lnTo>
                  <a:lnTo>
                    <a:pt x="82" y="157"/>
                  </a:lnTo>
                  <a:lnTo>
                    <a:pt x="82" y="159"/>
                  </a:lnTo>
                  <a:lnTo>
                    <a:pt x="82" y="159"/>
                  </a:lnTo>
                  <a:close/>
                  <a:moveTo>
                    <a:pt x="129" y="110"/>
                  </a:moveTo>
                  <a:lnTo>
                    <a:pt x="129" y="110"/>
                  </a:lnTo>
                  <a:lnTo>
                    <a:pt x="129" y="109"/>
                  </a:lnTo>
                  <a:lnTo>
                    <a:pt x="129" y="109"/>
                  </a:lnTo>
                  <a:lnTo>
                    <a:pt x="129" y="109"/>
                  </a:lnTo>
                  <a:lnTo>
                    <a:pt x="129" y="110"/>
                  </a:lnTo>
                  <a:lnTo>
                    <a:pt x="129" y="110"/>
                  </a:lnTo>
                  <a:close/>
                  <a:moveTo>
                    <a:pt x="82" y="50"/>
                  </a:moveTo>
                  <a:lnTo>
                    <a:pt x="82" y="50"/>
                  </a:lnTo>
                  <a:lnTo>
                    <a:pt x="83" y="50"/>
                  </a:lnTo>
                  <a:lnTo>
                    <a:pt x="83" y="50"/>
                  </a:lnTo>
                  <a:lnTo>
                    <a:pt x="83" y="50"/>
                  </a:lnTo>
                  <a:lnTo>
                    <a:pt x="83" y="50"/>
                  </a:lnTo>
                  <a:lnTo>
                    <a:pt x="83" y="49"/>
                  </a:lnTo>
                  <a:lnTo>
                    <a:pt x="83" y="49"/>
                  </a:lnTo>
                  <a:lnTo>
                    <a:pt x="82" y="50"/>
                  </a:lnTo>
                  <a:lnTo>
                    <a:pt x="82" y="50"/>
                  </a:lnTo>
                  <a:close/>
                  <a:moveTo>
                    <a:pt x="139" y="53"/>
                  </a:moveTo>
                  <a:lnTo>
                    <a:pt x="139" y="53"/>
                  </a:lnTo>
                  <a:lnTo>
                    <a:pt x="139" y="52"/>
                  </a:lnTo>
                  <a:lnTo>
                    <a:pt x="139" y="52"/>
                  </a:lnTo>
                  <a:lnTo>
                    <a:pt x="139" y="53"/>
                  </a:lnTo>
                  <a:lnTo>
                    <a:pt x="139" y="53"/>
                  </a:lnTo>
                  <a:close/>
                  <a:moveTo>
                    <a:pt x="104" y="96"/>
                  </a:moveTo>
                  <a:lnTo>
                    <a:pt x="104" y="96"/>
                  </a:lnTo>
                  <a:lnTo>
                    <a:pt x="104" y="96"/>
                  </a:lnTo>
                  <a:lnTo>
                    <a:pt x="104" y="96"/>
                  </a:lnTo>
                  <a:lnTo>
                    <a:pt x="104" y="94"/>
                  </a:lnTo>
                  <a:lnTo>
                    <a:pt x="104" y="94"/>
                  </a:lnTo>
                  <a:lnTo>
                    <a:pt x="104" y="94"/>
                  </a:lnTo>
                  <a:lnTo>
                    <a:pt x="104" y="94"/>
                  </a:lnTo>
                  <a:lnTo>
                    <a:pt x="104" y="96"/>
                  </a:lnTo>
                  <a:lnTo>
                    <a:pt x="104" y="96"/>
                  </a:lnTo>
                  <a:close/>
                  <a:moveTo>
                    <a:pt x="115" y="31"/>
                  </a:moveTo>
                  <a:lnTo>
                    <a:pt x="115" y="31"/>
                  </a:lnTo>
                  <a:lnTo>
                    <a:pt x="115" y="31"/>
                  </a:lnTo>
                  <a:lnTo>
                    <a:pt x="115" y="31"/>
                  </a:lnTo>
                  <a:lnTo>
                    <a:pt x="113" y="31"/>
                  </a:lnTo>
                  <a:lnTo>
                    <a:pt x="113" y="31"/>
                  </a:lnTo>
                  <a:lnTo>
                    <a:pt x="113" y="31"/>
                  </a:lnTo>
                  <a:lnTo>
                    <a:pt x="113" y="31"/>
                  </a:lnTo>
                  <a:lnTo>
                    <a:pt x="115" y="31"/>
                  </a:lnTo>
                  <a:lnTo>
                    <a:pt x="115" y="31"/>
                  </a:lnTo>
                  <a:close/>
                  <a:moveTo>
                    <a:pt x="145" y="45"/>
                  </a:moveTo>
                  <a:lnTo>
                    <a:pt x="145" y="45"/>
                  </a:lnTo>
                  <a:lnTo>
                    <a:pt x="145" y="45"/>
                  </a:lnTo>
                  <a:lnTo>
                    <a:pt x="145" y="45"/>
                  </a:lnTo>
                  <a:lnTo>
                    <a:pt x="143" y="45"/>
                  </a:lnTo>
                  <a:lnTo>
                    <a:pt x="143" y="45"/>
                  </a:lnTo>
                  <a:lnTo>
                    <a:pt x="143" y="47"/>
                  </a:lnTo>
                  <a:lnTo>
                    <a:pt x="143" y="47"/>
                  </a:lnTo>
                  <a:lnTo>
                    <a:pt x="145" y="45"/>
                  </a:lnTo>
                  <a:lnTo>
                    <a:pt x="145" y="45"/>
                  </a:lnTo>
                  <a:close/>
                  <a:moveTo>
                    <a:pt x="101" y="140"/>
                  </a:moveTo>
                  <a:lnTo>
                    <a:pt x="101" y="140"/>
                  </a:lnTo>
                  <a:lnTo>
                    <a:pt x="99" y="140"/>
                  </a:lnTo>
                  <a:lnTo>
                    <a:pt x="99" y="140"/>
                  </a:lnTo>
                  <a:lnTo>
                    <a:pt x="99" y="142"/>
                  </a:lnTo>
                  <a:lnTo>
                    <a:pt x="99" y="142"/>
                  </a:lnTo>
                  <a:lnTo>
                    <a:pt x="99" y="142"/>
                  </a:lnTo>
                  <a:lnTo>
                    <a:pt x="99" y="142"/>
                  </a:lnTo>
                  <a:lnTo>
                    <a:pt x="101" y="140"/>
                  </a:lnTo>
                  <a:lnTo>
                    <a:pt x="101" y="140"/>
                  </a:lnTo>
                  <a:close/>
                  <a:moveTo>
                    <a:pt x="153" y="82"/>
                  </a:moveTo>
                  <a:lnTo>
                    <a:pt x="153" y="82"/>
                  </a:lnTo>
                  <a:lnTo>
                    <a:pt x="154" y="82"/>
                  </a:lnTo>
                  <a:lnTo>
                    <a:pt x="154" y="82"/>
                  </a:lnTo>
                  <a:lnTo>
                    <a:pt x="154" y="82"/>
                  </a:lnTo>
                  <a:lnTo>
                    <a:pt x="153" y="82"/>
                  </a:lnTo>
                  <a:lnTo>
                    <a:pt x="153" y="82"/>
                  </a:lnTo>
                  <a:close/>
                  <a:moveTo>
                    <a:pt x="85" y="102"/>
                  </a:moveTo>
                  <a:lnTo>
                    <a:pt x="85" y="102"/>
                  </a:lnTo>
                  <a:lnTo>
                    <a:pt x="85" y="102"/>
                  </a:lnTo>
                  <a:lnTo>
                    <a:pt x="85" y="102"/>
                  </a:lnTo>
                  <a:lnTo>
                    <a:pt x="85" y="104"/>
                  </a:lnTo>
                  <a:lnTo>
                    <a:pt x="85" y="104"/>
                  </a:lnTo>
                  <a:lnTo>
                    <a:pt x="85" y="104"/>
                  </a:lnTo>
                  <a:lnTo>
                    <a:pt x="85" y="104"/>
                  </a:lnTo>
                  <a:lnTo>
                    <a:pt x="85" y="102"/>
                  </a:lnTo>
                  <a:lnTo>
                    <a:pt x="85" y="102"/>
                  </a:lnTo>
                  <a:close/>
                  <a:moveTo>
                    <a:pt x="39" y="181"/>
                  </a:moveTo>
                  <a:lnTo>
                    <a:pt x="39" y="181"/>
                  </a:lnTo>
                  <a:lnTo>
                    <a:pt x="39" y="181"/>
                  </a:lnTo>
                  <a:lnTo>
                    <a:pt x="39" y="181"/>
                  </a:lnTo>
                  <a:lnTo>
                    <a:pt x="39" y="180"/>
                  </a:lnTo>
                  <a:lnTo>
                    <a:pt x="39" y="180"/>
                  </a:lnTo>
                  <a:lnTo>
                    <a:pt x="39" y="180"/>
                  </a:lnTo>
                  <a:lnTo>
                    <a:pt x="39" y="180"/>
                  </a:lnTo>
                  <a:lnTo>
                    <a:pt x="39" y="181"/>
                  </a:lnTo>
                  <a:lnTo>
                    <a:pt x="39" y="181"/>
                  </a:lnTo>
                  <a:close/>
                  <a:moveTo>
                    <a:pt x="56" y="80"/>
                  </a:moveTo>
                  <a:lnTo>
                    <a:pt x="56" y="80"/>
                  </a:lnTo>
                  <a:lnTo>
                    <a:pt x="56" y="82"/>
                  </a:lnTo>
                  <a:lnTo>
                    <a:pt x="56" y="82"/>
                  </a:lnTo>
                  <a:lnTo>
                    <a:pt x="58" y="80"/>
                  </a:lnTo>
                  <a:lnTo>
                    <a:pt x="56" y="80"/>
                  </a:lnTo>
                  <a:lnTo>
                    <a:pt x="56" y="80"/>
                  </a:lnTo>
                  <a:close/>
                  <a:moveTo>
                    <a:pt x="66" y="66"/>
                  </a:moveTo>
                  <a:lnTo>
                    <a:pt x="66" y="66"/>
                  </a:lnTo>
                  <a:lnTo>
                    <a:pt x="66" y="66"/>
                  </a:lnTo>
                  <a:lnTo>
                    <a:pt x="66" y="66"/>
                  </a:lnTo>
                  <a:lnTo>
                    <a:pt x="66" y="66"/>
                  </a:lnTo>
                  <a:lnTo>
                    <a:pt x="66" y="66"/>
                  </a:lnTo>
                  <a:close/>
                  <a:moveTo>
                    <a:pt x="60" y="116"/>
                  </a:moveTo>
                  <a:lnTo>
                    <a:pt x="60" y="116"/>
                  </a:lnTo>
                  <a:lnTo>
                    <a:pt x="58" y="116"/>
                  </a:lnTo>
                  <a:lnTo>
                    <a:pt x="58" y="116"/>
                  </a:lnTo>
                  <a:lnTo>
                    <a:pt x="58" y="116"/>
                  </a:lnTo>
                  <a:lnTo>
                    <a:pt x="60" y="116"/>
                  </a:lnTo>
                  <a:lnTo>
                    <a:pt x="60" y="116"/>
                  </a:lnTo>
                  <a:close/>
                  <a:moveTo>
                    <a:pt x="64" y="41"/>
                  </a:moveTo>
                  <a:lnTo>
                    <a:pt x="64" y="41"/>
                  </a:lnTo>
                  <a:lnTo>
                    <a:pt x="63" y="41"/>
                  </a:lnTo>
                  <a:lnTo>
                    <a:pt x="63" y="41"/>
                  </a:lnTo>
                  <a:lnTo>
                    <a:pt x="63" y="42"/>
                  </a:lnTo>
                  <a:lnTo>
                    <a:pt x="63" y="42"/>
                  </a:lnTo>
                  <a:lnTo>
                    <a:pt x="63" y="42"/>
                  </a:lnTo>
                  <a:lnTo>
                    <a:pt x="63" y="42"/>
                  </a:lnTo>
                  <a:lnTo>
                    <a:pt x="64" y="41"/>
                  </a:lnTo>
                  <a:lnTo>
                    <a:pt x="64" y="41"/>
                  </a:lnTo>
                  <a:close/>
                  <a:moveTo>
                    <a:pt x="56" y="68"/>
                  </a:moveTo>
                  <a:lnTo>
                    <a:pt x="56" y="68"/>
                  </a:lnTo>
                  <a:lnTo>
                    <a:pt x="56" y="69"/>
                  </a:lnTo>
                  <a:lnTo>
                    <a:pt x="56" y="69"/>
                  </a:lnTo>
                  <a:lnTo>
                    <a:pt x="58" y="69"/>
                  </a:lnTo>
                  <a:lnTo>
                    <a:pt x="56" y="68"/>
                  </a:lnTo>
                  <a:lnTo>
                    <a:pt x="56" y="68"/>
                  </a:lnTo>
                  <a:close/>
                  <a:moveTo>
                    <a:pt x="115" y="17"/>
                  </a:moveTo>
                  <a:lnTo>
                    <a:pt x="115" y="17"/>
                  </a:lnTo>
                  <a:lnTo>
                    <a:pt x="115" y="17"/>
                  </a:lnTo>
                  <a:lnTo>
                    <a:pt x="115" y="17"/>
                  </a:lnTo>
                  <a:lnTo>
                    <a:pt x="116" y="17"/>
                  </a:lnTo>
                  <a:lnTo>
                    <a:pt x="116" y="17"/>
                  </a:lnTo>
                  <a:lnTo>
                    <a:pt x="116" y="17"/>
                  </a:lnTo>
                  <a:lnTo>
                    <a:pt x="116" y="17"/>
                  </a:lnTo>
                  <a:lnTo>
                    <a:pt x="115" y="17"/>
                  </a:lnTo>
                  <a:lnTo>
                    <a:pt x="115"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1" name="Freeform 116"/>
            <p:cNvSpPr>
              <a:spLocks noEditPoints="1"/>
            </p:cNvSpPr>
            <p:nvPr/>
          </p:nvSpPr>
          <p:spPr bwMode="auto">
            <a:xfrm>
              <a:off x="7742804" y="1275062"/>
              <a:ext cx="252413" cy="258763"/>
            </a:xfrm>
            <a:custGeom>
              <a:avLst/>
              <a:gdLst>
                <a:gd name="T0" fmla="*/ 151 w 159"/>
                <a:gd name="T1" fmla="*/ 81 h 163"/>
                <a:gd name="T2" fmla="*/ 83 w 159"/>
                <a:gd name="T3" fmla="*/ 163 h 163"/>
                <a:gd name="T4" fmla="*/ 4 w 159"/>
                <a:gd name="T5" fmla="*/ 27 h 163"/>
                <a:gd name="T6" fmla="*/ 3 w 159"/>
                <a:gd name="T7" fmla="*/ 54 h 163"/>
                <a:gd name="T8" fmla="*/ 102 w 159"/>
                <a:gd name="T9" fmla="*/ 108 h 163"/>
                <a:gd name="T10" fmla="*/ 112 w 159"/>
                <a:gd name="T11" fmla="*/ 144 h 163"/>
                <a:gd name="T12" fmla="*/ 134 w 159"/>
                <a:gd name="T13" fmla="*/ 90 h 163"/>
                <a:gd name="T14" fmla="*/ 28 w 159"/>
                <a:gd name="T15" fmla="*/ 35 h 163"/>
                <a:gd name="T16" fmla="*/ 42 w 159"/>
                <a:gd name="T17" fmla="*/ 41 h 163"/>
                <a:gd name="T18" fmla="*/ 66 w 159"/>
                <a:gd name="T19" fmla="*/ 79 h 163"/>
                <a:gd name="T20" fmla="*/ 48 w 159"/>
                <a:gd name="T21" fmla="*/ 74 h 163"/>
                <a:gd name="T22" fmla="*/ 91 w 159"/>
                <a:gd name="T23" fmla="*/ 49 h 163"/>
                <a:gd name="T24" fmla="*/ 85 w 159"/>
                <a:gd name="T25" fmla="*/ 92 h 163"/>
                <a:gd name="T26" fmla="*/ 94 w 159"/>
                <a:gd name="T27" fmla="*/ 79 h 163"/>
                <a:gd name="T28" fmla="*/ 36 w 159"/>
                <a:gd name="T29" fmla="*/ 46 h 163"/>
                <a:gd name="T30" fmla="*/ 26 w 159"/>
                <a:gd name="T31" fmla="*/ 13 h 163"/>
                <a:gd name="T32" fmla="*/ 23 w 159"/>
                <a:gd name="T33" fmla="*/ 76 h 163"/>
                <a:gd name="T34" fmla="*/ 39 w 159"/>
                <a:gd name="T35" fmla="*/ 33 h 163"/>
                <a:gd name="T36" fmla="*/ 105 w 159"/>
                <a:gd name="T37" fmla="*/ 46 h 163"/>
                <a:gd name="T38" fmla="*/ 52 w 159"/>
                <a:gd name="T39" fmla="*/ 38 h 163"/>
                <a:gd name="T40" fmla="*/ 45 w 159"/>
                <a:gd name="T41" fmla="*/ 33 h 163"/>
                <a:gd name="T42" fmla="*/ 34 w 159"/>
                <a:gd name="T43" fmla="*/ 84 h 163"/>
                <a:gd name="T44" fmla="*/ 14 w 159"/>
                <a:gd name="T45" fmla="*/ 60 h 163"/>
                <a:gd name="T46" fmla="*/ 48 w 159"/>
                <a:gd name="T47" fmla="*/ 7 h 163"/>
                <a:gd name="T48" fmla="*/ 77 w 159"/>
                <a:gd name="T49" fmla="*/ 123 h 163"/>
                <a:gd name="T50" fmla="*/ 61 w 159"/>
                <a:gd name="T51" fmla="*/ 103 h 163"/>
                <a:gd name="T52" fmla="*/ 34 w 159"/>
                <a:gd name="T53" fmla="*/ 71 h 163"/>
                <a:gd name="T54" fmla="*/ 82 w 159"/>
                <a:gd name="T55" fmla="*/ 41 h 163"/>
                <a:gd name="T56" fmla="*/ 63 w 159"/>
                <a:gd name="T57" fmla="*/ 123 h 163"/>
                <a:gd name="T58" fmla="*/ 48 w 159"/>
                <a:gd name="T59" fmla="*/ 63 h 163"/>
                <a:gd name="T60" fmla="*/ 101 w 159"/>
                <a:gd name="T61" fmla="*/ 65 h 163"/>
                <a:gd name="T62" fmla="*/ 53 w 159"/>
                <a:gd name="T63" fmla="*/ 100 h 163"/>
                <a:gd name="T64" fmla="*/ 15 w 159"/>
                <a:gd name="T65" fmla="*/ 73 h 163"/>
                <a:gd name="T66" fmla="*/ 42 w 159"/>
                <a:gd name="T67" fmla="*/ 114 h 163"/>
                <a:gd name="T68" fmla="*/ 89 w 159"/>
                <a:gd name="T69" fmla="*/ 38 h 163"/>
                <a:gd name="T70" fmla="*/ 42 w 159"/>
                <a:gd name="T71" fmla="*/ 74 h 163"/>
                <a:gd name="T72" fmla="*/ 83 w 159"/>
                <a:gd name="T73" fmla="*/ 112 h 163"/>
                <a:gd name="T74" fmla="*/ 56 w 159"/>
                <a:gd name="T75" fmla="*/ 90 h 163"/>
                <a:gd name="T76" fmla="*/ 88 w 159"/>
                <a:gd name="T77" fmla="*/ 48 h 163"/>
                <a:gd name="T78" fmla="*/ 31 w 159"/>
                <a:gd name="T79" fmla="*/ 22 h 163"/>
                <a:gd name="T80" fmla="*/ 104 w 159"/>
                <a:gd name="T81" fmla="*/ 78 h 163"/>
                <a:gd name="T82" fmla="*/ 31 w 159"/>
                <a:gd name="T83" fmla="*/ 95 h 163"/>
                <a:gd name="T84" fmla="*/ 77 w 159"/>
                <a:gd name="T85" fmla="*/ 33 h 163"/>
                <a:gd name="T86" fmla="*/ 59 w 159"/>
                <a:gd name="T87" fmla="*/ 81 h 163"/>
                <a:gd name="T88" fmla="*/ 107 w 159"/>
                <a:gd name="T89" fmla="*/ 79 h 163"/>
                <a:gd name="T90" fmla="*/ 124 w 159"/>
                <a:gd name="T91" fmla="*/ 98 h 163"/>
                <a:gd name="T92" fmla="*/ 44 w 159"/>
                <a:gd name="T93" fmla="*/ 56 h 163"/>
                <a:gd name="T94" fmla="*/ 58 w 159"/>
                <a:gd name="T95" fmla="*/ 24 h 163"/>
                <a:gd name="T96" fmla="*/ 18 w 159"/>
                <a:gd name="T97" fmla="*/ 35 h 163"/>
                <a:gd name="T98" fmla="*/ 12 w 159"/>
                <a:gd name="T99" fmla="*/ 43 h 163"/>
                <a:gd name="T100" fmla="*/ 78 w 159"/>
                <a:gd name="T101" fmla="*/ 98 h 163"/>
                <a:gd name="T102" fmla="*/ 53 w 159"/>
                <a:gd name="T103" fmla="*/ 33 h 163"/>
                <a:gd name="T104" fmla="*/ 58 w 159"/>
                <a:gd name="T105" fmla="*/ 52 h 163"/>
                <a:gd name="T106" fmla="*/ 45 w 159"/>
                <a:gd name="T107" fmla="*/ 24 h 163"/>
                <a:gd name="T108" fmla="*/ 6 w 159"/>
                <a:gd name="T109" fmla="*/ 68 h 163"/>
                <a:gd name="T110" fmla="*/ 74 w 159"/>
                <a:gd name="T111" fmla="*/ 125 h 163"/>
                <a:gd name="T112" fmla="*/ 83 w 159"/>
                <a:gd name="T113" fmla="*/ 62 h 163"/>
                <a:gd name="T114" fmla="*/ 105 w 159"/>
                <a:gd name="T115" fmla="*/ 60 h 163"/>
                <a:gd name="T116" fmla="*/ 91 w 159"/>
                <a:gd name="T117" fmla="*/ 22 h 163"/>
                <a:gd name="T118" fmla="*/ 53 w 159"/>
                <a:gd name="T119" fmla="*/ 19 h 163"/>
                <a:gd name="T120" fmla="*/ 88 w 159"/>
                <a:gd name="T121" fmla="*/ 63 h 163"/>
                <a:gd name="T122" fmla="*/ 66 w 159"/>
                <a:gd name="T123" fmla="*/ 114 h 163"/>
                <a:gd name="T124" fmla="*/ 83 w 159"/>
                <a:gd name="T125" fmla="*/ 8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9" h="163">
                  <a:moveTo>
                    <a:pt x="55" y="0"/>
                  </a:moveTo>
                  <a:lnTo>
                    <a:pt x="55" y="0"/>
                  </a:lnTo>
                  <a:lnTo>
                    <a:pt x="63" y="2"/>
                  </a:lnTo>
                  <a:lnTo>
                    <a:pt x="63" y="2"/>
                  </a:lnTo>
                  <a:lnTo>
                    <a:pt x="67" y="3"/>
                  </a:lnTo>
                  <a:lnTo>
                    <a:pt x="72" y="5"/>
                  </a:lnTo>
                  <a:lnTo>
                    <a:pt x="72" y="5"/>
                  </a:lnTo>
                  <a:lnTo>
                    <a:pt x="83" y="11"/>
                  </a:lnTo>
                  <a:lnTo>
                    <a:pt x="94" y="18"/>
                  </a:lnTo>
                  <a:lnTo>
                    <a:pt x="94" y="18"/>
                  </a:lnTo>
                  <a:lnTo>
                    <a:pt x="101" y="24"/>
                  </a:lnTo>
                  <a:lnTo>
                    <a:pt x="101" y="24"/>
                  </a:lnTo>
                  <a:lnTo>
                    <a:pt x="112" y="35"/>
                  </a:lnTo>
                  <a:lnTo>
                    <a:pt x="112" y="35"/>
                  </a:lnTo>
                  <a:lnTo>
                    <a:pt x="118" y="41"/>
                  </a:lnTo>
                  <a:lnTo>
                    <a:pt x="118" y="41"/>
                  </a:lnTo>
                  <a:lnTo>
                    <a:pt x="132" y="60"/>
                  </a:lnTo>
                  <a:lnTo>
                    <a:pt x="132" y="60"/>
                  </a:lnTo>
                  <a:lnTo>
                    <a:pt x="135" y="63"/>
                  </a:lnTo>
                  <a:lnTo>
                    <a:pt x="135" y="63"/>
                  </a:lnTo>
                  <a:lnTo>
                    <a:pt x="140" y="70"/>
                  </a:lnTo>
                  <a:lnTo>
                    <a:pt x="140" y="70"/>
                  </a:lnTo>
                  <a:lnTo>
                    <a:pt x="148" y="79"/>
                  </a:lnTo>
                  <a:lnTo>
                    <a:pt x="148" y="79"/>
                  </a:lnTo>
                  <a:lnTo>
                    <a:pt x="149" y="81"/>
                  </a:lnTo>
                  <a:lnTo>
                    <a:pt x="151" y="81"/>
                  </a:lnTo>
                  <a:lnTo>
                    <a:pt x="151" y="81"/>
                  </a:lnTo>
                  <a:lnTo>
                    <a:pt x="153" y="81"/>
                  </a:lnTo>
                  <a:lnTo>
                    <a:pt x="154" y="82"/>
                  </a:lnTo>
                  <a:lnTo>
                    <a:pt x="154" y="82"/>
                  </a:lnTo>
                  <a:lnTo>
                    <a:pt x="156" y="84"/>
                  </a:lnTo>
                  <a:lnTo>
                    <a:pt x="156" y="84"/>
                  </a:lnTo>
                  <a:lnTo>
                    <a:pt x="157" y="85"/>
                  </a:lnTo>
                  <a:lnTo>
                    <a:pt x="159" y="89"/>
                  </a:lnTo>
                  <a:lnTo>
                    <a:pt x="159" y="89"/>
                  </a:lnTo>
                  <a:lnTo>
                    <a:pt x="157" y="98"/>
                  </a:lnTo>
                  <a:lnTo>
                    <a:pt x="153" y="104"/>
                  </a:lnTo>
                  <a:lnTo>
                    <a:pt x="153" y="104"/>
                  </a:lnTo>
                  <a:lnTo>
                    <a:pt x="151" y="109"/>
                  </a:lnTo>
                  <a:lnTo>
                    <a:pt x="151" y="109"/>
                  </a:lnTo>
                  <a:lnTo>
                    <a:pt x="145" y="119"/>
                  </a:lnTo>
                  <a:lnTo>
                    <a:pt x="145" y="119"/>
                  </a:lnTo>
                  <a:lnTo>
                    <a:pt x="138" y="130"/>
                  </a:lnTo>
                  <a:lnTo>
                    <a:pt x="129" y="138"/>
                  </a:lnTo>
                  <a:lnTo>
                    <a:pt x="129" y="138"/>
                  </a:lnTo>
                  <a:lnTo>
                    <a:pt x="123" y="144"/>
                  </a:lnTo>
                  <a:lnTo>
                    <a:pt x="123" y="144"/>
                  </a:lnTo>
                  <a:lnTo>
                    <a:pt x="110" y="153"/>
                  </a:lnTo>
                  <a:lnTo>
                    <a:pt x="110" y="153"/>
                  </a:lnTo>
                  <a:lnTo>
                    <a:pt x="101" y="160"/>
                  </a:lnTo>
                  <a:lnTo>
                    <a:pt x="101" y="160"/>
                  </a:lnTo>
                  <a:lnTo>
                    <a:pt x="93" y="163"/>
                  </a:lnTo>
                  <a:lnTo>
                    <a:pt x="83" y="163"/>
                  </a:lnTo>
                  <a:lnTo>
                    <a:pt x="83" y="163"/>
                  </a:lnTo>
                  <a:lnTo>
                    <a:pt x="80" y="161"/>
                  </a:lnTo>
                  <a:lnTo>
                    <a:pt x="77" y="160"/>
                  </a:lnTo>
                  <a:lnTo>
                    <a:pt x="74" y="155"/>
                  </a:lnTo>
                  <a:lnTo>
                    <a:pt x="74" y="155"/>
                  </a:lnTo>
                  <a:lnTo>
                    <a:pt x="72" y="152"/>
                  </a:lnTo>
                  <a:lnTo>
                    <a:pt x="72" y="152"/>
                  </a:lnTo>
                  <a:lnTo>
                    <a:pt x="63" y="144"/>
                  </a:lnTo>
                  <a:lnTo>
                    <a:pt x="63" y="144"/>
                  </a:lnTo>
                  <a:lnTo>
                    <a:pt x="58" y="139"/>
                  </a:lnTo>
                  <a:lnTo>
                    <a:pt x="58" y="139"/>
                  </a:lnTo>
                  <a:lnTo>
                    <a:pt x="48" y="133"/>
                  </a:lnTo>
                  <a:lnTo>
                    <a:pt x="39" y="125"/>
                  </a:lnTo>
                  <a:lnTo>
                    <a:pt x="39" y="125"/>
                  </a:lnTo>
                  <a:lnTo>
                    <a:pt x="30" y="115"/>
                  </a:lnTo>
                  <a:lnTo>
                    <a:pt x="30" y="115"/>
                  </a:lnTo>
                  <a:lnTo>
                    <a:pt x="20" y="103"/>
                  </a:lnTo>
                  <a:lnTo>
                    <a:pt x="12" y="89"/>
                  </a:lnTo>
                  <a:lnTo>
                    <a:pt x="12" y="89"/>
                  </a:lnTo>
                  <a:lnTo>
                    <a:pt x="7" y="81"/>
                  </a:lnTo>
                  <a:lnTo>
                    <a:pt x="4" y="71"/>
                  </a:lnTo>
                  <a:lnTo>
                    <a:pt x="4" y="71"/>
                  </a:lnTo>
                  <a:lnTo>
                    <a:pt x="1" y="59"/>
                  </a:lnTo>
                  <a:lnTo>
                    <a:pt x="1" y="59"/>
                  </a:lnTo>
                  <a:lnTo>
                    <a:pt x="0" y="46"/>
                  </a:lnTo>
                  <a:lnTo>
                    <a:pt x="1" y="33"/>
                  </a:lnTo>
                  <a:lnTo>
                    <a:pt x="1" y="33"/>
                  </a:lnTo>
                  <a:lnTo>
                    <a:pt x="4" y="27"/>
                  </a:lnTo>
                  <a:lnTo>
                    <a:pt x="9" y="21"/>
                  </a:lnTo>
                  <a:lnTo>
                    <a:pt x="14" y="16"/>
                  </a:lnTo>
                  <a:lnTo>
                    <a:pt x="20" y="11"/>
                  </a:lnTo>
                  <a:lnTo>
                    <a:pt x="20" y="11"/>
                  </a:lnTo>
                  <a:lnTo>
                    <a:pt x="28" y="8"/>
                  </a:lnTo>
                  <a:lnTo>
                    <a:pt x="28" y="8"/>
                  </a:lnTo>
                  <a:lnTo>
                    <a:pt x="31" y="7"/>
                  </a:lnTo>
                  <a:lnTo>
                    <a:pt x="31" y="7"/>
                  </a:lnTo>
                  <a:lnTo>
                    <a:pt x="41" y="3"/>
                  </a:lnTo>
                  <a:lnTo>
                    <a:pt x="50" y="2"/>
                  </a:lnTo>
                  <a:lnTo>
                    <a:pt x="50" y="2"/>
                  </a:lnTo>
                  <a:lnTo>
                    <a:pt x="55" y="2"/>
                  </a:lnTo>
                  <a:lnTo>
                    <a:pt x="55" y="2"/>
                  </a:lnTo>
                  <a:lnTo>
                    <a:pt x="55" y="0"/>
                  </a:lnTo>
                  <a:lnTo>
                    <a:pt x="55" y="0"/>
                  </a:lnTo>
                  <a:close/>
                  <a:moveTo>
                    <a:pt x="3" y="56"/>
                  </a:moveTo>
                  <a:lnTo>
                    <a:pt x="3" y="56"/>
                  </a:lnTo>
                  <a:lnTo>
                    <a:pt x="3" y="56"/>
                  </a:lnTo>
                  <a:lnTo>
                    <a:pt x="3" y="56"/>
                  </a:lnTo>
                  <a:lnTo>
                    <a:pt x="3" y="56"/>
                  </a:lnTo>
                  <a:lnTo>
                    <a:pt x="3" y="56"/>
                  </a:lnTo>
                  <a:lnTo>
                    <a:pt x="3" y="56"/>
                  </a:lnTo>
                  <a:lnTo>
                    <a:pt x="3" y="56"/>
                  </a:lnTo>
                  <a:lnTo>
                    <a:pt x="3" y="46"/>
                  </a:lnTo>
                  <a:lnTo>
                    <a:pt x="3" y="46"/>
                  </a:lnTo>
                  <a:lnTo>
                    <a:pt x="3" y="51"/>
                  </a:lnTo>
                  <a:lnTo>
                    <a:pt x="3" y="54"/>
                  </a:lnTo>
                  <a:lnTo>
                    <a:pt x="3" y="54"/>
                  </a:lnTo>
                  <a:lnTo>
                    <a:pt x="3" y="56"/>
                  </a:lnTo>
                  <a:lnTo>
                    <a:pt x="3" y="56"/>
                  </a:lnTo>
                  <a:close/>
                  <a:moveTo>
                    <a:pt x="134" y="90"/>
                  </a:moveTo>
                  <a:lnTo>
                    <a:pt x="134" y="90"/>
                  </a:lnTo>
                  <a:lnTo>
                    <a:pt x="134" y="93"/>
                  </a:lnTo>
                  <a:lnTo>
                    <a:pt x="132" y="95"/>
                  </a:lnTo>
                  <a:lnTo>
                    <a:pt x="132" y="95"/>
                  </a:lnTo>
                  <a:lnTo>
                    <a:pt x="132" y="100"/>
                  </a:lnTo>
                  <a:lnTo>
                    <a:pt x="132" y="100"/>
                  </a:lnTo>
                  <a:lnTo>
                    <a:pt x="130" y="108"/>
                  </a:lnTo>
                  <a:lnTo>
                    <a:pt x="130" y="108"/>
                  </a:lnTo>
                  <a:lnTo>
                    <a:pt x="127" y="109"/>
                  </a:lnTo>
                  <a:lnTo>
                    <a:pt x="124" y="109"/>
                  </a:lnTo>
                  <a:lnTo>
                    <a:pt x="124" y="109"/>
                  </a:lnTo>
                  <a:lnTo>
                    <a:pt x="121" y="108"/>
                  </a:lnTo>
                  <a:lnTo>
                    <a:pt x="121" y="108"/>
                  </a:lnTo>
                  <a:lnTo>
                    <a:pt x="118" y="106"/>
                  </a:lnTo>
                  <a:lnTo>
                    <a:pt x="118" y="106"/>
                  </a:lnTo>
                  <a:lnTo>
                    <a:pt x="115" y="104"/>
                  </a:lnTo>
                  <a:lnTo>
                    <a:pt x="112" y="101"/>
                  </a:lnTo>
                  <a:lnTo>
                    <a:pt x="112" y="101"/>
                  </a:lnTo>
                  <a:lnTo>
                    <a:pt x="112" y="100"/>
                  </a:lnTo>
                  <a:lnTo>
                    <a:pt x="112" y="100"/>
                  </a:lnTo>
                  <a:lnTo>
                    <a:pt x="110" y="101"/>
                  </a:lnTo>
                  <a:lnTo>
                    <a:pt x="110" y="101"/>
                  </a:lnTo>
                  <a:lnTo>
                    <a:pt x="102" y="108"/>
                  </a:lnTo>
                  <a:lnTo>
                    <a:pt x="94" y="114"/>
                  </a:lnTo>
                  <a:lnTo>
                    <a:pt x="94" y="114"/>
                  </a:lnTo>
                  <a:lnTo>
                    <a:pt x="88" y="122"/>
                  </a:lnTo>
                  <a:lnTo>
                    <a:pt x="85" y="130"/>
                  </a:lnTo>
                  <a:lnTo>
                    <a:pt x="85" y="130"/>
                  </a:lnTo>
                  <a:lnTo>
                    <a:pt x="83" y="133"/>
                  </a:lnTo>
                  <a:lnTo>
                    <a:pt x="83" y="133"/>
                  </a:lnTo>
                  <a:lnTo>
                    <a:pt x="83" y="136"/>
                  </a:lnTo>
                  <a:lnTo>
                    <a:pt x="83" y="141"/>
                  </a:lnTo>
                  <a:lnTo>
                    <a:pt x="83" y="141"/>
                  </a:lnTo>
                  <a:lnTo>
                    <a:pt x="83" y="141"/>
                  </a:lnTo>
                  <a:lnTo>
                    <a:pt x="83" y="141"/>
                  </a:lnTo>
                  <a:lnTo>
                    <a:pt x="83" y="142"/>
                  </a:lnTo>
                  <a:lnTo>
                    <a:pt x="83" y="142"/>
                  </a:lnTo>
                  <a:lnTo>
                    <a:pt x="83" y="142"/>
                  </a:lnTo>
                  <a:lnTo>
                    <a:pt x="88" y="147"/>
                  </a:lnTo>
                  <a:lnTo>
                    <a:pt x="88" y="147"/>
                  </a:lnTo>
                  <a:lnTo>
                    <a:pt x="89" y="149"/>
                  </a:lnTo>
                  <a:lnTo>
                    <a:pt x="89" y="150"/>
                  </a:lnTo>
                  <a:lnTo>
                    <a:pt x="89" y="150"/>
                  </a:lnTo>
                  <a:lnTo>
                    <a:pt x="89" y="150"/>
                  </a:lnTo>
                  <a:lnTo>
                    <a:pt x="89" y="150"/>
                  </a:lnTo>
                  <a:lnTo>
                    <a:pt x="96" y="152"/>
                  </a:lnTo>
                  <a:lnTo>
                    <a:pt x="96" y="152"/>
                  </a:lnTo>
                  <a:lnTo>
                    <a:pt x="102" y="149"/>
                  </a:lnTo>
                  <a:lnTo>
                    <a:pt x="102" y="149"/>
                  </a:lnTo>
                  <a:lnTo>
                    <a:pt x="112" y="144"/>
                  </a:lnTo>
                  <a:lnTo>
                    <a:pt x="112" y="144"/>
                  </a:lnTo>
                  <a:lnTo>
                    <a:pt x="126" y="133"/>
                  </a:lnTo>
                  <a:lnTo>
                    <a:pt x="126" y="133"/>
                  </a:lnTo>
                  <a:lnTo>
                    <a:pt x="132" y="128"/>
                  </a:lnTo>
                  <a:lnTo>
                    <a:pt x="137" y="122"/>
                  </a:lnTo>
                  <a:lnTo>
                    <a:pt x="137" y="122"/>
                  </a:lnTo>
                  <a:lnTo>
                    <a:pt x="138" y="120"/>
                  </a:lnTo>
                  <a:lnTo>
                    <a:pt x="138" y="120"/>
                  </a:lnTo>
                  <a:lnTo>
                    <a:pt x="142" y="115"/>
                  </a:lnTo>
                  <a:lnTo>
                    <a:pt x="142" y="115"/>
                  </a:lnTo>
                  <a:lnTo>
                    <a:pt x="146" y="109"/>
                  </a:lnTo>
                  <a:lnTo>
                    <a:pt x="146" y="109"/>
                  </a:lnTo>
                  <a:lnTo>
                    <a:pt x="148" y="106"/>
                  </a:lnTo>
                  <a:lnTo>
                    <a:pt x="149" y="101"/>
                  </a:lnTo>
                  <a:lnTo>
                    <a:pt x="149" y="101"/>
                  </a:lnTo>
                  <a:lnTo>
                    <a:pt x="149" y="98"/>
                  </a:lnTo>
                  <a:lnTo>
                    <a:pt x="149" y="98"/>
                  </a:lnTo>
                  <a:lnTo>
                    <a:pt x="151" y="97"/>
                  </a:lnTo>
                  <a:lnTo>
                    <a:pt x="151" y="97"/>
                  </a:lnTo>
                  <a:lnTo>
                    <a:pt x="151" y="93"/>
                  </a:lnTo>
                  <a:lnTo>
                    <a:pt x="149" y="92"/>
                  </a:lnTo>
                  <a:lnTo>
                    <a:pt x="149" y="92"/>
                  </a:lnTo>
                  <a:lnTo>
                    <a:pt x="146" y="90"/>
                  </a:lnTo>
                  <a:lnTo>
                    <a:pt x="146" y="90"/>
                  </a:lnTo>
                  <a:lnTo>
                    <a:pt x="138" y="90"/>
                  </a:lnTo>
                  <a:lnTo>
                    <a:pt x="138" y="90"/>
                  </a:lnTo>
                  <a:lnTo>
                    <a:pt x="134" y="90"/>
                  </a:lnTo>
                  <a:lnTo>
                    <a:pt x="134" y="90"/>
                  </a:lnTo>
                  <a:close/>
                  <a:moveTo>
                    <a:pt x="89" y="156"/>
                  </a:moveTo>
                  <a:lnTo>
                    <a:pt x="89" y="156"/>
                  </a:lnTo>
                  <a:lnTo>
                    <a:pt x="89" y="156"/>
                  </a:lnTo>
                  <a:lnTo>
                    <a:pt x="89" y="156"/>
                  </a:lnTo>
                  <a:lnTo>
                    <a:pt x="88" y="160"/>
                  </a:lnTo>
                  <a:lnTo>
                    <a:pt x="85" y="160"/>
                  </a:lnTo>
                  <a:lnTo>
                    <a:pt x="85" y="160"/>
                  </a:lnTo>
                  <a:lnTo>
                    <a:pt x="82" y="158"/>
                  </a:lnTo>
                  <a:lnTo>
                    <a:pt x="82" y="158"/>
                  </a:lnTo>
                  <a:lnTo>
                    <a:pt x="82" y="158"/>
                  </a:lnTo>
                  <a:lnTo>
                    <a:pt x="82" y="158"/>
                  </a:lnTo>
                  <a:lnTo>
                    <a:pt x="80" y="158"/>
                  </a:lnTo>
                  <a:lnTo>
                    <a:pt x="80" y="158"/>
                  </a:lnTo>
                  <a:lnTo>
                    <a:pt x="83" y="160"/>
                  </a:lnTo>
                  <a:lnTo>
                    <a:pt x="83" y="160"/>
                  </a:lnTo>
                  <a:lnTo>
                    <a:pt x="89" y="161"/>
                  </a:lnTo>
                  <a:lnTo>
                    <a:pt x="96" y="158"/>
                  </a:lnTo>
                  <a:lnTo>
                    <a:pt x="96" y="158"/>
                  </a:lnTo>
                  <a:lnTo>
                    <a:pt x="107" y="152"/>
                  </a:lnTo>
                  <a:lnTo>
                    <a:pt x="107" y="152"/>
                  </a:lnTo>
                  <a:lnTo>
                    <a:pt x="110" y="150"/>
                  </a:lnTo>
                  <a:lnTo>
                    <a:pt x="110" y="150"/>
                  </a:lnTo>
                  <a:lnTo>
                    <a:pt x="101" y="153"/>
                  </a:lnTo>
                  <a:lnTo>
                    <a:pt x="89" y="156"/>
                  </a:lnTo>
                  <a:lnTo>
                    <a:pt x="89" y="156"/>
                  </a:lnTo>
                  <a:close/>
                  <a:moveTo>
                    <a:pt x="28" y="35"/>
                  </a:moveTo>
                  <a:lnTo>
                    <a:pt x="28" y="35"/>
                  </a:lnTo>
                  <a:lnTo>
                    <a:pt x="23" y="41"/>
                  </a:lnTo>
                  <a:lnTo>
                    <a:pt x="23" y="41"/>
                  </a:lnTo>
                  <a:lnTo>
                    <a:pt x="23" y="41"/>
                  </a:lnTo>
                  <a:lnTo>
                    <a:pt x="23" y="41"/>
                  </a:lnTo>
                  <a:lnTo>
                    <a:pt x="20" y="49"/>
                  </a:lnTo>
                  <a:lnTo>
                    <a:pt x="20" y="49"/>
                  </a:lnTo>
                  <a:lnTo>
                    <a:pt x="20" y="51"/>
                  </a:lnTo>
                  <a:lnTo>
                    <a:pt x="20" y="51"/>
                  </a:lnTo>
                  <a:lnTo>
                    <a:pt x="20" y="54"/>
                  </a:lnTo>
                  <a:lnTo>
                    <a:pt x="20" y="54"/>
                  </a:lnTo>
                  <a:lnTo>
                    <a:pt x="20" y="54"/>
                  </a:lnTo>
                  <a:lnTo>
                    <a:pt x="20" y="54"/>
                  </a:lnTo>
                  <a:lnTo>
                    <a:pt x="20" y="60"/>
                  </a:lnTo>
                  <a:lnTo>
                    <a:pt x="20" y="60"/>
                  </a:lnTo>
                  <a:lnTo>
                    <a:pt x="20" y="59"/>
                  </a:lnTo>
                  <a:lnTo>
                    <a:pt x="20" y="59"/>
                  </a:lnTo>
                  <a:lnTo>
                    <a:pt x="20" y="59"/>
                  </a:lnTo>
                  <a:lnTo>
                    <a:pt x="23" y="51"/>
                  </a:lnTo>
                  <a:lnTo>
                    <a:pt x="23" y="51"/>
                  </a:lnTo>
                  <a:lnTo>
                    <a:pt x="25" y="46"/>
                  </a:lnTo>
                  <a:lnTo>
                    <a:pt x="28" y="41"/>
                  </a:lnTo>
                  <a:lnTo>
                    <a:pt x="28" y="41"/>
                  </a:lnTo>
                  <a:lnTo>
                    <a:pt x="28" y="38"/>
                  </a:lnTo>
                  <a:lnTo>
                    <a:pt x="28" y="35"/>
                  </a:lnTo>
                  <a:lnTo>
                    <a:pt x="28" y="35"/>
                  </a:lnTo>
                  <a:close/>
                  <a:moveTo>
                    <a:pt x="42" y="41"/>
                  </a:moveTo>
                  <a:lnTo>
                    <a:pt x="42" y="41"/>
                  </a:lnTo>
                  <a:lnTo>
                    <a:pt x="41" y="43"/>
                  </a:lnTo>
                  <a:lnTo>
                    <a:pt x="39" y="44"/>
                  </a:lnTo>
                  <a:lnTo>
                    <a:pt x="39" y="44"/>
                  </a:lnTo>
                  <a:lnTo>
                    <a:pt x="33" y="63"/>
                  </a:lnTo>
                  <a:lnTo>
                    <a:pt x="33" y="63"/>
                  </a:lnTo>
                  <a:lnTo>
                    <a:pt x="33" y="65"/>
                  </a:lnTo>
                  <a:lnTo>
                    <a:pt x="33" y="65"/>
                  </a:lnTo>
                  <a:lnTo>
                    <a:pt x="34" y="63"/>
                  </a:lnTo>
                  <a:lnTo>
                    <a:pt x="34" y="63"/>
                  </a:lnTo>
                  <a:lnTo>
                    <a:pt x="37" y="56"/>
                  </a:lnTo>
                  <a:lnTo>
                    <a:pt x="37" y="56"/>
                  </a:lnTo>
                  <a:lnTo>
                    <a:pt x="41" y="52"/>
                  </a:lnTo>
                  <a:lnTo>
                    <a:pt x="41" y="48"/>
                  </a:lnTo>
                  <a:lnTo>
                    <a:pt x="41" y="48"/>
                  </a:lnTo>
                  <a:lnTo>
                    <a:pt x="42" y="41"/>
                  </a:lnTo>
                  <a:lnTo>
                    <a:pt x="42" y="41"/>
                  </a:lnTo>
                  <a:close/>
                  <a:moveTo>
                    <a:pt x="59" y="93"/>
                  </a:moveTo>
                  <a:lnTo>
                    <a:pt x="59" y="93"/>
                  </a:lnTo>
                  <a:lnTo>
                    <a:pt x="64" y="90"/>
                  </a:lnTo>
                  <a:lnTo>
                    <a:pt x="64" y="90"/>
                  </a:lnTo>
                  <a:lnTo>
                    <a:pt x="66" y="89"/>
                  </a:lnTo>
                  <a:lnTo>
                    <a:pt x="66" y="89"/>
                  </a:lnTo>
                  <a:lnTo>
                    <a:pt x="66" y="79"/>
                  </a:lnTo>
                  <a:lnTo>
                    <a:pt x="66" y="79"/>
                  </a:lnTo>
                  <a:lnTo>
                    <a:pt x="66" y="79"/>
                  </a:lnTo>
                  <a:lnTo>
                    <a:pt x="66" y="79"/>
                  </a:lnTo>
                  <a:lnTo>
                    <a:pt x="61" y="84"/>
                  </a:lnTo>
                  <a:lnTo>
                    <a:pt x="61" y="84"/>
                  </a:lnTo>
                  <a:lnTo>
                    <a:pt x="59" y="85"/>
                  </a:lnTo>
                  <a:lnTo>
                    <a:pt x="59" y="89"/>
                  </a:lnTo>
                  <a:lnTo>
                    <a:pt x="59" y="89"/>
                  </a:lnTo>
                  <a:lnTo>
                    <a:pt x="59" y="93"/>
                  </a:lnTo>
                  <a:lnTo>
                    <a:pt x="59" y="93"/>
                  </a:lnTo>
                  <a:close/>
                  <a:moveTo>
                    <a:pt x="48" y="79"/>
                  </a:moveTo>
                  <a:lnTo>
                    <a:pt x="48" y="79"/>
                  </a:lnTo>
                  <a:lnTo>
                    <a:pt x="53" y="76"/>
                  </a:lnTo>
                  <a:lnTo>
                    <a:pt x="53" y="76"/>
                  </a:lnTo>
                  <a:lnTo>
                    <a:pt x="55" y="76"/>
                  </a:lnTo>
                  <a:lnTo>
                    <a:pt x="55" y="76"/>
                  </a:lnTo>
                  <a:lnTo>
                    <a:pt x="55" y="74"/>
                  </a:lnTo>
                  <a:lnTo>
                    <a:pt x="55" y="74"/>
                  </a:lnTo>
                  <a:lnTo>
                    <a:pt x="55" y="73"/>
                  </a:lnTo>
                  <a:lnTo>
                    <a:pt x="55" y="73"/>
                  </a:lnTo>
                  <a:lnTo>
                    <a:pt x="53" y="71"/>
                  </a:lnTo>
                  <a:lnTo>
                    <a:pt x="53" y="70"/>
                  </a:lnTo>
                  <a:lnTo>
                    <a:pt x="53" y="70"/>
                  </a:lnTo>
                  <a:lnTo>
                    <a:pt x="53" y="68"/>
                  </a:lnTo>
                  <a:lnTo>
                    <a:pt x="53" y="68"/>
                  </a:lnTo>
                  <a:lnTo>
                    <a:pt x="53" y="68"/>
                  </a:lnTo>
                  <a:lnTo>
                    <a:pt x="53" y="68"/>
                  </a:lnTo>
                  <a:lnTo>
                    <a:pt x="48" y="73"/>
                  </a:lnTo>
                  <a:lnTo>
                    <a:pt x="48" y="73"/>
                  </a:lnTo>
                  <a:lnTo>
                    <a:pt x="48" y="74"/>
                  </a:lnTo>
                  <a:lnTo>
                    <a:pt x="48" y="74"/>
                  </a:lnTo>
                  <a:lnTo>
                    <a:pt x="48" y="79"/>
                  </a:lnTo>
                  <a:lnTo>
                    <a:pt x="48" y="79"/>
                  </a:lnTo>
                  <a:close/>
                  <a:moveTo>
                    <a:pt x="104" y="40"/>
                  </a:moveTo>
                  <a:lnTo>
                    <a:pt x="104" y="40"/>
                  </a:lnTo>
                  <a:lnTo>
                    <a:pt x="104" y="40"/>
                  </a:lnTo>
                  <a:lnTo>
                    <a:pt x="104" y="40"/>
                  </a:lnTo>
                  <a:lnTo>
                    <a:pt x="104" y="40"/>
                  </a:lnTo>
                  <a:lnTo>
                    <a:pt x="104" y="40"/>
                  </a:lnTo>
                  <a:lnTo>
                    <a:pt x="113" y="51"/>
                  </a:lnTo>
                  <a:lnTo>
                    <a:pt x="113" y="51"/>
                  </a:lnTo>
                  <a:lnTo>
                    <a:pt x="124" y="62"/>
                  </a:lnTo>
                  <a:lnTo>
                    <a:pt x="124" y="62"/>
                  </a:lnTo>
                  <a:lnTo>
                    <a:pt x="126" y="63"/>
                  </a:lnTo>
                  <a:lnTo>
                    <a:pt x="126" y="63"/>
                  </a:lnTo>
                  <a:lnTo>
                    <a:pt x="126" y="63"/>
                  </a:lnTo>
                  <a:lnTo>
                    <a:pt x="126" y="63"/>
                  </a:lnTo>
                  <a:lnTo>
                    <a:pt x="121" y="57"/>
                  </a:lnTo>
                  <a:lnTo>
                    <a:pt x="121" y="57"/>
                  </a:lnTo>
                  <a:lnTo>
                    <a:pt x="121" y="56"/>
                  </a:lnTo>
                  <a:lnTo>
                    <a:pt x="121" y="56"/>
                  </a:lnTo>
                  <a:lnTo>
                    <a:pt x="108" y="43"/>
                  </a:lnTo>
                  <a:lnTo>
                    <a:pt x="108" y="43"/>
                  </a:lnTo>
                  <a:lnTo>
                    <a:pt x="104" y="40"/>
                  </a:lnTo>
                  <a:lnTo>
                    <a:pt x="104" y="40"/>
                  </a:lnTo>
                  <a:close/>
                  <a:moveTo>
                    <a:pt x="91" y="49"/>
                  </a:moveTo>
                  <a:lnTo>
                    <a:pt x="91" y="49"/>
                  </a:lnTo>
                  <a:lnTo>
                    <a:pt x="89" y="54"/>
                  </a:lnTo>
                  <a:lnTo>
                    <a:pt x="89" y="54"/>
                  </a:lnTo>
                  <a:lnTo>
                    <a:pt x="89" y="57"/>
                  </a:lnTo>
                  <a:lnTo>
                    <a:pt x="91" y="59"/>
                  </a:lnTo>
                  <a:lnTo>
                    <a:pt x="91" y="59"/>
                  </a:lnTo>
                  <a:lnTo>
                    <a:pt x="94" y="62"/>
                  </a:lnTo>
                  <a:lnTo>
                    <a:pt x="94" y="62"/>
                  </a:lnTo>
                  <a:lnTo>
                    <a:pt x="94" y="54"/>
                  </a:lnTo>
                  <a:lnTo>
                    <a:pt x="94" y="54"/>
                  </a:lnTo>
                  <a:lnTo>
                    <a:pt x="94" y="51"/>
                  </a:lnTo>
                  <a:lnTo>
                    <a:pt x="91" y="49"/>
                  </a:lnTo>
                  <a:lnTo>
                    <a:pt x="91" y="49"/>
                  </a:lnTo>
                  <a:lnTo>
                    <a:pt x="91" y="49"/>
                  </a:lnTo>
                  <a:lnTo>
                    <a:pt x="91" y="49"/>
                  </a:lnTo>
                  <a:close/>
                  <a:moveTo>
                    <a:pt x="83" y="98"/>
                  </a:moveTo>
                  <a:lnTo>
                    <a:pt x="83" y="98"/>
                  </a:lnTo>
                  <a:lnTo>
                    <a:pt x="86" y="97"/>
                  </a:lnTo>
                  <a:lnTo>
                    <a:pt x="86" y="97"/>
                  </a:lnTo>
                  <a:lnTo>
                    <a:pt x="88" y="95"/>
                  </a:lnTo>
                  <a:lnTo>
                    <a:pt x="88" y="95"/>
                  </a:lnTo>
                  <a:lnTo>
                    <a:pt x="93" y="87"/>
                  </a:lnTo>
                  <a:lnTo>
                    <a:pt x="93" y="87"/>
                  </a:lnTo>
                  <a:lnTo>
                    <a:pt x="93" y="85"/>
                  </a:lnTo>
                  <a:lnTo>
                    <a:pt x="93" y="85"/>
                  </a:lnTo>
                  <a:lnTo>
                    <a:pt x="85" y="90"/>
                  </a:lnTo>
                  <a:lnTo>
                    <a:pt x="85" y="90"/>
                  </a:lnTo>
                  <a:lnTo>
                    <a:pt x="85" y="92"/>
                  </a:lnTo>
                  <a:lnTo>
                    <a:pt x="85" y="92"/>
                  </a:lnTo>
                  <a:lnTo>
                    <a:pt x="83" y="98"/>
                  </a:lnTo>
                  <a:lnTo>
                    <a:pt x="83" y="98"/>
                  </a:lnTo>
                  <a:close/>
                  <a:moveTo>
                    <a:pt x="59" y="68"/>
                  </a:moveTo>
                  <a:lnTo>
                    <a:pt x="59" y="68"/>
                  </a:lnTo>
                  <a:lnTo>
                    <a:pt x="63" y="63"/>
                  </a:lnTo>
                  <a:lnTo>
                    <a:pt x="63" y="63"/>
                  </a:lnTo>
                  <a:lnTo>
                    <a:pt x="66" y="51"/>
                  </a:lnTo>
                  <a:lnTo>
                    <a:pt x="66" y="51"/>
                  </a:lnTo>
                  <a:lnTo>
                    <a:pt x="66" y="48"/>
                  </a:lnTo>
                  <a:lnTo>
                    <a:pt x="66" y="48"/>
                  </a:lnTo>
                  <a:lnTo>
                    <a:pt x="64" y="51"/>
                  </a:lnTo>
                  <a:lnTo>
                    <a:pt x="64" y="51"/>
                  </a:lnTo>
                  <a:lnTo>
                    <a:pt x="61" y="62"/>
                  </a:lnTo>
                  <a:lnTo>
                    <a:pt x="61" y="62"/>
                  </a:lnTo>
                  <a:lnTo>
                    <a:pt x="59" y="68"/>
                  </a:lnTo>
                  <a:lnTo>
                    <a:pt x="59" y="68"/>
                  </a:lnTo>
                  <a:close/>
                  <a:moveTo>
                    <a:pt x="91" y="65"/>
                  </a:moveTo>
                  <a:lnTo>
                    <a:pt x="91" y="65"/>
                  </a:lnTo>
                  <a:lnTo>
                    <a:pt x="89" y="70"/>
                  </a:lnTo>
                  <a:lnTo>
                    <a:pt x="89" y="70"/>
                  </a:lnTo>
                  <a:lnTo>
                    <a:pt x="89" y="73"/>
                  </a:lnTo>
                  <a:lnTo>
                    <a:pt x="89" y="73"/>
                  </a:lnTo>
                  <a:lnTo>
                    <a:pt x="94" y="79"/>
                  </a:lnTo>
                  <a:lnTo>
                    <a:pt x="94" y="79"/>
                  </a:lnTo>
                  <a:lnTo>
                    <a:pt x="94" y="79"/>
                  </a:lnTo>
                  <a:lnTo>
                    <a:pt x="94" y="79"/>
                  </a:lnTo>
                  <a:lnTo>
                    <a:pt x="94" y="79"/>
                  </a:lnTo>
                  <a:lnTo>
                    <a:pt x="94" y="79"/>
                  </a:lnTo>
                  <a:lnTo>
                    <a:pt x="94" y="76"/>
                  </a:lnTo>
                  <a:lnTo>
                    <a:pt x="94" y="76"/>
                  </a:lnTo>
                  <a:lnTo>
                    <a:pt x="94" y="70"/>
                  </a:lnTo>
                  <a:lnTo>
                    <a:pt x="94" y="70"/>
                  </a:lnTo>
                  <a:lnTo>
                    <a:pt x="94" y="67"/>
                  </a:lnTo>
                  <a:lnTo>
                    <a:pt x="91" y="65"/>
                  </a:lnTo>
                  <a:lnTo>
                    <a:pt x="91" y="65"/>
                  </a:lnTo>
                  <a:lnTo>
                    <a:pt x="91" y="65"/>
                  </a:lnTo>
                  <a:lnTo>
                    <a:pt x="91" y="65"/>
                  </a:lnTo>
                  <a:close/>
                  <a:moveTo>
                    <a:pt x="6" y="56"/>
                  </a:moveTo>
                  <a:lnTo>
                    <a:pt x="6" y="56"/>
                  </a:lnTo>
                  <a:lnTo>
                    <a:pt x="7" y="57"/>
                  </a:lnTo>
                  <a:lnTo>
                    <a:pt x="7" y="57"/>
                  </a:lnTo>
                  <a:lnTo>
                    <a:pt x="7" y="54"/>
                  </a:lnTo>
                  <a:lnTo>
                    <a:pt x="7" y="54"/>
                  </a:lnTo>
                  <a:lnTo>
                    <a:pt x="9" y="44"/>
                  </a:lnTo>
                  <a:lnTo>
                    <a:pt x="9" y="44"/>
                  </a:lnTo>
                  <a:lnTo>
                    <a:pt x="9" y="40"/>
                  </a:lnTo>
                  <a:lnTo>
                    <a:pt x="9" y="40"/>
                  </a:lnTo>
                  <a:lnTo>
                    <a:pt x="6" y="38"/>
                  </a:lnTo>
                  <a:lnTo>
                    <a:pt x="6" y="38"/>
                  </a:lnTo>
                  <a:lnTo>
                    <a:pt x="6" y="48"/>
                  </a:lnTo>
                  <a:lnTo>
                    <a:pt x="6" y="56"/>
                  </a:lnTo>
                  <a:lnTo>
                    <a:pt x="6" y="56"/>
                  </a:lnTo>
                  <a:close/>
                  <a:moveTo>
                    <a:pt x="36" y="46"/>
                  </a:moveTo>
                  <a:lnTo>
                    <a:pt x="36" y="46"/>
                  </a:lnTo>
                  <a:lnTo>
                    <a:pt x="34" y="46"/>
                  </a:lnTo>
                  <a:lnTo>
                    <a:pt x="34" y="46"/>
                  </a:lnTo>
                  <a:lnTo>
                    <a:pt x="33" y="48"/>
                  </a:lnTo>
                  <a:lnTo>
                    <a:pt x="33" y="48"/>
                  </a:lnTo>
                  <a:lnTo>
                    <a:pt x="31" y="49"/>
                  </a:lnTo>
                  <a:lnTo>
                    <a:pt x="31" y="51"/>
                  </a:lnTo>
                  <a:lnTo>
                    <a:pt x="31" y="51"/>
                  </a:lnTo>
                  <a:lnTo>
                    <a:pt x="30" y="63"/>
                  </a:lnTo>
                  <a:lnTo>
                    <a:pt x="30" y="63"/>
                  </a:lnTo>
                  <a:lnTo>
                    <a:pt x="30" y="63"/>
                  </a:lnTo>
                  <a:lnTo>
                    <a:pt x="30" y="63"/>
                  </a:lnTo>
                  <a:lnTo>
                    <a:pt x="30" y="63"/>
                  </a:lnTo>
                  <a:lnTo>
                    <a:pt x="30" y="63"/>
                  </a:lnTo>
                  <a:lnTo>
                    <a:pt x="36" y="46"/>
                  </a:lnTo>
                  <a:lnTo>
                    <a:pt x="36" y="46"/>
                  </a:lnTo>
                  <a:close/>
                  <a:moveTo>
                    <a:pt x="7" y="33"/>
                  </a:moveTo>
                  <a:lnTo>
                    <a:pt x="7" y="33"/>
                  </a:lnTo>
                  <a:lnTo>
                    <a:pt x="7" y="33"/>
                  </a:lnTo>
                  <a:lnTo>
                    <a:pt x="7" y="33"/>
                  </a:lnTo>
                  <a:lnTo>
                    <a:pt x="11" y="30"/>
                  </a:lnTo>
                  <a:lnTo>
                    <a:pt x="14" y="26"/>
                  </a:lnTo>
                  <a:lnTo>
                    <a:pt x="14" y="26"/>
                  </a:lnTo>
                  <a:lnTo>
                    <a:pt x="15" y="24"/>
                  </a:lnTo>
                  <a:lnTo>
                    <a:pt x="15" y="24"/>
                  </a:lnTo>
                  <a:lnTo>
                    <a:pt x="20" y="18"/>
                  </a:lnTo>
                  <a:lnTo>
                    <a:pt x="26" y="13"/>
                  </a:lnTo>
                  <a:lnTo>
                    <a:pt x="26" y="13"/>
                  </a:lnTo>
                  <a:lnTo>
                    <a:pt x="28" y="13"/>
                  </a:lnTo>
                  <a:lnTo>
                    <a:pt x="28" y="13"/>
                  </a:lnTo>
                  <a:lnTo>
                    <a:pt x="22" y="16"/>
                  </a:lnTo>
                  <a:lnTo>
                    <a:pt x="15" y="21"/>
                  </a:lnTo>
                  <a:lnTo>
                    <a:pt x="11" y="27"/>
                  </a:lnTo>
                  <a:lnTo>
                    <a:pt x="7" y="33"/>
                  </a:lnTo>
                  <a:lnTo>
                    <a:pt x="7" y="33"/>
                  </a:lnTo>
                  <a:close/>
                  <a:moveTo>
                    <a:pt x="25" y="76"/>
                  </a:moveTo>
                  <a:lnTo>
                    <a:pt x="25" y="76"/>
                  </a:lnTo>
                  <a:lnTo>
                    <a:pt x="25" y="74"/>
                  </a:lnTo>
                  <a:lnTo>
                    <a:pt x="25" y="74"/>
                  </a:lnTo>
                  <a:lnTo>
                    <a:pt x="25" y="62"/>
                  </a:lnTo>
                  <a:lnTo>
                    <a:pt x="25" y="62"/>
                  </a:lnTo>
                  <a:lnTo>
                    <a:pt x="25" y="57"/>
                  </a:lnTo>
                  <a:lnTo>
                    <a:pt x="26" y="54"/>
                  </a:lnTo>
                  <a:lnTo>
                    <a:pt x="26" y="54"/>
                  </a:lnTo>
                  <a:lnTo>
                    <a:pt x="26" y="52"/>
                  </a:lnTo>
                  <a:lnTo>
                    <a:pt x="26" y="52"/>
                  </a:lnTo>
                  <a:lnTo>
                    <a:pt x="25" y="54"/>
                  </a:lnTo>
                  <a:lnTo>
                    <a:pt x="25" y="54"/>
                  </a:lnTo>
                  <a:lnTo>
                    <a:pt x="23" y="62"/>
                  </a:lnTo>
                  <a:lnTo>
                    <a:pt x="23" y="68"/>
                  </a:lnTo>
                  <a:lnTo>
                    <a:pt x="23" y="68"/>
                  </a:lnTo>
                  <a:lnTo>
                    <a:pt x="23" y="76"/>
                  </a:lnTo>
                  <a:lnTo>
                    <a:pt x="23" y="76"/>
                  </a:lnTo>
                  <a:lnTo>
                    <a:pt x="23" y="76"/>
                  </a:lnTo>
                  <a:lnTo>
                    <a:pt x="23" y="76"/>
                  </a:lnTo>
                  <a:lnTo>
                    <a:pt x="25" y="76"/>
                  </a:lnTo>
                  <a:lnTo>
                    <a:pt x="25" y="76"/>
                  </a:lnTo>
                  <a:close/>
                  <a:moveTo>
                    <a:pt x="52" y="92"/>
                  </a:moveTo>
                  <a:lnTo>
                    <a:pt x="52" y="92"/>
                  </a:lnTo>
                  <a:lnTo>
                    <a:pt x="52" y="90"/>
                  </a:lnTo>
                  <a:lnTo>
                    <a:pt x="52" y="90"/>
                  </a:lnTo>
                  <a:lnTo>
                    <a:pt x="53" y="84"/>
                  </a:lnTo>
                  <a:lnTo>
                    <a:pt x="53" y="84"/>
                  </a:lnTo>
                  <a:lnTo>
                    <a:pt x="52" y="81"/>
                  </a:lnTo>
                  <a:lnTo>
                    <a:pt x="52" y="81"/>
                  </a:lnTo>
                  <a:lnTo>
                    <a:pt x="48" y="82"/>
                  </a:lnTo>
                  <a:lnTo>
                    <a:pt x="48" y="82"/>
                  </a:lnTo>
                  <a:lnTo>
                    <a:pt x="48" y="87"/>
                  </a:lnTo>
                  <a:lnTo>
                    <a:pt x="48" y="87"/>
                  </a:lnTo>
                  <a:lnTo>
                    <a:pt x="48" y="89"/>
                  </a:lnTo>
                  <a:lnTo>
                    <a:pt x="48" y="89"/>
                  </a:lnTo>
                  <a:lnTo>
                    <a:pt x="52" y="92"/>
                  </a:lnTo>
                  <a:lnTo>
                    <a:pt x="52" y="92"/>
                  </a:lnTo>
                  <a:close/>
                  <a:moveTo>
                    <a:pt x="31" y="44"/>
                  </a:moveTo>
                  <a:lnTo>
                    <a:pt x="31" y="44"/>
                  </a:lnTo>
                  <a:lnTo>
                    <a:pt x="34" y="41"/>
                  </a:lnTo>
                  <a:lnTo>
                    <a:pt x="34" y="41"/>
                  </a:lnTo>
                  <a:lnTo>
                    <a:pt x="37" y="38"/>
                  </a:lnTo>
                  <a:lnTo>
                    <a:pt x="37" y="38"/>
                  </a:lnTo>
                  <a:lnTo>
                    <a:pt x="39" y="33"/>
                  </a:lnTo>
                  <a:lnTo>
                    <a:pt x="39" y="33"/>
                  </a:lnTo>
                  <a:lnTo>
                    <a:pt x="39" y="32"/>
                  </a:lnTo>
                  <a:lnTo>
                    <a:pt x="39" y="32"/>
                  </a:lnTo>
                  <a:lnTo>
                    <a:pt x="36" y="35"/>
                  </a:lnTo>
                  <a:lnTo>
                    <a:pt x="36" y="35"/>
                  </a:lnTo>
                  <a:lnTo>
                    <a:pt x="31" y="43"/>
                  </a:lnTo>
                  <a:lnTo>
                    <a:pt x="31" y="43"/>
                  </a:lnTo>
                  <a:lnTo>
                    <a:pt x="31" y="44"/>
                  </a:lnTo>
                  <a:lnTo>
                    <a:pt x="31" y="44"/>
                  </a:lnTo>
                  <a:close/>
                  <a:moveTo>
                    <a:pt x="108" y="63"/>
                  </a:moveTo>
                  <a:lnTo>
                    <a:pt x="108" y="63"/>
                  </a:lnTo>
                  <a:lnTo>
                    <a:pt x="108" y="68"/>
                  </a:lnTo>
                  <a:lnTo>
                    <a:pt x="108" y="68"/>
                  </a:lnTo>
                  <a:lnTo>
                    <a:pt x="108" y="68"/>
                  </a:lnTo>
                  <a:lnTo>
                    <a:pt x="108" y="68"/>
                  </a:lnTo>
                  <a:lnTo>
                    <a:pt x="112" y="73"/>
                  </a:lnTo>
                  <a:lnTo>
                    <a:pt x="112" y="73"/>
                  </a:lnTo>
                  <a:lnTo>
                    <a:pt x="113" y="65"/>
                  </a:lnTo>
                  <a:lnTo>
                    <a:pt x="113" y="65"/>
                  </a:lnTo>
                  <a:lnTo>
                    <a:pt x="113" y="63"/>
                  </a:lnTo>
                  <a:lnTo>
                    <a:pt x="113" y="63"/>
                  </a:lnTo>
                  <a:lnTo>
                    <a:pt x="110" y="65"/>
                  </a:lnTo>
                  <a:lnTo>
                    <a:pt x="108" y="63"/>
                  </a:lnTo>
                  <a:lnTo>
                    <a:pt x="108" y="63"/>
                  </a:lnTo>
                  <a:close/>
                  <a:moveTo>
                    <a:pt x="112" y="54"/>
                  </a:moveTo>
                  <a:lnTo>
                    <a:pt x="112" y="54"/>
                  </a:lnTo>
                  <a:lnTo>
                    <a:pt x="105" y="46"/>
                  </a:lnTo>
                  <a:lnTo>
                    <a:pt x="105" y="46"/>
                  </a:lnTo>
                  <a:lnTo>
                    <a:pt x="104" y="52"/>
                  </a:lnTo>
                  <a:lnTo>
                    <a:pt x="104" y="52"/>
                  </a:lnTo>
                  <a:lnTo>
                    <a:pt x="104" y="54"/>
                  </a:lnTo>
                  <a:lnTo>
                    <a:pt x="104" y="54"/>
                  </a:lnTo>
                  <a:lnTo>
                    <a:pt x="104" y="52"/>
                  </a:lnTo>
                  <a:lnTo>
                    <a:pt x="104" y="52"/>
                  </a:lnTo>
                  <a:lnTo>
                    <a:pt x="107" y="52"/>
                  </a:lnTo>
                  <a:lnTo>
                    <a:pt x="107" y="54"/>
                  </a:lnTo>
                  <a:lnTo>
                    <a:pt x="107" y="54"/>
                  </a:lnTo>
                  <a:lnTo>
                    <a:pt x="108" y="56"/>
                  </a:lnTo>
                  <a:lnTo>
                    <a:pt x="108" y="56"/>
                  </a:lnTo>
                  <a:lnTo>
                    <a:pt x="110" y="54"/>
                  </a:lnTo>
                  <a:lnTo>
                    <a:pt x="110" y="54"/>
                  </a:lnTo>
                  <a:lnTo>
                    <a:pt x="112" y="54"/>
                  </a:lnTo>
                  <a:lnTo>
                    <a:pt x="112" y="54"/>
                  </a:lnTo>
                  <a:close/>
                  <a:moveTo>
                    <a:pt x="63" y="44"/>
                  </a:moveTo>
                  <a:lnTo>
                    <a:pt x="63" y="44"/>
                  </a:lnTo>
                  <a:lnTo>
                    <a:pt x="63" y="44"/>
                  </a:lnTo>
                  <a:lnTo>
                    <a:pt x="63" y="44"/>
                  </a:lnTo>
                  <a:lnTo>
                    <a:pt x="67" y="30"/>
                  </a:lnTo>
                  <a:lnTo>
                    <a:pt x="67" y="30"/>
                  </a:lnTo>
                  <a:lnTo>
                    <a:pt x="63" y="30"/>
                  </a:lnTo>
                  <a:lnTo>
                    <a:pt x="63" y="30"/>
                  </a:lnTo>
                  <a:lnTo>
                    <a:pt x="63" y="44"/>
                  </a:lnTo>
                  <a:lnTo>
                    <a:pt x="63" y="44"/>
                  </a:lnTo>
                  <a:close/>
                  <a:moveTo>
                    <a:pt x="52" y="38"/>
                  </a:moveTo>
                  <a:lnTo>
                    <a:pt x="52" y="38"/>
                  </a:lnTo>
                  <a:lnTo>
                    <a:pt x="45" y="40"/>
                  </a:lnTo>
                  <a:lnTo>
                    <a:pt x="45" y="40"/>
                  </a:lnTo>
                  <a:lnTo>
                    <a:pt x="45" y="40"/>
                  </a:lnTo>
                  <a:lnTo>
                    <a:pt x="45" y="40"/>
                  </a:lnTo>
                  <a:lnTo>
                    <a:pt x="44" y="46"/>
                  </a:lnTo>
                  <a:lnTo>
                    <a:pt x="44" y="46"/>
                  </a:lnTo>
                  <a:lnTo>
                    <a:pt x="47" y="44"/>
                  </a:lnTo>
                  <a:lnTo>
                    <a:pt x="48" y="44"/>
                  </a:lnTo>
                  <a:lnTo>
                    <a:pt x="48" y="44"/>
                  </a:lnTo>
                  <a:lnTo>
                    <a:pt x="52" y="38"/>
                  </a:lnTo>
                  <a:lnTo>
                    <a:pt x="52" y="38"/>
                  </a:lnTo>
                  <a:close/>
                  <a:moveTo>
                    <a:pt x="41" y="18"/>
                  </a:moveTo>
                  <a:lnTo>
                    <a:pt x="41" y="18"/>
                  </a:lnTo>
                  <a:lnTo>
                    <a:pt x="50" y="16"/>
                  </a:lnTo>
                  <a:lnTo>
                    <a:pt x="58" y="16"/>
                  </a:lnTo>
                  <a:lnTo>
                    <a:pt x="58" y="16"/>
                  </a:lnTo>
                  <a:lnTo>
                    <a:pt x="55" y="14"/>
                  </a:lnTo>
                  <a:lnTo>
                    <a:pt x="55" y="14"/>
                  </a:lnTo>
                  <a:lnTo>
                    <a:pt x="52" y="13"/>
                  </a:lnTo>
                  <a:lnTo>
                    <a:pt x="52" y="13"/>
                  </a:lnTo>
                  <a:lnTo>
                    <a:pt x="47" y="14"/>
                  </a:lnTo>
                  <a:lnTo>
                    <a:pt x="47" y="14"/>
                  </a:lnTo>
                  <a:lnTo>
                    <a:pt x="42" y="16"/>
                  </a:lnTo>
                  <a:lnTo>
                    <a:pt x="42" y="16"/>
                  </a:lnTo>
                  <a:lnTo>
                    <a:pt x="41" y="18"/>
                  </a:lnTo>
                  <a:lnTo>
                    <a:pt x="41" y="18"/>
                  </a:lnTo>
                  <a:close/>
                  <a:moveTo>
                    <a:pt x="45" y="33"/>
                  </a:moveTo>
                  <a:lnTo>
                    <a:pt x="45" y="33"/>
                  </a:lnTo>
                  <a:lnTo>
                    <a:pt x="47" y="33"/>
                  </a:lnTo>
                  <a:lnTo>
                    <a:pt x="47" y="33"/>
                  </a:lnTo>
                  <a:lnTo>
                    <a:pt x="56" y="29"/>
                  </a:lnTo>
                  <a:lnTo>
                    <a:pt x="56" y="29"/>
                  </a:lnTo>
                  <a:lnTo>
                    <a:pt x="56" y="27"/>
                  </a:lnTo>
                  <a:lnTo>
                    <a:pt x="56" y="27"/>
                  </a:lnTo>
                  <a:lnTo>
                    <a:pt x="52" y="29"/>
                  </a:lnTo>
                  <a:lnTo>
                    <a:pt x="52" y="29"/>
                  </a:lnTo>
                  <a:lnTo>
                    <a:pt x="50" y="30"/>
                  </a:lnTo>
                  <a:lnTo>
                    <a:pt x="50" y="30"/>
                  </a:lnTo>
                  <a:lnTo>
                    <a:pt x="50" y="29"/>
                  </a:lnTo>
                  <a:lnTo>
                    <a:pt x="48" y="27"/>
                  </a:lnTo>
                  <a:lnTo>
                    <a:pt x="48" y="27"/>
                  </a:lnTo>
                  <a:lnTo>
                    <a:pt x="50" y="26"/>
                  </a:lnTo>
                  <a:lnTo>
                    <a:pt x="50" y="26"/>
                  </a:lnTo>
                  <a:lnTo>
                    <a:pt x="50" y="26"/>
                  </a:lnTo>
                  <a:lnTo>
                    <a:pt x="50" y="26"/>
                  </a:lnTo>
                  <a:lnTo>
                    <a:pt x="50" y="26"/>
                  </a:lnTo>
                  <a:lnTo>
                    <a:pt x="50" y="26"/>
                  </a:lnTo>
                  <a:lnTo>
                    <a:pt x="47" y="27"/>
                  </a:lnTo>
                  <a:lnTo>
                    <a:pt x="47" y="27"/>
                  </a:lnTo>
                  <a:lnTo>
                    <a:pt x="45" y="33"/>
                  </a:lnTo>
                  <a:lnTo>
                    <a:pt x="45" y="33"/>
                  </a:lnTo>
                  <a:close/>
                  <a:moveTo>
                    <a:pt x="31" y="85"/>
                  </a:moveTo>
                  <a:lnTo>
                    <a:pt x="31" y="85"/>
                  </a:lnTo>
                  <a:lnTo>
                    <a:pt x="34" y="84"/>
                  </a:lnTo>
                  <a:lnTo>
                    <a:pt x="34" y="84"/>
                  </a:lnTo>
                  <a:lnTo>
                    <a:pt x="30" y="73"/>
                  </a:lnTo>
                  <a:lnTo>
                    <a:pt x="30" y="73"/>
                  </a:lnTo>
                  <a:lnTo>
                    <a:pt x="30" y="74"/>
                  </a:lnTo>
                  <a:lnTo>
                    <a:pt x="30" y="74"/>
                  </a:lnTo>
                  <a:lnTo>
                    <a:pt x="30" y="76"/>
                  </a:lnTo>
                  <a:lnTo>
                    <a:pt x="30" y="76"/>
                  </a:lnTo>
                  <a:lnTo>
                    <a:pt x="31" y="85"/>
                  </a:lnTo>
                  <a:lnTo>
                    <a:pt x="31" y="85"/>
                  </a:lnTo>
                  <a:close/>
                  <a:moveTo>
                    <a:pt x="119" y="79"/>
                  </a:moveTo>
                  <a:lnTo>
                    <a:pt x="119" y="79"/>
                  </a:lnTo>
                  <a:lnTo>
                    <a:pt x="118" y="81"/>
                  </a:lnTo>
                  <a:lnTo>
                    <a:pt x="118" y="81"/>
                  </a:lnTo>
                  <a:lnTo>
                    <a:pt x="116" y="81"/>
                  </a:lnTo>
                  <a:lnTo>
                    <a:pt x="116" y="81"/>
                  </a:lnTo>
                  <a:lnTo>
                    <a:pt x="116" y="87"/>
                  </a:lnTo>
                  <a:lnTo>
                    <a:pt x="116" y="87"/>
                  </a:lnTo>
                  <a:lnTo>
                    <a:pt x="116" y="87"/>
                  </a:lnTo>
                  <a:lnTo>
                    <a:pt x="116" y="87"/>
                  </a:lnTo>
                  <a:lnTo>
                    <a:pt x="118" y="87"/>
                  </a:lnTo>
                  <a:lnTo>
                    <a:pt x="119" y="85"/>
                  </a:lnTo>
                  <a:lnTo>
                    <a:pt x="119" y="85"/>
                  </a:lnTo>
                  <a:lnTo>
                    <a:pt x="121" y="82"/>
                  </a:lnTo>
                  <a:lnTo>
                    <a:pt x="121" y="82"/>
                  </a:lnTo>
                  <a:lnTo>
                    <a:pt x="119" y="79"/>
                  </a:lnTo>
                  <a:lnTo>
                    <a:pt x="119" y="79"/>
                  </a:lnTo>
                  <a:close/>
                  <a:moveTo>
                    <a:pt x="14" y="60"/>
                  </a:moveTo>
                  <a:lnTo>
                    <a:pt x="14" y="60"/>
                  </a:lnTo>
                  <a:lnTo>
                    <a:pt x="15" y="52"/>
                  </a:lnTo>
                  <a:lnTo>
                    <a:pt x="15" y="52"/>
                  </a:lnTo>
                  <a:lnTo>
                    <a:pt x="15" y="49"/>
                  </a:lnTo>
                  <a:lnTo>
                    <a:pt x="15" y="49"/>
                  </a:lnTo>
                  <a:lnTo>
                    <a:pt x="17" y="48"/>
                  </a:lnTo>
                  <a:lnTo>
                    <a:pt x="17" y="46"/>
                  </a:lnTo>
                  <a:lnTo>
                    <a:pt x="17" y="46"/>
                  </a:lnTo>
                  <a:lnTo>
                    <a:pt x="15" y="46"/>
                  </a:lnTo>
                  <a:lnTo>
                    <a:pt x="15" y="46"/>
                  </a:lnTo>
                  <a:lnTo>
                    <a:pt x="14" y="49"/>
                  </a:lnTo>
                  <a:lnTo>
                    <a:pt x="14" y="52"/>
                  </a:lnTo>
                  <a:lnTo>
                    <a:pt x="14" y="52"/>
                  </a:lnTo>
                  <a:lnTo>
                    <a:pt x="12" y="59"/>
                  </a:lnTo>
                  <a:lnTo>
                    <a:pt x="12" y="59"/>
                  </a:lnTo>
                  <a:lnTo>
                    <a:pt x="12" y="62"/>
                  </a:lnTo>
                  <a:lnTo>
                    <a:pt x="12" y="62"/>
                  </a:lnTo>
                  <a:lnTo>
                    <a:pt x="14" y="60"/>
                  </a:lnTo>
                  <a:lnTo>
                    <a:pt x="14" y="60"/>
                  </a:lnTo>
                  <a:close/>
                  <a:moveTo>
                    <a:pt x="66" y="10"/>
                  </a:moveTo>
                  <a:lnTo>
                    <a:pt x="66" y="10"/>
                  </a:lnTo>
                  <a:lnTo>
                    <a:pt x="66" y="10"/>
                  </a:lnTo>
                  <a:lnTo>
                    <a:pt x="66" y="10"/>
                  </a:lnTo>
                  <a:lnTo>
                    <a:pt x="64" y="8"/>
                  </a:lnTo>
                  <a:lnTo>
                    <a:pt x="64" y="8"/>
                  </a:lnTo>
                  <a:lnTo>
                    <a:pt x="56" y="7"/>
                  </a:lnTo>
                  <a:lnTo>
                    <a:pt x="48" y="7"/>
                  </a:lnTo>
                  <a:lnTo>
                    <a:pt x="48" y="7"/>
                  </a:lnTo>
                  <a:lnTo>
                    <a:pt x="44" y="8"/>
                  </a:lnTo>
                  <a:lnTo>
                    <a:pt x="44" y="8"/>
                  </a:lnTo>
                  <a:lnTo>
                    <a:pt x="44" y="8"/>
                  </a:lnTo>
                  <a:lnTo>
                    <a:pt x="44" y="8"/>
                  </a:lnTo>
                  <a:lnTo>
                    <a:pt x="66" y="10"/>
                  </a:lnTo>
                  <a:lnTo>
                    <a:pt x="66" y="10"/>
                  </a:lnTo>
                  <a:close/>
                  <a:moveTo>
                    <a:pt x="64" y="133"/>
                  </a:moveTo>
                  <a:lnTo>
                    <a:pt x="64" y="133"/>
                  </a:lnTo>
                  <a:lnTo>
                    <a:pt x="72" y="139"/>
                  </a:lnTo>
                  <a:lnTo>
                    <a:pt x="72" y="139"/>
                  </a:lnTo>
                  <a:lnTo>
                    <a:pt x="72" y="134"/>
                  </a:lnTo>
                  <a:lnTo>
                    <a:pt x="72" y="134"/>
                  </a:lnTo>
                  <a:lnTo>
                    <a:pt x="71" y="131"/>
                  </a:lnTo>
                  <a:lnTo>
                    <a:pt x="71" y="131"/>
                  </a:lnTo>
                  <a:lnTo>
                    <a:pt x="64" y="133"/>
                  </a:lnTo>
                  <a:lnTo>
                    <a:pt x="64" y="133"/>
                  </a:lnTo>
                  <a:close/>
                  <a:moveTo>
                    <a:pt x="77" y="108"/>
                  </a:moveTo>
                  <a:lnTo>
                    <a:pt x="77" y="108"/>
                  </a:lnTo>
                  <a:lnTo>
                    <a:pt x="75" y="108"/>
                  </a:lnTo>
                  <a:lnTo>
                    <a:pt x="75" y="108"/>
                  </a:lnTo>
                  <a:lnTo>
                    <a:pt x="74" y="119"/>
                  </a:lnTo>
                  <a:lnTo>
                    <a:pt x="74" y="119"/>
                  </a:lnTo>
                  <a:lnTo>
                    <a:pt x="75" y="120"/>
                  </a:lnTo>
                  <a:lnTo>
                    <a:pt x="75" y="120"/>
                  </a:lnTo>
                  <a:lnTo>
                    <a:pt x="77" y="123"/>
                  </a:lnTo>
                  <a:lnTo>
                    <a:pt x="77" y="123"/>
                  </a:lnTo>
                  <a:lnTo>
                    <a:pt x="78" y="122"/>
                  </a:lnTo>
                  <a:lnTo>
                    <a:pt x="78" y="119"/>
                  </a:lnTo>
                  <a:lnTo>
                    <a:pt x="78" y="119"/>
                  </a:lnTo>
                  <a:lnTo>
                    <a:pt x="78" y="119"/>
                  </a:lnTo>
                  <a:lnTo>
                    <a:pt x="78" y="119"/>
                  </a:lnTo>
                  <a:lnTo>
                    <a:pt x="75" y="117"/>
                  </a:lnTo>
                  <a:lnTo>
                    <a:pt x="75" y="114"/>
                  </a:lnTo>
                  <a:lnTo>
                    <a:pt x="75" y="114"/>
                  </a:lnTo>
                  <a:lnTo>
                    <a:pt x="77" y="111"/>
                  </a:lnTo>
                  <a:lnTo>
                    <a:pt x="77" y="111"/>
                  </a:lnTo>
                  <a:lnTo>
                    <a:pt x="77" y="111"/>
                  </a:lnTo>
                  <a:lnTo>
                    <a:pt x="77" y="111"/>
                  </a:lnTo>
                  <a:lnTo>
                    <a:pt x="77" y="108"/>
                  </a:lnTo>
                  <a:lnTo>
                    <a:pt x="77" y="108"/>
                  </a:lnTo>
                  <a:close/>
                  <a:moveTo>
                    <a:pt x="61" y="103"/>
                  </a:moveTo>
                  <a:lnTo>
                    <a:pt x="61" y="103"/>
                  </a:lnTo>
                  <a:lnTo>
                    <a:pt x="61" y="103"/>
                  </a:lnTo>
                  <a:lnTo>
                    <a:pt x="61" y="103"/>
                  </a:lnTo>
                  <a:lnTo>
                    <a:pt x="63" y="100"/>
                  </a:lnTo>
                  <a:lnTo>
                    <a:pt x="63" y="100"/>
                  </a:lnTo>
                  <a:lnTo>
                    <a:pt x="64" y="97"/>
                  </a:lnTo>
                  <a:lnTo>
                    <a:pt x="64" y="93"/>
                  </a:lnTo>
                  <a:lnTo>
                    <a:pt x="64" y="93"/>
                  </a:lnTo>
                  <a:lnTo>
                    <a:pt x="59" y="97"/>
                  </a:lnTo>
                  <a:lnTo>
                    <a:pt x="59" y="97"/>
                  </a:lnTo>
                  <a:lnTo>
                    <a:pt x="61" y="103"/>
                  </a:lnTo>
                  <a:lnTo>
                    <a:pt x="61" y="103"/>
                  </a:lnTo>
                  <a:close/>
                  <a:moveTo>
                    <a:pt x="75" y="44"/>
                  </a:moveTo>
                  <a:lnTo>
                    <a:pt x="75" y="44"/>
                  </a:lnTo>
                  <a:lnTo>
                    <a:pt x="78" y="37"/>
                  </a:lnTo>
                  <a:lnTo>
                    <a:pt x="78" y="37"/>
                  </a:lnTo>
                  <a:lnTo>
                    <a:pt x="77" y="37"/>
                  </a:lnTo>
                  <a:lnTo>
                    <a:pt x="77" y="37"/>
                  </a:lnTo>
                  <a:lnTo>
                    <a:pt x="72" y="40"/>
                  </a:lnTo>
                  <a:lnTo>
                    <a:pt x="72" y="40"/>
                  </a:lnTo>
                  <a:lnTo>
                    <a:pt x="72" y="40"/>
                  </a:lnTo>
                  <a:lnTo>
                    <a:pt x="72" y="41"/>
                  </a:lnTo>
                  <a:lnTo>
                    <a:pt x="72" y="41"/>
                  </a:lnTo>
                  <a:lnTo>
                    <a:pt x="75" y="44"/>
                  </a:lnTo>
                  <a:lnTo>
                    <a:pt x="75" y="44"/>
                  </a:lnTo>
                  <a:close/>
                  <a:moveTo>
                    <a:pt x="36" y="73"/>
                  </a:moveTo>
                  <a:lnTo>
                    <a:pt x="36" y="73"/>
                  </a:lnTo>
                  <a:lnTo>
                    <a:pt x="37" y="71"/>
                  </a:lnTo>
                  <a:lnTo>
                    <a:pt x="37" y="71"/>
                  </a:lnTo>
                  <a:lnTo>
                    <a:pt x="39" y="71"/>
                  </a:lnTo>
                  <a:lnTo>
                    <a:pt x="39" y="71"/>
                  </a:lnTo>
                  <a:lnTo>
                    <a:pt x="39" y="67"/>
                  </a:lnTo>
                  <a:lnTo>
                    <a:pt x="39" y="67"/>
                  </a:lnTo>
                  <a:lnTo>
                    <a:pt x="37" y="67"/>
                  </a:lnTo>
                  <a:lnTo>
                    <a:pt x="36" y="65"/>
                  </a:lnTo>
                  <a:lnTo>
                    <a:pt x="36" y="65"/>
                  </a:lnTo>
                  <a:lnTo>
                    <a:pt x="34" y="70"/>
                  </a:lnTo>
                  <a:lnTo>
                    <a:pt x="34" y="70"/>
                  </a:lnTo>
                  <a:lnTo>
                    <a:pt x="34" y="71"/>
                  </a:lnTo>
                  <a:lnTo>
                    <a:pt x="36" y="73"/>
                  </a:lnTo>
                  <a:lnTo>
                    <a:pt x="36" y="73"/>
                  </a:lnTo>
                  <a:close/>
                  <a:moveTo>
                    <a:pt x="97" y="43"/>
                  </a:moveTo>
                  <a:lnTo>
                    <a:pt x="97" y="43"/>
                  </a:lnTo>
                  <a:lnTo>
                    <a:pt x="97" y="46"/>
                  </a:lnTo>
                  <a:lnTo>
                    <a:pt x="97" y="46"/>
                  </a:lnTo>
                  <a:lnTo>
                    <a:pt x="97" y="46"/>
                  </a:lnTo>
                  <a:lnTo>
                    <a:pt x="97" y="46"/>
                  </a:lnTo>
                  <a:lnTo>
                    <a:pt x="101" y="49"/>
                  </a:lnTo>
                  <a:lnTo>
                    <a:pt x="101" y="49"/>
                  </a:lnTo>
                  <a:lnTo>
                    <a:pt x="102" y="44"/>
                  </a:lnTo>
                  <a:lnTo>
                    <a:pt x="102" y="44"/>
                  </a:lnTo>
                  <a:lnTo>
                    <a:pt x="101" y="43"/>
                  </a:lnTo>
                  <a:lnTo>
                    <a:pt x="101" y="43"/>
                  </a:lnTo>
                  <a:lnTo>
                    <a:pt x="97" y="43"/>
                  </a:lnTo>
                  <a:lnTo>
                    <a:pt x="97" y="43"/>
                  </a:lnTo>
                  <a:close/>
                  <a:moveTo>
                    <a:pt x="82" y="38"/>
                  </a:moveTo>
                  <a:lnTo>
                    <a:pt x="82" y="38"/>
                  </a:lnTo>
                  <a:lnTo>
                    <a:pt x="78" y="46"/>
                  </a:lnTo>
                  <a:lnTo>
                    <a:pt x="78" y="46"/>
                  </a:lnTo>
                  <a:lnTo>
                    <a:pt x="82" y="51"/>
                  </a:lnTo>
                  <a:lnTo>
                    <a:pt x="82" y="51"/>
                  </a:lnTo>
                  <a:lnTo>
                    <a:pt x="82" y="48"/>
                  </a:lnTo>
                  <a:lnTo>
                    <a:pt x="80" y="44"/>
                  </a:lnTo>
                  <a:lnTo>
                    <a:pt x="80" y="44"/>
                  </a:lnTo>
                  <a:lnTo>
                    <a:pt x="80" y="43"/>
                  </a:lnTo>
                  <a:lnTo>
                    <a:pt x="82" y="41"/>
                  </a:lnTo>
                  <a:lnTo>
                    <a:pt x="82" y="41"/>
                  </a:lnTo>
                  <a:lnTo>
                    <a:pt x="82" y="40"/>
                  </a:lnTo>
                  <a:lnTo>
                    <a:pt x="82" y="38"/>
                  </a:lnTo>
                  <a:lnTo>
                    <a:pt x="82" y="38"/>
                  </a:lnTo>
                  <a:close/>
                  <a:moveTo>
                    <a:pt x="36" y="30"/>
                  </a:moveTo>
                  <a:lnTo>
                    <a:pt x="36" y="30"/>
                  </a:lnTo>
                  <a:lnTo>
                    <a:pt x="41" y="27"/>
                  </a:lnTo>
                  <a:lnTo>
                    <a:pt x="41" y="27"/>
                  </a:lnTo>
                  <a:lnTo>
                    <a:pt x="42" y="24"/>
                  </a:lnTo>
                  <a:lnTo>
                    <a:pt x="42" y="24"/>
                  </a:lnTo>
                  <a:lnTo>
                    <a:pt x="42" y="24"/>
                  </a:lnTo>
                  <a:lnTo>
                    <a:pt x="42" y="24"/>
                  </a:lnTo>
                  <a:lnTo>
                    <a:pt x="34" y="29"/>
                  </a:lnTo>
                  <a:lnTo>
                    <a:pt x="34" y="29"/>
                  </a:lnTo>
                  <a:lnTo>
                    <a:pt x="33" y="29"/>
                  </a:lnTo>
                  <a:lnTo>
                    <a:pt x="33" y="29"/>
                  </a:lnTo>
                  <a:lnTo>
                    <a:pt x="36" y="30"/>
                  </a:lnTo>
                  <a:lnTo>
                    <a:pt x="36" y="30"/>
                  </a:lnTo>
                  <a:close/>
                  <a:moveTo>
                    <a:pt x="61" y="130"/>
                  </a:moveTo>
                  <a:lnTo>
                    <a:pt x="61" y="130"/>
                  </a:lnTo>
                  <a:lnTo>
                    <a:pt x="63" y="126"/>
                  </a:lnTo>
                  <a:lnTo>
                    <a:pt x="63" y="126"/>
                  </a:lnTo>
                  <a:lnTo>
                    <a:pt x="63" y="123"/>
                  </a:lnTo>
                  <a:lnTo>
                    <a:pt x="63" y="123"/>
                  </a:lnTo>
                  <a:lnTo>
                    <a:pt x="63" y="122"/>
                  </a:lnTo>
                  <a:lnTo>
                    <a:pt x="63" y="122"/>
                  </a:lnTo>
                  <a:lnTo>
                    <a:pt x="63" y="123"/>
                  </a:lnTo>
                  <a:lnTo>
                    <a:pt x="61" y="125"/>
                  </a:lnTo>
                  <a:lnTo>
                    <a:pt x="61" y="125"/>
                  </a:lnTo>
                  <a:lnTo>
                    <a:pt x="59" y="123"/>
                  </a:lnTo>
                  <a:lnTo>
                    <a:pt x="58" y="122"/>
                  </a:lnTo>
                  <a:lnTo>
                    <a:pt x="58" y="122"/>
                  </a:lnTo>
                  <a:lnTo>
                    <a:pt x="56" y="123"/>
                  </a:lnTo>
                  <a:lnTo>
                    <a:pt x="56" y="123"/>
                  </a:lnTo>
                  <a:lnTo>
                    <a:pt x="61" y="130"/>
                  </a:lnTo>
                  <a:lnTo>
                    <a:pt x="61" y="130"/>
                  </a:lnTo>
                  <a:close/>
                  <a:moveTo>
                    <a:pt x="33" y="103"/>
                  </a:moveTo>
                  <a:lnTo>
                    <a:pt x="33" y="103"/>
                  </a:lnTo>
                  <a:lnTo>
                    <a:pt x="37" y="108"/>
                  </a:lnTo>
                  <a:lnTo>
                    <a:pt x="37" y="108"/>
                  </a:lnTo>
                  <a:lnTo>
                    <a:pt x="39" y="104"/>
                  </a:lnTo>
                  <a:lnTo>
                    <a:pt x="39" y="104"/>
                  </a:lnTo>
                  <a:lnTo>
                    <a:pt x="36" y="101"/>
                  </a:lnTo>
                  <a:lnTo>
                    <a:pt x="36" y="101"/>
                  </a:lnTo>
                  <a:lnTo>
                    <a:pt x="33" y="103"/>
                  </a:lnTo>
                  <a:lnTo>
                    <a:pt x="33" y="103"/>
                  </a:lnTo>
                  <a:close/>
                  <a:moveTo>
                    <a:pt x="55" y="56"/>
                  </a:moveTo>
                  <a:lnTo>
                    <a:pt x="55" y="56"/>
                  </a:lnTo>
                  <a:lnTo>
                    <a:pt x="53" y="56"/>
                  </a:lnTo>
                  <a:lnTo>
                    <a:pt x="53" y="56"/>
                  </a:lnTo>
                  <a:lnTo>
                    <a:pt x="52" y="57"/>
                  </a:lnTo>
                  <a:lnTo>
                    <a:pt x="50" y="60"/>
                  </a:lnTo>
                  <a:lnTo>
                    <a:pt x="50" y="60"/>
                  </a:lnTo>
                  <a:lnTo>
                    <a:pt x="48" y="63"/>
                  </a:lnTo>
                  <a:lnTo>
                    <a:pt x="48" y="63"/>
                  </a:lnTo>
                  <a:lnTo>
                    <a:pt x="53" y="60"/>
                  </a:lnTo>
                  <a:lnTo>
                    <a:pt x="53" y="60"/>
                  </a:lnTo>
                  <a:lnTo>
                    <a:pt x="53" y="60"/>
                  </a:lnTo>
                  <a:lnTo>
                    <a:pt x="53" y="60"/>
                  </a:lnTo>
                  <a:lnTo>
                    <a:pt x="55" y="56"/>
                  </a:lnTo>
                  <a:lnTo>
                    <a:pt x="55" y="56"/>
                  </a:lnTo>
                  <a:close/>
                  <a:moveTo>
                    <a:pt x="14" y="79"/>
                  </a:moveTo>
                  <a:lnTo>
                    <a:pt x="14" y="79"/>
                  </a:lnTo>
                  <a:lnTo>
                    <a:pt x="17" y="89"/>
                  </a:lnTo>
                  <a:lnTo>
                    <a:pt x="22" y="97"/>
                  </a:lnTo>
                  <a:lnTo>
                    <a:pt x="22" y="97"/>
                  </a:lnTo>
                  <a:lnTo>
                    <a:pt x="18" y="87"/>
                  </a:lnTo>
                  <a:lnTo>
                    <a:pt x="14" y="79"/>
                  </a:lnTo>
                  <a:lnTo>
                    <a:pt x="14" y="79"/>
                  </a:lnTo>
                  <a:close/>
                  <a:moveTo>
                    <a:pt x="97" y="56"/>
                  </a:moveTo>
                  <a:lnTo>
                    <a:pt x="97" y="56"/>
                  </a:lnTo>
                  <a:lnTo>
                    <a:pt x="97" y="56"/>
                  </a:lnTo>
                  <a:lnTo>
                    <a:pt x="97" y="56"/>
                  </a:lnTo>
                  <a:lnTo>
                    <a:pt x="97" y="60"/>
                  </a:lnTo>
                  <a:lnTo>
                    <a:pt x="97" y="60"/>
                  </a:lnTo>
                  <a:lnTo>
                    <a:pt x="97" y="63"/>
                  </a:lnTo>
                  <a:lnTo>
                    <a:pt x="97" y="63"/>
                  </a:lnTo>
                  <a:lnTo>
                    <a:pt x="97" y="63"/>
                  </a:lnTo>
                  <a:lnTo>
                    <a:pt x="97" y="63"/>
                  </a:lnTo>
                  <a:lnTo>
                    <a:pt x="101" y="65"/>
                  </a:lnTo>
                  <a:lnTo>
                    <a:pt x="101" y="65"/>
                  </a:lnTo>
                  <a:lnTo>
                    <a:pt x="101" y="63"/>
                  </a:lnTo>
                  <a:lnTo>
                    <a:pt x="101" y="63"/>
                  </a:lnTo>
                  <a:lnTo>
                    <a:pt x="101" y="62"/>
                  </a:lnTo>
                  <a:lnTo>
                    <a:pt x="101" y="62"/>
                  </a:lnTo>
                  <a:lnTo>
                    <a:pt x="101" y="62"/>
                  </a:lnTo>
                  <a:lnTo>
                    <a:pt x="99" y="60"/>
                  </a:lnTo>
                  <a:lnTo>
                    <a:pt x="99" y="59"/>
                  </a:lnTo>
                  <a:lnTo>
                    <a:pt x="99" y="59"/>
                  </a:lnTo>
                  <a:lnTo>
                    <a:pt x="97" y="57"/>
                  </a:lnTo>
                  <a:lnTo>
                    <a:pt x="97" y="56"/>
                  </a:lnTo>
                  <a:lnTo>
                    <a:pt x="97" y="56"/>
                  </a:lnTo>
                  <a:close/>
                  <a:moveTo>
                    <a:pt x="55" y="106"/>
                  </a:moveTo>
                  <a:lnTo>
                    <a:pt x="55" y="106"/>
                  </a:lnTo>
                  <a:lnTo>
                    <a:pt x="55" y="106"/>
                  </a:lnTo>
                  <a:lnTo>
                    <a:pt x="55" y="106"/>
                  </a:lnTo>
                  <a:lnTo>
                    <a:pt x="56" y="106"/>
                  </a:lnTo>
                  <a:lnTo>
                    <a:pt x="56" y="108"/>
                  </a:lnTo>
                  <a:lnTo>
                    <a:pt x="56" y="108"/>
                  </a:lnTo>
                  <a:lnTo>
                    <a:pt x="56" y="109"/>
                  </a:lnTo>
                  <a:lnTo>
                    <a:pt x="58" y="109"/>
                  </a:lnTo>
                  <a:lnTo>
                    <a:pt x="58" y="109"/>
                  </a:lnTo>
                  <a:lnTo>
                    <a:pt x="58" y="104"/>
                  </a:lnTo>
                  <a:lnTo>
                    <a:pt x="58" y="104"/>
                  </a:lnTo>
                  <a:lnTo>
                    <a:pt x="56" y="104"/>
                  </a:lnTo>
                  <a:lnTo>
                    <a:pt x="56" y="104"/>
                  </a:lnTo>
                  <a:lnTo>
                    <a:pt x="53" y="100"/>
                  </a:lnTo>
                  <a:lnTo>
                    <a:pt x="53" y="100"/>
                  </a:lnTo>
                  <a:lnTo>
                    <a:pt x="53" y="100"/>
                  </a:lnTo>
                  <a:lnTo>
                    <a:pt x="53" y="100"/>
                  </a:lnTo>
                  <a:lnTo>
                    <a:pt x="53" y="101"/>
                  </a:lnTo>
                  <a:lnTo>
                    <a:pt x="53" y="101"/>
                  </a:lnTo>
                  <a:lnTo>
                    <a:pt x="55" y="106"/>
                  </a:lnTo>
                  <a:lnTo>
                    <a:pt x="55" y="106"/>
                  </a:lnTo>
                  <a:close/>
                  <a:moveTo>
                    <a:pt x="72" y="85"/>
                  </a:moveTo>
                  <a:lnTo>
                    <a:pt x="72" y="85"/>
                  </a:lnTo>
                  <a:lnTo>
                    <a:pt x="75" y="82"/>
                  </a:lnTo>
                  <a:lnTo>
                    <a:pt x="75" y="82"/>
                  </a:lnTo>
                  <a:lnTo>
                    <a:pt x="72" y="74"/>
                  </a:lnTo>
                  <a:lnTo>
                    <a:pt x="72" y="74"/>
                  </a:lnTo>
                  <a:lnTo>
                    <a:pt x="72" y="85"/>
                  </a:lnTo>
                  <a:lnTo>
                    <a:pt x="72" y="85"/>
                  </a:lnTo>
                  <a:close/>
                  <a:moveTo>
                    <a:pt x="91" y="82"/>
                  </a:moveTo>
                  <a:lnTo>
                    <a:pt x="91" y="82"/>
                  </a:lnTo>
                  <a:lnTo>
                    <a:pt x="88" y="78"/>
                  </a:lnTo>
                  <a:lnTo>
                    <a:pt x="88" y="78"/>
                  </a:lnTo>
                  <a:lnTo>
                    <a:pt x="86" y="85"/>
                  </a:lnTo>
                  <a:lnTo>
                    <a:pt x="86" y="85"/>
                  </a:lnTo>
                  <a:lnTo>
                    <a:pt x="86" y="85"/>
                  </a:lnTo>
                  <a:lnTo>
                    <a:pt x="86" y="85"/>
                  </a:lnTo>
                  <a:lnTo>
                    <a:pt x="91" y="82"/>
                  </a:lnTo>
                  <a:lnTo>
                    <a:pt x="91" y="82"/>
                  </a:lnTo>
                  <a:close/>
                  <a:moveTo>
                    <a:pt x="12" y="65"/>
                  </a:moveTo>
                  <a:lnTo>
                    <a:pt x="12" y="65"/>
                  </a:lnTo>
                  <a:lnTo>
                    <a:pt x="15" y="73"/>
                  </a:lnTo>
                  <a:lnTo>
                    <a:pt x="15" y="73"/>
                  </a:lnTo>
                  <a:lnTo>
                    <a:pt x="15" y="71"/>
                  </a:lnTo>
                  <a:lnTo>
                    <a:pt x="15" y="68"/>
                  </a:lnTo>
                  <a:lnTo>
                    <a:pt x="15" y="68"/>
                  </a:lnTo>
                  <a:lnTo>
                    <a:pt x="15" y="67"/>
                  </a:lnTo>
                  <a:lnTo>
                    <a:pt x="15" y="67"/>
                  </a:lnTo>
                  <a:lnTo>
                    <a:pt x="15" y="63"/>
                  </a:lnTo>
                  <a:lnTo>
                    <a:pt x="15" y="63"/>
                  </a:lnTo>
                  <a:lnTo>
                    <a:pt x="12" y="65"/>
                  </a:lnTo>
                  <a:lnTo>
                    <a:pt x="12" y="65"/>
                  </a:lnTo>
                  <a:close/>
                  <a:moveTo>
                    <a:pt x="91" y="97"/>
                  </a:moveTo>
                  <a:lnTo>
                    <a:pt x="91" y="97"/>
                  </a:lnTo>
                  <a:lnTo>
                    <a:pt x="91" y="97"/>
                  </a:lnTo>
                  <a:lnTo>
                    <a:pt x="91" y="97"/>
                  </a:lnTo>
                  <a:lnTo>
                    <a:pt x="93" y="95"/>
                  </a:lnTo>
                  <a:lnTo>
                    <a:pt x="93" y="95"/>
                  </a:lnTo>
                  <a:lnTo>
                    <a:pt x="96" y="90"/>
                  </a:lnTo>
                  <a:lnTo>
                    <a:pt x="97" y="85"/>
                  </a:lnTo>
                  <a:lnTo>
                    <a:pt x="97" y="85"/>
                  </a:lnTo>
                  <a:lnTo>
                    <a:pt x="97" y="82"/>
                  </a:lnTo>
                  <a:lnTo>
                    <a:pt x="97" y="82"/>
                  </a:lnTo>
                  <a:lnTo>
                    <a:pt x="97" y="82"/>
                  </a:lnTo>
                  <a:lnTo>
                    <a:pt x="97" y="82"/>
                  </a:lnTo>
                  <a:lnTo>
                    <a:pt x="91" y="97"/>
                  </a:lnTo>
                  <a:lnTo>
                    <a:pt x="91" y="97"/>
                  </a:lnTo>
                  <a:close/>
                  <a:moveTo>
                    <a:pt x="42" y="114"/>
                  </a:moveTo>
                  <a:lnTo>
                    <a:pt x="42" y="114"/>
                  </a:lnTo>
                  <a:lnTo>
                    <a:pt x="48" y="120"/>
                  </a:lnTo>
                  <a:lnTo>
                    <a:pt x="48" y="120"/>
                  </a:lnTo>
                  <a:lnTo>
                    <a:pt x="48" y="119"/>
                  </a:lnTo>
                  <a:lnTo>
                    <a:pt x="48" y="119"/>
                  </a:lnTo>
                  <a:lnTo>
                    <a:pt x="45" y="114"/>
                  </a:lnTo>
                  <a:lnTo>
                    <a:pt x="45" y="114"/>
                  </a:lnTo>
                  <a:lnTo>
                    <a:pt x="42" y="114"/>
                  </a:lnTo>
                  <a:lnTo>
                    <a:pt x="42" y="114"/>
                  </a:lnTo>
                  <a:close/>
                  <a:moveTo>
                    <a:pt x="52" y="54"/>
                  </a:moveTo>
                  <a:lnTo>
                    <a:pt x="52" y="54"/>
                  </a:lnTo>
                  <a:lnTo>
                    <a:pt x="52" y="54"/>
                  </a:lnTo>
                  <a:lnTo>
                    <a:pt x="52" y="54"/>
                  </a:lnTo>
                  <a:lnTo>
                    <a:pt x="53" y="52"/>
                  </a:lnTo>
                  <a:lnTo>
                    <a:pt x="53" y="52"/>
                  </a:lnTo>
                  <a:lnTo>
                    <a:pt x="55" y="51"/>
                  </a:lnTo>
                  <a:lnTo>
                    <a:pt x="55" y="51"/>
                  </a:lnTo>
                  <a:lnTo>
                    <a:pt x="55" y="46"/>
                  </a:lnTo>
                  <a:lnTo>
                    <a:pt x="55" y="46"/>
                  </a:lnTo>
                  <a:lnTo>
                    <a:pt x="55" y="44"/>
                  </a:lnTo>
                  <a:lnTo>
                    <a:pt x="55" y="44"/>
                  </a:lnTo>
                  <a:lnTo>
                    <a:pt x="53" y="49"/>
                  </a:lnTo>
                  <a:lnTo>
                    <a:pt x="52" y="54"/>
                  </a:lnTo>
                  <a:lnTo>
                    <a:pt x="52" y="54"/>
                  </a:lnTo>
                  <a:close/>
                  <a:moveTo>
                    <a:pt x="85" y="33"/>
                  </a:moveTo>
                  <a:lnTo>
                    <a:pt x="85" y="33"/>
                  </a:lnTo>
                  <a:lnTo>
                    <a:pt x="89" y="38"/>
                  </a:lnTo>
                  <a:lnTo>
                    <a:pt x="89" y="38"/>
                  </a:lnTo>
                  <a:lnTo>
                    <a:pt x="91" y="33"/>
                  </a:lnTo>
                  <a:lnTo>
                    <a:pt x="91" y="33"/>
                  </a:lnTo>
                  <a:lnTo>
                    <a:pt x="89" y="33"/>
                  </a:lnTo>
                  <a:lnTo>
                    <a:pt x="89" y="33"/>
                  </a:lnTo>
                  <a:lnTo>
                    <a:pt x="85" y="33"/>
                  </a:lnTo>
                  <a:lnTo>
                    <a:pt x="85" y="33"/>
                  </a:lnTo>
                  <a:close/>
                  <a:moveTo>
                    <a:pt x="75" y="56"/>
                  </a:moveTo>
                  <a:lnTo>
                    <a:pt x="75" y="56"/>
                  </a:lnTo>
                  <a:lnTo>
                    <a:pt x="74" y="62"/>
                  </a:lnTo>
                  <a:lnTo>
                    <a:pt x="74" y="62"/>
                  </a:lnTo>
                  <a:lnTo>
                    <a:pt x="77" y="62"/>
                  </a:lnTo>
                  <a:lnTo>
                    <a:pt x="77" y="62"/>
                  </a:lnTo>
                  <a:lnTo>
                    <a:pt x="77" y="60"/>
                  </a:lnTo>
                  <a:lnTo>
                    <a:pt x="77" y="60"/>
                  </a:lnTo>
                  <a:lnTo>
                    <a:pt x="77" y="60"/>
                  </a:lnTo>
                  <a:lnTo>
                    <a:pt x="77" y="60"/>
                  </a:lnTo>
                  <a:lnTo>
                    <a:pt x="75" y="56"/>
                  </a:lnTo>
                  <a:lnTo>
                    <a:pt x="75" y="56"/>
                  </a:lnTo>
                  <a:close/>
                  <a:moveTo>
                    <a:pt x="41" y="78"/>
                  </a:moveTo>
                  <a:lnTo>
                    <a:pt x="41" y="78"/>
                  </a:lnTo>
                  <a:lnTo>
                    <a:pt x="44" y="74"/>
                  </a:lnTo>
                  <a:lnTo>
                    <a:pt x="44" y="74"/>
                  </a:lnTo>
                  <a:lnTo>
                    <a:pt x="44" y="71"/>
                  </a:lnTo>
                  <a:lnTo>
                    <a:pt x="44" y="71"/>
                  </a:lnTo>
                  <a:lnTo>
                    <a:pt x="42" y="73"/>
                  </a:lnTo>
                  <a:lnTo>
                    <a:pt x="42" y="73"/>
                  </a:lnTo>
                  <a:lnTo>
                    <a:pt x="42" y="74"/>
                  </a:lnTo>
                  <a:lnTo>
                    <a:pt x="41" y="74"/>
                  </a:lnTo>
                  <a:lnTo>
                    <a:pt x="41" y="74"/>
                  </a:lnTo>
                  <a:lnTo>
                    <a:pt x="39" y="74"/>
                  </a:lnTo>
                  <a:lnTo>
                    <a:pt x="37" y="76"/>
                  </a:lnTo>
                  <a:lnTo>
                    <a:pt x="37" y="76"/>
                  </a:lnTo>
                  <a:lnTo>
                    <a:pt x="37" y="76"/>
                  </a:lnTo>
                  <a:lnTo>
                    <a:pt x="37" y="76"/>
                  </a:lnTo>
                  <a:lnTo>
                    <a:pt x="39" y="76"/>
                  </a:lnTo>
                  <a:lnTo>
                    <a:pt x="41" y="78"/>
                  </a:lnTo>
                  <a:lnTo>
                    <a:pt x="41" y="78"/>
                  </a:lnTo>
                  <a:close/>
                  <a:moveTo>
                    <a:pt x="48" y="109"/>
                  </a:moveTo>
                  <a:lnTo>
                    <a:pt x="48" y="109"/>
                  </a:lnTo>
                  <a:lnTo>
                    <a:pt x="44" y="101"/>
                  </a:lnTo>
                  <a:lnTo>
                    <a:pt x="44" y="101"/>
                  </a:lnTo>
                  <a:lnTo>
                    <a:pt x="42" y="104"/>
                  </a:lnTo>
                  <a:lnTo>
                    <a:pt x="42" y="104"/>
                  </a:lnTo>
                  <a:lnTo>
                    <a:pt x="47" y="109"/>
                  </a:lnTo>
                  <a:lnTo>
                    <a:pt x="47" y="109"/>
                  </a:lnTo>
                  <a:lnTo>
                    <a:pt x="48" y="109"/>
                  </a:lnTo>
                  <a:lnTo>
                    <a:pt x="48" y="109"/>
                  </a:lnTo>
                  <a:close/>
                  <a:moveTo>
                    <a:pt x="82" y="115"/>
                  </a:moveTo>
                  <a:lnTo>
                    <a:pt x="82" y="115"/>
                  </a:lnTo>
                  <a:lnTo>
                    <a:pt x="85" y="112"/>
                  </a:lnTo>
                  <a:lnTo>
                    <a:pt x="88" y="108"/>
                  </a:lnTo>
                  <a:lnTo>
                    <a:pt x="88" y="108"/>
                  </a:lnTo>
                  <a:lnTo>
                    <a:pt x="83" y="112"/>
                  </a:lnTo>
                  <a:lnTo>
                    <a:pt x="83" y="112"/>
                  </a:lnTo>
                  <a:lnTo>
                    <a:pt x="82" y="114"/>
                  </a:lnTo>
                  <a:lnTo>
                    <a:pt x="82" y="115"/>
                  </a:lnTo>
                  <a:lnTo>
                    <a:pt x="82" y="115"/>
                  </a:lnTo>
                  <a:close/>
                  <a:moveTo>
                    <a:pt x="74" y="24"/>
                  </a:moveTo>
                  <a:lnTo>
                    <a:pt x="74" y="24"/>
                  </a:lnTo>
                  <a:lnTo>
                    <a:pt x="67" y="21"/>
                  </a:lnTo>
                  <a:lnTo>
                    <a:pt x="61" y="22"/>
                  </a:lnTo>
                  <a:lnTo>
                    <a:pt x="61" y="22"/>
                  </a:lnTo>
                  <a:lnTo>
                    <a:pt x="66" y="22"/>
                  </a:lnTo>
                  <a:lnTo>
                    <a:pt x="66" y="22"/>
                  </a:lnTo>
                  <a:lnTo>
                    <a:pt x="69" y="22"/>
                  </a:lnTo>
                  <a:lnTo>
                    <a:pt x="72" y="24"/>
                  </a:lnTo>
                  <a:lnTo>
                    <a:pt x="72" y="24"/>
                  </a:lnTo>
                  <a:lnTo>
                    <a:pt x="74" y="24"/>
                  </a:lnTo>
                  <a:lnTo>
                    <a:pt x="74" y="24"/>
                  </a:lnTo>
                  <a:close/>
                  <a:moveTo>
                    <a:pt x="127" y="78"/>
                  </a:moveTo>
                  <a:lnTo>
                    <a:pt x="127" y="78"/>
                  </a:lnTo>
                  <a:lnTo>
                    <a:pt x="129" y="79"/>
                  </a:lnTo>
                  <a:lnTo>
                    <a:pt x="129" y="79"/>
                  </a:lnTo>
                  <a:lnTo>
                    <a:pt x="130" y="82"/>
                  </a:lnTo>
                  <a:lnTo>
                    <a:pt x="130" y="82"/>
                  </a:lnTo>
                  <a:lnTo>
                    <a:pt x="132" y="81"/>
                  </a:lnTo>
                  <a:lnTo>
                    <a:pt x="132" y="81"/>
                  </a:lnTo>
                  <a:lnTo>
                    <a:pt x="130" y="79"/>
                  </a:lnTo>
                  <a:lnTo>
                    <a:pt x="127" y="78"/>
                  </a:lnTo>
                  <a:lnTo>
                    <a:pt x="127" y="78"/>
                  </a:lnTo>
                  <a:close/>
                  <a:moveTo>
                    <a:pt x="56" y="90"/>
                  </a:moveTo>
                  <a:lnTo>
                    <a:pt x="56" y="90"/>
                  </a:lnTo>
                  <a:lnTo>
                    <a:pt x="55" y="93"/>
                  </a:lnTo>
                  <a:lnTo>
                    <a:pt x="55" y="95"/>
                  </a:lnTo>
                  <a:lnTo>
                    <a:pt x="55" y="95"/>
                  </a:lnTo>
                  <a:lnTo>
                    <a:pt x="56" y="95"/>
                  </a:lnTo>
                  <a:lnTo>
                    <a:pt x="56" y="95"/>
                  </a:lnTo>
                  <a:lnTo>
                    <a:pt x="56" y="90"/>
                  </a:lnTo>
                  <a:lnTo>
                    <a:pt x="56" y="90"/>
                  </a:lnTo>
                  <a:close/>
                  <a:moveTo>
                    <a:pt x="112" y="90"/>
                  </a:moveTo>
                  <a:lnTo>
                    <a:pt x="112" y="90"/>
                  </a:lnTo>
                  <a:lnTo>
                    <a:pt x="113" y="89"/>
                  </a:lnTo>
                  <a:lnTo>
                    <a:pt x="113" y="89"/>
                  </a:lnTo>
                  <a:lnTo>
                    <a:pt x="113" y="84"/>
                  </a:lnTo>
                  <a:lnTo>
                    <a:pt x="113" y="84"/>
                  </a:lnTo>
                  <a:lnTo>
                    <a:pt x="113" y="82"/>
                  </a:lnTo>
                  <a:lnTo>
                    <a:pt x="113" y="82"/>
                  </a:lnTo>
                  <a:lnTo>
                    <a:pt x="113" y="82"/>
                  </a:lnTo>
                  <a:lnTo>
                    <a:pt x="113" y="82"/>
                  </a:lnTo>
                  <a:lnTo>
                    <a:pt x="112" y="85"/>
                  </a:lnTo>
                  <a:lnTo>
                    <a:pt x="112" y="87"/>
                  </a:lnTo>
                  <a:lnTo>
                    <a:pt x="112" y="87"/>
                  </a:lnTo>
                  <a:lnTo>
                    <a:pt x="112" y="90"/>
                  </a:lnTo>
                  <a:lnTo>
                    <a:pt x="112" y="90"/>
                  </a:lnTo>
                  <a:close/>
                  <a:moveTo>
                    <a:pt x="88" y="51"/>
                  </a:moveTo>
                  <a:lnTo>
                    <a:pt x="88" y="51"/>
                  </a:lnTo>
                  <a:lnTo>
                    <a:pt x="88" y="48"/>
                  </a:lnTo>
                  <a:lnTo>
                    <a:pt x="88" y="48"/>
                  </a:lnTo>
                  <a:lnTo>
                    <a:pt x="86" y="46"/>
                  </a:lnTo>
                  <a:lnTo>
                    <a:pt x="86" y="46"/>
                  </a:lnTo>
                  <a:lnTo>
                    <a:pt x="85" y="46"/>
                  </a:lnTo>
                  <a:lnTo>
                    <a:pt x="85" y="46"/>
                  </a:lnTo>
                  <a:lnTo>
                    <a:pt x="86" y="48"/>
                  </a:lnTo>
                  <a:lnTo>
                    <a:pt x="88" y="51"/>
                  </a:lnTo>
                  <a:lnTo>
                    <a:pt x="88" y="51"/>
                  </a:lnTo>
                  <a:close/>
                  <a:moveTo>
                    <a:pt x="66" y="125"/>
                  </a:moveTo>
                  <a:lnTo>
                    <a:pt x="66" y="125"/>
                  </a:lnTo>
                  <a:lnTo>
                    <a:pt x="64" y="130"/>
                  </a:lnTo>
                  <a:lnTo>
                    <a:pt x="64" y="130"/>
                  </a:lnTo>
                  <a:lnTo>
                    <a:pt x="67" y="130"/>
                  </a:lnTo>
                  <a:lnTo>
                    <a:pt x="69" y="128"/>
                  </a:lnTo>
                  <a:lnTo>
                    <a:pt x="69" y="128"/>
                  </a:lnTo>
                  <a:lnTo>
                    <a:pt x="66" y="125"/>
                  </a:lnTo>
                  <a:lnTo>
                    <a:pt x="66" y="125"/>
                  </a:lnTo>
                  <a:close/>
                  <a:moveTo>
                    <a:pt x="104" y="84"/>
                  </a:moveTo>
                  <a:lnTo>
                    <a:pt x="104" y="84"/>
                  </a:lnTo>
                  <a:lnTo>
                    <a:pt x="99" y="92"/>
                  </a:lnTo>
                  <a:lnTo>
                    <a:pt x="99" y="92"/>
                  </a:lnTo>
                  <a:lnTo>
                    <a:pt x="102" y="89"/>
                  </a:lnTo>
                  <a:lnTo>
                    <a:pt x="102" y="89"/>
                  </a:lnTo>
                  <a:lnTo>
                    <a:pt x="104" y="87"/>
                  </a:lnTo>
                  <a:lnTo>
                    <a:pt x="104" y="84"/>
                  </a:lnTo>
                  <a:lnTo>
                    <a:pt x="104" y="84"/>
                  </a:lnTo>
                  <a:close/>
                  <a:moveTo>
                    <a:pt x="31" y="22"/>
                  </a:moveTo>
                  <a:lnTo>
                    <a:pt x="31" y="22"/>
                  </a:lnTo>
                  <a:lnTo>
                    <a:pt x="34" y="19"/>
                  </a:lnTo>
                  <a:lnTo>
                    <a:pt x="34" y="19"/>
                  </a:lnTo>
                  <a:lnTo>
                    <a:pt x="36" y="16"/>
                  </a:lnTo>
                  <a:lnTo>
                    <a:pt x="36" y="16"/>
                  </a:lnTo>
                  <a:lnTo>
                    <a:pt x="33" y="19"/>
                  </a:lnTo>
                  <a:lnTo>
                    <a:pt x="31" y="22"/>
                  </a:lnTo>
                  <a:lnTo>
                    <a:pt x="31" y="22"/>
                  </a:lnTo>
                  <a:close/>
                  <a:moveTo>
                    <a:pt x="26" y="16"/>
                  </a:moveTo>
                  <a:lnTo>
                    <a:pt x="26" y="16"/>
                  </a:lnTo>
                  <a:lnTo>
                    <a:pt x="20" y="22"/>
                  </a:lnTo>
                  <a:lnTo>
                    <a:pt x="20" y="22"/>
                  </a:lnTo>
                  <a:lnTo>
                    <a:pt x="23" y="22"/>
                  </a:lnTo>
                  <a:lnTo>
                    <a:pt x="23" y="22"/>
                  </a:lnTo>
                  <a:lnTo>
                    <a:pt x="25" y="19"/>
                  </a:lnTo>
                  <a:lnTo>
                    <a:pt x="26" y="16"/>
                  </a:lnTo>
                  <a:lnTo>
                    <a:pt x="26" y="16"/>
                  </a:lnTo>
                  <a:close/>
                  <a:moveTo>
                    <a:pt x="36" y="117"/>
                  </a:moveTo>
                  <a:lnTo>
                    <a:pt x="36" y="117"/>
                  </a:lnTo>
                  <a:lnTo>
                    <a:pt x="41" y="123"/>
                  </a:lnTo>
                  <a:lnTo>
                    <a:pt x="45" y="126"/>
                  </a:lnTo>
                  <a:lnTo>
                    <a:pt x="45" y="126"/>
                  </a:lnTo>
                  <a:lnTo>
                    <a:pt x="45" y="125"/>
                  </a:lnTo>
                  <a:lnTo>
                    <a:pt x="45" y="125"/>
                  </a:lnTo>
                  <a:lnTo>
                    <a:pt x="36" y="117"/>
                  </a:lnTo>
                  <a:lnTo>
                    <a:pt x="36" y="117"/>
                  </a:lnTo>
                  <a:close/>
                  <a:moveTo>
                    <a:pt x="104" y="78"/>
                  </a:moveTo>
                  <a:lnTo>
                    <a:pt x="104" y="78"/>
                  </a:lnTo>
                  <a:lnTo>
                    <a:pt x="104" y="78"/>
                  </a:lnTo>
                  <a:lnTo>
                    <a:pt x="104" y="78"/>
                  </a:lnTo>
                  <a:lnTo>
                    <a:pt x="101" y="79"/>
                  </a:lnTo>
                  <a:lnTo>
                    <a:pt x="101" y="79"/>
                  </a:lnTo>
                  <a:lnTo>
                    <a:pt x="101" y="79"/>
                  </a:lnTo>
                  <a:lnTo>
                    <a:pt x="101" y="79"/>
                  </a:lnTo>
                  <a:lnTo>
                    <a:pt x="101" y="82"/>
                  </a:lnTo>
                  <a:lnTo>
                    <a:pt x="101" y="82"/>
                  </a:lnTo>
                  <a:lnTo>
                    <a:pt x="101" y="84"/>
                  </a:lnTo>
                  <a:lnTo>
                    <a:pt x="101" y="84"/>
                  </a:lnTo>
                  <a:lnTo>
                    <a:pt x="104" y="78"/>
                  </a:lnTo>
                  <a:lnTo>
                    <a:pt x="104" y="78"/>
                  </a:lnTo>
                  <a:close/>
                  <a:moveTo>
                    <a:pt x="42" y="108"/>
                  </a:moveTo>
                  <a:lnTo>
                    <a:pt x="42" y="108"/>
                  </a:lnTo>
                  <a:lnTo>
                    <a:pt x="41" y="108"/>
                  </a:lnTo>
                  <a:lnTo>
                    <a:pt x="41" y="108"/>
                  </a:lnTo>
                  <a:lnTo>
                    <a:pt x="41" y="112"/>
                  </a:lnTo>
                  <a:lnTo>
                    <a:pt x="41" y="112"/>
                  </a:lnTo>
                  <a:lnTo>
                    <a:pt x="44" y="111"/>
                  </a:lnTo>
                  <a:lnTo>
                    <a:pt x="44" y="111"/>
                  </a:lnTo>
                  <a:lnTo>
                    <a:pt x="42" y="108"/>
                  </a:lnTo>
                  <a:lnTo>
                    <a:pt x="42" y="108"/>
                  </a:lnTo>
                  <a:close/>
                  <a:moveTo>
                    <a:pt x="28" y="90"/>
                  </a:moveTo>
                  <a:lnTo>
                    <a:pt x="28" y="90"/>
                  </a:lnTo>
                  <a:lnTo>
                    <a:pt x="30" y="97"/>
                  </a:lnTo>
                  <a:lnTo>
                    <a:pt x="30" y="97"/>
                  </a:lnTo>
                  <a:lnTo>
                    <a:pt x="31" y="95"/>
                  </a:lnTo>
                  <a:lnTo>
                    <a:pt x="31" y="95"/>
                  </a:lnTo>
                  <a:lnTo>
                    <a:pt x="28" y="90"/>
                  </a:lnTo>
                  <a:lnTo>
                    <a:pt x="28" y="90"/>
                  </a:lnTo>
                  <a:close/>
                  <a:moveTo>
                    <a:pt x="123" y="70"/>
                  </a:moveTo>
                  <a:lnTo>
                    <a:pt x="123" y="70"/>
                  </a:lnTo>
                  <a:lnTo>
                    <a:pt x="124" y="73"/>
                  </a:lnTo>
                  <a:lnTo>
                    <a:pt x="127" y="74"/>
                  </a:lnTo>
                  <a:lnTo>
                    <a:pt x="127" y="74"/>
                  </a:lnTo>
                  <a:lnTo>
                    <a:pt x="124" y="71"/>
                  </a:lnTo>
                  <a:lnTo>
                    <a:pt x="123" y="70"/>
                  </a:lnTo>
                  <a:lnTo>
                    <a:pt x="123" y="70"/>
                  </a:lnTo>
                  <a:close/>
                  <a:moveTo>
                    <a:pt x="64" y="14"/>
                  </a:moveTo>
                  <a:lnTo>
                    <a:pt x="64" y="14"/>
                  </a:lnTo>
                  <a:lnTo>
                    <a:pt x="72" y="18"/>
                  </a:lnTo>
                  <a:lnTo>
                    <a:pt x="72" y="18"/>
                  </a:lnTo>
                  <a:lnTo>
                    <a:pt x="74" y="19"/>
                  </a:lnTo>
                  <a:lnTo>
                    <a:pt x="74" y="19"/>
                  </a:lnTo>
                  <a:lnTo>
                    <a:pt x="64" y="14"/>
                  </a:lnTo>
                  <a:lnTo>
                    <a:pt x="64" y="14"/>
                  </a:lnTo>
                  <a:close/>
                  <a:moveTo>
                    <a:pt x="75" y="33"/>
                  </a:moveTo>
                  <a:lnTo>
                    <a:pt x="75" y="33"/>
                  </a:lnTo>
                  <a:lnTo>
                    <a:pt x="72" y="35"/>
                  </a:lnTo>
                  <a:lnTo>
                    <a:pt x="72" y="37"/>
                  </a:lnTo>
                  <a:lnTo>
                    <a:pt x="72" y="37"/>
                  </a:lnTo>
                  <a:lnTo>
                    <a:pt x="75" y="35"/>
                  </a:lnTo>
                  <a:lnTo>
                    <a:pt x="75" y="35"/>
                  </a:lnTo>
                  <a:lnTo>
                    <a:pt x="77" y="33"/>
                  </a:lnTo>
                  <a:lnTo>
                    <a:pt x="77" y="33"/>
                  </a:lnTo>
                  <a:lnTo>
                    <a:pt x="75" y="33"/>
                  </a:lnTo>
                  <a:lnTo>
                    <a:pt x="75" y="33"/>
                  </a:lnTo>
                  <a:close/>
                  <a:moveTo>
                    <a:pt x="137" y="81"/>
                  </a:moveTo>
                  <a:lnTo>
                    <a:pt x="137" y="81"/>
                  </a:lnTo>
                  <a:lnTo>
                    <a:pt x="132" y="74"/>
                  </a:lnTo>
                  <a:lnTo>
                    <a:pt x="132" y="74"/>
                  </a:lnTo>
                  <a:lnTo>
                    <a:pt x="130" y="76"/>
                  </a:lnTo>
                  <a:lnTo>
                    <a:pt x="130" y="76"/>
                  </a:lnTo>
                  <a:lnTo>
                    <a:pt x="134" y="78"/>
                  </a:lnTo>
                  <a:lnTo>
                    <a:pt x="135" y="81"/>
                  </a:lnTo>
                  <a:lnTo>
                    <a:pt x="135" y="81"/>
                  </a:lnTo>
                  <a:lnTo>
                    <a:pt x="137" y="81"/>
                  </a:lnTo>
                  <a:lnTo>
                    <a:pt x="137" y="81"/>
                  </a:lnTo>
                  <a:close/>
                  <a:moveTo>
                    <a:pt x="18" y="32"/>
                  </a:moveTo>
                  <a:lnTo>
                    <a:pt x="18" y="32"/>
                  </a:lnTo>
                  <a:lnTo>
                    <a:pt x="20" y="32"/>
                  </a:lnTo>
                  <a:lnTo>
                    <a:pt x="20" y="32"/>
                  </a:lnTo>
                  <a:lnTo>
                    <a:pt x="22" y="32"/>
                  </a:lnTo>
                  <a:lnTo>
                    <a:pt x="22" y="32"/>
                  </a:lnTo>
                  <a:lnTo>
                    <a:pt x="23" y="29"/>
                  </a:lnTo>
                  <a:lnTo>
                    <a:pt x="23" y="29"/>
                  </a:lnTo>
                  <a:lnTo>
                    <a:pt x="22" y="29"/>
                  </a:lnTo>
                  <a:lnTo>
                    <a:pt x="22" y="29"/>
                  </a:lnTo>
                  <a:lnTo>
                    <a:pt x="18" y="32"/>
                  </a:lnTo>
                  <a:lnTo>
                    <a:pt x="18" y="32"/>
                  </a:lnTo>
                  <a:close/>
                  <a:moveTo>
                    <a:pt x="59" y="81"/>
                  </a:moveTo>
                  <a:lnTo>
                    <a:pt x="59" y="81"/>
                  </a:lnTo>
                  <a:lnTo>
                    <a:pt x="64" y="76"/>
                  </a:lnTo>
                  <a:lnTo>
                    <a:pt x="64" y="76"/>
                  </a:lnTo>
                  <a:lnTo>
                    <a:pt x="61" y="79"/>
                  </a:lnTo>
                  <a:lnTo>
                    <a:pt x="61" y="79"/>
                  </a:lnTo>
                  <a:lnTo>
                    <a:pt x="59" y="79"/>
                  </a:lnTo>
                  <a:lnTo>
                    <a:pt x="59" y="81"/>
                  </a:lnTo>
                  <a:lnTo>
                    <a:pt x="59" y="81"/>
                  </a:lnTo>
                  <a:close/>
                  <a:moveTo>
                    <a:pt x="14" y="33"/>
                  </a:moveTo>
                  <a:lnTo>
                    <a:pt x="14" y="33"/>
                  </a:lnTo>
                  <a:lnTo>
                    <a:pt x="14" y="33"/>
                  </a:lnTo>
                  <a:lnTo>
                    <a:pt x="14" y="33"/>
                  </a:lnTo>
                  <a:lnTo>
                    <a:pt x="15" y="33"/>
                  </a:lnTo>
                  <a:lnTo>
                    <a:pt x="15" y="33"/>
                  </a:lnTo>
                  <a:lnTo>
                    <a:pt x="17" y="29"/>
                  </a:lnTo>
                  <a:lnTo>
                    <a:pt x="17" y="29"/>
                  </a:lnTo>
                  <a:lnTo>
                    <a:pt x="15" y="30"/>
                  </a:lnTo>
                  <a:lnTo>
                    <a:pt x="14" y="33"/>
                  </a:lnTo>
                  <a:lnTo>
                    <a:pt x="14" y="33"/>
                  </a:lnTo>
                  <a:close/>
                  <a:moveTo>
                    <a:pt x="107" y="79"/>
                  </a:moveTo>
                  <a:lnTo>
                    <a:pt x="107" y="79"/>
                  </a:lnTo>
                  <a:lnTo>
                    <a:pt x="107" y="84"/>
                  </a:lnTo>
                  <a:lnTo>
                    <a:pt x="107" y="84"/>
                  </a:lnTo>
                  <a:lnTo>
                    <a:pt x="108" y="81"/>
                  </a:lnTo>
                  <a:lnTo>
                    <a:pt x="110" y="79"/>
                  </a:lnTo>
                  <a:lnTo>
                    <a:pt x="110" y="79"/>
                  </a:lnTo>
                  <a:lnTo>
                    <a:pt x="107" y="79"/>
                  </a:lnTo>
                  <a:lnTo>
                    <a:pt x="107" y="79"/>
                  </a:lnTo>
                  <a:close/>
                  <a:moveTo>
                    <a:pt x="77" y="16"/>
                  </a:moveTo>
                  <a:lnTo>
                    <a:pt x="77" y="16"/>
                  </a:lnTo>
                  <a:lnTo>
                    <a:pt x="77" y="16"/>
                  </a:lnTo>
                  <a:lnTo>
                    <a:pt x="77" y="16"/>
                  </a:lnTo>
                  <a:lnTo>
                    <a:pt x="83" y="21"/>
                  </a:lnTo>
                  <a:lnTo>
                    <a:pt x="83" y="21"/>
                  </a:lnTo>
                  <a:lnTo>
                    <a:pt x="85" y="21"/>
                  </a:lnTo>
                  <a:lnTo>
                    <a:pt x="85" y="21"/>
                  </a:lnTo>
                  <a:lnTo>
                    <a:pt x="85" y="21"/>
                  </a:lnTo>
                  <a:lnTo>
                    <a:pt x="85" y="21"/>
                  </a:lnTo>
                  <a:lnTo>
                    <a:pt x="82" y="18"/>
                  </a:lnTo>
                  <a:lnTo>
                    <a:pt x="82" y="18"/>
                  </a:lnTo>
                  <a:lnTo>
                    <a:pt x="77" y="16"/>
                  </a:lnTo>
                  <a:lnTo>
                    <a:pt x="77" y="16"/>
                  </a:lnTo>
                  <a:close/>
                  <a:moveTo>
                    <a:pt x="69" y="112"/>
                  </a:moveTo>
                  <a:lnTo>
                    <a:pt x="69" y="112"/>
                  </a:lnTo>
                  <a:lnTo>
                    <a:pt x="69" y="109"/>
                  </a:lnTo>
                  <a:lnTo>
                    <a:pt x="69" y="109"/>
                  </a:lnTo>
                  <a:lnTo>
                    <a:pt x="66" y="109"/>
                  </a:lnTo>
                  <a:lnTo>
                    <a:pt x="66" y="109"/>
                  </a:lnTo>
                  <a:lnTo>
                    <a:pt x="69" y="112"/>
                  </a:lnTo>
                  <a:lnTo>
                    <a:pt x="69" y="112"/>
                  </a:lnTo>
                  <a:close/>
                  <a:moveTo>
                    <a:pt x="121" y="101"/>
                  </a:moveTo>
                  <a:lnTo>
                    <a:pt x="121" y="101"/>
                  </a:lnTo>
                  <a:lnTo>
                    <a:pt x="123" y="101"/>
                  </a:lnTo>
                  <a:lnTo>
                    <a:pt x="124" y="98"/>
                  </a:lnTo>
                  <a:lnTo>
                    <a:pt x="124" y="98"/>
                  </a:lnTo>
                  <a:lnTo>
                    <a:pt x="123" y="100"/>
                  </a:lnTo>
                  <a:lnTo>
                    <a:pt x="123" y="100"/>
                  </a:lnTo>
                  <a:lnTo>
                    <a:pt x="121" y="100"/>
                  </a:lnTo>
                  <a:lnTo>
                    <a:pt x="121" y="100"/>
                  </a:lnTo>
                  <a:lnTo>
                    <a:pt x="121" y="101"/>
                  </a:lnTo>
                  <a:lnTo>
                    <a:pt x="121" y="101"/>
                  </a:lnTo>
                  <a:close/>
                  <a:moveTo>
                    <a:pt x="72" y="104"/>
                  </a:moveTo>
                  <a:lnTo>
                    <a:pt x="72" y="104"/>
                  </a:lnTo>
                  <a:lnTo>
                    <a:pt x="74" y="103"/>
                  </a:lnTo>
                  <a:lnTo>
                    <a:pt x="74" y="100"/>
                  </a:lnTo>
                  <a:lnTo>
                    <a:pt x="74" y="100"/>
                  </a:lnTo>
                  <a:lnTo>
                    <a:pt x="72" y="101"/>
                  </a:lnTo>
                  <a:lnTo>
                    <a:pt x="72" y="104"/>
                  </a:lnTo>
                  <a:lnTo>
                    <a:pt x="72" y="104"/>
                  </a:lnTo>
                  <a:close/>
                  <a:moveTo>
                    <a:pt x="36" y="93"/>
                  </a:moveTo>
                  <a:lnTo>
                    <a:pt x="36" y="93"/>
                  </a:lnTo>
                  <a:lnTo>
                    <a:pt x="36" y="93"/>
                  </a:lnTo>
                  <a:lnTo>
                    <a:pt x="36" y="93"/>
                  </a:lnTo>
                  <a:lnTo>
                    <a:pt x="39" y="97"/>
                  </a:lnTo>
                  <a:lnTo>
                    <a:pt x="39" y="97"/>
                  </a:lnTo>
                  <a:lnTo>
                    <a:pt x="41" y="97"/>
                  </a:lnTo>
                  <a:lnTo>
                    <a:pt x="41" y="97"/>
                  </a:lnTo>
                  <a:lnTo>
                    <a:pt x="36" y="93"/>
                  </a:lnTo>
                  <a:lnTo>
                    <a:pt x="36" y="93"/>
                  </a:lnTo>
                  <a:close/>
                  <a:moveTo>
                    <a:pt x="44" y="56"/>
                  </a:moveTo>
                  <a:lnTo>
                    <a:pt x="44" y="56"/>
                  </a:lnTo>
                  <a:lnTo>
                    <a:pt x="44" y="54"/>
                  </a:lnTo>
                  <a:lnTo>
                    <a:pt x="45" y="51"/>
                  </a:lnTo>
                  <a:lnTo>
                    <a:pt x="45" y="51"/>
                  </a:lnTo>
                  <a:lnTo>
                    <a:pt x="44" y="52"/>
                  </a:lnTo>
                  <a:lnTo>
                    <a:pt x="44" y="56"/>
                  </a:lnTo>
                  <a:lnTo>
                    <a:pt x="44" y="56"/>
                  </a:lnTo>
                  <a:close/>
                  <a:moveTo>
                    <a:pt x="55" y="120"/>
                  </a:moveTo>
                  <a:lnTo>
                    <a:pt x="55" y="120"/>
                  </a:lnTo>
                  <a:lnTo>
                    <a:pt x="56" y="120"/>
                  </a:lnTo>
                  <a:lnTo>
                    <a:pt x="56" y="120"/>
                  </a:lnTo>
                  <a:lnTo>
                    <a:pt x="53" y="117"/>
                  </a:lnTo>
                  <a:lnTo>
                    <a:pt x="53" y="117"/>
                  </a:lnTo>
                  <a:lnTo>
                    <a:pt x="55" y="120"/>
                  </a:lnTo>
                  <a:lnTo>
                    <a:pt x="55" y="120"/>
                  </a:lnTo>
                  <a:close/>
                  <a:moveTo>
                    <a:pt x="66" y="106"/>
                  </a:moveTo>
                  <a:lnTo>
                    <a:pt x="66" y="106"/>
                  </a:lnTo>
                  <a:lnTo>
                    <a:pt x="67" y="106"/>
                  </a:lnTo>
                  <a:lnTo>
                    <a:pt x="67" y="106"/>
                  </a:lnTo>
                  <a:lnTo>
                    <a:pt x="69" y="104"/>
                  </a:lnTo>
                  <a:lnTo>
                    <a:pt x="69" y="104"/>
                  </a:lnTo>
                  <a:lnTo>
                    <a:pt x="69" y="104"/>
                  </a:lnTo>
                  <a:lnTo>
                    <a:pt x="66" y="104"/>
                  </a:lnTo>
                  <a:lnTo>
                    <a:pt x="66" y="104"/>
                  </a:lnTo>
                  <a:lnTo>
                    <a:pt x="66" y="106"/>
                  </a:lnTo>
                  <a:lnTo>
                    <a:pt x="66" y="106"/>
                  </a:lnTo>
                  <a:close/>
                  <a:moveTo>
                    <a:pt x="58" y="24"/>
                  </a:moveTo>
                  <a:lnTo>
                    <a:pt x="58" y="24"/>
                  </a:lnTo>
                  <a:lnTo>
                    <a:pt x="58" y="24"/>
                  </a:lnTo>
                  <a:lnTo>
                    <a:pt x="58" y="24"/>
                  </a:lnTo>
                  <a:lnTo>
                    <a:pt x="55" y="24"/>
                  </a:lnTo>
                  <a:lnTo>
                    <a:pt x="55" y="24"/>
                  </a:lnTo>
                  <a:lnTo>
                    <a:pt x="53" y="26"/>
                  </a:lnTo>
                  <a:lnTo>
                    <a:pt x="53" y="26"/>
                  </a:lnTo>
                  <a:lnTo>
                    <a:pt x="55" y="26"/>
                  </a:lnTo>
                  <a:lnTo>
                    <a:pt x="55" y="26"/>
                  </a:lnTo>
                  <a:lnTo>
                    <a:pt x="58" y="24"/>
                  </a:lnTo>
                  <a:lnTo>
                    <a:pt x="58" y="24"/>
                  </a:lnTo>
                  <a:close/>
                  <a:moveTo>
                    <a:pt x="58" y="49"/>
                  </a:moveTo>
                  <a:lnTo>
                    <a:pt x="58" y="49"/>
                  </a:lnTo>
                  <a:lnTo>
                    <a:pt x="58" y="46"/>
                  </a:lnTo>
                  <a:lnTo>
                    <a:pt x="58" y="41"/>
                  </a:lnTo>
                  <a:lnTo>
                    <a:pt x="58" y="41"/>
                  </a:lnTo>
                  <a:lnTo>
                    <a:pt x="58" y="49"/>
                  </a:lnTo>
                  <a:lnTo>
                    <a:pt x="58" y="49"/>
                  </a:lnTo>
                  <a:close/>
                  <a:moveTo>
                    <a:pt x="85" y="101"/>
                  </a:moveTo>
                  <a:lnTo>
                    <a:pt x="85" y="101"/>
                  </a:lnTo>
                  <a:lnTo>
                    <a:pt x="82" y="101"/>
                  </a:lnTo>
                  <a:lnTo>
                    <a:pt x="82" y="104"/>
                  </a:lnTo>
                  <a:lnTo>
                    <a:pt x="82" y="104"/>
                  </a:lnTo>
                  <a:lnTo>
                    <a:pt x="85" y="101"/>
                  </a:lnTo>
                  <a:lnTo>
                    <a:pt x="85" y="101"/>
                  </a:lnTo>
                  <a:close/>
                  <a:moveTo>
                    <a:pt x="18" y="37"/>
                  </a:moveTo>
                  <a:lnTo>
                    <a:pt x="18" y="37"/>
                  </a:lnTo>
                  <a:lnTo>
                    <a:pt x="18" y="35"/>
                  </a:lnTo>
                  <a:lnTo>
                    <a:pt x="18" y="35"/>
                  </a:lnTo>
                  <a:lnTo>
                    <a:pt x="17" y="37"/>
                  </a:lnTo>
                  <a:lnTo>
                    <a:pt x="17" y="37"/>
                  </a:lnTo>
                  <a:lnTo>
                    <a:pt x="15" y="40"/>
                  </a:lnTo>
                  <a:lnTo>
                    <a:pt x="15" y="40"/>
                  </a:lnTo>
                  <a:lnTo>
                    <a:pt x="18" y="37"/>
                  </a:lnTo>
                  <a:lnTo>
                    <a:pt x="18" y="37"/>
                  </a:lnTo>
                  <a:close/>
                  <a:moveTo>
                    <a:pt x="72" y="112"/>
                  </a:moveTo>
                  <a:lnTo>
                    <a:pt x="72" y="112"/>
                  </a:lnTo>
                  <a:lnTo>
                    <a:pt x="74" y="108"/>
                  </a:lnTo>
                  <a:lnTo>
                    <a:pt x="74" y="108"/>
                  </a:lnTo>
                  <a:lnTo>
                    <a:pt x="72" y="108"/>
                  </a:lnTo>
                  <a:lnTo>
                    <a:pt x="72" y="108"/>
                  </a:lnTo>
                  <a:lnTo>
                    <a:pt x="72" y="112"/>
                  </a:lnTo>
                  <a:lnTo>
                    <a:pt x="72" y="112"/>
                  </a:lnTo>
                  <a:close/>
                  <a:moveTo>
                    <a:pt x="97" y="70"/>
                  </a:moveTo>
                  <a:lnTo>
                    <a:pt x="97" y="70"/>
                  </a:lnTo>
                  <a:lnTo>
                    <a:pt x="97" y="73"/>
                  </a:lnTo>
                  <a:lnTo>
                    <a:pt x="97" y="73"/>
                  </a:lnTo>
                  <a:lnTo>
                    <a:pt x="97" y="71"/>
                  </a:lnTo>
                  <a:lnTo>
                    <a:pt x="97" y="71"/>
                  </a:lnTo>
                  <a:lnTo>
                    <a:pt x="97" y="70"/>
                  </a:lnTo>
                  <a:lnTo>
                    <a:pt x="97" y="70"/>
                  </a:lnTo>
                  <a:close/>
                  <a:moveTo>
                    <a:pt x="14" y="38"/>
                  </a:moveTo>
                  <a:lnTo>
                    <a:pt x="14" y="38"/>
                  </a:lnTo>
                  <a:lnTo>
                    <a:pt x="12" y="40"/>
                  </a:lnTo>
                  <a:lnTo>
                    <a:pt x="12" y="43"/>
                  </a:lnTo>
                  <a:lnTo>
                    <a:pt x="12" y="43"/>
                  </a:lnTo>
                  <a:lnTo>
                    <a:pt x="14" y="38"/>
                  </a:lnTo>
                  <a:lnTo>
                    <a:pt x="14" y="38"/>
                  </a:lnTo>
                  <a:close/>
                  <a:moveTo>
                    <a:pt x="33" y="97"/>
                  </a:moveTo>
                  <a:lnTo>
                    <a:pt x="33" y="97"/>
                  </a:lnTo>
                  <a:lnTo>
                    <a:pt x="31" y="100"/>
                  </a:lnTo>
                  <a:lnTo>
                    <a:pt x="31" y="100"/>
                  </a:lnTo>
                  <a:lnTo>
                    <a:pt x="34" y="98"/>
                  </a:lnTo>
                  <a:lnTo>
                    <a:pt x="34" y="98"/>
                  </a:lnTo>
                  <a:lnTo>
                    <a:pt x="33" y="97"/>
                  </a:lnTo>
                  <a:lnTo>
                    <a:pt x="33" y="97"/>
                  </a:lnTo>
                  <a:close/>
                  <a:moveTo>
                    <a:pt x="78" y="56"/>
                  </a:moveTo>
                  <a:lnTo>
                    <a:pt x="78" y="56"/>
                  </a:lnTo>
                  <a:lnTo>
                    <a:pt x="80" y="59"/>
                  </a:lnTo>
                  <a:lnTo>
                    <a:pt x="80" y="59"/>
                  </a:lnTo>
                  <a:lnTo>
                    <a:pt x="80" y="57"/>
                  </a:lnTo>
                  <a:lnTo>
                    <a:pt x="78" y="56"/>
                  </a:lnTo>
                  <a:lnTo>
                    <a:pt x="78" y="56"/>
                  </a:lnTo>
                  <a:close/>
                  <a:moveTo>
                    <a:pt x="78" y="98"/>
                  </a:moveTo>
                  <a:lnTo>
                    <a:pt x="78" y="98"/>
                  </a:lnTo>
                  <a:lnTo>
                    <a:pt x="78" y="98"/>
                  </a:lnTo>
                  <a:lnTo>
                    <a:pt x="78" y="98"/>
                  </a:lnTo>
                  <a:lnTo>
                    <a:pt x="77" y="101"/>
                  </a:lnTo>
                  <a:lnTo>
                    <a:pt x="77" y="101"/>
                  </a:lnTo>
                  <a:lnTo>
                    <a:pt x="78" y="100"/>
                  </a:lnTo>
                  <a:lnTo>
                    <a:pt x="78" y="100"/>
                  </a:lnTo>
                  <a:lnTo>
                    <a:pt x="78" y="98"/>
                  </a:lnTo>
                  <a:lnTo>
                    <a:pt x="78" y="98"/>
                  </a:lnTo>
                  <a:close/>
                  <a:moveTo>
                    <a:pt x="63" y="111"/>
                  </a:moveTo>
                  <a:lnTo>
                    <a:pt x="63" y="111"/>
                  </a:lnTo>
                  <a:lnTo>
                    <a:pt x="61" y="109"/>
                  </a:lnTo>
                  <a:lnTo>
                    <a:pt x="61" y="109"/>
                  </a:lnTo>
                  <a:lnTo>
                    <a:pt x="61" y="109"/>
                  </a:lnTo>
                  <a:lnTo>
                    <a:pt x="61" y="109"/>
                  </a:lnTo>
                  <a:lnTo>
                    <a:pt x="61" y="111"/>
                  </a:lnTo>
                  <a:lnTo>
                    <a:pt x="63" y="112"/>
                  </a:lnTo>
                  <a:lnTo>
                    <a:pt x="63" y="112"/>
                  </a:lnTo>
                  <a:lnTo>
                    <a:pt x="63" y="111"/>
                  </a:lnTo>
                  <a:lnTo>
                    <a:pt x="63" y="111"/>
                  </a:lnTo>
                  <a:close/>
                  <a:moveTo>
                    <a:pt x="45" y="79"/>
                  </a:moveTo>
                  <a:lnTo>
                    <a:pt x="45" y="79"/>
                  </a:lnTo>
                  <a:lnTo>
                    <a:pt x="44" y="78"/>
                  </a:lnTo>
                  <a:lnTo>
                    <a:pt x="44" y="78"/>
                  </a:lnTo>
                  <a:lnTo>
                    <a:pt x="44" y="81"/>
                  </a:lnTo>
                  <a:lnTo>
                    <a:pt x="44" y="81"/>
                  </a:lnTo>
                  <a:lnTo>
                    <a:pt x="45" y="81"/>
                  </a:lnTo>
                  <a:lnTo>
                    <a:pt x="45" y="81"/>
                  </a:lnTo>
                  <a:lnTo>
                    <a:pt x="45" y="79"/>
                  </a:lnTo>
                  <a:lnTo>
                    <a:pt x="45" y="79"/>
                  </a:lnTo>
                  <a:close/>
                  <a:moveTo>
                    <a:pt x="50" y="35"/>
                  </a:moveTo>
                  <a:lnTo>
                    <a:pt x="50" y="35"/>
                  </a:lnTo>
                  <a:lnTo>
                    <a:pt x="50" y="35"/>
                  </a:lnTo>
                  <a:lnTo>
                    <a:pt x="50" y="35"/>
                  </a:lnTo>
                  <a:lnTo>
                    <a:pt x="53" y="33"/>
                  </a:lnTo>
                  <a:lnTo>
                    <a:pt x="53" y="33"/>
                  </a:lnTo>
                  <a:lnTo>
                    <a:pt x="53" y="33"/>
                  </a:lnTo>
                  <a:lnTo>
                    <a:pt x="53" y="33"/>
                  </a:lnTo>
                  <a:lnTo>
                    <a:pt x="50" y="35"/>
                  </a:lnTo>
                  <a:lnTo>
                    <a:pt x="50" y="35"/>
                  </a:lnTo>
                  <a:close/>
                  <a:moveTo>
                    <a:pt x="20" y="81"/>
                  </a:moveTo>
                  <a:lnTo>
                    <a:pt x="20" y="81"/>
                  </a:lnTo>
                  <a:lnTo>
                    <a:pt x="20" y="82"/>
                  </a:lnTo>
                  <a:lnTo>
                    <a:pt x="20" y="82"/>
                  </a:lnTo>
                  <a:lnTo>
                    <a:pt x="22" y="84"/>
                  </a:lnTo>
                  <a:lnTo>
                    <a:pt x="22" y="84"/>
                  </a:lnTo>
                  <a:lnTo>
                    <a:pt x="20" y="81"/>
                  </a:lnTo>
                  <a:lnTo>
                    <a:pt x="20" y="81"/>
                  </a:lnTo>
                  <a:close/>
                  <a:moveTo>
                    <a:pt x="42" y="100"/>
                  </a:moveTo>
                  <a:lnTo>
                    <a:pt x="42" y="100"/>
                  </a:lnTo>
                  <a:lnTo>
                    <a:pt x="42" y="98"/>
                  </a:lnTo>
                  <a:lnTo>
                    <a:pt x="42" y="98"/>
                  </a:lnTo>
                  <a:lnTo>
                    <a:pt x="41" y="100"/>
                  </a:lnTo>
                  <a:lnTo>
                    <a:pt x="41" y="100"/>
                  </a:lnTo>
                  <a:lnTo>
                    <a:pt x="41" y="101"/>
                  </a:lnTo>
                  <a:lnTo>
                    <a:pt x="41" y="101"/>
                  </a:lnTo>
                  <a:lnTo>
                    <a:pt x="42" y="100"/>
                  </a:lnTo>
                  <a:lnTo>
                    <a:pt x="42" y="100"/>
                  </a:lnTo>
                  <a:close/>
                  <a:moveTo>
                    <a:pt x="56" y="57"/>
                  </a:moveTo>
                  <a:lnTo>
                    <a:pt x="56" y="57"/>
                  </a:lnTo>
                  <a:lnTo>
                    <a:pt x="58" y="52"/>
                  </a:lnTo>
                  <a:lnTo>
                    <a:pt x="58" y="52"/>
                  </a:lnTo>
                  <a:lnTo>
                    <a:pt x="56" y="56"/>
                  </a:lnTo>
                  <a:lnTo>
                    <a:pt x="56" y="57"/>
                  </a:lnTo>
                  <a:lnTo>
                    <a:pt x="56" y="57"/>
                  </a:lnTo>
                  <a:close/>
                  <a:moveTo>
                    <a:pt x="56" y="85"/>
                  </a:moveTo>
                  <a:lnTo>
                    <a:pt x="56" y="85"/>
                  </a:lnTo>
                  <a:lnTo>
                    <a:pt x="56" y="84"/>
                  </a:lnTo>
                  <a:lnTo>
                    <a:pt x="56" y="82"/>
                  </a:lnTo>
                  <a:lnTo>
                    <a:pt x="56" y="82"/>
                  </a:lnTo>
                  <a:lnTo>
                    <a:pt x="56" y="85"/>
                  </a:lnTo>
                  <a:lnTo>
                    <a:pt x="56" y="85"/>
                  </a:lnTo>
                  <a:close/>
                  <a:moveTo>
                    <a:pt x="85" y="52"/>
                  </a:moveTo>
                  <a:lnTo>
                    <a:pt x="85" y="52"/>
                  </a:lnTo>
                  <a:lnTo>
                    <a:pt x="85" y="54"/>
                  </a:lnTo>
                  <a:lnTo>
                    <a:pt x="86" y="56"/>
                  </a:lnTo>
                  <a:lnTo>
                    <a:pt x="86" y="56"/>
                  </a:lnTo>
                  <a:lnTo>
                    <a:pt x="85" y="52"/>
                  </a:lnTo>
                  <a:lnTo>
                    <a:pt x="85" y="52"/>
                  </a:lnTo>
                  <a:close/>
                  <a:moveTo>
                    <a:pt x="33" y="33"/>
                  </a:moveTo>
                  <a:lnTo>
                    <a:pt x="33" y="33"/>
                  </a:lnTo>
                  <a:lnTo>
                    <a:pt x="31" y="33"/>
                  </a:lnTo>
                  <a:lnTo>
                    <a:pt x="31" y="35"/>
                  </a:lnTo>
                  <a:lnTo>
                    <a:pt x="31" y="35"/>
                  </a:lnTo>
                  <a:lnTo>
                    <a:pt x="33" y="33"/>
                  </a:lnTo>
                  <a:lnTo>
                    <a:pt x="33" y="33"/>
                  </a:lnTo>
                  <a:close/>
                  <a:moveTo>
                    <a:pt x="44" y="22"/>
                  </a:moveTo>
                  <a:lnTo>
                    <a:pt x="44" y="22"/>
                  </a:lnTo>
                  <a:lnTo>
                    <a:pt x="45" y="24"/>
                  </a:lnTo>
                  <a:lnTo>
                    <a:pt x="47" y="24"/>
                  </a:lnTo>
                  <a:lnTo>
                    <a:pt x="47" y="24"/>
                  </a:lnTo>
                  <a:lnTo>
                    <a:pt x="45" y="22"/>
                  </a:lnTo>
                  <a:lnTo>
                    <a:pt x="44" y="22"/>
                  </a:lnTo>
                  <a:lnTo>
                    <a:pt x="44" y="22"/>
                  </a:lnTo>
                  <a:close/>
                  <a:moveTo>
                    <a:pt x="67" y="120"/>
                  </a:moveTo>
                  <a:lnTo>
                    <a:pt x="67" y="120"/>
                  </a:lnTo>
                  <a:lnTo>
                    <a:pt x="67" y="122"/>
                  </a:lnTo>
                  <a:lnTo>
                    <a:pt x="69" y="122"/>
                  </a:lnTo>
                  <a:lnTo>
                    <a:pt x="69" y="122"/>
                  </a:lnTo>
                  <a:lnTo>
                    <a:pt x="67" y="120"/>
                  </a:lnTo>
                  <a:lnTo>
                    <a:pt x="67" y="120"/>
                  </a:lnTo>
                  <a:close/>
                  <a:moveTo>
                    <a:pt x="83" y="14"/>
                  </a:moveTo>
                  <a:lnTo>
                    <a:pt x="83" y="14"/>
                  </a:lnTo>
                  <a:lnTo>
                    <a:pt x="83" y="14"/>
                  </a:lnTo>
                  <a:lnTo>
                    <a:pt x="83" y="14"/>
                  </a:lnTo>
                  <a:lnTo>
                    <a:pt x="86" y="16"/>
                  </a:lnTo>
                  <a:lnTo>
                    <a:pt x="86" y="16"/>
                  </a:lnTo>
                  <a:lnTo>
                    <a:pt x="83" y="14"/>
                  </a:lnTo>
                  <a:lnTo>
                    <a:pt x="83" y="14"/>
                  </a:lnTo>
                  <a:close/>
                  <a:moveTo>
                    <a:pt x="7" y="71"/>
                  </a:moveTo>
                  <a:lnTo>
                    <a:pt x="7" y="71"/>
                  </a:lnTo>
                  <a:lnTo>
                    <a:pt x="7" y="71"/>
                  </a:lnTo>
                  <a:lnTo>
                    <a:pt x="7" y="71"/>
                  </a:lnTo>
                  <a:lnTo>
                    <a:pt x="6" y="68"/>
                  </a:lnTo>
                  <a:lnTo>
                    <a:pt x="6" y="68"/>
                  </a:lnTo>
                  <a:lnTo>
                    <a:pt x="6" y="68"/>
                  </a:lnTo>
                  <a:lnTo>
                    <a:pt x="6" y="68"/>
                  </a:lnTo>
                  <a:lnTo>
                    <a:pt x="7" y="71"/>
                  </a:lnTo>
                  <a:lnTo>
                    <a:pt x="7" y="71"/>
                  </a:lnTo>
                  <a:close/>
                  <a:moveTo>
                    <a:pt x="37" y="62"/>
                  </a:moveTo>
                  <a:lnTo>
                    <a:pt x="37" y="62"/>
                  </a:lnTo>
                  <a:lnTo>
                    <a:pt x="39" y="62"/>
                  </a:lnTo>
                  <a:lnTo>
                    <a:pt x="39" y="60"/>
                  </a:lnTo>
                  <a:lnTo>
                    <a:pt x="39" y="60"/>
                  </a:lnTo>
                  <a:lnTo>
                    <a:pt x="37" y="62"/>
                  </a:lnTo>
                  <a:lnTo>
                    <a:pt x="37" y="62"/>
                  </a:lnTo>
                  <a:close/>
                  <a:moveTo>
                    <a:pt x="37" y="11"/>
                  </a:moveTo>
                  <a:lnTo>
                    <a:pt x="37" y="11"/>
                  </a:lnTo>
                  <a:lnTo>
                    <a:pt x="37" y="13"/>
                  </a:lnTo>
                  <a:lnTo>
                    <a:pt x="37" y="13"/>
                  </a:lnTo>
                  <a:lnTo>
                    <a:pt x="39" y="11"/>
                  </a:lnTo>
                  <a:lnTo>
                    <a:pt x="39" y="11"/>
                  </a:lnTo>
                  <a:lnTo>
                    <a:pt x="39" y="11"/>
                  </a:lnTo>
                  <a:lnTo>
                    <a:pt x="39" y="11"/>
                  </a:lnTo>
                  <a:lnTo>
                    <a:pt x="37" y="11"/>
                  </a:lnTo>
                  <a:lnTo>
                    <a:pt x="37" y="11"/>
                  </a:lnTo>
                  <a:close/>
                  <a:moveTo>
                    <a:pt x="74" y="125"/>
                  </a:moveTo>
                  <a:lnTo>
                    <a:pt x="74" y="125"/>
                  </a:lnTo>
                  <a:lnTo>
                    <a:pt x="74" y="126"/>
                  </a:lnTo>
                  <a:lnTo>
                    <a:pt x="74" y="126"/>
                  </a:lnTo>
                  <a:lnTo>
                    <a:pt x="75" y="125"/>
                  </a:lnTo>
                  <a:lnTo>
                    <a:pt x="75" y="125"/>
                  </a:lnTo>
                  <a:lnTo>
                    <a:pt x="74" y="125"/>
                  </a:lnTo>
                  <a:lnTo>
                    <a:pt x="74" y="125"/>
                  </a:lnTo>
                  <a:close/>
                  <a:moveTo>
                    <a:pt x="86" y="43"/>
                  </a:moveTo>
                  <a:lnTo>
                    <a:pt x="86" y="43"/>
                  </a:lnTo>
                  <a:lnTo>
                    <a:pt x="85" y="41"/>
                  </a:lnTo>
                  <a:lnTo>
                    <a:pt x="85" y="41"/>
                  </a:lnTo>
                  <a:lnTo>
                    <a:pt x="85" y="41"/>
                  </a:lnTo>
                  <a:lnTo>
                    <a:pt x="86" y="43"/>
                  </a:lnTo>
                  <a:lnTo>
                    <a:pt x="86" y="43"/>
                  </a:lnTo>
                  <a:close/>
                  <a:moveTo>
                    <a:pt x="97" y="38"/>
                  </a:moveTo>
                  <a:lnTo>
                    <a:pt x="97" y="38"/>
                  </a:lnTo>
                  <a:lnTo>
                    <a:pt x="97" y="38"/>
                  </a:lnTo>
                  <a:lnTo>
                    <a:pt x="97" y="38"/>
                  </a:lnTo>
                  <a:lnTo>
                    <a:pt x="97" y="40"/>
                  </a:lnTo>
                  <a:lnTo>
                    <a:pt x="97" y="40"/>
                  </a:lnTo>
                  <a:lnTo>
                    <a:pt x="99" y="40"/>
                  </a:lnTo>
                  <a:lnTo>
                    <a:pt x="99" y="40"/>
                  </a:lnTo>
                  <a:lnTo>
                    <a:pt x="97" y="38"/>
                  </a:lnTo>
                  <a:lnTo>
                    <a:pt x="97" y="38"/>
                  </a:lnTo>
                  <a:close/>
                  <a:moveTo>
                    <a:pt x="119" y="97"/>
                  </a:moveTo>
                  <a:lnTo>
                    <a:pt x="119" y="97"/>
                  </a:lnTo>
                  <a:lnTo>
                    <a:pt x="118" y="97"/>
                  </a:lnTo>
                  <a:lnTo>
                    <a:pt x="118" y="97"/>
                  </a:lnTo>
                  <a:lnTo>
                    <a:pt x="119" y="97"/>
                  </a:lnTo>
                  <a:lnTo>
                    <a:pt x="119" y="97"/>
                  </a:lnTo>
                  <a:lnTo>
                    <a:pt x="119" y="97"/>
                  </a:lnTo>
                  <a:lnTo>
                    <a:pt x="119" y="97"/>
                  </a:lnTo>
                  <a:close/>
                  <a:moveTo>
                    <a:pt x="83" y="62"/>
                  </a:moveTo>
                  <a:lnTo>
                    <a:pt x="83" y="62"/>
                  </a:lnTo>
                  <a:lnTo>
                    <a:pt x="83" y="62"/>
                  </a:lnTo>
                  <a:lnTo>
                    <a:pt x="83" y="62"/>
                  </a:lnTo>
                  <a:lnTo>
                    <a:pt x="85" y="60"/>
                  </a:lnTo>
                  <a:lnTo>
                    <a:pt x="83" y="59"/>
                  </a:lnTo>
                  <a:lnTo>
                    <a:pt x="83" y="59"/>
                  </a:lnTo>
                  <a:lnTo>
                    <a:pt x="83" y="62"/>
                  </a:lnTo>
                  <a:lnTo>
                    <a:pt x="83" y="62"/>
                  </a:lnTo>
                  <a:close/>
                  <a:moveTo>
                    <a:pt x="53" y="125"/>
                  </a:moveTo>
                  <a:lnTo>
                    <a:pt x="53" y="125"/>
                  </a:lnTo>
                  <a:lnTo>
                    <a:pt x="55" y="126"/>
                  </a:lnTo>
                  <a:lnTo>
                    <a:pt x="55" y="126"/>
                  </a:lnTo>
                  <a:lnTo>
                    <a:pt x="53" y="125"/>
                  </a:lnTo>
                  <a:lnTo>
                    <a:pt x="53" y="125"/>
                  </a:lnTo>
                  <a:close/>
                  <a:moveTo>
                    <a:pt x="145" y="87"/>
                  </a:moveTo>
                  <a:lnTo>
                    <a:pt x="145" y="87"/>
                  </a:lnTo>
                  <a:lnTo>
                    <a:pt x="143" y="87"/>
                  </a:lnTo>
                  <a:lnTo>
                    <a:pt x="143" y="89"/>
                  </a:lnTo>
                  <a:lnTo>
                    <a:pt x="143" y="89"/>
                  </a:lnTo>
                  <a:lnTo>
                    <a:pt x="145" y="87"/>
                  </a:lnTo>
                  <a:lnTo>
                    <a:pt x="145" y="87"/>
                  </a:lnTo>
                  <a:close/>
                  <a:moveTo>
                    <a:pt x="105" y="60"/>
                  </a:moveTo>
                  <a:lnTo>
                    <a:pt x="105" y="60"/>
                  </a:lnTo>
                  <a:lnTo>
                    <a:pt x="105" y="62"/>
                  </a:lnTo>
                  <a:lnTo>
                    <a:pt x="105" y="62"/>
                  </a:lnTo>
                  <a:lnTo>
                    <a:pt x="105" y="62"/>
                  </a:lnTo>
                  <a:lnTo>
                    <a:pt x="105" y="60"/>
                  </a:lnTo>
                  <a:lnTo>
                    <a:pt x="105" y="60"/>
                  </a:lnTo>
                  <a:close/>
                  <a:moveTo>
                    <a:pt x="50" y="111"/>
                  </a:moveTo>
                  <a:lnTo>
                    <a:pt x="50" y="111"/>
                  </a:lnTo>
                  <a:lnTo>
                    <a:pt x="52" y="112"/>
                  </a:lnTo>
                  <a:lnTo>
                    <a:pt x="52" y="112"/>
                  </a:lnTo>
                  <a:lnTo>
                    <a:pt x="52" y="112"/>
                  </a:lnTo>
                  <a:lnTo>
                    <a:pt x="52" y="112"/>
                  </a:lnTo>
                  <a:lnTo>
                    <a:pt x="52" y="111"/>
                  </a:lnTo>
                  <a:lnTo>
                    <a:pt x="50" y="111"/>
                  </a:lnTo>
                  <a:lnTo>
                    <a:pt x="50" y="111"/>
                  </a:lnTo>
                  <a:close/>
                  <a:moveTo>
                    <a:pt x="67" y="43"/>
                  </a:moveTo>
                  <a:lnTo>
                    <a:pt x="67" y="43"/>
                  </a:lnTo>
                  <a:lnTo>
                    <a:pt x="66" y="43"/>
                  </a:lnTo>
                  <a:lnTo>
                    <a:pt x="66" y="43"/>
                  </a:lnTo>
                  <a:lnTo>
                    <a:pt x="66" y="44"/>
                  </a:lnTo>
                  <a:lnTo>
                    <a:pt x="66" y="44"/>
                  </a:lnTo>
                  <a:lnTo>
                    <a:pt x="66" y="44"/>
                  </a:lnTo>
                  <a:lnTo>
                    <a:pt x="67" y="43"/>
                  </a:lnTo>
                  <a:lnTo>
                    <a:pt x="67" y="43"/>
                  </a:lnTo>
                  <a:close/>
                  <a:moveTo>
                    <a:pt x="20" y="78"/>
                  </a:moveTo>
                  <a:lnTo>
                    <a:pt x="20" y="78"/>
                  </a:lnTo>
                  <a:lnTo>
                    <a:pt x="18" y="78"/>
                  </a:lnTo>
                  <a:lnTo>
                    <a:pt x="18" y="78"/>
                  </a:lnTo>
                  <a:lnTo>
                    <a:pt x="18" y="78"/>
                  </a:lnTo>
                  <a:lnTo>
                    <a:pt x="20" y="78"/>
                  </a:lnTo>
                  <a:lnTo>
                    <a:pt x="20" y="78"/>
                  </a:lnTo>
                  <a:close/>
                  <a:moveTo>
                    <a:pt x="91" y="22"/>
                  </a:moveTo>
                  <a:lnTo>
                    <a:pt x="91" y="22"/>
                  </a:lnTo>
                  <a:lnTo>
                    <a:pt x="89" y="22"/>
                  </a:lnTo>
                  <a:lnTo>
                    <a:pt x="89" y="22"/>
                  </a:lnTo>
                  <a:lnTo>
                    <a:pt x="89" y="22"/>
                  </a:lnTo>
                  <a:lnTo>
                    <a:pt x="89" y="22"/>
                  </a:lnTo>
                  <a:lnTo>
                    <a:pt x="91" y="22"/>
                  </a:lnTo>
                  <a:lnTo>
                    <a:pt x="91" y="22"/>
                  </a:lnTo>
                  <a:close/>
                  <a:moveTo>
                    <a:pt x="69" y="74"/>
                  </a:moveTo>
                  <a:lnTo>
                    <a:pt x="69" y="74"/>
                  </a:lnTo>
                  <a:lnTo>
                    <a:pt x="69" y="76"/>
                  </a:lnTo>
                  <a:lnTo>
                    <a:pt x="69" y="76"/>
                  </a:lnTo>
                  <a:lnTo>
                    <a:pt x="69" y="74"/>
                  </a:lnTo>
                  <a:lnTo>
                    <a:pt x="69" y="74"/>
                  </a:lnTo>
                  <a:close/>
                  <a:moveTo>
                    <a:pt x="82" y="24"/>
                  </a:moveTo>
                  <a:lnTo>
                    <a:pt x="82" y="24"/>
                  </a:lnTo>
                  <a:lnTo>
                    <a:pt x="82" y="24"/>
                  </a:lnTo>
                  <a:lnTo>
                    <a:pt x="82" y="24"/>
                  </a:lnTo>
                  <a:lnTo>
                    <a:pt x="83" y="24"/>
                  </a:lnTo>
                  <a:lnTo>
                    <a:pt x="83" y="24"/>
                  </a:lnTo>
                  <a:lnTo>
                    <a:pt x="83" y="24"/>
                  </a:lnTo>
                  <a:lnTo>
                    <a:pt x="83" y="24"/>
                  </a:lnTo>
                  <a:lnTo>
                    <a:pt x="82" y="24"/>
                  </a:lnTo>
                  <a:lnTo>
                    <a:pt x="82" y="24"/>
                  </a:lnTo>
                  <a:close/>
                  <a:moveTo>
                    <a:pt x="53" y="19"/>
                  </a:moveTo>
                  <a:lnTo>
                    <a:pt x="53" y="19"/>
                  </a:lnTo>
                  <a:lnTo>
                    <a:pt x="53" y="19"/>
                  </a:lnTo>
                  <a:lnTo>
                    <a:pt x="53" y="19"/>
                  </a:lnTo>
                  <a:lnTo>
                    <a:pt x="52" y="19"/>
                  </a:lnTo>
                  <a:lnTo>
                    <a:pt x="52" y="19"/>
                  </a:lnTo>
                  <a:lnTo>
                    <a:pt x="53" y="19"/>
                  </a:lnTo>
                  <a:lnTo>
                    <a:pt x="53" y="19"/>
                  </a:lnTo>
                  <a:close/>
                  <a:moveTo>
                    <a:pt x="72" y="48"/>
                  </a:moveTo>
                  <a:lnTo>
                    <a:pt x="72" y="48"/>
                  </a:lnTo>
                  <a:lnTo>
                    <a:pt x="71" y="48"/>
                  </a:lnTo>
                  <a:lnTo>
                    <a:pt x="71" y="48"/>
                  </a:lnTo>
                  <a:lnTo>
                    <a:pt x="71" y="48"/>
                  </a:lnTo>
                  <a:lnTo>
                    <a:pt x="71" y="48"/>
                  </a:lnTo>
                  <a:lnTo>
                    <a:pt x="71" y="49"/>
                  </a:lnTo>
                  <a:lnTo>
                    <a:pt x="71" y="49"/>
                  </a:lnTo>
                  <a:lnTo>
                    <a:pt x="71" y="49"/>
                  </a:lnTo>
                  <a:lnTo>
                    <a:pt x="71" y="49"/>
                  </a:lnTo>
                  <a:lnTo>
                    <a:pt x="72" y="48"/>
                  </a:lnTo>
                  <a:lnTo>
                    <a:pt x="72" y="48"/>
                  </a:lnTo>
                  <a:close/>
                  <a:moveTo>
                    <a:pt x="42" y="35"/>
                  </a:moveTo>
                  <a:lnTo>
                    <a:pt x="42" y="35"/>
                  </a:lnTo>
                  <a:lnTo>
                    <a:pt x="42" y="35"/>
                  </a:lnTo>
                  <a:lnTo>
                    <a:pt x="42" y="35"/>
                  </a:lnTo>
                  <a:lnTo>
                    <a:pt x="42" y="33"/>
                  </a:lnTo>
                  <a:lnTo>
                    <a:pt x="42" y="33"/>
                  </a:lnTo>
                  <a:lnTo>
                    <a:pt x="42" y="33"/>
                  </a:lnTo>
                  <a:lnTo>
                    <a:pt x="42" y="33"/>
                  </a:lnTo>
                  <a:lnTo>
                    <a:pt x="42" y="35"/>
                  </a:lnTo>
                  <a:lnTo>
                    <a:pt x="42" y="35"/>
                  </a:lnTo>
                  <a:close/>
                  <a:moveTo>
                    <a:pt x="88" y="63"/>
                  </a:moveTo>
                  <a:lnTo>
                    <a:pt x="88" y="63"/>
                  </a:lnTo>
                  <a:lnTo>
                    <a:pt x="88" y="63"/>
                  </a:lnTo>
                  <a:lnTo>
                    <a:pt x="88" y="63"/>
                  </a:lnTo>
                  <a:lnTo>
                    <a:pt x="88" y="63"/>
                  </a:lnTo>
                  <a:lnTo>
                    <a:pt x="88" y="63"/>
                  </a:lnTo>
                  <a:lnTo>
                    <a:pt x="88" y="63"/>
                  </a:lnTo>
                  <a:close/>
                  <a:moveTo>
                    <a:pt x="154" y="87"/>
                  </a:moveTo>
                  <a:lnTo>
                    <a:pt x="154" y="87"/>
                  </a:lnTo>
                  <a:lnTo>
                    <a:pt x="154" y="87"/>
                  </a:lnTo>
                  <a:lnTo>
                    <a:pt x="154" y="87"/>
                  </a:lnTo>
                  <a:lnTo>
                    <a:pt x="154" y="87"/>
                  </a:lnTo>
                  <a:lnTo>
                    <a:pt x="154" y="87"/>
                  </a:lnTo>
                  <a:lnTo>
                    <a:pt x="156" y="87"/>
                  </a:lnTo>
                  <a:lnTo>
                    <a:pt x="156" y="87"/>
                  </a:lnTo>
                  <a:lnTo>
                    <a:pt x="154" y="87"/>
                  </a:lnTo>
                  <a:lnTo>
                    <a:pt x="154" y="87"/>
                  </a:lnTo>
                  <a:close/>
                  <a:moveTo>
                    <a:pt x="26" y="81"/>
                  </a:moveTo>
                  <a:lnTo>
                    <a:pt x="26" y="81"/>
                  </a:lnTo>
                  <a:lnTo>
                    <a:pt x="26" y="81"/>
                  </a:lnTo>
                  <a:lnTo>
                    <a:pt x="26" y="81"/>
                  </a:lnTo>
                  <a:lnTo>
                    <a:pt x="26" y="81"/>
                  </a:lnTo>
                  <a:lnTo>
                    <a:pt x="26" y="81"/>
                  </a:lnTo>
                  <a:lnTo>
                    <a:pt x="26" y="81"/>
                  </a:lnTo>
                  <a:lnTo>
                    <a:pt x="26" y="81"/>
                  </a:lnTo>
                  <a:lnTo>
                    <a:pt x="26" y="81"/>
                  </a:lnTo>
                  <a:lnTo>
                    <a:pt x="26" y="81"/>
                  </a:lnTo>
                  <a:close/>
                  <a:moveTo>
                    <a:pt x="66" y="114"/>
                  </a:moveTo>
                  <a:lnTo>
                    <a:pt x="66" y="114"/>
                  </a:lnTo>
                  <a:lnTo>
                    <a:pt x="66" y="114"/>
                  </a:lnTo>
                  <a:lnTo>
                    <a:pt x="66" y="114"/>
                  </a:lnTo>
                  <a:lnTo>
                    <a:pt x="64" y="114"/>
                  </a:lnTo>
                  <a:lnTo>
                    <a:pt x="64" y="114"/>
                  </a:lnTo>
                  <a:lnTo>
                    <a:pt x="64" y="114"/>
                  </a:lnTo>
                  <a:lnTo>
                    <a:pt x="64" y="114"/>
                  </a:lnTo>
                  <a:lnTo>
                    <a:pt x="66" y="114"/>
                  </a:lnTo>
                  <a:lnTo>
                    <a:pt x="66" y="114"/>
                  </a:lnTo>
                  <a:close/>
                  <a:moveTo>
                    <a:pt x="104" y="67"/>
                  </a:moveTo>
                  <a:lnTo>
                    <a:pt x="104" y="67"/>
                  </a:lnTo>
                  <a:lnTo>
                    <a:pt x="102" y="67"/>
                  </a:lnTo>
                  <a:lnTo>
                    <a:pt x="104" y="68"/>
                  </a:lnTo>
                  <a:lnTo>
                    <a:pt x="104" y="68"/>
                  </a:lnTo>
                  <a:lnTo>
                    <a:pt x="104" y="67"/>
                  </a:lnTo>
                  <a:lnTo>
                    <a:pt x="104" y="67"/>
                  </a:lnTo>
                  <a:close/>
                  <a:moveTo>
                    <a:pt x="56" y="98"/>
                  </a:moveTo>
                  <a:lnTo>
                    <a:pt x="56" y="98"/>
                  </a:lnTo>
                  <a:lnTo>
                    <a:pt x="56" y="98"/>
                  </a:lnTo>
                  <a:lnTo>
                    <a:pt x="56" y="98"/>
                  </a:lnTo>
                  <a:lnTo>
                    <a:pt x="56" y="98"/>
                  </a:lnTo>
                  <a:lnTo>
                    <a:pt x="56" y="98"/>
                  </a:lnTo>
                  <a:close/>
                  <a:moveTo>
                    <a:pt x="83" y="85"/>
                  </a:moveTo>
                  <a:lnTo>
                    <a:pt x="83" y="85"/>
                  </a:lnTo>
                  <a:lnTo>
                    <a:pt x="83" y="85"/>
                  </a:lnTo>
                  <a:lnTo>
                    <a:pt x="83" y="85"/>
                  </a:lnTo>
                  <a:lnTo>
                    <a:pt x="83" y="84"/>
                  </a:lnTo>
                  <a:lnTo>
                    <a:pt x="83" y="84"/>
                  </a:lnTo>
                  <a:lnTo>
                    <a:pt x="83" y="84"/>
                  </a:lnTo>
                  <a:lnTo>
                    <a:pt x="83" y="84"/>
                  </a:lnTo>
                  <a:lnTo>
                    <a:pt x="83" y="85"/>
                  </a:lnTo>
                  <a:lnTo>
                    <a:pt x="83"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2" name="Freeform 117"/>
            <p:cNvSpPr>
              <a:spLocks noEditPoints="1"/>
            </p:cNvSpPr>
            <p:nvPr/>
          </p:nvSpPr>
          <p:spPr bwMode="auto">
            <a:xfrm>
              <a:off x="7960291" y="1473499"/>
              <a:ext cx="36513" cy="38100"/>
            </a:xfrm>
            <a:custGeom>
              <a:avLst/>
              <a:gdLst>
                <a:gd name="T0" fmla="*/ 14 w 23"/>
                <a:gd name="T1" fmla="*/ 1 h 24"/>
                <a:gd name="T2" fmla="*/ 14 w 23"/>
                <a:gd name="T3" fmla="*/ 1 h 24"/>
                <a:gd name="T4" fmla="*/ 17 w 23"/>
                <a:gd name="T5" fmla="*/ 1 h 24"/>
                <a:gd name="T6" fmla="*/ 20 w 23"/>
                <a:gd name="T7" fmla="*/ 3 h 24"/>
                <a:gd name="T8" fmla="*/ 20 w 23"/>
                <a:gd name="T9" fmla="*/ 3 h 24"/>
                <a:gd name="T10" fmla="*/ 23 w 23"/>
                <a:gd name="T11" fmla="*/ 6 h 24"/>
                <a:gd name="T12" fmla="*/ 23 w 23"/>
                <a:gd name="T13" fmla="*/ 9 h 24"/>
                <a:gd name="T14" fmla="*/ 23 w 23"/>
                <a:gd name="T15" fmla="*/ 9 h 24"/>
                <a:gd name="T16" fmla="*/ 22 w 23"/>
                <a:gd name="T17" fmla="*/ 16 h 24"/>
                <a:gd name="T18" fmla="*/ 19 w 23"/>
                <a:gd name="T19" fmla="*/ 20 h 24"/>
                <a:gd name="T20" fmla="*/ 19 w 23"/>
                <a:gd name="T21" fmla="*/ 20 h 24"/>
                <a:gd name="T22" fmla="*/ 16 w 23"/>
                <a:gd name="T23" fmla="*/ 24 h 24"/>
                <a:gd name="T24" fmla="*/ 11 w 23"/>
                <a:gd name="T25" fmla="*/ 24 h 24"/>
                <a:gd name="T26" fmla="*/ 11 w 23"/>
                <a:gd name="T27" fmla="*/ 24 h 24"/>
                <a:gd name="T28" fmla="*/ 8 w 23"/>
                <a:gd name="T29" fmla="*/ 22 h 24"/>
                <a:gd name="T30" fmla="*/ 5 w 23"/>
                <a:gd name="T31" fmla="*/ 20 h 24"/>
                <a:gd name="T32" fmla="*/ 1 w 23"/>
                <a:gd name="T33" fmla="*/ 17 h 24"/>
                <a:gd name="T34" fmla="*/ 0 w 23"/>
                <a:gd name="T35" fmla="*/ 14 h 24"/>
                <a:gd name="T36" fmla="*/ 0 w 23"/>
                <a:gd name="T37" fmla="*/ 14 h 24"/>
                <a:gd name="T38" fmla="*/ 0 w 23"/>
                <a:gd name="T39" fmla="*/ 11 h 24"/>
                <a:gd name="T40" fmla="*/ 0 w 23"/>
                <a:gd name="T41" fmla="*/ 8 h 24"/>
                <a:gd name="T42" fmla="*/ 1 w 23"/>
                <a:gd name="T43" fmla="*/ 5 h 24"/>
                <a:gd name="T44" fmla="*/ 5 w 23"/>
                <a:gd name="T45" fmla="*/ 1 h 24"/>
                <a:gd name="T46" fmla="*/ 5 w 23"/>
                <a:gd name="T47" fmla="*/ 1 h 24"/>
                <a:gd name="T48" fmla="*/ 11 w 23"/>
                <a:gd name="T49" fmla="*/ 0 h 24"/>
                <a:gd name="T50" fmla="*/ 11 w 23"/>
                <a:gd name="T51" fmla="*/ 0 h 24"/>
                <a:gd name="T52" fmla="*/ 12 w 23"/>
                <a:gd name="T53" fmla="*/ 0 h 24"/>
                <a:gd name="T54" fmla="*/ 12 w 23"/>
                <a:gd name="T55" fmla="*/ 0 h 24"/>
                <a:gd name="T56" fmla="*/ 14 w 23"/>
                <a:gd name="T57" fmla="*/ 1 h 24"/>
                <a:gd name="T58" fmla="*/ 14 w 23"/>
                <a:gd name="T59" fmla="*/ 1 h 24"/>
                <a:gd name="T60" fmla="*/ 5 w 23"/>
                <a:gd name="T61" fmla="*/ 14 h 24"/>
                <a:gd name="T62" fmla="*/ 5 w 23"/>
                <a:gd name="T63" fmla="*/ 14 h 24"/>
                <a:gd name="T64" fmla="*/ 6 w 23"/>
                <a:gd name="T65" fmla="*/ 9 h 24"/>
                <a:gd name="T66" fmla="*/ 8 w 23"/>
                <a:gd name="T67" fmla="*/ 6 h 24"/>
                <a:gd name="T68" fmla="*/ 8 w 23"/>
                <a:gd name="T69" fmla="*/ 6 h 24"/>
                <a:gd name="T70" fmla="*/ 5 w 23"/>
                <a:gd name="T71" fmla="*/ 9 h 24"/>
                <a:gd name="T72" fmla="*/ 5 w 23"/>
                <a:gd name="T73" fmla="*/ 13 h 24"/>
                <a:gd name="T74" fmla="*/ 5 w 23"/>
                <a:gd name="T75" fmla="*/ 14 h 24"/>
                <a:gd name="T76" fmla="*/ 5 w 23"/>
                <a:gd name="T77" fmla="*/ 14 h 24"/>
                <a:gd name="T78" fmla="*/ 11 w 23"/>
                <a:gd name="T79" fmla="*/ 13 h 24"/>
                <a:gd name="T80" fmla="*/ 11 w 23"/>
                <a:gd name="T81" fmla="*/ 13 h 24"/>
                <a:gd name="T82" fmla="*/ 14 w 23"/>
                <a:gd name="T83" fmla="*/ 11 h 24"/>
                <a:gd name="T84" fmla="*/ 14 w 23"/>
                <a:gd name="T85" fmla="*/ 11 h 24"/>
                <a:gd name="T86" fmla="*/ 14 w 23"/>
                <a:gd name="T87" fmla="*/ 9 h 24"/>
                <a:gd name="T88" fmla="*/ 14 w 23"/>
                <a:gd name="T89" fmla="*/ 9 h 24"/>
                <a:gd name="T90" fmla="*/ 12 w 23"/>
                <a:gd name="T91" fmla="*/ 8 h 24"/>
                <a:gd name="T92" fmla="*/ 12 w 23"/>
                <a:gd name="T93" fmla="*/ 8 h 24"/>
                <a:gd name="T94" fmla="*/ 11 w 23"/>
                <a:gd name="T95" fmla="*/ 9 h 24"/>
                <a:gd name="T96" fmla="*/ 11 w 23"/>
                <a:gd name="T97" fmla="*/ 13 h 24"/>
                <a:gd name="T98" fmla="*/ 11 w 23"/>
                <a:gd name="T99" fmla="*/ 1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 h="24">
                  <a:moveTo>
                    <a:pt x="14" y="1"/>
                  </a:moveTo>
                  <a:lnTo>
                    <a:pt x="14" y="1"/>
                  </a:lnTo>
                  <a:lnTo>
                    <a:pt x="17" y="1"/>
                  </a:lnTo>
                  <a:lnTo>
                    <a:pt x="20" y="3"/>
                  </a:lnTo>
                  <a:lnTo>
                    <a:pt x="20" y="3"/>
                  </a:lnTo>
                  <a:lnTo>
                    <a:pt x="23" y="6"/>
                  </a:lnTo>
                  <a:lnTo>
                    <a:pt x="23" y="9"/>
                  </a:lnTo>
                  <a:lnTo>
                    <a:pt x="23" y="9"/>
                  </a:lnTo>
                  <a:lnTo>
                    <a:pt x="22" y="16"/>
                  </a:lnTo>
                  <a:lnTo>
                    <a:pt x="19" y="20"/>
                  </a:lnTo>
                  <a:lnTo>
                    <a:pt x="19" y="20"/>
                  </a:lnTo>
                  <a:lnTo>
                    <a:pt x="16" y="24"/>
                  </a:lnTo>
                  <a:lnTo>
                    <a:pt x="11" y="24"/>
                  </a:lnTo>
                  <a:lnTo>
                    <a:pt x="11" y="24"/>
                  </a:lnTo>
                  <a:lnTo>
                    <a:pt x="8" y="22"/>
                  </a:lnTo>
                  <a:lnTo>
                    <a:pt x="5" y="20"/>
                  </a:lnTo>
                  <a:lnTo>
                    <a:pt x="1" y="17"/>
                  </a:lnTo>
                  <a:lnTo>
                    <a:pt x="0" y="14"/>
                  </a:lnTo>
                  <a:lnTo>
                    <a:pt x="0" y="14"/>
                  </a:lnTo>
                  <a:lnTo>
                    <a:pt x="0" y="11"/>
                  </a:lnTo>
                  <a:lnTo>
                    <a:pt x="0" y="8"/>
                  </a:lnTo>
                  <a:lnTo>
                    <a:pt x="1" y="5"/>
                  </a:lnTo>
                  <a:lnTo>
                    <a:pt x="5" y="1"/>
                  </a:lnTo>
                  <a:lnTo>
                    <a:pt x="5" y="1"/>
                  </a:lnTo>
                  <a:lnTo>
                    <a:pt x="11" y="0"/>
                  </a:lnTo>
                  <a:lnTo>
                    <a:pt x="11" y="0"/>
                  </a:lnTo>
                  <a:lnTo>
                    <a:pt x="12" y="0"/>
                  </a:lnTo>
                  <a:lnTo>
                    <a:pt x="12" y="0"/>
                  </a:lnTo>
                  <a:lnTo>
                    <a:pt x="14" y="1"/>
                  </a:lnTo>
                  <a:lnTo>
                    <a:pt x="14" y="1"/>
                  </a:lnTo>
                  <a:close/>
                  <a:moveTo>
                    <a:pt x="5" y="14"/>
                  </a:moveTo>
                  <a:lnTo>
                    <a:pt x="5" y="14"/>
                  </a:lnTo>
                  <a:lnTo>
                    <a:pt x="6" y="9"/>
                  </a:lnTo>
                  <a:lnTo>
                    <a:pt x="8" y="6"/>
                  </a:lnTo>
                  <a:lnTo>
                    <a:pt x="8" y="6"/>
                  </a:lnTo>
                  <a:lnTo>
                    <a:pt x="5" y="9"/>
                  </a:lnTo>
                  <a:lnTo>
                    <a:pt x="5" y="13"/>
                  </a:lnTo>
                  <a:lnTo>
                    <a:pt x="5" y="14"/>
                  </a:lnTo>
                  <a:lnTo>
                    <a:pt x="5" y="14"/>
                  </a:lnTo>
                  <a:close/>
                  <a:moveTo>
                    <a:pt x="11" y="13"/>
                  </a:moveTo>
                  <a:lnTo>
                    <a:pt x="11" y="13"/>
                  </a:lnTo>
                  <a:lnTo>
                    <a:pt x="14" y="11"/>
                  </a:lnTo>
                  <a:lnTo>
                    <a:pt x="14" y="11"/>
                  </a:lnTo>
                  <a:lnTo>
                    <a:pt x="14" y="9"/>
                  </a:lnTo>
                  <a:lnTo>
                    <a:pt x="14" y="9"/>
                  </a:lnTo>
                  <a:lnTo>
                    <a:pt x="12" y="8"/>
                  </a:lnTo>
                  <a:lnTo>
                    <a:pt x="12" y="8"/>
                  </a:lnTo>
                  <a:lnTo>
                    <a:pt x="11" y="9"/>
                  </a:lnTo>
                  <a:lnTo>
                    <a:pt x="11" y="13"/>
                  </a:lnTo>
                  <a:lnTo>
                    <a:pt x="11"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3" name="Freeform 118"/>
            <p:cNvSpPr>
              <a:spLocks noEditPoints="1"/>
            </p:cNvSpPr>
            <p:nvPr/>
          </p:nvSpPr>
          <p:spPr bwMode="auto">
            <a:xfrm>
              <a:off x="7999979" y="1891012"/>
              <a:ext cx="39688" cy="33338"/>
            </a:xfrm>
            <a:custGeom>
              <a:avLst/>
              <a:gdLst>
                <a:gd name="T0" fmla="*/ 14 w 25"/>
                <a:gd name="T1" fmla="*/ 21 h 21"/>
                <a:gd name="T2" fmla="*/ 14 w 25"/>
                <a:gd name="T3" fmla="*/ 21 h 21"/>
                <a:gd name="T4" fmla="*/ 9 w 25"/>
                <a:gd name="T5" fmla="*/ 19 h 21"/>
                <a:gd name="T6" fmla="*/ 5 w 25"/>
                <a:gd name="T7" fmla="*/ 16 h 21"/>
                <a:gd name="T8" fmla="*/ 5 w 25"/>
                <a:gd name="T9" fmla="*/ 16 h 21"/>
                <a:gd name="T10" fmla="*/ 2 w 25"/>
                <a:gd name="T11" fmla="*/ 13 h 21"/>
                <a:gd name="T12" fmla="*/ 2 w 25"/>
                <a:gd name="T13" fmla="*/ 13 h 21"/>
                <a:gd name="T14" fmla="*/ 0 w 25"/>
                <a:gd name="T15" fmla="*/ 10 h 21"/>
                <a:gd name="T16" fmla="*/ 2 w 25"/>
                <a:gd name="T17" fmla="*/ 5 h 21"/>
                <a:gd name="T18" fmla="*/ 2 w 25"/>
                <a:gd name="T19" fmla="*/ 5 h 21"/>
                <a:gd name="T20" fmla="*/ 5 w 25"/>
                <a:gd name="T21" fmla="*/ 3 h 21"/>
                <a:gd name="T22" fmla="*/ 5 w 25"/>
                <a:gd name="T23" fmla="*/ 3 h 21"/>
                <a:gd name="T24" fmla="*/ 6 w 25"/>
                <a:gd name="T25" fmla="*/ 2 h 21"/>
                <a:gd name="T26" fmla="*/ 6 w 25"/>
                <a:gd name="T27" fmla="*/ 2 h 21"/>
                <a:gd name="T28" fmla="*/ 8 w 25"/>
                <a:gd name="T29" fmla="*/ 0 h 21"/>
                <a:gd name="T30" fmla="*/ 13 w 25"/>
                <a:gd name="T31" fmla="*/ 0 h 21"/>
                <a:gd name="T32" fmla="*/ 13 w 25"/>
                <a:gd name="T33" fmla="*/ 0 h 21"/>
                <a:gd name="T34" fmla="*/ 14 w 25"/>
                <a:gd name="T35" fmla="*/ 0 h 21"/>
                <a:gd name="T36" fmla="*/ 14 w 25"/>
                <a:gd name="T37" fmla="*/ 0 h 21"/>
                <a:gd name="T38" fmla="*/ 16 w 25"/>
                <a:gd name="T39" fmla="*/ 0 h 21"/>
                <a:gd name="T40" fmla="*/ 19 w 25"/>
                <a:gd name="T41" fmla="*/ 2 h 21"/>
                <a:gd name="T42" fmla="*/ 19 w 25"/>
                <a:gd name="T43" fmla="*/ 2 h 21"/>
                <a:gd name="T44" fmla="*/ 22 w 25"/>
                <a:gd name="T45" fmla="*/ 5 h 21"/>
                <a:gd name="T46" fmla="*/ 22 w 25"/>
                <a:gd name="T47" fmla="*/ 5 h 21"/>
                <a:gd name="T48" fmla="*/ 25 w 25"/>
                <a:gd name="T49" fmla="*/ 8 h 21"/>
                <a:gd name="T50" fmla="*/ 25 w 25"/>
                <a:gd name="T51" fmla="*/ 11 h 21"/>
                <a:gd name="T52" fmla="*/ 25 w 25"/>
                <a:gd name="T53" fmla="*/ 11 h 21"/>
                <a:gd name="T54" fmla="*/ 24 w 25"/>
                <a:gd name="T55" fmla="*/ 16 h 21"/>
                <a:gd name="T56" fmla="*/ 22 w 25"/>
                <a:gd name="T57" fmla="*/ 18 h 21"/>
                <a:gd name="T58" fmla="*/ 19 w 25"/>
                <a:gd name="T59" fmla="*/ 19 h 21"/>
                <a:gd name="T60" fmla="*/ 14 w 25"/>
                <a:gd name="T61" fmla="*/ 21 h 21"/>
                <a:gd name="T62" fmla="*/ 14 w 25"/>
                <a:gd name="T63" fmla="*/ 21 h 21"/>
                <a:gd name="T64" fmla="*/ 13 w 25"/>
                <a:gd name="T65" fmla="*/ 15 h 21"/>
                <a:gd name="T66" fmla="*/ 13 w 25"/>
                <a:gd name="T67" fmla="*/ 15 h 21"/>
                <a:gd name="T68" fmla="*/ 13 w 25"/>
                <a:gd name="T69" fmla="*/ 11 h 21"/>
                <a:gd name="T70" fmla="*/ 13 w 25"/>
                <a:gd name="T71" fmla="*/ 10 h 21"/>
                <a:gd name="T72" fmla="*/ 13 w 25"/>
                <a:gd name="T73" fmla="*/ 10 h 21"/>
                <a:gd name="T74" fmla="*/ 11 w 25"/>
                <a:gd name="T75" fmla="*/ 8 h 21"/>
                <a:gd name="T76" fmla="*/ 11 w 25"/>
                <a:gd name="T77" fmla="*/ 8 h 21"/>
                <a:gd name="T78" fmla="*/ 11 w 25"/>
                <a:gd name="T79" fmla="*/ 11 h 21"/>
                <a:gd name="T80" fmla="*/ 13 w 25"/>
                <a:gd name="T81" fmla="*/ 15 h 21"/>
                <a:gd name="T82" fmla="*/ 13 w 25"/>
                <a:gd name="T83" fmla="*/ 15 h 21"/>
                <a:gd name="T84" fmla="*/ 17 w 25"/>
                <a:gd name="T85" fmla="*/ 8 h 21"/>
                <a:gd name="T86" fmla="*/ 17 w 25"/>
                <a:gd name="T87" fmla="*/ 8 h 21"/>
                <a:gd name="T88" fmla="*/ 17 w 25"/>
                <a:gd name="T89" fmla="*/ 8 h 21"/>
                <a:gd name="T90" fmla="*/ 17 w 25"/>
                <a:gd name="T91" fmla="*/ 8 h 21"/>
                <a:gd name="T92" fmla="*/ 16 w 25"/>
                <a:gd name="T93" fmla="*/ 10 h 21"/>
                <a:gd name="T94" fmla="*/ 16 w 25"/>
                <a:gd name="T95" fmla="*/ 10 h 21"/>
                <a:gd name="T96" fmla="*/ 17 w 25"/>
                <a:gd name="T97" fmla="*/ 10 h 21"/>
                <a:gd name="T98" fmla="*/ 17 w 25"/>
                <a:gd name="T99" fmla="*/ 10 h 21"/>
                <a:gd name="T100" fmla="*/ 17 w 25"/>
                <a:gd name="T101" fmla="*/ 8 h 21"/>
                <a:gd name="T102" fmla="*/ 17 w 25"/>
                <a:gd name="T103"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 h="21">
                  <a:moveTo>
                    <a:pt x="14" y="21"/>
                  </a:moveTo>
                  <a:lnTo>
                    <a:pt x="14" y="21"/>
                  </a:lnTo>
                  <a:lnTo>
                    <a:pt x="9" y="19"/>
                  </a:lnTo>
                  <a:lnTo>
                    <a:pt x="5" y="16"/>
                  </a:lnTo>
                  <a:lnTo>
                    <a:pt x="5" y="16"/>
                  </a:lnTo>
                  <a:lnTo>
                    <a:pt x="2" y="13"/>
                  </a:lnTo>
                  <a:lnTo>
                    <a:pt x="2" y="13"/>
                  </a:lnTo>
                  <a:lnTo>
                    <a:pt x="0" y="10"/>
                  </a:lnTo>
                  <a:lnTo>
                    <a:pt x="2" y="5"/>
                  </a:lnTo>
                  <a:lnTo>
                    <a:pt x="2" y="5"/>
                  </a:lnTo>
                  <a:lnTo>
                    <a:pt x="5" y="3"/>
                  </a:lnTo>
                  <a:lnTo>
                    <a:pt x="5" y="3"/>
                  </a:lnTo>
                  <a:lnTo>
                    <a:pt x="6" y="2"/>
                  </a:lnTo>
                  <a:lnTo>
                    <a:pt x="6" y="2"/>
                  </a:lnTo>
                  <a:lnTo>
                    <a:pt x="8" y="0"/>
                  </a:lnTo>
                  <a:lnTo>
                    <a:pt x="13" y="0"/>
                  </a:lnTo>
                  <a:lnTo>
                    <a:pt x="13" y="0"/>
                  </a:lnTo>
                  <a:lnTo>
                    <a:pt x="14" y="0"/>
                  </a:lnTo>
                  <a:lnTo>
                    <a:pt x="14" y="0"/>
                  </a:lnTo>
                  <a:lnTo>
                    <a:pt x="16" y="0"/>
                  </a:lnTo>
                  <a:lnTo>
                    <a:pt x="19" y="2"/>
                  </a:lnTo>
                  <a:lnTo>
                    <a:pt x="19" y="2"/>
                  </a:lnTo>
                  <a:lnTo>
                    <a:pt x="22" y="5"/>
                  </a:lnTo>
                  <a:lnTo>
                    <a:pt x="22" y="5"/>
                  </a:lnTo>
                  <a:lnTo>
                    <a:pt x="25" y="8"/>
                  </a:lnTo>
                  <a:lnTo>
                    <a:pt x="25" y="11"/>
                  </a:lnTo>
                  <a:lnTo>
                    <a:pt x="25" y="11"/>
                  </a:lnTo>
                  <a:lnTo>
                    <a:pt x="24" y="16"/>
                  </a:lnTo>
                  <a:lnTo>
                    <a:pt x="22" y="18"/>
                  </a:lnTo>
                  <a:lnTo>
                    <a:pt x="19" y="19"/>
                  </a:lnTo>
                  <a:lnTo>
                    <a:pt x="14" y="21"/>
                  </a:lnTo>
                  <a:lnTo>
                    <a:pt x="14" y="21"/>
                  </a:lnTo>
                  <a:close/>
                  <a:moveTo>
                    <a:pt x="13" y="15"/>
                  </a:moveTo>
                  <a:lnTo>
                    <a:pt x="13" y="15"/>
                  </a:lnTo>
                  <a:lnTo>
                    <a:pt x="13" y="11"/>
                  </a:lnTo>
                  <a:lnTo>
                    <a:pt x="13" y="10"/>
                  </a:lnTo>
                  <a:lnTo>
                    <a:pt x="13" y="10"/>
                  </a:lnTo>
                  <a:lnTo>
                    <a:pt x="11" y="8"/>
                  </a:lnTo>
                  <a:lnTo>
                    <a:pt x="11" y="8"/>
                  </a:lnTo>
                  <a:lnTo>
                    <a:pt x="11" y="11"/>
                  </a:lnTo>
                  <a:lnTo>
                    <a:pt x="13" y="15"/>
                  </a:lnTo>
                  <a:lnTo>
                    <a:pt x="13" y="15"/>
                  </a:lnTo>
                  <a:close/>
                  <a:moveTo>
                    <a:pt x="17" y="8"/>
                  </a:moveTo>
                  <a:lnTo>
                    <a:pt x="17" y="8"/>
                  </a:lnTo>
                  <a:lnTo>
                    <a:pt x="17" y="8"/>
                  </a:lnTo>
                  <a:lnTo>
                    <a:pt x="17" y="8"/>
                  </a:lnTo>
                  <a:lnTo>
                    <a:pt x="16" y="10"/>
                  </a:lnTo>
                  <a:lnTo>
                    <a:pt x="16" y="10"/>
                  </a:lnTo>
                  <a:lnTo>
                    <a:pt x="17" y="10"/>
                  </a:lnTo>
                  <a:lnTo>
                    <a:pt x="17" y="10"/>
                  </a:lnTo>
                  <a:lnTo>
                    <a:pt x="17" y="8"/>
                  </a:lnTo>
                  <a:lnTo>
                    <a:pt x="1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4" name="Freeform 119"/>
            <p:cNvSpPr>
              <a:spLocks noEditPoints="1"/>
            </p:cNvSpPr>
            <p:nvPr/>
          </p:nvSpPr>
          <p:spPr bwMode="auto">
            <a:xfrm>
              <a:off x="8052366" y="1881487"/>
              <a:ext cx="38100" cy="33338"/>
            </a:xfrm>
            <a:custGeom>
              <a:avLst/>
              <a:gdLst>
                <a:gd name="T0" fmla="*/ 16 w 24"/>
                <a:gd name="T1" fmla="*/ 17 h 21"/>
                <a:gd name="T2" fmla="*/ 16 w 24"/>
                <a:gd name="T3" fmla="*/ 19 h 21"/>
                <a:gd name="T4" fmla="*/ 11 w 24"/>
                <a:gd name="T5" fmla="*/ 21 h 21"/>
                <a:gd name="T6" fmla="*/ 11 w 24"/>
                <a:gd name="T7" fmla="*/ 21 h 21"/>
                <a:gd name="T8" fmla="*/ 6 w 24"/>
                <a:gd name="T9" fmla="*/ 21 h 21"/>
                <a:gd name="T10" fmla="*/ 0 w 24"/>
                <a:gd name="T11" fmla="*/ 13 h 21"/>
                <a:gd name="T12" fmla="*/ 0 w 24"/>
                <a:gd name="T13" fmla="*/ 8 h 21"/>
                <a:gd name="T14" fmla="*/ 3 w 24"/>
                <a:gd name="T15" fmla="*/ 3 h 21"/>
                <a:gd name="T16" fmla="*/ 6 w 24"/>
                <a:gd name="T17" fmla="*/ 2 h 21"/>
                <a:gd name="T18" fmla="*/ 8 w 24"/>
                <a:gd name="T19" fmla="*/ 0 h 21"/>
                <a:gd name="T20" fmla="*/ 16 w 24"/>
                <a:gd name="T21" fmla="*/ 2 h 21"/>
                <a:gd name="T22" fmla="*/ 18 w 24"/>
                <a:gd name="T23" fmla="*/ 2 h 21"/>
                <a:gd name="T24" fmla="*/ 19 w 24"/>
                <a:gd name="T25" fmla="*/ 2 h 21"/>
                <a:gd name="T26" fmla="*/ 21 w 24"/>
                <a:gd name="T27" fmla="*/ 5 h 21"/>
                <a:gd name="T28" fmla="*/ 22 w 24"/>
                <a:gd name="T29" fmla="*/ 6 h 21"/>
                <a:gd name="T30" fmla="*/ 24 w 24"/>
                <a:gd name="T31" fmla="*/ 14 h 21"/>
                <a:gd name="T32" fmla="*/ 21 w 24"/>
                <a:gd name="T33" fmla="*/ 16 h 21"/>
                <a:gd name="T34" fmla="*/ 18 w 24"/>
                <a:gd name="T35" fmla="*/ 17 h 21"/>
                <a:gd name="T36" fmla="*/ 16 w 24"/>
                <a:gd name="T37" fmla="*/ 17 h 21"/>
                <a:gd name="T38" fmla="*/ 19 w 24"/>
                <a:gd name="T39" fmla="*/ 8 h 21"/>
                <a:gd name="T40" fmla="*/ 18 w 24"/>
                <a:gd name="T41" fmla="*/ 14 h 21"/>
                <a:gd name="T42" fmla="*/ 21 w 24"/>
                <a:gd name="T43" fmla="*/ 11 h 21"/>
                <a:gd name="T44" fmla="*/ 21 w 24"/>
                <a:gd name="T45" fmla="*/ 9 h 21"/>
                <a:gd name="T46" fmla="*/ 19 w 24"/>
                <a:gd name="T47" fmla="*/ 8 h 21"/>
                <a:gd name="T48" fmla="*/ 10 w 24"/>
                <a:gd name="T49" fmla="*/ 16 h 21"/>
                <a:gd name="T50" fmla="*/ 10 w 24"/>
                <a:gd name="T51" fmla="*/ 6 h 21"/>
                <a:gd name="T52" fmla="*/ 8 w 24"/>
                <a:gd name="T53" fmla="*/ 6 h 21"/>
                <a:gd name="T54" fmla="*/ 8 w 24"/>
                <a:gd name="T55" fmla="*/ 14 h 21"/>
                <a:gd name="T56" fmla="*/ 10 w 24"/>
                <a:gd name="T57" fmla="*/ 16 h 21"/>
                <a:gd name="T58" fmla="*/ 14 w 24"/>
                <a:gd name="T59" fmla="*/ 11 h 21"/>
                <a:gd name="T60" fmla="*/ 14 w 24"/>
                <a:gd name="T61" fmla="*/ 8 h 21"/>
                <a:gd name="T62" fmla="*/ 13 w 24"/>
                <a:gd name="T63" fmla="*/ 11 h 21"/>
                <a:gd name="T64" fmla="*/ 14 w 24"/>
                <a:gd name="T65"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 h="21">
                  <a:moveTo>
                    <a:pt x="16" y="17"/>
                  </a:moveTo>
                  <a:lnTo>
                    <a:pt x="16" y="17"/>
                  </a:lnTo>
                  <a:lnTo>
                    <a:pt x="16" y="19"/>
                  </a:lnTo>
                  <a:lnTo>
                    <a:pt x="16" y="19"/>
                  </a:lnTo>
                  <a:lnTo>
                    <a:pt x="14" y="21"/>
                  </a:lnTo>
                  <a:lnTo>
                    <a:pt x="11" y="21"/>
                  </a:lnTo>
                  <a:lnTo>
                    <a:pt x="11" y="21"/>
                  </a:lnTo>
                  <a:lnTo>
                    <a:pt x="11" y="21"/>
                  </a:lnTo>
                  <a:lnTo>
                    <a:pt x="11" y="21"/>
                  </a:lnTo>
                  <a:lnTo>
                    <a:pt x="6" y="21"/>
                  </a:lnTo>
                  <a:lnTo>
                    <a:pt x="2" y="17"/>
                  </a:lnTo>
                  <a:lnTo>
                    <a:pt x="0" y="13"/>
                  </a:lnTo>
                  <a:lnTo>
                    <a:pt x="0" y="8"/>
                  </a:lnTo>
                  <a:lnTo>
                    <a:pt x="0" y="8"/>
                  </a:lnTo>
                  <a:lnTo>
                    <a:pt x="3" y="3"/>
                  </a:lnTo>
                  <a:lnTo>
                    <a:pt x="3" y="3"/>
                  </a:lnTo>
                  <a:lnTo>
                    <a:pt x="6" y="2"/>
                  </a:lnTo>
                  <a:lnTo>
                    <a:pt x="6" y="2"/>
                  </a:lnTo>
                  <a:lnTo>
                    <a:pt x="8" y="0"/>
                  </a:lnTo>
                  <a:lnTo>
                    <a:pt x="8" y="0"/>
                  </a:lnTo>
                  <a:lnTo>
                    <a:pt x="11" y="0"/>
                  </a:lnTo>
                  <a:lnTo>
                    <a:pt x="16" y="2"/>
                  </a:lnTo>
                  <a:lnTo>
                    <a:pt x="16" y="2"/>
                  </a:lnTo>
                  <a:lnTo>
                    <a:pt x="18" y="2"/>
                  </a:lnTo>
                  <a:lnTo>
                    <a:pt x="18" y="2"/>
                  </a:lnTo>
                  <a:lnTo>
                    <a:pt x="19" y="2"/>
                  </a:lnTo>
                  <a:lnTo>
                    <a:pt x="21" y="5"/>
                  </a:lnTo>
                  <a:lnTo>
                    <a:pt x="21" y="5"/>
                  </a:lnTo>
                  <a:lnTo>
                    <a:pt x="22" y="6"/>
                  </a:lnTo>
                  <a:lnTo>
                    <a:pt x="22" y="6"/>
                  </a:lnTo>
                  <a:lnTo>
                    <a:pt x="24" y="9"/>
                  </a:lnTo>
                  <a:lnTo>
                    <a:pt x="24" y="14"/>
                  </a:lnTo>
                  <a:lnTo>
                    <a:pt x="24" y="14"/>
                  </a:lnTo>
                  <a:lnTo>
                    <a:pt x="21" y="16"/>
                  </a:lnTo>
                  <a:lnTo>
                    <a:pt x="18" y="17"/>
                  </a:lnTo>
                  <a:lnTo>
                    <a:pt x="18" y="17"/>
                  </a:lnTo>
                  <a:lnTo>
                    <a:pt x="16" y="17"/>
                  </a:lnTo>
                  <a:lnTo>
                    <a:pt x="16" y="17"/>
                  </a:lnTo>
                  <a:close/>
                  <a:moveTo>
                    <a:pt x="19" y="8"/>
                  </a:moveTo>
                  <a:lnTo>
                    <a:pt x="19" y="8"/>
                  </a:lnTo>
                  <a:lnTo>
                    <a:pt x="18" y="14"/>
                  </a:lnTo>
                  <a:lnTo>
                    <a:pt x="18" y="14"/>
                  </a:lnTo>
                  <a:lnTo>
                    <a:pt x="21" y="14"/>
                  </a:lnTo>
                  <a:lnTo>
                    <a:pt x="21" y="11"/>
                  </a:lnTo>
                  <a:lnTo>
                    <a:pt x="21" y="11"/>
                  </a:lnTo>
                  <a:lnTo>
                    <a:pt x="21" y="9"/>
                  </a:lnTo>
                  <a:lnTo>
                    <a:pt x="19" y="8"/>
                  </a:lnTo>
                  <a:lnTo>
                    <a:pt x="19" y="8"/>
                  </a:lnTo>
                  <a:close/>
                  <a:moveTo>
                    <a:pt x="10" y="16"/>
                  </a:moveTo>
                  <a:lnTo>
                    <a:pt x="10" y="16"/>
                  </a:lnTo>
                  <a:lnTo>
                    <a:pt x="10" y="6"/>
                  </a:lnTo>
                  <a:lnTo>
                    <a:pt x="10" y="6"/>
                  </a:lnTo>
                  <a:lnTo>
                    <a:pt x="8" y="6"/>
                  </a:lnTo>
                  <a:lnTo>
                    <a:pt x="8" y="6"/>
                  </a:lnTo>
                  <a:lnTo>
                    <a:pt x="8" y="9"/>
                  </a:lnTo>
                  <a:lnTo>
                    <a:pt x="8" y="14"/>
                  </a:lnTo>
                  <a:lnTo>
                    <a:pt x="8" y="14"/>
                  </a:lnTo>
                  <a:lnTo>
                    <a:pt x="10" y="16"/>
                  </a:lnTo>
                  <a:lnTo>
                    <a:pt x="10" y="16"/>
                  </a:lnTo>
                  <a:close/>
                  <a:moveTo>
                    <a:pt x="14" y="11"/>
                  </a:moveTo>
                  <a:lnTo>
                    <a:pt x="14" y="11"/>
                  </a:lnTo>
                  <a:lnTo>
                    <a:pt x="14" y="8"/>
                  </a:lnTo>
                  <a:lnTo>
                    <a:pt x="14" y="8"/>
                  </a:lnTo>
                  <a:lnTo>
                    <a:pt x="13" y="11"/>
                  </a:lnTo>
                  <a:lnTo>
                    <a:pt x="13" y="11"/>
                  </a:lnTo>
                  <a:lnTo>
                    <a:pt x="14" y="11"/>
                  </a:lnTo>
                  <a:lnTo>
                    <a:pt x="14"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5" name="Freeform 120"/>
            <p:cNvSpPr>
              <a:spLocks noEditPoints="1"/>
            </p:cNvSpPr>
            <p:nvPr/>
          </p:nvSpPr>
          <p:spPr bwMode="auto">
            <a:xfrm>
              <a:off x="7944416" y="1881487"/>
              <a:ext cx="38100" cy="38100"/>
            </a:xfrm>
            <a:custGeom>
              <a:avLst/>
              <a:gdLst>
                <a:gd name="T0" fmla="*/ 15 w 24"/>
                <a:gd name="T1" fmla="*/ 0 h 24"/>
                <a:gd name="T2" fmla="*/ 19 w 24"/>
                <a:gd name="T3" fmla="*/ 2 h 24"/>
                <a:gd name="T4" fmla="*/ 24 w 24"/>
                <a:gd name="T5" fmla="*/ 9 h 24"/>
                <a:gd name="T6" fmla="*/ 24 w 24"/>
                <a:gd name="T7" fmla="*/ 14 h 24"/>
                <a:gd name="T8" fmla="*/ 21 w 24"/>
                <a:gd name="T9" fmla="*/ 17 h 24"/>
                <a:gd name="T10" fmla="*/ 19 w 24"/>
                <a:gd name="T11" fmla="*/ 21 h 24"/>
                <a:gd name="T12" fmla="*/ 10 w 24"/>
                <a:gd name="T13" fmla="*/ 24 h 24"/>
                <a:gd name="T14" fmla="*/ 5 w 24"/>
                <a:gd name="T15" fmla="*/ 22 h 24"/>
                <a:gd name="T16" fmla="*/ 2 w 24"/>
                <a:gd name="T17" fmla="*/ 19 h 24"/>
                <a:gd name="T18" fmla="*/ 0 w 24"/>
                <a:gd name="T19" fmla="*/ 16 h 24"/>
                <a:gd name="T20" fmla="*/ 7 w 24"/>
                <a:gd name="T21" fmla="*/ 3 h 24"/>
                <a:gd name="T22" fmla="*/ 10 w 24"/>
                <a:gd name="T23" fmla="*/ 2 h 24"/>
                <a:gd name="T24" fmla="*/ 15 w 24"/>
                <a:gd name="T25" fmla="*/ 0 h 24"/>
                <a:gd name="T26" fmla="*/ 16 w 24"/>
                <a:gd name="T27" fmla="*/ 19 h 24"/>
                <a:gd name="T28" fmla="*/ 16 w 24"/>
                <a:gd name="T29" fmla="*/ 19 h 24"/>
                <a:gd name="T30" fmla="*/ 10 w 24"/>
                <a:gd name="T31" fmla="*/ 17 h 24"/>
                <a:gd name="T32" fmla="*/ 5 w 24"/>
                <a:gd name="T33" fmla="*/ 11 h 24"/>
                <a:gd name="T34" fmla="*/ 7 w 24"/>
                <a:gd name="T35" fmla="*/ 9 h 24"/>
                <a:gd name="T36" fmla="*/ 7 w 24"/>
                <a:gd name="T37" fmla="*/ 8 h 24"/>
                <a:gd name="T38" fmla="*/ 3 w 24"/>
                <a:gd name="T39" fmla="*/ 16 h 24"/>
                <a:gd name="T40" fmla="*/ 7 w 24"/>
                <a:gd name="T41" fmla="*/ 19 h 24"/>
                <a:gd name="T42" fmla="*/ 11 w 24"/>
                <a:gd name="T43" fmla="*/ 22 h 24"/>
                <a:gd name="T44" fmla="*/ 15 w 24"/>
                <a:gd name="T45" fmla="*/ 21 h 24"/>
                <a:gd name="T46" fmla="*/ 16 w 24"/>
                <a:gd name="T47" fmla="*/ 19 h 24"/>
                <a:gd name="T48" fmla="*/ 11 w 24"/>
                <a:gd name="T49" fmla="*/ 11 h 24"/>
                <a:gd name="T50" fmla="*/ 15 w 24"/>
                <a:gd name="T51" fmla="*/ 8 h 24"/>
                <a:gd name="T52" fmla="*/ 18 w 24"/>
                <a:gd name="T53" fmla="*/ 6 h 24"/>
                <a:gd name="T54" fmla="*/ 15 w 24"/>
                <a:gd name="T55" fmla="*/ 6 h 24"/>
                <a:gd name="T56" fmla="*/ 13 w 24"/>
                <a:gd name="T57" fmla="*/ 8 h 24"/>
                <a:gd name="T58" fmla="*/ 11 w 24"/>
                <a:gd name="T59" fmla="*/ 11 h 24"/>
                <a:gd name="T60" fmla="*/ 18 w 24"/>
                <a:gd name="T61" fmla="*/ 11 h 24"/>
                <a:gd name="T62" fmla="*/ 16 w 24"/>
                <a:gd name="T63" fmla="*/ 14 h 24"/>
                <a:gd name="T64" fmla="*/ 18 w 24"/>
                <a:gd name="T65" fmla="*/ 13 h 24"/>
                <a:gd name="T66" fmla="*/ 18 w 24"/>
                <a:gd name="T67" fmla="*/ 1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 h="24">
                  <a:moveTo>
                    <a:pt x="15" y="0"/>
                  </a:moveTo>
                  <a:lnTo>
                    <a:pt x="15" y="0"/>
                  </a:lnTo>
                  <a:lnTo>
                    <a:pt x="19" y="2"/>
                  </a:lnTo>
                  <a:lnTo>
                    <a:pt x="19" y="2"/>
                  </a:lnTo>
                  <a:lnTo>
                    <a:pt x="22" y="5"/>
                  </a:lnTo>
                  <a:lnTo>
                    <a:pt x="24" y="9"/>
                  </a:lnTo>
                  <a:lnTo>
                    <a:pt x="24" y="9"/>
                  </a:lnTo>
                  <a:lnTo>
                    <a:pt x="24" y="14"/>
                  </a:lnTo>
                  <a:lnTo>
                    <a:pt x="21" y="17"/>
                  </a:lnTo>
                  <a:lnTo>
                    <a:pt x="21" y="17"/>
                  </a:lnTo>
                  <a:lnTo>
                    <a:pt x="19" y="21"/>
                  </a:lnTo>
                  <a:lnTo>
                    <a:pt x="19" y="21"/>
                  </a:lnTo>
                  <a:lnTo>
                    <a:pt x="16" y="24"/>
                  </a:lnTo>
                  <a:lnTo>
                    <a:pt x="10" y="24"/>
                  </a:lnTo>
                  <a:lnTo>
                    <a:pt x="10" y="24"/>
                  </a:lnTo>
                  <a:lnTo>
                    <a:pt x="5" y="22"/>
                  </a:lnTo>
                  <a:lnTo>
                    <a:pt x="5" y="22"/>
                  </a:lnTo>
                  <a:lnTo>
                    <a:pt x="2" y="19"/>
                  </a:lnTo>
                  <a:lnTo>
                    <a:pt x="0" y="16"/>
                  </a:lnTo>
                  <a:lnTo>
                    <a:pt x="0" y="16"/>
                  </a:lnTo>
                  <a:lnTo>
                    <a:pt x="2" y="9"/>
                  </a:lnTo>
                  <a:lnTo>
                    <a:pt x="7" y="3"/>
                  </a:lnTo>
                  <a:lnTo>
                    <a:pt x="7" y="3"/>
                  </a:lnTo>
                  <a:lnTo>
                    <a:pt x="10" y="2"/>
                  </a:lnTo>
                  <a:lnTo>
                    <a:pt x="15" y="0"/>
                  </a:lnTo>
                  <a:lnTo>
                    <a:pt x="15" y="0"/>
                  </a:lnTo>
                  <a:close/>
                  <a:moveTo>
                    <a:pt x="16" y="19"/>
                  </a:moveTo>
                  <a:lnTo>
                    <a:pt x="16" y="19"/>
                  </a:lnTo>
                  <a:lnTo>
                    <a:pt x="16" y="19"/>
                  </a:lnTo>
                  <a:lnTo>
                    <a:pt x="16" y="19"/>
                  </a:lnTo>
                  <a:lnTo>
                    <a:pt x="10" y="17"/>
                  </a:lnTo>
                  <a:lnTo>
                    <a:pt x="10" y="17"/>
                  </a:lnTo>
                  <a:lnTo>
                    <a:pt x="7" y="14"/>
                  </a:lnTo>
                  <a:lnTo>
                    <a:pt x="5" y="11"/>
                  </a:lnTo>
                  <a:lnTo>
                    <a:pt x="7" y="9"/>
                  </a:lnTo>
                  <a:lnTo>
                    <a:pt x="7" y="9"/>
                  </a:lnTo>
                  <a:lnTo>
                    <a:pt x="7" y="8"/>
                  </a:lnTo>
                  <a:lnTo>
                    <a:pt x="7" y="8"/>
                  </a:lnTo>
                  <a:lnTo>
                    <a:pt x="3" y="13"/>
                  </a:lnTo>
                  <a:lnTo>
                    <a:pt x="3" y="16"/>
                  </a:lnTo>
                  <a:lnTo>
                    <a:pt x="3" y="16"/>
                  </a:lnTo>
                  <a:lnTo>
                    <a:pt x="7" y="19"/>
                  </a:lnTo>
                  <a:lnTo>
                    <a:pt x="7" y="19"/>
                  </a:lnTo>
                  <a:lnTo>
                    <a:pt x="11" y="22"/>
                  </a:lnTo>
                  <a:lnTo>
                    <a:pt x="11" y="22"/>
                  </a:lnTo>
                  <a:lnTo>
                    <a:pt x="15" y="21"/>
                  </a:lnTo>
                  <a:lnTo>
                    <a:pt x="16" y="19"/>
                  </a:lnTo>
                  <a:lnTo>
                    <a:pt x="16" y="19"/>
                  </a:lnTo>
                  <a:close/>
                  <a:moveTo>
                    <a:pt x="11" y="11"/>
                  </a:moveTo>
                  <a:lnTo>
                    <a:pt x="11" y="11"/>
                  </a:lnTo>
                  <a:lnTo>
                    <a:pt x="15" y="8"/>
                  </a:lnTo>
                  <a:lnTo>
                    <a:pt x="15" y="8"/>
                  </a:lnTo>
                  <a:lnTo>
                    <a:pt x="18" y="6"/>
                  </a:lnTo>
                  <a:lnTo>
                    <a:pt x="18" y="6"/>
                  </a:lnTo>
                  <a:lnTo>
                    <a:pt x="16" y="6"/>
                  </a:lnTo>
                  <a:lnTo>
                    <a:pt x="15" y="6"/>
                  </a:lnTo>
                  <a:lnTo>
                    <a:pt x="15" y="6"/>
                  </a:lnTo>
                  <a:lnTo>
                    <a:pt x="13" y="8"/>
                  </a:lnTo>
                  <a:lnTo>
                    <a:pt x="11" y="11"/>
                  </a:lnTo>
                  <a:lnTo>
                    <a:pt x="11" y="11"/>
                  </a:lnTo>
                  <a:close/>
                  <a:moveTo>
                    <a:pt x="18" y="11"/>
                  </a:moveTo>
                  <a:lnTo>
                    <a:pt x="18" y="11"/>
                  </a:lnTo>
                  <a:lnTo>
                    <a:pt x="16" y="14"/>
                  </a:lnTo>
                  <a:lnTo>
                    <a:pt x="16" y="14"/>
                  </a:lnTo>
                  <a:lnTo>
                    <a:pt x="18" y="13"/>
                  </a:lnTo>
                  <a:lnTo>
                    <a:pt x="18" y="13"/>
                  </a:lnTo>
                  <a:lnTo>
                    <a:pt x="19" y="13"/>
                  </a:lnTo>
                  <a:lnTo>
                    <a:pt x="18" y="11"/>
                  </a:lnTo>
                  <a:lnTo>
                    <a:pt x="18"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6" name="Freeform 121"/>
            <p:cNvSpPr>
              <a:spLocks noEditPoints="1"/>
            </p:cNvSpPr>
            <p:nvPr/>
          </p:nvSpPr>
          <p:spPr bwMode="auto">
            <a:xfrm>
              <a:off x="8044429" y="1813224"/>
              <a:ext cx="36513" cy="38100"/>
            </a:xfrm>
            <a:custGeom>
              <a:avLst/>
              <a:gdLst>
                <a:gd name="T0" fmla="*/ 11 w 23"/>
                <a:gd name="T1" fmla="*/ 0 h 24"/>
                <a:gd name="T2" fmla="*/ 18 w 23"/>
                <a:gd name="T3" fmla="*/ 4 h 24"/>
                <a:gd name="T4" fmla="*/ 21 w 23"/>
                <a:gd name="T5" fmla="*/ 7 h 24"/>
                <a:gd name="T6" fmla="*/ 23 w 23"/>
                <a:gd name="T7" fmla="*/ 13 h 24"/>
                <a:gd name="T8" fmla="*/ 21 w 23"/>
                <a:gd name="T9" fmla="*/ 19 h 24"/>
                <a:gd name="T10" fmla="*/ 19 w 23"/>
                <a:gd name="T11" fmla="*/ 23 h 24"/>
                <a:gd name="T12" fmla="*/ 10 w 23"/>
                <a:gd name="T13" fmla="*/ 24 h 24"/>
                <a:gd name="T14" fmla="*/ 8 w 23"/>
                <a:gd name="T15" fmla="*/ 24 h 24"/>
                <a:gd name="T16" fmla="*/ 4 w 23"/>
                <a:gd name="T17" fmla="*/ 21 h 24"/>
                <a:gd name="T18" fmla="*/ 0 w 23"/>
                <a:gd name="T19" fmla="*/ 15 h 24"/>
                <a:gd name="T20" fmla="*/ 0 w 23"/>
                <a:gd name="T21" fmla="*/ 11 h 24"/>
                <a:gd name="T22" fmla="*/ 4 w 23"/>
                <a:gd name="T23" fmla="*/ 5 h 24"/>
                <a:gd name="T24" fmla="*/ 11 w 23"/>
                <a:gd name="T25" fmla="*/ 0 h 24"/>
                <a:gd name="T26" fmla="*/ 7 w 23"/>
                <a:gd name="T27" fmla="*/ 16 h 24"/>
                <a:gd name="T28" fmla="*/ 7 w 23"/>
                <a:gd name="T29" fmla="*/ 16 h 24"/>
                <a:gd name="T30" fmla="*/ 8 w 23"/>
                <a:gd name="T31" fmla="*/ 11 h 24"/>
                <a:gd name="T32" fmla="*/ 11 w 23"/>
                <a:gd name="T33" fmla="*/ 7 h 24"/>
                <a:gd name="T34" fmla="*/ 11 w 23"/>
                <a:gd name="T35" fmla="*/ 7 h 24"/>
                <a:gd name="T36" fmla="*/ 15 w 23"/>
                <a:gd name="T37" fmla="*/ 10 h 24"/>
                <a:gd name="T38" fmla="*/ 15 w 23"/>
                <a:gd name="T39" fmla="*/ 11 h 24"/>
                <a:gd name="T40" fmla="*/ 16 w 23"/>
                <a:gd name="T41" fmla="*/ 13 h 24"/>
                <a:gd name="T42" fmla="*/ 16 w 23"/>
                <a:gd name="T43" fmla="*/ 16 h 24"/>
                <a:gd name="T44" fmla="*/ 18 w 23"/>
                <a:gd name="T45" fmla="*/ 15 h 24"/>
                <a:gd name="T46" fmla="*/ 19 w 23"/>
                <a:gd name="T47" fmla="*/ 10 h 24"/>
                <a:gd name="T48" fmla="*/ 18 w 23"/>
                <a:gd name="T49" fmla="*/ 8 h 24"/>
                <a:gd name="T50" fmla="*/ 15 w 23"/>
                <a:gd name="T51" fmla="*/ 7 h 24"/>
                <a:gd name="T52" fmla="*/ 11 w 23"/>
                <a:gd name="T53" fmla="*/ 5 h 24"/>
                <a:gd name="T54" fmla="*/ 8 w 23"/>
                <a:gd name="T55" fmla="*/ 7 h 24"/>
                <a:gd name="T56" fmla="*/ 5 w 23"/>
                <a:gd name="T57" fmla="*/ 13 h 24"/>
                <a:gd name="T58" fmla="*/ 5 w 23"/>
                <a:gd name="T59" fmla="*/ 15 h 24"/>
                <a:gd name="T60" fmla="*/ 7 w 23"/>
                <a:gd name="T61" fmla="*/ 16 h 24"/>
                <a:gd name="T62" fmla="*/ 15 w 23"/>
                <a:gd name="T63" fmla="*/ 21 h 24"/>
                <a:gd name="T64" fmla="*/ 10 w 23"/>
                <a:gd name="T65" fmla="*/ 21 h 24"/>
                <a:gd name="T66" fmla="*/ 15 w 23"/>
                <a:gd name="T6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24">
                  <a:moveTo>
                    <a:pt x="11" y="0"/>
                  </a:moveTo>
                  <a:lnTo>
                    <a:pt x="11" y="0"/>
                  </a:lnTo>
                  <a:lnTo>
                    <a:pt x="15" y="2"/>
                  </a:lnTo>
                  <a:lnTo>
                    <a:pt x="18" y="4"/>
                  </a:lnTo>
                  <a:lnTo>
                    <a:pt x="18" y="4"/>
                  </a:lnTo>
                  <a:lnTo>
                    <a:pt x="21" y="7"/>
                  </a:lnTo>
                  <a:lnTo>
                    <a:pt x="21" y="7"/>
                  </a:lnTo>
                  <a:lnTo>
                    <a:pt x="23" y="13"/>
                  </a:lnTo>
                  <a:lnTo>
                    <a:pt x="23" y="13"/>
                  </a:lnTo>
                  <a:lnTo>
                    <a:pt x="21" y="19"/>
                  </a:lnTo>
                  <a:lnTo>
                    <a:pt x="21" y="19"/>
                  </a:lnTo>
                  <a:lnTo>
                    <a:pt x="19" y="23"/>
                  </a:lnTo>
                  <a:lnTo>
                    <a:pt x="16" y="24"/>
                  </a:lnTo>
                  <a:lnTo>
                    <a:pt x="10" y="24"/>
                  </a:lnTo>
                  <a:lnTo>
                    <a:pt x="10" y="24"/>
                  </a:lnTo>
                  <a:lnTo>
                    <a:pt x="8" y="24"/>
                  </a:lnTo>
                  <a:lnTo>
                    <a:pt x="8" y="24"/>
                  </a:lnTo>
                  <a:lnTo>
                    <a:pt x="4" y="21"/>
                  </a:lnTo>
                  <a:lnTo>
                    <a:pt x="2" y="18"/>
                  </a:lnTo>
                  <a:lnTo>
                    <a:pt x="0" y="15"/>
                  </a:lnTo>
                  <a:lnTo>
                    <a:pt x="0" y="11"/>
                  </a:lnTo>
                  <a:lnTo>
                    <a:pt x="0" y="11"/>
                  </a:lnTo>
                  <a:lnTo>
                    <a:pt x="4" y="5"/>
                  </a:lnTo>
                  <a:lnTo>
                    <a:pt x="4" y="5"/>
                  </a:lnTo>
                  <a:lnTo>
                    <a:pt x="7" y="2"/>
                  </a:lnTo>
                  <a:lnTo>
                    <a:pt x="11" y="0"/>
                  </a:lnTo>
                  <a:lnTo>
                    <a:pt x="11" y="0"/>
                  </a:lnTo>
                  <a:close/>
                  <a:moveTo>
                    <a:pt x="7" y="16"/>
                  </a:moveTo>
                  <a:lnTo>
                    <a:pt x="7" y="16"/>
                  </a:lnTo>
                  <a:lnTo>
                    <a:pt x="7" y="16"/>
                  </a:lnTo>
                  <a:lnTo>
                    <a:pt x="7" y="16"/>
                  </a:lnTo>
                  <a:lnTo>
                    <a:pt x="8" y="11"/>
                  </a:lnTo>
                  <a:lnTo>
                    <a:pt x="11" y="7"/>
                  </a:lnTo>
                  <a:lnTo>
                    <a:pt x="11" y="7"/>
                  </a:lnTo>
                  <a:lnTo>
                    <a:pt x="11" y="7"/>
                  </a:lnTo>
                  <a:lnTo>
                    <a:pt x="11" y="7"/>
                  </a:lnTo>
                  <a:lnTo>
                    <a:pt x="13" y="8"/>
                  </a:lnTo>
                  <a:lnTo>
                    <a:pt x="15" y="10"/>
                  </a:lnTo>
                  <a:lnTo>
                    <a:pt x="15" y="10"/>
                  </a:lnTo>
                  <a:lnTo>
                    <a:pt x="15" y="11"/>
                  </a:lnTo>
                  <a:lnTo>
                    <a:pt x="15" y="11"/>
                  </a:lnTo>
                  <a:lnTo>
                    <a:pt x="16" y="13"/>
                  </a:lnTo>
                  <a:lnTo>
                    <a:pt x="16" y="16"/>
                  </a:lnTo>
                  <a:lnTo>
                    <a:pt x="16" y="16"/>
                  </a:lnTo>
                  <a:lnTo>
                    <a:pt x="18" y="15"/>
                  </a:lnTo>
                  <a:lnTo>
                    <a:pt x="18" y="15"/>
                  </a:lnTo>
                  <a:lnTo>
                    <a:pt x="19" y="10"/>
                  </a:lnTo>
                  <a:lnTo>
                    <a:pt x="19" y="10"/>
                  </a:lnTo>
                  <a:lnTo>
                    <a:pt x="19" y="8"/>
                  </a:lnTo>
                  <a:lnTo>
                    <a:pt x="18" y="8"/>
                  </a:lnTo>
                  <a:lnTo>
                    <a:pt x="18" y="8"/>
                  </a:lnTo>
                  <a:lnTo>
                    <a:pt x="15" y="7"/>
                  </a:lnTo>
                  <a:lnTo>
                    <a:pt x="11" y="5"/>
                  </a:lnTo>
                  <a:lnTo>
                    <a:pt x="11" y="5"/>
                  </a:lnTo>
                  <a:lnTo>
                    <a:pt x="8" y="7"/>
                  </a:lnTo>
                  <a:lnTo>
                    <a:pt x="8" y="7"/>
                  </a:lnTo>
                  <a:lnTo>
                    <a:pt x="7" y="10"/>
                  </a:lnTo>
                  <a:lnTo>
                    <a:pt x="5" y="13"/>
                  </a:lnTo>
                  <a:lnTo>
                    <a:pt x="5" y="13"/>
                  </a:lnTo>
                  <a:lnTo>
                    <a:pt x="5" y="15"/>
                  </a:lnTo>
                  <a:lnTo>
                    <a:pt x="7" y="16"/>
                  </a:lnTo>
                  <a:lnTo>
                    <a:pt x="7" y="16"/>
                  </a:lnTo>
                  <a:close/>
                  <a:moveTo>
                    <a:pt x="15" y="21"/>
                  </a:moveTo>
                  <a:lnTo>
                    <a:pt x="15" y="21"/>
                  </a:lnTo>
                  <a:lnTo>
                    <a:pt x="10" y="21"/>
                  </a:lnTo>
                  <a:lnTo>
                    <a:pt x="10" y="21"/>
                  </a:lnTo>
                  <a:lnTo>
                    <a:pt x="15" y="21"/>
                  </a:lnTo>
                  <a:lnTo>
                    <a:pt x="15"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7" name="Freeform 122"/>
            <p:cNvSpPr>
              <a:spLocks noEditPoints="1"/>
            </p:cNvSpPr>
            <p:nvPr/>
          </p:nvSpPr>
          <p:spPr bwMode="auto">
            <a:xfrm>
              <a:off x="7974579" y="1833862"/>
              <a:ext cx="33338" cy="33338"/>
            </a:xfrm>
            <a:custGeom>
              <a:avLst/>
              <a:gdLst>
                <a:gd name="T0" fmla="*/ 21 w 21"/>
                <a:gd name="T1" fmla="*/ 10 h 21"/>
                <a:gd name="T2" fmla="*/ 21 w 21"/>
                <a:gd name="T3" fmla="*/ 10 h 21"/>
                <a:gd name="T4" fmla="*/ 19 w 21"/>
                <a:gd name="T5" fmla="*/ 16 h 21"/>
                <a:gd name="T6" fmla="*/ 19 w 21"/>
                <a:gd name="T7" fmla="*/ 16 h 21"/>
                <a:gd name="T8" fmla="*/ 16 w 21"/>
                <a:gd name="T9" fmla="*/ 19 h 21"/>
                <a:gd name="T10" fmla="*/ 14 w 21"/>
                <a:gd name="T11" fmla="*/ 21 h 21"/>
                <a:gd name="T12" fmla="*/ 11 w 21"/>
                <a:gd name="T13" fmla="*/ 21 h 21"/>
                <a:gd name="T14" fmla="*/ 7 w 21"/>
                <a:gd name="T15" fmla="*/ 21 h 21"/>
                <a:gd name="T16" fmla="*/ 7 w 21"/>
                <a:gd name="T17" fmla="*/ 21 h 21"/>
                <a:gd name="T18" fmla="*/ 3 w 21"/>
                <a:gd name="T19" fmla="*/ 19 h 21"/>
                <a:gd name="T20" fmla="*/ 3 w 21"/>
                <a:gd name="T21" fmla="*/ 19 h 21"/>
                <a:gd name="T22" fmla="*/ 2 w 21"/>
                <a:gd name="T23" fmla="*/ 14 h 21"/>
                <a:gd name="T24" fmla="*/ 0 w 21"/>
                <a:gd name="T25" fmla="*/ 11 h 21"/>
                <a:gd name="T26" fmla="*/ 0 w 21"/>
                <a:gd name="T27" fmla="*/ 11 h 21"/>
                <a:gd name="T28" fmla="*/ 2 w 21"/>
                <a:gd name="T29" fmla="*/ 5 h 21"/>
                <a:gd name="T30" fmla="*/ 2 w 21"/>
                <a:gd name="T31" fmla="*/ 5 h 21"/>
                <a:gd name="T32" fmla="*/ 5 w 21"/>
                <a:gd name="T33" fmla="*/ 2 h 21"/>
                <a:gd name="T34" fmla="*/ 10 w 21"/>
                <a:gd name="T35" fmla="*/ 0 h 21"/>
                <a:gd name="T36" fmla="*/ 14 w 21"/>
                <a:gd name="T37" fmla="*/ 0 h 21"/>
                <a:gd name="T38" fmla="*/ 18 w 21"/>
                <a:gd name="T39" fmla="*/ 3 h 21"/>
                <a:gd name="T40" fmla="*/ 18 w 21"/>
                <a:gd name="T41" fmla="*/ 3 h 21"/>
                <a:gd name="T42" fmla="*/ 19 w 21"/>
                <a:gd name="T43" fmla="*/ 5 h 21"/>
                <a:gd name="T44" fmla="*/ 21 w 21"/>
                <a:gd name="T45" fmla="*/ 8 h 21"/>
                <a:gd name="T46" fmla="*/ 21 w 21"/>
                <a:gd name="T47" fmla="*/ 8 h 21"/>
                <a:gd name="T48" fmla="*/ 21 w 21"/>
                <a:gd name="T49" fmla="*/ 10 h 21"/>
                <a:gd name="T50" fmla="*/ 21 w 21"/>
                <a:gd name="T51" fmla="*/ 10 h 21"/>
                <a:gd name="T52" fmla="*/ 7 w 21"/>
                <a:gd name="T53" fmla="*/ 11 h 21"/>
                <a:gd name="T54" fmla="*/ 7 w 21"/>
                <a:gd name="T55" fmla="*/ 11 h 21"/>
                <a:gd name="T56" fmla="*/ 7 w 21"/>
                <a:gd name="T57" fmla="*/ 13 h 21"/>
                <a:gd name="T58" fmla="*/ 7 w 21"/>
                <a:gd name="T59" fmla="*/ 14 h 21"/>
                <a:gd name="T60" fmla="*/ 7 w 21"/>
                <a:gd name="T61" fmla="*/ 14 h 21"/>
                <a:gd name="T62" fmla="*/ 7 w 21"/>
                <a:gd name="T63" fmla="*/ 16 h 21"/>
                <a:gd name="T64" fmla="*/ 7 w 21"/>
                <a:gd name="T65" fmla="*/ 16 h 21"/>
                <a:gd name="T66" fmla="*/ 10 w 21"/>
                <a:gd name="T67" fmla="*/ 16 h 21"/>
                <a:gd name="T68" fmla="*/ 10 w 21"/>
                <a:gd name="T69" fmla="*/ 16 h 21"/>
                <a:gd name="T70" fmla="*/ 8 w 21"/>
                <a:gd name="T71" fmla="*/ 13 h 21"/>
                <a:gd name="T72" fmla="*/ 7 w 21"/>
                <a:gd name="T73" fmla="*/ 11 h 21"/>
                <a:gd name="T74" fmla="*/ 7 w 21"/>
                <a:gd name="T75" fmla="*/ 11 h 21"/>
                <a:gd name="T76" fmla="*/ 7 w 21"/>
                <a:gd name="T77" fmla="*/ 8 h 21"/>
                <a:gd name="T78" fmla="*/ 7 w 21"/>
                <a:gd name="T79" fmla="*/ 8 h 21"/>
                <a:gd name="T80" fmla="*/ 8 w 21"/>
                <a:gd name="T81" fmla="*/ 8 h 21"/>
                <a:gd name="T82" fmla="*/ 10 w 21"/>
                <a:gd name="T83" fmla="*/ 6 h 21"/>
                <a:gd name="T84" fmla="*/ 10 w 21"/>
                <a:gd name="T85" fmla="*/ 6 h 21"/>
                <a:gd name="T86" fmla="*/ 8 w 21"/>
                <a:gd name="T87" fmla="*/ 6 h 21"/>
                <a:gd name="T88" fmla="*/ 7 w 21"/>
                <a:gd name="T89" fmla="*/ 8 h 21"/>
                <a:gd name="T90" fmla="*/ 7 w 21"/>
                <a:gd name="T9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 h="21">
                  <a:moveTo>
                    <a:pt x="21" y="10"/>
                  </a:moveTo>
                  <a:lnTo>
                    <a:pt x="21" y="10"/>
                  </a:lnTo>
                  <a:lnTo>
                    <a:pt x="19" y="16"/>
                  </a:lnTo>
                  <a:lnTo>
                    <a:pt x="19" y="16"/>
                  </a:lnTo>
                  <a:lnTo>
                    <a:pt x="16" y="19"/>
                  </a:lnTo>
                  <a:lnTo>
                    <a:pt x="14" y="21"/>
                  </a:lnTo>
                  <a:lnTo>
                    <a:pt x="11" y="21"/>
                  </a:lnTo>
                  <a:lnTo>
                    <a:pt x="7" y="21"/>
                  </a:lnTo>
                  <a:lnTo>
                    <a:pt x="7" y="21"/>
                  </a:lnTo>
                  <a:lnTo>
                    <a:pt x="3" y="19"/>
                  </a:lnTo>
                  <a:lnTo>
                    <a:pt x="3" y="19"/>
                  </a:lnTo>
                  <a:lnTo>
                    <a:pt x="2" y="14"/>
                  </a:lnTo>
                  <a:lnTo>
                    <a:pt x="0" y="11"/>
                  </a:lnTo>
                  <a:lnTo>
                    <a:pt x="0" y="11"/>
                  </a:lnTo>
                  <a:lnTo>
                    <a:pt x="2" y="5"/>
                  </a:lnTo>
                  <a:lnTo>
                    <a:pt x="2" y="5"/>
                  </a:lnTo>
                  <a:lnTo>
                    <a:pt x="5" y="2"/>
                  </a:lnTo>
                  <a:lnTo>
                    <a:pt x="10" y="0"/>
                  </a:lnTo>
                  <a:lnTo>
                    <a:pt x="14" y="0"/>
                  </a:lnTo>
                  <a:lnTo>
                    <a:pt x="18" y="3"/>
                  </a:lnTo>
                  <a:lnTo>
                    <a:pt x="18" y="3"/>
                  </a:lnTo>
                  <a:lnTo>
                    <a:pt x="19" y="5"/>
                  </a:lnTo>
                  <a:lnTo>
                    <a:pt x="21" y="8"/>
                  </a:lnTo>
                  <a:lnTo>
                    <a:pt x="21" y="8"/>
                  </a:lnTo>
                  <a:lnTo>
                    <a:pt x="21" y="10"/>
                  </a:lnTo>
                  <a:lnTo>
                    <a:pt x="21" y="10"/>
                  </a:lnTo>
                  <a:close/>
                  <a:moveTo>
                    <a:pt x="7" y="11"/>
                  </a:moveTo>
                  <a:lnTo>
                    <a:pt x="7" y="11"/>
                  </a:lnTo>
                  <a:lnTo>
                    <a:pt x="7" y="13"/>
                  </a:lnTo>
                  <a:lnTo>
                    <a:pt x="7" y="14"/>
                  </a:lnTo>
                  <a:lnTo>
                    <a:pt x="7" y="14"/>
                  </a:lnTo>
                  <a:lnTo>
                    <a:pt x="7" y="16"/>
                  </a:lnTo>
                  <a:lnTo>
                    <a:pt x="7" y="16"/>
                  </a:lnTo>
                  <a:lnTo>
                    <a:pt x="10" y="16"/>
                  </a:lnTo>
                  <a:lnTo>
                    <a:pt x="10" y="16"/>
                  </a:lnTo>
                  <a:lnTo>
                    <a:pt x="8" y="13"/>
                  </a:lnTo>
                  <a:lnTo>
                    <a:pt x="7" y="11"/>
                  </a:lnTo>
                  <a:lnTo>
                    <a:pt x="7" y="11"/>
                  </a:lnTo>
                  <a:close/>
                  <a:moveTo>
                    <a:pt x="7" y="8"/>
                  </a:moveTo>
                  <a:lnTo>
                    <a:pt x="7" y="8"/>
                  </a:lnTo>
                  <a:lnTo>
                    <a:pt x="8" y="8"/>
                  </a:lnTo>
                  <a:lnTo>
                    <a:pt x="10" y="6"/>
                  </a:lnTo>
                  <a:lnTo>
                    <a:pt x="10" y="6"/>
                  </a:lnTo>
                  <a:lnTo>
                    <a:pt x="8" y="6"/>
                  </a:lnTo>
                  <a:lnTo>
                    <a:pt x="7" y="8"/>
                  </a:lnTo>
                  <a:lnTo>
                    <a:pt x="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8" name="Freeform 123"/>
            <p:cNvSpPr/>
            <p:nvPr/>
          </p:nvSpPr>
          <p:spPr bwMode="auto">
            <a:xfrm>
              <a:off x="8025379" y="1478262"/>
              <a:ext cx="31750" cy="30163"/>
            </a:xfrm>
            <a:custGeom>
              <a:avLst/>
              <a:gdLst>
                <a:gd name="T0" fmla="*/ 20 w 20"/>
                <a:gd name="T1" fmla="*/ 10 h 19"/>
                <a:gd name="T2" fmla="*/ 20 w 20"/>
                <a:gd name="T3" fmla="*/ 10 h 19"/>
                <a:gd name="T4" fmla="*/ 19 w 20"/>
                <a:gd name="T5" fmla="*/ 16 h 19"/>
                <a:gd name="T6" fmla="*/ 19 w 20"/>
                <a:gd name="T7" fmla="*/ 16 h 19"/>
                <a:gd name="T8" fmla="*/ 16 w 20"/>
                <a:gd name="T9" fmla="*/ 19 h 19"/>
                <a:gd name="T10" fmla="*/ 11 w 20"/>
                <a:gd name="T11" fmla="*/ 19 h 19"/>
                <a:gd name="T12" fmla="*/ 11 w 20"/>
                <a:gd name="T13" fmla="*/ 19 h 19"/>
                <a:gd name="T14" fmla="*/ 6 w 20"/>
                <a:gd name="T15" fmla="*/ 19 h 19"/>
                <a:gd name="T16" fmla="*/ 6 w 20"/>
                <a:gd name="T17" fmla="*/ 19 h 19"/>
                <a:gd name="T18" fmla="*/ 3 w 20"/>
                <a:gd name="T19" fmla="*/ 17 h 19"/>
                <a:gd name="T20" fmla="*/ 3 w 20"/>
                <a:gd name="T21" fmla="*/ 17 h 19"/>
                <a:gd name="T22" fmla="*/ 0 w 20"/>
                <a:gd name="T23" fmla="*/ 14 h 19"/>
                <a:gd name="T24" fmla="*/ 0 w 20"/>
                <a:gd name="T25" fmla="*/ 13 h 19"/>
                <a:gd name="T26" fmla="*/ 0 w 20"/>
                <a:gd name="T27" fmla="*/ 13 h 19"/>
                <a:gd name="T28" fmla="*/ 0 w 20"/>
                <a:gd name="T29" fmla="*/ 10 h 19"/>
                <a:gd name="T30" fmla="*/ 0 w 20"/>
                <a:gd name="T31" fmla="*/ 10 h 19"/>
                <a:gd name="T32" fmla="*/ 3 w 20"/>
                <a:gd name="T33" fmla="*/ 3 h 19"/>
                <a:gd name="T34" fmla="*/ 3 w 20"/>
                <a:gd name="T35" fmla="*/ 3 h 19"/>
                <a:gd name="T36" fmla="*/ 3 w 20"/>
                <a:gd name="T37" fmla="*/ 3 h 19"/>
                <a:gd name="T38" fmla="*/ 3 w 20"/>
                <a:gd name="T39" fmla="*/ 3 h 19"/>
                <a:gd name="T40" fmla="*/ 9 w 20"/>
                <a:gd name="T41" fmla="*/ 0 h 19"/>
                <a:gd name="T42" fmla="*/ 14 w 20"/>
                <a:gd name="T43" fmla="*/ 0 h 19"/>
                <a:gd name="T44" fmla="*/ 14 w 20"/>
                <a:gd name="T45" fmla="*/ 0 h 19"/>
                <a:gd name="T46" fmla="*/ 17 w 20"/>
                <a:gd name="T47" fmla="*/ 2 h 19"/>
                <a:gd name="T48" fmla="*/ 19 w 20"/>
                <a:gd name="T49" fmla="*/ 3 h 19"/>
                <a:gd name="T50" fmla="*/ 19 w 20"/>
                <a:gd name="T51" fmla="*/ 3 h 19"/>
                <a:gd name="T52" fmla="*/ 19 w 20"/>
                <a:gd name="T53" fmla="*/ 6 h 19"/>
                <a:gd name="T54" fmla="*/ 19 w 20"/>
                <a:gd name="T55" fmla="*/ 6 h 19"/>
                <a:gd name="T56" fmla="*/ 20 w 20"/>
                <a:gd name="T57" fmla="*/ 10 h 19"/>
                <a:gd name="T58" fmla="*/ 20 w 20"/>
                <a:gd name="T59" fmla="*/ 1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 h="19">
                  <a:moveTo>
                    <a:pt x="20" y="10"/>
                  </a:moveTo>
                  <a:lnTo>
                    <a:pt x="20" y="10"/>
                  </a:lnTo>
                  <a:lnTo>
                    <a:pt x="19" y="16"/>
                  </a:lnTo>
                  <a:lnTo>
                    <a:pt x="19" y="16"/>
                  </a:lnTo>
                  <a:lnTo>
                    <a:pt x="16" y="19"/>
                  </a:lnTo>
                  <a:lnTo>
                    <a:pt x="11" y="19"/>
                  </a:lnTo>
                  <a:lnTo>
                    <a:pt x="11" y="19"/>
                  </a:lnTo>
                  <a:lnTo>
                    <a:pt x="6" y="19"/>
                  </a:lnTo>
                  <a:lnTo>
                    <a:pt x="6" y="19"/>
                  </a:lnTo>
                  <a:lnTo>
                    <a:pt x="3" y="17"/>
                  </a:lnTo>
                  <a:lnTo>
                    <a:pt x="3" y="17"/>
                  </a:lnTo>
                  <a:lnTo>
                    <a:pt x="0" y="14"/>
                  </a:lnTo>
                  <a:lnTo>
                    <a:pt x="0" y="13"/>
                  </a:lnTo>
                  <a:lnTo>
                    <a:pt x="0" y="13"/>
                  </a:lnTo>
                  <a:lnTo>
                    <a:pt x="0" y="10"/>
                  </a:lnTo>
                  <a:lnTo>
                    <a:pt x="0" y="10"/>
                  </a:lnTo>
                  <a:lnTo>
                    <a:pt x="3" y="3"/>
                  </a:lnTo>
                  <a:lnTo>
                    <a:pt x="3" y="3"/>
                  </a:lnTo>
                  <a:lnTo>
                    <a:pt x="3" y="3"/>
                  </a:lnTo>
                  <a:lnTo>
                    <a:pt x="3" y="3"/>
                  </a:lnTo>
                  <a:lnTo>
                    <a:pt x="9" y="0"/>
                  </a:lnTo>
                  <a:lnTo>
                    <a:pt x="14" y="0"/>
                  </a:lnTo>
                  <a:lnTo>
                    <a:pt x="14" y="0"/>
                  </a:lnTo>
                  <a:lnTo>
                    <a:pt x="17" y="2"/>
                  </a:lnTo>
                  <a:lnTo>
                    <a:pt x="19" y="3"/>
                  </a:lnTo>
                  <a:lnTo>
                    <a:pt x="19" y="3"/>
                  </a:lnTo>
                  <a:lnTo>
                    <a:pt x="19" y="6"/>
                  </a:lnTo>
                  <a:lnTo>
                    <a:pt x="19" y="6"/>
                  </a:lnTo>
                  <a:lnTo>
                    <a:pt x="20" y="10"/>
                  </a:lnTo>
                  <a:lnTo>
                    <a:pt x="2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9" name="Freeform 124"/>
            <p:cNvSpPr>
              <a:spLocks noEditPoints="1"/>
            </p:cNvSpPr>
            <p:nvPr/>
          </p:nvSpPr>
          <p:spPr bwMode="auto">
            <a:xfrm>
              <a:off x="8020616" y="1541762"/>
              <a:ext cx="30163" cy="31750"/>
            </a:xfrm>
            <a:custGeom>
              <a:avLst/>
              <a:gdLst>
                <a:gd name="T0" fmla="*/ 19 w 19"/>
                <a:gd name="T1" fmla="*/ 7 h 20"/>
                <a:gd name="T2" fmla="*/ 19 w 19"/>
                <a:gd name="T3" fmla="*/ 7 h 20"/>
                <a:gd name="T4" fmla="*/ 17 w 19"/>
                <a:gd name="T5" fmla="*/ 12 h 20"/>
                <a:gd name="T6" fmla="*/ 15 w 19"/>
                <a:gd name="T7" fmla="*/ 15 h 20"/>
                <a:gd name="T8" fmla="*/ 15 w 19"/>
                <a:gd name="T9" fmla="*/ 15 h 20"/>
                <a:gd name="T10" fmla="*/ 12 w 19"/>
                <a:gd name="T11" fmla="*/ 18 h 20"/>
                <a:gd name="T12" fmla="*/ 12 w 19"/>
                <a:gd name="T13" fmla="*/ 18 h 20"/>
                <a:gd name="T14" fmla="*/ 11 w 19"/>
                <a:gd name="T15" fmla="*/ 20 h 20"/>
                <a:gd name="T16" fmla="*/ 8 w 19"/>
                <a:gd name="T17" fmla="*/ 20 h 20"/>
                <a:gd name="T18" fmla="*/ 8 w 19"/>
                <a:gd name="T19" fmla="*/ 20 h 20"/>
                <a:gd name="T20" fmla="*/ 4 w 19"/>
                <a:gd name="T21" fmla="*/ 18 h 20"/>
                <a:gd name="T22" fmla="*/ 1 w 19"/>
                <a:gd name="T23" fmla="*/ 15 h 20"/>
                <a:gd name="T24" fmla="*/ 0 w 19"/>
                <a:gd name="T25" fmla="*/ 12 h 20"/>
                <a:gd name="T26" fmla="*/ 0 w 19"/>
                <a:gd name="T27" fmla="*/ 9 h 20"/>
                <a:gd name="T28" fmla="*/ 0 w 19"/>
                <a:gd name="T29" fmla="*/ 9 h 20"/>
                <a:gd name="T30" fmla="*/ 1 w 19"/>
                <a:gd name="T31" fmla="*/ 4 h 20"/>
                <a:gd name="T32" fmla="*/ 4 w 19"/>
                <a:gd name="T33" fmla="*/ 1 h 20"/>
                <a:gd name="T34" fmla="*/ 4 w 19"/>
                <a:gd name="T35" fmla="*/ 1 h 20"/>
                <a:gd name="T36" fmla="*/ 6 w 19"/>
                <a:gd name="T37" fmla="*/ 0 h 20"/>
                <a:gd name="T38" fmla="*/ 11 w 19"/>
                <a:gd name="T39" fmla="*/ 0 h 20"/>
                <a:gd name="T40" fmla="*/ 11 w 19"/>
                <a:gd name="T41" fmla="*/ 0 h 20"/>
                <a:gd name="T42" fmla="*/ 14 w 19"/>
                <a:gd name="T43" fmla="*/ 1 h 20"/>
                <a:gd name="T44" fmla="*/ 14 w 19"/>
                <a:gd name="T45" fmla="*/ 1 h 20"/>
                <a:gd name="T46" fmla="*/ 17 w 19"/>
                <a:gd name="T47" fmla="*/ 3 h 20"/>
                <a:gd name="T48" fmla="*/ 19 w 19"/>
                <a:gd name="T49" fmla="*/ 7 h 20"/>
                <a:gd name="T50" fmla="*/ 19 w 19"/>
                <a:gd name="T51" fmla="*/ 7 h 20"/>
                <a:gd name="T52" fmla="*/ 4 w 19"/>
                <a:gd name="T53" fmla="*/ 11 h 20"/>
                <a:gd name="T54" fmla="*/ 4 w 19"/>
                <a:gd name="T55" fmla="*/ 11 h 20"/>
                <a:gd name="T56" fmla="*/ 4 w 19"/>
                <a:gd name="T57" fmla="*/ 7 h 20"/>
                <a:gd name="T58" fmla="*/ 4 w 19"/>
                <a:gd name="T59" fmla="*/ 7 h 20"/>
                <a:gd name="T60" fmla="*/ 4 w 19"/>
                <a:gd name="T61" fmla="*/ 7 h 20"/>
                <a:gd name="T62" fmla="*/ 4 w 19"/>
                <a:gd name="T63" fmla="*/ 7 h 20"/>
                <a:gd name="T64" fmla="*/ 4 w 19"/>
                <a:gd name="T65" fmla="*/ 11 h 20"/>
                <a:gd name="T66" fmla="*/ 4 w 19"/>
                <a:gd name="T67" fmla="*/ 11 h 20"/>
                <a:gd name="T68" fmla="*/ 12 w 19"/>
                <a:gd name="T69" fmla="*/ 4 h 20"/>
                <a:gd name="T70" fmla="*/ 12 w 19"/>
                <a:gd name="T71" fmla="*/ 4 h 20"/>
                <a:gd name="T72" fmla="*/ 11 w 19"/>
                <a:gd name="T73" fmla="*/ 4 h 20"/>
                <a:gd name="T74" fmla="*/ 9 w 19"/>
                <a:gd name="T75" fmla="*/ 4 h 20"/>
                <a:gd name="T76" fmla="*/ 9 w 19"/>
                <a:gd name="T77" fmla="*/ 4 h 20"/>
                <a:gd name="T78" fmla="*/ 12 w 19"/>
                <a:gd name="T79" fmla="*/ 4 h 20"/>
                <a:gd name="T80" fmla="*/ 12 w 19"/>
                <a:gd name="T81"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 h="20">
                  <a:moveTo>
                    <a:pt x="19" y="7"/>
                  </a:moveTo>
                  <a:lnTo>
                    <a:pt x="19" y="7"/>
                  </a:lnTo>
                  <a:lnTo>
                    <a:pt x="17" y="12"/>
                  </a:lnTo>
                  <a:lnTo>
                    <a:pt x="15" y="15"/>
                  </a:lnTo>
                  <a:lnTo>
                    <a:pt x="15" y="15"/>
                  </a:lnTo>
                  <a:lnTo>
                    <a:pt x="12" y="18"/>
                  </a:lnTo>
                  <a:lnTo>
                    <a:pt x="12" y="18"/>
                  </a:lnTo>
                  <a:lnTo>
                    <a:pt x="11" y="20"/>
                  </a:lnTo>
                  <a:lnTo>
                    <a:pt x="8" y="20"/>
                  </a:lnTo>
                  <a:lnTo>
                    <a:pt x="8" y="20"/>
                  </a:lnTo>
                  <a:lnTo>
                    <a:pt x="4" y="18"/>
                  </a:lnTo>
                  <a:lnTo>
                    <a:pt x="1" y="15"/>
                  </a:lnTo>
                  <a:lnTo>
                    <a:pt x="0" y="12"/>
                  </a:lnTo>
                  <a:lnTo>
                    <a:pt x="0" y="9"/>
                  </a:lnTo>
                  <a:lnTo>
                    <a:pt x="0" y="9"/>
                  </a:lnTo>
                  <a:lnTo>
                    <a:pt x="1" y="4"/>
                  </a:lnTo>
                  <a:lnTo>
                    <a:pt x="4" y="1"/>
                  </a:lnTo>
                  <a:lnTo>
                    <a:pt x="4" y="1"/>
                  </a:lnTo>
                  <a:lnTo>
                    <a:pt x="6" y="0"/>
                  </a:lnTo>
                  <a:lnTo>
                    <a:pt x="11" y="0"/>
                  </a:lnTo>
                  <a:lnTo>
                    <a:pt x="11" y="0"/>
                  </a:lnTo>
                  <a:lnTo>
                    <a:pt x="14" y="1"/>
                  </a:lnTo>
                  <a:lnTo>
                    <a:pt x="14" y="1"/>
                  </a:lnTo>
                  <a:lnTo>
                    <a:pt x="17" y="3"/>
                  </a:lnTo>
                  <a:lnTo>
                    <a:pt x="19" y="7"/>
                  </a:lnTo>
                  <a:lnTo>
                    <a:pt x="19" y="7"/>
                  </a:lnTo>
                  <a:close/>
                  <a:moveTo>
                    <a:pt x="4" y="11"/>
                  </a:moveTo>
                  <a:lnTo>
                    <a:pt x="4" y="11"/>
                  </a:lnTo>
                  <a:lnTo>
                    <a:pt x="4" y="7"/>
                  </a:lnTo>
                  <a:lnTo>
                    <a:pt x="4" y="7"/>
                  </a:lnTo>
                  <a:lnTo>
                    <a:pt x="4" y="7"/>
                  </a:lnTo>
                  <a:lnTo>
                    <a:pt x="4" y="7"/>
                  </a:lnTo>
                  <a:lnTo>
                    <a:pt x="4" y="11"/>
                  </a:lnTo>
                  <a:lnTo>
                    <a:pt x="4" y="11"/>
                  </a:lnTo>
                  <a:close/>
                  <a:moveTo>
                    <a:pt x="12" y="4"/>
                  </a:moveTo>
                  <a:lnTo>
                    <a:pt x="12" y="4"/>
                  </a:lnTo>
                  <a:lnTo>
                    <a:pt x="11" y="4"/>
                  </a:lnTo>
                  <a:lnTo>
                    <a:pt x="9" y="4"/>
                  </a:lnTo>
                  <a:lnTo>
                    <a:pt x="9" y="4"/>
                  </a:lnTo>
                  <a:lnTo>
                    <a:pt x="12" y="4"/>
                  </a:lnTo>
                  <a:lnTo>
                    <a:pt x="12"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0" name="Freeform 125"/>
            <p:cNvSpPr>
              <a:spLocks noEditPoints="1"/>
            </p:cNvSpPr>
            <p:nvPr/>
          </p:nvSpPr>
          <p:spPr bwMode="auto">
            <a:xfrm>
              <a:off x="8099991" y="1873549"/>
              <a:ext cx="30163" cy="34925"/>
            </a:xfrm>
            <a:custGeom>
              <a:avLst/>
              <a:gdLst>
                <a:gd name="T0" fmla="*/ 14 w 19"/>
                <a:gd name="T1" fmla="*/ 5 h 22"/>
                <a:gd name="T2" fmla="*/ 14 w 19"/>
                <a:gd name="T3" fmla="*/ 5 h 22"/>
                <a:gd name="T4" fmla="*/ 16 w 19"/>
                <a:gd name="T5" fmla="*/ 7 h 22"/>
                <a:gd name="T6" fmla="*/ 16 w 19"/>
                <a:gd name="T7" fmla="*/ 10 h 22"/>
                <a:gd name="T8" fmla="*/ 19 w 19"/>
                <a:gd name="T9" fmla="*/ 13 h 22"/>
                <a:gd name="T10" fmla="*/ 16 w 19"/>
                <a:gd name="T11" fmla="*/ 19 h 22"/>
                <a:gd name="T12" fmla="*/ 14 w 19"/>
                <a:gd name="T13" fmla="*/ 21 h 22"/>
                <a:gd name="T14" fmla="*/ 11 w 19"/>
                <a:gd name="T15" fmla="*/ 22 h 22"/>
                <a:gd name="T16" fmla="*/ 10 w 19"/>
                <a:gd name="T17" fmla="*/ 22 h 22"/>
                <a:gd name="T18" fmla="*/ 5 w 19"/>
                <a:gd name="T19" fmla="*/ 22 h 22"/>
                <a:gd name="T20" fmla="*/ 0 w 19"/>
                <a:gd name="T21" fmla="*/ 18 h 22"/>
                <a:gd name="T22" fmla="*/ 0 w 19"/>
                <a:gd name="T23" fmla="*/ 13 h 22"/>
                <a:gd name="T24" fmla="*/ 3 w 19"/>
                <a:gd name="T25" fmla="*/ 5 h 22"/>
                <a:gd name="T26" fmla="*/ 5 w 19"/>
                <a:gd name="T27" fmla="*/ 3 h 22"/>
                <a:gd name="T28" fmla="*/ 11 w 19"/>
                <a:gd name="T29" fmla="*/ 0 h 22"/>
                <a:gd name="T30" fmla="*/ 13 w 19"/>
                <a:gd name="T31" fmla="*/ 0 h 22"/>
                <a:gd name="T32" fmla="*/ 14 w 19"/>
                <a:gd name="T33" fmla="*/ 2 h 22"/>
                <a:gd name="T34" fmla="*/ 14 w 19"/>
                <a:gd name="T35" fmla="*/ 5 h 22"/>
                <a:gd name="T36" fmla="*/ 11 w 19"/>
                <a:gd name="T37" fmla="*/ 18 h 22"/>
                <a:gd name="T38" fmla="*/ 13 w 19"/>
                <a:gd name="T39" fmla="*/ 16 h 22"/>
                <a:gd name="T40" fmla="*/ 13 w 19"/>
                <a:gd name="T41" fmla="*/ 11 h 22"/>
                <a:gd name="T42" fmla="*/ 8 w 19"/>
                <a:gd name="T43" fmla="*/ 11 h 22"/>
                <a:gd name="T44" fmla="*/ 6 w 19"/>
                <a:gd name="T45" fmla="*/ 13 h 22"/>
                <a:gd name="T46" fmla="*/ 11 w 19"/>
                <a:gd name="T47" fmla="*/ 13 h 22"/>
                <a:gd name="T48" fmla="*/ 11 w 19"/>
                <a:gd name="T49" fmla="*/ 14 h 22"/>
                <a:gd name="T50" fmla="*/ 11 w 19"/>
                <a:gd name="T51" fmla="*/ 18 h 22"/>
                <a:gd name="T52" fmla="*/ 6 w 19"/>
                <a:gd name="T53" fmla="*/ 8 h 22"/>
                <a:gd name="T54" fmla="*/ 11 w 19"/>
                <a:gd name="T55" fmla="*/ 8 h 22"/>
                <a:gd name="T56" fmla="*/ 8 w 19"/>
                <a:gd name="T57" fmla="*/ 7 h 22"/>
                <a:gd name="T58" fmla="*/ 6 w 19"/>
                <a:gd name="T59" fmla="*/ 8 h 22"/>
                <a:gd name="T60" fmla="*/ 3 w 19"/>
                <a:gd name="T61" fmla="*/ 14 h 22"/>
                <a:gd name="T62" fmla="*/ 3 w 19"/>
                <a:gd name="T63" fmla="*/ 18 h 22"/>
                <a:gd name="T64" fmla="*/ 5 w 19"/>
                <a:gd name="T65" fmla="*/ 18 h 22"/>
                <a:gd name="T66" fmla="*/ 3 w 19"/>
                <a:gd name="T67"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 h="22">
                  <a:moveTo>
                    <a:pt x="14" y="5"/>
                  </a:moveTo>
                  <a:lnTo>
                    <a:pt x="14" y="5"/>
                  </a:lnTo>
                  <a:lnTo>
                    <a:pt x="14" y="5"/>
                  </a:lnTo>
                  <a:lnTo>
                    <a:pt x="14" y="5"/>
                  </a:lnTo>
                  <a:lnTo>
                    <a:pt x="16" y="7"/>
                  </a:lnTo>
                  <a:lnTo>
                    <a:pt x="16" y="7"/>
                  </a:lnTo>
                  <a:lnTo>
                    <a:pt x="16" y="10"/>
                  </a:lnTo>
                  <a:lnTo>
                    <a:pt x="16" y="10"/>
                  </a:lnTo>
                  <a:lnTo>
                    <a:pt x="19" y="13"/>
                  </a:lnTo>
                  <a:lnTo>
                    <a:pt x="19" y="13"/>
                  </a:lnTo>
                  <a:lnTo>
                    <a:pt x="19" y="16"/>
                  </a:lnTo>
                  <a:lnTo>
                    <a:pt x="16" y="19"/>
                  </a:lnTo>
                  <a:lnTo>
                    <a:pt x="16" y="19"/>
                  </a:lnTo>
                  <a:lnTo>
                    <a:pt x="14" y="21"/>
                  </a:lnTo>
                  <a:lnTo>
                    <a:pt x="14" y="21"/>
                  </a:lnTo>
                  <a:lnTo>
                    <a:pt x="11" y="22"/>
                  </a:lnTo>
                  <a:lnTo>
                    <a:pt x="11" y="22"/>
                  </a:lnTo>
                  <a:lnTo>
                    <a:pt x="10" y="22"/>
                  </a:lnTo>
                  <a:lnTo>
                    <a:pt x="10" y="22"/>
                  </a:lnTo>
                  <a:lnTo>
                    <a:pt x="5" y="22"/>
                  </a:lnTo>
                  <a:lnTo>
                    <a:pt x="2" y="21"/>
                  </a:lnTo>
                  <a:lnTo>
                    <a:pt x="0" y="18"/>
                  </a:lnTo>
                  <a:lnTo>
                    <a:pt x="0" y="13"/>
                  </a:lnTo>
                  <a:lnTo>
                    <a:pt x="0" y="13"/>
                  </a:lnTo>
                  <a:lnTo>
                    <a:pt x="2" y="8"/>
                  </a:lnTo>
                  <a:lnTo>
                    <a:pt x="3" y="5"/>
                  </a:lnTo>
                  <a:lnTo>
                    <a:pt x="3" y="5"/>
                  </a:lnTo>
                  <a:lnTo>
                    <a:pt x="5" y="3"/>
                  </a:lnTo>
                  <a:lnTo>
                    <a:pt x="5" y="3"/>
                  </a:lnTo>
                  <a:lnTo>
                    <a:pt x="11" y="0"/>
                  </a:lnTo>
                  <a:lnTo>
                    <a:pt x="11" y="0"/>
                  </a:lnTo>
                  <a:lnTo>
                    <a:pt x="13" y="0"/>
                  </a:lnTo>
                  <a:lnTo>
                    <a:pt x="13" y="0"/>
                  </a:lnTo>
                  <a:lnTo>
                    <a:pt x="14" y="2"/>
                  </a:lnTo>
                  <a:lnTo>
                    <a:pt x="14" y="5"/>
                  </a:lnTo>
                  <a:lnTo>
                    <a:pt x="14" y="5"/>
                  </a:lnTo>
                  <a:close/>
                  <a:moveTo>
                    <a:pt x="11" y="18"/>
                  </a:moveTo>
                  <a:lnTo>
                    <a:pt x="11" y="18"/>
                  </a:lnTo>
                  <a:lnTo>
                    <a:pt x="13" y="16"/>
                  </a:lnTo>
                  <a:lnTo>
                    <a:pt x="13" y="16"/>
                  </a:lnTo>
                  <a:lnTo>
                    <a:pt x="13" y="11"/>
                  </a:lnTo>
                  <a:lnTo>
                    <a:pt x="13" y="11"/>
                  </a:lnTo>
                  <a:lnTo>
                    <a:pt x="8" y="11"/>
                  </a:lnTo>
                  <a:lnTo>
                    <a:pt x="8" y="11"/>
                  </a:lnTo>
                  <a:lnTo>
                    <a:pt x="6" y="13"/>
                  </a:lnTo>
                  <a:lnTo>
                    <a:pt x="6" y="13"/>
                  </a:lnTo>
                  <a:lnTo>
                    <a:pt x="10" y="11"/>
                  </a:lnTo>
                  <a:lnTo>
                    <a:pt x="11" y="13"/>
                  </a:lnTo>
                  <a:lnTo>
                    <a:pt x="11" y="13"/>
                  </a:lnTo>
                  <a:lnTo>
                    <a:pt x="11" y="14"/>
                  </a:lnTo>
                  <a:lnTo>
                    <a:pt x="11" y="18"/>
                  </a:lnTo>
                  <a:lnTo>
                    <a:pt x="11" y="18"/>
                  </a:lnTo>
                  <a:close/>
                  <a:moveTo>
                    <a:pt x="6" y="8"/>
                  </a:moveTo>
                  <a:lnTo>
                    <a:pt x="6" y="8"/>
                  </a:lnTo>
                  <a:lnTo>
                    <a:pt x="11" y="8"/>
                  </a:lnTo>
                  <a:lnTo>
                    <a:pt x="11" y="8"/>
                  </a:lnTo>
                  <a:lnTo>
                    <a:pt x="8" y="7"/>
                  </a:lnTo>
                  <a:lnTo>
                    <a:pt x="8" y="7"/>
                  </a:lnTo>
                  <a:lnTo>
                    <a:pt x="6" y="8"/>
                  </a:lnTo>
                  <a:lnTo>
                    <a:pt x="6" y="8"/>
                  </a:lnTo>
                  <a:close/>
                  <a:moveTo>
                    <a:pt x="3" y="14"/>
                  </a:moveTo>
                  <a:lnTo>
                    <a:pt x="3" y="14"/>
                  </a:lnTo>
                  <a:lnTo>
                    <a:pt x="3" y="16"/>
                  </a:lnTo>
                  <a:lnTo>
                    <a:pt x="3" y="18"/>
                  </a:lnTo>
                  <a:lnTo>
                    <a:pt x="3" y="18"/>
                  </a:lnTo>
                  <a:lnTo>
                    <a:pt x="5" y="18"/>
                  </a:lnTo>
                  <a:lnTo>
                    <a:pt x="5" y="18"/>
                  </a:lnTo>
                  <a:lnTo>
                    <a:pt x="3" y="14"/>
                  </a:lnTo>
                  <a:lnTo>
                    <a:pt x="3"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1" name="Freeform 126"/>
            <p:cNvSpPr>
              <a:spLocks noEditPoints="1"/>
            </p:cNvSpPr>
            <p:nvPr/>
          </p:nvSpPr>
          <p:spPr bwMode="auto">
            <a:xfrm>
              <a:off x="7942829" y="1538587"/>
              <a:ext cx="31750" cy="30163"/>
            </a:xfrm>
            <a:custGeom>
              <a:avLst/>
              <a:gdLst>
                <a:gd name="T0" fmla="*/ 11 w 20"/>
                <a:gd name="T1" fmla="*/ 19 h 19"/>
                <a:gd name="T2" fmla="*/ 11 w 20"/>
                <a:gd name="T3" fmla="*/ 19 h 19"/>
                <a:gd name="T4" fmla="*/ 3 w 20"/>
                <a:gd name="T5" fmla="*/ 17 h 19"/>
                <a:gd name="T6" fmla="*/ 3 w 20"/>
                <a:gd name="T7" fmla="*/ 17 h 19"/>
                <a:gd name="T8" fmla="*/ 1 w 20"/>
                <a:gd name="T9" fmla="*/ 14 h 19"/>
                <a:gd name="T10" fmla="*/ 1 w 20"/>
                <a:gd name="T11" fmla="*/ 14 h 19"/>
                <a:gd name="T12" fmla="*/ 0 w 20"/>
                <a:gd name="T13" fmla="*/ 13 h 19"/>
                <a:gd name="T14" fmla="*/ 0 w 20"/>
                <a:gd name="T15" fmla="*/ 11 h 19"/>
                <a:gd name="T16" fmla="*/ 0 w 20"/>
                <a:gd name="T17" fmla="*/ 11 h 19"/>
                <a:gd name="T18" fmla="*/ 1 w 20"/>
                <a:gd name="T19" fmla="*/ 6 h 19"/>
                <a:gd name="T20" fmla="*/ 4 w 20"/>
                <a:gd name="T21" fmla="*/ 2 h 19"/>
                <a:gd name="T22" fmla="*/ 4 w 20"/>
                <a:gd name="T23" fmla="*/ 2 h 19"/>
                <a:gd name="T24" fmla="*/ 8 w 20"/>
                <a:gd name="T25" fmla="*/ 2 h 19"/>
                <a:gd name="T26" fmla="*/ 8 w 20"/>
                <a:gd name="T27" fmla="*/ 2 h 19"/>
                <a:gd name="T28" fmla="*/ 12 w 20"/>
                <a:gd name="T29" fmla="*/ 0 h 19"/>
                <a:gd name="T30" fmla="*/ 17 w 20"/>
                <a:gd name="T31" fmla="*/ 2 h 19"/>
                <a:gd name="T32" fmla="*/ 17 w 20"/>
                <a:gd name="T33" fmla="*/ 2 h 19"/>
                <a:gd name="T34" fmla="*/ 19 w 20"/>
                <a:gd name="T35" fmla="*/ 5 h 19"/>
                <a:gd name="T36" fmla="*/ 20 w 20"/>
                <a:gd name="T37" fmla="*/ 9 h 19"/>
                <a:gd name="T38" fmla="*/ 20 w 20"/>
                <a:gd name="T39" fmla="*/ 9 h 19"/>
                <a:gd name="T40" fmla="*/ 19 w 20"/>
                <a:gd name="T41" fmla="*/ 13 h 19"/>
                <a:gd name="T42" fmla="*/ 19 w 20"/>
                <a:gd name="T43" fmla="*/ 13 h 19"/>
                <a:gd name="T44" fmla="*/ 16 w 20"/>
                <a:gd name="T45" fmla="*/ 17 h 19"/>
                <a:gd name="T46" fmla="*/ 11 w 20"/>
                <a:gd name="T47" fmla="*/ 19 h 19"/>
                <a:gd name="T48" fmla="*/ 11 w 20"/>
                <a:gd name="T49" fmla="*/ 19 h 19"/>
                <a:gd name="T50" fmla="*/ 16 w 20"/>
                <a:gd name="T51" fmla="*/ 5 h 19"/>
                <a:gd name="T52" fmla="*/ 16 w 20"/>
                <a:gd name="T53" fmla="*/ 5 h 19"/>
                <a:gd name="T54" fmla="*/ 17 w 20"/>
                <a:gd name="T55" fmla="*/ 9 h 19"/>
                <a:gd name="T56" fmla="*/ 17 w 20"/>
                <a:gd name="T57" fmla="*/ 9 h 19"/>
                <a:gd name="T58" fmla="*/ 17 w 20"/>
                <a:gd name="T59" fmla="*/ 6 h 19"/>
                <a:gd name="T60" fmla="*/ 16 w 20"/>
                <a:gd name="T61" fmla="*/ 5 h 19"/>
                <a:gd name="T62" fmla="*/ 16 w 20"/>
                <a:gd name="T63" fmla="*/ 5 h 19"/>
                <a:gd name="T64" fmla="*/ 3 w 20"/>
                <a:gd name="T65" fmla="*/ 9 h 19"/>
                <a:gd name="T66" fmla="*/ 3 w 20"/>
                <a:gd name="T67" fmla="*/ 9 h 19"/>
                <a:gd name="T68" fmla="*/ 3 w 20"/>
                <a:gd name="T69" fmla="*/ 13 h 19"/>
                <a:gd name="T70" fmla="*/ 4 w 20"/>
                <a:gd name="T71" fmla="*/ 13 h 19"/>
                <a:gd name="T72" fmla="*/ 4 w 20"/>
                <a:gd name="T73" fmla="*/ 13 h 19"/>
                <a:gd name="T74" fmla="*/ 3 w 20"/>
                <a:gd name="T75" fmla="*/ 9 h 19"/>
                <a:gd name="T76" fmla="*/ 3 w 20"/>
                <a:gd name="T77"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 h="19">
                  <a:moveTo>
                    <a:pt x="11" y="19"/>
                  </a:moveTo>
                  <a:lnTo>
                    <a:pt x="11" y="19"/>
                  </a:lnTo>
                  <a:lnTo>
                    <a:pt x="3" y="17"/>
                  </a:lnTo>
                  <a:lnTo>
                    <a:pt x="3" y="17"/>
                  </a:lnTo>
                  <a:lnTo>
                    <a:pt x="1" y="14"/>
                  </a:lnTo>
                  <a:lnTo>
                    <a:pt x="1" y="14"/>
                  </a:lnTo>
                  <a:lnTo>
                    <a:pt x="0" y="13"/>
                  </a:lnTo>
                  <a:lnTo>
                    <a:pt x="0" y="11"/>
                  </a:lnTo>
                  <a:lnTo>
                    <a:pt x="0" y="11"/>
                  </a:lnTo>
                  <a:lnTo>
                    <a:pt x="1" y="6"/>
                  </a:lnTo>
                  <a:lnTo>
                    <a:pt x="4" y="2"/>
                  </a:lnTo>
                  <a:lnTo>
                    <a:pt x="4" y="2"/>
                  </a:lnTo>
                  <a:lnTo>
                    <a:pt x="8" y="2"/>
                  </a:lnTo>
                  <a:lnTo>
                    <a:pt x="8" y="2"/>
                  </a:lnTo>
                  <a:lnTo>
                    <a:pt x="12" y="0"/>
                  </a:lnTo>
                  <a:lnTo>
                    <a:pt x="17" y="2"/>
                  </a:lnTo>
                  <a:lnTo>
                    <a:pt x="17" y="2"/>
                  </a:lnTo>
                  <a:lnTo>
                    <a:pt x="19" y="5"/>
                  </a:lnTo>
                  <a:lnTo>
                    <a:pt x="20" y="9"/>
                  </a:lnTo>
                  <a:lnTo>
                    <a:pt x="20" y="9"/>
                  </a:lnTo>
                  <a:lnTo>
                    <a:pt x="19" y="13"/>
                  </a:lnTo>
                  <a:lnTo>
                    <a:pt x="19" y="13"/>
                  </a:lnTo>
                  <a:lnTo>
                    <a:pt x="16" y="17"/>
                  </a:lnTo>
                  <a:lnTo>
                    <a:pt x="11" y="19"/>
                  </a:lnTo>
                  <a:lnTo>
                    <a:pt x="11" y="19"/>
                  </a:lnTo>
                  <a:close/>
                  <a:moveTo>
                    <a:pt x="16" y="5"/>
                  </a:moveTo>
                  <a:lnTo>
                    <a:pt x="16" y="5"/>
                  </a:lnTo>
                  <a:lnTo>
                    <a:pt x="17" y="9"/>
                  </a:lnTo>
                  <a:lnTo>
                    <a:pt x="17" y="9"/>
                  </a:lnTo>
                  <a:lnTo>
                    <a:pt x="17" y="6"/>
                  </a:lnTo>
                  <a:lnTo>
                    <a:pt x="16" y="5"/>
                  </a:lnTo>
                  <a:lnTo>
                    <a:pt x="16" y="5"/>
                  </a:lnTo>
                  <a:close/>
                  <a:moveTo>
                    <a:pt x="3" y="9"/>
                  </a:moveTo>
                  <a:lnTo>
                    <a:pt x="3" y="9"/>
                  </a:lnTo>
                  <a:lnTo>
                    <a:pt x="3" y="13"/>
                  </a:lnTo>
                  <a:lnTo>
                    <a:pt x="4" y="13"/>
                  </a:lnTo>
                  <a:lnTo>
                    <a:pt x="4" y="13"/>
                  </a:lnTo>
                  <a:lnTo>
                    <a:pt x="3" y="9"/>
                  </a:lnTo>
                  <a:lnTo>
                    <a:pt x="3"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2" name="Freeform 127"/>
            <p:cNvSpPr>
              <a:spLocks noEditPoints="1"/>
            </p:cNvSpPr>
            <p:nvPr/>
          </p:nvSpPr>
          <p:spPr bwMode="auto">
            <a:xfrm>
              <a:off x="8014266" y="1838624"/>
              <a:ext cx="28575" cy="33338"/>
            </a:xfrm>
            <a:custGeom>
              <a:avLst/>
              <a:gdLst>
                <a:gd name="T0" fmla="*/ 0 w 18"/>
                <a:gd name="T1" fmla="*/ 13 h 21"/>
                <a:gd name="T2" fmla="*/ 0 w 18"/>
                <a:gd name="T3" fmla="*/ 13 h 21"/>
                <a:gd name="T4" fmla="*/ 2 w 18"/>
                <a:gd name="T5" fmla="*/ 8 h 21"/>
                <a:gd name="T6" fmla="*/ 5 w 18"/>
                <a:gd name="T7" fmla="*/ 3 h 21"/>
                <a:gd name="T8" fmla="*/ 5 w 18"/>
                <a:gd name="T9" fmla="*/ 3 h 21"/>
                <a:gd name="T10" fmla="*/ 8 w 18"/>
                <a:gd name="T11" fmla="*/ 0 h 21"/>
                <a:gd name="T12" fmla="*/ 13 w 18"/>
                <a:gd name="T13" fmla="*/ 2 h 21"/>
                <a:gd name="T14" fmla="*/ 13 w 18"/>
                <a:gd name="T15" fmla="*/ 2 h 21"/>
                <a:gd name="T16" fmla="*/ 16 w 18"/>
                <a:gd name="T17" fmla="*/ 5 h 21"/>
                <a:gd name="T18" fmla="*/ 18 w 18"/>
                <a:gd name="T19" fmla="*/ 11 h 21"/>
                <a:gd name="T20" fmla="*/ 18 w 18"/>
                <a:gd name="T21" fmla="*/ 11 h 21"/>
                <a:gd name="T22" fmla="*/ 18 w 18"/>
                <a:gd name="T23" fmla="*/ 14 h 21"/>
                <a:gd name="T24" fmla="*/ 16 w 18"/>
                <a:gd name="T25" fmla="*/ 18 h 21"/>
                <a:gd name="T26" fmla="*/ 16 w 18"/>
                <a:gd name="T27" fmla="*/ 18 h 21"/>
                <a:gd name="T28" fmla="*/ 15 w 18"/>
                <a:gd name="T29" fmla="*/ 21 h 21"/>
                <a:gd name="T30" fmla="*/ 12 w 18"/>
                <a:gd name="T31" fmla="*/ 21 h 21"/>
                <a:gd name="T32" fmla="*/ 12 w 18"/>
                <a:gd name="T33" fmla="*/ 21 h 21"/>
                <a:gd name="T34" fmla="*/ 10 w 18"/>
                <a:gd name="T35" fmla="*/ 21 h 21"/>
                <a:gd name="T36" fmla="*/ 10 w 18"/>
                <a:gd name="T37" fmla="*/ 21 h 21"/>
                <a:gd name="T38" fmla="*/ 5 w 18"/>
                <a:gd name="T39" fmla="*/ 21 h 21"/>
                <a:gd name="T40" fmla="*/ 2 w 18"/>
                <a:gd name="T41" fmla="*/ 18 h 21"/>
                <a:gd name="T42" fmla="*/ 2 w 18"/>
                <a:gd name="T43" fmla="*/ 18 h 21"/>
                <a:gd name="T44" fmla="*/ 0 w 18"/>
                <a:gd name="T45" fmla="*/ 13 h 21"/>
                <a:gd name="T46" fmla="*/ 0 w 18"/>
                <a:gd name="T47" fmla="*/ 13 h 21"/>
                <a:gd name="T48" fmla="*/ 10 w 18"/>
                <a:gd name="T49" fmla="*/ 18 h 21"/>
                <a:gd name="T50" fmla="*/ 10 w 18"/>
                <a:gd name="T51" fmla="*/ 18 h 21"/>
                <a:gd name="T52" fmla="*/ 10 w 18"/>
                <a:gd name="T53" fmla="*/ 18 h 21"/>
                <a:gd name="T54" fmla="*/ 10 w 18"/>
                <a:gd name="T55" fmla="*/ 18 h 21"/>
                <a:gd name="T56" fmla="*/ 7 w 18"/>
                <a:gd name="T57" fmla="*/ 16 h 21"/>
                <a:gd name="T58" fmla="*/ 7 w 18"/>
                <a:gd name="T59" fmla="*/ 14 h 21"/>
                <a:gd name="T60" fmla="*/ 7 w 18"/>
                <a:gd name="T61" fmla="*/ 14 h 21"/>
                <a:gd name="T62" fmla="*/ 5 w 18"/>
                <a:gd name="T63" fmla="*/ 13 h 21"/>
                <a:gd name="T64" fmla="*/ 5 w 18"/>
                <a:gd name="T65" fmla="*/ 13 h 21"/>
                <a:gd name="T66" fmla="*/ 5 w 18"/>
                <a:gd name="T67" fmla="*/ 16 h 21"/>
                <a:gd name="T68" fmla="*/ 7 w 18"/>
                <a:gd name="T69" fmla="*/ 18 h 21"/>
                <a:gd name="T70" fmla="*/ 7 w 18"/>
                <a:gd name="T71" fmla="*/ 18 h 21"/>
                <a:gd name="T72" fmla="*/ 8 w 18"/>
                <a:gd name="T73" fmla="*/ 18 h 21"/>
                <a:gd name="T74" fmla="*/ 10 w 18"/>
                <a:gd name="T75" fmla="*/ 18 h 21"/>
                <a:gd name="T76" fmla="*/ 10 w 18"/>
                <a:gd name="T77" fmla="*/ 18 h 21"/>
                <a:gd name="T78" fmla="*/ 13 w 18"/>
                <a:gd name="T79" fmla="*/ 7 h 21"/>
                <a:gd name="T80" fmla="*/ 13 w 18"/>
                <a:gd name="T81" fmla="*/ 7 h 21"/>
                <a:gd name="T82" fmla="*/ 13 w 18"/>
                <a:gd name="T83" fmla="*/ 7 h 21"/>
                <a:gd name="T84" fmla="*/ 13 w 18"/>
                <a:gd name="T85" fmla="*/ 7 h 21"/>
                <a:gd name="T86" fmla="*/ 10 w 18"/>
                <a:gd name="T87" fmla="*/ 5 h 21"/>
                <a:gd name="T88" fmla="*/ 10 w 18"/>
                <a:gd name="T89" fmla="*/ 5 h 21"/>
                <a:gd name="T90" fmla="*/ 12 w 18"/>
                <a:gd name="T91" fmla="*/ 7 h 21"/>
                <a:gd name="T92" fmla="*/ 12 w 18"/>
                <a:gd name="T93" fmla="*/ 7 h 21"/>
                <a:gd name="T94" fmla="*/ 13 w 18"/>
                <a:gd name="T95" fmla="*/ 7 h 21"/>
                <a:gd name="T96" fmla="*/ 13 w 18"/>
                <a:gd name="T97" fmla="*/ 7 h 21"/>
                <a:gd name="T98" fmla="*/ 7 w 18"/>
                <a:gd name="T99" fmla="*/ 7 h 21"/>
                <a:gd name="T100" fmla="*/ 7 w 18"/>
                <a:gd name="T101" fmla="*/ 7 h 21"/>
                <a:gd name="T102" fmla="*/ 7 w 18"/>
                <a:gd name="T103" fmla="*/ 8 h 21"/>
                <a:gd name="T104" fmla="*/ 7 w 18"/>
                <a:gd name="T105" fmla="*/ 8 h 21"/>
                <a:gd name="T106" fmla="*/ 8 w 18"/>
                <a:gd name="T107" fmla="*/ 7 h 21"/>
                <a:gd name="T108" fmla="*/ 8 w 18"/>
                <a:gd name="T109" fmla="*/ 7 h 21"/>
                <a:gd name="T110" fmla="*/ 7 w 18"/>
                <a:gd name="T111" fmla="*/ 7 h 21"/>
                <a:gd name="T112" fmla="*/ 7 w 18"/>
                <a:gd name="T113"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 h="21">
                  <a:moveTo>
                    <a:pt x="0" y="13"/>
                  </a:moveTo>
                  <a:lnTo>
                    <a:pt x="0" y="13"/>
                  </a:lnTo>
                  <a:lnTo>
                    <a:pt x="2" y="8"/>
                  </a:lnTo>
                  <a:lnTo>
                    <a:pt x="5" y="3"/>
                  </a:lnTo>
                  <a:lnTo>
                    <a:pt x="5" y="3"/>
                  </a:lnTo>
                  <a:lnTo>
                    <a:pt x="8" y="0"/>
                  </a:lnTo>
                  <a:lnTo>
                    <a:pt x="13" y="2"/>
                  </a:lnTo>
                  <a:lnTo>
                    <a:pt x="13" y="2"/>
                  </a:lnTo>
                  <a:lnTo>
                    <a:pt x="16" y="5"/>
                  </a:lnTo>
                  <a:lnTo>
                    <a:pt x="18" y="11"/>
                  </a:lnTo>
                  <a:lnTo>
                    <a:pt x="18" y="11"/>
                  </a:lnTo>
                  <a:lnTo>
                    <a:pt x="18" y="14"/>
                  </a:lnTo>
                  <a:lnTo>
                    <a:pt x="16" y="18"/>
                  </a:lnTo>
                  <a:lnTo>
                    <a:pt x="16" y="18"/>
                  </a:lnTo>
                  <a:lnTo>
                    <a:pt x="15" y="21"/>
                  </a:lnTo>
                  <a:lnTo>
                    <a:pt x="12" y="21"/>
                  </a:lnTo>
                  <a:lnTo>
                    <a:pt x="12" y="21"/>
                  </a:lnTo>
                  <a:lnTo>
                    <a:pt x="10" y="21"/>
                  </a:lnTo>
                  <a:lnTo>
                    <a:pt x="10" y="21"/>
                  </a:lnTo>
                  <a:lnTo>
                    <a:pt x="5" y="21"/>
                  </a:lnTo>
                  <a:lnTo>
                    <a:pt x="2" y="18"/>
                  </a:lnTo>
                  <a:lnTo>
                    <a:pt x="2" y="18"/>
                  </a:lnTo>
                  <a:lnTo>
                    <a:pt x="0" y="13"/>
                  </a:lnTo>
                  <a:lnTo>
                    <a:pt x="0" y="13"/>
                  </a:lnTo>
                  <a:close/>
                  <a:moveTo>
                    <a:pt x="10" y="18"/>
                  </a:moveTo>
                  <a:lnTo>
                    <a:pt x="10" y="18"/>
                  </a:lnTo>
                  <a:lnTo>
                    <a:pt x="10" y="18"/>
                  </a:lnTo>
                  <a:lnTo>
                    <a:pt x="10" y="18"/>
                  </a:lnTo>
                  <a:lnTo>
                    <a:pt x="7" y="16"/>
                  </a:lnTo>
                  <a:lnTo>
                    <a:pt x="7" y="14"/>
                  </a:lnTo>
                  <a:lnTo>
                    <a:pt x="7" y="14"/>
                  </a:lnTo>
                  <a:lnTo>
                    <a:pt x="5" y="13"/>
                  </a:lnTo>
                  <a:lnTo>
                    <a:pt x="5" y="13"/>
                  </a:lnTo>
                  <a:lnTo>
                    <a:pt x="5" y="16"/>
                  </a:lnTo>
                  <a:lnTo>
                    <a:pt x="7" y="18"/>
                  </a:lnTo>
                  <a:lnTo>
                    <a:pt x="7" y="18"/>
                  </a:lnTo>
                  <a:lnTo>
                    <a:pt x="8" y="18"/>
                  </a:lnTo>
                  <a:lnTo>
                    <a:pt x="10" y="18"/>
                  </a:lnTo>
                  <a:lnTo>
                    <a:pt x="10" y="18"/>
                  </a:lnTo>
                  <a:close/>
                  <a:moveTo>
                    <a:pt x="13" y="7"/>
                  </a:moveTo>
                  <a:lnTo>
                    <a:pt x="13" y="7"/>
                  </a:lnTo>
                  <a:lnTo>
                    <a:pt x="13" y="7"/>
                  </a:lnTo>
                  <a:lnTo>
                    <a:pt x="13" y="7"/>
                  </a:lnTo>
                  <a:lnTo>
                    <a:pt x="10" y="5"/>
                  </a:lnTo>
                  <a:lnTo>
                    <a:pt x="10" y="5"/>
                  </a:lnTo>
                  <a:lnTo>
                    <a:pt x="12" y="7"/>
                  </a:lnTo>
                  <a:lnTo>
                    <a:pt x="12" y="7"/>
                  </a:lnTo>
                  <a:lnTo>
                    <a:pt x="13" y="7"/>
                  </a:lnTo>
                  <a:lnTo>
                    <a:pt x="13" y="7"/>
                  </a:lnTo>
                  <a:close/>
                  <a:moveTo>
                    <a:pt x="7" y="7"/>
                  </a:moveTo>
                  <a:lnTo>
                    <a:pt x="7" y="7"/>
                  </a:lnTo>
                  <a:lnTo>
                    <a:pt x="7" y="8"/>
                  </a:lnTo>
                  <a:lnTo>
                    <a:pt x="7" y="8"/>
                  </a:lnTo>
                  <a:lnTo>
                    <a:pt x="8" y="7"/>
                  </a:lnTo>
                  <a:lnTo>
                    <a:pt x="8" y="7"/>
                  </a:lnTo>
                  <a:lnTo>
                    <a:pt x="7" y="7"/>
                  </a:lnTo>
                  <a:lnTo>
                    <a:pt x="7"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3" name="Freeform 128"/>
            <p:cNvSpPr>
              <a:spLocks noEditPoints="1"/>
            </p:cNvSpPr>
            <p:nvPr/>
          </p:nvSpPr>
          <p:spPr bwMode="auto">
            <a:xfrm>
              <a:off x="7992041" y="1789412"/>
              <a:ext cx="30163" cy="34925"/>
            </a:xfrm>
            <a:custGeom>
              <a:avLst/>
              <a:gdLst>
                <a:gd name="T0" fmla="*/ 7 w 19"/>
                <a:gd name="T1" fmla="*/ 22 h 22"/>
                <a:gd name="T2" fmla="*/ 3 w 19"/>
                <a:gd name="T3" fmla="*/ 22 h 22"/>
                <a:gd name="T4" fmla="*/ 0 w 19"/>
                <a:gd name="T5" fmla="*/ 15 h 22"/>
                <a:gd name="T6" fmla="*/ 2 w 19"/>
                <a:gd name="T7" fmla="*/ 12 h 22"/>
                <a:gd name="T8" fmla="*/ 2 w 19"/>
                <a:gd name="T9" fmla="*/ 11 h 22"/>
                <a:gd name="T10" fmla="*/ 3 w 19"/>
                <a:gd name="T11" fmla="*/ 6 h 22"/>
                <a:gd name="T12" fmla="*/ 7 w 19"/>
                <a:gd name="T13" fmla="*/ 3 h 22"/>
                <a:gd name="T14" fmla="*/ 10 w 19"/>
                <a:gd name="T15" fmla="*/ 1 h 22"/>
                <a:gd name="T16" fmla="*/ 13 w 19"/>
                <a:gd name="T17" fmla="*/ 0 h 22"/>
                <a:gd name="T18" fmla="*/ 14 w 19"/>
                <a:gd name="T19" fmla="*/ 0 h 22"/>
                <a:gd name="T20" fmla="*/ 19 w 19"/>
                <a:gd name="T21" fmla="*/ 1 h 22"/>
                <a:gd name="T22" fmla="*/ 19 w 19"/>
                <a:gd name="T23" fmla="*/ 6 h 22"/>
                <a:gd name="T24" fmla="*/ 19 w 19"/>
                <a:gd name="T25" fmla="*/ 9 h 22"/>
                <a:gd name="T26" fmla="*/ 16 w 19"/>
                <a:gd name="T27" fmla="*/ 15 h 22"/>
                <a:gd name="T28" fmla="*/ 13 w 19"/>
                <a:gd name="T29" fmla="*/ 20 h 22"/>
                <a:gd name="T30" fmla="*/ 7 w 19"/>
                <a:gd name="T31" fmla="*/ 22 h 22"/>
                <a:gd name="T32" fmla="*/ 5 w 19"/>
                <a:gd name="T33" fmla="*/ 15 h 22"/>
                <a:gd name="T34" fmla="*/ 3 w 19"/>
                <a:gd name="T35" fmla="*/ 19 h 22"/>
                <a:gd name="T36" fmla="*/ 7 w 19"/>
                <a:gd name="T37" fmla="*/ 19 h 22"/>
                <a:gd name="T38" fmla="*/ 7 w 19"/>
                <a:gd name="T39" fmla="*/ 19 h 22"/>
                <a:gd name="T40" fmla="*/ 11 w 19"/>
                <a:gd name="T41" fmla="*/ 17 h 22"/>
                <a:gd name="T42" fmla="*/ 10 w 19"/>
                <a:gd name="T43" fmla="*/ 17 h 22"/>
                <a:gd name="T44" fmla="*/ 7 w 19"/>
                <a:gd name="T45" fmla="*/ 15 h 22"/>
                <a:gd name="T46" fmla="*/ 7 w 19"/>
                <a:gd name="T47" fmla="*/ 15 h 22"/>
                <a:gd name="T48" fmla="*/ 5 w 19"/>
                <a:gd name="T49" fmla="*/ 15 h 22"/>
                <a:gd name="T50" fmla="*/ 11 w 19"/>
                <a:gd name="T51" fmla="*/ 8 h 22"/>
                <a:gd name="T52" fmla="*/ 11 w 19"/>
                <a:gd name="T53" fmla="*/ 11 h 22"/>
                <a:gd name="T54" fmla="*/ 11 w 19"/>
                <a:gd name="T55" fmla="*/ 12 h 22"/>
                <a:gd name="T56" fmla="*/ 14 w 19"/>
                <a:gd name="T57" fmla="*/ 11 h 22"/>
                <a:gd name="T58" fmla="*/ 13 w 19"/>
                <a:gd name="T59" fmla="*/ 9 h 22"/>
                <a:gd name="T60" fmla="*/ 11 w 19"/>
                <a:gd name="T61" fmla="*/ 8 h 22"/>
                <a:gd name="T62" fmla="*/ 16 w 19"/>
                <a:gd name="T63" fmla="*/ 6 h 22"/>
                <a:gd name="T64" fmla="*/ 14 w 19"/>
                <a:gd name="T65" fmla="*/ 3 h 22"/>
                <a:gd name="T66" fmla="*/ 13 w 19"/>
                <a:gd name="T67" fmla="*/ 4 h 22"/>
                <a:gd name="T68" fmla="*/ 16 w 19"/>
                <a:gd name="T69"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 h="22">
                  <a:moveTo>
                    <a:pt x="7" y="22"/>
                  </a:moveTo>
                  <a:lnTo>
                    <a:pt x="7" y="22"/>
                  </a:lnTo>
                  <a:lnTo>
                    <a:pt x="3" y="22"/>
                  </a:lnTo>
                  <a:lnTo>
                    <a:pt x="3" y="22"/>
                  </a:lnTo>
                  <a:lnTo>
                    <a:pt x="2" y="19"/>
                  </a:lnTo>
                  <a:lnTo>
                    <a:pt x="0" y="15"/>
                  </a:lnTo>
                  <a:lnTo>
                    <a:pt x="0" y="15"/>
                  </a:lnTo>
                  <a:lnTo>
                    <a:pt x="2" y="12"/>
                  </a:lnTo>
                  <a:lnTo>
                    <a:pt x="2" y="12"/>
                  </a:lnTo>
                  <a:lnTo>
                    <a:pt x="2" y="11"/>
                  </a:lnTo>
                  <a:lnTo>
                    <a:pt x="2" y="11"/>
                  </a:lnTo>
                  <a:lnTo>
                    <a:pt x="3" y="6"/>
                  </a:lnTo>
                  <a:lnTo>
                    <a:pt x="7" y="3"/>
                  </a:lnTo>
                  <a:lnTo>
                    <a:pt x="7" y="3"/>
                  </a:lnTo>
                  <a:lnTo>
                    <a:pt x="10" y="1"/>
                  </a:lnTo>
                  <a:lnTo>
                    <a:pt x="10" y="1"/>
                  </a:lnTo>
                  <a:lnTo>
                    <a:pt x="11" y="0"/>
                  </a:lnTo>
                  <a:lnTo>
                    <a:pt x="13" y="0"/>
                  </a:lnTo>
                  <a:lnTo>
                    <a:pt x="13" y="0"/>
                  </a:lnTo>
                  <a:lnTo>
                    <a:pt x="14" y="0"/>
                  </a:lnTo>
                  <a:lnTo>
                    <a:pt x="14" y="0"/>
                  </a:lnTo>
                  <a:lnTo>
                    <a:pt x="19" y="1"/>
                  </a:lnTo>
                  <a:lnTo>
                    <a:pt x="19" y="6"/>
                  </a:lnTo>
                  <a:lnTo>
                    <a:pt x="19" y="6"/>
                  </a:lnTo>
                  <a:lnTo>
                    <a:pt x="19" y="9"/>
                  </a:lnTo>
                  <a:lnTo>
                    <a:pt x="19" y="9"/>
                  </a:lnTo>
                  <a:lnTo>
                    <a:pt x="16" y="15"/>
                  </a:lnTo>
                  <a:lnTo>
                    <a:pt x="16" y="15"/>
                  </a:lnTo>
                  <a:lnTo>
                    <a:pt x="13" y="20"/>
                  </a:lnTo>
                  <a:lnTo>
                    <a:pt x="13" y="20"/>
                  </a:lnTo>
                  <a:lnTo>
                    <a:pt x="10" y="22"/>
                  </a:lnTo>
                  <a:lnTo>
                    <a:pt x="7" y="22"/>
                  </a:lnTo>
                  <a:lnTo>
                    <a:pt x="7" y="22"/>
                  </a:lnTo>
                  <a:close/>
                  <a:moveTo>
                    <a:pt x="5" y="15"/>
                  </a:moveTo>
                  <a:lnTo>
                    <a:pt x="5" y="15"/>
                  </a:lnTo>
                  <a:lnTo>
                    <a:pt x="3" y="19"/>
                  </a:lnTo>
                  <a:lnTo>
                    <a:pt x="7" y="19"/>
                  </a:lnTo>
                  <a:lnTo>
                    <a:pt x="7" y="19"/>
                  </a:lnTo>
                  <a:lnTo>
                    <a:pt x="7" y="19"/>
                  </a:lnTo>
                  <a:lnTo>
                    <a:pt x="7" y="19"/>
                  </a:lnTo>
                  <a:lnTo>
                    <a:pt x="10" y="19"/>
                  </a:lnTo>
                  <a:lnTo>
                    <a:pt x="11" y="17"/>
                  </a:lnTo>
                  <a:lnTo>
                    <a:pt x="11" y="17"/>
                  </a:lnTo>
                  <a:lnTo>
                    <a:pt x="10" y="17"/>
                  </a:lnTo>
                  <a:lnTo>
                    <a:pt x="10" y="17"/>
                  </a:lnTo>
                  <a:lnTo>
                    <a:pt x="7" y="15"/>
                  </a:lnTo>
                  <a:lnTo>
                    <a:pt x="7" y="15"/>
                  </a:lnTo>
                  <a:lnTo>
                    <a:pt x="7" y="15"/>
                  </a:lnTo>
                  <a:lnTo>
                    <a:pt x="7" y="15"/>
                  </a:lnTo>
                  <a:lnTo>
                    <a:pt x="5" y="15"/>
                  </a:lnTo>
                  <a:lnTo>
                    <a:pt x="5" y="15"/>
                  </a:lnTo>
                  <a:close/>
                  <a:moveTo>
                    <a:pt x="11" y="8"/>
                  </a:moveTo>
                  <a:lnTo>
                    <a:pt x="11" y="8"/>
                  </a:lnTo>
                  <a:lnTo>
                    <a:pt x="11" y="11"/>
                  </a:lnTo>
                  <a:lnTo>
                    <a:pt x="11" y="11"/>
                  </a:lnTo>
                  <a:lnTo>
                    <a:pt x="11" y="12"/>
                  </a:lnTo>
                  <a:lnTo>
                    <a:pt x="11" y="12"/>
                  </a:lnTo>
                  <a:lnTo>
                    <a:pt x="14" y="11"/>
                  </a:lnTo>
                  <a:lnTo>
                    <a:pt x="14" y="11"/>
                  </a:lnTo>
                  <a:lnTo>
                    <a:pt x="13" y="9"/>
                  </a:lnTo>
                  <a:lnTo>
                    <a:pt x="11" y="8"/>
                  </a:lnTo>
                  <a:lnTo>
                    <a:pt x="11" y="8"/>
                  </a:lnTo>
                  <a:close/>
                  <a:moveTo>
                    <a:pt x="16" y="6"/>
                  </a:moveTo>
                  <a:lnTo>
                    <a:pt x="16" y="6"/>
                  </a:lnTo>
                  <a:lnTo>
                    <a:pt x="16" y="4"/>
                  </a:lnTo>
                  <a:lnTo>
                    <a:pt x="14" y="3"/>
                  </a:lnTo>
                  <a:lnTo>
                    <a:pt x="14" y="3"/>
                  </a:lnTo>
                  <a:lnTo>
                    <a:pt x="13" y="4"/>
                  </a:lnTo>
                  <a:lnTo>
                    <a:pt x="13" y="4"/>
                  </a:lnTo>
                  <a:lnTo>
                    <a:pt x="16" y="6"/>
                  </a:lnTo>
                  <a:lnTo>
                    <a:pt x="16"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4" name="Freeform 129"/>
            <p:cNvSpPr>
              <a:spLocks noEditPoints="1"/>
            </p:cNvSpPr>
            <p:nvPr/>
          </p:nvSpPr>
          <p:spPr bwMode="auto">
            <a:xfrm>
              <a:off x="8042841" y="1587799"/>
              <a:ext cx="26988" cy="33338"/>
            </a:xfrm>
            <a:custGeom>
              <a:avLst/>
              <a:gdLst>
                <a:gd name="T0" fmla="*/ 17 w 17"/>
                <a:gd name="T1" fmla="*/ 10 h 21"/>
                <a:gd name="T2" fmla="*/ 17 w 17"/>
                <a:gd name="T3" fmla="*/ 10 h 21"/>
                <a:gd name="T4" fmla="*/ 17 w 17"/>
                <a:gd name="T5" fmla="*/ 16 h 21"/>
                <a:gd name="T6" fmla="*/ 17 w 17"/>
                <a:gd name="T7" fmla="*/ 16 h 21"/>
                <a:gd name="T8" fmla="*/ 14 w 17"/>
                <a:gd name="T9" fmla="*/ 19 h 21"/>
                <a:gd name="T10" fmla="*/ 9 w 17"/>
                <a:gd name="T11" fmla="*/ 21 h 21"/>
                <a:gd name="T12" fmla="*/ 9 w 17"/>
                <a:gd name="T13" fmla="*/ 21 h 21"/>
                <a:gd name="T14" fmla="*/ 3 w 17"/>
                <a:gd name="T15" fmla="*/ 19 h 21"/>
                <a:gd name="T16" fmla="*/ 3 w 17"/>
                <a:gd name="T17" fmla="*/ 19 h 21"/>
                <a:gd name="T18" fmla="*/ 1 w 17"/>
                <a:gd name="T19" fmla="*/ 16 h 21"/>
                <a:gd name="T20" fmla="*/ 0 w 17"/>
                <a:gd name="T21" fmla="*/ 13 h 21"/>
                <a:gd name="T22" fmla="*/ 0 w 17"/>
                <a:gd name="T23" fmla="*/ 13 h 21"/>
                <a:gd name="T24" fmla="*/ 1 w 17"/>
                <a:gd name="T25" fmla="*/ 7 h 21"/>
                <a:gd name="T26" fmla="*/ 1 w 17"/>
                <a:gd name="T27" fmla="*/ 7 h 21"/>
                <a:gd name="T28" fmla="*/ 3 w 17"/>
                <a:gd name="T29" fmla="*/ 4 h 21"/>
                <a:gd name="T30" fmla="*/ 6 w 17"/>
                <a:gd name="T31" fmla="*/ 2 h 21"/>
                <a:gd name="T32" fmla="*/ 6 w 17"/>
                <a:gd name="T33" fmla="*/ 2 h 21"/>
                <a:gd name="T34" fmla="*/ 8 w 17"/>
                <a:gd name="T35" fmla="*/ 0 h 21"/>
                <a:gd name="T36" fmla="*/ 8 w 17"/>
                <a:gd name="T37" fmla="*/ 0 h 21"/>
                <a:gd name="T38" fmla="*/ 9 w 17"/>
                <a:gd name="T39" fmla="*/ 0 h 21"/>
                <a:gd name="T40" fmla="*/ 12 w 17"/>
                <a:gd name="T41" fmla="*/ 0 h 21"/>
                <a:gd name="T42" fmla="*/ 12 w 17"/>
                <a:gd name="T43" fmla="*/ 0 h 21"/>
                <a:gd name="T44" fmla="*/ 14 w 17"/>
                <a:gd name="T45" fmla="*/ 2 h 21"/>
                <a:gd name="T46" fmla="*/ 17 w 17"/>
                <a:gd name="T47" fmla="*/ 5 h 21"/>
                <a:gd name="T48" fmla="*/ 17 w 17"/>
                <a:gd name="T49" fmla="*/ 10 h 21"/>
                <a:gd name="T50" fmla="*/ 17 w 17"/>
                <a:gd name="T51" fmla="*/ 10 h 21"/>
                <a:gd name="T52" fmla="*/ 11 w 17"/>
                <a:gd name="T53" fmla="*/ 8 h 21"/>
                <a:gd name="T54" fmla="*/ 11 w 17"/>
                <a:gd name="T55" fmla="*/ 8 h 21"/>
                <a:gd name="T56" fmla="*/ 11 w 17"/>
                <a:gd name="T57" fmla="*/ 8 h 21"/>
                <a:gd name="T58" fmla="*/ 11 w 17"/>
                <a:gd name="T59" fmla="*/ 8 h 21"/>
                <a:gd name="T60" fmla="*/ 14 w 17"/>
                <a:gd name="T61" fmla="*/ 7 h 21"/>
                <a:gd name="T62" fmla="*/ 14 w 17"/>
                <a:gd name="T63" fmla="*/ 7 h 21"/>
                <a:gd name="T64" fmla="*/ 14 w 17"/>
                <a:gd name="T65" fmla="*/ 5 h 21"/>
                <a:gd name="T66" fmla="*/ 14 w 17"/>
                <a:gd name="T67" fmla="*/ 5 h 21"/>
                <a:gd name="T68" fmla="*/ 12 w 17"/>
                <a:gd name="T69" fmla="*/ 5 h 21"/>
                <a:gd name="T70" fmla="*/ 12 w 17"/>
                <a:gd name="T71" fmla="*/ 5 h 21"/>
                <a:gd name="T72" fmla="*/ 12 w 17"/>
                <a:gd name="T73" fmla="*/ 5 h 21"/>
                <a:gd name="T74" fmla="*/ 11 w 17"/>
                <a:gd name="T75" fmla="*/ 8 h 21"/>
                <a:gd name="T76" fmla="*/ 11 w 17"/>
                <a:gd name="T77" fmla="*/ 8 h 21"/>
                <a:gd name="T78" fmla="*/ 5 w 17"/>
                <a:gd name="T79" fmla="*/ 12 h 21"/>
                <a:gd name="T80" fmla="*/ 5 w 17"/>
                <a:gd name="T81" fmla="*/ 12 h 21"/>
                <a:gd name="T82" fmla="*/ 3 w 17"/>
                <a:gd name="T83" fmla="*/ 15 h 21"/>
                <a:gd name="T84" fmla="*/ 6 w 17"/>
                <a:gd name="T85" fmla="*/ 16 h 21"/>
                <a:gd name="T86" fmla="*/ 6 w 17"/>
                <a:gd name="T87" fmla="*/ 16 h 21"/>
                <a:gd name="T88" fmla="*/ 5 w 17"/>
                <a:gd name="T89" fmla="*/ 12 h 21"/>
                <a:gd name="T90" fmla="*/ 5 w 17"/>
                <a:gd name="T91" fmla="*/ 12 h 21"/>
                <a:gd name="T92" fmla="*/ 6 w 17"/>
                <a:gd name="T93" fmla="*/ 10 h 21"/>
                <a:gd name="T94" fmla="*/ 6 w 17"/>
                <a:gd name="T95" fmla="*/ 10 h 21"/>
                <a:gd name="T96" fmla="*/ 8 w 17"/>
                <a:gd name="T97" fmla="*/ 7 h 21"/>
                <a:gd name="T98" fmla="*/ 8 w 17"/>
                <a:gd name="T99" fmla="*/ 7 h 21"/>
                <a:gd name="T100" fmla="*/ 8 w 17"/>
                <a:gd name="T101" fmla="*/ 7 h 21"/>
                <a:gd name="T102" fmla="*/ 8 w 17"/>
                <a:gd name="T103" fmla="*/ 7 h 21"/>
                <a:gd name="T104" fmla="*/ 6 w 17"/>
                <a:gd name="T105" fmla="*/ 8 h 21"/>
                <a:gd name="T106" fmla="*/ 6 w 17"/>
                <a:gd name="T107" fmla="*/ 10 h 21"/>
                <a:gd name="T108" fmla="*/ 6 w 17"/>
                <a:gd name="T109" fmla="*/ 1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 h="21">
                  <a:moveTo>
                    <a:pt x="17" y="10"/>
                  </a:moveTo>
                  <a:lnTo>
                    <a:pt x="17" y="10"/>
                  </a:lnTo>
                  <a:lnTo>
                    <a:pt x="17" y="16"/>
                  </a:lnTo>
                  <a:lnTo>
                    <a:pt x="17" y="16"/>
                  </a:lnTo>
                  <a:lnTo>
                    <a:pt x="14" y="19"/>
                  </a:lnTo>
                  <a:lnTo>
                    <a:pt x="9" y="21"/>
                  </a:lnTo>
                  <a:lnTo>
                    <a:pt x="9" y="21"/>
                  </a:lnTo>
                  <a:lnTo>
                    <a:pt x="3" y="19"/>
                  </a:lnTo>
                  <a:lnTo>
                    <a:pt x="3" y="19"/>
                  </a:lnTo>
                  <a:lnTo>
                    <a:pt x="1" y="16"/>
                  </a:lnTo>
                  <a:lnTo>
                    <a:pt x="0" y="13"/>
                  </a:lnTo>
                  <a:lnTo>
                    <a:pt x="0" y="13"/>
                  </a:lnTo>
                  <a:lnTo>
                    <a:pt x="1" y="7"/>
                  </a:lnTo>
                  <a:lnTo>
                    <a:pt x="1" y="7"/>
                  </a:lnTo>
                  <a:lnTo>
                    <a:pt x="3" y="4"/>
                  </a:lnTo>
                  <a:lnTo>
                    <a:pt x="6" y="2"/>
                  </a:lnTo>
                  <a:lnTo>
                    <a:pt x="6" y="2"/>
                  </a:lnTo>
                  <a:lnTo>
                    <a:pt x="8" y="0"/>
                  </a:lnTo>
                  <a:lnTo>
                    <a:pt x="8" y="0"/>
                  </a:lnTo>
                  <a:lnTo>
                    <a:pt x="9" y="0"/>
                  </a:lnTo>
                  <a:lnTo>
                    <a:pt x="12" y="0"/>
                  </a:lnTo>
                  <a:lnTo>
                    <a:pt x="12" y="0"/>
                  </a:lnTo>
                  <a:lnTo>
                    <a:pt x="14" y="2"/>
                  </a:lnTo>
                  <a:lnTo>
                    <a:pt x="17" y="5"/>
                  </a:lnTo>
                  <a:lnTo>
                    <a:pt x="17" y="10"/>
                  </a:lnTo>
                  <a:lnTo>
                    <a:pt x="17" y="10"/>
                  </a:lnTo>
                  <a:close/>
                  <a:moveTo>
                    <a:pt x="11" y="8"/>
                  </a:moveTo>
                  <a:lnTo>
                    <a:pt x="11" y="8"/>
                  </a:lnTo>
                  <a:lnTo>
                    <a:pt x="11" y="8"/>
                  </a:lnTo>
                  <a:lnTo>
                    <a:pt x="11" y="8"/>
                  </a:lnTo>
                  <a:lnTo>
                    <a:pt x="14" y="7"/>
                  </a:lnTo>
                  <a:lnTo>
                    <a:pt x="14" y="7"/>
                  </a:lnTo>
                  <a:lnTo>
                    <a:pt x="14" y="5"/>
                  </a:lnTo>
                  <a:lnTo>
                    <a:pt x="14" y="5"/>
                  </a:lnTo>
                  <a:lnTo>
                    <a:pt x="12" y="5"/>
                  </a:lnTo>
                  <a:lnTo>
                    <a:pt x="12" y="5"/>
                  </a:lnTo>
                  <a:lnTo>
                    <a:pt x="12" y="5"/>
                  </a:lnTo>
                  <a:lnTo>
                    <a:pt x="11" y="8"/>
                  </a:lnTo>
                  <a:lnTo>
                    <a:pt x="11" y="8"/>
                  </a:lnTo>
                  <a:close/>
                  <a:moveTo>
                    <a:pt x="5" y="12"/>
                  </a:moveTo>
                  <a:lnTo>
                    <a:pt x="5" y="12"/>
                  </a:lnTo>
                  <a:lnTo>
                    <a:pt x="3" y="15"/>
                  </a:lnTo>
                  <a:lnTo>
                    <a:pt x="6" y="16"/>
                  </a:lnTo>
                  <a:lnTo>
                    <a:pt x="6" y="16"/>
                  </a:lnTo>
                  <a:lnTo>
                    <a:pt x="5" y="12"/>
                  </a:lnTo>
                  <a:lnTo>
                    <a:pt x="5" y="12"/>
                  </a:lnTo>
                  <a:close/>
                  <a:moveTo>
                    <a:pt x="6" y="10"/>
                  </a:moveTo>
                  <a:lnTo>
                    <a:pt x="6" y="10"/>
                  </a:lnTo>
                  <a:lnTo>
                    <a:pt x="8" y="7"/>
                  </a:lnTo>
                  <a:lnTo>
                    <a:pt x="8" y="7"/>
                  </a:lnTo>
                  <a:lnTo>
                    <a:pt x="8" y="7"/>
                  </a:lnTo>
                  <a:lnTo>
                    <a:pt x="8" y="7"/>
                  </a:lnTo>
                  <a:lnTo>
                    <a:pt x="6" y="8"/>
                  </a:lnTo>
                  <a:lnTo>
                    <a:pt x="6" y="10"/>
                  </a:lnTo>
                  <a:lnTo>
                    <a:pt x="6"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5" name="Freeform 130"/>
            <p:cNvSpPr>
              <a:spLocks noEditPoints="1"/>
            </p:cNvSpPr>
            <p:nvPr/>
          </p:nvSpPr>
          <p:spPr bwMode="auto">
            <a:xfrm>
              <a:off x="8030141" y="1663999"/>
              <a:ext cx="26988" cy="31750"/>
            </a:xfrm>
            <a:custGeom>
              <a:avLst/>
              <a:gdLst>
                <a:gd name="T0" fmla="*/ 11 w 17"/>
                <a:gd name="T1" fmla="*/ 0 h 20"/>
                <a:gd name="T2" fmla="*/ 11 w 17"/>
                <a:gd name="T3" fmla="*/ 0 h 20"/>
                <a:gd name="T4" fmla="*/ 13 w 17"/>
                <a:gd name="T5" fmla="*/ 0 h 20"/>
                <a:gd name="T6" fmla="*/ 16 w 17"/>
                <a:gd name="T7" fmla="*/ 1 h 20"/>
                <a:gd name="T8" fmla="*/ 16 w 17"/>
                <a:gd name="T9" fmla="*/ 1 h 20"/>
                <a:gd name="T10" fmla="*/ 16 w 17"/>
                <a:gd name="T11" fmla="*/ 1 h 20"/>
                <a:gd name="T12" fmla="*/ 16 w 17"/>
                <a:gd name="T13" fmla="*/ 1 h 20"/>
                <a:gd name="T14" fmla="*/ 17 w 17"/>
                <a:gd name="T15" fmla="*/ 1 h 20"/>
                <a:gd name="T16" fmla="*/ 17 w 17"/>
                <a:gd name="T17" fmla="*/ 1 h 20"/>
                <a:gd name="T18" fmla="*/ 17 w 17"/>
                <a:gd name="T19" fmla="*/ 5 h 20"/>
                <a:gd name="T20" fmla="*/ 17 w 17"/>
                <a:gd name="T21" fmla="*/ 5 h 20"/>
                <a:gd name="T22" fmla="*/ 17 w 17"/>
                <a:gd name="T23" fmla="*/ 5 h 20"/>
                <a:gd name="T24" fmla="*/ 17 w 17"/>
                <a:gd name="T25" fmla="*/ 5 h 20"/>
                <a:gd name="T26" fmla="*/ 17 w 17"/>
                <a:gd name="T27" fmla="*/ 6 h 20"/>
                <a:gd name="T28" fmla="*/ 17 w 17"/>
                <a:gd name="T29" fmla="*/ 6 h 20"/>
                <a:gd name="T30" fmla="*/ 17 w 17"/>
                <a:gd name="T31" fmla="*/ 9 h 20"/>
                <a:gd name="T32" fmla="*/ 16 w 17"/>
                <a:gd name="T33" fmla="*/ 12 h 20"/>
                <a:gd name="T34" fmla="*/ 16 w 17"/>
                <a:gd name="T35" fmla="*/ 12 h 20"/>
                <a:gd name="T36" fmla="*/ 16 w 17"/>
                <a:gd name="T37" fmla="*/ 14 h 20"/>
                <a:gd name="T38" fmla="*/ 16 w 17"/>
                <a:gd name="T39" fmla="*/ 14 h 20"/>
                <a:gd name="T40" fmla="*/ 13 w 17"/>
                <a:gd name="T41" fmla="*/ 16 h 20"/>
                <a:gd name="T42" fmla="*/ 13 w 17"/>
                <a:gd name="T43" fmla="*/ 16 h 20"/>
                <a:gd name="T44" fmla="*/ 11 w 17"/>
                <a:gd name="T45" fmla="*/ 19 h 20"/>
                <a:gd name="T46" fmla="*/ 11 w 17"/>
                <a:gd name="T47" fmla="*/ 19 h 20"/>
                <a:gd name="T48" fmla="*/ 8 w 17"/>
                <a:gd name="T49" fmla="*/ 20 h 20"/>
                <a:gd name="T50" fmla="*/ 6 w 17"/>
                <a:gd name="T51" fmla="*/ 19 h 20"/>
                <a:gd name="T52" fmla="*/ 6 w 17"/>
                <a:gd name="T53" fmla="*/ 19 h 20"/>
                <a:gd name="T54" fmla="*/ 2 w 17"/>
                <a:gd name="T55" fmla="*/ 16 h 20"/>
                <a:gd name="T56" fmla="*/ 2 w 17"/>
                <a:gd name="T57" fmla="*/ 16 h 20"/>
                <a:gd name="T58" fmla="*/ 2 w 17"/>
                <a:gd name="T59" fmla="*/ 12 h 20"/>
                <a:gd name="T60" fmla="*/ 2 w 17"/>
                <a:gd name="T61" fmla="*/ 12 h 20"/>
                <a:gd name="T62" fmla="*/ 0 w 17"/>
                <a:gd name="T63" fmla="*/ 9 h 20"/>
                <a:gd name="T64" fmla="*/ 0 w 17"/>
                <a:gd name="T65" fmla="*/ 9 h 20"/>
                <a:gd name="T66" fmla="*/ 3 w 17"/>
                <a:gd name="T67" fmla="*/ 5 h 20"/>
                <a:gd name="T68" fmla="*/ 6 w 17"/>
                <a:gd name="T69" fmla="*/ 1 h 20"/>
                <a:gd name="T70" fmla="*/ 6 w 17"/>
                <a:gd name="T71" fmla="*/ 1 h 20"/>
                <a:gd name="T72" fmla="*/ 11 w 17"/>
                <a:gd name="T73" fmla="*/ 0 h 20"/>
                <a:gd name="T74" fmla="*/ 11 w 17"/>
                <a:gd name="T75" fmla="*/ 0 h 20"/>
                <a:gd name="T76" fmla="*/ 8 w 17"/>
                <a:gd name="T77" fmla="*/ 3 h 20"/>
                <a:gd name="T78" fmla="*/ 8 w 17"/>
                <a:gd name="T79" fmla="*/ 3 h 20"/>
                <a:gd name="T80" fmla="*/ 13 w 17"/>
                <a:gd name="T81" fmla="*/ 5 h 20"/>
                <a:gd name="T82" fmla="*/ 13 w 17"/>
                <a:gd name="T83" fmla="*/ 5 h 20"/>
                <a:gd name="T84" fmla="*/ 11 w 17"/>
                <a:gd name="T85" fmla="*/ 3 h 20"/>
                <a:gd name="T86" fmla="*/ 8 w 17"/>
                <a:gd name="T87" fmla="*/ 3 h 20"/>
                <a:gd name="T88" fmla="*/ 8 w 17"/>
                <a:gd name="T89"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 h="20">
                  <a:moveTo>
                    <a:pt x="11" y="0"/>
                  </a:moveTo>
                  <a:lnTo>
                    <a:pt x="11" y="0"/>
                  </a:lnTo>
                  <a:lnTo>
                    <a:pt x="13" y="0"/>
                  </a:lnTo>
                  <a:lnTo>
                    <a:pt x="16" y="1"/>
                  </a:lnTo>
                  <a:lnTo>
                    <a:pt x="16" y="1"/>
                  </a:lnTo>
                  <a:lnTo>
                    <a:pt x="16" y="1"/>
                  </a:lnTo>
                  <a:lnTo>
                    <a:pt x="16" y="1"/>
                  </a:lnTo>
                  <a:lnTo>
                    <a:pt x="17" y="1"/>
                  </a:lnTo>
                  <a:lnTo>
                    <a:pt x="17" y="1"/>
                  </a:lnTo>
                  <a:lnTo>
                    <a:pt x="17" y="5"/>
                  </a:lnTo>
                  <a:lnTo>
                    <a:pt x="17" y="5"/>
                  </a:lnTo>
                  <a:lnTo>
                    <a:pt x="17" y="5"/>
                  </a:lnTo>
                  <a:lnTo>
                    <a:pt x="17" y="5"/>
                  </a:lnTo>
                  <a:lnTo>
                    <a:pt x="17" y="6"/>
                  </a:lnTo>
                  <a:lnTo>
                    <a:pt x="17" y="6"/>
                  </a:lnTo>
                  <a:lnTo>
                    <a:pt x="17" y="9"/>
                  </a:lnTo>
                  <a:lnTo>
                    <a:pt x="16" y="12"/>
                  </a:lnTo>
                  <a:lnTo>
                    <a:pt x="16" y="12"/>
                  </a:lnTo>
                  <a:lnTo>
                    <a:pt x="16" y="14"/>
                  </a:lnTo>
                  <a:lnTo>
                    <a:pt x="16" y="14"/>
                  </a:lnTo>
                  <a:lnTo>
                    <a:pt x="13" y="16"/>
                  </a:lnTo>
                  <a:lnTo>
                    <a:pt x="13" y="16"/>
                  </a:lnTo>
                  <a:lnTo>
                    <a:pt x="11" y="19"/>
                  </a:lnTo>
                  <a:lnTo>
                    <a:pt x="11" y="19"/>
                  </a:lnTo>
                  <a:lnTo>
                    <a:pt x="8" y="20"/>
                  </a:lnTo>
                  <a:lnTo>
                    <a:pt x="6" y="19"/>
                  </a:lnTo>
                  <a:lnTo>
                    <a:pt x="6" y="19"/>
                  </a:lnTo>
                  <a:lnTo>
                    <a:pt x="2" y="16"/>
                  </a:lnTo>
                  <a:lnTo>
                    <a:pt x="2" y="16"/>
                  </a:lnTo>
                  <a:lnTo>
                    <a:pt x="2" y="12"/>
                  </a:lnTo>
                  <a:lnTo>
                    <a:pt x="2" y="12"/>
                  </a:lnTo>
                  <a:lnTo>
                    <a:pt x="0" y="9"/>
                  </a:lnTo>
                  <a:lnTo>
                    <a:pt x="0" y="9"/>
                  </a:lnTo>
                  <a:lnTo>
                    <a:pt x="3" y="5"/>
                  </a:lnTo>
                  <a:lnTo>
                    <a:pt x="6" y="1"/>
                  </a:lnTo>
                  <a:lnTo>
                    <a:pt x="6" y="1"/>
                  </a:lnTo>
                  <a:lnTo>
                    <a:pt x="11" y="0"/>
                  </a:lnTo>
                  <a:lnTo>
                    <a:pt x="11" y="0"/>
                  </a:lnTo>
                  <a:close/>
                  <a:moveTo>
                    <a:pt x="8" y="3"/>
                  </a:moveTo>
                  <a:lnTo>
                    <a:pt x="8" y="3"/>
                  </a:lnTo>
                  <a:lnTo>
                    <a:pt x="13" y="5"/>
                  </a:lnTo>
                  <a:lnTo>
                    <a:pt x="13" y="5"/>
                  </a:lnTo>
                  <a:lnTo>
                    <a:pt x="11" y="3"/>
                  </a:lnTo>
                  <a:lnTo>
                    <a:pt x="8" y="3"/>
                  </a:lnTo>
                  <a:lnTo>
                    <a:pt x="8"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6" name="Freeform 131"/>
            <p:cNvSpPr>
              <a:spLocks noEditPoints="1"/>
            </p:cNvSpPr>
            <p:nvPr/>
          </p:nvSpPr>
          <p:spPr bwMode="auto">
            <a:xfrm>
              <a:off x="8026966" y="1721149"/>
              <a:ext cx="25400" cy="33338"/>
            </a:xfrm>
            <a:custGeom>
              <a:avLst/>
              <a:gdLst>
                <a:gd name="T0" fmla="*/ 16 w 16"/>
                <a:gd name="T1" fmla="*/ 10 h 21"/>
                <a:gd name="T2" fmla="*/ 16 w 16"/>
                <a:gd name="T3" fmla="*/ 10 h 21"/>
                <a:gd name="T4" fmla="*/ 13 w 16"/>
                <a:gd name="T5" fmla="*/ 17 h 21"/>
                <a:gd name="T6" fmla="*/ 13 w 16"/>
                <a:gd name="T7" fmla="*/ 17 h 21"/>
                <a:gd name="T8" fmla="*/ 10 w 16"/>
                <a:gd name="T9" fmla="*/ 21 h 21"/>
                <a:gd name="T10" fmla="*/ 5 w 16"/>
                <a:gd name="T11" fmla="*/ 19 h 21"/>
                <a:gd name="T12" fmla="*/ 5 w 16"/>
                <a:gd name="T13" fmla="*/ 19 h 21"/>
                <a:gd name="T14" fmla="*/ 4 w 16"/>
                <a:gd name="T15" fmla="*/ 17 h 21"/>
                <a:gd name="T16" fmla="*/ 0 w 16"/>
                <a:gd name="T17" fmla="*/ 14 h 21"/>
                <a:gd name="T18" fmla="*/ 0 w 16"/>
                <a:gd name="T19" fmla="*/ 11 h 21"/>
                <a:gd name="T20" fmla="*/ 0 w 16"/>
                <a:gd name="T21" fmla="*/ 8 h 21"/>
                <a:gd name="T22" fmla="*/ 0 w 16"/>
                <a:gd name="T23" fmla="*/ 8 h 21"/>
                <a:gd name="T24" fmla="*/ 2 w 16"/>
                <a:gd name="T25" fmla="*/ 6 h 21"/>
                <a:gd name="T26" fmla="*/ 2 w 16"/>
                <a:gd name="T27" fmla="*/ 6 h 21"/>
                <a:gd name="T28" fmla="*/ 4 w 16"/>
                <a:gd name="T29" fmla="*/ 3 h 21"/>
                <a:gd name="T30" fmla="*/ 4 w 16"/>
                <a:gd name="T31" fmla="*/ 3 h 21"/>
                <a:gd name="T32" fmla="*/ 7 w 16"/>
                <a:gd name="T33" fmla="*/ 0 h 21"/>
                <a:gd name="T34" fmla="*/ 10 w 16"/>
                <a:gd name="T35" fmla="*/ 2 h 21"/>
                <a:gd name="T36" fmla="*/ 10 w 16"/>
                <a:gd name="T37" fmla="*/ 2 h 21"/>
                <a:gd name="T38" fmla="*/ 15 w 16"/>
                <a:gd name="T39" fmla="*/ 5 h 21"/>
                <a:gd name="T40" fmla="*/ 16 w 16"/>
                <a:gd name="T41" fmla="*/ 10 h 21"/>
                <a:gd name="T42" fmla="*/ 16 w 16"/>
                <a:gd name="T43" fmla="*/ 10 h 21"/>
                <a:gd name="T44" fmla="*/ 7 w 16"/>
                <a:gd name="T45" fmla="*/ 16 h 21"/>
                <a:gd name="T46" fmla="*/ 7 w 16"/>
                <a:gd name="T47" fmla="*/ 16 h 21"/>
                <a:gd name="T48" fmla="*/ 10 w 16"/>
                <a:gd name="T49" fmla="*/ 17 h 21"/>
                <a:gd name="T50" fmla="*/ 10 w 16"/>
                <a:gd name="T51" fmla="*/ 16 h 21"/>
                <a:gd name="T52" fmla="*/ 10 w 16"/>
                <a:gd name="T53" fmla="*/ 16 h 21"/>
                <a:gd name="T54" fmla="*/ 11 w 16"/>
                <a:gd name="T55" fmla="*/ 13 h 21"/>
                <a:gd name="T56" fmla="*/ 11 w 16"/>
                <a:gd name="T57" fmla="*/ 13 h 21"/>
                <a:gd name="T58" fmla="*/ 10 w 16"/>
                <a:gd name="T59" fmla="*/ 14 h 21"/>
                <a:gd name="T60" fmla="*/ 7 w 16"/>
                <a:gd name="T61" fmla="*/ 16 h 21"/>
                <a:gd name="T62" fmla="*/ 7 w 16"/>
                <a:gd name="T63" fmla="*/ 1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 h="21">
                  <a:moveTo>
                    <a:pt x="16" y="10"/>
                  </a:moveTo>
                  <a:lnTo>
                    <a:pt x="16" y="10"/>
                  </a:lnTo>
                  <a:lnTo>
                    <a:pt x="13" y="17"/>
                  </a:lnTo>
                  <a:lnTo>
                    <a:pt x="13" y="17"/>
                  </a:lnTo>
                  <a:lnTo>
                    <a:pt x="10" y="21"/>
                  </a:lnTo>
                  <a:lnTo>
                    <a:pt x="5" y="19"/>
                  </a:lnTo>
                  <a:lnTo>
                    <a:pt x="5" y="19"/>
                  </a:lnTo>
                  <a:lnTo>
                    <a:pt x="4" y="17"/>
                  </a:lnTo>
                  <a:lnTo>
                    <a:pt x="0" y="14"/>
                  </a:lnTo>
                  <a:lnTo>
                    <a:pt x="0" y="11"/>
                  </a:lnTo>
                  <a:lnTo>
                    <a:pt x="0" y="8"/>
                  </a:lnTo>
                  <a:lnTo>
                    <a:pt x="0" y="8"/>
                  </a:lnTo>
                  <a:lnTo>
                    <a:pt x="2" y="6"/>
                  </a:lnTo>
                  <a:lnTo>
                    <a:pt x="2" y="6"/>
                  </a:lnTo>
                  <a:lnTo>
                    <a:pt x="4" y="3"/>
                  </a:lnTo>
                  <a:lnTo>
                    <a:pt x="4" y="3"/>
                  </a:lnTo>
                  <a:lnTo>
                    <a:pt x="7" y="0"/>
                  </a:lnTo>
                  <a:lnTo>
                    <a:pt x="10" y="2"/>
                  </a:lnTo>
                  <a:lnTo>
                    <a:pt x="10" y="2"/>
                  </a:lnTo>
                  <a:lnTo>
                    <a:pt x="15" y="5"/>
                  </a:lnTo>
                  <a:lnTo>
                    <a:pt x="16" y="10"/>
                  </a:lnTo>
                  <a:lnTo>
                    <a:pt x="16" y="10"/>
                  </a:lnTo>
                  <a:close/>
                  <a:moveTo>
                    <a:pt x="7" y="16"/>
                  </a:moveTo>
                  <a:lnTo>
                    <a:pt x="7" y="16"/>
                  </a:lnTo>
                  <a:lnTo>
                    <a:pt x="10" y="17"/>
                  </a:lnTo>
                  <a:lnTo>
                    <a:pt x="10" y="16"/>
                  </a:lnTo>
                  <a:lnTo>
                    <a:pt x="10" y="16"/>
                  </a:lnTo>
                  <a:lnTo>
                    <a:pt x="11" y="13"/>
                  </a:lnTo>
                  <a:lnTo>
                    <a:pt x="11" y="13"/>
                  </a:lnTo>
                  <a:lnTo>
                    <a:pt x="10" y="14"/>
                  </a:lnTo>
                  <a:lnTo>
                    <a:pt x="7" y="16"/>
                  </a:lnTo>
                  <a:lnTo>
                    <a:pt x="7"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7" name="Freeform 132"/>
            <p:cNvSpPr>
              <a:spLocks noEditPoints="1"/>
            </p:cNvSpPr>
            <p:nvPr/>
          </p:nvSpPr>
          <p:spPr bwMode="auto">
            <a:xfrm>
              <a:off x="8090466" y="1837037"/>
              <a:ext cx="19050" cy="31750"/>
            </a:xfrm>
            <a:custGeom>
              <a:avLst/>
              <a:gdLst>
                <a:gd name="T0" fmla="*/ 11 w 12"/>
                <a:gd name="T1" fmla="*/ 4 h 20"/>
                <a:gd name="T2" fmla="*/ 11 w 12"/>
                <a:gd name="T3" fmla="*/ 4 h 20"/>
                <a:gd name="T4" fmla="*/ 11 w 12"/>
                <a:gd name="T5" fmla="*/ 6 h 20"/>
                <a:gd name="T6" fmla="*/ 11 w 12"/>
                <a:gd name="T7" fmla="*/ 6 h 20"/>
                <a:gd name="T8" fmla="*/ 12 w 12"/>
                <a:gd name="T9" fmla="*/ 9 h 20"/>
                <a:gd name="T10" fmla="*/ 12 w 12"/>
                <a:gd name="T11" fmla="*/ 11 h 20"/>
                <a:gd name="T12" fmla="*/ 12 w 12"/>
                <a:gd name="T13" fmla="*/ 11 h 20"/>
                <a:gd name="T14" fmla="*/ 11 w 12"/>
                <a:gd name="T15" fmla="*/ 17 h 20"/>
                <a:gd name="T16" fmla="*/ 11 w 12"/>
                <a:gd name="T17" fmla="*/ 17 h 20"/>
                <a:gd name="T18" fmla="*/ 9 w 12"/>
                <a:gd name="T19" fmla="*/ 20 h 20"/>
                <a:gd name="T20" fmla="*/ 6 w 12"/>
                <a:gd name="T21" fmla="*/ 20 h 20"/>
                <a:gd name="T22" fmla="*/ 6 w 12"/>
                <a:gd name="T23" fmla="*/ 20 h 20"/>
                <a:gd name="T24" fmla="*/ 3 w 12"/>
                <a:gd name="T25" fmla="*/ 20 h 20"/>
                <a:gd name="T26" fmla="*/ 1 w 12"/>
                <a:gd name="T27" fmla="*/ 17 h 20"/>
                <a:gd name="T28" fmla="*/ 1 w 12"/>
                <a:gd name="T29" fmla="*/ 17 h 20"/>
                <a:gd name="T30" fmla="*/ 0 w 12"/>
                <a:gd name="T31" fmla="*/ 15 h 20"/>
                <a:gd name="T32" fmla="*/ 0 w 12"/>
                <a:gd name="T33" fmla="*/ 12 h 20"/>
                <a:gd name="T34" fmla="*/ 0 w 12"/>
                <a:gd name="T35" fmla="*/ 12 h 20"/>
                <a:gd name="T36" fmla="*/ 0 w 12"/>
                <a:gd name="T37" fmla="*/ 9 h 20"/>
                <a:gd name="T38" fmla="*/ 0 w 12"/>
                <a:gd name="T39" fmla="*/ 9 h 20"/>
                <a:gd name="T40" fmla="*/ 1 w 12"/>
                <a:gd name="T41" fmla="*/ 4 h 20"/>
                <a:gd name="T42" fmla="*/ 5 w 12"/>
                <a:gd name="T43" fmla="*/ 1 h 20"/>
                <a:gd name="T44" fmla="*/ 5 w 12"/>
                <a:gd name="T45" fmla="*/ 1 h 20"/>
                <a:gd name="T46" fmla="*/ 8 w 12"/>
                <a:gd name="T47" fmla="*/ 0 h 20"/>
                <a:gd name="T48" fmla="*/ 8 w 12"/>
                <a:gd name="T49" fmla="*/ 0 h 20"/>
                <a:gd name="T50" fmla="*/ 9 w 12"/>
                <a:gd name="T51" fmla="*/ 0 h 20"/>
                <a:gd name="T52" fmla="*/ 9 w 12"/>
                <a:gd name="T53" fmla="*/ 0 h 20"/>
                <a:gd name="T54" fmla="*/ 11 w 12"/>
                <a:gd name="T55" fmla="*/ 0 h 20"/>
                <a:gd name="T56" fmla="*/ 11 w 12"/>
                <a:gd name="T57" fmla="*/ 0 h 20"/>
                <a:gd name="T58" fmla="*/ 11 w 12"/>
                <a:gd name="T59" fmla="*/ 0 h 20"/>
                <a:gd name="T60" fmla="*/ 11 w 12"/>
                <a:gd name="T61" fmla="*/ 4 h 20"/>
                <a:gd name="T62" fmla="*/ 11 w 12"/>
                <a:gd name="T63" fmla="*/ 4 h 20"/>
                <a:gd name="T64" fmla="*/ 11 w 12"/>
                <a:gd name="T65" fmla="*/ 4 h 20"/>
                <a:gd name="T66" fmla="*/ 11 w 12"/>
                <a:gd name="T67" fmla="*/ 4 h 20"/>
                <a:gd name="T68" fmla="*/ 6 w 12"/>
                <a:gd name="T69" fmla="*/ 14 h 20"/>
                <a:gd name="T70" fmla="*/ 6 w 12"/>
                <a:gd name="T71" fmla="*/ 14 h 20"/>
                <a:gd name="T72" fmla="*/ 8 w 12"/>
                <a:gd name="T73" fmla="*/ 14 h 20"/>
                <a:gd name="T74" fmla="*/ 9 w 12"/>
                <a:gd name="T75" fmla="*/ 12 h 20"/>
                <a:gd name="T76" fmla="*/ 9 w 12"/>
                <a:gd name="T77" fmla="*/ 12 h 20"/>
                <a:gd name="T78" fmla="*/ 8 w 12"/>
                <a:gd name="T79" fmla="*/ 11 h 20"/>
                <a:gd name="T80" fmla="*/ 6 w 12"/>
                <a:gd name="T81" fmla="*/ 9 h 20"/>
                <a:gd name="T82" fmla="*/ 6 w 12"/>
                <a:gd name="T83" fmla="*/ 9 h 20"/>
                <a:gd name="T84" fmla="*/ 6 w 12"/>
                <a:gd name="T85" fmla="*/ 11 h 20"/>
                <a:gd name="T86" fmla="*/ 6 w 12"/>
                <a:gd name="T87" fmla="*/ 11 h 20"/>
                <a:gd name="T88" fmla="*/ 6 w 12"/>
                <a:gd name="T89" fmla="*/ 12 h 20"/>
                <a:gd name="T90" fmla="*/ 6 w 12"/>
                <a:gd name="T91" fmla="*/ 14 h 20"/>
                <a:gd name="T92" fmla="*/ 6 w 12"/>
                <a:gd name="T93" fmla="*/ 1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 h="20">
                  <a:moveTo>
                    <a:pt x="11" y="4"/>
                  </a:moveTo>
                  <a:lnTo>
                    <a:pt x="11" y="4"/>
                  </a:lnTo>
                  <a:lnTo>
                    <a:pt x="11" y="6"/>
                  </a:lnTo>
                  <a:lnTo>
                    <a:pt x="11" y="6"/>
                  </a:lnTo>
                  <a:lnTo>
                    <a:pt x="12" y="9"/>
                  </a:lnTo>
                  <a:lnTo>
                    <a:pt x="12" y="11"/>
                  </a:lnTo>
                  <a:lnTo>
                    <a:pt x="12" y="11"/>
                  </a:lnTo>
                  <a:lnTo>
                    <a:pt x="11" y="17"/>
                  </a:lnTo>
                  <a:lnTo>
                    <a:pt x="11" y="17"/>
                  </a:lnTo>
                  <a:lnTo>
                    <a:pt x="9" y="20"/>
                  </a:lnTo>
                  <a:lnTo>
                    <a:pt x="6" y="20"/>
                  </a:lnTo>
                  <a:lnTo>
                    <a:pt x="6" y="20"/>
                  </a:lnTo>
                  <a:lnTo>
                    <a:pt x="3" y="20"/>
                  </a:lnTo>
                  <a:lnTo>
                    <a:pt x="1" y="17"/>
                  </a:lnTo>
                  <a:lnTo>
                    <a:pt x="1" y="17"/>
                  </a:lnTo>
                  <a:lnTo>
                    <a:pt x="0" y="15"/>
                  </a:lnTo>
                  <a:lnTo>
                    <a:pt x="0" y="12"/>
                  </a:lnTo>
                  <a:lnTo>
                    <a:pt x="0" y="12"/>
                  </a:lnTo>
                  <a:lnTo>
                    <a:pt x="0" y="9"/>
                  </a:lnTo>
                  <a:lnTo>
                    <a:pt x="0" y="9"/>
                  </a:lnTo>
                  <a:lnTo>
                    <a:pt x="1" y="4"/>
                  </a:lnTo>
                  <a:lnTo>
                    <a:pt x="5" y="1"/>
                  </a:lnTo>
                  <a:lnTo>
                    <a:pt x="5" y="1"/>
                  </a:lnTo>
                  <a:lnTo>
                    <a:pt x="8" y="0"/>
                  </a:lnTo>
                  <a:lnTo>
                    <a:pt x="8" y="0"/>
                  </a:lnTo>
                  <a:lnTo>
                    <a:pt x="9" y="0"/>
                  </a:lnTo>
                  <a:lnTo>
                    <a:pt x="9" y="0"/>
                  </a:lnTo>
                  <a:lnTo>
                    <a:pt x="11" y="0"/>
                  </a:lnTo>
                  <a:lnTo>
                    <a:pt x="11" y="0"/>
                  </a:lnTo>
                  <a:lnTo>
                    <a:pt x="11" y="0"/>
                  </a:lnTo>
                  <a:lnTo>
                    <a:pt x="11" y="4"/>
                  </a:lnTo>
                  <a:lnTo>
                    <a:pt x="11" y="4"/>
                  </a:lnTo>
                  <a:lnTo>
                    <a:pt x="11" y="4"/>
                  </a:lnTo>
                  <a:lnTo>
                    <a:pt x="11" y="4"/>
                  </a:lnTo>
                  <a:close/>
                  <a:moveTo>
                    <a:pt x="6" y="14"/>
                  </a:moveTo>
                  <a:lnTo>
                    <a:pt x="6" y="14"/>
                  </a:lnTo>
                  <a:lnTo>
                    <a:pt x="8" y="14"/>
                  </a:lnTo>
                  <a:lnTo>
                    <a:pt x="9" y="12"/>
                  </a:lnTo>
                  <a:lnTo>
                    <a:pt x="9" y="12"/>
                  </a:lnTo>
                  <a:lnTo>
                    <a:pt x="8" y="11"/>
                  </a:lnTo>
                  <a:lnTo>
                    <a:pt x="6" y="9"/>
                  </a:lnTo>
                  <a:lnTo>
                    <a:pt x="6" y="9"/>
                  </a:lnTo>
                  <a:lnTo>
                    <a:pt x="6" y="11"/>
                  </a:lnTo>
                  <a:lnTo>
                    <a:pt x="6" y="11"/>
                  </a:lnTo>
                  <a:lnTo>
                    <a:pt x="6" y="12"/>
                  </a:lnTo>
                  <a:lnTo>
                    <a:pt x="6" y="14"/>
                  </a:lnTo>
                  <a:lnTo>
                    <a:pt x="6"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8" name="Freeform 133"/>
            <p:cNvSpPr/>
            <p:nvPr/>
          </p:nvSpPr>
          <p:spPr bwMode="auto">
            <a:xfrm>
              <a:off x="8003154" y="1621137"/>
              <a:ext cx="22225" cy="26988"/>
            </a:xfrm>
            <a:custGeom>
              <a:avLst/>
              <a:gdLst>
                <a:gd name="T0" fmla="*/ 7 w 14"/>
                <a:gd name="T1" fmla="*/ 17 h 17"/>
                <a:gd name="T2" fmla="*/ 7 w 14"/>
                <a:gd name="T3" fmla="*/ 17 h 17"/>
                <a:gd name="T4" fmla="*/ 4 w 14"/>
                <a:gd name="T5" fmla="*/ 17 h 17"/>
                <a:gd name="T6" fmla="*/ 3 w 14"/>
                <a:gd name="T7" fmla="*/ 16 h 17"/>
                <a:gd name="T8" fmla="*/ 3 w 14"/>
                <a:gd name="T9" fmla="*/ 16 h 17"/>
                <a:gd name="T10" fmla="*/ 1 w 14"/>
                <a:gd name="T11" fmla="*/ 14 h 17"/>
                <a:gd name="T12" fmla="*/ 0 w 14"/>
                <a:gd name="T13" fmla="*/ 11 h 17"/>
                <a:gd name="T14" fmla="*/ 0 w 14"/>
                <a:gd name="T15" fmla="*/ 11 h 17"/>
                <a:gd name="T16" fmla="*/ 0 w 14"/>
                <a:gd name="T17" fmla="*/ 11 h 17"/>
                <a:gd name="T18" fmla="*/ 0 w 14"/>
                <a:gd name="T19" fmla="*/ 11 h 17"/>
                <a:gd name="T20" fmla="*/ 0 w 14"/>
                <a:gd name="T21" fmla="*/ 8 h 17"/>
                <a:gd name="T22" fmla="*/ 1 w 14"/>
                <a:gd name="T23" fmla="*/ 5 h 17"/>
                <a:gd name="T24" fmla="*/ 1 w 14"/>
                <a:gd name="T25" fmla="*/ 5 h 17"/>
                <a:gd name="T26" fmla="*/ 3 w 14"/>
                <a:gd name="T27" fmla="*/ 3 h 17"/>
                <a:gd name="T28" fmla="*/ 3 w 14"/>
                <a:gd name="T29" fmla="*/ 3 h 17"/>
                <a:gd name="T30" fmla="*/ 4 w 14"/>
                <a:gd name="T31" fmla="*/ 2 h 17"/>
                <a:gd name="T32" fmla="*/ 7 w 14"/>
                <a:gd name="T33" fmla="*/ 0 h 17"/>
                <a:gd name="T34" fmla="*/ 7 w 14"/>
                <a:gd name="T35" fmla="*/ 0 h 17"/>
                <a:gd name="T36" fmla="*/ 9 w 14"/>
                <a:gd name="T37" fmla="*/ 2 h 17"/>
                <a:gd name="T38" fmla="*/ 9 w 14"/>
                <a:gd name="T39" fmla="*/ 2 h 17"/>
                <a:gd name="T40" fmla="*/ 12 w 14"/>
                <a:gd name="T41" fmla="*/ 2 h 17"/>
                <a:gd name="T42" fmla="*/ 12 w 14"/>
                <a:gd name="T43" fmla="*/ 2 h 17"/>
                <a:gd name="T44" fmla="*/ 14 w 14"/>
                <a:gd name="T45" fmla="*/ 3 h 17"/>
                <a:gd name="T46" fmla="*/ 14 w 14"/>
                <a:gd name="T47" fmla="*/ 5 h 17"/>
                <a:gd name="T48" fmla="*/ 14 w 14"/>
                <a:gd name="T49" fmla="*/ 5 h 17"/>
                <a:gd name="T50" fmla="*/ 14 w 14"/>
                <a:gd name="T51" fmla="*/ 8 h 17"/>
                <a:gd name="T52" fmla="*/ 14 w 14"/>
                <a:gd name="T53" fmla="*/ 8 h 17"/>
                <a:gd name="T54" fmla="*/ 14 w 14"/>
                <a:gd name="T55" fmla="*/ 11 h 17"/>
                <a:gd name="T56" fmla="*/ 14 w 14"/>
                <a:gd name="T57" fmla="*/ 11 h 17"/>
                <a:gd name="T58" fmla="*/ 12 w 14"/>
                <a:gd name="T59" fmla="*/ 16 h 17"/>
                <a:gd name="T60" fmla="*/ 12 w 14"/>
                <a:gd name="T61" fmla="*/ 16 h 17"/>
                <a:gd name="T62" fmla="*/ 11 w 14"/>
                <a:gd name="T63" fmla="*/ 17 h 17"/>
                <a:gd name="T64" fmla="*/ 7 w 14"/>
                <a:gd name="T65" fmla="*/ 17 h 17"/>
                <a:gd name="T66" fmla="*/ 7 w 14"/>
                <a:gd name="T67" fmla="*/ 17 h 17"/>
                <a:gd name="T68" fmla="*/ 7 w 14"/>
                <a:gd name="T69" fmla="*/ 17 h 17"/>
                <a:gd name="T70" fmla="*/ 7 w 14"/>
                <a:gd name="T7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 h="17">
                  <a:moveTo>
                    <a:pt x="7" y="17"/>
                  </a:moveTo>
                  <a:lnTo>
                    <a:pt x="7" y="17"/>
                  </a:lnTo>
                  <a:lnTo>
                    <a:pt x="4" y="17"/>
                  </a:lnTo>
                  <a:lnTo>
                    <a:pt x="3" y="16"/>
                  </a:lnTo>
                  <a:lnTo>
                    <a:pt x="3" y="16"/>
                  </a:lnTo>
                  <a:lnTo>
                    <a:pt x="1" y="14"/>
                  </a:lnTo>
                  <a:lnTo>
                    <a:pt x="0" y="11"/>
                  </a:lnTo>
                  <a:lnTo>
                    <a:pt x="0" y="11"/>
                  </a:lnTo>
                  <a:lnTo>
                    <a:pt x="0" y="11"/>
                  </a:lnTo>
                  <a:lnTo>
                    <a:pt x="0" y="11"/>
                  </a:lnTo>
                  <a:lnTo>
                    <a:pt x="0" y="8"/>
                  </a:lnTo>
                  <a:lnTo>
                    <a:pt x="1" y="5"/>
                  </a:lnTo>
                  <a:lnTo>
                    <a:pt x="1" y="5"/>
                  </a:lnTo>
                  <a:lnTo>
                    <a:pt x="3" y="3"/>
                  </a:lnTo>
                  <a:lnTo>
                    <a:pt x="3" y="3"/>
                  </a:lnTo>
                  <a:lnTo>
                    <a:pt x="4" y="2"/>
                  </a:lnTo>
                  <a:lnTo>
                    <a:pt x="7" y="0"/>
                  </a:lnTo>
                  <a:lnTo>
                    <a:pt x="7" y="0"/>
                  </a:lnTo>
                  <a:lnTo>
                    <a:pt x="9" y="2"/>
                  </a:lnTo>
                  <a:lnTo>
                    <a:pt x="9" y="2"/>
                  </a:lnTo>
                  <a:lnTo>
                    <a:pt x="12" y="2"/>
                  </a:lnTo>
                  <a:lnTo>
                    <a:pt x="12" y="2"/>
                  </a:lnTo>
                  <a:lnTo>
                    <a:pt x="14" y="3"/>
                  </a:lnTo>
                  <a:lnTo>
                    <a:pt x="14" y="5"/>
                  </a:lnTo>
                  <a:lnTo>
                    <a:pt x="14" y="5"/>
                  </a:lnTo>
                  <a:lnTo>
                    <a:pt x="14" y="8"/>
                  </a:lnTo>
                  <a:lnTo>
                    <a:pt x="14" y="8"/>
                  </a:lnTo>
                  <a:lnTo>
                    <a:pt x="14" y="11"/>
                  </a:lnTo>
                  <a:lnTo>
                    <a:pt x="14" y="11"/>
                  </a:lnTo>
                  <a:lnTo>
                    <a:pt x="12" y="16"/>
                  </a:lnTo>
                  <a:lnTo>
                    <a:pt x="12" y="16"/>
                  </a:lnTo>
                  <a:lnTo>
                    <a:pt x="11" y="17"/>
                  </a:lnTo>
                  <a:lnTo>
                    <a:pt x="7" y="17"/>
                  </a:lnTo>
                  <a:lnTo>
                    <a:pt x="7" y="17"/>
                  </a:lnTo>
                  <a:lnTo>
                    <a:pt x="7" y="17"/>
                  </a:lnTo>
                  <a:lnTo>
                    <a:pt x="7"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9" name="Freeform 134"/>
            <p:cNvSpPr>
              <a:spLocks noEditPoints="1"/>
            </p:cNvSpPr>
            <p:nvPr/>
          </p:nvSpPr>
          <p:spPr bwMode="auto">
            <a:xfrm>
              <a:off x="8033316" y="1776712"/>
              <a:ext cx="22225" cy="25400"/>
            </a:xfrm>
            <a:custGeom>
              <a:avLst/>
              <a:gdLst>
                <a:gd name="T0" fmla="*/ 14 w 14"/>
                <a:gd name="T1" fmla="*/ 8 h 16"/>
                <a:gd name="T2" fmla="*/ 14 w 14"/>
                <a:gd name="T3" fmla="*/ 8 h 16"/>
                <a:gd name="T4" fmla="*/ 12 w 14"/>
                <a:gd name="T5" fmla="*/ 12 h 16"/>
                <a:gd name="T6" fmla="*/ 12 w 14"/>
                <a:gd name="T7" fmla="*/ 12 h 16"/>
                <a:gd name="T8" fmla="*/ 9 w 14"/>
                <a:gd name="T9" fmla="*/ 16 h 16"/>
                <a:gd name="T10" fmla="*/ 9 w 14"/>
                <a:gd name="T11" fmla="*/ 16 h 16"/>
                <a:gd name="T12" fmla="*/ 9 w 14"/>
                <a:gd name="T13" fmla="*/ 16 h 16"/>
                <a:gd name="T14" fmla="*/ 9 w 14"/>
                <a:gd name="T15" fmla="*/ 16 h 16"/>
                <a:gd name="T16" fmla="*/ 6 w 14"/>
                <a:gd name="T17" fmla="*/ 16 h 16"/>
                <a:gd name="T18" fmla="*/ 6 w 14"/>
                <a:gd name="T19" fmla="*/ 16 h 16"/>
                <a:gd name="T20" fmla="*/ 1 w 14"/>
                <a:gd name="T21" fmla="*/ 14 h 16"/>
                <a:gd name="T22" fmla="*/ 0 w 14"/>
                <a:gd name="T23" fmla="*/ 9 h 16"/>
                <a:gd name="T24" fmla="*/ 0 w 14"/>
                <a:gd name="T25" fmla="*/ 9 h 16"/>
                <a:gd name="T26" fmla="*/ 0 w 14"/>
                <a:gd name="T27" fmla="*/ 5 h 16"/>
                <a:gd name="T28" fmla="*/ 1 w 14"/>
                <a:gd name="T29" fmla="*/ 1 h 16"/>
                <a:gd name="T30" fmla="*/ 1 w 14"/>
                <a:gd name="T31" fmla="*/ 1 h 16"/>
                <a:gd name="T32" fmla="*/ 4 w 14"/>
                <a:gd name="T33" fmla="*/ 0 h 16"/>
                <a:gd name="T34" fmla="*/ 6 w 14"/>
                <a:gd name="T35" fmla="*/ 0 h 16"/>
                <a:gd name="T36" fmla="*/ 6 w 14"/>
                <a:gd name="T37" fmla="*/ 0 h 16"/>
                <a:gd name="T38" fmla="*/ 9 w 14"/>
                <a:gd name="T39" fmla="*/ 0 h 16"/>
                <a:gd name="T40" fmla="*/ 9 w 14"/>
                <a:gd name="T41" fmla="*/ 0 h 16"/>
                <a:gd name="T42" fmla="*/ 12 w 14"/>
                <a:gd name="T43" fmla="*/ 3 h 16"/>
                <a:gd name="T44" fmla="*/ 14 w 14"/>
                <a:gd name="T45" fmla="*/ 8 h 16"/>
                <a:gd name="T46" fmla="*/ 14 w 14"/>
                <a:gd name="T47" fmla="*/ 8 h 16"/>
                <a:gd name="T48" fmla="*/ 3 w 14"/>
                <a:gd name="T49" fmla="*/ 8 h 16"/>
                <a:gd name="T50" fmla="*/ 3 w 14"/>
                <a:gd name="T51" fmla="*/ 8 h 16"/>
                <a:gd name="T52" fmla="*/ 3 w 14"/>
                <a:gd name="T53" fmla="*/ 6 h 16"/>
                <a:gd name="T54" fmla="*/ 3 w 14"/>
                <a:gd name="T55" fmla="*/ 6 h 16"/>
                <a:gd name="T56" fmla="*/ 4 w 14"/>
                <a:gd name="T57" fmla="*/ 3 h 16"/>
                <a:gd name="T58" fmla="*/ 4 w 14"/>
                <a:gd name="T59" fmla="*/ 3 h 16"/>
                <a:gd name="T60" fmla="*/ 3 w 14"/>
                <a:gd name="T61" fmla="*/ 5 h 16"/>
                <a:gd name="T62" fmla="*/ 3 w 14"/>
                <a:gd name="T63" fmla="*/ 8 h 16"/>
                <a:gd name="T64" fmla="*/ 3 w 14"/>
                <a:gd name="T65"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6">
                  <a:moveTo>
                    <a:pt x="14" y="8"/>
                  </a:moveTo>
                  <a:lnTo>
                    <a:pt x="14" y="8"/>
                  </a:lnTo>
                  <a:lnTo>
                    <a:pt x="12" y="12"/>
                  </a:lnTo>
                  <a:lnTo>
                    <a:pt x="12" y="12"/>
                  </a:lnTo>
                  <a:lnTo>
                    <a:pt x="9" y="16"/>
                  </a:lnTo>
                  <a:lnTo>
                    <a:pt x="9" y="16"/>
                  </a:lnTo>
                  <a:lnTo>
                    <a:pt x="9" y="16"/>
                  </a:lnTo>
                  <a:lnTo>
                    <a:pt x="9" y="16"/>
                  </a:lnTo>
                  <a:lnTo>
                    <a:pt x="6" y="16"/>
                  </a:lnTo>
                  <a:lnTo>
                    <a:pt x="6" y="16"/>
                  </a:lnTo>
                  <a:lnTo>
                    <a:pt x="1" y="14"/>
                  </a:lnTo>
                  <a:lnTo>
                    <a:pt x="0" y="9"/>
                  </a:lnTo>
                  <a:lnTo>
                    <a:pt x="0" y="9"/>
                  </a:lnTo>
                  <a:lnTo>
                    <a:pt x="0" y="5"/>
                  </a:lnTo>
                  <a:lnTo>
                    <a:pt x="1" y="1"/>
                  </a:lnTo>
                  <a:lnTo>
                    <a:pt x="1" y="1"/>
                  </a:lnTo>
                  <a:lnTo>
                    <a:pt x="4" y="0"/>
                  </a:lnTo>
                  <a:lnTo>
                    <a:pt x="6" y="0"/>
                  </a:lnTo>
                  <a:lnTo>
                    <a:pt x="6" y="0"/>
                  </a:lnTo>
                  <a:lnTo>
                    <a:pt x="9" y="0"/>
                  </a:lnTo>
                  <a:lnTo>
                    <a:pt x="9" y="0"/>
                  </a:lnTo>
                  <a:lnTo>
                    <a:pt x="12" y="3"/>
                  </a:lnTo>
                  <a:lnTo>
                    <a:pt x="14" y="8"/>
                  </a:lnTo>
                  <a:lnTo>
                    <a:pt x="14" y="8"/>
                  </a:lnTo>
                  <a:close/>
                  <a:moveTo>
                    <a:pt x="3" y="8"/>
                  </a:moveTo>
                  <a:lnTo>
                    <a:pt x="3" y="8"/>
                  </a:lnTo>
                  <a:lnTo>
                    <a:pt x="3" y="6"/>
                  </a:lnTo>
                  <a:lnTo>
                    <a:pt x="3" y="6"/>
                  </a:lnTo>
                  <a:lnTo>
                    <a:pt x="4" y="3"/>
                  </a:lnTo>
                  <a:lnTo>
                    <a:pt x="4" y="3"/>
                  </a:lnTo>
                  <a:lnTo>
                    <a:pt x="3" y="5"/>
                  </a:lnTo>
                  <a:lnTo>
                    <a:pt x="3" y="8"/>
                  </a:lnTo>
                  <a:lnTo>
                    <a:pt x="3"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0" name="Freeform 135"/>
            <p:cNvSpPr/>
            <p:nvPr/>
          </p:nvSpPr>
          <p:spPr bwMode="auto">
            <a:xfrm>
              <a:off x="8065066" y="1778299"/>
              <a:ext cx="20638" cy="28575"/>
            </a:xfrm>
            <a:custGeom>
              <a:avLst/>
              <a:gdLst>
                <a:gd name="T0" fmla="*/ 13 w 13"/>
                <a:gd name="T1" fmla="*/ 8 h 18"/>
                <a:gd name="T2" fmla="*/ 13 w 13"/>
                <a:gd name="T3" fmla="*/ 8 h 18"/>
                <a:gd name="T4" fmla="*/ 11 w 13"/>
                <a:gd name="T5" fmla="*/ 13 h 18"/>
                <a:gd name="T6" fmla="*/ 11 w 13"/>
                <a:gd name="T7" fmla="*/ 13 h 18"/>
                <a:gd name="T8" fmla="*/ 10 w 13"/>
                <a:gd name="T9" fmla="*/ 16 h 18"/>
                <a:gd name="T10" fmla="*/ 10 w 13"/>
                <a:gd name="T11" fmla="*/ 16 h 18"/>
                <a:gd name="T12" fmla="*/ 6 w 13"/>
                <a:gd name="T13" fmla="*/ 18 h 18"/>
                <a:gd name="T14" fmla="*/ 3 w 13"/>
                <a:gd name="T15" fmla="*/ 16 h 18"/>
                <a:gd name="T16" fmla="*/ 3 w 13"/>
                <a:gd name="T17" fmla="*/ 16 h 18"/>
                <a:gd name="T18" fmla="*/ 2 w 13"/>
                <a:gd name="T19" fmla="*/ 15 h 18"/>
                <a:gd name="T20" fmla="*/ 0 w 13"/>
                <a:gd name="T21" fmla="*/ 11 h 18"/>
                <a:gd name="T22" fmla="*/ 0 w 13"/>
                <a:gd name="T23" fmla="*/ 11 h 18"/>
                <a:gd name="T24" fmla="*/ 0 w 13"/>
                <a:gd name="T25" fmla="*/ 10 h 18"/>
                <a:gd name="T26" fmla="*/ 0 w 13"/>
                <a:gd name="T27" fmla="*/ 10 h 18"/>
                <a:gd name="T28" fmla="*/ 0 w 13"/>
                <a:gd name="T29" fmla="*/ 7 h 18"/>
                <a:gd name="T30" fmla="*/ 0 w 13"/>
                <a:gd name="T31" fmla="*/ 7 h 18"/>
                <a:gd name="T32" fmla="*/ 2 w 13"/>
                <a:gd name="T33" fmla="*/ 5 h 18"/>
                <a:gd name="T34" fmla="*/ 2 w 13"/>
                <a:gd name="T35" fmla="*/ 5 h 18"/>
                <a:gd name="T36" fmla="*/ 2 w 13"/>
                <a:gd name="T37" fmla="*/ 4 h 18"/>
                <a:gd name="T38" fmla="*/ 2 w 13"/>
                <a:gd name="T39" fmla="*/ 4 h 18"/>
                <a:gd name="T40" fmla="*/ 3 w 13"/>
                <a:gd name="T41" fmla="*/ 0 h 18"/>
                <a:gd name="T42" fmla="*/ 6 w 13"/>
                <a:gd name="T43" fmla="*/ 0 h 18"/>
                <a:gd name="T44" fmla="*/ 6 w 13"/>
                <a:gd name="T45" fmla="*/ 0 h 18"/>
                <a:gd name="T46" fmla="*/ 13 w 13"/>
                <a:gd name="T47" fmla="*/ 4 h 18"/>
                <a:gd name="T48" fmla="*/ 13 w 13"/>
                <a:gd name="T49" fmla="*/ 4 h 18"/>
                <a:gd name="T50" fmla="*/ 13 w 13"/>
                <a:gd name="T51" fmla="*/ 5 h 18"/>
                <a:gd name="T52" fmla="*/ 13 w 13"/>
                <a:gd name="T53" fmla="*/ 8 h 18"/>
                <a:gd name="T54" fmla="*/ 13 w 13"/>
                <a:gd name="T55"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 h="18">
                  <a:moveTo>
                    <a:pt x="13" y="8"/>
                  </a:moveTo>
                  <a:lnTo>
                    <a:pt x="13" y="8"/>
                  </a:lnTo>
                  <a:lnTo>
                    <a:pt x="11" y="13"/>
                  </a:lnTo>
                  <a:lnTo>
                    <a:pt x="11" y="13"/>
                  </a:lnTo>
                  <a:lnTo>
                    <a:pt x="10" y="16"/>
                  </a:lnTo>
                  <a:lnTo>
                    <a:pt x="10" y="16"/>
                  </a:lnTo>
                  <a:lnTo>
                    <a:pt x="6" y="18"/>
                  </a:lnTo>
                  <a:lnTo>
                    <a:pt x="3" y="16"/>
                  </a:lnTo>
                  <a:lnTo>
                    <a:pt x="3" y="16"/>
                  </a:lnTo>
                  <a:lnTo>
                    <a:pt x="2" y="15"/>
                  </a:lnTo>
                  <a:lnTo>
                    <a:pt x="0" y="11"/>
                  </a:lnTo>
                  <a:lnTo>
                    <a:pt x="0" y="11"/>
                  </a:lnTo>
                  <a:lnTo>
                    <a:pt x="0" y="10"/>
                  </a:lnTo>
                  <a:lnTo>
                    <a:pt x="0" y="10"/>
                  </a:lnTo>
                  <a:lnTo>
                    <a:pt x="0" y="7"/>
                  </a:lnTo>
                  <a:lnTo>
                    <a:pt x="0" y="7"/>
                  </a:lnTo>
                  <a:lnTo>
                    <a:pt x="2" y="5"/>
                  </a:lnTo>
                  <a:lnTo>
                    <a:pt x="2" y="5"/>
                  </a:lnTo>
                  <a:lnTo>
                    <a:pt x="2" y="4"/>
                  </a:lnTo>
                  <a:lnTo>
                    <a:pt x="2" y="4"/>
                  </a:lnTo>
                  <a:lnTo>
                    <a:pt x="3" y="0"/>
                  </a:lnTo>
                  <a:lnTo>
                    <a:pt x="6" y="0"/>
                  </a:lnTo>
                  <a:lnTo>
                    <a:pt x="6" y="0"/>
                  </a:lnTo>
                  <a:lnTo>
                    <a:pt x="13" y="4"/>
                  </a:lnTo>
                  <a:lnTo>
                    <a:pt x="13" y="4"/>
                  </a:lnTo>
                  <a:lnTo>
                    <a:pt x="13" y="5"/>
                  </a:lnTo>
                  <a:lnTo>
                    <a:pt x="13" y="8"/>
                  </a:lnTo>
                  <a:lnTo>
                    <a:pt x="13"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1" name="Freeform 136"/>
            <p:cNvSpPr>
              <a:spLocks noEditPoints="1"/>
            </p:cNvSpPr>
            <p:nvPr/>
          </p:nvSpPr>
          <p:spPr bwMode="auto">
            <a:xfrm>
              <a:off x="8069829" y="1535412"/>
              <a:ext cx="20638" cy="23813"/>
            </a:xfrm>
            <a:custGeom>
              <a:avLst/>
              <a:gdLst>
                <a:gd name="T0" fmla="*/ 13 w 13"/>
                <a:gd name="T1" fmla="*/ 8 h 15"/>
                <a:gd name="T2" fmla="*/ 13 w 13"/>
                <a:gd name="T3" fmla="*/ 8 h 15"/>
                <a:gd name="T4" fmla="*/ 11 w 13"/>
                <a:gd name="T5" fmla="*/ 13 h 15"/>
                <a:gd name="T6" fmla="*/ 11 w 13"/>
                <a:gd name="T7" fmla="*/ 13 h 15"/>
                <a:gd name="T8" fmla="*/ 10 w 13"/>
                <a:gd name="T9" fmla="*/ 15 h 15"/>
                <a:gd name="T10" fmla="*/ 7 w 13"/>
                <a:gd name="T11" fmla="*/ 15 h 15"/>
                <a:gd name="T12" fmla="*/ 7 w 13"/>
                <a:gd name="T13" fmla="*/ 15 h 15"/>
                <a:gd name="T14" fmla="*/ 5 w 13"/>
                <a:gd name="T15" fmla="*/ 15 h 15"/>
                <a:gd name="T16" fmla="*/ 5 w 13"/>
                <a:gd name="T17" fmla="*/ 15 h 15"/>
                <a:gd name="T18" fmla="*/ 2 w 13"/>
                <a:gd name="T19" fmla="*/ 15 h 15"/>
                <a:gd name="T20" fmla="*/ 0 w 13"/>
                <a:gd name="T21" fmla="*/ 11 h 15"/>
                <a:gd name="T22" fmla="*/ 0 w 13"/>
                <a:gd name="T23" fmla="*/ 11 h 15"/>
                <a:gd name="T24" fmla="*/ 0 w 13"/>
                <a:gd name="T25" fmla="*/ 10 h 15"/>
                <a:gd name="T26" fmla="*/ 0 w 13"/>
                <a:gd name="T27" fmla="*/ 10 h 15"/>
                <a:gd name="T28" fmla="*/ 0 w 13"/>
                <a:gd name="T29" fmla="*/ 7 h 15"/>
                <a:gd name="T30" fmla="*/ 0 w 13"/>
                <a:gd name="T31" fmla="*/ 5 h 15"/>
                <a:gd name="T32" fmla="*/ 0 w 13"/>
                <a:gd name="T33" fmla="*/ 5 h 15"/>
                <a:gd name="T34" fmla="*/ 2 w 13"/>
                <a:gd name="T35" fmla="*/ 2 h 15"/>
                <a:gd name="T36" fmla="*/ 2 w 13"/>
                <a:gd name="T37" fmla="*/ 2 h 15"/>
                <a:gd name="T38" fmla="*/ 3 w 13"/>
                <a:gd name="T39" fmla="*/ 0 h 15"/>
                <a:gd name="T40" fmla="*/ 5 w 13"/>
                <a:gd name="T41" fmla="*/ 0 h 15"/>
                <a:gd name="T42" fmla="*/ 5 w 13"/>
                <a:gd name="T43" fmla="*/ 0 h 15"/>
                <a:gd name="T44" fmla="*/ 11 w 13"/>
                <a:gd name="T45" fmla="*/ 4 h 15"/>
                <a:gd name="T46" fmla="*/ 11 w 13"/>
                <a:gd name="T47" fmla="*/ 4 h 15"/>
                <a:gd name="T48" fmla="*/ 13 w 13"/>
                <a:gd name="T49" fmla="*/ 5 h 15"/>
                <a:gd name="T50" fmla="*/ 13 w 13"/>
                <a:gd name="T51" fmla="*/ 8 h 15"/>
                <a:gd name="T52" fmla="*/ 13 w 13"/>
                <a:gd name="T53" fmla="*/ 8 h 15"/>
                <a:gd name="T54" fmla="*/ 8 w 13"/>
                <a:gd name="T55" fmla="*/ 11 h 15"/>
                <a:gd name="T56" fmla="*/ 8 w 13"/>
                <a:gd name="T57" fmla="*/ 11 h 15"/>
                <a:gd name="T58" fmla="*/ 10 w 13"/>
                <a:gd name="T59" fmla="*/ 10 h 15"/>
                <a:gd name="T60" fmla="*/ 10 w 13"/>
                <a:gd name="T61" fmla="*/ 7 h 15"/>
                <a:gd name="T62" fmla="*/ 10 w 13"/>
                <a:gd name="T63" fmla="*/ 7 h 15"/>
                <a:gd name="T64" fmla="*/ 8 w 13"/>
                <a:gd name="T65" fmla="*/ 8 h 15"/>
                <a:gd name="T66" fmla="*/ 8 w 13"/>
                <a:gd name="T67" fmla="*/ 8 h 15"/>
                <a:gd name="T68" fmla="*/ 8 w 13"/>
                <a:gd name="T69" fmla="*/ 11 h 15"/>
                <a:gd name="T70" fmla="*/ 8 w 13"/>
                <a:gd name="T71"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 h="15">
                  <a:moveTo>
                    <a:pt x="13" y="8"/>
                  </a:moveTo>
                  <a:lnTo>
                    <a:pt x="13" y="8"/>
                  </a:lnTo>
                  <a:lnTo>
                    <a:pt x="11" y="13"/>
                  </a:lnTo>
                  <a:lnTo>
                    <a:pt x="11" y="13"/>
                  </a:lnTo>
                  <a:lnTo>
                    <a:pt x="10" y="15"/>
                  </a:lnTo>
                  <a:lnTo>
                    <a:pt x="7" y="15"/>
                  </a:lnTo>
                  <a:lnTo>
                    <a:pt x="7" y="15"/>
                  </a:lnTo>
                  <a:lnTo>
                    <a:pt x="5" y="15"/>
                  </a:lnTo>
                  <a:lnTo>
                    <a:pt x="5" y="15"/>
                  </a:lnTo>
                  <a:lnTo>
                    <a:pt x="2" y="15"/>
                  </a:lnTo>
                  <a:lnTo>
                    <a:pt x="0" y="11"/>
                  </a:lnTo>
                  <a:lnTo>
                    <a:pt x="0" y="11"/>
                  </a:lnTo>
                  <a:lnTo>
                    <a:pt x="0" y="10"/>
                  </a:lnTo>
                  <a:lnTo>
                    <a:pt x="0" y="10"/>
                  </a:lnTo>
                  <a:lnTo>
                    <a:pt x="0" y="7"/>
                  </a:lnTo>
                  <a:lnTo>
                    <a:pt x="0" y="5"/>
                  </a:lnTo>
                  <a:lnTo>
                    <a:pt x="0" y="5"/>
                  </a:lnTo>
                  <a:lnTo>
                    <a:pt x="2" y="2"/>
                  </a:lnTo>
                  <a:lnTo>
                    <a:pt x="2" y="2"/>
                  </a:lnTo>
                  <a:lnTo>
                    <a:pt x="3" y="0"/>
                  </a:lnTo>
                  <a:lnTo>
                    <a:pt x="5" y="0"/>
                  </a:lnTo>
                  <a:lnTo>
                    <a:pt x="5" y="0"/>
                  </a:lnTo>
                  <a:lnTo>
                    <a:pt x="11" y="4"/>
                  </a:lnTo>
                  <a:lnTo>
                    <a:pt x="11" y="4"/>
                  </a:lnTo>
                  <a:lnTo>
                    <a:pt x="13" y="5"/>
                  </a:lnTo>
                  <a:lnTo>
                    <a:pt x="13" y="8"/>
                  </a:lnTo>
                  <a:lnTo>
                    <a:pt x="13" y="8"/>
                  </a:lnTo>
                  <a:close/>
                  <a:moveTo>
                    <a:pt x="8" y="11"/>
                  </a:moveTo>
                  <a:lnTo>
                    <a:pt x="8" y="11"/>
                  </a:lnTo>
                  <a:lnTo>
                    <a:pt x="10" y="10"/>
                  </a:lnTo>
                  <a:lnTo>
                    <a:pt x="10" y="7"/>
                  </a:lnTo>
                  <a:lnTo>
                    <a:pt x="10" y="7"/>
                  </a:lnTo>
                  <a:lnTo>
                    <a:pt x="8" y="8"/>
                  </a:lnTo>
                  <a:lnTo>
                    <a:pt x="8" y="8"/>
                  </a:lnTo>
                  <a:lnTo>
                    <a:pt x="8" y="11"/>
                  </a:lnTo>
                  <a:lnTo>
                    <a:pt x="8"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2" name="Freeform 137"/>
            <p:cNvSpPr>
              <a:spLocks noEditPoints="1"/>
            </p:cNvSpPr>
            <p:nvPr/>
          </p:nvSpPr>
          <p:spPr bwMode="auto">
            <a:xfrm>
              <a:off x="8099991" y="1440162"/>
              <a:ext cx="33338" cy="33338"/>
            </a:xfrm>
            <a:custGeom>
              <a:avLst/>
              <a:gdLst>
                <a:gd name="T0" fmla="*/ 11 w 21"/>
                <a:gd name="T1" fmla="*/ 0 h 21"/>
                <a:gd name="T2" fmla="*/ 11 w 21"/>
                <a:gd name="T3" fmla="*/ 0 h 21"/>
                <a:gd name="T4" fmla="*/ 13 w 21"/>
                <a:gd name="T5" fmla="*/ 0 h 21"/>
                <a:gd name="T6" fmla="*/ 13 w 21"/>
                <a:gd name="T7" fmla="*/ 0 h 21"/>
                <a:gd name="T8" fmla="*/ 16 w 21"/>
                <a:gd name="T9" fmla="*/ 0 h 21"/>
                <a:gd name="T10" fmla="*/ 17 w 21"/>
                <a:gd name="T11" fmla="*/ 2 h 21"/>
                <a:gd name="T12" fmla="*/ 17 w 21"/>
                <a:gd name="T13" fmla="*/ 2 h 21"/>
                <a:gd name="T14" fmla="*/ 21 w 21"/>
                <a:gd name="T15" fmla="*/ 7 h 21"/>
                <a:gd name="T16" fmla="*/ 21 w 21"/>
                <a:gd name="T17" fmla="*/ 7 h 21"/>
                <a:gd name="T18" fmla="*/ 21 w 21"/>
                <a:gd name="T19" fmla="*/ 10 h 21"/>
                <a:gd name="T20" fmla="*/ 21 w 21"/>
                <a:gd name="T21" fmla="*/ 10 h 21"/>
                <a:gd name="T22" fmla="*/ 21 w 21"/>
                <a:gd name="T23" fmla="*/ 13 h 21"/>
                <a:gd name="T24" fmla="*/ 17 w 21"/>
                <a:gd name="T25" fmla="*/ 16 h 21"/>
                <a:gd name="T26" fmla="*/ 16 w 21"/>
                <a:gd name="T27" fmla="*/ 19 h 21"/>
                <a:gd name="T28" fmla="*/ 11 w 21"/>
                <a:gd name="T29" fmla="*/ 21 h 21"/>
                <a:gd name="T30" fmla="*/ 11 w 21"/>
                <a:gd name="T31" fmla="*/ 21 h 21"/>
                <a:gd name="T32" fmla="*/ 5 w 21"/>
                <a:gd name="T33" fmla="*/ 19 h 21"/>
                <a:gd name="T34" fmla="*/ 2 w 21"/>
                <a:gd name="T35" fmla="*/ 15 h 21"/>
                <a:gd name="T36" fmla="*/ 2 w 21"/>
                <a:gd name="T37" fmla="*/ 15 h 21"/>
                <a:gd name="T38" fmla="*/ 0 w 21"/>
                <a:gd name="T39" fmla="*/ 10 h 21"/>
                <a:gd name="T40" fmla="*/ 0 w 21"/>
                <a:gd name="T41" fmla="*/ 10 h 21"/>
                <a:gd name="T42" fmla="*/ 2 w 21"/>
                <a:gd name="T43" fmla="*/ 7 h 21"/>
                <a:gd name="T44" fmla="*/ 3 w 21"/>
                <a:gd name="T45" fmla="*/ 4 h 21"/>
                <a:gd name="T46" fmla="*/ 3 w 21"/>
                <a:gd name="T47" fmla="*/ 4 h 21"/>
                <a:gd name="T48" fmla="*/ 5 w 21"/>
                <a:gd name="T49" fmla="*/ 2 h 21"/>
                <a:gd name="T50" fmla="*/ 5 w 21"/>
                <a:gd name="T51" fmla="*/ 2 h 21"/>
                <a:gd name="T52" fmla="*/ 8 w 21"/>
                <a:gd name="T53" fmla="*/ 0 h 21"/>
                <a:gd name="T54" fmla="*/ 11 w 21"/>
                <a:gd name="T55" fmla="*/ 0 h 21"/>
                <a:gd name="T56" fmla="*/ 11 w 21"/>
                <a:gd name="T57" fmla="*/ 0 h 21"/>
                <a:gd name="T58" fmla="*/ 5 w 21"/>
                <a:gd name="T59" fmla="*/ 15 h 21"/>
                <a:gd name="T60" fmla="*/ 5 w 21"/>
                <a:gd name="T61" fmla="*/ 15 h 21"/>
                <a:gd name="T62" fmla="*/ 3 w 21"/>
                <a:gd name="T63" fmla="*/ 13 h 21"/>
                <a:gd name="T64" fmla="*/ 3 w 21"/>
                <a:gd name="T65" fmla="*/ 11 h 21"/>
                <a:gd name="T66" fmla="*/ 3 w 21"/>
                <a:gd name="T67" fmla="*/ 11 h 21"/>
                <a:gd name="T68" fmla="*/ 3 w 21"/>
                <a:gd name="T69" fmla="*/ 13 h 21"/>
                <a:gd name="T70" fmla="*/ 5 w 21"/>
                <a:gd name="T71" fmla="*/ 15 h 21"/>
                <a:gd name="T72" fmla="*/ 5 w 21"/>
                <a:gd name="T73" fmla="*/ 15 h 21"/>
                <a:gd name="T74" fmla="*/ 13 w 21"/>
                <a:gd name="T75" fmla="*/ 10 h 21"/>
                <a:gd name="T76" fmla="*/ 13 w 21"/>
                <a:gd name="T77" fmla="*/ 10 h 21"/>
                <a:gd name="T78" fmla="*/ 11 w 21"/>
                <a:gd name="T79" fmla="*/ 10 h 21"/>
                <a:gd name="T80" fmla="*/ 11 w 21"/>
                <a:gd name="T81" fmla="*/ 10 h 21"/>
                <a:gd name="T82" fmla="*/ 13 w 21"/>
                <a:gd name="T83" fmla="*/ 11 h 21"/>
                <a:gd name="T84" fmla="*/ 13 w 21"/>
                <a:gd name="T85" fmla="*/ 11 h 21"/>
                <a:gd name="T86" fmla="*/ 13 w 21"/>
                <a:gd name="T87" fmla="*/ 10 h 21"/>
                <a:gd name="T88" fmla="*/ 13 w 21"/>
                <a:gd name="T89" fmla="*/ 10 h 21"/>
                <a:gd name="T90" fmla="*/ 10 w 21"/>
                <a:gd name="T91" fmla="*/ 15 h 21"/>
                <a:gd name="T92" fmla="*/ 10 w 21"/>
                <a:gd name="T93" fmla="*/ 15 h 21"/>
                <a:gd name="T94" fmla="*/ 10 w 21"/>
                <a:gd name="T95" fmla="*/ 13 h 21"/>
                <a:gd name="T96" fmla="*/ 10 w 21"/>
                <a:gd name="T97" fmla="*/ 13 h 21"/>
                <a:gd name="T98" fmla="*/ 10 w 21"/>
                <a:gd name="T99" fmla="*/ 13 h 21"/>
                <a:gd name="T100" fmla="*/ 10 w 21"/>
                <a:gd name="T101" fmla="*/ 13 h 21"/>
                <a:gd name="T102" fmla="*/ 10 w 21"/>
                <a:gd name="T103" fmla="*/ 13 h 21"/>
                <a:gd name="T104" fmla="*/ 10 w 21"/>
                <a:gd name="T105" fmla="*/ 13 h 21"/>
                <a:gd name="T106" fmla="*/ 10 w 21"/>
                <a:gd name="T107" fmla="*/ 15 h 21"/>
                <a:gd name="T108" fmla="*/ 10 w 21"/>
                <a:gd name="T109"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 h="21">
                  <a:moveTo>
                    <a:pt x="11" y="0"/>
                  </a:moveTo>
                  <a:lnTo>
                    <a:pt x="11" y="0"/>
                  </a:lnTo>
                  <a:lnTo>
                    <a:pt x="13" y="0"/>
                  </a:lnTo>
                  <a:lnTo>
                    <a:pt x="13" y="0"/>
                  </a:lnTo>
                  <a:lnTo>
                    <a:pt x="16" y="0"/>
                  </a:lnTo>
                  <a:lnTo>
                    <a:pt x="17" y="2"/>
                  </a:lnTo>
                  <a:lnTo>
                    <a:pt x="17" y="2"/>
                  </a:lnTo>
                  <a:lnTo>
                    <a:pt x="21" y="7"/>
                  </a:lnTo>
                  <a:lnTo>
                    <a:pt x="21" y="7"/>
                  </a:lnTo>
                  <a:lnTo>
                    <a:pt x="21" y="10"/>
                  </a:lnTo>
                  <a:lnTo>
                    <a:pt x="21" y="10"/>
                  </a:lnTo>
                  <a:lnTo>
                    <a:pt x="21" y="13"/>
                  </a:lnTo>
                  <a:lnTo>
                    <a:pt x="17" y="16"/>
                  </a:lnTo>
                  <a:lnTo>
                    <a:pt x="16" y="19"/>
                  </a:lnTo>
                  <a:lnTo>
                    <a:pt x="11" y="21"/>
                  </a:lnTo>
                  <a:lnTo>
                    <a:pt x="11" y="21"/>
                  </a:lnTo>
                  <a:lnTo>
                    <a:pt x="5" y="19"/>
                  </a:lnTo>
                  <a:lnTo>
                    <a:pt x="2" y="15"/>
                  </a:lnTo>
                  <a:lnTo>
                    <a:pt x="2" y="15"/>
                  </a:lnTo>
                  <a:lnTo>
                    <a:pt x="0" y="10"/>
                  </a:lnTo>
                  <a:lnTo>
                    <a:pt x="0" y="10"/>
                  </a:lnTo>
                  <a:lnTo>
                    <a:pt x="2" y="7"/>
                  </a:lnTo>
                  <a:lnTo>
                    <a:pt x="3" y="4"/>
                  </a:lnTo>
                  <a:lnTo>
                    <a:pt x="3" y="4"/>
                  </a:lnTo>
                  <a:lnTo>
                    <a:pt x="5" y="2"/>
                  </a:lnTo>
                  <a:lnTo>
                    <a:pt x="5" y="2"/>
                  </a:lnTo>
                  <a:lnTo>
                    <a:pt x="8" y="0"/>
                  </a:lnTo>
                  <a:lnTo>
                    <a:pt x="11" y="0"/>
                  </a:lnTo>
                  <a:lnTo>
                    <a:pt x="11" y="0"/>
                  </a:lnTo>
                  <a:close/>
                  <a:moveTo>
                    <a:pt x="5" y="15"/>
                  </a:moveTo>
                  <a:lnTo>
                    <a:pt x="5" y="15"/>
                  </a:lnTo>
                  <a:lnTo>
                    <a:pt x="3" y="13"/>
                  </a:lnTo>
                  <a:lnTo>
                    <a:pt x="3" y="11"/>
                  </a:lnTo>
                  <a:lnTo>
                    <a:pt x="3" y="11"/>
                  </a:lnTo>
                  <a:lnTo>
                    <a:pt x="3" y="13"/>
                  </a:lnTo>
                  <a:lnTo>
                    <a:pt x="5" y="15"/>
                  </a:lnTo>
                  <a:lnTo>
                    <a:pt x="5" y="15"/>
                  </a:lnTo>
                  <a:close/>
                  <a:moveTo>
                    <a:pt x="13" y="10"/>
                  </a:moveTo>
                  <a:lnTo>
                    <a:pt x="13" y="10"/>
                  </a:lnTo>
                  <a:lnTo>
                    <a:pt x="11" y="10"/>
                  </a:lnTo>
                  <a:lnTo>
                    <a:pt x="11" y="10"/>
                  </a:lnTo>
                  <a:lnTo>
                    <a:pt x="13" y="11"/>
                  </a:lnTo>
                  <a:lnTo>
                    <a:pt x="13" y="11"/>
                  </a:lnTo>
                  <a:lnTo>
                    <a:pt x="13" y="10"/>
                  </a:lnTo>
                  <a:lnTo>
                    <a:pt x="13" y="10"/>
                  </a:lnTo>
                  <a:close/>
                  <a:moveTo>
                    <a:pt x="10" y="15"/>
                  </a:moveTo>
                  <a:lnTo>
                    <a:pt x="10" y="15"/>
                  </a:lnTo>
                  <a:lnTo>
                    <a:pt x="10" y="13"/>
                  </a:lnTo>
                  <a:lnTo>
                    <a:pt x="10" y="13"/>
                  </a:lnTo>
                  <a:lnTo>
                    <a:pt x="10" y="13"/>
                  </a:lnTo>
                  <a:lnTo>
                    <a:pt x="10" y="13"/>
                  </a:lnTo>
                  <a:lnTo>
                    <a:pt x="10" y="13"/>
                  </a:lnTo>
                  <a:lnTo>
                    <a:pt x="10" y="13"/>
                  </a:lnTo>
                  <a:lnTo>
                    <a:pt x="10" y="15"/>
                  </a:lnTo>
                  <a:lnTo>
                    <a:pt x="1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3" name="Freeform 138"/>
            <p:cNvSpPr>
              <a:spLocks noEditPoints="1"/>
            </p:cNvSpPr>
            <p:nvPr/>
          </p:nvSpPr>
          <p:spPr bwMode="auto">
            <a:xfrm>
              <a:off x="7895204" y="1468737"/>
              <a:ext cx="26988" cy="31750"/>
            </a:xfrm>
            <a:custGeom>
              <a:avLst/>
              <a:gdLst>
                <a:gd name="T0" fmla="*/ 0 w 17"/>
                <a:gd name="T1" fmla="*/ 9 h 20"/>
                <a:gd name="T2" fmla="*/ 0 w 17"/>
                <a:gd name="T3" fmla="*/ 9 h 20"/>
                <a:gd name="T4" fmla="*/ 0 w 17"/>
                <a:gd name="T5" fmla="*/ 8 h 20"/>
                <a:gd name="T6" fmla="*/ 1 w 17"/>
                <a:gd name="T7" fmla="*/ 4 h 20"/>
                <a:gd name="T8" fmla="*/ 1 w 17"/>
                <a:gd name="T9" fmla="*/ 4 h 20"/>
                <a:gd name="T10" fmla="*/ 5 w 17"/>
                <a:gd name="T11" fmla="*/ 1 h 20"/>
                <a:gd name="T12" fmla="*/ 5 w 17"/>
                <a:gd name="T13" fmla="*/ 1 h 20"/>
                <a:gd name="T14" fmla="*/ 8 w 17"/>
                <a:gd name="T15" fmla="*/ 0 h 20"/>
                <a:gd name="T16" fmla="*/ 9 w 17"/>
                <a:gd name="T17" fmla="*/ 0 h 20"/>
                <a:gd name="T18" fmla="*/ 9 w 17"/>
                <a:gd name="T19" fmla="*/ 0 h 20"/>
                <a:gd name="T20" fmla="*/ 11 w 17"/>
                <a:gd name="T21" fmla="*/ 0 h 20"/>
                <a:gd name="T22" fmla="*/ 11 w 17"/>
                <a:gd name="T23" fmla="*/ 0 h 20"/>
                <a:gd name="T24" fmla="*/ 16 w 17"/>
                <a:gd name="T25" fmla="*/ 1 h 20"/>
                <a:gd name="T26" fmla="*/ 17 w 17"/>
                <a:gd name="T27" fmla="*/ 6 h 20"/>
                <a:gd name="T28" fmla="*/ 17 w 17"/>
                <a:gd name="T29" fmla="*/ 6 h 20"/>
                <a:gd name="T30" fmla="*/ 17 w 17"/>
                <a:gd name="T31" fmla="*/ 9 h 20"/>
                <a:gd name="T32" fmla="*/ 17 w 17"/>
                <a:gd name="T33" fmla="*/ 9 h 20"/>
                <a:gd name="T34" fmla="*/ 16 w 17"/>
                <a:gd name="T35" fmla="*/ 14 h 20"/>
                <a:gd name="T36" fmla="*/ 16 w 17"/>
                <a:gd name="T37" fmla="*/ 14 h 20"/>
                <a:gd name="T38" fmla="*/ 14 w 17"/>
                <a:gd name="T39" fmla="*/ 16 h 20"/>
                <a:gd name="T40" fmla="*/ 14 w 17"/>
                <a:gd name="T41" fmla="*/ 16 h 20"/>
                <a:gd name="T42" fmla="*/ 11 w 17"/>
                <a:gd name="T43" fmla="*/ 19 h 20"/>
                <a:gd name="T44" fmla="*/ 11 w 17"/>
                <a:gd name="T45" fmla="*/ 19 h 20"/>
                <a:gd name="T46" fmla="*/ 8 w 17"/>
                <a:gd name="T47" fmla="*/ 20 h 20"/>
                <a:gd name="T48" fmla="*/ 6 w 17"/>
                <a:gd name="T49" fmla="*/ 19 h 20"/>
                <a:gd name="T50" fmla="*/ 6 w 17"/>
                <a:gd name="T51" fmla="*/ 19 h 20"/>
                <a:gd name="T52" fmla="*/ 3 w 17"/>
                <a:gd name="T53" fmla="*/ 16 h 20"/>
                <a:gd name="T54" fmla="*/ 3 w 17"/>
                <a:gd name="T55" fmla="*/ 16 h 20"/>
                <a:gd name="T56" fmla="*/ 1 w 17"/>
                <a:gd name="T57" fmla="*/ 16 h 20"/>
                <a:gd name="T58" fmla="*/ 1 w 17"/>
                <a:gd name="T59" fmla="*/ 16 h 20"/>
                <a:gd name="T60" fmla="*/ 0 w 17"/>
                <a:gd name="T61" fmla="*/ 14 h 20"/>
                <a:gd name="T62" fmla="*/ 0 w 17"/>
                <a:gd name="T63" fmla="*/ 11 h 20"/>
                <a:gd name="T64" fmla="*/ 0 w 17"/>
                <a:gd name="T65" fmla="*/ 11 h 20"/>
                <a:gd name="T66" fmla="*/ 0 w 17"/>
                <a:gd name="T67" fmla="*/ 9 h 20"/>
                <a:gd name="T68" fmla="*/ 0 w 17"/>
                <a:gd name="T69" fmla="*/ 9 h 20"/>
                <a:gd name="T70" fmla="*/ 8 w 17"/>
                <a:gd name="T71" fmla="*/ 17 h 20"/>
                <a:gd name="T72" fmla="*/ 8 w 17"/>
                <a:gd name="T73" fmla="*/ 17 h 20"/>
                <a:gd name="T74" fmla="*/ 9 w 17"/>
                <a:gd name="T75" fmla="*/ 17 h 20"/>
                <a:gd name="T76" fmla="*/ 9 w 17"/>
                <a:gd name="T77" fmla="*/ 17 h 20"/>
                <a:gd name="T78" fmla="*/ 8 w 17"/>
                <a:gd name="T79" fmla="*/ 17 h 20"/>
                <a:gd name="T80" fmla="*/ 8 w 17"/>
                <a:gd name="T81" fmla="*/ 1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 h="20">
                  <a:moveTo>
                    <a:pt x="0" y="9"/>
                  </a:moveTo>
                  <a:lnTo>
                    <a:pt x="0" y="9"/>
                  </a:lnTo>
                  <a:lnTo>
                    <a:pt x="0" y="8"/>
                  </a:lnTo>
                  <a:lnTo>
                    <a:pt x="1" y="4"/>
                  </a:lnTo>
                  <a:lnTo>
                    <a:pt x="1" y="4"/>
                  </a:lnTo>
                  <a:lnTo>
                    <a:pt x="5" y="1"/>
                  </a:lnTo>
                  <a:lnTo>
                    <a:pt x="5" y="1"/>
                  </a:lnTo>
                  <a:lnTo>
                    <a:pt x="8" y="0"/>
                  </a:lnTo>
                  <a:lnTo>
                    <a:pt x="9" y="0"/>
                  </a:lnTo>
                  <a:lnTo>
                    <a:pt x="9" y="0"/>
                  </a:lnTo>
                  <a:lnTo>
                    <a:pt x="11" y="0"/>
                  </a:lnTo>
                  <a:lnTo>
                    <a:pt x="11" y="0"/>
                  </a:lnTo>
                  <a:lnTo>
                    <a:pt x="16" y="1"/>
                  </a:lnTo>
                  <a:lnTo>
                    <a:pt x="17" y="6"/>
                  </a:lnTo>
                  <a:lnTo>
                    <a:pt x="17" y="6"/>
                  </a:lnTo>
                  <a:lnTo>
                    <a:pt x="17" y="9"/>
                  </a:lnTo>
                  <a:lnTo>
                    <a:pt x="17" y="9"/>
                  </a:lnTo>
                  <a:lnTo>
                    <a:pt x="16" y="14"/>
                  </a:lnTo>
                  <a:lnTo>
                    <a:pt x="16" y="14"/>
                  </a:lnTo>
                  <a:lnTo>
                    <a:pt x="14" y="16"/>
                  </a:lnTo>
                  <a:lnTo>
                    <a:pt x="14" y="16"/>
                  </a:lnTo>
                  <a:lnTo>
                    <a:pt x="11" y="19"/>
                  </a:lnTo>
                  <a:lnTo>
                    <a:pt x="11" y="19"/>
                  </a:lnTo>
                  <a:lnTo>
                    <a:pt x="8" y="20"/>
                  </a:lnTo>
                  <a:lnTo>
                    <a:pt x="6" y="19"/>
                  </a:lnTo>
                  <a:lnTo>
                    <a:pt x="6" y="19"/>
                  </a:lnTo>
                  <a:lnTo>
                    <a:pt x="3" y="16"/>
                  </a:lnTo>
                  <a:lnTo>
                    <a:pt x="3" y="16"/>
                  </a:lnTo>
                  <a:lnTo>
                    <a:pt x="1" y="16"/>
                  </a:lnTo>
                  <a:lnTo>
                    <a:pt x="1" y="16"/>
                  </a:lnTo>
                  <a:lnTo>
                    <a:pt x="0" y="14"/>
                  </a:lnTo>
                  <a:lnTo>
                    <a:pt x="0" y="11"/>
                  </a:lnTo>
                  <a:lnTo>
                    <a:pt x="0" y="11"/>
                  </a:lnTo>
                  <a:lnTo>
                    <a:pt x="0" y="9"/>
                  </a:lnTo>
                  <a:lnTo>
                    <a:pt x="0" y="9"/>
                  </a:lnTo>
                  <a:close/>
                  <a:moveTo>
                    <a:pt x="8" y="17"/>
                  </a:moveTo>
                  <a:lnTo>
                    <a:pt x="8" y="17"/>
                  </a:lnTo>
                  <a:lnTo>
                    <a:pt x="9" y="17"/>
                  </a:lnTo>
                  <a:lnTo>
                    <a:pt x="9" y="17"/>
                  </a:lnTo>
                  <a:lnTo>
                    <a:pt x="8" y="17"/>
                  </a:lnTo>
                  <a:lnTo>
                    <a:pt x="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14" name="组合 363"/>
          <p:cNvGrpSpPr/>
          <p:nvPr/>
        </p:nvGrpSpPr>
        <p:grpSpPr>
          <a:xfrm>
            <a:off x="8955199" y="2316505"/>
            <a:ext cx="922130" cy="925411"/>
            <a:chOff x="5148263" y="2954338"/>
            <a:chExt cx="1249363" cy="1279525"/>
          </a:xfrm>
          <a:solidFill>
            <a:schemeClr val="bg1"/>
          </a:solidFill>
        </p:grpSpPr>
        <p:sp>
          <p:nvSpPr>
            <p:cNvPr id="415" name="Freeform 230"/>
            <p:cNvSpPr>
              <a:spLocks noEditPoints="1"/>
            </p:cNvSpPr>
            <p:nvPr/>
          </p:nvSpPr>
          <p:spPr bwMode="auto">
            <a:xfrm>
              <a:off x="5230813" y="3509963"/>
              <a:ext cx="179388" cy="177800"/>
            </a:xfrm>
            <a:custGeom>
              <a:avLst/>
              <a:gdLst/>
              <a:ahLst/>
              <a:cxnLst>
                <a:cxn ang="0">
                  <a:pos x="181" y="336"/>
                </a:cxn>
                <a:cxn ang="0">
                  <a:pos x="155" y="319"/>
                </a:cxn>
                <a:cxn ang="0">
                  <a:pos x="127" y="274"/>
                </a:cxn>
                <a:cxn ang="0">
                  <a:pos x="108" y="245"/>
                </a:cxn>
                <a:cxn ang="0">
                  <a:pos x="59" y="234"/>
                </a:cxn>
                <a:cxn ang="0">
                  <a:pos x="25" y="227"/>
                </a:cxn>
                <a:cxn ang="0">
                  <a:pos x="4" y="219"/>
                </a:cxn>
                <a:cxn ang="0">
                  <a:pos x="0" y="205"/>
                </a:cxn>
                <a:cxn ang="0">
                  <a:pos x="13" y="170"/>
                </a:cxn>
                <a:cxn ang="0">
                  <a:pos x="36" y="144"/>
                </a:cxn>
                <a:cxn ang="0">
                  <a:pos x="53" y="116"/>
                </a:cxn>
                <a:cxn ang="0">
                  <a:pos x="49" y="66"/>
                </a:cxn>
                <a:cxn ang="0">
                  <a:pos x="52" y="15"/>
                </a:cxn>
                <a:cxn ang="0">
                  <a:pos x="67" y="2"/>
                </a:cxn>
                <a:cxn ang="0">
                  <a:pos x="95" y="5"/>
                </a:cxn>
                <a:cxn ang="0">
                  <a:pos x="143" y="26"/>
                </a:cxn>
                <a:cxn ang="0">
                  <a:pos x="168" y="27"/>
                </a:cxn>
                <a:cxn ang="0">
                  <a:pos x="205" y="9"/>
                </a:cxn>
                <a:cxn ang="0">
                  <a:pos x="232" y="1"/>
                </a:cxn>
                <a:cxn ang="0">
                  <a:pos x="273" y="3"/>
                </a:cxn>
                <a:cxn ang="0">
                  <a:pos x="287" y="17"/>
                </a:cxn>
                <a:cxn ang="0">
                  <a:pos x="287" y="43"/>
                </a:cxn>
                <a:cxn ang="0">
                  <a:pos x="275" y="102"/>
                </a:cxn>
                <a:cxn ang="0">
                  <a:pos x="279" y="118"/>
                </a:cxn>
                <a:cxn ang="0">
                  <a:pos x="304" y="139"/>
                </a:cxn>
                <a:cxn ang="0">
                  <a:pos x="333" y="159"/>
                </a:cxn>
                <a:cxn ang="0">
                  <a:pos x="339" y="170"/>
                </a:cxn>
                <a:cxn ang="0">
                  <a:pos x="331" y="204"/>
                </a:cxn>
                <a:cxn ang="0">
                  <a:pos x="315" y="217"/>
                </a:cxn>
                <a:cxn ang="0">
                  <a:pos x="270" y="230"/>
                </a:cxn>
                <a:cxn ang="0">
                  <a:pos x="249" y="243"/>
                </a:cxn>
                <a:cxn ang="0">
                  <a:pos x="227" y="282"/>
                </a:cxn>
                <a:cxn ang="0">
                  <a:pos x="203" y="332"/>
                </a:cxn>
                <a:cxn ang="0">
                  <a:pos x="157" y="48"/>
                </a:cxn>
                <a:cxn ang="0">
                  <a:pos x="107" y="27"/>
                </a:cxn>
                <a:cxn ang="0">
                  <a:pos x="75" y="20"/>
                </a:cxn>
                <a:cxn ang="0">
                  <a:pos x="65" y="71"/>
                </a:cxn>
                <a:cxn ang="0">
                  <a:pos x="65" y="129"/>
                </a:cxn>
                <a:cxn ang="0">
                  <a:pos x="46" y="163"/>
                </a:cxn>
                <a:cxn ang="0">
                  <a:pos x="31" y="175"/>
                </a:cxn>
                <a:cxn ang="0">
                  <a:pos x="20" y="198"/>
                </a:cxn>
                <a:cxn ang="0">
                  <a:pos x="73" y="222"/>
                </a:cxn>
                <a:cxn ang="0">
                  <a:pos x="110" y="228"/>
                </a:cxn>
                <a:cxn ang="0">
                  <a:pos x="124" y="237"/>
                </a:cxn>
                <a:cxn ang="0">
                  <a:pos x="138" y="269"/>
                </a:cxn>
                <a:cxn ang="0">
                  <a:pos x="153" y="295"/>
                </a:cxn>
                <a:cxn ang="0">
                  <a:pos x="185" y="321"/>
                </a:cxn>
                <a:cxn ang="0">
                  <a:pos x="207" y="288"/>
                </a:cxn>
                <a:cxn ang="0">
                  <a:pos x="230" y="237"/>
                </a:cxn>
                <a:cxn ang="0">
                  <a:pos x="247" y="223"/>
                </a:cxn>
                <a:cxn ang="0">
                  <a:pos x="270" y="210"/>
                </a:cxn>
                <a:cxn ang="0">
                  <a:pos x="309" y="199"/>
                </a:cxn>
                <a:cxn ang="0">
                  <a:pos x="320" y="184"/>
                </a:cxn>
                <a:cxn ang="0">
                  <a:pos x="318" y="171"/>
                </a:cxn>
                <a:cxn ang="0">
                  <a:pos x="295" y="152"/>
                </a:cxn>
                <a:cxn ang="0">
                  <a:pos x="264" y="130"/>
                </a:cxn>
                <a:cxn ang="0">
                  <a:pos x="259" y="113"/>
                </a:cxn>
                <a:cxn ang="0">
                  <a:pos x="262" y="78"/>
                </a:cxn>
                <a:cxn ang="0">
                  <a:pos x="270" y="26"/>
                </a:cxn>
                <a:cxn ang="0">
                  <a:pos x="249" y="19"/>
                </a:cxn>
                <a:cxn ang="0">
                  <a:pos x="215" y="27"/>
                </a:cxn>
                <a:cxn ang="0">
                  <a:pos x="157" y="48"/>
                </a:cxn>
              </a:cxnLst>
              <a:rect l="0" t="0" r="r" b="b"/>
              <a:pathLst>
                <a:path w="339" h="337">
                  <a:moveTo>
                    <a:pt x="199" y="337"/>
                  </a:moveTo>
                  <a:lnTo>
                    <a:pt x="199" y="337"/>
                  </a:lnTo>
                  <a:lnTo>
                    <a:pt x="189" y="337"/>
                  </a:lnTo>
                  <a:lnTo>
                    <a:pt x="181" y="336"/>
                  </a:lnTo>
                  <a:lnTo>
                    <a:pt x="173" y="334"/>
                  </a:lnTo>
                  <a:lnTo>
                    <a:pt x="167" y="330"/>
                  </a:lnTo>
                  <a:lnTo>
                    <a:pt x="160" y="325"/>
                  </a:lnTo>
                  <a:lnTo>
                    <a:pt x="155" y="319"/>
                  </a:lnTo>
                  <a:lnTo>
                    <a:pt x="150" y="313"/>
                  </a:lnTo>
                  <a:lnTo>
                    <a:pt x="144" y="305"/>
                  </a:lnTo>
                  <a:lnTo>
                    <a:pt x="136" y="290"/>
                  </a:lnTo>
                  <a:lnTo>
                    <a:pt x="127" y="274"/>
                  </a:lnTo>
                  <a:lnTo>
                    <a:pt x="118" y="259"/>
                  </a:lnTo>
                  <a:lnTo>
                    <a:pt x="113" y="252"/>
                  </a:lnTo>
                  <a:lnTo>
                    <a:pt x="108" y="245"/>
                  </a:lnTo>
                  <a:lnTo>
                    <a:pt x="108" y="245"/>
                  </a:lnTo>
                  <a:lnTo>
                    <a:pt x="101" y="245"/>
                  </a:lnTo>
                  <a:lnTo>
                    <a:pt x="94" y="243"/>
                  </a:lnTo>
                  <a:lnTo>
                    <a:pt x="77" y="239"/>
                  </a:lnTo>
                  <a:lnTo>
                    <a:pt x="59" y="234"/>
                  </a:lnTo>
                  <a:lnTo>
                    <a:pt x="49" y="230"/>
                  </a:lnTo>
                  <a:lnTo>
                    <a:pt x="38" y="229"/>
                  </a:lnTo>
                  <a:lnTo>
                    <a:pt x="38" y="229"/>
                  </a:lnTo>
                  <a:lnTo>
                    <a:pt x="25" y="227"/>
                  </a:lnTo>
                  <a:lnTo>
                    <a:pt x="19" y="226"/>
                  </a:lnTo>
                  <a:lnTo>
                    <a:pt x="14" y="225"/>
                  </a:lnTo>
                  <a:lnTo>
                    <a:pt x="8" y="223"/>
                  </a:lnTo>
                  <a:lnTo>
                    <a:pt x="4" y="219"/>
                  </a:lnTo>
                  <a:lnTo>
                    <a:pt x="1" y="214"/>
                  </a:lnTo>
                  <a:lnTo>
                    <a:pt x="0" y="208"/>
                  </a:lnTo>
                  <a:lnTo>
                    <a:pt x="0" y="208"/>
                  </a:lnTo>
                  <a:lnTo>
                    <a:pt x="0" y="205"/>
                  </a:lnTo>
                  <a:lnTo>
                    <a:pt x="0" y="200"/>
                  </a:lnTo>
                  <a:lnTo>
                    <a:pt x="3" y="190"/>
                  </a:lnTo>
                  <a:lnTo>
                    <a:pt x="7" y="180"/>
                  </a:lnTo>
                  <a:lnTo>
                    <a:pt x="13" y="170"/>
                  </a:lnTo>
                  <a:lnTo>
                    <a:pt x="13" y="170"/>
                  </a:lnTo>
                  <a:lnTo>
                    <a:pt x="18" y="164"/>
                  </a:lnTo>
                  <a:lnTo>
                    <a:pt x="23" y="156"/>
                  </a:lnTo>
                  <a:lnTo>
                    <a:pt x="36" y="144"/>
                  </a:lnTo>
                  <a:lnTo>
                    <a:pt x="43" y="137"/>
                  </a:lnTo>
                  <a:lnTo>
                    <a:pt x="48" y="131"/>
                  </a:lnTo>
                  <a:lnTo>
                    <a:pt x="51" y="123"/>
                  </a:lnTo>
                  <a:lnTo>
                    <a:pt x="53" y="116"/>
                  </a:lnTo>
                  <a:lnTo>
                    <a:pt x="53" y="116"/>
                  </a:lnTo>
                  <a:lnTo>
                    <a:pt x="53" y="104"/>
                  </a:lnTo>
                  <a:lnTo>
                    <a:pt x="52" y="92"/>
                  </a:lnTo>
                  <a:lnTo>
                    <a:pt x="49" y="66"/>
                  </a:lnTo>
                  <a:lnTo>
                    <a:pt x="48" y="54"/>
                  </a:lnTo>
                  <a:lnTo>
                    <a:pt x="48" y="41"/>
                  </a:lnTo>
                  <a:lnTo>
                    <a:pt x="49" y="28"/>
                  </a:lnTo>
                  <a:lnTo>
                    <a:pt x="52" y="15"/>
                  </a:lnTo>
                  <a:lnTo>
                    <a:pt x="52" y="15"/>
                  </a:lnTo>
                  <a:lnTo>
                    <a:pt x="57" y="10"/>
                  </a:lnTo>
                  <a:lnTo>
                    <a:pt x="62" y="5"/>
                  </a:lnTo>
                  <a:lnTo>
                    <a:pt x="67" y="2"/>
                  </a:lnTo>
                  <a:lnTo>
                    <a:pt x="73" y="1"/>
                  </a:lnTo>
                  <a:lnTo>
                    <a:pt x="78" y="1"/>
                  </a:lnTo>
                  <a:lnTo>
                    <a:pt x="83" y="2"/>
                  </a:lnTo>
                  <a:lnTo>
                    <a:pt x="95" y="5"/>
                  </a:lnTo>
                  <a:lnTo>
                    <a:pt x="108" y="12"/>
                  </a:lnTo>
                  <a:lnTo>
                    <a:pt x="122" y="18"/>
                  </a:lnTo>
                  <a:lnTo>
                    <a:pt x="136" y="24"/>
                  </a:lnTo>
                  <a:lnTo>
                    <a:pt x="143" y="26"/>
                  </a:lnTo>
                  <a:lnTo>
                    <a:pt x="152" y="28"/>
                  </a:lnTo>
                  <a:lnTo>
                    <a:pt x="152" y="28"/>
                  </a:lnTo>
                  <a:lnTo>
                    <a:pt x="159" y="28"/>
                  </a:lnTo>
                  <a:lnTo>
                    <a:pt x="168" y="27"/>
                  </a:lnTo>
                  <a:lnTo>
                    <a:pt x="175" y="25"/>
                  </a:lnTo>
                  <a:lnTo>
                    <a:pt x="183" y="20"/>
                  </a:lnTo>
                  <a:lnTo>
                    <a:pt x="198" y="13"/>
                  </a:lnTo>
                  <a:lnTo>
                    <a:pt x="205" y="9"/>
                  </a:lnTo>
                  <a:lnTo>
                    <a:pt x="214" y="5"/>
                  </a:lnTo>
                  <a:lnTo>
                    <a:pt x="214" y="5"/>
                  </a:lnTo>
                  <a:lnTo>
                    <a:pt x="221" y="3"/>
                  </a:lnTo>
                  <a:lnTo>
                    <a:pt x="232" y="1"/>
                  </a:lnTo>
                  <a:lnTo>
                    <a:pt x="244" y="0"/>
                  </a:lnTo>
                  <a:lnTo>
                    <a:pt x="256" y="0"/>
                  </a:lnTo>
                  <a:lnTo>
                    <a:pt x="267" y="1"/>
                  </a:lnTo>
                  <a:lnTo>
                    <a:pt x="273" y="3"/>
                  </a:lnTo>
                  <a:lnTo>
                    <a:pt x="278" y="5"/>
                  </a:lnTo>
                  <a:lnTo>
                    <a:pt x="281" y="9"/>
                  </a:lnTo>
                  <a:lnTo>
                    <a:pt x="285" y="12"/>
                  </a:lnTo>
                  <a:lnTo>
                    <a:pt x="287" y="17"/>
                  </a:lnTo>
                  <a:lnTo>
                    <a:pt x="289" y="23"/>
                  </a:lnTo>
                  <a:lnTo>
                    <a:pt x="289" y="23"/>
                  </a:lnTo>
                  <a:lnTo>
                    <a:pt x="289" y="32"/>
                  </a:lnTo>
                  <a:lnTo>
                    <a:pt x="287" y="43"/>
                  </a:lnTo>
                  <a:lnTo>
                    <a:pt x="280" y="70"/>
                  </a:lnTo>
                  <a:lnTo>
                    <a:pt x="277" y="84"/>
                  </a:lnTo>
                  <a:lnTo>
                    <a:pt x="275" y="96"/>
                  </a:lnTo>
                  <a:lnTo>
                    <a:pt x="275" y="102"/>
                  </a:lnTo>
                  <a:lnTo>
                    <a:pt x="276" y="108"/>
                  </a:lnTo>
                  <a:lnTo>
                    <a:pt x="277" y="114"/>
                  </a:lnTo>
                  <a:lnTo>
                    <a:pt x="279" y="118"/>
                  </a:lnTo>
                  <a:lnTo>
                    <a:pt x="279" y="118"/>
                  </a:lnTo>
                  <a:lnTo>
                    <a:pt x="282" y="123"/>
                  </a:lnTo>
                  <a:lnTo>
                    <a:pt x="286" y="126"/>
                  </a:lnTo>
                  <a:lnTo>
                    <a:pt x="294" y="134"/>
                  </a:lnTo>
                  <a:lnTo>
                    <a:pt x="304" y="139"/>
                  </a:lnTo>
                  <a:lnTo>
                    <a:pt x="312" y="145"/>
                  </a:lnTo>
                  <a:lnTo>
                    <a:pt x="322" y="149"/>
                  </a:lnTo>
                  <a:lnTo>
                    <a:pt x="330" y="154"/>
                  </a:lnTo>
                  <a:lnTo>
                    <a:pt x="333" y="159"/>
                  </a:lnTo>
                  <a:lnTo>
                    <a:pt x="336" y="162"/>
                  </a:lnTo>
                  <a:lnTo>
                    <a:pt x="338" y="166"/>
                  </a:lnTo>
                  <a:lnTo>
                    <a:pt x="339" y="170"/>
                  </a:lnTo>
                  <a:lnTo>
                    <a:pt x="339" y="170"/>
                  </a:lnTo>
                  <a:lnTo>
                    <a:pt x="339" y="177"/>
                  </a:lnTo>
                  <a:lnTo>
                    <a:pt x="337" y="187"/>
                  </a:lnTo>
                  <a:lnTo>
                    <a:pt x="333" y="199"/>
                  </a:lnTo>
                  <a:lnTo>
                    <a:pt x="331" y="204"/>
                  </a:lnTo>
                  <a:lnTo>
                    <a:pt x="328" y="208"/>
                  </a:lnTo>
                  <a:lnTo>
                    <a:pt x="328" y="208"/>
                  </a:lnTo>
                  <a:lnTo>
                    <a:pt x="322" y="214"/>
                  </a:lnTo>
                  <a:lnTo>
                    <a:pt x="315" y="217"/>
                  </a:lnTo>
                  <a:lnTo>
                    <a:pt x="306" y="221"/>
                  </a:lnTo>
                  <a:lnTo>
                    <a:pt x="297" y="224"/>
                  </a:lnTo>
                  <a:lnTo>
                    <a:pt x="279" y="228"/>
                  </a:lnTo>
                  <a:lnTo>
                    <a:pt x="270" y="230"/>
                  </a:lnTo>
                  <a:lnTo>
                    <a:pt x="260" y="235"/>
                  </a:lnTo>
                  <a:lnTo>
                    <a:pt x="260" y="235"/>
                  </a:lnTo>
                  <a:lnTo>
                    <a:pt x="255" y="238"/>
                  </a:lnTo>
                  <a:lnTo>
                    <a:pt x="249" y="243"/>
                  </a:lnTo>
                  <a:lnTo>
                    <a:pt x="244" y="249"/>
                  </a:lnTo>
                  <a:lnTo>
                    <a:pt x="240" y="254"/>
                  </a:lnTo>
                  <a:lnTo>
                    <a:pt x="233" y="268"/>
                  </a:lnTo>
                  <a:lnTo>
                    <a:pt x="227" y="282"/>
                  </a:lnTo>
                  <a:lnTo>
                    <a:pt x="221" y="297"/>
                  </a:lnTo>
                  <a:lnTo>
                    <a:pt x="215" y="312"/>
                  </a:lnTo>
                  <a:lnTo>
                    <a:pt x="207" y="326"/>
                  </a:lnTo>
                  <a:lnTo>
                    <a:pt x="203" y="332"/>
                  </a:lnTo>
                  <a:lnTo>
                    <a:pt x="199" y="337"/>
                  </a:lnTo>
                  <a:lnTo>
                    <a:pt x="199" y="337"/>
                  </a:lnTo>
                  <a:close/>
                  <a:moveTo>
                    <a:pt x="157" y="48"/>
                  </a:moveTo>
                  <a:lnTo>
                    <a:pt x="157" y="48"/>
                  </a:lnTo>
                  <a:lnTo>
                    <a:pt x="146" y="45"/>
                  </a:lnTo>
                  <a:lnTo>
                    <a:pt x="137" y="41"/>
                  </a:lnTo>
                  <a:lnTo>
                    <a:pt x="116" y="31"/>
                  </a:lnTo>
                  <a:lnTo>
                    <a:pt x="107" y="27"/>
                  </a:lnTo>
                  <a:lnTo>
                    <a:pt x="96" y="24"/>
                  </a:lnTo>
                  <a:lnTo>
                    <a:pt x="85" y="22"/>
                  </a:lnTo>
                  <a:lnTo>
                    <a:pt x="75" y="20"/>
                  </a:lnTo>
                  <a:lnTo>
                    <a:pt x="75" y="20"/>
                  </a:lnTo>
                  <a:lnTo>
                    <a:pt x="69" y="32"/>
                  </a:lnTo>
                  <a:lnTo>
                    <a:pt x="66" y="44"/>
                  </a:lnTo>
                  <a:lnTo>
                    <a:pt x="65" y="58"/>
                  </a:lnTo>
                  <a:lnTo>
                    <a:pt x="65" y="71"/>
                  </a:lnTo>
                  <a:lnTo>
                    <a:pt x="67" y="99"/>
                  </a:lnTo>
                  <a:lnTo>
                    <a:pt x="68" y="125"/>
                  </a:lnTo>
                  <a:lnTo>
                    <a:pt x="68" y="125"/>
                  </a:lnTo>
                  <a:lnTo>
                    <a:pt x="65" y="129"/>
                  </a:lnTo>
                  <a:lnTo>
                    <a:pt x="61" y="133"/>
                  </a:lnTo>
                  <a:lnTo>
                    <a:pt x="55" y="141"/>
                  </a:lnTo>
                  <a:lnTo>
                    <a:pt x="50" y="152"/>
                  </a:lnTo>
                  <a:lnTo>
                    <a:pt x="46" y="163"/>
                  </a:lnTo>
                  <a:lnTo>
                    <a:pt x="46" y="163"/>
                  </a:lnTo>
                  <a:lnTo>
                    <a:pt x="40" y="166"/>
                  </a:lnTo>
                  <a:lnTo>
                    <a:pt x="36" y="170"/>
                  </a:lnTo>
                  <a:lnTo>
                    <a:pt x="31" y="175"/>
                  </a:lnTo>
                  <a:lnTo>
                    <a:pt x="28" y="180"/>
                  </a:lnTo>
                  <a:lnTo>
                    <a:pt x="24" y="186"/>
                  </a:lnTo>
                  <a:lnTo>
                    <a:pt x="21" y="192"/>
                  </a:lnTo>
                  <a:lnTo>
                    <a:pt x="20" y="198"/>
                  </a:lnTo>
                  <a:lnTo>
                    <a:pt x="20" y="205"/>
                  </a:lnTo>
                  <a:lnTo>
                    <a:pt x="20" y="205"/>
                  </a:lnTo>
                  <a:lnTo>
                    <a:pt x="47" y="213"/>
                  </a:lnTo>
                  <a:lnTo>
                    <a:pt x="73" y="222"/>
                  </a:lnTo>
                  <a:lnTo>
                    <a:pt x="73" y="222"/>
                  </a:lnTo>
                  <a:lnTo>
                    <a:pt x="85" y="224"/>
                  </a:lnTo>
                  <a:lnTo>
                    <a:pt x="98" y="226"/>
                  </a:lnTo>
                  <a:lnTo>
                    <a:pt x="110" y="228"/>
                  </a:lnTo>
                  <a:lnTo>
                    <a:pt x="115" y="230"/>
                  </a:lnTo>
                  <a:lnTo>
                    <a:pt x="120" y="232"/>
                  </a:lnTo>
                  <a:lnTo>
                    <a:pt x="120" y="232"/>
                  </a:lnTo>
                  <a:lnTo>
                    <a:pt x="124" y="237"/>
                  </a:lnTo>
                  <a:lnTo>
                    <a:pt x="128" y="242"/>
                  </a:lnTo>
                  <a:lnTo>
                    <a:pt x="130" y="249"/>
                  </a:lnTo>
                  <a:lnTo>
                    <a:pt x="134" y="255"/>
                  </a:lnTo>
                  <a:lnTo>
                    <a:pt x="138" y="269"/>
                  </a:lnTo>
                  <a:lnTo>
                    <a:pt x="141" y="275"/>
                  </a:lnTo>
                  <a:lnTo>
                    <a:pt x="144" y="282"/>
                  </a:lnTo>
                  <a:lnTo>
                    <a:pt x="144" y="282"/>
                  </a:lnTo>
                  <a:lnTo>
                    <a:pt x="153" y="295"/>
                  </a:lnTo>
                  <a:lnTo>
                    <a:pt x="161" y="305"/>
                  </a:lnTo>
                  <a:lnTo>
                    <a:pt x="173" y="314"/>
                  </a:lnTo>
                  <a:lnTo>
                    <a:pt x="185" y="321"/>
                  </a:lnTo>
                  <a:lnTo>
                    <a:pt x="185" y="321"/>
                  </a:lnTo>
                  <a:lnTo>
                    <a:pt x="190" y="317"/>
                  </a:lnTo>
                  <a:lnTo>
                    <a:pt x="195" y="312"/>
                  </a:lnTo>
                  <a:lnTo>
                    <a:pt x="202" y="301"/>
                  </a:lnTo>
                  <a:lnTo>
                    <a:pt x="207" y="288"/>
                  </a:lnTo>
                  <a:lnTo>
                    <a:pt x="213" y="275"/>
                  </a:lnTo>
                  <a:lnTo>
                    <a:pt x="218" y="261"/>
                  </a:lnTo>
                  <a:lnTo>
                    <a:pt x="224" y="249"/>
                  </a:lnTo>
                  <a:lnTo>
                    <a:pt x="230" y="237"/>
                  </a:lnTo>
                  <a:lnTo>
                    <a:pt x="233" y="231"/>
                  </a:lnTo>
                  <a:lnTo>
                    <a:pt x="237" y="227"/>
                  </a:lnTo>
                  <a:lnTo>
                    <a:pt x="237" y="227"/>
                  </a:lnTo>
                  <a:lnTo>
                    <a:pt x="247" y="223"/>
                  </a:lnTo>
                  <a:lnTo>
                    <a:pt x="254" y="219"/>
                  </a:lnTo>
                  <a:lnTo>
                    <a:pt x="260" y="214"/>
                  </a:lnTo>
                  <a:lnTo>
                    <a:pt x="270" y="210"/>
                  </a:lnTo>
                  <a:lnTo>
                    <a:pt x="270" y="210"/>
                  </a:lnTo>
                  <a:lnTo>
                    <a:pt x="286" y="207"/>
                  </a:lnTo>
                  <a:lnTo>
                    <a:pt x="294" y="205"/>
                  </a:lnTo>
                  <a:lnTo>
                    <a:pt x="302" y="202"/>
                  </a:lnTo>
                  <a:lnTo>
                    <a:pt x="309" y="199"/>
                  </a:lnTo>
                  <a:lnTo>
                    <a:pt x="316" y="195"/>
                  </a:lnTo>
                  <a:lnTo>
                    <a:pt x="318" y="192"/>
                  </a:lnTo>
                  <a:lnTo>
                    <a:pt x="319" y="189"/>
                  </a:lnTo>
                  <a:lnTo>
                    <a:pt x="320" y="184"/>
                  </a:lnTo>
                  <a:lnTo>
                    <a:pt x="320" y="180"/>
                  </a:lnTo>
                  <a:lnTo>
                    <a:pt x="320" y="180"/>
                  </a:lnTo>
                  <a:lnTo>
                    <a:pt x="320" y="176"/>
                  </a:lnTo>
                  <a:lnTo>
                    <a:pt x="318" y="171"/>
                  </a:lnTo>
                  <a:lnTo>
                    <a:pt x="316" y="167"/>
                  </a:lnTo>
                  <a:lnTo>
                    <a:pt x="312" y="164"/>
                  </a:lnTo>
                  <a:lnTo>
                    <a:pt x="305" y="158"/>
                  </a:lnTo>
                  <a:lnTo>
                    <a:pt x="295" y="152"/>
                  </a:lnTo>
                  <a:lnTo>
                    <a:pt x="285" y="147"/>
                  </a:lnTo>
                  <a:lnTo>
                    <a:pt x="276" y="141"/>
                  </a:lnTo>
                  <a:lnTo>
                    <a:pt x="267" y="134"/>
                  </a:lnTo>
                  <a:lnTo>
                    <a:pt x="264" y="130"/>
                  </a:lnTo>
                  <a:lnTo>
                    <a:pt x="262" y="125"/>
                  </a:lnTo>
                  <a:lnTo>
                    <a:pt x="262" y="125"/>
                  </a:lnTo>
                  <a:lnTo>
                    <a:pt x="260" y="119"/>
                  </a:lnTo>
                  <a:lnTo>
                    <a:pt x="259" y="113"/>
                  </a:lnTo>
                  <a:lnTo>
                    <a:pt x="258" y="106"/>
                  </a:lnTo>
                  <a:lnTo>
                    <a:pt x="258" y="101"/>
                  </a:lnTo>
                  <a:lnTo>
                    <a:pt x="259" y="90"/>
                  </a:lnTo>
                  <a:lnTo>
                    <a:pt x="262" y="78"/>
                  </a:lnTo>
                  <a:lnTo>
                    <a:pt x="265" y="68"/>
                  </a:lnTo>
                  <a:lnTo>
                    <a:pt x="269" y="56"/>
                  </a:lnTo>
                  <a:lnTo>
                    <a:pt x="270" y="42"/>
                  </a:lnTo>
                  <a:lnTo>
                    <a:pt x="270" y="26"/>
                  </a:lnTo>
                  <a:lnTo>
                    <a:pt x="270" y="26"/>
                  </a:lnTo>
                  <a:lnTo>
                    <a:pt x="262" y="23"/>
                  </a:lnTo>
                  <a:lnTo>
                    <a:pt x="256" y="20"/>
                  </a:lnTo>
                  <a:lnTo>
                    <a:pt x="249" y="19"/>
                  </a:lnTo>
                  <a:lnTo>
                    <a:pt x="242" y="19"/>
                  </a:lnTo>
                  <a:lnTo>
                    <a:pt x="235" y="20"/>
                  </a:lnTo>
                  <a:lnTo>
                    <a:pt x="229" y="22"/>
                  </a:lnTo>
                  <a:lnTo>
                    <a:pt x="215" y="27"/>
                  </a:lnTo>
                  <a:lnTo>
                    <a:pt x="188" y="40"/>
                  </a:lnTo>
                  <a:lnTo>
                    <a:pt x="173" y="45"/>
                  </a:lnTo>
                  <a:lnTo>
                    <a:pt x="166" y="47"/>
                  </a:lnTo>
                  <a:lnTo>
                    <a:pt x="157" y="48"/>
                  </a:lnTo>
                  <a:lnTo>
                    <a:pt x="157" y="48"/>
                  </a:ln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416" name="Freeform 231"/>
            <p:cNvSpPr>
              <a:spLocks noEditPoints="1"/>
            </p:cNvSpPr>
            <p:nvPr/>
          </p:nvSpPr>
          <p:spPr bwMode="auto">
            <a:xfrm>
              <a:off x="5257801" y="3532188"/>
              <a:ext cx="123825" cy="123825"/>
            </a:xfrm>
            <a:custGeom>
              <a:avLst/>
              <a:gdLst/>
              <a:ahLst/>
              <a:cxnLst>
                <a:cxn ang="0">
                  <a:pos x="192" y="21"/>
                </a:cxn>
                <a:cxn ang="0">
                  <a:pos x="190" y="65"/>
                </a:cxn>
                <a:cxn ang="0">
                  <a:pos x="196" y="88"/>
                </a:cxn>
                <a:cxn ang="0">
                  <a:pos x="217" y="107"/>
                </a:cxn>
                <a:cxn ang="0">
                  <a:pos x="236" y="125"/>
                </a:cxn>
                <a:cxn ang="0">
                  <a:pos x="227" y="145"/>
                </a:cxn>
                <a:cxn ang="0">
                  <a:pos x="210" y="152"/>
                </a:cxn>
                <a:cxn ang="0">
                  <a:pos x="183" y="160"/>
                </a:cxn>
                <a:cxn ang="0">
                  <a:pos x="164" y="189"/>
                </a:cxn>
                <a:cxn ang="0">
                  <a:pos x="141" y="234"/>
                </a:cxn>
                <a:cxn ang="0">
                  <a:pos x="120" y="226"/>
                </a:cxn>
                <a:cxn ang="0">
                  <a:pos x="94" y="171"/>
                </a:cxn>
                <a:cxn ang="0">
                  <a:pos x="82" y="161"/>
                </a:cxn>
                <a:cxn ang="0">
                  <a:pos x="58" y="159"/>
                </a:cxn>
                <a:cxn ang="0">
                  <a:pos x="18" y="163"/>
                </a:cxn>
                <a:cxn ang="0">
                  <a:pos x="1" y="156"/>
                </a:cxn>
                <a:cxn ang="0">
                  <a:pos x="5" y="122"/>
                </a:cxn>
                <a:cxn ang="0">
                  <a:pos x="19" y="96"/>
                </a:cxn>
                <a:cxn ang="0">
                  <a:pos x="42" y="80"/>
                </a:cxn>
                <a:cxn ang="0">
                  <a:pos x="37" y="59"/>
                </a:cxn>
                <a:cxn ang="0">
                  <a:pos x="26" y="21"/>
                </a:cxn>
                <a:cxn ang="0">
                  <a:pos x="36" y="6"/>
                </a:cxn>
                <a:cxn ang="0">
                  <a:pos x="56" y="2"/>
                </a:cxn>
                <a:cxn ang="0">
                  <a:pos x="80" y="21"/>
                </a:cxn>
                <a:cxn ang="0">
                  <a:pos x="109" y="23"/>
                </a:cxn>
                <a:cxn ang="0">
                  <a:pos x="168" y="0"/>
                </a:cxn>
                <a:cxn ang="0">
                  <a:pos x="182" y="3"/>
                </a:cxn>
                <a:cxn ang="0">
                  <a:pos x="46" y="24"/>
                </a:cxn>
                <a:cxn ang="0">
                  <a:pos x="57" y="52"/>
                </a:cxn>
                <a:cxn ang="0">
                  <a:pos x="65" y="77"/>
                </a:cxn>
                <a:cxn ang="0">
                  <a:pos x="59" y="90"/>
                </a:cxn>
                <a:cxn ang="0">
                  <a:pos x="30" y="114"/>
                </a:cxn>
                <a:cxn ang="0">
                  <a:pos x="19" y="131"/>
                </a:cxn>
                <a:cxn ang="0">
                  <a:pos x="39" y="143"/>
                </a:cxn>
                <a:cxn ang="0">
                  <a:pos x="95" y="146"/>
                </a:cxn>
                <a:cxn ang="0">
                  <a:pos x="106" y="156"/>
                </a:cxn>
                <a:cxn ang="0">
                  <a:pos x="118" y="191"/>
                </a:cxn>
                <a:cxn ang="0">
                  <a:pos x="133" y="211"/>
                </a:cxn>
                <a:cxn ang="0">
                  <a:pos x="153" y="169"/>
                </a:cxn>
                <a:cxn ang="0">
                  <a:pos x="173" y="141"/>
                </a:cxn>
                <a:cxn ang="0">
                  <a:pos x="202" y="136"/>
                </a:cxn>
                <a:cxn ang="0">
                  <a:pos x="205" y="124"/>
                </a:cxn>
                <a:cxn ang="0">
                  <a:pos x="182" y="104"/>
                </a:cxn>
                <a:cxn ang="0">
                  <a:pos x="172" y="82"/>
                </a:cxn>
                <a:cxn ang="0">
                  <a:pos x="177" y="40"/>
                </a:cxn>
                <a:cxn ang="0">
                  <a:pos x="164" y="24"/>
                </a:cxn>
                <a:cxn ang="0">
                  <a:pos x="120" y="42"/>
                </a:cxn>
                <a:cxn ang="0">
                  <a:pos x="58" y="29"/>
                </a:cxn>
              </a:cxnLst>
              <a:rect l="0" t="0" r="r" b="b"/>
              <a:pathLst>
                <a:path w="236" h="234">
                  <a:moveTo>
                    <a:pt x="187" y="4"/>
                  </a:moveTo>
                  <a:lnTo>
                    <a:pt x="187" y="4"/>
                  </a:lnTo>
                  <a:lnTo>
                    <a:pt x="190" y="13"/>
                  </a:lnTo>
                  <a:lnTo>
                    <a:pt x="192" y="21"/>
                  </a:lnTo>
                  <a:lnTo>
                    <a:pt x="192" y="30"/>
                  </a:lnTo>
                  <a:lnTo>
                    <a:pt x="192" y="39"/>
                  </a:lnTo>
                  <a:lnTo>
                    <a:pt x="191" y="57"/>
                  </a:lnTo>
                  <a:lnTo>
                    <a:pt x="190" y="65"/>
                  </a:lnTo>
                  <a:lnTo>
                    <a:pt x="191" y="74"/>
                  </a:lnTo>
                  <a:lnTo>
                    <a:pt x="191" y="74"/>
                  </a:lnTo>
                  <a:lnTo>
                    <a:pt x="193" y="81"/>
                  </a:lnTo>
                  <a:lnTo>
                    <a:pt x="196" y="88"/>
                  </a:lnTo>
                  <a:lnTo>
                    <a:pt x="200" y="93"/>
                  </a:lnTo>
                  <a:lnTo>
                    <a:pt x="206" y="98"/>
                  </a:lnTo>
                  <a:lnTo>
                    <a:pt x="211" y="103"/>
                  </a:lnTo>
                  <a:lnTo>
                    <a:pt x="217" y="107"/>
                  </a:lnTo>
                  <a:lnTo>
                    <a:pt x="232" y="114"/>
                  </a:lnTo>
                  <a:lnTo>
                    <a:pt x="232" y="114"/>
                  </a:lnTo>
                  <a:lnTo>
                    <a:pt x="234" y="120"/>
                  </a:lnTo>
                  <a:lnTo>
                    <a:pt x="236" y="125"/>
                  </a:lnTo>
                  <a:lnTo>
                    <a:pt x="234" y="130"/>
                  </a:lnTo>
                  <a:lnTo>
                    <a:pt x="233" y="136"/>
                  </a:lnTo>
                  <a:lnTo>
                    <a:pt x="231" y="141"/>
                  </a:lnTo>
                  <a:lnTo>
                    <a:pt x="227" y="145"/>
                  </a:lnTo>
                  <a:lnTo>
                    <a:pt x="224" y="149"/>
                  </a:lnTo>
                  <a:lnTo>
                    <a:pt x="218" y="152"/>
                  </a:lnTo>
                  <a:lnTo>
                    <a:pt x="218" y="152"/>
                  </a:lnTo>
                  <a:lnTo>
                    <a:pt x="210" y="152"/>
                  </a:lnTo>
                  <a:lnTo>
                    <a:pt x="202" y="152"/>
                  </a:lnTo>
                  <a:lnTo>
                    <a:pt x="195" y="154"/>
                  </a:lnTo>
                  <a:lnTo>
                    <a:pt x="188" y="157"/>
                  </a:lnTo>
                  <a:lnTo>
                    <a:pt x="183" y="160"/>
                  </a:lnTo>
                  <a:lnTo>
                    <a:pt x="178" y="165"/>
                  </a:lnTo>
                  <a:lnTo>
                    <a:pt x="173" y="170"/>
                  </a:lnTo>
                  <a:lnTo>
                    <a:pt x="170" y="176"/>
                  </a:lnTo>
                  <a:lnTo>
                    <a:pt x="164" y="189"/>
                  </a:lnTo>
                  <a:lnTo>
                    <a:pt x="158" y="203"/>
                  </a:lnTo>
                  <a:lnTo>
                    <a:pt x="150" y="233"/>
                  </a:lnTo>
                  <a:lnTo>
                    <a:pt x="150" y="233"/>
                  </a:lnTo>
                  <a:lnTo>
                    <a:pt x="141" y="234"/>
                  </a:lnTo>
                  <a:lnTo>
                    <a:pt x="135" y="234"/>
                  </a:lnTo>
                  <a:lnTo>
                    <a:pt x="130" y="233"/>
                  </a:lnTo>
                  <a:lnTo>
                    <a:pt x="124" y="230"/>
                  </a:lnTo>
                  <a:lnTo>
                    <a:pt x="120" y="226"/>
                  </a:lnTo>
                  <a:lnTo>
                    <a:pt x="117" y="220"/>
                  </a:lnTo>
                  <a:lnTo>
                    <a:pt x="110" y="209"/>
                  </a:lnTo>
                  <a:lnTo>
                    <a:pt x="101" y="183"/>
                  </a:lnTo>
                  <a:lnTo>
                    <a:pt x="94" y="171"/>
                  </a:lnTo>
                  <a:lnTo>
                    <a:pt x="91" y="167"/>
                  </a:lnTo>
                  <a:lnTo>
                    <a:pt x="88" y="164"/>
                  </a:lnTo>
                  <a:lnTo>
                    <a:pt x="88" y="164"/>
                  </a:lnTo>
                  <a:lnTo>
                    <a:pt x="82" y="161"/>
                  </a:lnTo>
                  <a:lnTo>
                    <a:pt x="78" y="159"/>
                  </a:lnTo>
                  <a:lnTo>
                    <a:pt x="73" y="158"/>
                  </a:lnTo>
                  <a:lnTo>
                    <a:pt x="69" y="158"/>
                  </a:lnTo>
                  <a:lnTo>
                    <a:pt x="58" y="159"/>
                  </a:lnTo>
                  <a:lnTo>
                    <a:pt x="46" y="161"/>
                  </a:lnTo>
                  <a:lnTo>
                    <a:pt x="35" y="163"/>
                  </a:lnTo>
                  <a:lnTo>
                    <a:pt x="24" y="163"/>
                  </a:lnTo>
                  <a:lnTo>
                    <a:pt x="18" y="163"/>
                  </a:lnTo>
                  <a:lnTo>
                    <a:pt x="12" y="161"/>
                  </a:lnTo>
                  <a:lnTo>
                    <a:pt x="6" y="159"/>
                  </a:lnTo>
                  <a:lnTo>
                    <a:pt x="1" y="156"/>
                  </a:lnTo>
                  <a:lnTo>
                    <a:pt x="1" y="156"/>
                  </a:lnTo>
                  <a:lnTo>
                    <a:pt x="0" y="145"/>
                  </a:lnTo>
                  <a:lnTo>
                    <a:pt x="0" y="137"/>
                  </a:lnTo>
                  <a:lnTo>
                    <a:pt x="2" y="129"/>
                  </a:lnTo>
                  <a:lnTo>
                    <a:pt x="5" y="122"/>
                  </a:lnTo>
                  <a:lnTo>
                    <a:pt x="13" y="110"/>
                  </a:lnTo>
                  <a:lnTo>
                    <a:pt x="16" y="103"/>
                  </a:lnTo>
                  <a:lnTo>
                    <a:pt x="19" y="96"/>
                  </a:lnTo>
                  <a:lnTo>
                    <a:pt x="19" y="96"/>
                  </a:lnTo>
                  <a:lnTo>
                    <a:pt x="29" y="93"/>
                  </a:lnTo>
                  <a:lnTo>
                    <a:pt x="35" y="89"/>
                  </a:lnTo>
                  <a:lnTo>
                    <a:pt x="40" y="84"/>
                  </a:lnTo>
                  <a:lnTo>
                    <a:pt x="42" y="80"/>
                  </a:lnTo>
                  <a:lnTo>
                    <a:pt x="42" y="75"/>
                  </a:lnTo>
                  <a:lnTo>
                    <a:pt x="42" y="69"/>
                  </a:lnTo>
                  <a:lnTo>
                    <a:pt x="40" y="64"/>
                  </a:lnTo>
                  <a:lnTo>
                    <a:pt x="37" y="59"/>
                  </a:lnTo>
                  <a:lnTo>
                    <a:pt x="32" y="47"/>
                  </a:lnTo>
                  <a:lnTo>
                    <a:pt x="27" y="34"/>
                  </a:lnTo>
                  <a:lnTo>
                    <a:pt x="26" y="28"/>
                  </a:lnTo>
                  <a:lnTo>
                    <a:pt x="26" y="21"/>
                  </a:lnTo>
                  <a:lnTo>
                    <a:pt x="27" y="14"/>
                  </a:lnTo>
                  <a:lnTo>
                    <a:pt x="29" y="7"/>
                  </a:lnTo>
                  <a:lnTo>
                    <a:pt x="29" y="7"/>
                  </a:lnTo>
                  <a:lnTo>
                    <a:pt x="36" y="6"/>
                  </a:lnTo>
                  <a:lnTo>
                    <a:pt x="42" y="5"/>
                  </a:lnTo>
                  <a:lnTo>
                    <a:pt x="48" y="4"/>
                  </a:lnTo>
                  <a:lnTo>
                    <a:pt x="56" y="2"/>
                  </a:lnTo>
                  <a:lnTo>
                    <a:pt x="56" y="2"/>
                  </a:lnTo>
                  <a:lnTo>
                    <a:pt x="61" y="8"/>
                  </a:lnTo>
                  <a:lnTo>
                    <a:pt x="67" y="14"/>
                  </a:lnTo>
                  <a:lnTo>
                    <a:pt x="74" y="18"/>
                  </a:lnTo>
                  <a:lnTo>
                    <a:pt x="80" y="21"/>
                  </a:lnTo>
                  <a:lnTo>
                    <a:pt x="88" y="22"/>
                  </a:lnTo>
                  <a:lnTo>
                    <a:pt x="94" y="24"/>
                  </a:lnTo>
                  <a:lnTo>
                    <a:pt x="102" y="24"/>
                  </a:lnTo>
                  <a:lnTo>
                    <a:pt x="109" y="23"/>
                  </a:lnTo>
                  <a:lnTo>
                    <a:pt x="125" y="20"/>
                  </a:lnTo>
                  <a:lnTo>
                    <a:pt x="140" y="15"/>
                  </a:lnTo>
                  <a:lnTo>
                    <a:pt x="154" y="8"/>
                  </a:lnTo>
                  <a:lnTo>
                    <a:pt x="168" y="0"/>
                  </a:lnTo>
                  <a:lnTo>
                    <a:pt x="168" y="0"/>
                  </a:lnTo>
                  <a:lnTo>
                    <a:pt x="173" y="0"/>
                  </a:lnTo>
                  <a:lnTo>
                    <a:pt x="179" y="1"/>
                  </a:lnTo>
                  <a:lnTo>
                    <a:pt x="182" y="3"/>
                  </a:lnTo>
                  <a:lnTo>
                    <a:pt x="187" y="4"/>
                  </a:lnTo>
                  <a:lnTo>
                    <a:pt x="187" y="4"/>
                  </a:lnTo>
                  <a:close/>
                  <a:moveTo>
                    <a:pt x="46" y="24"/>
                  </a:moveTo>
                  <a:lnTo>
                    <a:pt x="46" y="24"/>
                  </a:lnTo>
                  <a:lnTo>
                    <a:pt x="47" y="34"/>
                  </a:lnTo>
                  <a:lnTo>
                    <a:pt x="50" y="40"/>
                  </a:lnTo>
                  <a:lnTo>
                    <a:pt x="54" y="47"/>
                  </a:lnTo>
                  <a:lnTo>
                    <a:pt x="57" y="52"/>
                  </a:lnTo>
                  <a:lnTo>
                    <a:pt x="61" y="58"/>
                  </a:lnTo>
                  <a:lnTo>
                    <a:pt x="63" y="63"/>
                  </a:lnTo>
                  <a:lnTo>
                    <a:pt x="65" y="69"/>
                  </a:lnTo>
                  <a:lnTo>
                    <a:pt x="65" y="77"/>
                  </a:lnTo>
                  <a:lnTo>
                    <a:pt x="65" y="77"/>
                  </a:lnTo>
                  <a:lnTo>
                    <a:pt x="63" y="82"/>
                  </a:lnTo>
                  <a:lnTo>
                    <a:pt x="62" y="87"/>
                  </a:lnTo>
                  <a:lnTo>
                    <a:pt x="59" y="90"/>
                  </a:lnTo>
                  <a:lnTo>
                    <a:pt x="56" y="94"/>
                  </a:lnTo>
                  <a:lnTo>
                    <a:pt x="47" y="100"/>
                  </a:lnTo>
                  <a:lnTo>
                    <a:pt x="39" y="107"/>
                  </a:lnTo>
                  <a:lnTo>
                    <a:pt x="30" y="114"/>
                  </a:lnTo>
                  <a:lnTo>
                    <a:pt x="27" y="118"/>
                  </a:lnTo>
                  <a:lnTo>
                    <a:pt x="24" y="122"/>
                  </a:lnTo>
                  <a:lnTo>
                    <a:pt x="21" y="126"/>
                  </a:lnTo>
                  <a:lnTo>
                    <a:pt x="19" y="131"/>
                  </a:lnTo>
                  <a:lnTo>
                    <a:pt x="19" y="137"/>
                  </a:lnTo>
                  <a:lnTo>
                    <a:pt x="19" y="143"/>
                  </a:lnTo>
                  <a:lnTo>
                    <a:pt x="19" y="143"/>
                  </a:lnTo>
                  <a:lnTo>
                    <a:pt x="39" y="143"/>
                  </a:lnTo>
                  <a:lnTo>
                    <a:pt x="57" y="143"/>
                  </a:lnTo>
                  <a:lnTo>
                    <a:pt x="75" y="144"/>
                  </a:lnTo>
                  <a:lnTo>
                    <a:pt x="85" y="144"/>
                  </a:lnTo>
                  <a:lnTo>
                    <a:pt x="95" y="146"/>
                  </a:lnTo>
                  <a:lnTo>
                    <a:pt x="95" y="146"/>
                  </a:lnTo>
                  <a:lnTo>
                    <a:pt x="100" y="149"/>
                  </a:lnTo>
                  <a:lnTo>
                    <a:pt x="103" y="152"/>
                  </a:lnTo>
                  <a:lnTo>
                    <a:pt x="106" y="156"/>
                  </a:lnTo>
                  <a:lnTo>
                    <a:pt x="108" y="160"/>
                  </a:lnTo>
                  <a:lnTo>
                    <a:pt x="111" y="171"/>
                  </a:lnTo>
                  <a:lnTo>
                    <a:pt x="115" y="182"/>
                  </a:lnTo>
                  <a:lnTo>
                    <a:pt x="118" y="191"/>
                  </a:lnTo>
                  <a:lnTo>
                    <a:pt x="122" y="201"/>
                  </a:lnTo>
                  <a:lnTo>
                    <a:pt x="125" y="205"/>
                  </a:lnTo>
                  <a:lnTo>
                    <a:pt x="128" y="209"/>
                  </a:lnTo>
                  <a:lnTo>
                    <a:pt x="133" y="211"/>
                  </a:lnTo>
                  <a:lnTo>
                    <a:pt x="138" y="212"/>
                  </a:lnTo>
                  <a:lnTo>
                    <a:pt x="138" y="212"/>
                  </a:lnTo>
                  <a:lnTo>
                    <a:pt x="148" y="183"/>
                  </a:lnTo>
                  <a:lnTo>
                    <a:pt x="153" y="169"/>
                  </a:lnTo>
                  <a:lnTo>
                    <a:pt x="161" y="156"/>
                  </a:lnTo>
                  <a:lnTo>
                    <a:pt x="164" y="150"/>
                  </a:lnTo>
                  <a:lnTo>
                    <a:pt x="169" y="145"/>
                  </a:lnTo>
                  <a:lnTo>
                    <a:pt x="173" y="141"/>
                  </a:lnTo>
                  <a:lnTo>
                    <a:pt x="180" y="138"/>
                  </a:lnTo>
                  <a:lnTo>
                    <a:pt x="186" y="136"/>
                  </a:lnTo>
                  <a:lnTo>
                    <a:pt x="194" y="135"/>
                  </a:lnTo>
                  <a:lnTo>
                    <a:pt x="202" y="136"/>
                  </a:lnTo>
                  <a:lnTo>
                    <a:pt x="211" y="137"/>
                  </a:lnTo>
                  <a:lnTo>
                    <a:pt x="211" y="137"/>
                  </a:lnTo>
                  <a:lnTo>
                    <a:pt x="209" y="129"/>
                  </a:lnTo>
                  <a:lnTo>
                    <a:pt x="205" y="124"/>
                  </a:lnTo>
                  <a:lnTo>
                    <a:pt x="199" y="119"/>
                  </a:lnTo>
                  <a:lnTo>
                    <a:pt x="193" y="114"/>
                  </a:lnTo>
                  <a:lnTo>
                    <a:pt x="187" y="109"/>
                  </a:lnTo>
                  <a:lnTo>
                    <a:pt x="182" y="104"/>
                  </a:lnTo>
                  <a:lnTo>
                    <a:pt x="177" y="98"/>
                  </a:lnTo>
                  <a:lnTo>
                    <a:pt x="173" y="90"/>
                  </a:lnTo>
                  <a:lnTo>
                    <a:pt x="173" y="90"/>
                  </a:lnTo>
                  <a:lnTo>
                    <a:pt x="172" y="82"/>
                  </a:lnTo>
                  <a:lnTo>
                    <a:pt x="172" y="74"/>
                  </a:lnTo>
                  <a:lnTo>
                    <a:pt x="175" y="58"/>
                  </a:lnTo>
                  <a:lnTo>
                    <a:pt x="176" y="49"/>
                  </a:lnTo>
                  <a:lnTo>
                    <a:pt x="177" y="40"/>
                  </a:lnTo>
                  <a:lnTo>
                    <a:pt x="176" y="32"/>
                  </a:lnTo>
                  <a:lnTo>
                    <a:pt x="173" y="22"/>
                  </a:lnTo>
                  <a:lnTo>
                    <a:pt x="173" y="22"/>
                  </a:lnTo>
                  <a:lnTo>
                    <a:pt x="164" y="24"/>
                  </a:lnTo>
                  <a:lnTo>
                    <a:pt x="154" y="27"/>
                  </a:lnTo>
                  <a:lnTo>
                    <a:pt x="146" y="30"/>
                  </a:lnTo>
                  <a:lnTo>
                    <a:pt x="137" y="33"/>
                  </a:lnTo>
                  <a:lnTo>
                    <a:pt x="120" y="42"/>
                  </a:lnTo>
                  <a:lnTo>
                    <a:pt x="101" y="49"/>
                  </a:lnTo>
                  <a:lnTo>
                    <a:pt x="101" y="49"/>
                  </a:lnTo>
                  <a:lnTo>
                    <a:pt x="72" y="35"/>
                  </a:lnTo>
                  <a:lnTo>
                    <a:pt x="58" y="29"/>
                  </a:lnTo>
                  <a:lnTo>
                    <a:pt x="46" y="24"/>
                  </a:lnTo>
                  <a:lnTo>
                    <a:pt x="46" y="24"/>
                  </a:ln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417" name="Freeform 232"/>
            <p:cNvSpPr>
              <a:spLocks noEditPoints="1"/>
            </p:cNvSpPr>
            <p:nvPr/>
          </p:nvSpPr>
          <p:spPr bwMode="auto">
            <a:xfrm>
              <a:off x="6034088" y="3638550"/>
              <a:ext cx="26988" cy="31750"/>
            </a:xfrm>
            <a:custGeom>
              <a:avLst/>
              <a:gdLst/>
              <a:ahLst/>
              <a:cxnLst>
                <a:cxn ang="0">
                  <a:pos x="42" y="0"/>
                </a:cxn>
                <a:cxn ang="0">
                  <a:pos x="42" y="0"/>
                </a:cxn>
                <a:cxn ang="0">
                  <a:pos x="46" y="7"/>
                </a:cxn>
                <a:cxn ang="0">
                  <a:pos x="49" y="14"/>
                </a:cxn>
                <a:cxn ang="0">
                  <a:pos x="51" y="22"/>
                </a:cxn>
                <a:cxn ang="0">
                  <a:pos x="51" y="30"/>
                </a:cxn>
                <a:cxn ang="0">
                  <a:pos x="51" y="39"/>
                </a:cxn>
                <a:cxn ang="0">
                  <a:pos x="49" y="46"/>
                </a:cxn>
                <a:cxn ang="0">
                  <a:pos x="45" y="53"/>
                </a:cxn>
                <a:cxn ang="0">
                  <a:pos x="39" y="58"/>
                </a:cxn>
                <a:cxn ang="0">
                  <a:pos x="39" y="58"/>
                </a:cxn>
                <a:cxn ang="0">
                  <a:pos x="32" y="61"/>
                </a:cxn>
                <a:cxn ang="0">
                  <a:pos x="23" y="62"/>
                </a:cxn>
                <a:cxn ang="0">
                  <a:pos x="23" y="62"/>
                </a:cxn>
                <a:cxn ang="0">
                  <a:pos x="17" y="60"/>
                </a:cxn>
                <a:cxn ang="0">
                  <a:pos x="12" y="56"/>
                </a:cxn>
                <a:cxn ang="0">
                  <a:pos x="7" y="50"/>
                </a:cxn>
                <a:cxn ang="0">
                  <a:pos x="4" y="43"/>
                </a:cxn>
                <a:cxn ang="0">
                  <a:pos x="1" y="35"/>
                </a:cxn>
                <a:cxn ang="0">
                  <a:pos x="0" y="28"/>
                </a:cxn>
                <a:cxn ang="0">
                  <a:pos x="1" y="20"/>
                </a:cxn>
                <a:cxn ang="0">
                  <a:pos x="2" y="13"/>
                </a:cxn>
                <a:cxn ang="0">
                  <a:pos x="2" y="13"/>
                </a:cxn>
                <a:cxn ang="0">
                  <a:pos x="5" y="8"/>
                </a:cxn>
                <a:cxn ang="0">
                  <a:pos x="10" y="4"/>
                </a:cxn>
                <a:cxn ang="0">
                  <a:pos x="14" y="3"/>
                </a:cxn>
                <a:cxn ang="0">
                  <a:pos x="18" y="2"/>
                </a:cxn>
                <a:cxn ang="0">
                  <a:pos x="30" y="1"/>
                </a:cxn>
                <a:cxn ang="0">
                  <a:pos x="35" y="1"/>
                </a:cxn>
                <a:cxn ang="0">
                  <a:pos x="42" y="0"/>
                </a:cxn>
                <a:cxn ang="0">
                  <a:pos x="42" y="0"/>
                </a:cxn>
                <a:cxn ang="0">
                  <a:pos x="23" y="42"/>
                </a:cxn>
                <a:cxn ang="0">
                  <a:pos x="23" y="42"/>
                </a:cxn>
                <a:cxn ang="0">
                  <a:pos x="27" y="41"/>
                </a:cxn>
                <a:cxn ang="0">
                  <a:pos x="30" y="40"/>
                </a:cxn>
                <a:cxn ang="0">
                  <a:pos x="36" y="38"/>
                </a:cxn>
                <a:cxn ang="0">
                  <a:pos x="36" y="38"/>
                </a:cxn>
                <a:cxn ang="0">
                  <a:pos x="36" y="32"/>
                </a:cxn>
                <a:cxn ang="0">
                  <a:pos x="36" y="27"/>
                </a:cxn>
                <a:cxn ang="0">
                  <a:pos x="35" y="24"/>
                </a:cxn>
                <a:cxn ang="0">
                  <a:pos x="34" y="22"/>
                </a:cxn>
                <a:cxn ang="0">
                  <a:pos x="32" y="20"/>
                </a:cxn>
                <a:cxn ang="0">
                  <a:pos x="30" y="19"/>
                </a:cxn>
                <a:cxn ang="0">
                  <a:pos x="27" y="19"/>
                </a:cxn>
                <a:cxn ang="0">
                  <a:pos x="25" y="20"/>
                </a:cxn>
                <a:cxn ang="0">
                  <a:pos x="20" y="24"/>
                </a:cxn>
                <a:cxn ang="0">
                  <a:pos x="19" y="27"/>
                </a:cxn>
                <a:cxn ang="0">
                  <a:pos x="18" y="29"/>
                </a:cxn>
                <a:cxn ang="0">
                  <a:pos x="18" y="32"/>
                </a:cxn>
                <a:cxn ang="0">
                  <a:pos x="18" y="35"/>
                </a:cxn>
                <a:cxn ang="0">
                  <a:pos x="20" y="39"/>
                </a:cxn>
                <a:cxn ang="0">
                  <a:pos x="23" y="42"/>
                </a:cxn>
                <a:cxn ang="0">
                  <a:pos x="23" y="42"/>
                </a:cxn>
              </a:cxnLst>
              <a:rect l="0" t="0" r="r" b="b"/>
              <a:pathLst>
                <a:path w="51" h="62">
                  <a:moveTo>
                    <a:pt x="42" y="0"/>
                  </a:moveTo>
                  <a:lnTo>
                    <a:pt x="42" y="0"/>
                  </a:lnTo>
                  <a:lnTo>
                    <a:pt x="46" y="7"/>
                  </a:lnTo>
                  <a:lnTo>
                    <a:pt x="49" y="14"/>
                  </a:lnTo>
                  <a:lnTo>
                    <a:pt x="51" y="22"/>
                  </a:lnTo>
                  <a:lnTo>
                    <a:pt x="51" y="30"/>
                  </a:lnTo>
                  <a:lnTo>
                    <a:pt x="51" y="39"/>
                  </a:lnTo>
                  <a:lnTo>
                    <a:pt x="49" y="46"/>
                  </a:lnTo>
                  <a:lnTo>
                    <a:pt x="45" y="53"/>
                  </a:lnTo>
                  <a:lnTo>
                    <a:pt x="39" y="58"/>
                  </a:lnTo>
                  <a:lnTo>
                    <a:pt x="39" y="58"/>
                  </a:lnTo>
                  <a:lnTo>
                    <a:pt x="32" y="61"/>
                  </a:lnTo>
                  <a:lnTo>
                    <a:pt x="23" y="62"/>
                  </a:lnTo>
                  <a:lnTo>
                    <a:pt x="23" y="62"/>
                  </a:lnTo>
                  <a:lnTo>
                    <a:pt x="17" y="60"/>
                  </a:lnTo>
                  <a:lnTo>
                    <a:pt x="12" y="56"/>
                  </a:lnTo>
                  <a:lnTo>
                    <a:pt x="7" y="50"/>
                  </a:lnTo>
                  <a:lnTo>
                    <a:pt x="4" y="43"/>
                  </a:lnTo>
                  <a:lnTo>
                    <a:pt x="1" y="35"/>
                  </a:lnTo>
                  <a:lnTo>
                    <a:pt x="0" y="28"/>
                  </a:lnTo>
                  <a:lnTo>
                    <a:pt x="1" y="20"/>
                  </a:lnTo>
                  <a:lnTo>
                    <a:pt x="2" y="13"/>
                  </a:lnTo>
                  <a:lnTo>
                    <a:pt x="2" y="13"/>
                  </a:lnTo>
                  <a:lnTo>
                    <a:pt x="5" y="8"/>
                  </a:lnTo>
                  <a:lnTo>
                    <a:pt x="10" y="4"/>
                  </a:lnTo>
                  <a:lnTo>
                    <a:pt x="14" y="3"/>
                  </a:lnTo>
                  <a:lnTo>
                    <a:pt x="18" y="2"/>
                  </a:lnTo>
                  <a:lnTo>
                    <a:pt x="30" y="1"/>
                  </a:lnTo>
                  <a:lnTo>
                    <a:pt x="35" y="1"/>
                  </a:lnTo>
                  <a:lnTo>
                    <a:pt x="42" y="0"/>
                  </a:lnTo>
                  <a:lnTo>
                    <a:pt x="42" y="0"/>
                  </a:lnTo>
                  <a:close/>
                  <a:moveTo>
                    <a:pt x="23" y="42"/>
                  </a:moveTo>
                  <a:lnTo>
                    <a:pt x="23" y="42"/>
                  </a:lnTo>
                  <a:lnTo>
                    <a:pt x="27" y="41"/>
                  </a:lnTo>
                  <a:lnTo>
                    <a:pt x="30" y="40"/>
                  </a:lnTo>
                  <a:lnTo>
                    <a:pt x="36" y="38"/>
                  </a:lnTo>
                  <a:lnTo>
                    <a:pt x="36" y="38"/>
                  </a:lnTo>
                  <a:lnTo>
                    <a:pt x="36" y="32"/>
                  </a:lnTo>
                  <a:lnTo>
                    <a:pt x="36" y="27"/>
                  </a:lnTo>
                  <a:lnTo>
                    <a:pt x="35" y="24"/>
                  </a:lnTo>
                  <a:lnTo>
                    <a:pt x="34" y="22"/>
                  </a:lnTo>
                  <a:lnTo>
                    <a:pt x="32" y="20"/>
                  </a:lnTo>
                  <a:lnTo>
                    <a:pt x="30" y="19"/>
                  </a:lnTo>
                  <a:lnTo>
                    <a:pt x="27" y="19"/>
                  </a:lnTo>
                  <a:lnTo>
                    <a:pt x="25" y="20"/>
                  </a:lnTo>
                  <a:lnTo>
                    <a:pt x="20" y="24"/>
                  </a:lnTo>
                  <a:lnTo>
                    <a:pt x="19" y="27"/>
                  </a:lnTo>
                  <a:lnTo>
                    <a:pt x="18" y="29"/>
                  </a:lnTo>
                  <a:lnTo>
                    <a:pt x="18" y="32"/>
                  </a:lnTo>
                  <a:lnTo>
                    <a:pt x="18" y="35"/>
                  </a:lnTo>
                  <a:lnTo>
                    <a:pt x="20" y="39"/>
                  </a:lnTo>
                  <a:lnTo>
                    <a:pt x="23" y="42"/>
                  </a:lnTo>
                  <a:lnTo>
                    <a:pt x="23" y="42"/>
                  </a:ln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418" name="Freeform 233"/>
            <p:cNvSpPr>
              <a:spLocks noEditPoints="1"/>
            </p:cNvSpPr>
            <p:nvPr/>
          </p:nvSpPr>
          <p:spPr bwMode="auto">
            <a:xfrm>
              <a:off x="6040438" y="3698875"/>
              <a:ext cx="31750" cy="31750"/>
            </a:xfrm>
            <a:custGeom>
              <a:avLst/>
              <a:gdLst/>
              <a:ahLst/>
              <a:cxnLst>
                <a:cxn ang="0">
                  <a:pos x="0" y="16"/>
                </a:cxn>
                <a:cxn ang="0">
                  <a:pos x="0" y="16"/>
                </a:cxn>
                <a:cxn ang="0">
                  <a:pos x="4" y="9"/>
                </a:cxn>
                <a:cxn ang="0">
                  <a:pos x="8" y="4"/>
                </a:cxn>
                <a:cxn ang="0">
                  <a:pos x="14" y="1"/>
                </a:cxn>
                <a:cxn ang="0">
                  <a:pos x="20" y="0"/>
                </a:cxn>
                <a:cxn ang="0">
                  <a:pos x="25" y="0"/>
                </a:cxn>
                <a:cxn ang="0">
                  <a:pos x="32" y="1"/>
                </a:cxn>
                <a:cxn ang="0">
                  <a:pos x="37" y="3"/>
                </a:cxn>
                <a:cxn ang="0">
                  <a:pos x="43" y="6"/>
                </a:cxn>
                <a:cxn ang="0">
                  <a:pos x="47" y="10"/>
                </a:cxn>
                <a:cxn ang="0">
                  <a:pos x="51" y="15"/>
                </a:cxn>
                <a:cxn ang="0">
                  <a:pos x="54" y="20"/>
                </a:cxn>
                <a:cxn ang="0">
                  <a:pos x="57" y="27"/>
                </a:cxn>
                <a:cxn ang="0">
                  <a:pos x="58" y="33"/>
                </a:cxn>
                <a:cxn ang="0">
                  <a:pos x="57" y="39"/>
                </a:cxn>
                <a:cxn ang="0">
                  <a:pos x="54" y="46"/>
                </a:cxn>
                <a:cxn ang="0">
                  <a:pos x="50" y="53"/>
                </a:cxn>
                <a:cxn ang="0">
                  <a:pos x="50" y="53"/>
                </a:cxn>
                <a:cxn ang="0">
                  <a:pos x="47" y="56"/>
                </a:cxn>
                <a:cxn ang="0">
                  <a:pos x="44" y="58"/>
                </a:cxn>
                <a:cxn ang="0">
                  <a:pos x="40" y="59"/>
                </a:cxn>
                <a:cxn ang="0">
                  <a:pos x="36" y="59"/>
                </a:cxn>
                <a:cxn ang="0">
                  <a:pos x="27" y="59"/>
                </a:cxn>
                <a:cxn ang="0">
                  <a:pos x="15" y="56"/>
                </a:cxn>
                <a:cxn ang="0">
                  <a:pos x="15" y="56"/>
                </a:cxn>
                <a:cxn ang="0">
                  <a:pos x="11" y="53"/>
                </a:cxn>
                <a:cxn ang="0">
                  <a:pos x="8" y="49"/>
                </a:cxn>
                <a:cxn ang="0">
                  <a:pos x="5" y="44"/>
                </a:cxn>
                <a:cxn ang="0">
                  <a:pos x="3" y="37"/>
                </a:cxn>
                <a:cxn ang="0">
                  <a:pos x="1" y="25"/>
                </a:cxn>
                <a:cxn ang="0">
                  <a:pos x="0" y="16"/>
                </a:cxn>
                <a:cxn ang="0">
                  <a:pos x="0" y="16"/>
                </a:cxn>
                <a:cxn ang="0">
                  <a:pos x="39" y="38"/>
                </a:cxn>
                <a:cxn ang="0">
                  <a:pos x="39" y="38"/>
                </a:cxn>
                <a:cxn ang="0">
                  <a:pos x="38" y="34"/>
                </a:cxn>
                <a:cxn ang="0">
                  <a:pos x="37" y="31"/>
                </a:cxn>
                <a:cxn ang="0">
                  <a:pos x="36" y="29"/>
                </a:cxn>
                <a:cxn ang="0">
                  <a:pos x="34" y="27"/>
                </a:cxn>
                <a:cxn ang="0">
                  <a:pos x="24" y="19"/>
                </a:cxn>
                <a:cxn ang="0">
                  <a:pos x="24" y="19"/>
                </a:cxn>
                <a:cxn ang="0">
                  <a:pos x="21" y="21"/>
                </a:cxn>
                <a:cxn ang="0">
                  <a:pos x="20" y="22"/>
                </a:cxn>
                <a:cxn ang="0">
                  <a:pos x="18" y="27"/>
                </a:cxn>
                <a:cxn ang="0">
                  <a:pos x="18" y="32"/>
                </a:cxn>
                <a:cxn ang="0">
                  <a:pos x="20" y="36"/>
                </a:cxn>
                <a:cxn ang="0">
                  <a:pos x="24" y="39"/>
                </a:cxn>
                <a:cxn ang="0">
                  <a:pos x="29" y="41"/>
                </a:cxn>
                <a:cxn ang="0">
                  <a:pos x="34" y="40"/>
                </a:cxn>
                <a:cxn ang="0">
                  <a:pos x="36" y="39"/>
                </a:cxn>
                <a:cxn ang="0">
                  <a:pos x="39" y="38"/>
                </a:cxn>
                <a:cxn ang="0">
                  <a:pos x="39" y="38"/>
                </a:cxn>
              </a:cxnLst>
              <a:rect l="0" t="0" r="r" b="b"/>
              <a:pathLst>
                <a:path w="58" h="59">
                  <a:moveTo>
                    <a:pt x="0" y="16"/>
                  </a:moveTo>
                  <a:lnTo>
                    <a:pt x="0" y="16"/>
                  </a:lnTo>
                  <a:lnTo>
                    <a:pt x="4" y="9"/>
                  </a:lnTo>
                  <a:lnTo>
                    <a:pt x="8" y="4"/>
                  </a:lnTo>
                  <a:lnTo>
                    <a:pt x="14" y="1"/>
                  </a:lnTo>
                  <a:lnTo>
                    <a:pt x="20" y="0"/>
                  </a:lnTo>
                  <a:lnTo>
                    <a:pt x="25" y="0"/>
                  </a:lnTo>
                  <a:lnTo>
                    <a:pt x="32" y="1"/>
                  </a:lnTo>
                  <a:lnTo>
                    <a:pt x="37" y="3"/>
                  </a:lnTo>
                  <a:lnTo>
                    <a:pt x="43" y="6"/>
                  </a:lnTo>
                  <a:lnTo>
                    <a:pt x="47" y="10"/>
                  </a:lnTo>
                  <a:lnTo>
                    <a:pt x="51" y="15"/>
                  </a:lnTo>
                  <a:lnTo>
                    <a:pt x="54" y="20"/>
                  </a:lnTo>
                  <a:lnTo>
                    <a:pt x="57" y="27"/>
                  </a:lnTo>
                  <a:lnTo>
                    <a:pt x="58" y="33"/>
                  </a:lnTo>
                  <a:lnTo>
                    <a:pt x="57" y="39"/>
                  </a:lnTo>
                  <a:lnTo>
                    <a:pt x="54" y="46"/>
                  </a:lnTo>
                  <a:lnTo>
                    <a:pt x="50" y="53"/>
                  </a:lnTo>
                  <a:lnTo>
                    <a:pt x="50" y="53"/>
                  </a:lnTo>
                  <a:lnTo>
                    <a:pt x="47" y="56"/>
                  </a:lnTo>
                  <a:lnTo>
                    <a:pt x="44" y="58"/>
                  </a:lnTo>
                  <a:lnTo>
                    <a:pt x="40" y="59"/>
                  </a:lnTo>
                  <a:lnTo>
                    <a:pt x="36" y="59"/>
                  </a:lnTo>
                  <a:lnTo>
                    <a:pt x="27" y="59"/>
                  </a:lnTo>
                  <a:lnTo>
                    <a:pt x="15" y="56"/>
                  </a:lnTo>
                  <a:lnTo>
                    <a:pt x="15" y="56"/>
                  </a:lnTo>
                  <a:lnTo>
                    <a:pt x="11" y="53"/>
                  </a:lnTo>
                  <a:lnTo>
                    <a:pt x="8" y="49"/>
                  </a:lnTo>
                  <a:lnTo>
                    <a:pt x="5" y="44"/>
                  </a:lnTo>
                  <a:lnTo>
                    <a:pt x="3" y="37"/>
                  </a:lnTo>
                  <a:lnTo>
                    <a:pt x="1" y="25"/>
                  </a:lnTo>
                  <a:lnTo>
                    <a:pt x="0" y="16"/>
                  </a:lnTo>
                  <a:lnTo>
                    <a:pt x="0" y="16"/>
                  </a:lnTo>
                  <a:close/>
                  <a:moveTo>
                    <a:pt x="39" y="38"/>
                  </a:moveTo>
                  <a:lnTo>
                    <a:pt x="39" y="38"/>
                  </a:lnTo>
                  <a:lnTo>
                    <a:pt x="38" y="34"/>
                  </a:lnTo>
                  <a:lnTo>
                    <a:pt x="37" y="31"/>
                  </a:lnTo>
                  <a:lnTo>
                    <a:pt x="36" y="29"/>
                  </a:lnTo>
                  <a:lnTo>
                    <a:pt x="34" y="27"/>
                  </a:lnTo>
                  <a:lnTo>
                    <a:pt x="24" y="19"/>
                  </a:lnTo>
                  <a:lnTo>
                    <a:pt x="24" y="19"/>
                  </a:lnTo>
                  <a:lnTo>
                    <a:pt x="21" y="21"/>
                  </a:lnTo>
                  <a:lnTo>
                    <a:pt x="20" y="22"/>
                  </a:lnTo>
                  <a:lnTo>
                    <a:pt x="18" y="27"/>
                  </a:lnTo>
                  <a:lnTo>
                    <a:pt x="18" y="32"/>
                  </a:lnTo>
                  <a:lnTo>
                    <a:pt x="20" y="36"/>
                  </a:lnTo>
                  <a:lnTo>
                    <a:pt x="24" y="39"/>
                  </a:lnTo>
                  <a:lnTo>
                    <a:pt x="29" y="41"/>
                  </a:lnTo>
                  <a:lnTo>
                    <a:pt x="34" y="40"/>
                  </a:lnTo>
                  <a:lnTo>
                    <a:pt x="36" y="39"/>
                  </a:lnTo>
                  <a:lnTo>
                    <a:pt x="39" y="38"/>
                  </a:lnTo>
                  <a:lnTo>
                    <a:pt x="39" y="38"/>
                  </a:ln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419" name="Freeform 234"/>
            <p:cNvSpPr/>
            <p:nvPr/>
          </p:nvSpPr>
          <p:spPr bwMode="auto">
            <a:xfrm>
              <a:off x="5819776" y="3727450"/>
              <a:ext cx="25400" cy="9525"/>
            </a:xfrm>
            <a:custGeom>
              <a:avLst/>
              <a:gdLst/>
              <a:ahLst/>
              <a:cxnLst>
                <a:cxn ang="0">
                  <a:pos x="46" y="7"/>
                </a:cxn>
                <a:cxn ang="0">
                  <a:pos x="46" y="7"/>
                </a:cxn>
                <a:cxn ang="0">
                  <a:pos x="46" y="11"/>
                </a:cxn>
                <a:cxn ang="0">
                  <a:pos x="46" y="11"/>
                </a:cxn>
                <a:cxn ang="0">
                  <a:pos x="43" y="14"/>
                </a:cxn>
                <a:cxn ang="0">
                  <a:pos x="38" y="17"/>
                </a:cxn>
                <a:cxn ang="0">
                  <a:pos x="32" y="18"/>
                </a:cxn>
                <a:cxn ang="0">
                  <a:pos x="26" y="18"/>
                </a:cxn>
                <a:cxn ang="0">
                  <a:pos x="14" y="17"/>
                </a:cxn>
                <a:cxn ang="0">
                  <a:pos x="9" y="17"/>
                </a:cxn>
                <a:cxn ang="0">
                  <a:pos x="6" y="18"/>
                </a:cxn>
                <a:cxn ang="0">
                  <a:pos x="6" y="18"/>
                </a:cxn>
                <a:cxn ang="0">
                  <a:pos x="1" y="13"/>
                </a:cxn>
                <a:cxn ang="0">
                  <a:pos x="0" y="10"/>
                </a:cxn>
                <a:cxn ang="0">
                  <a:pos x="0" y="4"/>
                </a:cxn>
                <a:cxn ang="0">
                  <a:pos x="0" y="4"/>
                </a:cxn>
                <a:cxn ang="0">
                  <a:pos x="6" y="1"/>
                </a:cxn>
                <a:cxn ang="0">
                  <a:pos x="11" y="0"/>
                </a:cxn>
                <a:cxn ang="0">
                  <a:pos x="17" y="0"/>
                </a:cxn>
                <a:cxn ang="0">
                  <a:pos x="23" y="2"/>
                </a:cxn>
                <a:cxn ang="0">
                  <a:pos x="36" y="6"/>
                </a:cxn>
                <a:cxn ang="0">
                  <a:pos x="41" y="7"/>
                </a:cxn>
                <a:cxn ang="0">
                  <a:pos x="46" y="7"/>
                </a:cxn>
                <a:cxn ang="0">
                  <a:pos x="46" y="7"/>
                </a:cxn>
              </a:cxnLst>
              <a:rect l="0" t="0" r="r" b="b"/>
              <a:pathLst>
                <a:path w="46" h="18">
                  <a:moveTo>
                    <a:pt x="46" y="7"/>
                  </a:moveTo>
                  <a:lnTo>
                    <a:pt x="46" y="7"/>
                  </a:lnTo>
                  <a:lnTo>
                    <a:pt x="46" y="11"/>
                  </a:lnTo>
                  <a:lnTo>
                    <a:pt x="46" y="11"/>
                  </a:lnTo>
                  <a:lnTo>
                    <a:pt x="43" y="14"/>
                  </a:lnTo>
                  <a:lnTo>
                    <a:pt x="38" y="17"/>
                  </a:lnTo>
                  <a:lnTo>
                    <a:pt x="32" y="18"/>
                  </a:lnTo>
                  <a:lnTo>
                    <a:pt x="26" y="18"/>
                  </a:lnTo>
                  <a:lnTo>
                    <a:pt x="14" y="17"/>
                  </a:lnTo>
                  <a:lnTo>
                    <a:pt x="9" y="17"/>
                  </a:lnTo>
                  <a:lnTo>
                    <a:pt x="6" y="18"/>
                  </a:lnTo>
                  <a:lnTo>
                    <a:pt x="6" y="18"/>
                  </a:lnTo>
                  <a:lnTo>
                    <a:pt x="1" y="13"/>
                  </a:lnTo>
                  <a:lnTo>
                    <a:pt x="0" y="10"/>
                  </a:lnTo>
                  <a:lnTo>
                    <a:pt x="0" y="4"/>
                  </a:lnTo>
                  <a:lnTo>
                    <a:pt x="0" y="4"/>
                  </a:lnTo>
                  <a:lnTo>
                    <a:pt x="6" y="1"/>
                  </a:lnTo>
                  <a:lnTo>
                    <a:pt x="11" y="0"/>
                  </a:lnTo>
                  <a:lnTo>
                    <a:pt x="17" y="0"/>
                  </a:lnTo>
                  <a:lnTo>
                    <a:pt x="23" y="2"/>
                  </a:lnTo>
                  <a:lnTo>
                    <a:pt x="36" y="6"/>
                  </a:lnTo>
                  <a:lnTo>
                    <a:pt x="41" y="7"/>
                  </a:lnTo>
                  <a:lnTo>
                    <a:pt x="46" y="7"/>
                  </a:lnTo>
                  <a:lnTo>
                    <a:pt x="46" y="7"/>
                  </a:ln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420" name="Freeform 235"/>
            <p:cNvSpPr/>
            <p:nvPr/>
          </p:nvSpPr>
          <p:spPr bwMode="auto">
            <a:xfrm>
              <a:off x="5859463" y="3727450"/>
              <a:ext cx="11113" cy="20638"/>
            </a:xfrm>
            <a:custGeom>
              <a:avLst/>
              <a:gdLst/>
              <a:ahLst/>
              <a:cxnLst>
                <a:cxn ang="0">
                  <a:pos x="15" y="39"/>
                </a:cxn>
                <a:cxn ang="0">
                  <a:pos x="15" y="39"/>
                </a:cxn>
                <a:cxn ang="0">
                  <a:pos x="11" y="31"/>
                </a:cxn>
                <a:cxn ang="0">
                  <a:pos x="6" y="24"/>
                </a:cxn>
                <a:cxn ang="0">
                  <a:pos x="1" y="17"/>
                </a:cxn>
                <a:cxn ang="0">
                  <a:pos x="0" y="14"/>
                </a:cxn>
                <a:cxn ang="0">
                  <a:pos x="0" y="11"/>
                </a:cxn>
                <a:cxn ang="0">
                  <a:pos x="0" y="11"/>
                </a:cxn>
                <a:cxn ang="0">
                  <a:pos x="0" y="6"/>
                </a:cxn>
                <a:cxn ang="0">
                  <a:pos x="2" y="2"/>
                </a:cxn>
                <a:cxn ang="0">
                  <a:pos x="3" y="0"/>
                </a:cxn>
                <a:cxn ang="0">
                  <a:pos x="6" y="0"/>
                </a:cxn>
                <a:cxn ang="0">
                  <a:pos x="9" y="0"/>
                </a:cxn>
                <a:cxn ang="0">
                  <a:pos x="11" y="2"/>
                </a:cxn>
                <a:cxn ang="0">
                  <a:pos x="15" y="8"/>
                </a:cxn>
                <a:cxn ang="0">
                  <a:pos x="20" y="15"/>
                </a:cxn>
                <a:cxn ang="0">
                  <a:pos x="21" y="24"/>
                </a:cxn>
                <a:cxn ang="0">
                  <a:pos x="21" y="28"/>
                </a:cxn>
                <a:cxn ang="0">
                  <a:pos x="20" y="32"/>
                </a:cxn>
                <a:cxn ang="0">
                  <a:pos x="18" y="36"/>
                </a:cxn>
                <a:cxn ang="0">
                  <a:pos x="15" y="39"/>
                </a:cxn>
                <a:cxn ang="0">
                  <a:pos x="15" y="39"/>
                </a:cxn>
              </a:cxnLst>
              <a:rect l="0" t="0" r="r" b="b"/>
              <a:pathLst>
                <a:path w="21" h="39">
                  <a:moveTo>
                    <a:pt x="15" y="39"/>
                  </a:moveTo>
                  <a:lnTo>
                    <a:pt x="15" y="39"/>
                  </a:lnTo>
                  <a:lnTo>
                    <a:pt x="11" y="31"/>
                  </a:lnTo>
                  <a:lnTo>
                    <a:pt x="6" y="24"/>
                  </a:lnTo>
                  <a:lnTo>
                    <a:pt x="1" y="17"/>
                  </a:lnTo>
                  <a:lnTo>
                    <a:pt x="0" y="14"/>
                  </a:lnTo>
                  <a:lnTo>
                    <a:pt x="0" y="11"/>
                  </a:lnTo>
                  <a:lnTo>
                    <a:pt x="0" y="11"/>
                  </a:lnTo>
                  <a:lnTo>
                    <a:pt x="0" y="6"/>
                  </a:lnTo>
                  <a:lnTo>
                    <a:pt x="2" y="2"/>
                  </a:lnTo>
                  <a:lnTo>
                    <a:pt x="3" y="0"/>
                  </a:lnTo>
                  <a:lnTo>
                    <a:pt x="6" y="0"/>
                  </a:lnTo>
                  <a:lnTo>
                    <a:pt x="9" y="0"/>
                  </a:lnTo>
                  <a:lnTo>
                    <a:pt x="11" y="2"/>
                  </a:lnTo>
                  <a:lnTo>
                    <a:pt x="15" y="8"/>
                  </a:lnTo>
                  <a:lnTo>
                    <a:pt x="20" y="15"/>
                  </a:lnTo>
                  <a:lnTo>
                    <a:pt x="21" y="24"/>
                  </a:lnTo>
                  <a:lnTo>
                    <a:pt x="21" y="28"/>
                  </a:lnTo>
                  <a:lnTo>
                    <a:pt x="20" y="32"/>
                  </a:lnTo>
                  <a:lnTo>
                    <a:pt x="18" y="36"/>
                  </a:lnTo>
                  <a:lnTo>
                    <a:pt x="15" y="39"/>
                  </a:lnTo>
                  <a:lnTo>
                    <a:pt x="15" y="39"/>
                  </a:ln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421" name="Freeform 236"/>
            <p:cNvSpPr/>
            <p:nvPr/>
          </p:nvSpPr>
          <p:spPr bwMode="auto">
            <a:xfrm>
              <a:off x="5791201" y="3735388"/>
              <a:ext cx="15875" cy="9525"/>
            </a:xfrm>
            <a:custGeom>
              <a:avLst/>
              <a:gdLst/>
              <a:ahLst/>
              <a:cxnLst>
                <a:cxn ang="0">
                  <a:pos x="30" y="1"/>
                </a:cxn>
                <a:cxn ang="0">
                  <a:pos x="30" y="1"/>
                </a:cxn>
                <a:cxn ang="0">
                  <a:pos x="28" y="6"/>
                </a:cxn>
                <a:cxn ang="0">
                  <a:pos x="26" y="11"/>
                </a:cxn>
                <a:cxn ang="0">
                  <a:pos x="22" y="14"/>
                </a:cxn>
                <a:cxn ang="0">
                  <a:pos x="18" y="17"/>
                </a:cxn>
                <a:cxn ang="0">
                  <a:pos x="12" y="19"/>
                </a:cxn>
                <a:cxn ang="0">
                  <a:pos x="8" y="19"/>
                </a:cxn>
                <a:cxn ang="0">
                  <a:pos x="4" y="18"/>
                </a:cxn>
                <a:cxn ang="0">
                  <a:pos x="0" y="14"/>
                </a:cxn>
                <a:cxn ang="0">
                  <a:pos x="0" y="14"/>
                </a:cxn>
                <a:cxn ang="0">
                  <a:pos x="1" y="10"/>
                </a:cxn>
                <a:cxn ang="0">
                  <a:pos x="3" y="6"/>
                </a:cxn>
                <a:cxn ang="0">
                  <a:pos x="6" y="3"/>
                </a:cxn>
                <a:cxn ang="0">
                  <a:pos x="10" y="1"/>
                </a:cxn>
                <a:cxn ang="0">
                  <a:pos x="15" y="1"/>
                </a:cxn>
                <a:cxn ang="0">
                  <a:pos x="20" y="0"/>
                </a:cxn>
                <a:cxn ang="0">
                  <a:pos x="30" y="1"/>
                </a:cxn>
                <a:cxn ang="0">
                  <a:pos x="30" y="1"/>
                </a:cxn>
              </a:cxnLst>
              <a:rect l="0" t="0" r="r" b="b"/>
              <a:pathLst>
                <a:path w="30" h="19">
                  <a:moveTo>
                    <a:pt x="30" y="1"/>
                  </a:moveTo>
                  <a:lnTo>
                    <a:pt x="30" y="1"/>
                  </a:lnTo>
                  <a:lnTo>
                    <a:pt x="28" y="6"/>
                  </a:lnTo>
                  <a:lnTo>
                    <a:pt x="26" y="11"/>
                  </a:lnTo>
                  <a:lnTo>
                    <a:pt x="22" y="14"/>
                  </a:lnTo>
                  <a:lnTo>
                    <a:pt x="18" y="17"/>
                  </a:lnTo>
                  <a:lnTo>
                    <a:pt x="12" y="19"/>
                  </a:lnTo>
                  <a:lnTo>
                    <a:pt x="8" y="19"/>
                  </a:lnTo>
                  <a:lnTo>
                    <a:pt x="4" y="18"/>
                  </a:lnTo>
                  <a:lnTo>
                    <a:pt x="0" y="14"/>
                  </a:lnTo>
                  <a:lnTo>
                    <a:pt x="0" y="14"/>
                  </a:lnTo>
                  <a:lnTo>
                    <a:pt x="1" y="10"/>
                  </a:lnTo>
                  <a:lnTo>
                    <a:pt x="3" y="6"/>
                  </a:lnTo>
                  <a:lnTo>
                    <a:pt x="6" y="3"/>
                  </a:lnTo>
                  <a:lnTo>
                    <a:pt x="10" y="1"/>
                  </a:lnTo>
                  <a:lnTo>
                    <a:pt x="15" y="1"/>
                  </a:lnTo>
                  <a:lnTo>
                    <a:pt x="20" y="0"/>
                  </a:lnTo>
                  <a:lnTo>
                    <a:pt x="30" y="1"/>
                  </a:lnTo>
                  <a:lnTo>
                    <a:pt x="30" y="1"/>
                  </a:ln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422" name="Freeform 237"/>
            <p:cNvSpPr/>
            <p:nvPr/>
          </p:nvSpPr>
          <p:spPr bwMode="auto">
            <a:xfrm>
              <a:off x="5756276" y="3744913"/>
              <a:ext cx="19050" cy="11113"/>
            </a:xfrm>
            <a:custGeom>
              <a:avLst/>
              <a:gdLst/>
              <a:ahLst/>
              <a:cxnLst>
                <a:cxn ang="0">
                  <a:pos x="36" y="1"/>
                </a:cxn>
                <a:cxn ang="0">
                  <a:pos x="36" y="1"/>
                </a:cxn>
                <a:cxn ang="0">
                  <a:pos x="33" y="7"/>
                </a:cxn>
                <a:cxn ang="0">
                  <a:pos x="30" y="11"/>
                </a:cxn>
                <a:cxn ang="0">
                  <a:pos x="26" y="15"/>
                </a:cxn>
                <a:cxn ang="0">
                  <a:pos x="22" y="19"/>
                </a:cxn>
                <a:cxn ang="0">
                  <a:pos x="17" y="21"/>
                </a:cxn>
                <a:cxn ang="0">
                  <a:pos x="12" y="21"/>
                </a:cxn>
                <a:cxn ang="0">
                  <a:pos x="6" y="21"/>
                </a:cxn>
                <a:cxn ang="0">
                  <a:pos x="0" y="19"/>
                </a:cxn>
                <a:cxn ang="0">
                  <a:pos x="0" y="19"/>
                </a:cxn>
                <a:cxn ang="0">
                  <a:pos x="0" y="13"/>
                </a:cxn>
                <a:cxn ang="0">
                  <a:pos x="3" y="9"/>
                </a:cxn>
                <a:cxn ang="0">
                  <a:pos x="8" y="6"/>
                </a:cxn>
                <a:cxn ang="0">
                  <a:pos x="12" y="3"/>
                </a:cxn>
                <a:cxn ang="0">
                  <a:pos x="18" y="1"/>
                </a:cxn>
                <a:cxn ang="0">
                  <a:pos x="24" y="0"/>
                </a:cxn>
                <a:cxn ang="0">
                  <a:pos x="30" y="1"/>
                </a:cxn>
                <a:cxn ang="0">
                  <a:pos x="36" y="1"/>
                </a:cxn>
                <a:cxn ang="0">
                  <a:pos x="36" y="1"/>
                </a:cxn>
              </a:cxnLst>
              <a:rect l="0" t="0" r="r" b="b"/>
              <a:pathLst>
                <a:path w="36" h="21">
                  <a:moveTo>
                    <a:pt x="36" y="1"/>
                  </a:moveTo>
                  <a:lnTo>
                    <a:pt x="36" y="1"/>
                  </a:lnTo>
                  <a:lnTo>
                    <a:pt x="33" y="7"/>
                  </a:lnTo>
                  <a:lnTo>
                    <a:pt x="30" y="11"/>
                  </a:lnTo>
                  <a:lnTo>
                    <a:pt x="26" y="15"/>
                  </a:lnTo>
                  <a:lnTo>
                    <a:pt x="22" y="19"/>
                  </a:lnTo>
                  <a:lnTo>
                    <a:pt x="17" y="21"/>
                  </a:lnTo>
                  <a:lnTo>
                    <a:pt x="12" y="21"/>
                  </a:lnTo>
                  <a:lnTo>
                    <a:pt x="6" y="21"/>
                  </a:lnTo>
                  <a:lnTo>
                    <a:pt x="0" y="19"/>
                  </a:lnTo>
                  <a:lnTo>
                    <a:pt x="0" y="19"/>
                  </a:lnTo>
                  <a:lnTo>
                    <a:pt x="0" y="13"/>
                  </a:lnTo>
                  <a:lnTo>
                    <a:pt x="3" y="9"/>
                  </a:lnTo>
                  <a:lnTo>
                    <a:pt x="8" y="6"/>
                  </a:lnTo>
                  <a:lnTo>
                    <a:pt x="12" y="3"/>
                  </a:lnTo>
                  <a:lnTo>
                    <a:pt x="18" y="1"/>
                  </a:lnTo>
                  <a:lnTo>
                    <a:pt x="24" y="0"/>
                  </a:lnTo>
                  <a:lnTo>
                    <a:pt x="30" y="1"/>
                  </a:lnTo>
                  <a:lnTo>
                    <a:pt x="36" y="1"/>
                  </a:lnTo>
                  <a:lnTo>
                    <a:pt x="36" y="1"/>
                  </a:ln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423" name="Freeform 238"/>
            <p:cNvSpPr/>
            <p:nvPr/>
          </p:nvSpPr>
          <p:spPr bwMode="auto">
            <a:xfrm>
              <a:off x="5715001" y="3749675"/>
              <a:ext cx="22225" cy="9525"/>
            </a:xfrm>
            <a:custGeom>
              <a:avLst/>
              <a:gdLst/>
              <a:ahLst/>
              <a:cxnLst>
                <a:cxn ang="0">
                  <a:pos x="43" y="12"/>
                </a:cxn>
                <a:cxn ang="0">
                  <a:pos x="43" y="12"/>
                </a:cxn>
                <a:cxn ang="0">
                  <a:pos x="39" y="12"/>
                </a:cxn>
                <a:cxn ang="0">
                  <a:pos x="33" y="13"/>
                </a:cxn>
                <a:cxn ang="0">
                  <a:pos x="23" y="16"/>
                </a:cxn>
                <a:cxn ang="0">
                  <a:pos x="11" y="19"/>
                </a:cxn>
                <a:cxn ang="0">
                  <a:pos x="5" y="19"/>
                </a:cxn>
                <a:cxn ang="0">
                  <a:pos x="0" y="19"/>
                </a:cxn>
                <a:cxn ang="0">
                  <a:pos x="0" y="19"/>
                </a:cxn>
                <a:cxn ang="0">
                  <a:pos x="0" y="15"/>
                </a:cxn>
                <a:cxn ang="0">
                  <a:pos x="0" y="11"/>
                </a:cxn>
                <a:cxn ang="0">
                  <a:pos x="2" y="7"/>
                </a:cxn>
                <a:cxn ang="0">
                  <a:pos x="4" y="5"/>
                </a:cxn>
                <a:cxn ang="0">
                  <a:pos x="8" y="3"/>
                </a:cxn>
                <a:cxn ang="0">
                  <a:pos x="11" y="1"/>
                </a:cxn>
                <a:cxn ang="0">
                  <a:pos x="18" y="0"/>
                </a:cxn>
                <a:cxn ang="0">
                  <a:pos x="26" y="0"/>
                </a:cxn>
                <a:cxn ang="0">
                  <a:pos x="33" y="2"/>
                </a:cxn>
                <a:cxn ang="0">
                  <a:pos x="37" y="4"/>
                </a:cxn>
                <a:cxn ang="0">
                  <a:pos x="40" y="6"/>
                </a:cxn>
                <a:cxn ang="0">
                  <a:pos x="42" y="9"/>
                </a:cxn>
                <a:cxn ang="0">
                  <a:pos x="43" y="12"/>
                </a:cxn>
                <a:cxn ang="0">
                  <a:pos x="43" y="12"/>
                </a:cxn>
              </a:cxnLst>
              <a:rect l="0" t="0" r="r" b="b"/>
              <a:pathLst>
                <a:path w="43" h="19">
                  <a:moveTo>
                    <a:pt x="43" y="12"/>
                  </a:moveTo>
                  <a:lnTo>
                    <a:pt x="43" y="12"/>
                  </a:lnTo>
                  <a:lnTo>
                    <a:pt x="39" y="12"/>
                  </a:lnTo>
                  <a:lnTo>
                    <a:pt x="33" y="13"/>
                  </a:lnTo>
                  <a:lnTo>
                    <a:pt x="23" y="16"/>
                  </a:lnTo>
                  <a:lnTo>
                    <a:pt x="11" y="19"/>
                  </a:lnTo>
                  <a:lnTo>
                    <a:pt x="5" y="19"/>
                  </a:lnTo>
                  <a:lnTo>
                    <a:pt x="0" y="19"/>
                  </a:lnTo>
                  <a:lnTo>
                    <a:pt x="0" y="19"/>
                  </a:lnTo>
                  <a:lnTo>
                    <a:pt x="0" y="15"/>
                  </a:lnTo>
                  <a:lnTo>
                    <a:pt x="0" y="11"/>
                  </a:lnTo>
                  <a:lnTo>
                    <a:pt x="2" y="7"/>
                  </a:lnTo>
                  <a:lnTo>
                    <a:pt x="4" y="5"/>
                  </a:lnTo>
                  <a:lnTo>
                    <a:pt x="8" y="3"/>
                  </a:lnTo>
                  <a:lnTo>
                    <a:pt x="11" y="1"/>
                  </a:lnTo>
                  <a:lnTo>
                    <a:pt x="18" y="0"/>
                  </a:lnTo>
                  <a:lnTo>
                    <a:pt x="26" y="0"/>
                  </a:lnTo>
                  <a:lnTo>
                    <a:pt x="33" y="2"/>
                  </a:lnTo>
                  <a:lnTo>
                    <a:pt x="37" y="4"/>
                  </a:lnTo>
                  <a:lnTo>
                    <a:pt x="40" y="6"/>
                  </a:lnTo>
                  <a:lnTo>
                    <a:pt x="42" y="9"/>
                  </a:lnTo>
                  <a:lnTo>
                    <a:pt x="43" y="12"/>
                  </a:lnTo>
                  <a:lnTo>
                    <a:pt x="43" y="12"/>
                  </a:ln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424" name="Freeform 239"/>
            <p:cNvSpPr/>
            <p:nvPr/>
          </p:nvSpPr>
          <p:spPr bwMode="auto">
            <a:xfrm>
              <a:off x="5722938" y="3752850"/>
              <a:ext cx="125413" cy="26988"/>
            </a:xfrm>
            <a:custGeom>
              <a:avLst/>
              <a:gdLst/>
              <a:ahLst/>
              <a:cxnLst>
                <a:cxn ang="0">
                  <a:pos x="0" y="50"/>
                </a:cxn>
                <a:cxn ang="0">
                  <a:pos x="0" y="50"/>
                </a:cxn>
                <a:cxn ang="0">
                  <a:pos x="2" y="44"/>
                </a:cxn>
                <a:cxn ang="0">
                  <a:pos x="7" y="40"/>
                </a:cxn>
                <a:cxn ang="0">
                  <a:pos x="11" y="37"/>
                </a:cxn>
                <a:cxn ang="0">
                  <a:pos x="16" y="35"/>
                </a:cxn>
                <a:cxn ang="0">
                  <a:pos x="28" y="30"/>
                </a:cxn>
                <a:cxn ang="0">
                  <a:pos x="33" y="28"/>
                </a:cxn>
                <a:cxn ang="0">
                  <a:pos x="39" y="25"/>
                </a:cxn>
                <a:cxn ang="0">
                  <a:pos x="39" y="25"/>
                </a:cxn>
                <a:cxn ang="0">
                  <a:pos x="87" y="18"/>
                </a:cxn>
                <a:cxn ang="0">
                  <a:pos x="135" y="11"/>
                </a:cxn>
                <a:cxn ang="0">
                  <a:pos x="229" y="0"/>
                </a:cxn>
                <a:cxn ang="0">
                  <a:pos x="229" y="0"/>
                </a:cxn>
                <a:cxn ang="0">
                  <a:pos x="233" y="2"/>
                </a:cxn>
                <a:cxn ang="0">
                  <a:pos x="235" y="4"/>
                </a:cxn>
                <a:cxn ang="0">
                  <a:pos x="236" y="7"/>
                </a:cxn>
                <a:cxn ang="0">
                  <a:pos x="236" y="10"/>
                </a:cxn>
                <a:cxn ang="0">
                  <a:pos x="236" y="13"/>
                </a:cxn>
                <a:cxn ang="0">
                  <a:pos x="235" y="17"/>
                </a:cxn>
                <a:cxn ang="0">
                  <a:pos x="234" y="18"/>
                </a:cxn>
                <a:cxn ang="0">
                  <a:pos x="231" y="18"/>
                </a:cxn>
                <a:cxn ang="0">
                  <a:pos x="231" y="18"/>
                </a:cxn>
                <a:cxn ang="0">
                  <a:pos x="231" y="19"/>
                </a:cxn>
                <a:cxn ang="0">
                  <a:pos x="230" y="20"/>
                </a:cxn>
                <a:cxn ang="0">
                  <a:pos x="226" y="21"/>
                </a:cxn>
                <a:cxn ang="0">
                  <a:pos x="215" y="22"/>
                </a:cxn>
                <a:cxn ang="0">
                  <a:pos x="204" y="23"/>
                </a:cxn>
                <a:cxn ang="0">
                  <a:pos x="199" y="24"/>
                </a:cxn>
                <a:cxn ang="0">
                  <a:pos x="196" y="27"/>
                </a:cxn>
                <a:cxn ang="0">
                  <a:pos x="196" y="27"/>
                </a:cxn>
                <a:cxn ang="0">
                  <a:pos x="187" y="26"/>
                </a:cxn>
                <a:cxn ang="0">
                  <a:pos x="176" y="25"/>
                </a:cxn>
                <a:cxn ang="0">
                  <a:pos x="151" y="25"/>
                </a:cxn>
                <a:cxn ang="0">
                  <a:pos x="125" y="27"/>
                </a:cxn>
                <a:cxn ang="0">
                  <a:pos x="102" y="30"/>
                </a:cxn>
                <a:cxn ang="0">
                  <a:pos x="102" y="30"/>
                </a:cxn>
                <a:cxn ang="0">
                  <a:pos x="76" y="37"/>
                </a:cxn>
                <a:cxn ang="0">
                  <a:pos x="51" y="44"/>
                </a:cxn>
                <a:cxn ang="0">
                  <a:pos x="38" y="48"/>
                </a:cxn>
                <a:cxn ang="0">
                  <a:pos x="25" y="50"/>
                </a:cxn>
                <a:cxn ang="0">
                  <a:pos x="13" y="51"/>
                </a:cxn>
                <a:cxn ang="0">
                  <a:pos x="0" y="50"/>
                </a:cxn>
                <a:cxn ang="0">
                  <a:pos x="0" y="50"/>
                </a:cxn>
              </a:cxnLst>
              <a:rect l="0" t="0" r="r" b="b"/>
              <a:pathLst>
                <a:path w="236" h="51">
                  <a:moveTo>
                    <a:pt x="0" y="50"/>
                  </a:moveTo>
                  <a:lnTo>
                    <a:pt x="0" y="50"/>
                  </a:lnTo>
                  <a:lnTo>
                    <a:pt x="2" y="44"/>
                  </a:lnTo>
                  <a:lnTo>
                    <a:pt x="7" y="40"/>
                  </a:lnTo>
                  <a:lnTo>
                    <a:pt x="11" y="37"/>
                  </a:lnTo>
                  <a:lnTo>
                    <a:pt x="16" y="35"/>
                  </a:lnTo>
                  <a:lnTo>
                    <a:pt x="28" y="30"/>
                  </a:lnTo>
                  <a:lnTo>
                    <a:pt x="33" y="28"/>
                  </a:lnTo>
                  <a:lnTo>
                    <a:pt x="39" y="25"/>
                  </a:lnTo>
                  <a:lnTo>
                    <a:pt x="39" y="25"/>
                  </a:lnTo>
                  <a:lnTo>
                    <a:pt x="87" y="18"/>
                  </a:lnTo>
                  <a:lnTo>
                    <a:pt x="135" y="11"/>
                  </a:lnTo>
                  <a:lnTo>
                    <a:pt x="229" y="0"/>
                  </a:lnTo>
                  <a:lnTo>
                    <a:pt x="229" y="0"/>
                  </a:lnTo>
                  <a:lnTo>
                    <a:pt x="233" y="2"/>
                  </a:lnTo>
                  <a:lnTo>
                    <a:pt x="235" y="4"/>
                  </a:lnTo>
                  <a:lnTo>
                    <a:pt x="236" y="7"/>
                  </a:lnTo>
                  <a:lnTo>
                    <a:pt x="236" y="10"/>
                  </a:lnTo>
                  <a:lnTo>
                    <a:pt x="236" y="13"/>
                  </a:lnTo>
                  <a:lnTo>
                    <a:pt x="235" y="17"/>
                  </a:lnTo>
                  <a:lnTo>
                    <a:pt x="234" y="18"/>
                  </a:lnTo>
                  <a:lnTo>
                    <a:pt x="231" y="18"/>
                  </a:lnTo>
                  <a:lnTo>
                    <a:pt x="231" y="18"/>
                  </a:lnTo>
                  <a:lnTo>
                    <a:pt x="231" y="19"/>
                  </a:lnTo>
                  <a:lnTo>
                    <a:pt x="230" y="20"/>
                  </a:lnTo>
                  <a:lnTo>
                    <a:pt x="226" y="21"/>
                  </a:lnTo>
                  <a:lnTo>
                    <a:pt x="215" y="22"/>
                  </a:lnTo>
                  <a:lnTo>
                    <a:pt x="204" y="23"/>
                  </a:lnTo>
                  <a:lnTo>
                    <a:pt x="199" y="24"/>
                  </a:lnTo>
                  <a:lnTo>
                    <a:pt x="196" y="27"/>
                  </a:lnTo>
                  <a:lnTo>
                    <a:pt x="196" y="27"/>
                  </a:lnTo>
                  <a:lnTo>
                    <a:pt x="187" y="26"/>
                  </a:lnTo>
                  <a:lnTo>
                    <a:pt x="176" y="25"/>
                  </a:lnTo>
                  <a:lnTo>
                    <a:pt x="151" y="25"/>
                  </a:lnTo>
                  <a:lnTo>
                    <a:pt x="125" y="27"/>
                  </a:lnTo>
                  <a:lnTo>
                    <a:pt x="102" y="30"/>
                  </a:lnTo>
                  <a:lnTo>
                    <a:pt x="102" y="30"/>
                  </a:lnTo>
                  <a:lnTo>
                    <a:pt x="76" y="37"/>
                  </a:lnTo>
                  <a:lnTo>
                    <a:pt x="51" y="44"/>
                  </a:lnTo>
                  <a:lnTo>
                    <a:pt x="38" y="48"/>
                  </a:lnTo>
                  <a:lnTo>
                    <a:pt x="25" y="50"/>
                  </a:lnTo>
                  <a:lnTo>
                    <a:pt x="13" y="51"/>
                  </a:lnTo>
                  <a:lnTo>
                    <a:pt x="0" y="50"/>
                  </a:lnTo>
                  <a:lnTo>
                    <a:pt x="0" y="50"/>
                  </a:ln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425" name="Freeform 240"/>
            <p:cNvSpPr/>
            <p:nvPr/>
          </p:nvSpPr>
          <p:spPr bwMode="auto">
            <a:xfrm>
              <a:off x="5867401" y="3752850"/>
              <a:ext cx="9525" cy="19050"/>
            </a:xfrm>
            <a:custGeom>
              <a:avLst/>
              <a:gdLst/>
              <a:ahLst/>
              <a:cxnLst>
                <a:cxn ang="0">
                  <a:pos x="4" y="0"/>
                </a:cxn>
                <a:cxn ang="0">
                  <a:pos x="4" y="0"/>
                </a:cxn>
                <a:cxn ang="0">
                  <a:pos x="7" y="3"/>
                </a:cxn>
                <a:cxn ang="0">
                  <a:pos x="9" y="3"/>
                </a:cxn>
                <a:cxn ang="0">
                  <a:pos x="11" y="2"/>
                </a:cxn>
                <a:cxn ang="0">
                  <a:pos x="14" y="0"/>
                </a:cxn>
                <a:cxn ang="0">
                  <a:pos x="14" y="0"/>
                </a:cxn>
                <a:cxn ang="0">
                  <a:pos x="16" y="4"/>
                </a:cxn>
                <a:cxn ang="0">
                  <a:pos x="17" y="7"/>
                </a:cxn>
                <a:cxn ang="0">
                  <a:pos x="18" y="14"/>
                </a:cxn>
                <a:cxn ang="0">
                  <a:pos x="18" y="23"/>
                </a:cxn>
                <a:cxn ang="0">
                  <a:pos x="17" y="33"/>
                </a:cxn>
                <a:cxn ang="0">
                  <a:pos x="17" y="33"/>
                </a:cxn>
                <a:cxn ang="0">
                  <a:pos x="15" y="33"/>
                </a:cxn>
                <a:cxn ang="0">
                  <a:pos x="13" y="34"/>
                </a:cxn>
                <a:cxn ang="0">
                  <a:pos x="12" y="35"/>
                </a:cxn>
                <a:cxn ang="0">
                  <a:pos x="9" y="35"/>
                </a:cxn>
                <a:cxn ang="0">
                  <a:pos x="9" y="35"/>
                </a:cxn>
                <a:cxn ang="0">
                  <a:pos x="4" y="26"/>
                </a:cxn>
                <a:cxn ang="0">
                  <a:pos x="1" y="18"/>
                </a:cxn>
                <a:cxn ang="0">
                  <a:pos x="0" y="13"/>
                </a:cxn>
                <a:cxn ang="0">
                  <a:pos x="0" y="9"/>
                </a:cxn>
                <a:cxn ang="0">
                  <a:pos x="1" y="5"/>
                </a:cxn>
                <a:cxn ang="0">
                  <a:pos x="4" y="0"/>
                </a:cxn>
                <a:cxn ang="0">
                  <a:pos x="4" y="0"/>
                </a:cxn>
              </a:cxnLst>
              <a:rect l="0" t="0" r="r" b="b"/>
              <a:pathLst>
                <a:path w="18" h="35">
                  <a:moveTo>
                    <a:pt x="4" y="0"/>
                  </a:moveTo>
                  <a:lnTo>
                    <a:pt x="4" y="0"/>
                  </a:lnTo>
                  <a:lnTo>
                    <a:pt x="7" y="3"/>
                  </a:lnTo>
                  <a:lnTo>
                    <a:pt x="9" y="3"/>
                  </a:lnTo>
                  <a:lnTo>
                    <a:pt x="11" y="2"/>
                  </a:lnTo>
                  <a:lnTo>
                    <a:pt x="14" y="0"/>
                  </a:lnTo>
                  <a:lnTo>
                    <a:pt x="14" y="0"/>
                  </a:lnTo>
                  <a:lnTo>
                    <a:pt x="16" y="4"/>
                  </a:lnTo>
                  <a:lnTo>
                    <a:pt x="17" y="7"/>
                  </a:lnTo>
                  <a:lnTo>
                    <a:pt x="18" y="14"/>
                  </a:lnTo>
                  <a:lnTo>
                    <a:pt x="18" y="23"/>
                  </a:lnTo>
                  <a:lnTo>
                    <a:pt x="17" y="33"/>
                  </a:lnTo>
                  <a:lnTo>
                    <a:pt x="17" y="33"/>
                  </a:lnTo>
                  <a:lnTo>
                    <a:pt x="15" y="33"/>
                  </a:lnTo>
                  <a:lnTo>
                    <a:pt x="13" y="34"/>
                  </a:lnTo>
                  <a:lnTo>
                    <a:pt x="12" y="35"/>
                  </a:lnTo>
                  <a:lnTo>
                    <a:pt x="9" y="35"/>
                  </a:lnTo>
                  <a:lnTo>
                    <a:pt x="9" y="35"/>
                  </a:lnTo>
                  <a:lnTo>
                    <a:pt x="4" y="26"/>
                  </a:lnTo>
                  <a:lnTo>
                    <a:pt x="1" y="18"/>
                  </a:lnTo>
                  <a:lnTo>
                    <a:pt x="0" y="13"/>
                  </a:lnTo>
                  <a:lnTo>
                    <a:pt x="0" y="9"/>
                  </a:lnTo>
                  <a:lnTo>
                    <a:pt x="1" y="5"/>
                  </a:lnTo>
                  <a:lnTo>
                    <a:pt x="4" y="0"/>
                  </a:lnTo>
                  <a:lnTo>
                    <a:pt x="4" y="0"/>
                  </a:ln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426" name="Freeform 241"/>
            <p:cNvSpPr/>
            <p:nvPr/>
          </p:nvSpPr>
          <p:spPr bwMode="auto">
            <a:xfrm>
              <a:off x="5694363" y="3757613"/>
              <a:ext cx="9525" cy="15875"/>
            </a:xfrm>
            <a:custGeom>
              <a:avLst/>
              <a:gdLst/>
              <a:ahLst/>
              <a:cxnLst>
                <a:cxn ang="0">
                  <a:pos x="12" y="30"/>
                </a:cxn>
                <a:cxn ang="0">
                  <a:pos x="12" y="30"/>
                </a:cxn>
                <a:cxn ang="0">
                  <a:pos x="8" y="28"/>
                </a:cxn>
                <a:cxn ang="0">
                  <a:pos x="4" y="25"/>
                </a:cxn>
                <a:cxn ang="0">
                  <a:pos x="2" y="20"/>
                </a:cxn>
                <a:cxn ang="0">
                  <a:pos x="1" y="16"/>
                </a:cxn>
                <a:cxn ang="0">
                  <a:pos x="0" y="12"/>
                </a:cxn>
                <a:cxn ang="0">
                  <a:pos x="1" y="8"/>
                </a:cxn>
                <a:cxn ang="0">
                  <a:pos x="3" y="3"/>
                </a:cxn>
                <a:cxn ang="0">
                  <a:pos x="7" y="0"/>
                </a:cxn>
                <a:cxn ang="0">
                  <a:pos x="7" y="0"/>
                </a:cxn>
                <a:cxn ang="0">
                  <a:pos x="11" y="2"/>
                </a:cxn>
                <a:cxn ang="0">
                  <a:pos x="15" y="5"/>
                </a:cxn>
                <a:cxn ang="0">
                  <a:pos x="17" y="9"/>
                </a:cxn>
                <a:cxn ang="0">
                  <a:pos x="19" y="13"/>
                </a:cxn>
                <a:cxn ang="0">
                  <a:pos x="19" y="18"/>
                </a:cxn>
                <a:cxn ang="0">
                  <a:pos x="19" y="23"/>
                </a:cxn>
                <a:cxn ang="0">
                  <a:pos x="17" y="27"/>
                </a:cxn>
                <a:cxn ang="0">
                  <a:pos x="12" y="30"/>
                </a:cxn>
                <a:cxn ang="0">
                  <a:pos x="12" y="30"/>
                </a:cxn>
              </a:cxnLst>
              <a:rect l="0" t="0" r="r" b="b"/>
              <a:pathLst>
                <a:path w="19" h="30">
                  <a:moveTo>
                    <a:pt x="12" y="30"/>
                  </a:moveTo>
                  <a:lnTo>
                    <a:pt x="12" y="30"/>
                  </a:lnTo>
                  <a:lnTo>
                    <a:pt x="8" y="28"/>
                  </a:lnTo>
                  <a:lnTo>
                    <a:pt x="4" y="25"/>
                  </a:lnTo>
                  <a:lnTo>
                    <a:pt x="2" y="20"/>
                  </a:lnTo>
                  <a:lnTo>
                    <a:pt x="1" y="16"/>
                  </a:lnTo>
                  <a:lnTo>
                    <a:pt x="0" y="12"/>
                  </a:lnTo>
                  <a:lnTo>
                    <a:pt x="1" y="8"/>
                  </a:lnTo>
                  <a:lnTo>
                    <a:pt x="3" y="3"/>
                  </a:lnTo>
                  <a:lnTo>
                    <a:pt x="7" y="0"/>
                  </a:lnTo>
                  <a:lnTo>
                    <a:pt x="7" y="0"/>
                  </a:lnTo>
                  <a:lnTo>
                    <a:pt x="11" y="2"/>
                  </a:lnTo>
                  <a:lnTo>
                    <a:pt x="15" y="5"/>
                  </a:lnTo>
                  <a:lnTo>
                    <a:pt x="17" y="9"/>
                  </a:lnTo>
                  <a:lnTo>
                    <a:pt x="19" y="13"/>
                  </a:lnTo>
                  <a:lnTo>
                    <a:pt x="19" y="18"/>
                  </a:lnTo>
                  <a:lnTo>
                    <a:pt x="19" y="23"/>
                  </a:lnTo>
                  <a:lnTo>
                    <a:pt x="17" y="27"/>
                  </a:lnTo>
                  <a:lnTo>
                    <a:pt x="12" y="30"/>
                  </a:lnTo>
                  <a:lnTo>
                    <a:pt x="12" y="30"/>
                  </a:ln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427" name="Freeform 242"/>
            <p:cNvSpPr/>
            <p:nvPr/>
          </p:nvSpPr>
          <p:spPr bwMode="auto">
            <a:xfrm>
              <a:off x="5732463" y="3771900"/>
              <a:ext cx="119063" cy="33338"/>
            </a:xfrm>
            <a:custGeom>
              <a:avLst/>
              <a:gdLst/>
              <a:ahLst/>
              <a:cxnLst>
                <a:cxn ang="0">
                  <a:pos x="220" y="0"/>
                </a:cxn>
                <a:cxn ang="0">
                  <a:pos x="220" y="0"/>
                </a:cxn>
                <a:cxn ang="0">
                  <a:pos x="223" y="6"/>
                </a:cxn>
                <a:cxn ang="0">
                  <a:pos x="224" y="13"/>
                </a:cxn>
                <a:cxn ang="0">
                  <a:pos x="222" y="18"/>
                </a:cxn>
                <a:cxn ang="0">
                  <a:pos x="219" y="23"/>
                </a:cxn>
                <a:cxn ang="0">
                  <a:pos x="219" y="23"/>
                </a:cxn>
                <a:cxn ang="0">
                  <a:pos x="213" y="24"/>
                </a:cxn>
                <a:cxn ang="0">
                  <a:pos x="210" y="23"/>
                </a:cxn>
                <a:cxn ang="0">
                  <a:pos x="207" y="22"/>
                </a:cxn>
                <a:cxn ang="0">
                  <a:pos x="204" y="22"/>
                </a:cxn>
                <a:cxn ang="0">
                  <a:pos x="204" y="22"/>
                </a:cxn>
                <a:cxn ang="0">
                  <a:pos x="187" y="27"/>
                </a:cxn>
                <a:cxn ang="0">
                  <a:pos x="168" y="31"/>
                </a:cxn>
                <a:cxn ang="0">
                  <a:pos x="134" y="37"/>
                </a:cxn>
                <a:cxn ang="0">
                  <a:pos x="99" y="44"/>
                </a:cxn>
                <a:cxn ang="0">
                  <a:pos x="83" y="48"/>
                </a:cxn>
                <a:cxn ang="0">
                  <a:pos x="67" y="52"/>
                </a:cxn>
                <a:cxn ang="0">
                  <a:pos x="67" y="52"/>
                </a:cxn>
                <a:cxn ang="0">
                  <a:pos x="57" y="52"/>
                </a:cxn>
                <a:cxn ang="0">
                  <a:pos x="47" y="54"/>
                </a:cxn>
                <a:cxn ang="0">
                  <a:pos x="30" y="59"/>
                </a:cxn>
                <a:cxn ang="0">
                  <a:pos x="23" y="61"/>
                </a:cxn>
                <a:cxn ang="0">
                  <a:pos x="15" y="61"/>
                </a:cxn>
                <a:cxn ang="0">
                  <a:pos x="8" y="60"/>
                </a:cxn>
                <a:cxn ang="0">
                  <a:pos x="0" y="56"/>
                </a:cxn>
                <a:cxn ang="0">
                  <a:pos x="0" y="56"/>
                </a:cxn>
                <a:cxn ang="0">
                  <a:pos x="1" y="51"/>
                </a:cxn>
                <a:cxn ang="0">
                  <a:pos x="5" y="47"/>
                </a:cxn>
                <a:cxn ang="0">
                  <a:pos x="7" y="46"/>
                </a:cxn>
                <a:cxn ang="0">
                  <a:pos x="11" y="44"/>
                </a:cxn>
                <a:cxn ang="0">
                  <a:pos x="19" y="44"/>
                </a:cxn>
                <a:cxn ang="0">
                  <a:pos x="27" y="43"/>
                </a:cxn>
                <a:cxn ang="0">
                  <a:pos x="27" y="43"/>
                </a:cxn>
                <a:cxn ang="0">
                  <a:pos x="39" y="39"/>
                </a:cxn>
                <a:cxn ang="0">
                  <a:pos x="52" y="35"/>
                </a:cxn>
                <a:cxn ang="0">
                  <a:pos x="66" y="31"/>
                </a:cxn>
                <a:cxn ang="0">
                  <a:pos x="80" y="28"/>
                </a:cxn>
                <a:cxn ang="0">
                  <a:pos x="80" y="28"/>
                </a:cxn>
                <a:cxn ang="0">
                  <a:pos x="112" y="21"/>
                </a:cxn>
                <a:cxn ang="0">
                  <a:pos x="144" y="17"/>
                </a:cxn>
                <a:cxn ang="0">
                  <a:pos x="175" y="11"/>
                </a:cxn>
                <a:cxn ang="0">
                  <a:pos x="190" y="7"/>
                </a:cxn>
                <a:cxn ang="0">
                  <a:pos x="204" y="3"/>
                </a:cxn>
                <a:cxn ang="0">
                  <a:pos x="204" y="3"/>
                </a:cxn>
                <a:cxn ang="0">
                  <a:pos x="211" y="0"/>
                </a:cxn>
                <a:cxn ang="0">
                  <a:pos x="216" y="0"/>
                </a:cxn>
                <a:cxn ang="0">
                  <a:pos x="220" y="0"/>
                </a:cxn>
                <a:cxn ang="0">
                  <a:pos x="220" y="0"/>
                </a:cxn>
              </a:cxnLst>
              <a:rect l="0" t="0" r="r" b="b"/>
              <a:pathLst>
                <a:path w="224" h="61">
                  <a:moveTo>
                    <a:pt x="220" y="0"/>
                  </a:moveTo>
                  <a:lnTo>
                    <a:pt x="220" y="0"/>
                  </a:lnTo>
                  <a:lnTo>
                    <a:pt x="223" y="6"/>
                  </a:lnTo>
                  <a:lnTo>
                    <a:pt x="224" y="13"/>
                  </a:lnTo>
                  <a:lnTo>
                    <a:pt x="222" y="18"/>
                  </a:lnTo>
                  <a:lnTo>
                    <a:pt x="219" y="23"/>
                  </a:lnTo>
                  <a:lnTo>
                    <a:pt x="219" y="23"/>
                  </a:lnTo>
                  <a:lnTo>
                    <a:pt x="213" y="24"/>
                  </a:lnTo>
                  <a:lnTo>
                    <a:pt x="210" y="23"/>
                  </a:lnTo>
                  <a:lnTo>
                    <a:pt x="207" y="22"/>
                  </a:lnTo>
                  <a:lnTo>
                    <a:pt x="204" y="22"/>
                  </a:lnTo>
                  <a:lnTo>
                    <a:pt x="204" y="22"/>
                  </a:lnTo>
                  <a:lnTo>
                    <a:pt x="187" y="27"/>
                  </a:lnTo>
                  <a:lnTo>
                    <a:pt x="168" y="31"/>
                  </a:lnTo>
                  <a:lnTo>
                    <a:pt x="134" y="37"/>
                  </a:lnTo>
                  <a:lnTo>
                    <a:pt x="99" y="44"/>
                  </a:lnTo>
                  <a:lnTo>
                    <a:pt x="83" y="48"/>
                  </a:lnTo>
                  <a:lnTo>
                    <a:pt x="67" y="52"/>
                  </a:lnTo>
                  <a:lnTo>
                    <a:pt x="67" y="52"/>
                  </a:lnTo>
                  <a:lnTo>
                    <a:pt x="57" y="52"/>
                  </a:lnTo>
                  <a:lnTo>
                    <a:pt x="47" y="54"/>
                  </a:lnTo>
                  <a:lnTo>
                    <a:pt x="30" y="59"/>
                  </a:lnTo>
                  <a:lnTo>
                    <a:pt x="23" y="61"/>
                  </a:lnTo>
                  <a:lnTo>
                    <a:pt x="15" y="61"/>
                  </a:lnTo>
                  <a:lnTo>
                    <a:pt x="8" y="60"/>
                  </a:lnTo>
                  <a:lnTo>
                    <a:pt x="0" y="56"/>
                  </a:lnTo>
                  <a:lnTo>
                    <a:pt x="0" y="56"/>
                  </a:lnTo>
                  <a:lnTo>
                    <a:pt x="1" y="51"/>
                  </a:lnTo>
                  <a:lnTo>
                    <a:pt x="5" y="47"/>
                  </a:lnTo>
                  <a:lnTo>
                    <a:pt x="7" y="46"/>
                  </a:lnTo>
                  <a:lnTo>
                    <a:pt x="11" y="44"/>
                  </a:lnTo>
                  <a:lnTo>
                    <a:pt x="19" y="44"/>
                  </a:lnTo>
                  <a:lnTo>
                    <a:pt x="27" y="43"/>
                  </a:lnTo>
                  <a:lnTo>
                    <a:pt x="27" y="43"/>
                  </a:lnTo>
                  <a:lnTo>
                    <a:pt x="39" y="39"/>
                  </a:lnTo>
                  <a:lnTo>
                    <a:pt x="52" y="35"/>
                  </a:lnTo>
                  <a:lnTo>
                    <a:pt x="66" y="31"/>
                  </a:lnTo>
                  <a:lnTo>
                    <a:pt x="80" y="28"/>
                  </a:lnTo>
                  <a:lnTo>
                    <a:pt x="80" y="28"/>
                  </a:lnTo>
                  <a:lnTo>
                    <a:pt x="112" y="21"/>
                  </a:lnTo>
                  <a:lnTo>
                    <a:pt x="144" y="17"/>
                  </a:lnTo>
                  <a:lnTo>
                    <a:pt x="175" y="11"/>
                  </a:lnTo>
                  <a:lnTo>
                    <a:pt x="190" y="7"/>
                  </a:lnTo>
                  <a:lnTo>
                    <a:pt x="204" y="3"/>
                  </a:lnTo>
                  <a:lnTo>
                    <a:pt x="204" y="3"/>
                  </a:lnTo>
                  <a:lnTo>
                    <a:pt x="211" y="0"/>
                  </a:lnTo>
                  <a:lnTo>
                    <a:pt x="216" y="0"/>
                  </a:lnTo>
                  <a:lnTo>
                    <a:pt x="220" y="0"/>
                  </a:lnTo>
                  <a:lnTo>
                    <a:pt x="220" y="0"/>
                  </a:ln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428" name="Freeform 243"/>
            <p:cNvSpPr/>
            <p:nvPr/>
          </p:nvSpPr>
          <p:spPr bwMode="auto">
            <a:xfrm>
              <a:off x="5870576" y="3779838"/>
              <a:ext cx="11113" cy="17463"/>
            </a:xfrm>
            <a:custGeom>
              <a:avLst/>
              <a:gdLst/>
              <a:ahLst/>
              <a:cxnLst>
                <a:cxn ang="0">
                  <a:pos x="16" y="33"/>
                </a:cxn>
                <a:cxn ang="0">
                  <a:pos x="16" y="33"/>
                </a:cxn>
                <a:cxn ang="0">
                  <a:pos x="11" y="32"/>
                </a:cxn>
                <a:cxn ang="0">
                  <a:pos x="6" y="33"/>
                </a:cxn>
                <a:cxn ang="0">
                  <a:pos x="6" y="33"/>
                </a:cxn>
                <a:cxn ang="0">
                  <a:pos x="4" y="30"/>
                </a:cxn>
                <a:cxn ang="0">
                  <a:pos x="2" y="27"/>
                </a:cxn>
                <a:cxn ang="0">
                  <a:pos x="0" y="20"/>
                </a:cxn>
                <a:cxn ang="0">
                  <a:pos x="0" y="14"/>
                </a:cxn>
                <a:cxn ang="0">
                  <a:pos x="1" y="7"/>
                </a:cxn>
                <a:cxn ang="0">
                  <a:pos x="4" y="3"/>
                </a:cxn>
                <a:cxn ang="0">
                  <a:pos x="6" y="1"/>
                </a:cxn>
                <a:cxn ang="0">
                  <a:pos x="8" y="0"/>
                </a:cxn>
                <a:cxn ang="0">
                  <a:pos x="11" y="0"/>
                </a:cxn>
                <a:cxn ang="0">
                  <a:pos x="15" y="1"/>
                </a:cxn>
                <a:cxn ang="0">
                  <a:pos x="18" y="3"/>
                </a:cxn>
                <a:cxn ang="0">
                  <a:pos x="21" y="6"/>
                </a:cxn>
                <a:cxn ang="0">
                  <a:pos x="21" y="6"/>
                </a:cxn>
                <a:cxn ang="0">
                  <a:pos x="22" y="14"/>
                </a:cxn>
                <a:cxn ang="0">
                  <a:pos x="21" y="20"/>
                </a:cxn>
                <a:cxn ang="0">
                  <a:pos x="19" y="27"/>
                </a:cxn>
                <a:cxn ang="0">
                  <a:pos x="16" y="33"/>
                </a:cxn>
                <a:cxn ang="0">
                  <a:pos x="16" y="33"/>
                </a:cxn>
              </a:cxnLst>
              <a:rect l="0" t="0" r="r" b="b"/>
              <a:pathLst>
                <a:path w="22" h="33">
                  <a:moveTo>
                    <a:pt x="16" y="33"/>
                  </a:moveTo>
                  <a:lnTo>
                    <a:pt x="16" y="33"/>
                  </a:lnTo>
                  <a:lnTo>
                    <a:pt x="11" y="32"/>
                  </a:lnTo>
                  <a:lnTo>
                    <a:pt x="6" y="33"/>
                  </a:lnTo>
                  <a:lnTo>
                    <a:pt x="6" y="33"/>
                  </a:lnTo>
                  <a:lnTo>
                    <a:pt x="4" y="30"/>
                  </a:lnTo>
                  <a:lnTo>
                    <a:pt x="2" y="27"/>
                  </a:lnTo>
                  <a:lnTo>
                    <a:pt x="0" y="20"/>
                  </a:lnTo>
                  <a:lnTo>
                    <a:pt x="0" y="14"/>
                  </a:lnTo>
                  <a:lnTo>
                    <a:pt x="1" y="7"/>
                  </a:lnTo>
                  <a:lnTo>
                    <a:pt x="4" y="3"/>
                  </a:lnTo>
                  <a:lnTo>
                    <a:pt x="6" y="1"/>
                  </a:lnTo>
                  <a:lnTo>
                    <a:pt x="8" y="0"/>
                  </a:lnTo>
                  <a:lnTo>
                    <a:pt x="11" y="0"/>
                  </a:lnTo>
                  <a:lnTo>
                    <a:pt x="15" y="1"/>
                  </a:lnTo>
                  <a:lnTo>
                    <a:pt x="18" y="3"/>
                  </a:lnTo>
                  <a:lnTo>
                    <a:pt x="21" y="6"/>
                  </a:lnTo>
                  <a:lnTo>
                    <a:pt x="21" y="6"/>
                  </a:lnTo>
                  <a:lnTo>
                    <a:pt x="22" y="14"/>
                  </a:lnTo>
                  <a:lnTo>
                    <a:pt x="21" y="20"/>
                  </a:lnTo>
                  <a:lnTo>
                    <a:pt x="19" y="27"/>
                  </a:lnTo>
                  <a:lnTo>
                    <a:pt x="16" y="33"/>
                  </a:lnTo>
                  <a:lnTo>
                    <a:pt x="16" y="33"/>
                  </a:ln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429" name="Freeform 244"/>
            <p:cNvSpPr>
              <a:spLocks noEditPoints="1"/>
            </p:cNvSpPr>
            <p:nvPr/>
          </p:nvSpPr>
          <p:spPr bwMode="auto">
            <a:xfrm>
              <a:off x="5467351" y="3781425"/>
              <a:ext cx="28575" cy="31750"/>
            </a:xfrm>
            <a:custGeom>
              <a:avLst/>
              <a:gdLst/>
              <a:ahLst/>
              <a:cxnLst>
                <a:cxn ang="0">
                  <a:pos x="18" y="2"/>
                </a:cxn>
                <a:cxn ang="0">
                  <a:pos x="18" y="2"/>
                </a:cxn>
                <a:cxn ang="0">
                  <a:pos x="27" y="0"/>
                </a:cxn>
                <a:cxn ang="0">
                  <a:pos x="34" y="0"/>
                </a:cxn>
                <a:cxn ang="0">
                  <a:pos x="41" y="2"/>
                </a:cxn>
                <a:cxn ang="0">
                  <a:pos x="46" y="6"/>
                </a:cxn>
                <a:cxn ang="0">
                  <a:pos x="49" y="12"/>
                </a:cxn>
                <a:cxn ang="0">
                  <a:pos x="53" y="17"/>
                </a:cxn>
                <a:cxn ang="0">
                  <a:pos x="54" y="23"/>
                </a:cxn>
                <a:cxn ang="0">
                  <a:pos x="54" y="31"/>
                </a:cxn>
                <a:cxn ang="0">
                  <a:pos x="54" y="38"/>
                </a:cxn>
                <a:cxn ang="0">
                  <a:pos x="52" y="45"/>
                </a:cxn>
                <a:cxn ang="0">
                  <a:pos x="48" y="51"/>
                </a:cxn>
                <a:cxn ang="0">
                  <a:pos x="43" y="56"/>
                </a:cxn>
                <a:cxn ang="0">
                  <a:pos x="38" y="60"/>
                </a:cxn>
                <a:cxn ang="0">
                  <a:pos x="31" y="62"/>
                </a:cxn>
                <a:cxn ang="0">
                  <a:pos x="24" y="62"/>
                </a:cxn>
                <a:cxn ang="0">
                  <a:pos x="14" y="61"/>
                </a:cxn>
                <a:cxn ang="0">
                  <a:pos x="14" y="61"/>
                </a:cxn>
                <a:cxn ang="0">
                  <a:pos x="9" y="55"/>
                </a:cxn>
                <a:cxn ang="0">
                  <a:pos x="3" y="47"/>
                </a:cxn>
                <a:cxn ang="0">
                  <a:pos x="1" y="38"/>
                </a:cxn>
                <a:cxn ang="0">
                  <a:pos x="0" y="30"/>
                </a:cxn>
                <a:cxn ang="0">
                  <a:pos x="1" y="21"/>
                </a:cxn>
                <a:cxn ang="0">
                  <a:pos x="4" y="14"/>
                </a:cxn>
                <a:cxn ang="0">
                  <a:pos x="7" y="10"/>
                </a:cxn>
                <a:cxn ang="0">
                  <a:pos x="10" y="7"/>
                </a:cxn>
                <a:cxn ang="0">
                  <a:pos x="14" y="4"/>
                </a:cxn>
                <a:cxn ang="0">
                  <a:pos x="18" y="2"/>
                </a:cxn>
                <a:cxn ang="0">
                  <a:pos x="18" y="2"/>
                </a:cxn>
                <a:cxn ang="0">
                  <a:pos x="16" y="38"/>
                </a:cxn>
                <a:cxn ang="0">
                  <a:pos x="16" y="38"/>
                </a:cxn>
                <a:cxn ang="0">
                  <a:pos x="21" y="41"/>
                </a:cxn>
                <a:cxn ang="0">
                  <a:pos x="27" y="42"/>
                </a:cxn>
                <a:cxn ang="0">
                  <a:pos x="33" y="42"/>
                </a:cxn>
                <a:cxn ang="0">
                  <a:pos x="39" y="40"/>
                </a:cxn>
                <a:cxn ang="0">
                  <a:pos x="39" y="40"/>
                </a:cxn>
                <a:cxn ang="0">
                  <a:pos x="40" y="35"/>
                </a:cxn>
                <a:cxn ang="0">
                  <a:pos x="40" y="32"/>
                </a:cxn>
                <a:cxn ang="0">
                  <a:pos x="39" y="29"/>
                </a:cxn>
                <a:cxn ang="0">
                  <a:pos x="38" y="27"/>
                </a:cxn>
                <a:cxn ang="0">
                  <a:pos x="34" y="21"/>
                </a:cxn>
                <a:cxn ang="0">
                  <a:pos x="29" y="17"/>
                </a:cxn>
                <a:cxn ang="0">
                  <a:pos x="29" y="17"/>
                </a:cxn>
                <a:cxn ang="0">
                  <a:pos x="24" y="21"/>
                </a:cxn>
                <a:cxn ang="0">
                  <a:pos x="19" y="27"/>
                </a:cxn>
                <a:cxn ang="0">
                  <a:pos x="17" y="32"/>
                </a:cxn>
                <a:cxn ang="0">
                  <a:pos x="16" y="38"/>
                </a:cxn>
                <a:cxn ang="0">
                  <a:pos x="16" y="38"/>
                </a:cxn>
              </a:cxnLst>
              <a:rect l="0" t="0" r="r" b="b"/>
              <a:pathLst>
                <a:path w="54" h="62">
                  <a:moveTo>
                    <a:pt x="18" y="2"/>
                  </a:moveTo>
                  <a:lnTo>
                    <a:pt x="18" y="2"/>
                  </a:lnTo>
                  <a:lnTo>
                    <a:pt x="27" y="0"/>
                  </a:lnTo>
                  <a:lnTo>
                    <a:pt x="34" y="0"/>
                  </a:lnTo>
                  <a:lnTo>
                    <a:pt x="41" y="2"/>
                  </a:lnTo>
                  <a:lnTo>
                    <a:pt x="46" y="6"/>
                  </a:lnTo>
                  <a:lnTo>
                    <a:pt x="49" y="12"/>
                  </a:lnTo>
                  <a:lnTo>
                    <a:pt x="53" y="17"/>
                  </a:lnTo>
                  <a:lnTo>
                    <a:pt x="54" y="23"/>
                  </a:lnTo>
                  <a:lnTo>
                    <a:pt x="54" y="31"/>
                  </a:lnTo>
                  <a:lnTo>
                    <a:pt x="54" y="38"/>
                  </a:lnTo>
                  <a:lnTo>
                    <a:pt x="52" y="45"/>
                  </a:lnTo>
                  <a:lnTo>
                    <a:pt x="48" y="51"/>
                  </a:lnTo>
                  <a:lnTo>
                    <a:pt x="43" y="56"/>
                  </a:lnTo>
                  <a:lnTo>
                    <a:pt x="38" y="60"/>
                  </a:lnTo>
                  <a:lnTo>
                    <a:pt x="31" y="62"/>
                  </a:lnTo>
                  <a:lnTo>
                    <a:pt x="24" y="62"/>
                  </a:lnTo>
                  <a:lnTo>
                    <a:pt x="14" y="61"/>
                  </a:lnTo>
                  <a:lnTo>
                    <a:pt x="14" y="61"/>
                  </a:lnTo>
                  <a:lnTo>
                    <a:pt x="9" y="55"/>
                  </a:lnTo>
                  <a:lnTo>
                    <a:pt x="3" y="47"/>
                  </a:lnTo>
                  <a:lnTo>
                    <a:pt x="1" y="38"/>
                  </a:lnTo>
                  <a:lnTo>
                    <a:pt x="0" y="30"/>
                  </a:lnTo>
                  <a:lnTo>
                    <a:pt x="1" y="21"/>
                  </a:lnTo>
                  <a:lnTo>
                    <a:pt x="4" y="14"/>
                  </a:lnTo>
                  <a:lnTo>
                    <a:pt x="7" y="10"/>
                  </a:lnTo>
                  <a:lnTo>
                    <a:pt x="10" y="7"/>
                  </a:lnTo>
                  <a:lnTo>
                    <a:pt x="14" y="4"/>
                  </a:lnTo>
                  <a:lnTo>
                    <a:pt x="18" y="2"/>
                  </a:lnTo>
                  <a:lnTo>
                    <a:pt x="18" y="2"/>
                  </a:lnTo>
                  <a:close/>
                  <a:moveTo>
                    <a:pt x="16" y="38"/>
                  </a:moveTo>
                  <a:lnTo>
                    <a:pt x="16" y="38"/>
                  </a:lnTo>
                  <a:lnTo>
                    <a:pt x="21" y="41"/>
                  </a:lnTo>
                  <a:lnTo>
                    <a:pt x="27" y="42"/>
                  </a:lnTo>
                  <a:lnTo>
                    <a:pt x="33" y="42"/>
                  </a:lnTo>
                  <a:lnTo>
                    <a:pt x="39" y="40"/>
                  </a:lnTo>
                  <a:lnTo>
                    <a:pt x="39" y="40"/>
                  </a:lnTo>
                  <a:lnTo>
                    <a:pt x="40" y="35"/>
                  </a:lnTo>
                  <a:lnTo>
                    <a:pt x="40" y="32"/>
                  </a:lnTo>
                  <a:lnTo>
                    <a:pt x="39" y="29"/>
                  </a:lnTo>
                  <a:lnTo>
                    <a:pt x="38" y="27"/>
                  </a:lnTo>
                  <a:lnTo>
                    <a:pt x="34" y="21"/>
                  </a:lnTo>
                  <a:lnTo>
                    <a:pt x="29" y="17"/>
                  </a:lnTo>
                  <a:lnTo>
                    <a:pt x="29" y="17"/>
                  </a:lnTo>
                  <a:lnTo>
                    <a:pt x="24" y="21"/>
                  </a:lnTo>
                  <a:lnTo>
                    <a:pt x="19" y="27"/>
                  </a:lnTo>
                  <a:lnTo>
                    <a:pt x="17" y="32"/>
                  </a:lnTo>
                  <a:lnTo>
                    <a:pt x="16" y="38"/>
                  </a:lnTo>
                  <a:lnTo>
                    <a:pt x="16" y="38"/>
                  </a:ln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430" name="Freeform 245"/>
            <p:cNvSpPr/>
            <p:nvPr/>
          </p:nvSpPr>
          <p:spPr bwMode="auto">
            <a:xfrm>
              <a:off x="5697538" y="3789363"/>
              <a:ext cx="11113" cy="23813"/>
            </a:xfrm>
            <a:custGeom>
              <a:avLst/>
              <a:gdLst/>
              <a:ahLst/>
              <a:cxnLst>
                <a:cxn ang="0">
                  <a:pos x="3" y="0"/>
                </a:cxn>
                <a:cxn ang="0">
                  <a:pos x="3" y="0"/>
                </a:cxn>
                <a:cxn ang="0">
                  <a:pos x="11" y="10"/>
                </a:cxn>
                <a:cxn ang="0">
                  <a:pos x="15" y="15"/>
                </a:cxn>
                <a:cxn ang="0">
                  <a:pos x="17" y="20"/>
                </a:cxn>
                <a:cxn ang="0">
                  <a:pos x="19" y="27"/>
                </a:cxn>
                <a:cxn ang="0">
                  <a:pos x="20" y="32"/>
                </a:cxn>
                <a:cxn ang="0">
                  <a:pos x="20" y="39"/>
                </a:cxn>
                <a:cxn ang="0">
                  <a:pos x="18" y="44"/>
                </a:cxn>
                <a:cxn ang="0">
                  <a:pos x="18" y="44"/>
                </a:cxn>
                <a:cxn ang="0">
                  <a:pos x="14" y="43"/>
                </a:cxn>
                <a:cxn ang="0">
                  <a:pos x="12" y="43"/>
                </a:cxn>
                <a:cxn ang="0">
                  <a:pos x="6" y="40"/>
                </a:cxn>
                <a:cxn ang="0">
                  <a:pos x="3" y="34"/>
                </a:cxn>
                <a:cxn ang="0">
                  <a:pos x="1" y="29"/>
                </a:cxn>
                <a:cxn ang="0">
                  <a:pos x="0" y="21"/>
                </a:cxn>
                <a:cxn ang="0">
                  <a:pos x="0" y="14"/>
                </a:cxn>
                <a:cxn ang="0">
                  <a:pos x="1" y="6"/>
                </a:cxn>
                <a:cxn ang="0">
                  <a:pos x="3" y="0"/>
                </a:cxn>
                <a:cxn ang="0">
                  <a:pos x="3" y="0"/>
                </a:cxn>
              </a:cxnLst>
              <a:rect l="0" t="0" r="r" b="b"/>
              <a:pathLst>
                <a:path w="20" h="44">
                  <a:moveTo>
                    <a:pt x="3" y="0"/>
                  </a:moveTo>
                  <a:lnTo>
                    <a:pt x="3" y="0"/>
                  </a:lnTo>
                  <a:lnTo>
                    <a:pt x="11" y="10"/>
                  </a:lnTo>
                  <a:lnTo>
                    <a:pt x="15" y="15"/>
                  </a:lnTo>
                  <a:lnTo>
                    <a:pt x="17" y="20"/>
                  </a:lnTo>
                  <a:lnTo>
                    <a:pt x="19" y="27"/>
                  </a:lnTo>
                  <a:lnTo>
                    <a:pt x="20" y="32"/>
                  </a:lnTo>
                  <a:lnTo>
                    <a:pt x="20" y="39"/>
                  </a:lnTo>
                  <a:lnTo>
                    <a:pt x="18" y="44"/>
                  </a:lnTo>
                  <a:lnTo>
                    <a:pt x="18" y="44"/>
                  </a:lnTo>
                  <a:lnTo>
                    <a:pt x="14" y="43"/>
                  </a:lnTo>
                  <a:lnTo>
                    <a:pt x="12" y="43"/>
                  </a:lnTo>
                  <a:lnTo>
                    <a:pt x="6" y="40"/>
                  </a:lnTo>
                  <a:lnTo>
                    <a:pt x="3" y="34"/>
                  </a:lnTo>
                  <a:lnTo>
                    <a:pt x="1" y="29"/>
                  </a:lnTo>
                  <a:lnTo>
                    <a:pt x="0" y="21"/>
                  </a:lnTo>
                  <a:lnTo>
                    <a:pt x="0" y="14"/>
                  </a:lnTo>
                  <a:lnTo>
                    <a:pt x="1" y="6"/>
                  </a:lnTo>
                  <a:lnTo>
                    <a:pt x="3" y="0"/>
                  </a:lnTo>
                  <a:lnTo>
                    <a:pt x="3" y="0"/>
                  </a:ln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431" name="Freeform 246"/>
            <p:cNvSpPr/>
            <p:nvPr/>
          </p:nvSpPr>
          <p:spPr bwMode="auto">
            <a:xfrm>
              <a:off x="5840413" y="3792538"/>
              <a:ext cx="23813" cy="11113"/>
            </a:xfrm>
            <a:custGeom>
              <a:avLst/>
              <a:gdLst/>
              <a:ahLst/>
              <a:cxnLst>
                <a:cxn ang="0">
                  <a:pos x="39" y="0"/>
                </a:cxn>
                <a:cxn ang="0">
                  <a:pos x="39" y="0"/>
                </a:cxn>
                <a:cxn ang="0">
                  <a:pos x="42" y="3"/>
                </a:cxn>
                <a:cxn ang="0">
                  <a:pos x="43" y="5"/>
                </a:cxn>
                <a:cxn ang="0">
                  <a:pos x="44" y="11"/>
                </a:cxn>
                <a:cxn ang="0">
                  <a:pos x="43" y="18"/>
                </a:cxn>
                <a:cxn ang="0">
                  <a:pos x="42" y="20"/>
                </a:cxn>
                <a:cxn ang="0">
                  <a:pos x="39" y="22"/>
                </a:cxn>
                <a:cxn ang="0">
                  <a:pos x="39" y="22"/>
                </a:cxn>
                <a:cxn ang="0">
                  <a:pos x="19" y="21"/>
                </a:cxn>
                <a:cxn ang="0">
                  <a:pos x="0" y="20"/>
                </a:cxn>
                <a:cxn ang="0">
                  <a:pos x="0" y="20"/>
                </a:cxn>
                <a:cxn ang="0">
                  <a:pos x="2" y="14"/>
                </a:cxn>
                <a:cxn ang="0">
                  <a:pos x="6" y="11"/>
                </a:cxn>
                <a:cxn ang="0">
                  <a:pos x="11" y="8"/>
                </a:cxn>
                <a:cxn ang="0">
                  <a:pos x="16" y="7"/>
                </a:cxn>
                <a:cxn ang="0">
                  <a:pos x="28" y="4"/>
                </a:cxn>
                <a:cxn ang="0">
                  <a:pos x="39" y="0"/>
                </a:cxn>
                <a:cxn ang="0">
                  <a:pos x="39" y="0"/>
                </a:cxn>
              </a:cxnLst>
              <a:rect l="0" t="0" r="r" b="b"/>
              <a:pathLst>
                <a:path w="44" h="22">
                  <a:moveTo>
                    <a:pt x="39" y="0"/>
                  </a:moveTo>
                  <a:lnTo>
                    <a:pt x="39" y="0"/>
                  </a:lnTo>
                  <a:lnTo>
                    <a:pt x="42" y="3"/>
                  </a:lnTo>
                  <a:lnTo>
                    <a:pt x="43" y="5"/>
                  </a:lnTo>
                  <a:lnTo>
                    <a:pt x="44" y="11"/>
                  </a:lnTo>
                  <a:lnTo>
                    <a:pt x="43" y="18"/>
                  </a:lnTo>
                  <a:lnTo>
                    <a:pt x="42" y="20"/>
                  </a:lnTo>
                  <a:lnTo>
                    <a:pt x="39" y="22"/>
                  </a:lnTo>
                  <a:lnTo>
                    <a:pt x="39" y="22"/>
                  </a:lnTo>
                  <a:lnTo>
                    <a:pt x="19" y="21"/>
                  </a:lnTo>
                  <a:lnTo>
                    <a:pt x="0" y="20"/>
                  </a:lnTo>
                  <a:lnTo>
                    <a:pt x="0" y="20"/>
                  </a:lnTo>
                  <a:lnTo>
                    <a:pt x="2" y="14"/>
                  </a:lnTo>
                  <a:lnTo>
                    <a:pt x="6" y="11"/>
                  </a:lnTo>
                  <a:lnTo>
                    <a:pt x="11" y="8"/>
                  </a:lnTo>
                  <a:lnTo>
                    <a:pt x="16" y="7"/>
                  </a:lnTo>
                  <a:lnTo>
                    <a:pt x="28" y="4"/>
                  </a:lnTo>
                  <a:lnTo>
                    <a:pt x="39" y="0"/>
                  </a:lnTo>
                  <a:lnTo>
                    <a:pt x="39" y="0"/>
                  </a:ln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432" name="Freeform 247"/>
            <p:cNvSpPr/>
            <p:nvPr/>
          </p:nvSpPr>
          <p:spPr bwMode="auto">
            <a:xfrm>
              <a:off x="5807076" y="3803650"/>
              <a:ext cx="23813" cy="7938"/>
            </a:xfrm>
            <a:custGeom>
              <a:avLst/>
              <a:gdLst/>
              <a:ahLst/>
              <a:cxnLst>
                <a:cxn ang="0">
                  <a:pos x="45" y="7"/>
                </a:cxn>
                <a:cxn ang="0">
                  <a:pos x="45" y="7"/>
                </a:cxn>
                <a:cxn ang="0">
                  <a:pos x="41" y="11"/>
                </a:cxn>
                <a:cxn ang="0">
                  <a:pos x="36" y="14"/>
                </a:cxn>
                <a:cxn ang="0">
                  <a:pos x="31" y="15"/>
                </a:cxn>
                <a:cxn ang="0">
                  <a:pos x="23" y="16"/>
                </a:cxn>
                <a:cxn ang="0">
                  <a:pos x="10" y="17"/>
                </a:cxn>
                <a:cxn ang="0">
                  <a:pos x="0" y="17"/>
                </a:cxn>
                <a:cxn ang="0">
                  <a:pos x="0" y="17"/>
                </a:cxn>
                <a:cxn ang="0">
                  <a:pos x="3" y="13"/>
                </a:cxn>
                <a:cxn ang="0">
                  <a:pos x="8" y="8"/>
                </a:cxn>
                <a:cxn ang="0">
                  <a:pos x="15" y="4"/>
                </a:cxn>
                <a:cxn ang="0">
                  <a:pos x="22" y="1"/>
                </a:cxn>
                <a:cxn ang="0">
                  <a:pos x="30" y="0"/>
                </a:cxn>
                <a:cxn ang="0">
                  <a:pos x="36" y="0"/>
                </a:cxn>
                <a:cxn ang="0">
                  <a:pos x="39" y="1"/>
                </a:cxn>
                <a:cxn ang="0">
                  <a:pos x="41" y="2"/>
                </a:cxn>
                <a:cxn ang="0">
                  <a:pos x="44" y="4"/>
                </a:cxn>
                <a:cxn ang="0">
                  <a:pos x="45" y="7"/>
                </a:cxn>
                <a:cxn ang="0">
                  <a:pos x="45" y="7"/>
                </a:cxn>
              </a:cxnLst>
              <a:rect l="0" t="0" r="r" b="b"/>
              <a:pathLst>
                <a:path w="45" h="17">
                  <a:moveTo>
                    <a:pt x="45" y="7"/>
                  </a:moveTo>
                  <a:lnTo>
                    <a:pt x="45" y="7"/>
                  </a:lnTo>
                  <a:lnTo>
                    <a:pt x="41" y="11"/>
                  </a:lnTo>
                  <a:lnTo>
                    <a:pt x="36" y="14"/>
                  </a:lnTo>
                  <a:lnTo>
                    <a:pt x="31" y="15"/>
                  </a:lnTo>
                  <a:lnTo>
                    <a:pt x="23" y="16"/>
                  </a:lnTo>
                  <a:lnTo>
                    <a:pt x="10" y="17"/>
                  </a:lnTo>
                  <a:lnTo>
                    <a:pt x="0" y="17"/>
                  </a:lnTo>
                  <a:lnTo>
                    <a:pt x="0" y="17"/>
                  </a:lnTo>
                  <a:lnTo>
                    <a:pt x="3" y="13"/>
                  </a:lnTo>
                  <a:lnTo>
                    <a:pt x="8" y="8"/>
                  </a:lnTo>
                  <a:lnTo>
                    <a:pt x="15" y="4"/>
                  </a:lnTo>
                  <a:lnTo>
                    <a:pt x="22" y="1"/>
                  </a:lnTo>
                  <a:lnTo>
                    <a:pt x="30" y="0"/>
                  </a:lnTo>
                  <a:lnTo>
                    <a:pt x="36" y="0"/>
                  </a:lnTo>
                  <a:lnTo>
                    <a:pt x="39" y="1"/>
                  </a:lnTo>
                  <a:lnTo>
                    <a:pt x="41" y="2"/>
                  </a:lnTo>
                  <a:lnTo>
                    <a:pt x="44" y="4"/>
                  </a:lnTo>
                  <a:lnTo>
                    <a:pt x="45" y="7"/>
                  </a:lnTo>
                  <a:lnTo>
                    <a:pt x="45" y="7"/>
                  </a:ln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433" name="Freeform 248"/>
            <p:cNvSpPr/>
            <p:nvPr/>
          </p:nvSpPr>
          <p:spPr bwMode="auto">
            <a:xfrm>
              <a:off x="5768976" y="3811588"/>
              <a:ext cx="22225" cy="9525"/>
            </a:xfrm>
            <a:custGeom>
              <a:avLst/>
              <a:gdLst/>
              <a:ahLst/>
              <a:cxnLst>
                <a:cxn ang="0">
                  <a:pos x="37" y="0"/>
                </a:cxn>
                <a:cxn ang="0">
                  <a:pos x="37" y="0"/>
                </a:cxn>
                <a:cxn ang="0">
                  <a:pos x="38" y="2"/>
                </a:cxn>
                <a:cxn ang="0">
                  <a:pos x="40" y="3"/>
                </a:cxn>
                <a:cxn ang="0">
                  <a:pos x="40" y="7"/>
                </a:cxn>
                <a:cxn ang="0">
                  <a:pos x="38" y="12"/>
                </a:cxn>
                <a:cxn ang="0">
                  <a:pos x="37" y="17"/>
                </a:cxn>
                <a:cxn ang="0">
                  <a:pos x="37" y="17"/>
                </a:cxn>
                <a:cxn ang="0">
                  <a:pos x="17" y="16"/>
                </a:cxn>
                <a:cxn ang="0">
                  <a:pos x="7" y="15"/>
                </a:cxn>
                <a:cxn ang="0">
                  <a:pos x="0" y="13"/>
                </a:cxn>
                <a:cxn ang="0">
                  <a:pos x="0" y="13"/>
                </a:cxn>
                <a:cxn ang="0">
                  <a:pos x="2" y="8"/>
                </a:cxn>
                <a:cxn ang="0">
                  <a:pos x="6" y="6"/>
                </a:cxn>
                <a:cxn ang="0">
                  <a:pos x="11" y="4"/>
                </a:cxn>
                <a:cxn ang="0">
                  <a:pos x="16" y="3"/>
                </a:cxn>
                <a:cxn ang="0">
                  <a:pos x="27" y="2"/>
                </a:cxn>
                <a:cxn ang="0">
                  <a:pos x="33" y="1"/>
                </a:cxn>
                <a:cxn ang="0">
                  <a:pos x="37" y="0"/>
                </a:cxn>
                <a:cxn ang="0">
                  <a:pos x="37" y="0"/>
                </a:cxn>
              </a:cxnLst>
              <a:rect l="0" t="0" r="r" b="b"/>
              <a:pathLst>
                <a:path w="40" h="17">
                  <a:moveTo>
                    <a:pt x="37" y="0"/>
                  </a:moveTo>
                  <a:lnTo>
                    <a:pt x="37" y="0"/>
                  </a:lnTo>
                  <a:lnTo>
                    <a:pt x="38" y="2"/>
                  </a:lnTo>
                  <a:lnTo>
                    <a:pt x="40" y="3"/>
                  </a:lnTo>
                  <a:lnTo>
                    <a:pt x="40" y="7"/>
                  </a:lnTo>
                  <a:lnTo>
                    <a:pt x="38" y="12"/>
                  </a:lnTo>
                  <a:lnTo>
                    <a:pt x="37" y="17"/>
                  </a:lnTo>
                  <a:lnTo>
                    <a:pt x="37" y="17"/>
                  </a:lnTo>
                  <a:lnTo>
                    <a:pt x="17" y="16"/>
                  </a:lnTo>
                  <a:lnTo>
                    <a:pt x="7" y="15"/>
                  </a:lnTo>
                  <a:lnTo>
                    <a:pt x="0" y="13"/>
                  </a:lnTo>
                  <a:lnTo>
                    <a:pt x="0" y="13"/>
                  </a:lnTo>
                  <a:lnTo>
                    <a:pt x="2" y="8"/>
                  </a:lnTo>
                  <a:lnTo>
                    <a:pt x="6" y="6"/>
                  </a:lnTo>
                  <a:lnTo>
                    <a:pt x="11" y="4"/>
                  </a:lnTo>
                  <a:lnTo>
                    <a:pt x="16" y="3"/>
                  </a:lnTo>
                  <a:lnTo>
                    <a:pt x="27" y="2"/>
                  </a:lnTo>
                  <a:lnTo>
                    <a:pt x="33" y="1"/>
                  </a:lnTo>
                  <a:lnTo>
                    <a:pt x="37" y="0"/>
                  </a:lnTo>
                  <a:lnTo>
                    <a:pt x="37" y="0"/>
                  </a:ln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434" name="Freeform 249"/>
            <p:cNvSpPr/>
            <p:nvPr/>
          </p:nvSpPr>
          <p:spPr bwMode="auto">
            <a:xfrm>
              <a:off x="5734051" y="3817938"/>
              <a:ext cx="22225" cy="9525"/>
            </a:xfrm>
            <a:custGeom>
              <a:avLst/>
              <a:gdLst/>
              <a:ahLst/>
              <a:cxnLst>
                <a:cxn ang="0">
                  <a:pos x="42" y="15"/>
                </a:cxn>
                <a:cxn ang="0">
                  <a:pos x="42" y="15"/>
                </a:cxn>
                <a:cxn ang="0">
                  <a:pos x="22" y="18"/>
                </a:cxn>
                <a:cxn ang="0">
                  <a:pos x="11" y="19"/>
                </a:cxn>
                <a:cxn ang="0">
                  <a:pos x="0" y="19"/>
                </a:cxn>
                <a:cxn ang="0">
                  <a:pos x="0" y="19"/>
                </a:cxn>
                <a:cxn ang="0">
                  <a:pos x="2" y="16"/>
                </a:cxn>
                <a:cxn ang="0">
                  <a:pos x="3" y="12"/>
                </a:cxn>
                <a:cxn ang="0">
                  <a:pos x="6" y="9"/>
                </a:cxn>
                <a:cxn ang="0">
                  <a:pos x="9" y="7"/>
                </a:cxn>
                <a:cxn ang="0">
                  <a:pos x="17" y="3"/>
                </a:cxn>
                <a:cxn ang="0">
                  <a:pos x="25" y="0"/>
                </a:cxn>
                <a:cxn ang="0">
                  <a:pos x="34" y="0"/>
                </a:cxn>
                <a:cxn ang="0">
                  <a:pos x="37" y="0"/>
                </a:cxn>
                <a:cxn ang="0">
                  <a:pos x="40" y="2"/>
                </a:cxn>
                <a:cxn ang="0">
                  <a:pos x="42" y="4"/>
                </a:cxn>
                <a:cxn ang="0">
                  <a:pos x="43" y="6"/>
                </a:cxn>
                <a:cxn ang="0">
                  <a:pos x="43" y="10"/>
                </a:cxn>
                <a:cxn ang="0">
                  <a:pos x="42" y="15"/>
                </a:cxn>
                <a:cxn ang="0">
                  <a:pos x="42" y="15"/>
                </a:cxn>
              </a:cxnLst>
              <a:rect l="0" t="0" r="r" b="b"/>
              <a:pathLst>
                <a:path w="43" h="19">
                  <a:moveTo>
                    <a:pt x="42" y="15"/>
                  </a:moveTo>
                  <a:lnTo>
                    <a:pt x="42" y="15"/>
                  </a:lnTo>
                  <a:lnTo>
                    <a:pt x="22" y="18"/>
                  </a:lnTo>
                  <a:lnTo>
                    <a:pt x="11" y="19"/>
                  </a:lnTo>
                  <a:lnTo>
                    <a:pt x="0" y="19"/>
                  </a:lnTo>
                  <a:lnTo>
                    <a:pt x="0" y="19"/>
                  </a:lnTo>
                  <a:lnTo>
                    <a:pt x="2" y="16"/>
                  </a:lnTo>
                  <a:lnTo>
                    <a:pt x="3" y="12"/>
                  </a:lnTo>
                  <a:lnTo>
                    <a:pt x="6" y="9"/>
                  </a:lnTo>
                  <a:lnTo>
                    <a:pt x="9" y="7"/>
                  </a:lnTo>
                  <a:lnTo>
                    <a:pt x="17" y="3"/>
                  </a:lnTo>
                  <a:lnTo>
                    <a:pt x="25" y="0"/>
                  </a:lnTo>
                  <a:lnTo>
                    <a:pt x="34" y="0"/>
                  </a:lnTo>
                  <a:lnTo>
                    <a:pt x="37" y="0"/>
                  </a:lnTo>
                  <a:lnTo>
                    <a:pt x="40" y="2"/>
                  </a:lnTo>
                  <a:lnTo>
                    <a:pt x="42" y="4"/>
                  </a:lnTo>
                  <a:lnTo>
                    <a:pt x="43" y="6"/>
                  </a:lnTo>
                  <a:lnTo>
                    <a:pt x="43" y="10"/>
                  </a:lnTo>
                  <a:lnTo>
                    <a:pt x="42" y="15"/>
                  </a:lnTo>
                  <a:lnTo>
                    <a:pt x="42" y="15"/>
                  </a:ln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435" name="Freeform 250"/>
            <p:cNvSpPr/>
            <p:nvPr/>
          </p:nvSpPr>
          <p:spPr bwMode="auto">
            <a:xfrm>
              <a:off x="5707063" y="3817938"/>
              <a:ext cx="14288" cy="11113"/>
            </a:xfrm>
            <a:custGeom>
              <a:avLst/>
              <a:gdLst/>
              <a:ahLst/>
              <a:cxnLst>
                <a:cxn ang="0">
                  <a:pos x="28" y="12"/>
                </a:cxn>
                <a:cxn ang="0">
                  <a:pos x="28" y="12"/>
                </a:cxn>
                <a:cxn ang="0">
                  <a:pos x="27" y="15"/>
                </a:cxn>
                <a:cxn ang="0">
                  <a:pos x="26" y="17"/>
                </a:cxn>
                <a:cxn ang="0">
                  <a:pos x="22" y="19"/>
                </a:cxn>
                <a:cxn ang="0">
                  <a:pos x="16" y="20"/>
                </a:cxn>
                <a:cxn ang="0">
                  <a:pos x="9" y="20"/>
                </a:cxn>
                <a:cxn ang="0">
                  <a:pos x="9" y="20"/>
                </a:cxn>
                <a:cxn ang="0">
                  <a:pos x="7" y="15"/>
                </a:cxn>
                <a:cxn ang="0">
                  <a:pos x="2" y="10"/>
                </a:cxn>
                <a:cxn ang="0">
                  <a:pos x="1" y="8"/>
                </a:cxn>
                <a:cxn ang="0">
                  <a:pos x="0" y="6"/>
                </a:cxn>
                <a:cxn ang="0">
                  <a:pos x="0" y="4"/>
                </a:cxn>
                <a:cxn ang="0">
                  <a:pos x="1" y="1"/>
                </a:cxn>
                <a:cxn ang="0">
                  <a:pos x="1" y="1"/>
                </a:cxn>
                <a:cxn ang="0">
                  <a:pos x="6" y="0"/>
                </a:cxn>
                <a:cxn ang="0">
                  <a:pos x="9" y="0"/>
                </a:cxn>
                <a:cxn ang="0">
                  <a:pos x="17" y="2"/>
                </a:cxn>
                <a:cxn ang="0">
                  <a:pos x="20" y="4"/>
                </a:cxn>
                <a:cxn ang="0">
                  <a:pos x="24" y="6"/>
                </a:cxn>
                <a:cxn ang="0">
                  <a:pos x="27" y="8"/>
                </a:cxn>
                <a:cxn ang="0">
                  <a:pos x="28" y="12"/>
                </a:cxn>
                <a:cxn ang="0">
                  <a:pos x="28" y="12"/>
                </a:cxn>
              </a:cxnLst>
              <a:rect l="0" t="0" r="r" b="b"/>
              <a:pathLst>
                <a:path w="28" h="20">
                  <a:moveTo>
                    <a:pt x="28" y="12"/>
                  </a:moveTo>
                  <a:lnTo>
                    <a:pt x="28" y="12"/>
                  </a:lnTo>
                  <a:lnTo>
                    <a:pt x="27" y="15"/>
                  </a:lnTo>
                  <a:lnTo>
                    <a:pt x="26" y="17"/>
                  </a:lnTo>
                  <a:lnTo>
                    <a:pt x="22" y="19"/>
                  </a:lnTo>
                  <a:lnTo>
                    <a:pt x="16" y="20"/>
                  </a:lnTo>
                  <a:lnTo>
                    <a:pt x="9" y="20"/>
                  </a:lnTo>
                  <a:lnTo>
                    <a:pt x="9" y="20"/>
                  </a:lnTo>
                  <a:lnTo>
                    <a:pt x="7" y="15"/>
                  </a:lnTo>
                  <a:lnTo>
                    <a:pt x="2" y="10"/>
                  </a:lnTo>
                  <a:lnTo>
                    <a:pt x="1" y="8"/>
                  </a:lnTo>
                  <a:lnTo>
                    <a:pt x="0" y="6"/>
                  </a:lnTo>
                  <a:lnTo>
                    <a:pt x="0" y="4"/>
                  </a:lnTo>
                  <a:lnTo>
                    <a:pt x="1" y="1"/>
                  </a:lnTo>
                  <a:lnTo>
                    <a:pt x="1" y="1"/>
                  </a:lnTo>
                  <a:lnTo>
                    <a:pt x="6" y="0"/>
                  </a:lnTo>
                  <a:lnTo>
                    <a:pt x="9" y="0"/>
                  </a:lnTo>
                  <a:lnTo>
                    <a:pt x="17" y="2"/>
                  </a:lnTo>
                  <a:lnTo>
                    <a:pt x="20" y="4"/>
                  </a:lnTo>
                  <a:lnTo>
                    <a:pt x="24" y="6"/>
                  </a:lnTo>
                  <a:lnTo>
                    <a:pt x="27" y="8"/>
                  </a:lnTo>
                  <a:lnTo>
                    <a:pt x="28" y="12"/>
                  </a:lnTo>
                  <a:lnTo>
                    <a:pt x="28" y="12"/>
                  </a:ln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436" name="Freeform 251"/>
            <p:cNvSpPr>
              <a:spLocks noEditPoints="1"/>
            </p:cNvSpPr>
            <p:nvPr/>
          </p:nvSpPr>
          <p:spPr bwMode="auto">
            <a:xfrm>
              <a:off x="5473701" y="3829050"/>
              <a:ext cx="33338" cy="30163"/>
            </a:xfrm>
            <a:custGeom>
              <a:avLst/>
              <a:gdLst/>
              <a:ahLst/>
              <a:cxnLst>
                <a:cxn ang="0">
                  <a:pos x="53" y="6"/>
                </a:cxn>
                <a:cxn ang="0">
                  <a:pos x="53" y="6"/>
                </a:cxn>
                <a:cxn ang="0">
                  <a:pos x="59" y="15"/>
                </a:cxn>
                <a:cxn ang="0">
                  <a:pos x="62" y="24"/>
                </a:cxn>
                <a:cxn ang="0">
                  <a:pos x="63" y="31"/>
                </a:cxn>
                <a:cxn ang="0">
                  <a:pos x="62" y="39"/>
                </a:cxn>
                <a:cxn ang="0">
                  <a:pos x="58" y="44"/>
                </a:cxn>
                <a:cxn ang="0">
                  <a:pos x="54" y="49"/>
                </a:cxn>
                <a:cxn ang="0">
                  <a:pos x="47" y="52"/>
                </a:cxn>
                <a:cxn ang="0">
                  <a:pos x="41" y="56"/>
                </a:cxn>
                <a:cxn ang="0">
                  <a:pos x="33" y="57"/>
                </a:cxn>
                <a:cxn ang="0">
                  <a:pos x="26" y="57"/>
                </a:cxn>
                <a:cxn ang="0">
                  <a:pos x="18" y="56"/>
                </a:cxn>
                <a:cxn ang="0">
                  <a:pos x="12" y="52"/>
                </a:cxn>
                <a:cxn ang="0">
                  <a:pos x="7" y="47"/>
                </a:cxn>
                <a:cxn ang="0">
                  <a:pos x="2" y="42"/>
                </a:cxn>
                <a:cxn ang="0">
                  <a:pos x="0" y="33"/>
                </a:cxn>
                <a:cxn ang="0">
                  <a:pos x="0" y="22"/>
                </a:cxn>
                <a:cxn ang="0">
                  <a:pos x="0" y="22"/>
                </a:cxn>
                <a:cxn ang="0">
                  <a:pos x="1" y="18"/>
                </a:cxn>
                <a:cxn ang="0">
                  <a:pos x="2" y="15"/>
                </a:cxn>
                <a:cxn ang="0">
                  <a:pos x="4" y="12"/>
                </a:cxn>
                <a:cxn ang="0">
                  <a:pos x="7" y="9"/>
                </a:cxn>
                <a:cxn ang="0">
                  <a:pos x="12" y="4"/>
                </a:cxn>
                <a:cxn ang="0">
                  <a:pos x="18" y="1"/>
                </a:cxn>
                <a:cxn ang="0">
                  <a:pos x="27" y="0"/>
                </a:cxn>
                <a:cxn ang="0">
                  <a:pos x="35" y="1"/>
                </a:cxn>
                <a:cxn ang="0">
                  <a:pos x="44" y="3"/>
                </a:cxn>
                <a:cxn ang="0">
                  <a:pos x="53" y="6"/>
                </a:cxn>
                <a:cxn ang="0">
                  <a:pos x="53" y="6"/>
                </a:cxn>
                <a:cxn ang="0">
                  <a:pos x="17" y="25"/>
                </a:cxn>
                <a:cxn ang="0">
                  <a:pos x="17" y="25"/>
                </a:cxn>
                <a:cxn ang="0">
                  <a:pos x="18" y="30"/>
                </a:cxn>
                <a:cxn ang="0">
                  <a:pos x="20" y="34"/>
                </a:cxn>
                <a:cxn ang="0">
                  <a:pos x="24" y="37"/>
                </a:cxn>
                <a:cxn ang="0">
                  <a:pos x="27" y="40"/>
                </a:cxn>
                <a:cxn ang="0">
                  <a:pos x="31" y="41"/>
                </a:cxn>
                <a:cxn ang="0">
                  <a:pos x="35" y="41"/>
                </a:cxn>
                <a:cxn ang="0">
                  <a:pos x="41" y="40"/>
                </a:cxn>
                <a:cxn ang="0">
                  <a:pos x="45" y="36"/>
                </a:cxn>
                <a:cxn ang="0">
                  <a:pos x="45" y="36"/>
                </a:cxn>
                <a:cxn ang="0">
                  <a:pos x="45" y="27"/>
                </a:cxn>
                <a:cxn ang="0">
                  <a:pos x="44" y="19"/>
                </a:cxn>
                <a:cxn ang="0">
                  <a:pos x="44" y="19"/>
                </a:cxn>
                <a:cxn ang="0">
                  <a:pos x="35" y="18"/>
                </a:cxn>
                <a:cxn ang="0">
                  <a:pos x="29" y="19"/>
                </a:cxn>
                <a:cxn ang="0">
                  <a:pos x="24" y="21"/>
                </a:cxn>
                <a:cxn ang="0">
                  <a:pos x="17" y="25"/>
                </a:cxn>
                <a:cxn ang="0">
                  <a:pos x="17" y="25"/>
                </a:cxn>
              </a:cxnLst>
              <a:rect l="0" t="0" r="r" b="b"/>
              <a:pathLst>
                <a:path w="63" h="57">
                  <a:moveTo>
                    <a:pt x="53" y="6"/>
                  </a:moveTo>
                  <a:lnTo>
                    <a:pt x="53" y="6"/>
                  </a:lnTo>
                  <a:lnTo>
                    <a:pt x="59" y="15"/>
                  </a:lnTo>
                  <a:lnTo>
                    <a:pt x="62" y="24"/>
                  </a:lnTo>
                  <a:lnTo>
                    <a:pt x="63" y="31"/>
                  </a:lnTo>
                  <a:lnTo>
                    <a:pt x="62" y="39"/>
                  </a:lnTo>
                  <a:lnTo>
                    <a:pt x="58" y="44"/>
                  </a:lnTo>
                  <a:lnTo>
                    <a:pt x="54" y="49"/>
                  </a:lnTo>
                  <a:lnTo>
                    <a:pt x="47" y="52"/>
                  </a:lnTo>
                  <a:lnTo>
                    <a:pt x="41" y="56"/>
                  </a:lnTo>
                  <a:lnTo>
                    <a:pt x="33" y="57"/>
                  </a:lnTo>
                  <a:lnTo>
                    <a:pt x="26" y="57"/>
                  </a:lnTo>
                  <a:lnTo>
                    <a:pt x="18" y="56"/>
                  </a:lnTo>
                  <a:lnTo>
                    <a:pt x="12" y="52"/>
                  </a:lnTo>
                  <a:lnTo>
                    <a:pt x="7" y="47"/>
                  </a:lnTo>
                  <a:lnTo>
                    <a:pt x="2" y="42"/>
                  </a:lnTo>
                  <a:lnTo>
                    <a:pt x="0" y="33"/>
                  </a:lnTo>
                  <a:lnTo>
                    <a:pt x="0" y="22"/>
                  </a:lnTo>
                  <a:lnTo>
                    <a:pt x="0" y="22"/>
                  </a:lnTo>
                  <a:lnTo>
                    <a:pt x="1" y="18"/>
                  </a:lnTo>
                  <a:lnTo>
                    <a:pt x="2" y="15"/>
                  </a:lnTo>
                  <a:lnTo>
                    <a:pt x="4" y="12"/>
                  </a:lnTo>
                  <a:lnTo>
                    <a:pt x="7" y="9"/>
                  </a:lnTo>
                  <a:lnTo>
                    <a:pt x="12" y="4"/>
                  </a:lnTo>
                  <a:lnTo>
                    <a:pt x="18" y="1"/>
                  </a:lnTo>
                  <a:lnTo>
                    <a:pt x="27" y="0"/>
                  </a:lnTo>
                  <a:lnTo>
                    <a:pt x="35" y="1"/>
                  </a:lnTo>
                  <a:lnTo>
                    <a:pt x="44" y="3"/>
                  </a:lnTo>
                  <a:lnTo>
                    <a:pt x="53" y="6"/>
                  </a:lnTo>
                  <a:lnTo>
                    <a:pt x="53" y="6"/>
                  </a:lnTo>
                  <a:close/>
                  <a:moveTo>
                    <a:pt x="17" y="25"/>
                  </a:moveTo>
                  <a:lnTo>
                    <a:pt x="17" y="25"/>
                  </a:lnTo>
                  <a:lnTo>
                    <a:pt x="18" y="30"/>
                  </a:lnTo>
                  <a:lnTo>
                    <a:pt x="20" y="34"/>
                  </a:lnTo>
                  <a:lnTo>
                    <a:pt x="24" y="37"/>
                  </a:lnTo>
                  <a:lnTo>
                    <a:pt x="27" y="40"/>
                  </a:lnTo>
                  <a:lnTo>
                    <a:pt x="31" y="41"/>
                  </a:lnTo>
                  <a:lnTo>
                    <a:pt x="35" y="41"/>
                  </a:lnTo>
                  <a:lnTo>
                    <a:pt x="41" y="40"/>
                  </a:lnTo>
                  <a:lnTo>
                    <a:pt x="45" y="36"/>
                  </a:lnTo>
                  <a:lnTo>
                    <a:pt x="45" y="36"/>
                  </a:lnTo>
                  <a:lnTo>
                    <a:pt x="45" y="27"/>
                  </a:lnTo>
                  <a:lnTo>
                    <a:pt x="44" y="19"/>
                  </a:lnTo>
                  <a:lnTo>
                    <a:pt x="44" y="19"/>
                  </a:lnTo>
                  <a:lnTo>
                    <a:pt x="35" y="18"/>
                  </a:lnTo>
                  <a:lnTo>
                    <a:pt x="29" y="19"/>
                  </a:lnTo>
                  <a:lnTo>
                    <a:pt x="24" y="21"/>
                  </a:lnTo>
                  <a:lnTo>
                    <a:pt x="17" y="25"/>
                  </a:lnTo>
                  <a:lnTo>
                    <a:pt x="17" y="25"/>
                  </a:ln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437" name="Freeform 252"/>
            <p:cNvSpPr>
              <a:spLocks noEditPoints="1"/>
            </p:cNvSpPr>
            <p:nvPr/>
          </p:nvSpPr>
          <p:spPr bwMode="auto">
            <a:xfrm>
              <a:off x="5627688" y="3665538"/>
              <a:ext cx="312738" cy="215900"/>
            </a:xfrm>
            <a:custGeom>
              <a:avLst/>
              <a:gdLst/>
              <a:ahLst/>
              <a:cxnLst>
                <a:cxn ang="0">
                  <a:pos x="528" y="66"/>
                </a:cxn>
                <a:cxn ang="0">
                  <a:pos x="536" y="127"/>
                </a:cxn>
                <a:cxn ang="0">
                  <a:pos x="575" y="159"/>
                </a:cxn>
                <a:cxn ang="0">
                  <a:pos x="572" y="214"/>
                </a:cxn>
                <a:cxn ang="0">
                  <a:pos x="576" y="250"/>
                </a:cxn>
                <a:cxn ang="0">
                  <a:pos x="507" y="334"/>
                </a:cxn>
                <a:cxn ang="0">
                  <a:pos x="449" y="321"/>
                </a:cxn>
                <a:cxn ang="0">
                  <a:pos x="370" y="333"/>
                </a:cxn>
                <a:cxn ang="0">
                  <a:pos x="328" y="382"/>
                </a:cxn>
                <a:cxn ang="0">
                  <a:pos x="285" y="353"/>
                </a:cxn>
                <a:cxn ang="0">
                  <a:pos x="242" y="403"/>
                </a:cxn>
                <a:cxn ang="0">
                  <a:pos x="194" y="366"/>
                </a:cxn>
                <a:cxn ang="0">
                  <a:pos x="125" y="360"/>
                </a:cxn>
                <a:cxn ang="0">
                  <a:pos x="57" y="378"/>
                </a:cxn>
                <a:cxn ang="0">
                  <a:pos x="32" y="265"/>
                </a:cxn>
                <a:cxn ang="0">
                  <a:pos x="42" y="216"/>
                </a:cxn>
                <a:cxn ang="0">
                  <a:pos x="1" y="149"/>
                </a:cxn>
                <a:cxn ang="0">
                  <a:pos x="89" y="82"/>
                </a:cxn>
                <a:cxn ang="0">
                  <a:pos x="157" y="97"/>
                </a:cxn>
                <a:cxn ang="0">
                  <a:pos x="244" y="78"/>
                </a:cxn>
                <a:cxn ang="0">
                  <a:pos x="288" y="34"/>
                </a:cxn>
                <a:cxn ang="0">
                  <a:pos x="344" y="55"/>
                </a:cxn>
                <a:cxn ang="0">
                  <a:pos x="401" y="23"/>
                </a:cxn>
                <a:cxn ang="0">
                  <a:pos x="470" y="1"/>
                </a:cxn>
                <a:cxn ang="0">
                  <a:pos x="478" y="73"/>
                </a:cxn>
                <a:cxn ang="0">
                  <a:pos x="511" y="254"/>
                </a:cxn>
                <a:cxn ang="0">
                  <a:pos x="463" y="298"/>
                </a:cxn>
                <a:cxn ang="0">
                  <a:pos x="517" y="302"/>
                </a:cxn>
                <a:cxn ang="0">
                  <a:pos x="532" y="246"/>
                </a:cxn>
                <a:cxn ang="0">
                  <a:pos x="540" y="215"/>
                </a:cxn>
                <a:cxn ang="0">
                  <a:pos x="530" y="181"/>
                </a:cxn>
                <a:cxn ang="0">
                  <a:pos x="512" y="143"/>
                </a:cxn>
                <a:cxn ang="0">
                  <a:pos x="536" y="84"/>
                </a:cxn>
                <a:cxn ang="0">
                  <a:pos x="469" y="24"/>
                </a:cxn>
                <a:cxn ang="0">
                  <a:pos x="62" y="206"/>
                </a:cxn>
                <a:cxn ang="0">
                  <a:pos x="27" y="246"/>
                </a:cxn>
                <a:cxn ang="0">
                  <a:pos x="85" y="267"/>
                </a:cxn>
                <a:cxn ang="0">
                  <a:pos x="65" y="356"/>
                </a:cxn>
                <a:cxn ang="0">
                  <a:pos x="164" y="385"/>
                </a:cxn>
                <a:cxn ang="0">
                  <a:pos x="158" y="331"/>
                </a:cxn>
                <a:cxn ang="0">
                  <a:pos x="102" y="216"/>
                </a:cxn>
                <a:cxn ang="0">
                  <a:pos x="104" y="145"/>
                </a:cxn>
                <a:cxn ang="0">
                  <a:pos x="340" y="94"/>
                </a:cxn>
                <a:cxn ang="0">
                  <a:pos x="381" y="32"/>
                </a:cxn>
                <a:cxn ang="0">
                  <a:pos x="338" y="78"/>
                </a:cxn>
                <a:cxn ang="0">
                  <a:pos x="267" y="92"/>
                </a:cxn>
                <a:cxn ang="0">
                  <a:pos x="179" y="91"/>
                </a:cxn>
                <a:cxn ang="0">
                  <a:pos x="136" y="115"/>
                </a:cxn>
                <a:cxn ang="0">
                  <a:pos x="83" y="139"/>
                </a:cxn>
                <a:cxn ang="0">
                  <a:pos x="37" y="186"/>
                </a:cxn>
                <a:cxn ang="0">
                  <a:pos x="332" y="117"/>
                </a:cxn>
                <a:cxn ang="0">
                  <a:pos x="110" y="189"/>
                </a:cxn>
                <a:cxn ang="0">
                  <a:pos x="128" y="292"/>
                </a:cxn>
                <a:cxn ang="0">
                  <a:pos x="304" y="296"/>
                </a:cxn>
                <a:cxn ang="0">
                  <a:pos x="494" y="248"/>
                </a:cxn>
                <a:cxn ang="0">
                  <a:pos x="464" y="79"/>
                </a:cxn>
                <a:cxn ang="0">
                  <a:pos x="263" y="357"/>
                </a:cxn>
                <a:cxn ang="0">
                  <a:pos x="334" y="360"/>
                </a:cxn>
                <a:cxn ang="0">
                  <a:pos x="396" y="321"/>
                </a:cxn>
                <a:cxn ang="0">
                  <a:pos x="318" y="311"/>
                </a:cxn>
              </a:cxnLst>
              <a:rect l="0" t="0" r="r" b="b"/>
              <a:pathLst>
                <a:path w="590" h="408">
                  <a:moveTo>
                    <a:pt x="479" y="0"/>
                  </a:moveTo>
                  <a:lnTo>
                    <a:pt x="479" y="0"/>
                  </a:lnTo>
                  <a:lnTo>
                    <a:pt x="482" y="5"/>
                  </a:lnTo>
                  <a:lnTo>
                    <a:pt x="485" y="12"/>
                  </a:lnTo>
                  <a:lnTo>
                    <a:pt x="490" y="26"/>
                  </a:lnTo>
                  <a:lnTo>
                    <a:pt x="494" y="40"/>
                  </a:lnTo>
                  <a:lnTo>
                    <a:pt x="496" y="47"/>
                  </a:lnTo>
                  <a:lnTo>
                    <a:pt x="500" y="52"/>
                  </a:lnTo>
                  <a:lnTo>
                    <a:pt x="500" y="52"/>
                  </a:lnTo>
                  <a:lnTo>
                    <a:pt x="511" y="57"/>
                  </a:lnTo>
                  <a:lnTo>
                    <a:pt x="523" y="64"/>
                  </a:lnTo>
                  <a:lnTo>
                    <a:pt x="528" y="66"/>
                  </a:lnTo>
                  <a:lnTo>
                    <a:pt x="536" y="67"/>
                  </a:lnTo>
                  <a:lnTo>
                    <a:pt x="542" y="69"/>
                  </a:lnTo>
                  <a:lnTo>
                    <a:pt x="551" y="69"/>
                  </a:lnTo>
                  <a:lnTo>
                    <a:pt x="551" y="69"/>
                  </a:lnTo>
                  <a:lnTo>
                    <a:pt x="552" y="72"/>
                  </a:lnTo>
                  <a:lnTo>
                    <a:pt x="553" y="76"/>
                  </a:lnTo>
                  <a:lnTo>
                    <a:pt x="553" y="83"/>
                  </a:lnTo>
                  <a:lnTo>
                    <a:pt x="552" y="90"/>
                  </a:lnTo>
                  <a:lnTo>
                    <a:pt x="549" y="97"/>
                  </a:lnTo>
                  <a:lnTo>
                    <a:pt x="541" y="112"/>
                  </a:lnTo>
                  <a:lnTo>
                    <a:pt x="538" y="119"/>
                  </a:lnTo>
                  <a:lnTo>
                    <a:pt x="536" y="127"/>
                  </a:lnTo>
                  <a:lnTo>
                    <a:pt x="536" y="127"/>
                  </a:lnTo>
                  <a:lnTo>
                    <a:pt x="539" y="132"/>
                  </a:lnTo>
                  <a:lnTo>
                    <a:pt x="542" y="136"/>
                  </a:lnTo>
                  <a:lnTo>
                    <a:pt x="546" y="138"/>
                  </a:lnTo>
                  <a:lnTo>
                    <a:pt x="551" y="140"/>
                  </a:lnTo>
                  <a:lnTo>
                    <a:pt x="561" y="142"/>
                  </a:lnTo>
                  <a:lnTo>
                    <a:pt x="573" y="144"/>
                  </a:lnTo>
                  <a:lnTo>
                    <a:pt x="573" y="144"/>
                  </a:lnTo>
                  <a:lnTo>
                    <a:pt x="575" y="148"/>
                  </a:lnTo>
                  <a:lnTo>
                    <a:pt x="576" y="153"/>
                  </a:lnTo>
                  <a:lnTo>
                    <a:pt x="576" y="156"/>
                  </a:lnTo>
                  <a:lnTo>
                    <a:pt x="575" y="159"/>
                  </a:lnTo>
                  <a:lnTo>
                    <a:pt x="572" y="166"/>
                  </a:lnTo>
                  <a:lnTo>
                    <a:pt x="567" y="170"/>
                  </a:lnTo>
                  <a:lnTo>
                    <a:pt x="555" y="179"/>
                  </a:lnTo>
                  <a:lnTo>
                    <a:pt x="550" y="185"/>
                  </a:lnTo>
                  <a:lnTo>
                    <a:pt x="549" y="188"/>
                  </a:lnTo>
                  <a:lnTo>
                    <a:pt x="546" y="191"/>
                  </a:lnTo>
                  <a:lnTo>
                    <a:pt x="546" y="191"/>
                  </a:lnTo>
                  <a:lnTo>
                    <a:pt x="549" y="194"/>
                  </a:lnTo>
                  <a:lnTo>
                    <a:pt x="551" y="199"/>
                  </a:lnTo>
                  <a:lnTo>
                    <a:pt x="557" y="204"/>
                  </a:lnTo>
                  <a:lnTo>
                    <a:pt x="565" y="209"/>
                  </a:lnTo>
                  <a:lnTo>
                    <a:pt x="572" y="214"/>
                  </a:lnTo>
                  <a:lnTo>
                    <a:pt x="580" y="218"/>
                  </a:lnTo>
                  <a:lnTo>
                    <a:pt x="585" y="223"/>
                  </a:lnTo>
                  <a:lnTo>
                    <a:pt x="587" y="225"/>
                  </a:lnTo>
                  <a:lnTo>
                    <a:pt x="589" y="229"/>
                  </a:lnTo>
                  <a:lnTo>
                    <a:pt x="590" y="232"/>
                  </a:lnTo>
                  <a:lnTo>
                    <a:pt x="590" y="236"/>
                  </a:lnTo>
                  <a:lnTo>
                    <a:pt x="590" y="236"/>
                  </a:lnTo>
                  <a:lnTo>
                    <a:pt x="589" y="239"/>
                  </a:lnTo>
                  <a:lnTo>
                    <a:pt x="588" y="243"/>
                  </a:lnTo>
                  <a:lnTo>
                    <a:pt x="586" y="245"/>
                  </a:lnTo>
                  <a:lnTo>
                    <a:pt x="583" y="247"/>
                  </a:lnTo>
                  <a:lnTo>
                    <a:pt x="576" y="250"/>
                  </a:lnTo>
                  <a:lnTo>
                    <a:pt x="568" y="253"/>
                  </a:lnTo>
                  <a:lnTo>
                    <a:pt x="551" y="259"/>
                  </a:lnTo>
                  <a:lnTo>
                    <a:pt x="542" y="262"/>
                  </a:lnTo>
                  <a:lnTo>
                    <a:pt x="536" y="266"/>
                  </a:lnTo>
                  <a:lnTo>
                    <a:pt x="536" y="266"/>
                  </a:lnTo>
                  <a:lnTo>
                    <a:pt x="535" y="289"/>
                  </a:lnTo>
                  <a:lnTo>
                    <a:pt x="532" y="307"/>
                  </a:lnTo>
                  <a:lnTo>
                    <a:pt x="528" y="322"/>
                  </a:lnTo>
                  <a:lnTo>
                    <a:pt x="523" y="338"/>
                  </a:lnTo>
                  <a:lnTo>
                    <a:pt x="523" y="338"/>
                  </a:lnTo>
                  <a:lnTo>
                    <a:pt x="514" y="337"/>
                  </a:lnTo>
                  <a:lnTo>
                    <a:pt x="507" y="334"/>
                  </a:lnTo>
                  <a:lnTo>
                    <a:pt x="501" y="328"/>
                  </a:lnTo>
                  <a:lnTo>
                    <a:pt x="498" y="323"/>
                  </a:lnTo>
                  <a:lnTo>
                    <a:pt x="498" y="323"/>
                  </a:lnTo>
                  <a:lnTo>
                    <a:pt x="490" y="321"/>
                  </a:lnTo>
                  <a:lnTo>
                    <a:pt x="477" y="319"/>
                  </a:lnTo>
                  <a:lnTo>
                    <a:pt x="470" y="318"/>
                  </a:lnTo>
                  <a:lnTo>
                    <a:pt x="465" y="315"/>
                  </a:lnTo>
                  <a:lnTo>
                    <a:pt x="460" y="313"/>
                  </a:lnTo>
                  <a:lnTo>
                    <a:pt x="456" y="309"/>
                  </a:lnTo>
                  <a:lnTo>
                    <a:pt x="456" y="309"/>
                  </a:lnTo>
                  <a:lnTo>
                    <a:pt x="452" y="314"/>
                  </a:lnTo>
                  <a:lnTo>
                    <a:pt x="449" y="321"/>
                  </a:lnTo>
                  <a:lnTo>
                    <a:pt x="443" y="335"/>
                  </a:lnTo>
                  <a:lnTo>
                    <a:pt x="439" y="341"/>
                  </a:lnTo>
                  <a:lnTo>
                    <a:pt x="436" y="348"/>
                  </a:lnTo>
                  <a:lnTo>
                    <a:pt x="431" y="353"/>
                  </a:lnTo>
                  <a:lnTo>
                    <a:pt x="424" y="356"/>
                  </a:lnTo>
                  <a:lnTo>
                    <a:pt x="424" y="356"/>
                  </a:lnTo>
                  <a:lnTo>
                    <a:pt x="403" y="341"/>
                  </a:lnTo>
                  <a:lnTo>
                    <a:pt x="391" y="334"/>
                  </a:lnTo>
                  <a:lnTo>
                    <a:pt x="378" y="328"/>
                  </a:lnTo>
                  <a:lnTo>
                    <a:pt x="378" y="328"/>
                  </a:lnTo>
                  <a:lnTo>
                    <a:pt x="373" y="329"/>
                  </a:lnTo>
                  <a:lnTo>
                    <a:pt x="370" y="333"/>
                  </a:lnTo>
                  <a:lnTo>
                    <a:pt x="365" y="336"/>
                  </a:lnTo>
                  <a:lnTo>
                    <a:pt x="363" y="339"/>
                  </a:lnTo>
                  <a:lnTo>
                    <a:pt x="358" y="349"/>
                  </a:lnTo>
                  <a:lnTo>
                    <a:pt x="354" y="358"/>
                  </a:lnTo>
                  <a:lnTo>
                    <a:pt x="349" y="368"/>
                  </a:lnTo>
                  <a:lnTo>
                    <a:pt x="344" y="375"/>
                  </a:lnTo>
                  <a:lnTo>
                    <a:pt x="342" y="379"/>
                  </a:lnTo>
                  <a:lnTo>
                    <a:pt x="339" y="381"/>
                  </a:lnTo>
                  <a:lnTo>
                    <a:pt x="334" y="382"/>
                  </a:lnTo>
                  <a:lnTo>
                    <a:pt x="331" y="383"/>
                  </a:lnTo>
                  <a:lnTo>
                    <a:pt x="331" y="383"/>
                  </a:lnTo>
                  <a:lnTo>
                    <a:pt x="328" y="382"/>
                  </a:lnTo>
                  <a:lnTo>
                    <a:pt x="325" y="381"/>
                  </a:lnTo>
                  <a:lnTo>
                    <a:pt x="320" y="378"/>
                  </a:lnTo>
                  <a:lnTo>
                    <a:pt x="316" y="372"/>
                  </a:lnTo>
                  <a:lnTo>
                    <a:pt x="313" y="367"/>
                  </a:lnTo>
                  <a:lnTo>
                    <a:pt x="310" y="360"/>
                  </a:lnTo>
                  <a:lnTo>
                    <a:pt x="305" y="355"/>
                  </a:lnTo>
                  <a:lnTo>
                    <a:pt x="300" y="351"/>
                  </a:lnTo>
                  <a:lnTo>
                    <a:pt x="297" y="350"/>
                  </a:lnTo>
                  <a:lnTo>
                    <a:pt x="294" y="349"/>
                  </a:lnTo>
                  <a:lnTo>
                    <a:pt x="294" y="349"/>
                  </a:lnTo>
                  <a:lnTo>
                    <a:pt x="288" y="350"/>
                  </a:lnTo>
                  <a:lnTo>
                    <a:pt x="285" y="353"/>
                  </a:lnTo>
                  <a:lnTo>
                    <a:pt x="281" y="355"/>
                  </a:lnTo>
                  <a:lnTo>
                    <a:pt x="279" y="359"/>
                  </a:lnTo>
                  <a:lnTo>
                    <a:pt x="272" y="368"/>
                  </a:lnTo>
                  <a:lnTo>
                    <a:pt x="268" y="376"/>
                  </a:lnTo>
                  <a:lnTo>
                    <a:pt x="264" y="386"/>
                  </a:lnTo>
                  <a:lnTo>
                    <a:pt x="258" y="395"/>
                  </a:lnTo>
                  <a:lnTo>
                    <a:pt x="256" y="398"/>
                  </a:lnTo>
                  <a:lnTo>
                    <a:pt x="253" y="400"/>
                  </a:lnTo>
                  <a:lnTo>
                    <a:pt x="250" y="402"/>
                  </a:lnTo>
                  <a:lnTo>
                    <a:pt x="247" y="403"/>
                  </a:lnTo>
                  <a:lnTo>
                    <a:pt x="247" y="403"/>
                  </a:lnTo>
                  <a:lnTo>
                    <a:pt x="242" y="403"/>
                  </a:lnTo>
                  <a:lnTo>
                    <a:pt x="238" y="401"/>
                  </a:lnTo>
                  <a:lnTo>
                    <a:pt x="235" y="397"/>
                  </a:lnTo>
                  <a:lnTo>
                    <a:pt x="232" y="393"/>
                  </a:lnTo>
                  <a:lnTo>
                    <a:pt x="225" y="383"/>
                  </a:lnTo>
                  <a:lnTo>
                    <a:pt x="222" y="378"/>
                  </a:lnTo>
                  <a:lnTo>
                    <a:pt x="219" y="373"/>
                  </a:lnTo>
                  <a:lnTo>
                    <a:pt x="219" y="373"/>
                  </a:lnTo>
                  <a:lnTo>
                    <a:pt x="211" y="372"/>
                  </a:lnTo>
                  <a:lnTo>
                    <a:pt x="205" y="371"/>
                  </a:lnTo>
                  <a:lnTo>
                    <a:pt x="199" y="369"/>
                  </a:lnTo>
                  <a:lnTo>
                    <a:pt x="194" y="366"/>
                  </a:lnTo>
                  <a:lnTo>
                    <a:pt x="194" y="366"/>
                  </a:lnTo>
                  <a:lnTo>
                    <a:pt x="179" y="386"/>
                  </a:lnTo>
                  <a:lnTo>
                    <a:pt x="171" y="397"/>
                  </a:lnTo>
                  <a:lnTo>
                    <a:pt x="164" y="408"/>
                  </a:lnTo>
                  <a:lnTo>
                    <a:pt x="164" y="408"/>
                  </a:lnTo>
                  <a:lnTo>
                    <a:pt x="160" y="405"/>
                  </a:lnTo>
                  <a:lnTo>
                    <a:pt x="157" y="404"/>
                  </a:lnTo>
                  <a:lnTo>
                    <a:pt x="151" y="399"/>
                  </a:lnTo>
                  <a:lnTo>
                    <a:pt x="146" y="393"/>
                  </a:lnTo>
                  <a:lnTo>
                    <a:pt x="143" y="385"/>
                  </a:lnTo>
                  <a:lnTo>
                    <a:pt x="135" y="371"/>
                  </a:lnTo>
                  <a:lnTo>
                    <a:pt x="130" y="365"/>
                  </a:lnTo>
                  <a:lnTo>
                    <a:pt x="125" y="360"/>
                  </a:lnTo>
                  <a:lnTo>
                    <a:pt x="125" y="360"/>
                  </a:lnTo>
                  <a:lnTo>
                    <a:pt x="120" y="359"/>
                  </a:lnTo>
                  <a:lnTo>
                    <a:pt x="116" y="359"/>
                  </a:lnTo>
                  <a:lnTo>
                    <a:pt x="108" y="360"/>
                  </a:lnTo>
                  <a:lnTo>
                    <a:pt x="101" y="364"/>
                  </a:lnTo>
                  <a:lnTo>
                    <a:pt x="93" y="368"/>
                  </a:lnTo>
                  <a:lnTo>
                    <a:pt x="86" y="372"/>
                  </a:lnTo>
                  <a:lnTo>
                    <a:pt x="77" y="375"/>
                  </a:lnTo>
                  <a:lnTo>
                    <a:pt x="68" y="378"/>
                  </a:lnTo>
                  <a:lnTo>
                    <a:pt x="62" y="378"/>
                  </a:lnTo>
                  <a:lnTo>
                    <a:pt x="57" y="378"/>
                  </a:lnTo>
                  <a:lnTo>
                    <a:pt x="57" y="378"/>
                  </a:lnTo>
                  <a:lnTo>
                    <a:pt x="54" y="372"/>
                  </a:lnTo>
                  <a:lnTo>
                    <a:pt x="50" y="369"/>
                  </a:lnTo>
                  <a:lnTo>
                    <a:pt x="50" y="369"/>
                  </a:lnTo>
                  <a:lnTo>
                    <a:pt x="50" y="357"/>
                  </a:lnTo>
                  <a:lnTo>
                    <a:pt x="52" y="344"/>
                  </a:lnTo>
                  <a:lnTo>
                    <a:pt x="57" y="321"/>
                  </a:lnTo>
                  <a:lnTo>
                    <a:pt x="61" y="299"/>
                  </a:lnTo>
                  <a:lnTo>
                    <a:pt x="62" y="289"/>
                  </a:lnTo>
                  <a:lnTo>
                    <a:pt x="62" y="279"/>
                  </a:lnTo>
                  <a:lnTo>
                    <a:pt x="62" y="279"/>
                  </a:lnTo>
                  <a:lnTo>
                    <a:pt x="47" y="273"/>
                  </a:lnTo>
                  <a:lnTo>
                    <a:pt x="32" y="265"/>
                  </a:lnTo>
                  <a:lnTo>
                    <a:pt x="0" y="253"/>
                  </a:lnTo>
                  <a:lnTo>
                    <a:pt x="0" y="253"/>
                  </a:lnTo>
                  <a:lnTo>
                    <a:pt x="0" y="248"/>
                  </a:lnTo>
                  <a:lnTo>
                    <a:pt x="0" y="244"/>
                  </a:lnTo>
                  <a:lnTo>
                    <a:pt x="1" y="239"/>
                  </a:lnTo>
                  <a:lnTo>
                    <a:pt x="4" y="236"/>
                  </a:lnTo>
                  <a:lnTo>
                    <a:pt x="8" y="231"/>
                  </a:lnTo>
                  <a:lnTo>
                    <a:pt x="14" y="228"/>
                  </a:lnTo>
                  <a:lnTo>
                    <a:pt x="21" y="224"/>
                  </a:lnTo>
                  <a:lnTo>
                    <a:pt x="28" y="221"/>
                  </a:lnTo>
                  <a:lnTo>
                    <a:pt x="36" y="219"/>
                  </a:lnTo>
                  <a:lnTo>
                    <a:pt x="42" y="216"/>
                  </a:lnTo>
                  <a:lnTo>
                    <a:pt x="42" y="216"/>
                  </a:lnTo>
                  <a:lnTo>
                    <a:pt x="39" y="213"/>
                  </a:lnTo>
                  <a:lnTo>
                    <a:pt x="36" y="208"/>
                  </a:lnTo>
                  <a:lnTo>
                    <a:pt x="30" y="199"/>
                  </a:lnTo>
                  <a:lnTo>
                    <a:pt x="24" y="188"/>
                  </a:lnTo>
                  <a:lnTo>
                    <a:pt x="17" y="178"/>
                  </a:lnTo>
                  <a:lnTo>
                    <a:pt x="17" y="178"/>
                  </a:lnTo>
                  <a:lnTo>
                    <a:pt x="10" y="169"/>
                  </a:lnTo>
                  <a:lnTo>
                    <a:pt x="6" y="164"/>
                  </a:lnTo>
                  <a:lnTo>
                    <a:pt x="2" y="159"/>
                  </a:lnTo>
                  <a:lnTo>
                    <a:pt x="1" y="155"/>
                  </a:lnTo>
                  <a:lnTo>
                    <a:pt x="1" y="149"/>
                  </a:lnTo>
                  <a:lnTo>
                    <a:pt x="5" y="143"/>
                  </a:lnTo>
                  <a:lnTo>
                    <a:pt x="10" y="137"/>
                  </a:lnTo>
                  <a:lnTo>
                    <a:pt x="10" y="137"/>
                  </a:lnTo>
                  <a:lnTo>
                    <a:pt x="40" y="138"/>
                  </a:lnTo>
                  <a:lnTo>
                    <a:pt x="53" y="139"/>
                  </a:lnTo>
                  <a:lnTo>
                    <a:pt x="65" y="141"/>
                  </a:lnTo>
                  <a:lnTo>
                    <a:pt x="65" y="141"/>
                  </a:lnTo>
                  <a:lnTo>
                    <a:pt x="70" y="125"/>
                  </a:lnTo>
                  <a:lnTo>
                    <a:pt x="75" y="106"/>
                  </a:lnTo>
                  <a:lnTo>
                    <a:pt x="78" y="97"/>
                  </a:lnTo>
                  <a:lnTo>
                    <a:pt x="84" y="88"/>
                  </a:lnTo>
                  <a:lnTo>
                    <a:pt x="89" y="82"/>
                  </a:lnTo>
                  <a:lnTo>
                    <a:pt x="92" y="79"/>
                  </a:lnTo>
                  <a:lnTo>
                    <a:pt x="97" y="77"/>
                  </a:lnTo>
                  <a:lnTo>
                    <a:pt x="97" y="77"/>
                  </a:lnTo>
                  <a:lnTo>
                    <a:pt x="104" y="79"/>
                  </a:lnTo>
                  <a:lnTo>
                    <a:pt x="111" y="82"/>
                  </a:lnTo>
                  <a:lnTo>
                    <a:pt x="125" y="91"/>
                  </a:lnTo>
                  <a:lnTo>
                    <a:pt x="131" y="95"/>
                  </a:lnTo>
                  <a:lnTo>
                    <a:pt x="137" y="98"/>
                  </a:lnTo>
                  <a:lnTo>
                    <a:pt x="144" y="99"/>
                  </a:lnTo>
                  <a:lnTo>
                    <a:pt x="150" y="99"/>
                  </a:lnTo>
                  <a:lnTo>
                    <a:pt x="150" y="99"/>
                  </a:lnTo>
                  <a:lnTo>
                    <a:pt x="157" y="97"/>
                  </a:lnTo>
                  <a:lnTo>
                    <a:pt x="162" y="93"/>
                  </a:lnTo>
                  <a:lnTo>
                    <a:pt x="166" y="87"/>
                  </a:lnTo>
                  <a:lnTo>
                    <a:pt x="169" y="82"/>
                  </a:lnTo>
                  <a:lnTo>
                    <a:pt x="175" y="68"/>
                  </a:lnTo>
                  <a:lnTo>
                    <a:pt x="180" y="56"/>
                  </a:lnTo>
                  <a:lnTo>
                    <a:pt x="180" y="56"/>
                  </a:lnTo>
                  <a:lnTo>
                    <a:pt x="191" y="57"/>
                  </a:lnTo>
                  <a:lnTo>
                    <a:pt x="201" y="62"/>
                  </a:lnTo>
                  <a:lnTo>
                    <a:pt x="218" y="70"/>
                  </a:lnTo>
                  <a:lnTo>
                    <a:pt x="226" y="73"/>
                  </a:lnTo>
                  <a:lnTo>
                    <a:pt x="235" y="77"/>
                  </a:lnTo>
                  <a:lnTo>
                    <a:pt x="244" y="78"/>
                  </a:lnTo>
                  <a:lnTo>
                    <a:pt x="249" y="78"/>
                  </a:lnTo>
                  <a:lnTo>
                    <a:pt x="254" y="77"/>
                  </a:lnTo>
                  <a:lnTo>
                    <a:pt x="254" y="77"/>
                  </a:lnTo>
                  <a:lnTo>
                    <a:pt x="258" y="73"/>
                  </a:lnTo>
                  <a:lnTo>
                    <a:pt x="262" y="68"/>
                  </a:lnTo>
                  <a:lnTo>
                    <a:pt x="267" y="58"/>
                  </a:lnTo>
                  <a:lnTo>
                    <a:pt x="271" y="47"/>
                  </a:lnTo>
                  <a:lnTo>
                    <a:pt x="274" y="35"/>
                  </a:lnTo>
                  <a:lnTo>
                    <a:pt x="274" y="35"/>
                  </a:lnTo>
                  <a:lnTo>
                    <a:pt x="280" y="34"/>
                  </a:lnTo>
                  <a:lnTo>
                    <a:pt x="284" y="34"/>
                  </a:lnTo>
                  <a:lnTo>
                    <a:pt x="288" y="34"/>
                  </a:lnTo>
                  <a:lnTo>
                    <a:pt x="293" y="35"/>
                  </a:lnTo>
                  <a:lnTo>
                    <a:pt x="300" y="39"/>
                  </a:lnTo>
                  <a:lnTo>
                    <a:pt x="308" y="45"/>
                  </a:lnTo>
                  <a:lnTo>
                    <a:pt x="314" y="51"/>
                  </a:lnTo>
                  <a:lnTo>
                    <a:pt x="322" y="55"/>
                  </a:lnTo>
                  <a:lnTo>
                    <a:pt x="326" y="57"/>
                  </a:lnTo>
                  <a:lnTo>
                    <a:pt x="329" y="58"/>
                  </a:lnTo>
                  <a:lnTo>
                    <a:pt x="333" y="58"/>
                  </a:lnTo>
                  <a:lnTo>
                    <a:pt x="339" y="57"/>
                  </a:lnTo>
                  <a:lnTo>
                    <a:pt x="339" y="57"/>
                  </a:lnTo>
                  <a:lnTo>
                    <a:pt x="342" y="56"/>
                  </a:lnTo>
                  <a:lnTo>
                    <a:pt x="344" y="55"/>
                  </a:lnTo>
                  <a:lnTo>
                    <a:pt x="346" y="51"/>
                  </a:lnTo>
                  <a:lnTo>
                    <a:pt x="348" y="45"/>
                  </a:lnTo>
                  <a:lnTo>
                    <a:pt x="352" y="39"/>
                  </a:lnTo>
                  <a:lnTo>
                    <a:pt x="352" y="39"/>
                  </a:lnTo>
                  <a:lnTo>
                    <a:pt x="358" y="31"/>
                  </a:lnTo>
                  <a:lnTo>
                    <a:pt x="365" y="22"/>
                  </a:lnTo>
                  <a:lnTo>
                    <a:pt x="373" y="13"/>
                  </a:lnTo>
                  <a:lnTo>
                    <a:pt x="378" y="5"/>
                  </a:lnTo>
                  <a:lnTo>
                    <a:pt x="378" y="5"/>
                  </a:lnTo>
                  <a:lnTo>
                    <a:pt x="385" y="8"/>
                  </a:lnTo>
                  <a:lnTo>
                    <a:pt x="391" y="13"/>
                  </a:lnTo>
                  <a:lnTo>
                    <a:pt x="401" y="23"/>
                  </a:lnTo>
                  <a:lnTo>
                    <a:pt x="406" y="28"/>
                  </a:lnTo>
                  <a:lnTo>
                    <a:pt x="411" y="34"/>
                  </a:lnTo>
                  <a:lnTo>
                    <a:pt x="418" y="37"/>
                  </a:lnTo>
                  <a:lnTo>
                    <a:pt x="426" y="39"/>
                  </a:lnTo>
                  <a:lnTo>
                    <a:pt x="426" y="39"/>
                  </a:lnTo>
                  <a:lnTo>
                    <a:pt x="434" y="34"/>
                  </a:lnTo>
                  <a:lnTo>
                    <a:pt x="439" y="28"/>
                  </a:lnTo>
                  <a:lnTo>
                    <a:pt x="450" y="15"/>
                  </a:lnTo>
                  <a:lnTo>
                    <a:pt x="455" y="8"/>
                  </a:lnTo>
                  <a:lnTo>
                    <a:pt x="462" y="3"/>
                  </a:lnTo>
                  <a:lnTo>
                    <a:pt x="466" y="2"/>
                  </a:lnTo>
                  <a:lnTo>
                    <a:pt x="470" y="1"/>
                  </a:lnTo>
                  <a:lnTo>
                    <a:pt x="475" y="0"/>
                  </a:lnTo>
                  <a:lnTo>
                    <a:pt x="479" y="0"/>
                  </a:lnTo>
                  <a:lnTo>
                    <a:pt x="479" y="0"/>
                  </a:lnTo>
                  <a:close/>
                  <a:moveTo>
                    <a:pt x="438" y="54"/>
                  </a:moveTo>
                  <a:lnTo>
                    <a:pt x="438" y="54"/>
                  </a:lnTo>
                  <a:lnTo>
                    <a:pt x="452" y="55"/>
                  </a:lnTo>
                  <a:lnTo>
                    <a:pt x="466" y="57"/>
                  </a:lnTo>
                  <a:lnTo>
                    <a:pt x="466" y="57"/>
                  </a:lnTo>
                  <a:lnTo>
                    <a:pt x="469" y="64"/>
                  </a:lnTo>
                  <a:lnTo>
                    <a:pt x="473" y="68"/>
                  </a:lnTo>
                  <a:lnTo>
                    <a:pt x="476" y="72"/>
                  </a:lnTo>
                  <a:lnTo>
                    <a:pt x="478" y="73"/>
                  </a:lnTo>
                  <a:lnTo>
                    <a:pt x="481" y="75"/>
                  </a:lnTo>
                  <a:lnTo>
                    <a:pt x="481" y="75"/>
                  </a:lnTo>
                  <a:lnTo>
                    <a:pt x="495" y="133"/>
                  </a:lnTo>
                  <a:lnTo>
                    <a:pt x="509" y="193"/>
                  </a:lnTo>
                  <a:lnTo>
                    <a:pt x="509" y="193"/>
                  </a:lnTo>
                  <a:lnTo>
                    <a:pt x="512" y="206"/>
                  </a:lnTo>
                  <a:lnTo>
                    <a:pt x="514" y="221"/>
                  </a:lnTo>
                  <a:lnTo>
                    <a:pt x="515" y="234"/>
                  </a:lnTo>
                  <a:lnTo>
                    <a:pt x="515" y="244"/>
                  </a:lnTo>
                  <a:lnTo>
                    <a:pt x="515" y="244"/>
                  </a:lnTo>
                  <a:lnTo>
                    <a:pt x="513" y="249"/>
                  </a:lnTo>
                  <a:lnTo>
                    <a:pt x="511" y="254"/>
                  </a:lnTo>
                  <a:lnTo>
                    <a:pt x="509" y="259"/>
                  </a:lnTo>
                  <a:lnTo>
                    <a:pt x="506" y="262"/>
                  </a:lnTo>
                  <a:lnTo>
                    <a:pt x="499" y="268"/>
                  </a:lnTo>
                  <a:lnTo>
                    <a:pt x="491" y="274"/>
                  </a:lnTo>
                  <a:lnTo>
                    <a:pt x="481" y="278"/>
                  </a:lnTo>
                  <a:lnTo>
                    <a:pt x="470" y="281"/>
                  </a:lnTo>
                  <a:lnTo>
                    <a:pt x="449" y="287"/>
                  </a:lnTo>
                  <a:lnTo>
                    <a:pt x="449" y="287"/>
                  </a:lnTo>
                  <a:lnTo>
                    <a:pt x="452" y="288"/>
                  </a:lnTo>
                  <a:lnTo>
                    <a:pt x="455" y="289"/>
                  </a:lnTo>
                  <a:lnTo>
                    <a:pt x="459" y="293"/>
                  </a:lnTo>
                  <a:lnTo>
                    <a:pt x="463" y="298"/>
                  </a:lnTo>
                  <a:lnTo>
                    <a:pt x="465" y="300"/>
                  </a:lnTo>
                  <a:lnTo>
                    <a:pt x="468" y="302"/>
                  </a:lnTo>
                  <a:lnTo>
                    <a:pt x="468" y="302"/>
                  </a:lnTo>
                  <a:lnTo>
                    <a:pt x="473" y="304"/>
                  </a:lnTo>
                  <a:lnTo>
                    <a:pt x="479" y="305"/>
                  </a:lnTo>
                  <a:lnTo>
                    <a:pt x="490" y="306"/>
                  </a:lnTo>
                  <a:lnTo>
                    <a:pt x="501" y="307"/>
                  </a:lnTo>
                  <a:lnTo>
                    <a:pt x="507" y="308"/>
                  </a:lnTo>
                  <a:lnTo>
                    <a:pt x="511" y="309"/>
                  </a:lnTo>
                  <a:lnTo>
                    <a:pt x="511" y="309"/>
                  </a:lnTo>
                  <a:lnTo>
                    <a:pt x="515" y="306"/>
                  </a:lnTo>
                  <a:lnTo>
                    <a:pt x="517" y="302"/>
                  </a:lnTo>
                  <a:lnTo>
                    <a:pt x="519" y="298"/>
                  </a:lnTo>
                  <a:lnTo>
                    <a:pt x="520" y="294"/>
                  </a:lnTo>
                  <a:lnTo>
                    <a:pt x="520" y="284"/>
                  </a:lnTo>
                  <a:lnTo>
                    <a:pt x="517" y="276"/>
                  </a:lnTo>
                  <a:lnTo>
                    <a:pt x="515" y="267"/>
                  </a:lnTo>
                  <a:lnTo>
                    <a:pt x="514" y="259"/>
                  </a:lnTo>
                  <a:lnTo>
                    <a:pt x="515" y="254"/>
                  </a:lnTo>
                  <a:lnTo>
                    <a:pt x="515" y="251"/>
                  </a:lnTo>
                  <a:lnTo>
                    <a:pt x="517" y="248"/>
                  </a:lnTo>
                  <a:lnTo>
                    <a:pt x="521" y="246"/>
                  </a:lnTo>
                  <a:lnTo>
                    <a:pt x="521" y="246"/>
                  </a:lnTo>
                  <a:lnTo>
                    <a:pt x="532" y="246"/>
                  </a:lnTo>
                  <a:lnTo>
                    <a:pt x="539" y="245"/>
                  </a:lnTo>
                  <a:lnTo>
                    <a:pt x="545" y="243"/>
                  </a:lnTo>
                  <a:lnTo>
                    <a:pt x="552" y="240"/>
                  </a:lnTo>
                  <a:lnTo>
                    <a:pt x="557" y="237"/>
                  </a:lnTo>
                  <a:lnTo>
                    <a:pt x="561" y="233"/>
                  </a:lnTo>
                  <a:lnTo>
                    <a:pt x="564" y="229"/>
                  </a:lnTo>
                  <a:lnTo>
                    <a:pt x="564" y="229"/>
                  </a:lnTo>
                  <a:lnTo>
                    <a:pt x="561" y="225"/>
                  </a:lnTo>
                  <a:lnTo>
                    <a:pt x="559" y="223"/>
                  </a:lnTo>
                  <a:lnTo>
                    <a:pt x="554" y="219"/>
                  </a:lnTo>
                  <a:lnTo>
                    <a:pt x="546" y="217"/>
                  </a:lnTo>
                  <a:lnTo>
                    <a:pt x="540" y="215"/>
                  </a:lnTo>
                  <a:lnTo>
                    <a:pt x="532" y="213"/>
                  </a:lnTo>
                  <a:lnTo>
                    <a:pt x="526" y="210"/>
                  </a:lnTo>
                  <a:lnTo>
                    <a:pt x="522" y="207"/>
                  </a:lnTo>
                  <a:lnTo>
                    <a:pt x="520" y="205"/>
                  </a:lnTo>
                  <a:lnTo>
                    <a:pt x="519" y="202"/>
                  </a:lnTo>
                  <a:lnTo>
                    <a:pt x="519" y="202"/>
                  </a:lnTo>
                  <a:lnTo>
                    <a:pt x="517" y="199"/>
                  </a:lnTo>
                  <a:lnTo>
                    <a:pt x="519" y="196"/>
                  </a:lnTo>
                  <a:lnTo>
                    <a:pt x="519" y="192"/>
                  </a:lnTo>
                  <a:lnTo>
                    <a:pt x="521" y="189"/>
                  </a:lnTo>
                  <a:lnTo>
                    <a:pt x="525" y="185"/>
                  </a:lnTo>
                  <a:lnTo>
                    <a:pt x="530" y="181"/>
                  </a:lnTo>
                  <a:lnTo>
                    <a:pt x="537" y="176"/>
                  </a:lnTo>
                  <a:lnTo>
                    <a:pt x="542" y="172"/>
                  </a:lnTo>
                  <a:lnTo>
                    <a:pt x="546" y="166"/>
                  </a:lnTo>
                  <a:lnTo>
                    <a:pt x="549" y="161"/>
                  </a:lnTo>
                  <a:lnTo>
                    <a:pt x="549" y="157"/>
                  </a:lnTo>
                  <a:lnTo>
                    <a:pt x="549" y="157"/>
                  </a:lnTo>
                  <a:lnTo>
                    <a:pt x="543" y="154"/>
                  </a:lnTo>
                  <a:lnTo>
                    <a:pt x="537" y="152"/>
                  </a:lnTo>
                  <a:lnTo>
                    <a:pt x="523" y="149"/>
                  </a:lnTo>
                  <a:lnTo>
                    <a:pt x="516" y="147"/>
                  </a:lnTo>
                  <a:lnTo>
                    <a:pt x="514" y="145"/>
                  </a:lnTo>
                  <a:lnTo>
                    <a:pt x="512" y="143"/>
                  </a:lnTo>
                  <a:lnTo>
                    <a:pt x="510" y="141"/>
                  </a:lnTo>
                  <a:lnTo>
                    <a:pt x="509" y="138"/>
                  </a:lnTo>
                  <a:lnTo>
                    <a:pt x="509" y="133"/>
                  </a:lnTo>
                  <a:lnTo>
                    <a:pt x="509" y="129"/>
                  </a:lnTo>
                  <a:lnTo>
                    <a:pt x="509" y="129"/>
                  </a:lnTo>
                  <a:lnTo>
                    <a:pt x="514" y="126"/>
                  </a:lnTo>
                  <a:lnTo>
                    <a:pt x="519" y="122"/>
                  </a:lnTo>
                  <a:lnTo>
                    <a:pt x="523" y="116"/>
                  </a:lnTo>
                  <a:lnTo>
                    <a:pt x="526" y="111"/>
                  </a:lnTo>
                  <a:lnTo>
                    <a:pt x="531" y="98"/>
                  </a:lnTo>
                  <a:lnTo>
                    <a:pt x="536" y="84"/>
                  </a:lnTo>
                  <a:lnTo>
                    <a:pt x="536" y="84"/>
                  </a:lnTo>
                  <a:lnTo>
                    <a:pt x="525" y="81"/>
                  </a:lnTo>
                  <a:lnTo>
                    <a:pt x="516" y="79"/>
                  </a:lnTo>
                  <a:lnTo>
                    <a:pt x="509" y="79"/>
                  </a:lnTo>
                  <a:lnTo>
                    <a:pt x="500" y="80"/>
                  </a:lnTo>
                  <a:lnTo>
                    <a:pt x="500" y="80"/>
                  </a:lnTo>
                  <a:lnTo>
                    <a:pt x="495" y="75"/>
                  </a:lnTo>
                  <a:lnTo>
                    <a:pt x="491" y="68"/>
                  </a:lnTo>
                  <a:lnTo>
                    <a:pt x="484" y="53"/>
                  </a:lnTo>
                  <a:lnTo>
                    <a:pt x="478" y="38"/>
                  </a:lnTo>
                  <a:lnTo>
                    <a:pt x="474" y="31"/>
                  </a:lnTo>
                  <a:lnTo>
                    <a:pt x="469" y="24"/>
                  </a:lnTo>
                  <a:lnTo>
                    <a:pt x="469" y="24"/>
                  </a:lnTo>
                  <a:lnTo>
                    <a:pt x="460" y="30"/>
                  </a:lnTo>
                  <a:lnTo>
                    <a:pt x="451" y="37"/>
                  </a:lnTo>
                  <a:lnTo>
                    <a:pt x="445" y="45"/>
                  </a:lnTo>
                  <a:lnTo>
                    <a:pt x="438" y="54"/>
                  </a:lnTo>
                  <a:lnTo>
                    <a:pt x="438" y="54"/>
                  </a:lnTo>
                  <a:close/>
                  <a:moveTo>
                    <a:pt x="57" y="202"/>
                  </a:moveTo>
                  <a:lnTo>
                    <a:pt x="57" y="202"/>
                  </a:lnTo>
                  <a:lnTo>
                    <a:pt x="55" y="202"/>
                  </a:lnTo>
                  <a:lnTo>
                    <a:pt x="55" y="201"/>
                  </a:lnTo>
                  <a:lnTo>
                    <a:pt x="55" y="201"/>
                  </a:lnTo>
                  <a:lnTo>
                    <a:pt x="59" y="203"/>
                  </a:lnTo>
                  <a:lnTo>
                    <a:pt x="62" y="206"/>
                  </a:lnTo>
                  <a:lnTo>
                    <a:pt x="66" y="210"/>
                  </a:lnTo>
                  <a:lnTo>
                    <a:pt x="67" y="215"/>
                  </a:lnTo>
                  <a:lnTo>
                    <a:pt x="67" y="219"/>
                  </a:lnTo>
                  <a:lnTo>
                    <a:pt x="66" y="223"/>
                  </a:lnTo>
                  <a:lnTo>
                    <a:pt x="65" y="227"/>
                  </a:lnTo>
                  <a:lnTo>
                    <a:pt x="62" y="229"/>
                  </a:lnTo>
                  <a:lnTo>
                    <a:pt x="62" y="229"/>
                  </a:lnTo>
                  <a:lnTo>
                    <a:pt x="52" y="231"/>
                  </a:lnTo>
                  <a:lnTo>
                    <a:pt x="41" y="234"/>
                  </a:lnTo>
                  <a:lnTo>
                    <a:pt x="32" y="239"/>
                  </a:lnTo>
                  <a:lnTo>
                    <a:pt x="29" y="242"/>
                  </a:lnTo>
                  <a:lnTo>
                    <a:pt x="27" y="246"/>
                  </a:lnTo>
                  <a:lnTo>
                    <a:pt x="27" y="246"/>
                  </a:lnTo>
                  <a:lnTo>
                    <a:pt x="32" y="249"/>
                  </a:lnTo>
                  <a:lnTo>
                    <a:pt x="38" y="252"/>
                  </a:lnTo>
                  <a:lnTo>
                    <a:pt x="44" y="255"/>
                  </a:lnTo>
                  <a:lnTo>
                    <a:pt x="52" y="258"/>
                  </a:lnTo>
                  <a:lnTo>
                    <a:pt x="58" y="259"/>
                  </a:lnTo>
                  <a:lnTo>
                    <a:pt x="66" y="260"/>
                  </a:lnTo>
                  <a:lnTo>
                    <a:pt x="73" y="260"/>
                  </a:lnTo>
                  <a:lnTo>
                    <a:pt x="80" y="259"/>
                  </a:lnTo>
                  <a:lnTo>
                    <a:pt x="80" y="259"/>
                  </a:lnTo>
                  <a:lnTo>
                    <a:pt x="83" y="263"/>
                  </a:lnTo>
                  <a:lnTo>
                    <a:pt x="85" y="267"/>
                  </a:lnTo>
                  <a:lnTo>
                    <a:pt x="85" y="273"/>
                  </a:lnTo>
                  <a:lnTo>
                    <a:pt x="83" y="278"/>
                  </a:lnTo>
                  <a:lnTo>
                    <a:pt x="77" y="288"/>
                  </a:lnTo>
                  <a:lnTo>
                    <a:pt x="73" y="294"/>
                  </a:lnTo>
                  <a:lnTo>
                    <a:pt x="73" y="294"/>
                  </a:lnTo>
                  <a:lnTo>
                    <a:pt x="71" y="302"/>
                  </a:lnTo>
                  <a:lnTo>
                    <a:pt x="70" y="309"/>
                  </a:lnTo>
                  <a:lnTo>
                    <a:pt x="68" y="325"/>
                  </a:lnTo>
                  <a:lnTo>
                    <a:pt x="67" y="342"/>
                  </a:lnTo>
                  <a:lnTo>
                    <a:pt x="66" y="350"/>
                  </a:lnTo>
                  <a:lnTo>
                    <a:pt x="65" y="356"/>
                  </a:lnTo>
                  <a:lnTo>
                    <a:pt x="65" y="356"/>
                  </a:lnTo>
                  <a:lnTo>
                    <a:pt x="69" y="357"/>
                  </a:lnTo>
                  <a:lnTo>
                    <a:pt x="73" y="358"/>
                  </a:lnTo>
                  <a:lnTo>
                    <a:pt x="81" y="356"/>
                  </a:lnTo>
                  <a:lnTo>
                    <a:pt x="88" y="353"/>
                  </a:lnTo>
                  <a:lnTo>
                    <a:pt x="96" y="349"/>
                  </a:lnTo>
                  <a:lnTo>
                    <a:pt x="110" y="338"/>
                  </a:lnTo>
                  <a:lnTo>
                    <a:pt x="116" y="335"/>
                  </a:lnTo>
                  <a:lnTo>
                    <a:pt x="122" y="331"/>
                  </a:lnTo>
                  <a:lnTo>
                    <a:pt x="122" y="331"/>
                  </a:lnTo>
                  <a:lnTo>
                    <a:pt x="142" y="359"/>
                  </a:lnTo>
                  <a:lnTo>
                    <a:pt x="152" y="373"/>
                  </a:lnTo>
                  <a:lnTo>
                    <a:pt x="164" y="385"/>
                  </a:lnTo>
                  <a:lnTo>
                    <a:pt x="164" y="385"/>
                  </a:lnTo>
                  <a:lnTo>
                    <a:pt x="168" y="380"/>
                  </a:lnTo>
                  <a:lnTo>
                    <a:pt x="173" y="374"/>
                  </a:lnTo>
                  <a:lnTo>
                    <a:pt x="176" y="368"/>
                  </a:lnTo>
                  <a:lnTo>
                    <a:pt x="179" y="360"/>
                  </a:lnTo>
                  <a:lnTo>
                    <a:pt x="184" y="345"/>
                  </a:lnTo>
                  <a:lnTo>
                    <a:pt x="187" y="331"/>
                  </a:lnTo>
                  <a:lnTo>
                    <a:pt x="187" y="331"/>
                  </a:lnTo>
                  <a:lnTo>
                    <a:pt x="179" y="334"/>
                  </a:lnTo>
                  <a:lnTo>
                    <a:pt x="173" y="334"/>
                  </a:lnTo>
                  <a:lnTo>
                    <a:pt x="165" y="333"/>
                  </a:lnTo>
                  <a:lnTo>
                    <a:pt x="158" y="331"/>
                  </a:lnTo>
                  <a:lnTo>
                    <a:pt x="142" y="326"/>
                  </a:lnTo>
                  <a:lnTo>
                    <a:pt x="127" y="321"/>
                  </a:lnTo>
                  <a:lnTo>
                    <a:pt x="127" y="321"/>
                  </a:lnTo>
                  <a:lnTo>
                    <a:pt x="122" y="315"/>
                  </a:lnTo>
                  <a:lnTo>
                    <a:pt x="119" y="310"/>
                  </a:lnTo>
                  <a:lnTo>
                    <a:pt x="115" y="298"/>
                  </a:lnTo>
                  <a:lnTo>
                    <a:pt x="112" y="285"/>
                  </a:lnTo>
                  <a:lnTo>
                    <a:pt x="108" y="273"/>
                  </a:lnTo>
                  <a:lnTo>
                    <a:pt x="106" y="244"/>
                  </a:lnTo>
                  <a:lnTo>
                    <a:pt x="104" y="230"/>
                  </a:lnTo>
                  <a:lnTo>
                    <a:pt x="102" y="216"/>
                  </a:lnTo>
                  <a:lnTo>
                    <a:pt x="102" y="216"/>
                  </a:lnTo>
                  <a:lnTo>
                    <a:pt x="99" y="203"/>
                  </a:lnTo>
                  <a:lnTo>
                    <a:pt x="95" y="190"/>
                  </a:lnTo>
                  <a:lnTo>
                    <a:pt x="92" y="177"/>
                  </a:lnTo>
                  <a:lnTo>
                    <a:pt x="92" y="171"/>
                  </a:lnTo>
                  <a:lnTo>
                    <a:pt x="92" y="164"/>
                  </a:lnTo>
                  <a:lnTo>
                    <a:pt x="92" y="164"/>
                  </a:lnTo>
                  <a:lnTo>
                    <a:pt x="93" y="161"/>
                  </a:lnTo>
                  <a:lnTo>
                    <a:pt x="96" y="158"/>
                  </a:lnTo>
                  <a:lnTo>
                    <a:pt x="98" y="154"/>
                  </a:lnTo>
                  <a:lnTo>
                    <a:pt x="98" y="149"/>
                  </a:lnTo>
                  <a:lnTo>
                    <a:pt x="98" y="149"/>
                  </a:lnTo>
                  <a:lnTo>
                    <a:pt x="104" y="145"/>
                  </a:lnTo>
                  <a:lnTo>
                    <a:pt x="112" y="142"/>
                  </a:lnTo>
                  <a:lnTo>
                    <a:pt x="120" y="140"/>
                  </a:lnTo>
                  <a:lnTo>
                    <a:pt x="128" y="139"/>
                  </a:lnTo>
                  <a:lnTo>
                    <a:pt x="146" y="137"/>
                  </a:lnTo>
                  <a:lnTo>
                    <a:pt x="164" y="134"/>
                  </a:lnTo>
                  <a:lnTo>
                    <a:pt x="164" y="134"/>
                  </a:lnTo>
                  <a:lnTo>
                    <a:pt x="217" y="126"/>
                  </a:lnTo>
                  <a:lnTo>
                    <a:pt x="243" y="121"/>
                  </a:lnTo>
                  <a:lnTo>
                    <a:pt x="269" y="115"/>
                  </a:lnTo>
                  <a:lnTo>
                    <a:pt x="294" y="110"/>
                  </a:lnTo>
                  <a:lnTo>
                    <a:pt x="317" y="102"/>
                  </a:lnTo>
                  <a:lnTo>
                    <a:pt x="340" y="94"/>
                  </a:lnTo>
                  <a:lnTo>
                    <a:pt x="349" y="90"/>
                  </a:lnTo>
                  <a:lnTo>
                    <a:pt x="359" y="84"/>
                  </a:lnTo>
                  <a:lnTo>
                    <a:pt x="359" y="84"/>
                  </a:lnTo>
                  <a:lnTo>
                    <a:pt x="374" y="81"/>
                  </a:lnTo>
                  <a:lnTo>
                    <a:pt x="390" y="75"/>
                  </a:lnTo>
                  <a:lnTo>
                    <a:pt x="399" y="70"/>
                  </a:lnTo>
                  <a:lnTo>
                    <a:pt x="405" y="66"/>
                  </a:lnTo>
                  <a:lnTo>
                    <a:pt x="411" y="62"/>
                  </a:lnTo>
                  <a:lnTo>
                    <a:pt x="417" y="56"/>
                  </a:lnTo>
                  <a:lnTo>
                    <a:pt x="417" y="56"/>
                  </a:lnTo>
                  <a:lnTo>
                    <a:pt x="399" y="45"/>
                  </a:lnTo>
                  <a:lnTo>
                    <a:pt x="381" y="32"/>
                  </a:lnTo>
                  <a:lnTo>
                    <a:pt x="381" y="32"/>
                  </a:lnTo>
                  <a:lnTo>
                    <a:pt x="372" y="40"/>
                  </a:lnTo>
                  <a:lnTo>
                    <a:pt x="368" y="46"/>
                  </a:lnTo>
                  <a:lnTo>
                    <a:pt x="363" y="51"/>
                  </a:lnTo>
                  <a:lnTo>
                    <a:pt x="360" y="57"/>
                  </a:lnTo>
                  <a:lnTo>
                    <a:pt x="358" y="65"/>
                  </a:lnTo>
                  <a:lnTo>
                    <a:pt x="356" y="72"/>
                  </a:lnTo>
                  <a:lnTo>
                    <a:pt x="356" y="80"/>
                  </a:lnTo>
                  <a:lnTo>
                    <a:pt x="356" y="80"/>
                  </a:lnTo>
                  <a:lnTo>
                    <a:pt x="350" y="81"/>
                  </a:lnTo>
                  <a:lnTo>
                    <a:pt x="346" y="80"/>
                  </a:lnTo>
                  <a:lnTo>
                    <a:pt x="338" y="78"/>
                  </a:lnTo>
                  <a:lnTo>
                    <a:pt x="329" y="73"/>
                  </a:lnTo>
                  <a:lnTo>
                    <a:pt x="320" y="69"/>
                  </a:lnTo>
                  <a:lnTo>
                    <a:pt x="311" y="64"/>
                  </a:lnTo>
                  <a:lnTo>
                    <a:pt x="302" y="61"/>
                  </a:lnTo>
                  <a:lnTo>
                    <a:pt x="294" y="57"/>
                  </a:lnTo>
                  <a:lnTo>
                    <a:pt x="288" y="57"/>
                  </a:lnTo>
                  <a:lnTo>
                    <a:pt x="284" y="57"/>
                  </a:lnTo>
                  <a:lnTo>
                    <a:pt x="284" y="57"/>
                  </a:lnTo>
                  <a:lnTo>
                    <a:pt x="282" y="61"/>
                  </a:lnTo>
                  <a:lnTo>
                    <a:pt x="279" y="65"/>
                  </a:lnTo>
                  <a:lnTo>
                    <a:pt x="273" y="78"/>
                  </a:lnTo>
                  <a:lnTo>
                    <a:pt x="267" y="92"/>
                  </a:lnTo>
                  <a:lnTo>
                    <a:pt x="264" y="98"/>
                  </a:lnTo>
                  <a:lnTo>
                    <a:pt x="259" y="102"/>
                  </a:lnTo>
                  <a:lnTo>
                    <a:pt x="259" y="102"/>
                  </a:lnTo>
                  <a:lnTo>
                    <a:pt x="242" y="97"/>
                  </a:lnTo>
                  <a:lnTo>
                    <a:pt x="227" y="92"/>
                  </a:lnTo>
                  <a:lnTo>
                    <a:pt x="195" y="77"/>
                  </a:lnTo>
                  <a:lnTo>
                    <a:pt x="195" y="77"/>
                  </a:lnTo>
                  <a:lnTo>
                    <a:pt x="192" y="78"/>
                  </a:lnTo>
                  <a:lnTo>
                    <a:pt x="188" y="79"/>
                  </a:lnTo>
                  <a:lnTo>
                    <a:pt x="186" y="82"/>
                  </a:lnTo>
                  <a:lnTo>
                    <a:pt x="182" y="84"/>
                  </a:lnTo>
                  <a:lnTo>
                    <a:pt x="179" y="91"/>
                  </a:lnTo>
                  <a:lnTo>
                    <a:pt x="177" y="98"/>
                  </a:lnTo>
                  <a:lnTo>
                    <a:pt x="174" y="106"/>
                  </a:lnTo>
                  <a:lnTo>
                    <a:pt x="172" y="113"/>
                  </a:lnTo>
                  <a:lnTo>
                    <a:pt x="167" y="118"/>
                  </a:lnTo>
                  <a:lnTo>
                    <a:pt x="165" y="121"/>
                  </a:lnTo>
                  <a:lnTo>
                    <a:pt x="162" y="122"/>
                  </a:lnTo>
                  <a:lnTo>
                    <a:pt x="162" y="122"/>
                  </a:lnTo>
                  <a:lnTo>
                    <a:pt x="158" y="123"/>
                  </a:lnTo>
                  <a:lnTo>
                    <a:pt x="153" y="123"/>
                  </a:lnTo>
                  <a:lnTo>
                    <a:pt x="149" y="122"/>
                  </a:lnTo>
                  <a:lnTo>
                    <a:pt x="145" y="119"/>
                  </a:lnTo>
                  <a:lnTo>
                    <a:pt x="136" y="115"/>
                  </a:lnTo>
                  <a:lnTo>
                    <a:pt x="128" y="109"/>
                  </a:lnTo>
                  <a:lnTo>
                    <a:pt x="119" y="103"/>
                  </a:lnTo>
                  <a:lnTo>
                    <a:pt x="111" y="100"/>
                  </a:lnTo>
                  <a:lnTo>
                    <a:pt x="105" y="99"/>
                  </a:lnTo>
                  <a:lnTo>
                    <a:pt x="101" y="98"/>
                  </a:lnTo>
                  <a:lnTo>
                    <a:pt x="96" y="99"/>
                  </a:lnTo>
                  <a:lnTo>
                    <a:pt x="90" y="101"/>
                  </a:lnTo>
                  <a:lnTo>
                    <a:pt x="90" y="101"/>
                  </a:lnTo>
                  <a:lnTo>
                    <a:pt x="88" y="108"/>
                  </a:lnTo>
                  <a:lnTo>
                    <a:pt x="87" y="114"/>
                  </a:lnTo>
                  <a:lnTo>
                    <a:pt x="85" y="127"/>
                  </a:lnTo>
                  <a:lnTo>
                    <a:pt x="83" y="139"/>
                  </a:lnTo>
                  <a:lnTo>
                    <a:pt x="81" y="144"/>
                  </a:lnTo>
                  <a:lnTo>
                    <a:pt x="77" y="149"/>
                  </a:lnTo>
                  <a:lnTo>
                    <a:pt x="77" y="149"/>
                  </a:lnTo>
                  <a:lnTo>
                    <a:pt x="63" y="152"/>
                  </a:lnTo>
                  <a:lnTo>
                    <a:pt x="51" y="152"/>
                  </a:lnTo>
                  <a:lnTo>
                    <a:pt x="38" y="154"/>
                  </a:lnTo>
                  <a:lnTo>
                    <a:pt x="25" y="157"/>
                  </a:lnTo>
                  <a:lnTo>
                    <a:pt x="25" y="157"/>
                  </a:lnTo>
                  <a:lnTo>
                    <a:pt x="26" y="166"/>
                  </a:lnTo>
                  <a:lnTo>
                    <a:pt x="29" y="173"/>
                  </a:lnTo>
                  <a:lnTo>
                    <a:pt x="32" y="179"/>
                  </a:lnTo>
                  <a:lnTo>
                    <a:pt x="37" y="186"/>
                  </a:lnTo>
                  <a:lnTo>
                    <a:pt x="42" y="191"/>
                  </a:lnTo>
                  <a:lnTo>
                    <a:pt x="46" y="197"/>
                  </a:lnTo>
                  <a:lnTo>
                    <a:pt x="52" y="200"/>
                  </a:lnTo>
                  <a:lnTo>
                    <a:pt x="57" y="202"/>
                  </a:lnTo>
                  <a:lnTo>
                    <a:pt x="57" y="202"/>
                  </a:lnTo>
                  <a:close/>
                  <a:moveTo>
                    <a:pt x="416" y="80"/>
                  </a:moveTo>
                  <a:lnTo>
                    <a:pt x="416" y="80"/>
                  </a:lnTo>
                  <a:lnTo>
                    <a:pt x="400" y="90"/>
                  </a:lnTo>
                  <a:lnTo>
                    <a:pt x="384" y="97"/>
                  </a:lnTo>
                  <a:lnTo>
                    <a:pt x="367" y="104"/>
                  </a:lnTo>
                  <a:lnTo>
                    <a:pt x="349" y="111"/>
                  </a:lnTo>
                  <a:lnTo>
                    <a:pt x="332" y="117"/>
                  </a:lnTo>
                  <a:lnTo>
                    <a:pt x="314" y="122"/>
                  </a:lnTo>
                  <a:lnTo>
                    <a:pt x="277" y="131"/>
                  </a:lnTo>
                  <a:lnTo>
                    <a:pt x="239" y="139"/>
                  </a:lnTo>
                  <a:lnTo>
                    <a:pt x="201" y="144"/>
                  </a:lnTo>
                  <a:lnTo>
                    <a:pt x="122" y="156"/>
                  </a:lnTo>
                  <a:lnTo>
                    <a:pt x="122" y="156"/>
                  </a:lnTo>
                  <a:lnTo>
                    <a:pt x="119" y="159"/>
                  </a:lnTo>
                  <a:lnTo>
                    <a:pt x="116" y="162"/>
                  </a:lnTo>
                  <a:lnTo>
                    <a:pt x="114" y="167"/>
                  </a:lnTo>
                  <a:lnTo>
                    <a:pt x="112" y="171"/>
                  </a:lnTo>
                  <a:lnTo>
                    <a:pt x="110" y="179"/>
                  </a:lnTo>
                  <a:lnTo>
                    <a:pt x="110" y="189"/>
                  </a:lnTo>
                  <a:lnTo>
                    <a:pt x="111" y="200"/>
                  </a:lnTo>
                  <a:lnTo>
                    <a:pt x="113" y="210"/>
                  </a:lnTo>
                  <a:lnTo>
                    <a:pt x="117" y="232"/>
                  </a:lnTo>
                  <a:lnTo>
                    <a:pt x="117" y="232"/>
                  </a:lnTo>
                  <a:lnTo>
                    <a:pt x="117" y="242"/>
                  </a:lnTo>
                  <a:lnTo>
                    <a:pt x="118" y="251"/>
                  </a:lnTo>
                  <a:lnTo>
                    <a:pt x="118" y="260"/>
                  </a:lnTo>
                  <a:lnTo>
                    <a:pt x="119" y="268"/>
                  </a:lnTo>
                  <a:lnTo>
                    <a:pt x="119" y="268"/>
                  </a:lnTo>
                  <a:lnTo>
                    <a:pt x="121" y="277"/>
                  </a:lnTo>
                  <a:lnTo>
                    <a:pt x="125" y="285"/>
                  </a:lnTo>
                  <a:lnTo>
                    <a:pt x="128" y="292"/>
                  </a:lnTo>
                  <a:lnTo>
                    <a:pt x="131" y="297"/>
                  </a:lnTo>
                  <a:lnTo>
                    <a:pt x="135" y="302"/>
                  </a:lnTo>
                  <a:lnTo>
                    <a:pt x="141" y="305"/>
                  </a:lnTo>
                  <a:lnTo>
                    <a:pt x="146" y="308"/>
                  </a:lnTo>
                  <a:lnTo>
                    <a:pt x="151" y="309"/>
                  </a:lnTo>
                  <a:lnTo>
                    <a:pt x="158" y="310"/>
                  </a:lnTo>
                  <a:lnTo>
                    <a:pt x="165" y="311"/>
                  </a:lnTo>
                  <a:lnTo>
                    <a:pt x="180" y="311"/>
                  </a:lnTo>
                  <a:lnTo>
                    <a:pt x="219" y="308"/>
                  </a:lnTo>
                  <a:lnTo>
                    <a:pt x="219" y="308"/>
                  </a:lnTo>
                  <a:lnTo>
                    <a:pt x="264" y="303"/>
                  </a:lnTo>
                  <a:lnTo>
                    <a:pt x="304" y="296"/>
                  </a:lnTo>
                  <a:lnTo>
                    <a:pt x="343" y="289"/>
                  </a:lnTo>
                  <a:lnTo>
                    <a:pt x="387" y="279"/>
                  </a:lnTo>
                  <a:lnTo>
                    <a:pt x="387" y="279"/>
                  </a:lnTo>
                  <a:lnTo>
                    <a:pt x="417" y="275"/>
                  </a:lnTo>
                  <a:lnTo>
                    <a:pt x="449" y="268"/>
                  </a:lnTo>
                  <a:lnTo>
                    <a:pt x="464" y="265"/>
                  </a:lnTo>
                  <a:lnTo>
                    <a:pt x="477" y="261"/>
                  </a:lnTo>
                  <a:lnTo>
                    <a:pt x="483" y="258"/>
                  </a:lnTo>
                  <a:lnTo>
                    <a:pt x="487" y="254"/>
                  </a:lnTo>
                  <a:lnTo>
                    <a:pt x="492" y="251"/>
                  </a:lnTo>
                  <a:lnTo>
                    <a:pt x="494" y="248"/>
                  </a:lnTo>
                  <a:lnTo>
                    <a:pt x="494" y="248"/>
                  </a:lnTo>
                  <a:lnTo>
                    <a:pt x="496" y="244"/>
                  </a:lnTo>
                  <a:lnTo>
                    <a:pt x="497" y="239"/>
                  </a:lnTo>
                  <a:lnTo>
                    <a:pt x="497" y="228"/>
                  </a:lnTo>
                  <a:lnTo>
                    <a:pt x="497" y="215"/>
                  </a:lnTo>
                  <a:lnTo>
                    <a:pt x="496" y="204"/>
                  </a:lnTo>
                  <a:lnTo>
                    <a:pt x="496" y="204"/>
                  </a:lnTo>
                  <a:lnTo>
                    <a:pt x="490" y="173"/>
                  </a:lnTo>
                  <a:lnTo>
                    <a:pt x="482" y="139"/>
                  </a:lnTo>
                  <a:lnTo>
                    <a:pt x="474" y="106"/>
                  </a:lnTo>
                  <a:lnTo>
                    <a:pt x="469" y="91"/>
                  </a:lnTo>
                  <a:lnTo>
                    <a:pt x="464" y="79"/>
                  </a:lnTo>
                  <a:lnTo>
                    <a:pt x="464" y="79"/>
                  </a:lnTo>
                  <a:lnTo>
                    <a:pt x="451" y="78"/>
                  </a:lnTo>
                  <a:lnTo>
                    <a:pt x="439" y="79"/>
                  </a:lnTo>
                  <a:lnTo>
                    <a:pt x="428" y="80"/>
                  </a:lnTo>
                  <a:lnTo>
                    <a:pt x="416" y="80"/>
                  </a:lnTo>
                  <a:lnTo>
                    <a:pt x="416" y="80"/>
                  </a:lnTo>
                  <a:close/>
                  <a:moveTo>
                    <a:pt x="242" y="378"/>
                  </a:moveTo>
                  <a:lnTo>
                    <a:pt x="242" y="378"/>
                  </a:lnTo>
                  <a:lnTo>
                    <a:pt x="248" y="375"/>
                  </a:lnTo>
                  <a:lnTo>
                    <a:pt x="251" y="372"/>
                  </a:lnTo>
                  <a:lnTo>
                    <a:pt x="255" y="369"/>
                  </a:lnTo>
                  <a:lnTo>
                    <a:pt x="257" y="366"/>
                  </a:lnTo>
                  <a:lnTo>
                    <a:pt x="263" y="357"/>
                  </a:lnTo>
                  <a:lnTo>
                    <a:pt x="268" y="349"/>
                  </a:lnTo>
                  <a:lnTo>
                    <a:pt x="272" y="340"/>
                  </a:lnTo>
                  <a:lnTo>
                    <a:pt x="278" y="333"/>
                  </a:lnTo>
                  <a:lnTo>
                    <a:pt x="282" y="329"/>
                  </a:lnTo>
                  <a:lnTo>
                    <a:pt x="285" y="326"/>
                  </a:lnTo>
                  <a:lnTo>
                    <a:pt x="290" y="324"/>
                  </a:lnTo>
                  <a:lnTo>
                    <a:pt x="295" y="323"/>
                  </a:lnTo>
                  <a:lnTo>
                    <a:pt x="295" y="323"/>
                  </a:lnTo>
                  <a:lnTo>
                    <a:pt x="303" y="334"/>
                  </a:lnTo>
                  <a:lnTo>
                    <a:pt x="313" y="343"/>
                  </a:lnTo>
                  <a:lnTo>
                    <a:pt x="323" y="353"/>
                  </a:lnTo>
                  <a:lnTo>
                    <a:pt x="334" y="360"/>
                  </a:lnTo>
                  <a:lnTo>
                    <a:pt x="334" y="360"/>
                  </a:lnTo>
                  <a:lnTo>
                    <a:pt x="339" y="354"/>
                  </a:lnTo>
                  <a:lnTo>
                    <a:pt x="343" y="348"/>
                  </a:lnTo>
                  <a:lnTo>
                    <a:pt x="349" y="333"/>
                  </a:lnTo>
                  <a:lnTo>
                    <a:pt x="353" y="326"/>
                  </a:lnTo>
                  <a:lnTo>
                    <a:pt x="357" y="319"/>
                  </a:lnTo>
                  <a:lnTo>
                    <a:pt x="361" y="312"/>
                  </a:lnTo>
                  <a:lnTo>
                    <a:pt x="367" y="308"/>
                  </a:lnTo>
                  <a:lnTo>
                    <a:pt x="367" y="308"/>
                  </a:lnTo>
                  <a:lnTo>
                    <a:pt x="375" y="310"/>
                  </a:lnTo>
                  <a:lnTo>
                    <a:pt x="383" y="313"/>
                  </a:lnTo>
                  <a:lnTo>
                    <a:pt x="396" y="321"/>
                  </a:lnTo>
                  <a:lnTo>
                    <a:pt x="409" y="328"/>
                  </a:lnTo>
                  <a:lnTo>
                    <a:pt x="417" y="331"/>
                  </a:lnTo>
                  <a:lnTo>
                    <a:pt x="424" y="334"/>
                  </a:lnTo>
                  <a:lnTo>
                    <a:pt x="424" y="334"/>
                  </a:lnTo>
                  <a:lnTo>
                    <a:pt x="429" y="330"/>
                  </a:lnTo>
                  <a:lnTo>
                    <a:pt x="432" y="325"/>
                  </a:lnTo>
                  <a:lnTo>
                    <a:pt x="438" y="312"/>
                  </a:lnTo>
                  <a:lnTo>
                    <a:pt x="443" y="299"/>
                  </a:lnTo>
                  <a:lnTo>
                    <a:pt x="446" y="287"/>
                  </a:lnTo>
                  <a:lnTo>
                    <a:pt x="446" y="287"/>
                  </a:lnTo>
                  <a:lnTo>
                    <a:pt x="383" y="299"/>
                  </a:lnTo>
                  <a:lnTo>
                    <a:pt x="318" y="311"/>
                  </a:lnTo>
                  <a:lnTo>
                    <a:pt x="254" y="321"/>
                  </a:lnTo>
                  <a:lnTo>
                    <a:pt x="192" y="331"/>
                  </a:lnTo>
                  <a:lnTo>
                    <a:pt x="192" y="331"/>
                  </a:lnTo>
                  <a:lnTo>
                    <a:pt x="202" y="337"/>
                  </a:lnTo>
                  <a:lnTo>
                    <a:pt x="208" y="341"/>
                  </a:lnTo>
                  <a:lnTo>
                    <a:pt x="214" y="346"/>
                  </a:lnTo>
                  <a:lnTo>
                    <a:pt x="219" y="353"/>
                  </a:lnTo>
                  <a:lnTo>
                    <a:pt x="228" y="365"/>
                  </a:lnTo>
                  <a:lnTo>
                    <a:pt x="235" y="371"/>
                  </a:lnTo>
                  <a:lnTo>
                    <a:pt x="242" y="378"/>
                  </a:lnTo>
                  <a:lnTo>
                    <a:pt x="242" y="378"/>
                  </a:ln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438" name="Freeform 253"/>
            <p:cNvSpPr>
              <a:spLocks noEditPoints="1"/>
            </p:cNvSpPr>
            <p:nvPr/>
          </p:nvSpPr>
          <p:spPr bwMode="auto">
            <a:xfrm>
              <a:off x="5148263" y="2954338"/>
              <a:ext cx="1249363" cy="1279525"/>
            </a:xfrm>
            <a:custGeom>
              <a:avLst/>
              <a:gdLst/>
              <a:ahLst/>
              <a:cxnLst>
                <a:cxn ang="0">
                  <a:pos x="2217" y="2002"/>
                </a:cxn>
                <a:cxn ang="0">
                  <a:pos x="545" y="2410"/>
                </a:cxn>
                <a:cxn ang="0">
                  <a:pos x="145" y="1524"/>
                </a:cxn>
                <a:cxn ang="0">
                  <a:pos x="104" y="696"/>
                </a:cxn>
                <a:cxn ang="0">
                  <a:pos x="1366" y="496"/>
                </a:cxn>
                <a:cxn ang="0">
                  <a:pos x="746" y="395"/>
                </a:cxn>
                <a:cxn ang="0">
                  <a:pos x="1333" y="1"/>
                </a:cxn>
                <a:cxn ang="0">
                  <a:pos x="1886" y="115"/>
                </a:cxn>
                <a:cxn ang="0">
                  <a:pos x="1764" y="1826"/>
                </a:cxn>
                <a:cxn ang="0">
                  <a:pos x="1757" y="1770"/>
                </a:cxn>
                <a:cxn ang="0">
                  <a:pos x="833" y="401"/>
                </a:cxn>
                <a:cxn ang="0">
                  <a:pos x="1408" y="46"/>
                </a:cxn>
                <a:cxn ang="0">
                  <a:pos x="1586" y="49"/>
                </a:cxn>
                <a:cxn ang="0">
                  <a:pos x="926" y="388"/>
                </a:cxn>
                <a:cxn ang="0">
                  <a:pos x="1523" y="502"/>
                </a:cxn>
                <a:cxn ang="0">
                  <a:pos x="378" y="656"/>
                </a:cxn>
                <a:cxn ang="0">
                  <a:pos x="1007" y="749"/>
                </a:cxn>
                <a:cxn ang="0">
                  <a:pos x="1613" y="42"/>
                </a:cxn>
                <a:cxn ang="0">
                  <a:pos x="2103" y="747"/>
                </a:cxn>
                <a:cxn ang="0">
                  <a:pos x="1672" y="52"/>
                </a:cxn>
                <a:cxn ang="0">
                  <a:pos x="782" y="396"/>
                </a:cxn>
                <a:cxn ang="0">
                  <a:pos x="1511" y="454"/>
                </a:cxn>
                <a:cxn ang="0">
                  <a:pos x="1369" y="587"/>
                </a:cxn>
                <a:cxn ang="0">
                  <a:pos x="1411" y="521"/>
                </a:cxn>
                <a:cxn ang="0">
                  <a:pos x="1590" y="1543"/>
                </a:cxn>
                <a:cxn ang="0">
                  <a:pos x="1694" y="1127"/>
                </a:cxn>
                <a:cxn ang="0">
                  <a:pos x="1929" y="1579"/>
                </a:cxn>
                <a:cxn ang="0">
                  <a:pos x="2053" y="1029"/>
                </a:cxn>
                <a:cxn ang="0">
                  <a:pos x="787" y="820"/>
                </a:cxn>
                <a:cxn ang="0">
                  <a:pos x="322" y="1988"/>
                </a:cxn>
                <a:cxn ang="0">
                  <a:pos x="636" y="1437"/>
                </a:cxn>
                <a:cxn ang="0">
                  <a:pos x="553" y="1719"/>
                </a:cxn>
                <a:cxn ang="0">
                  <a:pos x="718" y="1552"/>
                </a:cxn>
                <a:cxn ang="0">
                  <a:pos x="1600" y="1577"/>
                </a:cxn>
                <a:cxn ang="0">
                  <a:pos x="217" y="756"/>
                </a:cxn>
                <a:cxn ang="0">
                  <a:pos x="71" y="969"/>
                </a:cxn>
                <a:cxn ang="0">
                  <a:pos x="41" y="989"/>
                </a:cxn>
                <a:cxn ang="0">
                  <a:pos x="2049" y="796"/>
                </a:cxn>
                <a:cxn ang="0">
                  <a:pos x="2140" y="837"/>
                </a:cxn>
                <a:cxn ang="0">
                  <a:pos x="2148" y="1517"/>
                </a:cxn>
                <a:cxn ang="0">
                  <a:pos x="2270" y="1776"/>
                </a:cxn>
                <a:cxn ang="0">
                  <a:pos x="2276" y="1567"/>
                </a:cxn>
                <a:cxn ang="0">
                  <a:pos x="2080" y="889"/>
                </a:cxn>
                <a:cxn ang="0">
                  <a:pos x="1592" y="1233"/>
                </a:cxn>
                <a:cxn ang="0">
                  <a:pos x="517" y="1443"/>
                </a:cxn>
                <a:cxn ang="0">
                  <a:pos x="1623" y="1677"/>
                </a:cxn>
                <a:cxn ang="0">
                  <a:pos x="1757" y="1539"/>
                </a:cxn>
                <a:cxn ang="0">
                  <a:pos x="1873" y="1686"/>
                </a:cxn>
                <a:cxn ang="0">
                  <a:pos x="539" y="2394"/>
                </a:cxn>
                <a:cxn ang="0">
                  <a:pos x="2047" y="2028"/>
                </a:cxn>
                <a:cxn ang="0">
                  <a:pos x="1888" y="1745"/>
                </a:cxn>
                <a:cxn ang="0">
                  <a:pos x="1670" y="1854"/>
                </a:cxn>
                <a:cxn ang="0">
                  <a:pos x="827" y="1973"/>
                </a:cxn>
                <a:cxn ang="0">
                  <a:pos x="580" y="2034"/>
                </a:cxn>
                <a:cxn ang="0">
                  <a:pos x="1733" y="1677"/>
                </a:cxn>
                <a:cxn ang="0">
                  <a:pos x="782" y="1742"/>
                </a:cxn>
                <a:cxn ang="0">
                  <a:pos x="656" y="1978"/>
                </a:cxn>
                <a:cxn ang="0">
                  <a:pos x="776" y="1952"/>
                </a:cxn>
                <a:cxn ang="0">
                  <a:pos x="1845" y="1795"/>
                </a:cxn>
                <a:cxn ang="0">
                  <a:pos x="1719" y="1869"/>
                </a:cxn>
                <a:cxn ang="0">
                  <a:pos x="718" y="1901"/>
                </a:cxn>
                <a:cxn ang="0">
                  <a:pos x="674" y="1927"/>
                </a:cxn>
                <a:cxn ang="0">
                  <a:pos x="729" y="2081"/>
                </a:cxn>
              </a:cxnLst>
              <a:rect l="0" t="0" r="r" b="b"/>
              <a:pathLst>
                <a:path w="2362" h="2418">
                  <a:moveTo>
                    <a:pt x="2115" y="897"/>
                  </a:moveTo>
                  <a:lnTo>
                    <a:pt x="2115" y="897"/>
                  </a:lnTo>
                  <a:lnTo>
                    <a:pt x="2122" y="940"/>
                  </a:lnTo>
                  <a:lnTo>
                    <a:pt x="2129" y="983"/>
                  </a:lnTo>
                  <a:lnTo>
                    <a:pt x="2139" y="1024"/>
                  </a:lnTo>
                  <a:lnTo>
                    <a:pt x="2149" y="1065"/>
                  </a:lnTo>
                  <a:lnTo>
                    <a:pt x="2161" y="1105"/>
                  </a:lnTo>
                  <a:lnTo>
                    <a:pt x="2174" y="1144"/>
                  </a:lnTo>
                  <a:lnTo>
                    <a:pt x="2200" y="1221"/>
                  </a:lnTo>
                  <a:lnTo>
                    <a:pt x="2200" y="1221"/>
                  </a:lnTo>
                  <a:lnTo>
                    <a:pt x="2211" y="1260"/>
                  </a:lnTo>
                  <a:lnTo>
                    <a:pt x="2224" y="1300"/>
                  </a:lnTo>
                  <a:lnTo>
                    <a:pt x="2247" y="1381"/>
                  </a:lnTo>
                  <a:lnTo>
                    <a:pt x="2268" y="1464"/>
                  </a:lnTo>
                  <a:lnTo>
                    <a:pt x="2289" y="1550"/>
                  </a:lnTo>
                  <a:lnTo>
                    <a:pt x="2308" y="1637"/>
                  </a:lnTo>
                  <a:lnTo>
                    <a:pt x="2327" y="1724"/>
                  </a:lnTo>
                  <a:lnTo>
                    <a:pt x="2362" y="1892"/>
                  </a:lnTo>
                  <a:lnTo>
                    <a:pt x="2362" y="1892"/>
                  </a:lnTo>
                  <a:lnTo>
                    <a:pt x="2361" y="1903"/>
                  </a:lnTo>
                  <a:lnTo>
                    <a:pt x="2358" y="1913"/>
                  </a:lnTo>
                  <a:lnTo>
                    <a:pt x="2356" y="1916"/>
                  </a:lnTo>
                  <a:lnTo>
                    <a:pt x="2354" y="1919"/>
                  </a:lnTo>
                  <a:lnTo>
                    <a:pt x="2351" y="1923"/>
                  </a:lnTo>
                  <a:lnTo>
                    <a:pt x="2346" y="1925"/>
                  </a:lnTo>
                  <a:lnTo>
                    <a:pt x="2343" y="1927"/>
                  </a:lnTo>
                  <a:lnTo>
                    <a:pt x="2339" y="1928"/>
                  </a:lnTo>
                  <a:lnTo>
                    <a:pt x="2335" y="1928"/>
                  </a:lnTo>
                  <a:lnTo>
                    <a:pt x="2330" y="1928"/>
                  </a:lnTo>
                  <a:lnTo>
                    <a:pt x="2325" y="1927"/>
                  </a:lnTo>
                  <a:lnTo>
                    <a:pt x="2321" y="1925"/>
                  </a:lnTo>
                  <a:lnTo>
                    <a:pt x="2315" y="1922"/>
                  </a:lnTo>
                  <a:lnTo>
                    <a:pt x="2310" y="1918"/>
                  </a:lnTo>
                  <a:lnTo>
                    <a:pt x="2310" y="1918"/>
                  </a:lnTo>
                  <a:lnTo>
                    <a:pt x="2299" y="1940"/>
                  </a:lnTo>
                  <a:lnTo>
                    <a:pt x="2285" y="1963"/>
                  </a:lnTo>
                  <a:lnTo>
                    <a:pt x="2285" y="1963"/>
                  </a:lnTo>
                  <a:lnTo>
                    <a:pt x="2279" y="1964"/>
                  </a:lnTo>
                  <a:lnTo>
                    <a:pt x="2272" y="1967"/>
                  </a:lnTo>
                  <a:lnTo>
                    <a:pt x="2260" y="1973"/>
                  </a:lnTo>
                  <a:lnTo>
                    <a:pt x="2253" y="1977"/>
                  </a:lnTo>
                  <a:lnTo>
                    <a:pt x="2247" y="1979"/>
                  </a:lnTo>
                  <a:lnTo>
                    <a:pt x="2238" y="1980"/>
                  </a:lnTo>
                  <a:lnTo>
                    <a:pt x="2230" y="1980"/>
                  </a:lnTo>
                  <a:lnTo>
                    <a:pt x="2230" y="1980"/>
                  </a:lnTo>
                  <a:lnTo>
                    <a:pt x="2228" y="1987"/>
                  </a:lnTo>
                  <a:lnTo>
                    <a:pt x="2224" y="1993"/>
                  </a:lnTo>
                  <a:lnTo>
                    <a:pt x="2221" y="1998"/>
                  </a:lnTo>
                  <a:lnTo>
                    <a:pt x="2217" y="2002"/>
                  </a:lnTo>
                  <a:lnTo>
                    <a:pt x="2207" y="2009"/>
                  </a:lnTo>
                  <a:lnTo>
                    <a:pt x="2200" y="2016"/>
                  </a:lnTo>
                  <a:lnTo>
                    <a:pt x="2200" y="2016"/>
                  </a:lnTo>
                  <a:lnTo>
                    <a:pt x="2168" y="2023"/>
                  </a:lnTo>
                  <a:lnTo>
                    <a:pt x="2136" y="2030"/>
                  </a:lnTo>
                  <a:lnTo>
                    <a:pt x="2073" y="2042"/>
                  </a:lnTo>
                  <a:lnTo>
                    <a:pt x="2041" y="2048"/>
                  </a:lnTo>
                  <a:lnTo>
                    <a:pt x="2008" y="2054"/>
                  </a:lnTo>
                  <a:lnTo>
                    <a:pt x="1974" y="2063"/>
                  </a:lnTo>
                  <a:lnTo>
                    <a:pt x="1938" y="2073"/>
                  </a:lnTo>
                  <a:lnTo>
                    <a:pt x="1938" y="2073"/>
                  </a:lnTo>
                  <a:lnTo>
                    <a:pt x="1915" y="2078"/>
                  </a:lnTo>
                  <a:lnTo>
                    <a:pt x="1890" y="2083"/>
                  </a:lnTo>
                  <a:lnTo>
                    <a:pt x="1842" y="2093"/>
                  </a:lnTo>
                  <a:lnTo>
                    <a:pt x="1842" y="2093"/>
                  </a:lnTo>
                  <a:lnTo>
                    <a:pt x="1747" y="2112"/>
                  </a:lnTo>
                  <a:lnTo>
                    <a:pt x="1700" y="2123"/>
                  </a:lnTo>
                  <a:lnTo>
                    <a:pt x="1653" y="2135"/>
                  </a:lnTo>
                  <a:lnTo>
                    <a:pt x="1653" y="2135"/>
                  </a:lnTo>
                  <a:lnTo>
                    <a:pt x="1608" y="2146"/>
                  </a:lnTo>
                  <a:lnTo>
                    <a:pt x="1562" y="2160"/>
                  </a:lnTo>
                  <a:lnTo>
                    <a:pt x="1517" y="2173"/>
                  </a:lnTo>
                  <a:lnTo>
                    <a:pt x="1471" y="2187"/>
                  </a:lnTo>
                  <a:lnTo>
                    <a:pt x="1471" y="2187"/>
                  </a:lnTo>
                  <a:lnTo>
                    <a:pt x="1424" y="2200"/>
                  </a:lnTo>
                  <a:lnTo>
                    <a:pt x="1378" y="2214"/>
                  </a:lnTo>
                  <a:lnTo>
                    <a:pt x="1287" y="2242"/>
                  </a:lnTo>
                  <a:lnTo>
                    <a:pt x="1241" y="2256"/>
                  </a:lnTo>
                  <a:lnTo>
                    <a:pt x="1194" y="2269"/>
                  </a:lnTo>
                  <a:lnTo>
                    <a:pt x="1147" y="2280"/>
                  </a:lnTo>
                  <a:lnTo>
                    <a:pt x="1099" y="2292"/>
                  </a:lnTo>
                  <a:lnTo>
                    <a:pt x="1099" y="2292"/>
                  </a:lnTo>
                  <a:lnTo>
                    <a:pt x="1052" y="2302"/>
                  </a:lnTo>
                  <a:lnTo>
                    <a:pt x="1004" y="2311"/>
                  </a:lnTo>
                  <a:lnTo>
                    <a:pt x="909" y="2328"/>
                  </a:lnTo>
                  <a:lnTo>
                    <a:pt x="815" y="2347"/>
                  </a:lnTo>
                  <a:lnTo>
                    <a:pt x="768" y="2357"/>
                  </a:lnTo>
                  <a:lnTo>
                    <a:pt x="721" y="2369"/>
                  </a:lnTo>
                  <a:lnTo>
                    <a:pt x="721" y="2369"/>
                  </a:lnTo>
                  <a:lnTo>
                    <a:pt x="677" y="2381"/>
                  </a:lnTo>
                  <a:lnTo>
                    <a:pt x="633" y="2394"/>
                  </a:lnTo>
                  <a:lnTo>
                    <a:pt x="633" y="2394"/>
                  </a:lnTo>
                  <a:lnTo>
                    <a:pt x="612" y="2400"/>
                  </a:lnTo>
                  <a:lnTo>
                    <a:pt x="589" y="2406"/>
                  </a:lnTo>
                  <a:lnTo>
                    <a:pt x="579" y="2408"/>
                  </a:lnTo>
                  <a:lnTo>
                    <a:pt x="568" y="2410"/>
                  </a:lnTo>
                  <a:lnTo>
                    <a:pt x="556" y="2410"/>
                  </a:lnTo>
                  <a:lnTo>
                    <a:pt x="545" y="2410"/>
                  </a:lnTo>
                  <a:lnTo>
                    <a:pt x="545" y="2410"/>
                  </a:lnTo>
                  <a:lnTo>
                    <a:pt x="542" y="2411"/>
                  </a:lnTo>
                  <a:lnTo>
                    <a:pt x="540" y="2412"/>
                  </a:lnTo>
                  <a:lnTo>
                    <a:pt x="536" y="2415"/>
                  </a:lnTo>
                  <a:lnTo>
                    <a:pt x="532" y="2418"/>
                  </a:lnTo>
                  <a:lnTo>
                    <a:pt x="529" y="2418"/>
                  </a:lnTo>
                  <a:lnTo>
                    <a:pt x="528" y="2417"/>
                  </a:lnTo>
                  <a:lnTo>
                    <a:pt x="528" y="2417"/>
                  </a:lnTo>
                  <a:lnTo>
                    <a:pt x="514" y="2413"/>
                  </a:lnTo>
                  <a:lnTo>
                    <a:pt x="500" y="2408"/>
                  </a:lnTo>
                  <a:lnTo>
                    <a:pt x="493" y="2405"/>
                  </a:lnTo>
                  <a:lnTo>
                    <a:pt x="487" y="2401"/>
                  </a:lnTo>
                  <a:lnTo>
                    <a:pt x="480" y="2397"/>
                  </a:lnTo>
                  <a:lnTo>
                    <a:pt x="476" y="2392"/>
                  </a:lnTo>
                  <a:lnTo>
                    <a:pt x="476" y="2392"/>
                  </a:lnTo>
                  <a:lnTo>
                    <a:pt x="468" y="2380"/>
                  </a:lnTo>
                  <a:lnTo>
                    <a:pt x="460" y="2363"/>
                  </a:lnTo>
                  <a:lnTo>
                    <a:pt x="452" y="2345"/>
                  </a:lnTo>
                  <a:lnTo>
                    <a:pt x="447" y="2332"/>
                  </a:lnTo>
                  <a:lnTo>
                    <a:pt x="447" y="2332"/>
                  </a:lnTo>
                  <a:lnTo>
                    <a:pt x="443" y="2316"/>
                  </a:lnTo>
                  <a:lnTo>
                    <a:pt x="438" y="2300"/>
                  </a:lnTo>
                  <a:lnTo>
                    <a:pt x="431" y="2265"/>
                  </a:lnTo>
                  <a:lnTo>
                    <a:pt x="423" y="2229"/>
                  </a:lnTo>
                  <a:lnTo>
                    <a:pt x="416" y="2193"/>
                  </a:lnTo>
                  <a:lnTo>
                    <a:pt x="416" y="2193"/>
                  </a:lnTo>
                  <a:lnTo>
                    <a:pt x="404" y="2142"/>
                  </a:lnTo>
                  <a:lnTo>
                    <a:pt x="394" y="2093"/>
                  </a:lnTo>
                  <a:lnTo>
                    <a:pt x="384" y="2046"/>
                  </a:lnTo>
                  <a:lnTo>
                    <a:pt x="374" y="2001"/>
                  </a:lnTo>
                  <a:lnTo>
                    <a:pt x="374" y="2001"/>
                  </a:lnTo>
                  <a:lnTo>
                    <a:pt x="361" y="2005"/>
                  </a:lnTo>
                  <a:lnTo>
                    <a:pt x="348" y="2008"/>
                  </a:lnTo>
                  <a:lnTo>
                    <a:pt x="336" y="2008"/>
                  </a:lnTo>
                  <a:lnTo>
                    <a:pt x="323" y="2008"/>
                  </a:lnTo>
                  <a:lnTo>
                    <a:pt x="311" y="2006"/>
                  </a:lnTo>
                  <a:lnTo>
                    <a:pt x="298" y="2003"/>
                  </a:lnTo>
                  <a:lnTo>
                    <a:pt x="271" y="1995"/>
                  </a:lnTo>
                  <a:lnTo>
                    <a:pt x="271" y="1995"/>
                  </a:lnTo>
                  <a:lnTo>
                    <a:pt x="268" y="1990"/>
                  </a:lnTo>
                  <a:lnTo>
                    <a:pt x="266" y="1985"/>
                  </a:lnTo>
                  <a:lnTo>
                    <a:pt x="264" y="1975"/>
                  </a:lnTo>
                  <a:lnTo>
                    <a:pt x="264" y="1975"/>
                  </a:lnTo>
                  <a:lnTo>
                    <a:pt x="260" y="1954"/>
                  </a:lnTo>
                  <a:lnTo>
                    <a:pt x="257" y="1943"/>
                  </a:lnTo>
                  <a:lnTo>
                    <a:pt x="254" y="1929"/>
                  </a:lnTo>
                  <a:lnTo>
                    <a:pt x="254" y="1929"/>
                  </a:lnTo>
                  <a:lnTo>
                    <a:pt x="225" y="1831"/>
                  </a:lnTo>
                  <a:lnTo>
                    <a:pt x="199" y="1730"/>
                  </a:lnTo>
                  <a:lnTo>
                    <a:pt x="145" y="1524"/>
                  </a:lnTo>
                  <a:lnTo>
                    <a:pt x="145" y="1524"/>
                  </a:lnTo>
                  <a:lnTo>
                    <a:pt x="131" y="1472"/>
                  </a:lnTo>
                  <a:lnTo>
                    <a:pt x="115" y="1418"/>
                  </a:lnTo>
                  <a:lnTo>
                    <a:pt x="100" y="1365"/>
                  </a:lnTo>
                  <a:lnTo>
                    <a:pt x="85" y="1310"/>
                  </a:lnTo>
                  <a:lnTo>
                    <a:pt x="85" y="1310"/>
                  </a:lnTo>
                  <a:lnTo>
                    <a:pt x="72" y="1255"/>
                  </a:lnTo>
                  <a:lnTo>
                    <a:pt x="58" y="1197"/>
                  </a:lnTo>
                  <a:lnTo>
                    <a:pt x="58" y="1197"/>
                  </a:lnTo>
                  <a:lnTo>
                    <a:pt x="52" y="1173"/>
                  </a:lnTo>
                  <a:lnTo>
                    <a:pt x="45" y="1151"/>
                  </a:lnTo>
                  <a:lnTo>
                    <a:pt x="40" y="1128"/>
                  </a:lnTo>
                  <a:lnTo>
                    <a:pt x="35" y="1107"/>
                  </a:lnTo>
                  <a:lnTo>
                    <a:pt x="34" y="1096"/>
                  </a:lnTo>
                  <a:lnTo>
                    <a:pt x="33" y="1084"/>
                  </a:lnTo>
                  <a:lnTo>
                    <a:pt x="33" y="1074"/>
                  </a:lnTo>
                  <a:lnTo>
                    <a:pt x="33" y="1063"/>
                  </a:lnTo>
                  <a:lnTo>
                    <a:pt x="35" y="1051"/>
                  </a:lnTo>
                  <a:lnTo>
                    <a:pt x="37" y="1039"/>
                  </a:lnTo>
                  <a:lnTo>
                    <a:pt x="41" y="1028"/>
                  </a:lnTo>
                  <a:lnTo>
                    <a:pt x="45" y="1015"/>
                  </a:lnTo>
                  <a:lnTo>
                    <a:pt x="45" y="1015"/>
                  </a:lnTo>
                  <a:lnTo>
                    <a:pt x="40" y="1008"/>
                  </a:lnTo>
                  <a:lnTo>
                    <a:pt x="35" y="1002"/>
                  </a:lnTo>
                  <a:lnTo>
                    <a:pt x="29" y="993"/>
                  </a:lnTo>
                  <a:lnTo>
                    <a:pt x="24" y="984"/>
                  </a:lnTo>
                  <a:lnTo>
                    <a:pt x="15" y="963"/>
                  </a:lnTo>
                  <a:lnTo>
                    <a:pt x="8" y="940"/>
                  </a:lnTo>
                  <a:lnTo>
                    <a:pt x="4" y="916"/>
                  </a:lnTo>
                  <a:lnTo>
                    <a:pt x="2" y="903"/>
                  </a:lnTo>
                  <a:lnTo>
                    <a:pt x="0" y="892"/>
                  </a:lnTo>
                  <a:lnTo>
                    <a:pt x="0" y="879"/>
                  </a:lnTo>
                  <a:lnTo>
                    <a:pt x="0" y="867"/>
                  </a:lnTo>
                  <a:lnTo>
                    <a:pt x="3" y="855"/>
                  </a:lnTo>
                  <a:lnTo>
                    <a:pt x="5" y="844"/>
                  </a:lnTo>
                  <a:lnTo>
                    <a:pt x="5" y="844"/>
                  </a:lnTo>
                  <a:lnTo>
                    <a:pt x="11" y="819"/>
                  </a:lnTo>
                  <a:lnTo>
                    <a:pt x="19" y="792"/>
                  </a:lnTo>
                  <a:lnTo>
                    <a:pt x="24" y="779"/>
                  </a:lnTo>
                  <a:lnTo>
                    <a:pt x="29" y="766"/>
                  </a:lnTo>
                  <a:lnTo>
                    <a:pt x="35" y="756"/>
                  </a:lnTo>
                  <a:lnTo>
                    <a:pt x="40" y="747"/>
                  </a:lnTo>
                  <a:lnTo>
                    <a:pt x="40" y="747"/>
                  </a:lnTo>
                  <a:lnTo>
                    <a:pt x="45" y="740"/>
                  </a:lnTo>
                  <a:lnTo>
                    <a:pt x="52" y="733"/>
                  </a:lnTo>
                  <a:lnTo>
                    <a:pt x="68" y="719"/>
                  </a:lnTo>
                  <a:lnTo>
                    <a:pt x="86" y="707"/>
                  </a:lnTo>
                  <a:lnTo>
                    <a:pt x="104" y="696"/>
                  </a:lnTo>
                  <a:lnTo>
                    <a:pt x="104" y="696"/>
                  </a:lnTo>
                  <a:lnTo>
                    <a:pt x="121" y="684"/>
                  </a:lnTo>
                  <a:lnTo>
                    <a:pt x="140" y="672"/>
                  </a:lnTo>
                  <a:lnTo>
                    <a:pt x="157" y="660"/>
                  </a:lnTo>
                  <a:lnTo>
                    <a:pt x="173" y="651"/>
                  </a:lnTo>
                  <a:lnTo>
                    <a:pt x="173" y="651"/>
                  </a:lnTo>
                  <a:lnTo>
                    <a:pt x="196" y="640"/>
                  </a:lnTo>
                  <a:lnTo>
                    <a:pt x="220" y="630"/>
                  </a:lnTo>
                  <a:lnTo>
                    <a:pt x="245" y="622"/>
                  </a:lnTo>
                  <a:lnTo>
                    <a:pt x="270" y="614"/>
                  </a:lnTo>
                  <a:lnTo>
                    <a:pt x="297" y="608"/>
                  </a:lnTo>
                  <a:lnTo>
                    <a:pt x="324" y="601"/>
                  </a:lnTo>
                  <a:lnTo>
                    <a:pt x="351" y="596"/>
                  </a:lnTo>
                  <a:lnTo>
                    <a:pt x="378" y="592"/>
                  </a:lnTo>
                  <a:lnTo>
                    <a:pt x="435" y="584"/>
                  </a:lnTo>
                  <a:lnTo>
                    <a:pt x="492" y="580"/>
                  </a:lnTo>
                  <a:lnTo>
                    <a:pt x="548" y="577"/>
                  </a:lnTo>
                  <a:lnTo>
                    <a:pt x="603" y="574"/>
                  </a:lnTo>
                  <a:lnTo>
                    <a:pt x="603" y="574"/>
                  </a:lnTo>
                  <a:lnTo>
                    <a:pt x="619" y="574"/>
                  </a:lnTo>
                  <a:lnTo>
                    <a:pt x="635" y="575"/>
                  </a:lnTo>
                  <a:lnTo>
                    <a:pt x="667" y="577"/>
                  </a:lnTo>
                  <a:lnTo>
                    <a:pt x="699" y="580"/>
                  </a:lnTo>
                  <a:lnTo>
                    <a:pt x="731" y="583"/>
                  </a:lnTo>
                  <a:lnTo>
                    <a:pt x="731" y="583"/>
                  </a:lnTo>
                  <a:lnTo>
                    <a:pt x="763" y="585"/>
                  </a:lnTo>
                  <a:lnTo>
                    <a:pt x="794" y="589"/>
                  </a:lnTo>
                  <a:lnTo>
                    <a:pt x="857" y="596"/>
                  </a:lnTo>
                  <a:lnTo>
                    <a:pt x="857" y="596"/>
                  </a:lnTo>
                  <a:lnTo>
                    <a:pt x="914" y="602"/>
                  </a:lnTo>
                  <a:lnTo>
                    <a:pt x="973" y="607"/>
                  </a:lnTo>
                  <a:lnTo>
                    <a:pt x="1002" y="608"/>
                  </a:lnTo>
                  <a:lnTo>
                    <a:pt x="1030" y="609"/>
                  </a:lnTo>
                  <a:lnTo>
                    <a:pt x="1059" y="609"/>
                  </a:lnTo>
                  <a:lnTo>
                    <a:pt x="1087" y="608"/>
                  </a:lnTo>
                  <a:lnTo>
                    <a:pt x="1115" y="606"/>
                  </a:lnTo>
                  <a:lnTo>
                    <a:pt x="1143" y="604"/>
                  </a:lnTo>
                  <a:lnTo>
                    <a:pt x="1171" y="599"/>
                  </a:lnTo>
                  <a:lnTo>
                    <a:pt x="1196" y="594"/>
                  </a:lnTo>
                  <a:lnTo>
                    <a:pt x="1222" y="587"/>
                  </a:lnTo>
                  <a:lnTo>
                    <a:pt x="1247" y="580"/>
                  </a:lnTo>
                  <a:lnTo>
                    <a:pt x="1271" y="571"/>
                  </a:lnTo>
                  <a:lnTo>
                    <a:pt x="1294" y="561"/>
                  </a:lnTo>
                  <a:lnTo>
                    <a:pt x="1294" y="561"/>
                  </a:lnTo>
                  <a:lnTo>
                    <a:pt x="1308" y="553"/>
                  </a:lnTo>
                  <a:lnTo>
                    <a:pt x="1322" y="545"/>
                  </a:lnTo>
                  <a:lnTo>
                    <a:pt x="1335" y="534"/>
                  </a:lnTo>
                  <a:lnTo>
                    <a:pt x="1346" y="523"/>
                  </a:lnTo>
                  <a:lnTo>
                    <a:pt x="1357" y="510"/>
                  </a:lnTo>
                  <a:lnTo>
                    <a:pt x="1366" y="496"/>
                  </a:lnTo>
                  <a:lnTo>
                    <a:pt x="1370" y="489"/>
                  </a:lnTo>
                  <a:lnTo>
                    <a:pt x="1373" y="481"/>
                  </a:lnTo>
                  <a:lnTo>
                    <a:pt x="1375" y="473"/>
                  </a:lnTo>
                  <a:lnTo>
                    <a:pt x="1376" y="465"/>
                  </a:lnTo>
                  <a:lnTo>
                    <a:pt x="1376" y="465"/>
                  </a:lnTo>
                  <a:lnTo>
                    <a:pt x="1377" y="453"/>
                  </a:lnTo>
                  <a:lnTo>
                    <a:pt x="1376" y="437"/>
                  </a:lnTo>
                  <a:lnTo>
                    <a:pt x="1373" y="423"/>
                  </a:lnTo>
                  <a:lnTo>
                    <a:pt x="1371" y="417"/>
                  </a:lnTo>
                  <a:lnTo>
                    <a:pt x="1369" y="412"/>
                  </a:lnTo>
                  <a:lnTo>
                    <a:pt x="1369" y="412"/>
                  </a:lnTo>
                  <a:lnTo>
                    <a:pt x="1366" y="409"/>
                  </a:lnTo>
                  <a:lnTo>
                    <a:pt x="1359" y="404"/>
                  </a:lnTo>
                  <a:lnTo>
                    <a:pt x="1343" y="396"/>
                  </a:lnTo>
                  <a:lnTo>
                    <a:pt x="1326" y="388"/>
                  </a:lnTo>
                  <a:lnTo>
                    <a:pt x="1313" y="384"/>
                  </a:lnTo>
                  <a:lnTo>
                    <a:pt x="1313" y="384"/>
                  </a:lnTo>
                  <a:lnTo>
                    <a:pt x="1298" y="381"/>
                  </a:lnTo>
                  <a:lnTo>
                    <a:pt x="1283" y="379"/>
                  </a:lnTo>
                  <a:lnTo>
                    <a:pt x="1253" y="374"/>
                  </a:lnTo>
                  <a:lnTo>
                    <a:pt x="1253" y="374"/>
                  </a:lnTo>
                  <a:lnTo>
                    <a:pt x="1222" y="370"/>
                  </a:lnTo>
                  <a:lnTo>
                    <a:pt x="1193" y="366"/>
                  </a:lnTo>
                  <a:lnTo>
                    <a:pt x="1165" y="364"/>
                  </a:lnTo>
                  <a:lnTo>
                    <a:pt x="1136" y="364"/>
                  </a:lnTo>
                  <a:lnTo>
                    <a:pt x="1136" y="364"/>
                  </a:lnTo>
                  <a:lnTo>
                    <a:pt x="1115" y="366"/>
                  </a:lnTo>
                  <a:lnTo>
                    <a:pt x="1093" y="369"/>
                  </a:lnTo>
                  <a:lnTo>
                    <a:pt x="1050" y="379"/>
                  </a:lnTo>
                  <a:lnTo>
                    <a:pt x="1050" y="379"/>
                  </a:lnTo>
                  <a:lnTo>
                    <a:pt x="1030" y="384"/>
                  </a:lnTo>
                  <a:lnTo>
                    <a:pt x="1011" y="389"/>
                  </a:lnTo>
                  <a:lnTo>
                    <a:pt x="975" y="403"/>
                  </a:lnTo>
                  <a:lnTo>
                    <a:pt x="975" y="403"/>
                  </a:lnTo>
                  <a:lnTo>
                    <a:pt x="958" y="409"/>
                  </a:lnTo>
                  <a:lnTo>
                    <a:pt x="939" y="413"/>
                  </a:lnTo>
                  <a:lnTo>
                    <a:pt x="921" y="417"/>
                  </a:lnTo>
                  <a:lnTo>
                    <a:pt x="902" y="420"/>
                  </a:lnTo>
                  <a:lnTo>
                    <a:pt x="883" y="423"/>
                  </a:lnTo>
                  <a:lnTo>
                    <a:pt x="862" y="425"/>
                  </a:lnTo>
                  <a:lnTo>
                    <a:pt x="821" y="427"/>
                  </a:lnTo>
                  <a:lnTo>
                    <a:pt x="821" y="427"/>
                  </a:lnTo>
                  <a:lnTo>
                    <a:pt x="805" y="424"/>
                  </a:lnTo>
                  <a:lnTo>
                    <a:pt x="792" y="420"/>
                  </a:lnTo>
                  <a:lnTo>
                    <a:pt x="780" y="415"/>
                  </a:lnTo>
                  <a:lnTo>
                    <a:pt x="767" y="409"/>
                  </a:lnTo>
                  <a:lnTo>
                    <a:pt x="767" y="409"/>
                  </a:lnTo>
                  <a:lnTo>
                    <a:pt x="756" y="402"/>
                  </a:lnTo>
                  <a:lnTo>
                    <a:pt x="746" y="395"/>
                  </a:lnTo>
                  <a:lnTo>
                    <a:pt x="737" y="386"/>
                  </a:lnTo>
                  <a:lnTo>
                    <a:pt x="729" y="377"/>
                  </a:lnTo>
                  <a:lnTo>
                    <a:pt x="721" y="366"/>
                  </a:lnTo>
                  <a:lnTo>
                    <a:pt x="714" y="353"/>
                  </a:lnTo>
                  <a:lnTo>
                    <a:pt x="707" y="340"/>
                  </a:lnTo>
                  <a:lnTo>
                    <a:pt x="701" y="326"/>
                  </a:lnTo>
                  <a:lnTo>
                    <a:pt x="701" y="326"/>
                  </a:lnTo>
                  <a:lnTo>
                    <a:pt x="699" y="318"/>
                  </a:lnTo>
                  <a:lnTo>
                    <a:pt x="697" y="308"/>
                  </a:lnTo>
                  <a:lnTo>
                    <a:pt x="696" y="297"/>
                  </a:lnTo>
                  <a:lnTo>
                    <a:pt x="696" y="286"/>
                  </a:lnTo>
                  <a:lnTo>
                    <a:pt x="697" y="274"/>
                  </a:lnTo>
                  <a:lnTo>
                    <a:pt x="699" y="262"/>
                  </a:lnTo>
                  <a:lnTo>
                    <a:pt x="702" y="251"/>
                  </a:lnTo>
                  <a:lnTo>
                    <a:pt x="705" y="242"/>
                  </a:lnTo>
                  <a:lnTo>
                    <a:pt x="705" y="242"/>
                  </a:lnTo>
                  <a:lnTo>
                    <a:pt x="708" y="235"/>
                  </a:lnTo>
                  <a:lnTo>
                    <a:pt x="712" y="230"/>
                  </a:lnTo>
                  <a:lnTo>
                    <a:pt x="717" y="223"/>
                  </a:lnTo>
                  <a:lnTo>
                    <a:pt x="721" y="217"/>
                  </a:lnTo>
                  <a:lnTo>
                    <a:pt x="721" y="217"/>
                  </a:lnTo>
                  <a:lnTo>
                    <a:pt x="733" y="199"/>
                  </a:lnTo>
                  <a:lnTo>
                    <a:pt x="744" y="184"/>
                  </a:lnTo>
                  <a:lnTo>
                    <a:pt x="756" y="170"/>
                  </a:lnTo>
                  <a:lnTo>
                    <a:pt x="775" y="155"/>
                  </a:lnTo>
                  <a:lnTo>
                    <a:pt x="775" y="155"/>
                  </a:lnTo>
                  <a:lnTo>
                    <a:pt x="805" y="131"/>
                  </a:lnTo>
                  <a:lnTo>
                    <a:pt x="822" y="120"/>
                  </a:lnTo>
                  <a:lnTo>
                    <a:pt x="840" y="108"/>
                  </a:lnTo>
                  <a:lnTo>
                    <a:pt x="858" y="97"/>
                  </a:lnTo>
                  <a:lnTo>
                    <a:pt x="876" y="86"/>
                  </a:lnTo>
                  <a:lnTo>
                    <a:pt x="894" y="78"/>
                  </a:lnTo>
                  <a:lnTo>
                    <a:pt x="913" y="70"/>
                  </a:lnTo>
                  <a:lnTo>
                    <a:pt x="913" y="70"/>
                  </a:lnTo>
                  <a:lnTo>
                    <a:pt x="922" y="68"/>
                  </a:lnTo>
                  <a:lnTo>
                    <a:pt x="933" y="66"/>
                  </a:lnTo>
                  <a:lnTo>
                    <a:pt x="957" y="63"/>
                  </a:lnTo>
                  <a:lnTo>
                    <a:pt x="957" y="63"/>
                  </a:lnTo>
                  <a:lnTo>
                    <a:pt x="992" y="55"/>
                  </a:lnTo>
                  <a:lnTo>
                    <a:pt x="1028" y="46"/>
                  </a:lnTo>
                  <a:lnTo>
                    <a:pt x="1066" y="37"/>
                  </a:lnTo>
                  <a:lnTo>
                    <a:pt x="1102" y="30"/>
                  </a:lnTo>
                  <a:lnTo>
                    <a:pt x="1102" y="30"/>
                  </a:lnTo>
                  <a:lnTo>
                    <a:pt x="1132" y="24"/>
                  </a:lnTo>
                  <a:lnTo>
                    <a:pt x="1161" y="19"/>
                  </a:lnTo>
                  <a:lnTo>
                    <a:pt x="1218" y="13"/>
                  </a:lnTo>
                  <a:lnTo>
                    <a:pt x="1275" y="6"/>
                  </a:lnTo>
                  <a:lnTo>
                    <a:pt x="1333" y="1"/>
                  </a:lnTo>
                  <a:lnTo>
                    <a:pt x="1333" y="1"/>
                  </a:lnTo>
                  <a:lnTo>
                    <a:pt x="1350" y="1"/>
                  </a:lnTo>
                  <a:lnTo>
                    <a:pt x="1366" y="1"/>
                  </a:lnTo>
                  <a:lnTo>
                    <a:pt x="1381" y="1"/>
                  </a:lnTo>
                  <a:lnTo>
                    <a:pt x="1392" y="0"/>
                  </a:lnTo>
                  <a:lnTo>
                    <a:pt x="1392" y="0"/>
                  </a:lnTo>
                  <a:lnTo>
                    <a:pt x="1399" y="1"/>
                  </a:lnTo>
                  <a:lnTo>
                    <a:pt x="1406" y="2"/>
                  </a:lnTo>
                  <a:lnTo>
                    <a:pt x="1421" y="3"/>
                  </a:lnTo>
                  <a:lnTo>
                    <a:pt x="1429" y="3"/>
                  </a:lnTo>
                  <a:lnTo>
                    <a:pt x="1436" y="5"/>
                  </a:lnTo>
                  <a:lnTo>
                    <a:pt x="1444" y="8"/>
                  </a:lnTo>
                  <a:lnTo>
                    <a:pt x="1450" y="13"/>
                  </a:lnTo>
                  <a:lnTo>
                    <a:pt x="1450" y="13"/>
                  </a:lnTo>
                  <a:lnTo>
                    <a:pt x="1461" y="15"/>
                  </a:lnTo>
                  <a:lnTo>
                    <a:pt x="1473" y="16"/>
                  </a:lnTo>
                  <a:lnTo>
                    <a:pt x="1495" y="16"/>
                  </a:lnTo>
                  <a:lnTo>
                    <a:pt x="1518" y="16"/>
                  </a:lnTo>
                  <a:lnTo>
                    <a:pt x="1529" y="16"/>
                  </a:lnTo>
                  <a:lnTo>
                    <a:pt x="1540" y="16"/>
                  </a:lnTo>
                  <a:lnTo>
                    <a:pt x="1540" y="16"/>
                  </a:lnTo>
                  <a:lnTo>
                    <a:pt x="1544" y="17"/>
                  </a:lnTo>
                  <a:lnTo>
                    <a:pt x="1548" y="19"/>
                  </a:lnTo>
                  <a:lnTo>
                    <a:pt x="1552" y="21"/>
                  </a:lnTo>
                  <a:lnTo>
                    <a:pt x="1555" y="22"/>
                  </a:lnTo>
                  <a:lnTo>
                    <a:pt x="1555" y="22"/>
                  </a:lnTo>
                  <a:lnTo>
                    <a:pt x="1562" y="22"/>
                  </a:lnTo>
                  <a:lnTo>
                    <a:pt x="1568" y="21"/>
                  </a:lnTo>
                  <a:lnTo>
                    <a:pt x="1575" y="20"/>
                  </a:lnTo>
                  <a:lnTo>
                    <a:pt x="1582" y="20"/>
                  </a:lnTo>
                  <a:lnTo>
                    <a:pt x="1582" y="20"/>
                  </a:lnTo>
                  <a:lnTo>
                    <a:pt x="1597" y="21"/>
                  </a:lnTo>
                  <a:lnTo>
                    <a:pt x="1613" y="23"/>
                  </a:lnTo>
                  <a:lnTo>
                    <a:pt x="1646" y="29"/>
                  </a:lnTo>
                  <a:lnTo>
                    <a:pt x="1715" y="45"/>
                  </a:lnTo>
                  <a:lnTo>
                    <a:pt x="1715" y="45"/>
                  </a:lnTo>
                  <a:lnTo>
                    <a:pt x="1727" y="47"/>
                  </a:lnTo>
                  <a:lnTo>
                    <a:pt x="1741" y="49"/>
                  </a:lnTo>
                  <a:lnTo>
                    <a:pt x="1755" y="51"/>
                  </a:lnTo>
                  <a:lnTo>
                    <a:pt x="1769" y="54"/>
                  </a:lnTo>
                  <a:lnTo>
                    <a:pt x="1769" y="54"/>
                  </a:lnTo>
                  <a:lnTo>
                    <a:pt x="1778" y="56"/>
                  </a:lnTo>
                  <a:lnTo>
                    <a:pt x="1786" y="61"/>
                  </a:lnTo>
                  <a:lnTo>
                    <a:pt x="1804" y="69"/>
                  </a:lnTo>
                  <a:lnTo>
                    <a:pt x="1821" y="79"/>
                  </a:lnTo>
                  <a:lnTo>
                    <a:pt x="1837" y="87"/>
                  </a:lnTo>
                  <a:lnTo>
                    <a:pt x="1837" y="87"/>
                  </a:lnTo>
                  <a:lnTo>
                    <a:pt x="1854" y="97"/>
                  </a:lnTo>
                  <a:lnTo>
                    <a:pt x="1870" y="106"/>
                  </a:lnTo>
                  <a:lnTo>
                    <a:pt x="1886" y="115"/>
                  </a:lnTo>
                  <a:lnTo>
                    <a:pt x="1903" y="123"/>
                  </a:lnTo>
                  <a:lnTo>
                    <a:pt x="1903" y="123"/>
                  </a:lnTo>
                  <a:lnTo>
                    <a:pt x="1948" y="169"/>
                  </a:lnTo>
                  <a:lnTo>
                    <a:pt x="1994" y="215"/>
                  </a:lnTo>
                  <a:lnTo>
                    <a:pt x="2017" y="237"/>
                  </a:lnTo>
                  <a:lnTo>
                    <a:pt x="2038" y="262"/>
                  </a:lnTo>
                  <a:lnTo>
                    <a:pt x="2059" y="287"/>
                  </a:lnTo>
                  <a:lnTo>
                    <a:pt x="2079" y="313"/>
                  </a:lnTo>
                  <a:lnTo>
                    <a:pt x="2079" y="313"/>
                  </a:lnTo>
                  <a:lnTo>
                    <a:pt x="2101" y="357"/>
                  </a:lnTo>
                  <a:lnTo>
                    <a:pt x="2122" y="402"/>
                  </a:lnTo>
                  <a:lnTo>
                    <a:pt x="2141" y="448"/>
                  </a:lnTo>
                  <a:lnTo>
                    <a:pt x="2158" y="496"/>
                  </a:lnTo>
                  <a:lnTo>
                    <a:pt x="2158" y="496"/>
                  </a:lnTo>
                  <a:lnTo>
                    <a:pt x="2162" y="526"/>
                  </a:lnTo>
                  <a:lnTo>
                    <a:pt x="2165" y="558"/>
                  </a:lnTo>
                  <a:lnTo>
                    <a:pt x="2168" y="587"/>
                  </a:lnTo>
                  <a:lnTo>
                    <a:pt x="2168" y="617"/>
                  </a:lnTo>
                  <a:lnTo>
                    <a:pt x="2166" y="650"/>
                  </a:lnTo>
                  <a:lnTo>
                    <a:pt x="2163" y="682"/>
                  </a:lnTo>
                  <a:lnTo>
                    <a:pt x="2157" y="714"/>
                  </a:lnTo>
                  <a:lnTo>
                    <a:pt x="2154" y="731"/>
                  </a:lnTo>
                  <a:lnTo>
                    <a:pt x="2148" y="748"/>
                  </a:lnTo>
                  <a:lnTo>
                    <a:pt x="2148" y="748"/>
                  </a:lnTo>
                  <a:lnTo>
                    <a:pt x="2151" y="766"/>
                  </a:lnTo>
                  <a:lnTo>
                    <a:pt x="2155" y="787"/>
                  </a:lnTo>
                  <a:lnTo>
                    <a:pt x="2156" y="809"/>
                  </a:lnTo>
                  <a:lnTo>
                    <a:pt x="2156" y="821"/>
                  </a:lnTo>
                  <a:lnTo>
                    <a:pt x="2155" y="832"/>
                  </a:lnTo>
                  <a:lnTo>
                    <a:pt x="2154" y="842"/>
                  </a:lnTo>
                  <a:lnTo>
                    <a:pt x="2151" y="853"/>
                  </a:lnTo>
                  <a:lnTo>
                    <a:pt x="2148" y="863"/>
                  </a:lnTo>
                  <a:lnTo>
                    <a:pt x="2144" y="871"/>
                  </a:lnTo>
                  <a:lnTo>
                    <a:pt x="2139" y="880"/>
                  </a:lnTo>
                  <a:lnTo>
                    <a:pt x="2132" y="887"/>
                  </a:lnTo>
                  <a:lnTo>
                    <a:pt x="2124" y="893"/>
                  </a:lnTo>
                  <a:lnTo>
                    <a:pt x="2115" y="897"/>
                  </a:lnTo>
                  <a:lnTo>
                    <a:pt x="2115" y="897"/>
                  </a:lnTo>
                  <a:close/>
                  <a:moveTo>
                    <a:pt x="1760" y="1774"/>
                  </a:moveTo>
                  <a:lnTo>
                    <a:pt x="1760" y="1774"/>
                  </a:lnTo>
                  <a:lnTo>
                    <a:pt x="1760" y="1777"/>
                  </a:lnTo>
                  <a:lnTo>
                    <a:pt x="1759" y="1780"/>
                  </a:lnTo>
                  <a:lnTo>
                    <a:pt x="1756" y="1785"/>
                  </a:lnTo>
                  <a:lnTo>
                    <a:pt x="1754" y="1788"/>
                  </a:lnTo>
                  <a:lnTo>
                    <a:pt x="1752" y="1791"/>
                  </a:lnTo>
                  <a:lnTo>
                    <a:pt x="1752" y="1791"/>
                  </a:lnTo>
                  <a:lnTo>
                    <a:pt x="1756" y="1806"/>
                  </a:lnTo>
                  <a:lnTo>
                    <a:pt x="1761" y="1820"/>
                  </a:lnTo>
                  <a:lnTo>
                    <a:pt x="1764" y="1826"/>
                  </a:lnTo>
                  <a:lnTo>
                    <a:pt x="1767" y="1832"/>
                  </a:lnTo>
                  <a:lnTo>
                    <a:pt x="1772" y="1836"/>
                  </a:lnTo>
                  <a:lnTo>
                    <a:pt x="1776" y="1837"/>
                  </a:lnTo>
                  <a:lnTo>
                    <a:pt x="1779" y="1837"/>
                  </a:lnTo>
                  <a:lnTo>
                    <a:pt x="1779" y="1837"/>
                  </a:lnTo>
                  <a:lnTo>
                    <a:pt x="1783" y="1837"/>
                  </a:lnTo>
                  <a:lnTo>
                    <a:pt x="1787" y="1836"/>
                  </a:lnTo>
                  <a:lnTo>
                    <a:pt x="1792" y="1834"/>
                  </a:lnTo>
                  <a:lnTo>
                    <a:pt x="1795" y="1832"/>
                  </a:lnTo>
                  <a:lnTo>
                    <a:pt x="1797" y="1827"/>
                  </a:lnTo>
                  <a:lnTo>
                    <a:pt x="1799" y="1823"/>
                  </a:lnTo>
                  <a:lnTo>
                    <a:pt x="1802" y="1813"/>
                  </a:lnTo>
                  <a:lnTo>
                    <a:pt x="1804" y="1803"/>
                  </a:lnTo>
                  <a:lnTo>
                    <a:pt x="1804" y="1792"/>
                  </a:lnTo>
                  <a:lnTo>
                    <a:pt x="1800" y="1782"/>
                  </a:lnTo>
                  <a:lnTo>
                    <a:pt x="1798" y="1778"/>
                  </a:lnTo>
                  <a:lnTo>
                    <a:pt x="1796" y="1774"/>
                  </a:lnTo>
                  <a:lnTo>
                    <a:pt x="1796" y="1774"/>
                  </a:lnTo>
                  <a:lnTo>
                    <a:pt x="1796" y="1762"/>
                  </a:lnTo>
                  <a:lnTo>
                    <a:pt x="1796" y="1751"/>
                  </a:lnTo>
                  <a:lnTo>
                    <a:pt x="1795" y="1740"/>
                  </a:lnTo>
                  <a:lnTo>
                    <a:pt x="1793" y="1728"/>
                  </a:lnTo>
                  <a:lnTo>
                    <a:pt x="1789" y="1704"/>
                  </a:lnTo>
                  <a:lnTo>
                    <a:pt x="1787" y="1691"/>
                  </a:lnTo>
                  <a:lnTo>
                    <a:pt x="1786" y="1677"/>
                  </a:lnTo>
                  <a:lnTo>
                    <a:pt x="1786" y="1677"/>
                  </a:lnTo>
                  <a:lnTo>
                    <a:pt x="1783" y="1675"/>
                  </a:lnTo>
                  <a:lnTo>
                    <a:pt x="1780" y="1673"/>
                  </a:lnTo>
                  <a:lnTo>
                    <a:pt x="1777" y="1672"/>
                  </a:lnTo>
                  <a:lnTo>
                    <a:pt x="1774" y="1671"/>
                  </a:lnTo>
                  <a:lnTo>
                    <a:pt x="1766" y="1672"/>
                  </a:lnTo>
                  <a:lnTo>
                    <a:pt x="1759" y="1675"/>
                  </a:lnTo>
                  <a:lnTo>
                    <a:pt x="1752" y="1680"/>
                  </a:lnTo>
                  <a:lnTo>
                    <a:pt x="1747" y="1685"/>
                  </a:lnTo>
                  <a:lnTo>
                    <a:pt x="1744" y="1691"/>
                  </a:lnTo>
                  <a:lnTo>
                    <a:pt x="1741" y="1699"/>
                  </a:lnTo>
                  <a:lnTo>
                    <a:pt x="1741" y="1699"/>
                  </a:lnTo>
                  <a:lnTo>
                    <a:pt x="1741" y="1706"/>
                  </a:lnTo>
                  <a:lnTo>
                    <a:pt x="1742" y="1715"/>
                  </a:lnTo>
                  <a:lnTo>
                    <a:pt x="1747" y="1732"/>
                  </a:lnTo>
                  <a:lnTo>
                    <a:pt x="1749" y="1741"/>
                  </a:lnTo>
                  <a:lnTo>
                    <a:pt x="1751" y="1750"/>
                  </a:lnTo>
                  <a:lnTo>
                    <a:pt x="1751" y="1758"/>
                  </a:lnTo>
                  <a:lnTo>
                    <a:pt x="1750" y="1766"/>
                  </a:lnTo>
                  <a:lnTo>
                    <a:pt x="1750" y="1766"/>
                  </a:lnTo>
                  <a:lnTo>
                    <a:pt x="1754" y="1765"/>
                  </a:lnTo>
                  <a:lnTo>
                    <a:pt x="1755" y="1765"/>
                  </a:lnTo>
                  <a:lnTo>
                    <a:pt x="1756" y="1766"/>
                  </a:lnTo>
                  <a:lnTo>
                    <a:pt x="1757" y="1770"/>
                  </a:lnTo>
                  <a:lnTo>
                    <a:pt x="1760" y="1774"/>
                  </a:lnTo>
                  <a:lnTo>
                    <a:pt x="1760" y="1774"/>
                  </a:lnTo>
                  <a:close/>
                  <a:moveTo>
                    <a:pt x="1339" y="22"/>
                  </a:moveTo>
                  <a:lnTo>
                    <a:pt x="1339" y="22"/>
                  </a:lnTo>
                  <a:lnTo>
                    <a:pt x="1327" y="21"/>
                  </a:lnTo>
                  <a:lnTo>
                    <a:pt x="1315" y="22"/>
                  </a:lnTo>
                  <a:lnTo>
                    <a:pt x="1315" y="22"/>
                  </a:lnTo>
                  <a:lnTo>
                    <a:pt x="1254" y="28"/>
                  </a:lnTo>
                  <a:lnTo>
                    <a:pt x="1190" y="35"/>
                  </a:lnTo>
                  <a:lnTo>
                    <a:pt x="1157" y="39"/>
                  </a:lnTo>
                  <a:lnTo>
                    <a:pt x="1124" y="45"/>
                  </a:lnTo>
                  <a:lnTo>
                    <a:pt x="1093" y="51"/>
                  </a:lnTo>
                  <a:lnTo>
                    <a:pt x="1062" y="57"/>
                  </a:lnTo>
                  <a:lnTo>
                    <a:pt x="1062" y="57"/>
                  </a:lnTo>
                  <a:lnTo>
                    <a:pt x="1039" y="63"/>
                  </a:lnTo>
                  <a:lnTo>
                    <a:pt x="1018" y="70"/>
                  </a:lnTo>
                  <a:lnTo>
                    <a:pt x="996" y="78"/>
                  </a:lnTo>
                  <a:lnTo>
                    <a:pt x="975" y="86"/>
                  </a:lnTo>
                  <a:lnTo>
                    <a:pt x="935" y="105"/>
                  </a:lnTo>
                  <a:lnTo>
                    <a:pt x="898" y="123"/>
                  </a:lnTo>
                  <a:lnTo>
                    <a:pt x="898" y="123"/>
                  </a:lnTo>
                  <a:lnTo>
                    <a:pt x="888" y="128"/>
                  </a:lnTo>
                  <a:lnTo>
                    <a:pt x="877" y="131"/>
                  </a:lnTo>
                  <a:lnTo>
                    <a:pt x="868" y="136"/>
                  </a:lnTo>
                  <a:lnTo>
                    <a:pt x="858" y="140"/>
                  </a:lnTo>
                  <a:lnTo>
                    <a:pt x="858" y="140"/>
                  </a:lnTo>
                  <a:lnTo>
                    <a:pt x="843" y="150"/>
                  </a:lnTo>
                  <a:lnTo>
                    <a:pt x="826" y="162"/>
                  </a:lnTo>
                  <a:lnTo>
                    <a:pt x="808" y="177"/>
                  </a:lnTo>
                  <a:lnTo>
                    <a:pt x="792" y="195"/>
                  </a:lnTo>
                  <a:lnTo>
                    <a:pt x="777" y="213"/>
                  </a:lnTo>
                  <a:lnTo>
                    <a:pt x="770" y="222"/>
                  </a:lnTo>
                  <a:lnTo>
                    <a:pt x="764" y="232"/>
                  </a:lnTo>
                  <a:lnTo>
                    <a:pt x="760" y="242"/>
                  </a:lnTo>
                  <a:lnTo>
                    <a:pt x="755" y="251"/>
                  </a:lnTo>
                  <a:lnTo>
                    <a:pt x="753" y="262"/>
                  </a:lnTo>
                  <a:lnTo>
                    <a:pt x="752" y="272"/>
                  </a:lnTo>
                  <a:lnTo>
                    <a:pt x="752" y="272"/>
                  </a:lnTo>
                  <a:lnTo>
                    <a:pt x="751" y="290"/>
                  </a:lnTo>
                  <a:lnTo>
                    <a:pt x="753" y="307"/>
                  </a:lnTo>
                  <a:lnTo>
                    <a:pt x="756" y="323"/>
                  </a:lnTo>
                  <a:lnTo>
                    <a:pt x="762" y="338"/>
                  </a:lnTo>
                  <a:lnTo>
                    <a:pt x="768" y="352"/>
                  </a:lnTo>
                  <a:lnTo>
                    <a:pt x="777" y="364"/>
                  </a:lnTo>
                  <a:lnTo>
                    <a:pt x="786" y="374"/>
                  </a:lnTo>
                  <a:lnTo>
                    <a:pt x="796" y="383"/>
                  </a:lnTo>
                  <a:lnTo>
                    <a:pt x="808" y="392"/>
                  </a:lnTo>
                  <a:lnTo>
                    <a:pt x="821" y="397"/>
                  </a:lnTo>
                  <a:lnTo>
                    <a:pt x="833" y="401"/>
                  </a:lnTo>
                  <a:lnTo>
                    <a:pt x="847" y="404"/>
                  </a:lnTo>
                  <a:lnTo>
                    <a:pt x="861" y="405"/>
                  </a:lnTo>
                  <a:lnTo>
                    <a:pt x="876" y="404"/>
                  </a:lnTo>
                  <a:lnTo>
                    <a:pt x="890" y="402"/>
                  </a:lnTo>
                  <a:lnTo>
                    <a:pt x="905" y="397"/>
                  </a:lnTo>
                  <a:lnTo>
                    <a:pt x="905" y="397"/>
                  </a:lnTo>
                  <a:lnTo>
                    <a:pt x="896" y="393"/>
                  </a:lnTo>
                  <a:lnTo>
                    <a:pt x="887" y="386"/>
                  </a:lnTo>
                  <a:lnTo>
                    <a:pt x="879" y="378"/>
                  </a:lnTo>
                  <a:lnTo>
                    <a:pt x="874" y="368"/>
                  </a:lnTo>
                  <a:lnTo>
                    <a:pt x="870" y="358"/>
                  </a:lnTo>
                  <a:lnTo>
                    <a:pt x="868" y="347"/>
                  </a:lnTo>
                  <a:lnTo>
                    <a:pt x="866" y="335"/>
                  </a:lnTo>
                  <a:lnTo>
                    <a:pt x="866" y="322"/>
                  </a:lnTo>
                  <a:lnTo>
                    <a:pt x="867" y="309"/>
                  </a:lnTo>
                  <a:lnTo>
                    <a:pt x="868" y="296"/>
                  </a:lnTo>
                  <a:lnTo>
                    <a:pt x="871" y="283"/>
                  </a:lnTo>
                  <a:lnTo>
                    <a:pt x="874" y="272"/>
                  </a:lnTo>
                  <a:lnTo>
                    <a:pt x="878" y="259"/>
                  </a:lnTo>
                  <a:lnTo>
                    <a:pt x="883" y="248"/>
                  </a:lnTo>
                  <a:lnTo>
                    <a:pt x="888" y="237"/>
                  </a:lnTo>
                  <a:lnTo>
                    <a:pt x="894" y="229"/>
                  </a:lnTo>
                  <a:lnTo>
                    <a:pt x="894" y="229"/>
                  </a:lnTo>
                  <a:lnTo>
                    <a:pt x="902" y="219"/>
                  </a:lnTo>
                  <a:lnTo>
                    <a:pt x="909" y="211"/>
                  </a:lnTo>
                  <a:lnTo>
                    <a:pt x="918" y="203"/>
                  </a:lnTo>
                  <a:lnTo>
                    <a:pt x="927" y="197"/>
                  </a:lnTo>
                  <a:lnTo>
                    <a:pt x="944" y="184"/>
                  </a:lnTo>
                  <a:lnTo>
                    <a:pt x="951" y="177"/>
                  </a:lnTo>
                  <a:lnTo>
                    <a:pt x="958" y="170"/>
                  </a:lnTo>
                  <a:lnTo>
                    <a:pt x="958" y="170"/>
                  </a:lnTo>
                  <a:lnTo>
                    <a:pt x="978" y="159"/>
                  </a:lnTo>
                  <a:lnTo>
                    <a:pt x="998" y="150"/>
                  </a:lnTo>
                  <a:lnTo>
                    <a:pt x="1020" y="140"/>
                  </a:lnTo>
                  <a:lnTo>
                    <a:pt x="1041" y="131"/>
                  </a:lnTo>
                  <a:lnTo>
                    <a:pt x="1064" y="123"/>
                  </a:lnTo>
                  <a:lnTo>
                    <a:pt x="1086" y="116"/>
                  </a:lnTo>
                  <a:lnTo>
                    <a:pt x="1134" y="102"/>
                  </a:lnTo>
                  <a:lnTo>
                    <a:pt x="1134" y="102"/>
                  </a:lnTo>
                  <a:lnTo>
                    <a:pt x="1179" y="91"/>
                  </a:lnTo>
                  <a:lnTo>
                    <a:pt x="1224" y="78"/>
                  </a:lnTo>
                  <a:lnTo>
                    <a:pt x="1268" y="66"/>
                  </a:lnTo>
                  <a:lnTo>
                    <a:pt x="1290" y="62"/>
                  </a:lnTo>
                  <a:lnTo>
                    <a:pt x="1311" y="57"/>
                  </a:lnTo>
                  <a:lnTo>
                    <a:pt x="1311" y="57"/>
                  </a:lnTo>
                  <a:lnTo>
                    <a:pt x="1330" y="55"/>
                  </a:lnTo>
                  <a:lnTo>
                    <a:pt x="1350" y="52"/>
                  </a:lnTo>
                  <a:lnTo>
                    <a:pt x="1388" y="48"/>
                  </a:lnTo>
                  <a:lnTo>
                    <a:pt x="1408" y="46"/>
                  </a:lnTo>
                  <a:lnTo>
                    <a:pt x="1428" y="41"/>
                  </a:lnTo>
                  <a:lnTo>
                    <a:pt x="1448" y="36"/>
                  </a:lnTo>
                  <a:lnTo>
                    <a:pt x="1467" y="30"/>
                  </a:lnTo>
                  <a:lnTo>
                    <a:pt x="1467" y="30"/>
                  </a:lnTo>
                  <a:lnTo>
                    <a:pt x="1403" y="25"/>
                  </a:lnTo>
                  <a:lnTo>
                    <a:pt x="1339" y="22"/>
                  </a:lnTo>
                  <a:lnTo>
                    <a:pt x="1339" y="22"/>
                  </a:lnTo>
                  <a:close/>
                  <a:moveTo>
                    <a:pt x="2063" y="534"/>
                  </a:moveTo>
                  <a:lnTo>
                    <a:pt x="2063" y="534"/>
                  </a:lnTo>
                  <a:lnTo>
                    <a:pt x="2060" y="522"/>
                  </a:lnTo>
                  <a:lnTo>
                    <a:pt x="2057" y="510"/>
                  </a:lnTo>
                  <a:lnTo>
                    <a:pt x="2051" y="486"/>
                  </a:lnTo>
                  <a:lnTo>
                    <a:pt x="2051" y="486"/>
                  </a:lnTo>
                  <a:lnTo>
                    <a:pt x="2041" y="449"/>
                  </a:lnTo>
                  <a:lnTo>
                    <a:pt x="2030" y="415"/>
                  </a:lnTo>
                  <a:lnTo>
                    <a:pt x="2024" y="398"/>
                  </a:lnTo>
                  <a:lnTo>
                    <a:pt x="2018" y="381"/>
                  </a:lnTo>
                  <a:lnTo>
                    <a:pt x="2010" y="365"/>
                  </a:lnTo>
                  <a:lnTo>
                    <a:pt x="2002" y="349"/>
                  </a:lnTo>
                  <a:lnTo>
                    <a:pt x="2002" y="349"/>
                  </a:lnTo>
                  <a:lnTo>
                    <a:pt x="1996" y="339"/>
                  </a:lnTo>
                  <a:lnTo>
                    <a:pt x="1989" y="331"/>
                  </a:lnTo>
                  <a:lnTo>
                    <a:pt x="1981" y="322"/>
                  </a:lnTo>
                  <a:lnTo>
                    <a:pt x="1974" y="313"/>
                  </a:lnTo>
                  <a:lnTo>
                    <a:pt x="1974" y="313"/>
                  </a:lnTo>
                  <a:lnTo>
                    <a:pt x="1969" y="306"/>
                  </a:lnTo>
                  <a:lnTo>
                    <a:pt x="1966" y="297"/>
                  </a:lnTo>
                  <a:lnTo>
                    <a:pt x="1963" y="290"/>
                  </a:lnTo>
                  <a:lnTo>
                    <a:pt x="1959" y="282"/>
                  </a:lnTo>
                  <a:lnTo>
                    <a:pt x="1959" y="282"/>
                  </a:lnTo>
                  <a:lnTo>
                    <a:pt x="1949" y="269"/>
                  </a:lnTo>
                  <a:lnTo>
                    <a:pt x="1938" y="257"/>
                  </a:lnTo>
                  <a:lnTo>
                    <a:pt x="1927" y="244"/>
                  </a:lnTo>
                  <a:lnTo>
                    <a:pt x="1915" y="232"/>
                  </a:lnTo>
                  <a:lnTo>
                    <a:pt x="1891" y="208"/>
                  </a:lnTo>
                  <a:lnTo>
                    <a:pt x="1865" y="185"/>
                  </a:lnTo>
                  <a:lnTo>
                    <a:pt x="1865" y="185"/>
                  </a:lnTo>
                  <a:lnTo>
                    <a:pt x="1843" y="167"/>
                  </a:lnTo>
                  <a:lnTo>
                    <a:pt x="1820" y="148"/>
                  </a:lnTo>
                  <a:lnTo>
                    <a:pt x="1795" y="132"/>
                  </a:lnTo>
                  <a:lnTo>
                    <a:pt x="1769" y="117"/>
                  </a:lnTo>
                  <a:lnTo>
                    <a:pt x="1742" y="104"/>
                  </a:lnTo>
                  <a:lnTo>
                    <a:pt x="1715" y="91"/>
                  </a:lnTo>
                  <a:lnTo>
                    <a:pt x="1685" y="79"/>
                  </a:lnTo>
                  <a:lnTo>
                    <a:pt x="1655" y="69"/>
                  </a:lnTo>
                  <a:lnTo>
                    <a:pt x="1655" y="69"/>
                  </a:lnTo>
                  <a:lnTo>
                    <a:pt x="1632" y="62"/>
                  </a:lnTo>
                  <a:lnTo>
                    <a:pt x="1610" y="55"/>
                  </a:lnTo>
                  <a:lnTo>
                    <a:pt x="1586" y="49"/>
                  </a:lnTo>
                  <a:lnTo>
                    <a:pt x="1563" y="45"/>
                  </a:lnTo>
                  <a:lnTo>
                    <a:pt x="1539" y="42"/>
                  </a:lnTo>
                  <a:lnTo>
                    <a:pt x="1514" y="41"/>
                  </a:lnTo>
                  <a:lnTo>
                    <a:pt x="1490" y="42"/>
                  </a:lnTo>
                  <a:lnTo>
                    <a:pt x="1478" y="44"/>
                  </a:lnTo>
                  <a:lnTo>
                    <a:pt x="1465" y="47"/>
                  </a:lnTo>
                  <a:lnTo>
                    <a:pt x="1465" y="47"/>
                  </a:lnTo>
                  <a:lnTo>
                    <a:pt x="1438" y="54"/>
                  </a:lnTo>
                  <a:lnTo>
                    <a:pt x="1411" y="60"/>
                  </a:lnTo>
                  <a:lnTo>
                    <a:pt x="1382" y="66"/>
                  </a:lnTo>
                  <a:lnTo>
                    <a:pt x="1352" y="70"/>
                  </a:lnTo>
                  <a:lnTo>
                    <a:pt x="1293" y="80"/>
                  </a:lnTo>
                  <a:lnTo>
                    <a:pt x="1264" y="85"/>
                  </a:lnTo>
                  <a:lnTo>
                    <a:pt x="1234" y="92"/>
                  </a:lnTo>
                  <a:lnTo>
                    <a:pt x="1234" y="92"/>
                  </a:lnTo>
                  <a:lnTo>
                    <a:pt x="1209" y="98"/>
                  </a:lnTo>
                  <a:lnTo>
                    <a:pt x="1184" y="105"/>
                  </a:lnTo>
                  <a:lnTo>
                    <a:pt x="1184" y="105"/>
                  </a:lnTo>
                  <a:lnTo>
                    <a:pt x="1163" y="109"/>
                  </a:lnTo>
                  <a:lnTo>
                    <a:pt x="1144" y="114"/>
                  </a:lnTo>
                  <a:lnTo>
                    <a:pt x="1106" y="127"/>
                  </a:lnTo>
                  <a:lnTo>
                    <a:pt x="1071" y="140"/>
                  </a:lnTo>
                  <a:lnTo>
                    <a:pt x="1037" y="153"/>
                  </a:lnTo>
                  <a:lnTo>
                    <a:pt x="1037" y="153"/>
                  </a:lnTo>
                  <a:lnTo>
                    <a:pt x="1008" y="166"/>
                  </a:lnTo>
                  <a:lnTo>
                    <a:pt x="993" y="173"/>
                  </a:lnTo>
                  <a:lnTo>
                    <a:pt x="978" y="182"/>
                  </a:lnTo>
                  <a:lnTo>
                    <a:pt x="964" y="190"/>
                  </a:lnTo>
                  <a:lnTo>
                    <a:pt x="949" y="201"/>
                  </a:lnTo>
                  <a:lnTo>
                    <a:pt x="936" y="212"/>
                  </a:lnTo>
                  <a:lnTo>
                    <a:pt x="923" y="223"/>
                  </a:lnTo>
                  <a:lnTo>
                    <a:pt x="913" y="236"/>
                  </a:lnTo>
                  <a:lnTo>
                    <a:pt x="903" y="250"/>
                  </a:lnTo>
                  <a:lnTo>
                    <a:pt x="894" y="266"/>
                  </a:lnTo>
                  <a:lnTo>
                    <a:pt x="888" y="282"/>
                  </a:lnTo>
                  <a:lnTo>
                    <a:pt x="884" y="299"/>
                  </a:lnTo>
                  <a:lnTo>
                    <a:pt x="883" y="309"/>
                  </a:lnTo>
                  <a:lnTo>
                    <a:pt x="883" y="319"/>
                  </a:lnTo>
                  <a:lnTo>
                    <a:pt x="883" y="328"/>
                  </a:lnTo>
                  <a:lnTo>
                    <a:pt x="883" y="338"/>
                  </a:lnTo>
                  <a:lnTo>
                    <a:pt x="885" y="349"/>
                  </a:lnTo>
                  <a:lnTo>
                    <a:pt x="887" y="359"/>
                  </a:lnTo>
                  <a:lnTo>
                    <a:pt x="887" y="359"/>
                  </a:lnTo>
                  <a:lnTo>
                    <a:pt x="892" y="368"/>
                  </a:lnTo>
                  <a:lnTo>
                    <a:pt x="899" y="375"/>
                  </a:lnTo>
                  <a:lnTo>
                    <a:pt x="905" y="381"/>
                  </a:lnTo>
                  <a:lnTo>
                    <a:pt x="912" y="385"/>
                  </a:lnTo>
                  <a:lnTo>
                    <a:pt x="918" y="387"/>
                  </a:lnTo>
                  <a:lnTo>
                    <a:pt x="926" y="388"/>
                  </a:lnTo>
                  <a:lnTo>
                    <a:pt x="933" y="389"/>
                  </a:lnTo>
                  <a:lnTo>
                    <a:pt x="942" y="388"/>
                  </a:lnTo>
                  <a:lnTo>
                    <a:pt x="958" y="385"/>
                  </a:lnTo>
                  <a:lnTo>
                    <a:pt x="975" y="381"/>
                  </a:lnTo>
                  <a:lnTo>
                    <a:pt x="993" y="374"/>
                  </a:lnTo>
                  <a:lnTo>
                    <a:pt x="1012" y="369"/>
                  </a:lnTo>
                  <a:lnTo>
                    <a:pt x="1012" y="369"/>
                  </a:lnTo>
                  <a:lnTo>
                    <a:pt x="1035" y="364"/>
                  </a:lnTo>
                  <a:lnTo>
                    <a:pt x="1055" y="359"/>
                  </a:lnTo>
                  <a:lnTo>
                    <a:pt x="1094" y="352"/>
                  </a:lnTo>
                  <a:lnTo>
                    <a:pt x="1094" y="352"/>
                  </a:lnTo>
                  <a:lnTo>
                    <a:pt x="1101" y="347"/>
                  </a:lnTo>
                  <a:lnTo>
                    <a:pt x="1110" y="343"/>
                  </a:lnTo>
                  <a:lnTo>
                    <a:pt x="1117" y="340"/>
                  </a:lnTo>
                  <a:lnTo>
                    <a:pt x="1127" y="338"/>
                  </a:lnTo>
                  <a:lnTo>
                    <a:pt x="1146" y="334"/>
                  </a:lnTo>
                  <a:lnTo>
                    <a:pt x="1169" y="329"/>
                  </a:lnTo>
                  <a:lnTo>
                    <a:pt x="1169" y="329"/>
                  </a:lnTo>
                  <a:lnTo>
                    <a:pt x="1200" y="322"/>
                  </a:lnTo>
                  <a:lnTo>
                    <a:pt x="1216" y="320"/>
                  </a:lnTo>
                  <a:lnTo>
                    <a:pt x="1231" y="319"/>
                  </a:lnTo>
                  <a:lnTo>
                    <a:pt x="1231" y="319"/>
                  </a:lnTo>
                  <a:lnTo>
                    <a:pt x="1261" y="319"/>
                  </a:lnTo>
                  <a:lnTo>
                    <a:pt x="1291" y="319"/>
                  </a:lnTo>
                  <a:lnTo>
                    <a:pt x="1354" y="317"/>
                  </a:lnTo>
                  <a:lnTo>
                    <a:pt x="1354" y="317"/>
                  </a:lnTo>
                  <a:lnTo>
                    <a:pt x="1382" y="318"/>
                  </a:lnTo>
                  <a:lnTo>
                    <a:pt x="1408" y="319"/>
                  </a:lnTo>
                  <a:lnTo>
                    <a:pt x="1408" y="319"/>
                  </a:lnTo>
                  <a:lnTo>
                    <a:pt x="1439" y="319"/>
                  </a:lnTo>
                  <a:lnTo>
                    <a:pt x="1453" y="320"/>
                  </a:lnTo>
                  <a:lnTo>
                    <a:pt x="1459" y="321"/>
                  </a:lnTo>
                  <a:lnTo>
                    <a:pt x="1463" y="322"/>
                  </a:lnTo>
                  <a:lnTo>
                    <a:pt x="1463" y="322"/>
                  </a:lnTo>
                  <a:lnTo>
                    <a:pt x="1467" y="324"/>
                  </a:lnTo>
                  <a:lnTo>
                    <a:pt x="1471" y="327"/>
                  </a:lnTo>
                  <a:lnTo>
                    <a:pt x="1478" y="336"/>
                  </a:lnTo>
                  <a:lnTo>
                    <a:pt x="1486" y="347"/>
                  </a:lnTo>
                  <a:lnTo>
                    <a:pt x="1492" y="358"/>
                  </a:lnTo>
                  <a:lnTo>
                    <a:pt x="1503" y="383"/>
                  </a:lnTo>
                  <a:lnTo>
                    <a:pt x="1512" y="404"/>
                  </a:lnTo>
                  <a:lnTo>
                    <a:pt x="1512" y="404"/>
                  </a:lnTo>
                  <a:lnTo>
                    <a:pt x="1518" y="418"/>
                  </a:lnTo>
                  <a:lnTo>
                    <a:pt x="1521" y="433"/>
                  </a:lnTo>
                  <a:lnTo>
                    <a:pt x="1524" y="447"/>
                  </a:lnTo>
                  <a:lnTo>
                    <a:pt x="1525" y="461"/>
                  </a:lnTo>
                  <a:lnTo>
                    <a:pt x="1525" y="475"/>
                  </a:lnTo>
                  <a:lnTo>
                    <a:pt x="1524" y="488"/>
                  </a:lnTo>
                  <a:lnTo>
                    <a:pt x="1523" y="502"/>
                  </a:lnTo>
                  <a:lnTo>
                    <a:pt x="1520" y="514"/>
                  </a:lnTo>
                  <a:lnTo>
                    <a:pt x="1515" y="526"/>
                  </a:lnTo>
                  <a:lnTo>
                    <a:pt x="1510" y="538"/>
                  </a:lnTo>
                  <a:lnTo>
                    <a:pt x="1505" y="549"/>
                  </a:lnTo>
                  <a:lnTo>
                    <a:pt x="1498" y="559"/>
                  </a:lnTo>
                  <a:lnTo>
                    <a:pt x="1491" y="568"/>
                  </a:lnTo>
                  <a:lnTo>
                    <a:pt x="1482" y="576"/>
                  </a:lnTo>
                  <a:lnTo>
                    <a:pt x="1473" y="583"/>
                  </a:lnTo>
                  <a:lnTo>
                    <a:pt x="1463" y="589"/>
                  </a:lnTo>
                  <a:lnTo>
                    <a:pt x="1463" y="589"/>
                  </a:lnTo>
                  <a:lnTo>
                    <a:pt x="1452" y="593"/>
                  </a:lnTo>
                  <a:lnTo>
                    <a:pt x="1437" y="597"/>
                  </a:lnTo>
                  <a:lnTo>
                    <a:pt x="1407" y="604"/>
                  </a:lnTo>
                  <a:lnTo>
                    <a:pt x="1407" y="604"/>
                  </a:lnTo>
                  <a:lnTo>
                    <a:pt x="1325" y="623"/>
                  </a:lnTo>
                  <a:lnTo>
                    <a:pt x="1284" y="631"/>
                  </a:lnTo>
                  <a:lnTo>
                    <a:pt x="1244" y="640"/>
                  </a:lnTo>
                  <a:lnTo>
                    <a:pt x="1202" y="646"/>
                  </a:lnTo>
                  <a:lnTo>
                    <a:pt x="1160" y="652"/>
                  </a:lnTo>
                  <a:lnTo>
                    <a:pt x="1118" y="656"/>
                  </a:lnTo>
                  <a:lnTo>
                    <a:pt x="1076" y="658"/>
                  </a:lnTo>
                  <a:lnTo>
                    <a:pt x="1076" y="658"/>
                  </a:lnTo>
                  <a:lnTo>
                    <a:pt x="1056" y="658"/>
                  </a:lnTo>
                  <a:lnTo>
                    <a:pt x="1037" y="657"/>
                  </a:lnTo>
                  <a:lnTo>
                    <a:pt x="1018" y="655"/>
                  </a:lnTo>
                  <a:lnTo>
                    <a:pt x="998" y="653"/>
                  </a:lnTo>
                  <a:lnTo>
                    <a:pt x="960" y="645"/>
                  </a:lnTo>
                  <a:lnTo>
                    <a:pt x="922" y="637"/>
                  </a:lnTo>
                  <a:lnTo>
                    <a:pt x="885" y="627"/>
                  </a:lnTo>
                  <a:lnTo>
                    <a:pt x="848" y="620"/>
                  </a:lnTo>
                  <a:lnTo>
                    <a:pt x="829" y="616"/>
                  </a:lnTo>
                  <a:lnTo>
                    <a:pt x="811" y="614"/>
                  </a:lnTo>
                  <a:lnTo>
                    <a:pt x="793" y="612"/>
                  </a:lnTo>
                  <a:lnTo>
                    <a:pt x="775" y="611"/>
                  </a:lnTo>
                  <a:lnTo>
                    <a:pt x="775" y="611"/>
                  </a:lnTo>
                  <a:lnTo>
                    <a:pt x="729" y="612"/>
                  </a:lnTo>
                  <a:lnTo>
                    <a:pt x="682" y="614"/>
                  </a:lnTo>
                  <a:lnTo>
                    <a:pt x="635" y="619"/>
                  </a:lnTo>
                  <a:lnTo>
                    <a:pt x="588" y="624"/>
                  </a:lnTo>
                  <a:lnTo>
                    <a:pt x="496" y="634"/>
                  </a:lnTo>
                  <a:lnTo>
                    <a:pt x="450" y="638"/>
                  </a:lnTo>
                  <a:lnTo>
                    <a:pt x="406" y="641"/>
                  </a:lnTo>
                  <a:lnTo>
                    <a:pt x="406" y="641"/>
                  </a:lnTo>
                  <a:lnTo>
                    <a:pt x="401" y="645"/>
                  </a:lnTo>
                  <a:lnTo>
                    <a:pt x="396" y="649"/>
                  </a:lnTo>
                  <a:lnTo>
                    <a:pt x="390" y="652"/>
                  </a:lnTo>
                  <a:lnTo>
                    <a:pt x="386" y="656"/>
                  </a:lnTo>
                  <a:lnTo>
                    <a:pt x="386" y="656"/>
                  </a:lnTo>
                  <a:lnTo>
                    <a:pt x="378" y="656"/>
                  </a:lnTo>
                  <a:lnTo>
                    <a:pt x="372" y="657"/>
                  </a:lnTo>
                  <a:lnTo>
                    <a:pt x="367" y="658"/>
                  </a:lnTo>
                  <a:lnTo>
                    <a:pt x="361" y="660"/>
                  </a:lnTo>
                  <a:lnTo>
                    <a:pt x="352" y="666"/>
                  </a:lnTo>
                  <a:lnTo>
                    <a:pt x="342" y="671"/>
                  </a:lnTo>
                  <a:lnTo>
                    <a:pt x="342" y="671"/>
                  </a:lnTo>
                  <a:lnTo>
                    <a:pt x="326" y="681"/>
                  </a:lnTo>
                  <a:lnTo>
                    <a:pt x="311" y="690"/>
                  </a:lnTo>
                  <a:lnTo>
                    <a:pt x="296" y="701"/>
                  </a:lnTo>
                  <a:lnTo>
                    <a:pt x="282" y="713"/>
                  </a:lnTo>
                  <a:lnTo>
                    <a:pt x="282" y="713"/>
                  </a:lnTo>
                  <a:lnTo>
                    <a:pt x="263" y="730"/>
                  </a:lnTo>
                  <a:lnTo>
                    <a:pt x="246" y="747"/>
                  </a:lnTo>
                  <a:lnTo>
                    <a:pt x="228" y="763"/>
                  </a:lnTo>
                  <a:lnTo>
                    <a:pt x="222" y="772"/>
                  </a:lnTo>
                  <a:lnTo>
                    <a:pt x="217" y="780"/>
                  </a:lnTo>
                  <a:lnTo>
                    <a:pt x="217" y="780"/>
                  </a:lnTo>
                  <a:lnTo>
                    <a:pt x="209" y="794"/>
                  </a:lnTo>
                  <a:lnTo>
                    <a:pt x="203" y="810"/>
                  </a:lnTo>
                  <a:lnTo>
                    <a:pt x="199" y="827"/>
                  </a:lnTo>
                  <a:lnTo>
                    <a:pt x="194" y="847"/>
                  </a:lnTo>
                  <a:lnTo>
                    <a:pt x="192" y="866"/>
                  </a:lnTo>
                  <a:lnTo>
                    <a:pt x="192" y="884"/>
                  </a:lnTo>
                  <a:lnTo>
                    <a:pt x="193" y="901"/>
                  </a:lnTo>
                  <a:lnTo>
                    <a:pt x="195" y="910"/>
                  </a:lnTo>
                  <a:lnTo>
                    <a:pt x="197" y="917"/>
                  </a:lnTo>
                  <a:lnTo>
                    <a:pt x="197" y="917"/>
                  </a:lnTo>
                  <a:lnTo>
                    <a:pt x="200" y="923"/>
                  </a:lnTo>
                  <a:lnTo>
                    <a:pt x="203" y="927"/>
                  </a:lnTo>
                  <a:lnTo>
                    <a:pt x="209" y="934"/>
                  </a:lnTo>
                  <a:lnTo>
                    <a:pt x="215" y="941"/>
                  </a:lnTo>
                  <a:lnTo>
                    <a:pt x="218" y="945"/>
                  </a:lnTo>
                  <a:lnTo>
                    <a:pt x="220" y="949"/>
                  </a:lnTo>
                  <a:lnTo>
                    <a:pt x="220" y="949"/>
                  </a:lnTo>
                  <a:lnTo>
                    <a:pt x="268" y="939"/>
                  </a:lnTo>
                  <a:lnTo>
                    <a:pt x="315" y="927"/>
                  </a:lnTo>
                  <a:lnTo>
                    <a:pt x="409" y="902"/>
                  </a:lnTo>
                  <a:lnTo>
                    <a:pt x="599" y="850"/>
                  </a:lnTo>
                  <a:lnTo>
                    <a:pt x="599" y="850"/>
                  </a:lnTo>
                  <a:lnTo>
                    <a:pt x="647" y="837"/>
                  </a:lnTo>
                  <a:lnTo>
                    <a:pt x="694" y="825"/>
                  </a:lnTo>
                  <a:lnTo>
                    <a:pt x="742" y="813"/>
                  </a:lnTo>
                  <a:lnTo>
                    <a:pt x="791" y="801"/>
                  </a:lnTo>
                  <a:lnTo>
                    <a:pt x="791" y="801"/>
                  </a:lnTo>
                  <a:lnTo>
                    <a:pt x="886" y="776"/>
                  </a:lnTo>
                  <a:lnTo>
                    <a:pt x="934" y="764"/>
                  </a:lnTo>
                  <a:lnTo>
                    <a:pt x="982" y="755"/>
                  </a:lnTo>
                  <a:lnTo>
                    <a:pt x="982" y="755"/>
                  </a:lnTo>
                  <a:lnTo>
                    <a:pt x="1007" y="749"/>
                  </a:lnTo>
                  <a:lnTo>
                    <a:pt x="1030" y="744"/>
                  </a:lnTo>
                  <a:lnTo>
                    <a:pt x="1079" y="731"/>
                  </a:lnTo>
                  <a:lnTo>
                    <a:pt x="1126" y="718"/>
                  </a:lnTo>
                  <a:lnTo>
                    <a:pt x="1174" y="705"/>
                  </a:lnTo>
                  <a:lnTo>
                    <a:pt x="1174" y="705"/>
                  </a:lnTo>
                  <a:lnTo>
                    <a:pt x="1223" y="693"/>
                  </a:lnTo>
                  <a:lnTo>
                    <a:pt x="1270" y="680"/>
                  </a:lnTo>
                  <a:lnTo>
                    <a:pt x="1363" y="653"/>
                  </a:lnTo>
                  <a:lnTo>
                    <a:pt x="1454" y="626"/>
                  </a:lnTo>
                  <a:lnTo>
                    <a:pt x="1545" y="600"/>
                  </a:lnTo>
                  <a:lnTo>
                    <a:pt x="1545" y="600"/>
                  </a:lnTo>
                  <a:lnTo>
                    <a:pt x="1593" y="587"/>
                  </a:lnTo>
                  <a:lnTo>
                    <a:pt x="1639" y="577"/>
                  </a:lnTo>
                  <a:lnTo>
                    <a:pt x="1685" y="567"/>
                  </a:lnTo>
                  <a:lnTo>
                    <a:pt x="1707" y="563"/>
                  </a:lnTo>
                  <a:lnTo>
                    <a:pt x="1730" y="561"/>
                  </a:lnTo>
                  <a:lnTo>
                    <a:pt x="1730" y="561"/>
                  </a:lnTo>
                  <a:lnTo>
                    <a:pt x="1766" y="556"/>
                  </a:lnTo>
                  <a:lnTo>
                    <a:pt x="1804" y="551"/>
                  </a:lnTo>
                  <a:lnTo>
                    <a:pt x="1804" y="551"/>
                  </a:lnTo>
                  <a:lnTo>
                    <a:pt x="1824" y="548"/>
                  </a:lnTo>
                  <a:lnTo>
                    <a:pt x="1844" y="544"/>
                  </a:lnTo>
                  <a:lnTo>
                    <a:pt x="1884" y="535"/>
                  </a:lnTo>
                  <a:lnTo>
                    <a:pt x="1921" y="528"/>
                  </a:lnTo>
                  <a:lnTo>
                    <a:pt x="1941" y="524"/>
                  </a:lnTo>
                  <a:lnTo>
                    <a:pt x="1959" y="523"/>
                  </a:lnTo>
                  <a:lnTo>
                    <a:pt x="1959" y="523"/>
                  </a:lnTo>
                  <a:lnTo>
                    <a:pt x="1975" y="533"/>
                  </a:lnTo>
                  <a:lnTo>
                    <a:pt x="1983" y="538"/>
                  </a:lnTo>
                  <a:lnTo>
                    <a:pt x="1993" y="541"/>
                  </a:lnTo>
                  <a:lnTo>
                    <a:pt x="1993" y="541"/>
                  </a:lnTo>
                  <a:lnTo>
                    <a:pt x="2004" y="563"/>
                  </a:lnTo>
                  <a:lnTo>
                    <a:pt x="2012" y="584"/>
                  </a:lnTo>
                  <a:lnTo>
                    <a:pt x="2020" y="607"/>
                  </a:lnTo>
                  <a:lnTo>
                    <a:pt x="2027" y="630"/>
                  </a:lnTo>
                  <a:lnTo>
                    <a:pt x="2034" y="653"/>
                  </a:lnTo>
                  <a:lnTo>
                    <a:pt x="2041" y="676"/>
                  </a:lnTo>
                  <a:lnTo>
                    <a:pt x="2050" y="699"/>
                  </a:lnTo>
                  <a:lnTo>
                    <a:pt x="2060" y="720"/>
                  </a:lnTo>
                  <a:lnTo>
                    <a:pt x="2060" y="720"/>
                  </a:lnTo>
                  <a:lnTo>
                    <a:pt x="2063" y="675"/>
                  </a:lnTo>
                  <a:lnTo>
                    <a:pt x="2065" y="628"/>
                  </a:lnTo>
                  <a:lnTo>
                    <a:pt x="2066" y="605"/>
                  </a:lnTo>
                  <a:lnTo>
                    <a:pt x="2066" y="581"/>
                  </a:lnTo>
                  <a:lnTo>
                    <a:pt x="2065" y="558"/>
                  </a:lnTo>
                  <a:lnTo>
                    <a:pt x="2063" y="534"/>
                  </a:lnTo>
                  <a:lnTo>
                    <a:pt x="2063" y="534"/>
                  </a:lnTo>
                  <a:close/>
                  <a:moveTo>
                    <a:pt x="1613" y="42"/>
                  </a:moveTo>
                  <a:lnTo>
                    <a:pt x="1613" y="42"/>
                  </a:lnTo>
                  <a:lnTo>
                    <a:pt x="1631" y="47"/>
                  </a:lnTo>
                  <a:lnTo>
                    <a:pt x="1648" y="51"/>
                  </a:lnTo>
                  <a:lnTo>
                    <a:pt x="1666" y="57"/>
                  </a:lnTo>
                  <a:lnTo>
                    <a:pt x="1684" y="64"/>
                  </a:lnTo>
                  <a:lnTo>
                    <a:pt x="1717" y="78"/>
                  </a:lnTo>
                  <a:lnTo>
                    <a:pt x="1750" y="93"/>
                  </a:lnTo>
                  <a:lnTo>
                    <a:pt x="1750" y="93"/>
                  </a:lnTo>
                  <a:lnTo>
                    <a:pt x="1776" y="107"/>
                  </a:lnTo>
                  <a:lnTo>
                    <a:pt x="1800" y="121"/>
                  </a:lnTo>
                  <a:lnTo>
                    <a:pt x="1823" y="136"/>
                  </a:lnTo>
                  <a:lnTo>
                    <a:pt x="1844" y="152"/>
                  </a:lnTo>
                  <a:lnTo>
                    <a:pt x="1844" y="152"/>
                  </a:lnTo>
                  <a:lnTo>
                    <a:pt x="1876" y="176"/>
                  </a:lnTo>
                  <a:lnTo>
                    <a:pt x="1891" y="190"/>
                  </a:lnTo>
                  <a:lnTo>
                    <a:pt x="1906" y="204"/>
                  </a:lnTo>
                  <a:lnTo>
                    <a:pt x="1921" y="219"/>
                  </a:lnTo>
                  <a:lnTo>
                    <a:pt x="1934" y="233"/>
                  </a:lnTo>
                  <a:lnTo>
                    <a:pt x="1947" y="249"/>
                  </a:lnTo>
                  <a:lnTo>
                    <a:pt x="1959" y="264"/>
                  </a:lnTo>
                  <a:lnTo>
                    <a:pt x="1959" y="264"/>
                  </a:lnTo>
                  <a:lnTo>
                    <a:pt x="1966" y="276"/>
                  </a:lnTo>
                  <a:lnTo>
                    <a:pt x="1974" y="288"/>
                  </a:lnTo>
                  <a:lnTo>
                    <a:pt x="1989" y="311"/>
                  </a:lnTo>
                  <a:lnTo>
                    <a:pt x="1989" y="311"/>
                  </a:lnTo>
                  <a:lnTo>
                    <a:pt x="1995" y="318"/>
                  </a:lnTo>
                  <a:lnTo>
                    <a:pt x="2002" y="325"/>
                  </a:lnTo>
                  <a:lnTo>
                    <a:pt x="2008" y="332"/>
                  </a:lnTo>
                  <a:lnTo>
                    <a:pt x="2013" y="339"/>
                  </a:lnTo>
                  <a:lnTo>
                    <a:pt x="2013" y="339"/>
                  </a:lnTo>
                  <a:lnTo>
                    <a:pt x="2025" y="359"/>
                  </a:lnTo>
                  <a:lnTo>
                    <a:pt x="2036" y="382"/>
                  </a:lnTo>
                  <a:lnTo>
                    <a:pt x="2047" y="407"/>
                  </a:lnTo>
                  <a:lnTo>
                    <a:pt x="2055" y="432"/>
                  </a:lnTo>
                  <a:lnTo>
                    <a:pt x="2063" y="459"/>
                  </a:lnTo>
                  <a:lnTo>
                    <a:pt x="2069" y="486"/>
                  </a:lnTo>
                  <a:lnTo>
                    <a:pt x="2074" y="513"/>
                  </a:lnTo>
                  <a:lnTo>
                    <a:pt x="2079" y="540"/>
                  </a:lnTo>
                  <a:lnTo>
                    <a:pt x="2079" y="540"/>
                  </a:lnTo>
                  <a:lnTo>
                    <a:pt x="2082" y="568"/>
                  </a:lnTo>
                  <a:lnTo>
                    <a:pt x="2083" y="596"/>
                  </a:lnTo>
                  <a:lnTo>
                    <a:pt x="2082" y="624"/>
                  </a:lnTo>
                  <a:lnTo>
                    <a:pt x="2081" y="652"/>
                  </a:lnTo>
                  <a:lnTo>
                    <a:pt x="2075" y="706"/>
                  </a:lnTo>
                  <a:lnTo>
                    <a:pt x="2070" y="760"/>
                  </a:lnTo>
                  <a:lnTo>
                    <a:pt x="2070" y="760"/>
                  </a:lnTo>
                  <a:lnTo>
                    <a:pt x="2080" y="758"/>
                  </a:lnTo>
                  <a:lnTo>
                    <a:pt x="2088" y="755"/>
                  </a:lnTo>
                  <a:lnTo>
                    <a:pt x="2096" y="751"/>
                  </a:lnTo>
                  <a:lnTo>
                    <a:pt x="2103" y="747"/>
                  </a:lnTo>
                  <a:lnTo>
                    <a:pt x="2110" y="743"/>
                  </a:lnTo>
                  <a:lnTo>
                    <a:pt x="2118" y="740"/>
                  </a:lnTo>
                  <a:lnTo>
                    <a:pt x="2127" y="736"/>
                  </a:lnTo>
                  <a:lnTo>
                    <a:pt x="2138" y="735"/>
                  </a:lnTo>
                  <a:lnTo>
                    <a:pt x="2138" y="735"/>
                  </a:lnTo>
                  <a:lnTo>
                    <a:pt x="2142" y="716"/>
                  </a:lnTo>
                  <a:lnTo>
                    <a:pt x="2145" y="698"/>
                  </a:lnTo>
                  <a:lnTo>
                    <a:pt x="2148" y="679"/>
                  </a:lnTo>
                  <a:lnTo>
                    <a:pt x="2150" y="660"/>
                  </a:lnTo>
                  <a:lnTo>
                    <a:pt x="2151" y="642"/>
                  </a:lnTo>
                  <a:lnTo>
                    <a:pt x="2153" y="625"/>
                  </a:lnTo>
                  <a:lnTo>
                    <a:pt x="2153" y="607"/>
                  </a:lnTo>
                  <a:lnTo>
                    <a:pt x="2151" y="590"/>
                  </a:lnTo>
                  <a:lnTo>
                    <a:pt x="2150" y="573"/>
                  </a:lnTo>
                  <a:lnTo>
                    <a:pt x="2148" y="555"/>
                  </a:lnTo>
                  <a:lnTo>
                    <a:pt x="2143" y="522"/>
                  </a:lnTo>
                  <a:lnTo>
                    <a:pt x="2134" y="489"/>
                  </a:lnTo>
                  <a:lnTo>
                    <a:pt x="2124" y="458"/>
                  </a:lnTo>
                  <a:lnTo>
                    <a:pt x="2124" y="458"/>
                  </a:lnTo>
                  <a:lnTo>
                    <a:pt x="2112" y="423"/>
                  </a:lnTo>
                  <a:lnTo>
                    <a:pt x="2099" y="389"/>
                  </a:lnTo>
                  <a:lnTo>
                    <a:pt x="2093" y="374"/>
                  </a:lnTo>
                  <a:lnTo>
                    <a:pt x="2085" y="358"/>
                  </a:lnTo>
                  <a:lnTo>
                    <a:pt x="2077" y="343"/>
                  </a:lnTo>
                  <a:lnTo>
                    <a:pt x="2068" y="328"/>
                  </a:lnTo>
                  <a:lnTo>
                    <a:pt x="2068" y="328"/>
                  </a:lnTo>
                  <a:lnTo>
                    <a:pt x="2053" y="306"/>
                  </a:lnTo>
                  <a:lnTo>
                    <a:pt x="2036" y="283"/>
                  </a:lnTo>
                  <a:lnTo>
                    <a:pt x="2019" y="263"/>
                  </a:lnTo>
                  <a:lnTo>
                    <a:pt x="2001" y="244"/>
                  </a:lnTo>
                  <a:lnTo>
                    <a:pt x="2001" y="244"/>
                  </a:lnTo>
                  <a:lnTo>
                    <a:pt x="1961" y="203"/>
                  </a:lnTo>
                  <a:lnTo>
                    <a:pt x="1942" y="185"/>
                  </a:lnTo>
                  <a:lnTo>
                    <a:pt x="1921" y="166"/>
                  </a:lnTo>
                  <a:lnTo>
                    <a:pt x="1901" y="148"/>
                  </a:lnTo>
                  <a:lnTo>
                    <a:pt x="1881" y="131"/>
                  </a:lnTo>
                  <a:lnTo>
                    <a:pt x="1859" y="116"/>
                  </a:lnTo>
                  <a:lnTo>
                    <a:pt x="1837" y="102"/>
                  </a:lnTo>
                  <a:lnTo>
                    <a:pt x="1837" y="102"/>
                  </a:lnTo>
                  <a:lnTo>
                    <a:pt x="1820" y="94"/>
                  </a:lnTo>
                  <a:lnTo>
                    <a:pt x="1801" y="85"/>
                  </a:lnTo>
                  <a:lnTo>
                    <a:pt x="1801" y="85"/>
                  </a:lnTo>
                  <a:lnTo>
                    <a:pt x="1785" y="79"/>
                  </a:lnTo>
                  <a:lnTo>
                    <a:pt x="1770" y="74"/>
                  </a:lnTo>
                  <a:lnTo>
                    <a:pt x="1755" y="69"/>
                  </a:lnTo>
                  <a:lnTo>
                    <a:pt x="1740" y="66"/>
                  </a:lnTo>
                  <a:lnTo>
                    <a:pt x="1708" y="60"/>
                  </a:lnTo>
                  <a:lnTo>
                    <a:pt x="1672" y="52"/>
                  </a:lnTo>
                  <a:lnTo>
                    <a:pt x="1672" y="52"/>
                  </a:lnTo>
                  <a:lnTo>
                    <a:pt x="1647" y="45"/>
                  </a:lnTo>
                  <a:lnTo>
                    <a:pt x="1634" y="42"/>
                  </a:lnTo>
                  <a:lnTo>
                    <a:pt x="1619" y="40"/>
                  </a:lnTo>
                  <a:lnTo>
                    <a:pt x="1619" y="40"/>
                  </a:lnTo>
                  <a:lnTo>
                    <a:pt x="1614" y="40"/>
                  </a:lnTo>
                  <a:lnTo>
                    <a:pt x="1612" y="41"/>
                  </a:lnTo>
                  <a:lnTo>
                    <a:pt x="1611" y="41"/>
                  </a:lnTo>
                  <a:lnTo>
                    <a:pt x="1612" y="42"/>
                  </a:lnTo>
                  <a:lnTo>
                    <a:pt x="1612" y="42"/>
                  </a:lnTo>
                  <a:lnTo>
                    <a:pt x="1613" y="42"/>
                  </a:lnTo>
                  <a:lnTo>
                    <a:pt x="1613" y="42"/>
                  </a:lnTo>
                  <a:close/>
                  <a:moveTo>
                    <a:pt x="919" y="90"/>
                  </a:moveTo>
                  <a:lnTo>
                    <a:pt x="919" y="90"/>
                  </a:lnTo>
                  <a:lnTo>
                    <a:pt x="907" y="93"/>
                  </a:lnTo>
                  <a:lnTo>
                    <a:pt x="899" y="97"/>
                  </a:lnTo>
                  <a:lnTo>
                    <a:pt x="890" y="101"/>
                  </a:lnTo>
                  <a:lnTo>
                    <a:pt x="882" y="107"/>
                  </a:lnTo>
                  <a:lnTo>
                    <a:pt x="882" y="107"/>
                  </a:lnTo>
                  <a:lnTo>
                    <a:pt x="868" y="112"/>
                  </a:lnTo>
                  <a:lnTo>
                    <a:pt x="855" y="117"/>
                  </a:lnTo>
                  <a:lnTo>
                    <a:pt x="855" y="117"/>
                  </a:lnTo>
                  <a:lnTo>
                    <a:pt x="837" y="128"/>
                  </a:lnTo>
                  <a:lnTo>
                    <a:pt x="822" y="139"/>
                  </a:lnTo>
                  <a:lnTo>
                    <a:pt x="808" y="151"/>
                  </a:lnTo>
                  <a:lnTo>
                    <a:pt x="795" y="162"/>
                  </a:lnTo>
                  <a:lnTo>
                    <a:pt x="795" y="162"/>
                  </a:lnTo>
                  <a:lnTo>
                    <a:pt x="782" y="173"/>
                  </a:lnTo>
                  <a:lnTo>
                    <a:pt x="768" y="185"/>
                  </a:lnTo>
                  <a:lnTo>
                    <a:pt x="754" y="196"/>
                  </a:lnTo>
                  <a:lnTo>
                    <a:pt x="749" y="201"/>
                  </a:lnTo>
                  <a:lnTo>
                    <a:pt x="745" y="206"/>
                  </a:lnTo>
                  <a:lnTo>
                    <a:pt x="745" y="206"/>
                  </a:lnTo>
                  <a:lnTo>
                    <a:pt x="735" y="219"/>
                  </a:lnTo>
                  <a:lnTo>
                    <a:pt x="729" y="233"/>
                  </a:lnTo>
                  <a:lnTo>
                    <a:pt x="722" y="247"/>
                  </a:lnTo>
                  <a:lnTo>
                    <a:pt x="718" y="261"/>
                  </a:lnTo>
                  <a:lnTo>
                    <a:pt x="715" y="275"/>
                  </a:lnTo>
                  <a:lnTo>
                    <a:pt x="714" y="288"/>
                  </a:lnTo>
                  <a:lnTo>
                    <a:pt x="714" y="302"/>
                  </a:lnTo>
                  <a:lnTo>
                    <a:pt x="716" y="314"/>
                  </a:lnTo>
                  <a:lnTo>
                    <a:pt x="719" y="327"/>
                  </a:lnTo>
                  <a:lnTo>
                    <a:pt x="723" y="339"/>
                  </a:lnTo>
                  <a:lnTo>
                    <a:pt x="730" y="351"/>
                  </a:lnTo>
                  <a:lnTo>
                    <a:pt x="737" y="362"/>
                  </a:lnTo>
                  <a:lnTo>
                    <a:pt x="746" y="371"/>
                  </a:lnTo>
                  <a:lnTo>
                    <a:pt x="756" y="381"/>
                  </a:lnTo>
                  <a:lnTo>
                    <a:pt x="768" y="388"/>
                  </a:lnTo>
                  <a:lnTo>
                    <a:pt x="782" y="396"/>
                  </a:lnTo>
                  <a:lnTo>
                    <a:pt x="782" y="396"/>
                  </a:lnTo>
                  <a:lnTo>
                    <a:pt x="775" y="389"/>
                  </a:lnTo>
                  <a:lnTo>
                    <a:pt x="769" y="382"/>
                  </a:lnTo>
                  <a:lnTo>
                    <a:pt x="763" y="374"/>
                  </a:lnTo>
                  <a:lnTo>
                    <a:pt x="757" y="365"/>
                  </a:lnTo>
                  <a:lnTo>
                    <a:pt x="753" y="355"/>
                  </a:lnTo>
                  <a:lnTo>
                    <a:pt x="749" y="344"/>
                  </a:lnTo>
                  <a:lnTo>
                    <a:pt x="745" y="334"/>
                  </a:lnTo>
                  <a:lnTo>
                    <a:pt x="741" y="323"/>
                  </a:lnTo>
                  <a:lnTo>
                    <a:pt x="739" y="311"/>
                  </a:lnTo>
                  <a:lnTo>
                    <a:pt x="737" y="299"/>
                  </a:lnTo>
                  <a:lnTo>
                    <a:pt x="737" y="288"/>
                  </a:lnTo>
                  <a:lnTo>
                    <a:pt x="736" y="277"/>
                  </a:lnTo>
                  <a:lnTo>
                    <a:pt x="737" y="265"/>
                  </a:lnTo>
                  <a:lnTo>
                    <a:pt x="738" y="256"/>
                  </a:lnTo>
                  <a:lnTo>
                    <a:pt x="740" y="245"/>
                  </a:lnTo>
                  <a:lnTo>
                    <a:pt x="745" y="236"/>
                  </a:lnTo>
                  <a:lnTo>
                    <a:pt x="745" y="236"/>
                  </a:lnTo>
                  <a:lnTo>
                    <a:pt x="750" y="225"/>
                  </a:lnTo>
                  <a:lnTo>
                    <a:pt x="757" y="213"/>
                  </a:lnTo>
                  <a:lnTo>
                    <a:pt x="766" y="201"/>
                  </a:lnTo>
                  <a:lnTo>
                    <a:pt x="776" y="190"/>
                  </a:lnTo>
                  <a:lnTo>
                    <a:pt x="786" y="178"/>
                  </a:lnTo>
                  <a:lnTo>
                    <a:pt x="797" y="169"/>
                  </a:lnTo>
                  <a:lnTo>
                    <a:pt x="820" y="150"/>
                  </a:lnTo>
                  <a:lnTo>
                    <a:pt x="820" y="150"/>
                  </a:lnTo>
                  <a:lnTo>
                    <a:pt x="832" y="140"/>
                  </a:lnTo>
                  <a:lnTo>
                    <a:pt x="845" y="131"/>
                  </a:lnTo>
                  <a:lnTo>
                    <a:pt x="872" y="116"/>
                  </a:lnTo>
                  <a:lnTo>
                    <a:pt x="899" y="102"/>
                  </a:lnTo>
                  <a:lnTo>
                    <a:pt x="922" y="90"/>
                  </a:lnTo>
                  <a:lnTo>
                    <a:pt x="922" y="90"/>
                  </a:lnTo>
                  <a:lnTo>
                    <a:pt x="919" y="90"/>
                  </a:lnTo>
                  <a:lnTo>
                    <a:pt x="919" y="90"/>
                  </a:lnTo>
                  <a:close/>
                  <a:moveTo>
                    <a:pt x="1448" y="576"/>
                  </a:moveTo>
                  <a:lnTo>
                    <a:pt x="1448" y="576"/>
                  </a:lnTo>
                  <a:lnTo>
                    <a:pt x="1457" y="573"/>
                  </a:lnTo>
                  <a:lnTo>
                    <a:pt x="1465" y="567"/>
                  </a:lnTo>
                  <a:lnTo>
                    <a:pt x="1473" y="561"/>
                  </a:lnTo>
                  <a:lnTo>
                    <a:pt x="1480" y="554"/>
                  </a:lnTo>
                  <a:lnTo>
                    <a:pt x="1487" y="547"/>
                  </a:lnTo>
                  <a:lnTo>
                    <a:pt x="1492" y="538"/>
                  </a:lnTo>
                  <a:lnTo>
                    <a:pt x="1497" y="529"/>
                  </a:lnTo>
                  <a:lnTo>
                    <a:pt x="1502" y="519"/>
                  </a:lnTo>
                  <a:lnTo>
                    <a:pt x="1506" y="509"/>
                  </a:lnTo>
                  <a:lnTo>
                    <a:pt x="1508" y="499"/>
                  </a:lnTo>
                  <a:lnTo>
                    <a:pt x="1510" y="487"/>
                  </a:lnTo>
                  <a:lnTo>
                    <a:pt x="1511" y="476"/>
                  </a:lnTo>
                  <a:lnTo>
                    <a:pt x="1512" y="464"/>
                  </a:lnTo>
                  <a:lnTo>
                    <a:pt x="1511" y="454"/>
                  </a:lnTo>
                  <a:lnTo>
                    <a:pt x="1510" y="442"/>
                  </a:lnTo>
                  <a:lnTo>
                    <a:pt x="1508" y="431"/>
                  </a:lnTo>
                  <a:lnTo>
                    <a:pt x="1508" y="431"/>
                  </a:lnTo>
                  <a:lnTo>
                    <a:pt x="1505" y="419"/>
                  </a:lnTo>
                  <a:lnTo>
                    <a:pt x="1499" y="408"/>
                  </a:lnTo>
                  <a:lnTo>
                    <a:pt x="1488" y="384"/>
                  </a:lnTo>
                  <a:lnTo>
                    <a:pt x="1488" y="384"/>
                  </a:lnTo>
                  <a:lnTo>
                    <a:pt x="1482" y="373"/>
                  </a:lnTo>
                  <a:lnTo>
                    <a:pt x="1477" y="365"/>
                  </a:lnTo>
                  <a:lnTo>
                    <a:pt x="1472" y="356"/>
                  </a:lnTo>
                  <a:lnTo>
                    <a:pt x="1465" y="350"/>
                  </a:lnTo>
                  <a:lnTo>
                    <a:pt x="1459" y="344"/>
                  </a:lnTo>
                  <a:lnTo>
                    <a:pt x="1451" y="340"/>
                  </a:lnTo>
                  <a:lnTo>
                    <a:pt x="1442" y="337"/>
                  </a:lnTo>
                  <a:lnTo>
                    <a:pt x="1431" y="336"/>
                  </a:lnTo>
                  <a:lnTo>
                    <a:pt x="1431" y="336"/>
                  </a:lnTo>
                  <a:lnTo>
                    <a:pt x="1417" y="334"/>
                  </a:lnTo>
                  <a:lnTo>
                    <a:pt x="1403" y="334"/>
                  </a:lnTo>
                  <a:lnTo>
                    <a:pt x="1375" y="334"/>
                  </a:lnTo>
                  <a:lnTo>
                    <a:pt x="1347" y="335"/>
                  </a:lnTo>
                  <a:lnTo>
                    <a:pt x="1323" y="337"/>
                  </a:lnTo>
                  <a:lnTo>
                    <a:pt x="1323" y="337"/>
                  </a:lnTo>
                  <a:lnTo>
                    <a:pt x="1339" y="340"/>
                  </a:lnTo>
                  <a:lnTo>
                    <a:pt x="1354" y="346"/>
                  </a:lnTo>
                  <a:lnTo>
                    <a:pt x="1367" y="351"/>
                  </a:lnTo>
                  <a:lnTo>
                    <a:pt x="1380" y="358"/>
                  </a:lnTo>
                  <a:lnTo>
                    <a:pt x="1390" y="367"/>
                  </a:lnTo>
                  <a:lnTo>
                    <a:pt x="1401" y="375"/>
                  </a:lnTo>
                  <a:lnTo>
                    <a:pt x="1411" y="385"/>
                  </a:lnTo>
                  <a:lnTo>
                    <a:pt x="1420" y="396"/>
                  </a:lnTo>
                  <a:lnTo>
                    <a:pt x="1420" y="396"/>
                  </a:lnTo>
                  <a:lnTo>
                    <a:pt x="1428" y="413"/>
                  </a:lnTo>
                  <a:lnTo>
                    <a:pt x="1433" y="430"/>
                  </a:lnTo>
                  <a:lnTo>
                    <a:pt x="1436" y="446"/>
                  </a:lnTo>
                  <a:lnTo>
                    <a:pt x="1437" y="463"/>
                  </a:lnTo>
                  <a:lnTo>
                    <a:pt x="1437" y="480"/>
                  </a:lnTo>
                  <a:lnTo>
                    <a:pt x="1434" y="498"/>
                  </a:lnTo>
                  <a:lnTo>
                    <a:pt x="1430" y="515"/>
                  </a:lnTo>
                  <a:lnTo>
                    <a:pt x="1423" y="533"/>
                  </a:lnTo>
                  <a:lnTo>
                    <a:pt x="1423" y="533"/>
                  </a:lnTo>
                  <a:lnTo>
                    <a:pt x="1418" y="538"/>
                  </a:lnTo>
                  <a:lnTo>
                    <a:pt x="1413" y="544"/>
                  </a:lnTo>
                  <a:lnTo>
                    <a:pt x="1403" y="556"/>
                  </a:lnTo>
                  <a:lnTo>
                    <a:pt x="1393" y="568"/>
                  </a:lnTo>
                  <a:lnTo>
                    <a:pt x="1388" y="575"/>
                  </a:lnTo>
                  <a:lnTo>
                    <a:pt x="1383" y="580"/>
                  </a:lnTo>
                  <a:lnTo>
                    <a:pt x="1383" y="580"/>
                  </a:lnTo>
                  <a:lnTo>
                    <a:pt x="1375" y="583"/>
                  </a:lnTo>
                  <a:lnTo>
                    <a:pt x="1369" y="587"/>
                  </a:lnTo>
                  <a:lnTo>
                    <a:pt x="1366" y="589"/>
                  </a:lnTo>
                  <a:lnTo>
                    <a:pt x="1362" y="592"/>
                  </a:lnTo>
                  <a:lnTo>
                    <a:pt x="1360" y="594"/>
                  </a:lnTo>
                  <a:lnTo>
                    <a:pt x="1358" y="598"/>
                  </a:lnTo>
                  <a:lnTo>
                    <a:pt x="1358" y="598"/>
                  </a:lnTo>
                  <a:lnTo>
                    <a:pt x="1383" y="592"/>
                  </a:lnTo>
                  <a:lnTo>
                    <a:pt x="1404" y="587"/>
                  </a:lnTo>
                  <a:lnTo>
                    <a:pt x="1426" y="582"/>
                  </a:lnTo>
                  <a:lnTo>
                    <a:pt x="1448" y="576"/>
                  </a:lnTo>
                  <a:lnTo>
                    <a:pt x="1448" y="576"/>
                  </a:lnTo>
                  <a:close/>
                  <a:moveTo>
                    <a:pt x="1369" y="388"/>
                  </a:moveTo>
                  <a:lnTo>
                    <a:pt x="1369" y="388"/>
                  </a:lnTo>
                  <a:lnTo>
                    <a:pt x="1373" y="390"/>
                  </a:lnTo>
                  <a:lnTo>
                    <a:pt x="1376" y="394"/>
                  </a:lnTo>
                  <a:lnTo>
                    <a:pt x="1381" y="401"/>
                  </a:lnTo>
                  <a:lnTo>
                    <a:pt x="1385" y="411"/>
                  </a:lnTo>
                  <a:lnTo>
                    <a:pt x="1388" y="420"/>
                  </a:lnTo>
                  <a:lnTo>
                    <a:pt x="1391" y="442"/>
                  </a:lnTo>
                  <a:lnTo>
                    <a:pt x="1393" y="465"/>
                  </a:lnTo>
                  <a:lnTo>
                    <a:pt x="1393" y="465"/>
                  </a:lnTo>
                  <a:lnTo>
                    <a:pt x="1390" y="479"/>
                  </a:lnTo>
                  <a:lnTo>
                    <a:pt x="1385" y="492"/>
                  </a:lnTo>
                  <a:lnTo>
                    <a:pt x="1378" y="505"/>
                  </a:lnTo>
                  <a:lnTo>
                    <a:pt x="1371" y="517"/>
                  </a:lnTo>
                  <a:lnTo>
                    <a:pt x="1363" y="528"/>
                  </a:lnTo>
                  <a:lnTo>
                    <a:pt x="1354" y="537"/>
                  </a:lnTo>
                  <a:lnTo>
                    <a:pt x="1344" y="547"/>
                  </a:lnTo>
                  <a:lnTo>
                    <a:pt x="1333" y="556"/>
                  </a:lnTo>
                  <a:lnTo>
                    <a:pt x="1322" y="564"/>
                  </a:lnTo>
                  <a:lnTo>
                    <a:pt x="1310" y="571"/>
                  </a:lnTo>
                  <a:lnTo>
                    <a:pt x="1298" y="579"/>
                  </a:lnTo>
                  <a:lnTo>
                    <a:pt x="1285" y="585"/>
                  </a:lnTo>
                  <a:lnTo>
                    <a:pt x="1259" y="596"/>
                  </a:lnTo>
                  <a:lnTo>
                    <a:pt x="1232" y="606"/>
                  </a:lnTo>
                  <a:lnTo>
                    <a:pt x="1232" y="606"/>
                  </a:lnTo>
                  <a:lnTo>
                    <a:pt x="1249" y="601"/>
                  </a:lnTo>
                  <a:lnTo>
                    <a:pt x="1266" y="598"/>
                  </a:lnTo>
                  <a:lnTo>
                    <a:pt x="1303" y="592"/>
                  </a:lnTo>
                  <a:lnTo>
                    <a:pt x="1323" y="589"/>
                  </a:lnTo>
                  <a:lnTo>
                    <a:pt x="1340" y="584"/>
                  </a:lnTo>
                  <a:lnTo>
                    <a:pt x="1348" y="581"/>
                  </a:lnTo>
                  <a:lnTo>
                    <a:pt x="1357" y="577"/>
                  </a:lnTo>
                  <a:lnTo>
                    <a:pt x="1365" y="573"/>
                  </a:lnTo>
                  <a:lnTo>
                    <a:pt x="1371" y="568"/>
                  </a:lnTo>
                  <a:lnTo>
                    <a:pt x="1371" y="568"/>
                  </a:lnTo>
                  <a:lnTo>
                    <a:pt x="1377" y="563"/>
                  </a:lnTo>
                  <a:lnTo>
                    <a:pt x="1384" y="556"/>
                  </a:lnTo>
                  <a:lnTo>
                    <a:pt x="1398" y="539"/>
                  </a:lnTo>
                  <a:lnTo>
                    <a:pt x="1411" y="521"/>
                  </a:lnTo>
                  <a:lnTo>
                    <a:pt x="1415" y="514"/>
                  </a:lnTo>
                  <a:lnTo>
                    <a:pt x="1418" y="506"/>
                  </a:lnTo>
                  <a:lnTo>
                    <a:pt x="1418" y="506"/>
                  </a:lnTo>
                  <a:lnTo>
                    <a:pt x="1420" y="499"/>
                  </a:lnTo>
                  <a:lnTo>
                    <a:pt x="1421" y="489"/>
                  </a:lnTo>
                  <a:lnTo>
                    <a:pt x="1421" y="470"/>
                  </a:lnTo>
                  <a:lnTo>
                    <a:pt x="1421" y="453"/>
                  </a:lnTo>
                  <a:lnTo>
                    <a:pt x="1420" y="441"/>
                  </a:lnTo>
                  <a:lnTo>
                    <a:pt x="1420" y="441"/>
                  </a:lnTo>
                  <a:lnTo>
                    <a:pt x="1418" y="429"/>
                  </a:lnTo>
                  <a:lnTo>
                    <a:pt x="1414" y="417"/>
                  </a:lnTo>
                  <a:lnTo>
                    <a:pt x="1407" y="408"/>
                  </a:lnTo>
                  <a:lnTo>
                    <a:pt x="1401" y="399"/>
                  </a:lnTo>
                  <a:lnTo>
                    <a:pt x="1392" y="390"/>
                  </a:lnTo>
                  <a:lnTo>
                    <a:pt x="1384" y="383"/>
                  </a:lnTo>
                  <a:lnTo>
                    <a:pt x="1373" y="377"/>
                  </a:lnTo>
                  <a:lnTo>
                    <a:pt x="1362" y="370"/>
                  </a:lnTo>
                  <a:lnTo>
                    <a:pt x="1351" y="365"/>
                  </a:lnTo>
                  <a:lnTo>
                    <a:pt x="1339" y="360"/>
                  </a:lnTo>
                  <a:lnTo>
                    <a:pt x="1314" y="352"/>
                  </a:lnTo>
                  <a:lnTo>
                    <a:pt x="1290" y="346"/>
                  </a:lnTo>
                  <a:lnTo>
                    <a:pt x="1266" y="341"/>
                  </a:lnTo>
                  <a:lnTo>
                    <a:pt x="1266" y="341"/>
                  </a:lnTo>
                  <a:lnTo>
                    <a:pt x="1257" y="343"/>
                  </a:lnTo>
                  <a:lnTo>
                    <a:pt x="1254" y="344"/>
                  </a:lnTo>
                  <a:lnTo>
                    <a:pt x="1249" y="344"/>
                  </a:lnTo>
                  <a:lnTo>
                    <a:pt x="1249" y="344"/>
                  </a:lnTo>
                  <a:lnTo>
                    <a:pt x="1241" y="340"/>
                  </a:lnTo>
                  <a:lnTo>
                    <a:pt x="1234" y="338"/>
                  </a:lnTo>
                  <a:lnTo>
                    <a:pt x="1224" y="336"/>
                  </a:lnTo>
                  <a:lnTo>
                    <a:pt x="1215" y="337"/>
                  </a:lnTo>
                  <a:lnTo>
                    <a:pt x="1206" y="338"/>
                  </a:lnTo>
                  <a:lnTo>
                    <a:pt x="1196" y="341"/>
                  </a:lnTo>
                  <a:lnTo>
                    <a:pt x="1189" y="344"/>
                  </a:lnTo>
                  <a:lnTo>
                    <a:pt x="1181" y="349"/>
                  </a:lnTo>
                  <a:lnTo>
                    <a:pt x="1181" y="349"/>
                  </a:lnTo>
                  <a:lnTo>
                    <a:pt x="1233" y="356"/>
                  </a:lnTo>
                  <a:lnTo>
                    <a:pt x="1281" y="364"/>
                  </a:lnTo>
                  <a:lnTo>
                    <a:pt x="1305" y="368"/>
                  </a:lnTo>
                  <a:lnTo>
                    <a:pt x="1327" y="373"/>
                  </a:lnTo>
                  <a:lnTo>
                    <a:pt x="1348" y="380"/>
                  </a:lnTo>
                  <a:lnTo>
                    <a:pt x="1369" y="388"/>
                  </a:lnTo>
                  <a:lnTo>
                    <a:pt x="1369" y="388"/>
                  </a:lnTo>
                  <a:close/>
                  <a:moveTo>
                    <a:pt x="1598" y="1565"/>
                  </a:moveTo>
                  <a:lnTo>
                    <a:pt x="1598" y="1565"/>
                  </a:lnTo>
                  <a:lnTo>
                    <a:pt x="1597" y="1560"/>
                  </a:lnTo>
                  <a:lnTo>
                    <a:pt x="1594" y="1554"/>
                  </a:lnTo>
                  <a:lnTo>
                    <a:pt x="1592" y="1549"/>
                  </a:lnTo>
                  <a:lnTo>
                    <a:pt x="1590" y="1543"/>
                  </a:lnTo>
                  <a:lnTo>
                    <a:pt x="1590" y="1543"/>
                  </a:lnTo>
                  <a:lnTo>
                    <a:pt x="1592" y="1537"/>
                  </a:lnTo>
                  <a:lnTo>
                    <a:pt x="1593" y="1532"/>
                  </a:lnTo>
                  <a:lnTo>
                    <a:pt x="1595" y="1525"/>
                  </a:lnTo>
                  <a:lnTo>
                    <a:pt x="1598" y="1520"/>
                  </a:lnTo>
                  <a:lnTo>
                    <a:pt x="1601" y="1516"/>
                  </a:lnTo>
                  <a:lnTo>
                    <a:pt x="1605" y="1510"/>
                  </a:lnTo>
                  <a:lnTo>
                    <a:pt x="1611" y="1507"/>
                  </a:lnTo>
                  <a:lnTo>
                    <a:pt x="1615" y="1503"/>
                  </a:lnTo>
                  <a:lnTo>
                    <a:pt x="1615" y="1503"/>
                  </a:lnTo>
                  <a:lnTo>
                    <a:pt x="1616" y="1504"/>
                  </a:lnTo>
                  <a:lnTo>
                    <a:pt x="1617" y="1504"/>
                  </a:lnTo>
                  <a:lnTo>
                    <a:pt x="1618" y="1504"/>
                  </a:lnTo>
                  <a:lnTo>
                    <a:pt x="1619" y="1503"/>
                  </a:lnTo>
                  <a:lnTo>
                    <a:pt x="1619" y="1503"/>
                  </a:lnTo>
                  <a:lnTo>
                    <a:pt x="1616" y="1497"/>
                  </a:lnTo>
                  <a:lnTo>
                    <a:pt x="1614" y="1488"/>
                  </a:lnTo>
                  <a:lnTo>
                    <a:pt x="1612" y="1479"/>
                  </a:lnTo>
                  <a:lnTo>
                    <a:pt x="1612" y="1469"/>
                  </a:lnTo>
                  <a:lnTo>
                    <a:pt x="1610" y="1447"/>
                  </a:lnTo>
                  <a:lnTo>
                    <a:pt x="1608" y="1426"/>
                  </a:lnTo>
                  <a:lnTo>
                    <a:pt x="1608" y="1426"/>
                  </a:lnTo>
                  <a:lnTo>
                    <a:pt x="1596" y="1351"/>
                  </a:lnTo>
                  <a:lnTo>
                    <a:pt x="1583" y="1278"/>
                  </a:lnTo>
                  <a:lnTo>
                    <a:pt x="1583" y="1278"/>
                  </a:lnTo>
                  <a:lnTo>
                    <a:pt x="1581" y="1257"/>
                  </a:lnTo>
                  <a:lnTo>
                    <a:pt x="1578" y="1236"/>
                  </a:lnTo>
                  <a:lnTo>
                    <a:pt x="1575" y="1216"/>
                  </a:lnTo>
                  <a:lnTo>
                    <a:pt x="1573" y="1207"/>
                  </a:lnTo>
                  <a:lnTo>
                    <a:pt x="1570" y="1199"/>
                  </a:lnTo>
                  <a:lnTo>
                    <a:pt x="1570" y="1199"/>
                  </a:lnTo>
                  <a:lnTo>
                    <a:pt x="1567" y="1194"/>
                  </a:lnTo>
                  <a:lnTo>
                    <a:pt x="1564" y="1187"/>
                  </a:lnTo>
                  <a:lnTo>
                    <a:pt x="1559" y="1182"/>
                  </a:lnTo>
                  <a:lnTo>
                    <a:pt x="1556" y="1175"/>
                  </a:lnTo>
                  <a:lnTo>
                    <a:pt x="1553" y="1168"/>
                  </a:lnTo>
                  <a:lnTo>
                    <a:pt x="1552" y="1160"/>
                  </a:lnTo>
                  <a:lnTo>
                    <a:pt x="1553" y="1151"/>
                  </a:lnTo>
                  <a:lnTo>
                    <a:pt x="1557" y="1141"/>
                  </a:lnTo>
                  <a:lnTo>
                    <a:pt x="1557" y="1141"/>
                  </a:lnTo>
                  <a:lnTo>
                    <a:pt x="1572" y="1137"/>
                  </a:lnTo>
                  <a:lnTo>
                    <a:pt x="1586" y="1135"/>
                  </a:lnTo>
                  <a:lnTo>
                    <a:pt x="1599" y="1132"/>
                  </a:lnTo>
                  <a:lnTo>
                    <a:pt x="1612" y="1131"/>
                  </a:lnTo>
                  <a:lnTo>
                    <a:pt x="1638" y="1130"/>
                  </a:lnTo>
                  <a:lnTo>
                    <a:pt x="1666" y="1129"/>
                  </a:lnTo>
                  <a:lnTo>
                    <a:pt x="1666" y="1129"/>
                  </a:lnTo>
                  <a:lnTo>
                    <a:pt x="1680" y="1128"/>
                  </a:lnTo>
                  <a:lnTo>
                    <a:pt x="1694" y="1127"/>
                  </a:lnTo>
                  <a:lnTo>
                    <a:pt x="1707" y="1126"/>
                  </a:lnTo>
                  <a:lnTo>
                    <a:pt x="1720" y="1125"/>
                  </a:lnTo>
                  <a:lnTo>
                    <a:pt x="1732" y="1125"/>
                  </a:lnTo>
                  <a:lnTo>
                    <a:pt x="1736" y="1126"/>
                  </a:lnTo>
                  <a:lnTo>
                    <a:pt x="1741" y="1128"/>
                  </a:lnTo>
                  <a:lnTo>
                    <a:pt x="1746" y="1130"/>
                  </a:lnTo>
                  <a:lnTo>
                    <a:pt x="1750" y="1132"/>
                  </a:lnTo>
                  <a:lnTo>
                    <a:pt x="1753" y="1137"/>
                  </a:lnTo>
                  <a:lnTo>
                    <a:pt x="1756" y="1141"/>
                  </a:lnTo>
                  <a:lnTo>
                    <a:pt x="1756" y="1141"/>
                  </a:lnTo>
                  <a:lnTo>
                    <a:pt x="1759" y="1145"/>
                  </a:lnTo>
                  <a:lnTo>
                    <a:pt x="1760" y="1151"/>
                  </a:lnTo>
                  <a:lnTo>
                    <a:pt x="1760" y="1160"/>
                  </a:lnTo>
                  <a:lnTo>
                    <a:pt x="1759" y="1171"/>
                  </a:lnTo>
                  <a:lnTo>
                    <a:pt x="1757" y="1181"/>
                  </a:lnTo>
                  <a:lnTo>
                    <a:pt x="1757" y="1181"/>
                  </a:lnTo>
                  <a:lnTo>
                    <a:pt x="1761" y="1196"/>
                  </a:lnTo>
                  <a:lnTo>
                    <a:pt x="1764" y="1213"/>
                  </a:lnTo>
                  <a:lnTo>
                    <a:pt x="1768" y="1230"/>
                  </a:lnTo>
                  <a:lnTo>
                    <a:pt x="1771" y="1248"/>
                  </a:lnTo>
                  <a:lnTo>
                    <a:pt x="1771" y="1248"/>
                  </a:lnTo>
                  <a:lnTo>
                    <a:pt x="1779" y="1304"/>
                  </a:lnTo>
                  <a:lnTo>
                    <a:pt x="1785" y="1361"/>
                  </a:lnTo>
                  <a:lnTo>
                    <a:pt x="1791" y="1418"/>
                  </a:lnTo>
                  <a:lnTo>
                    <a:pt x="1796" y="1477"/>
                  </a:lnTo>
                  <a:lnTo>
                    <a:pt x="1796" y="1477"/>
                  </a:lnTo>
                  <a:lnTo>
                    <a:pt x="1811" y="1475"/>
                  </a:lnTo>
                  <a:lnTo>
                    <a:pt x="1830" y="1475"/>
                  </a:lnTo>
                  <a:lnTo>
                    <a:pt x="1840" y="1475"/>
                  </a:lnTo>
                  <a:lnTo>
                    <a:pt x="1848" y="1477"/>
                  </a:lnTo>
                  <a:lnTo>
                    <a:pt x="1857" y="1479"/>
                  </a:lnTo>
                  <a:lnTo>
                    <a:pt x="1860" y="1482"/>
                  </a:lnTo>
                  <a:lnTo>
                    <a:pt x="1863" y="1485"/>
                  </a:lnTo>
                  <a:lnTo>
                    <a:pt x="1863" y="1485"/>
                  </a:lnTo>
                  <a:lnTo>
                    <a:pt x="1870" y="1504"/>
                  </a:lnTo>
                  <a:lnTo>
                    <a:pt x="1876" y="1524"/>
                  </a:lnTo>
                  <a:lnTo>
                    <a:pt x="1876" y="1524"/>
                  </a:lnTo>
                  <a:lnTo>
                    <a:pt x="1875" y="1532"/>
                  </a:lnTo>
                  <a:lnTo>
                    <a:pt x="1874" y="1540"/>
                  </a:lnTo>
                  <a:lnTo>
                    <a:pt x="1874" y="1559"/>
                  </a:lnTo>
                  <a:lnTo>
                    <a:pt x="1876" y="1577"/>
                  </a:lnTo>
                  <a:lnTo>
                    <a:pt x="1880" y="1597"/>
                  </a:lnTo>
                  <a:lnTo>
                    <a:pt x="1880" y="1597"/>
                  </a:lnTo>
                  <a:lnTo>
                    <a:pt x="1889" y="1595"/>
                  </a:lnTo>
                  <a:lnTo>
                    <a:pt x="1897" y="1592"/>
                  </a:lnTo>
                  <a:lnTo>
                    <a:pt x="1904" y="1588"/>
                  </a:lnTo>
                  <a:lnTo>
                    <a:pt x="1912" y="1584"/>
                  </a:lnTo>
                  <a:lnTo>
                    <a:pt x="1912" y="1584"/>
                  </a:lnTo>
                  <a:lnTo>
                    <a:pt x="1929" y="1579"/>
                  </a:lnTo>
                  <a:lnTo>
                    <a:pt x="1948" y="1574"/>
                  </a:lnTo>
                  <a:lnTo>
                    <a:pt x="1989" y="1564"/>
                  </a:lnTo>
                  <a:lnTo>
                    <a:pt x="2030" y="1554"/>
                  </a:lnTo>
                  <a:lnTo>
                    <a:pt x="2051" y="1549"/>
                  </a:lnTo>
                  <a:lnTo>
                    <a:pt x="2070" y="1543"/>
                  </a:lnTo>
                  <a:lnTo>
                    <a:pt x="2070" y="1543"/>
                  </a:lnTo>
                  <a:lnTo>
                    <a:pt x="2087" y="1535"/>
                  </a:lnTo>
                  <a:lnTo>
                    <a:pt x="2108" y="1525"/>
                  </a:lnTo>
                  <a:lnTo>
                    <a:pt x="2117" y="1520"/>
                  </a:lnTo>
                  <a:lnTo>
                    <a:pt x="2126" y="1515"/>
                  </a:lnTo>
                  <a:lnTo>
                    <a:pt x="2132" y="1508"/>
                  </a:lnTo>
                  <a:lnTo>
                    <a:pt x="2138" y="1503"/>
                  </a:lnTo>
                  <a:lnTo>
                    <a:pt x="2138" y="1503"/>
                  </a:lnTo>
                  <a:lnTo>
                    <a:pt x="2141" y="1497"/>
                  </a:lnTo>
                  <a:lnTo>
                    <a:pt x="2143" y="1488"/>
                  </a:lnTo>
                  <a:lnTo>
                    <a:pt x="2146" y="1470"/>
                  </a:lnTo>
                  <a:lnTo>
                    <a:pt x="2146" y="1470"/>
                  </a:lnTo>
                  <a:lnTo>
                    <a:pt x="2149" y="1455"/>
                  </a:lnTo>
                  <a:lnTo>
                    <a:pt x="2150" y="1441"/>
                  </a:lnTo>
                  <a:lnTo>
                    <a:pt x="2151" y="1426"/>
                  </a:lnTo>
                  <a:lnTo>
                    <a:pt x="2150" y="1412"/>
                  </a:lnTo>
                  <a:lnTo>
                    <a:pt x="2149" y="1397"/>
                  </a:lnTo>
                  <a:lnTo>
                    <a:pt x="2147" y="1382"/>
                  </a:lnTo>
                  <a:lnTo>
                    <a:pt x="2141" y="1351"/>
                  </a:lnTo>
                  <a:lnTo>
                    <a:pt x="2141" y="1351"/>
                  </a:lnTo>
                  <a:lnTo>
                    <a:pt x="2134" y="1326"/>
                  </a:lnTo>
                  <a:lnTo>
                    <a:pt x="2126" y="1301"/>
                  </a:lnTo>
                  <a:lnTo>
                    <a:pt x="2123" y="1288"/>
                  </a:lnTo>
                  <a:lnTo>
                    <a:pt x="2119" y="1276"/>
                  </a:lnTo>
                  <a:lnTo>
                    <a:pt x="2118" y="1264"/>
                  </a:lnTo>
                  <a:lnTo>
                    <a:pt x="2118" y="1253"/>
                  </a:lnTo>
                  <a:lnTo>
                    <a:pt x="2118" y="1253"/>
                  </a:lnTo>
                  <a:lnTo>
                    <a:pt x="2114" y="1243"/>
                  </a:lnTo>
                  <a:lnTo>
                    <a:pt x="2110" y="1231"/>
                  </a:lnTo>
                  <a:lnTo>
                    <a:pt x="2104" y="1205"/>
                  </a:lnTo>
                  <a:lnTo>
                    <a:pt x="2099" y="1180"/>
                  </a:lnTo>
                  <a:lnTo>
                    <a:pt x="2096" y="1168"/>
                  </a:lnTo>
                  <a:lnTo>
                    <a:pt x="2093" y="1156"/>
                  </a:lnTo>
                  <a:lnTo>
                    <a:pt x="2093" y="1156"/>
                  </a:lnTo>
                  <a:lnTo>
                    <a:pt x="2088" y="1149"/>
                  </a:lnTo>
                  <a:lnTo>
                    <a:pt x="2085" y="1142"/>
                  </a:lnTo>
                  <a:lnTo>
                    <a:pt x="2083" y="1139"/>
                  </a:lnTo>
                  <a:lnTo>
                    <a:pt x="2083" y="1135"/>
                  </a:lnTo>
                  <a:lnTo>
                    <a:pt x="2083" y="1130"/>
                  </a:lnTo>
                  <a:lnTo>
                    <a:pt x="2085" y="1126"/>
                  </a:lnTo>
                  <a:lnTo>
                    <a:pt x="2085" y="1126"/>
                  </a:lnTo>
                  <a:lnTo>
                    <a:pt x="2068" y="1078"/>
                  </a:lnTo>
                  <a:lnTo>
                    <a:pt x="2060" y="1053"/>
                  </a:lnTo>
                  <a:lnTo>
                    <a:pt x="2053" y="1029"/>
                  </a:lnTo>
                  <a:lnTo>
                    <a:pt x="2053" y="1029"/>
                  </a:lnTo>
                  <a:lnTo>
                    <a:pt x="2044" y="1000"/>
                  </a:lnTo>
                  <a:lnTo>
                    <a:pt x="2036" y="973"/>
                  </a:lnTo>
                  <a:lnTo>
                    <a:pt x="2027" y="945"/>
                  </a:lnTo>
                  <a:lnTo>
                    <a:pt x="2019" y="917"/>
                  </a:lnTo>
                  <a:lnTo>
                    <a:pt x="2019" y="917"/>
                  </a:lnTo>
                  <a:lnTo>
                    <a:pt x="2008" y="882"/>
                  </a:lnTo>
                  <a:lnTo>
                    <a:pt x="1996" y="846"/>
                  </a:lnTo>
                  <a:lnTo>
                    <a:pt x="1984" y="811"/>
                  </a:lnTo>
                  <a:lnTo>
                    <a:pt x="1980" y="794"/>
                  </a:lnTo>
                  <a:lnTo>
                    <a:pt x="1976" y="777"/>
                  </a:lnTo>
                  <a:lnTo>
                    <a:pt x="1976" y="777"/>
                  </a:lnTo>
                  <a:lnTo>
                    <a:pt x="1963" y="716"/>
                  </a:lnTo>
                  <a:lnTo>
                    <a:pt x="1957" y="686"/>
                  </a:lnTo>
                  <a:lnTo>
                    <a:pt x="1952" y="658"/>
                  </a:lnTo>
                  <a:lnTo>
                    <a:pt x="1948" y="629"/>
                  </a:lnTo>
                  <a:lnTo>
                    <a:pt x="1945" y="601"/>
                  </a:lnTo>
                  <a:lnTo>
                    <a:pt x="1944" y="573"/>
                  </a:lnTo>
                  <a:lnTo>
                    <a:pt x="1944" y="544"/>
                  </a:lnTo>
                  <a:lnTo>
                    <a:pt x="1944" y="544"/>
                  </a:lnTo>
                  <a:lnTo>
                    <a:pt x="1921" y="545"/>
                  </a:lnTo>
                  <a:lnTo>
                    <a:pt x="1899" y="548"/>
                  </a:lnTo>
                  <a:lnTo>
                    <a:pt x="1877" y="552"/>
                  </a:lnTo>
                  <a:lnTo>
                    <a:pt x="1855" y="556"/>
                  </a:lnTo>
                  <a:lnTo>
                    <a:pt x="1811" y="566"/>
                  </a:lnTo>
                  <a:lnTo>
                    <a:pt x="1790" y="570"/>
                  </a:lnTo>
                  <a:lnTo>
                    <a:pt x="1767" y="574"/>
                  </a:lnTo>
                  <a:lnTo>
                    <a:pt x="1767" y="574"/>
                  </a:lnTo>
                  <a:lnTo>
                    <a:pt x="1729" y="579"/>
                  </a:lnTo>
                  <a:lnTo>
                    <a:pt x="1691" y="584"/>
                  </a:lnTo>
                  <a:lnTo>
                    <a:pt x="1653" y="592"/>
                  </a:lnTo>
                  <a:lnTo>
                    <a:pt x="1615" y="600"/>
                  </a:lnTo>
                  <a:lnTo>
                    <a:pt x="1578" y="609"/>
                  </a:lnTo>
                  <a:lnTo>
                    <a:pt x="1542" y="617"/>
                  </a:lnTo>
                  <a:lnTo>
                    <a:pt x="1473" y="638"/>
                  </a:lnTo>
                  <a:lnTo>
                    <a:pt x="1473" y="638"/>
                  </a:lnTo>
                  <a:lnTo>
                    <a:pt x="1360" y="671"/>
                  </a:lnTo>
                  <a:lnTo>
                    <a:pt x="1247" y="703"/>
                  </a:lnTo>
                  <a:lnTo>
                    <a:pt x="1132" y="734"/>
                  </a:lnTo>
                  <a:lnTo>
                    <a:pt x="1017" y="763"/>
                  </a:lnTo>
                  <a:lnTo>
                    <a:pt x="1017" y="763"/>
                  </a:lnTo>
                  <a:lnTo>
                    <a:pt x="988" y="771"/>
                  </a:lnTo>
                  <a:lnTo>
                    <a:pt x="959" y="776"/>
                  </a:lnTo>
                  <a:lnTo>
                    <a:pt x="902" y="788"/>
                  </a:lnTo>
                  <a:lnTo>
                    <a:pt x="902" y="788"/>
                  </a:lnTo>
                  <a:lnTo>
                    <a:pt x="873" y="795"/>
                  </a:lnTo>
                  <a:lnTo>
                    <a:pt x="844" y="804"/>
                  </a:lnTo>
                  <a:lnTo>
                    <a:pt x="787" y="820"/>
                  </a:lnTo>
                  <a:lnTo>
                    <a:pt x="787" y="820"/>
                  </a:lnTo>
                  <a:lnTo>
                    <a:pt x="717" y="838"/>
                  </a:lnTo>
                  <a:lnTo>
                    <a:pt x="646" y="855"/>
                  </a:lnTo>
                  <a:lnTo>
                    <a:pt x="646" y="855"/>
                  </a:lnTo>
                  <a:lnTo>
                    <a:pt x="606" y="865"/>
                  </a:lnTo>
                  <a:lnTo>
                    <a:pt x="568" y="876"/>
                  </a:lnTo>
                  <a:lnTo>
                    <a:pt x="490" y="898"/>
                  </a:lnTo>
                  <a:lnTo>
                    <a:pt x="412" y="919"/>
                  </a:lnTo>
                  <a:lnTo>
                    <a:pt x="372" y="930"/>
                  </a:lnTo>
                  <a:lnTo>
                    <a:pt x="332" y="940"/>
                  </a:lnTo>
                  <a:lnTo>
                    <a:pt x="332" y="940"/>
                  </a:lnTo>
                  <a:lnTo>
                    <a:pt x="232" y="964"/>
                  </a:lnTo>
                  <a:lnTo>
                    <a:pt x="185" y="977"/>
                  </a:lnTo>
                  <a:lnTo>
                    <a:pt x="137" y="991"/>
                  </a:lnTo>
                  <a:lnTo>
                    <a:pt x="137" y="991"/>
                  </a:lnTo>
                  <a:lnTo>
                    <a:pt x="112" y="999"/>
                  </a:lnTo>
                  <a:lnTo>
                    <a:pt x="89" y="1006"/>
                  </a:lnTo>
                  <a:lnTo>
                    <a:pt x="80" y="1010"/>
                  </a:lnTo>
                  <a:lnTo>
                    <a:pt x="71" y="1016"/>
                  </a:lnTo>
                  <a:lnTo>
                    <a:pt x="64" y="1022"/>
                  </a:lnTo>
                  <a:lnTo>
                    <a:pt x="57" y="1030"/>
                  </a:lnTo>
                  <a:lnTo>
                    <a:pt x="57" y="1030"/>
                  </a:lnTo>
                  <a:lnTo>
                    <a:pt x="54" y="1039"/>
                  </a:lnTo>
                  <a:lnTo>
                    <a:pt x="52" y="1049"/>
                  </a:lnTo>
                  <a:lnTo>
                    <a:pt x="51" y="1059"/>
                  </a:lnTo>
                  <a:lnTo>
                    <a:pt x="50" y="1068"/>
                  </a:lnTo>
                  <a:lnTo>
                    <a:pt x="51" y="1089"/>
                  </a:lnTo>
                  <a:lnTo>
                    <a:pt x="53" y="1109"/>
                  </a:lnTo>
                  <a:lnTo>
                    <a:pt x="57" y="1129"/>
                  </a:lnTo>
                  <a:lnTo>
                    <a:pt x="63" y="1150"/>
                  </a:lnTo>
                  <a:lnTo>
                    <a:pt x="72" y="1184"/>
                  </a:lnTo>
                  <a:lnTo>
                    <a:pt x="72" y="1184"/>
                  </a:lnTo>
                  <a:lnTo>
                    <a:pt x="81" y="1217"/>
                  </a:lnTo>
                  <a:lnTo>
                    <a:pt x="85" y="1233"/>
                  </a:lnTo>
                  <a:lnTo>
                    <a:pt x="88" y="1250"/>
                  </a:lnTo>
                  <a:lnTo>
                    <a:pt x="88" y="1250"/>
                  </a:lnTo>
                  <a:lnTo>
                    <a:pt x="97" y="1283"/>
                  </a:lnTo>
                  <a:lnTo>
                    <a:pt x="105" y="1316"/>
                  </a:lnTo>
                  <a:lnTo>
                    <a:pt x="125" y="1380"/>
                  </a:lnTo>
                  <a:lnTo>
                    <a:pt x="125" y="1380"/>
                  </a:lnTo>
                  <a:lnTo>
                    <a:pt x="145" y="1455"/>
                  </a:lnTo>
                  <a:lnTo>
                    <a:pt x="165" y="1532"/>
                  </a:lnTo>
                  <a:lnTo>
                    <a:pt x="205" y="1684"/>
                  </a:lnTo>
                  <a:lnTo>
                    <a:pt x="224" y="1759"/>
                  </a:lnTo>
                  <a:lnTo>
                    <a:pt x="245" y="1834"/>
                  </a:lnTo>
                  <a:lnTo>
                    <a:pt x="267" y="1909"/>
                  </a:lnTo>
                  <a:lnTo>
                    <a:pt x="290" y="1983"/>
                  </a:lnTo>
                  <a:lnTo>
                    <a:pt x="290" y="1983"/>
                  </a:lnTo>
                  <a:lnTo>
                    <a:pt x="306" y="1986"/>
                  </a:lnTo>
                  <a:lnTo>
                    <a:pt x="322" y="1988"/>
                  </a:lnTo>
                  <a:lnTo>
                    <a:pt x="338" y="1989"/>
                  </a:lnTo>
                  <a:lnTo>
                    <a:pt x="353" y="1988"/>
                  </a:lnTo>
                  <a:lnTo>
                    <a:pt x="368" y="1985"/>
                  </a:lnTo>
                  <a:lnTo>
                    <a:pt x="383" y="1982"/>
                  </a:lnTo>
                  <a:lnTo>
                    <a:pt x="399" y="1977"/>
                  </a:lnTo>
                  <a:lnTo>
                    <a:pt x="414" y="1972"/>
                  </a:lnTo>
                  <a:lnTo>
                    <a:pt x="444" y="1960"/>
                  </a:lnTo>
                  <a:lnTo>
                    <a:pt x="474" y="1948"/>
                  </a:lnTo>
                  <a:lnTo>
                    <a:pt x="490" y="1942"/>
                  </a:lnTo>
                  <a:lnTo>
                    <a:pt x="505" y="1938"/>
                  </a:lnTo>
                  <a:lnTo>
                    <a:pt x="521" y="1933"/>
                  </a:lnTo>
                  <a:lnTo>
                    <a:pt x="538" y="1929"/>
                  </a:lnTo>
                  <a:lnTo>
                    <a:pt x="538" y="1929"/>
                  </a:lnTo>
                  <a:lnTo>
                    <a:pt x="534" y="1891"/>
                  </a:lnTo>
                  <a:lnTo>
                    <a:pt x="530" y="1852"/>
                  </a:lnTo>
                  <a:lnTo>
                    <a:pt x="530" y="1833"/>
                  </a:lnTo>
                  <a:lnTo>
                    <a:pt x="529" y="1812"/>
                  </a:lnTo>
                  <a:lnTo>
                    <a:pt x="530" y="1792"/>
                  </a:lnTo>
                  <a:lnTo>
                    <a:pt x="532" y="1772"/>
                  </a:lnTo>
                  <a:lnTo>
                    <a:pt x="532" y="1772"/>
                  </a:lnTo>
                  <a:lnTo>
                    <a:pt x="542" y="1764"/>
                  </a:lnTo>
                  <a:lnTo>
                    <a:pt x="553" y="1759"/>
                  </a:lnTo>
                  <a:lnTo>
                    <a:pt x="564" y="1754"/>
                  </a:lnTo>
                  <a:lnTo>
                    <a:pt x="575" y="1749"/>
                  </a:lnTo>
                  <a:lnTo>
                    <a:pt x="587" y="1745"/>
                  </a:lnTo>
                  <a:lnTo>
                    <a:pt x="599" y="1742"/>
                  </a:lnTo>
                  <a:lnTo>
                    <a:pt x="624" y="1737"/>
                  </a:lnTo>
                  <a:lnTo>
                    <a:pt x="650" y="1734"/>
                  </a:lnTo>
                  <a:lnTo>
                    <a:pt x="677" y="1732"/>
                  </a:lnTo>
                  <a:lnTo>
                    <a:pt x="705" y="1729"/>
                  </a:lnTo>
                  <a:lnTo>
                    <a:pt x="733" y="1725"/>
                  </a:lnTo>
                  <a:lnTo>
                    <a:pt x="733" y="1725"/>
                  </a:lnTo>
                  <a:lnTo>
                    <a:pt x="724" y="1667"/>
                  </a:lnTo>
                  <a:lnTo>
                    <a:pt x="714" y="1606"/>
                  </a:lnTo>
                  <a:lnTo>
                    <a:pt x="707" y="1576"/>
                  </a:lnTo>
                  <a:lnTo>
                    <a:pt x="700" y="1546"/>
                  </a:lnTo>
                  <a:lnTo>
                    <a:pt x="692" y="1517"/>
                  </a:lnTo>
                  <a:lnTo>
                    <a:pt x="684" y="1490"/>
                  </a:lnTo>
                  <a:lnTo>
                    <a:pt x="684" y="1490"/>
                  </a:lnTo>
                  <a:lnTo>
                    <a:pt x="679" y="1473"/>
                  </a:lnTo>
                  <a:lnTo>
                    <a:pt x="677" y="1464"/>
                  </a:lnTo>
                  <a:lnTo>
                    <a:pt x="675" y="1456"/>
                  </a:lnTo>
                  <a:lnTo>
                    <a:pt x="675" y="1456"/>
                  </a:lnTo>
                  <a:lnTo>
                    <a:pt x="670" y="1447"/>
                  </a:lnTo>
                  <a:lnTo>
                    <a:pt x="665" y="1442"/>
                  </a:lnTo>
                  <a:lnTo>
                    <a:pt x="659" y="1438"/>
                  </a:lnTo>
                  <a:lnTo>
                    <a:pt x="652" y="1437"/>
                  </a:lnTo>
                  <a:lnTo>
                    <a:pt x="645" y="1436"/>
                  </a:lnTo>
                  <a:lnTo>
                    <a:pt x="636" y="1437"/>
                  </a:lnTo>
                  <a:lnTo>
                    <a:pt x="616" y="1440"/>
                  </a:lnTo>
                  <a:lnTo>
                    <a:pt x="616" y="1440"/>
                  </a:lnTo>
                  <a:lnTo>
                    <a:pt x="594" y="1442"/>
                  </a:lnTo>
                  <a:lnTo>
                    <a:pt x="580" y="1444"/>
                  </a:lnTo>
                  <a:lnTo>
                    <a:pt x="564" y="1446"/>
                  </a:lnTo>
                  <a:lnTo>
                    <a:pt x="550" y="1450"/>
                  </a:lnTo>
                  <a:lnTo>
                    <a:pt x="537" y="1456"/>
                  </a:lnTo>
                  <a:lnTo>
                    <a:pt x="532" y="1459"/>
                  </a:lnTo>
                  <a:lnTo>
                    <a:pt x="527" y="1462"/>
                  </a:lnTo>
                  <a:lnTo>
                    <a:pt x="524" y="1467"/>
                  </a:lnTo>
                  <a:lnTo>
                    <a:pt x="523" y="1472"/>
                  </a:lnTo>
                  <a:lnTo>
                    <a:pt x="523" y="1472"/>
                  </a:lnTo>
                  <a:lnTo>
                    <a:pt x="522" y="1475"/>
                  </a:lnTo>
                  <a:lnTo>
                    <a:pt x="522" y="1478"/>
                  </a:lnTo>
                  <a:lnTo>
                    <a:pt x="524" y="1487"/>
                  </a:lnTo>
                  <a:lnTo>
                    <a:pt x="528" y="1505"/>
                  </a:lnTo>
                  <a:lnTo>
                    <a:pt x="528" y="1505"/>
                  </a:lnTo>
                  <a:lnTo>
                    <a:pt x="529" y="1514"/>
                  </a:lnTo>
                  <a:lnTo>
                    <a:pt x="530" y="1523"/>
                  </a:lnTo>
                  <a:lnTo>
                    <a:pt x="532" y="1540"/>
                  </a:lnTo>
                  <a:lnTo>
                    <a:pt x="532" y="1540"/>
                  </a:lnTo>
                  <a:lnTo>
                    <a:pt x="535" y="1553"/>
                  </a:lnTo>
                  <a:lnTo>
                    <a:pt x="539" y="1565"/>
                  </a:lnTo>
                  <a:lnTo>
                    <a:pt x="543" y="1578"/>
                  </a:lnTo>
                  <a:lnTo>
                    <a:pt x="546" y="1592"/>
                  </a:lnTo>
                  <a:lnTo>
                    <a:pt x="546" y="1592"/>
                  </a:lnTo>
                  <a:lnTo>
                    <a:pt x="549" y="1606"/>
                  </a:lnTo>
                  <a:lnTo>
                    <a:pt x="550" y="1619"/>
                  </a:lnTo>
                  <a:lnTo>
                    <a:pt x="551" y="1633"/>
                  </a:lnTo>
                  <a:lnTo>
                    <a:pt x="553" y="1646"/>
                  </a:lnTo>
                  <a:lnTo>
                    <a:pt x="553" y="1646"/>
                  </a:lnTo>
                  <a:lnTo>
                    <a:pt x="561" y="1686"/>
                  </a:lnTo>
                  <a:lnTo>
                    <a:pt x="566" y="1705"/>
                  </a:lnTo>
                  <a:lnTo>
                    <a:pt x="568" y="1725"/>
                  </a:lnTo>
                  <a:lnTo>
                    <a:pt x="568" y="1725"/>
                  </a:lnTo>
                  <a:lnTo>
                    <a:pt x="569" y="1731"/>
                  </a:lnTo>
                  <a:lnTo>
                    <a:pt x="570" y="1739"/>
                  </a:lnTo>
                  <a:lnTo>
                    <a:pt x="569" y="1743"/>
                  </a:lnTo>
                  <a:lnTo>
                    <a:pt x="568" y="1745"/>
                  </a:lnTo>
                  <a:lnTo>
                    <a:pt x="566" y="1748"/>
                  </a:lnTo>
                  <a:lnTo>
                    <a:pt x="561" y="1749"/>
                  </a:lnTo>
                  <a:lnTo>
                    <a:pt x="561" y="1749"/>
                  </a:lnTo>
                  <a:lnTo>
                    <a:pt x="557" y="1748"/>
                  </a:lnTo>
                  <a:lnTo>
                    <a:pt x="554" y="1745"/>
                  </a:lnTo>
                  <a:lnTo>
                    <a:pt x="553" y="1742"/>
                  </a:lnTo>
                  <a:lnTo>
                    <a:pt x="552" y="1737"/>
                  </a:lnTo>
                  <a:lnTo>
                    <a:pt x="553" y="1728"/>
                  </a:lnTo>
                  <a:lnTo>
                    <a:pt x="553" y="1719"/>
                  </a:lnTo>
                  <a:lnTo>
                    <a:pt x="553" y="1719"/>
                  </a:lnTo>
                  <a:lnTo>
                    <a:pt x="551" y="1712"/>
                  </a:lnTo>
                  <a:lnTo>
                    <a:pt x="549" y="1703"/>
                  </a:lnTo>
                  <a:lnTo>
                    <a:pt x="546" y="1696"/>
                  </a:lnTo>
                  <a:lnTo>
                    <a:pt x="545" y="1687"/>
                  </a:lnTo>
                  <a:lnTo>
                    <a:pt x="545" y="1687"/>
                  </a:lnTo>
                  <a:lnTo>
                    <a:pt x="534" y="1608"/>
                  </a:lnTo>
                  <a:lnTo>
                    <a:pt x="528" y="1569"/>
                  </a:lnTo>
                  <a:lnTo>
                    <a:pt x="521" y="1532"/>
                  </a:lnTo>
                  <a:lnTo>
                    <a:pt x="521" y="1532"/>
                  </a:lnTo>
                  <a:lnTo>
                    <a:pt x="514" y="1501"/>
                  </a:lnTo>
                  <a:lnTo>
                    <a:pt x="511" y="1487"/>
                  </a:lnTo>
                  <a:lnTo>
                    <a:pt x="508" y="1475"/>
                  </a:lnTo>
                  <a:lnTo>
                    <a:pt x="508" y="1475"/>
                  </a:lnTo>
                  <a:lnTo>
                    <a:pt x="505" y="1470"/>
                  </a:lnTo>
                  <a:lnTo>
                    <a:pt x="502" y="1465"/>
                  </a:lnTo>
                  <a:lnTo>
                    <a:pt x="493" y="1458"/>
                  </a:lnTo>
                  <a:lnTo>
                    <a:pt x="490" y="1454"/>
                  </a:lnTo>
                  <a:lnTo>
                    <a:pt x="487" y="1449"/>
                  </a:lnTo>
                  <a:lnTo>
                    <a:pt x="484" y="1445"/>
                  </a:lnTo>
                  <a:lnTo>
                    <a:pt x="483" y="1440"/>
                  </a:lnTo>
                  <a:lnTo>
                    <a:pt x="483" y="1440"/>
                  </a:lnTo>
                  <a:lnTo>
                    <a:pt x="488" y="1432"/>
                  </a:lnTo>
                  <a:lnTo>
                    <a:pt x="494" y="1425"/>
                  </a:lnTo>
                  <a:lnTo>
                    <a:pt x="506" y="1411"/>
                  </a:lnTo>
                  <a:lnTo>
                    <a:pt x="506" y="1411"/>
                  </a:lnTo>
                  <a:lnTo>
                    <a:pt x="524" y="1404"/>
                  </a:lnTo>
                  <a:lnTo>
                    <a:pt x="543" y="1398"/>
                  </a:lnTo>
                  <a:lnTo>
                    <a:pt x="563" y="1392"/>
                  </a:lnTo>
                  <a:lnTo>
                    <a:pt x="584" y="1387"/>
                  </a:lnTo>
                  <a:lnTo>
                    <a:pt x="605" y="1384"/>
                  </a:lnTo>
                  <a:lnTo>
                    <a:pt x="627" y="1383"/>
                  </a:lnTo>
                  <a:lnTo>
                    <a:pt x="649" y="1383"/>
                  </a:lnTo>
                  <a:lnTo>
                    <a:pt x="671" y="1385"/>
                  </a:lnTo>
                  <a:lnTo>
                    <a:pt x="671" y="1385"/>
                  </a:lnTo>
                  <a:lnTo>
                    <a:pt x="675" y="1391"/>
                  </a:lnTo>
                  <a:lnTo>
                    <a:pt x="677" y="1396"/>
                  </a:lnTo>
                  <a:lnTo>
                    <a:pt x="678" y="1402"/>
                  </a:lnTo>
                  <a:lnTo>
                    <a:pt x="679" y="1408"/>
                  </a:lnTo>
                  <a:lnTo>
                    <a:pt x="679" y="1422"/>
                  </a:lnTo>
                  <a:lnTo>
                    <a:pt x="679" y="1428"/>
                  </a:lnTo>
                  <a:lnTo>
                    <a:pt x="680" y="1433"/>
                  </a:lnTo>
                  <a:lnTo>
                    <a:pt x="680" y="1433"/>
                  </a:lnTo>
                  <a:lnTo>
                    <a:pt x="684" y="1448"/>
                  </a:lnTo>
                  <a:lnTo>
                    <a:pt x="688" y="1462"/>
                  </a:lnTo>
                  <a:lnTo>
                    <a:pt x="700" y="1491"/>
                  </a:lnTo>
                  <a:lnTo>
                    <a:pt x="710" y="1521"/>
                  </a:lnTo>
                  <a:lnTo>
                    <a:pt x="715" y="1536"/>
                  </a:lnTo>
                  <a:lnTo>
                    <a:pt x="718" y="1552"/>
                  </a:lnTo>
                  <a:lnTo>
                    <a:pt x="718" y="1552"/>
                  </a:lnTo>
                  <a:lnTo>
                    <a:pt x="733" y="1639"/>
                  </a:lnTo>
                  <a:lnTo>
                    <a:pt x="750" y="1724"/>
                  </a:lnTo>
                  <a:lnTo>
                    <a:pt x="750" y="1724"/>
                  </a:lnTo>
                  <a:lnTo>
                    <a:pt x="756" y="1724"/>
                  </a:lnTo>
                  <a:lnTo>
                    <a:pt x="762" y="1724"/>
                  </a:lnTo>
                  <a:lnTo>
                    <a:pt x="772" y="1720"/>
                  </a:lnTo>
                  <a:lnTo>
                    <a:pt x="778" y="1719"/>
                  </a:lnTo>
                  <a:lnTo>
                    <a:pt x="783" y="1718"/>
                  </a:lnTo>
                  <a:lnTo>
                    <a:pt x="787" y="1719"/>
                  </a:lnTo>
                  <a:lnTo>
                    <a:pt x="793" y="1721"/>
                  </a:lnTo>
                  <a:lnTo>
                    <a:pt x="793" y="1721"/>
                  </a:lnTo>
                  <a:lnTo>
                    <a:pt x="797" y="1725"/>
                  </a:lnTo>
                  <a:lnTo>
                    <a:pt x="799" y="1729"/>
                  </a:lnTo>
                  <a:lnTo>
                    <a:pt x="801" y="1734"/>
                  </a:lnTo>
                  <a:lnTo>
                    <a:pt x="801" y="1740"/>
                  </a:lnTo>
                  <a:lnTo>
                    <a:pt x="801" y="1754"/>
                  </a:lnTo>
                  <a:lnTo>
                    <a:pt x="802" y="1768"/>
                  </a:lnTo>
                  <a:lnTo>
                    <a:pt x="802" y="1768"/>
                  </a:lnTo>
                  <a:lnTo>
                    <a:pt x="806" y="1793"/>
                  </a:lnTo>
                  <a:lnTo>
                    <a:pt x="811" y="1821"/>
                  </a:lnTo>
                  <a:lnTo>
                    <a:pt x="816" y="1848"/>
                  </a:lnTo>
                  <a:lnTo>
                    <a:pt x="820" y="1869"/>
                  </a:lnTo>
                  <a:lnTo>
                    <a:pt x="820" y="1869"/>
                  </a:lnTo>
                  <a:lnTo>
                    <a:pt x="866" y="1853"/>
                  </a:lnTo>
                  <a:lnTo>
                    <a:pt x="914" y="1838"/>
                  </a:lnTo>
                  <a:lnTo>
                    <a:pt x="962" y="1824"/>
                  </a:lnTo>
                  <a:lnTo>
                    <a:pt x="1012" y="1810"/>
                  </a:lnTo>
                  <a:lnTo>
                    <a:pt x="1063" y="1797"/>
                  </a:lnTo>
                  <a:lnTo>
                    <a:pt x="1113" y="1786"/>
                  </a:lnTo>
                  <a:lnTo>
                    <a:pt x="1214" y="1762"/>
                  </a:lnTo>
                  <a:lnTo>
                    <a:pt x="1214" y="1762"/>
                  </a:lnTo>
                  <a:lnTo>
                    <a:pt x="1315" y="1740"/>
                  </a:lnTo>
                  <a:lnTo>
                    <a:pt x="1366" y="1729"/>
                  </a:lnTo>
                  <a:lnTo>
                    <a:pt x="1415" y="1719"/>
                  </a:lnTo>
                  <a:lnTo>
                    <a:pt x="1415" y="1719"/>
                  </a:lnTo>
                  <a:lnTo>
                    <a:pt x="1438" y="1714"/>
                  </a:lnTo>
                  <a:lnTo>
                    <a:pt x="1461" y="1709"/>
                  </a:lnTo>
                  <a:lnTo>
                    <a:pt x="1508" y="1697"/>
                  </a:lnTo>
                  <a:lnTo>
                    <a:pt x="1508" y="1697"/>
                  </a:lnTo>
                  <a:lnTo>
                    <a:pt x="1533" y="1690"/>
                  </a:lnTo>
                  <a:lnTo>
                    <a:pt x="1556" y="1684"/>
                  </a:lnTo>
                  <a:lnTo>
                    <a:pt x="1580" y="1675"/>
                  </a:lnTo>
                  <a:lnTo>
                    <a:pt x="1602" y="1667"/>
                  </a:lnTo>
                  <a:lnTo>
                    <a:pt x="1602" y="1667"/>
                  </a:lnTo>
                  <a:lnTo>
                    <a:pt x="1600" y="1653"/>
                  </a:lnTo>
                  <a:lnTo>
                    <a:pt x="1600" y="1640"/>
                  </a:lnTo>
                  <a:lnTo>
                    <a:pt x="1600" y="1614"/>
                  </a:lnTo>
                  <a:lnTo>
                    <a:pt x="1600" y="1590"/>
                  </a:lnTo>
                  <a:lnTo>
                    <a:pt x="1600" y="1577"/>
                  </a:lnTo>
                  <a:lnTo>
                    <a:pt x="1598" y="1565"/>
                  </a:lnTo>
                  <a:lnTo>
                    <a:pt x="1598" y="1565"/>
                  </a:lnTo>
                  <a:close/>
                  <a:moveTo>
                    <a:pt x="588" y="591"/>
                  </a:moveTo>
                  <a:lnTo>
                    <a:pt x="588" y="591"/>
                  </a:lnTo>
                  <a:lnTo>
                    <a:pt x="526" y="594"/>
                  </a:lnTo>
                  <a:lnTo>
                    <a:pt x="463" y="598"/>
                  </a:lnTo>
                  <a:lnTo>
                    <a:pt x="432" y="601"/>
                  </a:lnTo>
                  <a:lnTo>
                    <a:pt x="401" y="605"/>
                  </a:lnTo>
                  <a:lnTo>
                    <a:pt x="371" y="609"/>
                  </a:lnTo>
                  <a:lnTo>
                    <a:pt x="341" y="614"/>
                  </a:lnTo>
                  <a:lnTo>
                    <a:pt x="312" y="620"/>
                  </a:lnTo>
                  <a:lnTo>
                    <a:pt x="284" y="627"/>
                  </a:lnTo>
                  <a:lnTo>
                    <a:pt x="256" y="635"/>
                  </a:lnTo>
                  <a:lnTo>
                    <a:pt x="230" y="644"/>
                  </a:lnTo>
                  <a:lnTo>
                    <a:pt x="205" y="655"/>
                  </a:lnTo>
                  <a:lnTo>
                    <a:pt x="180" y="667"/>
                  </a:lnTo>
                  <a:lnTo>
                    <a:pt x="159" y="681"/>
                  </a:lnTo>
                  <a:lnTo>
                    <a:pt x="137" y="696"/>
                  </a:lnTo>
                  <a:lnTo>
                    <a:pt x="137" y="696"/>
                  </a:lnTo>
                  <a:lnTo>
                    <a:pt x="152" y="687"/>
                  </a:lnTo>
                  <a:lnTo>
                    <a:pt x="169" y="680"/>
                  </a:lnTo>
                  <a:lnTo>
                    <a:pt x="184" y="673"/>
                  </a:lnTo>
                  <a:lnTo>
                    <a:pt x="200" y="667"/>
                  </a:lnTo>
                  <a:lnTo>
                    <a:pt x="233" y="655"/>
                  </a:lnTo>
                  <a:lnTo>
                    <a:pt x="267" y="645"/>
                  </a:lnTo>
                  <a:lnTo>
                    <a:pt x="267" y="645"/>
                  </a:lnTo>
                  <a:lnTo>
                    <a:pt x="295" y="639"/>
                  </a:lnTo>
                  <a:lnTo>
                    <a:pt x="323" y="634"/>
                  </a:lnTo>
                  <a:lnTo>
                    <a:pt x="351" y="630"/>
                  </a:lnTo>
                  <a:lnTo>
                    <a:pt x="379" y="627"/>
                  </a:lnTo>
                  <a:lnTo>
                    <a:pt x="437" y="623"/>
                  </a:lnTo>
                  <a:lnTo>
                    <a:pt x="466" y="621"/>
                  </a:lnTo>
                  <a:lnTo>
                    <a:pt x="494" y="617"/>
                  </a:lnTo>
                  <a:lnTo>
                    <a:pt x="494" y="617"/>
                  </a:lnTo>
                  <a:lnTo>
                    <a:pt x="542" y="611"/>
                  </a:lnTo>
                  <a:lnTo>
                    <a:pt x="593" y="606"/>
                  </a:lnTo>
                  <a:lnTo>
                    <a:pt x="644" y="601"/>
                  </a:lnTo>
                  <a:lnTo>
                    <a:pt x="693" y="598"/>
                  </a:lnTo>
                  <a:lnTo>
                    <a:pt x="693" y="598"/>
                  </a:lnTo>
                  <a:lnTo>
                    <a:pt x="667" y="594"/>
                  </a:lnTo>
                  <a:lnTo>
                    <a:pt x="642" y="591"/>
                  </a:lnTo>
                  <a:lnTo>
                    <a:pt x="616" y="590"/>
                  </a:lnTo>
                  <a:lnTo>
                    <a:pt x="588" y="591"/>
                  </a:lnTo>
                  <a:lnTo>
                    <a:pt x="588" y="591"/>
                  </a:lnTo>
                  <a:close/>
                  <a:moveTo>
                    <a:pt x="188" y="801"/>
                  </a:moveTo>
                  <a:lnTo>
                    <a:pt x="188" y="801"/>
                  </a:lnTo>
                  <a:lnTo>
                    <a:pt x="194" y="789"/>
                  </a:lnTo>
                  <a:lnTo>
                    <a:pt x="202" y="778"/>
                  </a:lnTo>
                  <a:lnTo>
                    <a:pt x="217" y="756"/>
                  </a:lnTo>
                  <a:lnTo>
                    <a:pt x="233" y="736"/>
                  </a:lnTo>
                  <a:lnTo>
                    <a:pt x="251" y="717"/>
                  </a:lnTo>
                  <a:lnTo>
                    <a:pt x="270" y="700"/>
                  </a:lnTo>
                  <a:lnTo>
                    <a:pt x="291" y="684"/>
                  </a:lnTo>
                  <a:lnTo>
                    <a:pt x="312" y="669"/>
                  </a:lnTo>
                  <a:lnTo>
                    <a:pt x="334" y="655"/>
                  </a:lnTo>
                  <a:lnTo>
                    <a:pt x="334" y="655"/>
                  </a:lnTo>
                  <a:lnTo>
                    <a:pt x="334" y="652"/>
                  </a:lnTo>
                  <a:lnTo>
                    <a:pt x="332" y="651"/>
                  </a:lnTo>
                  <a:lnTo>
                    <a:pt x="331" y="651"/>
                  </a:lnTo>
                  <a:lnTo>
                    <a:pt x="331" y="651"/>
                  </a:lnTo>
                  <a:lnTo>
                    <a:pt x="307" y="656"/>
                  </a:lnTo>
                  <a:lnTo>
                    <a:pt x="284" y="661"/>
                  </a:lnTo>
                  <a:lnTo>
                    <a:pt x="261" y="668"/>
                  </a:lnTo>
                  <a:lnTo>
                    <a:pt x="237" y="675"/>
                  </a:lnTo>
                  <a:lnTo>
                    <a:pt x="237" y="675"/>
                  </a:lnTo>
                  <a:lnTo>
                    <a:pt x="226" y="679"/>
                  </a:lnTo>
                  <a:lnTo>
                    <a:pt x="216" y="681"/>
                  </a:lnTo>
                  <a:lnTo>
                    <a:pt x="206" y="684"/>
                  </a:lnTo>
                  <a:lnTo>
                    <a:pt x="195" y="687"/>
                  </a:lnTo>
                  <a:lnTo>
                    <a:pt x="195" y="687"/>
                  </a:lnTo>
                  <a:lnTo>
                    <a:pt x="179" y="693"/>
                  </a:lnTo>
                  <a:lnTo>
                    <a:pt x="164" y="702"/>
                  </a:lnTo>
                  <a:lnTo>
                    <a:pt x="149" y="711"/>
                  </a:lnTo>
                  <a:lnTo>
                    <a:pt x="134" y="721"/>
                  </a:lnTo>
                  <a:lnTo>
                    <a:pt x="121" y="732"/>
                  </a:lnTo>
                  <a:lnTo>
                    <a:pt x="109" y="744"/>
                  </a:lnTo>
                  <a:lnTo>
                    <a:pt x="96" y="756"/>
                  </a:lnTo>
                  <a:lnTo>
                    <a:pt x="85" y="767"/>
                  </a:lnTo>
                  <a:lnTo>
                    <a:pt x="85" y="767"/>
                  </a:lnTo>
                  <a:lnTo>
                    <a:pt x="78" y="776"/>
                  </a:lnTo>
                  <a:lnTo>
                    <a:pt x="71" y="787"/>
                  </a:lnTo>
                  <a:lnTo>
                    <a:pt x="66" y="797"/>
                  </a:lnTo>
                  <a:lnTo>
                    <a:pt x="61" y="808"/>
                  </a:lnTo>
                  <a:lnTo>
                    <a:pt x="57" y="820"/>
                  </a:lnTo>
                  <a:lnTo>
                    <a:pt x="54" y="833"/>
                  </a:lnTo>
                  <a:lnTo>
                    <a:pt x="52" y="846"/>
                  </a:lnTo>
                  <a:lnTo>
                    <a:pt x="51" y="858"/>
                  </a:lnTo>
                  <a:lnTo>
                    <a:pt x="50" y="872"/>
                  </a:lnTo>
                  <a:lnTo>
                    <a:pt x="51" y="885"/>
                  </a:lnTo>
                  <a:lnTo>
                    <a:pt x="51" y="899"/>
                  </a:lnTo>
                  <a:lnTo>
                    <a:pt x="53" y="912"/>
                  </a:lnTo>
                  <a:lnTo>
                    <a:pt x="55" y="926"/>
                  </a:lnTo>
                  <a:lnTo>
                    <a:pt x="57" y="939"/>
                  </a:lnTo>
                  <a:lnTo>
                    <a:pt x="60" y="950"/>
                  </a:lnTo>
                  <a:lnTo>
                    <a:pt x="65" y="962"/>
                  </a:lnTo>
                  <a:lnTo>
                    <a:pt x="65" y="962"/>
                  </a:lnTo>
                  <a:lnTo>
                    <a:pt x="68" y="965"/>
                  </a:lnTo>
                  <a:lnTo>
                    <a:pt x="71" y="969"/>
                  </a:lnTo>
                  <a:lnTo>
                    <a:pt x="75" y="975"/>
                  </a:lnTo>
                  <a:lnTo>
                    <a:pt x="80" y="982"/>
                  </a:lnTo>
                  <a:lnTo>
                    <a:pt x="83" y="984"/>
                  </a:lnTo>
                  <a:lnTo>
                    <a:pt x="87" y="985"/>
                  </a:lnTo>
                  <a:lnTo>
                    <a:pt x="87" y="985"/>
                  </a:lnTo>
                  <a:lnTo>
                    <a:pt x="91" y="986"/>
                  </a:lnTo>
                  <a:lnTo>
                    <a:pt x="98" y="985"/>
                  </a:lnTo>
                  <a:lnTo>
                    <a:pt x="113" y="983"/>
                  </a:lnTo>
                  <a:lnTo>
                    <a:pt x="128" y="978"/>
                  </a:lnTo>
                  <a:lnTo>
                    <a:pt x="142" y="974"/>
                  </a:lnTo>
                  <a:lnTo>
                    <a:pt x="142" y="974"/>
                  </a:lnTo>
                  <a:lnTo>
                    <a:pt x="154" y="969"/>
                  </a:lnTo>
                  <a:lnTo>
                    <a:pt x="167" y="963"/>
                  </a:lnTo>
                  <a:lnTo>
                    <a:pt x="182" y="958"/>
                  </a:lnTo>
                  <a:lnTo>
                    <a:pt x="190" y="956"/>
                  </a:lnTo>
                  <a:lnTo>
                    <a:pt x="197" y="955"/>
                  </a:lnTo>
                  <a:lnTo>
                    <a:pt x="197" y="955"/>
                  </a:lnTo>
                  <a:lnTo>
                    <a:pt x="192" y="947"/>
                  </a:lnTo>
                  <a:lnTo>
                    <a:pt x="188" y="939"/>
                  </a:lnTo>
                  <a:lnTo>
                    <a:pt x="185" y="930"/>
                  </a:lnTo>
                  <a:lnTo>
                    <a:pt x="181" y="922"/>
                  </a:lnTo>
                  <a:lnTo>
                    <a:pt x="179" y="913"/>
                  </a:lnTo>
                  <a:lnTo>
                    <a:pt x="177" y="903"/>
                  </a:lnTo>
                  <a:lnTo>
                    <a:pt x="176" y="883"/>
                  </a:lnTo>
                  <a:lnTo>
                    <a:pt x="177" y="863"/>
                  </a:lnTo>
                  <a:lnTo>
                    <a:pt x="179" y="842"/>
                  </a:lnTo>
                  <a:lnTo>
                    <a:pt x="184" y="822"/>
                  </a:lnTo>
                  <a:lnTo>
                    <a:pt x="188" y="801"/>
                  </a:lnTo>
                  <a:lnTo>
                    <a:pt x="188" y="801"/>
                  </a:lnTo>
                  <a:close/>
                  <a:moveTo>
                    <a:pt x="50" y="762"/>
                  </a:moveTo>
                  <a:lnTo>
                    <a:pt x="50" y="762"/>
                  </a:lnTo>
                  <a:lnTo>
                    <a:pt x="43" y="773"/>
                  </a:lnTo>
                  <a:lnTo>
                    <a:pt x="38" y="787"/>
                  </a:lnTo>
                  <a:lnTo>
                    <a:pt x="28" y="817"/>
                  </a:lnTo>
                  <a:lnTo>
                    <a:pt x="28" y="817"/>
                  </a:lnTo>
                  <a:lnTo>
                    <a:pt x="25" y="828"/>
                  </a:lnTo>
                  <a:lnTo>
                    <a:pt x="22" y="841"/>
                  </a:lnTo>
                  <a:lnTo>
                    <a:pt x="19" y="854"/>
                  </a:lnTo>
                  <a:lnTo>
                    <a:pt x="18" y="868"/>
                  </a:lnTo>
                  <a:lnTo>
                    <a:pt x="17" y="881"/>
                  </a:lnTo>
                  <a:lnTo>
                    <a:pt x="15" y="894"/>
                  </a:lnTo>
                  <a:lnTo>
                    <a:pt x="17" y="908"/>
                  </a:lnTo>
                  <a:lnTo>
                    <a:pt x="18" y="920"/>
                  </a:lnTo>
                  <a:lnTo>
                    <a:pt x="20" y="933"/>
                  </a:lnTo>
                  <a:lnTo>
                    <a:pt x="22" y="945"/>
                  </a:lnTo>
                  <a:lnTo>
                    <a:pt x="25" y="957"/>
                  </a:lnTo>
                  <a:lnTo>
                    <a:pt x="29" y="969"/>
                  </a:lnTo>
                  <a:lnTo>
                    <a:pt x="35" y="978"/>
                  </a:lnTo>
                  <a:lnTo>
                    <a:pt x="41" y="989"/>
                  </a:lnTo>
                  <a:lnTo>
                    <a:pt x="48" y="998"/>
                  </a:lnTo>
                  <a:lnTo>
                    <a:pt x="55" y="1006"/>
                  </a:lnTo>
                  <a:lnTo>
                    <a:pt x="55" y="1006"/>
                  </a:lnTo>
                  <a:lnTo>
                    <a:pt x="57" y="1003"/>
                  </a:lnTo>
                  <a:lnTo>
                    <a:pt x="61" y="1001"/>
                  </a:lnTo>
                  <a:lnTo>
                    <a:pt x="64" y="998"/>
                  </a:lnTo>
                  <a:lnTo>
                    <a:pt x="66" y="994"/>
                  </a:lnTo>
                  <a:lnTo>
                    <a:pt x="66" y="994"/>
                  </a:lnTo>
                  <a:lnTo>
                    <a:pt x="59" y="985"/>
                  </a:lnTo>
                  <a:lnTo>
                    <a:pt x="54" y="973"/>
                  </a:lnTo>
                  <a:lnTo>
                    <a:pt x="49" y="961"/>
                  </a:lnTo>
                  <a:lnTo>
                    <a:pt x="45" y="947"/>
                  </a:lnTo>
                  <a:lnTo>
                    <a:pt x="39" y="918"/>
                  </a:lnTo>
                  <a:lnTo>
                    <a:pt x="35" y="889"/>
                  </a:lnTo>
                  <a:lnTo>
                    <a:pt x="35" y="889"/>
                  </a:lnTo>
                  <a:lnTo>
                    <a:pt x="37" y="879"/>
                  </a:lnTo>
                  <a:lnTo>
                    <a:pt x="38" y="868"/>
                  </a:lnTo>
                  <a:lnTo>
                    <a:pt x="38" y="859"/>
                  </a:lnTo>
                  <a:lnTo>
                    <a:pt x="38" y="850"/>
                  </a:lnTo>
                  <a:lnTo>
                    <a:pt x="38" y="850"/>
                  </a:lnTo>
                  <a:lnTo>
                    <a:pt x="40" y="837"/>
                  </a:lnTo>
                  <a:lnTo>
                    <a:pt x="42" y="825"/>
                  </a:lnTo>
                  <a:lnTo>
                    <a:pt x="45" y="813"/>
                  </a:lnTo>
                  <a:lnTo>
                    <a:pt x="49" y="803"/>
                  </a:lnTo>
                  <a:lnTo>
                    <a:pt x="53" y="792"/>
                  </a:lnTo>
                  <a:lnTo>
                    <a:pt x="57" y="782"/>
                  </a:lnTo>
                  <a:lnTo>
                    <a:pt x="63" y="773"/>
                  </a:lnTo>
                  <a:lnTo>
                    <a:pt x="68" y="763"/>
                  </a:lnTo>
                  <a:lnTo>
                    <a:pt x="74" y="755"/>
                  </a:lnTo>
                  <a:lnTo>
                    <a:pt x="82" y="746"/>
                  </a:lnTo>
                  <a:lnTo>
                    <a:pt x="97" y="730"/>
                  </a:lnTo>
                  <a:lnTo>
                    <a:pt x="114" y="715"/>
                  </a:lnTo>
                  <a:lnTo>
                    <a:pt x="134" y="702"/>
                  </a:lnTo>
                  <a:lnTo>
                    <a:pt x="134" y="702"/>
                  </a:lnTo>
                  <a:lnTo>
                    <a:pt x="135" y="699"/>
                  </a:lnTo>
                  <a:lnTo>
                    <a:pt x="134" y="698"/>
                  </a:lnTo>
                  <a:lnTo>
                    <a:pt x="132" y="698"/>
                  </a:lnTo>
                  <a:lnTo>
                    <a:pt x="132" y="698"/>
                  </a:lnTo>
                  <a:lnTo>
                    <a:pt x="123" y="705"/>
                  </a:lnTo>
                  <a:lnTo>
                    <a:pt x="113" y="712"/>
                  </a:lnTo>
                  <a:lnTo>
                    <a:pt x="90" y="726"/>
                  </a:lnTo>
                  <a:lnTo>
                    <a:pt x="79" y="732"/>
                  </a:lnTo>
                  <a:lnTo>
                    <a:pt x="68" y="741"/>
                  </a:lnTo>
                  <a:lnTo>
                    <a:pt x="58" y="750"/>
                  </a:lnTo>
                  <a:lnTo>
                    <a:pt x="50" y="762"/>
                  </a:lnTo>
                  <a:lnTo>
                    <a:pt x="50" y="762"/>
                  </a:lnTo>
                  <a:close/>
                  <a:moveTo>
                    <a:pt x="2051" y="797"/>
                  </a:moveTo>
                  <a:lnTo>
                    <a:pt x="2051" y="797"/>
                  </a:lnTo>
                  <a:lnTo>
                    <a:pt x="2049" y="796"/>
                  </a:lnTo>
                  <a:lnTo>
                    <a:pt x="2048" y="796"/>
                  </a:lnTo>
                  <a:lnTo>
                    <a:pt x="2047" y="798"/>
                  </a:lnTo>
                  <a:lnTo>
                    <a:pt x="2044" y="801"/>
                  </a:lnTo>
                  <a:lnTo>
                    <a:pt x="2042" y="802"/>
                  </a:lnTo>
                  <a:lnTo>
                    <a:pt x="2040" y="801"/>
                  </a:lnTo>
                  <a:lnTo>
                    <a:pt x="2040" y="801"/>
                  </a:lnTo>
                  <a:lnTo>
                    <a:pt x="2039" y="811"/>
                  </a:lnTo>
                  <a:lnTo>
                    <a:pt x="2038" y="822"/>
                  </a:lnTo>
                  <a:lnTo>
                    <a:pt x="2038" y="822"/>
                  </a:lnTo>
                  <a:lnTo>
                    <a:pt x="2051" y="820"/>
                  </a:lnTo>
                  <a:lnTo>
                    <a:pt x="2060" y="817"/>
                  </a:lnTo>
                  <a:lnTo>
                    <a:pt x="2070" y="813"/>
                  </a:lnTo>
                  <a:lnTo>
                    <a:pt x="2079" y="807"/>
                  </a:lnTo>
                  <a:lnTo>
                    <a:pt x="2079" y="807"/>
                  </a:lnTo>
                  <a:lnTo>
                    <a:pt x="2082" y="807"/>
                  </a:lnTo>
                  <a:lnTo>
                    <a:pt x="2086" y="807"/>
                  </a:lnTo>
                  <a:lnTo>
                    <a:pt x="2097" y="805"/>
                  </a:lnTo>
                  <a:lnTo>
                    <a:pt x="2108" y="802"/>
                  </a:lnTo>
                  <a:lnTo>
                    <a:pt x="2119" y="795"/>
                  </a:lnTo>
                  <a:lnTo>
                    <a:pt x="2124" y="792"/>
                  </a:lnTo>
                  <a:lnTo>
                    <a:pt x="2128" y="789"/>
                  </a:lnTo>
                  <a:lnTo>
                    <a:pt x="2131" y="785"/>
                  </a:lnTo>
                  <a:lnTo>
                    <a:pt x="2134" y="780"/>
                  </a:lnTo>
                  <a:lnTo>
                    <a:pt x="2135" y="775"/>
                  </a:lnTo>
                  <a:lnTo>
                    <a:pt x="2135" y="771"/>
                  </a:lnTo>
                  <a:lnTo>
                    <a:pt x="2133" y="765"/>
                  </a:lnTo>
                  <a:lnTo>
                    <a:pt x="2130" y="760"/>
                  </a:lnTo>
                  <a:lnTo>
                    <a:pt x="2130" y="760"/>
                  </a:lnTo>
                  <a:lnTo>
                    <a:pt x="2109" y="765"/>
                  </a:lnTo>
                  <a:lnTo>
                    <a:pt x="2098" y="768"/>
                  </a:lnTo>
                  <a:lnTo>
                    <a:pt x="2087" y="773"/>
                  </a:lnTo>
                  <a:lnTo>
                    <a:pt x="2077" y="778"/>
                  </a:lnTo>
                  <a:lnTo>
                    <a:pt x="2067" y="783"/>
                  </a:lnTo>
                  <a:lnTo>
                    <a:pt x="2058" y="790"/>
                  </a:lnTo>
                  <a:lnTo>
                    <a:pt x="2051" y="797"/>
                  </a:lnTo>
                  <a:lnTo>
                    <a:pt x="2051" y="797"/>
                  </a:lnTo>
                  <a:close/>
                  <a:moveTo>
                    <a:pt x="2118" y="814"/>
                  </a:moveTo>
                  <a:lnTo>
                    <a:pt x="2118" y="814"/>
                  </a:lnTo>
                  <a:lnTo>
                    <a:pt x="2120" y="820"/>
                  </a:lnTo>
                  <a:lnTo>
                    <a:pt x="2123" y="827"/>
                  </a:lnTo>
                  <a:lnTo>
                    <a:pt x="2124" y="841"/>
                  </a:lnTo>
                  <a:lnTo>
                    <a:pt x="2126" y="856"/>
                  </a:lnTo>
                  <a:lnTo>
                    <a:pt x="2128" y="863"/>
                  </a:lnTo>
                  <a:lnTo>
                    <a:pt x="2130" y="869"/>
                  </a:lnTo>
                  <a:lnTo>
                    <a:pt x="2130" y="869"/>
                  </a:lnTo>
                  <a:lnTo>
                    <a:pt x="2134" y="863"/>
                  </a:lnTo>
                  <a:lnTo>
                    <a:pt x="2138" y="855"/>
                  </a:lnTo>
                  <a:lnTo>
                    <a:pt x="2139" y="847"/>
                  </a:lnTo>
                  <a:lnTo>
                    <a:pt x="2140" y="837"/>
                  </a:lnTo>
                  <a:lnTo>
                    <a:pt x="2140" y="819"/>
                  </a:lnTo>
                  <a:lnTo>
                    <a:pt x="2138" y="803"/>
                  </a:lnTo>
                  <a:lnTo>
                    <a:pt x="2138" y="803"/>
                  </a:lnTo>
                  <a:lnTo>
                    <a:pt x="2128" y="808"/>
                  </a:lnTo>
                  <a:lnTo>
                    <a:pt x="2123" y="811"/>
                  </a:lnTo>
                  <a:lnTo>
                    <a:pt x="2118" y="814"/>
                  </a:lnTo>
                  <a:lnTo>
                    <a:pt x="2118" y="814"/>
                  </a:lnTo>
                  <a:close/>
                  <a:moveTo>
                    <a:pt x="2086" y="827"/>
                  </a:moveTo>
                  <a:lnTo>
                    <a:pt x="2086" y="827"/>
                  </a:lnTo>
                  <a:lnTo>
                    <a:pt x="2090" y="841"/>
                  </a:lnTo>
                  <a:lnTo>
                    <a:pt x="2093" y="856"/>
                  </a:lnTo>
                  <a:lnTo>
                    <a:pt x="2096" y="870"/>
                  </a:lnTo>
                  <a:lnTo>
                    <a:pt x="2097" y="878"/>
                  </a:lnTo>
                  <a:lnTo>
                    <a:pt x="2100" y="884"/>
                  </a:lnTo>
                  <a:lnTo>
                    <a:pt x="2100" y="884"/>
                  </a:lnTo>
                  <a:lnTo>
                    <a:pt x="2103" y="881"/>
                  </a:lnTo>
                  <a:lnTo>
                    <a:pt x="2107" y="879"/>
                  </a:lnTo>
                  <a:lnTo>
                    <a:pt x="2109" y="876"/>
                  </a:lnTo>
                  <a:lnTo>
                    <a:pt x="2111" y="872"/>
                  </a:lnTo>
                  <a:lnTo>
                    <a:pt x="2113" y="865"/>
                  </a:lnTo>
                  <a:lnTo>
                    <a:pt x="2113" y="857"/>
                  </a:lnTo>
                  <a:lnTo>
                    <a:pt x="2111" y="839"/>
                  </a:lnTo>
                  <a:lnTo>
                    <a:pt x="2110" y="829"/>
                  </a:lnTo>
                  <a:lnTo>
                    <a:pt x="2109" y="820"/>
                  </a:lnTo>
                  <a:lnTo>
                    <a:pt x="2109" y="820"/>
                  </a:lnTo>
                  <a:lnTo>
                    <a:pt x="2102" y="821"/>
                  </a:lnTo>
                  <a:lnTo>
                    <a:pt x="2097" y="823"/>
                  </a:lnTo>
                  <a:lnTo>
                    <a:pt x="2086" y="827"/>
                  </a:lnTo>
                  <a:lnTo>
                    <a:pt x="2086" y="827"/>
                  </a:lnTo>
                  <a:close/>
                  <a:moveTo>
                    <a:pt x="2011" y="842"/>
                  </a:moveTo>
                  <a:lnTo>
                    <a:pt x="2011" y="842"/>
                  </a:lnTo>
                  <a:lnTo>
                    <a:pt x="2042" y="943"/>
                  </a:lnTo>
                  <a:lnTo>
                    <a:pt x="2072" y="1050"/>
                  </a:lnTo>
                  <a:lnTo>
                    <a:pt x="2102" y="1157"/>
                  </a:lnTo>
                  <a:lnTo>
                    <a:pt x="2130" y="1259"/>
                  </a:lnTo>
                  <a:lnTo>
                    <a:pt x="2130" y="1259"/>
                  </a:lnTo>
                  <a:lnTo>
                    <a:pt x="2140" y="1295"/>
                  </a:lnTo>
                  <a:lnTo>
                    <a:pt x="2150" y="1333"/>
                  </a:lnTo>
                  <a:lnTo>
                    <a:pt x="2161" y="1371"/>
                  </a:lnTo>
                  <a:lnTo>
                    <a:pt x="2164" y="1391"/>
                  </a:lnTo>
                  <a:lnTo>
                    <a:pt x="2168" y="1410"/>
                  </a:lnTo>
                  <a:lnTo>
                    <a:pt x="2170" y="1428"/>
                  </a:lnTo>
                  <a:lnTo>
                    <a:pt x="2170" y="1446"/>
                  </a:lnTo>
                  <a:lnTo>
                    <a:pt x="2169" y="1463"/>
                  </a:lnTo>
                  <a:lnTo>
                    <a:pt x="2165" y="1480"/>
                  </a:lnTo>
                  <a:lnTo>
                    <a:pt x="2160" y="1495"/>
                  </a:lnTo>
                  <a:lnTo>
                    <a:pt x="2157" y="1503"/>
                  </a:lnTo>
                  <a:lnTo>
                    <a:pt x="2153" y="1510"/>
                  </a:lnTo>
                  <a:lnTo>
                    <a:pt x="2148" y="1517"/>
                  </a:lnTo>
                  <a:lnTo>
                    <a:pt x="2143" y="1523"/>
                  </a:lnTo>
                  <a:lnTo>
                    <a:pt x="2136" y="1530"/>
                  </a:lnTo>
                  <a:lnTo>
                    <a:pt x="2130" y="1535"/>
                  </a:lnTo>
                  <a:lnTo>
                    <a:pt x="2130" y="1535"/>
                  </a:lnTo>
                  <a:lnTo>
                    <a:pt x="2140" y="1576"/>
                  </a:lnTo>
                  <a:lnTo>
                    <a:pt x="2151" y="1615"/>
                  </a:lnTo>
                  <a:lnTo>
                    <a:pt x="2173" y="1692"/>
                  </a:lnTo>
                  <a:lnTo>
                    <a:pt x="2196" y="1767"/>
                  </a:lnTo>
                  <a:lnTo>
                    <a:pt x="2207" y="1807"/>
                  </a:lnTo>
                  <a:lnTo>
                    <a:pt x="2218" y="1847"/>
                  </a:lnTo>
                  <a:lnTo>
                    <a:pt x="2218" y="1847"/>
                  </a:lnTo>
                  <a:lnTo>
                    <a:pt x="2221" y="1853"/>
                  </a:lnTo>
                  <a:lnTo>
                    <a:pt x="2224" y="1860"/>
                  </a:lnTo>
                  <a:lnTo>
                    <a:pt x="2230" y="1874"/>
                  </a:lnTo>
                  <a:lnTo>
                    <a:pt x="2233" y="1892"/>
                  </a:lnTo>
                  <a:lnTo>
                    <a:pt x="2235" y="1910"/>
                  </a:lnTo>
                  <a:lnTo>
                    <a:pt x="2236" y="1927"/>
                  </a:lnTo>
                  <a:lnTo>
                    <a:pt x="2236" y="1943"/>
                  </a:lnTo>
                  <a:lnTo>
                    <a:pt x="2235" y="1969"/>
                  </a:lnTo>
                  <a:lnTo>
                    <a:pt x="2235" y="1969"/>
                  </a:lnTo>
                  <a:lnTo>
                    <a:pt x="2240" y="1969"/>
                  </a:lnTo>
                  <a:lnTo>
                    <a:pt x="2246" y="1967"/>
                  </a:lnTo>
                  <a:lnTo>
                    <a:pt x="2250" y="1966"/>
                  </a:lnTo>
                  <a:lnTo>
                    <a:pt x="2254" y="1963"/>
                  </a:lnTo>
                  <a:lnTo>
                    <a:pt x="2257" y="1960"/>
                  </a:lnTo>
                  <a:lnTo>
                    <a:pt x="2260" y="1957"/>
                  </a:lnTo>
                  <a:lnTo>
                    <a:pt x="2264" y="1951"/>
                  </a:lnTo>
                  <a:lnTo>
                    <a:pt x="2266" y="1942"/>
                  </a:lnTo>
                  <a:lnTo>
                    <a:pt x="2266" y="1932"/>
                  </a:lnTo>
                  <a:lnTo>
                    <a:pt x="2266" y="1922"/>
                  </a:lnTo>
                  <a:lnTo>
                    <a:pt x="2265" y="1911"/>
                  </a:lnTo>
                  <a:lnTo>
                    <a:pt x="2260" y="1888"/>
                  </a:lnTo>
                  <a:lnTo>
                    <a:pt x="2254" y="1866"/>
                  </a:lnTo>
                  <a:lnTo>
                    <a:pt x="2251" y="1846"/>
                  </a:lnTo>
                  <a:lnTo>
                    <a:pt x="2251" y="1837"/>
                  </a:lnTo>
                  <a:lnTo>
                    <a:pt x="2252" y="1830"/>
                  </a:lnTo>
                  <a:lnTo>
                    <a:pt x="2252" y="1830"/>
                  </a:lnTo>
                  <a:lnTo>
                    <a:pt x="2260" y="1853"/>
                  </a:lnTo>
                  <a:lnTo>
                    <a:pt x="2267" y="1881"/>
                  </a:lnTo>
                  <a:lnTo>
                    <a:pt x="2282" y="1937"/>
                  </a:lnTo>
                  <a:lnTo>
                    <a:pt x="2282" y="1937"/>
                  </a:lnTo>
                  <a:lnTo>
                    <a:pt x="2284" y="1927"/>
                  </a:lnTo>
                  <a:lnTo>
                    <a:pt x="2286" y="1916"/>
                  </a:lnTo>
                  <a:lnTo>
                    <a:pt x="2289" y="1896"/>
                  </a:lnTo>
                  <a:lnTo>
                    <a:pt x="2289" y="1876"/>
                  </a:lnTo>
                  <a:lnTo>
                    <a:pt x="2286" y="1856"/>
                  </a:lnTo>
                  <a:lnTo>
                    <a:pt x="2283" y="1836"/>
                  </a:lnTo>
                  <a:lnTo>
                    <a:pt x="2279" y="1816"/>
                  </a:lnTo>
                  <a:lnTo>
                    <a:pt x="2270" y="1776"/>
                  </a:lnTo>
                  <a:lnTo>
                    <a:pt x="2270" y="1776"/>
                  </a:lnTo>
                  <a:lnTo>
                    <a:pt x="2263" y="1733"/>
                  </a:lnTo>
                  <a:lnTo>
                    <a:pt x="2259" y="1711"/>
                  </a:lnTo>
                  <a:lnTo>
                    <a:pt x="2253" y="1689"/>
                  </a:lnTo>
                  <a:lnTo>
                    <a:pt x="2253" y="1689"/>
                  </a:lnTo>
                  <a:lnTo>
                    <a:pt x="2247" y="1666"/>
                  </a:lnTo>
                  <a:lnTo>
                    <a:pt x="2240" y="1644"/>
                  </a:lnTo>
                  <a:lnTo>
                    <a:pt x="2237" y="1634"/>
                  </a:lnTo>
                  <a:lnTo>
                    <a:pt x="2235" y="1622"/>
                  </a:lnTo>
                  <a:lnTo>
                    <a:pt x="2234" y="1611"/>
                  </a:lnTo>
                  <a:lnTo>
                    <a:pt x="2235" y="1599"/>
                  </a:lnTo>
                  <a:lnTo>
                    <a:pt x="2235" y="1599"/>
                  </a:lnTo>
                  <a:lnTo>
                    <a:pt x="2246" y="1626"/>
                  </a:lnTo>
                  <a:lnTo>
                    <a:pt x="2256" y="1656"/>
                  </a:lnTo>
                  <a:lnTo>
                    <a:pt x="2276" y="1717"/>
                  </a:lnTo>
                  <a:lnTo>
                    <a:pt x="2276" y="1717"/>
                  </a:lnTo>
                  <a:lnTo>
                    <a:pt x="2280" y="1742"/>
                  </a:lnTo>
                  <a:lnTo>
                    <a:pt x="2284" y="1764"/>
                  </a:lnTo>
                  <a:lnTo>
                    <a:pt x="2294" y="1808"/>
                  </a:lnTo>
                  <a:lnTo>
                    <a:pt x="2298" y="1831"/>
                  </a:lnTo>
                  <a:lnTo>
                    <a:pt x="2301" y="1853"/>
                  </a:lnTo>
                  <a:lnTo>
                    <a:pt x="2304" y="1876"/>
                  </a:lnTo>
                  <a:lnTo>
                    <a:pt x="2305" y="1899"/>
                  </a:lnTo>
                  <a:lnTo>
                    <a:pt x="2305" y="1899"/>
                  </a:lnTo>
                  <a:lnTo>
                    <a:pt x="2309" y="1901"/>
                  </a:lnTo>
                  <a:lnTo>
                    <a:pt x="2312" y="1902"/>
                  </a:lnTo>
                  <a:lnTo>
                    <a:pt x="2320" y="1907"/>
                  </a:lnTo>
                  <a:lnTo>
                    <a:pt x="2323" y="1909"/>
                  </a:lnTo>
                  <a:lnTo>
                    <a:pt x="2327" y="1910"/>
                  </a:lnTo>
                  <a:lnTo>
                    <a:pt x="2332" y="1911"/>
                  </a:lnTo>
                  <a:lnTo>
                    <a:pt x="2338" y="1911"/>
                  </a:lnTo>
                  <a:lnTo>
                    <a:pt x="2338" y="1911"/>
                  </a:lnTo>
                  <a:lnTo>
                    <a:pt x="2340" y="1896"/>
                  </a:lnTo>
                  <a:lnTo>
                    <a:pt x="2340" y="1882"/>
                  </a:lnTo>
                  <a:lnTo>
                    <a:pt x="2339" y="1868"/>
                  </a:lnTo>
                  <a:lnTo>
                    <a:pt x="2337" y="1855"/>
                  </a:lnTo>
                  <a:lnTo>
                    <a:pt x="2330" y="1828"/>
                  </a:lnTo>
                  <a:lnTo>
                    <a:pt x="2327" y="1816"/>
                  </a:lnTo>
                  <a:lnTo>
                    <a:pt x="2325" y="1802"/>
                  </a:lnTo>
                  <a:lnTo>
                    <a:pt x="2325" y="1802"/>
                  </a:lnTo>
                  <a:lnTo>
                    <a:pt x="2322" y="1782"/>
                  </a:lnTo>
                  <a:lnTo>
                    <a:pt x="2317" y="1764"/>
                  </a:lnTo>
                  <a:lnTo>
                    <a:pt x="2308" y="1727"/>
                  </a:lnTo>
                  <a:lnTo>
                    <a:pt x="2308" y="1727"/>
                  </a:lnTo>
                  <a:lnTo>
                    <a:pt x="2304" y="1707"/>
                  </a:lnTo>
                  <a:lnTo>
                    <a:pt x="2298" y="1687"/>
                  </a:lnTo>
                  <a:lnTo>
                    <a:pt x="2291" y="1646"/>
                  </a:lnTo>
                  <a:lnTo>
                    <a:pt x="2284" y="1607"/>
                  </a:lnTo>
                  <a:lnTo>
                    <a:pt x="2276" y="1567"/>
                  </a:lnTo>
                  <a:lnTo>
                    <a:pt x="2276" y="1567"/>
                  </a:lnTo>
                  <a:lnTo>
                    <a:pt x="2251" y="1463"/>
                  </a:lnTo>
                  <a:lnTo>
                    <a:pt x="2224" y="1359"/>
                  </a:lnTo>
                  <a:lnTo>
                    <a:pt x="2209" y="1308"/>
                  </a:lnTo>
                  <a:lnTo>
                    <a:pt x="2194" y="1257"/>
                  </a:lnTo>
                  <a:lnTo>
                    <a:pt x="2178" y="1206"/>
                  </a:lnTo>
                  <a:lnTo>
                    <a:pt x="2162" y="1156"/>
                  </a:lnTo>
                  <a:lnTo>
                    <a:pt x="2162" y="1156"/>
                  </a:lnTo>
                  <a:lnTo>
                    <a:pt x="2151" y="1125"/>
                  </a:lnTo>
                  <a:lnTo>
                    <a:pt x="2142" y="1094"/>
                  </a:lnTo>
                  <a:lnTo>
                    <a:pt x="2133" y="1063"/>
                  </a:lnTo>
                  <a:lnTo>
                    <a:pt x="2126" y="1033"/>
                  </a:lnTo>
                  <a:lnTo>
                    <a:pt x="2118" y="1002"/>
                  </a:lnTo>
                  <a:lnTo>
                    <a:pt x="2113" y="970"/>
                  </a:lnTo>
                  <a:lnTo>
                    <a:pt x="2108" y="938"/>
                  </a:lnTo>
                  <a:lnTo>
                    <a:pt x="2103" y="904"/>
                  </a:lnTo>
                  <a:lnTo>
                    <a:pt x="2103" y="904"/>
                  </a:lnTo>
                  <a:lnTo>
                    <a:pt x="2094" y="910"/>
                  </a:lnTo>
                  <a:lnTo>
                    <a:pt x="2085" y="912"/>
                  </a:lnTo>
                  <a:lnTo>
                    <a:pt x="2077" y="913"/>
                  </a:lnTo>
                  <a:lnTo>
                    <a:pt x="2069" y="913"/>
                  </a:lnTo>
                  <a:lnTo>
                    <a:pt x="2063" y="911"/>
                  </a:lnTo>
                  <a:lnTo>
                    <a:pt x="2056" y="907"/>
                  </a:lnTo>
                  <a:lnTo>
                    <a:pt x="2051" y="901"/>
                  </a:lnTo>
                  <a:lnTo>
                    <a:pt x="2045" y="896"/>
                  </a:lnTo>
                  <a:lnTo>
                    <a:pt x="2041" y="888"/>
                  </a:lnTo>
                  <a:lnTo>
                    <a:pt x="2037" y="881"/>
                  </a:lnTo>
                  <a:lnTo>
                    <a:pt x="2029" y="864"/>
                  </a:lnTo>
                  <a:lnTo>
                    <a:pt x="2024" y="846"/>
                  </a:lnTo>
                  <a:lnTo>
                    <a:pt x="2019" y="827"/>
                  </a:lnTo>
                  <a:lnTo>
                    <a:pt x="2019" y="827"/>
                  </a:lnTo>
                  <a:lnTo>
                    <a:pt x="2017" y="836"/>
                  </a:lnTo>
                  <a:lnTo>
                    <a:pt x="2014" y="839"/>
                  </a:lnTo>
                  <a:lnTo>
                    <a:pt x="2011" y="842"/>
                  </a:lnTo>
                  <a:lnTo>
                    <a:pt x="2011" y="842"/>
                  </a:lnTo>
                  <a:close/>
                  <a:moveTo>
                    <a:pt x="2040" y="844"/>
                  </a:moveTo>
                  <a:lnTo>
                    <a:pt x="2040" y="844"/>
                  </a:lnTo>
                  <a:lnTo>
                    <a:pt x="2043" y="852"/>
                  </a:lnTo>
                  <a:lnTo>
                    <a:pt x="2045" y="859"/>
                  </a:lnTo>
                  <a:lnTo>
                    <a:pt x="2048" y="868"/>
                  </a:lnTo>
                  <a:lnTo>
                    <a:pt x="2051" y="877"/>
                  </a:lnTo>
                  <a:lnTo>
                    <a:pt x="2055" y="884"/>
                  </a:lnTo>
                  <a:lnTo>
                    <a:pt x="2059" y="891"/>
                  </a:lnTo>
                  <a:lnTo>
                    <a:pt x="2064" y="893"/>
                  </a:lnTo>
                  <a:lnTo>
                    <a:pt x="2067" y="895"/>
                  </a:lnTo>
                  <a:lnTo>
                    <a:pt x="2072" y="896"/>
                  </a:lnTo>
                  <a:lnTo>
                    <a:pt x="2078" y="897"/>
                  </a:lnTo>
                  <a:lnTo>
                    <a:pt x="2078" y="897"/>
                  </a:lnTo>
                  <a:lnTo>
                    <a:pt x="2080" y="889"/>
                  </a:lnTo>
                  <a:lnTo>
                    <a:pt x="2082" y="881"/>
                  </a:lnTo>
                  <a:lnTo>
                    <a:pt x="2082" y="871"/>
                  </a:lnTo>
                  <a:lnTo>
                    <a:pt x="2082" y="863"/>
                  </a:lnTo>
                  <a:lnTo>
                    <a:pt x="2080" y="854"/>
                  </a:lnTo>
                  <a:lnTo>
                    <a:pt x="2078" y="846"/>
                  </a:lnTo>
                  <a:lnTo>
                    <a:pt x="2075" y="838"/>
                  </a:lnTo>
                  <a:lnTo>
                    <a:pt x="2071" y="832"/>
                  </a:lnTo>
                  <a:lnTo>
                    <a:pt x="2071" y="832"/>
                  </a:lnTo>
                  <a:lnTo>
                    <a:pt x="2064" y="836"/>
                  </a:lnTo>
                  <a:lnTo>
                    <a:pt x="2055" y="839"/>
                  </a:lnTo>
                  <a:lnTo>
                    <a:pt x="2040" y="844"/>
                  </a:lnTo>
                  <a:lnTo>
                    <a:pt x="2040" y="844"/>
                  </a:lnTo>
                  <a:close/>
                  <a:moveTo>
                    <a:pt x="1734" y="1141"/>
                  </a:moveTo>
                  <a:lnTo>
                    <a:pt x="1734" y="1141"/>
                  </a:lnTo>
                  <a:lnTo>
                    <a:pt x="1716" y="1141"/>
                  </a:lnTo>
                  <a:lnTo>
                    <a:pt x="1698" y="1143"/>
                  </a:lnTo>
                  <a:lnTo>
                    <a:pt x="1677" y="1145"/>
                  </a:lnTo>
                  <a:lnTo>
                    <a:pt x="1657" y="1146"/>
                  </a:lnTo>
                  <a:lnTo>
                    <a:pt x="1657" y="1146"/>
                  </a:lnTo>
                  <a:lnTo>
                    <a:pt x="1634" y="1146"/>
                  </a:lnTo>
                  <a:lnTo>
                    <a:pt x="1621" y="1145"/>
                  </a:lnTo>
                  <a:lnTo>
                    <a:pt x="1610" y="1146"/>
                  </a:lnTo>
                  <a:lnTo>
                    <a:pt x="1610" y="1146"/>
                  </a:lnTo>
                  <a:lnTo>
                    <a:pt x="1595" y="1149"/>
                  </a:lnTo>
                  <a:lnTo>
                    <a:pt x="1587" y="1151"/>
                  </a:lnTo>
                  <a:lnTo>
                    <a:pt x="1581" y="1153"/>
                  </a:lnTo>
                  <a:lnTo>
                    <a:pt x="1575" y="1157"/>
                  </a:lnTo>
                  <a:lnTo>
                    <a:pt x="1571" y="1161"/>
                  </a:lnTo>
                  <a:lnTo>
                    <a:pt x="1570" y="1164"/>
                  </a:lnTo>
                  <a:lnTo>
                    <a:pt x="1569" y="1167"/>
                  </a:lnTo>
                  <a:lnTo>
                    <a:pt x="1569" y="1171"/>
                  </a:lnTo>
                  <a:lnTo>
                    <a:pt x="1570" y="1174"/>
                  </a:lnTo>
                  <a:lnTo>
                    <a:pt x="1570" y="1174"/>
                  </a:lnTo>
                  <a:lnTo>
                    <a:pt x="1590" y="1173"/>
                  </a:lnTo>
                  <a:lnTo>
                    <a:pt x="1611" y="1172"/>
                  </a:lnTo>
                  <a:lnTo>
                    <a:pt x="1655" y="1172"/>
                  </a:lnTo>
                  <a:lnTo>
                    <a:pt x="1676" y="1171"/>
                  </a:lnTo>
                  <a:lnTo>
                    <a:pt x="1698" y="1170"/>
                  </a:lnTo>
                  <a:lnTo>
                    <a:pt x="1719" y="1168"/>
                  </a:lnTo>
                  <a:lnTo>
                    <a:pt x="1739" y="1164"/>
                  </a:lnTo>
                  <a:lnTo>
                    <a:pt x="1739" y="1164"/>
                  </a:lnTo>
                  <a:lnTo>
                    <a:pt x="1739" y="1156"/>
                  </a:lnTo>
                  <a:lnTo>
                    <a:pt x="1738" y="1151"/>
                  </a:lnTo>
                  <a:lnTo>
                    <a:pt x="1736" y="1145"/>
                  </a:lnTo>
                  <a:lnTo>
                    <a:pt x="1734" y="1141"/>
                  </a:lnTo>
                  <a:lnTo>
                    <a:pt x="1734" y="1141"/>
                  </a:lnTo>
                  <a:close/>
                  <a:moveTo>
                    <a:pt x="1587" y="1194"/>
                  </a:moveTo>
                  <a:lnTo>
                    <a:pt x="1587" y="1194"/>
                  </a:lnTo>
                  <a:lnTo>
                    <a:pt x="1592" y="1233"/>
                  </a:lnTo>
                  <a:lnTo>
                    <a:pt x="1597" y="1272"/>
                  </a:lnTo>
                  <a:lnTo>
                    <a:pt x="1610" y="1348"/>
                  </a:lnTo>
                  <a:lnTo>
                    <a:pt x="1623" y="1423"/>
                  </a:lnTo>
                  <a:lnTo>
                    <a:pt x="1628" y="1460"/>
                  </a:lnTo>
                  <a:lnTo>
                    <a:pt x="1632" y="1498"/>
                  </a:lnTo>
                  <a:lnTo>
                    <a:pt x="1632" y="1498"/>
                  </a:lnTo>
                  <a:lnTo>
                    <a:pt x="1649" y="1492"/>
                  </a:lnTo>
                  <a:lnTo>
                    <a:pt x="1666" y="1489"/>
                  </a:lnTo>
                  <a:lnTo>
                    <a:pt x="1683" y="1487"/>
                  </a:lnTo>
                  <a:lnTo>
                    <a:pt x="1699" y="1486"/>
                  </a:lnTo>
                  <a:lnTo>
                    <a:pt x="1733" y="1485"/>
                  </a:lnTo>
                  <a:lnTo>
                    <a:pt x="1753" y="1484"/>
                  </a:lnTo>
                  <a:lnTo>
                    <a:pt x="1777" y="1480"/>
                  </a:lnTo>
                  <a:lnTo>
                    <a:pt x="1777" y="1480"/>
                  </a:lnTo>
                  <a:lnTo>
                    <a:pt x="1779" y="1461"/>
                  </a:lnTo>
                  <a:lnTo>
                    <a:pt x="1779" y="1442"/>
                  </a:lnTo>
                  <a:lnTo>
                    <a:pt x="1779" y="1422"/>
                  </a:lnTo>
                  <a:lnTo>
                    <a:pt x="1777" y="1401"/>
                  </a:lnTo>
                  <a:lnTo>
                    <a:pt x="1772" y="1361"/>
                  </a:lnTo>
                  <a:lnTo>
                    <a:pt x="1767" y="1319"/>
                  </a:lnTo>
                  <a:lnTo>
                    <a:pt x="1767" y="1319"/>
                  </a:lnTo>
                  <a:lnTo>
                    <a:pt x="1764" y="1286"/>
                  </a:lnTo>
                  <a:lnTo>
                    <a:pt x="1759" y="1252"/>
                  </a:lnTo>
                  <a:lnTo>
                    <a:pt x="1755" y="1235"/>
                  </a:lnTo>
                  <a:lnTo>
                    <a:pt x="1752" y="1220"/>
                  </a:lnTo>
                  <a:lnTo>
                    <a:pt x="1747" y="1204"/>
                  </a:lnTo>
                  <a:lnTo>
                    <a:pt x="1741" y="1189"/>
                  </a:lnTo>
                  <a:lnTo>
                    <a:pt x="1741" y="1189"/>
                  </a:lnTo>
                  <a:lnTo>
                    <a:pt x="1706" y="1188"/>
                  </a:lnTo>
                  <a:lnTo>
                    <a:pt x="1665" y="1189"/>
                  </a:lnTo>
                  <a:lnTo>
                    <a:pt x="1624" y="1190"/>
                  </a:lnTo>
                  <a:lnTo>
                    <a:pt x="1587" y="1194"/>
                  </a:lnTo>
                  <a:lnTo>
                    <a:pt x="1587" y="1194"/>
                  </a:lnTo>
                  <a:close/>
                  <a:moveTo>
                    <a:pt x="598" y="1403"/>
                  </a:moveTo>
                  <a:lnTo>
                    <a:pt x="598" y="1403"/>
                  </a:lnTo>
                  <a:lnTo>
                    <a:pt x="579" y="1408"/>
                  </a:lnTo>
                  <a:lnTo>
                    <a:pt x="559" y="1412"/>
                  </a:lnTo>
                  <a:lnTo>
                    <a:pt x="539" y="1417"/>
                  </a:lnTo>
                  <a:lnTo>
                    <a:pt x="521" y="1425"/>
                  </a:lnTo>
                  <a:lnTo>
                    <a:pt x="521" y="1425"/>
                  </a:lnTo>
                  <a:lnTo>
                    <a:pt x="520" y="1428"/>
                  </a:lnTo>
                  <a:lnTo>
                    <a:pt x="518" y="1431"/>
                  </a:lnTo>
                  <a:lnTo>
                    <a:pt x="512" y="1437"/>
                  </a:lnTo>
                  <a:lnTo>
                    <a:pt x="509" y="1440"/>
                  </a:lnTo>
                  <a:lnTo>
                    <a:pt x="508" y="1443"/>
                  </a:lnTo>
                  <a:lnTo>
                    <a:pt x="507" y="1445"/>
                  </a:lnTo>
                  <a:lnTo>
                    <a:pt x="508" y="1448"/>
                  </a:lnTo>
                  <a:lnTo>
                    <a:pt x="508" y="1448"/>
                  </a:lnTo>
                  <a:lnTo>
                    <a:pt x="517" y="1443"/>
                  </a:lnTo>
                  <a:lnTo>
                    <a:pt x="528" y="1438"/>
                  </a:lnTo>
                  <a:lnTo>
                    <a:pt x="541" y="1433"/>
                  </a:lnTo>
                  <a:lnTo>
                    <a:pt x="554" y="1430"/>
                  </a:lnTo>
                  <a:lnTo>
                    <a:pt x="554" y="1430"/>
                  </a:lnTo>
                  <a:lnTo>
                    <a:pt x="573" y="1426"/>
                  </a:lnTo>
                  <a:lnTo>
                    <a:pt x="595" y="1423"/>
                  </a:lnTo>
                  <a:lnTo>
                    <a:pt x="633" y="1417"/>
                  </a:lnTo>
                  <a:lnTo>
                    <a:pt x="633" y="1417"/>
                  </a:lnTo>
                  <a:lnTo>
                    <a:pt x="641" y="1416"/>
                  </a:lnTo>
                  <a:lnTo>
                    <a:pt x="649" y="1416"/>
                  </a:lnTo>
                  <a:lnTo>
                    <a:pt x="652" y="1415"/>
                  </a:lnTo>
                  <a:lnTo>
                    <a:pt x="656" y="1413"/>
                  </a:lnTo>
                  <a:lnTo>
                    <a:pt x="658" y="1411"/>
                  </a:lnTo>
                  <a:lnTo>
                    <a:pt x="660" y="1408"/>
                  </a:lnTo>
                  <a:lnTo>
                    <a:pt x="660" y="1408"/>
                  </a:lnTo>
                  <a:lnTo>
                    <a:pt x="654" y="1402"/>
                  </a:lnTo>
                  <a:lnTo>
                    <a:pt x="646" y="1400"/>
                  </a:lnTo>
                  <a:lnTo>
                    <a:pt x="639" y="1399"/>
                  </a:lnTo>
                  <a:lnTo>
                    <a:pt x="630" y="1399"/>
                  </a:lnTo>
                  <a:lnTo>
                    <a:pt x="614" y="1401"/>
                  </a:lnTo>
                  <a:lnTo>
                    <a:pt x="598" y="1403"/>
                  </a:lnTo>
                  <a:lnTo>
                    <a:pt x="598" y="1403"/>
                  </a:lnTo>
                  <a:close/>
                  <a:moveTo>
                    <a:pt x="1846" y="1500"/>
                  </a:moveTo>
                  <a:lnTo>
                    <a:pt x="1846" y="1500"/>
                  </a:lnTo>
                  <a:lnTo>
                    <a:pt x="1842" y="1498"/>
                  </a:lnTo>
                  <a:lnTo>
                    <a:pt x="1837" y="1497"/>
                  </a:lnTo>
                  <a:lnTo>
                    <a:pt x="1822" y="1497"/>
                  </a:lnTo>
                  <a:lnTo>
                    <a:pt x="1807" y="1499"/>
                  </a:lnTo>
                  <a:lnTo>
                    <a:pt x="1794" y="1500"/>
                  </a:lnTo>
                  <a:lnTo>
                    <a:pt x="1794" y="1500"/>
                  </a:lnTo>
                  <a:lnTo>
                    <a:pt x="1770" y="1501"/>
                  </a:lnTo>
                  <a:lnTo>
                    <a:pt x="1747" y="1501"/>
                  </a:lnTo>
                  <a:lnTo>
                    <a:pt x="1722" y="1501"/>
                  </a:lnTo>
                  <a:lnTo>
                    <a:pt x="1698" y="1502"/>
                  </a:lnTo>
                  <a:lnTo>
                    <a:pt x="1674" y="1505"/>
                  </a:lnTo>
                  <a:lnTo>
                    <a:pt x="1663" y="1507"/>
                  </a:lnTo>
                  <a:lnTo>
                    <a:pt x="1651" y="1509"/>
                  </a:lnTo>
                  <a:lnTo>
                    <a:pt x="1641" y="1514"/>
                  </a:lnTo>
                  <a:lnTo>
                    <a:pt x="1630" y="1518"/>
                  </a:lnTo>
                  <a:lnTo>
                    <a:pt x="1620" y="1523"/>
                  </a:lnTo>
                  <a:lnTo>
                    <a:pt x="1612" y="1530"/>
                  </a:lnTo>
                  <a:lnTo>
                    <a:pt x="1612" y="1530"/>
                  </a:lnTo>
                  <a:lnTo>
                    <a:pt x="1611" y="1548"/>
                  </a:lnTo>
                  <a:lnTo>
                    <a:pt x="1611" y="1567"/>
                  </a:lnTo>
                  <a:lnTo>
                    <a:pt x="1611" y="1585"/>
                  </a:lnTo>
                  <a:lnTo>
                    <a:pt x="1612" y="1605"/>
                  </a:lnTo>
                  <a:lnTo>
                    <a:pt x="1617" y="1642"/>
                  </a:lnTo>
                  <a:lnTo>
                    <a:pt x="1623" y="1677"/>
                  </a:lnTo>
                  <a:lnTo>
                    <a:pt x="1623" y="1677"/>
                  </a:lnTo>
                  <a:lnTo>
                    <a:pt x="1620" y="1690"/>
                  </a:lnTo>
                  <a:lnTo>
                    <a:pt x="1619" y="1704"/>
                  </a:lnTo>
                  <a:lnTo>
                    <a:pt x="1618" y="1716"/>
                  </a:lnTo>
                  <a:lnTo>
                    <a:pt x="1620" y="1729"/>
                  </a:lnTo>
                  <a:lnTo>
                    <a:pt x="1623" y="1740"/>
                  </a:lnTo>
                  <a:lnTo>
                    <a:pt x="1627" y="1750"/>
                  </a:lnTo>
                  <a:lnTo>
                    <a:pt x="1630" y="1755"/>
                  </a:lnTo>
                  <a:lnTo>
                    <a:pt x="1633" y="1758"/>
                  </a:lnTo>
                  <a:lnTo>
                    <a:pt x="1638" y="1761"/>
                  </a:lnTo>
                  <a:lnTo>
                    <a:pt x="1642" y="1764"/>
                  </a:lnTo>
                  <a:lnTo>
                    <a:pt x="1642" y="1764"/>
                  </a:lnTo>
                  <a:lnTo>
                    <a:pt x="1651" y="1768"/>
                  </a:lnTo>
                  <a:lnTo>
                    <a:pt x="1663" y="1771"/>
                  </a:lnTo>
                  <a:lnTo>
                    <a:pt x="1675" y="1772"/>
                  </a:lnTo>
                  <a:lnTo>
                    <a:pt x="1688" y="1772"/>
                  </a:lnTo>
                  <a:lnTo>
                    <a:pt x="1714" y="1770"/>
                  </a:lnTo>
                  <a:lnTo>
                    <a:pt x="1737" y="1766"/>
                  </a:lnTo>
                  <a:lnTo>
                    <a:pt x="1737" y="1766"/>
                  </a:lnTo>
                  <a:lnTo>
                    <a:pt x="1737" y="1750"/>
                  </a:lnTo>
                  <a:lnTo>
                    <a:pt x="1737" y="1744"/>
                  </a:lnTo>
                  <a:lnTo>
                    <a:pt x="1737" y="1736"/>
                  </a:lnTo>
                  <a:lnTo>
                    <a:pt x="1737" y="1736"/>
                  </a:lnTo>
                  <a:lnTo>
                    <a:pt x="1725" y="1734"/>
                  </a:lnTo>
                  <a:lnTo>
                    <a:pt x="1715" y="1734"/>
                  </a:lnTo>
                  <a:lnTo>
                    <a:pt x="1694" y="1733"/>
                  </a:lnTo>
                  <a:lnTo>
                    <a:pt x="1686" y="1732"/>
                  </a:lnTo>
                  <a:lnTo>
                    <a:pt x="1677" y="1730"/>
                  </a:lnTo>
                  <a:lnTo>
                    <a:pt x="1671" y="1726"/>
                  </a:lnTo>
                  <a:lnTo>
                    <a:pt x="1668" y="1722"/>
                  </a:lnTo>
                  <a:lnTo>
                    <a:pt x="1664" y="1719"/>
                  </a:lnTo>
                  <a:lnTo>
                    <a:pt x="1664" y="1719"/>
                  </a:lnTo>
                  <a:lnTo>
                    <a:pt x="1659" y="1672"/>
                  </a:lnTo>
                  <a:lnTo>
                    <a:pt x="1657" y="1648"/>
                  </a:lnTo>
                  <a:lnTo>
                    <a:pt x="1656" y="1625"/>
                  </a:lnTo>
                  <a:lnTo>
                    <a:pt x="1657" y="1603"/>
                  </a:lnTo>
                  <a:lnTo>
                    <a:pt x="1658" y="1592"/>
                  </a:lnTo>
                  <a:lnTo>
                    <a:pt x="1661" y="1582"/>
                  </a:lnTo>
                  <a:lnTo>
                    <a:pt x="1663" y="1573"/>
                  </a:lnTo>
                  <a:lnTo>
                    <a:pt x="1668" y="1563"/>
                  </a:lnTo>
                  <a:lnTo>
                    <a:pt x="1673" y="1554"/>
                  </a:lnTo>
                  <a:lnTo>
                    <a:pt x="1679" y="1547"/>
                  </a:lnTo>
                  <a:lnTo>
                    <a:pt x="1679" y="1547"/>
                  </a:lnTo>
                  <a:lnTo>
                    <a:pt x="1688" y="1547"/>
                  </a:lnTo>
                  <a:lnTo>
                    <a:pt x="1696" y="1546"/>
                  </a:lnTo>
                  <a:lnTo>
                    <a:pt x="1716" y="1543"/>
                  </a:lnTo>
                  <a:lnTo>
                    <a:pt x="1736" y="1539"/>
                  </a:lnTo>
                  <a:lnTo>
                    <a:pt x="1747" y="1539"/>
                  </a:lnTo>
                  <a:lnTo>
                    <a:pt x="1757" y="1539"/>
                  </a:lnTo>
                  <a:lnTo>
                    <a:pt x="1757" y="1539"/>
                  </a:lnTo>
                  <a:lnTo>
                    <a:pt x="1793" y="1542"/>
                  </a:lnTo>
                  <a:lnTo>
                    <a:pt x="1811" y="1544"/>
                  </a:lnTo>
                  <a:lnTo>
                    <a:pt x="1818" y="1545"/>
                  </a:lnTo>
                  <a:lnTo>
                    <a:pt x="1824" y="1547"/>
                  </a:lnTo>
                  <a:lnTo>
                    <a:pt x="1824" y="1547"/>
                  </a:lnTo>
                  <a:lnTo>
                    <a:pt x="1829" y="1549"/>
                  </a:lnTo>
                  <a:lnTo>
                    <a:pt x="1832" y="1553"/>
                  </a:lnTo>
                  <a:lnTo>
                    <a:pt x="1835" y="1559"/>
                  </a:lnTo>
                  <a:lnTo>
                    <a:pt x="1837" y="1564"/>
                  </a:lnTo>
                  <a:lnTo>
                    <a:pt x="1838" y="1577"/>
                  </a:lnTo>
                  <a:lnTo>
                    <a:pt x="1839" y="1592"/>
                  </a:lnTo>
                  <a:lnTo>
                    <a:pt x="1839" y="1592"/>
                  </a:lnTo>
                  <a:lnTo>
                    <a:pt x="1842" y="1619"/>
                  </a:lnTo>
                  <a:lnTo>
                    <a:pt x="1846" y="1645"/>
                  </a:lnTo>
                  <a:lnTo>
                    <a:pt x="1850" y="1671"/>
                  </a:lnTo>
                  <a:lnTo>
                    <a:pt x="1851" y="1683"/>
                  </a:lnTo>
                  <a:lnTo>
                    <a:pt x="1850" y="1692"/>
                  </a:lnTo>
                  <a:lnTo>
                    <a:pt x="1850" y="1692"/>
                  </a:lnTo>
                  <a:lnTo>
                    <a:pt x="1848" y="1698"/>
                  </a:lnTo>
                  <a:lnTo>
                    <a:pt x="1846" y="1702"/>
                  </a:lnTo>
                  <a:lnTo>
                    <a:pt x="1839" y="1710"/>
                  </a:lnTo>
                  <a:lnTo>
                    <a:pt x="1831" y="1717"/>
                  </a:lnTo>
                  <a:lnTo>
                    <a:pt x="1828" y="1721"/>
                  </a:lnTo>
                  <a:lnTo>
                    <a:pt x="1826" y="1725"/>
                  </a:lnTo>
                  <a:lnTo>
                    <a:pt x="1826" y="1725"/>
                  </a:lnTo>
                  <a:lnTo>
                    <a:pt x="1821" y="1727"/>
                  </a:lnTo>
                  <a:lnTo>
                    <a:pt x="1816" y="1728"/>
                  </a:lnTo>
                  <a:lnTo>
                    <a:pt x="1813" y="1728"/>
                  </a:lnTo>
                  <a:lnTo>
                    <a:pt x="1809" y="1729"/>
                  </a:lnTo>
                  <a:lnTo>
                    <a:pt x="1809" y="1729"/>
                  </a:lnTo>
                  <a:lnTo>
                    <a:pt x="1808" y="1737"/>
                  </a:lnTo>
                  <a:lnTo>
                    <a:pt x="1809" y="1747"/>
                  </a:lnTo>
                  <a:lnTo>
                    <a:pt x="1811" y="1756"/>
                  </a:lnTo>
                  <a:lnTo>
                    <a:pt x="1814" y="1764"/>
                  </a:lnTo>
                  <a:lnTo>
                    <a:pt x="1814" y="1764"/>
                  </a:lnTo>
                  <a:lnTo>
                    <a:pt x="1822" y="1765"/>
                  </a:lnTo>
                  <a:lnTo>
                    <a:pt x="1829" y="1765"/>
                  </a:lnTo>
                  <a:lnTo>
                    <a:pt x="1836" y="1764"/>
                  </a:lnTo>
                  <a:lnTo>
                    <a:pt x="1842" y="1763"/>
                  </a:lnTo>
                  <a:lnTo>
                    <a:pt x="1847" y="1762"/>
                  </a:lnTo>
                  <a:lnTo>
                    <a:pt x="1852" y="1759"/>
                  </a:lnTo>
                  <a:lnTo>
                    <a:pt x="1856" y="1757"/>
                  </a:lnTo>
                  <a:lnTo>
                    <a:pt x="1859" y="1752"/>
                  </a:lnTo>
                  <a:lnTo>
                    <a:pt x="1866" y="1745"/>
                  </a:lnTo>
                  <a:lnTo>
                    <a:pt x="1870" y="1735"/>
                  </a:lnTo>
                  <a:lnTo>
                    <a:pt x="1872" y="1724"/>
                  </a:lnTo>
                  <a:lnTo>
                    <a:pt x="1873" y="1712"/>
                  </a:lnTo>
                  <a:lnTo>
                    <a:pt x="1874" y="1699"/>
                  </a:lnTo>
                  <a:lnTo>
                    <a:pt x="1873" y="1686"/>
                  </a:lnTo>
                  <a:lnTo>
                    <a:pt x="1871" y="1660"/>
                  </a:lnTo>
                  <a:lnTo>
                    <a:pt x="1869" y="1637"/>
                  </a:lnTo>
                  <a:lnTo>
                    <a:pt x="1869" y="1627"/>
                  </a:lnTo>
                  <a:lnTo>
                    <a:pt x="1869" y="1618"/>
                  </a:lnTo>
                  <a:lnTo>
                    <a:pt x="1869" y="1618"/>
                  </a:lnTo>
                  <a:lnTo>
                    <a:pt x="1869" y="1615"/>
                  </a:lnTo>
                  <a:lnTo>
                    <a:pt x="1868" y="1614"/>
                  </a:lnTo>
                  <a:lnTo>
                    <a:pt x="1865" y="1614"/>
                  </a:lnTo>
                  <a:lnTo>
                    <a:pt x="1860" y="1613"/>
                  </a:lnTo>
                  <a:lnTo>
                    <a:pt x="1859" y="1612"/>
                  </a:lnTo>
                  <a:lnTo>
                    <a:pt x="1859" y="1610"/>
                  </a:lnTo>
                  <a:lnTo>
                    <a:pt x="1859" y="1610"/>
                  </a:lnTo>
                  <a:lnTo>
                    <a:pt x="1861" y="1608"/>
                  </a:lnTo>
                  <a:lnTo>
                    <a:pt x="1863" y="1606"/>
                  </a:lnTo>
                  <a:lnTo>
                    <a:pt x="1866" y="1603"/>
                  </a:lnTo>
                  <a:lnTo>
                    <a:pt x="1867" y="1601"/>
                  </a:lnTo>
                  <a:lnTo>
                    <a:pt x="1867" y="1599"/>
                  </a:lnTo>
                  <a:lnTo>
                    <a:pt x="1867" y="1599"/>
                  </a:lnTo>
                  <a:lnTo>
                    <a:pt x="1863" y="1588"/>
                  </a:lnTo>
                  <a:lnTo>
                    <a:pt x="1862" y="1574"/>
                  </a:lnTo>
                  <a:lnTo>
                    <a:pt x="1861" y="1546"/>
                  </a:lnTo>
                  <a:lnTo>
                    <a:pt x="1860" y="1532"/>
                  </a:lnTo>
                  <a:lnTo>
                    <a:pt x="1858" y="1519"/>
                  </a:lnTo>
                  <a:lnTo>
                    <a:pt x="1856" y="1513"/>
                  </a:lnTo>
                  <a:lnTo>
                    <a:pt x="1854" y="1508"/>
                  </a:lnTo>
                  <a:lnTo>
                    <a:pt x="1851" y="1503"/>
                  </a:lnTo>
                  <a:lnTo>
                    <a:pt x="1846" y="1500"/>
                  </a:lnTo>
                  <a:lnTo>
                    <a:pt x="1846" y="1500"/>
                  </a:lnTo>
                  <a:close/>
                  <a:moveTo>
                    <a:pt x="406" y="2088"/>
                  </a:moveTo>
                  <a:lnTo>
                    <a:pt x="406" y="2088"/>
                  </a:lnTo>
                  <a:lnTo>
                    <a:pt x="415" y="2129"/>
                  </a:lnTo>
                  <a:lnTo>
                    <a:pt x="424" y="2172"/>
                  </a:lnTo>
                  <a:lnTo>
                    <a:pt x="424" y="2172"/>
                  </a:lnTo>
                  <a:lnTo>
                    <a:pt x="437" y="2225"/>
                  </a:lnTo>
                  <a:lnTo>
                    <a:pt x="449" y="2278"/>
                  </a:lnTo>
                  <a:lnTo>
                    <a:pt x="455" y="2304"/>
                  </a:lnTo>
                  <a:lnTo>
                    <a:pt x="463" y="2330"/>
                  </a:lnTo>
                  <a:lnTo>
                    <a:pt x="472" y="2354"/>
                  </a:lnTo>
                  <a:lnTo>
                    <a:pt x="481" y="2379"/>
                  </a:lnTo>
                  <a:lnTo>
                    <a:pt x="481" y="2379"/>
                  </a:lnTo>
                  <a:lnTo>
                    <a:pt x="487" y="2382"/>
                  </a:lnTo>
                  <a:lnTo>
                    <a:pt x="492" y="2385"/>
                  </a:lnTo>
                  <a:lnTo>
                    <a:pt x="498" y="2388"/>
                  </a:lnTo>
                  <a:lnTo>
                    <a:pt x="504" y="2392"/>
                  </a:lnTo>
                  <a:lnTo>
                    <a:pt x="504" y="2392"/>
                  </a:lnTo>
                  <a:lnTo>
                    <a:pt x="513" y="2391"/>
                  </a:lnTo>
                  <a:lnTo>
                    <a:pt x="522" y="2392"/>
                  </a:lnTo>
                  <a:lnTo>
                    <a:pt x="530" y="2393"/>
                  </a:lnTo>
                  <a:lnTo>
                    <a:pt x="539" y="2394"/>
                  </a:lnTo>
                  <a:lnTo>
                    <a:pt x="539" y="2394"/>
                  </a:lnTo>
                  <a:lnTo>
                    <a:pt x="558" y="2393"/>
                  </a:lnTo>
                  <a:lnTo>
                    <a:pt x="578" y="2390"/>
                  </a:lnTo>
                  <a:lnTo>
                    <a:pt x="597" y="2385"/>
                  </a:lnTo>
                  <a:lnTo>
                    <a:pt x="616" y="2380"/>
                  </a:lnTo>
                  <a:lnTo>
                    <a:pt x="654" y="2367"/>
                  </a:lnTo>
                  <a:lnTo>
                    <a:pt x="672" y="2361"/>
                  </a:lnTo>
                  <a:lnTo>
                    <a:pt x="690" y="2355"/>
                  </a:lnTo>
                  <a:lnTo>
                    <a:pt x="690" y="2355"/>
                  </a:lnTo>
                  <a:lnTo>
                    <a:pt x="721" y="2349"/>
                  </a:lnTo>
                  <a:lnTo>
                    <a:pt x="755" y="2340"/>
                  </a:lnTo>
                  <a:lnTo>
                    <a:pt x="755" y="2340"/>
                  </a:lnTo>
                  <a:lnTo>
                    <a:pt x="790" y="2333"/>
                  </a:lnTo>
                  <a:lnTo>
                    <a:pt x="824" y="2326"/>
                  </a:lnTo>
                  <a:lnTo>
                    <a:pt x="896" y="2315"/>
                  </a:lnTo>
                  <a:lnTo>
                    <a:pt x="968" y="2303"/>
                  </a:lnTo>
                  <a:lnTo>
                    <a:pt x="1004" y="2295"/>
                  </a:lnTo>
                  <a:lnTo>
                    <a:pt x="1039" y="2288"/>
                  </a:lnTo>
                  <a:lnTo>
                    <a:pt x="1039" y="2288"/>
                  </a:lnTo>
                  <a:lnTo>
                    <a:pt x="1073" y="2281"/>
                  </a:lnTo>
                  <a:lnTo>
                    <a:pt x="1106" y="2275"/>
                  </a:lnTo>
                  <a:lnTo>
                    <a:pt x="1106" y="2275"/>
                  </a:lnTo>
                  <a:lnTo>
                    <a:pt x="1133" y="2269"/>
                  </a:lnTo>
                  <a:lnTo>
                    <a:pt x="1160" y="2262"/>
                  </a:lnTo>
                  <a:lnTo>
                    <a:pt x="1211" y="2247"/>
                  </a:lnTo>
                  <a:lnTo>
                    <a:pt x="1315" y="2215"/>
                  </a:lnTo>
                  <a:lnTo>
                    <a:pt x="1315" y="2215"/>
                  </a:lnTo>
                  <a:lnTo>
                    <a:pt x="1354" y="2204"/>
                  </a:lnTo>
                  <a:lnTo>
                    <a:pt x="1392" y="2194"/>
                  </a:lnTo>
                  <a:lnTo>
                    <a:pt x="1431" y="2183"/>
                  </a:lnTo>
                  <a:lnTo>
                    <a:pt x="1468" y="2172"/>
                  </a:lnTo>
                  <a:lnTo>
                    <a:pt x="1468" y="2172"/>
                  </a:lnTo>
                  <a:lnTo>
                    <a:pt x="1526" y="2153"/>
                  </a:lnTo>
                  <a:lnTo>
                    <a:pt x="1582" y="2136"/>
                  </a:lnTo>
                  <a:lnTo>
                    <a:pt x="1639" y="2120"/>
                  </a:lnTo>
                  <a:lnTo>
                    <a:pt x="1666" y="2112"/>
                  </a:lnTo>
                  <a:lnTo>
                    <a:pt x="1696" y="2106"/>
                  </a:lnTo>
                  <a:lnTo>
                    <a:pt x="1696" y="2106"/>
                  </a:lnTo>
                  <a:lnTo>
                    <a:pt x="1796" y="2086"/>
                  </a:lnTo>
                  <a:lnTo>
                    <a:pt x="1846" y="2076"/>
                  </a:lnTo>
                  <a:lnTo>
                    <a:pt x="1891" y="2065"/>
                  </a:lnTo>
                  <a:lnTo>
                    <a:pt x="1891" y="2065"/>
                  </a:lnTo>
                  <a:lnTo>
                    <a:pt x="1901" y="2063"/>
                  </a:lnTo>
                  <a:lnTo>
                    <a:pt x="1911" y="2061"/>
                  </a:lnTo>
                  <a:lnTo>
                    <a:pt x="1911" y="2061"/>
                  </a:lnTo>
                  <a:lnTo>
                    <a:pt x="1943" y="2051"/>
                  </a:lnTo>
                  <a:lnTo>
                    <a:pt x="1977" y="2043"/>
                  </a:lnTo>
                  <a:lnTo>
                    <a:pt x="2011" y="2035"/>
                  </a:lnTo>
                  <a:lnTo>
                    <a:pt x="2047" y="2028"/>
                  </a:lnTo>
                  <a:lnTo>
                    <a:pt x="2116" y="2015"/>
                  </a:lnTo>
                  <a:lnTo>
                    <a:pt x="2183" y="2003"/>
                  </a:lnTo>
                  <a:lnTo>
                    <a:pt x="2183" y="2003"/>
                  </a:lnTo>
                  <a:lnTo>
                    <a:pt x="2199" y="1988"/>
                  </a:lnTo>
                  <a:lnTo>
                    <a:pt x="2215" y="1973"/>
                  </a:lnTo>
                  <a:lnTo>
                    <a:pt x="2215" y="1973"/>
                  </a:lnTo>
                  <a:lnTo>
                    <a:pt x="2218" y="1947"/>
                  </a:lnTo>
                  <a:lnTo>
                    <a:pt x="2218" y="1921"/>
                  </a:lnTo>
                  <a:lnTo>
                    <a:pt x="2217" y="1894"/>
                  </a:lnTo>
                  <a:lnTo>
                    <a:pt x="2215" y="1880"/>
                  </a:lnTo>
                  <a:lnTo>
                    <a:pt x="2213" y="1868"/>
                  </a:lnTo>
                  <a:lnTo>
                    <a:pt x="2213" y="1868"/>
                  </a:lnTo>
                  <a:lnTo>
                    <a:pt x="2206" y="1842"/>
                  </a:lnTo>
                  <a:lnTo>
                    <a:pt x="2198" y="1816"/>
                  </a:lnTo>
                  <a:lnTo>
                    <a:pt x="2189" y="1790"/>
                  </a:lnTo>
                  <a:lnTo>
                    <a:pt x="2180" y="1764"/>
                  </a:lnTo>
                  <a:lnTo>
                    <a:pt x="2180" y="1764"/>
                  </a:lnTo>
                  <a:lnTo>
                    <a:pt x="2172" y="1737"/>
                  </a:lnTo>
                  <a:lnTo>
                    <a:pt x="2162" y="1712"/>
                  </a:lnTo>
                  <a:lnTo>
                    <a:pt x="2153" y="1686"/>
                  </a:lnTo>
                  <a:lnTo>
                    <a:pt x="2145" y="1661"/>
                  </a:lnTo>
                  <a:lnTo>
                    <a:pt x="2145" y="1661"/>
                  </a:lnTo>
                  <a:lnTo>
                    <a:pt x="2141" y="1645"/>
                  </a:lnTo>
                  <a:lnTo>
                    <a:pt x="2139" y="1630"/>
                  </a:lnTo>
                  <a:lnTo>
                    <a:pt x="2135" y="1615"/>
                  </a:lnTo>
                  <a:lnTo>
                    <a:pt x="2131" y="1601"/>
                  </a:lnTo>
                  <a:lnTo>
                    <a:pt x="2131" y="1601"/>
                  </a:lnTo>
                  <a:lnTo>
                    <a:pt x="2124" y="1573"/>
                  </a:lnTo>
                  <a:lnTo>
                    <a:pt x="2116" y="1543"/>
                  </a:lnTo>
                  <a:lnTo>
                    <a:pt x="2116" y="1543"/>
                  </a:lnTo>
                  <a:lnTo>
                    <a:pt x="2115" y="1542"/>
                  </a:lnTo>
                  <a:lnTo>
                    <a:pt x="2113" y="1540"/>
                  </a:lnTo>
                  <a:lnTo>
                    <a:pt x="2113" y="1540"/>
                  </a:lnTo>
                  <a:lnTo>
                    <a:pt x="2086" y="1552"/>
                  </a:lnTo>
                  <a:lnTo>
                    <a:pt x="2057" y="1563"/>
                  </a:lnTo>
                  <a:lnTo>
                    <a:pt x="2029" y="1571"/>
                  </a:lnTo>
                  <a:lnTo>
                    <a:pt x="2001" y="1579"/>
                  </a:lnTo>
                  <a:lnTo>
                    <a:pt x="1942" y="1594"/>
                  </a:lnTo>
                  <a:lnTo>
                    <a:pt x="1912" y="1601"/>
                  </a:lnTo>
                  <a:lnTo>
                    <a:pt x="1882" y="1610"/>
                  </a:lnTo>
                  <a:lnTo>
                    <a:pt x="1882" y="1610"/>
                  </a:lnTo>
                  <a:lnTo>
                    <a:pt x="1883" y="1625"/>
                  </a:lnTo>
                  <a:lnTo>
                    <a:pt x="1884" y="1641"/>
                  </a:lnTo>
                  <a:lnTo>
                    <a:pt x="1887" y="1674"/>
                  </a:lnTo>
                  <a:lnTo>
                    <a:pt x="1890" y="1707"/>
                  </a:lnTo>
                  <a:lnTo>
                    <a:pt x="1890" y="1724"/>
                  </a:lnTo>
                  <a:lnTo>
                    <a:pt x="1889" y="1739"/>
                  </a:lnTo>
                  <a:lnTo>
                    <a:pt x="1889" y="1739"/>
                  </a:lnTo>
                  <a:lnTo>
                    <a:pt x="1888" y="1745"/>
                  </a:lnTo>
                  <a:lnTo>
                    <a:pt x="1886" y="1752"/>
                  </a:lnTo>
                  <a:lnTo>
                    <a:pt x="1883" y="1759"/>
                  </a:lnTo>
                  <a:lnTo>
                    <a:pt x="1880" y="1764"/>
                  </a:lnTo>
                  <a:lnTo>
                    <a:pt x="1875" y="1768"/>
                  </a:lnTo>
                  <a:lnTo>
                    <a:pt x="1869" y="1773"/>
                  </a:lnTo>
                  <a:lnTo>
                    <a:pt x="1862" y="1776"/>
                  </a:lnTo>
                  <a:lnTo>
                    <a:pt x="1856" y="1777"/>
                  </a:lnTo>
                  <a:lnTo>
                    <a:pt x="1856" y="1777"/>
                  </a:lnTo>
                  <a:lnTo>
                    <a:pt x="1859" y="1790"/>
                  </a:lnTo>
                  <a:lnTo>
                    <a:pt x="1862" y="1804"/>
                  </a:lnTo>
                  <a:lnTo>
                    <a:pt x="1866" y="1820"/>
                  </a:lnTo>
                  <a:lnTo>
                    <a:pt x="1867" y="1836"/>
                  </a:lnTo>
                  <a:lnTo>
                    <a:pt x="1867" y="1836"/>
                  </a:lnTo>
                  <a:lnTo>
                    <a:pt x="1869" y="1872"/>
                  </a:lnTo>
                  <a:lnTo>
                    <a:pt x="1868" y="1891"/>
                  </a:lnTo>
                  <a:lnTo>
                    <a:pt x="1867" y="1906"/>
                  </a:lnTo>
                  <a:lnTo>
                    <a:pt x="1867" y="1906"/>
                  </a:lnTo>
                  <a:lnTo>
                    <a:pt x="1866" y="1911"/>
                  </a:lnTo>
                  <a:lnTo>
                    <a:pt x="1862" y="1915"/>
                  </a:lnTo>
                  <a:lnTo>
                    <a:pt x="1859" y="1918"/>
                  </a:lnTo>
                  <a:lnTo>
                    <a:pt x="1855" y="1922"/>
                  </a:lnTo>
                  <a:lnTo>
                    <a:pt x="1847" y="1927"/>
                  </a:lnTo>
                  <a:lnTo>
                    <a:pt x="1841" y="1931"/>
                  </a:lnTo>
                  <a:lnTo>
                    <a:pt x="1841" y="1931"/>
                  </a:lnTo>
                  <a:lnTo>
                    <a:pt x="1836" y="1937"/>
                  </a:lnTo>
                  <a:lnTo>
                    <a:pt x="1830" y="1942"/>
                  </a:lnTo>
                  <a:lnTo>
                    <a:pt x="1821" y="1955"/>
                  </a:lnTo>
                  <a:lnTo>
                    <a:pt x="1815" y="1960"/>
                  </a:lnTo>
                  <a:lnTo>
                    <a:pt x="1810" y="1966"/>
                  </a:lnTo>
                  <a:lnTo>
                    <a:pt x="1804" y="1970"/>
                  </a:lnTo>
                  <a:lnTo>
                    <a:pt x="1796" y="1973"/>
                  </a:lnTo>
                  <a:lnTo>
                    <a:pt x="1796" y="1973"/>
                  </a:lnTo>
                  <a:lnTo>
                    <a:pt x="1791" y="1969"/>
                  </a:lnTo>
                  <a:lnTo>
                    <a:pt x="1785" y="1962"/>
                  </a:lnTo>
                  <a:lnTo>
                    <a:pt x="1777" y="1951"/>
                  </a:lnTo>
                  <a:lnTo>
                    <a:pt x="1768" y="1938"/>
                  </a:lnTo>
                  <a:lnTo>
                    <a:pt x="1764" y="1932"/>
                  </a:lnTo>
                  <a:lnTo>
                    <a:pt x="1760" y="1928"/>
                  </a:lnTo>
                  <a:lnTo>
                    <a:pt x="1760" y="1928"/>
                  </a:lnTo>
                  <a:lnTo>
                    <a:pt x="1724" y="1895"/>
                  </a:lnTo>
                  <a:lnTo>
                    <a:pt x="1707" y="1879"/>
                  </a:lnTo>
                  <a:lnTo>
                    <a:pt x="1700" y="1872"/>
                  </a:lnTo>
                  <a:lnTo>
                    <a:pt x="1692" y="1868"/>
                  </a:lnTo>
                  <a:lnTo>
                    <a:pt x="1692" y="1868"/>
                  </a:lnTo>
                  <a:lnTo>
                    <a:pt x="1686" y="1864"/>
                  </a:lnTo>
                  <a:lnTo>
                    <a:pt x="1679" y="1862"/>
                  </a:lnTo>
                  <a:lnTo>
                    <a:pt x="1674" y="1860"/>
                  </a:lnTo>
                  <a:lnTo>
                    <a:pt x="1672" y="1857"/>
                  </a:lnTo>
                  <a:lnTo>
                    <a:pt x="1670" y="1854"/>
                  </a:lnTo>
                  <a:lnTo>
                    <a:pt x="1670" y="1854"/>
                  </a:lnTo>
                  <a:lnTo>
                    <a:pt x="1668" y="1851"/>
                  </a:lnTo>
                  <a:lnTo>
                    <a:pt x="1666" y="1848"/>
                  </a:lnTo>
                  <a:lnTo>
                    <a:pt x="1668" y="1845"/>
                  </a:lnTo>
                  <a:lnTo>
                    <a:pt x="1668" y="1842"/>
                  </a:lnTo>
                  <a:lnTo>
                    <a:pt x="1670" y="1836"/>
                  </a:lnTo>
                  <a:lnTo>
                    <a:pt x="1671" y="1833"/>
                  </a:lnTo>
                  <a:lnTo>
                    <a:pt x="1672" y="1828"/>
                  </a:lnTo>
                  <a:lnTo>
                    <a:pt x="1672" y="1828"/>
                  </a:lnTo>
                  <a:lnTo>
                    <a:pt x="1671" y="1817"/>
                  </a:lnTo>
                  <a:lnTo>
                    <a:pt x="1669" y="1806"/>
                  </a:lnTo>
                  <a:lnTo>
                    <a:pt x="1668" y="1796"/>
                  </a:lnTo>
                  <a:lnTo>
                    <a:pt x="1668" y="1792"/>
                  </a:lnTo>
                  <a:lnTo>
                    <a:pt x="1668" y="1789"/>
                  </a:lnTo>
                  <a:lnTo>
                    <a:pt x="1668" y="1789"/>
                  </a:lnTo>
                  <a:lnTo>
                    <a:pt x="1657" y="1788"/>
                  </a:lnTo>
                  <a:lnTo>
                    <a:pt x="1648" y="1786"/>
                  </a:lnTo>
                  <a:lnTo>
                    <a:pt x="1640" y="1783"/>
                  </a:lnTo>
                  <a:lnTo>
                    <a:pt x="1632" y="1779"/>
                  </a:lnTo>
                  <a:lnTo>
                    <a:pt x="1626" y="1775"/>
                  </a:lnTo>
                  <a:lnTo>
                    <a:pt x="1619" y="1770"/>
                  </a:lnTo>
                  <a:lnTo>
                    <a:pt x="1615" y="1764"/>
                  </a:lnTo>
                  <a:lnTo>
                    <a:pt x="1611" y="1757"/>
                  </a:lnTo>
                  <a:lnTo>
                    <a:pt x="1608" y="1750"/>
                  </a:lnTo>
                  <a:lnTo>
                    <a:pt x="1605" y="1743"/>
                  </a:lnTo>
                  <a:lnTo>
                    <a:pt x="1603" y="1734"/>
                  </a:lnTo>
                  <a:lnTo>
                    <a:pt x="1602" y="1727"/>
                  </a:lnTo>
                  <a:lnTo>
                    <a:pt x="1601" y="1709"/>
                  </a:lnTo>
                  <a:lnTo>
                    <a:pt x="1602" y="1691"/>
                  </a:lnTo>
                  <a:lnTo>
                    <a:pt x="1602" y="1691"/>
                  </a:lnTo>
                  <a:lnTo>
                    <a:pt x="1556" y="1704"/>
                  </a:lnTo>
                  <a:lnTo>
                    <a:pt x="1509" y="1716"/>
                  </a:lnTo>
                  <a:lnTo>
                    <a:pt x="1460" y="1727"/>
                  </a:lnTo>
                  <a:lnTo>
                    <a:pt x="1411" y="1737"/>
                  </a:lnTo>
                  <a:lnTo>
                    <a:pt x="1209" y="1780"/>
                  </a:lnTo>
                  <a:lnTo>
                    <a:pt x="1108" y="1803"/>
                  </a:lnTo>
                  <a:lnTo>
                    <a:pt x="1058" y="1815"/>
                  </a:lnTo>
                  <a:lnTo>
                    <a:pt x="1009" y="1827"/>
                  </a:lnTo>
                  <a:lnTo>
                    <a:pt x="961" y="1841"/>
                  </a:lnTo>
                  <a:lnTo>
                    <a:pt x="913" y="1856"/>
                  </a:lnTo>
                  <a:lnTo>
                    <a:pt x="868" y="1872"/>
                  </a:lnTo>
                  <a:lnTo>
                    <a:pt x="823" y="1891"/>
                  </a:lnTo>
                  <a:lnTo>
                    <a:pt x="823" y="1891"/>
                  </a:lnTo>
                  <a:lnTo>
                    <a:pt x="826" y="1904"/>
                  </a:lnTo>
                  <a:lnTo>
                    <a:pt x="828" y="1919"/>
                  </a:lnTo>
                  <a:lnTo>
                    <a:pt x="830" y="1936"/>
                  </a:lnTo>
                  <a:lnTo>
                    <a:pt x="830" y="1952"/>
                  </a:lnTo>
                  <a:lnTo>
                    <a:pt x="828" y="1967"/>
                  </a:lnTo>
                  <a:lnTo>
                    <a:pt x="827" y="1973"/>
                  </a:lnTo>
                  <a:lnTo>
                    <a:pt x="824" y="1979"/>
                  </a:lnTo>
                  <a:lnTo>
                    <a:pt x="822" y="1985"/>
                  </a:lnTo>
                  <a:lnTo>
                    <a:pt x="817" y="1990"/>
                  </a:lnTo>
                  <a:lnTo>
                    <a:pt x="813" y="1994"/>
                  </a:lnTo>
                  <a:lnTo>
                    <a:pt x="808" y="1998"/>
                  </a:lnTo>
                  <a:lnTo>
                    <a:pt x="808" y="1998"/>
                  </a:lnTo>
                  <a:lnTo>
                    <a:pt x="808" y="2018"/>
                  </a:lnTo>
                  <a:lnTo>
                    <a:pt x="809" y="2039"/>
                  </a:lnTo>
                  <a:lnTo>
                    <a:pt x="811" y="2079"/>
                  </a:lnTo>
                  <a:lnTo>
                    <a:pt x="812" y="2097"/>
                  </a:lnTo>
                  <a:lnTo>
                    <a:pt x="811" y="2116"/>
                  </a:lnTo>
                  <a:lnTo>
                    <a:pt x="810" y="2135"/>
                  </a:lnTo>
                  <a:lnTo>
                    <a:pt x="806" y="2153"/>
                  </a:lnTo>
                  <a:lnTo>
                    <a:pt x="806" y="2153"/>
                  </a:lnTo>
                  <a:lnTo>
                    <a:pt x="800" y="2159"/>
                  </a:lnTo>
                  <a:lnTo>
                    <a:pt x="794" y="2168"/>
                  </a:lnTo>
                  <a:lnTo>
                    <a:pt x="781" y="2187"/>
                  </a:lnTo>
                  <a:lnTo>
                    <a:pt x="773" y="2197"/>
                  </a:lnTo>
                  <a:lnTo>
                    <a:pt x="767" y="2204"/>
                  </a:lnTo>
                  <a:lnTo>
                    <a:pt x="760" y="2211"/>
                  </a:lnTo>
                  <a:lnTo>
                    <a:pt x="755" y="2212"/>
                  </a:lnTo>
                  <a:lnTo>
                    <a:pt x="752" y="2213"/>
                  </a:lnTo>
                  <a:lnTo>
                    <a:pt x="752" y="2213"/>
                  </a:lnTo>
                  <a:lnTo>
                    <a:pt x="748" y="2213"/>
                  </a:lnTo>
                  <a:lnTo>
                    <a:pt x="745" y="2213"/>
                  </a:lnTo>
                  <a:lnTo>
                    <a:pt x="736" y="2210"/>
                  </a:lnTo>
                  <a:lnTo>
                    <a:pt x="729" y="2205"/>
                  </a:lnTo>
                  <a:lnTo>
                    <a:pt x="721" y="2199"/>
                  </a:lnTo>
                  <a:lnTo>
                    <a:pt x="705" y="2186"/>
                  </a:lnTo>
                  <a:lnTo>
                    <a:pt x="697" y="2181"/>
                  </a:lnTo>
                  <a:lnTo>
                    <a:pt x="690" y="2175"/>
                  </a:lnTo>
                  <a:lnTo>
                    <a:pt x="690" y="2175"/>
                  </a:lnTo>
                  <a:lnTo>
                    <a:pt x="678" y="2170"/>
                  </a:lnTo>
                  <a:lnTo>
                    <a:pt x="666" y="2165"/>
                  </a:lnTo>
                  <a:lnTo>
                    <a:pt x="657" y="2159"/>
                  </a:lnTo>
                  <a:lnTo>
                    <a:pt x="652" y="2156"/>
                  </a:lnTo>
                  <a:lnTo>
                    <a:pt x="648" y="2153"/>
                  </a:lnTo>
                  <a:lnTo>
                    <a:pt x="648" y="2153"/>
                  </a:lnTo>
                  <a:lnTo>
                    <a:pt x="643" y="2139"/>
                  </a:lnTo>
                  <a:lnTo>
                    <a:pt x="640" y="2123"/>
                  </a:lnTo>
                  <a:lnTo>
                    <a:pt x="636" y="2107"/>
                  </a:lnTo>
                  <a:lnTo>
                    <a:pt x="634" y="2090"/>
                  </a:lnTo>
                  <a:lnTo>
                    <a:pt x="630" y="2058"/>
                  </a:lnTo>
                  <a:lnTo>
                    <a:pt x="628" y="2044"/>
                  </a:lnTo>
                  <a:lnTo>
                    <a:pt x="624" y="2031"/>
                  </a:lnTo>
                  <a:lnTo>
                    <a:pt x="624" y="2031"/>
                  </a:lnTo>
                  <a:lnTo>
                    <a:pt x="604" y="2033"/>
                  </a:lnTo>
                  <a:lnTo>
                    <a:pt x="587" y="2035"/>
                  </a:lnTo>
                  <a:lnTo>
                    <a:pt x="580" y="2034"/>
                  </a:lnTo>
                  <a:lnTo>
                    <a:pt x="572" y="2033"/>
                  </a:lnTo>
                  <a:lnTo>
                    <a:pt x="565" y="2030"/>
                  </a:lnTo>
                  <a:lnTo>
                    <a:pt x="558" y="2023"/>
                  </a:lnTo>
                  <a:lnTo>
                    <a:pt x="558" y="2023"/>
                  </a:lnTo>
                  <a:lnTo>
                    <a:pt x="554" y="2017"/>
                  </a:lnTo>
                  <a:lnTo>
                    <a:pt x="550" y="2009"/>
                  </a:lnTo>
                  <a:lnTo>
                    <a:pt x="548" y="2001"/>
                  </a:lnTo>
                  <a:lnTo>
                    <a:pt x="545" y="1991"/>
                  </a:lnTo>
                  <a:lnTo>
                    <a:pt x="542" y="1970"/>
                  </a:lnTo>
                  <a:lnTo>
                    <a:pt x="541" y="1948"/>
                  </a:lnTo>
                  <a:lnTo>
                    <a:pt x="541" y="1948"/>
                  </a:lnTo>
                  <a:lnTo>
                    <a:pt x="520" y="1952"/>
                  </a:lnTo>
                  <a:lnTo>
                    <a:pt x="500" y="1957"/>
                  </a:lnTo>
                  <a:lnTo>
                    <a:pt x="481" y="1963"/>
                  </a:lnTo>
                  <a:lnTo>
                    <a:pt x="463" y="1971"/>
                  </a:lnTo>
                  <a:lnTo>
                    <a:pt x="428" y="1986"/>
                  </a:lnTo>
                  <a:lnTo>
                    <a:pt x="408" y="1993"/>
                  </a:lnTo>
                  <a:lnTo>
                    <a:pt x="389" y="1999"/>
                  </a:lnTo>
                  <a:lnTo>
                    <a:pt x="389" y="1999"/>
                  </a:lnTo>
                  <a:lnTo>
                    <a:pt x="390" y="2010"/>
                  </a:lnTo>
                  <a:lnTo>
                    <a:pt x="391" y="2021"/>
                  </a:lnTo>
                  <a:lnTo>
                    <a:pt x="396" y="2044"/>
                  </a:lnTo>
                  <a:lnTo>
                    <a:pt x="401" y="2065"/>
                  </a:lnTo>
                  <a:lnTo>
                    <a:pt x="406" y="2088"/>
                  </a:lnTo>
                  <a:lnTo>
                    <a:pt x="406" y="2088"/>
                  </a:lnTo>
                  <a:close/>
                  <a:moveTo>
                    <a:pt x="1681" y="1569"/>
                  </a:moveTo>
                  <a:lnTo>
                    <a:pt x="1681" y="1569"/>
                  </a:lnTo>
                  <a:lnTo>
                    <a:pt x="1678" y="1576"/>
                  </a:lnTo>
                  <a:lnTo>
                    <a:pt x="1675" y="1583"/>
                  </a:lnTo>
                  <a:lnTo>
                    <a:pt x="1672" y="1599"/>
                  </a:lnTo>
                  <a:lnTo>
                    <a:pt x="1670" y="1616"/>
                  </a:lnTo>
                  <a:lnTo>
                    <a:pt x="1670" y="1634"/>
                  </a:lnTo>
                  <a:lnTo>
                    <a:pt x="1671" y="1653"/>
                  </a:lnTo>
                  <a:lnTo>
                    <a:pt x="1672" y="1671"/>
                  </a:lnTo>
                  <a:lnTo>
                    <a:pt x="1677" y="1706"/>
                  </a:lnTo>
                  <a:lnTo>
                    <a:pt x="1677" y="1706"/>
                  </a:lnTo>
                  <a:lnTo>
                    <a:pt x="1684" y="1711"/>
                  </a:lnTo>
                  <a:lnTo>
                    <a:pt x="1691" y="1713"/>
                  </a:lnTo>
                  <a:lnTo>
                    <a:pt x="1698" y="1715"/>
                  </a:lnTo>
                  <a:lnTo>
                    <a:pt x="1705" y="1715"/>
                  </a:lnTo>
                  <a:lnTo>
                    <a:pt x="1718" y="1715"/>
                  </a:lnTo>
                  <a:lnTo>
                    <a:pt x="1725" y="1716"/>
                  </a:lnTo>
                  <a:lnTo>
                    <a:pt x="1732" y="1717"/>
                  </a:lnTo>
                  <a:lnTo>
                    <a:pt x="1732" y="1717"/>
                  </a:lnTo>
                  <a:lnTo>
                    <a:pt x="1730" y="1709"/>
                  </a:lnTo>
                  <a:lnTo>
                    <a:pt x="1729" y="1700"/>
                  </a:lnTo>
                  <a:lnTo>
                    <a:pt x="1729" y="1692"/>
                  </a:lnTo>
                  <a:lnTo>
                    <a:pt x="1730" y="1685"/>
                  </a:lnTo>
                  <a:lnTo>
                    <a:pt x="1733" y="1677"/>
                  </a:lnTo>
                  <a:lnTo>
                    <a:pt x="1736" y="1672"/>
                  </a:lnTo>
                  <a:lnTo>
                    <a:pt x="1740" y="1667"/>
                  </a:lnTo>
                  <a:lnTo>
                    <a:pt x="1746" y="1661"/>
                  </a:lnTo>
                  <a:lnTo>
                    <a:pt x="1751" y="1658"/>
                  </a:lnTo>
                  <a:lnTo>
                    <a:pt x="1757" y="1656"/>
                  </a:lnTo>
                  <a:lnTo>
                    <a:pt x="1764" y="1654"/>
                  </a:lnTo>
                  <a:lnTo>
                    <a:pt x="1770" y="1654"/>
                  </a:lnTo>
                  <a:lnTo>
                    <a:pt x="1778" y="1655"/>
                  </a:lnTo>
                  <a:lnTo>
                    <a:pt x="1784" y="1657"/>
                  </a:lnTo>
                  <a:lnTo>
                    <a:pt x="1791" y="1661"/>
                  </a:lnTo>
                  <a:lnTo>
                    <a:pt x="1797" y="1667"/>
                  </a:lnTo>
                  <a:lnTo>
                    <a:pt x="1797" y="1667"/>
                  </a:lnTo>
                  <a:lnTo>
                    <a:pt x="1799" y="1688"/>
                  </a:lnTo>
                  <a:lnTo>
                    <a:pt x="1800" y="1697"/>
                  </a:lnTo>
                  <a:lnTo>
                    <a:pt x="1804" y="1706"/>
                  </a:lnTo>
                  <a:lnTo>
                    <a:pt x="1804" y="1706"/>
                  </a:lnTo>
                  <a:lnTo>
                    <a:pt x="1807" y="1704"/>
                  </a:lnTo>
                  <a:lnTo>
                    <a:pt x="1811" y="1704"/>
                  </a:lnTo>
                  <a:lnTo>
                    <a:pt x="1820" y="1706"/>
                  </a:lnTo>
                  <a:lnTo>
                    <a:pt x="1820" y="1706"/>
                  </a:lnTo>
                  <a:lnTo>
                    <a:pt x="1825" y="1699"/>
                  </a:lnTo>
                  <a:lnTo>
                    <a:pt x="1828" y="1691"/>
                  </a:lnTo>
                  <a:lnTo>
                    <a:pt x="1830" y="1684"/>
                  </a:lnTo>
                  <a:lnTo>
                    <a:pt x="1832" y="1676"/>
                  </a:lnTo>
                  <a:lnTo>
                    <a:pt x="1833" y="1669"/>
                  </a:lnTo>
                  <a:lnTo>
                    <a:pt x="1833" y="1660"/>
                  </a:lnTo>
                  <a:lnTo>
                    <a:pt x="1831" y="1643"/>
                  </a:lnTo>
                  <a:lnTo>
                    <a:pt x="1829" y="1626"/>
                  </a:lnTo>
                  <a:lnTo>
                    <a:pt x="1825" y="1608"/>
                  </a:lnTo>
                  <a:lnTo>
                    <a:pt x="1822" y="1590"/>
                  </a:lnTo>
                  <a:lnTo>
                    <a:pt x="1820" y="1570"/>
                  </a:lnTo>
                  <a:lnTo>
                    <a:pt x="1820" y="1570"/>
                  </a:lnTo>
                  <a:lnTo>
                    <a:pt x="1802" y="1564"/>
                  </a:lnTo>
                  <a:lnTo>
                    <a:pt x="1785" y="1560"/>
                  </a:lnTo>
                  <a:lnTo>
                    <a:pt x="1768" y="1558"/>
                  </a:lnTo>
                  <a:lnTo>
                    <a:pt x="1750" y="1556"/>
                  </a:lnTo>
                  <a:lnTo>
                    <a:pt x="1733" y="1558"/>
                  </a:lnTo>
                  <a:lnTo>
                    <a:pt x="1716" y="1560"/>
                  </a:lnTo>
                  <a:lnTo>
                    <a:pt x="1698" y="1564"/>
                  </a:lnTo>
                  <a:lnTo>
                    <a:pt x="1681" y="1569"/>
                  </a:lnTo>
                  <a:lnTo>
                    <a:pt x="1681" y="1569"/>
                  </a:lnTo>
                  <a:close/>
                  <a:moveTo>
                    <a:pt x="791" y="1779"/>
                  </a:moveTo>
                  <a:lnTo>
                    <a:pt x="791" y="1779"/>
                  </a:lnTo>
                  <a:lnTo>
                    <a:pt x="790" y="1759"/>
                  </a:lnTo>
                  <a:lnTo>
                    <a:pt x="788" y="1750"/>
                  </a:lnTo>
                  <a:lnTo>
                    <a:pt x="787" y="1746"/>
                  </a:lnTo>
                  <a:lnTo>
                    <a:pt x="785" y="1744"/>
                  </a:lnTo>
                  <a:lnTo>
                    <a:pt x="785" y="1744"/>
                  </a:lnTo>
                  <a:lnTo>
                    <a:pt x="782" y="1742"/>
                  </a:lnTo>
                  <a:lnTo>
                    <a:pt x="779" y="1740"/>
                  </a:lnTo>
                  <a:lnTo>
                    <a:pt x="768" y="1737"/>
                  </a:lnTo>
                  <a:lnTo>
                    <a:pt x="756" y="1737"/>
                  </a:lnTo>
                  <a:lnTo>
                    <a:pt x="742" y="1739"/>
                  </a:lnTo>
                  <a:lnTo>
                    <a:pt x="712" y="1744"/>
                  </a:lnTo>
                  <a:lnTo>
                    <a:pt x="688" y="1747"/>
                  </a:lnTo>
                  <a:lnTo>
                    <a:pt x="688" y="1747"/>
                  </a:lnTo>
                  <a:lnTo>
                    <a:pt x="661" y="1751"/>
                  </a:lnTo>
                  <a:lnTo>
                    <a:pt x="636" y="1756"/>
                  </a:lnTo>
                  <a:lnTo>
                    <a:pt x="614" y="1758"/>
                  </a:lnTo>
                  <a:lnTo>
                    <a:pt x="605" y="1759"/>
                  </a:lnTo>
                  <a:lnTo>
                    <a:pt x="598" y="1759"/>
                  </a:lnTo>
                  <a:lnTo>
                    <a:pt x="598" y="1759"/>
                  </a:lnTo>
                  <a:lnTo>
                    <a:pt x="586" y="1765"/>
                  </a:lnTo>
                  <a:lnTo>
                    <a:pt x="575" y="1770"/>
                  </a:lnTo>
                  <a:lnTo>
                    <a:pt x="554" y="1779"/>
                  </a:lnTo>
                  <a:lnTo>
                    <a:pt x="554" y="1779"/>
                  </a:lnTo>
                  <a:lnTo>
                    <a:pt x="554" y="1782"/>
                  </a:lnTo>
                  <a:lnTo>
                    <a:pt x="553" y="1785"/>
                  </a:lnTo>
                  <a:lnTo>
                    <a:pt x="549" y="1788"/>
                  </a:lnTo>
                  <a:lnTo>
                    <a:pt x="545" y="1791"/>
                  </a:lnTo>
                  <a:lnTo>
                    <a:pt x="541" y="1794"/>
                  </a:lnTo>
                  <a:lnTo>
                    <a:pt x="541" y="1794"/>
                  </a:lnTo>
                  <a:lnTo>
                    <a:pt x="543" y="1830"/>
                  </a:lnTo>
                  <a:lnTo>
                    <a:pt x="545" y="1867"/>
                  </a:lnTo>
                  <a:lnTo>
                    <a:pt x="546" y="1885"/>
                  </a:lnTo>
                  <a:lnTo>
                    <a:pt x="549" y="1903"/>
                  </a:lnTo>
                  <a:lnTo>
                    <a:pt x="552" y="1919"/>
                  </a:lnTo>
                  <a:lnTo>
                    <a:pt x="556" y="1936"/>
                  </a:lnTo>
                  <a:lnTo>
                    <a:pt x="556" y="1936"/>
                  </a:lnTo>
                  <a:lnTo>
                    <a:pt x="556" y="1946"/>
                  </a:lnTo>
                  <a:lnTo>
                    <a:pt x="556" y="1956"/>
                  </a:lnTo>
                  <a:lnTo>
                    <a:pt x="557" y="1966"/>
                  </a:lnTo>
                  <a:lnTo>
                    <a:pt x="559" y="1975"/>
                  </a:lnTo>
                  <a:lnTo>
                    <a:pt x="561" y="1985"/>
                  </a:lnTo>
                  <a:lnTo>
                    <a:pt x="565" y="1993"/>
                  </a:lnTo>
                  <a:lnTo>
                    <a:pt x="573" y="2013"/>
                  </a:lnTo>
                  <a:lnTo>
                    <a:pt x="573" y="2013"/>
                  </a:lnTo>
                  <a:lnTo>
                    <a:pt x="584" y="2014"/>
                  </a:lnTo>
                  <a:lnTo>
                    <a:pt x="595" y="2015"/>
                  </a:lnTo>
                  <a:lnTo>
                    <a:pt x="617" y="2012"/>
                  </a:lnTo>
                  <a:lnTo>
                    <a:pt x="629" y="2010"/>
                  </a:lnTo>
                  <a:lnTo>
                    <a:pt x="640" y="2010"/>
                  </a:lnTo>
                  <a:lnTo>
                    <a:pt x="651" y="2013"/>
                  </a:lnTo>
                  <a:lnTo>
                    <a:pt x="657" y="2015"/>
                  </a:lnTo>
                  <a:lnTo>
                    <a:pt x="661" y="2018"/>
                  </a:lnTo>
                  <a:lnTo>
                    <a:pt x="661" y="2018"/>
                  </a:lnTo>
                  <a:lnTo>
                    <a:pt x="659" y="1999"/>
                  </a:lnTo>
                  <a:lnTo>
                    <a:pt x="656" y="1978"/>
                  </a:lnTo>
                  <a:lnTo>
                    <a:pt x="656" y="1978"/>
                  </a:lnTo>
                  <a:lnTo>
                    <a:pt x="634" y="1979"/>
                  </a:lnTo>
                  <a:lnTo>
                    <a:pt x="624" y="1979"/>
                  </a:lnTo>
                  <a:lnTo>
                    <a:pt x="616" y="1980"/>
                  </a:lnTo>
                  <a:lnTo>
                    <a:pt x="616" y="1980"/>
                  </a:lnTo>
                  <a:lnTo>
                    <a:pt x="611" y="1974"/>
                  </a:lnTo>
                  <a:lnTo>
                    <a:pt x="605" y="1967"/>
                  </a:lnTo>
                  <a:lnTo>
                    <a:pt x="601" y="1958"/>
                  </a:lnTo>
                  <a:lnTo>
                    <a:pt x="597" y="1949"/>
                  </a:lnTo>
                  <a:lnTo>
                    <a:pt x="595" y="1940"/>
                  </a:lnTo>
                  <a:lnTo>
                    <a:pt x="593" y="1930"/>
                  </a:lnTo>
                  <a:lnTo>
                    <a:pt x="589" y="1910"/>
                  </a:lnTo>
                  <a:lnTo>
                    <a:pt x="588" y="1887"/>
                  </a:lnTo>
                  <a:lnTo>
                    <a:pt x="587" y="1864"/>
                  </a:lnTo>
                  <a:lnTo>
                    <a:pt x="587" y="1840"/>
                  </a:lnTo>
                  <a:lnTo>
                    <a:pt x="586" y="1817"/>
                  </a:lnTo>
                  <a:lnTo>
                    <a:pt x="586" y="1817"/>
                  </a:lnTo>
                  <a:lnTo>
                    <a:pt x="590" y="1811"/>
                  </a:lnTo>
                  <a:lnTo>
                    <a:pt x="596" y="1805"/>
                  </a:lnTo>
                  <a:lnTo>
                    <a:pt x="601" y="1801"/>
                  </a:lnTo>
                  <a:lnTo>
                    <a:pt x="609" y="1796"/>
                  </a:lnTo>
                  <a:lnTo>
                    <a:pt x="609" y="1796"/>
                  </a:lnTo>
                  <a:lnTo>
                    <a:pt x="614" y="1795"/>
                  </a:lnTo>
                  <a:lnTo>
                    <a:pt x="620" y="1794"/>
                  </a:lnTo>
                  <a:lnTo>
                    <a:pt x="636" y="1792"/>
                  </a:lnTo>
                  <a:lnTo>
                    <a:pt x="656" y="1791"/>
                  </a:lnTo>
                  <a:lnTo>
                    <a:pt x="675" y="1789"/>
                  </a:lnTo>
                  <a:lnTo>
                    <a:pt x="675" y="1789"/>
                  </a:lnTo>
                  <a:lnTo>
                    <a:pt x="681" y="1787"/>
                  </a:lnTo>
                  <a:lnTo>
                    <a:pt x="688" y="1785"/>
                  </a:lnTo>
                  <a:lnTo>
                    <a:pt x="694" y="1782"/>
                  </a:lnTo>
                  <a:lnTo>
                    <a:pt x="701" y="1781"/>
                  </a:lnTo>
                  <a:lnTo>
                    <a:pt x="701" y="1781"/>
                  </a:lnTo>
                  <a:lnTo>
                    <a:pt x="709" y="1781"/>
                  </a:lnTo>
                  <a:lnTo>
                    <a:pt x="719" y="1781"/>
                  </a:lnTo>
                  <a:lnTo>
                    <a:pt x="727" y="1783"/>
                  </a:lnTo>
                  <a:lnTo>
                    <a:pt x="737" y="1785"/>
                  </a:lnTo>
                  <a:lnTo>
                    <a:pt x="752" y="1790"/>
                  </a:lnTo>
                  <a:lnTo>
                    <a:pt x="758" y="1793"/>
                  </a:lnTo>
                  <a:lnTo>
                    <a:pt x="763" y="1796"/>
                  </a:lnTo>
                  <a:lnTo>
                    <a:pt x="763" y="1796"/>
                  </a:lnTo>
                  <a:lnTo>
                    <a:pt x="771" y="1835"/>
                  </a:lnTo>
                  <a:lnTo>
                    <a:pt x="776" y="1856"/>
                  </a:lnTo>
                  <a:lnTo>
                    <a:pt x="779" y="1878"/>
                  </a:lnTo>
                  <a:lnTo>
                    <a:pt x="780" y="1899"/>
                  </a:lnTo>
                  <a:lnTo>
                    <a:pt x="780" y="1922"/>
                  </a:lnTo>
                  <a:lnTo>
                    <a:pt x="779" y="1931"/>
                  </a:lnTo>
                  <a:lnTo>
                    <a:pt x="778" y="1942"/>
                  </a:lnTo>
                  <a:lnTo>
                    <a:pt x="776" y="1952"/>
                  </a:lnTo>
                  <a:lnTo>
                    <a:pt x="772" y="1961"/>
                  </a:lnTo>
                  <a:lnTo>
                    <a:pt x="772" y="1961"/>
                  </a:lnTo>
                  <a:lnTo>
                    <a:pt x="764" y="1964"/>
                  </a:lnTo>
                  <a:lnTo>
                    <a:pt x="757" y="1968"/>
                  </a:lnTo>
                  <a:lnTo>
                    <a:pt x="750" y="1970"/>
                  </a:lnTo>
                  <a:lnTo>
                    <a:pt x="740" y="1969"/>
                  </a:lnTo>
                  <a:lnTo>
                    <a:pt x="740" y="1969"/>
                  </a:lnTo>
                  <a:lnTo>
                    <a:pt x="739" y="1971"/>
                  </a:lnTo>
                  <a:lnTo>
                    <a:pt x="739" y="1973"/>
                  </a:lnTo>
                  <a:lnTo>
                    <a:pt x="740" y="1978"/>
                  </a:lnTo>
                  <a:lnTo>
                    <a:pt x="741" y="1984"/>
                  </a:lnTo>
                  <a:lnTo>
                    <a:pt x="742" y="1990"/>
                  </a:lnTo>
                  <a:lnTo>
                    <a:pt x="742" y="1990"/>
                  </a:lnTo>
                  <a:lnTo>
                    <a:pt x="755" y="1988"/>
                  </a:lnTo>
                  <a:lnTo>
                    <a:pt x="772" y="1987"/>
                  </a:lnTo>
                  <a:lnTo>
                    <a:pt x="781" y="1986"/>
                  </a:lnTo>
                  <a:lnTo>
                    <a:pt x="790" y="1984"/>
                  </a:lnTo>
                  <a:lnTo>
                    <a:pt x="797" y="1980"/>
                  </a:lnTo>
                  <a:lnTo>
                    <a:pt x="805" y="1976"/>
                  </a:lnTo>
                  <a:lnTo>
                    <a:pt x="805" y="1976"/>
                  </a:lnTo>
                  <a:lnTo>
                    <a:pt x="808" y="1967"/>
                  </a:lnTo>
                  <a:lnTo>
                    <a:pt x="810" y="1955"/>
                  </a:lnTo>
                  <a:lnTo>
                    <a:pt x="812" y="1943"/>
                  </a:lnTo>
                  <a:lnTo>
                    <a:pt x="813" y="1931"/>
                  </a:lnTo>
                  <a:lnTo>
                    <a:pt x="812" y="1918"/>
                  </a:lnTo>
                  <a:lnTo>
                    <a:pt x="812" y="1906"/>
                  </a:lnTo>
                  <a:lnTo>
                    <a:pt x="809" y="1879"/>
                  </a:lnTo>
                  <a:lnTo>
                    <a:pt x="803" y="1852"/>
                  </a:lnTo>
                  <a:lnTo>
                    <a:pt x="799" y="1826"/>
                  </a:lnTo>
                  <a:lnTo>
                    <a:pt x="794" y="1802"/>
                  </a:lnTo>
                  <a:lnTo>
                    <a:pt x="791" y="1779"/>
                  </a:lnTo>
                  <a:lnTo>
                    <a:pt x="791" y="1779"/>
                  </a:lnTo>
                  <a:close/>
                  <a:moveTo>
                    <a:pt x="1837" y="1901"/>
                  </a:moveTo>
                  <a:lnTo>
                    <a:pt x="1837" y="1901"/>
                  </a:lnTo>
                  <a:lnTo>
                    <a:pt x="1839" y="1901"/>
                  </a:lnTo>
                  <a:lnTo>
                    <a:pt x="1841" y="1901"/>
                  </a:lnTo>
                  <a:lnTo>
                    <a:pt x="1844" y="1898"/>
                  </a:lnTo>
                  <a:lnTo>
                    <a:pt x="1845" y="1896"/>
                  </a:lnTo>
                  <a:lnTo>
                    <a:pt x="1845" y="1895"/>
                  </a:lnTo>
                  <a:lnTo>
                    <a:pt x="1844" y="1894"/>
                  </a:lnTo>
                  <a:lnTo>
                    <a:pt x="1844" y="1894"/>
                  </a:lnTo>
                  <a:lnTo>
                    <a:pt x="1846" y="1889"/>
                  </a:lnTo>
                  <a:lnTo>
                    <a:pt x="1848" y="1885"/>
                  </a:lnTo>
                  <a:lnTo>
                    <a:pt x="1851" y="1873"/>
                  </a:lnTo>
                  <a:lnTo>
                    <a:pt x="1852" y="1860"/>
                  </a:lnTo>
                  <a:lnTo>
                    <a:pt x="1852" y="1843"/>
                  </a:lnTo>
                  <a:lnTo>
                    <a:pt x="1851" y="1827"/>
                  </a:lnTo>
                  <a:lnTo>
                    <a:pt x="1848" y="1811"/>
                  </a:lnTo>
                  <a:lnTo>
                    <a:pt x="1845" y="1795"/>
                  </a:lnTo>
                  <a:lnTo>
                    <a:pt x="1842" y="1781"/>
                  </a:lnTo>
                  <a:lnTo>
                    <a:pt x="1842" y="1781"/>
                  </a:lnTo>
                  <a:lnTo>
                    <a:pt x="1836" y="1781"/>
                  </a:lnTo>
                  <a:lnTo>
                    <a:pt x="1827" y="1781"/>
                  </a:lnTo>
                  <a:lnTo>
                    <a:pt x="1821" y="1782"/>
                  </a:lnTo>
                  <a:lnTo>
                    <a:pt x="1817" y="1783"/>
                  </a:lnTo>
                  <a:lnTo>
                    <a:pt x="1816" y="1785"/>
                  </a:lnTo>
                  <a:lnTo>
                    <a:pt x="1816" y="1785"/>
                  </a:lnTo>
                  <a:lnTo>
                    <a:pt x="1820" y="1793"/>
                  </a:lnTo>
                  <a:lnTo>
                    <a:pt x="1821" y="1801"/>
                  </a:lnTo>
                  <a:lnTo>
                    <a:pt x="1821" y="1809"/>
                  </a:lnTo>
                  <a:lnTo>
                    <a:pt x="1820" y="1817"/>
                  </a:lnTo>
                  <a:lnTo>
                    <a:pt x="1817" y="1823"/>
                  </a:lnTo>
                  <a:lnTo>
                    <a:pt x="1814" y="1831"/>
                  </a:lnTo>
                  <a:lnTo>
                    <a:pt x="1811" y="1836"/>
                  </a:lnTo>
                  <a:lnTo>
                    <a:pt x="1806" y="1841"/>
                  </a:lnTo>
                  <a:lnTo>
                    <a:pt x="1800" y="1847"/>
                  </a:lnTo>
                  <a:lnTo>
                    <a:pt x="1795" y="1850"/>
                  </a:lnTo>
                  <a:lnTo>
                    <a:pt x="1789" y="1853"/>
                  </a:lnTo>
                  <a:lnTo>
                    <a:pt x="1783" y="1855"/>
                  </a:lnTo>
                  <a:lnTo>
                    <a:pt x="1777" y="1855"/>
                  </a:lnTo>
                  <a:lnTo>
                    <a:pt x="1770" y="1854"/>
                  </a:lnTo>
                  <a:lnTo>
                    <a:pt x="1765" y="1852"/>
                  </a:lnTo>
                  <a:lnTo>
                    <a:pt x="1760" y="1849"/>
                  </a:lnTo>
                  <a:lnTo>
                    <a:pt x="1760" y="1849"/>
                  </a:lnTo>
                  <a:lnTo>
                    <a:pt x="1755" y="1843"/>
                  </a:lnTo>
                  <a:lnTo>
                    <a:pt x="1752" y="1836"/>
                  </a:lnTo>
                  <a:lnTo>
                    <a:pt x="1747" y="1822"/>
                  </a:lnTo>
                  <a:lnTo>
                    <a:pt x="1747" y="1822"/>
                  </a:lnTo>
                  <a:lnTo>
                    <a:pt x="1744" y="1813"/>
                  </a:lnTo>
                  <a:lnTo>
                    <a:pt x="1742" y="1804"/>
                  </a:lnTo>
                  <a:lnTo>
                    <a:pt x="1740" y="1794"/>
                  </a:lnTo>
                  <a:lnTo>
                    <a:pt x="1737" y="1785"/>
                  </a:lnTo>
                  <a:lnTo>
                    <a:pt x="1737" y="1785"/>
                  </a:lnTo>
                  <a:lnTo>
                    <a:pt x="1722" y="1786"/>
                  </a:lnTo>
                  <a:lnTo>
                    <a:pt x="1709" y="1787"/>
                  </a:lnTo>
                  <a:lnTo>
                    <a:pt x="1698" y="1788"/>
                  </a:lnTo>
                  <a:lnTo>
                    <a:pt x="1685" y="1789"/>
                  </a:lnTo>
                  <a:lnTo>
                    <a:pt x="1685" y="1789"/>
                  </a:lnTo>
                  <a:lnTo>
                    <a:pt x="1685" y="1805"/>
                  </a:lnTo>
                  <a:lnTo>
                    <a:pt x="1685" y="1822"/>
                  </a:lnTo>
                  <a:lnTo>
                    <a:pt x="1685" y="1830"/>
                  </a:lnTo>
                  <a:lnTo>
                    <a:pt x="1686" y="1837"/>
                  </a:lnTo>
                  <a:lnTo>
                    <a:pt x="1688" y="1842"/>
                  </a:lnTo>
                  <a:lnTo>
                    <a:pt x="1690" y="1847"/>
                  </a:lnTo>
                  <a:lnTo>
                    <a:pt x="1690" y="1847"/>
                  </a:lnTo>
                  <a:lnTo>
                    <a:pt x="1700" y="1854"/>
                  </a:lnTo>
                  <a:lnTo>
                    <a:pt x="1709" y="1862"/>
                  </a:lnTo>
                  <a:lnTo>
                    <a:pt x="1719" y="1869"/>
                  </a:lnTo>
                  <a:lnTo>
                    <a:pt x="1727" y="1877"/>
                  </a:lnTo>
                  <a:lnTo>
                    <a:pt x="1727" y="1877"/>
                  </a:lnTo>
                  <a:lnTo>
                    <a:pt x="1747" y="1897"/>
                  </a:lnTo>
                  <a:lnTo>
                    <a:pt x="1766" y="1916"/>
                  </a:lnTo>
                  <a:lnTo>
                    <a:pt x="1785" y="1933"/>
                  </a:lnTo>
                  <a:lnTo>
                    <a:pt x="1795" y="1942"/>
                  </a:lnTo>
                  <a:lnTo>
                    <a:pt x="1805" y="1948"/>
                  </a:lnTo>
                  <a:lnTo>
                    <a:pt x="1805" y="1948"/>
                  </a:lnTo>
                  <a:lnTo>
                    <a:pt x="1814" y="1938"/>
                  </a:lnTo>
                  <a:lnTo>
                    <a:pt x="1825" y="1926"/>
                  </a:lnTo>
                  <a:lnTo>
                    <a:pt x="1829" y="1921"/>
                  </a:lnTo>
                  <a:lnTo>
                    <a:pt x="1832" y="1914"/>
                  </a:lnTo>
                  <a:lnTo>
                    <a:pt x="1836" y="1908"/>
                  </a:lnTo>
                  <a:lnTo>
                    <a:pt x="1837" y="1901"/>
                  </a:lnTo>
                  <a:lnTo>
                    <a:pt x="1837" y="1901"/>
                  </a:lnTo>
                  <a:close/>
                  <a:moveTo>
                    <a:pt x="630" y="1813"/>
                  </a:moveTo>
                  <a:lnTo>
                    <a:pt x="630" y="1813"/>
                  </a:lnTo>
                  <a:lnTo>
                    <a:pt x="619" y="1815"/>
                  </a:lnTo>
                  <a:lnTo>
                    <a:pt x="613" y="1817"/>
                  </a:lnTo>
                  <a:lnTo>
                    <a:pt x="606" y="1820"/>
                  </a:lnTo>
                  <a:lnTo>
                    <a:pt x="601" y="1824"/>
                  </a:lnTo>
                  <a:lnTo>
                    <a:pt x="601" y="1824"/>
                  </a:lnTo>
                  <a:lnTo>
                    <a:pt x="601" y="1858"/>
                  </a:lnTo>
                  <a:lnTo>
                    <a:pt x="601" y="1877"/>
                  </a:lnTo>
                  <a:lnTo>
                    <a:pt x="602" y="1895"/>
                  </a:lnTo>
                  <a:lnTo>
                    <a:pt x="604" y="1913"/>
                  </a:lnTo>
                  <a:lnTo>
                    <a:pt x="608" y="1930"/>
                  </a:lnTo>
                  <a:lnTo>
                    <a:pt x="613" y="1946"/>
                  </a:lnTo>
                  <a:lnTo>
                    <a:pt x="616" y="1953"/>
                  </a:lnTo>
                  <a:lnTo>
                    <a:pt x="620" y="1959"/>
                  </a:lnTo>
                  <a:lnTo>
                    <a:pt x="620" y="1959"/>
                  </a:lnTo>
                  <a:lnTo>
                    <a:pt x="628" y="1960"/>
                  </a:lnTo>
                  <a:lnTo>
                    <a:pt x="636" y="1961"/>
                  </a:lnTo>
                  <a:lnTo>
                    <a:pt x="645" y="1961"/>
                  </a:lnTo>
                  <a:lnTo>
                    <a:pt x="649" y="1961"/>
                  </a:lnTo>
                  <a:lnTo>
                    <a:pt x="654" y="1959"/>
                  </a:lnTo>
                  <a:lnTo>
                    <a:pt x="654" y="1959"/>
                  </a:lnTo>
                  <a:lnTo>
                    <a:pt x="656" y="1927"/>
                  </a:lnTo>
                  <a:lnTo>
                    <a:pt x="657" y="1912"/>
                  </a:lnTo>
                  <a:lnTo>
                    <a:pt x="660" y="1899"/>
                  </a:lnTo>
                  <a:lnTo>
                    <a:pt x="660" y="1899"/>
                  </a:lnTo>
                  <a:lnTo>
                    <a:pt x="664" y="1895"/>
                  </a:lnTo>
                  <a:lnTo>
                    <a:pt x="671" y="1893"/>
                  </a:lnTo>
                  <a:lnTo>
                    <a:pt x="677" y="1891"/>
                  </a:lnTo>
                  <a:lnTo>
                    <a:pt x="684" y="1891"/>
                  </a:lnTo>
                  <a:lnTo>
                    <a:pt x="699" y="1893"/>
                  </a:lnTo>
                  <a:lnTo>
                    <a:pt x="714" y="1896"/>
                  </a:lnTo>
                  <a:lnTo>
                    <a:pt x="714" y="1896"/>
                  </a:lnTo>
                  <a:lnTo>
                    <a:pt x="718" y="1901"/>
                  </a:lnTo>
                  <a:lnTo>
                    <a:pt x="721" y="1908"/>
                  </a:lnTo>
                  <a:lnTo>
                    <a:pt x="726" y="1921"/>
                  </a:lnTo>
                  <a:lnTo>
                    <a:pt x="732" y="1933"/>
                  </a:lnTo>
                  <a:lnTo>
                    <a:pt x="735" y="1939"/>
                  </a:lnTo>
                  <a:lnTo>
                    <a:pt x="738" y="1944"/>
                  </a:lnTo>
                  <a:lnTo>
                    <a:pt x="738" y="1944"/>
                  </a:lnTo>
                  <a:lnTo>
                    <a:pt x="745" y="1945"/>
                  </a:lnTo>
                  <a:lnTo>
                    <a:pt x="751" y="1945"/>
                  </a:lnTo>
                  <a:lnTo>
                    <a:pt x="756" y="1944"/>
                  </a:lnTo>
                  <a:lnTo>
                    <a:pt x="761" y="1941"/>
                  </a:lnTo>
                  <a:lnTo>
                    <a:pt x="761" y="1941"/>
                  </a:lnTo>
                  <a:lnTo>
                    <a:pt x="763" y="1924"/>
                  </a:lnTo>
                  <a:lnTo>
                    <a:pt x="764" y="1906"/>
                  </a:lnTo>
                  <a:lnTo>
                    <a:pt x="764" y="1886"/>
                  </a:lnTo>
                  <a:lnTo>
                    <a:pt x="763" y="1867"/>
                  </a:lnTo>
                  <a:lnTo>
                    <a:pt x="760" y="1848"/>
                  </a:lnTo>
                  <a:lnTo>
                    <a:pt x="757" y="1839"/>
                  </a:lnTo>
                  <a:lnTo>
                    <a:pt x="754" y="1831"/>
                  </a:lnTo>
                  <a:lnTo>
                    <a:pt x="751" y="1822"/>
                  </a:lnTo>
                  <a:lnTo>
                    <a:pt x="747" y="1815"/>
                  </a:lnTo>
                  <a:lnTo>
                    <a:pt x="742" y="1808"/>
                  </a:lnTo>
                  <a:lnTo>
                    <a:pt x="736" y="1802"/>
                  </a:lnTo>
                  <a:lnTo>
                    <a:pt x="736" y="1802"/>
                  </a:lnTo>
                  <a:lnTo>
                    <a:pt x="721" y="1802"/>
                  </a:lnTo>
                  <a:lnTo>
                    <a:pt x="706" y="1802"/>
                  </a:lnTo>
                  <a:lnTo>
                    <a:pt x="692" y="1803"/>
                  </a:lnTo>
                  <a:lnTo>
                    <a:pt x="679" y="1805"/>
                  </a:lnTo>
                  <a:lnTo>
                    <a:pt x="654" y="1809"/>
                  </a:lnTo>
                  <a:lnTo>
                    <a:pt x="630" y="1813"/>
                  </a:lnTo>
                  <a:lnTo>
                    <a:pt x="630" y="1813"/>
                  </a:lnTo>
                  <a:close/>
                  <a:moveTo>
                    <a:pt x="718" y="1952"/>
                  </a:moveTo>
                  <a:lnTo>
                    <a:pt x="718" y="1952"/>
                  </a:lnTo>
                  <a:lnTo>
                    <a:pt x="719" y="1953"/>
                  </a:lnTo>
                  <a:lnTo>
                    <a:pt x="720" y="1953"/>
                  </a:lnTo>
                  <a:lnTo>
                    <a:pt x="721" y="1954"/>
                  </a:lnTo>
                  <a:lnTo>
                    <a:pt x="721" y="1952"/>
                  </a:lnTo>
                  <a:lnTo>
                    <a:pt x="721" y="1952"/>
                  </a:lnTo>
                  <a:lnTo>
                    <a:pt x="718" y="1943"/>
                  </a:lnTo>
                  <a:lnTo>
                    <a:pt x="716" y="1933"/>
                  </a:lnTo>
                  <a:lnTo>
                    <a:pt x="711" y="1923"/>
                  </a:lnTo>
                  <a:lnTo>
                    <a:pt x="706" y="1913"/>
                  </a:lnTo>
                  <a:lnTo>
                    <a:pt x="706" y="1913"/>
                  </a:lnTo>
                  <a:lnTo>
                    <a:pt x="701" y="1911"/>
                  </a:lnTo>
                  <a:lnTo>
                    <a:pt x="693" y="1911"/>
                  </a:lnTo>
                  <a:lnTo>
                    <a:pt x="687" y="1911"/>
                  </a:lnTo>
                  <a:lnTo>
                    <a:pt x="682" y="1911"/>
                  </a:lnTo>
                  <a:lnTo>
                    <a:pt x="682" y="1911"/>
                  </a:lnTo>
                  <a:lnTo>
                    <a:pt x="677" y="1917"/>
                  </a:lnTo>
                  <a:lnTo>
                    <a:pt x="674" y="1927"/>
                  </a:lnTo>
                  <a:lnTo>
                    <a:pt x="672" y="1938"/>
                  </a:lnTo>
                  <a:lnTo>
                    <a:pt x="671" y="1949"/>
                  </a:lnTo>
                  <a:lnTo>
                    <a:pt x="670" y="1962"/>
                  </a:lnTo>
                  <a:lnTo>
                    <a:pt x="670" y="1974"/>
                  </a:lnTo>
                  <a:lnTo>
                    <a:pt x="671" y="1998"/>
                  </a:lnTo>
                  <a:lnTo>
                    <a:pt x="671" y="1998"/>
                  </a:lnTo>
                  <a:lnTo>
                    <a:pt x="673" y="2006"/>
                  </a:lnTo>
                  <a:lnTo>
                    <a:pt x="675" y="2016"/>
                  </a:lnTo>
                  <a:lnTo>
                    <a:pt x="680" y="2033"/>
                  </a:lnTo>
                  <a:lnTo>
                    <a:pt x="687" y="2049"/>
                  </a:lnTo>
                  <a:lnTo>
                    <a:pt x="693" y="2063"/>
                  </a:lnTo>
                  <a:lnTo>
                    <a:pt x="693" y="2063"/>
                  </a:lnTo>
                  <a:lnTo>
                    <a:pt x="703" y="2064"/>
                  </a:lnTo>
                  <a:lnTo>
                    <a:pt x="711" y="2064"/>
                  </a:lnTo>
                  <a:lnTo>
                    <a:pt x="721" y="2062"/>
                  </a:lnTo>
                  <a:lnTo>
                    <a:pt x="729" y="2059"/>
                  </a:lnTo>
                  <a:lnTo>
                    <a:pt x="729" y="2059"/>
                  </a:lnTo>
                  <a:lnTo>
                    <a:pt x="731" y="2047"/>
                  </a:lnTo>
                  <a:lnTo>
                    <a:pt x="732" y="2033"/>
                  </a:lnTo>
                  <a:lnTo>
                    <a:pt x="731" y="2019"/>
                  </a:lnTo>
                  <a:lnTo>
                    <a:pt x="730" y="2005"/>
                  </a:lnTo>
                  <a:lnTo>
                    <a:pt x="727" y="1991"/>
                  </a:lnTo>
                  <a:lnTo>
                    <a:pt x="724" y="1977"/>
                  </a:lnTo>
                  <a:lnTo>
                    <a:pt x="718" y="1952"/>
                  </a:lnTo>
                  <a:lnTo>
                    <a:pt x="718" y="1952"/>
                  </a:lnTo>
                  <a:close/>
                  <a:moveTo>
                    <a:pt x="798" y="2098"/>
                  </a:moveTo>
                  <a:lnTo>
                    <a:pt x="798" y="2098"/>
                  </a:lnTo>
                  <a:lnTo>
                    <a:pt x="799" y="2088"/>
                  </a:lnTo>
                  <a:lnTo>
                    <a:pt x="799" y="2075"/>
                  </a:lnTo>
                  <a:lnTo>
                    <a:pt x="797" y="2046"/>
                  </a:lnTo>
                  <a:lnTo>
                    <a:pt x="795" y="2032"/>
                  </a:lnTo>
                  <a:lnTo>
                    <a:pt x="793" y="2019"/>
                  </a:lnTo>
                  <a:lnTo>
                    <a:pt x="791" y="2008"/>
                  </a:lnTo>
                  <a:lnTo>
                    <a:pt x="787" y="2001"/>
                  </a:lnTo>
                  <a:lnTo>
                    <a:pt x="787" y="2001"/>
                  </a:lnTo>
                  <a:lnTo>
                    <a:pt x="777" y="2005"/>
                  </a:lnTo>
                  <a:lnTo>
                    <a:pt x="767" y="2010"/>
                  </a:lnTo>
                  <a:lnTo>
                    <a:pt x="758" y="2015"/>
                  </a:lnTo>
                  <a:lnTo>
                    <a:pt x="750" y="2018"/>
                  </a:lnTo>
                  <a:lnTo>
                    <a:pt x="750" y="2018"/>
                  </a:lnTo>
                  <a:lnTo>
                    <a:pt x="751" y="2031"/>
                  </a:lnTo>
                  <a:lnTo>
                    <a:pt x="750" y="2045"/>
                  </a:lnTo>
                  <a:lnTo>
                    <a:pt x="749" y="2051"/>
                  </a:lnTo>
                  <a:lnTo>
                    <a:pt x="748" y="2058"/>
                  </a:lnTo>
                  <a:lnTo>
                    <a:pt x="746" y="2063"/>
                  </a:lnTo>
                  <a:lnTo>
                    <a:pt x="742" y="2069"/>
                  </a:lnTo>
                  <a:lnTo>
                    <a:pt x="738" y="2074"/>
                  </a:lnTo>
                  <a:lnTo>
                    <a:pt x="734" y="2078"/>
                  </a:lnTo>
                  <a:lnTo>
                    <a:pt x="729" y="2081"/>
                  </a:lnTo>
                  <a:lnTo>
                    <a:pt x="723" y="2084"/>
                  </a:lnTo>
                  <a:lnTo>
                    <a:pt x="716" y="2085"/>
                  </a:lnTo>
                  <a:lnTo>
                    <a:pt x="708" y="2086"/>
                  </a:lnTo>
                  <a:lnTo>
                    <a:pt x="700" y="2085"/>
                  </a:lnTo>
                  <a:lnTo>
                    <a:pt x="690" y="2083"/>
                  </a:lnTo>
                  <a:lnTo>
                    <a:pt x="690" y="2083"/>
                  </a:lnTo>
                  <a:lnTo>
                    <a:pt x="684" y="2078"/>
                  </a:lnTo>
                  <a:lnTo>
                    <a:pt x="679" y="2072"/>
                  </a:lnTo>
                  <a:lnTo>
                    <a:pt x="676" y="2064"/>
                  </a:lnTo>
                  <a:lnTo>
                    <a:pt x="673" y="2057"/>
                  </a:lnTo>
                  <a:lnTo>
                    <a:pt x="667" y="2039"/>
                  </a:lnTo>
                  <a:lnTo>
                    <a:pt x="661" y="2023"/>
                  </a:lnTo>
                  <a:lnTo>
                    <a:pt x="661" y="2023"/>
                  </a:lnTo>
                  <a:lnTo>
                    <a:pt x="660" y="2027"/>
                  </a:lnTo>
                  <a:lnTo>
                    <a:pt x="658" y="2030"/>
                  </a:lnTo>
                  <a:lnTo>
                    <a:pt x="655" y="2031"/>
                  </a:lnTo>
                  <a:lnTo>
                    <a:pt x="650" y="2032"/>
                  </a:lnTo>
                  <a:lnTo>
                    <a:pt x="643" y="2032"/>
                  </a:lnTo>
                  <a:lnTo>
                    <a:pt x="640" y="2032"/>
                  </a:lnTo>
                  <a:lnTo>
                    <a:pt x="638" y="2033"/>
                  </a:lnTo>
                  <a:lnTo>
                    <a:pt x="638" y="2033"/>
                  </a:lnTo>
                  <a:lnTo>
                    <a:pt x="642" y="2044"/>
                  </a:lnTo>
                  <a:lnTo>
                    <a:pt x="645" y="2057"/>
                  </a:lnTo>
                  <a:lnTo>
                    <a:pt x="647" y="2069"/>
                  </a:lnTo>
                  <a:lnTo>
                    <a:pt x="649" y="2084"/>
                  </a:lnTo>
                  <a:lnTo>
                    <a:pt x="652" y="2112"/>
                  </a:lnTo>
                  <a:lnTo>
                    <a:pt x="655" y="2126"/>
                  </a:lnTo>
                  <a:lnTo>
                    <a:pt x="658" y="2138"/>
                  </a:lnTo>
                  <a:lnTo>
                    <a:pt x="658" y="2138"/>
                  </a:lnTo>
                  <a:lnTo>
                    <a:pt x="679" y="2151"/>
                  </a:lnTo>
                  <a:lnTo>
                    <a:pt x="700" y="2165"/>
                  </a:lnTo>
                  <a:lnTo>
                    <a:pt x="721" y="2179"/>
                  </a:lnTo>
                  <a:lnTo>
                    <a:pt x="733" y="2185"/>
                  </a:lnTo>
                  <a:lnTo>
                    <a:pt x="745" y="2190"/>
                  </a:lnTo>
                  <a:lnTo>
                    <a:pt x="745" y="2190"/>
                  </a:lnTo>
                  <a:lnTo>
                    <a:pt x="755" y="2185"/>
                  </a:lnTo>
                  <a:lnTo>
                    <a:pt x="765" y="2178"/>
                  </a:lnTo>
                  <a:lnTo>
                    <a:pt x="773" y="2168"/>
                  </a:lnTo>
                  <a:lnTo>
                    <a:pt x="781" y="2156"/>
                  </a:lnTo>
                  <a:lnTo>
                    <a:pt x="787" y="2144"/>
                  </a:lnTo>
                  <a:lnTo>
                    <a:pt x="793" y="2130"/>
                  </a:lnTo>
                  <a:lnTo>
                    <a:pt x="796" y="2114"/>
                  </a:lnTo>
                  <a:lnTo>
                    <a:pt x="798" y="2098"/>
                  </a:lnTo>
                  <a:lnTo>
                    <a:pt x="798" y="2098"/>
                  </a:ln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439" name="Freeform 254"/>
            <p:cNvSpPr>
              <a:spLocks noEditPoints="1"/>
            </p:cNvSpPr>
            <p:nvPr/>
          </p:nvSpPr>
          <p:spPr bwMode="auto">
            <a:xfrm>
              <a:off x="6045201" y="3317875"/>
              <a:ext cx="190500" cy="322263"/>
            </a:xfrm>
            <a:custGeom>
              <a:avLst/>
              <a:gdLst/>
              <a:ahLst/>
              <a:cxnLst>
                <a:cxn ang="0">
                  <a:pos x="8" y="233"/>
                </a:cxn>
                <a:cxn ang="0">
                  <a:pos x="2" y="148"/>
                </a:cxn>
                <a:cxn ang="0">
                  <a:pos x="24" y="51"/>
                </a:cxn>
                <a:cxn ang="0">
                  <a:pos x="68" y="20"/>
                </a:cxn>
                <a:cxn ang="0">
                  <a:pos x="180" y="1"/>
                </a:cxn>
                <a:cxn ang="0">
                  <a:pos x="192" y="5"/>
                </a:cxn>
                <a:cxn ang="0">
                  <a:pos x="235" y="16"/>
                </a:cxn>
                <a:cxn ang="0">
                  <a:pos x="258" y="136"/>
                </a:cxn>
                <a:cxn ang="0">
                  <a:pos x="327" y="405"/>
                </a:cxn>
                <a:cxn ang="0">
                  <a:pos x="355" y="486"/>
                </a:cxn>
                <a:cxn ang="0">
                  <a:pos x="351" y="558"/>
                </a:cxn>
                <a:cxn ang="0">
                  <a:pos x="282" y="599"/>
                </a:cxn>
                <a:cxn ang="0">
                  <a:pos x="219" y="606"/>
                </a:cxn>
                <a:cxn ang="0">
                  <a:pos x="180" y="610"/>
                </a:cxn>
                <a:cxn ang="0">
                  <a:pos x="135" y="566"/>
                </a:cxn>
                <a:cxn ang="0">
                  <a:pos x="71" y="438"/>
                </a:cxn>
                <a:cxn ang="0">
                  <a:pos x="32" y="232"/>
                </a:cxn>
                <a:cxn ang="0">
                  <a:pos x="15" y="157"/>
                </a:cxn>
                <a:cxn ang="0">
                  <a:pos x="66" y="209"/>
                </a:cxn>
                <a:cxn ang="0">
                  <a:pos x="184" y="146"/>
                </a:cxn>
                <a:cxn ang="0">
                  <a:pos x="133" y="26"/>
                </a:cxn>
                <a:cxn ang="0">
                  <a:pos x="38" y="56"/>
                </a:cxn>
                <a:cxn ang="0">
                  <a:pos x="307" y="396"/>
                </a:cxn>
                <a:cxn ang="0">
                  <a:pos x="263" y="220"/>
                </a:cxn>
                <a:cxn ang="0">
                  <a:pos x="229" y="68"/>
                </a:cxn>
                <a:cxn ang="0">
                  <a:pos x="203" y="28"/>
                </a:cxn>
                <a:cxn ang="0">
                  <a:pos x="192" y="30"/>
                </a:cxn>
                <a:cxn ang="0">
                  <a:pos x="190" y="46"/>
                </a:cxn>
                <a:cxn ang="0">
                  <a:pos x="201" y="151"/>
                </a:cxn>
                <a:cxn ang="0">
                  <a:pos x="217" y="245"/>
                </a:cxn>
                <a:cxn ang="0">
                  <a:pos x="284" y="458"/>
                </a:cxn>
                <a:cxn ang="0">
                  <a:pos x="311" y="571"/>
                </a:cxn>
                <a:cxn ang="0">
                  <a:pos x="312" y="526"/>
                </a:cxn>
                <a:cxn ang="0">
                  <a:pos x="297" y="471"/>
                </a:cxn>
                <a:cxn ang="0">
                  <a:pos x="328" y="545"/>
                </a:cxn>
                <a:cxn ang="0">
                  <a:pos x="341" y="519"/>
                </a:cxn>
                <a:cxn ang="0">
                  <a:pos x="158" y="298"/>
                </a:cxn>
                <a:cxn ang="0">
                  <a:pos x="116" y="315"/>
                </a:cxn>
                <a:cxn ang="0">
                  <a:pos x="76" y="262"/>
                </a:cxn>
                <a:cxn ang="0">
                  <a:pos x="45" y="230"/>
                </a:cxn>
                <a:cxn ang="0">
                  <a:pos x="81" y="419"/>
                </a:cxn>
                <a:cxn ang="0">
                  <a:pos x="148" y="555"/>
                </a:cxn>
                <a:cxn ang="0">
                  <a:pos x="190" y="589"/>
                </a:cxn>
                <a:cxn ang="0">
                  <a:pos x="278" y="583"/>
                </a:cxn>
                <a:cxn ang="0">
                  <a:pos x="285" y="527"/>
                </a:cxn>
                <a:cxn ang="0">
                  <a:pos x="245" y="407"/>
                </a:cxn>
                <a:cxn ang="0">
                  <a:pos x="195" y="222"/>
                </a:cxn>
                <a:cxn ang="0">
                  <a:pos x="154" y="214"/>
                </a:cxn>
                <a:cxn ang="0">
                  <a:pos x="87" y="251"/>
                </a:cxn>
                <a:cxn ang="0">
                  <a:pos x="135" y="250"/>
                </a:cxn>
                <a:cxn ang="0">
                  <a:pos x="123" y="222"/>
                </a:cxn>
                <a:cxn ang="0">
                  <a:pos x="92" y="272"/>
                </a:cxn>
                <a:cxn ang="0">
                  <a:pos x="108" y="302"/>
                </a:cxn>
                <a:cxn ang="0">
                  <a:pos x="141" y="278"/>
                </a:cxn>
                <a:cxn ang="0">
                  <a:pos x="92" y="272"/>
                </a:cxn>
              </a:cxnLst>
              <a:rect l="0" t="0" r="r" b="b"/>
              <a:pathLst>
                <a:path w="361" h="611">
                  <a:moveTo>
                    <a:pt x="32" y="232"/>
                  </a:moveTo>
                  <a:lnTo>
                    <a:pt x="32" y="232"/>
                  </a:lnTo>
                  <a:lnTo>
                    <a:pt x="28" y="231"/>
                  </a:lnTo>
                  <a:lnTo>
                    <a:pt x="25" y="230"/>
                  </a:lnTo>
                  <a:lnTo>
                    <a:pt x="18" y="232"/>
                  </a:lnTo>
                  <a:lnTo>
                    <a:pt x="12" y="233"/>
                  </a:lnTo>
                  <a:lnTo>
                    <a:pt x="8" y="233"/>
                  </a:lnTo>
                  <a:lnTo>
                    <a:pt x="4" y="232"/>
                  </a:lnTo>
                  <a:lnTo>
                    <a:pt x="4" y="232"/>
                  </a:lnTo>
                  <a:lnTo>
                    <a:pt x="2" y="224"/>
                  </a:lnTo>
                  <a:lnTo>
                    <a:pt x="1" y="214"/>
                  </a:lnTo>
                  <a:lnTo>
                    <a:pt x="0" y="194"/>
                  </a:lnTo>
                  <a:lnTo>
                    <a:pt x="2" y="148"/>
                  </a:lnTo>
                  <a:lnTo>
                    <a:pt x="2" y="148"/>
                  </a:lnTo>
                  <a:lnTo>
                    <a:pt x="4" y="124"/>
                  </a:lnTo>
                  <a:lnTo>
                    <a:pt x="6" y="103"/>
                  </a:lnTo>
                  <a:lnTo>
                    <a:pt x="10" y="84"/>
                  </a:lnTo>
                  <a:lnTo>
                    <a:pt x="12" y="75"/>
                  </a:lnTo>
                  <a:lnTo>
                    <a:pt x="15" y="66"/>
                  </a:lnTo>
                  <a:lnTo>
                    <a:pt x="20" y="59"/>
                  </a:lnTo>
                  <a:lnTo>
                    <a:pt x="24" y="51"/>
                  </a:lnTo>
                  <a:lnTo>
                    <a:pt x="29" y="45"/>
                  </a:lnTo>
                  <a:lnTo>
                    <a:pt x="35" y="39"/>
                  </a:lnTo>
                  <a:lnTo>
                    <a:pt x="42" y="33"/>
                  </a:lnTo>
                  <a:lnTo>
                    <a:pt x="50" y="28"/>
                  </a:lnTo>
                  <a:lnTo>
                    <a:pt x="58" y="24"/>
                  </a:lnTo>
                  <a:lnTo>
                    <a:pt x="68" y="20"/>
                  </a:lnTo>
                  <a:lnTo>
                    <a:pt x="68" y="20"/>
                  </a:lnTo>
                  <a:lnTo>
                    <a:pt x="81" y="16"/>
                  </a:lnTo>
                  <a:lnTo>
                    <a:pt x="95" y="14"/>
                  </a:lnTo>
                  <a:lnTo>
                    <a:pt x="122" y="10"/>
                  </a:lnTo>
                  <a:lnTo>
                    <a:pt x="152" y="6"/>
                  </a:lnTo>
                  <a:lnTo>
                    <a:pt x="166" y="4"/>
                  </a:lnTo>
                  <a:lnTo>
                    <a:pt x="180" y="1"/>
                  </a:lnTo>
                  <a:lnTo>
                    <a:pt x="180" y="1"/>
                  </a:lnTo>
                  <a:lnTo>
                    <a:pt x="182" y="1"/>
                  </a:lnTo>
                  <a:lnTo>
                    <a:pt x="183" y="1"/>
                  </a:lnTo>
                  <a:lnTo>
                    <a:pt x="187" y="2"/>
                  </a:lnTo>
                  <a:lnTo>
                    <a:pt x="189" y="4"/>
                  </a:lnTo>
                  <a:lnTo>
                    <a:pt x="190" y="5"/>
                  </a:lnTo>
                  <a:lnTo>
                    <a:pt x="192" y="5"/>
                  </a:lnTo>
                  <a:lnTo>
                    <a:pt x="192" y="5"/>
                  </a:lnTo>
                  <a:lnTo>
                    <a:pt x="199" y="2"/>
                  </a:lnTo>
                  <a:lnTo>
                    <a:pt x="206" y="0"/>
                  </a:lnTo>
                  <a:lnTo>
                    <a:pt x="211" y="0"/>
                  </a:lnTo>
                  <a:lnTo>
                    <a:pt x="217" y="1"/>
                  </a:lnTo>
                  <a:lnTo>
                    <a:pt x="222" y="4"/>
                  </a:lnTo>
                  <a:lnTo>
                    <a:pt x="226" y="8"/>
                  </a:lnTo>
                  <a:lnTo>
                    <a:pt x="235" y="16"/>
                  </a:lnTo>
                  <a:lnTo>
                    <a:pt x="235" y="16"/>
                  </a:lnTo>
                  <a:lnTo>
                    <a:pt x="236" y="34"/>
                  </a:lnTo>
                  <a:lnTo>
                    <a:pt x="238" y="51"/>
                  </a:lnTo>
                  <a:lnTo>
                    <a:pt x="242" y="70"/>
                  </a:lnTo>
                  <a:lnTo>
                    <a:pt x="247" y="87"/>
                  </a:lnTo>
                  <a:lnTo>
                    <a:pt x="255" y="120"/>
                  </a:lnTo>
                  <a:lnTo>
                    <a:pt x="258" y="136"/>
                  </a:lnTo>
                  <a:lnTo>
                    <a:pt x="262" y="152"/>
                  </a:lnTo>
                  <a:lnTo>
                    <a:pt x="262" y="152"/>
                  </a:lnTo>
                  <a:lnTo>
                    <a:pt x="268" y="183"/>
                  </a:lnTo>
                  <a:lnTo>
                    <a:pt x="274" y="215"/>
                  </a:lnTo>
                  <a:lnTo>
                    <a:pt x="290" y="277"/>
                  </a:lnTo>
                  <a:lnTo>
                    <a:pt x="309" y="342"/>
                  </a:lnTo>
                  <a:lnTo>
                    <a:pt x="327" y="405"/>
                  </a:lnTo>
                  <a:lnTo>
                    <a:pt x="327" y="405"/>
                  </a:lnTo>
                  <a:lnTo>
                    <a:pt x="334" y="426"/>
                  </a:lnTo>
                  <a:lnTo>
                    <a:pt x="342" y="447"/>
                  </a:lnTo>
                  <a:lnTo>
                    <a:pt x="349" y="466"/>
                  </a:lnTo>
                  <a:lnTo>
                    <a:pt x="353" y="475"/>
                  </a:lnTo>
                  <a:lnTo>
                    <a:pt x="355" y="486"/>
                  </a:lnTo>
                  <a:lnTo>
                    <a:pt x="355" y="486"/>
                  </a:lnTo>
                  <a:lnTo>
                    <a:pt x="358" y="508"/>
                  </a:lnTo>
                  <a:lnTo>
                    <a:pt x="361" y="529"/>
                  </a:lnTo>
                  <a:lnTo>
                    <a:pt x="361" y="529"/>
                  </a:lnTo>
                  <a:lnTo>
                    <a:pt x="360" y="538"/>
                  </a:lnTo>
                  <a:lnTo>
                    <a:pt x="358" y="545"/>
                  </a:lnTo>
                  <a:lnTo>
                    <a:pt x="355" y="551"/>
                  </a:lnTo>
                  <a:lnTo>
                    <a:pt x="351" y="558"/>
                  </a:lnTo>
                  <a:lnTo>
                    <a:pt x="342" y="571"/>
                  </a:lnTo>
                  <a:lnTo>
                    <a:pt x="332" y="584"/>
                  </a:lnTo>
                  <a:lnTo>
                    <a:pt x="332" y="584"/>
                  </a:lnTo>
                  <a:lnTo>
                    <a:pt x="320" y="589"/>
                  </a:lnTo>
                  <a:lnTo>
                    <a:pt x="308" y="592"/>
                  </a:lnTo>
                  <a:lnTo>
                    <a:pt x="282" y="599"/>
                  </a:lnTo>
                  <a:lnTo>
                    <a:pt x="282" y="599"/>
                  </a:lnTo>
                  <a:lnTo>
                    <a:pt x="257" y="605"/>
                  </a:lnTo>
                  <a:lnTo>
                    <a:pt x="244" y="608"/>
                  </a:lnTo>
                  <a:lnTo>
                    <a:pt x="233" y="609"/>
                  </a:lnTo>
                  <a:lnTo>
                    <a:pt x="233" y="609"/>
                  </a:lnTo>
                  <a:lnTo>
                    <a:pt x="228" y="609"/>
                  </a:lnTo>
                  <a:lnTo>
                    <a:pt x="224" y="608"/>
                  </a:lnTo>
                  <a:lnTo>
                    <a:pt x="219" y="606"/>
                  </a:lnTo>
                  <a:lnTo>
                    <a:pt x="214" y="606"/>
                  </a:lnTo>
                  <a:lnTo>
                    <a:pt x="214" y="606"/>
                  </a:lnTo>
                  <a:lnTo>
                    <a:pt x="205" y="608"/>
                  </a:lnTo>
                  <a:lnTo>
                    <a:pt x="196" y="610"/>
                  </a:lnTo>
                  <a:lnTo>
                    <a:pt x="191" y="611"/>
                  </a:lnTo>
                  <a:lnTo>
                    <a:pt x="186" y="611"/>
                  </a:lnTo>
                  <a:lnTo>
                    <a:pt x="180" y="610"/>
                  </a:lnTo>
                  <a:lnTo>
                    <a:pt x="175" y="608"/>
                  </a:lnTo>
                  <a:lnTo>
                    <a:pt x="175" y="608"/>
                  </a:lnTo>
                  <a:lnTo>
                    <a:pt x="165" y="601"/>
                  </a:lnTo>
                  <a:lnTo>
                    <a:pt x="154" y="591"/>
                  </a:lnTo>
                  <a:lnTo>
                    <a:pt x="154" y="591"/>
                  </a:lnTo>
                  <a:lnTo>
                    <a:pt x="144" y="579"/>
                  </a:lnTo>
                  <a:lnTo>
                    <a:pt x="135" y="566"/>
                  </a:lnTo>
                  <a:lnTo>
                    <a:pt x="117" y="536"/>
                  </a:lnTo>
                  <a:lnTo>
                    <a:pt x="117" y="536"/>
                  </a:lnTo>
                  <a:lnTo>
                    <a:pt x="105" y="518"/>
                  </a:lnTo>
                  <a:lnTo>
                    <a:pt x="96" y="502"/>
                  </a:lnTo>
                  <a:lnTo>
                    <a:pt x="96" y="502"/>
                  </a:lnTo>
                  <a:lnTo>
                    <a:pt x="83" y="471"/>
                  </a:lnTo>
                  <a:lnTo>
                    <a:pt x="71" y="438"/>
                  </a:lnTo>
                  <a:lnTo>
                    <a:pt x="61" y="405"/>
                  </a:lnTo>
                  <a:lnTo>
                    <a:pt x="53" y="371"/>
                  </a:lnTo>
                  <a:lnTo>
                    <a:pt x="46" y="336"/>
                  </a:lnTo>
                  <a:lnTo>
                    <a:pt x="41" y="302"/>
                  </a:lnTo>
                  <a:lnTo>
                    <a:pt x="36" y="268"/>
                  </a:lnTo>
                  <a:lnTo>
                    <a:pt x="32" y="232"/>
                  </a:lnTo>
                  <a:lnTo>
                    <a:pt x="32" y="232"/>
                  </a:lnTo>
                  <a:close/>
                  <a:moveTo>
                    <a:pt x="38" y="56"/>
                  </a:moveTo>
                  <a:lnTo>
                    <a:pt x="38" y="56"/>
                  </a:lnTo>
                  <a:lnTo>
                    <a:pt x="30" y="74"/>
                  </a:lnTo>
                  <a:lnTo>
                    <a:pt x="25" y="94"/>
                  </a:lnTo>
                  <a:lnTo>
                    <a:pt x="20" y="115"/>
                  </a:lnTo>
                  <a:lnTo>
                    <a:pt x="16" y="136"/>
                  </a:lnTo>
                  <a:lnTo>
                    <a:pt x="15" y="157"/>
                  </a:lnTo>
                  <a:lnTo>
                    <a:pt x="15" y="177"/>
                  </a:lnTo>
                  <a:lnTo>
                    <a:pt x="16" y="195"/>
                  </a:lnTo>
                  <a:lnTo>
                    <a:pt x="18" y="204"/>
                  </a:lnTo>
                  <a:lnTo>
                    <a:pt x="21" y="212"/>
                  </a:lnTo>
                  <a:lnTo>
                    <a:pt x="21" y="212"/>
                  </a:lnTo>
                  <a:lnTo>
                    <a:pt x="43" y="211"/>
                  </a:lnTo>
                  <a:lnTo>
                    <a:pt x="66" y="209"/>
                  </a:lnTo>
                  <a:lnTo>
                    <a:pt x="88" y="206"/>
                  </a:lnTo>
                  <a:lnTo>
                    <a:pt x="111" y="201"/>
                  </a:lnTo>
                  <a:lnTo>
                    <a:pt x="152" y="193"/>
                  </a:lnTo>
                  <a:lnTo>
                    <a:pt x="190" y="185"/>
                  </a:lnTo>
                  <a:lnTo>
                    <a:pt x="190" y="185"/>
                  </a:lnTo>
                  <a:lnTo>
                    <a:pt x="187" y="166"/>
                  </a:lnTo>
                  <a:lnTo>
                    <a:pt x="184" y="146"/>
                  </a:lnTo>
                  <a:lnTo>
                    <a:pt x="180" y="103"/>
                  </a:lnTo>
                  <a:lnTo>
                    <a:pt x="177" y="61"/>
                  </a:lnTo>
                  <a:lnTo>
                    <a:pt x="174" y="42"/>
                  </a:lnTo>
                  <a:lnTo>
                    <a:pt x="171" y="26"/>
                  </a:lnTo>
                  <a:lnTo>
                    <a:pt x="171" y="26"/>
                  </a:lnTo>
                  <a:lnTo>
                    <a:pt x="151" y="25"/>
                  </a:lnTo>
                  <a:lnTo>
                    <a:pt x="133" y="26"/>
                  </a:lnTo>
                  <a:lnTo>
                    <a:pt x="116" y="28"/>
                  </a:lnTo>
                  <a:lnTo>
                    <a:pt x="99" y="32"/>
                  </a:lnTo>
                  <a:lnTo>
                    <a:pt x="83" y="36"/>
                  </a:lnTo>
                  <a:lnTo>
                    <a:pt x="68" y="42"/>
                  </a:lnTo>
                  <a:lnTo>
                    <a:pt x="53" y="48"/>
                  </a:lnTo>
                  <a:lnTo>
                    <a:pt x="38" y="56"/>
                  </a:lnTo>
                  <a:lnTo>
                    <a:pt x="38" y="56"/>
                  </a:lnTo>
                  <a:close/>
                  <a:moveTo>
                    <a:pt x="340" y="507"/>
                  </a:moveTo>
                  <a:lnTo>
                    <a:pt x="340" y="507"/>
                  </a:lnTo>
                  <a:lnTo>
                    <a:pt x="338" y="492"/>
                  </a:lnTo>
                  <a:lnTo>
                    <a:pt x="334" y="478"/>
                  </a:lnTo>
                  <a:lnTo>
                    <a:pt x="325" y="450"/>
                  </a:lnTo>
                  <a:lnTo>
                    <a:pt x="315" y="423"/>
                  </a:lnTo>
                  <a:lnTo>
                    <a:pt x="307" y="396"/>
                  </a:lnTo>
                  <a:lnTo>
                    <a:pt x="307" y="396"/>
                  </a:lnTo>
                  <a:lnTo>
                    <a:pt x="294" y="354"/>
                  </a:lnTo>
                  <a:lnTo>
                    <a:pt x="282" y="313"/>
                  </a:lnTo>
                  <a:lnTo>
                    <a:pt x="277" y="290"/>
                  </a:lnTo>
                  <a:lnTo>
                    <a:pt x="271" y="268"/>
                  </a:lnTo>
                  <a:lnTo>
                    <a:pt x="267" y="244"/>
                  </a:lnTo>
                  <a:lnTo>
                    <a:pt x="263" y="220"/>
                  </a:lnTo>
                  <a:lnTo>
                    <a:pt x="263" y="220"/>
                  </a:lnTo>
                  <a:lnTo>
                    <a:pt x="259" y="209"/>
                  </a:lnTo>
                  <a:lnTo>
                    <a:pt x="256" y="197"/>
                  </a:lnTo>
                  <a:lnTo>
                    <a:pt x="251" y="172"/>
                  </a:lnTo>
                  <a:lnTo>
                    <a:pt x="241" y="119"/>
                  </a:lnTo>
                  <a:lnTo>
                    <a:pt x="236" y="92"/>
                  </a:lnTo>
                  <a:lnTo>
                    <a:pt x="229" y="68"/>
                  </a:lnTo>
                  <a:lnTo>
                    <a:pt x="225" y="57"/>
                  </a:lnTo>
                  <a:lnTo>
                    <a:pt x="221" y="46"/>
                  </a:lnTo>
                  <a:lnTo>
                    <a:pt x="217" y="36"/>
                  </a:lnTo>
                  <a:lnTo>
                    <a:pt x="210" y="28"/>
                  </a:lnTo>
                  <a:lnTo>
                    <a:pt x="210" y="28"/>
                  </a:lnTo>
                  <a:lnTo>
                    <a:pt x="206" y="29"/>
                  </a:lnTo>
                  <a:lnTo>
                    <a:pt x="203" y="28"/>
                  </a:lnTo>
                  <a:lnTo>
                    <a:pt x="201" y="27"/>
                  </a:lnTo>
                  <a:lnTo>
                    <a:pt x="197" y="26"/>
                  </a:lnTo>
                  <a:lnTo>
                    <a:pt x="197" y="26"/>
                  </a:lnTo>
                  <a:lnTo>
                    <a:pt x="197" y="28"/>
                  </a:lnTo>
                  <a:lnTo>
                    <a:pt x="196" y="29"/>
                  </a:lnTo>
                  <a:lnTo>
                    <a:pt x="194" y="30"/>
                  </a:lnTo>
                  <a:lnTo>
                    <a:pt x="192" y="30"/>
                  </a:lnTo>
                  <a:lnTo>
                    <a:pt x="192" y="30"/>
                  </a:lnTo>
                  <a:lnTo>
                    <a:pt x="193" y="32"/>
                  </a:lnTo>
                  <a:lnTo>
                    <a:pt x="194" y="34"/>
                  </a:lnTo>
                  <a:lnTo>
                    <a:pt x="193" y="38"/>
                  </a:lnTo>
                  <a:lnTo>
                    <a:pt x="191" y="42"/>
                  </a:lnTo>
                  <a:lnTo>
                    <a:pt x="190" y="46"/>
                  </a:lnTo>
                  <a:lnTo>
                    <a:pt x="190" y="46"/>
                  </a:lnTo>
                  <a:lnTo>
                    <a:pt x="190" y="57"/>
                  </a:lnTo>
                  <a:lnTo>
                    <a:pt x="191" y="68"/>
                  </a:lnTo>
                  <a:lnTo>
                    <a:pt x="193" y="88"/>
                  </a:lnTo>
                  <a:lnTo>
                    <a:pt x="196" y="109"/>
                  </a:lnTo>
                  <a:lnTo>
                    <a:pt x="199" y="131"/>
                  </a:lnTo>
                  <a:lnTo>
                    <a:pt x="199" y="131"/>
                  </a:lnTo>
                  <a:lnTo>
                    <a:pt x="201" y="151"/>
                  </a:lnTo>
                  <a:lnTo>
                    <a:pt x="203" y="175"/>
                  </a:lnTo>
                  <a:lnTo>
                    <a:pt x="205" y="187"/>
                  </a:lnTo>
                  <a:lnTo>
                    <a:pt x="207" y="199"/>
                  </a:lnTo>
                  <a:lnTo>
                    <a:pt x="210" y="211"/>
                  </a:lnTo>
                  <a:lnTo>
                    <a:pt x="214" y="223"/>
                  </a:lnTo>
                  <a:lnTo>
                    <a:pt x="214" y="223"/>
                  </a:lnTo>
                  <a:lnTo>
                    <a:pt x="217" y="245"/>
                  </a:lnTo>
                  <a:lnTo>
                    <a:pt x="221" y="267"/>
                  </a:lnTo>
                  <a:lnTo>
                    <a:pt x="226" y="288"/>
                  </a:lnTo>
                  <a:lnTo>
                    <a:pt x="232" y="310"/>
                  </a:lnTo>
                  <a:lnTo>
                    <a:pt x="245" y="351"/>
                  </a:lnTo>
                  <a:lnTo>
                    <a:pt x="262" y="394"/>
                  </a:lnTo>
                  <a:lnTo>
                    <a:pt x="277" y="437"/>
                  </a:lnTo>
                  <a:lnTo>
                    <a:pt x="284" y="458"/>
                  </a:lnTo>
                  <a:lnTo>
                    <a:pt x="290" y="481"/>
                  </a:lnTo>
                  <a:lnTo>
                    <a:pt x="296" y="503"/>
                  </a:lnTo>
                  <a:lnTo>
                    <a:pt x="301" y="526"/>
                  </a:lnTo>
                  <a:lnTo>
                    <a:pt x="304" y="549"/>
                  </a:lnTo>
                  <a:lnTo>
                    <a:pt x="307" y="574"/>
                  </a:lnTo>
                  <a:lnTo>
                    <a:pt x="307" y="574"/>
                  </a:lnTo>
                  <a:lnTo>
                    <a:pt x="311" y="571"/>
                  </a:lnTo>
                  <a:lnTo>
                    <a:pt x="315" y="566"/>
                  </a:lnTo>
                  <a:lnTo>
                    <a:pt x="316" y="561"/>
                  </a:lnTo>
                  <a:lnTo>
                    <a:pt x="317" y="555"/>
                  </a:lnTo>
                  <a:lnTo>
                    <a:pt x="316" y="547"/>
                  </a:lnTo>
                  <a:lnTo>
                    <a:pt x="315" y="540"/>
                  </a:lnTo>
                  <a:lnTo>
                    <a:pt x="312" y="526"/>
                  </a:lnTo>
                  <a:lnTo>
                    <a:pt x="312" y="526"/>
                  </a:lnTo>
                  <a:lnTo>
                    <a:pt x="310" y="518"/>
                  </a:lnTo>
                  <a:lnTo>
                    <a:pt x="307" y="512"/>
                  </a:lnTo>
                  <a:lnTo>
                    <a:pt x="300" y="498"/>
                  </a:lnTo>
                  <a:lnTo>
                    <a:pt x="297" y="490"/>
                  </a:lnTo>
                  <a:lnTo>
                    <a:pt x="296" y="484"/>
                  </a:lnTo>
                  <a:lnTo>
                    <a:pt x="295" y="478"/>
                  </a:lnTo>
                  <a:lnTo>
                    <a:pt x="297" y="471"/>
                  </a:lnTo>
                  <a:lnTo>
                    <a:pt x="297" y="471"/>
                  </a:lnTo>
                  <a:lnTo>
                    <a:pt x="303" y="480"/>
                  </a:lnTo>
                  <a:lnTo>
                    <a:pt x="309" y="489"/>
                  </a:lnTo>
                  <a:lnTo>
                    <a:pt x="313" y="500"/>
                  </a:lnTo>
                  <a:lnTo>
                    <a:pt x="316" y="511"/>
                  </a:lnTo>
                  <a:lnTo>
                    <a:pt x="324" y="534"/>
                  </a:lnTo>
                  <a:lnTo>
                    <a:pt x="328" y="545"/>
                  </a:lnTo>
                  <a:lnTo>
                    <a:pt x="332" y="556"/>
                  </a:lnTo>
                  <a:lnTo>
                    <a:pt x="332" y="556"/>
                  </a:lnTo>
                  <a:lnTo>
                    <a:pt x="335" y="550"/>
                  </a:lnTo>
                  <a:lnTo>
                    <a:pt x="339" y="545"/>
                  </a:lnTo>
                  <a:lnTo>
                    <a:pt x="340" y="539"/>
                  </a:lnTo>
                  <a:lnTo>
                    <a:pt x="341" y="532"/>
                  </a:lnTo>
                  <a:lnTo>
                    <a:pt x="341" y="519"/>
                  </a:lnTo>
                  <a:lnTo>
                    <a:pt x="340" y="507"/>
                  </a:lnTo>
                  <a:lnTo>
                    <a:pt x="340" y="507"/>
                  </a:lnTo>
                  <a:close/>
                  <a:moveTo>
                    <a:pt x="141" y="220"/>
                  </a:moveTo>
                  <a:lnTo>
                    <a:pt x="141" y="220"/>
                  </a:lnTo>
                  <a:lnTo>
                    <a:pt x="150" y="257"/>
                  </a:lnTo>
                  <a:lnTo>
                    <a:pt x="154" y="275"/>
                  </a:lnTo>
                  <a:lnTo>
                    <a:pt x="158" y="298"/>
                  </a:lnTo>
                  <a:lnTo>
                    <a:pt x="158" y="298"/>
                  </a:lnTo>
                  <a:lnTo>
                    <a:pt x="152" y="303"/>
                  </a:lnTo>
                  <a:lnTo>
                    <a:pt x="146" y="307"/>
                  </a:lnTo>
                  <a:lnTo>
                    <a:pt x="139" y="311"/>
                  </a:lnTo>
                  <a:lnTo>
                    <a:pt x="132" y="313"/>
                  </a:lnTo>
                  <a:lnTo>
                    <a:pt x="124" y="314"/>
                  </a:lnTo>
                  <a:lnTo>
                    <a:pt x="116" y="315"/>
                  </a:lnTo>
                  <a:lnTo>
                    <a:pt x="96" y="315"/>
                  </a:lnTo>
                  <a:lnTo>
                    <a:pt x="96" y="315"/>
                  </a:lnTo>
                  <a:lnTo>
                    <a:pt x="90" y="304"/>
                  </a:lnTo>
                  <a:lnTo>
                    <a:pt x="86" y="295"/>
                  </a:lnTo>
                  <a:lnTo>
                    <a:pt x="82" y="284"/>
                  </a:lnTo>
                  <a:lnTo>
                    <a:pt x="78" y="274"/>
                  </a:lnTo>
                  <a:lnTo>
                    <a:pt x="76" y="262"/>
                  </a:lnTo>
                  <a:lnTo>
                    <a:pt x="75" y="252"/>
                  </a:lnTo>
                  <a:lnTo>
                    <a:pt x="73" y="225"/>
                  </a:lnTo>
                  <a:lnTo>
                    <a:pt x="73" y="225"/>
                  </a:lnTo>
                  <a:lnTo>
                    <a:pt x="67" y="225"/>
                  </a:lnTo>
                  <a:lnTo>
                    <a:pt x="60" y="226"/>
                  </a:lnTo>
                  <a:lnTo>
                    <a:pt x="45" y="230"/>
                  </a:lnTo>
                  <a:lnTo>
                    <a:pt x="45" y="230"/>
                  </a:lnTo>
                  <a:lnTo>
                    <a:pt x="51" y="278"/>
                  </a:lnTo>
                  <a:lnTo>
                    <a:pt x="54" y="303"/>
                  </a:lnTo>
                  <a:lnTo>
                    <a:pt x="58" y="327"/>
                  </a:lnTo>
                  <a:lnTo>
                    <a:pt x="62" y="350"/>
                  </a:lnTo>
                  <a:lnTo>
                    <a:pt x="68" y="374"/>
                  </a:lnTo>
                  <a:lnTo>
                    <a:pt x="74" y="396"/>
                  </a:lnTo>
                  <a:lnTo>
                    <a:pt x="81" y="419"/>
                  </a:lnTo>
                  <a:lnTo>
                    <a:pt x="88" y="440"/>
                  </a:lnTo>
                  <a:lnTo>
                    <a:pt x="96" y="462"/>
                  </a:lnTo>
                  <a:lnTo>
                    <a:pt x="105" y="482"/>
                  </a:lnTo>
                  <a:lnTo>
                    <a:pt x="115" y="501"/>
                  </a:lnTo>
                  <a:lnTo>
                    <a:pt x="124" y="519"/>
                  </a:lnTo>
                  <a:lnTo>
                    <a:pt x="136" y="538"/>
                  </a:lnTo>
                  <a:lnTo>
                    <a:pt x="148" y="555"/>
                  </a:lnTo>
                  <a:lnTo>
                    <a:pt x="162" y="571"/>
                  </a:lnTo>
                  <a:lnTo>
                    <a:pt x="162" y="571"/>
                  </a:lnTo>
                  <a:lnTo>
                    <a:pt x="167" y="576"/>
                  </a:lnTo>
                  <a:lnTo>
                    <a:pt x="173" y="580"/>
                  </a:lnTo>
                  <a:lnTo>
                    <a:pt x="178" y="584"/>
                  </a:lnTo>
                  <a:lnTo>
                    <a:pt x="183" y="587"/>
                  </a:lnTo>
                  <a:lnTo>
                    <a:pt x="190" y="589"/>
                  </a:lnTo>
                  <a:lnTo>
                    <a:pt x="195" y="590"/>
                  </a:lnTo>
                  <a:lnTo>
                    <a:pt x="207" y="591"/>
                  </a:lnTo>
                  <a:lnTo>
                    <a:pt x="220" y="591"/>
                  </a:lnTo>
                  <a:lnTo>
                    <a:pt x="234" y="589"/>
                  </a:lnTo>
                  <a:lnTo>
                    <a:pt x="263" y="584"/>
                  </a:lnTo>
                  <a:lnTo>
                    <a:pt x="263" y="584"/>
                  </a:lnTo>
                  <a:lnTo>
                    <a:pt x="278" y="583"/>
                  </a:lnTo>
                  <a:lnTo>
                    <a:pt x="284" y="580"/>
                  </a:lnTo>
                  <a:lnTo>
                    <a:pt x="286" y="578"/>
                  </a:lnTo>
                  <a:lnTo>
                    <a:pt x="289" y="576"/>
                  </a:lnTo>
                  <a:lnTo>
                    <a:pt x="289" y="576"/>
                  </a:lnTo>
                  <a:lnTo>
                    <a:pt x="289" y="559"/>
                  </a:lnTo>
                  <a:lnTo>
                    <a:pt x="287" y="543"/>
                  </a:lnTo>
                  <a:lnTo>
                    <a:pt x="285" y="527"/>
                  </a:lnTo>
                  <a:lnTo>
                    <a:pt x="283" y="513"/>
                  </a:lnTo>
                  <a:lnTo>
                    <a:pt x="275" y="485"/>
                  </a:lnTo>
                  <a:lnTo>
                    <a:pt x="267" y="457"/>
                  </a:lnTo>
                  <a:lnTo>
                    <a:pt x="267" y="457"/>
                  </a:lnTo>
                  <a:lnTo>
                    <a:pt x="260" y="440"/>
                  </a:lnTo>
                  <a:lnTo>
                    <a:pt x="253" y="424"/>
                  </a:lnTo>
                  <a:lnTo>
                    <a:pt x="245" y="407"/>
                  </a:lnTo>
                  <a:lnTo>
                    <a:pt x="239" y="390"/>
                  </a:lnTo>
                  <a:lnTo>
                    <a:pt x="239" y="390"/>
                  </a:lnTo>
                  <a:lnTo>
                    <a:pt x="224" y="343"/>
                  </a:lnTo>
                  <a:lnTo>
                    <a:pt x="211" y="293"/>
                  </a:lnTo>
                  <a:lnTo>
                    <a:pt x="205" y="269"/>
                  </a:lnTo>
                  <a:lnTo>
                    <a:pt x="199" y="245"/>
                  </a:lnTo>
                  <a:lnTo>
                    <a:pt x="195" y="222"/>
                  </a:lnTo>
                  <a:lnTo>
                    <a:pt x="192" y="198"/>
                  </a:lnTo>
                  <a:lnTo>
                    <a:pt x="192" y="198"/>
                  </a:lnTo>
                  <a:lnTo>
                    <a:pt x="187" y="204"/>
                  </a:lnTo>
                  <a:lnTo>
                    <a:pt x="180" y="207"/>
                  </a:lnTo>
                  <a:lnTo>
                    <a:pt x="174" y="209"/>
                  </a:lnTo>
                  <a:lnTo>
                    <a:pt x="167" y="210"/>
                  </a:lnTo>
                  <a:lnTo>
                    <a:pt x="154" y="214"/>
                  </a:lnTo>
                  <a:lnTo>
                    <a:pt x="147" y="216"/>
                  </a:lnTo>
                  <a:lnTo>
                    <a:pt x="141" y="220"/>
                  </a:lnTo>
                  <a:lnTo>
                    <a:pt x="141" y="220"/>
                  </a:lnTo>
                  <a:close/>
                  <a:moveTo>
                    <a:pt x="85" y="223"/>
                  </a:moveTo>
                  <a:lnTo>
                    <a:pt x="85" y="223"/>
                  </a:lnTo>
                  <a:lnTo>
                    <a:pt x="85" y="242"/>
                  </a:lnTo>
                  <a:lnTo>
                    <a:pt x="87" y="251"/>
                  </a:lnTo>
                  <a:lnTo>
                    <a:pt x="88" y="259"/>
                  </a:lnTo>
                  <a:lnTo>
                    <a:pt x="88" y="259"/>
                  </a:lnTo>
                  <a:lnTo>
                    <a:pt x="100" y="258"/>
                  </a:lnTo>
                  <a:lnTo>
                    <a:pt x="113" y="256"/>
                  </a:lnTo>
                  <a:lnTo>
                    <a:pt x="124" y="253"/>
                  </a:lnTo>
                  <a:lnTo>
                    <a:pt x="135" y="250"/>
                  </a:lnTo>
                  <a:lnTo>
                    <a:pt x="135" y="250"/>
                  </a:lnTo>
                  <a:lnTo>
                    <a:pt x="135" y="243"/>
                  </a:lnTo>
                  <a:lnTo>
                    <a:pt x="134" y="238"/>
                  </a:lnTo>
                  <a:lnTo>
                    <a:pt x="133" y="233"/>
                  </a:lnTo>
                  <a:lnTo>
                    <a:pt x="132" y="229"/>
                  </a:lnTo>
                  <a:lnTo>
                    <a:pt x="130" y="226"/>
                  </a:lnTo>
                  <a:lnTo>
                    <a:pt x="127" y="224"/>
                  </a:lnTo>
                  <a:lnTo>
                    <a:pt x="123" y="222"/>
                  </a:lnTo>
                  <a:lnTo>
                    <a:pt x="120" y="221"/>
                  </a:lnTo>
                  <a:lnTo>
                    <a:pt x="113" y="218"/>
                  </a:lnTo>
                  <a:lnTo>
                    <a:pt x="104" y="220"/>
                  </a:lnTo>
                  <a:lnTo>
                    <a:pt x="95" y="221"/>
                  </a:lnTo>
                  <a:lnTo>
                    <a:pt x="85" y="223"/>
                  </a:lnTo>
                  <a:lnTo>
                    <a:pt x="85" y="223"/>
                  </a:lnTo>
                  <a:close/>
                  <a:moveTo>
                    <a:pt x="92" y="272"/>
                  </a:moveTo>
                  <a:lnTo>
                    <a:pt x="92" y="272"/>
                  </a:lnTo>
                  <a:lnTo>
                    <a:pt x="93" y="281"/>
                  </a:lnTo>
                  <a:lnTo>
                    <a:pt x="97" y="288"/>
                  </a:lnTo>
                  <a:lnTo>
                    <a:pt x="101" y="295"/>
                  </a:lnTo>
                  <a:lnTo>
                    <a:pt x="103" y="302"/>
                  </a:lnTo>
                  <a:lnTo>
                    <a:pt x="103" y="302"/>
                  </a:lnTo>
                  <a:lnTo>
                    <a:pt x="108" y="302"/>
                  </a:lnTo>
                  <a:lnTo>
                    <a:pt x="113" y="301"/>
                  </a:lnTo>
                  <a:lnTo>
                    <a:pt x="120" y="298"/>
                  </a:lnTo>
                  <a:lnTo>
                    <a:pt x="129" y="295"/>
                  </a:lnTo>
                  <a:lnTo>
                    <a:pt x="134" y="293"/>
                  </a:lnTo>
                  <a:lnTo>
                    <a:pt x="141" y="292"/>
                  </a:lnTo>
                  <a:lnTo>
                    <a:pt x="141" y="292"/>
                  </a:lnTo>
                  <a:lnTo>
                    <a:pt x="141" y="278"/>
                  </a:lnTo>
                  <a:lnTo>
                    <a:pt x="139" y="272"/>
                  </a:lnTo>
                  <a:lnTo>
                    <a:pt x="137" y="267"/>
                  </a:lnTo>
                  <a:lnTo>
                    <a:pt x="137" y="267"/>
                  </a:lnTo>
                  <a:lnTo>
                    <a:pt x="127" y="271"/>
                  </a:lnTo>
                  <a:lnTo>
                    <a:pt x="117" y="272"/>
                  </a:lnTo>
                  <a:lnTo>
                    <a:pt x="106" y="272"/>
                  </a:lnTo>
                  <a:lnTo>
                    <a:pt x="92" y="272"/>
                  </a:lnTo>
                  <a:lnTo>
                    <a:pt x="92" y="272"/>
                  </a:lnTo>
                  <a:close/>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grpSp>
      <p:sp>
        <p:nvSpPr>
          <p:cNvPr id="145" name="文本框 7"/>
          <p:cNvSpPr txBox="1">
            <a:spLocks noChangeArrowheads="1"/>
          </p:cNvSpPr>
          <p:nvPr/>
        </p:nvSpPr>
        <p:spPr bwMode="auto">
          <a:xfrm>
            <a:off x="1666646" y="4273528"/>
            <a:ext cx="234379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请添加你的文本请添加你的文本请添加你的文本</a:t>
            </a:r>
          </a:p>
        </p:txBody>
      </p:sp>
      <p:sp>
        <p:nvSpPr>
          <p:cNvPr id="146" name="文本框 7"/>
          <p:cNvSpPr txBox="1">
            <a:spLocks noChangeArrowheads="1"/>
          </p:cNvSpPr>
          <p:nvPr/>
        </p:nvSpPr>
        <p:spPr bwMode="auto">
          <a:xfrm>
            <a:off x="5087554" y="4273527"/>
            <a:ext cx="234379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请添加你的文本请添加你的文本请添加你的文本</a:t>
            </a:r>
          </a:p>
        </p:txBody>
      </p:sp>
      <p:sp>
        <p:nvSpPr>
          <p:cNvPr id="147" name="文本框 7"/>
          <p:cNvSpPr txBox="1">
            <a:spLocks noChangeArrowheads="1"/>
          </p:cNvSpPr>
          <p:nvPr/>
        </p:nvSpPr>
        <p:spPr bwMode="auto">
          <a:xfrm>
            <a:off x="8239091" y="4273527"/>
            <a:ext cx="234379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请添加你的文本请添加你的文本请添加你的文本</a:t>
            </a:r>
          </a:p>
        </p:txBody>
      </p:sp>
      <p:sp>
        <p:nvSpPr>
          <p:cNvPr id="148" name="文本框 147"/>
          <p:cNvSpPr txBox="1"/>
          <p:nvPr/>
        </p:nvSpPr>
        <p:spPr>
          <a:xfrm>
            <a:off x="2262906" y="3750307"/>
            <a:ext cx="1151277" cy="523220"/>
          </a:xfrm>
          <a:prstGeom prst="rect">
            <a:avLst/>
          </a:prstGeom>
          <a:noFill/>
        </p:spPr>
        <p:txBody>
          <a:bodyPr wrap="none" rtlCol="0">
            <a:spAutoFit/>
          </a:bodyPr>
          <a:lstStyle/>
          <a:p>
            <a:r>
              <a:rPr lang="zh-CN" altLang="en-US" sz="2800" b="1" spc="-300" dirty="0">
                <a:solidFill>
                  <a:srgbClr val="FFC000"/>
                </a:solidFill>
                <a:latin typeface="方正静蕾简体" pitchFamily="2" charset="-122"/>
                <a:ea typeface="方正静蕾简体" pitchFamily="2" charset="-122"/>
              </a:rPr>
              <a:t>小标题</a:t>
            </a:r>
          </a:p>
        </p:txBody>
      </p:sp>
      <p:sp>
        <p:nvSpPr>
          <p:cNvPr id="149" name="文本框 148"/>
          <p:cNvSpPr txBox="1"/>
          <p:nvPr/>
        </p:nvSpPr>
        <p:spPr>
          <a:xfrm>
            <a:off x="5582540" y="3731874"/>
            <a:ext cx="1151277" cy="523220"/>
          </a:xfrm>
          <a:prstGeom prst="rect">
            <a:avLst/>
          </a:prstGeom>
          <a:noFill/>
        </p:spPr>
        <p:txBody>
          <a:bodyPr wrap="none" rtlCol="0">
            <a:spAutoFit/>
          </a:bodyPr>
          <a:lstStyle/>
          <a:p>
            <a:r>
              <a:rPr lang="zh-CN" altLang="en-US" sz="2800" b="1" spc="-300" dirty="0">
                <a:solidFill>
                  <a:srgbClr val="FFC000"/>
                </a:solidFill>
                <a:latin typeface="方正静蕾简体" pitchFamily="2" charset="-122"/>
                <a:ea typeface="方正静蕾简体" pitchFamily="2" charset="-122"/>
              </a:rPr>
              <a:t>小标题</a:t>
            </a:r>
          </a:p>
        </p:txBody>
      </p:sp>
      <p:sp>
        <p:nvSpPr>
          <p:cNvPr id="150" name="文本框 149"/>
          <p:cNvSpPr txBox="1"/>
          <p:nvPr/>
        </p:nvSpPr>
        <p:spPr>
          <a:xfrm>
            <a:off x="8782626" y="3731874"/>
            <a:ext cx="1151277" cy="523220"/>
          </a:xfrm>
          <a:prstGeom prst="rect">
            <a:avLst/>
          </a:prstGeom>
          <a:noFill/>
        </p:spPr>
        <p:txBody>
          <a:bodyPr wrap="none" rtlCol="0">
            <a:spAutoFit/>
          </a:bodyPr>
          <a:lstStyle/>
          <a:p>
            <a:r>
              <a:rPr lang="zh-CN" altLang="en-US" sz="2800" b="1" spc="-300" dirty="0">
                <a:solidFill>
                  <a:srgbClr val="FFC000"/>
                </a:solidFill>
                <a:latin typeface="方正静蕾简体" pitchFamily="2" charset="-122"/>
                <a:ea typeface="方正静蕾简体" pitchFamily="2" charset="-122"/>
              </a:rPr>
              <a:t>小标题</a:t>
            </a:r>
          </a:p>
        </p:txBody>
      </p:sp>
      <p:grpSp>
        <p:nvGrpSpPr>
          <p:cNvPr id="151" name="Group 4"/>
          <p:cNvGrpSpPr>
            <a:grpSpLocks noChangeAspect="1"/>
          </p:cNvGrpSpPr>
          <p:nvPr/>
        </p:nvGrpSpPr>
        <p:grpSpPr bwMode="auto">
          <a:xfrm rot="891772">
            <a:off x="521512" y="551543"/>
            <a:ext cx="507974" cy="919389"/>
            <a:chOff x="472" y="425"/>
            <a:chExt cx="363" cy="657"/>
          </a:xfrm>
        </p:grpSpPr>
        <p:sp>
          <p:nvSpPr>
            <p:cNvPr id="152" name="Freeform 5"/>
            <p:cNvSpPr>
              <a:spLocks noEditPoints="1"/>
            </p:cNvSpPr>
            <p:nvPr/>
          </p:nvSpPr>
          <p:spPr bwMode="auto">
            <a:xfrm>
              <a:off x="472" y="425"/>
              <a:ext cx="335" cy="657"/>
            </a:xfrm>
            <a:custGeom>
              <a:avLst/>
              <a:gdLst>
                <a:gd name="T0" fmla="*/ 81 w 154"/>
                <a:gd name="T1" fmla="*/ 9 h 305"/>
                <a:gd name="T2" fmla="*/ 48 w 154"/>
                <a:gd name="T3" fmla="*/ 43 h 305"/>
                <a:gd name="T4" fmla="*/ 49 w 154"/>
                <a:gd name="T5" fmla="*/ 47 h 305"/>
                <a:gd name="T6" fmla="*/ 30 w 154"/>
                <a:gd name="T7" fmla="*/ 143 h 305"/>
                <a:gd name="T8" fmla="*/ 21 w 154"/>
                <a:gd name="T9" fmla="*/ 158 h 305"/>
                <a:gd name="T10" fmla="*/ 88 w 154"/>
                <a:gd name="T11" fmla="*/ 243 h 305"/>
                <a:gd name="T12" fmla="*/ 101 w 154"/>
                <a:gd name="T13" fmla="*/ 243 h 305"/>
                <a:gd name="T14" fmla="*/ 91 w 154"/>
                <a:gd name="T15" fmla="*/ 285 h 305"/>
                <a:gd name="T16" fmla="*/ 85 w 154"/>
                <a:gd name="T17" fmla="*/ 275 h 305"/>
                <a:gd name="T18" fmla="*/ 81 w 154"/>
                <a:gd name="T19" fmla="*/ 278 h 305"/>
                <a:gd name="T20" fmla="*/ 85 w 154"/>
                <a:gd name="T21" fmla="*/ 303 h 305"/>
                <a:gd name="T22" fmla="*/ 110 w 154"/>
                <a:gd name="T23" fmla="*/ 247 h 305"/>
                <a:gd name="T24" fmla="*/ 107 w 154"/>
                <a:gd name="T25" fmla="*/ 238 h 305"/>
                <a:gd name="T26" fmla="*/ 85 w 154"/>
                <a:gd name="T27" fmla="*/ 164 h 305"/>
                <a:gd name="T28" fmla="*/ 81 w 154"/>
                <a:gd name="T29" fmla="*/ 151 h 305"/>
                <a:gd name="T30" fmla="*/ 80 w 154"/>
                <a:gd name="T31" fmla="*/ 143 h 305"/>
                <a:gd name="T32" fmla="*/ 67 w 154"/>
                <a:gd name="T33" fmla="*/ 92 h 305"/>
                <a:gd name="T34" fmla="*/ 85 w 154"/>
                <a:gd name="T35" fmla="*/ 39 h 305"/>
                <a:gd name="T36" fmla="*/ 81 w 154"/>
                <a:gd name="T37" fmla="*/ 11 h 305"/>
                <a:gd name="T38" fmla="*/ 103 w 154"/>
                <a:gd name="T39" fmla="*/ 228 h 305"/>
                <a:gd name="T40" fmla="*/ 85 w 154"/>
                <a:gd name="T41" fmla="*/ 174 h 305"/>
                <a:gd name="T42" fmla="*/ 76 w 154"/>
                <a:gd name="T43" fmla="*/ 143 h 305"/>
                <a:gd name="T44" fmla="*/ 78 w 154"/>
                <a:gd name="T45" fmla="*/ 151 h 305"/>
                <a:gd name="T46" fmla="*/ 45 w 154"/>
                <a:gd name="T47" fmla="*/ 189 h 305"/>
                <a:gd name="T48" fmla="*/ 81 w 154"/>
                <a:gd name="T49" fmla="*/ 174 h 305"/>
                <a:gd name="T50" fmla="*/ 85 w 154"/>
                <a:gd name="T51" fmla="*/ 192 h 305"/>
                <a:gd name="T52" fmla="*/ 96 w 154"/>
                <a:gd name="T53" fmla="*/ 231 h 305"/>
                <a:gd name="T54" fmla="*/ 81 w 154"/>
                <a:gd name="T55" fmla="*/ 233 h 305"/>
                <a:gd name="T56" fmla="*/ 36 w 154"/>
                <a:gd name="T57" fmla="*/ 147 h 305"/>
                <a:gd name="T58" fmla="*/ 38 w 154"/>
                <a:gd name="T59" fmla="*/ 143 h 305"/>
                <a:gd name="T60" fmla="*/ 76 w 154"/>
                <a:gd name="T61" fmla="*/ 143 h 305"/>
                <a:gd name="T62" fmla="*/ 75 w 154"/>
                <a:gd name="T63" fmla="*/ 47 h 305"/>
                <a:gd name="T64" fmla="*/ 68 w 154"/>
                <a:gd name="T65" fmla="*/ 75 h 305"/>
                <a:gd name="T66" fmla="*/ 57 w 154"/>
                <a:gd name="T67" fmla="*/ 47 h 305"/>
                <a:gd name="T68" fmla="*/ 57 w 154"/>
                <a:gd name="T69" fmla="*/ 19 h 305"/>
                <a:gd name="T70" fmla="*/ 76 w 154"/>
                <a:gd name="T71" fmla="*/ 43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305">
                  <a:moveTo>
                    <a:pt x="81" y="11"/>
                  </a:moveTo>
                  <a:cubicBezTo>
                    <a:pt x="81" y="10"/>
                    <a:pt x="81" y="10"/>
                    <a:pt x="81" y="9"/>
                  </a:cubicBezTo>
                  <a:cubicBezTo>
                    <a:pt x="78" y="2"/>
                    <a:pt x="64" y="0"/>
                    <a:pt x="58" y="4"/>
                  </a:cubicBezTo>
                  <a:cubicBezTo>
                    <a:pt x="48" y="10"/>
                    <a:pt x="47" y="33"/>
                    <a:pt x="48" y="43"/>
                  </a:cubicBezTo>
                  <a:cubicBezTo>
                    <a:pt x="48" y="43"/>
                    <a:pt x="48" y="43"/>
                    <a:pt x="48" y="43"/>
                  </a:cubicBezTo>
                  <a:cubicBezTo>
                    <a:pt x="48" y="44"/>
                    <a:pt x="48" y="46"/>
                    <a:pt x="49" y="47"/>
                  </a:cubicBezTo>
                  <a:cubicBezTo>
                    <a:pt x="51" y="63"/>
                    <a:pt x="56" y="78"/>
                    <a:pt x="61" y="93"/>
                  </a:cubicBezTo>
                  <a:cubicBezTo>
                    <a:pt x="52" y="110"/>
                    <a:pt x="39" y="126"/>
                    <a:pt x="30" y="143"/>
                  </a:cubicBezTo>
                  <a:cubicBezTo>
                    <a:pt x="29" y="144"/>
                    <a:pt x="28" y="146"/>
                    <a:pt x="27" y="147"/>
                  </a:cubicBezTo>
                  <a:cubicBezTo>
                    <a:pt x="25" y="151"/>
                    <a:pt x="23" y="154"/>
                    <a:pt x="21" y="158"/>
                  </a:cubicBezTo>
                  <a:cubicBezTo>
                    <a:pt x="0" y="205"/>
                    <a:pt x="32" y="238"/>
                    <a:pt x="69" y="243"/>
                  </a:cubicBezTo>
                  <a:cubicBezTo>
                    <a:pt x="75" y="244"/>
                    <a:pt x="82" y="244"/>
                    <a:pt x="88" y="243"/>
                  </a:cubicBezTo>
                  <a:cubicBezTo>
                    <a:pt x="92" y="242"/>
                    <a:pt x="96" y="242"/>
                    <a:pt x="100" y="240"/>
                  </a:cubicBezTo>
                  <a:cubicBezTo>
                    <a:pt x="100" y="241"/>
                    <a:pt x="100" y="242"/>
                    <a:pt x="101" y="243"/>
                  </a:cubicBezTo>
                  <a:cubicBezTo>
                    <a:pt x="101" y="244"/>
                    <a:pt x="101" y="246"/>
                    <a:pt x="102" y="247"/>
                  </a:cubicBezTo>
                  <a:cubicBezTo>
                    <a:pt x="104" y="258"/>
                    <a:pt x="103" y="270"/>
                    <a:pt x="91" y="285"/>
                  </a:cubicBezTo>
                  <a:cubicBezTo>
                    <a:pt x="91" y="284"/>
                    <a:pt x="91" y="284"/>
                    <a:pt x="91" y="284"/>
                  </a:cubicBezTo>
                  <a:cubicBezTo>
                    <a:pt x="92" y="280"/>
                    <a:pt x="89" y="276"/>
                    <a:pt x="85" y="275"/>
                  </a:cubicBezTo>
                  <a:cubicBezTo>
                    <a:pt x="84" y="275"/>
                    <a:pt x="82" y="276"/>
                    <a:pt x="81" y="277"/>
                  </a:cubicBezTo>
                  <a:cubicBezTo>
                    <a:pt x="81" y="277"/>
                    <a:pt x="81" y="277"/>
                    <a:pt x="81" y="278"/>
                  </a:cubicBezTo>
                  <a:cubicBezTo>
                    <a:pt x="74" y="285"/>
                    <a:pt x="75" y="295"/>
                    <a:pt x="81" y="300"/>
                  </a:cubicBezTo>
                  <a:cubicBezTo>
                    <a:pt x="82" y="301"/>
                    <a:pt x="84" y="302"/>
                    <a:pt x="85" y="303"/>
                  </a:cubicBezTo>
                  <a:cubicBezTo>
                    <a:pt x="88" y="304"/>
                    <a:pt x="92" y="305"/>
                    <a:pt x="97" y="304"/>
                  </a:cubicBezTo>
                  <a:cubicBezTo>
                    <a:pt x="120" y="297"/>
                    <a:pt x="117" y="271"/>
                    <a:pt x="110" y="247"/>
                  </a:cubicBezTo>
                  <a:cubicBezTo>
                    <a:pt x="109" y="246"/>
                    <a:pt x="109" y="244"/>
                    <a:pt x="109" y="243"/>
                  </a:cubicBezTo>
                  <a:cubicBezTo>
                    <a:pt x="108" y="241"/>
                    <a:pt x="107" y="239"/>
                    <a:pt x="107" y="238"/>
                  </a:cubicBezTo>
                  <a:cubicBezTo>
                    <a:pt x="117" y="233"/>
                    <a:pt x="127" y="226"/>
                    <a:pt x="134" y="215"/>
                  </a:cubicBezTo>
                  <a:cubicBezTo>
                    <a:pt x="154" y="188"/>
                    <a:pt x="117" y="163"/>
                    <a:pt x="85" y="164"/>
                  </a:cubicBezTo>
                  <a:cubicBezTo>
                    <a:pt x="84" y="164"/>
                    <a:pt x="84" y="164"/>
                    <a:pt x="83" y="164"/>
                  </a:cubicBezTo>
                  <a:cubicBezTo>
                    <a:pt x="83" y="159"/>
                    <a:pt x="82" y="155"/>
                    <a:pt x="81" y="151"/>
                  </a:cubicBezTo>
                  <a:cubicBezTo>
                    <a:pt x="81" y="149"/>
                    <a:pt x="81" y="148"/>
                    <a:pt x="80" y="147"/>
                  </a:cubicBezTo>
                  <a:cubicBezTo>
                    <a:pt x="80" y="146"/>
                    <a:pt x="80" y="144"/>
                    <a:pt x="80" y="143"/>
                  </a:cubicBezTo>
                  <a:cubicBezTo>
                    <a:pt x="77" y="131"/>
                    <a:pt x="75" y="119"/>
                    <a:pt x="72" y="108"/>
                  </a:cubicBezTo>
                  <a:cubicBezTo>
                    <a:pt x="71" y="103"/>
                    <a:pt x="69" y="97"/>
                    <a:pt x="67" y="92"/>
                  </a:cubicBezTo>
                  <a:cubicBezTo>
                    <a:pt x="73" y="81"/>
                    <a:pt x="78" y="71"/>
                    <a:pt x="81" y="60"/>
                  </a:cubicBezTo>
                  <a:cubicBezTo>
                    <a:pt x="83" y="53"/>
                    <a:pt x="85" y="46"/>
                    <a:pt x="85" y="39"/>
                  </a:cubicBezTo>
                  <a:cubicBezTo>
                    <a:pt x="85" y="35"/>
                    <a:pt x="85" y="32"/>
                    <a:pt x="85" y="29"/>
                  </a:cubicBezTo>
                  <a:cubicBezTo>
                    <a:pt x="85" y="23"/>
                    <a:pt x="83" y="17"/>
                    <a:pt x="81" y="11"/>
                  </a:cubicBezTo>
                  <a:close/>
                  <a:moveTo>
                    <a:pt x="109" y="225"/>
                  </a:moveTo>
                  <a:cubicBezTo>
                    <a:pt x="107" y="226"/>
                    <a:pt x="105" y="228"/>
                    <a:pt x="103" y="228"/>
                  </a:cubicBezTo>
                  <a:cubicBezTo>
                    <a:pt x="101" y="222"/>
                    <a:pt x="98" y="216"/>
                    <a:pt x="97" y="213"/>
                  </a:cubicBezTo>
                  <a:cubicBezTo>
                    <a:pt x="92" y="200"/>
                    <a:pt x="88" y="187"/>
                    <a:pt x="85" y="174"/>
                  </a:cubicBezTo>
                  <a:cubicBezTo>
                    <a:pt x="115" y="174"/>
                    <a:pt x="144" y="202"/>
                    <a:pt x="109" y="225"/>
                  </a:cubicBezTo>
                  <a:close/>
                  <a:moveTo>
                    <a:pt x="76" y="143"/>
                  </a:moveTo>
                  <a:cubicBezTo>
                    <a:pt x="76" y="144"/>
                    <a:pt x="76" y="146"/>
                    <a:pt x="77" y="147"/>
                  </a:cubicBezTo>
                  <a:cubicBezTo>
                    <a:pt x="77" y="148"/>
                    <a:pt x="77" y="150"/>
                    <a:pt x="78" y="151"/>
                  </a:cubicBezTo>
                  <a:cubicBezTo>
                    <a:pt x="78" y="155"/>
                    <a:pt x="79" y="160"/>
                    <a:pt x="80" y="164"/>
                  </a:cubicBezTo>
                  <a:cubicBezTo>
                    <a:pt x="64" y="165"/>
                    <a:pt x="50" y="173"/>
                    <a:pt x="45" y="189"/>
                  </a:cubicBezTo>
                  <a:cubicBezTo>
                    <a:pt x="44" y="192"/>
                    <a:pt x="49" y="194"/>
                    <a:pt x="51" y="191"/>
                  </a:cubicBezTo>
                  <a:cubicBezTo>
                    <a:pt x="59" y="180"/>
                    <a:pt x="70" y="175"/>
                    <a:pt x="81" y="174"/>
                  </a:cubicBezTo>
                  <a:cubicBezTo>
                    <a:pt x="81" y="174"/>
                    <a:pt x="82" y="174"/>
                    <a:pt x="82" y="174"/>
                  </a:cubicBezTo>
                  <a:cubicBezTo>
                    <a:pt x="83" y="180"/>
                    <a:pt x="84" y="186"/>
                    <a:pt x="85" y="192"/>
                  </a:cubicBezTo>
                  <a:cubicBezTo>
                    <a:pt x="87" y="199"/>
                    <a:pt x="88" y="207"/>
                    <a:pt x="91" y="214"/>
                  </a:cubicBezTo>
                  <a:cubicBezTo>
                    <a:pt x="92" y="220"/>
                    <a:pt x="94" y="226"/>
                    <a:pt x="96" y="231"/>
                  </a:cubicBezTo>
                  <a:cubicBezTo>
                    <a:pt x="93" y="232"/>
                    <a:pt x="89" y="233"/>
                    <a:pt x="85" y="233"/>
                  </a:cubicBezTo>
                  <a:cubicBezTo>
                    <a:pt x="84" y="233"/>
                    <a:pt x="82" y="233"/>
                    <a:pt x="81" y="233"/>
                  </a:cubicBezTo>
                  <a:cubicBezTo>
                    <a:pt x="67" y="233"/>
                    <a:pt x="52" y="228"/>
                    <a:pt x="41" y="223"/>
                  </a:cubicBezTo>
                  <a:cubicBezTo>
                    <a:pt x="9" y="206"/>
                    <a:pt x="24" y="170"/>
                    <a:pt x="36" y="147"/>
                  </a:cubicBezTo>
                  <a:cubicBezTo>
                    <a:pt x="36" y="146"/>
                    <a:pt x="36" y="145"/>
                    <a:pt x="37" y="144"/>
                  </a:cubicBezTo>
                  <a:cubicBezTo>
                    <a:pt x="37" y="144"/>
                    <a:pt x="37" y="143"/>
                    <a:pt x="38" y="143"/>
                  </a:cubicBezTo>
                  <a:cubicBezTo>
                    <a:pt x="45" y="130"/>
                    <a:pt x="54" y="116"/>
                    <a:pt x="63" y="100"/>
                  </a:cubicBezTo>
                  <a:cubicBezTo>
                    <a:pt x="67" y="114"/>
                    <a:pt x="72" y="129"/>
                    <a:pt x="76" y="143"/>
                  </a:cubicBezTo>
                  <a:close/>
                  <a:moveTo>
                    <a:pt x="76" y="43"/>
                  </a:moveTo>
                  <a:cubicBezTo>
                    <a:pt x="76" y="44"/>
                    <a:pt x="75" y="46"/>
                    <a:pt x="75" y="47"/>
                  </a:cubicBezTo>
                  <a:cubicBezTo>
                    <a:pt x="75" y="47"/>
                    <a:pt x="75" y="48"/>
                    <a:pt x="75" y="48"/>
                  </a:cubicBezTo>
                  <a:cubicBezTo>
                    <a:pt x="74" y="57"/>
                    <a:pt x="71" y="66"/>
                    <a:pt x="68" y="75"/>
                  </a:cubicBezTo>
                  <a:cubicBezTo>
                    <a:pt x="67" y="78"/>
                    <a:pt x="66" y="81"/>
                    <a:pt x="65" y="83"/>
                  </a:cubicBezTo>
                  <a:cubicBezTo>
                    <a:pt x="61" y="71"/>
                    <a:pt x="58" y="59"/>
                    <a:pt x="57" y="47"/>
                  </a:cubicBezTo>
                  <a:cubicBezTo>
                    <a:pt x="57" y="46"/>
                    <a:pt x="56" y="44"/>
                    <a:pt x="56" y="43"/>
                  </a:cubicBezTo>
                  <a:cubicBezTo>
                    <a:pt x="56" y="35"/>
                    <a:pt x="56" y="27"/>
                    <a:pt x="57" y="19"/>
                  </a:cubicBezTo>
                  <a:cubicBezTo>
                    <a:pt x="58" y="12"/>
                    <a:pt x="64" y="13"/>
                    <a:pt x="77" y="23"/>
                  </a:cubicBezTo>
                  <a:cubicBezTo>
                    <a:pt x="77" y="30"/>
                    <a:pt x="77" y="36"/>
                    <a:pt x="76" y="4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6"/>
            <p:cNvSpPr/>
            <p:nvPr/>
          </p:nvSpPr>
          <p:spPr bwMode="auto">
            <a:xfrm>
              <a:off x="735" y="774"/>
              <a:ext cx="61" cy="52"/>
            </a:xfrm>
            <a:custGeom>
              <a:avLst/>
              <a:gdLst>
                <a:gd name="T0" fmla="*/ 25 w 28"/>
                <a:gd name="T1" fmla="*/ 23 h 24"/>
                <a:gd name="T2" fmla="*/ 27 w 28"/>
                <a:gd name="T3" fmla="*/ 21 h 24"/>
                <a:gd name="T4" fmla="*/ 3 w 28"/>
                <a:gd name="T5" fmla="*/ 1 h 24"/>
                <a:gd name="T6" fmla="*/ 2 w 28"/>
                <a:gd name="T7" fmla="*/ 4 h 24"/>
                <a:gd name="T8" fmla="*/ 25 w 28"/>
                <a:gd name="T9" fmla="*/ 23 h 24"/>
              </a:gdLst>
              <a:ahLst/>
              <a:cxnLst>
                <a:cxn ang="0">
                  <a:pos x="T0" y="T1"/>
                </a:cxn>
                <a:cxn ang="0">
                  <a:pos x="T2" y="T3"/>
                </a:cxn>
                <a:cxn ang="0">
                  <a:pos x="T4" y="T5"/>
                </a:cxn>
                <a:cxn ang="0">
                  <a:pos x="T6" y="T7"/>
                </a:cxn>
                <a:cxn ang="0">
                  <a:pos x="T8" y="T9"/>
                </a:cxn>
              </a:cxnLst>
              <a:rect l="0" t="0" r="r" b="b"/>
              <a:pathLst>
                <a:path w="28" h="24">
                  <a:moveTo>
                    <a:pt x="25" y="23"/>
                  </a:moveTo>
                  <a:cubicBezTo>
                    <a:pt x="26" y="24"/>
                    <a:pt x="28" y="23"/>
                    <a:pt x="27" y="21"/>
                  </a:cubicBezTo>
                  <a:cubicBezTo>
                    <a:pt x="24" y="10"/>
                    <a:pt x="13" y="4"/>
                    <a:pt x="3" y="1"/>
                  </a:cubicBezTo>
                  <a:cubicBezTo>
                    <a:pt x="1" y="0"/>
                    <a:pt x="0" y="3"/>
                    <a:pt x="2" y="4"/>
                  </a:cubicBezTo>
                  <a:cubicBezTo>
                    <a:pt x="10" y="10"/>
                    <a:pt x="17" y="17"/>
                    <a:pt x="25" y="2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7"/>
            <p:cNvSpPr/>
            <p:nvPr/>
          </p:nvSpPr>
          <p:spPr bwMode="auto">
            <a:xfrm>
              <a:off x="759" y="748"/>
              <a:ext cx="76" cy="50"/>
            </a:xfrm>
            <a:custGeom>
              <a:avLst/>
              <a:gdLst>
                <a:gd name="T0" fmla="*/ 3 w 35"/>
                <a:gd name="T1" fmla="*/ 1 h 23"/>
                <a:gd name="T2" fmla="*/ 3 w 35"/>
                <a:gd name="T3" fmla="*/ 5 h 23"/>
                <a:gd name="T4" fmla="*/ 17 w 35"/>
                <a:gd name="T5" fmla="*/ 11 h 23"/>
                <a:gd name="T6" fmla="*/ 31 w 35"/>
                <a:gd name="T7" fmla="*/ 22 h 23"/>
                <a:gd name="T8" fmla="*/ 34 w 35"/>
                <a:gd name="T9" fmla="*/ 20 h 23"/>
                <a:gd name="T10" fmla="*/ 3 w 35"/>
                <a:gd name="T11" fmla="*/ 1 h 23"/>
              </a:gdLst>
              <a:ahLst/>
              <a:cxnLst>
                <a:cxn ang="0">
                  <a:pos x="T0" y="T1"/>
                </a:cxn>
                <a:cxn ang="0">
                  <a:pos x="T2" y="T3"/>
                </a:cxn>
                <a:cxn ang="0">
                  <a:pos x="T4" y="T5"/>
                </a:cxn>
                <a:cxn ang="0">
                  <a:pos x="T6" y="T7"/>
                </a:cxn>
                <a:cxn ang="0">
                  <a:pos x="T8" y="T9"/>
                </a:cxn>
                <a:cxn ang="0">
                  <a:pos x="T10" y="T11"/>
                </a:cxn>
              </a:cxnLst>
              <a:rect l="0" t="0" r="r" b="b"/>
              <a:pathLst>
                <a:path w="35" h="23">
                  <a:moveTo>
                    <a:pt x="3" y="1"/>
                  </a:moveTo>
                  <a:cubicBezTo>
                    <a:pt x="1" y="1"/>
                    <a:pt x="0" y="4"/>
                    <a:pt x="3" y="5"/>
                  </a:cubicBezTo>
                  <a:cubicBezTo>
                    <a:pt x="8" y="6"/>
                    <a:pt x="13" y="8"/>
                    <a:pt x="17" y="11"/>
                  </a:cubicBezTo>
                  <a:cubicBezTo>
                    <a:pt x="22" y="15"/>
                    <a:pt x="26" y="19"/>
                    <a:pt x="31" y="22"/>
                  </a:cubicBezTo>
                  <a:cubicBezTo>
                    <a:pt x="33" y="23"/>
                    <a:pt x="35" y="22"/>
                    <a:pt x="34" y="20"/>
                  </a:cubicBezTo>
                  <a:cubicBezTo>
                    <a:pt x="30" y="8"/>
                    <a:pt x="16" y="0"/>
                    <a:pt x="3" y="1"/>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55" name="Rectangle 47"/>
          <p:cNvSpPr/>
          <p:nvPr/>
        </p:nvSpPr>
        <p:spPr>
          <a:xfrm>
            <a:off x="1288212" y="759990"/>
            <a:ext cx="2883803" cy="492443"/>
          </a:xfrm>
          <a:prstGeom prst="rect">
            <a:avLst/>
          </a:prstGeom>
        </p:spPr>
        <p:txBody>
          <a:bodyPr wrap="none" lIns="0" tIns="0" rIns="0" bIns="0">
            <a:spAutoFit/>
          </a:bodyPr>
          <a:lstStyle/>
          <a:p>
            <a:r>
              <a:rPr lang="zh-CN" altLang="en-US" sz="3200" b="1" dirty="0">
                <a:solidFill>
                  <a:schemeClr val="bg1"/>
                </a:solidFill>
                <a:latin typeface="方正静蕾简体" pitchFamily="2" charset="-122"/>
                <a:ea typeface="方正静蕾简体" pitchFamily="2" charset="-122"/>
                <a:cs typeface="Arial" panose="020B0604020202020204" pitchFamily="34" charset="0"/>
              </a:rPr>
              <a:t>添加你的小标题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2119084" y="2107376"/>
            <a:ext cx="2601086" cy="3399146"/>
          </a:xfrm>
          <a:prstGeom prst="rect">
            <a:avLst/>
          </a:prstGeom>
        </p:spPr>
      </p:pic>
      <p:sp>
        <p:nvSpPr>
          <p:cNvPr id="334" name="文本框 333"/>
          <p:cNvSpPr txBox="1"/>
          <p:nvPr/>
        </p:nvSpPr>
        <p:spPr>
          <a:xfrm>
            <a:off x="6473176" y="1917306"/>
            <a:ext cx="1151277" cy="523220"/>
          </a:xfrm>
          <a:prstGeom prst="rect">
            <a:avLst/>
          </a:prstGeom>
          <a:noFill/>
        </p:spPr>
        <p:txBody>
          <a:bodyPr wrap="none" rtlCol="0">
            <a:spAutoFit/>
          </a:bodyPr>
          <a:lstStyle/>
          <a:p>
            <a:r>
              <a:rPr lang="zh-CN" altLang="en-US" sz="2800" b="1" spc="-300" dirty="0">
                <a:solidFill>
                  <a:srgbClr val="FFC000"/>
                </a:solidFill>
                <a:latin typeface="方正静蕾简体" pitchFamily="2" charset="-122"/>
                <a:ea typeface="方正静蕾简体" pitchFamily="2" charset="-122"/>
              </a:rPr>
              <a:t>小标题</a:t>
            </a:r>
          </a:p>
        </p:txBody>
      </p:sp>
      <p:sp>
        <p:nvSpPr>
          <p:cNvPr id="335" name="文本框 334"/>
          <p:cNvSpPr txBox="1"/>
          <p:nvPr/>
        </p:nvSpPr>
        <p:spPr>
          <a:xfrm>
            <a:off x="6542404" y="2362191"/>
            <a:ext cx="3942128" cy="987065"/>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bg1"/>
                </a:solidFill>
                <a:latin typeface="方正静蕾简体" pitchFamily="2" charset="-122"/>
                <a:ea typeface="方正静蕾简体" pitchFamily="2" charset="-122"/>
              </a:rPr>
              <a:t>请在这里输入文字请在这里输入文字请在这里输入文字请在这里输入文字请在这里输入文字</a:t>
            </a:r>
          </a:p>
        </p:txBody>
      </p:sp>
      <p:sp>
        <p:nvSpPr>
          <p:cNvPr id="336" name="文本框 335"/>
          <p:cNvSpPr txBox="1"/>
          <p:nvPr/>
        </p:nvSpPr>
        <p:spPr>
          <a:xfrm>
            <a:off x="6473176" y="4070284"/>
            <a:ext cx="1151277" cy="523220"/>
          </a:xfrm>
          <a:prstGeom prst="rect">
            <a:avLst/>
          </a:prstGeom>
          <a:noFill/>
        </p:spPr>
        <p:txBody>
          <a:bodyPr wrap="none" rtlCol="0">
            <a:spAutoFit/>
          </a:bodyPr>
          <a:lstStyle/>
          <a:p>
            <a:r>
              <a:rPr lang="zh-CN" altLang="en-US" sz="2800" b="1" spc="-300" dirty="0">
                <a:solidFill>
                  <a:srgbClr val="FFC000"/>
                </a:solidFill>
                <a:latin typeface="方正静蕾简体" pitchFamily="2" charset="-122"/>
                <a:ea typeface="方正静蕾简体" pitchFamily="2" charset="-122"/>
              </a:rPr>
              <a:t>小标题</a:t>
            </a:r>
          </a:p>
        </p:txBody>
      </p:sp>
      <p:sp>
        <p:nvSpPr>
          <p:cNvPr id="337" name="文本框 336"/>
          <p:cNvSpPr txBox="1"/>
          <p:nvPr/>
        </p:nvSpPr>
        <p:spPr>
          <a:xfrm>
            <a:off x="6592099" y="4519457"/>
            <a:ext cx="3842739" cy="987065"/>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bg1"/>
                </a:solidFill>
                <a:latin typeface="方正静蕾简体" pitchFamily="2" charset="-122"/>
                <a:ea typeface="方正静蕾简体" pitchFamily="2" charset="-122"/>
              </a:rPr>
              <a:t>请在这里输入文字请在这里输入文字请在这里输入文字请在这里输入文字请在这里输入文字</a:t>
            </a:r>
          </a:p>
        </p:txBody>
      </p:sp>
      <p:pic>
        <p:nvPicPr>
          <p:cNvPr id="338" name="图片 337"/>
          <p:cNvPicPr>
            <a:picLocks noChangeAspect="1"/>
          </p:cNvPicPr>
          <p:nvPr/>
        </p:nvPicPr>
        <p:blipFill rotWithShape="1">
          <a:blip r:embed="rId3">
            <a:extLst>
              <a:ext uri="{28A0092B-C50C-407E-A947-70E740481C1C}">
                <a14:useLocalDpi xmlns:a14="http://schemas.microsoft.com/office/drawing/2010/main" val="0"/>
              </a:ext>
            </a:extLst>
          </a:blip>
          <a:srcRect l="15976" t="31098" r="32988" b="21647"/>
          <a:stretch>
            <a:fillRect/>
          </a:stretch>
        </p:blipFill>
        <p:spPr>
          <a:xfrm>
            <a:off x="5514865" y="1808322"/>
            <a:ext cx="958311" cy="887325"/>
          </a:xfrm>
          <a:prstGeom prst="rect">
            <a:avLst/>
          </a:prstGeom>
        </p:spPr>
      </p:pic>
      <p:pic>
        <p:nvPicPr>
          <p:cNvPr id="339" name="图片 338"/>
          <p:cNvPicPr>
            <a:picLocks noChangeAspect="1"/>
          </p:cNvPicPr>
          <p:nvPr/>
        </p:nvPicPr>
        <p:blipFill rotWithShape="1">
          <a:blip r:embed="rId3">
            <a:extLst>
              <a:ext uri="{28A0092B-C50C-407E-A947-70E740481C1C}">
                <a14:useLocalDpi xmlns:a14="http://schemas.microsoft.com/office/drawing/2010/main" val="0"/>
              </a:ext>
            </a:extLst>
          </a:blip>
          <a:srcRect l="15976" t="31098" r="32988" b="21647"/>
          <a:stretch>
            <a:fillRect/>
          </a:stretch>
        </p:blipFill>
        <p:spPr>
          <a:xfrm>
            <a:off x="5577335" y="3960055"/>
            <a:ext cx="958311" cy="887325"/>
          </a:xfrm>
          <a:prstGeom prst="rect">
            <a:avLst/>
          </a:prstGeom>
        </p:spPr>
      </p:pic>
      <p:grpSp>
        <p:nvGrpSpPr>
          <p:cNvPr id="340" name="Group 4"/>
          <p:cNvGrpSpPr>
            <a:grpSpLocks noChangeAspect="1"/>
          </p:cNvGrpSpPr>
          <p:nvPr/>
        </p:nvGrpSpPr>
        <p:grpSpPr bwMode="auto">
          <a:xfrm rot="891772">
            <a:off x="521512" y="551543"/>
            <a:ext cx="507974" cy="919389"/>
            <a:chOff x="472" y="425"/>
            <a:chExt cx="363" cy="657"/>
          </a:xfrm>
        </p:grpSpPr>
        <p:sp>
          <p:nvSpPr>
            <p:cNvPr id="341" name="Freeform 5"/>
            <p:cNvSpPr>
              <a:spLocks noEditPoints="1"/>
            </p:cNvSpPr>
            <p:nvPr/>
          </p:nvSpPr>
          <p:spPr bwMode="auto">
            <a:xfrm>
              <a:off x="472" y="425"/>
              <a:ext cx="335" cy="657"/>
            </a:xfrm>
            <a:custGeom>
              <a:avLst/>
              <a:gdLst>
                <a:gd name="T0" fmla="*/ 81 w 154"/>
                <a:gd name="T1" fmla="*/ 9 h 305"/>
                <a:gd name="T2" fmla="*/ 48 w 154"/>
                <a:gd name="T3" fmla="*/ 43 h 305"/>
                <a:gd name="T4" fmla="*/ 49 w 154"/>
                <a:gd name="T5" fmla="*/ 47 h 305"/>
                <a:gd name="T6" fmla="*/ 30 w 154"/>
                <a:gd name="T7" fmla="*/ 143 h 305"/>
                <a:gd name="T8" fmla="*/ 21 w 154"/>
                <a:gd name="T9" fmla="*/ 158 h 305"/>
                <a:gd name="T10" fmla="*/ 88 w 154"/>
                <a:gd name="T11" fmla="*/ 243 h 305"/>
                <a:gd name="T12" fmla="*/ 101 w 154"/>
                <a:gd name="T13" fmla="*/ 243 h 305"/>
                <a:gd name="T14" fmla="*/ 91 w 154"/>
                <a:gd name="T15" fmla="*/ 285 h 305"/>
                <a:gd name="T16" fmla="*/ 85 w 154"/>
                <a:gd name="T17" fmla="*/ 275 h 305"/>
                <a:gd name="T18" fmla="*/ 81 w 154"/>
                <a:gd name="T19" fmla="*/ 278 h 305"/>
                <a:gd name="T20" fmla="*/ 85 w 154"/>
                <a:gd name="T21" fmla="*/ 303 h 305"/>
                <a:gd name="T22" fmla="*/ 110 w 154"/>
                <a:gd name="T23" fmla="*/ 247 h 305"/>
                <a:gd name="T24" fmla="*/ 107 w 154"/>
                <a:gd name="T25" fmla="*/ 238 h 305"/>
                <a:gd name="T26" fmla="*/ 85 w 154"/>
                <a:gd name="T27" fmla="*/ 164 h 305"/>
                <a:gd name="T28" fmla="*/ 81 w 154"/>
                <a:gd name="T29" fmla="*/ 151 h 305"/>
                <a:gd name="T30" fmla="*/ 80 w 154"/>
                <a:gd name="T31" fmla="*/ 143 h 305"/>
                <a:gd name="T32" fmla="*/ 67 w 154"/>
                <a:gd name="T33" fmla="*/ 92 h 305"/>
                <a:gd name="T34" fmla="*/ 85 w 154"/>
                <a:gd name="T35" fmla="*/ 39 h 305"/>
                <a:gd name="T36" fmla="*/ 81 w 154"/>
                <a:gd name="T37" fmla="*/ 11 h 305"/>
                <a:gd name="T38" fmla="*/ 103 w 154"/>
                <a:gd name="T39" fmla="*/ 228 h 305"/>
                <a:gd name="T40" fmla="*/ 85 w 154"/>
                <a:gd name="T41" fmla="*/ 174 h 305"/>
                <a:gd name="T42" fmla="*/ 76 w 154"/>
                <a:gd name="T43" fmla="*/ 143 h 305"/>
                <a:gd name="T44" fmla="*/ 78 w 154"/>
                <a:gd name="T45" fmla="*/ 151 h 305"/>
                <a:gd name="T46" fmla="*/ 45 w 154"/>
                <a:gd name="T47" fmla="*/ 189 h 305"/>
                <a:gd name="T48" fmla="*/ 81 w 154"/>
                <a:gd name="T49" fmla="*/ 174 h 305"/>
                <a:gd name="T50" fmla="*/ 85 w 154"/>
                <a:gd name="T51" fmla="*/ 192 h 305"/>
                <a:gd name="T52" fmla="*/ 96 w 154"/>
                <a:gd name="T53" fmla="*/ 231 h 305"/>
                <a:gd name="T54" fmla="*/ 81 w 154"/>
                <a:gd name="T55" fmla="*/ 233 h 305"/>
                <a:gd name="T56" fmla="*/ 36 w 154"/>
                <a:gd name="T57" fmla="*/ 147 h 305"/>
                <a:gd name="T58" fmla="*/ 38 w 154"/>
                <a:gd name="T59" fmla="*/ 143 h 305"/>
                <a:gd name="T60" fmla="*/ 76 w 154"/>
                <a:gd name="T61" fmla="*/ 143 h 305"/>
                <a:gd name="T62" fmla="*/ 75 w 154"/>
                <a:gd name="T63" fmla="*/ 47 h 305"/>
                <a:gd name="T64" fmla="*/ 68 w 154"/>
                <a:gd name="T65" fmla="*/ 75 h 305"/>
                <a:gd name="T66" fmla="*/ 57 w 154"/>
                <a:gd name="T67" fmla="*/ 47 h 305"/>
                <a:gd name="T68" fmla="*/ 57 w 154"/>
                <a:gd name="T69" fmla="*/ 19 h 305"/>
                <a:gd name="T70" fmla="*/ 76 w 154"/>
                <a:gd name="T71" fmla="*/ 43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305">
                  <a:moveTo>
                    <a:pt x="81" y="11"/>
                  </a:moveTo>
                  <a:cubicBezTo>
                    <a:pt x="81" y="10"/>
                    <a:pt x="81" y="10"/>
                    <a:pt x="81" y="9"/>
                  </a:cubicBezTo>
                  <a:cubicBezTo>
                    <a:pt x="78" y="2"/>
                    <a:pt x="64" y="0"/>
                    <a:pt x="58" y="4"/>
                  </a:cubicBezTo>
                  <a:cubicBezTo>
                    <a:pt x="48" y="10"/>
                    <a:pt x="47" y="33"/>
                    <a:pt x="48" y="43"/>
                  </a:cubicBezTo>
                  <a:cubicBezTo>
                    <a:pt x="48" y="43"/>
                    <a:pt x="48" y="43"/>
                    <a:pt x="48" y="43"/>
                  </a:cubicBezTo>
                  <a:cubicBezTo>
                    <a:pt x="48" y="44"/>
                    <a:pt x="48" y="46"/>
                    <a:pt x="49" y="47"/>
                  </a:cubicBezTo>
                  <a:cubicBezTo>
                    <a:pt x="51" y="63"/>
                    <a:pt x="56" y="78"/>
                    <a:pt x="61" y="93"/>
                  </a:cubicBezTo>
                  <a:cubicBezTo>
                    <a:pt x="52" y="110"/>
                    <a:pt x="39" y="126"/>
                    <a:pt x="30" y="143"/>
                  </a:cubicBezTo>
                  <a:cubicBezTo>
                    <a:pt x="29" y="144"/>
                    <a:pt x="28" y="146"/>
                    <a:pt x="27" y="147"/>
                  </a:cubicBezTo>
                  <a:cubicBezTo>
                    <a:pt x="25" y="151"/>
                    <a:pt x="23" y="154"/>
                    <a:pt x="21" y="158"/>
                  </a:cubicBezTo>
                  <a:cubicBezTo>
                    <a:pt x="0" y="205"/>
                    <a:pt x="32" y="238"/>
                    <a:pt x="69" y="243"/>
                  </a:cubicBezTo>
                  <a:cubicBezTo>
                    <a:pt x="75" y="244"/>
                    <a:pt x="82" y="244"/>
                    <a:pt x="88" y="243"/>
                  </a:cubicBezTo>
                  <a:cubicBezTo>
                    <a:pt x="92" y="242"/>
                    <a:pt x="96" y="242"/>
                    <a:pt x="100" y="240"/>
                  </a:cubicBezTo>
                  <a:cubicBezTo>
                    <a:pt x="100" y="241"/>
                    <a:pt x="100" y="242"/>
                    <a:pt x="101" y="243"/>
                  </a:cubicBezTo>
                  <a:cubicBezTo>
                    <a:pt x="101" y="244"/>
                    <a:pt x="101" y="246"/>
                    <a:pt x="102" y="247"/>
                  </a:cubicBezTo>
                  <a:cubicBezTo>
                    <a:pt x="104" y="258"/>
                    <a:pt x="103" y="270"/>
                    <a:pt x="91" y="285"/>
                  </a:cubicBezTo>
                  <a:cubicBezTo>
                    <a:pt x="91" y="284"/>
                    <a:pt x="91" y="284"/>
                    <a:pt x="91" y="284"/>
                  </a:cubicBezTo>
                  <a:cubicBezTo>
                    <a:pt x="92" y="280"/>
                    <a:pt x="89" y="276"/>
                    <a:pt x="85" y="275"/>
                  </a:cubicBezTo>
                  <a:cubicBezTo>
                    <a:pt x="84" y="275"/>
                    <a:pt x="82" y="276"/>
                    <a:pt x="81" y="277"/>
                  </a:cubicBezTo>
                  <a:cubicBezTo>
                    <a:pt x="81" y="277"/>
                    <a:pt x="81" y="277"/>
                    <a:pt x="81" y="278"/>
                  </a:cubicBezTo>
                  <a:cubicBezTo>
                    <a:pt x="74" y="285"/>
                    <a:pt x="75" y="295"/>
                    <a:pt x="81" y="300"/>
                  </a:cubicBezTo>
                  <a:cubicBezTo>
                    <a:pt x="82" y="301"/>
                    <a:pt x="84" y="302"/>
                    <a:pt x="85" y="303"/>
                  </a:cubicBezTo>
                  <a:cubicBezTo>
                    <a:pt x="88" y="304"/>
                    <a:pt x="92" y="305"/>
                    <a:pt x="97" y="304"/>
                  </a:cubicBezTo>
                  <a:cubicBezTo>
                    <a:pt x="120" y="297"/>
                    <a:pt x="117" y="271"/>
                    <a:pt x="110" y="247"/>
                  </a:cubicBezTo>
                  <a:cubicBezTo>
                    <a:pt x="109" y="246"/>
                    <a:pt x="109" y="244"/>
                    <a:pt x="109" y="243"/>
                  </a:cubicBezTo>
                  <a:cubicBezTo>
                    <a:pt x="108" y="241"/>
                    <a:pt x="107" y="239"/>
                    <a:pt x="107" y="238"/>
                  </a:cubicBezTo>
                  <a:cubicBezTo>
                    <a:pt x="117" y="233"/>
                    <a:pt x="127" y="226"/>
                    <a:pt x="134" y="215"/>
                  </a:cubicBezTo>
                  <a:cubicBezTo>
                    <a:pt x="154" y="188"/>
                    <a:pt x="117" y="163"/>
                    <a:pt x="85" y="164"/>
                  </a:cubicBezTo>
                  <a:cubicBezTo>
                    <a:pt x="84" y="164"/>
                    <a:pt x="84" y="164"/>
                    <a:pt x="83" y="164"/>
                  </a:cubicBezTo>
                  <a:cubicBezTo>
                    <a:pt x="83" y="159"/>
                    <a:pt x="82" y="155"/>
                    <a:pt x="81" y="151"/>
                  </a:cubicBezTo>
                  <a:cubicBezTo>
                    <a:pt x="81" y="149"/>
                    <a:pt x="81" y="148"/>
                    <a:pt x="80" y="147"/>
                  </a:cubicBezTo>
                  <a:cubicBezTo>
                    <a:pt x="80" y="146"/>
                    <a:pt x="80" y="144"/>
                    <a:pt x="80" y="143"/>
                  </a:cubicBezTo>
                  <a:cubicBezTo>
                    <a:pt x="77" y="131"/>
                    <a:pt x="75" y="119"/>
                    <a:pt x="72" y="108"/>
                  </a:cubicBezTo>
                  <a:cubicBezTo>
                    <a:pt x="71" y="103"/>
                    <a:pt x="69" y="97"/>
                    <a:pt x="67" y="92"/>
                  </a:cubicBezTo>
                  <a:cubicBezTo>
                    <a:pt x="73" y="81"/>
                    <a:pt x="78" y="71"/>
                    <a:pt x="81" y="60"/>
                  </a:cubicBezTo>
                  <a:cubicBezTo>
                    <a:pt x="83" y="53"/>
                    <a:pt x="85" y="46"/>
                    <a:pt x="85" y="39"/>
                  </a:cubicBezTo>
                  <a:cubicBezTo>
                    <a:pt x="85" y="35"/>
                    <a:pt x="85" y="32"/>
                    <a:pt x="85" y="29"/>
                  </a:cubicBezTo>
                  <a:cubicBezTo>
                    <a:pt x="85" y="23"/>
                    <a:pt x="83" y="17"/>
                    <a:pt x="81" y="11"/>
                  </a:cubicBezTo>
                  <a:close/>
                  <a:moveTo>
                    <a:pt x="109" y="225"/>
                  </a:moveTo>
                  <a:cubicBezTo>
                    <a:pt x="107" y="226"/>
                    <a:pt x="105" y="228"/>
                    <a:pt x="103" y="228"/>
                  </a:cubicBezTo>
                  <a:cubicBezTo>
                    <a:pt x="101" y="222"/>
                    <a:pt x="98" y="216"/>
                    <a:pt x="97" y="213"/>
                  </a:cubicBezTo>
                  <a:cubicBezTo>
                    <a:pt x="92" y="200"/>
                    <a:pt x="88" y="187"/>
                    <a:pt x="85" y="174"/>
                  </a:cubicBezTo>
                  <a:cubicBezTo>
                    <a:pt x="115" y="174"/>
                    <a:pt x="144" y="202"/>
                    <a:pt x="109" y="225"/>
                  </a:cubicBezTo>
                  <a:close/>
                  <a:moveTo>
                    <a:pt x="76" y="143"/>
                  </a:moveTo>
                  <a:cubicBezTo>
                    <a:pt x="76" y="144"/>
                    <a:pt x="76" y="146"/>
                    <a:pt x="77" y="147"/>
                  </a:cubicBezTo>
                  <a:cubicBezTo>
                    <a:pt x="77" y="148"/>
                    <a:pt x="77" y="150"/>
                    <a:pt x="78" y="151"/>
                  </a:cubicBezTo>
                  <a:cubicBezTo>
                    <a:pt x="78" y="155"/>
                    <a:pt x="79" y="160"/>
                    <a:pt x="80" y="164"/>
                  </a:cubicBezTo>
                  <a:cubicBezTo>
                    <a:pt x="64" y="165"/>
                    <a:pt x="50" y="173"/>
                    <a:pt x="45" y="189"/>
                  </a:cubicBezTo>
                  <a:cubicBezTo>
                    <a:pt x="44" y="192"/>
                    <a:pt x="49" y="194"/>
                    <a:pt x="51" y="191"/>
                  </a:cubicBezTo>
                  <a:cubicBezTo>
                    <a:pt x="59" y="180"/>
                    <a:pt x="70" y="175"/>
                    <a:pt x="81" y="174"/>
                  </a:cubicBezTo>
                  <a:cubicBezTo>
                    <a:pt x="81" y="174"/>
                    <a:pt x="82" y="174"/>
                    <a:pt x="82" y="174"/>
                  </a:cubicBezTo>
                  <a:cubicBezTo>
                    <a:pt x="83" y="180"/>
                    <a:pt x="84" y="186"/>
                    <a:pt x="85" y="192"/>
                  </a:cubicBezTo>
                  <a:cubicBezTo>
                    <a:pt x="87" y="199"/>
                    <a:pt x="88" y="207"/>
                    <a:pt x="91" y="214"/>
                  </a:cubicBezTo>
                  <a:cubicBezTo>
                    <a:pt x="92" y="220"/>
                    <a:pt x="94" y="226"/>
                    <a:pt x="96" y="231"/>
                  </a:cubicBezTo>
                  <a:cubicBezTo>
                    <a:pt x="93" y="232"/>
                    <a:pt x="89" y="233"/>
                    <a:pt x="85" y="233"/>
                  </a:cubicBezTo>
                  <a:cubicBezTo>
                    <a:pt x="84" y="233"/>
                    <a:pt x="82" y="233"/>
                    <a:pt x="81" y="233"/>
                  </a:cubicBezTo>
                  <a:cubicBezTo>
                    <a:pt x="67" y="233"/>
                    <a:pt x="52" y="228"/>
                    <a:pt x="41" y="223"/>
                  </a:cubicBezTo>
                  <a:cubicBezTo>
                    <a:pt x="9" y="206"/>
                    <a:pt x="24" y="170"/>
                    <a:pt x="36" y="147"/>
                  </a:cubicBezTo>
                  <a:cubicBezTo>
                    <a:pt x="36" y="146"/>
                    <a:pt x="36" y="145"/>
                    <a:pt x="37" y="144"/>
                  </a:cubicBezTo>
                  <a:cubicBezTo>
                    <a:pt x="37" y="144"/>
                    <a:pt x="37" y="143"/>
                    <a:pt x="38" y="143"/>
                  </a:cubicBezTo>
                  <a:cubicBezTo>
                    <a:pt x="45" y="130"/>
                    <a:pt x="54" y="116"/>
                    <a:pt x="63" y="100"/>
                  </a:cubicBezTo>
                  <a:cubicBezTo>
                    <a:pt x="67" y="114"/>
                    <a:pt x="72" y="129"/>
                    <a:pt x="76" y="143"/>
                  </a:cubicBezTo>
                  <a:close/>
                  <a:moveTo>
                    <a:pt x="76" y="43"/>
                  </a:moveTo>
                  <a:cubicBezTo>
                    <a:pt x="76" y="44"/>
                    <a:pt x="75" y="46"/>
                    <a:pt x="75" y="47"/>
                  </a:cubicBezTo>
                  <a:cubicBezTo>
                    <a:pt x="75" y="47"/>
                    <a:pt x="75" y="48"/>
                    <a:pt x="75" y="48"/>
                  </a:cubicBezTo>
                  <a:cubicBezTo>
                    <a:pt x="74" y="57"/>
                    <a:pt x="71" y="66"/>
                    <a:pt x="68" y="75"/>
                  </a:cubicBezTo>
                  <a:cubicBezTo>
                    <a:pt x="67" y="78"/>
                    <a:pt x="66" y="81"/>
                    <a:pt x="65" y="83"/>
                  </a:cubicBezTo>
                  <a:cubicBezTo>
                    <a:pt x="61" y="71"/>
                    <a:pt x="58" y="59"/>
                    <a:pt x="57" y="47"/>
                  </a:cubicBezTo>
                  <a:cubicBezTo>
                    <a:pt x="57" y="46"/>
                    <a:pt x="56" y="44"/>
                    <a:pt x="56" y="43"/>
                  </a:cubicBezTo>
                  <a:cubicBezTo>
                    <a:pt x="56" y="35"/>
                    <a:pt x="56" y="27"/>
                    <a:pt x="57" y="19"/>
                  </a:cubicBezTo>
                  <a:cubicBezTo>
                    <a:pt x="58" y="12"/>
                    <a:pt x="64" y="13"/>
                    <a:pt x="77" y="23"/>
                  </a:cubicBezTo>
                  <a:cubicBezTo>
                    <a:pt x="77" y="30"/>
                    <a:pt x="77" y="36"/>
                    <a:pt x="76" y="4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2" name="Freeform 6"/>
            <p:cNvSpPr/>
            <p:nvPr/>
          </p:nvSpPr>
          <p:spPr bwMode="auto">
            <a:xfrm>
              <a:off x="735" y="774"/>
              <a:ext cx="61" cy="52"/>
            </a:xfrm>
            <a:custGeom>
              <a:avLst/>
              <a:gdLst>
                <a:gd name="T0" fmla="*/ 25 w 28"/>
                <a:gd name="T1" fmla="*/ 23 h 24"/>
                <a:gd name="T2" fmla="*/ 27 w 28"/>
                <a:gd name="T3" fmla="*/ 21 h 24"/>
                <a:gd name="T4" fmla="*/ 3 w 28"/>
                <a:gd name="T5" fmla="*/ 1 h 24"/>
                <a:gd name="T6" fmla="*/ 2 w 28"/>
                <a:gd name="T7" fmla="*/ 4 h 24"/>
                <a:gd name="T8" fmla="*/ 25 w 28"/>
                <a:gd name="T9" fmla="*/ 23 h 24"/>
              </a:gdLst>
              <a:ahLst/>
              <a:cxnLst>
                <a:cxn ang="0">
                  <a:pos x="T0" y="T1"/>
                </a:cxn>
                <a:cxn ang="0">
                  <a:pos x="T2" y="T3"/>
                </a:cxn>
                <a:cxn ang="0">
                  <a:pos x="T4" y="T5"/>
                </a:cxn>
                <a:cxn ang="0">
                  <a:pos x="T6" y="T7"/>
                </a:cxn>
                <a:cxn ang="0">
                  <a:pos x="T8" y="T9"/>
                </a:cxn>
              </a:cxnLst>
              <a:rect l="0" t="0" r="r" b="b"/>
              <a:pathLst>
                <a:path w="28" h="24">
                  <a:moveTo>
                    <a:pt x="25" y="23"/>
                  </a:moveTo>
                  <a:cubicBezTo>
                    <a:pt x="26" y="24"/>
                    <a:pt x="28" y="23"/>
                    <a:pt x="27" y="21"/>
                  </a:cubicBezTo>
                  <a:cubicBezTo>
                    <a:pt x="24" y="10"/>
                    <a:pt x="13" y="4"/>
                    <a:pt x="3" y="1"/>
                  </a:cubicBezTo>
                  <a:cubicBezTo>
                    <a:pt x="1" y="0"/>
                    <a:pt x="0" y="3"/>
                    <a:pt x="2" y="4"/>
                  </a:cubicBezTo>
                  <a:cubicBezTo>
                    <a:pt x="10" y="10"/>
                    <a:pt x="17" y="17"/>
                    <a:pt x="25" y="2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3" name="Freeform 7"/>
            <p:cNvSpPr/>
            <p:nvPr/>
          </p:nvSpPr>
          <p:spPr bwMode="auto">
            <a:xfrm>
              <a:off x="759" y="748"/>
              <a:ext cx="76" cy="50"/>
            </a:xfrm>
            <a:custGeom>
              <a:avLst/>
              <a:gdLst>
                <a:gd name="T0" fmla="*/ 3 w 35"/>
                <a:gd name="T1" fmla="*/ 1 h 23"/>
                <a:gd name="T2" fmla="*/ 3 w 35"/>
                <a:gd name="T3" fmla="*/ 5 h 23"/>
                <a:gd name="T4" fmla="*/ 17 w 35"/>
                <a:gd name="T5" fmla="*/ 11 h 23"/>
                <a:gd name="T6" fmla="*/ 31 w 35"/>
                <a:gd name="T7" fmla="*/ 22 h 23"/>
                <a:gd name="T8" fmla="*/ 34 w 35"/>
                <a:gd name="T9" fmla="*/ 20 h 23"/>
                <a:gd name="T10" fmla="*/ 3 w 35"/>
                <a:gd name="T11" fmla="*/ 1 h 23"/>
              </a:gdLst>
              <a:ahLst/>
              <a:cxnLst>
                <a:cxn ang="0">
                  <a:pos x="T0" y="T1"/>
                </a:cxn>
                <a:cxn ang="0">
                  <a:pos x="T2" y="T3"/>
                </a:cxn>
                <a:cxn ang="0">
                  <a:pos x="T4" y="T5"/>
                </a:cxn>
                <a:cxn ang="0">
                  <a:pos x="T6" y="T7"/>
                </a:cxn>
                <a:cxn ang="0">
                  <a:pos x="T8" y="T9"/>
                </a:cxn>
                <a:cxn ang="0">
                  <a:pos x="T10" y="T11"/>
                </a:cxn>
              </a:cxnLst>
              <a:rect l="0" t="0" r="r" b="b"/>
              <a:pathLst>
                <a:path w="35" h="23">
                  <a:moveTo>
                    <a:pt x="3" y="1"/>
                  </a:moveTo>
                  <a:cubicBezTo>
                    <a:pt x="1" y="1"/>
                    <a:pt x="0" y="4"/>
                    <a:pt x="3" y="5"/>
                  </a:cubicBezTo>
                  <a:cubicBezTo>
                    <a:pt x="8" y="6"/>
                    <a:pt x="13" y="8"/>
                    <a:pt x="17" y="11"/>
                  </a:cubicBezTo>
                  <a:cubicBezTo>
                    <a:pt x="22" y="15"/>
                    <a:pt x="26" y="19"/>
                    <a:pt x="31" y="22"/>
                  </a:cubicBezTo>
                  <a:cubicBezTo>
                    <a:pt x="33" y="23"/>
                    <a:pt x="35" y="22"/>
                    <a:pt x="34" y="20"/>
                  </a:cubicBezTo>
                  <a:cubicBezTo>
                    <a:pt x="30" y="8"/>
                    <a:pt x="16" y="0"/>
                    <a:pt x="3" y="1"/>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44" name="Rectangle 47"/>
          <p:cNvSpPr/>
          <p:nvPr/>
        </p:nvSpPr>
        <p:spPr>
          <a:xfrm>
            <a:off x="1288212" y="759990"/>
            <a:ext cx="2883803" cy="492443"/>
          </a:xfrm>
          <a:prstGeom prst="rect">
            <a:avLst/>
          </a:prstGeom>
        </p:spPr>
        <p:txBody>
          <a:bodyPr wrap="none" lIns="0" tIns="0" rIns="0" bIns="0">
            <a:spAutoFit/>
          </a:bodyPr>
          <a:lstStyle/>
          <a:p>
            <a:r>
              <a:rPr lang="zh-CN" altLang="en-US" sz="3200" b="1" dirty="0">
                <a:solidFill>
                  <a:schemeClr val="bg1"/>
                </a:solidFill>
                <a:latin typeface="方正静蕾简体" pitchFamily="2" charset="-122"/>
                <a:ea typeface="方正静蕾简体" pitchFamily="2" charset="-122"/>
                <a:cs typeface="Arial" panose="020B0604020202020204" pitchFamily="34" charset="0"/>
              </a:rPr>
              <a:t>添加你的小标题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8"/>
          <p:cNvGrpSpPr>
            <a:grpSpLocks noChangeAspect="1"/>
          </p:cNvGrpSpPr>
          <p:nvPr/>
        </p:nvGrpSpPr>
        <p:grpSpPr bwMode="auto">
          <a:xfrm>
            <a:off x="1784219" y="2233131"/>
            <a:ext cx="4370998" cy="3405069"/>
            <a:chOff x="1766" y="1339"/>
            <a:chExt cx="1887" cy="1470"/>
          </a:xfrm>
          <a:solidFill>
            <a:schemeClr val="bg1"/>
          </a:solidFill>
        </p:grpSpPr>
        <p:sp>
          <p:nvSpPr>
            <p:cNvPr id="9" name="Freeform 9"/>
            <p:cNvSpPr>
              <a:spLocks noEditPoints="1"/>
            </p:cNvSpPr>
            <p:nvPr/>
          </p:nvSpPr>
          <p:spPr bwMode="auto">
            <a:xfrm>
              <a:off x="2722" y="1361"/>
              <a:ext cx="58" cy="58"/>
            </a:xfrm>
            <a:custGeom>
              <a:avLst/>
              <a:gdLst>
                <a:gd name="T0" fmla="*/ 6 w 13"/>
                <a:gd name="T1" fmla="*/ 0 h 13"/>
                <a:gd name="T2" fmla="*/ 8 w 13"/>
                <a:gd name="T3" fmla="*/ 0 h 13"/>
                <a:gd name="T4" fmla="*/ 13 w 13"/>
                <a:gd name="T5" fmla="*/ 12 h 13"/>
                <a:gd name="T6" fmla="*/ 12 w 13"/>
                <a:gd name="T7" fmla="*/ 13 h 13"/>
                <a:gd name="T8" fmla="*/ 9 w 13"/>
                <a:gd name="T9" fmla="*/ 9 h 13"/>
                <a:gd name="T10" fmla="*/ 5 w 13"/>
                <a:gd name="T11" fmla="*/ 8 h 13"/>
                <a:gd name="T12" fmla="*/ 3 w 13"/>
                <a:gd name="T13" fmla="*/ 9 h 13"/>
                <a:gd name="T14" fmla="*/ 4 w 13"/>
                <a:gd name="T15" fmla="*/ 11 h 13"/>
                <a:gd name="T16" fmla="*/ 2 w 13"/>
                <a:gd name="T17" fmla="*/ 13 h 13"/>
                <a:gd name="T18" fmla="*/ 4 w 13"/>
                <a:gd name="T19" fmla="*/ 2 h 13"/>
                <a:gd name="T20" fmla="*/ 6 w 13"/>
                <a:gd name="T21" fmla="*/ 0 h 13"/>
                <a:gd name="T22" fmla="*/ 5 w 13"/>
                <a:gd name="T23" fmla="*/ 6 h 13"/>
                <a:gd name="T24" fmla="*/ 8 w 13"/>
                <a:gd name="T25" fmla="*/ 7 h 13"/>
                <a:gd name="T26" fmla="*/ 6 w 13"/>
                <a:gd name="T27" fmla="*/ 4 h 13"/>
                <a:gd name="T28" fmla="*/ 5 w 13"/>
                <a:gd name="T29"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 h="13">
                  <a:moveTo>
                    <a:pt x="6" y="0"/>
                  </a:moveTo>
                  <a:cubicBezTo>
                    <a:pt x="7" y="0"/>
                    <a:pt x="7" y="0"/>
                    <a:pt x="8" y="0"/>
                  </a:cubicBezTo>
                  <a:cubicBezTo>
                    <a:pt x="9" y="5"/>
                    <a:pt x="13" y="7"/>
                    <a:pt x="13" y="12"/>
                  </a:cubicBezTo>
                  <a:cubicBezTo>
                    <a:pt x="13" y="13"/>
                    <a:pt x="13" y="13"/>
                    <a:pt x="12" y="13"/>
                  </a:cubicBezTo>
                  <a:cubicBezTo>
                    <a:pt x="10" y="13"/>
                    <a:pt x="11" y="10"/>
                    <a:pt x="9" y="9"/>
                  </a:cubicBezTo>
                  <a:cubicBezTo>
                    <a:pt x="7" y="8"/>
                    <a:pt x="6" y="9"/>
                    <a:pt x="5" y="8"/>
                  </a:cubicBezTo>
                  <a:cubicBezTo>
                    <a:pt x="4" y="8"/>
                    <a:pt x="4" y="9"/>
                    <a:pt x="3" y="9"/>
                  </a:cubicBezTo>
                  <a:cubicBezTo>
                    <a:pt x="3" y="10"/>
                    <a:pt x="4" y="10"/>
                    <a:pt x="4" y="11"/>
                  </a:cubicBezTo>
                  <a:cubicBezTo>
                    <a:pt x="2" y="11"/>
                    <a:pt x="2" y="13"/>
                    <a:pt x="2" y="13"/>
                  </a:cubicBezTo>
                  <a:cubicBezTo>
                    <a:pt x="0" y="10"/>
                    <a:pt x="4" y="6"/>
                    <a:pt x="4" y="2"/>
                  </a:cubicBezTo>
                  <a:cubicBezTo>
                    <a:pt x="5" y="2"/>
                    <a:pt x="5" y="0"/>
                    <a:pt x="6" y="0"/>
                  </a:cubicBezTo>
                  <a:close/>
                  <a:moveTo>
                    <a:pt x="5" y="6"/>
                  </a:moveTo>
                  <a:cubicBezTo>
                    <a:pt x="6" y="6"/>
                    <a:pt x="7" y="6"/>
                    <a:pt x="8" y="7"/>
                  </a:cubicBezTo>
                  <a:cubicBezTo>
                    <a:pt x="8" y="5"/>
                    <a:pt x="7" y="4"/>
                    <a:pt x="6" y="4"/>
                  </a:cubicBezTo>
                  <a:cubicBezTo>
                    <a:pt x="5" y="4"/>
                    <a:pt x="5" y="5"/>
                    <a:pt x="5" y="6"/>
                  </a:cubicBez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0"/>
            <p:cNvSpPr/>
            <p:nvPr/>
          </p:nvSpPr>
          <p:spPr bwMode="auto">
            <a:xfrm>
              <a:off x="2784" y="1361"/>
              <a:ext cx="58" cy="58"/>
            </a:xfrm>
            <a:custGeom>
              <a:avLst/>
              <a:gdLst>
                <a:gd name="T0" fmla="*/ 2 w 13"/>
                <a:gd name="T1" fmla="*/ 0 h 13"/>
                <a:gd name="T2" fmla="*/ 6 w 13"/>
                <a:gd name="T3" fmla="*/ 4 h 13"/>
                <a:gd name="T4" fmla="*/ 10 w 13"/>
                <a:gd name="T5" fmla="*/ 0 h 13"/>
                <a:gd name="T6" fmla="*/ 11 w 13"/>
                <a:gd name="T7" fmla="*/ 0 h 13"/>
                <a:gd name="T8" fmla="*/ 8 w 13"/>
                <a:gd name="T9" fmla="*/ 6 h 13"/>
                <a:gd name="T10" fmla="*/ 9 w 13"/>
                <a:gd name="T11" fmla="*/ 11 h 13"/>
                <a:gd name="T12" fmla="*/ 6 w 13"/>
                <a:gd name="T13" fmla="*/ 8 h 13"/>
                <a:gd name="T14" fmla="*/ 2 w 13"/>
                <a:gd name="T15" fmla="*/ 13 h 13"/>
                <a:gd name="T16" fmla="*/ 1 w 13"/>
                <a:gd name="T17" fmla="*/ 12 h 13"/>
                <a:gd name="T18" fmla="*/ 5 w 13"/>
                <a:gd name="T19" fmla="*/ 6 h 13"/>
                <a:gd name="T20" fmla="*/ 2 w 13"/>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13">
                  <a:moveTo>
                    <a:pt x="2" y="0"/>
                  </a:moveTo>
                  <a:cubicBezTo>
                    <a:pt x="4" y="0"/>
                    <a:pt x="4" y="3"/>
                    <a:pt x="6" y="4"/>
                  </a:cubicBezTo>
                  <a:cubicBezTo>
                    <a:pt x="8" y="2"/>
                    <a:pt x="10" y="2"/>
                    <a:pt x="10" y="0"/>
                  </a:cubicBezTo>
                  <a:cubicBezTo>
                    <a:pt x="10" y="0"/>
                    <a:pt x="11" y="0"/>
                    <a:pt x="11" y="0"/>
                  </a:cubicBezTo>
                  <a:cubicBezTo>
                    <a:pt x="12" y="2"/>
                    <a:pt x="8" y="4"/>
                    <a:pt x="8" y="6"/>
                  </a:cubicBezTo>
                  <a:cubicBezTo>
                    <a:pt x="7" y="8"/>
                    <a:pt x="13" y="9"/>
                    <a:pt x="9" y="11"/>
                  </a:cubicBezTo>
                  <a:cubicBezTo>
                    <a:pt x="8" y="11"/>
                    <a:pt x="7" y="9"/>
                    <a:pt x="6" y="8"/>
                  </a:cubicBezTo>
                  <a:cubicBezTo>
                    <a:pt x="5" y="10"/>
                    <a:pt x="4" y="12"/>
                    <a:pt x="2" y="13"/>
                  </a:cubicBezTo>
                  <a:cubicBezTo>
                    <a:pt x="1" y="13"/>
                    <a:pt x="1" y="12"/>
                    <a:pt x="1" y="12"/>
                  </a:cubicBezTo>
                  <a:cubicBezTo>
                    <a:pt x="2" y="10"/>
                    <a:pt x="4" y="8"/>
                    <a:pt x="5" y="6"/>
                  </a:cubicBezTo>
                  <a:cubicBezTo>
                    <a:pt x="4" y="4"/>
                    <a:pt x="0" y="2"/>
                    <a:pt x="2" y="0"/>
                  </a:cubicBez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1"/>
            <p:cNvSpPr/>
            <p:nvPr/>
          </p:nvSpPr>
          <p:spPr bwMode="auto">
            <a:xfrm>
              <a:off x="2638" y="1366"/>
              <a:ext cx="76" cy="62"/>
            </a:xfrm>
            <a:custGeom>
              <a:avLst/>
              <a:gdLst>
                <a:gd name="T0" fmla="*/ 17 w 17"/>
                <a:gd name="T1" fmla="*/ 9 h 14"/>
                <a:gd name="T2" fmla="*/ 14 w 17"/>
                <a:gd name="T3" fmla="*/ 13 h 14"/>
                <a:gd name="T4" fmla="*/ 10 w 17"/>
                <a:gd name="T5" fmla="*/ 3 h 14"/>
                <a:gd name="T6" fmla="*/ 11 w 17"/>
                <a:gd name="T7" fmla="*/ 12 h 14"/>
                <a:gd name="T8" fmla="*/ 9 w 17"/>
                <a:gd name="T9" fmla="*/ 12 h 14"/>
                <a:gd name="T10" fmla="*/ 8 w 17"/>
                <a:gd name="T11" fmla="*/ 3 h 14"/>
                <a:gd name="T12" fmla="*/ 3 w 17"/>
                <a:gd name="T13" fmla="*/ 4 h 14"/>
                <a:gd name="T14" fmla="*/ 2 w 17"/>
                <a:gd name="T15" fmla="*/ 14 h 14"/>
                <a:gd name="T16" fmla="*/ 1 w 17"/>
                <a:gd name="T17" fmla="*/ 6 h 14"/>
                <a:gd name="T18" fmla="*/ 2 w 17"/>
                <a:gd name="T19" fmla="*/ 5 h 14"/>
                <a:gd name="T20" fmla="*/ 1 w 17"/>
                <a:gd name="T21" fmla="*/ 3 h 14"/>
                <a:gd name="T22" fmla="*/ 13 w 17"/>
                <a:gd name="T23" fmla="*/ 1 h 14"/>
                <a:gd name="T24" fmla="*/ 16 w 17"/>
                <a:gd name="T25" fmla="*/ 3 h 14"/>
                <a:gd name="T26" fmla="*/ 16 w 17"/>
                <a:gd name="T27" fmla="*/ 9 h 14"/>
                <a:gd name="T28" fmla="*/ 17 w 17"/>
                <a:gd name="T29"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4">
                  <a:moveTo>
                    <a:pt x="17" y="9"/>
                  </a:moveTo>
                  <a:cubicBezTo>
                    <a:pt x="16" y="11"/>
                    <a:pt x="16" y="13"/>
                    <a:pt x="14" y="13"/>
                  </a:cubicBezTo>
                  <a:cubicBezTo>
                    <a:pt x="15" y="9"/>
                    <a:pt x="15" y="3"/>
                    <a:pt x="10" y="3"/>
                  </a:cubicBezTo>
                  <a:cubicBezTo>
                    <a:pt x="10" y="6"/>
                    <a:pt x="10" y="8"/>
                    <a:pt x="11" y="12"/>
                  </a:cubicBezTo>
                  <a:cubicBezTo>
                    <a:pt x="10" y="11"/>
                    <a:pt x="10" y="12"/>
                    <a:pt x="9" y="12"/>
                  </a:cubicBezTo>
                  <a:cubicBezTo>
                    <a:pt x="7" y="11"/>
                    <a:pt x="9" y="6"/>
                    <a:pt x="8" y="3"/>
                  </a:cubicBezTo>
                  <a:cubicBezTo>
                    <a:pt x="6" y="3"/>
                    <a:pt x="4" y="3"/>
                    <a:pt x="3" y="4"/>
                  </a:cubicBezTo>
                  <a:cubicBezTo>
                    <a:pt x="1" y="6"/>
                    <a:pt x="5" y="12"/>
                    <a:pt x="2" y="14"/>
                  </a:cubicBezTo>
                  <a:cubicBezTo>
                    <a:pt x="0" y="14"/>
                    <a:pt x="1" y="9"/>
                    <a:pt x="1" y="6"/>
                  </a:cubicBezTo>
                  <a:cubicBezTo>
                    <a:pt x="1" y="5"/>
                    <a:pt x="1" y="5"/>
                    <a:pt x="2" y="5"/>
                  </a:cubicBezTo>
                  <a:cubicBezTo>
                    <a:pt x="1" y="4"/>
                    <a:pt x="0" y="4"/>
                    <a:pt x="1" y="3"/>
                  </a:cubicBezTo>
                  <a:cubicBezTo>
                    <a:pt x="3" y="0"/>
                    <a:pt x="9" y="0"/>
                    <a:pt x="13" y="1"/>
                  </a:cubicBezTo>
                  <a:cubicBezTo>
                    <a:pt x="14" y="1"/>
                    <a:pt x="15" y="2"/>
                    <a:pt x="16" y="3"/>
                  </a:cubicBezTo>
                  <a:cubicBezTo>
                    <a:pt x="17" y="5"/>
                    <a:pt x="17" y="7"/>
                    <a:pt x="16" y="9"/>
                  </a:cubicBezTo>
                  <a:cubicBezTo>
                    <a:pt x="17" y="9"/>
                    <a:pt x="17" y="9"/>
                    <a:pt x="17" y="9"/>
                  </a:cubicBez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2"/>
            <p:cNvSpPr/>
            <p:nvPr/>
          </p:nvSpPr>
          <p:spPr bwMode="auto">
            <a:xfrm>
              <a:off x="2368" y="1468"/>
              <a:ext cx="66" cy="18"/>
            </a:xfrm>
            <a:custGeom>
              <a:avLst/>
              <a:gdLst>
                <a:gd name="T0" fmla="*/ 15 w 15"/>
                <a:gd name="T1" fmla="*/ 1 h 4"/>
                <a:gd name="T2" fmla="*/ 12 w 15"/>
                <a:gd name="T3" fmla="*/ 2 h 4"/>
                <a:gd name="T4" fmla="*/ 0 w 15"/>
                <a:gd name="T5" fmla="*/ 2 h 4"/>
                <a:gd name="T6" fmla="*/ 1 w 15"/>
                <a:gd name="T7" fmla="*/ 1 h 4"/>
                <a:gd name="T8" fmla="*/ 15 w 15"/>
                <a:gd name="T9" fmla="*/ 1 h 4"/>
              </a:gdLst>
              <a:ahLst/>
              <a:cxnLst>
                <a:cxn ang="0">
                  <a:pos x="T0" y="T1"/>
                </a:cxn>
                <a:cxn ang="0">
                  <a:pos x="T2" y="T3"/>
                </a:cxn>
                <a:cxn ang="0">
                  <a:pos x="T4" y="T5"/>
                </a:cxn>
                <a:cxn ang="0">
                  <a:pos x="T6" y="T7"/>
                </a:cxn>
                <a:cxn ang="0">
                  <a:pos x="T8" y="T9"/>
                </a:cxn>
              </a:cxnLst>
              <a:rect l="0" t="0" r="r" b="b"/>
              <a:pathLst>
                <a:path w="15" h="4">
                  <a:moveTo>
                    <a:pt x="15" y="1"/>
                  </a:moveTo>
                  <a:cubicBezTo>
                    <a:pt x="14" y="3"/>
                    <a:pt x="13" y="2"/>
                    <a:pt x="12" y="2"/>
                  </a:cubicBezTo>
                  <a:cubicBezTo>
                    <a:pt x="8" y="1"/>
                    <a:pt x="3" y="4"/>
                    <a:pt x="0" y="2"/>
                  </a:cubicBezTo>
                  <a:cubicBezTo>
                    <a:pt x="0" y="1"/>
                    <a:pt x="1" y="1"/>
                    <a:pt x="1" y="1"/>
                  </a:cubicBezTo>
                  <a:cubicBezTo>
                    <a:pt x="5" y="1"/>
                    <a:pt x="10" y="0"/>
                    <a:pt x="1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3"/>
            <p:cNvSpPr/>
            <p:nvPr/>
          </p:nvSpPr>
          <p:spPr bwMode="auto">
            <a:xfrm>
              <a:off x="2474" y="1468"/>
              <a:ext cx="71" cy="13"/>
            </a:xfrm>
            <a:custGeom>
              <a:avLst/>
              <a:gdLst>
                <a:gd name="T0" fmla="*/ 16 w 16"/>
                <a:gd name="T1" fmla="*/ 2 h 3"/>
                <a:gd name="T2" fmla="*/ 2 w 16"/>
                <a:gd name="T3" fmla="*/ 3 h 3"/>
                <a:gd name="T4" fmla="*/ 1 w 16"/>
                <a:gd name="T5" fmla="*/ 2 h 3"/>
                <a:gd name="T6" fmla="*/ 16 w 16"/>
                <a:gd name="T7" fmla="*/ 2 h 3"/>
              </a:gdLst>
              <a:ahLst/>
              <a:cxnLst>
                <a:cxn ang="0">
                  <a:pos x="T0" y="T1"/>
                </a:cxn>
                <a:cxn ang="0">
                  <a:pos x="T2" y="T3"/>
                </a:cxn>
                <a:cxn ang="0">
                  <a:pos x="T4" y="T5"/>
                </a:cxn>
                <a:cxn ang="0">
                  <a:pos x="T6" y="T7"/>
                </a:cxn>
              </a:cxnLst>
              <a:rect l="0" t="0" r="r" b="b"/>
              <a:pathLst>
                <a:path w="16" h="3">
                  <a:moveTo>
                    <a:pt x="16" y="2"/>
                  </a:moveTo>
                  <a:cubicBezTo>
                    <a:pt x="11" y="3"/>
                    <a:pt x="6" y="2"/>
                    <a:pt x="2" y="3"/>
                  </a:cubicBezTo>
                  <a:cubicBezTo>
                    <a:pt x="2" y="2"/>
                    <a:pt x="0" y="2"/>
                    <a:pt x="1" y="2"/>
                  </a:cubicBezTo>
                  <a:cubicBezTo>
                    <a:pt x="4" y="0"/>
                    <a:pt x="10" y="1"/>
                    <a:pt x="1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4"/>
            <p:cNvSpPr/>
            <p:nvPr/>
          </p:nvSpPr>
          <p:spPr bwMode="auto">
            <a:xfrm>
              <a:off x="2590" y="1468"/>
              <a:ext cx="53" cy="13"/>
            </a:xfrm>
            <a:custGeom>
              <a:avLst/>
              <a:gdLst>
                <a:gd name="T0" fmla="*/ 12 w 12"/>
                <a:gd name="T1" fmla="*/ 2 h 3"/>
                <a:gd name="T2" fmla="*/ 0 w 12"/>
                <a:gd name="T3" fmla="*/ 3 h 3"/>
                <a:gd name="T4" fmla="*/ 3 w 12"/>
                <a:gd name="T5" fmla="*/ 1 h 3"/>
                <a:gd name="T6" fmla="*/ 9 w 12"/>
                <a:gd name="T7" fmla="*/ 2 h 3"/>
                <a:gd name="T8" fmla="*/ 12 w 12"/>
                <a:gd name="T9" fmla="*/ 2 h 3"/>
              </a:gdLst>
              <a:ahLst/>
              <a:cxnLst>
                <a:cxn ang="0">
                  <a:pos x="T0" y="T1"/>
                </a:cxn>
                <a:cxn ang="0">
                  <a:pos x="T2" y="T3"/>
                </a:cxn>
                <a:cxn ang="0">
                  <a:pos x="T4" y="T5"/>
                </a:cxn>
                <a:cxn ang="0">
                  <a:pos x="T6" y="T7"/>
                </a:cxn>
                <a:cxn ang="0">
                  <a:pos x="T8" y="T9"/>
                </a:cxn>
              </a:cxnLst>
              <a:rect l="0" t="0" r="r" b="b"/>
              <a:pathLst>
                <a:path w="12" h="3">
                  <a:moveTo>
                    <a:pt x="12" y="2"/>
                  </a:moveTo>
                  <a:cubicBezTo>
                    <a:pt x="8" y="3"/>
                    <a:pt x="3" y="3"/>
                    <a:pt x="0" y="3"/>
                  </a:cubicBezTo>
                  <a:cubicBezTo>
                    <a:pt x="0" y="0"/>
                    <a:pt x="2" y="1"/>
                    <a:pt x="3" y="1"/>
                  </a:cubicBezTo>
                  <a:cubicBezTo>
                    <a:pt x="5" y="1"/>
                    <a:pt x="8" y="1"/>
                    <a:pt x="9" y="2"/>
                  </a:cubicBezTo>
                  <a:cubicBezTo>
                    <a:pt x="10" y="2"/>
                    <a:pt x="11" y="2"/>
                    <a:pt x="1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5"/>
            <p:cNvSpPr/>
            <p:nvPr/>
          </p:nvSpPr>
          <p:spPr bwMode="auto">
            <a:xfrm>
              <a:off x="2266" y="1464"/>
              <a:ext cx="58" cy="17"/>
            </a:xfrm>
            <a:custGeom>
              <a:avLst/>
              <a:gdLst>
                <a:gd name="T0" fmla="*/ 13 w 13"/>
                <a:gd name="T1" fmla="*/ 3 h 4"/>
                <a:gd name="T2" fmla="*/ 0 w 13"/>
                <a:gd name="T3" fmla="*/ 4 h 4"/>
                <a:gd name="T4" fmla="*/ 13 w 13"/>
                <a:gd name="T5" fmla="*/ 3 h 4"/>
              </a:gdLst>
              <a:ahLst/>
              <a:cxnLst>
                <a:cxn ang="0">
                  <a:pos x="T0" y="T1"/>
                </a:cxn>
                <a:cxn ang="0">
                  <a:pos x="T2" y="T3"/>
                </a:cxn>
                <a:cxn ang="0">
                  <a:pos x="T4" y="T5"/>
                </a:cxn>
              </a:cxnLst>
              <a:rect l="0" t="0" r="r" b="b"/>
              <a:pathLst>
                <a:path w="13" h="4">
                  <a:moveTo>
                    <a:pt x="13" y="3"/>
                  </a:moveTo>
                  <a:cubicBezTo>
                    <a:pt x="10" y="4"/>
                    <a:pt x="4" y="3"/>
                    <a:pt x="0" y="4"/>
                  </a:cubicBezTo>
                  <a:cubicBezTo>
                    <a:pt x="0" y="0"/>
                    <a:pt x="10" y="2"/>
                    <a:pt x="1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6"/>
            <p:cNvSpPr/>
            <p:nvPr/>
          </p:nvSpPr>
          <p:spPr bwMode="auto">
            <a:xfrm>
              <a:off x="2160" y="1472"/>
              <a:ext cx="66" cy="14"/>
            </a:xfrm>
            <a:custGeom>
              <a:avLst/>
              <a:gdLst>
                <a:gd name="T0" fmla="*/ 15 w 15"/>
                <a:gd name="T1" fmla="*/ 2 h 3"/>
                <a:gd name="T2" fmla="*/ 0 w 15"/>
                <a:gd name="T3" fmla="*/ 3 h 3"/>
                <a:gd name="T4" fmla="*/ 0 w 15"/>
                <a:gd name="T5" fmla="*/ 1 h 3"/>
                <a:gd name="T6" fmla="*/ 15 w 15"/>
                <a:gd name="T7" fmla="*/ 2 h 3"/>
              </a:gdLst>
              <a:ahLst/>
              <a:cxnLst>
                <a:cxn ang="0">
                  <a:pos x="T0" y="T1"/>
                </a:cxn>
                <a:cxn ang="0">
                  <a:pos x="T2" y="T3"/>
                </a:cxn>
                <a:cxn ang="0">
                  <a:pos x="T4" y="T5"/>
                </a:cxn>
                <a:cxn ang="0">
                  <a:pos x="T6" y="T7"/>
                </a:cxn>
              </a:cxnLst>
              <a:rect l="0" t="0" r="r" b="b"/>
              <a:pathLst>
                <a:path w="15" h="3">
                  <a:moveTo>
                    <a:pt x="15" y="2"/>
                  </a:moveTo>
                  <a:cubicBezTo>
                    <a:pt x="11" y="2"/>
                    <a:pt x="5" y="2"/>
                    <a:pt x="0" y="3"/>
                  </a:cubicBezTo>
                  <a:cubicBezTo>
                    <a:pt x="0" y="2"/>
                    <a:pt x="0" y="2"/>
                    <a:pt x="0" y="1"/>
                  </a:cubicBezTo>
                  <a:cubicBezTo>
                    <a:pt x="5" y="1"/>
                    <a:pt x="11" y="0"/>
                    <a:pt x="1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7"/>
            <p:cNvSpPr/>
            <p:nvPr/>
          </p:nvSpPr>
          <p:spPr bwMode="auto">
            <a:xfrm>
              <a:off x="2036" y="1477"/>
              <a:ext cx="53" cy="13"/>
            </a:xfrm>
            <a:custGeom>
              <a:avLst/>
              <a:gdLst>
                <a:gd name="T0" fmla="*/ 12 w 12"/>
                <a:gd name="T1" fmla="*/ 2 h 3"/>
                <a:gd name="T2" fmla="*/ 0 w 12"/>
                <a:gd name="T3" fmla="*/ 3 h 3"/>
                <a:gd name="T4" fmla="*/ 5 w 12"/>
                <a:gd name="T5" fmla="*/ 1 h 3"/>
                <a:gd name="T6" fmla="*/ 12 w 12"/>
                <a:gd name="T7" fmla="*/ 2 h 3"/>
              </a:gdLst>
              <a:ahLst/>
              <a:cxnLst>
                <a:cxn ang="0">
                  <a:pos x="T0" y="T1"/>
                </a:cxn>
                <a:cxn ang="0">
                  <a:pos x="T2" y="T3"/>
                </a:cxn>
                <a:cxn ang="0">
                  <a:pos x="T4" y="T5"/>
                </a:cxn>
                <a:cxn ang="0">
                  <a:pos x="T6" y="T7"/>
                </a:cxn>
              </a:cxnLst>
              <a:rect l="0" t="0" r="r" b="b"/>
              <a:pathLst>
                <a:path w="12" h="3">
                  <a:moveTo>
                    <a:pt x="12" y="2"/>
                  </a:moveTo>
                  <a:cubicBezTo>
                    <a:pt x="10" y="3"/>
                    <a:pt x="3" y="2"/>
                    <a:pt x="0" y="3"/>
                  </a:cubicBezTo>
                  <a:cubicBezTo>
                    <a:pt x="0" y="0"/>
                    <a:pt x="3" y="1"/>
                    <a:pt x="5" y="1"/>
                  </a:cubicBezTo>
                  <a:cubicBezTo>
                    <a:pt x="7" y="1"/>
                    <a:pt x="10" y="1"/>
                    <a:pt x="1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8"/>
            <p:cNvSpPr/>
            <p:nvPr/>
          </p:nvSpPr>
          <p:spPr bwMode="auto">
            <a:xfrm>
              <a:off x="1890" y="1486"/>
              <a:ext cx="75" cy="9"/>
            </a:xfrm>
            <a:custGeom>
              <a:avLst/>
              <a:gdLst>
                <a:gd name="T0" fmla="*/ 17 w 17"/>
                <a:gd name="T1" fmla="*/ 1 h 2"/>
                <a:gd name="T2" fmla="*/ 0 w 17"/>
                <a:gd name="T3" fmla="*/ 2 h 2"/>
                <a:gd name="T4" fmla="*/ 4 w 17"/>
                <a:gd name="T5" fmla="*/ 0 h 2"/>
                <a:gd name="T6" fmla="*/ 13 w 17"/>
                <a:gd name="T7" fmla="*/ 0 h 2"/>
                <a:gd name="T8" fmla="*/ 17 w 17"/>
                <a:gd name="T9" fmla="*/ 1 h 2"/>
              </a:gdLst>
              <a:ahLst/>
              <a:cxnLst>
                <a:cxn ang="0">
                  <a:pos x="T0" y="T1"/>
                </a:cxn>
                <a:cxn ang="0">
                  <a:pos x="T2" y="T3"/>
                </a:cxn>
                <a:cxn ang="0">
                  <a:pos x="T4" y="T5"/>
                </a:cxn>
                <a:cxn ang="0">
                  <a:pos x="T6" y="T7"/>
                </a:cxn>
                <a:cxn ang="0">
                  <a:pos x="T8" y="T9"/>
                </a:cxn>
              </a:cxnLst>
              <a:rect l="0" t="0" r="r" b="b"/>
              <a:pathLst>
                <a:path w="17" h="2">
                  <a:moveTo>
                    <a:pt x="17" y="1"/>
                  </a:moveTo>
                  <a:cubicBezTo>
                    <a:pt x="11" y="2"/>
                    <a:pt x="7" y="2"/>
                    <a:pt x="0" y="2"/>
                  </a:cubicBezTo>
                  <a:cubicBezTo>
                    <a:pt x="0" y="0"/>
                    <a:pt x="3" y="0"/>
                    <a:pt x="4" y="0"/>
                  </a:cubicBezTo>
                  <a:cubicBezTo>
                    <a:pt x="7" y="0"/>
                    <a:pt x="10" y="0"/>
                    <a:pt x="13" y="0"/>
                  </a:cubicBezTo>
                  <a:cubicBezTo>
                    <a:pt x="14" y="0"/>
                    <a:pt x="16" y="0"/>
                    <a:pt x="1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9"/>
            <p:cNvSpPr/>
            <p:nvPr/>
          </p:nvSpPr>
          <p:spPr bwMode="auto">
            <a:xfrm>
              <a:off x="1836" y="1490"/>
              <a:ext cx="18" cy="13"/>
            </a:xfrm>
            <a:custGeom>
              <a:avLst/>
              <a:gdLst>
                <a:gd name="T0" fmla="*/ 0 w 4"/>
                <a:gd name="T1" fmla="*/ 1 h 3"/>
                <a:gd name="T2" fmla="*/ 4 w 4"/>
                <a:gd name="T3" fmla="*/ 2 h 3"/>
                <a:gd name="T4" fmla="*/ 0 w 4"/>
                <a:gd name="T5" fmla="*/ 3 h 3"/>
                <a:gd name="T6" fmla="*/ 0 w 4"/>
                <a:gd name="T7" fmla="*/ 1 h 3"/>
              </a:gdLst>
              <a:ahLst/>
              <a:cxnLst>
                <a:cxn ang="0">
                  <a:pos x="T0" y="T1"/>
                </a:cxn>
                <a:cxn ang="0">
                  <a:pos x="T2" y="T3"/>
                </a:cxn>
                <a:cxn ang="0">
                  <a:pos x="T4" y="T5"/>
                </a:cxn>
                <a:cxn ang="0">
                  <a:pos x="T6" y="T7"/>
                </a:cxn>
              </a:cxnLst>
              <a:rect l="0" t="0" r="r" b="b"/>
              <a:pathLst>
                <a:path w="4" h="3">
                  <a:moveTo>
                    <a:pt x="0" y="1"/>
                  </a:moveTo>
                  <a:cubicBezTo>
                    <a:pt x="1" y="2"/>
                    <a:pt x="3" y="0"/>
                    <a:pt x="4" y="2"/>
                  </a:cubicBezTo>
                  <a:cubicBezTo>
                    <a:pt x="2" y="2"/>
                    <a:pt x="2" y="2"/>
                    <a:pt x="0" y="3"/>
                  </a:cubicBezTo>
                  <a:cubicBezTo>
                    <a:pt x="0" y="2"/>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20"/>
            <p:cNvSpPr/>
            <p:nvPr/>
          </p:nvSpPr>
          <p:spPr bwMode="auto">
            <a:xfrm>
              <a:off x="2714" y="1614"/>
              <a:ext cx="17" cy="54"/>
            </a:xfrm>
            <a:custGeom>
              <a:avLst/>
              <a:gdLst>
                <a:gd name="T0" fmla="*/ 3 w 4"/>
                <a:gd name="T1" fmla="*/ 0 h 12"/>
                <a:gd name="T2" fmla="*/ 2 w 4"/>
                <a:gd name="T3" fmla="*/ 2 h 12"/>
                <a:gd name="T4" fmla="*/ 4 w 4"/>
                <a:gd name="T5" fmla="*/ 12 h 12"/>
                <a:gd name="T6" fmla="*/ 2 w 4"/>
                <a:gd name="T7" fmla="*/ 12 h 12"/>
                <a:gd name="T8" fmla="*/ 2 w 4"/>
                <a:gd name="T9" fmla="*/ 0 h 12"/>
                <a:gd name="T10" fmla="*/ 3 w 4"/>
                <a:gd name="T11" fmla="*/ 0 h 12"/>
              </a:gdLst>
              <a:ahLst/>
              <a:cxnLst>
                <a:cxn ang="0">
                  <a:pos x="T0" y="T1"/>
                </a:cxn>
                <a:cxn ang="0">
                  <a:pos x="T2" y="T3"/>
                </a:cxn>
                <a:cxn ang="0">
                  <a:pos x="T4" y="T5"/>
                </a:cxn>
                <a:cxn ang="0">
                  <a:pos x="T6" y="T7"/>
                </a:cxn>
                <a:cxn ang="0">
                  <a:pos x="T8" y="T9"/>
                </a:cxn>
                <a:cxn ang="0">
                  <a:pos x="T10" y="T11"/>
                </a:cxn>
              </a:cxnLst>
              <a:rect l="0" t="0" r="r" b="b"/>
              <a:pathLst>
                <a:path w="4" h="12">
                  <a:moveTo>
                    <a:pt x="3" y="0"/>
                  </a:moveTo>
                  <a:cubicBezTo>
                    <a:pt x="3" y="0"/>
                    <a:pt x="3" y="2"/>
                    <a:pt x="2" y="2"/>
                  </a:cubicBezTo>
                  <a:cubicBezTo>
                    <a:pt x="4" y="5"/>
                    <a:pt x="4" y="9"/>
                    <a:pt x="4" y="12"/>
                  </a:cubicBezTo>
                  <a:cubicBezTo>
                    <a:pt x="3" y="12"/>
                    <a:pt x="3" y="11"/>
                    <a:pt x="2" y="12"/>
                  </a:cubicBezTo>
                  <a:cubicBezTo>
                    <a:pt x="3" y="8"/>
                    <a:pt x="0" y="4"/>
                    <a:pt x="2" y="0"/>
                  </a:cubicBezTo>
                  <a:cubicBezTo>
                    <a:pt x="2" y="0"/>
                    <a:pt x="2"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21"/>
            <p:cNvSpPr/>
            <p:nvPr/>
          </p:nvSpPr>
          <p:spPr bwMode="auto">
            <a:xfrm>
              <a:off x="2718" y="1721"/>
              <a:ext cx="27" cy="53"/>
            </a:xfrm>
            <a:custGeom>
              <a:avLst/>
              <a:gdLst>
                <a:gd name="T0" fmla="*/ 2 w 6"/>
                <a:gd name="T1" fmla="*/ 0 h 12"/>
                <a:gd name="T2" fmla="*/ 3 w 6"/>
                <a:gd name="T3" fmla="*/ 4 h 12"/>
                <a:gd name="T4" fmla="*/ 3 w 6"/>
                <a:gd name="T5" fmla="*/ 6 h 12"/>
                <a:gd name="T6" fmla="*/ 2 w 6"/>
                <a:gd name="T7" fmla="*/ 12 h 12"/>
                <a:gd name="T8" fmla="*/ 2 w 6"/>
                <a:gd name="T9" fmla="*/ 0 h 12"/>
              </a:gdLst>
              <a:ahLst/>
              <a:cxnLst>
                <a:cxn ang="0">
                  <a:pos x="T0" y="T1"/>
                </a:cxn>
                <a:cxn ang="0">
                  <a:pos x="T2" y="T3"/>
                </a:cxn>
                <a:cxn ang="0">
                  <a:pos x="T4" y="T5"/>
                </a:cxn>
                <a:cxn ang="0">
                  <a:pos x="T6" y="T7"/>
                </a:cxn>
                <a:cxn ang="0">
                  <a:pos x="T8" y="T9"/>
                </a:cxn>
              </a:cxnLst>
              <a:rect l="0" t="0" r="r" b="b"/>
              <a:pathLst>
                <a:path w="6" h="12">
                  <a:moveTo>
                    <a:pt x="2" y="0"/>
                  </a:moveTo>
                  <a:cubicBezTo>
                    <a:pt x="4" y="0"/>
                    <a:pt x="3" y="3"/>
                    <a:pt x="3" y="4"/>
                  </a:cubicBezTo>
                  <a:cubicBezTo>
                    <a:pt x="3" y="5"/>
                    <a:pt x="5" y="6"/>
                    <a:pt x="3" y="6"/>
                  </a:cubicBezTo>
                  <a:cubicBezTo>
                    <a:pt x="4" y="8"/>
                    <a:pt x="6" y="12"/>
                    <a:pt x="2" y="12"/>
                  </a:cubicBezTo>
                  <a:cubicBezTo>
                    <a:pt x="2" y="9"/>
                    <a:pt x="0" y="3"/>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2"/>
            <p:cNvSpPr/>
            <p:nvPr/>
          </p:nvSpPr>
          <p:spPr bwMode="auto">
            <a:xfrm>
              <a:off x="2895" y="1845"/>
              <a:ext cx="71" cy="14"/>
            </a:xfrm>
            <a:custGeom>
              <a:avLst/>
              <a:gdLst>
                <a:gd name="T0" fmla="*/ 15 w 16"/>
                <a:gd name="T1" fmla="*/ 2 h 3"/>
                <a:gd name="T2" fmla="*/ 0 w 16"/>
                <a:gd name="T3" fmla="*/ 3 h 3"/>
                <a:gd name="T4" fmla="*/ 7 w 16"/>
                <a:gd name="T5" fmla="*/ 1 h 3"/>
                <a:gd name="T6" fmla="*/ 14 w 16"/>
                <a:gd name="T7" fmla="*/ 0 h 3"/>
                <a:gd name="T8" fmla="*/ 15 w 16"/>
                <a:gd name="T9" fmla="*/ 2 h 3"/>
              </a:gdLst>
              <a:ahLst/>
              <a:cxnLst>
                <a:cxn ang="0">
                  <a:pos x="T0" y="T1"/>
                </a:cxn>
                <a:cxn ang="0">
                  <a:pos x="T2" y="T3"/>
                </a:cxn>
                <a:cxn ang="0">
                  <a:pos x="T4" y="T5"/>
                </a:cxn>
                <a:cxn ang="0">
                  <a:pos x="T6" y="T7"/>
                </a:cxn>
                <a:cxn ang="0">
                  <a:pos x="T8" y="T9"/>
                </a:cxn>
              </a:cxnLst>
              <a:rect l="0" t="0" r="r" b="b"/>
              <a:pathLst>
                <a:path w="16" h="3">
                  <a:moveTo>
                    <a:pt x="15" y="2"/>
                  </a:moveTo>
                  <a:cubicBezTo>
                    <a:pt x="13" y="3"/>
                    <a:pt x="3" y="2"/>
                    <a:pt x="0" y="3"/>
                  </a:cubicBezTo>
                  <a:cubicBezTo>
                    <a:pt x="1" y="0"/>
                    <a:pt x="5" y="1"/>
                    <a:pt x="7" y="1"/>
                  </a:cubicBezTo>
                  <a:cubicBezTo>
                    <a:pt x="9" y="1"/>
                    <a:pt x="13" y="0"/>
                    <a:pt x="14" y="0"/>
                  </a:cubicBezTo>
                  <a:cubicBezTo>
                    <a:pt x="15" y="1"/>
                    <a:pt x="16" y="1"/>
                    <a:pt x="1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3"/>
            <p:cNvSpPr/>
            <p:nvPr/>
          </p:nvSpPr>
          <p:spPr bwMode="auto">
            <a:xfrm>
              <a:off x="2111" y="1859"/>
              <a:ext cx="58" cy="13"/>
            </a:xfrm>
            <a:custGeom>
              <a:avLst/>
              <a:gdLst>
                <a:gd name="T0" fmla="*/ 13 w 13"/>
                <a:gd name="T1" fmla="*/ 2 h 3"/>
                <a:gd name="T2" fmla="*/ 0 w 13"/>
                <a:gd name="T3" fmla="*/ 3 h 3"/>
                <a:gd name="T4" fmla="*/ 8 w 13"/>
                <a:gd name="T5" fmla="*/ 1 h 3"/>
                <a:gd name="T6" fmla="*/ 9 w 13"/>
                <a:gd name="T7" fmla="*/ 1 h 3"/>
                <a:gd name="T8" fmla="*/ 13 w 13"/>
                <a:gd name="T9" fmla="*/ 2 h 3"/>
              </a:gdLst>
              <a:ahLst/>
              <a:cxnLst>
                <a:cxn ang="0">
                  <a:pos x="T0" y="T1"/>
                </a:cxn>
                <a:cxn ang="0">
                  <a:pos x="T2" y="T3"/>
                </a:cxn>
                <a:cxn ang="0">
                  <a:pos x="T4" y="T5"/>
                </a:cxn>
                <a:cxn ang="0">
                  <a:pos x="T6" y="T7"/>
                </a:cxn>
                <a:cxn ang="0">
                  <a:pos x="T8" y="T9"/>
                </a:cxn>
              </a:cxnLst>
              <a:rect l="0" t="0" r="r" b="b"/>
              <a:pathLst>
                <a:path w="13" h="3">
                  <a:moveTo>
                    <a:pt x="13" y="2"/>
                  </a:moveTo>
                  <a:cubicBezTo>
                    <a:pt x="9" y="1"/>
                    <a:pt x="5" y="3"/>
                    <a:pt x="0" y="3"/>
                  </a:cubicBezTo>
                  <a:cubicBezTo>
                    <a:pt x="0" y="0"/>
                    <a:pt x="7" y="1"/>
                    <a:pt x="8" y="1"/>
                  </a:cubicBezTo>
                  <a:cubicBezTo>
                    <a:pt x="9" y="0"/>
                    <a:pt x="9" y="0"/>
                    <a:pt x="9" y="1"/>
                  </a:cubicBezTo>
                  <a:cubicBezTo>
                    <a:pt x="10" y="1"/>
                    <a:pt x="12" y="0"/>
                    <a:pt x="1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4"/>
            <p:cNvSpPr/>
            <p:nvPr/>
          </p:nvSpPr>
          <p:spPr bwMode="auto">
            <a:xfrm>
              <a:off x="2328" y="1859"/>
              <a:ext cx="58" cy="13"/>
            </a:xfrm>
            <a:custGeom>
              <a:avLst/>
              <a:gdLst>
                <a:gd name="T0" fmla="*/ 13 w 13"/>
                <a:gd name="T1" fmla="*/ 1 h 3"/>
                <a:gd name="T2" fmla="*/ 13 w 13"/>
                <a:gd name="T3" fmla="*/ 2 h 3"/>
                <a:gd name="T4" fmla="*/ 10 w 13"/>
                <a:gd name="T5" fmla="*/ 2 h 3"/>
                <a:gd name="T6" fmla="*/ 10 w 13"/>
                <a:gd name="T7" fmla="*/ 1 h 3"/>
                <a:gd name="T8" fmla="*/ 7 w 13"/>
                <a:gd name="T9" fmla="*/ 1 h 3"/>
                <a:gd name="T10" fmla="*/ 7 w 13"/>
                <a:gd name="T11" fmla="*/ 2 h 3"/>
                <a:gd name="T12" fmla="*/ 1 w 13"/>
                <a:gd name="T13" fmla="*/ 3 h 3"/>
                <a:gd name="T14" fmla="*/ 1 w 13"/>
                <a:gd name="T15" fmla="*/ 1 h 3"/>
                <a:gd name="T16" fmla="*/ 10 w 13"/>
                <a:gd name="T17" fmla="*/ 1 h 3"/>
                <a:gd name="T18" fmla="*/ 13 w 13"/>
                <a:gd name="T1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
                  <a:moveTo>
                    <a:pt x="13" y="1"/>
                  </a:moveTo>
                  <a:cubicBezTo>
                    <a:pt x="13" y="1"/>
                    <a:pt x="13" y="1"/>
                    <a:pt x="13" y="2"/>
                  </a:cubicBezTo>
                  <a:cubicBezTo>
                    <a:pt x="12" y="3"/>
                    <a:pt x="11" y="1"/>
                    <a:pt x="10" y="2"/>
                  </a:cubicBezTo>
                  <a:cubicBezTo>
                    <a:pt x="10" y="2"/>
                    <a:pt x="10" y="2"/>
                    <a:pt x="10" y="1"/>
                  </a:cubicBezTo>
                  <a:cubicBezTo>
                    <a:pt x="9" y="1"/>
                    <a:pt x="8" y="2"/>
                    <a:pt x="7" y="1"/>
                  </a:cubicBezTo>
                  <a:cubicBezTo>
                    <a:pt x="7" y="1"/>
                    <a:pt x="7" y="1"/>
                    <a:pt x="7" y="2"/>
                  </a:cubicBezTo>
                  <a:cubicBezTo>
                    <a:pt x="5" y="1"/>
                    <a:pt x="3" y="3"/>
                    <a:pt x="1" y="3"/>
                  </a:cubicBezTo>
                  <a:cubicBezTo>
                    <a:pt x="0" y="2"/>
                    <a:pt x="1" y="2"/>
                    <a:pt x="1" y="1"/>
                  </a:cubicBezTo>
                  <a:cubicBezTo>
                    <a:pt x="4" y="1"/>
                    <a:pt x="7" y="0"/>
                    <a:pt x="10" y="1"/>
                  </a:cubicBezTo>
                  <a:cubicBezTo>
                    <a:pt x="10" y="0"/>
                    <a:pt x="11" y="1"/>
                    <a:pt x="1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5"/>
            <p:cNvSpPr/>
            <p:nvPr/>
          </p:nvSpPr>
          <p:spPr bwMode="auto">
            <a:xfrm>
              <a:off x="2434" y="1859"/>
              <a:ext cx="62" cy="17"/>
            </a:xfrm>
            <a:custGeom>
              <a:avLst/>
              <a:gdLst>
                <a:gd name="T0" fmla="*/ 13 w 14"/>
                <a:gd name="T1" fmla="*/ 1 h 4"/>
                <a:gd name="T2" fmla="*/ 11 w 14"/>
                <a:gd name="T3" fmla="*/ 2 h 4"/>
                <a:gd name="T4" fmla="*/ 0 w 14"/>
                <a:gd name="T5" fmla="*/ 3 h 4"/>
                <a:gd name="T6" fmla="*/ 1 w 14"/>
                <a:gd name="T7" fmla="*/ 1 h 4"/>
                <a:gd name="T8" fmla="*/ 13 w 14"/>
                <a:gd name="T9" fmla="*/ 1 h 4"/>
              </a:gdLst>
              <a:ahLst/>
              <a:cxnLst>
                <a:cxn ang="0">
                  <a:pos x="T0" y="T1"/>
                </a:cxn>
                <a:cxn ang="0">
                  <a:pos x="T2" y="T3"/>
                </a:cxn>
                <a:cxn ang="0">
                  <a:pos x="T4" y="T5"/>
                </a:cxn>
                <a:cxn ang="0">
                  <a:pos x="T6" y="T7"/>
                </a:cxn>
                <a:cxn ang="0">
                  <a:pos x="T8" y="T9"/>
                </a:cxn>
              </a:cxnLst>
              <a:rect l="0" t="0" r="r" b="b"/>
              <a:pathLst>
                <a:path w="14" h="4">
                  <a:moveTo>
                    <a:pt x="13" y="1"/>
                  </a:moveTo>
                  <a:cubicBezTo>
                    <a:pt x="14" y="3"/>
                    <a:pt x="12" y="3"/>
                    <a:pt x="11" y="2"/>
                  </a:cubicBezTo>
                  <a:cubicBezTo>
                    <a:pt x="7" y="2"/>
                    <a:pt x="5" y="4"/>
                    <a:pt x="0" y="3"/>
                  </a:cubicBezTo>
                  <a:cubicBezTo>
                    <a:pt x="0" y="2"/>
                    <a:pt x="1" y="2"/>
                    <a:pt x="1" y="1"/>
                  </a:cubicBezTo>
                  <a:cubicBezTo>
                    <a:pt x="5" y="1"/>
                    <a:pt x="10" y="0"/>
                    <a:pt x="1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6"/>
            <p:cNvSpPr/>
            <p:nvPr/>
          </p:nvSpPr>
          <p:spPr bwMode="auto">
            <a:xfrm>
              <a:off x="1903" y="1859"/>
              <a:ext cx="62" cy="17"/>
            </a:xfrm>
            <a:custGeom>
              <a:avLst/>
              <a:gdLst>
                <a:gd name="T0" fmla="*/ 14 w 14"/>
                <a:gd name="T1" fmla="*/ 2 h 4"/>
                <a:gd name="T2" fmla="*/ 6 w 14"/>
                <a:gd name="T3" fmla="*/ 3 h 4"/>
                <a:gd name="T4" fmla="*/ 1 w 14"/>
                <a:gd name="T5" fmla="*/ 3 h 4"/>
                <a:gd name="T6" fmla="*/ 0 w 14"/>
                <a:gd name="T7" fmla="*/ 1 h 4"/>
                <a:gd name="T8" fmla="*/ 14 w 14"/>
                <a:gd name="T9" fmla="*/ 2 h 4"/>
              </a:gdLst>
              <a:ahLst/>
              <a:cxnLst>
                <a:cxn ang="0">
                  <a:pos x="T0" y="T1"/>
                </a:cxn>
                <a:cxn ang="0">
                  <a:pos x="T2" y="T3"/>
                </a:cxn>
                <a:cxn ang="0">
                  <a:pos x="T4" y="T5"/>
                </a:cxn>
                <a:cxn ang="0">
                  <a:pos x="T6" y="T7"/>
                </a:cxn>
                <a:cxn ang="0">
                  <a:pos x="T8" y="T9"/>
                </a:cxn>
              </a:cxnLst>
              <a:rect l="0" t="0" r="r" b="b"/>
              <a:pathLst>
                <a:path w="14" h="4">
                  <a:moveTo>
                    <a:pt x="14" y="2"/>
                  </a:moveTo>
                  <a:cubicBezTo>
                    <a:pt x="13" y="4"/>
                    <a:pt x="8" y="1"/>
                    <a:pt x="6" y="3"/>
                  </a:cubicBezTo>
                  <a:cubicBezTo>
                    <a:pt x="4" y="3"/>
                    <a:pt x="3" y="4"/>
                    <a:pt x="1" y="3"/>
                  </a:cubicBezTo>
                  <a:cubicBezTo>
                    <a:pt x="1" y="2"/>
                    <a:pt x="0" y="2"/>
                    <a:pt x="0" y="1"/>
                  </a:cubicBezTo>
                  <a:cubicBezTo>
                    <a:pt x="4" y="2"/>
                    <a:pt x="10" y="0"/>
                    <a:pt x="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7"/>
            <p:cNvSpPr/>
            <p:nvPr/>
          </p:nvSpPr>
          <p:spPr bwMode="auto">
            <a:xfrm>
              <a:off x="2000" y="1863"/>
              <a:ext cx="67" cy="18"/>
            </a:xfrm>
            <a:custGeom>
              <a:avLst/>
              <a:gdLst>
                <a:gd name="T0" fmla="*/ 15 w 15"/>
                <a:gd name="T1" fmla="*/ 1 h 4"/>
                <a:gd name="T2" fmla="*/ 11 w 15"/>
                <a:gd name="T3" fmla="*/ 2 h 4"/>
                <a:gd name="T4" fmla="*/ 0 w 15"/>
                <a:gd name="T5" fmla="*/ 2 h 4"/>
                <a:gd name="T6" fmla="*/ 0 w 15"/>
                <a:gd name="T7" fmla="*/ 1 h 4"/>
                <a:gd name="T8" fmla="*/ 15 w 15"/>
                <a:gd name="T9" fmla="*/ 1 h 4"/>
              </a:gdLst>
              <a:ahLst/>
              <a:cxnLst>
                <a:cxn ang="0">
                  <a:pos x="T0" y="T1"/>
                </a:cxn>
                <a:cxn ang="0">
                  <a:pos x="T2" y="T3"/>
                </a:cxn>
                <a:cxn ang="0">
                  <a:pos x="T4" y="T5"/>
                </a:cxn>
                <a:cxn ang="0">
                  <a:pos x="T6" y="T7"/>
                </a:cxn>
                <a:cxn ang="0">
                  <a:pos x="T8" y="T9"/>
                </a:cxn>
              </a:cxnLst>
              <a:rect l="0" t="0" r="r" b="b"/>
              <a:pathLst>
                <a:path w="15" h="4">
                  <a:moveTo>
                    <a:pt x="15" y="1"/>
                  </a:moveTo>
                  <a:cubicBezTo>
                    <a:pt x="14" y="3"/>
                    <a:pt x="12" y="1"/>
                    <a:pt x="11" y="2"/>
                  </a:cubicBezTo>
                  <a:cubicBezTo>
                    <a:pt x="7" y="1"/>
                    <a:pt x="3" y="4"/>
                    <a:pt x="0" y="2"/>
                  </a:cubicBezTo>
                  <a:cubicBezTo>
                    <a:pt x="0" y="1"/>
                    <a:pt x="0" y="1"/>
                    <a:pt x="0" y="1"/>
                  </a:cubicBezTo>
                  <a:cubicBezTo>
                    <a:pt x="5" y="1"/>
                    <a:pt x="10" y="0"/>
                    <a:pt x="1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8"/>
            <p:cNvSpPr/>
            <p:nvPr/>
          </p:nvSpPr>
          <p:spPr bwMode="auto">
            <a:xfrm>
              <a:off x="3090" y="1934"/>
              <a:ext cx="18" cy="62"/>
            </a:xfrm>
            <a:custGeom>
              <a:avLst/>
              <a:gdLst>
                <a:gd name="T0" fmla="*/ 1 w 4"/>
                <a:gd name="T1" fmla="*/ 0 h 14"/>
                <a:gd name="T2" fmla="*/ 3 w 4"/>
                <a:gd name="T3" fmla="*/ 1 h 14"/>
                <a:gd name="T4" fmla="*/ 3 w 4"/>
                <a:gd name="T5" fmla="*/ 13 h 14"/>
                <a:gd name="T6" fmla="*/ 2 w 4"/>
                <a:gd name="T7" fmla="*/ 12 h 14"/>
                <a:gd name="T8" fmla="*/ 1 w 4"/>
                <a:gd name="T9" fmla="*/ 0 h 14"/>
              </a:gdLst>
              <a:ahLst/>
              <a:cxnLst>
                <a:cxn ang="0">
                  <a:pos x="T0" y="T1"/>
                </a:cxn>
                <a:cxn ang="0">
                  <a:pos x="T2" y="T3"/>
                </a:cxn>
                <a:cxn ang="0">
                  <a:pos x="T4" y="T5"/>
                </a:cxn>
                <a:cxn ang="0">
                  <a:pos x="T6" y="T7"/>
                </a:cxn>
                <a:cxn ang="0">
                  <a:pos x="T8" y="T9"/>
                </a:cxn>
              </a:cxnLst>
              <a:rect l="0" t="0" r="r" b="b"/>
              <a:pathLst>
                <a:path w="4" h="14">
                  <a:moveTo>
                    <a:pt x="1" y="0"/>
                  </a:moveTo>
                  <a:cubicBezTo>
                    <a:pt x="2" y="0"/>
                    <a:pt x="2" y="1"/>
                    <a:pt x="3" y="1"/>
                  </a:cubicBezTo>
                  <a:cubicBezTo>
                    <a:pt x="2" y="4"/>
                    <a:pt x="4" y="10"/>
                    <a:pt x="3" y="13"/>
                  </a:cubicBezTo>
                  <a:cubicBezTo>
                    <a:pt x="2" y="14"/>
                    <a:pt x="3" y="12"/>
                    <a:pt x="2" y="12"/>
                  </a:cubicBezTo>
                  <a:cubicBezTo>
                    <a:pt x="2" y="8"/>
                    <a:pt x="0" y="5"/>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29"/>
            <p:cNvSpPr/>
            <p:nvPr/>
          </p:nvSpPr>
          <p:spPr bwMode="auto">
            <a:xfrm>
              <a:off x="2736" y="1947"/>
              <a:ext cx="13" cy="45"/>
            </a:xfrm>
            <a:custGeom>
              <a:avLst/>
              <a:gdLst>
                <a:gd name="T0" fmla="*/ 1 w 3"/>
                <a:gd name="T1" fmla="*/ 0 h 10"/>
                <a:gd name="T2" fmla="*/ 3 w 3"/>
                <a:gd name="T3" fmla="*/ 10 h 10"/>
                <a:gd name="T4" fmla="*/ 0 w 3"/>
                <a:gd name="T5" fmla="*/ 1 h 10"/>
                <a:gd name="T6" fmla="*/ 1 w 3"/>
                <a:gd name="T7" fmla="*/ 0 h 10"/>
              </a:gdLst>
              <a:ahLst/>
              <a:cxnLst>
                <a:cxn ang="0">
                  <a:pos x="T0" y="T1"/>
                </a:cxn>
                <a:cxn ang="0">
                  <a:pos x="T2" y="T3"/>
                </a:cxn>
                <a:cxn ang="0">
                  <a:pos x="T4" y="T5"/>
                </a:cxn>
                <a:cxn ang="0">
                  <a:pos x="T6" y="T7"/>
                </a:cxn>
              </a:cxnLst>
              <a:rect l="0" t="0" r="r" b="b"/>
              <a:pathLst>
                <a:path w="3" h="10">
                  <a:moveTo>
                    <a:pt x="1" y="0"/>
                  </a:moveTo>
                  <a:cubicBezTo>
                    <a:pt x="3" y="3"/>
                    <a:pt x="3" y="6"/>
                    <a:pt x="3" y="10"/>
                  </a:cubicBezTo>
                  <a:cubicBezTo>
                    <a:pt x="0" y="10"/>
                    <a:pt x="2" y="4"/>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0"/>
            <p:cNvSpPr/>
            <p:nvPr/>
          </p:nvSpPr>
          <p:spPr bwMode="auto">
            <a:xfrm>
              <a:off x="1819" y="2036"/>
              <a:ext cx="40" cy="22"/>
            </a:xfrm>
            <a:custGeom>
              <a:avLst/>
              <a:gdLst>
                <a:gd name="T0" fmla="*/ 9 w 9"/>
                <a:gd name="T1" fmla="*/ 4 h 5"/>
                <a:gd name="T2" fmla="*/ 8 w 9"/>
                <a:gd name="T3" fmla="*/ 5 h 5"/>
                <a:gd name="T4" fmla="*/ 0 w 9"/>
                <a:gd name="T5" fmla="*/ 4 h 5"/>
                <a:gd name="T6" fmla="*/ 9 w 9"/>
                <a:gd name="T7" fmla="*/ 4 h 5"/>
              </a:gdLst>
              <a:ahLst/>
              <a:cxnLst>
                <a:cxn ang="0">
                  <a:pos x="T0" y="T1"/>
                </a:cxn>
                <a:cxn ang="0">
                  <a:pos x="T2" y="T3"/>
                </a:cxn>
                <a:cxn ang="0">
                  <a:pos x="T4" y="T5"/>
                </a:cxn>
                <a:cxn ang="0">
                  <a:pos x="T6" y="T7"/>
                </a:cxn>
              </a:cxnLst>
              <a:rect l="0" t="0" r="r" b="b"/>
              <a:pathLst>
                <a:path w="9" h="5">
                  <a:moveTo>
                    <a:pt x="9" y="4"/>
                  </a:moveTo>
                  <a:cubicBezTo>
                    <a:pt x="9" y="4"/>
                    <a:pt x="8" y="4"/>
                    <a:pt x="8" y="5"/>
                  </a:cubicBezTo>
                  <a:cubicBezTo>
                    <a:pt x="6" y="3"/>
                    <a:pt x="3" y="4"/>
                    <a:pt x="0" y="4"/>
                  </a:cubicBezTo>
                  <a:cubicBezTo>
                    <a:pt x="1" y="0"/>
                    <a:pt x="7" y="3"/>
                    <a:pt x="9"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1"/>
            <p:cNvSpPr/>
            <p:nvPr/>
          </p:nvSpPr>
          <p:spPr bwMode="auto">
            <a:xfrm>
              <a:off x="3130" y="2045"/>
              <a:ext cx="49" cy="18"/>
            </a:xfrm>
            <a:custGeom>
              <a:avLst/>
              <a:gdLst>
                <a:gd name="T0" fmla="*/ 3 w 11"/>
                <a:gd name="T1" fmla="*/ 0 h 4"/>
                <a:gd name="T2" fmla="*/ 11 w 11"/>
                <a:gd name="T3" fmla="*/ 2 h 4"/>
                <a:gd name="T4" fmla="*/ 4 w 11"/>
                <a:gd name="T5" fmla="*/ 2 h 4"/>
                <a:gd name="T6" fmla="*/ 0 w 11"/>
                <a:gd name="T7" fmla="*/ 2 h 4"/>
                <a:gd name="T8" fmla="*/ 3 w 11"/>
                <a:gd name="T9" fmla="*/ 0 h 4"/>
              </a:gdLst>
              <a:ahLst/>
              <a:cxnLst>
                <a:cxn ang="0">
                  <a:pos x="T0" y="T1"/>
                </a:cxn>
                <a:cxn ang="0">
                  <a:pos x="T2" y="T3"/>
                </a:cxn>
                <a:cxn ang="0">
                  <a:pos x="T4" y="T5"/>
                </a:cxn>
                <a:cxn ang="0">
                  <a:pos x="T6" y="T7"/>
                </a:cxn>
                <a:cxn ang="0">
                  <a:pos x="T8" y="T9"/>
                </a:cxn>
              </a:cxnLst>
              <a:rect l="0" t="0" r="r" b="b"/>
              <a:pathLst>
                <a:path w="11" h="4">
                  <a:moveTo>
                    <a:pt x="3" y="0"/>
                  </a:moveTo>
                  <a:cubicBezTo>
                    <a:pt x="5" y="2"/>
                    <a:pt x="9" y="0"/>
                    <a:pt x="11" y="2"/>
                  </a:cubicBezTo>
                  <a:cubicBezTo>
                    <a:pt x="10" y="4"/>
                    <a:pt x="7" y="2"/>
                    <a:pt x="4" y="2"/>
                  </a:cubicBezTo>
                  <a:cubicBezTo>
                    <a:pt x="3" y="2"/>
                    <a:pt x="1" y="3"/>
                    <a:pt x="0" y="2"/>
                  </a:cubicBezTo>
                  <a:cubicBezTo>
                    <a:pt x="1" y="1"/>
                    <a:pt x="3" y="2"/>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2"/>
            <p:cNvSpPr/>
            <p:nvPr/>
          </p:nvSpPr>
          <p:spPr bwMode="auto">
            <a:xfrm>
              <a:off x="2722" y="2045"/>
              <a:ext cx="76" cy="62"/>
            </a:xfrm>
            <a:custGeom>
              <a:avLst/>
              <a:gdLst>
                <a:gd name="T0" fmla="*/ 4 w 17"/>
                <a:gd name="T1" fmla="*/ 0 h 14"/>
                <a:gd name="T2" fmla="*/ 5 w 17"/>
                <a:gd name="T3" fmla="*/ 2 h 14"/>
                <a:gd name="T4" fmla="*/ 16 w 17"/>
                <a:gd name="T5" fmla="*/ 1 h 14"/>
                <a:gd name="T6" fmla="*/ 16 w 17"/>
                <a:gd name="T7" fmla="*/ 3 h 14"/>
                <a:gd name="T8" fmla="*/ 15 w 17"/>
                <a:gd name="T9" fmla="*/ 4 h 14"/>
                <a:gd name="T10" fmla="*/ 13 w 17"/>
                <a:gd name="T11" fmla="*/ 2 h 14"/>
                <a:gd name="T12" fmla="*/ 8 w 17"/>
                <a:gd name="T13" fmla="*/ 2 h 14"/>
                <a:gd name="T14" fmla="*/ 5 w 17"/>
                <a:gd name="T15" fmla="*/ 4 h 14"/>
                <a:gd name="T16" fmla="*/ 5 w 17"/>
                <a:gd name="T17" fmla="*/ 10 h 14"/>
                <a:gd name="T18" fmla="*/ 5 w 17"/>
                <a:gd name="T19" fmla="*/ 14 h 14"/>
                <a:gd name="T20" fmla="*/ 4 w 17"/>
                <a:gd name="T21" fmla="*/ 11 h 14"/>
                <a:gd name="T22" fmla="*/ 3 w 17"/>
                <a:gd name="T23" fmla="*/ 4 h 14"/>
                <a:gd name="T24" fmla="*/ 0 w 17"/>
                <a:gd name="T25" fmla="*/ 3 h 14"/>
                <a:gd name="T26" fmla="*/ 4 w 17"/>
                <a:gd name="T2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4">
                  <a:moveTo>
                    <a:pt x="4" y="0"/>
                  </a:moveTo>
                  <a:cubicBezTo>
                    <a:pt x="5" y="0"/>
                    <a:pt x="5" y="2"/>
                    <a:pt x="5" y="2"/>
                  </a:cubicBezTo>
                  <a:cubicBezTo>
                    <a:pt x="8" y="1"/>
                    <a:pt x="12" y="2"/>
                    <a:pt x="16" y="1"/>
                  </a:cubicBezTo>
                  <a:cubicBezTo>
                    <a:pt x="15" y="2"/>
                    <a:pt x="16" y="2"/>
                    <a:pt x="16" y="3"/>
                  </a:cubicBezTo>
                  <a:cubicBezTo>
                    <a:pt x="17" y="4"/>
                    <a:pt x="15" y="3"/>
                    <a:pt x="15" y="4"/>
                  </a:cubicBezTo>
                  <a:cubicBezTo>
                    <a:pt x="14" y="3"/>
                    <a:pt x="14" y="3"/>
                    <a:pt x="13" y="2"/>
                  </a:cubicBezTo>
                  <a:cubicBezTo>
                    <a:pt x="11" y="2"/>
                    <a:pt x="10" y="4"/>
                    <a:pt x="8" y="2"/>
                  </a:cubicBezTo>
                  <a:cubicBezTo>
                    <a:pt x="7" y="3"/>
                    <a:pt x="6" y="3"/>
                    <a:pt x="5" y="4"/>
                  </a:cubicBezTo>
                  <a:cubicBezTo>
                    <a:pt x="5" y="5"/>
                    <a:pt x="6" y="9"/>
                    <a:pt x="5" y="10"/>
                  </a:cubicBezTo>
                  <a:cubicBezTo>
                    <a:pt x="6" y="11"/>
                    <a:pt x="6" y="13"/>
                    <a:pt x="5" y="14"/>
                  </a:cubicBezTo>
                  <a:cubicBezTo>
                    <a:pt x="4" y="14"/>
                    <a:pt x="4" y="12"/>
                    <a:pt x="4" y="11"/>
                  </a:cubicBezTo>
                  <a:cubicBezTo>
                    <a:pt x="3" y="9"/>
                    <a:pt x="4" y="7"/>
                    <a:pt x="3" y="4"/>
                  </a:cubicBezTo>
                  <a:cubicBezTo>
                    <a:pt x="1" y="3"/>
                    <a:pt x="0" y="4"/>
                    <a:pt x="0" y="3"/>
                  </a:cubicBezTo>
                  <a:cubicBezTo>
                    <a:pt x="0" y="1"/>
                    <a:pt x="4" y="2"/>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3"/>
            <p:cNvSpPr/>
            <p:nvPr/>
          </p:nvSpPr>
          <p:spPr bwMode="auto">
            <a:xfrm>
              <a:off x="3037" y="2045"/>
              <a:ext cx="49" cy="18"/>
            </a:xfrm>
            <a:custGeom>
              <a:avLst/>
              <a:gdLst>
                <a:gd name="T0" fmla="*/ 11 w 11"/>
                <a:gd name="T1" fmla="*/ 2 h 4"/>
                <a:gd name="T2" fmla="*/ 10 w 11"/>
                <a:gd name="T3" fmla="*/ 3 h 4"/>
                <a:gd name="T4" fmla="*/ 0 w 11"/>
                <a:gd name="T5" fmla="*/ 3 h 4"/>
                <a:gd name="T6" fmla="*/ 8 w 11"/>
                <a:gd name="T7" fmla="*/ 2 h 4"/>
                <a:gd name="T8" fmla="*/ 11 w 11"/>
                <a:gd name="T9" fmla="*/ 2 h 4"/>
              </a:gdLst>
              <a:ahLst/>
              <a:cxnLst>
                <a:cxn ang="0">
                  <a:pos x="T0" y="T1"/>
                </a:cxn>
                <a:cxn ang="0">
                  <a:pos x="T2" y="T3"/>
                </a:cxn>
                <a:cxn ang="0">
                  <a:pos x="T4" y="T5"/>
                </a:cxn>
                <a:cxn ang="0">
                  <a:pos x="T6" y="T7"/>
                </a:cxn>
                <a:cxn ang="0">
                  <a:pos x="T8" y="T9"/>
                </a:cxn>
              </a:cxnLst>
              <a:rect l="0" t="0" r="r" b="b"/>
              <a:pathLst>
                <a:path w="11" h="4">
                  <a:moveTo>
                    <a:pt x="11" y="2"/>
                  </a:moveTo>
                  <a:cubicBezTo>
                    <a:pt x="11" y="3"/>
                    <a:pt x="10" y="2"/>
                    <a:pt x="10" y="3"/>
                  </a:cubicBezTo>
                  <a:cubicBezTo>
                    <a:pt x="6" y="2"/>
                    <a:pt x="4" y="4"/>
                    <a:pt x="0" y="3"/>
                  </a:cubicBezTo>
                  <a:cubicBezTo>
                    <a:pt x="2" y="0"/>
                    <a:pt x="6" y="1"/>
                    <a:pt x="8" y="2"/>
                  </a:cubicBezTo>
                  <a:cubicBezTo>
                    <a:pt x="9" y="2"/>
                    <a:pt x="10" y="1"/>
                    <a:pt x="1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4"/>
            <p:cNvSpPr/>
            <p:nvPr/>
          </p:nvSpPr>
          <p:spPr bwMode="auto">
            <a:xfrm>
              <a:off x="1912" y="2050"/>
              <a:ext cx="44" cy="13"/>
            </a:xfrm>
            <a:custGeom>
              <a:avLst/>
              <a:gdLst>
                <a:gd name="T0" fmla="*/ 1 w 10"/>
                <a:gd name="T1" fmla="*/ 0 h 3"/>
                <a:gd name="T2" fmla="*/ 5 w 10"/>
                <a:gd name="T3" fmla="*/ 2 h 3"/>
                <a:gd name="T4" fmla="*/ 10 w 10"/>
                <a:gd name="T5" fmla="*/ 2 h 3"/>
                <a:gd name="T6" fmla="*/ 0 w 10"/>
                <a:gd name="T7" fmla="*/ 2 h 3"/>
                <a:gd name="T8" fmla="*/ 1 w 10"/>
                <a:gd name="T9" fmla="*/ 0 h 3"/>
              </a:gdLst>
              <a:ahLst/>
              <a:cxnLst>
                <a:cxn ang="0">
                  <a:pos x="T0" y="T1"/>
                </a:cxn>
                <a:cxn ang="0">
                  <a:pos x="T2" y="T3"/>
                </a:cxn>
                <a:cxn ang="0">
                  <a:pos x="T4" y="T5"/>
                </a:cxn>
                <a:cxn ang="0">
                  <a:pos x="T6" y="T7"/>
                </a:cxn>
                <a:cxn ang="0">
                  <a:pos x="T8" y="T9"/>
                </a:cxn>
              </a:cxnLst>
              <a:rect l="0" t="0" r="r" b="b"/>
              <a:pathLst>
                <a:path w="10" h="3">
                  <a:moveTo>
                    <a:pt x="1" y="0"/>
                  </a:moveTo>
                  <a:cubicBezTo>
                    <a:pt x="3" y="2"/>
                    <a:pt x="4" y="0"/>
                    <a:pt x="5" y="2"/>
                  </a:cubicBezTo>
                  <a:cubicBezTo>
                    <a:pt x="7" y="1"/>
                    <a:pt x="9" y="1"/>
                    <a:pt x="10" y="2"/>
                  </a:cubicBezTo>
                  <a:cubicBezTo>
                    <a:pt x="7" y="2"/>
                    <a:pt x="4" y="3"/>
                    <a:pt x="0" y="2"/>
                  </a:cubicBezTo>
                  <a:cubicBezTo>
                    <a:pt x="0" y="2"/>
                    <a:pt x="0"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5"/>
            <p:cNvSpPr/>
            <p:nvPr/>
          </p:nvSpPr>
          <p:spPr bwMode="auto">
            <a:xfrm>
              <a:off x="2014" y="2050"/>
              <a:ext cx="39" cy="17"/>
            </a:xfrm>
            <a:custGeom>
              <a:avLst/>
              <a:gdLst>
                <a:gd name="T0" fmla="*/ 9 w 9"/>
                <a:gd name="T1" fmla="*/ 2 h 4"/>
                <a:gd name="T2" fmla="*/ 1 w 9"/>
                <a:gd name="T3" fmla="*/ 3 h 4"/>
                <a:gd name="T4" fmla="*/ 0 w 9"/>
                <a:gd name="T5" fmla="*/ 2 h 4"/>
                <a:gd name="T6" fmla="*/ 4 w 9"/>
                <a:gd name="T7" fmla="*/ 1 h 4"/>
                <a:gd name="T8" fmla="*/ 9 w 9"/>
                <a:gd name="T9" fmla="*/ 2 h 4"/>
              </a:gdLst>
              <a:ahLst/>
              <a:cxnLst>
                <a:cxn ang="0">
                  <a:pos x="T0" y="T1"/>
                </a:cxn>
                <a:cxn ang="0">
                  <a:pos x="T2" y="T3"/>
                </a:cxn>
                <a:cxn ang="0">
                  <a:pos x="T4" y="T5"/>
                </a:cxn>
                <a:cxn ang="0">
                  <a:pos x="T6" y="T7"/>
                </a:cxn>
                <a:cxn ang="0">
                  <a:pos x="T8" y="T9"/>
                </a:cxn>
              </a:cxnLst>
              <a:rect l="0" t="0" r="r" b="b"/>
              <a:pathLst>
                <a:path w="9" h="4">
                  <a:moveTo>
                    <a:pt x="9" y="2"/>
                  </a:moveTo>
                  <a:cubicBezTo>
                    <a:pt x="8" y="4"/>
                    <a:pt x="4" y="2"/>
                    <a:pt x="1" y="3"/>
                  </a:cubicBezTo>
                  <a:cubicBezTo>
                    <a:pt x="1" y="2"/>
                    <a:pt x="0" y="3"/>
                    <a:pt x="0" y="2"/>
                  </a:cubicBezTo>
                  <a:cubicBezTo>
                    <a:pt x="1" y="0"/>
                    <a:pt x="4" y="2"/>
                    <a:pt x="4" y="1"/>
                  </a:cubicBezTo>
                  <a:cubicBezTo>
                    <a:pt x="6" y="1"/>
                    <a:pt x="8" y="1"/>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6"/>
            <p:cNvSpPr/>
            <p:nvPr/>
          </p:nvSpPr>
          <p:spPr bwMode="auto">
            <a:xfrm>
              <a:off x="2939" y="2050"/>
              <a:ext cx="54" cy="13"/>
            </a:xfrm>
            <a:custGeom>
              <a:avLst/>
              <a:gdLst>
                <a:gd name="T0" fmla="*/ 12 w 12"/>
                <a:gd name="T1" fmla="*/ 2 h 3"/>
                <a:gd name="T2" fmla="*/ 12 w 12"/>
                <a:gd name="T3" fmla="*/ 2 h 3"/>
                <a:gd name="T4" fmla="*/ 1 w 12"/>
                <a:gd name="T5" fmla="*/ 3 h 3"/>
                <a:gd name="T6" fmla="*/ 1 w 12"/>
                <a:gd name="T7" fmla="*/ 1 h 3"/>
                <a:gd name="T8" fmla="*/ 12 w 12"/>
                <a:gd name="T9" fmla="*/ 2 h 3"/>
              </a:gdLst>
              <a:ahLst/>
              <a:cxnLst>
                <a:cxn ang="0">
                  <a:pos x="T0" y="T1"/>
                </a:cxn>
                <a:cxn ang="0">
                  <a:pos x="T2" y="T3"/>
                </a:cxn>
                <a:cxn ang="0">
                  <a:pos x="T4" y="T5"/>
                </a:cxn>
                <a:cxn ang="0">
                  <a:pos x="T6" y="T7"/>
                </a:cxn>
                <a:cxn ang="0">
                  <a:pos x="T8" y="T9"/>
                </a:cxn>
              </a:cxnLst>
              <a:rect l="0" t="0" r="r" b="b"/>
              <a:pathLst>
                <a:path w="12" h="3">
                  <a:moveTo>
                    <a:pt x="12" y="2"/>
                  </a:moveTo>
                  <a:cubicBezTo>
                    <a:pt x="12" y="2"/>
                    <a:pt x="11" y="2"/>
                    <a:pt x="12" y="2"/>
                  </a:cubicBezTo>
                  <a:cubicBezTo>
                    <a:pt x="9" y="3"/>
                    <a:pt x="4" y="3"/>
                    <a:pt x="1" y="3"/>
                  </a:cubicBezTo>
                  <a:cubicBezTo>
                    <a:pt x="0" y="2"/>
                    <a:pt x="1" y="1"/>
                    <a:pt x="1" y="1"/>
                  </a:cubicBezTo>
                  <a:cubicBezTo>
                    <a:pt x="4" y="3"/>
                    <a:pt x="9" y="0"/>
                    <a:pt x="1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7"/>
            <p:cNvSpPr/>
            <p:nvPr/>
          </p:nvSpPr>
          <p:spPr bwMode="auto">
            <a:xfrm>
              <a:off x="3099" y="2054"/>
              <a:ext cx="13" cy="44"/>
            </a:xfrm>
            <a:custGeom>
              <a:avLst/>
              <a:gdLst>
                <a:gd name="T0" fmla="*/ 1 w 3"/>
                <a:gd name="T1" fmla="*/ 0 h 10"/>
                <a:gd name="T2" fmla="*/ 2 w 3"/>
                <a:gd name="T3" fmla="*/ 0 h 10"/>
                <a:gd name="T4" fmla="*/ 3 w 3"/>
                <a:gd name="T5" fmla="*/ 10 h 10"/>
                <a:gd name="T6" fmla="*/ 1 w 3"/>
                <a:gd name="T7" fmla="*/ 6 h 10"/>
                <a:gd name="T8" fmla="*/ 1 w 3"/>
                <a:gd name="T9" fmla="*/ 0 h 10"/>
              </a:gdLst>
              <a:ahLst/>
              <a:cxnLst>
                <a:cxn ang="0">
                  <a:pos x="T0" y="T1"/>
                </a:cxn>
                <a:cxn ang="0">
                  <a:pos x="T2" y="T3"/>
                </a:cxn>
                <a:cxn ang="0">
                  <a:pos x="T4" y="T5"/>
                </a:cxn>
                <a:cxn ang="0">
                  <a:pos x="T6" y="T7"/>
                </a:cxn>
                <a:cxn ang="0">
                  <a:pos x="T8" y="T9"/>
                </a:cxn>
              </a:cxnLst>
              <a:rect l="0" t="0" r="r" b="b"/>
              <a:pathLst>
                <a:path w="3" h="10">
                  <a:moveTo>
                    <a:pt x="1" y="0"/>
                  </a:moveTo>
                  <a:cubicBezTo>
                    <a:pt x="1" y="0"/>
                    <a:pt x="2" y="0"/>
                    <a:pt x="2" y="0"/>
                  </a:cubicBezTo>
                  <a:cubicBezTo>
                    <a:pt x="3" y="4"/>
                    <a:pt x="3" y="7"/>
                    <a:pt x="3" y="10"/>
                  </a:cubicBezTo>
                  <a:cubicBezTo>
                    <a:pt x="0" y="10"/>
                    <a:pt x="2" y="7"/>
                    <a:pt x="1" y="6"/>
                  </a:cubicBezTo>
                  <a:cubicBezTo>
                    <a:pt x="1" y="4"/>
                    <a:pt x="0" y="2"/>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8"/>
            <p:cNvSpPr/>
            <p:nvPr/>
          </p:nvSpPr>
          <p:spPr bwMode="auto">
            <a:xfrm>
              <a:off x="2634" y="2054"/>
              <a:ext cx="53" cy="13"/>
            </a:xfrm>
            <a:custGeom>
              <a:avLst/>
              <a:gdLst>
                <a:gd name="T0" fmla="*/ 0 w 12"/>
                <a:gd name="T1" fmla="*/ 1 h 3"/>
                <a:gd name="T2" fmla="*/ 1 w 12"/>
                <a:gd name="T3" fmla="*/ 1 h 3"/>
                <a:gd name="T4" fmla="*/ 12 w 12"/>
                <a:gd name="T5" fmla="*/ 2 h 3"/>
                <a:gd name="T6" fmla="*/ 9 w 12"/>
                <a:gd name="T7" fmla="*/ 2 h 3"/>
                <a:gd name="T8" fmla="*/ 0 w 12"/>
                <a:gd name="T9" fmla="*/ 2 h 3"/>
                <a:gd name="T10" fmla="*/ 0 w 12"/>
                <a:gd name="T11" fmla="*/ 1 h 3"/>
              </a:gdLst>
              <a:ahLst/>
              <a:cxnLst>
                <a:cxn ang="0">
                  <a:pos x="T0" y="T1"/>
                </a:cxn>
                <a:cxn ang="0">
                  <a:pos x="T2" y="T3"/>
                </a:cxn>
                <a:cxn ang="0">
                  <a:pos x="T4" y="T5"/>
                </a:cxn>
                <a:cxn ang="0">
                  <a:pos x="T6" y="T7"/>
                </a:cxn>
                <a:cxn ang="0">
                  <a:pos x="T8" y="T9"/>
                </a:cxn>
                <a:cxn ang="0">
                  <a:pos x="T10" y="T11"/>
                </a:cxn>
              </a:cxnLst>
              <a:rect l="0" t="0" r="r" b="b"/>
              <a:pathLst>
                <a:path w="12" h="3">
                  <a:moveTo>
                    <a:pt x="0" y="1"/>
                  </a:moveTo>
                  <a:cubicBezTo>
                    <a:pt x="1" y="1"/>
                    <a:pt x="1" y="1"/>
                    <a:pt x="1" y="1"/>
                  </a:cubicBezTo>
                  <a:cubicBezTo>
                    <a:pt x="5" y="2"/>
                    <a:pt x="9" y="0"/>
                    <a:pt x="12" y="2"/>
                  </a:cubicBezTo>
                  <a:cubicBezTo>
                    <a:pt x="12" y="3"/>
                    <a:pt x="10" y="2"/>
                    <a:pt x="9" y="2"/>
                  </a:cubicBezTo>
                  <a:cubicBezTo>
                    <a:pt x="7" y="2"/>
                    <a:pt x="3" y="3"/>
                    <a:pt x="0" y="2"/>
                  </a:cubicBezTo>
                  <a:cubicBezTo>
                    <a:pt x="0" y="1"/>
                    <a:pt x="1"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9"/>
            <p:cNvSpPr/>
            <p:nvPr/>
          </p:nvSpPr>
          <p:spPr bwMode="auto">
            <a:xfrm>
              <a:off x="2089" y="2054"/>
              <a:ext cx="44" cy="13"/>
            </a:xfrm>
            <a:custGeom>
              <a:avLst/>
              <a:gdLst>
                <a:gd name="T0" fmla="*/ 1 w 10"/>
                <a:gd name="T1" fmla="*/ 1 h 3"/>
                <a:gd name="T2" fmla="*/ 10 w 10"/>
                <a:gd name="T3" fmla="*/ 1 h 3"/>
                <a:gd name="T4" fmla="*/ 8 w 10"/>
                <a:gd name="T5" fmla="*/ 2 h 3"/>
                <a:gd name="T6" fmla="*/ 0 w 10"/>
                <a:gd name="T7" fmla="*/ 2 h 3"/>
                <a:gd name="T8" fmla="*/ 1 w 10"/>
                <a:gd name="T9" fmla="*/ 1 h 3"/>
              </a:gdLst>
              <a:ahLst/>
              <a:cxnLst>
                <a:cxn ang="0">
                  <a:pos x="T0" y="T1"/>
                </a:cxn>
                <a:cxn ang="0">
                  <a:pos x="T2" y="T3"/>
                </a:cxn>
                <a:cxn ang="0">
                  <a:pos x="T4" y="T5"/>
                </a:cxn>
                <a:cxn ang="0">
                  <a:pos x="T6" y="T7"/>
                </a:cxn>
                <a:cxn ang="0">
                  <a:pos x="T8" y="T9"/>
                </a:cxn>
              </a:cxnLst>
              <a:rect l="0" t="0" r="r" b="b"/>
              <a:pathLst>
                <a:path w="10" h="3">
                  <a:moveTo>
                    <a:pt x="1" y="1"/>
                  </a:moveTo>
                  <a:cubicBezTo>
                    <a:pt x="3" y="1"/>
                    <a:pt x="8" y="0"/>
                    <a:pt x="10" y="1"/>
                  </a:cubicBezTo>
                  <a:cubicBezTo>
                    <a:pt x="10" y="3"/>
                    <a:pt x="9" y="2"/>
                    <a:pt x="8" y="2"/>
                  </a:cubicBezTo>
                  <a:cubicBezTo>
                    <a:pt x="5" y="2"/>
                    <a:pt x="3" y="3"/>
                    <a:pt x="0" y="2"/>
                  </a:cubicBezTo>
                  <a:cubicBezTo>
                    <a:pt x="0" y="2"/>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40"/>
            <p:cNvSpPr/>
            <p:nvPr/>
          </p:nvSpPr>
          <p:spPr bwMode="auto">
            <a:xfrm>
              <a:off x="2164" y="2058"/>
              <a:ext cx="40" cy="9"/>
            </a:xfrm>
            <a:custGeom>
              <a:avLst/>
              <a:gdLst>
                <a:gd name="T0" fmla="*/ 0 w 9"/>
                <a:gd name="T1" fmla="*/ 0 h 2"/>
                <a:gd name="T2" fmla="*/ 9 w 9"/>
                <a:gd name="T3" fmla="*/ 1 h 2"/>
                <a:gd name="T4" fmla="*/ 9 w 9"/>
                <a:gd name="T5" fmla="*/ 2 h 2"/>
                <a:gd name="T6" fmla="*/ 0 w 9"/>
                <a:gd name="T7" fmla="*/ 2 h 2"/>
                <a:gd name="T8" fmla="*/ 0 w 9"/>
                <a:gd name="T9" fmla="*/ 0 h 2"/>
              </a:gdLst>
              <a:ahLst/>
              <a:cxnLst>
                <a:cxn ang="0">
                  <a:pos x="T0" y="T1"/>
                </a:cxn>
                <a:cxn ang="0">
                  <a:pos x="T2" y="T3"/>
                </a:cxn>
                <a:cxn ang="0">
                  <a:pos x="T4" y="T5"/>
                </a:cxn>
                <a:cxn ang="0">
                  <a:pos x="T6" y="T7"/>
                </a:cxn>
                <a:cxn ang="0">
                  <a:pos x="T8" y="T9"/>
                </a:cxn>
              </a:cxnLst>
              <a:rect l="0" t="0" r="r" b="b"/>
              <a:pathLst>
                <a:path w="9" h="2">
                  <a:moveTo>
                    <a:pt x="0" y="0"/>
                  </a:moveTo>
                  <a:cubicBezTo>
                    <a:pt x="4" y="0"/>
                    <a:pt x="6" y="0"/>
                    <a:pt x="9" y="1"/>
                  </a:cubicBezTo>
                  <a:cubicBezTo>
                    <a:pt x="9" y="1"/>
                    <a:pt x="9" y="1"/>
                    <a:pt x="9" y="2"/>
                  </a:cubicBezTo>
                  <a:cubicBezTo>
                    <a:pt x="6" y="2"/>
                    <a:pt x="4" y="2"/>
                    <a:pt x="0" y="2"/>
                  </a:cubicBezTo>
                  <a:cubicBezTo>
                    <a:pt x="0" y="2"/>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41"/>
            <p:cNvSpPr/>
            <p:nvPr/>
          </p:nvSpPr>
          <p:spPr bwMode="auto">
            <a:xfrm>
              <a:off x="2461" y="2058"/>
              <a:ext cx="53" cy="14"/>
            </a:xfrm>
            <a:custGeom>
              <a:avLst/>
              <a:gdLst>
                <a:gd name="T0" fmla="*/ 12 w 12"/>
                <a:gd name="T1" fmla="*/ 1 h 3"/>
                <a:gd name="T2" fmla="*/ 12 w 12"/>
                <a:gd name="T3" fmla="*/ 1 h 3"/>
                <a:gd name="T4" fmla="*/ 11 w 12"/>
                <a:gd name="T5" fmla="*/ 3 h 3"/>
                <a:gd name="T6" fmla="*/ 0 w 12"/>
                <a:gd name="T7" fmla="*/ 1 h 3"/>
                <a:gd name="T8" fmla="*/ 1 w 12"/>
                <a:gd name="T9" fmla="*/ 0 h 3"/>
                <a:gd name="T10" fmla="*/ 12 w 12"/>
                <a:gd name="T11" fmla="*/ 1 h 3"/>
              </a:gdLst>
              <a:ahLst/>
              <a:cxnLst>
                <a:cxn ang="0">
                  <a:pos x="T0" y="T1"/>
                </a:cxn>
                <a:cxn ang="0">
                  <a:pos x="T2" y="T3"/>
                </a:cxn>
                <a:cxn ang="0">
                  <a:pos x="T4" y="T5"/>
                </a:cxn>
                <a:cxn ang="0">
                  <a:pos x="T6" y="T7"/>
                </a:cxn>
                <a:cxn ang="0">
                  <a:pos x="T8" y="T9"/>
                </a:cxn>
                <a:cxn ang="0">
                  <a:pos x="T10" y="T11"/>
                </a:cxn>
              </a:cxnLst>
              <a:rect l="0" t="0" r="r" b="b"/>
              <a:pathLst>
                <a:path w="12" h="3">
                  <a:moveTo>
                    <a:pt x="12" y="1"/>
                  </a:moveTo>
                  <a:cubicBezTo>
                    <a:pt x="12" y="1"/>
                    <a:pt x="12" y="1"/>
                    <a:pt x="12" y="1"/>
                  </a:cubicBezTo>
                  <a:cubicBezTo>
                    <a:pt x="12" y="2"/>
                    <a:pt x="11" y="2"/>
                    <a:pt x="11" y="3"/>
                  </a:cubicBezTo>
                  <a:cubicBezTo>
                    <a:pt x="7" y="1"/>
                    <a:pt x="4" y="3"/>
                    <a:pt x="0" y="1"/>
                  </a:cubicBezTo>
                  <a:cubicBezTo>
                    <a:pt x="0" y="0"/>
                    <a:pt x="1" y="1"/>
                    <a:pt x="1" y="0"/>
                  </a:cubicBezTo>
                  <a:cubicBezTo>
                    <a:pt x="5" y="1"/>
                    <a:pt x="8" y="1"/>
                    <a:pt x="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42"/>
            <p:cNvSpPr/>
            <p:nvPr/>
          </p:nvSpPr>
          <p:spPr bwMode="auto">
            <a:xfrm>
              <a:off x="2395" y="2058"/>
              <a:ext cx="22" cy="14"/>
            </a:xfrm>
            <a:custGeom>
              <a:avLst/>
              <a:gdLst>
                <a:gd name="T0" fmla="*/ 5 w 5"/>
                <a:gd name="T1" fmla="*/ 2 h 3"/>
                <a:gd name="T2" fmla="*/ 4 w 5"/>
                <a:gd name="T3" fmla="*/ 3 h 3"/>
                <a:gd name="T4" fmla="*/ 0 w 5"/>
                <a:gd name="T5" fmla="*/ 2 h 3"/>
                <a:gd name="T6" fmla="*/ 5 w 5"/>
                <a:gd name="T7" fmla="*/ 2 h 3"/>
              </a:gdLst>
              <a:ahLst/>
              <a:cxnLst>
                <a:cxn ang="0">
                  <a:pos x="T0" y="T1"/>
                </a:cxn>
                <a:cxn ang="0">
                  <a:pos x="T2" y="T3"/>
                </a:cxn>
                <a:cxn ang="0">
                  <a:pos x="T4" y="T5"/>
                </a:cxn>
                <a:cxn ang="0">
                  <a:pos x="T6" y="T7"/>
                </a:cxn>
              </a:cxnLst>
              <a:rect l="0" t="0" r="r" b="b"/>
              <a:pathLst>
                <a:path w="5" h="3">
                  <a:moveTo>
                    <a:pt x="5" y="2"/>
                  </a:moveTo>
                  <a:cubicBezTo>
                    <a:pt x="5" y="3"/>
                    <a:pt x="4" y="2"/>
                    <a:pt x="4" y="3"/>
                  </a:cubicBezTo>
                  <a:cubicBezTo>
                    <a:pt x="4" y="2"/>
                    <a:pt x="2" y="2"/>
                    <a:pt x="0" y="2"/>
                  </a:cubicBezTo>
                  <a:cubicBezTo>
                    <a:pt x="1" y="1"/>
                    <a:pt x="5" y="0"/>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43"/>
            <p:cNvSpPr/>
            <p:nvPr/>
          </p:nvSpPr>
          <p:spPr bwMode="auto">
            <a:xfrm>
              <a:off x="2359" y="2063"/>
              <a:ext cx="36" cy="13"/>
            </a:xfrm>
            <a:custGeom>
              <a:avLst/>
              <a:gdLst>
                <a:gd name="T0" fmla="*/ 8 w 8"/>
                <a:gd name="T1" fmla="*/ 0 h 3"/>
                <a:gd name="T2" fmla="*/ 0 w 8"/>
                <a:gd name="T3" fmla="*/ 2 h 3"/>
                <a:gd name="T4" fmla="*/ 0 w 8"/>
                <a:gd name="T5" fmla="*/ 1 h 3"/>
                <a:gd name="T6" fmla="*/ 8 w 8"/>
                <a:gd name="T7" fmla="*/ 0 h 3"/>
              </a:gdLst>
              <a:ahLst/>
              <a:cxnLst>
                <a:cxn ang="0">
                  <a:pos x="T0" y="T1"/>
                </a:cxn>
                <a:cxn ang="0">
                  <a:pos x="T2" y="T3"/>
                </a:cxn>
                <a:cxn ang="0">
                  <a:pos x="T4" y="T5"/>
                </a:cxn>
                <a:cxn ang="0">
                  <a:pos x="T6" y="T7"/>
                </a:cxn>
              </a:cxnLst>
              <a:rect l="0" t="0" r="r" b="b"/>
              <a:pathLst>
                <a:path w="8" h="3">
                  <a:moveTo>
                    <a:pt x="8" y="0"/>
                  </a:moveTo>
                  <a:cubicBezTo>
                    <a:pt x="7" y="3"/>
                    <a:pt x="2" y="2"/>
                    <a:pt x="0" y="2"/>
                  </a:cubicBezTo>
                  <a:cubicBezTo>
                    <a:pt x="0" y="2"/>
                    <a:pt x="0" y="2"/>
                    <a:pt x="0" y="1"/>
                  </a:cubicBezTo>
                  <a:cubicBezTo>
                    <a:pt x="3" y="0"/>
                    <a:pt x="5" y="1"/>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44"/>
            <p:cNvSpPr/>
            <p:nvPr/>
          </p:nvSpPr>
          <p:spPr bwMode="auto">
            <a:xfrm>
              <a:off x="3108" y="2156"/>
              <a:ext cx="9" cy="53"/>
            </a:xfrm>
            <a:custGeom>
              <a:avLst/>
              <a:gdLst>
                <a:gd name="T0" fmla="*/ 0 w 2"/>
                <a:gd name="T1" fmla="*/ 0 h 12"/>
                <a:gd name="T2" fmla="*/ 2 w 2"/>
                <a:gd name="T3" fmla="*/ 12 h 12"/>
                <a:gd name="T4" fmla="*/ 0 w 2"/>
                <a:gd name="T5" fmla="*/ 8 h 12"/>
                <a:gd name="T6" fmla="*/ 0 w 2"/>
                <a:gd name="T7" fmla="*/ 0 h 12"/>
              </a:gdLst>
              <a:ahLst/>
              <a:cxnLst>
                <a:cxn ang="0">
                  <a:pos x="T0" y="T1"/>
                </a:cxn>
                <a:cxn ang="0">
                  <a:pos x="T2" y="T3"/>
                </a:cxn>
                <a:cxn ang="0">
                  <a:pos x="T4" y="T5"/>
                </a:cxn>
                <a:cxn ang="0">
                  <a:pos x="T6" y="T7"/>
                </a:cxn>
              </a:cxnLst>
              <a:rect l="0" t="0" r="r" b="b"/>
              <a:pathLst>
                <a:path w="2" h="12">
                  <a:moveTo>
                    <a:pt x="0" y="0"/>
                  </a:moveTo>
                  <a:cubicBezTo>
                    <a:pt x="2" y="3"/>
                    <a:pt x="2" y="9"/>
                    <a:pt x="2" y="12"/>
                  </a:cubicBezTo>
                  <a:cubicBezTo>
                    <a:pt x="0" y="12"/>
                    <a:pt x="0" y="9"/>
                    <a:pt x="0" y="8"/>
                  </a:cubicBezTo>
                  <a:cubicBezTo>
                    <a:pt x="0" y="5"/>
                    <a:pt x="0" y="2"/>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45"/>
            <p:cNvSpPr/>
            <p:nvPr/>
          </p:nvSpPr>
          <p:spPr bwMode="auto">
            <a:xfrm>
              <a:off x="3227" y="2165"/>
              <a:ext cx="14" cy="58"/>
            </a:xfrm>
            <a:custGeom>
              <a:avLst/>
              <a:gdLst>
                <a:gd name="T0" fmla="*/ 0 w 3"/>
                <a:gd name="T1" fmla="*/ 0 h 13"/>
                <a:gd name="T2" fmla="*/ 1 w 3"/>
                <a:gd name="T3" fmla="*/ 13 h 13"/>
                <a:gd name="T4" fmla="*/ 0 w 3"/>
                <a:gd name="T5" fmla="*/ 0 h 13"/>
              </a:gdLst>
              <a:ahLst/>
              <a:cxnLst>
                <a:cxn ang="0">
                  <a:pos x="T0" y="T1"/>
                </a:cxn>
                <a:cxn ang="0">
                  <a:pos x="T2" y="T3"/>
                </a:cxn>
                <a:cxn ang="0">
                  <a:pos x="T4" y="T5"/>
                </a:cxn>
              </a:cxnLst>
              <a:rect l="0" t="0" r="r" b="b"/>
              <a:pathLst>
                <a:path w="3" h="13">
                  <a:moveTo>
                    <a:pt x="0" y="0"/>
                  </a:moveTo>
                  <a:cubicBezTo>
                    <a:pt x="3" y="2"/>
                    <a:pt x="2" y="9"/>
                    <a:pt x="1" y="13"/>
                  </a:cubicBezTo>
                  <a:cubicBezTo>
                    <a:pt x="0" y="9"/>
                    <a:pt x="0" y="5"/>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46"/>
            <p:cNvSpPr/>
            <p:nvPr/>
          </p:nvSpPr>
          <p:spPr bwMode="auto">
            <a:xfrm>
              <a:off x="2736" y="2178"/>
              <a:ext cx="13" cy="45"/>
            </a:xfrm>
            <a:custGeom>
              <a:avLst/>
              <a:gdLst>
                <a:gd name="T0" fmla="*/ 2 w 3"/>
                <a:gd name="T1" fmla="*/ 0 h 10"/>
                <a:gd name="T2" fmla="*/ 3 w 3"/>
                <a:gd name="T3" fmla="*/ 9 h 10"/>
                <a:gd name="T4" fmla="*/ 1 w 3"/>
                <a:gd name="T5" fmla="*/ 0 h 10"/>
                <a:gd name="T6" fmla="*/ 2 w 3"/>
                <a:gd name="T7" fmla="*/ 0 h 10"/>
              </a:gdLst>
              <a:ahLst/>
              <a:cxnLst>
                <a:cxn ang="0">
                  <a:pos x="T0" y="T1"/>
                </a:cxn>
                <a:cxn ang="0">
                  <a:pos x="T2" y="T3"/>
                </a:cxn>
                <a:cxn ang="0">
                  <a:pos x="T4" y="T5"/>
                </a:cxn>
                <a:cxn ang="0">
                  <a:pos x="T6" y="T7"/>
                </a:cxn>
              </a:cxnLst>
              <a:rect l="0" t="0" r="r" b="b"/>
              <a:pathLst>
                <a:path w="3" h="10">
                  <a:moveTo>
                    <a:pt x="2" y="0"/>
                  </a:moveTo>
                  <a:cubicBezTo>
                    <a:pt x="2" y="3"/>
                    <a:pt x="3" y="6"/>
                    <a:pt x="3" y="9"/>
                  </a:cubicBezTo>
                  <a:cubicBezTo>
                    <a:pt x="0" y="10"/>
                    <a:pt x="0" y="0"/>
                    <a:pt x="1" y="0"/>
                  </a:cubicBezTo>
                  <a:cubicBezTo>
                    <a:pt x="1" y="0"/>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47"/>
            <p:cNvSpPr/>
            <p:nvPr/>
          </p:nvSpPr>
          <p:spPr bwMode="auto">
            <a:xfrm>
              <a:off x="2758" y="2218"/>
              <a:ext cx="62" cy="18"/>
            </a:xfrm>
            <a:custGeom>
              <a:avLst/>
              <a:gdLst>
                <a:gd name="T0" fmla="*/ 14 w 14"/>
                <a:gd name="T1" fmla="*/ 4 h 4"/>
                <a:gd name="T2" fmla="*/ 0 w 14"/>
                <a:gd name="T3" fmla="*/ 4 h 4"/>
                <a:gd name="T4" fmla="*/ 3 w 14"/>
                <a:gd name="T5" fmla="*/ 3 h 4"/>
                <a:gd name="T6" fmla="*/ 14 w 14"/>
                <a:gd name="T7" fmla="*/ 4 h 4"/>
              </a:gdLst>
              <a:ahLst/>
              <a:cxnLst>
                <a:cxn ang="0">
                  <a:pos x="T0" y="T1"/>
                </a:cxn>
                <a:cxn ang="0">
                  <a:pos x="T2" y="T3"/>
                </a:cxn>
                <a:cxn ang="0">
                  <a:pos x="T4" y="T5"/>
                </a:cxn>
                <a:cxn ang="0">
                  <a:pos x="T6" y="T7"/>
                </a:cxn>
              </a:cxnLst>
              <a:rect l="0" t="0" r="r" b="b"/>
              <a:pathLst>
                <a:path w="14" h="4">
                  <a:moveTo>
                    <a:pt x="14" y="4"/>
                  </a:moveTo>
                  <a:cubicBezTo>
                    <a:pt x="8" y="4"/>
                    <a:pt x="5" y="4"/>
                    <a:pt x="0" y="4"/>
                  </a:cubicBezTo>
                  <a:cubicBezTo>
                    <a:pt x="0" y="2"/>
                    <a:pt x="2" y="2"/>
                    <a:pt x="3" y="3"/>
                  </a:cubicBezTo>
                  <a:cubicBezTo>
                    <a:pt x="6" y="3"/>
                    <a:pt x="13" y="0"/>
                    <a:pt x="1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48"/>
            <p:cNvSpPr/>
            <p:nvPr/>
          </p:nvSpPr>
          <p:spPr bwMode="auto">
            <a:xfrm>
              <a:off x="2660" y="2227"/>
              <a:ext cx="54" cy="18"/>
            </a:xfrm>
            <a:custGeom>
              <a:avLst/>
              <a:gdLst>
                <a:gd name="T0" fmla="*/ 12 w 12"/>
                <a:gd name="T1" fmla="*/ 3 h 4"/>
                <a:gd name="T2" fmla="*/ 0 w 12"/>
                <a:gd name="T3" fmla="*/ 4 h 4"/>
                <a:gd name="T4" fmla="*/ 3 w 12"/>
                <a:gd name="T5" fmla="*/ 2 h 4"/>
                <a:gd name="T6" fmla="*/ 12 w 12"/>
                <a:gd name="T7" fmla="*/ 3 h 4"/>
              </a:gdLst>
              <a:ahLst/>
              <a:cxnLst>
                <a:cxn ang="0">
                  <a:pos x="T0" y="T1"/>
                </a:cxn>
                <a:cxn ang="0">
                  <a:pos x="T2" y="T3"/>
                </a:cxn>
                <a:cxn ang="0">
                  <a:pos x="T4" y="T5"/>
                </a:cxn>
                <a:cxn ang="0">
                  <a:pos x="T6" y="T7"/>
                </a:cxn>
              </a:cxnLst>
              <a:rect l="0" t="0" r="r" b="b"/>
              <a:pathLst>
                <a:path w="12" h="4">
                  <a:moveTo>
                    <a:pt x="12" y="3"/>
                  </a:moveTo>
                  <a:cubicBezTo>
                    <a:pt x="9" y="4"/>
                    <a:pt x="2" y="3"/>
                    <a:pt x="0" y="4"/>
                  </a:cubicBezTo>
                  <a:cubicBezTo>
                    <a:pt x="0" y="2"/>
                    <a:pt x="2" y="2"/>
                    <a:pt x="3" y="2"/>
                  </a:cubicBezTo>
                  <a:cubicBezTo>
                    <a:pt x="6" y="2"/>
                    <a:pt x="12" y="0"/>
                    <a:pt x="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49"/>
            <p:cNvSpPr/>
            <p:nvPr/>
          </p:nvSpPr>
          <p:spPr bwMode="auto">
            <a:xfrm>
              <a:off x="2452" y="2245"/>
              <a:ext cx="58" cy="18"/>
            </a:xfrm>
            <a:custGeom>
              <a:avLst/>
              <a:gdLst>
                <a:gd name="T0" fmla="*/ 13 w 13"/>
                <a:gd name="T1" fmla="*/ 2 h 4"/>
                <a:gd name="T2" fmla="*/ 5 w 13"/>
                <a:gd name="T3" fmla="*/ 3 h 4"/>
                <a:gd name="T4" fmla="*/ 1 w 13"/>
                <a:gd name="T5" fmla="*/ 3 h 4"/>
                <a:gd name="T6" fmla="*/ 7 w 13"/>
                <a:gd name="T7" fmla="*/ 1 h 4"/>
                <a:gd name="T8" fmla="*/ 13 w 13"/>
                <a:gd name="T9" fmla="*/ 2 h 4"/>
              </a:gdLst>
              <a:ahLst/>
              <a:cxnLst>
                <a:cxn ang="0">
                  <a:pos x="T0" y="T1"/>
                </a:cxn>
                <a:cxn ang="0">
                  <a:pos x="T2" y="T3"/>
                </a:cxn>
                <a:cxn ang="0">
                  <a:pos x="T4" y="T5"/>
                </a:cxn>
                <a:cxn ang="0">
                  <a:pos x="T6" y="T7"/>
                </a:cxn>
                <a:cxn ang="0">
                  <a:pos x="T8" y="T9"/>
                </a:cxn>
              </a:cxnLst>
              <a:rect l="0" t="0" r="r" b="b"/>
              <a:pathLst>
                <a:path w="13" h="4">
                  <a:moveTo>
                    <a:pt x="13" y="2"/>
                  </a:moveTo>
                  <a:cubicBezTo>
                    <a:pt x="11" y="4"/>
                    <a:pt x="8" y="2"/>
                    <a:pt x="5" y="3"/>
                  </a:cubicBezTo>
                  <a:cubicBezTo>
                    <a:pt x="3" y="3"/>
                    <a:pt x="2" y="4"/>
                    <a:pt x="1" y="3"/>
                  </a:cubicBezTo>
                  <a:cubicBezTo>
                    <a:pt x="0" y="1"/>
                    <a:pt x="5" y="1"/>
                    <a:pt x="7" y="1"/>
                  </a:cubicBezTo>
                  <a:cubicBezTo>
                    <a:pt x="9" y="1"/>
                    <a:pt x="12" y="0"/>
                    <a:pt x="1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50"/>
            <p:cNvSpPr/>
            <p:nvPr/>
          </p:nvSpPr>
          <p:spPr bwMode="auto">
            <a:xfrm>
              <a:off x="2124" y="2249"/>
              <a:ext cx="58" cy="23"/>
            </a:xfrm>
            <a:custGeom>
              <a:avLst/>
              <a:gdLst>
                <a:gd name="T0" fmla="*/ 13 w 13"/>
                <a:gd name="T1" fmla="*/ 2 h 5"/>
                <a:gd name="T2" fmla="*/ 0 w 13"/>
                <a:gd name="T3" fmla="*/ 3 h 5"/>
                <a:gd name="T4" fmla="*/ 0 w 13"/>
                <a:gd name="T5" fmla="*/ 2 h 5"/>
                <a:gd name="T6" fmla="*/ 11 w 13"/>
                <a:gd name="T7" fmla="*/ 1 h 5"/>
                <a:gd name="T8" fmla="*/ 13 w 13"/>
                <a:gd name="T9" fmla="*/ 2 h 5"/>
              </a:gdLst>
              <a:ahLst/>
              <a:cxnLst>
                <a:cxn ang="0">
                  <a:pos x="T0" y="T1"/>
                </a:cxn>
                <a:cxn ang="0">
                  <a:pos x="T2" y="T3"/>
                </a:cxn>
                <a:cxn ang="0">
                  <a:pos x="T4" y="T5"/>
                </a:cxn>
                <a:cxn ang="0">
                  <a:pos x="T6" y="T7"/>
                </a:cxn>
                <a:cxn ang="0">
                  <a:pos x="T8" y="T9"/>
                </a:cxn>
              </a:cxnLst>
              <a:rect l="0" t="0" r="r" b="b"/>
              <a:pathLst>
                <a:path w="13" h="5">
                  <a:moveTo>
                    <a:pt x="13" y="2"/>
                  </a:moveTo>
                  <a:cubicBezTo>
                    <a:pt x="10" y="5"/>
                    <a:pt x="4" y="1"/>
                    <a:pt x="0" y="3"/>
                  </a:cubicBezTo>
                  <a:cubicBezTo>
                    <a:pt x="0" y="3"/>
                    <a:pt x="0" y="2"/>
                    <a:pt x="0" y="2"/>
                  </a:cubicBezTo>
                  <a:cubicBezTo>
                    <a:pt x="3" y="1"/>
                    <a:pt x="8" y="0"/>
                    <a:pt x="11" y="1"/>
                  </a:cubicBezTo>
                  <a:cubicBezTo>
                    <a:pt x="12" y="1"/>
                    <a:pt x="13" y="1"/>
                    <a:pt x="1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51"/>
            <p:cNvSpPr/>
            <p:nvPr/>
          </p:nvSpPr>
          <p:spPr bwMode="auto">
            <a:xfrm>
              <a:off x="2231" y="2254"/>
              <a:ext cx="62" cy="13"/>
            </a:xfrm>
            <a:custGeom>
              <a:avLst/>
              <a:gdLst>
                <a:gd name="T0" fmla="*/ 14 w 14"/>
                <a:gd name="T1" fmla="*/ 0 h 3"/>
                <a:gd name="T2" fmla="*/ 0 w 14"/>
                <a:gd name="T3" fmla="*/ 2 h 3"/>
                <a:gd name="T4" fmla="*/ 0 w 14"/>
                <a:gd name="T5" fmla="*/ 1 h 3"/>
                <a:gd name="T6" fmla="*/ 14 w 14"/>
                <a:gd name="T7" fmla="*/ 0 h 3"/>
              </a:gdLst>
              <a:ahLst/>
              <a:cxnLst>
                <a:cxn ang="0">
                  <a:pos x="T0" y="T1"/>
                </a:cxn>
                <a:cxn ang="0">
                  <a:pos x="T2" y="T3"/>
                </a:cxn>
                <a:cxn ang="0">
                  <a:pos x="T4" y="T5"/>
                </a:cxn>
                <a:cxn ang="0">
                  <a:pos x="T6" y="T7"/>
                </a:cxn>
              </a:cxnLst>
              <a:rect l="0" t="0" r="r" b="b"/>
              <a:pathLst>
                <a:path w="14" h="3">
                  <a:moveTo>
                    <a:pt x="14" y="0"/>
                  </a:moveTo>
                  <a:cubicBezTo>
                    <a:pt x="11" y="3"/>
                    <a:pt x="3" y="1"/>
                    <a:pt x="0" y="2"/>
                  </a:cubicBezTo>
                  <a:cubicBezTo>
                    <a:pt x="0" y="1"/>
                    <a:pt x="0" y="1"/>
                    <a:pt x="0" y="1"/>
                  </a:cubicBezTo>
                  <a:cubicBezTo>
                    <a:pt x="5" y="0"/>
                    <a:pt x="10" y="0"/>
                    <a:pt x="1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52"/>
            <p:cNvSpPr/>
            <p:nvPr/>
          </p:nvSpPr>
          <p:spPr bwMode="auto">
            <a:xfrm>
              <a:off x="2022" y="2249"/>
              <a:ext cx="58" cy="18"/>
            </a:xfrm>
            <a:custGeom>
              <a:avLst/>
              <a:gdLst>
                <a:gd name="T0" fmla="*/ 13 w 13"/>
                <a:gd name="T1" fmla="*/ 1 h 4"/>
                <a:gd name="T2" fmla="*/ 0 w 13"/>
                <a:gd name="T3" fmla="*/ 3 h 4"/>
                <a:gd name="T4" fmla="*/ 13 w 13"/>
                <a:gd name="T5" fmla="*/ 1 h 4"/>
              </a:gdLst>
              <a:ahLst/>
              <a:cxnLst>
                <a:cxn ang="0">
                  <a:pos x="T0" y="T1"/>
                </a:cxn>
                <a:cxn ang="0">
                  <a:pos x="T2" y="T3"/>
                </a:cxn>
                <a:cxn ang="0">
                  <a:pos x="T4" y="T5"/>
                </a:cxn>
              </a:cxnLst>
              <a:rect l="0" t="0" r="r" b="b"/>
              <a:pathLst>
                <a:path w="13" h="4">
                  <a:moveTo>
                    <a:pt x="13" y="1"/>
                  </a:moveTo>
                  <a:cubicBezTo>
                    <a:pt x="10" y="3"/>
                    <a:pt x="4" y="4"/>
                    <a:pt x="0" y="3"/>
                  </a:cubicBezTo>
                  <a:cubicBezTo>
                    <a:pt x="3" y="2"/>
                    <a:pt x="9" y="0"/>
                    <a:pt x="1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53"/>
            <p:cNvSpPr/>
            <p:nvPr/>
          </p:nvSpPr>
          <p:spPr bwMode="auto">
            <a:xfrm>
              <a:off x="1859" y="2254"/>
              <a:ext cx="44" cy="18"/>
            </a:xfrm>
            <a:custGeom>
              <a:avLst/>
              <a:gdLst>
                <a:gd name="T0" fmla="*/ 10 w 10"/>
                <a:gd name="T1" fmla="*/ 1 h 4"/>
                <a:gd name="T2" fmla="*/ 3 w 10"/>
                <a:gd name="T3" fmla="*/ 3 h 4"/>
                <a:gd name="T4" fmla="*/ 0 w 10"/>
                <a:gd name="T5" fmla="*/ 3 h 4"/>
                <a:gd name="T6" fmla="*/ 0 w 10"/>
                <a:gd name="T7" fmla="*/ 1 h 4"/>
                <a:gd name="T8" fmla="*/ 10 w 10"/>
                <a:gd name="T9" fmla="*/ 1 h 4"/>
              </a:gdLst>
              <a:ahLst/>
              <a:cxnLst>
                <a:cxn ang="0">
                  <a:pos x="T0" y="T1"/>
                </a:cxn>
                <a:cxn ang="0">
                  <a:pos x="T2" y="T3"/>
                </a:cxn>
                <a:cxn ang="0">
                  <a:pos x="T4" y="T5"/>
                </a:cxn>
                <a:cxn ang="0">
                  <a:pos x="T6" y="T7"/>
                </a:cxn>
                <a:cxn ang="0">
                  <a:pos x="T8" y="T9"/>
                </a:cxn>
              </a:cxnLst>
              <a:rect l="0" t="0" r="r" b="b"/>
              <a:pathLst>
                <a:path w="10" h="4">
                  <a:moveTo>
                    <a:pt x="10" y="1"/>
                  </a:moveTo>
                  <a:cubicBezTo>
                    <a:pt x="8" y="4"/>
                    <a:pt x="6" y="2"/>
                    <a:pt x="3" y="3"/>
                  </a:cubicBezTo>
                  <a:cubicBezTo>
                    <a:pt x="2" y="3"/>
                    <a:pt x="1" y="4"/>
                    <a:pt x="0" y="3"/>
                  </a:cubicBezTo>
                  <a:cubicBezTo>
                    <a:pt x="0" y="2"/>
                    <a:pt x="0" y="2"/>
                    <a:pt x="0" y="1"/>
                  </a:cubicBezTo>
                  <a:cubicBezTo>
                    <a:pt x="3" y="1"/>
                    <a:pt x="7" y="0"/>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54"/>
            <p:cNvSpPr/>
            <p:nvPr/>
          </p:nvSpPr>
          <p:spPr bwMode="auto">
            <a:xfrm>
              <a:off x="1938" y="2254"/>
              <a:ext cx="49" cy="18"/>
            </a:xfrm>
            <a:custGeom>
              <a:avLst/>
              <a:gdLst>
                <a:gd name="T0" fmla="*/ 11 w 11"/>
                <a:gd name="T1" fmla="*/ 2 h 4"/>
                <a:gd name="T2" fmla="*/ 5 w 11"/>
                <a:gd name="T3" fmla="*/ 2 h 4"/>
                <a:gd name="T4" fmla="*/ 0 w 11"/>
                <a:gd name="T5" fmla="*/ 3 h 4"/>
                <a:gd name="T6" fmla="*/ 7 w 11"/>
                <a:gd name="T7" fmla="*/ 1 h 4"/>
                <a:gd name="T8" fmla="*/ 11 w 11"/>
                <a:gd name="T9" fmla="*/ 2 h 4"/>
              </a:gdLst>
              <a:ahLst/>
              <a:cxnLst>
                <a:cxn ang="0">
                  <a:pos x="T0" y="T1"/>
                </a:cxn>
                <a:cxn ang="0">
                  <a:pos x="T2" y="T3"/>
                </a:cxn>
                <a:cxn ang="0">
                  <a:pos x="T4" y="T5"/>
                </a:cxn>
                <a:cxn ang="0">
                  <a:pos x="T6" y="T7"/>
                </a:cxn>
                <a:cxn ang="0">
                  <a:pos x="T8" y="T9"/>
                </a:cxn>
              </a:cxnLst>
              <a:rect l="0" t="0" r="r" b="b"/>
              <a:pathLst>
                <a:path w="11" h="4">
                  <a:moveTo>
                    <a:pt x="11" y="2"/>
                  </a:moveTo>
                  <a:cubicBezTo>
                    <a:pt x="9" y="3"/>
                    <a:pt x="6" y="3"/>
                    <a:pt x="5" y="2"/>
                  </a:cubicBezTo>
                  <a:cubicBezTo>
                    <a:pt x="3" y="3"/>
                    <a:pt x="1" y="4"/>
                    <a:pt x="0" y="3"/>
                  </a:cubicBezTo>
                  <a:cubicBezTo>
                    <a:pt x="0" y="0"/>
                    <a:pt x="4" y="1"/>
                    <a:pt x="7" y="1"/>
                  </a:cubicBezTo>
                  <a:cubicBezTo>
                    <a:pt x="8" y="1"/>
                    <a:pt x="10" y="0"/>
                    <a:pt x="1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55"/>
            <p:cNvSpPr/>
            <p:nvPr/>
          </p:nvSpPr>
          <p:spPr bwMode="auto">
            <a:xfrm>
              <a:off x="3232" y="2263"/>
              <a:ext cx="13" cy="48"/>
            </a:xfrm>
            <a:custGeom>
              <a:avLst/>
              <a:gdLst>
                <a:gd name="T0" fmla="*/ 1 w 3"/>
                <a:gd name="T1" fmla="*/ 0 h 11"/>
                <a:gd name="T2" fmla="*/ 3 w 3"/>
                <a:gd name="T3" fmla="*/ 11 h 11"/>
                <a:gd name="T4" fmla="*/ 1 w 3"/>
                <a:gd name="T5" fmla="*/ 0 h 11"/>
              </a:gdLst>
              <a:ahLst/>
              <a:cxnLst>
                <a:cxn ang="0">
                  <a:pos x="T0" y="T1"/>
                </a:cxn>
                <a:cxn ang="0">
                  <a:pos x="T2" y="T3"/>
                </a:cxn>
                <a:cxn ang="0">
                  <a:pos x="T4" y="T5"/>
                </a:cxn>
              </a:cxnLst>
              <a:rect l="0" t="0" r="r" b="b"/>
              <a:pathLst>
                <a:path w="3" h="11">
                  <a:moveTo>
                    <a:pt x="1" y="0"/>
                  </a:moveTo>
                  <a:cubicBezTo>
                    <a:pt x="3" y="2"/>
                    <a:pt x="2" y="7"/>
                    <a:pt x="3" y="11"/>
                  </a:cubicBezTo>
                  <a:cubicBezTo>
                    <a:pt x="0" y="11"/>
                    <a:pt x="1" y="3"/>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56"/>
            <p:cNvSpPr/>
            <p:nvPr/>
          </p:nvSpPr>
          <p:spPr bwMode="auto">
            <a:xfrm>
              <a:off x="2306" y="2267"/>
              <a:ext cx="9" cy="67"/>
            </a:xfrm>
            <a:custGeom>
              <a:avLst/>
              <a:gdLst>
                <a:gd name="T0" fmla="*/ 1 w 2"/>
                <a:gd name="T1" fmla="*/ 1 h 15"/>
                <a:gd name="T2" fmla="*/ 2 w 2"/>
                <a:gd name="T3" fmla="*/ 1 h 15"/>
                <a:gd name="T4" fmla="*/ 1 w 2"/>
                <a:gd name="T5" fmla="*/ 15 h 15"/>
                <a:gd name="T6" fmla="*/ 1 w 2"/>
                <a:gd name="T7" fmla="*/ 1 h 15"/>
              </a:gdLst>
              <a:ahLst/>
              <a:cxnLst>
                <a:cxn ang="0">
                  <a:pos x="T0" y="T1"/>
                </a:cxn>
                <a:cxn ang="0">
                  <a:pos x="T2" y="T3"/>
                </a:cxn>
                <a:cxn ang="0">
                  <a:pos x="T4" y="T5"/>
                </a:cxn>
                <a:cxn ang="0">
                  <a:pos x="T6" y="T7"/>
                </a:cxn>
              </a:cxnLst>
              <a:rect l="0" t="0" r="r" b="b"/>
              <a:pathLst>
                <a:path w="2" h="15">
                  <a:moveTo>
                    <a:pt x="1" y="1"/>
                  </a:moveTo>
                  <a:cubicBezTo>
                    <a:pt x="1" y="0"/>
                    <a:pt x="1" y="1"/>
                    <a:pt x="2" y="1"/>
                  </a:cubicBezTo>
                  <a:cubicBezTo>
                    <a:pt x="2" y="6"/>
                    <a:pt x="2" y="11"/>
                    <a:pt x="1" y="15"/>
                  </a:cubicBezTo>
                  <a:cubicBezTo>
                    <a:pt x="0" y="12"/>
                    <a:pt x="0" y="5"/>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57"/>
            <p:cNvSpPr/>
            <p:nvPr/>
          </p:nvSpPr>
          <p:spPr bwMode="auto">
            <a:xfrm>
              <a:off x="2736" y="2276"/>
              <a:ext cx="13" cy="58"/>
            </a:xfrm>
            <a:custGeom>
              <a:avLst/>
              <a:gdLst>
                <a:gd name="T0" fmla="*/ 1 w 3"/>
                <a:gd name="T1" fmla="*/ 0 h 13"/>
                <a:gd name="T2" fmla="*/ 2 w 3"/>
                <a:gd name="T3" fmla="*/ 0 h 13"/>
                <a:gd name="T4" fmla="*/ 3 w 3"/>
                <a:gd name="T5" fmla="*/ 13 h 13"/>
                <a:gd name="T6" fmla="*/ 1 w 3"/>
                <a:gd name="T7" fmla="*/ 6 h 13"/>
                <a:gd name="T8" fmla="*/ 1 w 3"/>
                <a:gd name="T9" fmla="*/ 0 h 13"/>
              </a:gdLst>
              <a:ahLst/>
              <a:cxnLst>
                <a:cxn ang="0">
                  <a:pos x="T0" y="T1"/>
                </a:cxn>
                <a:cxn ang="0">
                  <a:pos x="T2" y="T3"/>
                </a:cxn>
                <a:cxn ang="0">
                  <a:pos x="T4" y="T5"/>
                </a:cxn>
                <a:cxn ang="0">
                  <a:pos x="T6" y="T7"/>
                </a:cxn>
                <a:cxn ang="0">
                  <a:pos x="T8" y="T9"/>
                </a:cxn>
              </a:cxnLst>
              <a:rect l="0" t="0" r="r" b="b"/>
              <a:pathLst>
                <a:path w="3" h="13">
                  <a:moveTo>
                    <a:pt x="1" y="0"/>
                  </a:moveTo>
                  <a:cubicBezTo>
                    <a:pt x="1" y="0"/>
                    <a:pt x="1" y="0"/>
                    <a:pt x="2" y="0"/>
                  </a:cubicBezTo>
                  <a:cubicBezTo>
                    <a:pt x="3" y="4"/>
                    <a:pt x="2" y="9"/>
                    <a:pt x="3" y="13"/>
                  </a:cubicBezTo>
                  <a:cubicBezTo>
                    <a:pt x="0" y="13"/>
                    <a:pt x="1" y="9"/>
                    <a:pt x="1" y="6"/>
                  </a:cubicBezTo>
                  <a:cubicBezTo>
                    <a:pt x="0" y="4"/>
                    <a:pt x="0" y="2"/>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58"/>
            <p:cNvSpPr/>
            <p:nvPr/>
          </p:nvSpPr>
          <p:spPr bwMode="auto">
            <a:xfrm>
              <a:off x="2979" y="2338"/>
              <a:ext cx="14" cy="58"/>
            </a:xfrm>
            <a:custGeom>
              <a:avLst/>
              <a:gdLst>
                <a:gd name="T0" fmla="*/ 1 w 3"/>
                <a:gd name="T1" fmla="*/ 0 h 13"/>
                <a:gd name="T2" fmla="*/ 1 w 3"/>
                <a:gd name="T3" fmla="*/ 0 h 13"/>
                <a:gd name="T4" fmla="*/ 3 w 3"/>
                <a:gd name="T5" fmla="*/ 13 h 13"/>
                <a:gd name="T6" fmla="*/ 1 w 3"/>
                <a:gd name="T7" fmla="*/ 13 h 13"/>
                <a:gd name="T8" fmla="*/ 1 w 3"/>
                <a:gd name="T9" fmla="*/ 0 h 13"/>
              </a:gdLst>
              <a:ahLst/>
              <a:cxnLst>
                <a:cxn ang="0">
                  <a:pos x="T0" y="T1"/>
                </a:cxn>
                <a:cxn ang="0">
                  <a:pos x="T2" y="T3"/>
                </a:cxn>
                <a:cxn ang="0">
                  <a:pos x="T4" y="T5"/>
                </a:cxn>
                <a:cxn ang="0">
                  <a:pos x="T6" y="T7"/>
                </a:cxn>
                <a:cxn ang="0">
                  <a:pos x="T8" y="T9"/>
                </a:cxn>
              </a:cxnLst>
              <a:rect l="0" t="0" r="r" b="b"/>
              <a:pathLst>
                <a:path w="3" h="13">
                  <a:moveTo>
                    <a:pt x="1" y="0"/>
                  </a:moveTo>
                  <a:cubicBezTo>
                    <a:pt x="1" y="0"/>
                    <a:pt x="1" y="0"/>
                    <a:pt x="1" y="0"/>
                  </a:cubicBezTo>
                  <a:cubicBezTo>
                    <a:pt x="3" y="3"/>
                    <a:pt x="3" y="9"/>
                    <a:pt x="3" y="13"/>
                  </a:cubicBezTo>
                  <a:cubicBezTo>
                    <a:pt x="2" y="13"/>
                    <a:pt x="2" y="12"/>
                    <a:pt x="1" y="13"/>
                  </a:cubicBezTo>
                  <a:cubicBezTo>
                    <a:pt x="1" y="8"/>
                    <a:pt x="0" y="4"/>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59"/>
            <p:cNvSpPr/>
            <p:nvPr/>
          </p:nvSpPr>
          <p:spPr bwMode="auto">
            <a:xfrm>
              <a:off x="3121" y="2356"/>
              <a:ext cx="18" cy="58"/>
            </a:xfrm>
            <a:custGeom>
              <a:avLst/>
              <a:gdLst>
                <a:gd name="T0" fmla="*/ 1 w 4"/>
                <a:gd name="T1" fmla="*/ 0 h 13"/>
                <a:gd name="T2" fmla="*/ 1 w 4"/>
                <a:gd name="T3" fmla="*/ 0 h 13"/>
                <a:gd name="T4" fmla="*/ 2 w 4"/>
                <a:gd name="T5" fmla="*/ 13 h 13"/>
                <a:gd name="T6" fmla="*/ 1 w 4"/>
                <a:gd name="T7" fmla="*/ 0 h 13"/>
              </a:gdLst>
              <a:ahLst/>
              <a:cxnLst>
                <a:cxn ang="0">
                  <a:pos x="T0" y="T1"/>
                </a:cxn>
                <a:cxn ang="0">
                  <a:pos x="T2" y="T3"/>
                </a:cxn>
                <a:cxn ang="0">
                  <a:pos x="T4" y="T5"/>
                </a:cxn>
                <a:cxn ang="0">
                  <a:pos x="T6" y="T7"/>
                </a:cxn>
              </a:cxnLst>
              <a:rect l="0" t="0" r="r" b="b"/>
              <a:pathLst>
                <a:path w="4" h="13">
                  <a:moveTo>
                    <a:pt x="1" y="0"/>
                  </a:moveTo>
                  <a:cubicBezTo>
                    <a:pt x="1" y="0"/>
                    <a:pt x="1" y="0"/>
                    <a:pt x="1" y="0"/>
                  </a:cubicBezTo>
                  <a:cubicBezTo>
                    <a:pt x="2" y="3"/>
                    <a:pt x="4" y="10"/>
                    <a:pt x="2" y="13"/>
                  </a:cubicBezTo>
                  <a:cubicBezTo>
                    <a:pt x="1" y="8"/>
                    <a:pt x="0" y="4"/>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60"/>
            <p:cNvSpPr/>
            <p:nvPr/>
          </p:nvSpPr>
          <p:spPr bwMode="auto">
            <a:xfrm>
              <a:off x="3236" y="2360"/>
              <a:ext cx="9" cy="36"/>
            </a:xfrm>
            <a:custGeom>
              <a:avLst/>
              <a:gdLst>
                <a:gd name="T0" fmla="*/ 1 w 2"/>
                <a:gd name="T1" fmla="*/ 0 h 8"/>
                <a:gd name="T2" fmla="*/ 2 w 2"/>
                <a:gd name="T3" fmla="*/ 0 h 8"/>
                <a:gd name="T4" fmla="*/ 2 w 2"/>
                <a:gd name="T5" fmla="*/ 8 h 8"/>
                <a:gd name="T6" fmla="*/ 1 w 2"/>
                <a:gd name="T7" fmla="*/ 8 h 8"/>
                <a:gd name="T8" fmla="*/ 1 w 2"/>
                <a:gd name="T9" fmla="*/ 0 h 8"/>
              </a:gdLst>
              <a:ahLst/>
              <a:cxnLst>
                <a:cxn ang="0">
                  <a:pos x="T0" y="T1"/>
                </a:cxn>
                <a:cxn ang="0">
                  <a:pos x="T2" y="T3"/>
                </a:cxn>
                <a:cxn ang="0">
                  <a:pos x="T4" y="T5"/>
                </a:cxn>
                <a:cxn ang="0">
                  <a:pos x="T6" y="T7"/>
                </a:cxn>
                <a:cxn ang="0">
                  <a:pos x="T8" y="T9"/>
                </a:cxn>
              </a:cxnLst>
              <a:rect l="0" t="0" r="r" b="b"/>
              <a:pathLst>
                <a:path w="2" h="8">
                  <a:moveTo>
                    <a:pt x="1" y="0"/>
                  </a:moveTo>
                  <a:cubicBezTo>
                    <a:pt x="1" y="0"/>
                    <a:pt x="1" y="0"/>
                    <a:pt x="2" y="0"/>
                  </a:cubicBezTo>
                  <a:cubicBezTo>
                    <a:pt x="2" y="4"/>
                    <a:pt x="2" y="5"/>
                    <a:pt x="2" y="8"/>
                  </a:cubicBezTo>
                  <a:cubicBezTo>
                    <a:pt x="1" y="8"/>
                    <a:pt x="1" y="8"/>
                    <a:pt x="1" y="8"/>
                  </a:cubicBezTo>
                  <a:cubicBezTo>
                    <a:pt x="1" y="5"/>
                    <a:pt x="0" y="2"/>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61"/>
            <p:cNvSpPr/>
            <p:nvPr/>
          </p:nvSpPr>
          <p:spPr bwMode="auto">
            <a:xfrm>
              <a:off x="1885" y="2365"/>
              <a:ext cx="40" cy="13"/>
            </a:xfrm>
            <a:custGeom>
              <a:avLst/>
              <a:gdLst>
                <a:gd name="T0" fmla="*/ 8 w 9"/>
                <a:gd name="T1" fmla="*/ 1 h 3"/>
                <a:gd name="T2" fmla="*/ 9 w 9"/>
                <a:gd name="T3" fmla="*/ 3 h 3"/>
                <a:gd name="T4" fmla="*/ 0 w 9"/>
                <a:gd name="T5" fmla="*/ 3 h 3"/>
                <a:gd name="T6" fmla="*/ 5 w 9"/>
                <a:gd name="T7" fmla="*/ 1 h 3"/>
                <a:gd name="T8" fmla="*/ 8 w 9"/>
                <a:gd name="T9" fmla="*/ 1 h 3"/>
              </a:gdLst>
              <a:ahLst/>
              <a:cxnLst>
                <a:cxn ang="0">
                  <a:pos x="T0" y="T1"/>
                </a:cxn>
                <a:cxn ang="0">
                  <a:pos x="T2" y="T3"/>
                </a:cxn>
                <a:cxn ang="0">
                  <a:pos x="T4" y="T5"/>
                </a:cxn>
                <a:cxn ang="0">
                  <a:pos x="T6" y="T7"/>
                </a:cxn>
                <a:cxn ang="0">
                  <a:pos x="T8" y="T9"/>
                </a:cxn>
              </a:cxnLst>
              <a:rect l="0" t="0" r="r" b="b"/>
              <a:pathLst>
                <a:path w="9" h="3">
                  <a:moveTo>
                    <a:pt x="8" y="1"/>
                  </a:moveTo>
                  <a:cubicBezTo>
                    <a:pt x="8" y="2"/>
                    <a:pt x="9" y="2"/>
                    <a:pt x="9" y="3"/>
                  </a:cubicBezTo>
                  <a:cubicBezTo>
                    <a:pt x="6" y="3"/>
                    <a:pt x="3" y="3"/>
                    <a:pt x="0" y="3"/>
                  </a:cubicBezTo>
                  <a:cubicBezTo>
                    <a:pt x="0" y="0"/>
                    <a:pt x="4" y="1"/>
                    <a:pt x="5" y="1"/>
                  </a:cubicBezTo>
                  <a:cubicBezTo>
                    <a:pt x="6" y="1"/>
                    <a:pt x="8" y="1"/>
                    <a:pt x="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62"/>
            <p:cNvSpPr/>
            <p:nvPr/>
          </p:nvSpPr>
          <p:spPr bwMode="auto">
            <a:xfrm>
              <a:off x="2740" y="2378"/>
              <a:ext cx="18" cy="67"/>
            </a:xfrm>
            <a:custGeom>
              <a:avLst/>
              <a:gdLst>
                <a:gd name="T0" fmla="*/ 1 w 4"/>
                <a:gd name="T1" fmla="*/ 0 h 15"/>
                <a:gd name="T2" fmla="*/ 3 w 4"/>
                <a:gd name="T3" fmla="*/ 7 h 15"/>
                <a:gd name="T4" fmla="*/ 3 w 4"/>
                <a:gd name="T5" fmla="*/ 15 h 15"/>
                <a:gd name="T6" fmla="*/ 1 w 4"/>
                <a:gd name="T7" fmla="*/ 8 h 15"/>
                <a:gd name="T8" fmla="*/ 1 w 4"/>
                <a:gd name="T9" fmla="*/ 0 h 15"/>
                <a:gd name="T10" fmla="*/ 1 w 4"/>
                <a:gd name="T11" fmla="*/ 0 h 15"/>
              </a:gdLst>
              <a:ahLst/>
              <a:cxnLst>
                <a:cxn ang="0">
                  <a:pos x="T0" y="T1"/>
                </a:cxn>
                <a:cxn ang="0">
                  <a:pos x="T2" y="T3"/>
                </a:cxn>
                <a:cxn ang="0">
                  <a:pos x="T4" y="T5"/>
                </a:cxn>
                <a:cxn ang="0">
                  <a:pos x="T6" y="T7"/>
                </a:cxn>
                <a:cxn ang="0">
                  <a:pos x="T8" y="T9"/>
                </a:cxn>
                <a:cxn ang="0">
                  <a:pos x="T10" y="T11"/>
                </a:cxn>
              </a:cxnLst>
              <a:rect l="0" t="0" r="r" b="b"/>
              <a:pathLst>
                <a:path w="4" h="15">
                  <a:moveTo>
                    <a:pt x="1" y="0"/>
                  </a:moveTo>
                  <a:cubicBezTo>
                    <a:pt x="3" y="2"/>
                    <a:pt x="3" y="5"/>
                    <a:pt x="3" y="7"/>
                  </a:cubicBezTo>
                  <a:cubicBezTo>
                    <a:pt x="3" y="9"/>
                    <a:pt x="4" y="12"/>
                    <a:pt x="3" y="15"/>
                  </a:cubicBezTo>
                  <a:cubicBezTo>
                    <a:pt x="1" y="14"/>
                    <a:pt x="1" y="11"/>
                    <a:pt x="1" y="8"/>
                  </a:cubicBezTo>
                  <a:cubicBezTo>
                    <a:pt x="1" y="5"/>
                    <a:pt x="0" y="2"/>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63"/>
            <p:cNvSpPr/>
            <p:nvPr/>
          </p:nvSpPr>
          <p:spPr bwMode="auto">
            <a:xfrm>
              <a:off x="2310" y="2396"/>
              <a:ext cx="14" cy="44"/>
            </a:xfrm>
            <a:custGeom>
              <a:avLst/>
              <a:gdLst>
                <a:gd name="T0" fmla="*/ 1 w 3"/>
                <a:gd name="T1" fmla="*/ 0 h 10"/>
                <a:gd name="T2" fmla="*/ 2 w 3"/>
                <a:gd name="T3" fmla="*/ 0 h 10"/>
                <a:gd name="T4" fmla="*/ 3 w 3"/>
                <a:gd name="T5" fmla="*/ 10 h 10"/>
                <a:gd name="T6" fmla="*/ 1 w 3"/>
                <a:gd name="T7" fmla="*/ 8 h 10"/>
                <a:gd name="T8" fmla="*/ 1 w 3"/>
                <a:gd name="T9" fmla="*/ 0 h 10"/>
              </a:gdLst>
              <a:ahLst/>
              <a:cxnLst>
                <a:cxn ang="0">
                  <a:pos x="T0" y="T1"/>
                </a:cxn>
                <a:cxn ang="0">
                  <a:pos x="T2" y="T3"/>
                </a:cxn>
                <a:cxn ang="0">
                  <a:pos x="T4" y="T5"/>
                </a:cxn>
                <a:cxn ang="0">
                  <a:pos x="T6" y="T7"/>
                </a:cxn>
                <a:cxn ang="0">
                  <a:pos x="T8" y="T9"/>
                </a:cxn>
              </a:cxnLst>
              <a:rect l="0" t="0" r="r" b="b"/>
              <a:pathLst>
                <a:path w="3" h="10">
                  <a:moveTo>
                    <a:pt x="1" y="0"/>
                  </a:moveTo>
                  <a:cubicBezTo>
                    <a:pt x="1" y="0"/>
                    <a:pt x="1" y="0"/>
                    <a:pt x="2" y="0"/>
                  </a:cubicBezTo>
                  <a:cubicBezTo>
                    <a:pt x="3" y="2"/>
                    <a:pt x="1" y="7"/>
                    <a:pt x="3" y="10"/>
                  </a:cubicBezTo>
                  <a:cubicBezTo>
                    <a:pt x="1" y="10"/>
                    <a:pt x="1" y="9"/>
                    <a:pt x="1" y="8"/>
                  </a:cubicBezTo>
                  <a:cubicBezTo>
                    <a:pt x="1" y="4"/>
                    <a:pt x="0" y="3"/>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64"/>
            <p:cNvSpPr/>
            <p:nvPr/>
          </p:nvSpPr>
          <p:spPr bwMode="auto">
            <a:xfrm>
              <a:off x="2040" y="2400"/>
              <a:ext cx="36" cy="18"/>
            </a:xfrm>
            <a:custGeom>
              <a:avLst/>
              <a:gdLst>
                <a:gd name="T0" fmla="*/ 8 w 8"/>
                <a:gd name="T1" fmla="*/ 2 h 4"/>
                <a:gd name="T2" fmla="*/ 0 w 8"/>
                <a:gd name="T3" fmla="*/ 2 h 4"/>
                <a:gd name="T4" fmla="*/ 8 w 8"/>
                <a:gd name="T5" fmla="*/ 2 h 4"/>
              </a:gdLst>
              <a:ahLst/>
              <a:cxnLst>
                <a:cxn ang="0">
                  <a:pos x="T0" y="T1"/>
                </a:cxn>
                <a:cxn ang="0">
                  <a:pos x="T2" y="T3"/>
                </a:cxn>
                <a:cxn ang="0">
                  <a:pos x="T4" y="T5"/>
                </a:cxn>
              </a:cxnLst>
              <a:rect l="0" t="0" r="r" b="b"/>
              <a:pathLst>
                <a:path w="8" h="4">
                  <a:moveTo>
                    <a:pt x="8" y="2"/>
                  </a:moveTo>
                  <a:cubicBezTo>
                    <a:pt x="7" y="2"/>
                    <a:pt x="1" y="4"/>
                    <a:pt x="0" y="2"/>
                  </a:cubicBezTo>
                  <a:cubicBezTo>
                    <a:pt x="2" y="1"/>
                    <a:pt x="7" y="0"/>
                    <a:pt x="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65"/>
            <p:cNvSpPr/>
            <p:nvPr/>
          </p:nvSpPr>
          <p:spPr bwMode="auto">
            <a:xfrm>
              <a:off x="2988" y="2436"/>
              <a:ext cx="14" cy="57"/>
            </a:xfrm>
            <a:custGeom>
              <a:avLst/>
              <a:gdLst>
                <a:gd name="T0" fmla="*/ 1 w 3"/>
                <a:gd name="T1" fmla="*/ 0 h 13"/>
                <a:gd name="T2" fmla="*/ 2 w 3"/>
                <a:gd name="T3" fmla="*/ 0 h 13"/>
                <a:gd name="T4" fmla="*/ 2 w 3"/>
                <a:gd name="T5" fmla="*/ 5 h 13"/>
                <a:gd name="T6" fmla="*/ 2 w 3"/>
                <a:gd name="T7" fmla="*/ 13 h 13"/>
                <a:gd name="T8" fmla="*/ 0 w 3"/>
                <a:gd name="T9" fmla="*/ 8 h 13"/>
                <a:gd name="T10" fmla="*/ 1 w 3"/>
                <a:gd name="T11" fmla="*/ 0 h 13"/>
              </a:gdLst>
              <a:ahLst/>
              <a:cxnLst>
                <a:cxn ang="0">
                  <a:pos x="T0" y="T1"/>
                </a:cxn>
                <a:cxn ang="0">
                  <a:pos x="T2" y="T3"/>
                </a:cxn>
                <a:cxn ang="0">
                  <a:pos x="T4" y="T5"/>
                </a:cxn>
                <a:cxn ang="0">
                  <a:pos x="T6" y="T7"/>
                </a:cxn>
                <a:cxn ang="0">
                  <a:pos x="T8" y="T9"/>
                </a:cxn>
                <a:cxn ang="0">
                  <a:pos x="T10" y="T11"/>
                </a:cxn>
              </a:cxnLst>
              <a:rect l="0" t="0" r="r" b="b"/>
              <a:pathLst>
                <a:path w="3" h="13">
                  <a:moveTo>
                    <a:pt x="1" y="0"/>
                  </a:moveTo>
                  <a:cubicBezTo>
                    <a:pt x="1" y="0"/>
                    <a:pt x="1" y="0"/>
                    <a:pt x="2" y="0"/>
                  </a:cubicBezTo>
                  <a:cubicBezTo>
                    <a:pt x="2" y="2"/>
                    <a:pt x="2" y="3"/>
                    <a:pt x="2" y="5"/>
                  </a:cubicBezTo>
                  <a:cubicBezTo>
                    <a:pt x="2" y="8"/>
                    <a:pt x="3" y="11"/>
                    <a:pt x="2" y="13"/>
                  </a:cubicBezTo>
                  <a:cubicBezTo>
                    <a:pt x="1" y="12"/>
                    <a:pt x="0" y="10"/>
                    <a:pt x="0" y="8"/>
                  </a:cubicBezTo>
                  <a:cubicBezTo>
                    <a:pt x="0" y="5"/>
                    <a:pt x="0" y="2"/>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66"/>
            <p:cNvSpPr/>
            <p:nvPr/>
          </p:nvSpPr>
          <p:spPr bwMode="auto">
            <a:xfrm>
              <a:off x="3245" y="2445"/>
              <a:ext cx="13" cy="48"/>
            </a:xfrm>
            <a:custGeom>
              <a:avLst/>
              <a:gdLst>
                <a:gd name="T0" fmla="*/ 0 w 3"/>
                <a:gd name="T1" fmla="*/ 0 h 11"/>
                <a:gd name="T2" fmla="*/ 1 w 3"/>
                <a:gd name="T3" fmla="*/ 3 h 11"/>
                <a:gd name="T4" fmla="*/ 1 w 3"/>
                <a:gd name="T5" fmla="*/ 11 h 11"/>
                <a:gd name="T6" fmla="*/ 0 w 3"/>
                <a:gd name="T7" fmla="*/ 0 h 11"/>
              </a:gdLst>
              <a:ahLst/>
              <a:cxnLst>
                <a:cxn ang="0">
                  <a:pos x="T0" y="T1"/>
                </a:cxn>
                <a:cxn ang="0">
                  <a:pos x="T2" y="T3"/>
                </a:cxn>
                <a:cxn ang="0">
                  <a:pos x="T4" y="T5"/>
                </a:cxn>
                <a:cxn ang="0">
                  <a:pos x="T6" y="T7"/>
                </a:cxn>
              </a:cxnLst>
              <a:rect l="0" t="0" r="r" b="b"/>
              <a:pathLst>
                <a:path w="3" h="11">
                  <a:moveTo>
                    <a:pt x="0" y="0"/>
                  </a:moveTo>
                  <a:cubicBezTo>
                    <a:pt x="0" y="1"/>
                    <a:pt x="2" y="2"/>
                    <a:pt x="1" y="3"/>
                  </a:cubicBezTo>
                  <a:cubicBezTo>
                    <a:pt x="2" y="5"/>
                    <a:pt x="3" y="9"/>
                    <a:pt x="1" y="11"/>
                  </a:cubicBezTo>
                  <a:cubicBezTo>
                    <a:pt x="1" y="6"/>
                    <a:pt x="0" y="3"/>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67"/>
            <p:cNvSpPr/>
            <p:nvPr/>
          </p:nvSpPr>
          <p:spPr bwMode="auto">
            <a:xfrm>
              <a:off x="3130" y="2454"/>
              <a:ext cx="13" cy="48"/>
            </a:xfrm>
            <a:custGeom>
              <a:avLst/>
              <a:gdLst>
                <a:gd name="T0" fmla="*/ 1 w 3"/>
                <a:gd name="T1" fmla="*/ 1 h 11"/>
                <a:gd name="T2" fmla="*/ 2 w 3"/>
                <a:gd name="T3" fmla="*/ 1 h 11"/>
                <a:gd name="T4" fmla="*/ 3 w 3"/>
                <a:gd name="T5" fmla="*/ 11 h 11"/>
                <a:gd name="T6" fmla="*/ 2 w 3"/>
                <a:gd name="T7" fmla="*/ 11 h 11"/>
                <a:gd name="T8" fmla="*/ 1 w 3"/>
                <a:gd name="T9" fmla="*/ 1 h 11"/>
              </a:gdLst>
              <a:ahLst/>
              <a:cxnLst>
                <a:cxn ang="0">
                  <a:pos x="T0" y="T1"/>
                </a:cxn>
                <a:cxn ang="0">
                  <a:pos x="T2" y="T3"/>
                </a:cxn>
                <a:cxn ang="0">
                  <a:pos x="T4" y="T5"/>
                </a:cxn>
                <a:cxn ang="0">
                  <a:pos x="T6" y="T7"/>
                </a:cxn>
                <a:cxn ang="0">
                  <a:pos x="T8" y="T9"/>
                </a:cxn>
              </a:cxnLst>
              <a:rect l="0" t="0" r="r" b="b"/>
              <a:pathLst>
                <a:path w="3" h="11">
                  <a:moveTo>
                    <a:pt x="1" y="1"/>
                  </a:moveTo>
                  <a:cubicBezTo>
                    <a:pt x="2" y="0"/>
                    <a:pt x="2" y="1"/>
                    <a:pt x="2" y="1"/>
                  </a:cubicBezTo>
                  <a:cubicBezTo>
                    <a:pt x="2" y="4"/>
                    <a:pt x="2" y="7"/>
                    <a:pt x="3" y="11"/>
                  </a:cubicBezTo>
                  <a:cubicBezTo>
                    <a:pt x="2" y="10"/>
                    <a:pt x="2" y="11"/>
                    <a:pt x="2" y="11"/>
                  </a:cubicBezTo>
                  <a:cubicBezTo>
                    <a:pt x="0" y="9"/>
                    <a:pt x="0" y="4"/>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68"/>
            <p:cNvSpPr/>
            <p:nvPr/>
          </p:nvSpPr>
          <p:spPr bwMode="auto">
            <a:xfrm>
              <a:off x="2009" y="2471"/>
              <a:ext cx="13" cy="45"/>
            </a:xfrm>
            <a:custGeom>
              <a:avLst/>
              <a:gdLst>
                <a:gd name="T0" fmla="*/ 1 w 3"/>
                <a:gd name="T1" fmla="*/ 0 h 10"/>
                <a:gd name="T2" fmla="*/ 2 w 3"/>
                <a:gd name="T3" fmla="*/ 1 h 10"/>
                <a:gd name="T4" fmla="*/ 2 w 3"/>
                <a:gd name="T5" fmla="*/ 8 h 10"/>
                <a:gd name="T6" fmla="*/ 1 w 3"/>
                <a:gd name="T7" fmla="*/ 10 h 10"/>
                <a:gd name="T8" fmla="*/ 0 w 3"/>
                <a:gd name="T9" fmla="*/ 5 h 10"/>
                <a:gd name="T10" fmla="*/ 1 w 3"/>
                <a:gd name="T11" fmla="*/ 5 h 10"/>
                <a:gd name="T12" fmla="*/ 1 w 3"/>
                <a:gd name="T13" fmla="*/ 3 h 10"/>
                <a:gd name="T14" fmla="*/ 0 w 3"/>
                <a:gd name="T15" fmla="*/ 0 h 10"/>
                <a:gd name="T16" fmla="*/ 1 w 3"/>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0">
                  <a:moveTo>
                    <a:pt x="1" y="0"/>
                  </a:moveTo>
                  <a:cubicBezTo>
                    <a:pt x="1" y="0"/>
                    <a:pt x="1" y="1"/>
                    <a:pt x="2" y="1"/>
                  </a:cubicBezTo>
                  <a:cubicBezTo>
                    <a:pt x="2" y="3"/>
                    <a:pt x="1" y="6"/>
                    <a:pt x="2" y="8"/>
                  </a:cubicBezTo>
                  <a:cubicBezTo>
                    <a:pt x="2" y="9"/>
                    <a:pt x="3" y="10"/>
                    <a:pt x="1" y="10"/>
                  </a:cubicBezTo>
                  <a:cubicBezTo>
                    <a:pt x="0" y="8"/>
                    <a:pt x="1" y="7"/>
                    <a:pt x="0" y="5"/>
                  </a:cubicBezTo>
                  <a:cubicBezTo>
                    <a:pt x="0" y="5"/>
                    <a:pt x="1" y="5"/>
                    <a:pt x="1" y="5"/>
                  </a:cubicBezTo>
                  <a:cubicBezTo>
                    <a:pt x="0" y="5"/>
                    <a:pt x="1" y="3"/>
                    <a:pt x="1" y="3"/>
                  </a:cubicBezTo>
                  <a:cubicBezTo>
                    <a:pt x="1" y="2"/>
                    <a:pt x="0" y="2"/>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69"/>
            <p:cNvSpPr/>
            <p:nvPr/>
          </p:nvSpPr>
          <p:spPr bwMode="auto">
            <a:xfrm>
              <a:off x="2740" y="2493"/>
              <a:ext cx="18" cy="63"/>
            </a:xfrm>
            <a:custGeom>
              <a:avLst/>
              <a:gdLst>
                <a:gd name="T0" fmla="*/ 1 w 4"/>
                <a:gd name="T1" fmla="*/ 0 h 14"/>
                <a:gd name="T2" fmla="*/ 3 w 4"/>
                <a:gd name="T3" fmla="*/ 0 h 14"/>
                <a:gd name="T4" fmla="*/ 4 w 4"/>
                <a:gd name="T5" fmla="*/ 10 h 14"/>
                <a:gd name="T6" fmla="*/ 3 w 4"/>
                <a:gd name="T7" fmla="*/ 13 h 14"/>
                <a:gd name="T8" fmla="*/ 2 w 4"/>
                <a:gd name="T9" fmla="*/ 12 h 14"/>
                <a:gd name="T10" fmla="*/ 1 w 4"/>
                <a:gd name="T11" fmla="*/ 0 h 14"/>
              </a:gdLst>
              <a:ahLst/>
              <a:cxnLst>
                <a:cxn ang="0">
                  <a:pos x="T0" y="T1"/>
                </a:cxn>
                <a:cxn ang="0">
                  <a:pos x="T2" y="T3"/>
                </a:cxn>
                <a:cxn ang="0">
                  <a:pos x="T4" y="T5"/>
                </a:cxn>
                <a:cxn ang="0">
                  <a:pos x="T6" y="T7"/>
                </a:cxn>
                <a:cxn ang="0">
                  <a:pos x="T8" y="T9"/>
                </a:cxn>
                <a:cxn ang="0">
                  <a:pos x="T10" y="T11"/>
                </a:cxn>
              </a:cxnLst>
              <a:rect l="0" t="0" r="r" b="b"/>
              <a:pathLst>
                <a:path w="4" h="14">
                  <a:moveTo>
                    <a:pt x="1" y="0"/>
                  </a:moveTo>
                  <a:cubicBezTo>
                    <a:pt x="2" y="0"/>
                    <a:pt x="2" y="0"/>
                    <a:pt x="3" y="0"/>
                  </a:cubicBezTo>
                  <a:cubicBezTo>
                    <a:pt x="4" y="4"/>
                    <a:pt x="2" y="7"/>
                    <a:pt x="4" y="10"/>
                  </a:cubicBezTo>
                  <a:cubicBezTo>
                    <a:pt x="4" y="11"/>
                    <a:pt x="4" y="13"/>
                    <a:pt x="3" y="13"/>
                  </a:cubicBezTo>
                  <a:cubicBezTo>
                    <a:pt x="2" y="14"/>
                    <a:pt x="3" y="13"/>
                    <a:pt x="2" y="12"/>
                  </a:cubicBezTo>
                  <a:cubicBezTo>
                    <a:pt x="2" y="8"/>
                    <a:pt x="0" y="4"/>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70"/>
            <p:cNvSpPr/>
            <p:nvPr/>
          </p:nvSpPr>
          <p:spPr bwMode="auto">
            <a:xfrm>
              <a:off x="2315" y="2502"/>
              <a:ext cx="57" cy="63"/>
            </a:xfrm>
            <a:custGeom>
              <a:avLst/>
              <a:gdLst>
                <a:gd name="T0" fmla="*/ 1 w 13"/>
                <a:gd name="T1" fmla="*/ 0 h 14"/>
                <a:gd name="T2" fmla="*/ 2 w 13"/>
                <a:gd name="T3" fmla="*/ 0 h 14"/>
                <a:gd name="T4" fmla="*/ 2 w 13"/>
                <a:gd name="T5" fmla="*/ 7 h 14"/>
                <a:gd name="T6" fmla="*/ 13 w 13"/>
                <a:gd name="T7" fmla="*/ 8 h 14"/>
                <a:gd name="T8" fmla="*/ 3 w 13"/>
                <a:gd name="T9" fmla="*/ 9 h 14"/>
                <a:gd name="T10" fmla="*/ 2 w 13"/>
                <a:gd name="T11" fmla="*/ 14 h 14"/>
                <a:gd name="T12" fmla="*/ 1 w 13"/>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3" h="14">
                  <a:moveTo>
                    <a:pt x="1" y="0"/>
                  </a:moveTo>
                  <a:cubicBezTo>
                    <a:pt x="1" y="0"/>
                    <a:pt x="1" y="0"/>
                    <a:pt x="2" y="0"/>
                  </a:cubicBezTo>
                  <a:cubicBezTo>
                    <a:pt x="2" y="3"/>
                    <a:pt x="2" y="4"/>
                    <a:pt x="2" y="7"/>
                  </a:cubicBezTo>
                  <a:cubicBezTo>
                    <a:pt x="5" y="9"/>
                    <a:pt x="11" y="8"/>
                    <a:pt x="13" y="8"/>
                  </a:cubicBezTo>
                  <a:cubicBezTo>
                    <a:pt x="11" y="10"/>
                    <a:pt x="5" y="11"/>
                    <a:pt x="3" y="9"/>
                  </a:cubicBezTo>
                  <a:cubicBezTo>
                    <a:pt x="2" y="10"/>
                    <a:pt x="3" y="13"/>
                    <a:pt x="2" y="14"/>
                  </a:cubicBezTo>
                  <a:cubicBezTo>
                    <a:pt x="0" y="9"/>
                    <a:pt x="0" y="5"/>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71"/>
            <p:cNvSpPr/>
            <p:nvPr/>
          </p:nvSpPr>
          <p:spPr bwMode="auto">
            <a:xfrm>
              <a:off x="2102" y="2507"/>
              <a:ext cx="53" cy="49"/>
            </a:xfrm>
            <a:custGeom>
              <a:avLst/>
              <a:gdLst>
                <a:gd name="T0" fmla="*/ 9 w 12"/>
                <a:gd name="T1" fmla="*/ 0 h 11"/>
                <a:gd name="T2" fmla="*/ 9 w 12"/>
                <a:gd name="T3" fmla="*/ 0 h 11"/>
                <a:gd name="T4" fmla="*/ 10 w 12"/>
                <a:gd name="T5" fmla="*/ 8 h 11"/>
                <a:gd name="T6" fmla="*/ 12 w 12"/>
                <a:gd name="T7" fmla="*/ 8 h 11"/>
                <a:gd name="T8" fmla="*/ 9 w 12"/>
                <a:gd name="T9" fmla="*/ 11 h 11"/>
                <a:gd name="T10" fmla="*/ 0 w 12"/>
                <a:gd name="T11" fmla="*/ 10 h 11"/>
                <a:gd name="T12" fmla="*/ 4 w 12"/>
                <a:gd name="T13" fmla="*/ 8 h 11"/>
                <a:gd name="T14" fmla="*/ 9 w 12"/>
                <a:gd name="T15" fmla="*/ 8 h 11"/>
                <a:gd name="T16" fmla="*/ 9 w 12"/>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1">
                  <a:moveTo>
                    <a:pt x="9" y="0"/>
                  </a:moveTo>
                  <a:cubicBezTo>
                    <a:pt x="9" y="0"/>
                    <a:pt x="9" y="0"/>
                    <a:pt x="9" y="0"/>
                  </a:cubicBezTo>
                  <a:cubicBezTo>
                    <a:pt x="10" y="2"/>
                    <a:pt x="11" y="4"/>
                    <a:pt x="10" y="8"/>
                  </a:cubicBezTo>
                  <a:cubicBezTo>
                    <a:pt x="10" y="8"/>
                    <a:pt x="11" y="7"/>
                    <a:pt x="12" y="8"/>
                  </a:cubicBezTo>
                  <a:cubicBezTo>
                    <a:pt x="12" y="10"/>
                    <a:pt x="9" y="9"/>
                    <a:pt x="9" y="11"/>
                  </a:cubicBezTo>
                  <a:cubicBezTo>
                    <a:pt x="8" y="7"/>
                    <a:pt x="2" y="11"/>
                    <a:pt x="0" y="10"/>
                  </a:cubicBezTo>
                  <a:cubicBezTo>
                    <a:pt x="0" y="7"/>
                    <a:pt x="5" y="7"/>
                    <a:pt x="4" y="8"/>
                  </a:cubicBezTo>
                  <a:cubicBezTo>
                    <a:pt x="6" y="8"/>
                    <a:pt x="7" y="8"/>
                    <a:pt x="9" y="8"/>
                  </a:cubicBezTo>
                  <a:cubicBezTo>
                    <a:pt x="9" y="5"/>
                    <a:pt x="8" y="3"/>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72"/>
            <p:cNvSpPr/>
            <p:nvPr/>
          </p:nvSpPr>
          <p:spPr bwMode="auto">
            <a:xfrm>
              <a:off x="3254" y="2525"/>
              <a:ext cx="13" cy="40"/>
            </a:xfrm>
            <a:custGeom>
              <a:avLst/>
              <a:gdLst>
                <a:gd name="T0" fmla="*/ 0 w 3"/>
                <a:gd name="T1" fmla="*/ 0 h 9"/>
                <a:gd name="T2" fmla="*/ 1 w 3"/>
                <a:gd name="T3" fmla="*/ 9 h 9"/>
                <a:gd name="T4" fmla="*/ 0 w 3"/>
                <a:gd name="T5" fmla="*/ 0 h 9"/>
              </a:gdLst>
              <a:ahLst/>
              <a:cxnLst>
                <a:cxn ang="0">
                  <a:pos x="T0" y="T1"/>
                </a:cxn>
                <a:cxn ang="0">
                  <a:pos x="T2" y="T3"/>
                </a:cxn>
                <a:cxn ang="0">
                  <a:pos x="T4" y="T5"/>
                </a:cxn>
              </a:cxnLst>
              <a:rect l="0" t="0" r="r" b="b"/>
              <a:pathLst>
                <a:path w="3" h="9">
                  <a:moveTo>
                    <a:pt x="0" y="0"/>
                  </a:moveTo>
                  <a:cubicBezTo>
                    <a:pt x="2" y="2"/>
                    <a:pt x="3" y="7"/>
                    <a:pt x="1" y="9"/>
                  </a:cubicBezTo>
                  <a:cubicBezTo>
                    <a:pt x="0" y="5"/>
                    <a:pt x="0" y="3"/>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73"/>
            <p:cNvSpPr/>
            <p:nvPr/>
          </p:nvSpPr>
          <p:spPr bwMode="auto">
            <a:xfrm>
              <a:off x="2209" y="2533"/>
              <a:ext cx="57" cy="18"/>
            </a:xfrm>
            <a:custGeom>
              <a:avLst/>
              <a:gdLst>
                <a:gd name="T0" fmla="*/ 13 w 13"/>
                <a:gd name="T1" fmla="*/ 3 h 4"/>
                <a:gd name="T2" fmla="*/ 1 w 13"/>
                <a:gd name="T3" fmla="*/ 4 h 4"/>
                <a:gd name="T4" fmla="*/ 1 w 13"/>
                <a:gd name="T5" fmla="*/ 2 h 4"/>
                <a:gd name="T6" fmla="*/ 7 w 13"/>
                <a:gd name="T7" fmla="*/ 2 h 4"/>
                <a:gd name="T8" fmla="*/ 13 w 13"/>
                <a:gd name="T9" fmla="*/ 3 h 4"/>
              </a:gdLst>
              <a:ahLst/>
              <a:cxnLst>
                <a:cxn ang="0">
                  <a:pos x="T0" y="T1"/>
                </a:cxn>
                <a:cxn ang="0">
                  <a:pos x="T2" y="T3"/>
                </a:cxn>
                <a:cxn ang="0">
                  <a:pos x="T4" y="T5"/>
                </a:cxn>
                <a:cxn ang="0">
                  <a:pos x="T6" y="T7"/>
                </a:cxn>
                <a:cxn ang="0">
                  <a:pos x="T8" y="T9"/>
                </a:cxn>
              </a:cxnLst>
              <a:rect l="0" t="0" r="r" b="b"/>
              <a:pathLst>
                <a:path w="13" h="4">
                  <a:moveTo>
                    <a:pt x="13" y="3"/>
                  </a:moveTo>
                  <a:cubicBezTo>
                    <a:pt x="9" y="2"/>
                    <a:pt x="4" y="4"/>
                    <a:pt x="1" y="4"/>
                  </a:cubicBezTo>
                  <a:cubicBezTo>
                    <a:pt x="0" y="3"/>
                    <a:pt x="1" y="3"/>
                    <a:pt x="1" y="2"/>
                  </a:cubicBezTo>
                  <a:cubicBezTo>
                    <a:pt x="3" y="2"/>
                    <a:pt x="5" y="2"/>
                    <a:pt x="7" y="2"/>
                  </a:cubicBezTo>
                  <a:cubicBezTo>
                    <a:pt x="9" y="2"/>
                    <a:pt x="13" y="0"/>
                    <a:pt x="1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74"/>
            <p:cNvSpPr/>
            <p:nvPr/>
          </p:nvSpPr>
          <p:spPr bwMode="auto">
            <a:xfrm>
              <a:off x="1996" y="2538"/>
              <a:ext cx="49" cy="22"/>
            </a:xfrm>
            <a:custGeom>
              <a:avLst/>
              <a:gdLst>
                <a:gd name="T0" fmla="*/ 11 w 11"/>
                <a:gd name="T1" fmla="*/ 1 h 5"/>
                <a:gd name="T2" fmla="*/ 0 w 11"/>
                <a:gd name="T3" fmla="*/ 3 h 5"/>
                <a:gd name="T4" fmla="*/ 11 w 11"/>
                <a:gd name="T5" fmla="*/ 1 h 5"/>
              </a:gdLst>
              <a:ahLst/>
              <a:cxnLst>
                <a:cxn ang="0">
                  <a:pos x="T0" y="T1"/>
                </a:cxn>
                <a:cxn ang="0">
                  <a:pos x="T2" y="T3"/>
                </a:cxn>
                <a:cxn ang="0">
                  <a:pos x="T4" y="T5"/>
                </a:cxn>
              </a:cxnLst>
              <a:rect l="0" t="0" r="r" b="b"/>
              <a:pathLst>
                <a:path w="11" h="5">
                  <a:moveTo>
                    <a:pt x="11" y="1"/>
                  </a:moveTo>
                  <a:cubicBezTo>
                    <a:pt x="9" y="2"/>
                    <a:pt x="4" y="5"/>
                    <a:pt x="0" y="3"/>
                  </a:cubicBezTo>
                  <a:cubicBezTo>
                    <a:pt x="2" y="0"/>
                    <a:pt x="9" y="2"/>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75"/>
            <p:cNvSpPr/>
            <p:nvPr/>
          </p:nvSpPr>
          <p:spPr bwMode="auto">
            <a:xfrm>
              <a:off x="2993" y="2542"/>
              <a:ext cx="13" cy="45"/>
            </a:xfrm>
            <a:custGeom>
              <a:avLst/>
              <a:gdLst>
                <a:gd name="T0" fmla="*/ 1 w 3"/>
                <a:gd name="T1" fmla="*/ 0 h 10"/>
                <a:gd name="T2" fmla="*/ 3 w 3"/>
                <a:gd name="T3" fmla="*/ 7 h 10"/>
                <a:gd name="T4" fmla="*/ 1 w 3"/>
                <a:gd name="T5" fmla="*/ 10 h 10"/>
                <a:gd name="T6" fmla="*/ 1 w 3"/>
                <a:gd name="T7" fmla="*/ 0 h 10"/>
              </a:gdLst>
              <a:ahLst/>
              <a:cxnLst>
                <a:cxn ang="0">
                  <a:pos x="T0" y="T1"/>
                </a:cxn>
                <a:cxn ang="0">
                  <a:pos x="T2" y="T3"/>
                </a:cxn>
                <a:cxn ang="0">
                  <a:pos x="T4" y="T5"/>
                </a:cxn>
                <a:cxn ang="0">
                  <a:pos x="T6" y="T7"/>
                </a:cxn>
              </a:cxnLst>
              <a:rect l="0" t="0" r="r" b="b"/>
              <a:pathLst>
                <a:path w="3" h="10">
                  <a:moveTo>
                    <a:pt x="1" y="0"/>
                  </a:moveTo>
                  <a:cubicBezTo>
                    <a:pt x="2" y="1"/>
                    <a:pt x="3" y="5"/>
                    <a:pt x="3" y="7"/>
                  </a:cubicBezTo>
                  <a:cubicBezTo>
                    <a:pt x="3" y="8"/>
                    <a:pt x="3" y="10"/>
                    <a:pt x="1" y="10"/>
                  </a:cubicBezTo>
                  <a:cubicBezTo>
                    <a:pt x="0" y="7"/>
                    <a:pt x="0" y="2"/>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76"/>
            <p:cNvSpPr/>
            <p:nvPr/>
          </p:nvSpPr>
          <p:spPr bwMode="auto">
            <a:xfrm>
              <a:off x="1898" y="2538"/>
              <a:ext cx="58" cy="18"/>
            </a:xfrm>
            <a:custGeom>
              <a:avLst/>
              <a:gdLst>
                <a:gd name="T0" fmla="*/ 13 w 13"/>
                <a:gd name="T1" fmla="*/ 2 h 4"/>
                <a:gd name="T2" fmla="*/ 7 w 13"/>
                <a:gd name="T3" fmla="*/ 3 h 4"/>
                <a:gd name="T4" fmla="*/ 0 w 13"/>
                <a:gd name="T5" fmla="*/ 2 h 4"/>
                <a:gd name="T6" fmla="*/ 0 w 13"/>
                <a:gd name="T7" fmla="*/ 1 h 4"/>
                <a:gd name="T8" fmla="*/ 13 w 13"/>
                <a:gd name="T9" fmla="*/ 2 h 4"/>
              </a:gdLst>
              <a:ahLst/>
              <a:cxnLst>
                <a:cxn ang="0">
                  <a:pos x="T0" y="T1"/>
                </a:cxn>
                <a:cxn ang="0">
                  <a:pos x="T2" y="T3"/>
                </a:cxn>
                <a:cxn ang="0">
                  <a:pos x="T4" y="T5"/>
                </a:cxn>
                <a:cxn ang="0">
                  <a:pos x="T6" y="T7"/>
                </a:cxn>
                <a:cxn ang="0">
                  <a:pos x="T8" y="T9"/>
                </a:cxn>
              </a:cxnLst>
              <a:rect l="0" t="0" r="r" b="b"/>
              <a:pathLst>
                <a:path w="13" h="4">
                  <a:moveTo>
                    <a:pt x="13" y="2"/>
                  </a:moveTo>
                  <a:cubicBezTo>
                    <a:pt x="12" y="3"/>
                    <a:pt x="9" y="2"/>
                    <a:pt x="7" y="3"/>
                  </a:cubicBezTo>
                  <a:cubicBezTo>
                    <a:pt x="4" y="3"/>
                    <a:pt x="2" y="4"/>
                    <a:pt x="0" y="2"/>
                  </a:cubicBezTo>
                  <a:cubicBezTo>
                    <a:pt x="0" y="2"/>
                    <a:pt x="0" y="2"/>
                    <a:pt x="0" y="1"/>
                  </a:cubicBezTo>
                  <a:cubicBezTo>
                    <a:pt x="4" y="2"/>
                    <a:pt x="10" y="0"/>
                    <a:pt x="1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77"/>
            <p:cNvSpPr/>
            <p:nvPr/>
          </p:nvSpPr>
          <p:spPr bwMode="auto">
            <a:xfrm>
              <a:off x="3134" y="2542"/>
              <a:ext cx="23" cy="45"/>
            </a:xfrm>
            <a:custGeom>
              <a:avLst/>
              <a:gdLst>
                <a:gd name="T0" fmla="*/ 2 w 5"/>
                <a:gd name="T1" fmla="*/ 0 h 10"/>
                <a:gd name="T2" fmla="*/ 2 w 5"/>
                <a:gd name="T3" fmla="*/ 10 h 10"/>
                <a:gd name="T4" fmla="*/ 2 w 5"/>
                <a:gd name="T5" fmla="*/ 0 h 10"/>
              </a:gdLst>
              <a:ahLst/>
              <a:cxnLst>
                <a:cxn ang="0">
                  <a:pos x="T0" y="T1"/>
                </a:cxn>
                <a:cxn ang="0">
                  <a:pos x="T2" y="T3"/>
                </a:cxn>
                <a:cxn ang="0">
                  <a:pos x="T4" y="T5"/>
                </a:cxn>
              </a:cxnLst>
              <a:rect l="0" t="0" r="r" b="b"/>
              <a:pathLst>
                <a:path w="5" h="10">
                  <a:moveTo>
                    <a:pt x="2" y="0"/>
                  </a:moveTo>
                  <a:cubicBezTo>
                    <a:pt x="2" y="2"/>
                    <a:pt x="5" y="9"/>
                    <a:pt x="2" y="10"/>
                  </a:cubicBezTo>
                  <a:cubicBezTo>
                    <a:pt x="3" y="7"/>
                    <a:pt x="0" y="3"/>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78"/>
            <p:cNvSpPr/>
            <p:nvPr/>
          </p:nvSpPr>
          <p:spPr bwMode="auto">
            <a:xfrm>
              <a:off x="2014" y="2565"/>
              <a:ext cx="8" cy="39"/>
            </a:xfrm>
            <a:custGeom>
              <a:avLst/>
              <a:gdLst>
                <a:gd name="T0" fmla="*/ 0 w 2"/>
                <a:gd name="T1" fmla="*/ 0 h 9"/>
                <a:gd name="T2" fmla="*/ 1 w 2"/>
                <a:gd name="T3" fmla="*/ 0 h 9"/>
                <a:gd name="T4" fmla="*/ 2 w 2"/>
                <a:gd name="T5" fmla="*/ 9 h 9"/>
                <a:gd name="T6" fmla="*/ 1 w 2"/>
                <a:gd name="T7" fmla="*/ 9 h 9"/>
                <a:gd name="T8" fmla="*/ 0 w 2"/>
                <a:gd name="T9" fmla="*/ 0 h 9"/>
              </a:gdLst>
              <a:ahLst/>
              <a:cxnLst>
                <a:cxn ang="0">
                  <a:pos x="T0" y="T1"/>
                </a:cxn>
                <a:cxn ang="0">
                  <a:pos x="T2" y="T3"/>
                </a:cxn>
                <a:cxn ang="0">
                  <a:pos x="T4" y="T5"/>
                </a:cxn>
                <a:cxn ang="0">
                  <a:pos x="T6" y="T7"/>
                </a:cxn>
                <a:cxn ang="0">
                  <a:pos x="T8" y="T9"/>
                </a:cxn>
              </a:cxnLst>
              <a:rect l="0" t="0" r="r" b="b"/>
              <a:pathLst>
                <a:path w="2" h="9">
                  <a:moveTo>
                    <a:pt x="0" y="0"/>
                  </a:moveTo>
                  <a:cubicBezTo>
                    <a:pt x="1" y="0"/>
                    <a:pt x="1" y="0"/>
                    <a:pt x="1" y="0"/>
                  </a:cubicBezTo>
                  <a:cubicBezTo>
                    <a:pt x="2" y="3"/>
                    <a:pt x="2" y="6"/>
                    <a:pt x="2" y="9"/>
                  </a:cubicBezTo>
                  <a:cubicBezTo>
                    <a:pt x="2" y="9"/>
                    <a:pt x="1" y="8"/>
                    <a:pt x="1" y="9"/>
                  </a:cubicBezTo>
                  <a:cubicBezTo>
                    <a:pt x="0" y="6"/>
                    <a:pt x="0" y="3"/>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79"/>
            <p:cNvSpPr/>
            <p:nvPr/>
          </p:nvSpPr>
          <p:spPr bwMode="auto">
            <a:xfrm>
              <a:off x="2745" y="2596"/>
              <a:ext cx="13" cy="62"/>
            </a:xfrm>
            <a:custGeom>
              <a:avLst/>
              <a:gdLst>
                <a:gd name="T0" fmla="*/ 3 w 3"/>
                <a:gd name="T1" fmla="*/ 0 h 14"/>
                <a:gd name="T2" fmla="*/ 3 w 3"/>
                <a:gd name="T3" fmla="*/ 13 h 14"/>
                <a:gd name="T4" fmla="*/ 1 w 3"/>
                <a:gd name="T5" fmla="*/ 5 h 14"/>
                <a:gd name="T6" fmla="*/ 1 w 3"/>
                <a:gd name="T7" fmla="*/ 1 h 14"/>
                <a:gd name="T8" fmla="*/ 3 w 3"/>
                <a:gd name="T9" fmla="*/ 0 h 14"/>
              </a:gdLst>
              <a:ahLst/>
              <a:cxnLst>
                <a:cxn ang="0">
                  <a:pos x="T0" y="T1"/>
                </a:cxn>
                <a:cxn ang="0">
                  <a:pos x="T2" y="T3"/>
                </a:cxn>
                <a:cxn ang="0">
                  <a:pos x="T4" y="T5"/>
                </a:cxn>
                <a:cxn ang="0">
                  <a:pos x="T6" y="T7"/>
                </a:cxn>
                <a:cxn ang="0">
                  <a:pos x="T8" y="T9"/>
                </a:cxn>
              </a:cxnLst>
              <a:rect l="0" t="0" r="r" b="b"/>
              <a:pathLst>
                <a:path w="3" h="14">
                  <a:moveTo>
                    <a:pt x="3" y="0"/>
                  </a:moveTo>
                  <a:cubicBezTo>
                    <a:pt x="2" y="4"/>
                    <a:pt x="3" y="10"/>
                    <a:pt x="3" y="13"/>
                  </a:cubicBezTo>
                  <a:cubicBezTo>
                    <a:pt x="0" y="14"/>
                    <a:pt x="1" y="8"/>
                    <a:pt x="1" y="5"/>
                  </a:cubicBezTo>
                  <a:cubicBezTo>
                    <a:pt x="1" y="4"/>
                    <a:pt x="0" y="2"/>
                    <a:pt x="1" y="1"/>
                  </a:cubicBezTo>
                  <a:cubicBezTo>
                    <a:pt x="1" y="1"/>
                    <a:pt x="1"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80"/>
            <p:cNvSpPr/>
            <p:nvPr/>
          </p:nvSpPr>
          <p:spPr bwMode="auto">
            <a:xfrm>
              <a:off x="2142" y="2600"/>
              <a:ext cx="9" cy="49"/>
            </a:xfrm>
            <a:custGeom>
              <a:avLst/>
              <a:gdLst>
                <a:gd name="T0" fmla="*/ 0 w 2"/>
                <a:gd name="T1" fmla="*/ 0 h 11"/>
                <a:gd name="T2" fmla="*/ 0 w 2"/>
                <a:gd name="T3" fmla="*/ 11 h 11"/>
                <a:gd name="T4" fmla="*/ 0 w 2"/>
                <a:gd name="T5" fmla="*/ 0 h 11"/>
              </a:gdLst>
              <a:ahLst/>
              <a:cxnLst>
                <a:cxn ang="0">
                  <a:pos x="T0" y="T1"/>
                </a:cxn>
                <a:cxn ang="0">
                  <a:pos x="T2" y="T3"/>
                </a:cxn>
                <a:cxn ang="0">
                  <a:pos x="T4" y="T5"/>
                </a:cxn>
              </a:cxnLst>
              <a:rect l="0" t="0" r="r" b="b"/>
              <a:pathLst>
                <a:path w="2" h="11">
                  <a:moveTo>
                    <a:pt x="0" y="0"/>
                  </a:moveTo>
                  <a:cubicBezTo>
                    <a:pt x="2" y="3"/>
                    <a:pt x="2" y="8"/>
                    <a:pt x="0" y="11"/>
                  </a:cubicBezTo>
                  <a:cubicBezTo>
                    <a:pt x="0" y="8"/>
                    <a:pt x="0" y="4"/>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81"/>
            <p:cNvSpPr/>
            <p:nvPr/>
          </p:nvSpPr>
          <p:spPr bwMode="auto">
            <a:xfrm>
              <a:off x="3258" y="2609"/>
              <a:ext cx="14" cy="27"/>
            </a:xfrm>
            <a:custGeom>
              <a:avLst/>
              <a:gdLst>
                <a:gd name="T0" fmla="*/ 0 w 3"/>
                <a:gd name="T1" fmla="*/ 0 h 6"/>
                <a:gd name="T2" fmla="*/ 2 w 3"/>
                <a:gd name="T3" fmla="*/ 2 h 6"/>
                <a:gd name="T4" fmla="*/ 1 w 3"/>
                <a:gd name="T5" fmla="*/ 6 h 6"/>
                <a:gd name="T6" fmla="*/ 0 w 3"/>
                <a:gd name="T7" fmla="*/ 0 h 6"/>
              </a:gdLst>
              <a:ahLst/>
              <a:cxnLst>
                <a:cxn ang="0">
                  <a:pos x="T0" y="T1"/>
                </a:cxn>
                <a:cxn ang="0">
                  <a:pos x="T2" y="T3"/>
                </a:cxn>
                <a:cxn ang="0">
                  <a:pos x="T4" y="T5"/>
                </a:cxn>
                <a:cxn ang="0">
                  <a:pos x="T6" y="T7"/>
                </a:cxn>
              </a:cxnLst>
              <a:rect l="0" t="0" r="r" b="b"/>
              <a:pathLst>
                <a:path w="3" h="6">
                  <a:moveTo>
                    <a:pt x="0" y="0"/>
                  </a:moveTo>
                  <a:cubicBezTo>
                    <a:pt x="1" y="1"/>
                    <a:pt x="0" y="2"/>
                    <a:pt x="2" y="2"/>
                  </a:cubicBezTo>
                  <a:cubicBezTo>
                    <a:pt x="1" y="4"/>
                    <a:pt x="3" y="5"/>
                    <a:pt x="1" y="6"/>
                  </a:cubicBezTo>
                  <a:cubicBezTo>
                    <a:pt x="0" y="4"/>
                    <a:pt x="0" y="2"/>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82"/>
            <p:cNvSpPr/>
            <p:nvPr/>
          </p:nvSpPr>
          <p:spPr bwMode="auto">
            <a:xfrm>
              <a:off x="2315" y="2613"/>
              <a:ext cx="18" cy="54"/>
            </a:xfrm>
            <a:custGeom>
              <a:avLst/>
              <a:gdLst>
                <a:gd name="T0" fmla="*/ 2 w 4"/>
                <a:gd name="T1" fmla="*/ 0 h 12"/>
                <a:gd name="T2" fmla="*/ 3 w 4"/>
                <a:gd name="T3" fmla="*/ 9 h 12"/>
                <a:gd name="T4" fmla="*/ 3 w 4"/>
                <a:gd name="T5" fmla="*/ 12 h 12"/>
                <a:gd name="T6" fmla="*/ 2 w 4"/>
                <a:gd name="T7" fmla="*/ 0 h 12"/>
              </a:gdLst>
              <a:ahLst/>
              <a:cxnLst>
                <a:cxn ang="0">
                  <a:pos x="T0" y="T1"/>
                </a:cxn>
                <a:cxn ang="0">
                  <a:pos x="T2" y="T3"/>
                </a:cxn>
                <a:cxn ang="0">
                  <a:pos x="T4" y="T5"/>
                </a:cxn>
                <a:cxn ang="0">
                  <a:pos x="T6" y="T7"/>
                </a:cxn>
              </a:cxnLst>
              <a:rect l="0" t="0" r="r" b="b"/>
              <a:pathLst>
                <a:path w="4" h="12">
                  <a:moveTo>
                    <a:pt x="2" y="0"/>
                  </a:moveTo>
                  <a:cubicBezTo>
                    <a:pt x="3" y="2"/>
                    <a:pt x="3" y="8"/>
                    <a:pt x="3" y="9"/>
                  </a:cubicBezTo>
                  <a:cubicBezTo>
                    <a:pt x="4" y="9"/>
                    <a:pt x="4" y="12"/>
                    <a:pt x="3" y="12"/>
                  </a:cubicBezTo>
                  <a:cubicBezTo>
                    <a:pt x="2" y="8"/>
                    <a:pt x="0" y="4"/>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83"/>
            <p:cNvSpPr/>
            <p:nvPr/>
          </p:nvSpPr>
          <p:spPr bwMode="auto">
            <a:xfrm>
              <a:off x="2479" y="2618"/>
              <a:ext cx="17" cy="53"/>
            </a:xfrm>
            <a:custGeom>
              <a:avLst/>
              <a:gdLst>
                <a:gd name="T0" fmla="*/ 2 w 4"/>
                <a:gd name="T1" fmla="*/ 12 h 12"/>
                <a:gd name="T2" fmla="*/ 1 w 4"/>
                <a:gd name="T3" fmla="*/ 1 h 12"/>
                <a:gd name="T4" fmla="*/ 2 w 4"/>
                <a:gd name="T5" fmla="*/ 0 h 12"/>
                <a:gd name="T6" fmla="*/ 3 w 4"/>
                <a:gd name="T7" fmla="*/ 1 h 12"/>
                <a:gd name="T8" fmla="*/ 2 w 4"/>
                <a:gd name="T9" fmla="*/ 12 h 12"/>
              </a:gdLst>
              <a:ahLst/>
              <a:cxnLst>
                <a:cxn ang="0">
                  <a:pos x="T0" y="T1"/>
                </a:cxn>
                <a:cxn ang="0">
                  <a:pos x="T2" y="T3"/>
                </a:cxn>
                <a:cxn ang="0">
                  <a:pos x="T4" y="T5"/>
                </a:cxn>
                <a:cxn ang="0">
                  <a:pos x="T6" y="T7"/>
                </a:cxn>
                <a:cxn ang="0">
                  <a:pos x="T8" y="T9"/>
                </a:cxn>
              </a:cxnLst>
              <a:rect l="0" t="0" r="r" b="b"/>
              <a:pathLst>
                <a:path w="4" h="12">
                  <a:moveTo>
                    <a:pt x="2" y="12"/>
                  </a:moveTo>
                  <a:cubicBezTo>
                    <a:pt x="0" y="10"/>
                    <a:pt x="2" y="5"/>
                    <a:pt x="1" y="1"/>
                  </a:cubicBezTo>
                  <a:cubicBezTo>
                    <a:pt x="1" y="1"/>
                    <a:pt x="2" y="1"/>
                    <a:pt x="2" y="0"/>
                  </a:cubicBezTo>
                  <a:cubicBezTo>
                    <a:pt x="2" y="0"/>
                    <a:pt x="3" y="0"/>
                    <a:pt x="3" y="1"/>
                  </a:cubicBezTo>
                  <a:cubicBezTo>
                    <a:pt x="2" y="5"/>
                    <a:pt x="4" y="10"/>
                    <a:pt x="2"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84"/>
            <p:cNvSpPr/>
            <p:nvPr/>
          </p:nvSpPr>
          <p:spPr bwMode="auto">
            <a:xfrm>
              <a:off x="2014" y="2636"/>
              <a:ext cx="17" cy="35"/>
            </a:xfrm>
            <a:custGeom>
              <a:avLst/>
              <a:gdLst>
                <a:gd name="T0" fmla="*/ 1 w 4"/>
                <a:gd name="T1" fmla="*/ 0 h 8"/>
                <a:gd name="T2" fmla="*/ 2 w 4"/>
                <a:gd name="T3" fmla="*/ 0 h 8"/>
                <a:gd name="T4" fmla="*/ 1 w 4"/>
                <a:gd name="T5" fmla="*/ 8 h 8"/>
                <a:gd name="T6" fmla="*/ 1 w 4"/>
                <a:gd name="T7" fmla="*/ 0 h 8"/>
              </a:gdLst>
              <a:ahLst/>
              <a:cxnLst>
                <a:cxn ang="0">
                  <a:pos x="T0" y="T1"/>
                </a:cxn>
                <a:cxn ang="0">
                  <a:pos x="T2" y="T3"/>
                </a:cxn>
                <a:cxn ang="0">
                  <a:pos x="T4" y="T5"/>
                </a:cxn>
                <a:cxn ang="0">
                  <a:pos x="T6" y="T7"/>
                </a:cxn>
              </a:cxnLst>
              <a:rect l="0" t="0" r="r" b="b"/>
              <a:pathLst>
                <a:path w="4" h="8">
                  <a:moveTo>
                    <a:pt x="1" y="0"/>
                  </a:moveTo>
                  <a:cubicBezTo>
                    <a:pt x="1" y="0"/>
                    <a:pt x="1" y="1"/>
                    <a:pt x="2" y="0"/>
                  </a:cubicBezTo>
                  <a:cubicBezTo>
                    <a:pt x="2" y="3"/>
                    <a:pt x="4" y="7"/>
                    <a:pt x="1" y="8"/>
                  </a:cubicBezTo>
                  <a:cubicBezTo>
                    <a:pt x="0" y="6"/>
                    <a:pt x="2" y="2"/>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85"/>
            <p:cNvSpPr/>
            <p:nvPr/>
          </p:nvSpPr>
          <p:spPr bwMode="auto">
            <a:xfrm>
              <a:off x="2997" y="2640"/>
              <a:ext cx="18" cy="40"/>
            </a:xfrm>
            <a:custGeom>
              <a:avLst/>
              <a:gdLst>
                <a:gd name="T0" fmla="*/ 2 w 4"/>
                <a:gd name="T1" fmla="*/ 0 h 9"/>
                <a:gd name="T2" fmla="*/ 2 w 4"/>
                <a:gd name="T3" fmla="*/ 0 h 9"/>
                <a:gd name="T4" fmla="*/ 4 w 4"/>
                <a:gd name="T5" fmla="*/ 9 h 9"/>
                <a:gd name="T6" fmla="*/ 2 w 4"/>
                <a:gd name="T7" fmla="*/ 0 h 9"/>
              </a:gdLst>
              <a:ahLst/>
              <a:cxnLst>
                <a:cxn ang="0">
                  <a:pos x="T0" y="T1"/>
                </a:cxn>
                <a:cxn ang="0">
                  <a:pos x="T2" y="T3"/>
                </a:cxn>
                <a:cxn ang="0">
                  <a:pos x="T4" y="T5"/>
                </a:cxn>
                <a:cxn ang="0">
                  <a:pos x="T6" y="T7"/>
                </a:cxn>
              </a:cxnLst>
              <a:rect l="0" t="0" r="r" b="b"/>
              <a:pathLst>
                <a:path w="4" h="9">
                  <a:moveTo>
                    <a:pt x="2" y="0"/>
                  </a:moveTo>
                  <a:cubicBezTo>
                    <a:pt x="2" y="0"/>
                    <a:pt x="2" y="0"/>
                    <a:pt x="2" y="0"/>
                  </a:cubicBezTo>
                  <a:cubicBezTo>
                    <a:pt x="4" y="2"/>
                    <a:pt x="3" y="6"/>
                    <a:pt x="4" y="9"/>
                  </a:cubicBezTo>
                  <a:cubicBezTo>
                    <a:pt x="0" y="9"/>
                    <a:pt x="1" y="2"/>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86"/>
            <p:cNvSpPr/>
            <p:nvPr/>
          </p:nvSpPr>
          <p:spPr bwMode="auto">
            <a:xfrm>
              <a:off x="2758" y="2689"/>
              <a:ext cx="9" cy="9"/>
            </a:xfrm>
            <a:custGeom>
              <a:avLst/>
              <a:gdLst>
                <a:gd name="T0" fmla="*/ 2 w 2"/>
                <a:gd name="T1" fmla="*/ 0 h 2"/>
                <a:gd name="T2" fmla="*/ 2 w 2"/>
                <a:gd name="T3" fmla="*/ 2 h 2"/>
                <a:gd name="T4" fmla="*/ 0 w 2"/>
                <a:gd name="T5" fmla="*/ 1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2" y="1"/>
                    <a:pt x="2" y="2"/>
                  </a:cubicBezTo>
                  <a:cubicBezTo>
                    <a:pt x="1" y="2"/>
                    <a:pt x="0" y="2"/>
                    <a:pt x="0" y="1"/>
                  </a:cubicBezTo>
                  <a:cubicBezTo>
                    <a:pt x="1" y="1"/>
                    <a:pt x="1"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87"/>
            <p:cNvSpPr/>
            <p:nvPr/>
          </p:nvSpPr>
          <p:spPr bwMode="auto">
            <a:xfrm>
              <a:off x="2014" y="2693"/>
              <a:ext cx="8" cy="9"/>
            </a:xfrm>
            <a:custGeom>
              <a:avLst/>
              <a:gdLst>
                <a:gd name="T0" fmla="*/ 2 w 2"/>
                <a:gd name="T1" fmla="*/ 1 h 2"/>
                <a:gd name="T2" fmla="*/ 1 w 2"/>
                <a:gd name="T3" fmla="*/ 2 h 2"/>
                <a:gd name="T4" fmla="*/ 2 w 2"/>
                <a:gd name="T5" fmla="*/ 1 h 2"/>
              </a:gdLst>
              <a:ahLst/>
              <a:cxnLst>
                <a:cxn ang="0">
                  <a:pos x="T0" y="T1"/>
                </a:cxn>
                <a:cxn ang="0">
                  <a:pos x="T2" y="T3"/>
                </a:cxn>
                <a:cxn ang="0">
                  <a:pos x="T4" y="T5"/>
                </a:cxn>
              </a:cxnLst>
              <a:rect l="0" t="0" r="r" b="b"/>
              <a:pathLst>
                <a:path w="2" h="2">
                  <a:moveTo>
                    <a:pt x="2" y="1"/>
                  </a:moveTo>
                  <a:cubicBezTo>
                    <a:pt x="2" y="1"/>
                    <a:pt x="2" y="2"/>
                    <a:pt x="1" y="2"/>
                  </a:cubicBezTo>
                  <a:cubicBezTo>
                    <a:pt x="0" y="1"/>
                    <a:pt x="1"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88"/>
            <p:cNvSpPr/>
            <p:nvPr/>
          </p:nvSpPr>
          <p:spPr bwMode="auto">
            <a:xfrm>
              <a:off x="2505" y="2711"/>
              <a:ext cx="9" cy="13"/>
            </a:xfrm>
            <a:custGeom>
              <a:avLst/>
              <a:gdLst>
                <a:gd name="T0" fmla="*/ 2 w 2"/>
                <a:gd name="T1" fmla="*/ 0 h 3"/>
                <a:gd name="T2" fmla="*/ 1 w 2"/>
                <a:gd name="T3" fmla="*/ 3 h 3"/>
                <a:gd name="T4" fmla="*/ 0 w 2"/>
                <a:gd name="T5" fmla="*/ 2 h 3"/>
                <a:gd name="T6" fmla="*/ 0 w 2"/>
                <a:gd name="T7" fmla="*/ 0 h 3"/>
                <a:gd name="T8" fmla="*/ 2 w 2"/>
                <a:gd name="T9" fmla="*/ 0 h 3"/>
              </a:gdLst>
              <a:ahLst/>
              <a:cxnLst>
                <a:cxn ang="0">
                  <a:pos x="T0" y="T1"/>
                </a:cxn>
                <a:cxn ang="0">
                  <a:pos x="T2" y="T3"/>
                </a:cxn>
                <a:cxn ang="0">
                  <a:pos x="T4" y="T5"/>
                </a:cxn>
                <a:cxn ang="0">
                  <a:pos x="T6" y="T7"/>
                </a:cxn>
                <a:cxn ang="0">
                  <a:pos x="T8" y="T9"/>
                </a:cxn>
              </a:cxnLst>
              <a:rect l="0" t="0" r="r" b="b"/>
              <a:pathLst>
                <a:path w="2" h="3">
                  <a:moveTo>
                    <a:pt x="2" y="0"/>
                  </a:moveTo>
                  <a:cubicBezTo>
                    <a:pt x="2" y="2"/>
                    <a:pt x="1" y="2"/>
                    <a:pt x="1" y="3"/>
                  </a:cubicBezTo>
                  <a:cubicBezTo>
                    <a:pt x="0" y="2"/>
                    <a:pt x="0" y="2"/>
                    <a:pt x="0" y="2"/>
                  </a:cubicBezTo>
                  <a:cubicBezTo>
                    <a:pt x="0" y="1"/>
                    <a:pt x="0" y="1"/>
                    <a:pt x="0" y="0"/>
                  </a:cubicBezTo>
                  <a:cubicBezTo>
                    <a:pt x="1" y="0"/>
                    <a:pt x="1" y="0"/>
                    <a:pt x="2" y="0"/>
                  </a:cubicBez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4" name="Freeform 89"/>
            <p:cNvSpPr/>
            <p:nvPr/>
          </p:nvSpPr>
          <p:spPr bwMode="auto">
            <a:xfrm>
              <a:off x="2532" y="2724"/>
              <a:ext cx="53" cy="76"/>
            </a:xfrm>
            <a:custGeom>
              <a:avLst/>
              <a:gdLst>
                <a:gd name="T0" fmla="*/ 9 w 12"/>
                <a:gd name="T1" fmla="*/ 16 h 17"/>
                <a:gd name="T2" fmla="*/ 8 w 12"/>
                <a:gd name="T3" fmla="*/ 5 h 17"/>
                <a:gd name="T4" fmla="*/ 2 w 12"/>
                <a:gd name="T5" fmla="*/ 4 h 17"/>
                <a:gd name="T6" fmla="*/ 2 w 12"/>
                <a:gd name="T7" fmla="*/ 17 h 17"/>
                <a:gd name="T8" fmla="*/ 2 w 12"/>
                <a:gd name="T9" fmla="*/ 17 h 17"/>
                <a:gd name="T10" fmla="*/ 0 w 12"/>
                <a:gd name="T11" fmla="*/ 13 h 17"/>
                <a:gd name="T12" fmla="*/ 1 w 12"/>
                <a:gd name="T13" fmla="*/ 1 h 17"/>
                <a:gd name="T14" fmla="*/ 10 w 12"/>
                <a:gd name="T15" fmla="*/ 4 h 17"/>
                <a:gd name="T16" fmla="*/ 11 w 12"/>
                <a:gd name="T17" fmla="*/ 14 h 17"/>
                <a:gd name="T18" fmla="*/ 9 w 12"/>
                <a:gd name="T19"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7">
                  <a:moveTo>
                    <a:pt x="9" y="16"/>
                  </a:moveTo>
                  <a:cubicBezTo>
                    <a:pt x="7" y="13"/>
                    <a:pt x="9" y="8"/>
                    <a:pt x="8" y="5"/>
                  </a:cubicBezTo>
                  <a:cubicBezTo>
                    <a:pt x="7" y="3"/>
                    <a:pt x="4" y="2"/>
                    <a:pt x="2" y="4"/>
                  </a:cubicBezTo>
                  <a:cubicBezTo>
                    <a:pt x="2" y="9"/>
                    <a:pt x="4" y="13"/>
                    <a:pt x="2" y="17"/>
                  </a:cubicBezTo>
                  <a:cubicBezTo>
                    <a:pt x="2" y="17"/>
                    <a:pt x="2" y="17"/>
                    <a:pt x="2" y="17"/>
                  </a:cubicBezTo>
                  <a:cubicBezTo>
                    <a:pt x="0" y="17"/>
                    <a:pt x="0" y="14"/>
                    <a:pt x="0" y="13"/>
                  </a:cubicBezTo>
                  <a:cubicBezTo>
                    <a:pt x="0" y="9"/>
                    <a:pt x="0" y="5"/>
                    <a:pt x="1" y="1"/>
                  </a:cubicBezTo>
                  <a:cubicBezTo>
                    <a:pt x="5" y="0"/>
                    <a:pt x="9" y="1"/>
                    <a:pt x="10" y="4"/>
                  </a:cubicBezTo>
                  <a:cubicBezTo>
                    <a:pt x="12" y="7"/>
                    <a:pt x="10" y="12"/>
                    <a:pt x="11" y="14"/>
                  </a:cubicBezTo>
                  <a:cubicBezTo>
                    <a:pt x="10" y="14"/>
                    <a:pt x="10" y="15"/>
                    <a:pt x="9" y="16"/>
                  </a:cubicBez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5" name="Freeform 90"/>
            <p:cNvSpPr/>
            <p:nvPr/>
          </p:nvSpPr>
          <p:spPr bwMode="auto">
            <a:xfrm>
              <a:off x="2412" y="2733"/>
              <a:ext cx="76" cy="76"/>
            </a:xfrm>
            <a:custGeom>
              <a:avLst/>
              <a:gdLst>
                <a:gd name="T0" fmla="*/ 16 w 17"/>
                <a:gd name="T1" fmla="*/ 16 h 17"/>
                <a:gd name="T2" fmla="*/ 10 w 17"/>
                <a:gd name="T3" fmla="*/ 4 h 17"/>
                <a:gd name="T4" fmla="*/ 10 w 17"/>
                <a:gd name="T5" fmla="*/ 12 h 17"/>
                <a:gd name="T6" fmla="*/ 11 w 17"/>
                <a:gd name="T7" fmla="*/ 15 h 17"/>
                <a:gd name="T8" fmla="*/ 9 w 17"/>
                <a:gd name="T9" fmla="*/ 17 h 17"/>
                <a:gd name="T10" fmla="*/ 8 w 17"/>
                <a:gd name="T11" fmla="*/ 13 h 17"/>
                <a:gd name="T12" fmla="*/ 7 w 17"/>
                <a:gd name="T13" fmla="*/ 3 h 17"/>
                <a:gd name="T14" fmla="*/ 2 w 17"/>
                <a:gd name="T15" fmla="*/ 4 h 17"/>
                <a:gd name="T16" fmla="*/ 3 w 17"/>
                <a:gd name="T17" fmla="*/ 14 h 17"/>
                <a:gd name="T18" fmla="*/ 2 w 17"/>
                <a:gd name="T19" fmla="*/ 16 h 17"/>
                <a:gd name="T20" fmla="*/ 1 w 17"/>
                <a:gd name="T21" fmla="*/ 4 h 17"/>
                <a:gd name="T22" fmla="*/ 1 w 17"/>
                <a:gd name="T23" fmla="*/ 1 h 17"/>
                <a:gd name="T24" fmla="*/ 10 w 17"/>
                <a:gd name="T25" fmla="*/ 1 h 17"/>
                <a:gd name="T26" fmla="*/ 17 w 17"/>
                <a:gd name="T27" fmla="*/ 15 h 17"/>
                <a:gd name="T28" fmla="*/ 16 w 17"/>
                <a:gd name="T29"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7">
                  <a:moveTo>
                    <a:pt x="16" y="16"/>
                  </a:moveTo>
                  <a:cubicBezTo>
                    <a:pt x="12" y="14"/>
                    <a:pt x="17" y="4"/>
                    <a:pt x="10" y="4"/>
                  </a:cubicBezTo>
                  <a:cubicBezTo>
                    <a:pt x="9" y="7"/>
                    <a:pt x="11" y="10"/>
                    <a:pt x="10" y="12"/>
                  </a:cubicBezTo>
                  <a:cubicBezTo>
                    <a:pt x="11" y="13"/>
                    <a:pt x="10" y="14"/>
                    <a:pt x="11" y="15"/>
                  </a:cubicBezTo>
                  <a:cubicBezTo>
                    <a:pt x="10" y="15"/>
                    <a:pt x="9" y="16"/>
                    <a:pt x="9" y="17"/>
                  </a:cubicBezTo>
                  <a:cubicBezTo>
                    <a:pt x="7" y="16"/>
                    <a:pt x="8" y="14"/>
                    <a:pt x="8" y="13"/>
                  </a:cubicBezTo>
                  <a:cubicBezTo>
                    <a:pt x="9" y="11"/>
                    <a:pt x="7" y="7"/>
                    <a:pt x="7" y="3"/>
                  </a:cubicBezTo>
                  <a:cubicBezTo>
                    <a:pt x="5" y="3"/>
                    <a:pt x="3" y="2"/>
                    <a:pt x="2" y="4"/>
                  </a:cubicBezTo>
                  <a:cubicBezTo>
                    <a:pt x="3" y="7"/>
                    <a:pt x="2" y="11"/>
                    <a:pt x="3" y="14"/>
                  </a:cubicBezTo>
                  <a:cubicBezTo>
                    <a:pt x="3" y="15"/>
                    <a:pt x="2" y="15"/>
                    <a:pt x="2" y="16"/>
                  </a:cubicBezTo>
                  <a:cubicBezTo>
                    <a:pt x="0" y="14"/>
                    <a:pt x="1" y="8"/>
                    <a:pt x="1" y="4"/>
                  </a:cubicBezTo>
                  <a:cubicBezTo>
                    <a:pt x="1" y="3"/>
                    <a:pt x="0" y="2"/>
                    <a:pt x="1" y="1"/>
                  </a:cubicBezTo>
                  <a:cubicBezTo>
                    <a:pt x="5" y="1"/>
                    <a:pt x="7" y="0"/>
                    <a:pt x="10" y="1"/>
                  </a:cubicBezTo>
                  <a:cubicBezTo>
                    <a:pt x="17" y="2"/>
                    <a:pt x="17" y="9"/>
                    <a:pt x="17" y="15"/>
                  </a:cubicBezTo>
                  <a:cubicBezTo>
                    <a:pt x="16" y="15"/>
                    <a:pt x="16" y="16"/>
                    <a:pt x="16" y="16"/>
                  </a:cubicBez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6" name="Freeform 91"/>
            <p:cNvSpPr/>
            <p:nvPr/>
          </p:nvSpPr>
          <p:spPr bwMode="auto">
            <a:xfrm>
              <a:off x="2501" y="2742"/>
              <a:ext cx="18" cy="58"/>
            </a:xfrm>
            <a:custGeom>
              <a:avLst/>
              <a:gdLst>
                <a:gd name="T0" fmla="*/ 1 w 4"/>
                <a:gd name="T1" fmla="*/ 0 h 13"/>
                <a:gd name="T2" fmla="*/ 4 w 4"/>
                <a:gd name="T3" fmla="*/ 12 h 13"/>
                <a:gd name="T4" fmla="*/ 3 w 4"/>
                <a:gd name="T5" fmla="*/ 13 h 13"/>
                <a:gd name="T6" fmla="*/ 1 w 4"/>
                <a:gd name="T7" fmla="*/ 12 h 13"/>
                <a:gd name="T8" fmla="*/ 0 w 4"/>
                <a:gd name="T9" fmla="*/ 0 h 13"/>
                <a:gd name="T10" fmla="*/ 1 w 4"/>
                <a:gd name="T11" fmla="*/ 0 h 13"/>
              </a:gdLst>
              <a:ahLst/>
              <a:cxnLst>
                <a:cxn ang="0">
                  <a:pos x="T0" y="T1"/>
                </a:cxn>
                <a:cxn ang="0">
                  <a:pos x="T2" y="T3"/>
                </a:cxn>
                <a:cxn ang="0">
                  <a:pos x="T4" y="T5"/>
                </a:cxn>
                <a:cxn ang="0">
                  <a:pos x="T6" y="T7"/>
                </a:cxn>
                <a:cxn ang="0">
                  <a:pos x="T8" y="T9"/>
                </a:cxn>
                <a:cxn ang="0">
                  <a:pos x="T10" y="T11"/>
                </a:cxn>
              </a:cxnLst>
              <a:rect l="0" t="0" r="r" b="b"/>
              <a:pathLst>
                <a:path w="4" h="13">
                  <a:moveTo>
                    <a:pt x="1" y="0"/>
                  </a:moveTo>
                  <a:cubicBezTo>
                    <a:pt x="4" y="2"/>
                    <a:pt x="2" y="8"/>
                    <a:pt x="4" y="12"/>
                  </a:cubicBezTo>
                  <a:cubicBezTo>
                    <a:pt x="2" y="11"/>
                    <a:pt x="3" y="13"/>
                    <a:pt x="3" y="13"/>
                  </a:cubicBezTo>
                  <a:cubicBezTo>
                    <a:pt x="2" y="13"/>
                    <a:pt x="2" y="12"/>
                    <a:pt x="1" y="12"/>
                  </a:cubicBezTo>
                  <a:cubicBezTo>
                    <a:pt x="1" y="8"/>
                    <a:pt x="1" y="4"/>
                    <a:pt x="0" y="0"/>
                  </a:cubicBezTo>
                  <a:cubicBezTo>
                    <a:pt x="1" y="0"/>
                    <a:pt x="1" y="0"/>
                    <a:pt x="1" y="0"/>
                  </a:cubicBez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7" name="Freeform 92"/>
            <p:cNvSpPr>
              <a:spLocks noEditPoints="1"/>
            </p:cNvSpPr>
            <p:nvPr/>
          </p:nvSpPr>
          <p:spPr bwMode="auto">
            <a:xfrm>
              <a:off x="1766" y="1339"/>
              <a:ext cx="1887" cy="1381"/>
            </a:xfrm>
            <a:custGeom>
              <a:avLst/>
              <a:gdLst>
                <a:gd name="T0" fmla="*/ 11 w 426"/>
                <a:gd name="T1" fmla="*/ 211 h 311"/>
                <a:gd name="T2" fmla="*/ 7 w 426"/>
                <a:gd name="T3" fmla="*/ 87 h 311"/>
                <a:gd name="T4" fmla="*/ 3 w 426"/>
                <a:gd name="T5" fmla="*/ 15 h 311"/>
                <a:gd name="T6" fmla="*/ 11 w 426"/>
                <a:gd name="T7" fmla="*/ 24 h 311"/>
                <a:gd name="T8" fmla="*/ 9 w 426"/>
                <a:gd name="T9" fmla="*/ 99 h 311"/>
                <a:gd name="T10" fmla="*/ 9 w 426"/>
                <a:gd name="T11" fmla="*/ 139 h 311"/>
                <a:gd name="T12" fmla="*/ 10 w 426"/>
                <a:gd name="T13" fmla="*/ 172 h 311"/>
                <a:gd name="T14" fmla="*/ 11 w 426"/>
                <a:gd name="T15" fmla="*/ 201 h 311"/>
                <a:gd name="T16" fmla="*/ 12 w 426"/>
                <a:gd name="T17" fmla="*/ 223 h 311"/>
                <a:gd name="T18" fmla="*/ 14 w 426"/>
                <a:gd name="T19" fmla="*/ 244 h 311"/>
                <a:gd name="T20" fmla="*/ 44 w 426"/>
                <a:gd name="T21" fmla="*/ 232 h 311"/>
                <a:gd name="T22" fmla="*/ 81 w 426"/>
                <a:gd name="T23" fmla="*/ 235 h 311"/>
                <a:gd name="T24" fmla="*/ 114 w 426"/>
                <a:gd name="T25" fmla="*/ 163 h 311"/>
                <a:gd name="T26" fmla="*/ 147 w 426"/>
                <a:gd name="T27" fmla="*/ 207 h 311"/>
                <a:gd name="T28" fmla="*/ 165 w 426"/>
                <a:gd name="T29" fmla="*/ 244 h 311"/>
                <a:gd name="T30" fmla="*/ 182 w 426"/>
                <a:gd name="T31" fmla="*/ 162 h 311"/>
                <a:gd name="T32" fmla="*/ 209 w 426"/>
                <a:gd name="T33" fmla="*/ 41 h 311"/>
                <a:gd name="T34" fmla="*/ 220 w 426"/>
                <a:gd name="T35" fmla="*/ 36 h 311"/>
                <a:gd name="T36" fmla="*/ 246 w 426"/>
                <a:gd name="T37" fmla="*/ 115 h 311"/>
                <a:gd name="T38" fmla="*/ 263 w 426"/>
                <a:gd name="T39" fmla="*/ 164 h 311"/>
                <a:gd name="T40" fmla="*/ 294 w 426"/>
                <a:gd name="T41" fmla="*/ 124 h 311"/>
                <a:gd name="T42" fmla="*/ 306 w 426"/>
                <a:gd name="T43" fmla="*/ 120 h 311"/>
                <a:gd name="T44" fmla="*/ 366 w 426"/>
                <a:gd name="T45" fmla="*/ 123 h 311"/>
                <a:gd name="T46" fmla="*/ 407 w 426"/>
                <a:gd name="T47" fmla="*/ 91 h 311"/>
                <a:gd name="T48" fmla="*/ 390 w 426"/>
                <a:gd name="T49" fmla="*/ 108 h 311"/>
                <a:gd name="T50" fmla="*/ 329 w 426"/>
                <a:gd name="T51" fmla="*/ 175 h 311"/>
                <a:gd name="T52" fmla="*/ 294 w 426"/>
                <a:gd name="T53" fmla="*/ 135 h 311"/>
                <a:gd name="T54" fmla="*/ 284 w 426"/>
                <a:gd name="T55" fmla="*/ 170 h 311"/>
                <a:gd name="T56" fmla="*/ 273 w 426"/>
                <a:gd name="T57" fmla="*/ 204 h 311"/>
                <a:gd name="T58" fmla="*/ 257 w 426"/>
                <a:gd name="T59" fmla="*/ 162 h 311"/>
                <a:gd name="T60" fmla="*/ 241 w 426"/>
                <a:gd name="T61" fmla="*/ 117 h 311"/>
                <a:gd name="T62" fmla="*/ 225 w 426"/>
                <a:gd name="T63" fmla="*/ 67 h 311"/>
                <a:gd name="T64" fmla="*/ 208 w 426"/>
                <a:gd name="T65" fmla="*/ 63 h 311"/>
                <a:gd name="T66" fmla="*/ 201 w 426"/>
                <a:gd name="T67" fmla="*/ 100 h 311"/>
                <a:gd name="T68" fmla="*/ 187 w 426"/>
                <a:gd name="T69" fmla="*/ 171 h 311"/>
                <a:gd name="T70" fmla="*/ 183 w 426"/>
                <a:gd name="T71" fmla="*/ 190 h 311"/>
                <a:gd name="T72" fmla="*/ 176 w 426"/>
                <a:gd name="T73" fmla="*/ 216 h 311"/>
                <a:gd name="T74" fmla="*/ 164 w 426"/>
                <a:gd name="T75" fmla="*/ 274 h 311"/>
                <a:gd name="T76" fmla="*/ 158 w 426"/>
                <a:gd name="T77" fmla="*/ 269 h 311"/>
                <a:gd name="T78" fmla="*/ 130 w 426"/>
                <a:gd name="T79" fmla="*/ 207 h 311"/>
                <a:gd name="T80" fmla="*/ 120 w 426"/>
                <a:gd name="T81" fmla="*/ 173 h 311"/>
                <a:gd name="T82" fmla="*/ 96 w 426"/>
                <a:gd name="T83" fmla="*/ 216 h 311"/>
                <a:gd name="T84" fmla="*/ 78 w 426"/>
                <a:gd name="T85" fmla="*/ 239 h 311"/>
                <a:gd name="T86" fmla="*/ 43 w 426"/>
                <a:gd name="T87" fmla="*/ 243 h 311"/>
                <a:gd name="T88" fmla="*/ 14 w 426"/>
                <a:gd name="T89" fmla="*/ 271 h 311"/>
                <a:gd name="T90" fmla="*/ 41 w 426"/>
                <a:gd name="T91" fmla="*/ 302 h 311"/>
                <a:gd name="T92" fmla="*/ 162 w 426"/>
                <a:gd name="T93" fmla="*/ 302 h 311"/>
                <a:gd name="T94" fmla="*/ 294 w 426"/>
                <a:gd name="T95" fmla="*/ 303 h 311"/>
                <a:gd name="T96" fmla="*/ 340 w 426"/>
                <a:gd name="T97" fmla="*/ 304 h 311"/>
                <a:gd name="T98" fmla="*/ 426 w 426"/>
                <a:gd name="T99" fmla="*/ 305 h 311"/>
                <a:gd name="T100" fmla="*/ 367 w 426"/>
                <a:gd name="T101" fmla="*/ 306 h 311"/>
                <a:gd name="T102" fmla="*/ 328 w 426"/>
                <a:gd name="T103" fmla="*/ 305 h 311"/>
                <a:gd name="T104" fmla="*/ 208 w 426"/>
                <a:gd name="T105" fmla="*/ 303 h 311"/>
                <a:gd name="T106" fmla="*/ 117 w 426"/>
                <a:gd name="T107" fmla="*/ 303 h 311"/>
                <a:gd name="T108" fmla="*/ 58 w 426"/>
                <a:gd name="T109" fmla="*/ 303 h 311"/>
                <a:gd name="T110" fmla="*/ 12 w 426"/>
                <a:gd name="T111" fmla="*/ 276 h 311"/>
                <a:gd name="T112" fmla="*/ 183 w 426"/>
                <a:gd name="T113" fmla="*/ 166 h 311"/>
                <a:gd name="T114" fmla="*/ 165 w 426"/>
                <a:gd name="T115" fmla="*/ 255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26" h="311">
                  <a:moveTo>
                    <a:pt x="11" y="262"/>
                  </a:moveTo>
                  <a:cubicBezTo>
                    <a:pt x="12" y="262"/>
                    <a:pt x="11" y="263"/>
                    <a:pt x="12" y="263"/>
                  </a:cubicBezTo>
                  <a:cubicBezTo>
                    <a:pt x="13" y="250"/>
                    <a:pt x="11" y="234"/>
                    <a:pt x="11" y="223"/>
                  </a:cubicBezTo>
                  <a:cubicBezTo>
                    <a:pt x="11" y="222"/>
                    <a:pt x="11" y="223"/>
                    <a:pt x="12" y="223"/>
                  </a:cubicBezTo>
                  <a:cubicBezTo>
                    <a:pt x="11" y="222"/>
                    <a:pt x="11" y="222"/>
                    <a:pt x="11" y="222"/>
                  </a:cubicBezTo>
                  <a:cubicBezTo>
                    <a:pt x="11" y="218"/>
                    <a:pt x="10" y="215"/>
                    <a:pt x="11" y="211"/>
                  </a:cubicBezTo>
                  <a:cubicBezTo>
                    <a:pt x="11" y="210"/>
                    <a:pt x="9" y="211"/>
                    <a:pt x="9" y="210"/>
                  </a:cubicBezTo>
                  <a:cubicBezTo>
                    <a:pt x="9" y="209"/>
                    <a:pt x="10" y="209"/>
                    <a:pt x="10" y="208"/>
                  </a:cubicBezTo>
                  <a:cubicBezTo>
                    <a:pt x="9" y="178"/>
                    <a:pt x="7" y="150"/>
                    <a:pt x="8" y="121"/>
                  </a:cubicBezTo>
                  <a:cubicBezTo>
                    <a:pt x="8" y="120"/>
                    <a:pt x="9" y="120"/>
                    <a:pt x="9" y="120"/>
                  </a:cubicBezTo>
                  <a:cubicBezTo>
                    <a:pt x="10" y="119"/>
                    <a:pt x="8" y="120"/>
                    <a:pt x="8" y="120"/>
                  </a:cubicBezTo>
                  <a:cubicBezTo>
                    <a:pt x="8" y="108"/>
                    <a:pt x="7" y="97"/>
                    <a:pt x="7" y="87"/>
                  </a:cubicBezTo>
                  <a:cubicBezTo>
                    <a:pt x="7" y="83"/>
                    <a:pt x="6" y="79"/>
                    <a:pt x="6" y="76"/>
                  </a:cubicBezTo>
                  <a:cubicBezTo>
                    <a:pt x="7" y="69"/>
                    <a:pt x="6" y="62"/>
                    <a:pt x="6" y="53"/>
                  </a:cubicBezTo>
                  <a:cubicBezTo>
                    <a:pt x="7" y="51"/>
                    <a:pt x="6" y="45"/>
                    <a:pt x="6" y="43"/>
                  </a:cubicBezTo>
                  <a:cubicBezTo>
                    <a:pt x="6" y="38"/>
                    <a:pt x="7" y="35"/>
                    <a:pt x="6" y="30"/>
                  </a:cubicBezTo>
                  <a:cubicBezTo>
                    <a:pt x="5" y="29"/>
                    <a:pt x="3" y="31"/>
                    <a:pt x="2" y="31"/>
                  </a:cubicBezTo>
                  <a:cubicBezTo>
                    <a:pt x="0" y="26"/>
                    <a:pt x="3" y="21"/>
                    <a:pt x="3" y="15"/>
                  </a:cubicBezTo>
                  <a:cubicBezTo>
                    <a:pt x="4" y="12"/>
                    <a:pt x="3" y="9"/>
                    <a:pt x="3" y="5"/>
                  </a:cubicBezTo>
                  <a:cubicBezTo>
                    <a:pt x="3" y="5"/>
                    <a:pt x="3" y="4"/>
                    <a:pt x="4" y="3"/>
                  </a:cubicBezTo>
                  <a:cubicBezTo>
                    <a:pt x="3" y="3"/>
                    <a:pt x="3" y="2"/>
                    <a:pt x="3" y="1"/>
                  </a:cubicBezTo>
                  <a:cubicBezTo>
                    <a:pt x="4" y="0"/>
                    <a:pt x="4" y="0"/>
                    <a:pt x="5" y="0"/>
                  </a:cubicBezTo>
                  <a:cubicBezTo>
                    <a:pt x="5" y="0"/>
                    <a:pt x="5" y="0"/>
                    <a:pt x="5" y="0"/>
                  </a:cubicBezTo>
                  <a:cubicBezTo>
                    <a:pt x="7" y="8"/>
                    <a:pt x="9" y="16"/>
                    <a:pt x="11" y="24"/>
                  </a:cubicBezTo>
                  <a:cubicBezTo>
                    <a:pt x="11" y="26"/>
                    <a:pt x="13" y="27"/>
                    <a:pt x="12" y="30"/>
                  </a:cubicBezTo>
                  <a:cubicBezTo>
                    <a:pt x="10" y="29"/>
                    <a:pt x="9" y="30"/>
                    <a:pt x="8" y="30"/>
                  </a:cubicBezTo>
                  <a:cubicBezTo>
                    <a:pt x="8" y="38"/>
                    <a:pt x="7" y="44"/>
                    <a:pt x="8" y="52"/>
                  </a:cubicBezTo>
                  <a:cubicBezTo>
                    <a:pt x="7" y="53"/>
                    <a:pt x="8" y="54"/>
                    <a:pt x="8" y="57"/>
                  </a:cubicBezTo>
                  <a:cubicBezTo>
                    <a:pt x="8" y="60"/>
                    <a:pt x="7" y="64"/>
                    <a:pt x="8" y="67"/>
                  </a:cubicBezTo>
                  <a:cubicBezTo>
                    <a:pt x="8" y="78"/>
                    <a:pt x="8" y="89"/>
                    <a:pt x="9" y="99"/>
                  </a:cubicBezTo>
                  <a:cubicBezTo>
                    <a:pt x="10" y="106"/>
                    <a:pt x="9" y="112"/>
                    <a:pt x="10" y="118"/>
                  </a:cubicBezTo>
                  <a:cubicBezTo>
                    <a:pt x="14" y="119"/>
                    <a:pt x="19" y="118"/>
                    <a:pt x="22" y="119"/>
                  </a:cubicBezTo>
                  <a:cubicBezTo>
                    <a:pt x="21" y="120"/>
                    <a:pt x="19" y="119"/>
                    <a:pt x="18" y="120"/>
                  </a:cubicBezTo>
                  <a:cubicBezTo>
                    <a:pt x="16" y="120"/>
                    <a:pt x="14" y="121"/>
                    <a:pt x="10" y="120"/>
                  </a:cubicBezTo>
                  <a:cubicBezTo>
                    <a:pt x="9" y="123"/>
                    <a:pt x="11" y="127"/>
                    <a:pt x="9" y="131"/>
                  </a:cubicBezTo>
                  <a:cubicBezTo>
                    <a:pt x="11" y="134"/>
                    <a:pt x="9" y="137"/>
                    <a:pt x="9" y="139"/>
                  </a:cubicBezTo>
                  <a:cubicBezTo>
                    <a:pt x="9" y="144"/>
                    <a:pt x="10" y="149"/>
                    <a:pt x="9" y="153"/>
                  </a:cubicBezTo>
                  <a:cubicBezTo>
                    <a:pt x="9" y="154"/>
                    <a:pt x="10" y="153"/>
                    <a:pt x="10" y="154"/>
                  </a:cubicBezTo>
                  <a:cubicBezTo>
                    <a:pt x="10" y="157"/>
                    <a:pt x="10" y="157"/>
                    <a:pt x="10" y="159"/>
                  </a:cubicBezTo>
                  <a:cubicBezTo>
                    <a:pt x="10" y="161"/>
                    <a:pt x="10" y="162"/>
                    <a:pt x="10" y="164"/>
                  </a:cubicBezTo>
                  <a:cubicBezTo>
                    <a:pt x="10" y="164"/>
                    <a:pt x="10" y="167"/>
                    <a:pt x="10" y="167"/>
                  </a:cubicBezTo>
                  <a:cubicBezTo>
                    <a:pt x="10" y="169"/>
                    <a:pt x="11" y="170"/>
                    <a:pt x="10" y="172"/>
                  </a:cubicBezTo>
                  <a:cubicBezTo>
                    <a:pt x="10" y="173"/>
                    <a:pt x="11" y="175"/>
                    <a:pt x="10" y="177"/>
                  </a:cubicBezTo>
                  <a:cubicBezTo>
                    <a:pt x="11" y="179"/>
                    <a:pt x="11" y="180"/>
                    <a:pt x="10" y="181"/>
                  </a:cubicBezTo>
                  <a:cubicBezTo>
                    <a:pt x="11" y="182"/>
                    <a:pt x="10" y="184"/>
                    <a:pt x="11" y="185"/>
                  </a:cubicBezTo>
                  <a:cubicBezTo>
                    <a:pt x="11" y="185"/>
                    <a:pt x="11" y="185"/>
                    <a:pt x="10" y="185"/>
                  </a:cubicBezTo>
                  <a:cubicBezTo>
                    <a:pt x="11" y="187"/>
                    <a:pt x="11" y="193"/>
                    <a:pt x="11" y="195"/>
                  </a:cubicBezTo>
                  <a:cubicBezTo>
                    <a:pt x="12" y="196"/>
                    <a:pt x="12" y="200"/>
                    <a:pt x="11" y="201"/>
                  </a:cubicBezTo>
                  <a:cubicBezTo>
                    <a:pt x="12" y="202"/>
                    <a:pt x="13" y="204"/>
                    <a:pt x="11" y="205"/>
                  </a:cubicBezTo>
                  <a:cubicBezTo>
                    <a:pt x="12" y="206"/>
                    <a:pt x="12" y="207"/>
                    <a:pt x="12" y="208"/>
                  </a:cubicBezTo>
                  <a:cubicBezTo>
                    <a:pt x="14" y="208"/>
                    <a:pt x="16" y="208"/>
                    <a:pt x="18" y="208"/>
                  </a:cubicBezTo>
                  <a:cubicBezTo>
                    <a:pt x="17" y="210"/>
                    <a:pt x="14" y="211"/>
                    <a:pt x="13" y="210"/>
                  </a:cubicBezTo>
                  <a:cubicBezTo>
                    <a:pt x="12" y="215"/>
                    <a:pt x="12" y="218"/>
                    <a:pt x="13" y="222"/>
                  </a:cubicBezTo>
                  <a:cubicBezTo>
                    <a:pt x="13" y="223"/>
                    <a:pt x="12" y="223"/>
                    <a:pt x="12" y="223"/>
                  </a:cubicBezTo>
                  <a:cubicBezTo>
                    <a:pt x="13" y="224"/>
                    <a:pt x="12" y="228"/>
                    <a:pt x="13" y="231"/>
                  </a:cubicBezTo>
                  <a:cubicBezTo>
                    <a:pt x="15" y="233"/>
                    <a:pt x="18" y="231"/>
                    <a:pt x="19" y="232"/>
                  </a:cubicBezTo>
                  <a:cubicBezTo>
                    <a:pt x="18" y="234"/>
                    <a:pt x="16" y="234"/>
                    <a:pt x="13" y="234"/>
                  </a:cubicBezTo>
                  <a:cubicBezTo>
                    <a:pt x="13" y="236"/>
                    <a:pt x="13" y="240"/>
                    <a:pt x="14" y="242"/>
                  </a:cubicBezTo>
                  <a:cubicBezTo>
                    <a:pt x="16" y="242"/>
                    <a:pt x="19" y="242"/>
                    <a:pt x="20" y="243"/>
                  </a:cubicBezTo>
                  <a:cubicBezTo>
                    <a:pt x="19" y="244"/>
                    <a:pt x="15" y="243"/>
                    <a:pt x="14" y="244"/>
                  </a:cubicBezTo>
                  <a:cubicBezTo>
                    <a:pt x="14" y="251"/>
                    <a:pt x="13" y="255"/>
                    <a:pt x="14" y="260"/>
                  </a:cubicBezTo>
                  <a:cubicBezTo>
                    <a:pt x="21" y="254"/>
                    <a:pt x="27" y="249"/>
                    <a:pt x="34" y="243"/>
                  </a:cubicBezTo>
                  <a:cubicBezTo>
                    <a:pt x="32" y="242"/>
                    <a:pt x="29" y="244"/>
                    <a:pt x="27" y="243"/>
                  </a:cubicBezTo>
                  <a:cubicBezTo>
                    <a:pt x="28" y="240"/>
                    <a:pt x="33" y="242"/>
                    <a:pt x="36" y="241"/>
                  </a:cubicBezTo>
                  <a:cubicBezTo>
                    <a:pt x="39" y="241"/>
                    <a:pt x="39" y="239"/>
                    <a:pt x="41" y="237"/>
                  </a:cubicBezTo>
                  <a:cubicBezTo>
                    <a:pt x="43" y="235"/>
                    <a:pt x="45" y="235"/>
                    <a:pt x="44" y="232"/>
                  </a:cubicBezTo>
                  <a:cubicBezTo>
                    <a:pt x="46" y="232"/>
                    <a:pt x="46" y="233"/>
                    <a:pt x="47" y="232"/>
                  </a:cubicBezTo>
                  <a:cubicBezTo>
                    <a:pt x="50" y="231"/>
                    <a:pt x="51" y="227"/>
                    <a:pt x="53" y="227"/>
                  </a:cubicBezTo>
                  <a:cubicBezTo>
                    <a:pt x="55" y="226"/>
                    <a:pt x="56" y="228"/>
                    <a:pt x="58" y="228"/>
                  </a:cubicBezTo>
                  <a:cubicBezTo>
                    <a:pt x="60" y="232"/>
                    <a:pt x="67" y="230"/>
                    <a:pt x="72" y="232"/>
                  </a:cubicBezTo>
                  <a:cubicBezTo>
                    <a:pt x="74" y="233"/>
                    <a:pt x="76" y="235"/>
                    <a:pt x="80" y="234"/>
                  </a:cubicBezTo>
                  <a:cubicBezTo>
                    <a:pt x="79" y="235"/>
                    <a:pt x="82" y="234"/>
                    <a:pt x="81" y="235"/>
                  </a:cubicBezTo>
                  <a:cubicBezTo>
                    <a:pt x="82" y="234"/>
                    <a:pt x="83" y="232"/>
                    <a:pt x="85" y="231"/>
                  </a:cubicBezTo>
                  <a:cubicBezTo>
                    <a:pt x="97" y="210"/>
                    <a:pt x="106" y="188"/>
                    <a:pt x="116" y="166"/>
                  </a:cubicBezTo>
                  <a:cubicBezTo>
                    <a:pt x="115" y="165"/>
                    <a:pt x="114" y="164"/>
                    <a:pt x="113" y="163"/>
                  </a:cubicBezTo>
                  <a:cubicBezTo>
                    <a:pt x="113" y="164"/>
                    <a:pt x="112" y="164"/>
                    <a:pt x="111" y="163"/>
                  </a:cubicBezTo>
                  <a:cubicBezTo>
                    <a:pt x="110" y="164"/>
                    <a:pt x="106" y="165"/>
                    <a:pt x="105" y="163"/>
                  </a:cubicBezTo>
                  <a:cubicBezTo>
                    <a:pt x="106" y="161"/>
                    <a:pt x="112" y="162"/>
                    <a:pt x="114" y="163"/>
                  </a:cubicBezTo>
                  <a:cubicBezTo>
                    <a:pt x="116" y="161"/>
                    <a:pt x="115" y="157"/>
                    <a:pt x="119" y="157"/>
                  </a:cubicBezTo>
                  <a:cubicBezTo>
                    <a:pt x="123" y="157"/>
                    <a:pt x="127" y="160"/>
                    <a:pt x="124" y="165"/>
                  </a:cubicBezTo>
                  <a:cubicBezTo>
                    <a:pt x="125" y="169"/>
                    <a:pt x="129" y="172"/>
                    <a:pt x="129" y="176"/>
                  </a:cubicBezTo>
                  <a:cubicBezTo>
                    <a:pt x="130" y="177"/>
                    <a:pt x="130" y="178"/>
                    <a:pt x="131" y="179"/>
                  </a:cubicBezTo>
                  <a:cubicBezTo>
                    <a:pt x="134" y="190"/>
                    <a:pt x="138" y="196"/>
                    <a:pt x="141" y="206"/>
                  </a:cubicBezTo>
                  <a:cubicBezTo>
                    <a:pt x="143" y="206"/>
                    <a:pt x="147" y="204"/>
                    <a:pt x="147" y="207"/>
                  </a:cubicBezTo>
                  <a:cubicBezTo>
                    <a:pt x="146" y="208"/>
                    <a:pt x="143" y="207"/>
                    <a:pt x="142" y="208"/>
                  </a:cubicBezTo>
                  <a:cubicBezTo>
                    <a:pt x="144" y="214"/>
                    <a:pt x="146" y="222"/>
                    <a:pt x="150" y="227"/>
                  </a:cubicBezTo>
                  <a:cubicBezTo>
                    <a:pt x="151" y="232"/>
                    <a:pt x="153" y="236"/>
                    <a:pt x="155" y="240"/>
                  </a:cubicBezTo>
                  <a:cubicBezTo>
                    <a:pt x="155" y="243"/>
                    <a:pt x="155" y="244"/>
                    <a:pt x="156" y="245"/>
                  </a:cubicBezTo>
                  <a:cubicBezTo>
                    <a:pt x="157" y="250"/>
                    <a:pt x="160" y="254"/>
                    <a:pt x="162" y="260"/>
                  </a:cubicBezTo>
                  <a:cubicBezTo>
                    <a:pt x="163" y="255"/>
                    <a:pt x="164" y="250"/>
                    <a:pt x="165" y="244"/>
                  </a:cubicBezTo>
                  <a:cubicBezTo>
                    <a:pt x="166" y="238"/>
                    <a:pt x="168" y="233"/>
                    <a:pt x="169" y="226"/>
                  </a:cubicBezTo>
                  <a:cubicBezTo>
                    <a:pt x="170" y="219"/>
                    <a:pt x="173" y="212"/>
                    <a:pt x="174" y="205"/>
                  </a:cubicBezTo>
                  <a:cubicBezTo>
                    <a:pt x="177" y="192"/>
                    <a:pt x="180" y="178"/>
                    <a:pt x="181" y="164"/>
                  </a:cubicBezTo>
                  <a:cubicBezTo>
                    <a:pt x="180" y="163"/>
                    <a:pt x="179" y="164"/>
                    <a:pt x="177" y="164"/>
                  </a:cubicBezTo>
                  <a:cubicBezTo>
                    <a:pt x="177" y="163"/>
                    <a:pt x="177" y="163"/>
                    <a:pt x="177" y="162"/>
                  </a:cubicBezTo>
                  <a:cubicBezTo>
                    <a:pt x="178" y="161"/>
                    <a:pt x="180" y="163"/>
                    <a:pt x="182" y="162"/>
                  </a:cubicBezTo>
                  <a:cubicBezTo>
                    <a:pt x="183" y="161"/>
                    <a:pt x="183" y="159"/>
                    <a:pt x="184" y="158"/>
                  </a:cubicBezTo>
                  <a:cubicBezTo>
                    <a:pt x="187" y="144"/>
                    <a:pt x="188" y="130"/>
                    <a:pt x="192" y="116"/>
                  </a:cubicBezTo>
                  <a:cubicBezTo>
                    <a:pt x="189" y="117"/>
                    <a:pt x="183" y="118"/>
                    <a:pt x="180" y="117"/>
                  </a:cubicBezTo>
                  <a:cubicBezTo>
                    <a:pt x="182" y="114"/>
                    <a:pt x="189" y="116"/>
                    <a:pt x="193" y="115"/>
                  </a:cubicBezTo>
                  <a:cubicBezTo>
                    <a:pt x="196" y="103"/>
                    <a:pt x="199" y="90"/>
                    <a:pt x="202" y="77"/>
                  </a:cubicBezTo>
                  <a:cubicBezTo>
                    <a:pt x="204" y="66"/>
                    <a:pt x="207" y="52"/>
                    <a:pt x="209" y="41"/>
                  </a:cubicBezTo>
                  <a:cubicBezTo>
                    <a:pt x="210" y="39"/>
                    <a:pt x="210" y="37"/>
                    <a:pt x="209" y="35"/>
                  </a:cubicBezTo>
                  <a:cubicBezTo>
                    <a:pt x="209" y="34"/>
                    <a:pt x="209" y="33"/>
                    <a:pt x="210" y="33"/>
                  </a:cubicBezTo>
                  <a:cubicBezTo>
                    <a:pt x="209" y="32"/>
                    <a:pt x="206" y="33"/>
                    <a:pt x="204" y="33"/>
                  </a:cubicBezTo>
                  <a:cubicBezTo>
                    <a:pt x="204" y="32"/>
                    <a:pt x="206" y="32"/>
                    <a:pt x="206" y="31"/>
                  </a:cubicBezTo>
                  <a:cubicBezTo>
                    <a:pt x="212" y="31"/>
                    <a:pt x="217" y="28"/>
                    <a:pt x="221" y="32"/>
                  </a:cubicBezTo>
                  <a:cubicBezTo>
                    <a:pt x="221" y="34"/>
                    <a:pt x="220" y="35"/>
                    <a:pt x="220" y="36"/>
                  </a:cubicBezTo>
                  <a:cubicBezTo>
                    <a:pt x="220" y="42"/>
                    <a:pt x="222" y="48"/>
                    <a:pt x="224" y="52"/>
                  </a:cubicBezTo>
                  <a:cubicBezTo>
                    <a:pt x="225" y="61"/>
                    <a:pt x="232" y="68"/>
                    <a:pt x="232" y="76"/>
                  </a:cubicBezTo>
                  <a:cubicBezTo>
                    <a:pt x="235" y="78"/>
                    <a:pt x="234" y="82"/>
                    <a:pt x="237" y="85"/>
                  </a:cubicBezTo>
                  <a:cubicBezTo>
                    <a:pt x="236" y="88"/>
                    <a:pt x="239" y="92"/>
                    <a:pt x="239" y="95"/>
                  </a:cubicBezTo>
                  <a:cubicBezTo>
                    <a:pt x="241" y="100"/>
                    <a:pt x="242" y="106"/>
                    <a:pt x="244" y="110"/>
                  </a:cubicBezTo>
                  <a:cubicBezTo>
                    <a:pt x="244" y="112"/>
                    <a:pt x="245" y="113"/>
                    <a:pt x="246" y="115"/>
                  </a:cubicBezTo>
                  <a:cubicBezTo>
                    <a:pt x="247" y="116"/>
                    <a:pt x="247" y="116"/>
                    <a:pt x="248" y="117"/>
                  </a:cubicBezTo>
                  <a:cubicBezTo>
                    <a:pt x="248" y="118"/>
                    <a:pt x="247" y="118"/>
                    <a:pt x="247" y="118"/>
                  </a:cubicBezTo>
                  <a:cubicBezTo>
                    <a:pt x="250" y="127"/>
                    <a:pt x="253" y="138"/>
                    <a:pt x="256" y="147"/>
                  </a:cubicBezTo>
                  <a:cubicBezTo>
                    <a:pt x="257" y="151"/>
                    <a:pt x="260" y="155"/>
                    <a:pt x="261" y="160"/>
                  </a:cubicBezTo>
                  <a:cubicBezTo>
                    <a:pt x="262" y="161"/>
                    <a:pt x="262" y="162"/>
                    <a:pt x="262" y="163"/>
                  </a:cubicBezTo>
                  <a:cubicBezTo>
                    <a:pt x="262" y="164"/>
                    <a:pt x="262" y="164"/>
                    <a:pt x="263" y="164"/>
                  </a:cubicBezTo>
                  <a:cubicBezTo>
                    <a:pt x="262" y="165"/>
                    <a:pt x="262" y="165"/>
                    <a:pt x="262" y="165"/>
                  </a:cubicBezTo>
                  <a:cubicBezTo>
                    <a:pt x="263" y="166"/>
                    <a:pt x="263" y="167"/>
                    <a:pt x="264" y="168"/>
                  </a:cubicBezTo>
                  <a:cubicBezTo>
                    <a:pt x="263" y="171"/>
                    <a:pt x="265" y="172"/>
                    <a:pt x="266" y="175"/>
                  </a:cubicBezTo>
                  <a:cubicBezTo>
                    <a:pt x="266" y="176"/>
                    <a:pt x="266" y="175"/>
                    <a:pt x="267" y="175"/>
                  </a:cubicBezTo>
                  <a:cubicBezTo>
                    <a:pt x="269" y="181"/>
                    <a:pt x="270" y="187"/>
                    <a:pt x="273" y="192"/>
                  </a:cubicBezTo>
                  <a:cubicBezTo>
                    <a:pt x="280" y="169"/>
                    <a:pt x="286" y="146"/>
                    <a:pt x="294" y="124"/>
                  </a:cubicBezTo>
                  <a:cubicBezTo>
                    <a:pt x="294" y="124"/>
                    <a:pt x="294" y="123"/>
                    <a:pt x="294" y="123"/>
                  </a:cubicBezTo>
                  <a:cubicBezTo>
                    <a:pt x="295" y="121"/>
                    <a:pt x="295" y="118"/>
                    <a:pt x="297" y="116"/>
                  </a:cubicBezTo>
                  <a:cubicBezTo>
                    <a:pt x="294" y="114"/>
                    <a:pt x="294" y="108"/>
                    <a:pt x="297" y="107"/>
                  </a:cubicBezTo>
                  <a:cubicBezTo>
                    <a:pt x="299" y="107"/>
                    <a:pt x="304" y="109"/>
                    <a:pt x="305" y="110"/>
                  </a:cubicBezTo>
                  <a:cubicBezTo>
                    <a:pt x="306" y="112"/>
                    <a:pt x="305" y="114"/>
                    <a:pt x="304" y="116"/>
                  </a:cubicBezTo>
                  <a:cubicBezTo>
                    <a:pt x="304" y="118"/>
                    <a:pt x="307" y="119"/>
                    <a:pt x="306" y="120"/>
                  </a:cubicBezTo>
                  <a:cubicBezTo>
                    <a:pt x="306" y="121"/>
                    <a:pt x="307" y="121"/>
                    <a:pt x="307" y="121"/>
                  </a:cubicBezTo>
                  <a:cubicBezTo>
                    <a:pt x="313" y="130"/>
                    <a:pt x="318" y="140"/>
                    <a:pt x="323" y="148"/>
                  </a:cubicBezTo>
                  <a:cubicBezTo>
                    <a:pt x="325" y="150"/>
                    <a:pt x="325" y="152"/>
                    <a:pt x="326" y="154"/>
                  </a:cubicBezTo>
                  <a:cubicBezTo>
                    <a:pt x="327" y="154"/>
                    <a:pt x="327" y="155"/>
                    <a:pt x="328" y="156"/>
                  </a:cubicBezTo>
                  <a:cubicBezTo>
                    <a:pt x="336" y="150"/>
                    <a:pt x="344" y="142"/>
                    <a:pt x="352" y="135"/>
                  </a:cubicBezTo>
                  <a:cubicBezTo>
                    <a:pt x="355" y="131"/>
                    <a:pt x="361" y="127"/>
                    <a:pt x="366" y="123"/>
                  </a:cubicBezTo>
                  <a:cubicBezTo>
                    <a:pt x="369" y="121"/>
                    <a:pt x="371" y="118"/>
                    <a:pt x="374" y="116"/>
                  </a:cubicBezTo>
                  <a:cubicBezTo>
                    <a:pt x="378" y="112"/>
                    <a:pt x="383" y="109"/>
                    <a:pt x="387" y="105"/>
                  </a:cubicBezTo>
                  <a:cubicBezTo>
                    <a:pt x="389" y="103"/>
                    <a:pt x="391" y="101"/>
                    <a:pt x="393" y="99"/>
                  </a:cubicBezTo>
                  <a:cubicBezTo>
                    <a:pt x="395" y="98"/>
                    <a:pt x="397" y="95"/>
                    <a:pt x="400" y="95"/>
                  </a:cubicBezTo>
                  <a:cubicBezTo>
                    <a:pt x="401" y="93"/>
                    <a:pt x="404" y="92"/>
                    <a:pt x="405" y="90"/>
                  </a:cubicBezTo>
                  <a:cubicBezTo>
                    <a:pt x="406" y="91"/>
                    <a:pt x="407" y="90"/>
                    <a:pt x="407" y="91"/>
                  </a:cubicBezTo>
                  <a:cubicBezTo>
                    <a:pt x="411" y="91"/>
                    <a:pt x="412" y="84"/>
                    <a:pt x="415" y="86"/>
                  </a:cubicBezTo>
                  <a:cubicBezTo>
                    <a:pt x="414" y="87"/>
                    <a:pt x="414" y="88"/>
                    <a:pt x="414" y="88"/>
                  </a:cubicBezTo>
                  <a:cubicBezTo>
                    <a:pt x="412" y="89"/>
                    <a:pt x="411" y="91"/>
                    <a:pt x="410" y="92"/>
                  </a:cubicBezTo>
                  <a:cubicBezTo>
                    <a:pt x="409" y="93"/>
                    <a:pt x="408" y="93"/>
                    <a:pt x="407" y="94"/>
                  </a:cubicBezTo>
                  <a:cubicBezTo>
                    <a:pt x="404" y="96"/>
                    <a:pt x="402" y="98"/>
                    <a:pt x="398" y="100"/>
                  </a:cubicBezTo>
                  <a:cubicBezTo>
                    <a:pt x="395" y="103"/>
                    <a:pt x="393" y="106"/>
                    <a:pt x="390" y="108"/>
                  </a:cubicBezTo>
                  <a:cubicBezTo>
                    <a:pt x="388" y="110"/>
                    <a:pt x="385" y="112"/>
                    <a:pt x="383" y="115"/>
                  </a:cubicBezTo>
                  <a:cubicBezTo>
                    <a:pt x="378" y="117"/>
                    <a:pt x="375" y="120"/>
                    <a:pt x="372" y="124"/>
                  </a:cubicBezTo>
                  <a:cubicBezTo>
                    <a:pt x="369" y="125"/>
                    <a:pt x="367" y="128"/>
                    <a:pt x="365" y="130"/>
                  </a:cubicBezTo>
                  <a:cubicBezTo>
                    <a:pt x="354" y="139"/>
                    <a:pt x="342" y="148"/>
                    <a:pt x="333" y="159"/>
                  </a:cubicBezTo>
                  <a:cubicBezTo>
                    <a:pt x="333" y="161"/>
                    <a:pt x="332" y="164"/>
                    <a:pt x="330" y="165"/>
                  </a:cubicBezTo>
                  <a:cubicBezTo>
                    <a:pt x="329" y="169"/>
                    <a:pt x="332" y="172"/>
                    <a:pt x="329" y="175"/>
                  </a:cubicBezTo>
                  <a:cubicBezTo>
                    <a:pt x="329" y="172"/>
                    <a:pt x="329" y="169"/>
                    <a:pt x="328" y="166"/>
                  </a:cubicBezTo>
                  <a:cubicBezTo>
                    <a:pt x="325" y="166"/>
                    <a:pt x="321" y="162"/>
                    <a:pt x="324" y="159"/>
                  </a:cubicBezTo>
                  <a:cubicBezTo>
                    <a:pt x="316" y="146"/>
                    <a:pt x="309" y="132"/>
                    <a:pt x="301" y="119"/>
                  </a:cubicBezTo>
                  <a:cubicBezTo>
                    <a:pt x="300" y="121"/>
                    <a:pt x="301" y="123"/>
                    <a:pt x="300" y="124"/>
                  </a:cubicBezTo>
                  <a:cubicBezTo>
                    <a:pt x="299" y="124"/>
                    <a:pt x="300" y="122"/>
                    <a:pt x="299" y="121"/>
                  </a:cubicBezTo>
                  <a:cubicBezTo>
                    <a:pt x="296" y="124"/>
                    <a:pt x="296" y="133"/>
                    <a:pt x="294" y="135"/>
                  </a:cubicBezTo>
                  <a:cubicBezTo>
                    <a:pt x="294" y="136"/>
                    <a:pt x="294" y="136"/>
                    <a:pt x="294" y="136"/>
                  </a:cubicBezTo>
                  <a:cubicBezTo>
                    <a:pt x="292" y="139"/>
                    <a:pt x="293" y="145"/>
                    <a:pt x="290" y="147"/>
                  </a:cubicBezTo>
                  <a:cubicBezTo>
                    <a:pt x="290" y="147"/>
                    <a:pt x="291" y="148"/>
                    <a:pt x="290" y="148"/>
                  </a:cubicBezTo>
                  <a:cubicBezTo>
                    <a:pt x="290" y="148"/>
                    <a:pt x="289" y="150"/>
                    <a:pt x="288" y="150"/>
                  </a:cubicBezTo>
                  <a:cubicBezTo>
                    <a:pt x="288" y="151"/>
                    <a:pt x="289" y="151"/>
                    <a:pt x="289" y="152"/>
                  </a:cubicBezTo>
                  <a:cubicBezTo>
                    <a:pt x="286" y="157"/>
                    <a:pt x="286" y="163"/>
                    <a:pt x="284" y="170"/>
                  </a:cubicBezTo>
                  <a:cubicBezTo>
                    <a:pt x="283" y="170"/>
                    <a:pt x="283" y="170"/>
                    <a:pt x="282" y="170"/>
                  </a:cubicBezTo>
                  <a:cubicBezTo>
                    <a:pt x="282" y="171"/>
                    <a:pt x="283" y="171"/>
                    <a:pt x="283" y="172"/>
                  </a:cubicBezTo>
                  <a:cubicBezTo>
                    <a:pt x="281" y="180"/>
                    <a:pt x="279" y="187"/>
                    <a:pt x="276" y="195"/>
                  </a:cubicBezTo>
                  <a:cubicBezTo>
                    <a:pt x="279" y="197"/>
                    <a:pt x="277" y="202"/>
                    <a:pt x="275" y="203"/>
                  </a:cubicBezTo>
                  <a:cubicBezTo>
                    <a:pt x="275" y="208"/>
                    <a:pt x="276" y="212"/>
                    <a:pt x="275" y="216"/>
                  </a:cubicBezTo>
                  <a:cubicBezTo>
                    <a:pt x="273" y="214"/>
                    <a:pt x="274" y="208"/>
                    <a:pt x="273" y="204"/>
                  </a:cubicBezTo>
                  <a:cubicBezTo>
                    <a:pt x="272" y="204"/>
                    <a:pt x="271" y="204"/>
                    <a:pt x="270" y="203"/>
                  </a:cubicBezTo>
                  <a:cubicBezTo>
                    <a:pt x="269" y="202"/>
                    <a:pt x="268" y="200"/>
                    <a:pt x="269" y="198"/>
                  </a:cubicBezTo>
                  <a:cubicBezTo>
                    <a:pt x="269" y="197"/>
                    <a:pt x="270" y="196"/>
                    <a:pt x="269" y="194"/>
                  </a:cubicBezTo>
                  <a:cubicBezTo>
                    <a:pt x="268" y="192"/>
                    <a:pt x="267" y="191"/>
                    <a:pt x="267" y="188"/>
                  </a:cubicBezTo>
                  <a:cubicBezTo>
                    <a:pt x="267" y="188"/>
                    <a:pt x="267" y="188"/>
                    <a:pt x="267" y="188"/>
                  </a:cubicBezTo>
                  <a:cubicBezTo>
                    <a:pt x="264" y="179"/>
                    <a:pt x="261" y="170"/>
                    <a:pt x="257" y="162"/>
                  </a:cubicBezTo>
                  <a:cubicBezTo>
                    <a:pt x="256" y="162"/>
                    <a:pt x="255" y="162"/>
                    <a:pt x="254" y="162"/>
                  </a:cubicBezTo>
                  <a:cubicBezTo>
                    <a:pt x="253" y="162"/>
                    <a:pt x="253" y="163"/>
                    <a:pt x="252" y="162"/>
                  </a:cubicBezTo>
                  <a:cubicBezTo>
                    <a:pt x="250" y="163"/>
                    <a:pt x="246" y="163"/>
                    <a:pt x="243" y="163"/>
                  </a:cubicBezTo>
                  <a:cubicBezTo>
                    <a:pt x="243" y="162"/>
                    <a:pt x="243" y="161"/>
                    <a:pt x="244" y="161"/>
                  </a:cubicBezTo>
                  <a:cubicBezTo>
                    <a:pt x="247" y="162"/>
                    <a:pt x="253" y="162"/>
                    <a:pt x="257" y="161"/>
                  </a:cubicBezTo>
                  <a:cubicBezTo>
                    <a:pt x="252" y="145"/>
                    <a:pt x="247" y="131"/>
                    <a:pt x="241" y="117"/>
                  </a:cubicBezTo>
                  <a:cubicBezTo>
                    <a:pt x="238" y="117"/>
                    <a:pt x="233" y="117"/>
                    <a:pt x="231" y="118"/>
                  </a:cubicBezTo>
                  <a:cubicBezTo>
                    <a:pt x="231" y="118"/>
                    <a:pt x="231" y="116"/>
                    <a:pt x="231" y="116"/>
                  </a:cubicBezTo>
                  <a:cubicBezTo>
                    <a:pt x="235" y="116"/>
                    <a:pt x="237" y="115"/>
                    <a:pt x="240" y="115"/>
                  </a:cubicBezTo>
                  <a:cubicBezTo>
                    <a:pt x="239" y="111"/>
                    <a:pt x="239" y="108"/>
                    <a:pt x="237" y="105"/>
                  </a:cubicBezTo>
                  <a:cubicBezTo>
                    <a:pt x="237" y="101"/>
                    <a:pt x="234" y="97"/>
                    <a:pt x="233" y="93"/>
                  </a:cubicBezTo>
                  <a:cubicBezTo>
                    <a:pt x="231" y="84"/>
                    <a:pt x="228" y="75"/>
                    <a:pt x="225" y="67"/>
                  </a:cubicBezTo>
                  <a:cubicBezTo>
                    <a:pt x="225" y="64"/>
                    <a:pt x="223" y="62"/>
                    <a:pt x="222" y="60"/>
                  </a:cubicBezTo>
                  <a:cubicBezTo>
                    <a:pt x="221" y="56"/>
                    <a:pt x="221" y="51"/>
                    <a:pt x="217" y="47"/>
                  </a:cubicBezTo>
                  <a:cubicBezTo>
                    <a:pt x="217" y="48"/>
                    <a:pt x="218" y="49"/>
                    <a:pt x="217" y="49"/>
                  </a:cubicBezTo>
                  <a:cubicBezTo>
                    <a:pt x="214" y="48"/>
                    <a:pt x="215" y="44"/>
                    <a:pt x="214" y="41"/>
                  </a:cubicBezTo>
                  <a:cubicBezTo>
                    <a:pt x="212" y="42"/>
                    <a:pt x="213" y="46"/>
                    <a:pt x="212" y="47"/>
                  </a:cubicBezTo>
                  <a:cubicBezTo>
                    <a:pt x="211" y="53"/>
                    <a:pt x="209" y="58"/>
                    <a:pt x="208" y="63"/>
                  </a:cubicBezTo>
                  <a:cubicBezTo>
                    <a:pt x="208" y="67"/>
                    <a:pt x="207" y="71"/>
                    <a:pt x="206" y="73"/>
                  </a:cubicBezTo>
                  <a:cubicBezTo>
                    <a:pt x="206" y="74"/>
                    <a:pt x="206" y="74"/>
                    <a:pt x="206" y="74"/>
                  </a:cubicBezTo>
                  <a:cubicBezTo>
                    <a:pt x="206" y="76"/>
                    <a:pt x="206" y="79"/>
                    <a:pt x="205" y="80"/>
                  </a:cubicBezTo>
                  <a:cubicBezTo>
                    <a:pt x="204" y="81"/>
                    <a:pt x="204" y="81"/>
                    <a:pt x="204" y="83"/>
                  </a:cubicBezTo>
                  <a:cubicBezTo>
                    <a:pt x="204" y="87"/>
                    <a:pt x="203" y="89"/>
                    <a:pt x="202" y="93"/>
                  </a:cubicBezTo>
                  <a:cubicBezTo>
                    <a:pt x="201" y="95"/>
                    <a:pt x="202" y="98"/>
                    <a:pt x="201" y="100"/>
                  </a:cubicBezTo>
                  <a:cubicBezTo>
                    <a:pt x="200" y="104"/>
                    <a:pt x="200" y="107"/>
                    <a:pt x="199" y="110"/>
                  </a:cubicBezTo>
                  <a:cubicBezTo>
                    <a:pt x="198" y="114"/>
                    <a:pt x="197" y="117"/>
                    <a:pt x="196" y="121"/>
                  </a:cubicBezTo>
                  <a:cubicBezTo>
                    <a:pt x="195" y="127"/>
                    <a:pt x="195" y="133"/>
                    <a:pt x="194" y="138"/>
                  </a:cubicBezTo>
                  <a:cubicBezTo>
                    <a:pt x="193" y="142"/>
                    <a:pt x="192" y="147"/>
                    <a:pt x="191" y="151"/>
                  </a:cubicBezTo>
                  <a:cubicBezTo>
                    <a:pt x="190" y="154"/>
                    <a:pt x="189" y="159"/>
                    <a:pt x="189" y="163"/>
                  </a:cubicBezTo>
                  <a:cubicBezTo>
                    <a:pt x="188" y="165"/>
                    <a:pt x="188" y="168"/>
                    <a:pt x="187" y="171"/>
                  </a:cubicBezTo>
                  <a:cubicBezTo>
                    <a:pt x="187" y="172"/>
                    <a:pt x="186" y="172"/>
                    <a:pt x="186" y="172"/>
                  </a:cubicBezTo>
                  <a:cubicBezTo>
                    <a:pt x="186" y="175"/>
                    <a:pt x="185" y="174"/>
                    <a:pt x="185" y="178"/>
                  </a:cubicBezTo>
                  <a:cubicBezTo>
                    <a:pt x="186" y="178"/>
                    <a:pt x="184" y="178"/>
                    <a:pt x="184" y="179"/>
                  </a:cubicBezTo>
                  <a:cubicBezTo>
                    <a:pt x="184" y="180"/>
                    <a:pt x="185" y="180"/>
                    <a:pt x="185" y="181"/>
                  </a:cubicBezTo>
                  <a:cubicBezTo>
                    <a:pt x="184" y="182"/>
                    <a:pt x="183" y="186"/>
                    <a:pt x="182" y="188"/>
                  </a:cubicBezTo>
                  <a:cubicBezTo>
                    <a:pt x="182" y="189"/>
                    <a:pt x="182" y="190"/>
                    <a:pt x="183" y="190"/>
                  </a:cubicBezTo>
                  <a:cubicBezTo>
                    <a:pt x="183" y="190"/>
                    <a:pt x="182" y="190"/>
                    <a:pt x="182" y="190"/>
                  </a:cubicBezTo>
                  <a:cubicBezTo>
                    <a:pt x="182" y="193"/>
                    <a:pt x="180" y="195"/>
                    <a:pt x="181" y="198"/>
                  </a:cubicBezTo>
                  <a:cubicBezTo>
                    <a:pt x="180" y="198"/>
                    <a:pt x="179" y="200"/>
                    <a:pt x="180" y="202"/>
                  </a:cubicBezTo>
                  <a:cubicBezTo>
                    <a:pt x="177" y="205"/>
                    <a:pt x="178" y="210"/>
                    <a:pt x="176" y="213"/>
                  </a:cubicBezTo>
                  <a:cubicBezTo>
                    <a:pt x="176" y="214"/>
                    <a:pt x="177" y="214"/>
                    <a:pt x="176" y="215"/>
                  </a:cubicBezTo>
                  <a:cubicBezTo>
                    <a:pt x="176" y="215"/>
                    <a:pt x="176" y="215"/>
                    <a:pt x="176" y="216"/>
                  </a:cubicBezTo>
                  <a:cubicBezTo>
                    <a:pt x="175" y="216"/>
                    <a:pt x="176" y="216"/>
                    <a:pt x="176" y="217"/>
                  </a:cubicBezTo>
                  <a:cubicBezTo>
                    <a:pt x="174" y="220"/>
                    <a:pt x="174" y="223"/>
                    <a:pt x="174" y="226"/>
                  </a:cubicBezTo>
                  <a:cubicBezTo>
                    <a:pt x="173" y="229"/>
                    <a:pt x="171" y="232"/>
                    <a:pt x="172" y="235"/>
                  </a:cubicBezTo>
                  <a:cubicBezTo>
                    <a:pt x="169" y="243"/>
                    <a:pt x="168" y="254"/>
                    <a:pt x="166" y="263"/>
                  </a:cubicBezTo>
                  <a:cubicBezTo>
                    <a:pt x="166" y="264"/>
                    <a:pt x="167" y="264"/>
                    <a:pt x="168" y="265"/>
                  </a:cubicBezTo>
                  <a:cubicBezTo>
                    <a:pt x="169" y="269"/>
                    <a:pt x="167" y="272"/>
                    <a:pt x="164" y="274"/>
                  </a:cubicBezTo>
                  <a:cubicBezTo>
                    <a:pt x="164" y="277"/>
                    <a:pt x="164" y="279"/>
                    <a:pt x="163" y="281"/>
                  </a:cubicBezTo>
                  <a:cubicBezTo>
                    <a:pt x="161" y="280"/>
                    <a:pt x="163" y="276"/>
                    <a:pt x="162" y="274"/>
                  </a:cubicBezTo>
                  <a:cubicBezTo>
                    <a:pt x="161" y="272"/>
                    <a:pt x="159" y="273"/>
                    <a:pt x="158" y="271"/>
                  </a:cubicBezTo>
                  <a:cubicBezTo>
                    <a:pt x="155" y="271"/>
                    <a:pt x="150" y="271"/>
                    <a:pt x="146" y="271"/>
                  </a:cubicBezTo>
                  <a:cubicBezTo>
                    <a:pt x="146" y="268"/>
                    <a:pt x="151" y="270"/>
                    <a:pt x="152" y="269"/>
                  </a:cubicBezTo>
                  <a:cubicBezTo>
                    <a:pt x="154" y="270"/>
                    <a:pt x="155" y="269"/>
                    <a:pt x="158" y="269"/>
                  </a:cubicBezTo>
                  <a:cubicBezTo>
                    <a:pt x="158" y="267"/>
                    <a:pt x="159" y="266"/>
                    <a:pt x="159" y="263"/>
                  </a:cubicBezTo>
                  <a:cubicBezTo>
                    <a:pt x="157" y="257"/>
                    <a:pt x="153" y="251"/>
                    <a:pt x="151" y="245"/>
                  </a:cubicBezTo>
                  <a:cubicBezTo>
                    <a:pt x="150" y="242"/>
                    <a:pt x="149" y="238"/>
                    <a:pt x="148" y="234"/>
                  </a:cubicBezTo>
                  <a:cubicBezTo>
                    <a:pt x="147" y="231"/>
                    <a:pt x="146" y="228"/>
                    <a:pt x="145" y="225"/>
                  </a:cubicBezTo>
                  <a:cubicBezTo>
                    <a:pt x="143" y="219"/>
                    <a:pt x="139" y="213"/>
                    <a:pt x="137" y="207"/>
                  </a:cubicBezTo>
                  <a:cubicBezTo>
                    <a:pt x="135" y="207"/>
                    <a:pt x="132" y="208"/>
                    <a:pt x="130" y="207"/>
                  </a:cubicBezTo>
                  <a:cubicBezTo>
                    <a:pt x="131" y="207"/>
                    <a:pt x="130" y="206"/>
                    <a:pt x="131" y="206"/>
                  </a:cubicBezTo>
                  <a:cubicBezTo>
                    <a:pt x="133" y="206"/>
                    <a:pt x="135" y="206"/>
                    <a:pt x="136" y="206"/>
                  </a:cubicBezTo>
                  <a:cubicBezTo>
                    <a:pt x="135" y="204"/>
                    <a:pt x="135" y="201"/>
                    <a:pt x="133" y="200"/>
                  </a:cubicBezTo>
                  <a:cubicBezTo>
                    <a:pt x="129" y="190"/>
                    <a:pt x="126" y="179"/>
                    <a:pt x="121" y="170"/>
                  </a:cubicBezTo>
                  <a:cubicBezTo>
                    <a:pt x="120" y="169"/>
                    <a:pt x="122" y="169"/>
                    <a:pt x="121" y="168"/>
                  </a:cubicBezTo>
                  <a:cubicBezTo>
                    <a:pt x="120" y="169"/>
                    <a:pt x="122" y="173"/>
                    <a:pt x="120" y="173"/>
                  </a:cubicBezTo>
                  <a:cubicBezTo>
                    <a:pt x="119" y="173"/>
                    <a:pt x="119" y="171"/>
                    <a:pt x="119" y="170"/>
                  </a:cubicBezTo>
                  <a:cubicBezTo>
                    <a:pt x="115" y="176"/>
                    <a:pt x="112" y="183"/>
                    <a:pt x="109" y="190"/>
                  </a:cubicBezTo>
                  <a:cubicBezTo>
                    <a:pt x="108" y="190"/>
                    <a:pt x="108" y="191"/>
                    <a:pt x="108" y="192"/>
                  </a:cubicBezTo>
                  <a:cubicBezTo>
                    <a:pt x="107" y="193"/>
                    <a:pt x="106" y="194"/>
                    <a:pt x="106" y="197"/>
                  </a:cubicBezTo>
                  <a:cubicBezTo>
                    <a:pt x="102" y="200"/>
                    <a:pt x="101" y="208"/>
                    <a:pt x="98" y="214"/>
                  </a:cubicBezTo>
                  <a:cubicBezTo>
                    <a:pt x="97" y="215"/>
                    <a:pt x="97" y="216"/>
                    <a:pt x="96" y="216"/>
                  </a:cubicBezTo>
                  <a:cubicBezTo>
                    <a:pt x="96" y="217"/>
                    <a:pt x="96" y="219"/>
                    <a:pt x="95" y="218"/>
                  </a:cubicBezTo>
                  <a:cubicBezTo>
                    <a:pt x="94" y="223"/>
                    <a:pt x="92" y="228"/>
                    <a:pt x="90" y="232"/>
                  </a:cubicBezTo>
                  <a:cubicBezTo>
                    <a:pt x="93" y="236"/>
                    <a:pt x="90" y="243"/>
                    <a:pt x="85" y="243"/>
                  </a:cubicBezTo>
                  <a:cubicBezTo>
                    <a:pt x="85" y="246"/>
                    <a:pt x="85" y="250"/>
                    <a:pt x="85" y="253"/>
                  </a:cubicBezTo>
                  <a:cubicBezTo>
                    <a:pt x="84" y="252"/>
                    <a:pt x="84" y="245"/>
                    <a:pt x="84" y="243"/>
                  </a:cubicBezTo>
                  <a:cubicBezTo>
                    <a:pt x="83" y="240"/>
                    <a:pt x="78" y="242"/>
                    <a:pt x="78" y="239"/>
                  </a:cubicBezTo>
                  <a:cubicBezTo>
                    <a:pt x="73" y="238"/>
                    <a:pt x="65" y="236"/>
                    <a:pt x="60" y="235"/>
                  </a:cubicBezTo>
                  <a:cubicBezTo>
                    <a:pt x="59" y="237"/>
                    <a:pt x="58" y="238"/>
                    <a:pt x="56" y="239"/>
                  </a:cubicBezTo>
                  <a:cubicBezTo>
                    <a:pt x="56" y="242"/>
                    <a:pt x="56" y="243"/>
                    <a:pt x="56" y="246"/>
                  </a:cubicBezTo>
                  <a:cubicBezTo>
                    <a:pt x="55" y="246"/>
                    <a:pt x="55" y="244"/>
                    <a:pt x="55" y="242"/>
                  </a:cubicBezTo>
                  <a:cubicBezTo>
                    <a:pt x="53" y="243"/>
                    <a:pt x="51" y="242"/>
                    <a:pt x="49" y="241"/>
                  </a:cubicBezTo>
                  <a:cubicBezTo>
                    <a:pt x="48" y="242"/>
                    <a:pt x="45" y="244"/>
                    <a:pt x="43" y="243"/>
                  </a:cubicBezTo>
                  <a:cubicBezTo>
                    <a:pt x="44" y="240"/>
                    <a:pt x="52" y="241"/>
                    <a:pt x="55" y="241"/>
                  </a:cubicBezTo>
                  <a:cubicBezTo>
                    <a:pt x="54" y="239"/>
                    <a:pt x="51" y="239"/>
                    <a:pt x="51" y="237"/>
                  </a:cubicBezTo>
                  <a:cubicBezTo>
                    <a:pt x="43" y="239"/>
                    <a:pt x="39" y="246"/>
                    <a:pt x="32" y="250"/>
                  </a:cubicBezTo>
                  <a:cubicBezTo>
                    <a:pt x="30" y="251"/>
                    <a:pt x="27" y="253"/>
                    <a:pt x="27" y="254"/>
                  </a:cubicBezTo>
                  <a:cubicBezTo>
                    <a:pt x="22" y="258"/>
                    <a:pt x="18" y="262"/>
                    <a:pt x="14" y="267"/>
                  </a:cubicBezTo>
                  <a:cubicBezTo>
                    <a:pt x="14" y="269"/>
                    <a:pt x="14" y="270"/>
                    <a:pt x="14" y="271"/>
                  </a:cubicBezTo>
                  <a:cubicBezTo>
                    <a:pt x="16" y="272"/>
                    <a:pt x="21" y="271"/>
                    <a:pt x="21" y="274"/>
                  </a:cubicBezTo>
                  <a:cubicBezTo>
                    <a:pt x="19" y="274"/>
                    <a:pt x="17" y="274"/>
                    <a:pt x="15" y="274"/>
                  </a:cubicBezTo>
                  <a:cubicBezTo>
                    <a:pt x="15" y="284"/>
                    <a:pt x="15" y="293"/>
                    <a:pt x="16" y="301"/>
                  </a:cubicBezTo>
                  <a:cubicBezTo>
                    <a:pt x="19" y="302"/>
                    <a:pt x="24" y="301"/>
                    <a:pt x="28" y="302"/>
                  </a:cubicBezTo>
                  <a:cubicBezTo>
                    <a:pt x="31" y="302"/>
                    <a:pt x="33" y="301"/>
                    <a:pt x="35" y="301"/>
                  </a:cubicBezTo>
                  <a:cubicBezTo>
                    <a:pt x="38" y="301"/>
                    <a:pt x="39" y="302"/>
                    <a:pt x="41" y="302"/>
                  </a:cubicBezTo>
                  <a:cubicBezTo>
                    <a:pt x="44" y="303"/>
                    <a:pt x="49" y="302"/>
                    <a:pt x="51" y="302"/>
                  </a:cubicBezTo>
                  <a:cubicBezTo>
                    <a:pt x="62" y="300"/>
                    <a:pt x="73" y="302"/>
                    <a:pt x="85" y="300"/>
                  </a:cubicBezTo>
                  <a:cubicBezTo>
                    <a:pt x="85" y="299"/>
                    <a:pt x="85" y="298"/>
                    <a:pt x="85" y="296"/>
                  </a:cubicBezTo>
                  <a:cubicBezTo>
                    <a:pt x="86" y="298"/>
                    <a:pt x="86" y="299"/>
                    <a:pt x="86" y="300"/>
                  </a:cubicBezTo>
                  <a:cubicBezTo>
                    <a:pt x="105" y="298"/>
                    <a:pt x="123" y="303"/>
                    <a:pt x="143" y="303"/>
                  </a:cubicBezTo>
                  <a:cubicBezTo>
                    <a:pt x="150" y="303"/>
                    <a:pt x="156" y="302"/>
                    <a:pt x="162" y="302"/>
                  </a:cubicBezTo>
                  <a:cubicBezTo>
                    <a:pt x="168" y="302"/>
                    <a:pt x="173" y="302"/>
                    <a:pt x="178" y="302"/>
                  </a:cubicBezTo>
                  <a:cubicBezTo>
                    <a:pt x="182" y="301"/>
                    <a:pt x="186" y="302"/>
                    <a:pt x="189" y="302"/>
                  </a:cubicBezTo>
                  <a:cubicBezTo>
                    <a:pt x="201" y="302"/>
                    <a:pt x="212" y="302"/>
                    <a:pt x="223" y="302"/>
                  </a:cubicBezTo>
                  <a:cubicBezTo>
                    <a:pt x="231" y="302"/>
                    <a:pt x="237" y="303"/>
                    <a:pt x="247" y="303"/>
                  </a:cubicBezTo>
                  <a:cubicBezTo>
                    <a:pt x="250" y="303"/>
                    <a:pt x="253" y="302"/>
                    <a:pt x="256" y="302"/>
                  </a:cubicBezTo>
                  <a:cubicBezTo>
                    <a:pt x="267" y="302"/>
                    <a:pt x="280" y="301"/>
                    <a:pt x="294" y="303"/>
                  </a:cubicBezTo>
                  <a:cubicBezTo>
                    <a:pt x="299" y="302"/>
                    <a:pt x="308" y="303"/>
                    <a:pt x="313" y="303"/>
                  </a:cubicBezTo>
                  <a:cubicBezTo>
                    <a:pt x="314" y="300"/>
                    <a:pt x="310" y="294"/>
                    <a:pt x="313" y="292"/>
                  </a:cubicBezTo>
                  <a:cubicBezTo>
                    <a:pt x="314" y="296"/>
                    <a:pt x="315" y="298"/>
                    <a:pt x="315" y="303"/>
                  </a:cubicBezTo>
                  <a:cubicBezTo>
                    <a:pt x="324" y="303"/>
                    <a:pt x="330" y="303"/>
                    <a:pt x="337" y="304"/>
                  </a:cubicBezTo>
                  <a:cubicBezTo>
                    <a:pt x="338" y="303"/>
                    <a:pt x="338" y="300"/>
                    <a:pt x="338" y="300"/>
                  </a:cubicBezTo>
                  <a:cubicBezTo>
                    <a:pt x="340" y="299"/>
                    <a:pt x="340" y="302"/>
                    <a:pt x="340" y="304"/>
                  </a:cubicBezTo>
                  <a:cubicBezTo>
                    <a:pt x="346" y="306"/>
                    <a:pt x="355" y="303"/>
                    <a:pt x="361" y="304"/>
                  </a:cubicBezTo>
                  <a:cubicBezTo>
                    <a:pt x="374" y="304"/>
                    <a:pt x="387" y="304"/>
                    <a:pt x="398" y="304"/>
                  </a:cubicBezTo>
                  <a:cubicBezTo>
                    <a:pt x="398" y="303"/>
                    <a:pt x="397" y="303"/>
                    <a:pt x="397" y="301"/>
                  </a:cubicBezTo>
                  <a:cubicBezTo>
                    <a:pt x="400" y="300"/>
                    <a:pt x="407" y="302"/>
                    <a:pt x="410" y="303"/>
                  </a:cubicBezTo>
                  <a:cubicBezTo>
                    <a:pt x="413" y="303"/>
                    <a:pt x="417" y="303"/>
                    <a:pt x="420" y="303"/>
                  </a:cubicBezTo>
                  <a:cubicBezTo>
                    <a:pt x="422" y="304"/>
                    <a:pt x="425" y="303"/>
                    <a:pt x="426" y="305"/>
                  </a:cubicBezTo>
                  <a:cubicBezTo>
                    <a:pt x="426" y="306"/>
                    <a:pt x="424" y="305"/>
                    <a:pt x="423" y="306"/>
                  </a:cubicBezTo>
                  <a:cubicBezTo>
                    <a:pt x="416" y="306"/>
                    <a:pt x="411" y="310"/>
                    <a:pt x="405" y="310"/>
                  </a:cubicBezTo>
                  <a:cubicBezTo>
                    <a:pt x="403" y="311"/>
                    <a:pt x="400" y="311"/>
                    <a:pt x="398" y="311"/>
                  </a:cubicBezTo>
                  <a:cubicBezTo>
                    <a:pt x="397" y="309"/>
                    <a:pt x="398" y="307"/>
                    <a:pt x="398" y="306"/>
                  </a:cubicBezTo>
                  <a:cubicBezTo>
                    <a:pt x="393" y="305"/>
                    <a:pt x="388" y="306"/>
                    <a:pt x="384" y="306"/>
                  </a:cubicBezTo>
                  <a:cubicBezTo>
                    <a:pt x="379" y="305"/>
                    <a:pt x="373" y="306"/>
                    <a:pt x="367" y="306"/>
                  </a:cubicBezTo>
                  <a:cubicBezTo>
                    <a:pt x="363" y="306"/>
                    <a:pt x="359" y="305"/>
                    <a:pt x="355" y="306"/>
                  </a:cubicBezTo>
                  <a:cubicBezTo>
                    <a:pt x="351" y="306"/>
                    <a:pt x="346" y="307"/>
                    <a:pt x="343" y="306"/>
                  </a:cubicBezTo>
                  <a:cubicBezTo>
                    <a:pt x="342" y="306"/>
                    <a:pt x="342" y="305"/>
                    <a:pt x="341" y="305"/>
                  </a:cubicBezTo>
                  <a:cubicBezTo>
                    <a:pt x="340" y="305"/>
                    <a:pt x="340" y="306"/>
                    <a:pt x="339" y="306"/>
                  </a:cubicBezTo>
                  <a:cubicBezTo>
                    <a:pt x="338" y="306"/>
                    <a:pt x="338" y="305"/>
                    <a:pt x="337" y="305"/>
                  </a:cubicBezTo>
                  <a:cubicBezTo>
                    <a:pt x="335" y="305"/>
                    <a:pt x="331" y="306"/>
                    <a:pt x="328" y="305"/>
                  </a:cubicBezTo>
                  <a:cubicBezTo>
                    <a:pt x="325" y="305"/>
                    <a:pt x="320" y="304"/>
                    <a:pt x="316" y="305"/>
                  </a:cubicBezTo>
                  <a:cubicBezTo>
                    <a:pt x="313" y="305"/>
                    <a:pt x="310" y="305"/>
                    <a:pt x="307" y="305"/>
                  </a:cubicBezTo>
                  <a:cubicBezTo>
                    <a:pt x="290" y="304"/>
                    <a:pt x="271" y="303"/>
                    <a:pt x="256" y="304"/>
                  </a:cubicBezTo>
                  <a:cubicBezTo>
                    <a:pt x="248" y="304"/>
                    <a:pt x="242" y="305"/>
                    <a:pt x="234" y="304"/>
                  </a:cubicBezTo>
                  <a:cubicBezTo>
                    <a:pt x="228" y="304"/>
                    <a:pt x="223" y="304"/>
                    <a:pt x="218" y="304"/>
                  </a:cubicBezTo>
                  <a:cubicBezTo>
                    <a:pt x="214" y="304"/>
                    <a:pt x="212" y="303"/>
                    <a:pt x="208" y="303"/>
                  </a:cubicBezTo>
                  <a:cubicBezTo>
                    <a:pt x="204" y="303"/>
                    <a:pt x="201" y="304"/>
                    <a:pt x="198" y="303"/>
                  </a:cubicBezTo>
                  <a:cubicBezTo>
                    <a:pt x="197" y="303"/>
                    <a:pt x="198" y="304"/>
                    <a:pt x="197" y="304"/>
                  </a:cubicBezTo>
                  <a:cubicBezTo>
                    <a:pt x="192" y="303"/>
                    <a:pt x="188" y="305"/>
                    <a:pt x="182" y="303"/>
                  </a:cubicBezTo>
                  <a:cubicBezTo>
                    <a:pt x="181" y="303"/>
                    <a:pt x="177" y="303"/>
                    <a:pt x="174" y="303"/>
                  </a:cubicBezTo>
                  <a:cubicBezTo>
                    <a:pt x="159" y="303"/>
                    <a:pt x="144" y="305"/>
                    <a:pt x="129" y="304"/>
                  </a:cubicBezTo>
                  <a:cubicBezTo>
                    <a:pt x="125" y="304"/>
                    <a:pt x="121" y="303"/>
                    <a:pt x="117" y="303"/>
                  </a:cubicBezTo>
                  <a:cubicBezTo>
                    <a:pt x="111" y="303"/>
                    <a:pt x="104" y="302"/>
                    <a:pt x="96" y="300"/>
                  </a:cubicBezTo>
                  <a:cubicBezTo>
                    <a:pt x="94" y="302"/>
                    <a:pt x="88" y="301"/>
                    <a:pt x="86" y="303"/>
                  </a:cubicBezTo>
                  <a:cubicBezTo>
                    <a:pt x="85" y="302"/>
                    <a:pt x="84" y="302"/>
                    <a:pt x="82" y="302"/>
                  </a:cubicBezTo>
                  <a:cubicBezTo>
                    <a:pt x="81" y="302"/>
                    <a:pt x="80" y="302"/>
                    <a:pt x="80" y="302"/>
                  </a:cubicBezTo>
                  <a:cubicBezTo>
                    <a:pt x="78" y="303"/>
                    <a:pt x="75" y="303"/>
                    <a:pt x="73" y="302"/>
                  </a:cubicBezTo>
                  <a:cubicBezTo>
                    <a:pt x="68" y="304"/>
                    <a:pt x="63" y="303"/>
                    <a:pt x="58" y="303"/>
                  </a:cubicBezTo>
                  <a:cubicBezTo>
                    <a:pt x="55" y="303"/>
                    <a:pt x="52" y="303"/>
                    <a:pt x="49" y="303"/>
                  </a:cubicBezTo>
                  <a:cubicBezTo>
                    <a:pt x="43" y="304"/>
                    <a:pt x="38" y="303"/>
                    <a:pt x="33" y="303"/>
                  </a:cubicBezTo>
                  <a:cubicBezTo>
                    <a:pt x="28" y="304"/>
                    <a:pt x="24" y="303"/>
                    <a:pt x="19" y="303"/>
                  </a:cubicBezTo>
                  <a:cubicBezTo>
                    <a:pt x="13" y="303"/>
                    <a:pt x="7" y="304"/>
                    <a:pt x="1" y="304"/>
                  </a:cubicBezTo>
                  <a:cubicBezTo>
                    <a:pt x="4" y="301"/>
                    <a:pt x="10" y="302"/>
                    <a:pt x="14" y="302"/>
                  </a:cubicBezTo>
                  <a:cubicBezTo>
                    <a:pt x="13" y="294"/>
                    <a:pt x="14" y="284"/>
                    <a:pt x="12" y="276"/>
                  </a:cubicBezTo>
                  <a:cubicBezTo>
                    <a:pt x="12" y="276"/>
                    <a:pt x="13" y="276"/>
                    <a:pt x="13" y="276"/>
                  </a:cubicBezTo>
                  <a:cubicBezTo>
                    <a:pt x="12" y="272"/>
                    <a:pt x="13" y="266"/>
                    <a:pt x="11" y="262"/>
                  </a:cubicBezTo>
                  <a:close/>
                  <a:moveTo>
                    <a:pt x="355" y="134"/>
                  </a:moveTo>
                  <a:cubicBezTo>
                    <a:pt x="355" y="133"/>
                    <a:pt x="356" y="133"/>
                    <a:pt x="356" y="132"/>
                  </a:cubicBezTo>
                  <a:cubicBezTo>
                    <a:pt x="355" y="132"/>
                    <a:pt x="354" y="133"/>
                    <a:pt x="355" y="134"/>
                  </a:cubicBezTo>
                  <a:close/>
                  <a:moveTo>
                    <a:pt x="183" y="166"/>
                  </a:moveTo>
                  <a:cubicBezTo>
                    <a:pt x="184" y="166"/>
                    <a:pt x="184" y="163"/>
                    <a:pt x="184" y="163"/>
                  </a:cubicBezTo>
                  <a:cubicBezTo>
                    <a:pt x="184" y="165"/>
                    <a:pt x="183" y="165"/>
                    <a:pt x="183" y="166"/>
                  </a:cubicBezTo>
                  <a:close/>
                  <a:moveTo>
                    <a:pt x="183" y="170"/>
                  </a:moveTo>
                  <a:cubicBezTo>
                    <a:pt x="183" y="169"/>
                    <a:pt x="183" y="169"/>
                    <a:pt x="183" y="168"/>
                  </a:cubicBezTo>
                  <a:cubicBezTo>
                    <a:pt x="182" y="168"/>
                    <a:pt x="182" y="170"/>
                    <a:pt x="183" y="170"/>
                  </a:cubicBezTo>
                  <a:close/>
                  <a:moveTo>
                    <a:pt x="165" y="255"/>
                  </a:moveTo>
                  <a:cubicBezTo>
                    <a:pt x="166" y="254"/>
                    <a:pt x="165" y="254"/>
                    <a:pt x="166" y="253"/>
                  </a:cubicBezTo>
                  <a:cubicBezTo>
                    <a:pt x="165" y="253"/>
                    <a:pt x="165" y="255"/>
                    <a:pt x="165" y="2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8" name="Freeform 93"/>
            <p:cNvSpPr/>
            <p:nvPr/>
          </p:nvSpPr>
          <p:spPr bwMode="auto">
            <a:xfrm>
              <a:off x="2297" y="2165"/>
              <a:ext cx="18" cy="67"/>
            </a:xfrm>
            <a:custGeom>
              <a:avLst/>
              <a:gdLst>
                <a:gd name="T0" fmla="*/ 1 w 4"/>
                <a:gd name="T1" fmla="*/ 15 h 15"/>
                <a:gd name="T2" fmla="*/ 1 w 4"/>
                <a:gd name="T3" fmla="*/ 0 h 15"/>
                <a:gd name="T4" fmla="*/ 3 w 4"/>
                <a:gd name="T5" fmla="*/ 1 h 15"/>
                <a:gd name="T6" fmla="*/ 3 w 4"/>
                <a:gd name="T7" fmla="*/ 9 h 15"/>
                <a:gd name="T8" fmla="*/ 1 w 4"/>
                <a:gd name="T9" fmla="*/ 15 h 15"/>
              </a:gdLst>
              <a:ahLst/>
              <a:cxnLst>
                <a:cxn ang="0">
                  <a:pos x="T0" y="T1"/>
                </a:cxn>
                <a:cxn ang="0">
                  <a:pos x="T2" y="T3"/>
                </a:cxn>
                <a:cxn ang="0">
                  <a:pos x="T4" y="T5"/>
                </a:cxn>
                <a:cxn ang="0">
                  <a:pos x="T6" y="T7"/>
                </a:cxn>
                <a:cxn ang="0">
                  <a:pos x="T8" y="T9"/>
                </a:cxn>
              </a:cxnLst>
              <a:rect l="0" t="0" r="r" b="b"/>
              <a:pathLst>
                <a:path w="4" h="15">
                  <a:moveTo>
                    <a:pt x="1" y="15"/>
                  </a:moveTo>
                  <a:cubicBezTo>
                    <a:pt x="2" y="11"/>
                    <a:pt x="0" y="5"/>
                    <a:pt x="1" y="0"/>
                  </a:cubicBezTo>
                  <a:cubicBezTo>
                    <a:pt x="2" y="1"/>
                    <a:pt x="2" y="0"/>
                    <a:pt x="3" y="1"/>
                  </a:cubicBezTo>
                  <a:cubicBezTo>
                    <a:pt x="2" y="4"/>
                    <a:pt x="2" y="6"/>
                    <a:pt x="3" y="9"/>
                  </a:cubicBezTo>
                  <a:cubicBezTo>
                    <a:pt x="1" y="10"/>
                    <a:pt x="4" y="14"/>
                    <a:pt x="1"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9" name="Freeform 94"/>
            <p:cNvSpPr/>
            <p:nvPr/>
          </p:nvSpPr>
          <p:spPr bwMode="auto">
            <a:xfrm>
              <a:off x="3006" y="1841"/>
              <a:ext cx="53" cy="9"/>
            </a:xfrm>
            <a:custGeom>
              <a:avLst/>
              <a:gdLst>
                <a:gd name="T0" fmla="*/ 11 w 12"/>
                <a:gd name="T1" fmla="*/ 0 h 2"/>
                <a:gd name="T2" fmla="*/ 12 w 12"/>
                <a:gd name="T3" fmla="*/ 1 h 2"/>
                <a:gd name="T4" fmla="*/ 0 w 12"/>
                <a:gd name="T5" fmla="*/ 1 h 2"/>
                <a:gd name="T6" fmla="*/ 8 w 12"/>
                <a:gd name="T7" fmla="*/ 0 h 2"/>
                <a:gd name="T8" fmla="*/ 11 w 12"/>
                <a:gd name="T9" fmla="*/ 0 h 2"/>
              </a:gdLst>
              <a:ahLst/>
              <a:cxnLst>
                <a:cxn ang="0">
                  <a:pos x="T0" y="T1"/>
                </a:cxn>
                <a:cxn ang="0">
                  <a:pos x="T2" y="T3"/>
                </a:cxn>
                <a:cxn ang="0">
                  <a:pos x="T4" y="T5"/>
                </a:cxn>
                <a:cxn ang="0">
                  <a:pos x="T6" y="T7"/>
                </a:cxn>
                <a:cxn ang="0">
                  <a:pos x="T8" y="T9"/>
                </a:cxn>
              </a:cxnLst>
              <a:rect l="0" t="0" r="r" b="b"/>
              <a:pathLst>
                <a:path w="12" h="2">
                  <a:moveTo>
                    <a:pt x="11" y="0"/>
                  </a:moveTo>
                  <a:cubicBezTo>
                    <a:pt x="12" y="0"/>
                    <a:pt x="12" y="1"/>
                    <a:pt x="12" y="1"/>
                  </a:cubicBezTo>
                  <a:cubicBezTo>
                    <a:pt x="7" y="2"/>
                    <a:pt x="4" y="2"/>
                    <a:pt x="0" y="1"/>
                  </a:cubicBezTo>
                  <a:cubicBezTo>
                    <a:pt x="2" y="0"/>
                    <a:pt x="5" y="1"/>
                    <a:pt x="8" y="0"/>
                  </a:cubicBezTo>
                  <a:cubicBezTo>
                    <a:pt x="8" y="1"/>
                    <a:pt x="11" y="2"/>
                    <a:pt x="1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0" name="Freeform 95"/>
            <p:cNvSpPr/>
            <p:nvPr/>
          </p:nvSpPr>
          <p:spPr bwMode="auto">
            <a:xfrm>
              <a:off x="2683" y="1832"/>
              <a:ext cx="75" cy="49"/>
            </a:xfrm>
            <a:custGeom>
              <a:avLst/>
              <a:gdLst>
                <a:gd name="T0" fmla="*/ 12 w 17"/>
                <a:gd name="T1" fmla="*/ 0 h 11"/>
                <a:gd name="T2" fmla="*/ 13 w 17"/>
                <a:gd name="T3" fmla="*/ 5 h 11"/>
                <a:gd name="T4" fmla="*/ 17 w 17"/>
                <a:gd name="T5" fmla="*/ 7 h 11"/>
                <a:gd name="T6" fmla="*/ 14 w 17"/>
                <a:gd name="T7" fmla="*/ 7 h 11"/>
                <a:gd name="T8" fmla="*/ 13 w 17"/>
                <a:gd name="T9" fmla="*/ 10 h 11"/>
                <a:gd name="T10" fmla="*/ 12 w 17"/>
                <a:gd name="T11" fmla="*/ 11 h 11"/>
                <a:gd name="T12" fmla="*/ 10 w 17"/>
                <a:gd name="T13" fmla="*/ 7 h 11"/>
                <a:gd name="T14" fmla="*/ 3 w 17"/>
                <a:gd name="T15" fmla="*/ 6 h 11"/>
                <a:gd name="T16" fmla="*/ 0 w 17"/>
                <a:gd name="T17" fmla="*/ 7 h 11"/>
                <a:gd name="T18" fmla="*/ 11 w 17"/>
                <a:gd name="T19" fmla="*/ 6 h 11"/>
                <a:gd name="T20" fmla="*/ 11 w 17"/>
                <a:gd name="T21" fmla="*/ 1 h 11"/>
                <a:gd name="T22" fmla="*/ 12 w 17"/>
                <a:gd name="T2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1">
                  <a:moveTo>
                    <a:pt x="12" y="0"/>
                  </a:moveTo>
                  <a:cubicBezTo>
                    <a:pt x="13" y="1"/>
                    <a:pt x="13" y="4"/>
                    <a:pt x="13" y="5"/>
                  </a:cubicBezTo>
                  <a:cubicBezTo>
                    <a:pt x="15" y="5"/>
                    <a:pt x="17" y="5"/>
                    <a:pt x="17" y="7"/>
                  </a:cubicBezTo>
                  <a:cubicBezTo>
                    <a:pt x="16" y="7"/>
                    <a:pt x="15" y="7"/>
                    <a:pt x="14" y="7"/>
                  </a:cubicBezTo>
                  <a:cubicBezTo>
                    <a:pt x="13" y="8"/>
                    <a:pt x="14" y="10"/>
                    <a:pt x="13" y="10"/>
                  </a:cubicBezTo>
                  <a:cubicBezTo>
                    <a:pt x="13" y="10"/>
                    <a:pt x="13" y="11"/>
                    <a:pt x="12" y="11"/>
                  </a:cubicBezTo>
                  <a:cubicBezTo>
                    <a:pt x="11" y="9"/>
                    <a:pt x="12" y="7"/>
                    <a:pt x="10" y="7"/>
                  </a:cubicBezTo>
                  <a:cubicBezTo>
                    <a:pt x="8" y="7"/>
                    <a:pt x="6" y="7"/>
                    <a:pt x="3" y="6"/>
                  </a:cubicBezTo>
                  <a:cubicBezTo>
                    <a:pt x="2" y="6"/>
                    <a:pt x="2" y="8"/>
                    <a:pt x="0" y="7"/>
                  </a:cubicBezTo>
                  <a:cubicBezTo>
                    <a:pt x="1" y="3"/>
                    <a:pt x="7" y="6"/>
                    <a:pt x="11" y="6"/>
                  </a:cubicBezTo>
                  <a:cubicBezTo>
                    <a:pt x="11" y="4"/>
                    <a:pt x="11" y="3"/>
                    <a:pt x="11" y="1"/>
                  </a:cubicBezTo>
                  <a:cubicBezTo>
                    <a:pt x="12" y="1"/>
                    <a:pt x="12" y="1"/>
                    <a:pt x="1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1" name="Freeform 96"/>
            <p:cNvSpPr/>
            <p:nvPr/>
          </p:nvSpPr>
          <p:spPr bwMode="auto">
            <a:xfrm>
              <a:off x="2213" y="1859"/>
              <a:ext cx="80" cy="17"/>
            </a:xfrm>
            <a:custGeom>
              <a:avLst/>
              <a:gdLst>
                <a:gd name="T0" fmla="*/ 18 w 18"/>
                <a:gd name="T1" fmla="*/ 2 h 4"/>
                <a:gd name="T2" fmla="*/ 16 w 18"/>
                <a:gd name="T3" fmla="*/ 4 h 4"/>
                <a:gd name="T4" fmla="*/ 16 w 18"/>
                <a:gd name="T5" fmla="*/ 3 h 4"/>
                <a:gd name="T6" fmla="*/ 13 w 18"/>
                <a:gd name="T7" fmla="*/ 3 h 4"/>
                <a:gd name="T8" fmla="*/ 13 w 18"/>
                <a:gd name="T9" fmla="*/ 2 h 4"/>
                <a:gd name="T10" fmla="*/ 12 w 18"/>
                <a:gd name="T11" fmla="*/ 3 h 4"/>
                <a:gd name="T12" fmla="*/ 1 w 18"/>
                <a:gd name="T13" fmla="*/ 4 h 4"/>
                <a:gd name="T14" fmla="*/ 0 w 18"/>
                <a:gd name="T15" fmla="*/ 2 h 4"/>
                <a:gd name="T16" fmla="*/ 1 w 18"/>
                <a:gd name="T17" fmla="*/ 2 h 4"/>
                <a:gd name="T18" fmla="*/ 14 w 18"/>
                <a:gd name="T19" fmla="*/ 2 h 4"/>
                <a:gd name="T20" fmla="*/ 18 w 18"/>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4">
                  <a:moveTo>
                    <a:pt x="18" y="2"/>
                  </a:moveTo>
                  <a:cubicBezTo>
                    <a:pt x="18" y="3"/>
                    <a:pt x="17" y="3"/>
                    <a:pt x="16" y="4"/>
                  </a:cubicBezTo>
                  <a:cubicBezTo>
                    <a:pt x="16" y="3"/>
                    <a:pt x="16" y="3"/>
                    <a:pt x="16" y="3"/>
                  </a:cubicBezTo>
                  <a:cubicBezTo>
                    <a:pt x="15" y="3"/>
                    <a:pt x="14" y="3"/>
                    <a:pt x="13" y="3"/>
                  </a:cubicBezTo>
                  <a:cubicBezTo>
                    <a:pt x="14" y="3"/>
                    <a:pt x="14" y="3"/>
                    <a:pt x="13" y="2"/>
                  </a:cubicBezTo>
                  <a:cubicBezTo>
                    <a:pt x="12" y="2"/>
                    <a:pt x="12" y="3"/>
                    <a:pt x="12" y="3"/>
                  </a:cubicBezTo>
                  <a:cubicBezTo>
                    <a:pt x="7" y="2"/>
                    <a:pt x="6" y="4"/>
                    <a:pt x="1" y="4"/>
                  </a:cubicBezTo>
                  <a:cubicBezTo>
                    <a:pt x="0" y="3"/>
                    <a:pt x="0" y="2"/>
                    <a:pt x="0" y="2"/>
                  </a:cubicBezTo>
                  <a:cubicBezTo>
                    <a:pt x="1" y="2"/>
                    <a:pt x="1" y="2"/>
                    <a:pt x="1" y="2"/>
                  </a:cubicBezTo>
                  <a:cubicBezTo>
                    <a:pt x="5" y="3"/>
                    <a:pt x="10" y="1"/>
                    <a:pt x="14" y="2"/>
                  </a:cubicBezTo>
                  <a:cubicBezTo>
                    <a:pt x="15" y="2"/>
                    <a:pt x="18" y="0"/>
                    <a:pt x="1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2" name="Freeform 97"/>
            <p:cNvSpPr/>
            <p:nvPr/>
          </p:nvSpPr>
          <p:spPr bwMode="auto">
            <a:xfrm>
              <a:off x="2882" y="2223"/>
              <a:ext cx="44" cy="13"/>
            </a:xfrm>
            <a:custGeom>
              <a:avLst/>
              <a:gdLst>
                <a:gd name="T0" fmla="*/ 10 w 10"/>
                <a:gd name="T1" fmla="*/ 1 h 3"/>
                <a:gd name="T2" fmla="*/ 0 w 10"/>
                <a:gd name="T3" fmla="*/ 1 h 3"/>
                <a:gd name="T4" fmla="*/ 0 w 10"/>
                <a:gd name="T5" fmla="*/ 1 h 3"/>
                <a:gd name="T6" fmla="*/ 10 w 10"/>
                <a:gd name="T7" fmla="*/ 1 h 3"/>
              </a:gdLst>
              <a:ahLst/>
              <a:cxnLst>
                <a:cxn ang="0">
                  <a:pos x="T0" y="T1"/>
                </a:cxn>
                <a:cxn ang="0">
                  <a:pos x="T2" y="T3"/>
                </a:cxn>
                <a:cxn ang="0">
                  <a:pos x="T4" y="T5"/>
                </a:cxn>
                <a:cxn ang="0">
                  <a:pos x="T6" y="T7"/>
                </a:cxn>
              </a:cxnLst>
              <a:rect l="0" t="0" r="r" b="b"/>
              <a:pathLst>
                <a:path w="10" h="3">
                  <a:moveTo>
                    <a:pt x="10" y="1"/>
                  </a:moveTo>
                  <a:cubicBezTo>
                    <a:pt x="8" y="3"/>
                    <a:pt x="3" y="1"/>
                    <a:pt x="0" y="1"/>
                  </a:cubicBezTo>
                  <a:cubicBezTo>
                    <a:pt x="0" y="1"/>
                    <a:pt x="0" y="1"/>
                    <a:pt x="0" y="1"/>
                  </a:cubicBezTo>
                  <a:cubicBezTo>
                    <a:pt x="4" y="0"/>
                    <a:pt x="8" y="0"/>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3" name="Freeform 98"/>
            <p:cNvSpPr/>
            <p:nvPr/>
          </p:nvSpPr>
          <p:spPr bwMode="auto">
            <a:xfrm>
              <a:off x="2554" y="2240"/>
              <a:ext cx="58" cy="18"/>
            </a:xfrm>
            <a:custGeom>
              <a:avLst/>
              <a:gdLst>
                <a:gd name="T0" fmla="*/ 13 w 13"/>
                <a:gd name="T1" fmla="*/ 1 h 4"/>
                <a:gd name="T2" fmla="*/ 2 w 13"/>
                <a:gd name="T3" fmla="*/ 3 h 4"/>
                <a:gd name="T4" fmla="*/ 0 w 13"/>
                <a:gd name="T5" fmla="*/ 2 h 4"/>
                <a:gd name="T6" fmla="*/ 13 w 13"/>
                <a:gd name="T7" fmla="*/ 1 h 4"/>
              </a:gdLst>
              <a:ahLst/>
              <a:cxnLst>
                <a:cxn ang="0">
                  <a:pos x="T0" y="T1"/>
                </a:cxn>
                <a:cxn ang="0">
                  <a:pos x="T2" y="T3"/>
                </a:cxn>
                <a:cxn ang="0">
                  <a:pos x="T4" y="T5"/>
                </a:cxn>
                <a:cxn ang="0">
                  <a:pos x="T6" y="T7"/>
                </a:cxn>
              </a:cxnLst>
              <a:rect l="0" t="0" r="r" b="b"/>
              <a:pathLst>
                <a:path w="13" h="4">
                  <a:moveTo>
                    <a:pt x="13" y="1"/>
                  </a:moveTo>
                  <a:cubicBezTo>
                    <a:pt x="11" y="4"/>
                    <a:pt x="6" y="1"/>
                    <a:pt x="2" y="3"/>
                  </a:cubicBezTo>
                  <a:cubicBezTo>
                    <a:pt x="1" y="2"/>
                    <a:pt x="1" y="2"/>
                    <a:pt x="0" y="2"/>
                  </a:cubicBezTo>
                  <a:cubicBezTo>
                    <a:pt x="4" y="1"/>
                    <a:pt x="10" y="0"/>
                    <a:pt x="1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4" name="Freeform 99"/>
            <p:cNvSpPr/>
            <p:nvPr/>
          </p:nvSpPr>
          <p:spPr bwMode="auto">
            <a:xfrm>
              <a:off x="3112" y="2254"/>
              <a:ext cx="14" cy="44"/>
            </a:xfrm>
            <a:custGeom>
              <a:avLst/>
              <a:gdLst>
                <a:gd name="T0" fmla="*/ 1 w 3"/>
                <a:gd name="T1" fmla="*/ 0 h 10"/>
                <a:gd name="T2" fmla="*/ 2 w 3"/>
                <a:gd name="T3" fmla="*/ 10 h 10"/>
                <a:gd name="T4" fmla="*/ 1 w 3"/>
                <a:gd name="T5" fmla="*/ 0 h 10"/>
              </a:gdLst>
              <a:ahLst/>
              <a:cxnLst>
                <a:cxn ang="0">
                  <a:pos x="T0" y="T1"/>
                </a:cxn>
                <a:cxn ang="0">
                  <a:pos x="T2" y="T3"/>
                </a:cxn>
                <a:cxn ang="0">
                  <a:pos x="T4" y="T5"/>
                </a:cxn>
              </a:cxnLst>
              <a:rect l="0" t="0" r="r" b="b"/>
              <a:pathLst>
                <a:path w="3" h="10">
                  <a:moveTo>
                    <a:pt x="1" y="0"/>
                  </a:moveTo>
                  <a:cubicBezTo>
                    <a:pt x="2" y="2"/>
                    <a:pt x="3" y="7"/>
                    <a:pt x="2" y="10"/>
                  </a:cubicBezTo>
                  <a:cubicBezTo>
                    <a:pt x="0" y="9"/>
                    <a:pt x="0" y="3"/>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34" name="文本框 333"/>
          <p:cNvSpPr txBox="1"/>
          <p:nvPr/>
        </p:nvSpPr>
        <p:spPr>
          <a:xfrm>
            <a:off x="7426340" y="2307141"/>
            <a:ext cx="3176695" cy="900246"/>
          </a:xfrm>
          <a:prstGeom prst="rect">
            <a:avLst/>
          </a:prstGeom>
          <a:noFill/>
        </p:spPr>
        <p:txBody>
          <a:bodyPr wrap="square" rtlCol="0">
            <a:spAutoFit/>
          </a:bodyPr>
          <a:lstStyle/>
          <a:p>
            <a:pPr>
              <a:lnSpc>
                <a:spcPct val="125000"/>
              </a:lnSpc>
            </a:pPr>
            <a:r>
              <a:rPr lang="zh-CN" altLang="en-US" sz="1400" dirty="0">
                <a:solidFill>
                  <a:schemeClr val="bg1"/>
                </a:solidFill>
                <a:latin typeface="方正静蕾简体" pitchFamily="2" charset="-122"/>
                <a:ea typeface="方正静蕾简体" pitchFamily="2" charset="-122"/>
              </a:rPr>
              <a:t>请在这里输入文字请在这里输入文字请在这里输入文字请在这里输入文字请在这里</a:t>
            </a:r>
          </a:p>
        </p:txBody>
      </p:sp>
      <p:sp>
        <p:nvSpPr>
          <p:cNvPr id="335" name="矩形 334"/>
          <p:cNvSpPr/>
          <p:nvPr/>
        </p:nvSpPr>
        <p:spPr>
          <a:xfrm>
            <a:off x="6547326" y="2243837"/>
            <a:ext cx="633507" cy="646331"/>
          </a:xfrm>
          <a:prstGeom prst="rect">
            <a:avLst/>
          </a:prstGeom>
        </p:spPr>
        <p:txBody>
          <a:bodyPr wrap="none">
            <a:spAutoFit/>
          </a:bodyPr>
          <a:lstStyle/>
          <a:p>
            <a:pPr algn="ctr"/>
            <a:r>
              <a:rPr lang="en-US" altLang="zh-CN" sz="3600" b="1" dirty="0">
                <a:solidFill>
                  <a:schemeClr val="bg1"/>
                </a:solidFill>
                <a:latin typeface="方正静蕾简体" pitchFamily="2" charset="-122"/>
                <a:ea typeface="方正静蕾简体" pitchFamily="2" charset="-122"/>
              </a:rPr>
              <a:t>10</a:t>
            </a:r>
            <a:r>
              <a:rPr lang="en-US" altLang="zh-CN" sz="2000" b="1" dirty="0">
                <a:solidFill>
                  <a:schemeClr val="bg1"/>
                </a:solidFill>
                <a:latin typeface="方正静蕾简体" pitchFamily="2" charset="-122"/>
                <a:ea typeface="方正静蕾简体" pitchFamily="2" charset="-122"/>
              </a:rPr>
              <a:t>%</a:t>
            </a:r>
            <a:endParaRPr lang="zh-CN" altLang="en-US" sz="2000" b="1" dirty="0">
              <a:solidFill>
                <a:schemeClr val="bg1"/>
              </a:solidFill>
              <a:latin typeface="方正静蕾简体" pitchFamily="2" charset="-122"/>
              <a:ea typeface="方正静蕾简体" pitchFamily="2" charset="-122"/>
            </a:endParaRPr>
          </a:p>
        </p:txBody>
      </p:sp>
      <p:sp>
        <p:nvSpPr>
          <p:cNvPr id="336" name="任意多边形 335"/>
          <p:cNvSpPr/>
          <p:nvPr/>
        </p:nvSpPr>
        <p:spPr>
          <a:xfrm>
            <a:off x="7274592" y="2434451"/>
            <a:ext cx="14514" cy="493486"/>
          </a:xfrm>
          <a:custGeom>
            <a:avLst/>
            <a:gdLst>
              <a:gd name="connsiteX0" fmla="*/ 0 w 14514"/>
              <a:gd name="connsiteY0" fmla="*/ 493486 h 493486"/>
              <a:gd name="connsiteX1" fmla="*/ 14514 w 14514"/>
              <a:gd name="connsiteY1" fmla="*/ 0 h 493486"/>
            </a:gdLst>
            <a:ahLst/>
            <a:cxnLst>
              <a:cxn ang="0">
                <a:pos x="connsiteX0" y="connsiteY0"/>
              </a:cxn>
              <a:cxn ang="0">
                <a:pos x="connsiteX1" y="connsiteY1"/>
              </a:cxn>
            </a:cxnLst>
            <a:rect l="l" t="t" r="r" b="b"/>
            <a:pathLst>
              <a:path w="14514" h="493486">
                <a:moveTo>
                  <a:pt x="0" y="493486"/>
                </a:moveTo>
                <a:lnTo>
                  <a:pt x="14514" y="0"/>
                </a:ln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7" name="文本框 336"/>
          <p:cNvSpPr txBox="1"/>
          <p:nvPr/>
        </p:nvSpPr>
        <p:spPr>
          <a:xfrm>
            <a:off x="7426340" y="3469328"/>
            <a:ext cx="3176695" cy="900246"/>
          </a:xfrm>
          <a:prstGeom prst="rect">
            <a:avLst/>
          </a:prstGeom>
          <a:noFill/>
        </p:spPr>
        <p:txBody>
          <a:bodyPr wrap="square" rtlCol="0">
            <a:spAutoFit/>
          </a:bodyPr>
          <a:lstStyle/>
          <a:p>
            <a:pPr>
              <a:lnSpc>
                <a:spcPct val="125000"/>
              </a:lnSpc>
            </a:pPr>
            <a:r>
              <a:rPr lang="zh-CN" altLang="en-US" sz="1400" dirty="0">
                <a:solidFill>
                  <a:schemeClr val="bg1"/>
                </a:solidFill>
                <a:latin typeface="方正静蕾简体" pitchFamily="2" charset="-122"/>
                <a:ea typeface="方正静蕾简体" pitchFamily="2" charset="-122"/>
              </a:rPr>
              <a:t>请在这里输入文字请在这里输入文字请在这里输入文字请在这里输入文字请在这里</a:t>
            </a:r>
          </a:p>
        </p:txBody>
      </p:sp>
      <p:sp>
        <p:nvSpPr>
          <p:cNvPr id="338" name="矩形 337"/>
          <p:cNvSpPr/>
          <p:nvPr/>
        </p:nvSpPr>
        <p:spPr>
          <a:xfrm>
            <a:off x="6510457" y="3406024"/>
            <a:ext cx="707245" cy="646331"/>
          </a:xfrm>
          <a:prstGeom prst="rect">
            <a:avLst/>
          </a:prstGeom>
        </p:spPr>
        <p:txBody>
          <a:bodyPr wrap="none">
            <a:spAutoFit/>
          </a:bodyPr>
          <a:lstStyle/>
          <a:p>
            <a:pPr algn="ctr"/>
            <a:r>
              <a:rPr lang="en-US" altLang="zh-CN" sz="3600" b="1" dirty="0">
                <a:solidFill>
                  <a:schemeClr val="bg1"/>
                </a:solidFill>
                <a:latin typeface="方正静蕾简体" pitchFamily="2" charset="-122"/>
                <a:ea typeface="方正静蕾简体" pitchFamily="2" charset="-122"/>
              </a:rPr>
              <a:t>25</a:t>
            </a:r>
            <a:r>
              <a:rPr lang="en-US" altLang="zh-CN" sz="2000" b="1" dirty="0">
                <a:solidFill>
                  <a:schemeClr val="bg1"/>
                </a:solidFill>
                <a:latin typeface="方正静蕾简体" pitchFamily="2" charset="-122"/>
                <a:ea typeface="方正静蕾简体" pitchFamily="2" charset="-122"/>
              </a:rPr>
              <a:t>%</a:t>
            </a:r>
            <a:endParaRPr lang="zh-CN" altLang="en-US" sz="2000" b="1" dirty="0">
              <a:solidFill>
                <a:schemeClr val="bg1"/>
              </a:solidFill>
              <a:latin typeface="方正静蕾简体" pitchFamily="2" charset="-122"/>
              <a:ea typeface="方正静蕾简体" pitchFamily="2" charset="-122"/>
            </a:endParaRPr>
          </a:p>
        </p:txBody>
      </p:sp>
      <p:sp>
        <p:nvSpPr>
          <p:cNvPr id="339" name="任意多边形 338"/>
          <p:cNvSpPr/>
          <p:nvPr/>
        </p:nvSpPr>
        <p:spPr>
          <a:xfrm>
            <a:off x="7274592" y="3596638"/>
            <a:ext cx="14514" cy="493486"/>
          </a:xfrm>
          <a:custGeom>
            <a:avLst/>
            <a:gdLst>
              <a:gd name="connsiteX0" fmla="*/ 0 w 14514"/>
              <a:gd name="connsiteY0" fmla="*/ 493486 h 493486"/>
              <a:gd name="connsiteX1" fmla="*/ 14514 w 14514"/>
              <a:gd name="connsiteY1" fmla="*/ 0 h 493486"/>
            </a:gdLst>
            <a:ahLst/>
            <a:cxnLst>
              <a:cxn ang="0">
                <a:pos x="connsiteX0" y="connsiteY0"/>
              </a:cxn>
              <a:cxn ang="0">
                <a:pos x="connsiteX1" y="connsiteY1"/>
              </a:cxn>
            </a:cxnLst>
            <a:rect l="l" t="t" r="r" b="b"/>
            <a:pathLst>
              <a:path w="14514" h="493486">
                <a:moveTo>
                  <a:pt x="0" y="493486"/>
                </a:moveTo>
                <a:lnTo>
                  <a:pt x="14514" y="0"/>
                </a:ln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0" name="文本框 339"/>
          <p:cNvSpPr txBox="1"/>
          <p:nvPr/>
        </p:nvSpPr>
        <p:spPr>
          <a:xfrm>
            <a:off x="7415325" y="4602034"/>
            <a:ext cx="3176695" cy="900246"/>
          </a:xfrm>
          <a:prstGeom prst="rect">
            <a:avLst/>
          </a:prstGeom>
          <a:noFill/>
        </p:spPr>
        <p:txBody>
          <a:bodyPr wrap="square" rtlCol="0">
            <a:spAutoFit/>
          </a:bodyPr>
          <a:lstStyle/>
          <a:p>
            <a:pPr>
              <a:lnSpc>
                <a:spcPct val="125000"/>
              </a:lnSpc>
            </a:pPr>
            <a:r>
              <a:rPr lang="zh-CN" altLang="en-US" sz="1400" dirty="0">
                <a:solidFill>
                  <a:schemeClr val="bg1"/>
                </a:solidFill>
                <a:latin typeface="方正静蕾简体" pitchFamily="2" charset="-122"/>
                <a:ea typeface="方正静蕾简体" pitchFamily="2" charset="-122"/>
              </a:rPr>
              <a:t>请在这里输入文字请在这里输入文字请在这里输入文字请在这里输入文字请在这里</a:t>
            </a:r>
          </a:p>
        </p:txBody>
      </p:sp>
      <p:sp>
        <p:nvSpPr>
          <p:cNvPr id="341" name="矩形 340"/>
          <p:cNvSpPr/>
          <p:nvPr/>
        </p:nvSpPr>
        <p:spPr>
          <a:xfrm>
            <a:off x="6494633" y="4538730"/>
            <a:ext cx="716863" cy="646331"/>
          </a:xfrm>
          <a:prstGeom prst="rect">
            <a:avLst/>
          </a:prstGeom>
        </p:spPr>
        <p:txBody>
          <a:bodyPr wrap="none">
            <a:spAutoFit/>
          </a:bodyPr>
          <a:lstStyle/>
          <a:p>
            <a:pPr algn="ctr"/>
            <a:r>
              <a:rPr lang="en-US" altLang="zh-CN" sz="3600" b="1" dirty="0">
                <a:solidFill>
                  <a:schemeClr val="bg1"/>
                </a:solidFill>
                <a:latin typeface="方正静蕾简体" pitchFamily="2" charset="-122"/>
                <a:ea typeface="方正静蕾简体" pitchFamily="2" charset="-122"/>
              </a:rPr>
              <a:t>72</a:t>
            </a:r>
            <a:r>
              <a:rPr lang="en-US" altLang="zh-CN" sz="2000" b="1" dirty="0">
                <a:solidFill>
                  <a:schemeClr val="bg1"/>
                </a:solidFill>
                <a:latin typeface="方正静蕾简体" pitchFamily="2" charset="-122"/>
                <a:ea typeface="方正静蕾简体" pitchFamily="2" charset="-122"/>
              </a:rPr>
              <a:t>%</a:t>
            </a:r>
            <a:endParaRPr lang="zh-CN" altLang="en-US" sz="2000" b="1" dirty="0">
              <a:solidFill>
                <a:schemeClr val="bg1"/>
              </a:solidFill>
              <a:latin typeface="方正静蕾简体" pitchFamily="2" charset="-122"/>
              <a:ea typeface="方正静蕾简体" pitchFamily="2" charset="-122"/>
            </a:endParaRPr>
          </a:p>
        </p:txBody>
      </p:sp>
      <p:sp>
        <p:nvSpPr>
          <p:cNvPr id="342" name="任意多边形 341"/>
          <p:cNvSpPr/>
          <p:nvPr/>
        </p:nvSpPr>
        <p:spPr>
          <a:xfrm>
            <a:off x="7263577" y="4729344"/>
            <a:ext cx="14514" cy="493486"/>
          </a:xfrm>
          <a:custGeom>
            <a:avLst/>
            <a:gdLst>
              <a:gd name="connsiteX0" fmla="*/ 0 w 14514"/>
              <a:gd name="connsiteY0" fmla="*/ 493486 h 493486"/>
              <a:gd name="connsiteX1" fmla="*/ 14514 w 14514"/>
              <a:gd name="connsiteY1" fmla="*/ 0 h 493486"/>
            </a:gdLst>
            <a:ahLst/>
            <a:cxnLst>
              <a:cxn ang="0">
                <a:pos x="connsiteX0" y="connsiteY0"/>
              </a:cxn>
              <a:cxn ang="0">
                <a:pos x="connsiteX1" y="connsiteY1"/>
              </a:cxn>
            </a:cxnLst>
            <a:rect l="l" t="t" r="r" b="b"/>
            <a:pathLst>
              <a:path w="14514" h="493486">
                <a:moveTo>
                  <a:pt x="0" y="493486"/>
                </a:moveTo>
                <a:lnTo>
                  <a:pt x="14514" y="0"/>
                </a:ln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3" name="Group 4"/>
          <p:cNvGrpSpPr>
            <a:grpSpLocks noChangeAspect="1"/>
          </p:cNvGrpSpPr>
          <p:nvPr/>
        </p:nvGrpSpPr>
        <p:grpSpPr bwMode="auto">
          <a:xfrm rot="891772">
            <a:off x="521512" y="551543"/>
            <a:ext cx="507974" cy="919389"/>
            <a:chOff x="472" y="425"/>
            <a:chExt cx="363" cy="657"/>
          </a:xfrm>
        </p:grpSpPr>
        <p:sp>
          <p:nvSpPr>
            <p:cNvPr id="344" name="Freeform 5"/>
            <p:cNvSpPr>
              <a:spLocks noEditPoints="1"/>
            </p:cNvSpPr>
            <p:nvPr/>
          </p:nvSpPr>
          <p:spPr bwMode="auto">
            <a:xfrm>
              <a:off x="472" y="425"/>
              <a:ext cx="335" cy="657"/>
            </a:xfrm>
            <a:custGeom>
              <a:avLst/>
              <a:gdLst>
                <a:gd name="T0" fmla="*/ 81 w 154"/>
                <a:gd name="T1" fmla="*/ 9 h 305"/>
                <a:gd name="T2" fmla="*/ 48 w 154"/>
                <a:gd name="T3" fmla="*/ 43 h 305"/>
                <a:gd name="T4" fmla="*/ 49 w 154"/>
                <a:gd name="T5" fmla="*/ 47 h 305"/>
                <a:gd name="T6" fmla="*/ 30 w 154"/>
                <a:gd name="T7" fmla="*/ 143 h 305"/>
                <a:gd name="T8" fmla="*/ 21 w 154"/>
                <a:gd name="T9" fmla="*/ 158 h 305"/>
                <a:gd name="T10" fmla="*/ 88 w 154"/>
                <a:gd name="T11" fmla="*/ 243 h 305"/>
                <a:gd name="T12" fmla="*/ 101 w 154"/>
                <a:gd name="T13" fmla="*/ 243 h 305"/>
                <a:gd name="T14" fmla="*/ 91 w 154"/>
                <a:gd name="T15" fmla="*/ 285 h 305"/>
                <a:gd name="T16" fmla="*/ 85 w 154"/>
                <a:gd name="T17" fmla="*/ 275 h 305"/>
                <a:gd name="T18" fmla="*/ 81 w 154"/>
                <a:gd name="T19" fmla="*/ 278 h 305"/>
                <a:gd name="T20" fmla="*/ 85 w 154"/>
                <a:gd name="T21" fmla="*/ 303 h 305"/>
                <a:gd name="T22" fmla="*/ 110 w 154"/>
                <a:gd name="T23" fmla="*/ 247 h 305"/>
                <a:gd name="T24" fmla="*/ 107 w 154"/>
                <a:gd name="T25" fmla="*/ 238 h 305"/>
                <a:gd name="T26" fmla="*/ 85 w 154"/>
                <a:gd name="T27" fmla="*/ 164 h 305"/>
                <a:gd name="T28" fmla="*/ 81 w 154"/>
                <a:gd name="T29" fmla="*/ 151 h 305"/>
                <a:gd name="T30" fmla="*/ 80 w 154"/>
                <a:gd name="T31" fmla="*/ 143 h 305"/>
                <a:gd name="T32" fmla="*/ 67 w 154"/>
                <a:gd name="T33" fmla="*/ 92 h 305"/>
                <a:gd name="T34" fmla="*/ 85 w 154"/>
                <a:gd name="T35" fmla="*/ 39 h 305"/>
                <a:gd name="T36" fmla="*/ 81 w 154"/>
                <a:gd name="T37" fmla="*/ 11 h 305"/>
                <a:gd name="T38" fmla="*/ 103 w 154"/>
                <a:gd name="T39" fmla="*/ 228 h 305"/>
                <a:gd name="T40" fmla="*/ 85 w 154"/>
                <a:gd name="T41" fmla="*/ 174 h 305"/>
                <a:gd name="T42" fmla="*/ 76 w 154"/>
                <a:gd name="T43" fmla="*/ 143 h 305"/>
                <a:gd name="T44" fmla="*/ 78 w 154"/>
                <a:gd name="T45" fmla="*/ 151 h 305"/>
                <a:gd name="T46" fmla="*/ 45 w 154"/>
                <a:gd name="T47" fmla="*/ 189 h 305"/>
                <a:gd name="T48" fmla="*/ 81 w 154"/>
                <a:gd name="T49" fmla="*/ 174 h 305"/>
                <a:gd name="T50" fmla="*/ 85 w 154"/>
                <a:gd name="T51" fmla="*/ 192 h 305"/>
                <a:gd name="T52" fmla="*/ 96 w 154"/>
                <a:gd name="T53" fmla="*/ 231 h 305"/>
                <a:gd name="T54" fmla="*/ 81 w 154"/>
                <a:gd name="T55" fmla="*/ 233 h 305"/>
                <a:gd name="T56" fmla="*/ 36 w 154"/>
                <a:gd name="T57" fmla="*/ 147 h 305"/>
                <a:gd name="T58" fmla="*/ 38 w 154"/>
                <a:gd name="T59" fmla="*/ 143 h 305"/>
                <a:gd name="T60" fmla="*/ 76 w 154"/>
                <a:gd name="T61" fmla="*/ 143 h 305"/>
                <a:gd name="T62" fmla="*/ 75 w 154"/>
                <a:gd name="T63" fmla="*/ 47 h 305"/>
                <a:gd name="T64" fmla="*/ 68 w 154"/>
                <a:gd name="T65" fmla="*/ 75 h 305"/>
                <a:gd name="T66" fmla="*/ 57 w 154"/>
                <a:gd name="T67" fmla="*/ 47 h 305"/>
                <a:gd name="T68" fmla="*/ 57 w 154"/>
                <a:gd name="T69" fmla="*/ 19 h 305"/>
                <a:gd name="T70" fmla="*/ 76 w 154"/>
                <a:gd name="T71" fmla="*/ 43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305">
                  <a:moveTo>
                    <a:pt x="81" y="11"/>
                  </a:moveTo>
                  <a:cubicBezTo>
                    <a:pt x="81" y="10"/>
                    <a:pt x="81" y="10"/>
                    <a:pt x="81" y="9"/>
                  </a:cubicBezTo>
                  <a:cubicBezTo>
                    <a:pt x="78" y="2"/>
                    <a:pt x="64" y="0"/>
                    <a:pt x="58" y="4"/>
                  </a:cubicBezTo>
                  <a:cubicBezTo>
                    <a:pt x="48" y="10"/>
                    <a:pt x="47" y="33"/>
                    <a:pt x="48" y="43"/>
                  </a:cubicBezTo>
                  <a:cubicBezTo>
                    <a:pt x="48" y="43"/>
                    <a:pt x="48" y="43"/>
                    <a:pt x="48" y="43"/>
                  </a:cubicBezTo>
                  <a:cubicBezTo>
                    <a:pt x="48" y="44"/>
                    <a:pt x="48" y="46"/>
                    <a:pt x="49" y="47"/>
                  </a:cubicBezTo>
                  <a:cubicBezTo>
                    <a:pt x="51" y="63"/>
                    <a:pt x="56" y="78"/>
                    <a:pt x="61" y="93"/>
                  </a:cubicBezTo>
                  <a:cubicBezTo>
                    <a:pt x="52" y="110"/>
                    <a:pt x="39" y="126"/>
                    <a:pt x="30" y="143"/>
                  </a:cubicBezTo>
                  <a:cubicBezTo>
                    <a:pt x="29" y="144"/>
                    <a:pt x="28" y="146"/>
                    <a:pt x="27" y="147"/>
                  </a:cubicBezTo>
                  <a:cubicBezTo>
                    <a:pt x="25" y="151"/>
                    <a:pt x="23" y="154"/>
                    <a:pt x="21" y="158"/>
                  </a:cubicBezTo>
                  <a:cubicBezTo>
                    <a:pt x="0" y="205"/>
                    <a:pt x="32" y="238"/>
                    <a:pt x="69" y="243"/>
                  </a:cubicBezTo>
                  <a:cubicBezTo>
                    <a:pt x="75" y="244"/>
                    <a:pt x="82" y="244"/>
                    <a:pt x="88" y="243"/>
                  </a:cubicBezTo>
                  <a:cubicBezTo>
                    <a:pt x="92" y="242"/>
                    <a:pt x="96" y="242"/>
                    <a:pt x="100" y="240"/>
                  </a:cubicBezTo>
                  <a:cubicBezTo>
                    <a:pt x="100" y="241"/>
                    <a:pt x="100" y="242"/>
                    <a:pt x="101" y="243"/>
                  </a:cubicBezTo>
                  <a:cubicBezTo>
                    <a:pt x="101" y="244"/>
                    <a:pt x="101" y="246"/>
                    <a:pt x="102" y="247"/>
                  </a:cubicBezTo>
                  <a:cubicBezTo>
                    <a:pt x="104" y="258"/>
                    <a:pt x="103" y="270"/>
                    <a:pt x="91" y="285"/>
                  </a:cubicBezTo>
                  <a:cubicBezTo>
                    <a:pt x="91" y="284"/>
                    <a:pt x="91" y="284"/>
                    <a:pt x="91" y="284"/>
                  </a:cubicBezTo>
                  <a:cubicBezTo>
                    <a:pt x="92" y="280"/>
                    <a:pt x="89" y="276"/>
                    <a:pt x="85" y="275"/>
                  </a:cubicBezTo>
                  <a:cubicBezTo>
                    <a:pt x="84" y="275"/>
                    <a:pt x="82" y="276"/>
                    <a:pt x="81" y="277"/>
                  </a:cubicBezTo>
                  <a:cubicBezTo>
                    <a:pt x="81" y="277"/>
                    <a:pt x="81" y="277"/>
                    <a:pt x="81" y="278"/>
                  </a:cubicBezTo>
                  <a:cubicBezTo>
                    <a:pt x="74" y="285"/>
                    <a:pt x="75" y="295"/>
                    <a:pt x="81" y="300"/>
                  </a:cubicBezTo>
                  <a:cubicBezTo>
                    <a:pt x="82" y="301"/>
                    <a:pt x="84" y="302"/>
                    <a:pt x="85" y="303"/>
                  </a:cubicBezTo>
                  <a:cubicBezTo>
                    <a:pt x="88" y="304"/>
                    <a:pt x="92" y="305"/>
                    <a:pt x="97" y="304"/>
                  </a:cubicBezTo>
                  <a:cubicBezTo>
                    <a:pt x="120" y="297"/>
                    <a:pt x="117" y="271"/>
                    <a:pt x="110" y="247"/>
                  </a:cubicBezTo>
                  <a:cubicBezTo>
                    <a:pt x="109" y="246"/>
                    <a:pt x="109" y="244"/>
                    <a:pt x="109" y="243"/>
                  </a:cubicBezTo>
                  <a:cubicBezTo>
                    <a:pt x="108" y="241"/>
                    <a:pt x="107" y="239"/>
                    <a:pt x="107" y="238"/>
                  </a:cubicBezTo>
                  <a:cubicBezTo>
                    <a:pt x="117" y="233"/>
                    <a:pt x="127" y="226"/>
                    <a:pt x="134" y="215"/>
                  </a:cubicBezTo>
                  <a:cubicBezTo>
                    <a:pt x="154" y="188"/>
                    <a:pt x="117" y="163"/>
                    <a:pt x="85" y="164"/>
                  </a:cubicBezTo>
                  <a:cubicBezTo>
                    <a:pt x="84" y="164"/>
                    <a:pt x="84" y="164"/>
                    <a:pt x="83" y="164"/>
                  </a:cubicBezTo>
                  <a:cubicBezTo>
                    <a:pt x="83" y="159"/>
                    <a:pt x="82" y="155"/>
                    <a:pt x="81" y="151"/>
                  </a:cubicBezTo>
                  <a:cubicBezTo>
                    <a:pt x="81" y="149"/>
                    <a:pt x="81" y="148"/>
                    <a:pt x="80" y="147"/>
                  </a:cubicBezTo>
                  <a:cubicBezTo>
                    <a:pt x="80" y="146"/>
                    <a:pt x="80" y="144"/>
                    <a:pt x="80" y="143"/>
                  </a:cubicBezTo>
                  <a:cubicBezTo>
                    <a:pt x="77" y="131"/>
                    <a:pt x="75" y="119"/>
                    <a:pt x="72" y="108"/>
                  </a:cubicBezTo>
                  <a:cubicBezTo>
                    <a:pt x="71" y="103"/>
                    <a:pt x="69" y="97"/>
                    <a:pt x="67" y="92"/>
                  </a:cubicBezTo>
                  <a:cubicBezTo>
                    <a:pt x="73" y="81"/>
                    <a:pt x="78" y="71"/>
                    <a:pt x="81" y="60"/>
                  </a:cubicBezTo>
                  <a:cubicBezTo>
                    <a:pt x="83" y="53"/>
                    <a:pt x="85" y="46"/>
                    <a:pt x="85" y="39"/>
                  </a:cubicBezTo>
                  <a:cubicBezTo>
                    <a:pt x="85" y="35"/>
                    <a:pt x="85" y="32"/>
                    <a:pt x="85" y="29"/>
                  </a:cubicBezTo>
                  <a:cubicBezTo>
                    <a:pt x="85" y="23"/>
                    <a:pt x="83" y="17"/>
                    <a:pt x="81" y="11"/>
                  </a:cubicBezTo>
                  <a:close/>
                  <a:moveTo>
                    <a:pt x="109" y="225"/>
                  </a:moveTo>
                  <a:cubicBezTo>
                    <a:pt x="107" y="226"/>
                    <a:pt x="105" y="228"/>
                    <a:pt x="103" y="228"/>
                  </a:cubicBezTo>
                  <a:cubicBezTo>
                    <a:pt x="101" y="222"/>
                    <a:pt x="98" y="216"/>
                    <a:pt x="97" y="213"/>
                  </a:cubicBezTo>
                  <a:cubicBezTo>
                    <a:pt x="92" y="200"/>
                    <a:pt x="88" y="187"/>
                    <a:pt x="85" y="174"/>
                  </a:cubicBezTo>
                  <a:cubicBezTo>
                    <a:pt x="115" y="174"/>
                    <a:pt x="144" y="202"/>
                    <a:pt x="109" y="225"/>
                  </a:cubicBezTo>
                  <a:close/>
                  <a:moveTo>
                    <a:pt x="76" y="143"/>
                  </a:moveTo>
                  <a:cubicBezTo>
                    <a:pt x="76" y="144"/>
                    <a:pt x="76" y="146"/>
                    <a:pt x="77" y="147"/>
                  </a:cubicBezTo>
                  <a:cubicBezTo>
                    <a:pt x="77" y="148"/>
                    <a:pt x="77" y="150"/>
                    <a:pt x="78" y="151"/>
                  </a:cubicBezTo>
                  <a:cubicBezTo>
                    <a:pt x="78" y="155"/>
                    <a:pt x="79" y="160"/>
                    <a:pt x="80" y="164"/>
                  </a:cubicBezTo>
                  <a:cubicBezTo>
                    <a:pt x="64" y="165"/>
                    <a:pt x="50" y="173"/>
                    <a:pt x="45" y="189"/>
                  </a:cubicBezTo>
                  <a:cubicBezTo>
                    <a:pt x="44" y="192"/>
                    <a:pt x="49" y="194"/>
                    <a:pt x="51" y="191"/>
                  </a:cubicBezTo>
                  <a:cubicBezTo>
                    <a:pt x="59" y="180"/>
                    <a:pt x="70" y="175"/>
                    <a:pt x="81" y="174"/>
                  </a:cubicBezTo>
                  <a:cubicBezTo>
                    <a:pt x="81" y="174"/>
                    <a:pt x="82" y="174"/>
                    <a:pt x="82" y="174"/>
                  </a:cubicBezTo>
                  <a:cubicBezTo>
                    <a:pt x="83" y="180"/>
                    <a:pt x="84" y="186"/>
                    <a:pt x="85" y="192"/>
                  </a:cubicBezTo>
                  <a:cubicBezTo>
                    <a:pt x="87" y="199"/>
                    <a:pt x="88" y="207"/>
                    <a:pt x="91" y="214"/>
                  </a:cubicBezTo>
                  <a:cubicBezTo>
                    <a:pt x="92" y="220"/>
                    <a:pt x="94" y="226"/>
                    <a:pt x="96" y="231"/>
                  </a:cubicBezTo>
                  <a:cubicBezTo>
                    <a:pt x="93" y="232"/>
                    <a:pt x="89" y="233"/>
                    <a:pt x="85" y="233"/>
                  </a:cubicBezTo>
                  <a:cubicBezTo>
                    <a:pt x="84" y="233"/>
                    <a:pt x="82" y="233"/>
                    <a:pt x="81" y="233"/>
                  </a:cubicBezTo>
                  <a:cubicBezTo>
                    <a:pt x="67" y="233"/>
                    <a:pt x="52" y="228"/>
                    <a:pt x="41" y="223"/>
                  </a:cubicBezTo>
                  <a:cubicBezTo>
                    <a:pt x="9" y="206"/>
                    <a:pt x="24" y="170"/>
                    <a:pt x="36" y="147"/>
                  </a:cubicBezTo>
                  <a:cubicBezTo>
                    <a:pt x="36" y="146"/>
                    <a:pt x="36" y="145"/>
                    <a:pt x="37" y="144"/>
                  </a:cubicBezTo>
                  <a:cubicBezTo>
                    <a:pt x="37" y="144"/>
                    <a:pt x="37" y="143"/>
                    <a:pt x="38" y="143"/>
                  </a:cubicBezTo>
                  <a:cubicBezTo>
                    <a:pt x="45" y="130"/>
                    <a:pt x="54" y="116"/>
                    <a:pt x="63" y="100"/>
                  </a:cubicBezTo>
                  <a:cubicBezTo>
                    <a:pt x="67" y="114"/>
                    <a:pt x="72" y="129"/>
                    <a:pt x="76" y="143"/>
                  </a:cubicBezTo>
                  <a:close/>
                  <a:moveTo>
                    <a:pt x="76" y="43"/>
                  </a:moveTo>
                  <a:cubicBezTo>
                    <a:pt x="76" y="44"/>
                    <a:pt x="75" y="46"/>
                    <a:pt x="75" y="47"/>
                  </a:cubicBezTo>
                  <a:cubicBezTo>
                    <a:pt x="75" y="47"/>
                    <a:pt x="75" y="48"/>
                    <a:pt x="75" y="48"/>
                  </a:cubicBezTo>
                  <a:cubicBezTo>
                    <a:pt x="74" y="57"/>
                    <a:pt x="71" y="66"/>
                    <a:pt x="68" y="75"/>
                  </a:cubicBezTo>
                  <a:cubicBezTo>
                    <a:pt x="67" y="78"/>
                    <a:pt x="66" y="81"/>
                    <a:pt x="65" y="83"/>
                  </a:cubicBezTo>
                  <a:cubicBezTo>
                    <a:pt x="61" y="71"/>
                    <a:pt x="58" y="59"/>
                    <a:pt x="57" y="47"/>
                  </a:cubicBezTo>
                  <a:cubicBezTo>
                    <a:pt x="57" y="46"/>
                    <a:pt x="56" y="44"/>
                    <a:pt x="56" y="43"/>
                  </a:cubicBezTo>
                  <a:cubicBezTo>
                    <a:pt x="56" y="35"/>
                    <a:pt x="56" y="27"/>
                    <a:pt x="57" y="19"/>
                  </a:cubicBezTo>
                  <a:cubicBezTo>
                    <a:pt x="58" y="12"/>
                    <a:pt x="64" y="13"/>
                    <a:pt x="77" y="23"/>
                  </a:cubicBezTo>
                  <a:cubicBezTo>
                    <a:pt x="77" y="30"/>
                    <a:pt x="77" y="36"/>
                    <a:pt x="76" y="4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5" name="Freeform 6"/>
            <p:cNvSpPr/>
            <p:nvPr/>
          </p:nvSpPr>
          <p:spPr bwMode="auto">
            <a:xfrm>
              <a:off x="735" y="774"/>
              <a:ext cx="61" cy="52"/>
            </a:xfrm>
            <a:custGeom>
              <a:avLst/>
              <a:gdLst>
                <a:gd name="T0" fmla="*/ 25 w 28"/>
                <a:gd name="T1" fmla="*/ 23 h 24"/>
                <a:gd name="T2" fmla="*/ 27 w 28"/>
                <a:gd name="T3" fmla="*/ 21 h 24"/>
                <a:gd name="T4" fmla="*/ 3 w 28"/>
                <a:gd name="T5" fmla="*/ 1 h 24"/>
                <a:gd name="T6" fmla="*/ 2 w 28"/>
                <a:gd name="T7" fmla="*/ 4 h 24"/>
                <a:gd name="T8" fmla="*/ 25 w 28"/>
                <a:gd name="T9" fmla="*/ 23 h 24"/>
              </a:gdLst>
              <a:ahLst/>
              <a:cxnLst>
                <a:cxn ang="0">
                  <a:pos x="T0" y="T1"/>
                </a:cxn>
                <a:cxn ang="0">
                  <a:pos x="T2" y="T3"/>
                </a:cxn>
                <a:cxn ang="0">
                  <a:pos x="T4" y="T5"/>
                </a:cxn>
                <a:cxn ang="0">
                  <a:pos x="T6" y="T7"/>
                </a:cxn>
                <a:cxn ang="0">
                  <a:pos x="T8" y="T9"/>
                </a:cxn>
              </a:cxnLst>
              <a:rect l="0" t="0" r="r" b="b"/>
              <a:pathLst>
                <a:path w="28" h="24">
                  <a:moveTo>
                    <a:pt x="25" y="23"/>
                  </a:moveTo>
                  <a:cubicBezTo>
                    <a:pt x="26" y="24"/>
                    <a:pt x="28" y="23"/>
                    <a:pt x="27" y="21"/>
                  </a:cubicBezTo>
                  <a:cubicBezTo>
                    <a:pt x="24" y="10"/>
                    <a:pt x="13" y="4"/>
                    <a:pt x="3" y="1"/>
                  </a:cubicBezTo>
                  <a:cubicBezTo>
                    <a:pt x="1" y="0"/>
                    <a:pt x="0" y="3"/>
                    <a:pt x="2" y="4"/>
                  </a:cubicBezTo>
                  <a:cubicBezTo>
                    <a:pt x="10" y="10"/>
                    <a:pt x="17" y="17"/>
                    <a:pt x="25" y="2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6" name="Freeform 7"/>
            <p:cNvSpPr/>
            <p:nvPr/>
          </p:nvSpPr>
          <p:spPr bwMode="auto">
            <a:xfrm>
              <a:off x="759" y="748"/>
              <a:ext cx="76" cy="50"/>
            </a:xfrm>
            <a:custGeom>
              <a:avLst/>
              <a:gdLst>
                <a:gd name="T0" fmla="*/ 3 w 35"/>
                <a:gd name="T1" fmla="*/ 1 h 23"/>
                <a:gd name="T2" fmla="*/ 3 w 35"/>
                <a:gd name="T3" fmla="*/ 5 h 23"/>
                <a:gd name="T4" fmla="*/ 17 w 35"/>
                <a:gd name="T5" fmla="*/ 11 h 23"/>
                <a:gd name="T6" fmla="*/ 31 w 35"/>
                <a:gd name="T7" fmla="*/ 22 h 23"/>
                <a:gd name="T8" fmla="*/ 34 w 35"/>
                <a:gd name="T9" fmla="*/ 20 h 23"/>
                <a:gd name="T10" fmla="*/ 3 w 35"/>
                <a:gd name="T11" fmla="*/ 1 h 23"/>
              </a:gdLst>
              <a:ahLst/>
              <a:cxnLst>
                <a:cxn ang="0">
                  <a:pos x="T0" y="T1"/>
                </a:cxn>
                <a:cxn ang="0">
                  <a:pos x="T2" y="T3"/>
                </a:cxn>
                <a:cxn ang="0">
                  <a:pos x="T4" y="T5"/>
                </a:cxn>
                <a:cxn ang="0">
                  <a:pos x="T6" y="T7"/>
                </a:cxn>
                <a:cxn ang="0">
                  <a:pos x="T8" y="T9"/>
                </a:cxn>
                <a:cxn ang="0">
                  <a:pos x="T10" y="T11"/>
                </a:cxn>
              </a:cxnLst>
              <a:rect l="0" t="0" r="r" b="b"/>
              <a:pathLst>
                <a:path w="35" h="23">
                  <a:moveTo>
                    <a:pt x="3" y="1"/>
                  </a:moveTo>
                  <a:cubicBezTo>
                    <a:pt x="1" y="1"/>
                    <a:pt x="0" y="4"/>
                    <a:pt x="3" y="5"/>
                  </a:cubicBezTo>
                  <a:cubicBezTo>
                    <a:pt x="8" y="6"/>
                    <a:pt x="13" y="8"/>
                    <a:pt x="17" y="11"/>
                  </a:cubicBezTo>
                  <a:cubicBezTo>
                    <a:pt x="22" y="15"/>
                    <a:pt x="26" y="19"/>
                    <a:pt x="31" y="22"/>
                  </a:cubicBezTo>
                  <a:cubicBezTo>
                    <a:pt x="33" y="23"/>
                    <a:pt x="35" y="22"/>
                    <a:pt x="34" y="20"/>
                  </a:cubicBezTo>
                  <a:cubicBezTo>
                    <a:pt x="30" y="8"/>
                    <a:pt x="16" y="0"/>
                    <a:pt x="3" y="1"/>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47" name="Rectangle 47"/>
          <p:cNvSpPr/>
          <p:nvPr/>
        </p:nvSpPr>
        <p:spPr>
          <a:xfrm>
            <a:off x="1288212" y="759990"/>
            <a:ext cx="2883803" cy="492443"/>
          </a:xfrm>
          <a:prstGeom prst="rect">
            <a:avLst/>
          </a:prstGeom>
        </p:spPr>
        <p:txBody>
          <a:bodyPr wrap="none" lIns="0" tIns="0" rIns="0" bIns="0">
            <a:spAutoFit/>
          </a:bodyPr>
          <a:lstStyle/>
          <a:p>
            <a:r>
              <a:rPr lang="zh-CN" altLang="en-US" sz="3200" b="1" dirty="0">
                <a:solidFill>
                  <a:schemeClr val="bg1"/>
                </a:solidFill>
                <a:latin typeface="方正静蕾简体" pitchFamily="2" charset="-122"/>
                <a:ea typeface="方正静蕾简体" pitchFamily="2" charset="-122"/>
                <a:cs typeface="Arial" panose="020B0604020202020204" pitchFamily="34" charset="0"/>
              </a:rPr>
              <a:t>添加你的小标题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Freeform 34"/>
          <p:cNvSpPr>
            <a:spLocks noEditPoints="1"/>
          </p:cNvSpPr>
          <p:nvPr/>
        </p:nvSpPr>
        <p:spPr bwMode="auto">
          <a:xfrm rot="8869549" flipH="1">
            <a:off x="9135948" y="2638013"/>
            <a:ext cx="1048399" cy="679756"/>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3" name="Freeform 34"/>
          <p:cNvSpPr>
            <a:spLocks noEditPoints="1"/>
          </p:cNvSpPr>
          <p:nvPr/>
        </p:nvSpPr>
        <p:spPr bwMode="auto">
          <a:xfrm rot="8869549" flipH="1">
            <a:off x="1830976" y="3996834"/>
            <a:ext cx="2088692" cy="1354256"/>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4" name="Freeform 34"/>
          <p:cNvSpPr>
            <a:spLocks noEditPoints="1"/>
          </p:cNvSpPr>
          <p:nvPr/>
        </p:nvSpPr>
        <p:spPr bwMode="auto">
          <a:xfrm rot="8869549" flipH="1">
            <a:off x="5791570" y="3082179"/>
            <a:ext cx="1572184" cy="1019365"/>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15" name="Rectangle 47"/>
          <p:cNvSpPr/>
          <p:nvPr/>
        </p:nvSpPr>
        <p:spPr>
          <a:xfrm>
            <a:off x="1997831" y="2495637"/>
            <a:ext cx="1235916" cy="492443"/>
          </a:xfrm>
          <a:prstGeom prst="rect">
            <a:avLst/>
          </a:prstGeom>
        </p:spPr>
        <p:txBody>
          <a:bodyPr wrap="none" lIns="0" tIns="0" rIns="0" bIns="0">
            <a:spAutoFit/>
          </a:bodyPr>
          <a:lstStyle/>
          <a:p>
            <a:pPr algn="r"/>
            <a:r>
              <a:rPr lang="zh-CN" altLang="en-US" sz="3200" b="1" dirty="0">
                <a:solidFill>
                  <a:schemeClr val="bg1"/>
                </a:solidFill>
                <a:latin typeface="方正静蕾简体" pitchFamily="2" charset="-122"/>
                <a:ea typeface="方正静蕾简体" pitchFamily="2" charset="-122"/>
                <a:cs typeface="Arial" panose="020B0604020202020204" pitchFamily="34" charset="0"/>
              </a:rPr>
              <a:t>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116" name="文本框 7"/>
          <p:cNvSpPr txBox="1">
            <a:spLocks noChangeArrowheads="1"/>
          </p:cNvSpPr>
          <p:nvPr/>
        </p:nvSpPr>
        <p:spPr bwMode="auto">
          <a:xfrm>
            <a:off x="1325867" y="3020173"/>
            <a:ext cx="257984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请添加你的文本请添加你的文本请添加你的文本</a:t>
            </a:r>
          </a:p>
        </p:txBody>
      </p:sp>
      <p:sp>
        <p:nvSpPr>
          <p:cNvPr id="117" name="Rectangle 47"/>
          <p:cNvSpPr/>
          <p:nvPr/>
        </p:nvSpPr>
        <p:spPr>
          <a:xfrm>
            <a:off x="5676923" y="1646551"/>
            <a:ext cx="1235916" cy="492443"/>
          </a:xfrm>
          <a:prstGeom prst="rect">
            <a:avLst/>
          </a:prstGeom>
        </p:spPr>
        <p:txBody>
          <a:bodyPr wrap="none" lIns="0" tIns="0" rIns="0" bIns="0">
            <a:spAutoFit/>
          </a:bodyPr>
          <a:lstStyle/>
          <a:p>
            <a:pPr algn="r"/>
            <a:r>
              <a:rPr lang="zh-CN" altLang="en-US" sz="3200" b="1" dirty="0">
                <a:solidFill>
                  <a:schemeClr val="bg1"/>
                </a:solidFill>
                <a:latin typeface="方正静蕾简体" pitchFamily="2" charset="-122"/>
                <a:ea typeface="方正静蕾简体" pitchFamily="2" charset="-122"/>
                <a:cs typeface="Arial" panose="020B0604020202020204" pitchFamily="34" charset="0"/>
              </a:rPr>
              <a:t>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118" name="文本框 7"/>
          <p:cNvSpPr txBox="1">
            <a:spLocks noChangeArrowheads="1"/>
          </p:cNvSpPr>
          <p:nvPr/>
        </p:nvSpPr>
        <p:spPr bwMode="auto">
          <a:xfrm>
            <a:off x="5004959" y="2171087"/>
            <a:ext cx="257984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请添加你的文本请添加你的文本请添加你的文本</a:t>
            </a:r>
          </a:p>
        </p:txBody>
      </p:sp>
      <p:sp>
        <p:nvSpPr>
          <p:cNvPr id="119" name="Rectangle 47"/>
          <p:cNvSpPr/>
          <p:nvPr/>
        </p:nvSpPr>
        <p:spPr>
          <a:xfrm>
            <a:off x="8919350" y="1154108"/>
            <a:ext cx="1235916" cy="492443"/>
          </a:xfrm>
          <a:prstGeom prst="rect">
            <a:avLst/>
          </a:prstGeom>
        </p:spPr>
        <p:txBody>
          <a:bodyPr wrap="none" lIns="0" tIns="0" rIns="0" bIns="0">
            <a:spAutoFit/>
          </a:bodyPr>
          <a:lstStyle/>
          <a:p>
            <a:pPr algn="r"/>
            <a:r>
              <a:rPr lang="zh-CN" altLang="en-US" sz="3200" b="1" dirty="0">
                <a:solidFill>
                  <a:schemeClr val="bg1"/>
                </a:solidFill>
                <a:latin typeface="方正静蕾简体" pitchFamily="2" charset="-122"/>
                <a:ea typeface="方正静蕾简体" pitchFamily="2" charset="-122"/>
                <a:cs typeface="Arial" panose="020B0604020202020204" pitchFamily="34" charset="0"/>
              </a:rPr>
              <a:t>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120" name="文本框 7"/>
          <p:cNvSpPr txBox="1">
            <a:spLocks noChangeArrowheads="1"/>
          </p:cNvSpPr>
          <p:nvPr/>
        </p:nvSpPr>
        <p:spPr bwMode="auto">
          <a:xfrm>
            <a:off x="8247386" y="1678644"/>
            <a:ext cx="257984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请添加你的文本请添加你的文本请添加你的文本</a:t>
            </a:r>
          </a:p>
        </p:txBody>
      </p:sp>
      <p:pic>
        <p:nvPicPr>
          <p:cNvPr id="121" name="图片 1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530" y="2858877"/>
            <a:ext cx="11883528" cy="4911239"/>
          </a:xfrm>
          <a:prstGeom prst="rect">
            <a:avLst/>
          </a:prstGeom>
        </p:spPr>
      </p:pic>
      <p:grpSp>
        <p:nvGrpSpPr>
          <p:cNvPr id="122" name="Group 4"/>
          <p:cNvGrpSpPr>
            <a:grpSpLocks noChangeAspect="1"/>
          </p:cNvGrpSpPr>
          <p:nvPr/>
        </p:nvGrpSpPr>
        <p:grpSpPr bwMode="auto">
          <a:xfrm rot="891772">
            <a:off x="521512" y="551543"/>
            <a:ext cx="507974" cy="919389"/>
            <a:chOff x="472" y="425"/>
            <a:chExt cx="363" cy="657"/>
          </a:xfrm>
        </p:grpSpPr>
        <p:sp>
          <p:nvSpPr>
            <p:cNvPr id="123" name="Freeform 5"/>
            <p:cNvSpPr>
              <a:spLocks noEditPoints="1"/>
            </p:cNvSpPr>
            <p:nvPr/>
          </p:nvSpPr>
          <p:spPr bwMode="auto">
            <a:xfrm>
              <a:off x="472" y="425"/>
              <a:ext cx="335" cy="657"/>
            </a:xfrm>
            <a:custGeom>
              <a:avLst/>
              <a:gdLst>
                <a:gd name="T0" fmla="*/ 81 w 154"/>
                <a:gd name="T1" fmla="*/ 9 h 305"/>
                <a:gd name="T2" fmla="*/ 48 w 154"/>
                <a:gd name="T3" fmla="*/ 43 h 305"/>
                <a:gd name="T4" fmla="*/ 49 w 154"/>
                <a:gd name="T5" fmla="*/ 47 h 305"/>
                <a:gd name="T6" fmla="*/ 30 w 154"/>
                <a:gd name="T7" fmla="*/ 143 h 305"/>
                <a:gd name="T8" fmla="*/ 21 w 154"/>
                <a:gd name="T9" fmla="*/ 158 h 305"/>
                <a:gd name="T10" fmla="*/ 88 w 154"/>
                <a:gd name="T11" fmla="*/ 243 h 305"/>
                <a:gd name="T12" fmla="*/ 101 w 154"/>
                <a:gd name="T13" fmla="*/ 243 h 305"/>
                <a:gd name="T14" fmla="*/ 91 w 154"/>
                <a:gd name="T15" fmla="*/ 285 h 305"/>
                <a:gd name="T16" fmla="*/ 85 w 154"/>
                <a:gd name="T17" fmla="*/ 275 h 305"/>
                <a:gd name="T18" fmla="*/ 81 w 154"/>
                <a:gd name="T19" fmla="*/ 278 h 305"/>
                <a:gd name="T20" fmla="*/ 85 w 154"/>
                <a:gd name="T21" fmla="*/ 303 h 305"/>
                <a:gd name="T22" fmla="*/ 110 w 154"/>
                <a:gd name="T23" fmla="*/ 247 h 305"/>
                <a:gd name="T24" fmla="*/ 107 w 154"/>
                <a:gd name="T25" fmla="*/ 238 h 305"/>
                <a:gd name="T26" fmla="*/ 85 w 154"/>
                <a:gd name="T27" fmla="*/ 164 h 305"/>
                <a:gd name="T28" fmla="*/ 81 w 154"/>
                <a:gd name="T29" fmla="*/ 151 h 305"/>
                <a:gd name="T30" fmla="*/ 80 w 154"/>
                <a:gd name="T31" fmla="*/ 143 h 305"/>
                <a:gd name="T32" fmla="*/ 67 w 154"/>
                <a:gd name="T33" fmla="*/ 92 h 305"/>
                <a:gd name="T34" fmla="*/ 85 w 154"/>
                <a:gd name="T35" fmla="*/ 39 h 305"/>
                <a:gd name="T36" fmla="*/ 81 w 154"/>
                <a:gd name="T37" fmla="*/ 11 h 305"/>
                <a:gd name="T38" fmla="*/ 103 w 154"/>
                <a:gd name="T39" fmla="*/ 228 h 305"/>
                <a:gd name="T40" fmla="*/ 85 w 154"/>
                <a:gd name="T41" fmla="*/ 174 h 305"/>
                <a:gd name="T42" fmla="*/ 76 w 154"/>
                <a:gd name="T43" fmla="*/ 143 h 305"/>
                <a:gd name="T44" fmla="*/ 78 w 154"/>
                <a:gd name="T45" fmla="*/ 151 h 305"/>
                <a:gd name="T46" fmla="*/ 45 w 154"/>
                <a:gd name="T47" fmla="*/ 189 h 305"/>
                <a:gd name="T48" fmla="*/ 81 w 154"/>
                <a:gd name="T49" fmla="*/ 174 h 305"/>
                <a:gd name="T50" fmla="*/ 85 w 154"/>
                <a:gd name="T51" fmla="*/ 192 h 305"/>
                <a:gd name="T52" fmla="*/ 96 w 154"/>
                <a:gd name="T53" fmla="*/ 231 h 305"/>
                <a:gd name="T54" fmla="*/ 81 w 154"/>
                <a:gd name="T55" fmla="*/ 233 h 305"/>
                <a:gd name="T56" fmla="*/ 36 w 154"/>
                <a:gd name="T57" fmla="*/ 147 h 305"/>
                <a:gd name="T58" fmla="*/ 38 w 154"/>
                <a:gd name="T59" fmla="*/ 143 h 305"/>
                <a:gd name="T60" fmla="*/ 76 w 154"/>
                <a:gd name="T61" fmla="*/ 143 h 305"/>
                <a:gd name="T62" fmla="*/ 75 w 154"/>
                <a:gd name="T63" fmla="*/ 47 h 305"/>
                <a:gd name="T64" fmla="*/ 68 w 154"/>
                <a:gd name="T65" fmla="*/ 75 h 305"/>
                <a:gd name="T66" fmla="*/ 57 w 154"/>
                <a:gd name="T67" fmla="*/ 47 h 305"/>
                <a:gd name="T68" fmla="*/ 57 w 154"/>
                <a:gd name="T69" fmla="*/ 19 h 305"/>
                <a:gd name="T70" fmla="*/ 76 w 154"/>
                <a:gd name="T71" fmla="*/ 43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305">
                  <a:moveTo>
                    <a:pt x="81" y="11"/>
                  </a:moveTo>
                  <a:cubicBezTo>
                    <a:pt x="81" y="10"/>
                    <a:pt x="81" y="10"/>
                    <a:pt x="81" y="9"/>
                  </a:cubicBezTo>
                  <a:cubicBezTo>
                    <a:pt x="78" y="2"/>
                    <a:pt x="64" y="0"/>
                    <a:pt x="58" y="4"/>
                  </a:cubicBezTo>
                  <a:cubicBezTo>
                    <a:pt x="48" y="10"/>
                    <a:pt x="47" y="33"/>
                    <a:pt x="48" y="43"/>
                  </a:cubicBezTo>
                  <a:cubicBezTo>
                    <a:pt x="48" y="43"/>
                    <a:pt x="48" y="43"/>
                    <a:pt x="48" y="43"/>
                  </a:cubicBezTo>
                  <a:cubicBezTo>
                    <a:pt x="48" y="44"/>
                    <a:pt x="48" y="46"/>
                    <a:pt x="49" y="47"/>
                  </a:cubicBezTo>
                  <a:cubicBezTo>
                    <a:pt x="51" y="63"/>
                    <a:pt x="56" y="78"/>
                    <a:pt x="61" y="93"/>
                  </a:cubicBezTo>
                  <a:cubicBezTo>
                    <a:pt x="52" y="110"/>
                    <a:pt x="39" y="126"/>
                    <a:pt x="30" y="143"/>
                  </a:cubicBezTo>
                  <a:cubicBezTo>
                    <a:pt x="29" y="144"/>
                    <a:pt x="28" y="146"/>
                    <a:pt x="27" y="147"/>
                  </a:cubicBezTo>
                  <a:cubicBezTo>
                    <a:pt x="25" y="151"/>
                    <a:pt x="23" y="154"/>
                    <a:pt x="21" y="158"/>
                  </a:cubicBezTo>
                  <a:cubicBezTo>
                    <a:pt x="0" y="205"/>
                    <a:pt x="32" y="238"/>
                    <a:pt x="69" y="243"/>
                  </a:cubicBezTo>
                  <a:cubicBezTo>
                    <a:pt x="75" y="244"/>
                    <a:pt x="82" y="244"/>
                    <a:pt x="88" y="243"/>
                  </a:cubicBezTo>
                  <a:cubicBezTo>
                    <a:pt x="92" y="242"/>
                    <a:pt x="96" y="242"/>
                    <a:pt x="100" y="240"/>
                  </a:cubicBezTo>
                  <a:cubicBezTo>
                    <a:pt x="100" y="241"/>
                    <a:pt x="100" y="242"/>
                    <a:pt x="101" y="243"/>
                  </a:cubicBezTo>
                  <a:cubicBezTo>
                    <a:pt x="101" y="244"/>
                    <a:pt x="101" y="246"/>
                    <a:pt x="102" y="247"/>
                  </a:cubicBezTo>
                  <a:cubicBezTo>
                    <a:pt x="104" y="258"/>
                    <a:pt x="103" y="270"/>
                    <a:pt x="91" y="285"/>
                  </a:cubicBezTo>
                  <a:cubicBezTo>
                    <a:pt x="91" y="284"/>
                    <a:pt x="91" y="284"/>
                    <a:pt x="91" y="284"/>
                  </a:cubicBezTo>
                  <a:cubicBezTo>
                    <a:pt x="92" y="280"/>
                    <a:pt x="89" y="276"/>
                    <a:pt x="85" y="275"/>
                  </a:cubicBezTo>
                  <a:cubicBezTo>
                    <a:pt x="84" y="275"/>
                    <a:pt x="82" y="276"/>
                    <a:pt x="81" y="277"/>
                  </a:cubicBezTo>
                  <a:cubicBezTo>
                    <a:pt x="81" y="277"/>
                    <a:pt x="81" y="277"/>
                    <a:pt x="81" y="278"/>
                  </a:cubicBezTo>
                  <a:cubicBezTo>
                    <a:pt x="74" y="285"/>
                    <a:pt x="75" y="295"/>
                    <a:pt x="81" y="300"/>
                  </a:cubicBezTo>
                  <a:cubicBezTo>
                    <a:pt x="82" y="301"/>
                    <a:pt x="84" y="302"/>
                    <a:pt x="85" y="303"/>
                  </a:cubicBezTo>
                  <a:cubicBezTo>
                    <a:pt x="88" y="304"/>
                    <a:pt x="92" y="305"/>
                    <a:pt x="97" y="304"/>
                  </a:cubicBezTo>
                  <a:cubicBezTo>
                    <a:pt x="120" y="297"/>
                    <a:pt x="117" y="271"/>
                    <a:pt x="110" y="247"/>
                  </a:cubicBezTo>
                  <a:cubicBezTo>
                    <a:pt x="109" y="246"/>
                    <a:pt x="109" y="244"/>
                    <a:pt x="109" y="243"/>
                  </a:cubicBezTo>
                  <a:cubicBezTo>
                    <a:pt x="108" y="241"/>
                    <a:pt x="107" y="239"/>
                    <a:pt x="107" y="238"/>
                  </a:cubicBezTo>
                  <a:cubicBezTo>
                    <a:pt x="117" y="233"/>
                    <a:pt x="127" y="226"/>
                    <a:pt x="134" y="215"/>
                  </a:cubicBezTo>
                  <a:cubicBezTo>
                    <a:pt x="154" y="188"/>
                    <a:pt x="117" y="163"/>
                    <a:pt x="85" y="164"/>
                  </a:cubicBezTo>
                  <a:cubicBezTo>
                    <a:pt x="84" y="164"/>
                    <a:pt x="84" y="164"/>
                    <a:pt x="83" y="164"/>
                  </a:cubicBezTo>
                  <a:cubicBezTo>
                    <a:pt x="83" y="159"/>
                    <a:pt x="82" y="155"/>
                    <a:pt x="81" y="151"/>
                  </a:cubicBezTo>
                  <a:cubicBezTo>
                    <a:pt x="81" y="149"/>
                    <a:pt x="81" y="148"/>
                    <a:pt x="80" y="147"/>
                  </a:cubicBezTo>
                  <a:cubicBezTo>
                    <a:pt x="80" y="146"/>
                    <a:pt x="80" y="144"/>
                    <a:pt x="80" y="143"/>
                  </a:cubicBezTo>
                  <a:cubicBezTo>
                    <a:pt x="77" y="131"/>
                    <a:pt x="75" y="119"/>
                    <a:pt x="72" y="108"/>
                  </a:cubicBezTo>
                  <a:cubicBezTo>
                    <a:pt x="71" y="103"/>
                    <a:pt x="69" y="97"/>
                    <a:pt x="67" y="92"/>
                  </a:cubicBezTo>
                  <a:cubicBezTo>
                    <a:pt x="73" y="81"/>
                    <a:pt x="78" y="71"/>
                    <a:pt x="81" y="60"/>
                  </a:cubicBezTo>
                  <a:cubicBezTo>
                    <a:pt x="83" y="53"/>
                    <a:pt x="85" y="46"/>
                    <a:pt x="85" y="39"/>
                  </a:cubicBezTo>
                  <a:cubicBezTo>
                    <a:pt x="85" y="35"/>
                    <a:pt x="85" y="32"/>
                    <a:pt x="85" y="29"/>
                  </a:cubicBezTo>
                  <a:cubicBezTo>
                    <a:pt x="85" y="23"/>
                    <a:pt x="83" y="17"/>
                    <a:pt x="81" y="11"/>
                  </a:cubicBezTo>
                  <a:close/>
                  <a:moveTo>
                    <a:pt x="109" y="225"/>
                  </a:moveTo>
                  <a:cubicBezTo>
                    <a:pt x="107" y="226"/>
                    <a:pt x="105" y="228"/>
                    <a:pt x="103" y="228"/>
                  </a:cubicBezTo>
                  <a:cubicBezTo>
                    <a:pt x="101" y="222"/>
                    <a:pt x="98" y="216"/>
                    <a:pt x="97" y="213"/>
                  </a:cubicBezTo>
                  <a:cubicBezTo>
                    <a:pt x="92" y="200"/>
                    <a:pt x="88" y="187"/>
                    <a:pt x="85" y="174"/>
                  </a:cubicBezTo>
                  <a:cubicBezTo>
                    <a:pt x="115" y="174"/>
                    <a:pt x="144" y="202"/>
                    <a:pt x="109" y="225"/>
                  </a:cubicBezTo>
                  <a:close/>
                  <a:moveTo>
                    <a:pt x="76" y="143"/>
                  </a:moveTo>
                  <a:cubicBezTo>
                    <a:pt x="76" y="144"/>
                    <a:pt x="76" y="146"/>
                    <a:pt x="77" y="147"/>
                  </a:cubicBezTo>
                  <a:cubicBezTo>
                    <a:pt x="77" y="148"/>
                    <a:pt x="77" y="150"/>
                    <a:pt x="78" y="151"/>
                  </a:cubicBezTo>
                  <a:cubicBezTo>
                    <a:pt x="78" y="155"/>
                    <a:pt x="79" y="160"/>
                    <a:pt x="80" y="164"/>
                  </a:cubicBezTo>
                  <a:cubicBezTo>
                    <a:pt x="64" y="165"/>
                    <a:pt x="50" y="173"/>
                    <a:pt x="45" y="189"/>
                  </a:cubicBezTo>
                  <a:cubicBezTo>
                    <a:pt x="44" y="192"/>
                    <a:pt x="49" y="194"/>
                    <a:pt x="51" y="191"/>
                  </a:cubicBezTo>
                  <a:cubicBezTo>
                    <a:pt x="59" y="180"/>
                    <a:pt x="70" y="175"/>
                    <a:pt x="81" y="174"/>
                  </a:cubicBezTo>
                  <a:cubicBezTo>
                    <a:pt x="81" y="174"/>
                    <a:pt x="82" y="174"/>
                    <a:pt x="82" y="174"/>
                  </a:cubicBezTo>
                  <a:cubicBezTo>
                    <a:pt x="83" y="180"/>
                    <a:pt x="84" y="186"/>
                    <a:pt x="85" y="192"/>
                  </a:cubicBezTo>
                  <a:cubicBezTo>
                    <a:pt x="87" y="199"/>
                    <a:pt x="88" y="207"/>
                    <a:pt x="91" y="214"/>
                  </a:cubicBezTo>
                  <a:cubicBezTo>
                    <a:pt x="92" y="220"/>
                    <a:pt x="94" y="226"/>
                    <a:pt x="96" y="231"/>
                  </a:cubicBezTo>
                  <a:cubicBezTo>
                    <a:pt x="93" y="232"/>
                    <a:pt x="89" y="233"/>
                    <a:pt x="85" y="233"/>
                  </a:cubicBezTo>
                  <a:cubicBezTo>
                    <a:pt x="84" y="233"/>
                    <a:pt x="82" y="233"/>
                    <a:pt x="81" y="233"/>
                  </a:cubicBezTo>
                  <a:cubicBezTo>
                    <a:pt x="67" y="233"/>
                    <a:pt x="52" y="228"/>
                    <a:pt x="41" y="223"/>
                  </a:cubicBezTo>
                  <a:cubicBezTo>
                    <a:pt x="9" y="206"/>
                    <a:pt x="24" y="170"/>
                    <a:pt x="36" y="147"/>
                  </a:cubicBezTo>
                  <a:cubicBezTo>
                    <a:pt x="36" y="146"/>
                    <a:pt x="36" y="145"/>
                    <a:pt x="37" y="144"/>
                  </a:cubicBezTo>
                  <a:cubicBezTo>
                    <a:pt x="37" y="144"/>
                    <a:pt x="37" y="143"/>
                    <a:pt x="38" y="143"/>
                  </a:cubicBezTo>
                  <a:cubicBezTo>
                    <a:pt x="45" y="130"/>
                    <a:pt x="54" y="116"/>
                    <a:pt x="63" y="100"/>
                  </a:cubicBezTo>
                  <a:cubicBezTo>
                    <a:pt x="67" y="114"/>
                    <a:pt x="72" y="129"/>
                    <a:pt x="76" y="143"/>
                  </a:cubicBezTo>
                  <a:close/>
                  <a:moveTo>
                    <a:pt x="76" y="43"/>
                  </a:moveTo>
                  <a:cubicBezTo>
                    <a:pt x="76" y="44"/>
                    <a:pt x="75" y="46"/>
                    <a:pt x="75" y="47"/>
                  </a:cubicBezTo>
                  <a:cubicBezTo>
                    <a:pt x="75" y="47"/>
                    <a:pt x="75" y="48"/>
                    <a:pt x="75" y="48"/>
                  </a:cubicBezTo>
                  <a:cubicBezTo>
                    <a:pt x="74" y="57"/>
                    <a:pt x="71" y="66"/>
                    <a:pt x="68" y="75"/>
                  </a:cubicBezTo>
                  <a:cubicBezTo>
                    <a:pt x="67" y="78"/>
                    <a:pt x="66" y="81"/>
                    <a:pt x="65" y="83"/>
                  </a:cubicBezTo>
                  <a:cubicBezTo>
                    <a:pt x="61" y="71"/>
                    <a:pt x="58" y="59"/>
                    <a:pt x="57" y="47"/>
                  </a:cubicBezTo>
                  <a:cubicBezTo>
                    <a:pt x="57" y="46"/>
                    <a:pt x="56" y="44"/>
                    <a:pt x="56" y="43"/>
                  </a:cubicBezTo>
                  <a:cubicBezTo>
                    <a:pt x="56" y="35"/>
                    <a:pt x="56" y="27"/>
                    <a:pt x="57" y="19"/>
                  </a:cubicBezTo>
                  <a:cubicBezTo>
                    <a:pt x="58" y="12"/>
                    <a:pt x="64" y="13"/>
                    <a:pt x="77" y="23"/>
                  </a:cubicBezTo>
                  <a:cubicBezTo>
                    <a:pt x="77" y="30"/>
                    <a:pt x="77" y="36"/>
                    <a:pt x="76" y="4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6"/>
            <p:cNvSpPr/>
            <p:nvPr/>
          </p:nvSpPr>
          <p:spPr bwMode="auto">
            <a:xfrm>
              <a:off x="735" y="774"/>
              <a:ext cx="61" cy="52"/>
            </a:xfrm>
            <a:custGeom>
              <a:avLst/>
              <a:gdLst>
                <a:gd name="T0" fmla="*/ 25 w 28"/>
                <a:gd name="T1" fmla="*/ 23 h 24"/>
                <a:gd name="T2" fmla="*/ 27 w 28"/>
                <a:gd name="T3" fmla="*/ 21 h 24"/>
                <a:gd name="T4" fmla="*/ 3 w 28"/>
                <a:gd name="T5" fmla="*/ 1 h 24"/>
                <a:gd name="T6" fmla="*/ 2 w 28"/>
                <a:gd name="T7" fmla="*/ 4 h 24"/>
                <a:gd name="T8" fmla="*/ 25 w 28"/>
                <a:gd name="T9" fmla="*/ 23 h 24"/>
              </a:gdLst>
              <a:ahLst/>
              <a:cxnLst>
                <a:cxn ang="0">
                  <a:pos x="T0" y="T1"/>
                </a:cxn>
                <a:cxn ang="0">
                  <a:pos x="T2" y="T3"/>
                </a:cxn>
                <a:cxn ang="0">
                  <a:pos x="T4" y="T5"/>
                </a:cxn>
                <a:cxn ang="0">
                  <a:pos x="T6" y="T7"/>
                </a:cxn>
                <a:cxn ang="0">
                  <a:pos x="T8" y="T9"/>
                </a:cxn>
              </a:cxnLst>
              <a:rect l="0" t="0" r="r" b="b"/>
              <a:pathLst>
                <a:path w="28" h="24">
                  <a:moveTo>
                    <a:pt x="25" y="23"/>
                  </a:moveTo>
                  <a:cubicBezTo>
                    <a:pt x="26" y="24"/>
                    <a:pt x="28" y="23"/>
                    <a:pt x="27" y="21"/>
                  </a:cubicBezTo>
                  <a:cubicBezTo>
                    <a:pt x="24" y="10"/>
                    <a:pt x="13" y="4"/>
                    <a:pt x="3" y="1"/>
                  </a:cubicBezTo>
                  <a:cubicBezTo>
                    <a:pt x="1" y="0"/>
                    <a:pt x="0" y="3"/>
                    <a:pt x="2" y="4"/>
                  </a:cubicBezTo>
                  <a:cubicBezTo>
                    <a:pt x="10" y="10"/>
                    <a:pt x="17" y="17"/>
                    <a:pt x="25" y="2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7"/>
            <p:cNvSpPr/>
            <p:nvPr/>
          </p:nvSpPr>
          <p:spPr bwMode="auto">
            <a:xfrm>
              <a:off x="759" y="748"/>
              <a:ext cx="76" cy="50"/>
            </a:xfrm>
            <a:custGeom>
              <a:avLst/>
              <a:gdLst>
                <a:gd name="T0" fmla="*/ 3 w 35"/>
                <a:gd name="T1" fmla="*/ 1 h 23"/>
                <a:gd name="T2" fmla="*/ 3 w 35"/>
                <a:gd name="T3" fmla="*/ 5 h 23"/>
                <a:gd name="T4" fmla="*/ 17 w 35"/>
                <a:gd name="T5" fmla="*/ 11 h 23"/>
                <a:gd name="T6" fmla="*/ 31 w 35"/>
                <a:gd name="T7" fmla="*/ 22 h 23"/>
                <a:gd name="T8" fmla="*/ 34 w 35"/>
                <a:gd name="T9" fmla="*/ 20 h 23"/>
                <a:gd name="T10" fmla="*/ 3 w 35"/>
                <a:gd name="T11" fmla="*/ 1 h 23"/>
              </a:gdLst>
              <a:ahLst/>
              <a:cxnLst>
                <a:cxn ang="0">
                  <a:pos x="T0" y="T1"/>
                </a:cxn>
                <a:cxn ang="0">
                  <a:pos x="T2" y="T3"/>
                </a:cxn>
                <a:cxn ang="0">
                  <a:pos x="T4" y="T5"/>
                </a:cxn>
                <a:cxn ang="0">
                  <a:pos x="T6" y="T7"/>
                </a:cxn>
                <a:cxn ang="0">
                  <a:pos x="T8" y="T9"/>
                </a:cxn>
                <a:cxn ang="0">
                  <a:pos x="T10" y="T11"/>
                </a:cxn>
              </a:cxnLst>
              <a:rect l="0" t="0" r="r" b="b"/>
              <a:pathLst>
                <a:path w="35" h="23">
                  <a:moveTo>
                    <a:pt x="3" y="1"/>
                  </a:moveTo>
                  <a:cubicBezTo>
                    <a:pt x="1" y="1"/>
                    <a:pt x="0" y="4"/>
                    <a:pt x="3" y="5"/>
                  </a:cubicBezTo>
                  <a:cubicBezTo>
                    <a:pt x="8" y="6"/>
                    <a:pt x="13" y="8"/>
                    <a:pt x="17" y="11"/>
                  </a:cubicBezTo>
                  <a:cubicBezTo>
                    <a:pt x="22" y="15"/>
                    <a:pt x="26" y="19"/>
                    <a:pt x="31" y="22"/>
                  </a:cubicBezTo>
                  <a:cubicBezTo>
                    <a:pt x="33" y="23"/>
                    <a:pt x="35" y="22"/>
                    <a:pt x="34" y="20"/>
                  </a:cubicBezTo>
                  <a:cubicBezTo>
                    <a:pt x="30" y="8"/>
                    <a:pt x="16" y="0"/>
                    <a:pt x="3" y="1"/>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6" name="Rectangle 47"/>
          <p:cNvSpPr/>
          <p:nvPr/>
        </p:nvSpPr>
        <p:spPr>
          <a:xfrm>
            <a:off x="1288212" y="759990"/>
            <a:ext cx="2883803" cy="492443"/>
          </a:xfrm>
          <a:prstGeom prst="rect">
            <a:avLst/>
          </a:prstGeom>
        </p:spPr>
        <p:txBody>
          <a:bodyPr wrap="none" lIns="0" tIns="0" rIns="0" bIns="0">
            <a:spAutoFit/>
          </a:bodyPr>
          <a:lstStyle/>
          <a:p>
            <a:r>
              <a:rPr lang="zh-CN" altLang="en-US" sz="3200" b="1" dirty="0">
                <a:solidFill>
                  <a:schemeClr val="bg1"/>
                </a:solidFill>
                <a:latin typeface="方正静蕾简体" pitchFamily="2" charset="-122"/>
                <a:ea typeface="方正静蕾简体" pitchFamily="2" charset="-122"/>
                <a:cs typeface="Arial" panose="020B0604020202020204" pitchFamily="34" charset="0"/>
              </a:rPr>
              <a:t>添加你的小标题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2690882" y="2313518"/>
            <a:ext cx="1046250" cy="933750"/>
          </a:xfrm>
          <a:prstGeom prst="rect">
            <a:avLst/>
          </a:prstGeom>
        </p:spPr>
      </p:pic>
      <p:pic>
        <p:nvPicPr>
          <p:cNvPr id="105" name="图片 104"/>
          <p:cNvPicPr>
            <a:picLocks noChangeAspect="1"/>
          </p:cNvPicPr>
          <p:nvPr/>
        </p:nvPicPr>
        <p:blipFill>
          <a:blip r:embed="rId2"/>
          <a:stretch>
            <a:fillRect/>
          </a:stretch>
        </p:blipFill>
        <p:spPr>
          <a:xfrm>
            <a:off x="8569168" y="2313518"/>
            <a:ext cx="1046250" cy="933750"/>
          </a:xfrm>
          <a:prstGeom prst="rect">
            <a:avLst/>
          </a:prstGeom>
        </p:spPr>
      </p:pic>
      <p:grpSp>
        <p:nvGrpSpPr>
          <p:cNvPr id="3" name="Group 4"/>
          <p:cNvGrpSpPr>
            <a:grpSpLocks noChangeAspect="1"/>
          </p:cNvGrpSpPr>
          <p:nvPr/>
        </p:nvGrpSpPr>
        <p:grpSpPr bwMode="auto">
          <a:xfrm>
            <a:off x="5629275" y="2297112"/>
            <a:ext cx="1047750" cy="958849"/>
            <a:chOff x="3414" y="1435"/>
            <a:chExt cx="660" cy="604"/>
          </a:xfrm>
          <a:solidFill>
            <a:srgbClr val="FFC000"/>
          </a:solidFill>
        </p:grpSpPr>
        <p:sp>
          <p:nvSpPr>
            <p:cNvPr id="5" name="Freeform 5"/>
            <p:cNvSpPr>
              <a:spLocks noEditPoints="1"/>
            </p:cNvSpPr>
            <p:nvPr/>
          </p:nvSpPr>
          <p:spPr bwMode="auto">
            <a:xfrm>
              <a:off x="3414" y="1435"/>
              <a:ext cx="615" cy="604"/>
            </a:xfrm>
            <a:custGeom>
              <a:avLst/>
              <a:gdLst>
                <a:gd name="T0" fmla="*/ 159 w 257"/>
                <a:gd name="T1" fmla="*/ 51 h 252"/>
                <a:gd name="T2" fmla="*/ 172 w 257"/>
                <a:gd name="T3" fmla="*/ 18 h 252"/>
                <a:gd name="T4" fmla="*/ 167 w 257"/>
                <a:gd name="T5" fmla="*/ 11 h 252"/>
                <a:gd name="T6" fmla="*/ 153 w 257"/>
                <a:gd name="T7" fmla="*/ 18 h 252"/>
                <a:gd name="T8" fmla="*/ 94 w 257"/>
                <a:gd name="T9" fmla="*/ 18 h 252"/>
                <a:gd name="T10" fmla="*/ 75 w 257"/>
                <a:gd name="T11" fmla="*/ 7 h 252"/>
                <a:gd name="T12" fmla="*/ 27 w 257"/>
                <a:gd name="T13" fmla="*/ 18 h 252"/>
                <a:gd name="T14" fmla="*/ 3 w 257"/>
                <a:gd name="T15" fmla="*/ 114 h 252"/>
                <a:gd name="T16" fmla="*/ 16 w 257"/>
                <a:gd name="T17" fmla="*/ 165 h 252"/>
                <a:gd name="T18" fmla="*/ 44 w 257"/>
                <a:gd name="T19" fmla="*/ 218 h 252"/>
                <a:gd name="T20" fmla="*/ 85 w 257"/>
                <a:gd name="T21" fmla="*/ 232 h 252"/>
                <a:gd name="T22" fmla="*/ 89 w 257"/>
                <a:gd name="T23" fmla="*/ 230 h 252"/>
                <a:gd name="T24" fmla="*/ 136 w 257"/>
                <a:gd name="T25" fmla="*/ 248 h 252"/>
                <a:gd name="T26" fmla="*/ 189 w 257"/>
                <a:gd name="T27" fmla="*/ 225 h 252"/>
                <a:gd name="T28" fmla="*/ 200 w 257"/>
                <a:gd name="T29" fmla="*/ 214 h 252"/>
                <a:gd name="T30" fmla="*/ 255 w 257"/>
                <a:gd name="T31" fmla="*/ 118 h 252"/>
                <a:gd name="T32" fmla="*/ 255 w 257"/>
                <a:gd name="T33" fmla="*/ 87 h 252"/>
                <a:gd name="T34" fmla="*/ 185 w 257"/>
                <a:gd name="T35" fmla="*/ 42 h 252"/>
                <a:gd name="T36" fmla="*/ 148 w 257"/>
                <a:gd name="T37" fmla="*/ 51 h 252"/>
                <a:gd name="T38" fmla="*/ 148 w 257"/>
                <a:gd name="T39" fmla="*/ 58 h 252"/>
                <a:gd name="T40" fmla="*/ 231 w 257"/>
                <a:gd name="T41" fmla="*/ 60 h 252"/>
                <a:gd name="T42" fmla="*/ 246 w 257"/>
                <a:gd name="T43" fmla="*/ 118 h 252"/>
                <a:gd name="T44" fmla="*/ 189 w 257"/>
                <a:gd name="T45" fmla="*/ 212 h 252"/>
                <a:gd name="T46" fmla="*/ 108 w 257"/>
                <a:gd name="T47" fmla="*/ 218 h 252"/>
                <a:gd name="T48" fmla="*/ 104 w 257"/>
                <a:gd name="T49" fmla="*/ 214 h 252"/>
                <a:gd name="T50" fmla="*/ 101 w 257"/>
                <a:gd name="T51" fmla="*/ 214 h 252"/>
                <a:gd name="T52" fmla="*/ 89 w 257"/>
                <a:gd name="T53" fmla="*/ 221 h 252"/>
                <a:gd name="T54" fmla="*/ 57 w 257"/>
                <a:gd name="T55" fmla="*/ 218 h 252"/>
                <a:gd name="T56" fmla="*/ 15 w 257"/>
                <a:gd name="T57" fmla="*/ 118 h 252"/>
                <a:gd name="T58" fmla="*/ 11 w 257"/>
                <a:gd name="T59" fmla="*/ 73 h 252"/>
                <a:gd name="T60" fmla="*/ 42 w 257"/>
                <a:gd name="T61" fmla="*/ 15 h 252"/>
                <a:gd name="T62" fmla="*/ 72 w 257"/>
                <a:gd name="T63" fmla="*/ 14 h 252"/>
                <a:gd name="T64" fmla="*/ 85 w 257"/>
                <a:gd name="T65" fmla="*/ 21 h 252"/>
                <a:gd name="T66" fmla="*/ 92 w 257"/>
                <a:gd name="T67" fmla="*/ 26 h 252"/>
                <a:gd name="T68" fmla="*/ 113 w 257"/>
                <a:gd name="T69" fmla="*/ 58 h 252"/>
                <a:gd name="T70" fmla="*/ 175 w 257"/>
                <a:gd name="T71" fmla="*/ 81 h 252"/>
                <a:gd name="T72" fmla="*/ 165 w 257"/>
                <a:gd name="T73" fmla="*/ 71 h 252"/>
                <a:gd name="T74" fmla="*/ 155 w 257"/>
                <a:gd name="T75" fmla="*/ 65 h 252"/>
                <a:gd name="T76" fmla="*/ 185 w 257"/>
                <a:gd name="T77" fmla="*/ 52 h 252"/>
                <a:gd name="T78" fmla="*/ 231 w 257"/>
                <a:gd name="T79"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252">
                  <a:moveTo>
                    <a:pt x="172" y="45"/>
                  </a:moveTo>
                  <a:cubicBezTo>
                    <a:pt x="168" y="47"/>
                    <a:pt x="163" y="49"/>
                    <a:pt x="159" y="51"/>
                  </a:cubicBezTo>
                  <a:cubicBezTo>
                    <a:pt x="162" y="40"/>
                    <a:pt x="166" y="29"/>
                    <a:pt x="172" y="18"/>
                  </a:cubicBezTo>
                  <a:cubicBezTo>
                    <a:pt x="172" y="18"/>
                    <a:pt x="172" y="18"/>
                    <a:pt x="172" y="18"/>
                  </a:cubicBezTo>
                  <a:cubicBezTo>
                    <a:pt x="173" y="17"/>
                    <a:pt x="173" y="15"/>
                    <a:pt x="172" y="14"/>
                  </a:cubicBezTo>
                  <a:cubicBezTo>
                    <a:pt x="171" y="12"/>
                    <a:pt x="169" y="11"/>
                    <a:pt x="167" y="11"/>
                  </a:cubicBezTo>
                  <a:cubicBezTo>
                    <a:pt x="164" y="12"/>
                    <a:pt x="162" y="13"/>
                    <a:pt x="160" y="14"/>
                  </a:cubicBezTo>
                  <a:cubicBezTo>
                    <a:pt x="157" y="15"/>
                    <a:pt x="155" y="16"/>
                    <a:pt x="153" y="18"/>
                  </a:cubicBezTo>
                  <a:cubicBezTo>
                    <a:pt x="143" y="27"/>
                    <a:pt x="139" y="41"/>
                    <a:pt x="139" y="56"/>
                  </a:cubicBezTo>
                  <a:cubicBezTo>
                    <a:pt x="124" y="44"/>
                    <a:pt x="110" y="29"/>
                    <a:pt x="94" y="18"/>
                  </a:cubicBezTo>
                  <a:cubicBezTo>
                    <a:pt x="91" y="16"/>
                    <a:pt x="88" y="14"/>
                    <a:pt x="85" y="12"/>
                  </a:cubicBezTo>
                  <a:cubicBezTo>
                    <a:pt x="82" y="10"/>
                    <a:pt x="78" y="9"/>
                    <a:pt x="75" y="7"/>
                  </a:cubicBezTo>
                  <a:cubicBezTo>
                    <a:pt x="56" y="0"/>
                    <a:pt x="42" y="4"/>
                    <a:pt x="31" y="14"/>
                  </a:cubicBezTo>
                  <a:cubicBezTo>
                    <a:pt x="30" y="15"/>
                    <a:pt x="28" y="17"/>
                    <a:pt x="27" y="18"/>
                  </a:cubicBezTo>
                  <a:cubicBezTo>
                    <a:pt x="17" y="29"/>
                    <a:pt x="11" y="44"/>
                    <a:pt x="6" y="59"/>
                  </a:cubicBezTo>
                  <a:cubicBezTo>
                    <a:pt x="0" y="75"/>
                    <a:pt x="1" y="95"/>
                    <a:pt x="3" y="114"/>
                  </a:cubicBezTo>
                  <a:cubicBezTo>
                    <a:pt x="4" y="115"/>
                    <a:pt x="4" y="117"/>
                    <a:pt x="4" y="118"/>
                  </a:cubicBezTo>
                  <a:cubicBezTo>
                    <a:pt x="7" y="135"/>
                    <a:pt x="11" y="151"/>
                    <a:pt x="16" y="165"/>
                  </a:cubicBezTo>
                  <a:cubicBezTo>
                    <a:pt x="21" y="180"/>
                    <a:pt x="29" y="200"/>
                    <a:pt x="41" y="214"/>
                  </a:cubicBezTo>
                  <a:cubicBezTo>
                    <a:pt x="42" y="215"/>
                    <a:pt x="43" y="217"/>
                    <a:pt x="44" y="218"/>
                  </a:cubicBezTo>
                  <a:cubicBezTo>
                    <a:pt x="52" y="226"/>
                    <a:pt x="60" y="231"/>
                    <a:pt x="71" y="232"/>
                  </a:cubicBezTo>
                  <a:cubicBezTo>
                    <a:pt x="76" y="233"/>
                    <a:pt x="80" y="233"/>
                    <a:pt x="85" y="232"/>
                  </a:cubicBezTo>
                  <a:cubicBezTo>
                    <a:pt x="86" y="231"/>
                    <a:pt x="88" y="231"/>
                    <a:pt x="89" y="231"/>
                  </a:cubicBezTo>
                  <a:cubicBezTo>
                    <a:pt x="89" y="230"/>
                    <a:pt x="89" y="230"/>
                    <a:pt x="89" y="230"/>
                  </a:cubicBezTo>
                  <a:cubicBezTo>
                    <a:pt x="96" y="228"/>
                    <a:pt x="100" y="221"/>
                    <a:pt x="104" y="229"/>
                  </a:cubicBezTo>
                  <a:cubicBezTo>
                    <a:pt x="111" y="241"/>
                    <a:pt x="123" y="247"/>
                    <a:pt x="136" y="248"/>
                  </a:cubicBezTo>
                  <a:cubicBezTo>
                    <a:pt x="153" y="250"/>
                    <a:pt x="170" y="241"/>
                    <a:pt x="185" y="228"/>
                  </a:cubicBezTo>
                  <a:cubicBezTo>
                    <a:pt x="186" y="227"/>
                    <a:pt x="188" y="226"/>
                    <a:pt x="189" y="225"/>
                  </a:cubicBezTo>
                  <a:cubicBezTo>
                    <a:pt x="191" y="222"/>
                    <a:pt x="194" y="220"/>
                    <a:pt x="196" y="218"/>
                  </a:cubicBezTo>
                  <a:cubicBezTo>
                    <a:pt x="197" y="217"/>
                    <a:pt x="199" y="215"/>
                    <a:pt x="200" y="214"/>
                  </a:cubicBezTo>
                  <a:cubicBezTo>
                    <a:pt x="207" y="206"/>
                    <a:pt x="214" y="198"/>
                    <a:pt x="219" y="191"/>
                  </a:cubicBezTo>
                  <a:cubicBezTo>
                    <a:pt x="235" y="170"/>
                    <a:pt x="251" y="145"/>
                    <a:pt x="255" y="118"/>
                  </a:cubicBezTo>
                  <a:cubicBezTo>
                    <a:pt x="256" y="117"/>
                    <a:pt x="256" y="115"/>
                    <a:pt x="256" y="114"/>
                  </a:cubicBezTo>
                  <a:cubicBezTo>
                    <a:pt x="257" y="105"/>
                    <a:pt x="257" y="96"/>
                    <a:pt x="255" y="87"/>
                  </a:cubicBezTo>
                  <a:cubicBezTo>
                    <a:pt x="248" y="51"/>
                    <a:pt x="221" y="37"/>
                    <a:pt x="189" y="41"/>
                  </a:cubicBezTo>
                  <a:cubicBezTo>
                    <a:pt x="188" y="42"/>
                    <a:pt x="186" y="42"/>
                    <a:pt x="185" y="42"/>
                  </a:cubicBezTo>
                  <a:cubicBezTo>
                    <a:pt x="181" y="43"/>
                    <a:pt x="176" y="44"/>
                    <a:pt x="172" y="45"/>
                  </a:cubicBezTo>
                  <a:close/>
                  <a:moveTo>
                    <a:pt x="148" y="51"/>
                  </a:moveTo>
                  <a:cubicBezTo>
                    <a:pt x="148" y="43"/>
                    <a:pt x="150" y="35"/>
                    <a:pt x="156" y="29"/>
                  </a:cubicBezTo>
                  <a:cubicBezTo>
                    <a:pt x="152" y="38"/>
                    <a:pt x="150" y="48"/>
                    <a:pt x="148" y="58"/>
                  </a:cubicBezTo>
                  <a:cubicBezTo>
                    <a:pt x="144" y="61"/>
                    <a:pt x="148" y="58"/>
                    <a:pt x="148" y="51"/>
                  </a:cubicBezTo>
                  <a:close/>
                  <a:moveTo>
                    <a:pt x="231" y="60"/>
                  </a:moveTo>
                  <a:cubicBezTo>
                    <a:pt x="248" y="73"/>
                    <a:pt x="251" y="94"/>
                    <a:pt x="247" y="114"/>
                  </a:cubicBezTo>
                  <a:cubicBezTo>
                    <a:pt x="247" y="115"/>
                    <a:pt x="247" y="117"/>
                    <a:pt x="246" y="118"/>
                  </a:cubicBezTo>
                  <a:cubicBezTo>
                    <a:pt x="244" y="131"/>
                    <a:pt x="239" y="143"/>
                    <a:pt x="234" y="153"/>
                  </a:cubicBezTo>
                  <a:cubicBezTo>
                    <a:pt x="226" y="167"/>
                    <a:pt x="209" y="192"/>
                    <a:pt x="189" y="212"/>
                  </a:cubicBezTo>
                  <a:cubicBezTo>
                    <a:pt x="187" y="214"/>
                    <a:pt x="185" y="216"/>
                    <a:pt x="182" y="218"/>
                  </a:cubicBezTo>
                  <a:cubicBezTo>
                    <a:pt x="156" y="241"/>
                    <a:pt x="126" y="252"/>
                    <a:pt x="108" y="218"/>
                  </a:cubicBezTo>
                  <a:cubicBezTo>
                    <a:pt x="107" y="217"/>
                    <a:pt x="107" y="217"/>
                    <a:pt x="106" y="216"/>
                  </a:cubicBezTo>
                  <a:cubicBezTo>
                    <a:pt x="106" y="215"/>
                    <a:pt x="105" y="214"/>
                    <a:pt x="104" y="214"/>
                  </a:cubicBezTo>
                  <a:cubicBezTo>
                    <a:pt x="103" y="214"/>
                    <a:pt x="102" y="214"/>
                    <a:pt x="102" y="214"/>
                  </a:cubicBezTo>
                  <a:cubicBezTo>
                    <a:pt x="101" y="214"/>
                    <a:pt x="101" y="214"/>
                    <a:pt x="101" y="214"/>
                  </a:cubicBezTo>
                  <a:cubicBezTo>
                    <a:pt x="99" y="216"/>
                    <a:pt x="97" y="217"/>
                    <a:pt x="95" y="218"/>
                  </a:cubicBezTo>
                  <a:cubicBezTo>
                    <a:pt x="93" y="219"/>
                    <a:pt x="91" y="220"/>
                    <a:pt x="89" y="221"/>
                  </a:cubicBezTo>
                  <a:cubicBezTo>
                    <a:pt x="88" y="222"/>
                    <a:pt x="86" y="222"/>
                    <a:pt x="85" y="223"/>
                  </a:cubicBezTo>
                  <a:cubicBezTo>
                    <a:pt x="75" y="226"/>
                    <a:pt x="65" y="224"/>
                    <a:pt x="57" y="218"/>
                  </a:cubicBezTo>
                  <a:cubicBezTo>
                    <a:pt x="56" y="217"/>
                    <a:pt x="54" y="215"/>
                    <a:pt x="52" y="214"/>
                  </a:cubicBezTo>
                  <a:cubicBezTo>
                    <a:pt x="32" y="195"/>
                    <a:pt x="20" y="153"/>
                    <a:pt x="15" y="118"/>
                  </a:cubicBezTo>
                  <a:cubicBezTo>
                    <a:pt x="14" y="117"/>
                    <a:pt x="14" y="115"/>
                    <a:pt x="14" y="114"/>
                  </a:cubicBezTo>
                  <a:cubicBezTo>
                    <a:pt x="12" y="97"/>
                    <a:pt x="11" y="83"/>
                    <a:pt x="11" y="73"/>
                  </a:cubicBezTo>
                  <a:cubicBezTo>
                    <a:pt x="13" y="54"/>
                    <a:pt x="22" y="31"/>
                    <a:pt x="37" y="18"/>
                  </a:cubicBezTo>
                  <a:cubicBezTo>
                    <a:pt x="39" y="17"/>
                    <a:pt x="40" y="16"/>
                    <a:pt x="42" y="15"/>
                  </a:cubicBezTo>
                  <a:cubicBezTo>
                    <a:pt x="42" y="14"/>
                    <a:pt x="42" y="14"/>
                    <a:pt x="43" y="14"/>
                  </a:cubicBezTo>
                  <a:cubicBezTo>
                    <a:pt x="52" y="8"/>
                    <a:pt x="62" y="10"/>
                    <a:pt x="72" y="14"/>
                  </a:cubicBezTo>
                  <a:cubicBezTo>
                    <a:pt x="74" y="15"/>
                    <a:pt x="77" y="17"/>
                    <a:pt x="80" y="18"/>
                  </a:cubicBezTo>
                  <a:cubicBezTo>
                    <a:pt x="81" y="19"/>
                    <a:pt x="83" y="20"/>
                    <a:pt x="85" y="21"/>
                  </a:cubicBezTo>
                  <a:cubicBezTo>
                    <a:pt x="86" y="22"/>
                    <a:pt x="88" y="23"/>
                    <a:pt x="89" y="24"/>
                  </a:cubicBezTo>
                  <a:cubicBezTo>
                    <a:pt x="90" y="25"/>
                    <a:pt x="91" y="25"/>
                    <a:pt x="92" y="26"/>
                  </a:cubicBezTo>
                  <a:cubicBezTo>
                    <a:pt x="107" y="36"/>
                    <a:pt x="122" y="51"/>
                    <a:pt x="138" y="63"/>
                  </a:cubicBezTo>
                  <a:cubicBezTo>
                    <a:pt x="130" y="61"/>
                    <a:pt x="122" y="59"/>
                    <a:pt x="113" y="58"/>
                  </a:cubicBezTo>
                  <a:cubicBezTo>
                    <a:pt x="110" y="58"/>
                    <a:pt x="110" y="62"/>
                    <a:pt x="113" y="63"/>
                  </a:cubicBezTo>
                  <a:cubicBezTo>
                    <a:pt x="133" y="69"/>
                    <a:pt x="153" y="80"/>
                    <a:pt x="175" y="81"/>
                  </a:cubicBezTo>
                  <a:cubicBezTo>
                    <a:pt x="179" y="81"/>
                    <a:pt x="179" y="75"/>
                    <a:pt x="176" y="74"/>
                  </a:cubicBezTo>
                  <a:cubicBezTo>
                    <a:pt x="172" y="73"/>
                    <a:pt x="168" y="72"/>
                    <a:pt x="165" y="71"/>
                  </a:cubicBezTo>
                  <a:cubicBezTo>
                    <a:pt x="161" y="69"/>
                    <a:pt x="158" y="68"/>
                    <a:pt x="155" y="66"/>
                  </a:cubicBezTo>
                  <a:cubicBezTo>
                    <a:pt x="155" y="66"/>
                    <a:pt x="155" y="66"/>
                    <a:pt x="155" y="65"/>
                  </a:cubicBezTo>
                  <a:cubicBezTo>
                    <a:pt x="162" y="63"/>
                    <a:pt x="168" y="58"/>
                    <a:pt x="175" y="55"/>
                  </a:cubicBezTo>
                  <a:cubicBezTo>
                    <a:pt x="178" y="54"/>
                    <a:pt x="181" y="53"/>
                    <a:pt x="185" y="52"/>
                  </a:cubicBezTo>
                  <a:cubicBezTo>
                    <a:pt x="186" y="52"/>
                    <a:pt x="188" y="51"/>
                    <a:pt x="189" y="51"/>
                  </a:cubicBezTo>
                  <a:cubicBezTo>
                    <a:pt x="204" y="48"/>
                    <a:pt x="219" y="50"/>
                    <a:pt x="23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6"/>
            <p:cNvSpPr/>
            <p:nvPr/>
          </p:nvSpPr>
          <p:spPr bwMode="auto">
            <a:xfrm>
              <a:off x="3782" y="1723"/>
              <a:ext cx="146" cy="208"/>
            </a:xfrm>
            <a:custGeom>
              <a:avLst/>
              <a:gdLst>
                <a:gd name="T0" fmla="*/ 2 w 61"/>
                <a:gd name="T1" fmla="*/ 83 h 87"/>
                <a:gd name="T2" fmla="*/ 5 w 61"/>
                <a:gd name="T3" fmla="*/ 86 h 87"/>
                <a:gd name="T4" fmla="*/ 31 w 61"/>
                <a:gd name="T5" fmla="*/ 60 h 87"/>
                <a:gd name="T6" fmla="*/ 35 w 61"/>
                <a:gd name="T7" fmla="*/ 55 h 87"/>
                <a:gd name="T8" fmla="*/ 36 w 61"/>
                <a:gd name="T9" fmla="*/ 53 h 87"/>
                <a:gd name="T10" fmla="*/ 60 w 61"/>
                <a:gd name="T11" fmla="*/ 2 h 87"/>
                <a:gd name="T12" fmla="*/ 57 w 61"/>
                <a:gd name="T13" fmla="*/ 2 h 87"/>
                <a:gd name="T14" fmla="*/ 35 w 61"/>
                <a:gd name="T15" fmla="*/ 43 h 87"/>
                <a:gd name="T16" fmla="*/ 33 w 61"/>
                <a:gd name="T17" fmla="*/ 45 h 87"/>
                <a:gd name="T18" fmla="*/ 31 w 61"/>
                <a:gd name="T19" fmla="*/ 48 h 87"/>
                <a:gd name="T20" fmla="*/ 2 w 61"/>
                <a:gd name="T21" fmla="*/ 8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 h="87">
                  <a:moveTo>
                    <a:pt x="2" y="83"/>
                  </a:moveTo>
                  <a:cubicBezTo>
                    <a:pt x="0" y="85"/>
                    <a:pt x="3" y="87"/>
                    <a:pt x="5" y="86"/>
                  </a:cubicBezTo>
                  <a:cubicBezTo>
                    <a:pt x="16" y="81"/>
                    <a:pt x="24" y="71"/>
                    <a:pt x="31" y="60"/>
                  </a:cubicBezTo>
                  <a:cubicBezTo>
                    <a:pt x="32" y="58"/>
                    <a:pt x="34" y="57"/>
                    <a:pt x="35" y="55"/>
                  </a:cubicBezTo>
                  <a:cubicBezTo>
                    <a:pt x="35" y="54"/>
                    <a:pt x="36" y="54"/>
                    <a:pt x="36" y="53"/>
                  </a:cubicBezTo>
                  <a:cubicBezTo>
                    <a:pt x="47" y="38"/>
                    <a:pt x="54" y="20"/>
                    <a:pt x="60" y="2"/>
                  </a:cubicBezTo>
                  <a:cubicBezTo>
                    <a:pt x="61" y="0"/>
                    <a:pt x="58" y="0"/>
                    <a:pt x="57" y="2"/>
                  </a:cubicBezTo>
                  <a:cubicBezTo>
                    <a:pt x="51" y="16"/>
                    <a:pt x="44" y="29"/>
                    <a:pt x="35" y="43"/>
                  </a:cubicBezTo>
                  <a:cubicBezTo>
                    <a:pt x="34" y="43"/>
                    <a:pt x="34" y="44"/>
                    <a:pt x="33" y="45"/>
                  </a:cubicBezTo>
                  <a:cubicBezTo>
                    <a:pt x="33" y="46"/>
                    <a:pt x="32" y="47"/>
                    <a:pt x="31" y="48"/>
                  </a:cubicBezTo>
                  <a:cubicBezTo>
                    <a:pt x="22" y="60"/>
                    <a:pt x="9" y="70"/>
                    <a:pt x="2"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p:nvPr/>
          </p:nvSpPr>
          <p:spPr bwMode="auto">
            <a:xfrm>
              <a:off x="3481" y="1536"/>
              <a:ext cx="31" cy="165"/>
            </a:xfrm>
            <a:custGeom>
              <a:avLst/>
              <a:gdLst>
                <a:gd name="T0" fmla="*/ 12 w 13"/>
                <a:gd name="T1" fmla="*/ 66 h 69"/>
                <a:gd name="T2" fmla="*/ 10 w 13"/>
                <a:gd name="T3" fmla="*/ 34 h 69"/>
                <a:gd name="T4" fmla="*/ 8 w 13"/>
                <a:gd name="T5" fmla="*/ 1 h 69"/>
                <a:gd name="T6" fmla="*/ 5 w 13"/>
                <a:gd name="T7" fmla="*/ 1 h 69"/>
                <a:gd name="T8" fmla="*/ 9 w 13"/>
                <a:gd name="T9" fmla="*/ 67 h 69"/>
                <a:gd name="T10" fmla="*/ 12 w 13"/>
                <a:gd name="T11" fmla="*/ 66 h 69"/>
              </a:gdLst>
              <a:ahLst/>
              <a:cxnLst>
                <a:cxn ang="0">
                  <a:pos x="T0" y="T1"/>
                </a:cxn>
                <a:cxn ang="0">
                  <a:pos x="T2" y="T3"/>
                </a:cxn>
                <a:cxn ang="0">
                  <a:pos x="T4" y="T5"/>
                </a:cxn>
                <a:cxn ang="0">
                  <a:pos x="T6" y="T7"/>
                </a:cxn>
                <a:cxn ang="0">
                  <a:pos x="T8" y="T9"/>
                </a:cxn>
                <a:cxn ang="0">
                  <a:pos x="T10" y="T11"/>
                </a:cxn>
              </a:cxnLst>
              <a:rect l="0" t="0" r="r" b="b"/>
              <a:pathLst>
                <a:path w="13" h="69">
                  <a:moveTo>
                    <a:pt x="12" y="66"/>
                  </a:moveTo>
                  <a:cubicBezTo>
                    <a:pt x="13" y="56"/>
                    <a:pt x="10" y="44"/>
                    <a:pt x="10" y="34"/>
                  </a:cubicBezTo>
                  <a:cubicBezTo>
                    <a:pt x="9" y="23"/>
                    <a:pt x="8" y="12"/>
                    <a:pt x="8" y="1"/>
                  </a:cubicBezTo>
                  <a:cubicBezTo>
                    <a:pt x="8" y="0"/>
                    <a:pt x="5" y="0"/>
                    <a:pt x="5" y="1"/>
                  </a:cubicBezTo>
                  <a:cubicBezTo>
                    <a:pt x="4" y="21"/>
                    <a:pt x="0" y="48"/>
                    <a:pt x="9" y="67"/>
                  </a:cubicBezTo>
                  <a:cubicBezTo>
                    <a:pt x="9" y="69"/>
                    <a:pt x="11" y="68"/>
                    <a:pt x="1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8"/>
            <p:cNvSpPr/>
            <p:nvPr/>
          </p:nvSpPr>
          <p:spPr bwMode="auto">
            <a:xfrm>
              <a:off x="3531" y="1555"/>
              <a:ext cx="36" cy="146"/>
            </a:xfrm>
            <a:custGeom>
              <a:avLst/>
              <a:gdLst>
                <a:gd name="T0" fmla="*/ 0 w 15"/>
                <a:gd name="T1" fmla="*/ 4 h 61"/>
                <a:gd name="T2" fmla="*/ 8 w 15"/>
                <a:gd name="T3" fmla="*/ 59 h 61"/>
                <a:gd name="T4" fmla="*/ 11 w 15"/>
                <a:gd name="T5" fmla="*/ 59 h 61"/>
                <a:gd name="T6" fmla="*/ 5 w 15"/>
                <a:gd name="T7" fmla="*/ 3 h 61"/>
                <a:gd name="T8" fmla="*/ 0 w 15"/>
                <a:gd name="T9" fmla="*/ 4 h 61"/>
              </a:gdLst>
              <a:ahLst/>
              <a:cxnLst>
                <a:cxn ang="0">
                  <a:pos x="T0" y="T1"/>
                </a:cxn>
                <a:cxn ang="0">
                  <a:pos x="T2" y="T3"/>
                </a:cxn>
                <a:cxn ang="0">
                  <a:pos x="T4" y="T5"/>
                </a:cxn>
                <a:cxn ang="0">
                  <a:pos x="T6" y="T7"/>
                </a:cxn>
                <a:cxn ang="0">
                  <a:pos x="T8" y="T9"/>
                </a:cxn>
              </a:cxnLst>
              <a:rect l="0" t="0" r="r" b="b"/>
              <a:pathLst>
                <a:path w="15" h="61">
                  <a:moveTo>
                    <a:pt x="0" y="4"/>
                  </a:moveTo>
                  <a:cubicBezTo>
                    <a:pt x="2" y="22"/>
                    <a:pt x="4" y="41"/>
                    <a:pt x="8" y="59"/>
                  </a:cubicBezTo>
                  <a:cubicBezTo>
                    <a:pt x="8" y="61"/>
                    <a:pt x="11" y="61"/>
                    <a:pt x="11" y="59"/>
                  </a:cubicBezTo>
                  <a:cubicBezTo>
                    <a:pt x="15" y="41"/>
                    <a:pt x="10" y="20"/>
                    <a:pt x="5" y="3"/>
                  </a:cubicBezTo>
                  <a:cubicBezTo>
                    <a:pt x="4" y="0"/>
                    <a:pt x="0" y="1"/>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9"/>
            <p:cNvSpPr/>
            <p:nvPr/>
          </p:nvSpPr>
          <p:spPr bwMode="auto">
            <a:xfrm>
              <a:off x="4002" y="1505"/>
              <a:ext cx="72" cy="81"/>
            </a:xfrm>
            <a:custGeom>
              <a:avLst/>
              <a:gdLst>
                <a:gd name="T0" fmla="*/ 28 w 30"/>
                <a:gd name="T1" fmla="*/ 33 h 34"/>
                <a:gd name="T2" fmla="*/ 29 w 30"/>
                <a:gd name="T3" fmla="*/ 30 h 34"/>
                <a:gd name="T4" fmla="*/ 7 w 30"/>
                <a:gd name="T5" fmla="*/ 3 h 34"/>
                <a:gd name="T6" fmla="*/ 1 w 30"/>
                <a:gd name="T7" fmla="*/ 5 h 34"/>
                <a:gd name="T8" fmla="*/ 28 w 30"/>
                <a:gd name="T9" fmla="*/ 33 h 34"/>
              </a:gdLst>
              <a:ahLst/>
              <a:cxnLst>
                <a:cxn ang="0">
                  <a:pos x="T0" y="T1"/>
                </a:cxn>
                <a:cxn ang="0">
                  <a:pos x="T2" y="T3"/>
                </a:cxn>
                <a:cxn ang="0">
                  <a:pos x="T4" y="T5"/>
                </a:cxn>
                <a:cxn ang="0">
                  <a:pos x="T6" y="T7"/>
                </a:cxn>
                <a:cxn ang="0">
                  <a:pos x="T8" y="T9"/>
                </a:cxn>
              </a:cxnLst>
              <a:rect l="0" t="0" r="r" b="b"/>
              <a:pathLst>
                <a:path w="30" h="34">
                  <a:moveTo>
                    <a:pt x="28" y="33"/>
                  </a:moveTo>
                  <a:cubicBezTo>
                    <a:pt x="29" y="34"/>
                    <a:pt x="30" y="31"/>
                    <a:pt x="29" y="30"/>
                  </a:cubicBezTo>
                  <a:cubicBezTo>
                    <a:pt x="21" y="21"/>
                    <a:pt x="11" y="15"/>
                    <a:pt x="7" y="3"/>
                  </a:cubicBezTo>
                  <a:cubicBezTo>
                    <a:pt x="6" y="0"/>
                    <a:pt x="0" y="1"/>
                    <a:pt x="1" y="5"/>
                  </a:cubicBezTo>
                  <a:cubicBezTo>
                    <a:pt x="6" y="17"/>
                    <a:pt x="16" y="28"/>
                    <a:pt x="28"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13" name="Freeform 16"/>
          <p:cNvSpPr/>
          <p:nvPr/>
        </p:nvSpPr>
        <p:spPr bwMode="auto">
          <a:xfrm>
            <a:off x="2238369" y="3550664"/>
            <a:ext cx="1788437" cy="447109"/>
          </a:xfrm>
          <a:custGeom>
            <a:avLst/>
            <a:gdLst/>
            <a:ahLst/>
            <a:cxnLst>
              <a:cxn ang="0">
                <a:pos x="408" y="5"/>
              </a:cxn>
              <a:cxn ang="0">
                <a:pos x="408" y="0"/>
              </a:cxn>
              <a:cxn ang="0">
                <a:pos x="407" y="5"/>
              </a:cxn>
              <a:cxn ang="0">
                <a:pos x="357" y="4"/>
              </a:cxn>
              <a:cxn ang="0">
                <a:pos x="210" y="12"/>
              </a:cxn>
              <a:cxn ang="0">
                <a:pos x="159" y="15"/>
              </a:cxn>
              <a:cxn ang="0">
                <a:pos x="107" y="19"/>
              </a:cxn>
              <a:cxn ang="0">
                <a:pos x="57" y="25"/>
              </a:cxn>
              <a:cxn ang="0">
                <a:pos x="22" y="30"/>
              </a:cxn>
              <a:cxn ang="0">
                <a:pos x="0" y="27"/>
              </a:cxn>
              <a:cxn ang="0">
                <a:pos x="6" y="31"/>
              </a:cxn>
              <a:cxn ang="0">
                <a:pos x="15" y="33"/>
              </a:cxn>
              <a:cxn ang="0">
                <a:pos x="39" y="30"/>
              </a:cxn>
              <a:cxn ang="0">
                <a:pos x="90" y="25"/>
              </a:cxn>
              <a:cxn ang="0">
                <a:pos x="129" y="20"/>
              </a:cxn>
              <a:cxn ang="0">
                <a:pos x="170" y="20"/>
              </a:cxn>
              <a:cxn ang="0">
                <a:pos x="250" y="14"/>
              </a:cxn>
              <a:cxn ang="0">
                <a:pos x="381" y="9"/>
              </a:cxn>
              <a:cxn ang="0">
                <a:pos x="406" y="41"/>
              </a:cxn>
              <a:cxn ang="0">
                <a:pos x="407" y="103"/>
              </a:cxn>
              <a:cxn ang="0">
                <a:pos x="406" y="175"/>
              </a:cxn>
              <a:cxn ang="0">
                <a:pos x="361" y="176"/>
              </a:cxn>
              <a:cxn ang="0">
                <a:pos x="316" y="181"/>
              </a:cxn>
              <a:cxn ang="0">
                <a:pos x="233" y="183"/>
              </a:cxn>
              <a:cxn ang="0">
                <a:pos x="180" y="181"/>
              </a:cxn>
              <a:cxn ang="0">
                <a:pos x="103" y="186"/>
              </a:cxn>
              <a:cxn ang="0">
                <a:pos x="42" y="186"/>
              </a:cxn>
              <a:cxn ang="0">
                <a:pos x="15" y="186"/>
              </a:cxn>
              <a:cxn ang="0">
                <a:pos x="15" y="177"/>
              </a:cxn>
              <a:cxn ang="0">
                <a:pos x="13" y="150"/>
              </a:cxn>
              <a:cxn ang="0">
                <a:pos x="12" y="62"/>
              </a:cxn>
              <a:cxn ang="0">
                <a:pos x="12" y="40"/>
              </a:cxn>
              <a:cxn ang="0">
                <a:pos x="8" y="33"/>
              </a:cxn>
              <a:cxn ang="0">
                <a:pos x="8" y="44"/>
              </a:cxn>
              <a:cxn ang="0">
                <a:pos x="8" y="74"/>
              </a:cxn>
              <a:cxn ang="0">
                <a:pos x="8" y="150"/>
              </a:cxn>
              <a:cxn ang="0">
                <a:pos x="11" y="187"/>
              </a:cxn>
              <a:cxn ang="0">
                <a:pos x="2" y="190"/>
              </a:cxn>
              <a:cxn ang="0">
                <a:pos x="11" y="188"/>
              </a:cxn>
              <a:cxn ang="0">
                <a:pos x="11" y="190"/>
              </a:cxn>
              <a:cxn ang="0">
                <a:pos x="13" y="188"/>
              </a:cxn>
              <a:cxn ang="0">
                <a:pos x="56" y="190"/>
              </a:cxn>
              <a:cxn ang="0">
                <a:pos x="106" y="188"/>
              </a:cxn>
              <a:cxn ang="0">
                <a:pos x="187" y="187"/>
              </a:cxn>
              <a:cxn ang="0">
                <a:pos x="238" y="188"/>
              </a:cxn>
              <a:cxn ang="0">
                <a:pos x="313" y="186"/>
              </a:cxn>
              <a:cxn ang="0">
                <a:pos x="363" y="181"/>
              </a:cxn>
              <a:cxn ang="0">
                <a:pos x="406" y="180"/>
              </a:cxn>
              <a:cxn ang="0">
                <a:pos x="406" y="192"/>
              </a:cxn>
              <a:cxn ang="0">
                <a:pos x="408" y="190"/>
              </a:cxn>
              <a:cxn ang="0">
                <a:pos x="408" y="180"/>
              </a:cxn>
              <a:cxn ang="0">
                <a:pos x="412" y="179"/>
              </a:cxn>
              <a:cxn ang="0">
                <a:pos x="414" y="175"/>
              </a:cxn>
              <a:cxn ang="0">
                <a:pos x="412" y="173"/>
              </a:cxn>
              <a:cxn ang="0">
                <a:pos x="408" y="175"/>
              </a:cxn>
              <a:cxn ang="0">
                <a:pos x="408" y="75"/>
              </a:cxn>
              <a:cxn ang="0">
                <a:pos x="408" y="11"/>
              </a:cxn>
              <a:cxn ang="0">
                <a:pos x="417" y="11"/>
              </a:cxn>
              <a:cxn ang="0">
                <a:pos x="421" y="7"/>
              </a:cxn>
            </a:cxnLst>
            <a:rect l="0" t="0" r="r" b="b"/>
            <a:pathLst>
              <a:path w="421" h="192">
                <a:moveTo>
                  <a:pt x="419" y="7"/>
                </a:moveTo>
                <a:lnTo>
                  <a:pt x="419" y="7"/>
                </a:lnTo>
                <a:lnTo>
                  <a:pt x="408" y="5"/>
                </a:lnTo>
                <a:lnTo>
                  <a:pt x="408" y="5"/>
                </a:lnTo>
                <a:lnTo>
                  <a:pt x="408" y="0"/>
                </a:lnTo>
                <a:lnTo>
                  <a:pt x="408" y="0"/>
                </a:lnTo>
                <a:lnTo>
                  <a:pt x="407" y="1"/>
                </a:lnTo>
                <a:lnTo>
                  <a:pt x="407" y="1"/>
                </a:lnTo>
                <a:lnTo>
                  <a:pt x="407" y="5"/>
                </a:lnTo>
                <a:lnTo>
                  <a:pt x="407" y="5"/>
                </a:lnTo>
                <a:lnTo>
                  <a:pt x="382" y="4"/>
                </a:lnTo>
                <a:lnTo>
                  <a:pt x="357" y="4"/>
                </a:lnTo>
                <a:lnTo>
                  <a:pt x="309" y="5"/>
                </a:lnTo>
                <a:lnTo>
                  <a:pt x="260" y="8"/>
                </a:lnTo>
                <a:lnTo>
                  <a:pt x="210" y="12"/>
                </a:lnTo>
                <a:lnTo>
                  <a:pt x="210" y="12"/>
                </a:lnTo>
                <a:lnTo>
                  <a:pt x="185" y="15"/>
                </a:lnTo>
                <a:lnTo>
                  <a:pt x="159" y="15"/>
                </a:lnTo>
                <a:lnTo>
                  <a:pt x="133" y="16"/>
                </a:lnTo>
                <a:lnTo>
                  <a:pt x="107" y="19"/>
                </a:lnTo>
                <a:lnTo>
                  <a:pt x="107" y="19"/>
                </a:lnTo>
                <a:lnTo>
                  <a:pt x="82" y="22"/>
                </a:lnTo>
                <a:lnTo>
                  <a:pt x="57" y="25"/>
                </a:lnTo>
                <a:lnTo>
                  <a:pt x="57" y="25"/>
                </a:lnTo>
                <a:lnTo>
                  <a:pt x="30" y="29"/>
                </a:lnTo>
                <a:lnTo>
                  <a:pt x="30" y="29"/>
                </a:lnTo>
                <a:lnTo>
                  <a:pt x="22" y="30"/>
                </a:lnTo>
                <a:lnTo>
                  <a:pt x="15" y="30"/>
                </a:lnTo>
                <a:lnTo>
                  <a:pt x="0" y="27"/>
                </a:lnTo>
                <a:lnTo>
                  <a:pt x="0" y="27"/>
                </a:lnTo>
                <a:lnTo>
                  <a:pt x="0" y="27"/>
                </a:lnTo>
                <a:lnTo>
                  <a:pt x="0" y="27"/>
                </a:lnTo>
                <a:lnTo>
                  <a:pt x="6" y="31"/>
                </a:lnTo>
                <a:lnTo>
                  <a:pt x="11" y="33"/>
                </a:lnTo>
                <a:lnTo>
                  <a:pt x="15" y="33"/>
                </a:lnTo>
                <a:lnTo>
                  <a:pt x="15" y="33"/>
                </a:lnTo>
                <a:lnTo>
                  <a:pt x="27" y="31"/>
                </a:lnTo>
                <a:lnTo>
                  <a:pt x="39" y="30"/>
                </a:lnTo>
                <a:lnTo>
                  <a:pt x="39" y="30"/>
                </a:lnTo>
                <a:lnTo>
                  <a:pt x="66" y="26"/>
                </a:lnTo>
                <a:lnTo>
                  <a:pt x="90" y="25"/>
                </a:lnTo>
                <a:lnTo>
                  <a:pt x="90" y="25"/>
                </a:lnTo>
                <a:lnTo>
                  <a:pt x="104" y="23"/>
                </a:lnTo>
                <a:lnTo>
                  <a:pt x="117" y="22"/>
                </a:lnTo>
                <a:lnTo>
                  <a:pt x="129" y="20"/>
                </a:lnTo>
                <a:lnTo>
                  <a:pt x="143" y="19"/>
                </a:lnTo>
                <a:lnTo>
                  <a:pt x="143" y="19"/>
                </a:lnTo>
                <a:lnTo>
                  <a:pt x="170" y="20"/>
                </a:lnTo>
                <a:lnTo>
                  <a:pt x="198" y="19"/>
                </a:lnTo>
                <a:lnTo>
                  <a:pt x="198" y="19"/>
                </a:lnTo>
                <a:lnTo>
                  <a:pt x="250" y="14"/>
                </a:lnTo>
                <a:lnTo>
                  <a:pt x="302" y="9"/>
                </a:lnTo>
                <a:lnTo>
                  <a:pt x="355" y="8"/>
                </a:lnTo>
                <a:lnTo>
                  <a:pt x="381" y="9"/>
                </a:lnTo>
                <a:lnTo>
                  <a:pt x="407" y="11"/>
                </a:lnTo>
                <a:lnTo>
                  <a:pt x="407" y="11"/>
                </a:lnTo>
                <a:lnTo>
                  <a:pt x="406" y="41"/>
                </a:lnTo>
                <a:lnTo>
                  <a:pt x="406" y="73"/>
                </a:lnTo>
                <a:lnTo>
                  <a:pt x="406" y="73"/>
                </a:lnTo>
                <a:lnTo>
                  <a:pt x="407" y="103"/>
                </a:lnTo>
                <a:lnTo>
                  <a:pt x="407" y="133"/>
                </a:lnTo>
                <a:lnTo>
                  <a:pt x="407" y="133"/>
                </a:lnTo>
                <a:lnTo>
                  <a:pt x="406" y="175"/>
                </a:lnTo>
                <a:lnTo>
                  <a:pt x="406" y="175"/>
                </a:lnTo>
                <a:lnTo>
                  <a:pt x="361" y="176"/>
                </a:lnTo>
                <a:lnTo>
                  <a:pt x="361" y="176"/>
                </a:lnTo>
                <a:lnTo>
                  <a:pt x="338" y="179"/>
                </a:lnTo>
                <a:lnTo>
                  <a:pt x="316" y="181"/>
                </a:lnTo>
                <a:lnTo>
                  <a:pt x="316" y="181"/>
                </a:lnTo>
                <a:lnTo>
                  <a:pt x="289" y="183"/>
                </a:lnTo>
                <a:lnTo>
                  <a:pt x="261" y="183"/>
                </a:lnTo>
                <a:lnTo>
                  <a:pt x="233" y="183"/>
                </a:lnTo>
                <a:lnTo>
                  <a:pt x="206" y="181"/>
                </a:lnTo>
                <a:lnTo>
                  <a:pt x="206" y="181"/>
                </a:lnTo>
                <a:lnTo>
                  <a:pt x="180" y="181"/>
                </a:lnTo>
                <a:lnTo>
                  <a:pt x="155" y="181"/>
                </a:lnTo>
                <a:lnTo>
                  <a:pt x="103" y="186"/>
                </a:lnTo>
                <a:lnTo>
                  <a:pt x="103" y="186"/>
                </a:lnTo>
                <a:lnTo>
                  <a:pt x="72" y="186"/>
                </a:lnTo>
                <a:lnTo>
                  <a:pt x="42" y="186"/>
                </a:lnTo>
                <a:lnTo>
                  <a:pt x="42" y="186"/>
                </a:lnTo>
                <a:lnTo>
                  <a:pt x="28" y="186"/>
                </a:lnTo>
                <a:lnTo>
                  <a:pt x="15" y="186"/>
                </a:lnTo>
                <a:lnTo>
                  <a:pt x="15" y="186"/>
                </a:lnTo>
                <a:lnTo>
                  <a:pt x="15" y="186"/>
                </a:lnTo>
                <a:lnTo>
                  <a:pt x="15" y="186"/>
                </a:lnTo>
                <a:lnTo>
                  <a:pt x="15" y="177"/>
                </a:lnTo>
                <a:lnTo>
                  <a:pt x="15" y="168"/>
                </a:lnTo>
                <a:lnTo>
                  <a:pt x="13" y="150"/>
                </a:lnTo>
                <a:lnTo>
                  <a:pt x="13" y="150"/>
                </a:lnTo>
                <a:lnTo>
                  <a:pt x="13" y="103"/>
                </a:lnTo>
                <a:lnTo>
                  <a:pt x="13" y="103"/>
                </a:lnTo>
                <a:lnTo>
                  <a:pt x="12" y="62"/>
                </a:lnTo>
                <a:lnTo>
                  <a:pt x="12" y="62"/>
                </a:lnTo>
                <a:lnTo>
                  <a:pt x="12" y="47"/>
                </a:lnTo>
                <a:lnTo>
                  <a:pt x="12" y="40"/>
                </a:lnTo>
                <a:lnTo>
                  <a:pt x="9" y="33"/>
                </a:lnTo>
                <a:lnTo>
                  <a:pt x="9" y="33"/>
                </a:lnTo>
                <a:lnTo>
                  <a:pt x="8" y="33"/>
                </a:lnTo>
                <a:lnTo>
                  <a:pt x="8" y="34"/>
                </a:lnTo>
                <a:lnTo>
                  <a:pt x="8" y="34"/>
                </a:lnTo>
                <a:lnTo>
                  <a:pt x="8" y="44"/>
                </a:lnTo>
                <a:lnTo>
                  <a:pt x="8" y="53"/>
                </a:lnTo>
                <a:lnTo>
                  <a:pt x="8" y="74"/>
                </a:lnTo>
                <a:lnTo>
                  <a:pt x="8" y="74"/>
                </a:lnTo>
                <a:lnTo>
                  <a:pt x="8" y="113"/>
                </a:lnTo>
                <a:lnTo>
                  <a:pt x="8" y="113"/>
                </a:lnTo>
                <a:lnTo>
                  <a:pt x="8" y="150"/>
                </a:lnTo>
                <a:lnTo>
                  <a:pt x="8" y="169"/>
                </a:lnTo>
                <a:lnTo>
                  <a:pt x="11" y="187"/>
                </a:lnTo>
                <a:lnTo>
                  <a:pt x="11" y="187"/>
                </a:lnTo>
                <a:lnTo>
                  <a:pt x="2" y="190"/>
                </a:lnTo>
                <a:lnTo>
                  <a:pt x="2" y="190"/>
                </a:lnTo>
                <a:lnTo>
                  <a:pt x="2" y="190"/>
                </a:lnTo>
                <a:lnTo>
                  <a:pt x="2" y="190"/>
                </a:lnTo>
                <a:lnTo>
                  <a:pt x="11" y="188"/>
                </a:lnTo>
                <a:lnTo>
                  <a:pt x="11" y="188"/>
                </a:lnTo>
                <a:lnTo>
                  <a:pt x="11" y="190"/>
                </a:lnTo>
                <a:lnTo>
                  <a:pt x="11" y="190"/>
                </a:lnTo>
                <a:lnTo>
                  <a:pt x="11" y="190"/>
                </a:lnTo>
                <a:lnTo>
                  <a:pt x="12" y="190"/>
                </a:lnTo>
                <a:lnTo>
                  <a:pt x="13" y="188"/>
                </a:lnTo>
                <a:lnTo>
                  <a:pt x="13" y="188"/>
                </a:lnTo>
                <a:lnTo>
                  <a:pt x="30" y="190"/>
                </a:lnTo>
                <a:lnTo>
                  <a:pt x="30" y="190"/>
                </a:lnTo>
                <a:lnTo>
                  <a:pt x="56" y="190"/>
                </a:lnTo>
                <a:lnTo>
                  <a:pt x="56" y="190"/>
                </a:lnTo>
                <a:lnTo>
                  <a:pt x="81" y="190"/>
                </a:lnTo>
                <a:lnTo>
                  <a:pt x="106" y="188"/>
                </a:lnTo>
                <a:lnTo>
                  <a:pt x="106" y="188"/>
                </a:lnTo>
                <a:lnTo>
                  <a:pt x="159" y="187"/>
                </a:lnTo>
                <a:lnTo>
                  <a:pt x="187" y="187"/>
                </a:lnTo>
                <a:lnTo>
                  <a:pt x="213" y="187"/>
                </a:lnTo>
                <a:lnTo>
                  <a:pt x="213" y="187"/>
                </a:lnTo>
                <a:lnTo>
                  <a:pt x="238" y="188"/>
                </a:lnTo>
                <a:lnTo>
                  <a:pt x="264" y="188"/>
                </a:lnTo>
                <a:lnTo>
                  <a:pt x="313" y="186"/>
                </a:lnTo>
                <a:lnTo>
                  <a:pt x="313" y="186"/>
                </a:lnTo>
                <a:lnTo>
                  <a:pt x="338" y="184"/>
                </a:lnTo>
                <a:lnTo>
                  <a:pt x="363" y="181"/>
                </a:lnTo>
                <a:lnTo>
                  <a:pt x="363" y="181"/>
                </a:lnTo>
                <a:lnTo>
                  <a:pt x="374" y="180"/>
                </a:lnTo>
                <a:lnTo>
                  <a:pt x="383" y="180"/>
                </a:lnTo>
                <a:lnTo>
                  <a:pt x="406" y="180"/>
                </a:lnTo>
                <a:lnTo>
                  <a:pt x="406" y="180"/>
                </a:lnTo>
                <a:lnTo>
                  <a:pt x="406" y="192"/>
                </a:lnTo>
                <a:lnTo>
                  <a:pt x="406" y="192"/>
                </a:lnTo>
                <a:lnTo>
                  <a:pt x="406" y="192"/>
                </a:lnTo>
                <a:lnTo>
                  <a:pt x="407" y="192"/>
                </a:lnTo>
                <a:lnTo>
                  <a:pt x="408" y="190"/>
                </a:lnTo>
                <a:lnTo>
                  <a:pt x="408" y="190"/>
                </a:lnTo>
                <a:lnTo>
                  <a:pt x="408" y="180"/>
                </a:lnTo>
                <a:lnTo>
                  <a:pt x="408" y="180"/>
                </a:lnTo>
                <a:lnTo>
                  <a:pt x="410" y="180"/>
                </a:lnTo>
                <a:lnTo>
                  <a:pt x="410" y="180"/>
                </a:lnTo>
                <a:lnTo>
                  <a:pt x="412" y="179"/>
                </a:lnTo>
                <a:lnTo>
                  <a:pt x="414" y="176"/>
                </a:lnTo>
                <a:lnTo>
                  <a:pt x="414" y="176"/>
                </a:lnTo>
                <a:lnTo>
                  <a:pt x="414" y="175"/>
                </a:lnTo>
                <a:lnTo>
                  <a:pt x="414" y="175"/>
                </a:lnTo>
                <a:lnTo>
                  <a:pt x="412" y="173"/>
                </a:lnTo>
                <a:lnTo>
                  <a:pt x="412" y="173"/>
                </a:lnTo>
                <a:lnTo>
                  <a:pt x="410" y="175"/>
                </a:lnTo>
                <a:lnTo>
                  <a:pt x="410" y="175"/>
                </a:lnTo>
                <a:lnTo>
                  <a:pt x="408" y="175"/>
                </a:lnTo>
                <a:lnTo>
                  <a:pt x="408" y="175"/>
                </a:lnTo>
                <a:lnTo>
                  <a:pt x="410" y="125"/>
                </a:lnTo>
                <a:lnTo>
                  <a:pt x="408" y="75"/>
                </a:lnTo>
                <a:lnTo>
                  <a:pt x="408" y="75"/>
                </a:lnTo>
                <a:lnTo>
                  <a:pt x="408" y="42"/>
                </a:lnTo>
                <a:lnTo>
                  <a:pt x="408" y="11"/>
                </a:lnTo>
                <a:lnTo>
                  <a:pt x="408" y="11"/>
                </a:lnTo>
                <a:lnTo>
                  <a:pt x="417" y="11"/>
                </a:lnTo>
                <a:lnTo>
                  <a:pt x="417" y="11"/>
                </a:lnTo>
                <a:lnTo>
                  <a:pt x="418" y="11"/>
                </a:lnTo>
                <a:lnTo>
                  <a:pt x="419" y="9"/>
                </a:lnTo>
                <a:lnTo>
                  <a:pt x="421" y="7"/>
                </a:lnTo>
                <a:lnTo>
                  <a:pt x="419" y="7"/>
                </a:lnTo>
                <a:lnTo>
                  <a:pt x="419" y="7"/>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14" name="Freeform 16"/>
          <p:cNvSpPr/>
          <p:nvPr/>
        </p:nvSpPr>
        <p:spPr bwMode="auto">
          <a:xfrm>
            <a:off x="5223212" y="3499352"/>
            <a:ext cx="1788437" cy="447109"/>
          </a:xfrm>
          <a:custGeom>
            <a:avLst/>
            <a:gdLst/>
            <a:ahLst/>
            <a:cxnLst>
              <a:cxn ang="0">
                <a:pos x="408" y="5"/>
              </a:cxn>
              <a:cxn ang="0">
                <a:pos x="408" y="0"/>
              </a:cxn>
              <a:cxn ang="0">
                <a:pos x="407" y="5"/>
              </a:cxn>
              <a:cxn ang="0">
                <a:pos x="357" y="4"/>
              </a:cxn>
              <a:cxn ang="0">
                <a:pos x="210" y="12"/>
              </a:cxn>
              <a:cxn ang="0">
                <a:pos x="159" y="15"/>
              </a:cxn>
              <a:cxn ang="0">
                <a:pos x="107" y="19"/>
              </a:cxn>
              <a:cxn ang="0">
                <a:pos x="57" y="25"/>
              </a:cxn>
              <a:cxn ang="0">
                <a:pos x="22" y="30"/>
              </a:cxn>
              <a:cxn ang="0">
                <a:pos x="0" y="27"/>
              </a:cxn>
              <a:cxn ang="0">
                <a:pos x="6" y="31"/>
              </a:cxn>
              <a:cxn ang="0">
                <a:pos x="15" y="33"/>
              </a:cxn>
              <a:cxn ang="0">
                <a:pos x="39" y="30"/>
              </a:cxn>
              <a:cxn ang="0">
                <a:pos x="90" y="25"/>
              </a:cxn>
              <a:cxn ang="0">
                <a:pos x="129" y="20"/>
              </a:cxn>
              <a:cxn ang="0">
                <a:pos x="170" y="20"/>
              </a:cxn>
              <a:cxn ang="0">
                <a:pos x="250" y="14"/>
              </a:cxn>
              <a:cxn ang="0">
                <a:pos x="381" y="9"/>
              </a:cxn>
              <a:cxn ang="0">
                <a:pos x="406" y="41"/>
              </a:cxn>
              <a:cxn ang="0">
                <a:pos x="407" y="103"/>
              </a:cxn>
              <a:cxn ang="0">
                <a:pos x="406" y="175"/>
              </a:cxn>
              <a:cxn ang="0">
                <a:pos x="361" y="176"/>
              </a:cxn>
              <a:cxn ang="0">
                <a:pos x="316" y="181"/>
              </a:cxn>
              <a:cxn ang="0">
                <a:pos x="233" y="183"/>
              </a:cxn>
              <a:cxn ang="0">
                <a:pos x="180" y="181"/>
              </a:cxn>
              <a:cxn ang="0">
                <a:pos x="103" y="186"/>
              </a:cxn>
              <a:cxn ang="0">
                <a:pos x="42" y="186"/>
              </a:cxn>
              <a:cxn ang="0">
                <a:pos x="15" y="186"/>
              </a:cxn>
              <a:cxn ang="0">
                <a:pos x="15" y="177"/>
              </a:cxn>
              <a:cxn ang="0">
                <a:pos x="13" y="150"/>
              </a:cxn>
              <a:cxn ang="0">
                <a:pos x="12" y="62"/>
              </a:cxn>
              <a:cxn ang="0">
                <a:pos x="12" y="40"/>
              </a:cxn>
              <a:cxn ang="0">
                <a:pos x="8" y="33"/>
              </a:cxn>
              <a:cxn ang="0">
                <a:pos x="8" y="44"/>
              </a:cxn>
              <a:cxn ang="0">
                <a:pos x="8" y="74"/>
              </a:cxn>
              <a:cxn ang="0">
                <a:pos x="8" y="150"/>
              </a:cxn>
              <a:cxn ang="0">
                <a:pos x="11" y="187"/>
              </a:cxn>
              <a:cxn ang="0">
                <a:pos x="2" y="190"/>
              </a:cxn>
              <a:cxn ang="0">
                <a:pos x="11" y="188"/>
              </a:cxn>
              <a:cxn ang="0">
                <a:pos x="11" y="190"/>
              </a:cxn>
              <a:cxn ang="0">
                <a:pos x="13" y="188"/>
              </a:cxn>
              <a:cxn ang="0">
                <a:pos x="56" y="190"/>
              </a:cxn>
              <a:cxn ang="0">
                <a:pos x="106" y="188"/>
              </a:cxn>
              <a:cxn ang="0">
                <a:pos x="187" y="187"/>
              </a:cxn>
              <a:cxn ang="0">
                <a:pos x="238" y="188"/>
              </a:cxn>
              <a:cxn ang="0">
                <a:pos x="313" y="186"/>
              </a:cxn>
              <a:cxn ang="0">
                <a:pos x="363" y="181"/>
              </a:cxn>
              <a:cxn ang="0">
                <a:pos x="406" y="180"/>
              </a:cxn>
              <a:cxn ang="0">
                <a:pos x="406" y="192"/>
              </a:cxn>
              <a:cxn ang="0">
                <a:pos x="408" y="190"/>
              </a:cxn>
              <a:cxn ang="0">
                <a:pos x="408" y="180"/>
              </a:cxn>
              <a:cxn ang="0">
                <a:pos x="412" y="179"/>
              </a:cxn>
              <a:cxn ang="0">
                <a:pos x="414" y="175"/>
              </a:cxn>
              <a:cxn ang="0">
                <a:pos x="412" y="173"/>
              </a:cxn>
              <a:cxn ang="0">
                <a:pos x="408" y="175"/>
              </a:cxn>
              <a:cxn ang="0">
                <a:pos x="408" y="75"/>
              </a:cxn>
              <a:cxn ang="0">
                <a:pos x="408" y="11"/>
              </a:cxn>
              <a:cxn ang="0">
                <a:pos x="417" y="11"/>
              </a:cxn>
              <a:cxn ang="0">
                <a:pos x="421" y="7"/>
              </a:cxn>
            </a:cxnLst>
            <a:rect l="0" t="0" r="r" b="b"/>
            <a:pathLst>
              <a:path w="421" h="192">
                <a:moveTo>
                  <a:pt x="419" y="7"/>
                </a:moveTo>
                <a:lnTo>
                  <a:pt x="419" y="7"/>
                </a:lnTo>
                <a:lnTo>
                  <a:pt x="408" y="5"/>
                </a:lnTo>
                <a:lnTo>
                  <a:pt x="408" y="5"/>
                </a:lnTo>
                <a:lnTo>
                  <a:pt x="408" y="0"/>
                </a:lnTo>
                <a:lnTo>
                  <a:pt x="408" y="0"/>
                </a:lnTo>
                <a:lnTo>
                  <a:pt x="407" y="1"/>
                </a:lnTo>
                <a:lnTo>
                  <a:pt x="407" y="1"/>
                </a:lnTo>
                <a:lnTo>
                  <a:pt x="407" y="5"/>
                </a:lnTo>
                <a:lnTo>
                  <a:pt x="407" y="5"/>
                </a:lnTo>
                <a:lnTo>
                  <a:pt x="382" y="4"/>
                </a:lnTo>
                <a:lnTo>
                  <a:pt x="357" y="4"/>
                </a:lnTo>
                <a:lnTo>
                  <a:pt x="309" y="5"/>
                </a:lnTo>
                <a:lnTo>
                  <a:pt x="260" y="8"/>
                </a:lnTo>
                <a:lnTo>
                  <a:pt x="210" y="12"/>
                </a:lnTo>
                <a:lnTo>
                  <a:pt x="210" y="12"/>
                </a:lnTo>
                <a:lnTo>
                  <a:pt x="185" y="15"/>
                </a:lnTo>
                <a:lnTo>
                  <a:pt x="159" y="15"/>
                </a:lnTo>
                <a:lnTo>
                  <a:pt x="133" y="16"/>
                </a:lnTo>
                <a:lnTo>
                  <a:pt x="107" y="19"/>
                </a:lnTo>
                <a:lnTo>
                  <a:pt x="107" y="19"/>
                </a:lnTo>
                <a:lnTo>
                  <a:pt x="82" y="22"/>
                </a:lnTo>
                <a:lnTo>
                  <a:pt x="57" y="25"/>
                </a:lnTo>
                <a:lnTo>
                  <a:pt x="57" y="25"/>
                </a:lnTo>
                <a:lnTo>
                  <a:pt x="30" y="29"/>
                </a:lnTo>
                <a:lnTo>
                  <a:pt x="30" y="29"/>
                </a:lnTo>
                <a:lnTo>
                  <a:pt x="22" y="30"/>
                </a:lnTo>
                <a:lnTo>
                  <a:pt x="15" y="30"/>
                </a:lnTo>
                <a:lnTo>
                  <a:pt x="0" y="27"/>
                </a:lnTo>
                <a:lnTo>
                  <a:pt x="0" y="27"/>
                </a:lnTo>
                <a:lnTo>
                  <a:pt x="0" y="27"/>
                </a:lnTo>
                <a:lnTo>
                  <a:pt x="0" y="27"/>
                </a:lnTo>
                <a:lnTo>
                  <a:pt x="6" y="31"/>
                </a:lnTo>
                <a:lnTo>
                  <a:pt x="11" y="33"/>
                </a:lnTo>
                <a:lnTo>
                  <a:pt x="15" y="33"/>
                </a:lnTo>
                <a:lnTo>
                  <a:pt x="15" y="33"/>
                </a:lnTo>
                <a:lnTo>
                  <a:pt x="27" y="31"/>
                </a:lnTo>
                <a:lnTo>
                  <a:pt x="39" y="30"/>
                </a:lnTo>
                <a:lnTo>
                  <a:pt x="39" y="30"/>
                </a:lnTo>
                <a:lnTo>
                  <a:pt x="66" y="26"/>
                </a:lnTo>
                <a:lnTo>
                  <a:pt x="90" y="25"/>
                </a:lnTo>
                <a:lnTo>
                  <a:pt x="90" y="25"/>
                </a:lnTo>
                <a:lnTo>
                  <a:pt x="104" y="23"/>
                </a:lnTo>
                <a:lnTo>
                  <a:pt x="117" y="22"/>
                </a:lnTo>
                <a:lnTo>
                  <a:pt x="129" y="20"/>
                </a:lnTo>
                <a:lnTo>
                  <a:pt x="143" y="19"/>
                </a:lnTo>
                <a:lnTo>
                  <a:pt x="143" y="19"/>
                </a:lnTo>
                <a:lnTo>
                  <a:pt x="170" y="20"/>
                </a:lnTo>
                <a:lnTo>
                  <a:pt x="198" y="19"/>
                </a:lnTo>
                <a:lnTo>
                  <a:pt x="198" y="19"/>
                </a:lnTo>
                <a:lnTo>
                  <a:pt x="250" y="14"/>
                </a:lnTo>
                <a:lnTo>
                  <a:pt x="302" y="9"/>
                </a:lnTo>
                <a:lnTo>
                  <a:pt x="355" y="8"/>
                </a:lnTo>
                <a:lnTo>
                  <a:pt x="381" y="9"/>
                </a:lnTo>
                <a:lnTo>
                  <a:pt x="407" y="11"/>
                </a:lnTo>
                <a:lnTo>
                  <a:pt x="407" y="11"/>
                </a:lnTo>
                <a:lnTo>
                  <a:pt x="406" y="41"/>
                </a:lnTo>
                <a:lnTo>
                  <a:pt x="406" y="73"/>
                </a:lnTo>
                <a:lnTo>
                  <a:pt x="406" y="73"/>
                </a:lnTo>
                <a:lnTo>
                  <a:pt x="407" y="103"/>
                </a:lnTo>
                <a:lnTo>
                  <a:pt x="407" y="133"/>
                </a:lnTo>
                <a:lnTo>
                  <a:pt x="407" y="133"/>
                </a:lnTo>
                <a:lnTo>
                  <a:pt x="406" y="175"/>
                </a:lnTo>
                <a:lnTo>
                  <a:pt x="406" y="175"/>
                </a:lnTo>
                <a:lnTo>
                  <a:pt x="361" y="176"/>
                </a:lnTo>
                <a:lnTo>
                  <a:pt x="361" y="176"/>
                </a:lnTo>
                <a:lnTo>
                  <a:pt x="338" y="179"/>
                </a:lnTo>
                <a:lnTo>
                  <a:pt x="316" y="181"/>
                </a:lnTo>
                <a:lnTo>
                  <a:pt x="316" y="181"/>
                </a:lnTo>
                <a:lnTo>
                  <a:pt x="289" y="183"/>
                </a:lnTo>
                <a:lnTo>
                  <a:pt x="261" y="183"/>
                </a:lnTo>
                <a:lnTo>
                  <a:pt x="233" y="183"/>
                </a:lnTo>
                <a:lnTo>
                  <a:pt x="206" y="181"/>
                </a:lnTo>
                <a:lnTo>
                  <a:pt x="206" y="181"/>
                </a:lnTo>
                <a:lnTo>
                  <a:pt x="180" y="181"/>
                </a:lnTo>
                <a:lnTo>
                  <a:pt x="155" y="181"/>
                </a:lnTo>
                <a:lnTo>
                  <a:pt x="103" y="186"/>
                </a:lnTo>
                <a:lnTo>
                  <a:pt x="103" y="186"/>
                </a:lnTo>
                <a:lnTo>
                  <a:pt x="72" y="186"/>
                </a:lnTo>
                <a:lnTo>
                  <a:pt x="42" y="186"/>
                </a:lnTo>
                <a:lnTo>
                  <a:pt x="42" y="186"/>
                </a:lnTo>
                <a:lnTo>
                  <a:pt x="28" y="186"/>
                </a:lnTo>
                <a:lnTo>
                  <a:pt x="15" y="186"/>
                </a:lnTo>
                <a:lnTo>
                  <a:pt x="15" y="186"/>
                </a:lnTo>
                <a:lnTo>
                  <a:pt x="15" y="186"/>
                </a:lnTo>
                <a:lnTo>
                  <a:pt x="15" y="186"/>
                </a:lnTo>
                <a:lnTo>
                  <a:pt x="15" y="177"/>
                </a:lnTo>
                <a:lnTo>
                  <a:pt x="15" y="168"/>
                </a:lnTo>
                <a:lnTo>
                  <a:pt x="13" y="150"/>
                </a:lnTo>
                <a:lnTo>
                  <a:pt x="13" y="150"/>
                </a:lnTo>
                <a:lnTo>
                  <a:pt x="13" y="103"/>
                </a:lnTo>
                <a:lnTo>
                  <a:pt x="13" y="103"/>
                </a:lnTo>
                <a:lnTo>
                  <a:pt x="12" y="62"/>
                </a:lnTo>
                <a:lnTo>
                  <a:pt x="12" y="62"/>
                </a:lnTo>
                <a:lnTo>
                  <a:pt x="12" y="47"/>
                </a:lnTo>
                <a:lnTo>
                  <a:pt x="12" y="40"/>
                </a:lnTo>
                <a:lnTo>
                  <a:pt x="9" y="33"/>
                </a:lnTo>
                <a:lnTo>
                  <a:pt x="9" y="33"/>
                </a:lnTo>
                <a:lnTo>
                  <a:pt x="8" y="33"/>
                </a:lnTo>
                <a:lnTo>
                  <a:pt x="8" y="34"/>
                </a:lnTo>
                <a:lnTo>
                  <a:pt x="8" y="34"/>
                </a:lnTo>
                <a:lnTo>
                  <a:pt x="8" y="44"/>
                </a:lnTo>
                <a:lnTo>
                  <a:pt x="8" y="53"/>
                </a:lnTo>
                <a:lnTo>
                  <a:pt x="8" y="74"/>
                </a:lnTo>
                <a:lnTo>
                  <a:pt x="8" y="74"/>
                </a:lnTo>
                <a:lnTo>
                  <a:pt x="8" y="113"/>
                </a:lnTo>
                <a:lnTo>
                  <a:pt x="8" y="113"/>
                </a:lnTo>
                <a:lnTo>
                  <a:pt x="8" y="150"/>
                </a:lnTo>
                <a:lnTo>
                  <a:pt x="8" y="169"/>
                </a:lnTo>
                <a:lnTo>
                  <a:pt x="11" y="187"/>
                </a:lnTo>
                <a:lnTo>
                  <a:pt x="11" y="187"/>
                </a:lnTo>
                <a:lnTo>
                  <a:pt x="2" y="190"/>
                </a:lnTo>
                <a:lnTo>
                  <a:pt x="2" y="190"/>
                </a:lnTo>
                <a:lnTo>
                  <a:pt x="2" y="190"/>
                </a:lnTo>
                <a:lnTo>
                  <a:pt x="2" y="190"/>
                </a:lnTo>
                <a:lnTo>
                  <a:pt x="11" y="188"/>
                </a:lnTo>
                <a:lnTo>
                  <a:pt x="11" y="188"/>
                </a:lnTo>
                <a:lnTo>
                  <a:pt x="11" y="190"/>
                </a:lnTo>
                <a:lnTo>
                  <a:pt x="11" y="190"/>
                </a:lnTo>
                <a:lnTo>
                  <a:pt x="11" y="190"/>
                </a:lnTo>
                <a:lnTo>
                  <a:pt x="12" y="190"/>
                </a:lnTo>
                <a:lnTo>
                  <a:pt x="13" y="188"/>
                </a:lnTo>
                <a:lnTo>
                  <a:pt x="13" y="188"/>
                </a:lnTo>
                <a:lnTo>
                  <a:pt x="30" y="190"/>
                </a:lnTo>
                <a:lnTo>
                  <a:pt x="30" y="190"/>
                </a:lnTo>
                <a:lnTo>
                  <a:pt x="56" y="190"/>
                </a:lnTo>
                <a:lnTo>
                  <a:pt x="56" y="190"/>
                </a:lnTo>
                <a:lnTo>
                  <a:pt x="81" y="190"/>
                </a:lnTo>
                <a:lnTo>
                  <a:pt x="106" y="188"/>
                </a:lnTo>
                <a:lnTo>
                  <a:pt x="106" y="188"/>
                </a:lnTo>
                <a:lnTo>
                  <a:pt x="159" y="187"/>
                </a:lnTo>
                <a:lnTo>
                  <a:pt x="187" y="187"/>
                </a:lnTo>
                <a:lnTo>
                  <a:pt x="213" y="187"/>
                </a:lnTo>
                <a:lnTo>
                  <a:pt x="213" y="187"/>
                </a:lnTo>
                <a:lnTo>
                  <a:pt x="238" y="188"/>
                </a:lnTo>
                <a:lnTo>
                  <a:pt x="264" y="188"/>
                </a:lnTo>
                <a:lnTo>
                  <a:pt x="313" y="186"/>
                </a:lnTo>
                <a:lnTo>
                  <a:pt x="313" y="186"/>
                </a:lnTo>
                <a:lnTo>
                  <a:pt x="338" y="184"/>
                </a:lnTo>
                <a:lnTo>
                  <a:pt x="363" y="181"/>
                </a:lnTo>
                <a:lnTo>
                  <a:pt x="363" y="181"/>
                </a:lnTo>
                <a:lnTo>
                  <a:pt x="374" y="180"/>
                </a:lnTo>
                <a:lnTo>
                  <a:pt x="383" y="180"/>
                </a:lnTo>
                <a:lnTo>
                  <a:pt x="406" y="180"/>
                </a:lnTo>
                <a:lnTo>
                  <a:pt x="406" y="180"/>
                </a:lnTo>
                <a:lnTo>
                  <a:pt x="406" y="192"/>
                </a:lnTo>
                <a:lnTo>
                  <a:pt x="406" y="192"/>
                </a:lnTo>
                <a:lnTo>
                  <a:pt x="406" y="192"/>
                </a:lnTo>
                <a:lnTo>
                  <a:pt x="407" y="192"/>
                </a:lnTo>
                <a:lnTo>
                  <a:pt x="408" y="190"/>
                </a:lnTo>
                <a:lnTo>
                  <a:pt x="408" y="190"/>
                </a:lnTo>
                <a:lnTo>
                  <a:pt x="408" y="180"/>
                </a:lnTo>
                <a:lnTo>
                  <a:pt x="408" y="180"/>
                </a:lnTo>
                <a:lnTo>
                  <a:pt x="410" y="180"/>
                </a:lnTo>
                <a:lnTo>
                  <a:pt x="410" y="180"/>
                </a:lnTo>
                <a:lnTo>
                  <a:pt x="412" y="179"/>
                </a:lnTo>
                <a:lnTo>
                  <a:pt x="414" y="176"/>
                </a:lnTo>
                <a:lnTo>
                  <a:pt x="414" y="176"/>
                </a:lnTo>
                <a:lnTo>
                  <a:pt x="414" y="175"/>
                </a:lnTo>
                <a:lnTo>
                  <a:pt x="414" y="175"/>
                </a:lnTo>
                <a:lnTo>
                  <a:pt x="412" y="173"/>
                </a:lnTo>
                <a:lnTo>
                  <a:pt x="412" y="173"/>
                </a:lnTo>
                <a:lnTo>
                  <a:pt x="410" y="175"/>
                </a:lnTo>
                <a:lnTo>
                  <a:pt x="410" y="175"/>
                </a:lnTo>
                <a:lnTo>
                  <a:pt x="408" y="175"/>
                </a:lnTo>
                <a:lnTo>
                  <a:pt x="408" y="175"/>
                </a:lnTo>
                <a:lnTo>
                  <a:pt x="410" y="125"/>
                </a:lnTo>
                <a:lnTo>
                  <a:pt x="408" y="75"/>
                </a:lnTo>
                <a:lnTo>
                  <a:pt x="408" y="75"/>
                </a:lnTo>
                <a:lnTo>
                  <a:pt x="408" y="42"/>
                </a:lnTo>
                <a:lnTo>
                  <a:pt x="408" y="11"/>
                </a:lnTo>
                <a:lnTo>
                  <a:pt x="408" y="11"/>
                </a:lnTo>
                <a:lnTo>
                  <a:pt x="417" y="11"/>
                </a:lnTo>
                <a:lnTo>
                  <a:pt x="417" y="11"/>
                </a:lnTo>
                <a:lnTo>
                  <a:pt x="418" y="11"/>
                </a:lnTo>
                <a:lnTo>
                  <a:pt x="419" y="9"/>
                </a:lnTo>
                <a:lnTo>
                  <a:pt x="421" y="7"/>
                </a:lnTo>
                <a:lnTo>
                  <a:pt x="419" y="7"/>
                </a:lnTo>
                <a:lnTo>
                  <a:pt x="419" y="7"/>
                </a:lnTo>
                <a:close/>
              </a:path>
            </a:pathLst>
          </a:custGeom>
          <a:solidFill>
            <a:srgbClr val="FFC000"/>
          </a:solidFill>
          <a:ln w="9525">
            <a:noFill/>
            <a:round/>
          </a:ln>
        </p:spPr>
        <p:txBody>
          <a:bodyPr vert="horz" wrap="square" lIns="91440" tIns="45720" rIns="91440" bIns="45720" numCol="1" anchor="t" anchorCtr="0" compatLnSpc="1"/>
          <a:lstStyle/>
          <a:p>
            <a:endParaRPr lang="zh-CN" altLang="en-US"/>
          </a:p>
        </p:txBody>
      </p:sp>
      <p:sp>
        <p:nvSpPr>
          <p:cNvPr id="115" name="Freeform 16"/>
          <p:cNvSpPr/>
          <p:nvPr/>
        </p:nvSpPr>
        <p:spPr bwMode="auto">
          <a:xfrm>
            <a:off x="8208055" y="3499351"/>
            <a:ext cx="1788437" cy="447109"/>
          </a:xfrm>
          <a:custGeom>
            <a:avLst/>
            <a:gdLst/>
            <a:ahLst/>
            <a:cxnLst>
              <a:cxn ang="0">
                <a:pos x="408" y="5"/>
              </a:cxn>
              <a:cxn ang="0">
                <a:pos x="408" y="0"/>
              </a:cxn>
              <a:cxn ang="0">
                <a:pos x="407" y="5"/>
              </a:cxn>
              <a:cxn ang="0">
                <a:pos x="357" y="4"/>
              </a:cxn>
              <a:cxn ang="0">
                <a:pos x="210" y="12"/>
              </a:cxn>
              <a:cxn ang="0">
                <a:pos x="159" y="15"/>
              </a:cxn>
              <a:cxn ang="0">
                <a:pos x="107" y="19"/>
              </a:cxn>
              <a:cxn ang="0">
                <a:pos x="57" y="25"/>
              </a:cxn>
              <a:cxn ang="0">
                <a:pos x="22" y="30"/>
              </a:cxn>
              <a:cxn ang="0">
                <a:pos x="0" y="27"/>
              </a:cxn>
              <a:cxn ang="0">
                <a:pos x="6" y="31"/>
              </a:cxn>
              <a:cxn ang="0">
                <a:pos x="15" y="33"/>
              </a:cxn>
              <a:cxn ang="0">
                <a:pos x="39" y="30"/>
              </a:cxn>
              <a:cxn ang="0">
                <a:pos x="90" y="25"/>
              </a:cxn>
              <a:cxn ang="0">
                <a:pos x="129" y="20"/>
              </a:cxn>
              <a:cxn ang="0">
                <a:pos x="170" y="20"/>
              </a:cxn>
              <a:cxn ang="0">
                <a:pos x="250" y="14"/>
              </a:cxn>
              <a:cxn ang="0">
                <a:pos x="381" y="9"/>
              </a:cxn>
              <a:cxn ang="0">
                <a:pos x="406" y="41"/>
              </a:cxn>
              <a:cxn ang="0">
                <a:pos x="407" y="103"/>
              </a:cxn>
              <a:cxn ang="0">
                <a:pos x="406" y="175"/>
              </a:cxn>
              <a:cxn ang="0">
                <a:pos x="361" y="176"/>
              </a:cxn>
              <a:cxn ang="0">
                <a:pos x="316" y="181"/>
              </a:cxn>
              <a:cxn ang="0">
                <a:pos x="233" y="183"/>
              </a:cxn>
              <a:cxn ang="0">
                <a:pos x="180" y="181"/>
              </a:cxn>
              <a:cxn ang="0">
                <a:pos x="103" y="186"/>
              </a:cxn>
              <a:cxn ang="0">
                <a:pos x="42" y="186"/>
              </a:cxn>
              <a:cxn ang="0">
                <a:pos x="15" y="186"/>
              </a:cxn>
              <a:cxn ang="0">
                <a:pos x="15" y="177"/>
              </a:cxn>
              <a:cxn ang="0">
                <a:pos x="13" y="150"/>
              </a:cxn>
              <a:cxn ang="0">
                <a:pos x="12" y="62"/>
              </a:cxn>
              <a:cxn ang="0">
                <a:pos x="12" y="40"/>
              </a:cxn>
              <a:cxn ang="0">
                <a:pos x="8" y="33"/>
              </a:cxn>
              <a:cxn ang="0">
                <a:pos x="8" y="44"/>
              </a:cxn>
              <a:cxn ang="0">
                <a:pos x="8" y="74"/>
              </a:cxn>
              <a:cxn ang="0">
                <a:pos x="8" y="150"/>
              </a:cxn>
              <a:cxn ang="0">
                <a:pos x="11" y="187"/>
              </a:cxn>
              <a:cxn ang="0">
                <a:pos x="2" y="190"/>
              </a:cxn>
              <a:cxn ang="0">
                <a:pos x="11" y="188"/>
              </a:cxn>
              <a:cxn ang="0">
                <a:pos x="11" y="190"/>
              </a:cxn>
              <a:cxn ang="0">
                <a:pos x="13" y="188"/>
              </a:cxn>
              <a:cxn ang="0">
                <a:pos x="56" y="190"/>
              </a:cxn>
              <a:cxn ang="0">
                <a:pos x="106" y="188"/>
              </a:cxn>
              <a:cxn ang="0">
                <a:pos x="187" y="187"/>
              </a:cxn>
              <a:cxn ang="0">
                <a:pos x="238" y="188"/>
              </a:cxn>
              <a:cxn ang="0">
                <a:pos x="313" y="186"/>
              </a:cxn>
              <a:cxn ang="0">
                <a:pos x="363" y="181"/>
              </a:cxn>
              <a:cxn ang="0">
                <a:pos x="406" y="180"/>
              </a:cxn>
              <a:cxn ang="0">
                <a:pos x="406" y="192"/>
              </a:cxn>
              <a:cxn ang="0">
                <a:pos x="408" y="190"/>
              </a:cxn>
              <a:cxn ang="0">
                <a:pos x="408" y="180"/>
              </a:cxn>
              <a:cxn ang="0">
                <a:pos x="412" y="179"/>
              </a:cxn>
              <a:cxn ang="0">
                <a:pos x="414" y="175"/>
              </a:cxn>
              <a:cxn ang="0">
                <a:pos x="412" y="173"/>
              </a:cxn>
              <a:cxn ang="0">
                <a:pos x="408" y="175"/>
              </a:cxn>
              <a:cxn ang="0">
                <a:pos x="408" y="75"/>
              </a:cxn>
              <a:cxn ang="0">
                <a:pos x="408" y="11"/>
              </a:cxn>
              <a:cxn ang="0">
                <a:pos x="417" y="11"/>
              </a:cxn>
              <a:cxn ang="0">
                <a:pos x="421" y="7"/>
              </a:cxn>
            </a:cxnLst>
            <a:rect l="0" t="0" r="r" b="b"/>
            <a:pathLst>
              <a:path w="421" h="192">
                <a:moveTo>
                  <a:pt x="419" y="7"/>
                </a:moveTo>
                <a:lnTo>
                  <a:pt x="419" y="7"/>
                </a:lnTo>
                <a:lnTo>
                  <a:pt x="408" y="5"/>
                </a:lnTo>
                <a:lnTo>
                  <a:pt x="408" y="5"/>
                </a:lnTo>
                <a:lnTo>
                  <a:pt x="408" y="0"/>
                </a:lnTo>
                <a:lnTo>
                  <a:pt x="408" y="0"/>
                </a:lnTo>
                <a:lnTo>
                  <a:pt x="407" y="1"/>
                </a:lnTo>
                <a:lnTo>
                  <a:pt x="407" y="1"/>
                </a:lnTo>
                <a:lnTo>
                  <a:pt x="407" y="5"/>
                </a:lnTo>
                <a:lnTo>
                  <a:pt x="407" y="5"/>
                </a:lnTo>
                <a:lnTo>
                  <a:pt x="382" y="4"/>
                </a:lnTo>
                <a:lnTo>
                  <a:pt x="357" y="4"/>
                </a:lnTo>
                <a:lnTo>
                  <a:pt x="309" y="5"/>
                </a:lnTo>
                <a:lnTo>
                  <a:pt x="260" y="8"/>
                </a:lnTo>
                <a:lnTo>
                  <a:pt x="210" y="12"/>
                </a:lnTo>
                <a:lnTo>
                  <a:pt x="210" y="12"/>
                </a:lnTo>
                <a:lnTo>
                  <a:pt x="185" y="15"/>
                </a:lnTo>
                <a:lnTo>
                  <a:pt x="159" y="15"/>
                </a:lnTo>
                <a:lnTo>
                  <a:pt x="133" y="16"/>
                </a:lnTo>
                <a:lnTo>
                  <a:pt x="107" y="19"/>
                </a:lnTo>
                <a:lnTo>
                  <a:pt x="107" y="19"/>
                </a:lnTo>
                <a:lnTo>
                  <a:pt x="82" y="22"/>
                </a:lnTo>
                <a:lnTo>
                  <a:pt x="57" y="25"/>
                </a:lnTo>
                <a:lnTo>
                  <a:pt x="57" y="25"/>
                </a:lnTo>
                <a:lnTo>
                  <a:pt x="30" y="29"/>
                </a:lnTo>
                <a:lnTo>
                  <a:pt x="30" y="29"/>
                </a:lnTo>
                <a:lnTo>
                  <a:pt x="22" y="30"/>
                </a:lnTo>
                <a:lnTo>
                  <a:pt x="15" y="30"/>
                </a:lnTo>
                <a:lnTo>
                  <a:pt x="0" y="27"/>
                </a:lnTo>
                <a:lnTo>
                  <a:pt x="0" y="27"/>
                </a:lnTo>
                <a:lnTo>
                  <a:pt x="0" y="27"/>
                </a:lnTo>
                <a:lnTo>
                  <a:pt x="0" y="27"/>
                </a:lnTo>
                <a:lnTo>
                  <a:pt x="6" y="31"/>
                </a:lnTo>
                <a:lnTo>
                  <a:pt x="11" y="33"/>
                </a:lnTo>
                <a:lnTo>
                  <a:pt x="15" y="33"/>
                </a:lnTo>
                <a:lnTo>
                  <a:pt x="15" y="33"/>
                </a:lnTo>
                <a:lnTo>
                  <a:pt x="27" y="31"/>
                </a:lnTo>
                <a:lnTo>
                  <a:pt x="39" y="30"/>
                </a:lnTo>
                <a:lnTo>
                  <a:pt x="39" y="30"/>
                </a:lnTo>
                <a:lnTo>
                  <a:pt x="66" y="26"/>
                </a:lnTo>
                <a:lnTo>
                  <a:pt x="90" y="25"/>
                </a:lnTo>
                <a:lnTo>
                  <a:pt x="90" y="25"/>
                </a:lnTo>
                <a:lnTo>
                  <a:pt x="104" y="23"/>
                </a:lnTo>
                <a:lnTo>
                  <a:pt x="117" y="22"/>
                </a:lnTo>
                <a:lnTo>
                  <a:pt x="129" y="20"/>
                </a:lnTo>
                <a:lnTo>
                  <a:pt x="143" y="19"/>
                </a:lnTo>
                <a:lnTo>
                  <a:pt x="143" y="19"/>
                </a:lnTo>
                <a:lnTo>
                  <a:pt x="170" y="20"/>
                </a:lnTo>
                <a:lnTo>
                  <a:pt x="198" y="19"/>
                </a:lnTo>
                <a:lnTo>
                  <a:pt x="198" y="19"/>
                </a:lnTo>
                <a:lnTo>
                  <a:pt x="250" y="14"/>
                </a:lnTo>
                <a:lnTo>
                  <a:pt x="302" y="9"/>
                </a:lnTo>
                <a:lnTo>
                  <a:pt x="355" y="8"/>
                </a:lnTo>
                <a:lnTo>
                  <a:pt x="381" y="9"/>
                </a:lnTo>
                <a:lnTo>
                  <a:pt x="407" y="11"/>
                </a:lnTo>
                <a:lnTo>
                  <a:pt x="407" y="11"/>
                </a:lnTo>
                <a:lnTo>
                  <a:pt x="406" y="41"/>
                </a:lnTo>
                <a:lnTo>
                  <a:pt x="406" y="73"/>
                </a:lnTo>
                <a:lnTo>
                  <a:pt x="406" y="73"/>
                </a:lnTo>
                <a:lnTo>
                  <a:pt x="407" y="103"/>
                </a:lnTo>
                <a:lnTo>
                  <a:pt x="407" y="133"/>
                </a:lnTo>
                <a:lnTo>
                  <a:pt x="407" y="133"/>
                </a:lnTo>
                <a:lnTo>
                  <a:pt x="406" y="175"/>
                </a:lnTo>
                <a:lnTo>
                  <a:pt x="406" y="175"/>
                </a:lnTo>
                <a:lnTo>
                  <a:pt x="361" y="176"/>
                </a:lnTo>
                <a:lnTo>
                  <a:pt x="361" y="176"/>
                </a:lnTo>
                <a:lnTo>
                  <a:pt x="338" y="179"/>
                </a:lnTo>
                <a:lnTo>
                  <a:pt x="316" y="181"/>
                </a:lnTo>
                <a:lnTo>
                  <a:pt x="316" y="181"/>
                </a:lnTo>
                <a:lnTo>
                  <a:pt x="289" y="183"/>
                </a:lnTo>
                <a:lnTo>
                  <a:pt x="261" y="183"/>
                </a:lnTo>
                <a:lnTo>
                  <a:pt x="233" y="183"/>
                </a:lnTo>
                <a:lnTo>
                  <a:pt x="206" y="181"/>
                </a:lnTo>
                <a:lnTo>
                  <a:pt x="206" y="181"/>
                </a:lnTo>
                <a:lnTo>
                  <a:pt x="180" y="181"/>
                </a:lnTo>
                <a:lnTo>
                  <a:pt x="155" y="181"/>
                </a:lnTo>
                <a:lnTo>
                  <a:pt x="103" y="186"/>
                </a:lnTo>
                <a:lnTo>
                  <a:pt x="103" y="186"/>
                </a:lnTo>
                <a:lnTo>
                  <a:pt x="72" y="186"/>
                </a:lnTo>
                <a:lnTo>
                  <a:pt x="42" y="186"/>
                </a:lnTo>
                <a:lnTo>
                  <a:pt x="42" y="186"/>
                </a:lnTo>
                <a:lnTo>
                  <a:pt x="28" y="186"/>
                </a:lnTo>
                <a:lnTo>
                  <a:pt x="15" y="186"/>
                </a:lnTo>
                <a:lnTo>
                  <a:pt x="15" y="186"/>
                </a:lnTo>
                <a:lnTo>
                  <a:pt x="15" y="186"/>
                </a:lnTo>
                <a:lnTo>
                  <a:pt x="15" y="186"/>
                </a:lnTo>
                <a:lnTo>
                  <a:pt x="15" y="177"/>
                </a:lnTo>
                <a:lnTo>
                  <a:pt x="15" y="168"/>
                </a:lnTo>
                <a:lnTo>
                  <a:pt x="13" y="150"/>
                </a:lnTo>
                <a:lnTo>
                  <a:pt x="13" y="150"/>
                </a:lnTo>
                <a:lnTo>
                  <a:pt x="13" y="103"/>
                </a:lnTo>
                <a:lnTo>
                  <a:pt x="13" y="103"/>
                </a:lnTo>
                <a:lnTo>
                  <a:pt x="12" y="62"/>
                </a:lnTo>
                <a:lnTo>
                  <a:pt x="12" y="62"/>
                </a:lnTo>
                <a:lnTo>
                  <a:pt x="12" y="47"/>
                </a:lnTo>
                <a:lnTo>
                  <a:pt x="12" y="40"/>
                </a:lnTo>
                <a:lnTo>
                  <a:pt x="9" y="33"/>
                </a:lnTo>
                <a:lnTo>
                  <a:pt x="9" y="33"/>
                </a:lnTo>
                <a:lnTo>
                  <a:pt x="8" y="33"/>
                </a:lnTo>
                <a:lnTo>
                  <a:pt x="8" y="34"/>
                </a:lnTo>
                <a:lnTo>
                  <a:pt x="8" y="34"/>
                </a:lnTo>
                <a:lnTo>
                  <a:pt x="8" y="44"/>
                </a:lnTo>
                <a:lnTo>
                  <a:pt x="8" y="53"/>
                </a:lnTo>
                <a:lnTo>
                  <a:pt x="8" y="74"/>
                </a:lnTo>
                <a:lnTo>
                  <a:pt x="8" y="74"/>
                </a:lnTo>
                <a:lnTo>
                  <a:pt x="8" y="113"/>
                </a:lnTo>
                <a:lnTo>
                  <a:pt x="8" y="113"/>
                </a:lnTo>
                <a:lnTo>
                  <a:pt x="8" y="150"/>
                </a:lnTo>
                <a:lnTo>
                  <a:pt x="8" y="169"/>
                </a:lnTo>
                <a:lnTo>
                  <a:pt x="11" y="187"/>
                </a:lnTo>
                <a:lnTo>
                  <a:pt x="11" y="187"/>
                </a:lnTo>
                <a:lnTo>
                  <a:pt x="2" y="190"/>
                </a:lnTo>
                <a:lnTo>
                  <a:pt x="2" y="190"/>
                </a:lnTo>
                <a:lnTo>
                  <a:pt x="2" y="190"/>
                </a:lnTo>
                <a:lnTo>
                  <a:pt x="2" y="190"/>
                </a:lnTo>
                <a:lnTo>
                  <a:pt x="11" y="188"/>
                </a:lnTo>
                <a:lnTo>
                  <a:pt x="11" y="188"/>
                </a:lnTo>
                <a:lnTo>
                  <a:pt x="11" y="190"/>
                </a:lnTo>
                <a:lnTo>
                  <a:pt x="11" y="190"/>
                </a:lnTo>
                <a:lnTo>
                  <a:pt x="11" y="190"/>
                </a:lnTo>
                <a:lnTo>
                  <a:pt x="12" y="190"/>
                </a:lnTo>
                <a:lnTo>
                  <a:pt x="13" y="188"/>
                </a:lnTo>
                <a:lnTo>
                  <a:pt x="13" y="188"/>
                </a:lnTo>
                <a:lnTo>
                  <a:pt x="30" y="190"/>
                </a:lnTo>
                <a:lnTo>
                  <a:pt x="30" y="190"/>
                </a:lnTo>
                <a:lnTo>
                  <a:pt x="56" y="190"/>
                </a:lnTo>
                <a:lnTo>
                  <a:pt x="56" y="190"/>
                </a:lnTo>
                <a:lnTo>
                  <a:pt x="81" y="190"/>
                </a:lnTo>
                <a:lnTo>
                  <a:pt x="106" y="188"/>
                </a:lnTo>
                <a:lnTo>
                  <a:pt x="106" y="188"/>
                </a:lnTo>
                <a:lnTo>
                  <a:pt x="159" y="187"/>
                </a:lnTo>
                <a:lnTo>
                  <a:pt x="187" y="187"/>
                </a:lnTo>
                <a:lnTo>
                  <a:pt x="213" y="187"/>
                </a:lnTo>
                <a:lnTo>
                  <a:pt x="213" y="187"/>
                </a:lnTo>
                <a:lnTo>
                  <a:pt x="238" y="188"/>
                </a:lnTo>
                <a:lnTo>
                  <a:pt x="264" y="188"/>
                </a:lnTo>
                <a:lnTo>
                  <a:pt x="313" y="186"/>
                </a:lnTo>
                <a:lnTo>
                  <a:pt x="313" y="186"/>
                </a:lnTo>
                <a:lnTo>
                  <a:pt x="338" y="184"/>
                </a:lnTo>
                <a:lnTo>
                  <a:pt x="363" y="181"/>
                </a:lnTo>
                <a:lnTo>
                  <a:pt x="363" y="181"/>
                </a:lnTo>
                <a:lnTo>
                  <a:pt x="374" y="180"/>
                </a:lnTo>
                <a:lnTo>
                  <a:pt x="383" y="180"/>
                </a:lnTo>
                <a:lnTo>
                  <a:pt x="406" y="180"/>
                </a:lnTo>
                <a:lnTo>
                  <a:pt x="406" y="180"/>
                </a:lnTo>
                <a:lnTo>
                  <a:pt x="406" y="192"/>
                </a:lnTo>
                <a:lnTo>
                  <a:pt x="406" y="192"/>
                </a:lnTo>
                <a:lnTo>
                  <a:pt x="406" y="192"/>
                </a:lnTo>
                <a:lnTo>
                  <a:pt x="407" y="192"/>
                </a:lnTo>
                <a:lnTo>
                  <a:pt x="408" y="190"/>
                </a:lnTo>
                <a:lnTo>
                  <a:pt x="408" y="190"/>
                </a:lnTo>
                <a:lnTo>
                  <a:pt x="408" y="180"/>
                </a:lnTo>
                <a:lnTo>
                  <a:pt x="408" y="180"/>
                </a:lnTo>
                <a:lnTo>
                  <a:pt x="410" y="180"/>
                </a:lnTo>
                <a:lnTo>
                  <a:pt x="410" y="180"/>
                </a:lnTo>
                <a:lnTo>
                  <a:pt x="412" y="179"/>
                </a:lnTo>
                <a:lnTo>
                  <a:pt x="414" y="176"/>
                </a:lnTo>
                <a:lnTo>
                  <a:pt x="414" y="176"/>
                </a:lnTo>
                <a:lnTo>
                  <a:pt x="414" y="175"/>
                </a:lnTo>
                <a:lnTo>
                  <a:pt x="414" y="175"/>
                </a:lnTo>
                <a:lnTo>
                  <a:pt x="412" y="173"/>
                </a:lnTo>
                <a:lnTo>
                  <a:pt x="412" y="173"/>
                </a:lnTo>
                <a:lnTo>
                  <a:pt x="410" y="175"/>
                </a:lnTo>
                <a:lnTo>
                  <a:pt x="410" y="175"/>
                </a:lnTo>
                <a:lnTo>
                  <a:pt x="408" y="175"/>
                </a:lnTo>
                <a:lnTo>
                  <a:pt x="408" y="175"/>
                </a:lnTo>
                <a:lnTo>
                  <a:pt x="410" y="125"/>
                </a:lnTo>
                <a:lnTo>
                  <a:pt x="408" y="75"/>
                </a:lnTo>
                <a:lnTo>
                  <a:pt x="408" y="75"/>
                </a:lnTo>
                <a:lnTo>
                  <a:pt x="408" y="42"/>
                </a:lnTo>
                <a:lnTo>
                  <a:pt x="408" y="11"/>
                </a:lnTo>
                <a:lnTo>
                  <a:pt x="408" y="11"/>
                </a:lnTo>
                <a:lnTo>
                  <a:pt x="417" y="11"/>
                </a:lnTo>
                <a:lnTo>
                  <a:pt x="417" y="11"/>
                </a:lnTo>
                <a:lnTo>
                  <a:pt x="418" y="11"/>
                </a:lnTo>
                <a:lnTo>
                  <a:pt x="419" y="9"/>
                </a:lnTo>
                <a:lnTo>
                  <a:pt x="421" y="7"/>
                </a:lnTo>
                <a:lnTo>
                  <a:pt x="419" y="7"/>
                </a:lnTo>
                <a:lnTo>
                  <a:pt x="419" y="7"/>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16" name="Rectangle 47"/>
          <p:cNvSpPr/>
          <p:nvPr/>
        </p:nvSpPr>
        <p:spPr>
          <a:xfrm>
            <a:off x="2591574" y="3542500"/>
            <a:ext cx="1082026" cy="430887"/>
          </a:xfrm>
          <a:prstGeom prst="rect">
            <a:avLst/>
          </a:prstGeom>
        </p:spPr>
        <p:txBody>
          <a:bodyPr wrap="none" lIns="0" tIns="0" rIns="0" bIns="0">
            <a:spAutoFit/>
          </a:bodyPr>
          <a:lstStyle/>
          <a:p>
            <a:pPr algn="r"/>
            <a:r>
              <a:rPr lang="zh-CN" altLang="en-US" sz="2800" b="1" dirty="0">
                <a:solidFill>
                  <a:schemeClr val="bg1"/>
                </a:solidFill>
                <a:latin typeface="方正静蕾简体" pitchFamily="2" charset="-122"/>
                <a:ea typeface="方正静蕾简体" pitchFamily="2" charset="-122"/>
                <a:cs typeface="Arial" panose="020B0604020202020204" pitchFamily="34" charset="0"/>
              </a:rPr>
              <a:t>小标题</a:t>
            </a:r>
            <a:endParaRPr lang="en-US" sz="28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117" name="Rectangle 47"/>
          <p:cNvSpPr/>
          <p:nvPr/>
        </p:nvSpPr>
        <p:spPr>
          <a:xfrm>
            <a:off x="5594999" y="3507461"/>
            <a:ext cx="1082026" cy="430887"/>
          </a:xfrm>
          <a:prstGeom prst="rect">
            <a:avLst/>
          </a:prstGeom>
        </p:spPr>
        <p:txBody>
          <a:bodyPr wrap="none" lIns="0" tIns="0" rIns="0" bIns="0">
            <a:spAutoFit/>
          </a:bodyPr>
          <a:lstStyle/>
          <a:p>
            <a:pPr algn="r"/>
            <a:r>
              <a:rPr lang="zh-CN" altLang="en-US" sz="2800" b="1" dirty="0">
                <a:solidFill>
                  <a:schemeClr val="bg1"/>
                </a:solidFill>
                <a:latin typeface="方正静蕾简体" pitchFamily="2" charset="-122"/>
                <a:ea typeface="方正静蕾简体" pitchFamily="2" charset="-122"/>
                <a:cs typeface="Arial" panose="020B0604020202020204" pitchFamily="34" charset="0"/>
              </a:rPr>
              <a:t>小标题</a:t>
            </a:r>
            <a:endParaRPr lang="en-US" sz="28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118" name="Rectangle 47"/>
          <p:cNvSpPr/>
          <p:nvPr/>
        </p:nvSpPr>
        <p:spPr>
          <a:xfrm>
            <a:off x="8561261" y="3499351"/>
            <a:ext cx="1082026" cy="430887"/>
          </a:xfrm>
          <a:prstGeom prst="rect">
            <a:avLst/>
          </a:prstGeom>
        </p:spPr>
        <p:txBody>
          <a:bodyPr wrap="none" lIns="0" tIns="0" rIns="0" bIns="0">
            <a:spAutoFit/>
          </a:bodyPr>
          <a:lstStyle/>
          <a:p>
            <a:pPr algn="r"/>
            <a:r>
              <a:rPr lang="zh-CN" altLang="en-US" sz="2800" b="1" dirty="0">
                <a:solidFill>
                  <a:schemeClr val="bg1"/>
                </a:solidFill>
                <a:latin typeface="方正静蕾简体" pitchFamily="2" charset="-122"/>
                <a:ea typeface="方正静蕾简体" pitchFamily="2" charset="-122"/>
                <a:cs typeface="Arial" panose="020B0604020202020204" pitchFamily="34" charset="0"/>
              </a:rPr>
              <a:t>小标题</a:t>
            </a:r>
            <a:endParaRPr lang="en-US" sz="28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119" name="文本框 7"/>
          <p:cNvSpPr txBox="1">
            <a:spLocks noChangeArrowheads="1"/>
          </p:cNvSpPr>
          <p:nvPr/>
        </p:nvSpPr>
        <p:spPr bwMode="auto">
          <a:xfrm>
            <a:off x="1960687" y="4301169"/>
            <a:ext cx="234379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请添加你的文本请添加你的文本请添加你的文本</a:t>
            </a:r>
          </a:p>
        </p:txBody>
      </p:sp>
      <p:sp>
        <p:nvSpPr>
          <p:cNvPr id="120" name="文本框 7"/>
          <p:cNvSpPr txBox="1">
            <a:spLocks noChangeArrowheads="1"/>
          </p:cNvSpPr>
          <p:nvPr/>
        </p:nvSpPr>
        <p:spPr bwMode="auto">
          <a:xfrm>
            <a:off x="4945530" y="4301168"/>
            <a:ext cx="234379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请添加你的文本请添加你的文本请添加你的文本</a:t>
            </a:r>
          </a:p>
        </p:txBody>
      </p:sp>
      <p:sp>
        <p:nvSpPr>
          <p:cNvPr id="121" name="文本框 7"/>
          <p:cNvSpPr txBox="1">
            <a:spLocks noChangeArrowheads="1"/>
          </p:cNvSpPr>
          <p:nvPr/>
        </p:nvSpPr>
        <p:spPr bwMode="auto">
          <a:xfrm>
            <a:off x="7985238" y="4301168"/>
            <a:ext cx="234379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请添加你的文本请添加你的文本请添加你的文本</a:t>
            </a:r>
          </a:p>
        </p:txBody>
      </p:sp>
      <p:grpSp>
        <p:nvGrpSpPr>
          <p:cNvPr id="122" name="Group 4"/>
          <p:cNvGrpSpPr>
            <a:grpSpLocks noChangeAspect="1"/>
          </p:cNvGrpSpPr>
          <p:nvPr/>
        </p:nvGrpSpPr>
        <p:grpSpPr bwMode="auto">
          <a:xfrm rot="891772">
            <a:off x="521512" y="551543"/>
            <a:ext cx="507974" cy="919389"/>
            <a:chOff x="472" y="425"/>
            <a:chExt cx="363" cy="657"/>
          </a:xfrm>
        </p:grpSpPr>
        <p:sp>
          <p:nvSpPr>
            <p:cNvPr id="123" name="Freeform 5"/>
            <p:cNvSpPr>
              <a:spLocks noEditPoints="1"/>
            </p:cNvSpPr>
            <p:nvPr/>
          </p:nvSpPr>
          <p:spPr bwMode="auto">
            <a:xfrm>
              <a:off x="472" y="425"/>
              <a:ext cx="335" cy="657"/>
            </a:xfrm>
            <a:custGeom>
              <a:avLst/>
              <a:gdLst>
                <a:gd name="T0" fmla="*/ 81 w 154"/>
                <a:gd name="T1" fmla="*/ 9 h 305"/>
                <a:gd name="T2" fmla="*/ 48 w 154"/>
                <a:gd name="T3" fmla="*/ 43 h 305"/>
                <a:gd name="T4" fmla="*/ 49 w 154"/>
                <a:gd name="T5" fmla="*/ 47 h 305"/>
                <a:gd name="T6" fmla="*/ 30 w 154"/>
                <a:gd name="T7" fmla="*/ 143 h 305"/>
                <a:gd name="T8" fmla="*/ 21 w 154"/>
                <a:gd name="T9" fmla="*/ 158 h 305"/>
                <a:gd name="T10" fmla="*/ 88 w 154"/>
                <a:gd name="T11" fmla="*/ 243 h 305"/>
                <a:gd name="T12" fmla="*/ 101 w 154"/>
                <a:gd name="T13" fmla="*/ 243 h 305"/>
                <a:gd name="T14" fmla="*/ 91 w 154"/>
                <a:gd name="T15" fmla="*/ 285 h 305"/>
                <a:gd name="T16" fmla="*/ 85 w 154"/>
                <a:gd name="T17" fmla="*/ 275 h 305"/>
                <a:gd name="T18" fmla="*/ 81 w 154"/>
                <a:gd name="T19" fmla="*/ 278 h 305"/>
                <a:gd name="T20" fmla="*/ 85 w 154"/>
                <a:gd name="T21" fmla="*/ 303 h 305"/>
                <a:gd name="T22" fmla="*/ 110 w 154"/>
                <a:gd name="T23" fmla="*/ 247 h 305"/>
                <a:gd name="T24" fmla="*/ 107 w 154"/>
                <a:gd name="T25" fmla="*/ 238 h 305"/>
                <a:gd name="T26" fmla="*/ 85 w 154"/>
                <a:gd name="T27" fmla="*/ 164 h 305"/>
                <a:gd name="T28" fmla="*/ 81 w 154"/>
                <a:gd name="T29" fmla="*/ 151 h 305"/>
                <a:gd name="T30" fmla="*/ 80 w 154"/>
                <a:gd name="T31" fmla="*/ 143 h 305"/>
                <a:gd name="T32" fmla="*/ 67 w 154"/>
                <a:gd name="T33" fmla="*/ 92 h 305"/>
                <a:gd name="T34" fmla="*/ 85 w 154"/>
                <a:gd name="T35" fmla="*/ 39 h 305"/>
                <a:gd name="T36" fmla="*/ 81 w 154"/>
                <a:gd name="T37" fmla="*/ 11 h 305"/>
                <a:gd name="T38" fmla="*/ 103 w 154"/>
                <a:gd name="T39" fmla="*/ 228 h 305"/>
                <a:gd name="T40" fmla="*/ 85 w 154"/>
                <a:gd name="T41" fmla="*/ 174 h 305"/>
                <a:gd name="T42" fmla="*/ 76 w 154"/>
                <a:gd name="T43" fmla="*/ 143 h 305"/>
                <a:gd name="T44" fmla="*/ 78 w 154"/>
                <a:gd name="T45" fmla="*/ 151 h 305"/>
                <a:gd name="T46" fmla="*/ 45 w 154"/>
                <a:gd name="T47" fmla="*/ 189 h 305"/>
                <a:gd name="T48" fmla="*/ 81 w 154"/>
                <a:gd name="T49" fmla="*/ 174 h 305"/>
                <a:gd name="T50" fmla="*/ 85 w 154"/>
                <a:gd name="T51" fmla="*/ 192 h 305"/>
                <a:gd name="T52" fmla="*/ 96 w 154"/>
                <a:gd name="T53" fmla="*/ 231 h 305"/>
                <a:gd name="T54" fmla="*/ 81 w 154"/>
                <a:gd name="T55" fmla="*/ 233 h 305"/>
                <a:gd name="T56" fmla="*/ 36 w 154"/>
                <a:gd name="T57" fmla="*/ 147 h 305"/>
                <a:gd name="T58" fmla="*/ 38 w 154"/>
                <a:gd name="T59" fmla="*/ 143 h 305"/>
                <a:gd name="T60" fmla="*/ 76 w 154"/>
                <a:gd name="T61" fmla="*/ 143 h 305"/>
                <a:gd name="T62" fmla="*/ 75 w 154"/>
                <a:gd name="T63" fmla="*/ 47 h 305"/>
                <a:gd name="T64" fmla="*/ 68 w 154"/>
                <a:gd name="T65" fmla="*/ 75 h 305"/>
                <a:gd name="T66" fmla="*/ 57 w 154"/>
                <a:gd name="T67" fmla="*/ 47 h 305"/>
                <a:gd name="T68" fmla="*/ 57 w 154"/>
                <a:gd name="T69" fmla="*/ 19 h 305"/>
                <a:gd name="T70" fmla="*/ 76 w 154"/>
                <a:gd name="T71" fmla="*/ 43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305">
                  <a:moveTo>
                    <a:pt x="81" y="11"/>
                  </a:moveTo>
                  <a:cubicBezTo>
                    <a:pt x="81" y="10"/>
                    <a:pt x="81" y="10"/>
                    <a:pt x="81" y="9"/>
                  </a:cubicBezTo>
                  <a:cubicBezTo>
                    <a:pt x="78" y="2"/>
                    <a:pt x="64" y="0"/>
                    <a:pt x="58" y="4"/>
                  </a:cubicBezTo>
                  <a:cubicBezTo>
                    <a:pt x="48" y="10"/>
                    <a:pt x="47" y="33"/>
                    <a:pt x="48" y="43"/>
                  </a:cubicBezTo>
                  <a:cubicBezTo>
                    <a:pt x="48" y="43"/>
                    <a:pt x="48" y="43"/>
                    <a:pt x="48" y="43"/>
                  </a:cubicBezTo>
                  <a:cubicBezTo>
                    <a:pt x="48" y="44"/>
                    <a:pt x="48" y="46"/>
                    <a:pt x="49" y="47"/>
                  </a:cubicBezTo>
                  <a:cubicBezTo>
                    <a:pt x="51" y="63"/>
                    <a:pt x="56" y="78"/>
                    <a:pt x="61" y="93"/>
                  </a:cubicBezTo>
                  <a:cubicBezTo>
                    <a:pt x="52" y="110"/>
                    <a:pt x="39" y="126"/>
                    <a:pt x="30" y="143"/>
                  </a:cubicBezTo>
                  <a:cubicBezTo>
                    <a:pt x="29" y="144"/>
                    <a:pt x="28" y="146"/>
                    <a:pt x="27" y="147"/>
                  </a:cubicBezTo>
                  <a:cubicBezTo>
                    <a:pt x="25" y="151"/>
                    <a:pt x="23" y="154"/>
                    <a:pt x="21" y="158"/>
                  </a:cubicBezTo>
                  <a:cubicBezTo>
                    <a:pt x="0" y="205"/>
                    <a:pt x="32" y="238"/>
                    <a:pt x="69" y="243"/>
                  </a:cubicBezTo>
                  <a:cubicBezTo>
                    <a:pt x="75" y="244"/>
                    <a:pt x="82" y="244"/>
                    <a:pt x="88" y="243"/>
                  </a:cubicBezTo>
                  <a:cubicBezTo>
                    <a:pt x="92" y="242"/>
                    <a:pt x="96" y="242"/>
                    <a:pt x="100" y="240"/>
                  </a:cubicBezTo>
                  <a:cubicBezTo>
                    <a:pt x="100" y="241"/>
                    <a:pt x="100" y="242"/>
                    <a:pt x="101" y="243"/>
                  </a:cubicBezTo>
                  <a:cubicBezTo>
                    <a:pt x="101" y="244"/>
                    <a:pt x="101" y="246"/>
                    <a:pt x="102" y="247"/>
                  </a:cubicBezTo>
                  <a:cubicBezTo>
                    <a:pt x="104" y="258"/>
                    <a:pt x="103" y="270"/>
                    <a:pt x="91" y="285"/>
                  </a:cubicBezTo>
                  <a:cubicBezTo>
                    <a:pt x="91" y="284"/>
                    <a:pt x="91" y="284"/>
                    <a:pt x="91" y="284"/>
                  </a:cubicBezTo>
                  <a:cubicBezTo>
                    <a:pt x="92" y="280"/>
                    <a:pt x="89" y="276"/>
                    <a:pt x="85" y="275"/>
                  </a:cubicBezTo>
                  <a:cubicBezTo>
                    <a:pt x="84" y="275"/>
                    <a:pt x="82" y="276"/>
                    <a:pt x="81" y="277"/>
                  </a:cubicBezTo>
                  <a:cubicBezTo>
                    <a:pt x="81" y="277"/>
                    <a:pt x="81" y="277"/>
                    <a:pt x="81" y="278"/>
                  </a:cubicBezTo>
                  <a:cubicBezTo>
                    <a:pt x="74" y="285"/>
                    <a:pt x="75" y="295"/>
                    <a:pt x="81" y="300"/>
                  </a:cubicBezTo>
                  <a:cubicBezTo>
                    <a:pt x="82" y="301"/>
                    <a:pt x="84" y="302"/>
                    <a:pt x="85" y="303"/>
                  </a:cubicBezTo>
                  <a:cubicBezTo>
                    <a:pt x="88" y="304"/>
                    <a:pt x="92" y="305"/>
                    <a:pt x="97" y="304"/>
                  </a:cubicBezTo>
                  <a:cubicBezTo>
                    <a:pt x="120" y="297"/>
                    <a:pt x="117" y="271"/>
                    <a:pt x="110" y="247"/>
                  </a:cubicBezTo>
                  <a:cubicBezTo>
                    <a:pt x="109" y="246"/>
                    <a:pt x="109" y="244"/>
                    <a:pt x="109" y="243"/>
                  </a:cubicBezTo>
                  <a:cubicBezTo>
                    <a:pt x="108" y="241"/>
                    <a:pt x="107" y="239"/>
                    <a:pt x="107" y="238"/>
                  </a:cubicBezTo>
                  <a:cubicBezTo>
                    <a:pt x="117" y="233"/>
                    <a:pt x="127" y="226"/>
                    <a:pt x="134" y="215"/>
                  </a:cubicBezTo>
                  <a:cubicBezTo>
                    <a:pt x="154" y="188"/>
                    <a:pt x="117" y="163"/>
                    <a:pt x="85" y="164"/>
                  </a:cubicBezTo>
                  <a:cubicBezTo>
                    <a:pt x="84" y="164"/>
                    <a:pt x="84" y="164"/>
                    <a:pt x="83" y="164"/>
                  </a:cubicBezTo>
                  <a:cubicBezTo>
                    <a:pt x="83" y="159"/>
                    <a:pt x="82" y="155"/>
                    <a:pt x="81" y="151"/>
                  </a:cubicBezTo>
                  <a:cubicBezTo>
                    <a:pt x="81" y="149"/>
                    <a:pt x="81" y="148"/>
                    <a:pt x="80" y="147"/>
                  </a:cubicBezTo>
                  <a:cubicBezTo>
                    <a:pt x="80" y="146"/>
                    <a:pt x="80" y="144"/>
                    <a:pt x="80" y="143"/>
                  </a:cubicBezTo>
                  <a:cubicBezTo>
                    <a:pt x="77" y="131"/>
                    <a:pt x="75" y="119"/>
                    <a:pt x="72" y="108"/>
                  </a:cubicBezTo>
                  <a:cubicBezTo>
                    <a:pt x="71" y="103"/>
                    <a:pt x="69" y="97"/>
                    <a:pt x="67" y="92"/>
                  </a:cubicBezTo>
                  <a:cubicBezTo>
                    <a:pt x="73" y="81"/>
                    <a:pt x="78" y="71"/>
                    <a:pt x="81" y="60"/>
                  </a:cubicBezTo>
                  <a:cubicBezTo>
                    <a:pt x="83" y="53"/>
                    <a:pt x="85" y="46"/>
                    <a:pt x="85" y="39"/>
                  </a:cubicBezTo>
                  <a:cubicBezTo>
                    <a:pt x="85" y="35"/>
                    <a:pt x="85" y="32"/>
                    <a:pt x="85" y="29"/>
                  </a:cubicBezTo>
                  <a:cubicBezTo>
                    <a:pt x="85" y="23"/>
                    <a:pt x="83" y="17"/>
                    <a:pt x="81" y="11"/>
                  </a:cubicBezTo>
                  <a:close/>
                  <a:moveTo>
                    <a:pt x="109" y="225"/>
                  </a:moveTo>
                  <a:cubicBezTo>
                    <a:pt x="107" y="226"/>
                    <a:pt x="105" y="228"/>
                    <a:pt x="103" y="228"/>
                  </a:cubicBezTo>
                  <a:cubicBezTo>
                    <a:pt x="101" y="222"/>
                    <a:pt x="98" y="216"/>
                    <a:pt x="97" y="213"/>
                  </a:cubicBezTo>
                  <a:cubicBezTo>
                    <a:pt x="92" y="200"/>
                    <a:pt x="88" y="187"/>
                    <a:pt x="85" y="174"/>
                  </a:cubicBezTo>
                  <a:cubicBezTo>
                    <a:pt x="115" y="174"/>
                    <a:pt x="144" y="202"/>
                    <a:pt x="109" y="225"/>
                  </a:cubicBezTo>
                  <a:close/>
                  <a:moveTo>
                    <a:pt x="76" y="143"/>
                  </a:moveTo>
                  <a:cubicBezTo>
                    <a:pt x="76" y="144"/>
                    <a:pt x="76" y="146"/>
                    <a:pt x="77" y="147"/>
                  </a:cubicBezTo>
                  <a:cubicBezTo>
                    <a:pt x="77" y="148"/>
                    <a:pt x="77" y="150"/>
                    <a:pt x="78" y="151"/>
                  </a:cubicBezTo>
                  <a:cubicBezTo>
                    <a:pt x="78" y="155"/>
                    <a:pt x="79" y="160"/>
                    <a:pt x="80" y="164"/>
                  </a:cubicBezTo>
                  <a:cubicBezTo>
                    <a:pt x="64" y="165"/>
                    <a:pt x="50" y="173"/>
                    <a:pt x="45" y="189"/>
                  </a:cubicBezTo>
                  <a:cubicBezTo>
                    <a:pt x="44" y="192"/>
                    <a:pt x="49" y="194"/>
                    <a:pt x="51" y="191"/>
                  </a:cubicBezTo>
                  <a:cubicBezTo>
                    <a:pt x="59" y="180"/>
                    <a:pt x="70" y="175"/>
                    <a:pt x="81" y="174"/>
                  </a:cubicBezTo>
                  <a:cubicBezTo>
                    <a:pt x="81" y="174"/>
                    <a:pt x="82" y="174"/>
                    <a:pt x="82" y="174"/>
                  </a:cubicBezTo>
                  <a:cubicBezTo>
                    <a:pt x="83" y="180"/>
                    <a:pt x="84" y="186"/>
                    <a:pt x="85" y="192"/>
                  </a:cubicBezTo>
                  <a:cubicBezTo>
                    <a:pt x="87" y="199"/>
                    <a:pt x="88" y="207"/>
                    <a:pt x="91" y="214"/>
                  </a:cubicBezTo>
                  <a:cubicBezTo>
                    <a:pt x="92" y="220"/>
                    <a:pt x="94" y="226"/>
                    <a:pt x="96" y="231"/>
                  </a:cubicBezTo>
                  <a:cubicBezTo>
                    <a:pt x="93" y="232"/>
                    <a:pt x="89" y="233"/>
                    <a:pt x="85" y="233"/>
                  </a:cubicBezTo>
                  <a:cubicBezTo>
                    <a:pt x="84" y="233"/>
                    <a:pt x="82" y="233"/>
                    <a:pt x="81" y="233"/>
                  </a:cubicBezTo>
                  <a:cubicBezTo>
                    <a:pt x="67" y="233"/>
                    <a:pt x="52" y="228"/>
                    <a:pt x="41" y="223"/>
                  </a:cubicBezTo>
                  <a:cubicBezTo>
                    <a:pt x="9" y="206"/>
                    <a:pt x="24" y="170"/>
                    <a:pt x="36" y="147"/>
                  </a:cubicBezTo>
                  <a:cubicBezTo>
                    <a:pt x="36" y="146"/>
                    <a:pt x="36" y="145"/>
                    <a:pt x="37" y="144"/>
                  </a:cubicBezTo>
                  <a:cubicBezTo>
                    <a:pt x="37" y="144"/>
                    <a:pt x="37" y="143"/>
                    <a:pt x="38" y="143"/>
                  </a:cubicBezTo>
                  <a:cubicBezTo>
                    <a:pt x="45" y="130"/>
                    <a:pt x="54" y="116"/>
                    <a:pt x="63" y="100"/>
                  </a:cubicBezTo>
                  <a:cubicBezTo>
                    <a:pt x="67" y="114"/>
                    <a:pt x="72" y="129"/>
                    <a:pt x="76" y="143"/>
                  </a:cubicBezTo>
                  <a:close/>
                  <a:moveTo>
                    <a:pt x="76" y="43"/>
                  </a:moveTo>
                  <a:cubicBezTo>
                    <a:pt x="76" y="44"/>
                    <a:pt x="75" y="46"/>
                    <a:pt x="75" y="47"/>
                  </a:cubicBezTo>
                  <a:cubicBezTo>
                    <a:pt x="75" y="47"/>
                    <a:pt x="75" y="48"/>
                    <a:pt x="75" y="48"/>
                  </a:cubicBezTo>
                  <a:cubicBezTo>
                    <a:pt x="74" y="57"/>
                    <a:pt x="71" y="66"/>
                    <a:pt x="68" y="75"/>
                  </a:cubicBezTo>
                  <a:cubicBezTo>
                    <a:pt x="67" y="78"/>
                    <a:pt x="66" y="81"/>
                    <a:pt x="65" y="83"/>
                  </a:cubicBezTo>
                  <a:cubicBezTo>
                    <a:pt x="61" y="71"/>
                    <a:pt x="58" y="59"/>
                    <a:pt x="57" y="47"/>
                  </a:cubicBezTo>
                  <a:cubicBezTo>
                    <a:pt x="57" y="46"/>
                    <a:pt x="56" y="44"/>
                    <a:pt x="56" y="43"/>
                  </a:cubicBezTo>
                  <a:cubicBezTo>
                    <a:pt x="56" y="35"/>
                    <a:pt x="56" y="27"/>
                    <a:pt x="57" y="19"/>
                  </a:cubicBezTo>
                  <a:cubicBezTo>
                    <a:pt x="58" y="12"/>
                    <a:pt x="64" y="13"/>
                    <a:pt x="77" y="23"/>
                  </a:cubicBezTo>
                  <a:cubicBezTo>
                    <a:pt x="77" y="30"/>
                    <a:pt x="77" y="36"/>
                    <a:pt x="76" y="4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6"/>
            <p:cNvSpPr/>
            <p:nvPr/>
          </p:nvSpPr>
          <p:spPr bwMode="auto">
            <a:xfrm>
              <a:off x="735" y="774"/>
              <a:ext cx="61" cy="52"/>
            </a:xfrm>
            <a:custGeom>
              <a:avLst/>
              <a:gdLst>
                <a:gd name="T0" fmla="*/ 25 w 28"/>
                <a:gd name="T1" fmla="*/ 23 h 24"/>
                <a:gd name="T2" fmla="*/ 27 w 28"/>
                <a:gd name="T3" fmla="*/ 21 h 24"/>
                <a:gd name="T4" fmla="*/ 3 w 28"/>
                <a:gd name="T5" fmla="*/ 1 h 24"/>
                <a:gd name="T6" fmla="*/ 2 w 28"/>
                <a:gd name="T7" fmla="*/ 4 h 24"/>
                <a:gd name="T8" fmla="*/ 25 w 28"/>
                <a:gd name="T9" fmla="*/ 23 h 24"/>
              </a:gdLst>
              <a:ahLst/>
              <a:cxnLst>
                <a:cxn ang="0">
                  <a:pos x="T0" y="T1"/>
                </a:cxn>
                <a:cxn ang="0">
                  <a:pos x="T2" y="T3"/>
                </a:cxn>
                <a:cxn ang="0">
                  <a:pos x="T4" y="T5"/>
                </a:cxn>
                <a:cxn ang="0">
                  <a:pos x="T6" y="T7"/>
                </a:cxn>
                <a:cxn ang="0">
                  <a:pos x="T8" y="T9"/>
                </a:cxn>
              </a:cxnLst>
              <a:rect l="0" t="0" r="r" b="b"/>
              <a:pathLst>
                <a:path w="28" h="24">
                  <a:moveTo>
                    <a:pt x="25" y="23"/>
                  </a:moveTo>
                  <a:cubicBezTo>
                    <a:pt x="26" y="24"/>
                    <a:pt x="28" y="23"/>
                    <a:pt x="27" y="21"/>
                  </a:cubicBezTo>
                  <a:cubicBezTo>
                    <a:pt x="24" y="10"/>
                    <a:pt x="13" y="4"/>
                    <a:pt x="3" y="1"/>
                  </a:cubicBezTo>
                  <a:cubicBezTo>
                    <a:pt x="1" y="0"/>
                    <a:pt x="0" y="3"/>
                    <a:pt x="2" y="4"/>
                  </a:cubicBezTo>
                  <a:cubicBezTo>
                    <a:pt x="10" y="10"/>
                    <a:pt x="17" y="17"/>
                    <a:pt x="25" y="2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7"/>
            <p:cNvSpPr/>
            <p:nvPr/>
          </p:nvSpPr>
          <p:spPr bwMode="auto">
            <a:xfrm>
              <a:off x="759" y="748"/>
              <a:ext cx="76" cy="50"/>
            </a:xfrm>
            <a:custGeom>
              <a:avLst/>
              <a:gdLst>
                <a:gd name="T0" fmla="*/ 3 w 35"/>
                <a:gd name="T1" fmla="*/ 1 h 23"/>
                <a:gd name="T2" fmla="*/ 3 w 35"/>
                <a:gd name="T3" fmla="*/ 5 h 23"/>
                <a:gd name="T4" fmla="*/ 17 w 35"/>
                <a:gd name="T5" fmla="*/ 11 h 23"/>
                <a:gd name="T6" fmla="*/ 31 w 35"/>
                <a:gd name="T7" fmla="*/ 22 h 23"/>
                <a:gd name="T8" fmla="*/ 34 w 35"/>
                <a:gd name="T9" fmla="*/ 20 h 23"/>
                <a:gd name="T10" fmla="*/ 3 w 35"/>
                <a:gd name="T11" fmla="*/ 1 h 23"/>
              </a:gdLst>
              <a:ahLst/>
              <a:cxnLst>
                <a:cxn ang="0">
                  <a:pos x="T0" y="T1"/>
                </a:cxn>
                <a:cxn ang="0">
                  <a:pos x="T2" y="T3"/>
                </a:cxn>
                <a:cxn ang="0">
                  <a:pos x="T4" y="T5"/>
                </a:cxn>
                <a:cxn ang="0">
                  <a:pos x="T6" y="T7"/>
                </a:cxn>
                <a:cxn ang="0">
                  <a:pos x="T8" y="T9"/>
                </a:cxn>
                <a:cxn ang="0">
                  <a:pos x="T10" y="T11"/>
                </a:cxn>
              </a:cxnLst>
              <a:rect l="0" t="0" r="r" b="b"/>
              <a:pathLst>
                <a:path w="35" h="23">
                  <a:moveTo>
                    <a:pt x="3" y="1"/>
                  </a:moveTo>
                  <a:cubicBezTo>
                    <a:pt x="1" y="1"/>
                    <a:pt x="0" y="4"/>
                    <a:pt x="3" y="5"/>
                  </a:cubicBezTo>
                  <a:cubicBezTo>
                    <a:pt x="8" y="6"/>
                    <a:pt x="13" y="8"/>
                    <a:pt x="17" y="11"/>
                  </a:cubicBezTo>
                  <a:cubicBezTo>
                    <a:pt x="22" y="15"/>
                    <a:pt x="26" y="19"/>
                    <a:pt x="31" y="22"/>
                  </a:cubicBezTo>
                  <a:cubicBezTo>
                    <a:pt x="33" y="23"/>
                    <a:pt x="35" y="22"/>
                    <a:pt x="34" y="20"/>
                  </a:cubicBezTo>
                  <a:cubicBezTo>
                    <a:pt x="30" y="8"/>
                    <a:pt x="16" y="0"/>
                    <a:pt x="3" y="1"/>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6" name="Rectangle 47"/>
          <p:cNvSpPr/>
          <p:nvPr/>
        </p:nvSpPr>
        <p:spPr>
          <a:xfrm>
            <a:off x="1288212" y="759990"/>
            <a:ext cx="2883803" cy="492443"/>
          </a:xfrm>
          <a:prstGeom prst="rect">
            <a:avLst/>
          </a:prstGeom>
        </p:spPr>
        <p:txBody>
          <a:bodyPr wrap="none" lIns="0" tIns="0" rIns="0" bIns="0">
            <a:spAutoFit/>
          </a:bodyPr>
          <a:lstStyle/>
          <a:p>
            <a:r>
              <a:rPr lang="zh-CN" altLang="en-US" sz="3200" b="1" dirty="0">
                <a:solidFill>
                  <a:schemeClr val="bg1"/>
                </a:solidFill>
                <a:latin typeface="方正静蕾简体" pitchFamily="2" charset="-122"/>
                <a:ea typeface="方正静蕾简体" pitchFamily="2" charset="-122"/>
                <a:cs typeface="Arial" panose="020B0604020202020204" pitchFamily="34" charset="0"/>
              </a:rPr>
              <a:t>添加你的小标题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530" y="2858877"/>
            <a:ext cx="11883528" cy="4911239"/>
          </a:xfrm>
          <a:prstGeom prst="rect">
            <a:avLst/>
          </a:prstGeom>
        </p:spPr>
      </p:pic>
      <p:pic>
        <p:nvPicPr>
          <p:cNvPr id="14" name="图片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896495">
            <a:off x="1273586" y="2889968"/>
            <a:ext cx="4645516" cy="1858206"/>
          </a:xfrm>
          <a:prstGeom prst="rect">
            <a:avLst/>
          </a:prstGeom>
        </p:spPr>
      </p:pic>
      <p:sp>
        <p:nvSpPr>
          <p:cNvPr id="18" name="文本框 17"/>
          <p:cNvSpPr txBox="1"/>
          <p:nvPr/>
        </p:nvSpPr>
        <p:spPr>
          <a:xfrm>
            <a:off x="2180967" y="1943082"/>
            <a:ext cx="2820858" cy="1446550"/>
          </a:xfrm>
          <a:prstGeom prst="rect">
            <a:avLst/>
          </a:prstGeom>
          <a:noFill/>
        </p:spPr>
        <p:txBody>
          <a:bodyPr wrap="square" rtlCol="0">
            <a:spAutoFit/>
          </a:bodyPr>
          <a:lstStyle/>
          <a:p>
            <a:r>
              <a:rPr lang="zh-CN" altLang="en-US" sz="8800" dirty="0">
                <a:solidFill>
                  <a:schemeClr val="bg1"/>
                </a:solidFill>
                <a:latin typeface="苏新诗古印宋简" panose="02010609000101010101" pitchFamily="49" charset="-122"/>
                <a:ea typeface="苏新诗古印宋简" panose="02010609000101010101" pitchFamily="49" charset="-122"/>
              </a:rPr>
              <a:t>目</a:t>
            </a:r>
            <a:r>
              <a:rPr lang="zh-CN" altLang="en-US" sz="8800" dirty="0">
                <a:solidFill>
                  <a:srgbClr val="FFC000"/>
                </a:solidFill>
                <a:latin typeface="苏新诗古印宋简" panose="02010609000101010101" pitchFamily="49" charset="-122"/>
                <a:ea typeface="苏新诗古印宋简" panose="02010609000101010101" pitchFamily="49" charset="-122"/>
              </a:rPr>
              <a:t>录</a:t>
            </a:r>
          </a:p>
        </p:txBody>
      </p:sp>
      <p:pic>
        <p:nvPicPr>
          <p:cNvPr id="19" name="图片 18"/>
          <p:cNvPicPr>
            <a:picLocks noChangeAspect="1"/>
          </p:cNvPicPr>
          <p:nvPr/>
        </p:nvPicPr>
        <p:blipFill rotWithShape="1">
          <a:blip r:embed="rId4">
            <a:extLst>
              <a:ext uri="{28A0092B-C50C-407E-A947-70E740481C1C}">
                <a14:useLocalDpi xmlns:a14="http://schemas.microsoft.com/office/drawing/2010/main" val="0"/>
              </a:ext>
            </a:extLst>
          </a:blip>
          <a:srcRect l="15976" t="31098" r="32988" b="21647"/>
          <a:stretch>
            <a:fillRect/>
          </a:stretch>
        </p:blipFill>
        <p:spPr>
          <a:xfrm>
            <a:off x="6133514" y="1404863"/>
            <a:ext cx="829500" cy="768056"/>
          </a:xfrm>
          <a:prstGeom prst="rect">
            <a:avLst/>
          </a:prstGeom>
        </p:spPr>
      </p:pic>
      <p:sp>
        <p:nvSpPr>
          <p:cNvPr id="20" name="Rectangle 47"/>
          <p:cNvSpPr/>
          <p:nvPr/>
        </p:nvSpPr>
        <p:spPr>
          <a:xfrm>
            <a:off x="7095965" y="1542669"/>
            <a:ext cx="2883803" cy="492443"/>
          </a:xfrm>
          <a:prstGeom prst="rect">
            <a:avLst/>
          </a:prstGeom>
        </p:spPr>
        <p:txBody>
          <a:bodyPr wrap="none" lIns="0" tIns="0" rIns="0" bIns="0">
            <a:spAutoFit/>
          </a:bodyPr>
          <a:lstStyle/>
          <a:p>
            <a:pPr algn="r"/>
            <a:r>
              <a:rPr lang="zh-CN" altLang="en-US" sz="3200" b="1" dirty="0">
                <a:solidFill>
                  <a:schemeClr val="bg1"/>
                </a:solidFill>
                <a:latin typeface="方正静蕾简体" pitchFamily="2" charset="-122"/>
                <a:ea typeface="方正静蕾简体" pitchFamily="2" charset="-122"/>
                <a:cs typeface="Arial" panose="020B0604020202020204" pitchFamily="34" charset="0"/>
              </a:rPr>
              <a:t>你的章节小标题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pic>
        <p:nvPicPr>
          <p:cNvPr id="21" name="图片 20"/>
          <p:cNvPicPr>
            <a:picLocks noChangeAspect="1"/>
          </p:cNvPicPr>
          <p:nvPr/>
        </p:nvPicPr>
        <p:blipFill rotWithShape="1">
          <a:blip r:embed="rId4">
            <a:extLst>
              <a:ext uri="{28A0092B-C50C-407E-A947-70E740481C1C}">
                <a14:useLocalDpi xmlns:a14="http://schemas.microsoft.com/office/drawing/2010/main" val="0"/>
              </a:ext>
            </a:extLst>
          </a:blip>
          <a:srcRect l="15976" t="31098" r="32988" b="21647"/>
          <a:stretch>
            <a:fillRect/>
          </a:stretch>
        </p:blipFill>
        <p:spPr>
          <a:xfrm>
            <a:off x="6133514" y="2328344"/>
            <a:ext cx="829500" cy="768056"/>
          </a:xfrm>
          <a:prstGeom prst="rect">
            <a:avLst/>
          </a:prstGeom>
        </p:spPr>
      </p:pic>
      <p:sp>
        <p:nvSpPr>
          <p:cNvPr id="22" name="Rectangle 47"/>
          <p:cNvSpPr/>
          <p:nvPr/>
        </p:nvSpPr>
        <p:spPr>
          <a:xfrm>
            <a:off x="7095965" y="2466150"/>
            <a:ext cx="2883803" cy="492443"/>
          </a:xfrm>
          <a:prstGeom prst="rect">
            <a:avLst/>
          </a:prstGeom>
        </p:spPr>
        <p:txBody>
          <a:bodyPr wrap="none" lIns="0" tIns="0" rIns="0" bIns="0">
            <a:spAutoFit/>
          </a:bodyPr>
          <a:lstStyle/>
          <a:p>
            <a:pPr algn="r"/>
            <a:r>
              <a:rPr lang="zh-CN" altLang="en-US" sz="3200" b="1" dirty="0">
                <a:solidFill>
                  <a:schemeClr val="bg1"/>
                </a:solidFill>
                <a:latin typeface="方正静蕾简体" pitchFamily="2" charset="-122"/>
                <a:ea typeface="方正静蕾简体" pitchFamily="2" charset="-122"/>
                <a:cs typeface="Arial" panose="020B0604020202020204" pitchFamily="34" charset="0"/>
              </a:rPr>
              <a:t>你的章节小标题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pic>
        <p:nvPicPr>
          <p:cNvPr id="23" name="图片 22"/>
          <p:cNvPicPr>
            <a:picLocks noChangeAspect="1"/>
          </p:cNvPicPr>
          <p:nvPr/>
        </p:nvPicPr>
        <p:blipFill rotWithShape="1">
          <a:blip r:embed="rId4">
            <a:extLst>
              <a:ext uri="{28A0092B-C50C-407E-A947-70E740481C1C}">
                <a14:useLocalDpi xmlns:a14="http://schemas.microsoft.com/office/drawing/2010/main" val="0"/>
              </a:ext>
            </a:extLst>
          </a:blip>
          <a:srcRect l="15976" t="31098" r="32988" b="21647"/>
          <a:stretch>
            <a:fillRect/>
          </a:stretch>
        </p:blipFill>
        <p:spPr>
          <a:xfrm>
            <a:off x="6133514" y="3389632"/>
            <a:ext cx="829500" cy="768056"/>
          </a:xfrm>
          <a:prstGeom prst="rect">
            <a:avLst/>
          </a:prstGeom>
        </p:spPr>
      </p:pic>
      <p:sp>
        <p:nvSpPr>
          <p:cNvPr id="24" name="Rectangle 47"/>
          <p:cNvSpPr/>
          <p:nvPr/>
        </p:nvSpPr>
        <p:spPr>
          <a:xfrm>
            <a:off x="7095965" y="3527438"/>
            <a:ext cx="2883803" cy="492443"/>
          </a:xfrm>
          <a:prstGeom prst="rect">
            <a:avLst/>
          </a:prstGeom>
        </p:spPr>
        <p:txBody>
          <a:bodyPr wrap="none" lIns="0" tIns="0" rIns="0" bIns="0">
            <a:spAutoFit/>
          </a:bodyPr>
          <a:lstStyle/>
          <a:p>
            <a:pPr algn="r"/>
            <a:r>
              <a:rPr lang="zh-CN" altLang="en-US" sz="3200" b="1" dirty="0">
                <a:solidFill>
                  <a:schemeClr val="bg1"/>
                </a:solidFill>
                <a:latin typeface="方正静蕾简体" pitchFamily="2" charset="-122"/>
                <a:ea typeface="方正静蕾简体" pitchFamily="2" charset="-122"/>
                <a:cs typeface="Arial" panose="020B0604020202020204" pitchFamily="34" charset="0"/>
              </a:rPr>
              <a:t>你的章节小标题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pic>
        <p:nvPicPr>
          <p:cNvPr id="25" name="图片 24"/>
          <p:cNvPicPr>
            <a:picLocks noChangeAspect="1"/>
          </p:cNvPicPr>
          <p:nvPr/>
        </p:nvPicPr>
        <p:blipFill rotWithShape="1">
          <a:blip r:embed="rId4">
            <a:extLst>
              <a:ext uri="{28A0092B-C50C-407E-A947-70E740481C1C}">
                <a14:useLocalDpi xmlns:a14="http://schemas.microsoft.com/office/drawing/2010/main" val="0"/>
              </a:ext>
            </a:extLst>
          </a:blip>
          <a:srcRect l="15976" t="31098" r="32988" b="21647"/>
          <a:stretch>
            <a:fillRect/>
          </a:stretch>
        </p:blipFill>
        <p:spPr>
          <a:xfrm>
            <a:off x="6133514" y="4313113"/>
            <a:ext cx="829500" cy="768056"/>
          </a:xfrm>
          <a:prstGeom prst="rect">
            <a:avLst/>
          </a:prstGeom>
        </p:spPr>
      </p:pic>
      <p:sp>
        <p:nvSpPr>
          <p:cNvPr id="26" name="Rectangle 47"/>
          <p:cNvSpPr/>
          <p:nvPr/>
        </p:nvSpPr>
        <p:spPr>
          <a:xfrm>
            <a:off x="7095965" y="4450919"/>
            <a:ext cx="2883803" cy="492443"/>
          </a:xfrm>
          <a:prstGeom prst="rect">
            <a:avLst/>
          </a:prstGeom>
        </p:spPr>
        <p:txBody>
          <a:bodyPr wrap="none" lIns="0" tIns="0" rIns="0" bIns="0">
            <a:spAutoFit/>
          </a:bodyPr>
          <a:lstStyle/>
          <a:p>
            <a:pPr algn="r"/>
            <a:r>
              <a:rPr lang="zh-CN" altLang="en-US" sz="3200" b="1" dirty="0">
                <a:solidFill>
                  <a:schemeClr val="bg1"/>
                </a:solidFill>
                <a:latin typeface="方正静蕾简体" pitchFamily="2" charset="-122"/>
                <a:ea typeface="方正静蕾简体" pitchFamily="2" charset="-122"/>
                <a:cs typeface="Arial" panose="020B0604020202020204" pitchFamily="34" charset="0"/>
              </a:rPr>
              <a:t>你的章节小标题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1928934" y="2085195"/>
            <a:ext cx="3979892" cy="3408510"/>
            <a:chOff x="3477" y="1774"/>
            <a:chExt cx="724" cy="765"/>
          </a:xfrm>
        </p:grpSpPr>
        <p:sp>
          <p:nvSpPr>
            <p:cNvPr id="5" name="Freeform 5"/>
            <p:cNvSpPr>
              <a:spLocks noEditPoints="1"/>
            </p:cNvSpPr>
            <p:nvPr/>
          </p:nvSpPr>
          <p:spPr bwMode="auto">
            <a:xfrm>
              <a:off x="3477" y="1934"/>
              <a:ext cx="724" cy="605"/>
            </a:xfrm>
            <a:custGeom>
              <a:avLst/>
              <a:gdLst>
                <a:gd name="T0" fmla="*/ 61 w 304"/>
                <a:gd name="T1" fmla="*/ 130 h 254"/>
                <a:gd name="T2" fmla="*/ 101 w 304"/>
                <a:gd name="T3" fmla="*/ 180 h 254"/>
                <a:gd name="T4" fmla="*/ 135 w 304"/>
                <a:gd name="T5" fmla="*/ 110 h 254"/>
                <a:gd name="T6" fmla="*/ 161 w 304"/>
                <a:gd name="T7" fmla="*/ 177 h 254"/>
                <a:gd name="T8" fmla="*/ 194 w 304"/>
                <a:gd name="T9" fmla="*/ 83 h 254"/>
                <a:gd name="T10" fmla="*/ 219 w 304"/>
                <a:gd name="T11" fmla="*/ 171 h 254"/>
                <a:gd name="T12" fmla="*/ 214 w 304"/>
                <a:gd name="T13" fmla="*/ 4 h 254"/>
                <a:gd name="T14" fmla="*/ 257 w 304"/>
                <a:gd name="T15" fmla="*/ 200 h 254"/>
                <a:gd name="T16" fmla="*/ 220 w 304"/>
                <a:gd name="T17" fmla="*/ 252 h 254"/>
                <a:gd name="T18" fmla="*/ 94 w 304"/>
                <a:gd name="T19" fmla="*/ 250 h 254"/>
                <a:gd name="T20" fmla="*/ 240 w 304"/>
                <a:gd name="T21" fmla="*/ 9 h 254"/>
                <a:gd name="T22" fmla="*/ 231 w 304"/>
                <a:gd name="T23" fmla="*/ 8 h 254"/>
                <a:gd name="T24" fmla="*/ 221 w 304"/>
                <a:gd name="T25" fmla="*/ 56 h 254"/>
                <a:gd name="T26" fmla="*/ 225 w 304"/>
                <a:gd name="T27" fmla="*/ 63 h 254"/>
                <a:gd name="T28" fmla="*/ 160 w 304"/>
                <a:gd name="T29" fmla="*/ 40 h 254"/>
                <a:gd name="T30" fmla="*/ 183 w 304"/>
                <a:gd name="T31" fmla="*/ 42 h 254"/>
                <a:gd name="T32" fmla="*/ 245 w 304"/>
                <a:gd name="T33" fmla="*/ 54 h 254"/>
                <a:gd name="T34" fmla="*/ 169 w 304"/>
                <a:gd name="T35" fmla="*/ 83 h 254"/>
                <a:gd name="T36" fmla="*/ 243 w 304"/>
                <a:gd name="T37" fmla="*/ 76 h 254"/>
                <a:gd name="T38" fmla="*/ 219 w 304"/>
                <a:gd name="T39" fmla="*/ 109 h 254"/>
                <a:gd name="T40" fmla="*/ 177 w 304"/>
                <a:gd name="T41" fmla="*/ 102 h 254"/>
                <a:gd name="T42" fmla="*/ 101 w 304"/>
                <a:gd name="T43" fmla="*/ 93 h 254"/>
                <a:gd name="T44" fmla="*/ 101 w 304"/>
                <a:gd name="T45" fmla="*/ 123 h 254"/>
                <a:gd name="T46" fmla="*/ 170 w 304"/>
                <a:gd name="T47" fmla="*/ 116 h 254"/>
                <a:gd name="T48" fmla="*/ 132 w 304"/>
                <a:gd name="T49" fmla="*/ 96 h 254"/>
                <a:gd name="T50" fmla="*/ 226 w 304"/>
                <a:gd name="T51" fmla="*/ 136 h 254"/>
                <a:gd name="T52" fmla="*/ 116 w 304"/>
                <a:gd name="T53" fmla="*/ 120 h 254"/>
                <a:gd name="T54" fmla="*/ 115 w 304"/>
                <a:gd name="T55" fmla="*/ 131 h 254"/>
                <a:gd name="T56" fmla="*/ 252 w 304"/>
                <a:gd name="T57" fmla="*/ 114 h 254"/>
                <a:gd name="T58" fmla="*/ 189 w 304"/>
                <a:gd name="T59" fmla="*/ 122 h 254"/>
                <a:gd name="T60" fmla="*/ 221 w 304"/>
                <a:gd name="T61" fmla="*/ 158 h 254"/>
                <a:gd name="T62" fmla="*/ 134 w 304"/>
                <a:gd name="T63" fmla="*/ 128 h 254"/>
                <a:gd name="T64" fmla="*/ 188 w 304"/>
                <a:gd name="T65" fmla="*/ 144 h 254"/>
                <a:gd name="T66" fmla="*/ 49 w 304"/>
                <a:gd name="T67" fmla="*/ 151 h 254"/>
                <a:gd name="T68" fmla="*/ 41 w 304"/>
                <a:gd name="T69" fmla="*/ 177 h 254"/>
                <a:gd name="T70" fmla="*/ 103 w 304"/>
                <a:gd name="T71" fmla="*/ 183 h 254"/>
                <a:gd name="T72" fmla="*/ 233 w 304"/>
                <a:gd name="T73" fmla="*/ 173 h 254"/>
                <a:gd name="T74" fmla="*/ 103 w 304"/>
                <a:gd name="T75" fmla="*/ 187 h 254"/>
                <a:gd name="T76" fmla="*/ 191 w 304"/>
                <a:gd name="T77" fmla="*/ 159 h 254"/>
                <a:gd name="T78" fmla="*/ 41 w 304"/>
                <a:gd name="T79" fmla="*/ 191 h 254"/>
                <a:gd name="T80" fmla="*/ 183 w 304"/>
                <a:gd name="T81" fmla="*/ 174 h 254"/>
                <a:gd name="T82" fmla="*/ 193 w 304"/>
                <a:gd name="T83" fmla="*/ 161 h 254"/>
                <a:gd name="T84" fmla="*/ 240 w 304"/>
                <a:gd name="T85" fmla="*/ 177 h 254"/>
                <a:gd name="T86" fmla="*/ 104 w 304"/>
                <a:gd name="T87" fmla="*/ 208 h 254"/>
                <a:gd name="T88" fmla="*/ 245 w 304"/>
                <a:gd name="T89" fmla="*/ 192 h 254"/>
                <a:gd name="T90" fmla="*/ 42 w 304"/>
                <a:gd name="T91" fmla="*/ 215 h 254"/>
                <a:gd name="T92" fmla="*/ 194 w 304"/>
                <a:gd name="T93" fmla="*/ 192 h 254"/>
                <a:gd name="T94" fmla="*/ 42 w 304"/>
                <a:gd name="T95" fmla="*/ 218 h 254"/>
                <a:gd name="T96" fmla="*/ 231 w 304"/>
                <a:gd name="T97" fmla="*/ 224 h 254"/>
                <a:gd name="T98" fmla="*/ 116 w 304"/>
                <a:gd name="T99" fmla="*/ 205 h 254"/>
                <a:gd name="T100" fmla="*/ 117 w 304"/>
                <a:gd name="T101" fmla="*/ 213 h 254"/>
                <a:gd name="T102" fmla="*/ 255 w 304"/>
                <a:gd name="T103" fmla="*/ 205 h 254"/>
                <a:gd name="T104" fmla="*/ 223 w 304"/>
                <a:gd name="T105" fmla="*/ 231 h 254"/>
                <a:gd name="T106" fmla="*/ 72 w 304"/>
                <a:gd name="T107" fmla="*/ 209 h 254"/>
                <a:gd name="T108" fmla="*/ 65 w 304"/>
                <a:gd name="T109" fmla="*/ 219 h 254"/>
                <a:gd name="T110" fmla="*/ 166 w 304"/>
                <a:gd name="T111" fmla="*/ 248 h 254"/>
                <a:gd name="T112" fmla="*/ 134 w 304"/>
                <a:gd name="T113" fmla="*/ 221 h 254"/>
                <a:gd name="T114" fmla="*/ 255 w 304"/>
                <a:gd name="T115" fmla="*/ 216 h 254"/>
                <a:gd name="T116" fmla="*/ 72 w 304"/>
                <a:gd name="T117" fmla="*/ 225 h 254"/>
                <a:gd name="T118" fmla="*/ 176 w 304"/>
                <a:gd name="T119" fmla="*/ 249 h 254"/>
                <a:gd name="T120" fmla="*/ 255 w 304"/>
                <a:gd name="T121" fmla="*/ 236 h 254"/>
                <a:gd name="T122" fmla="*/ 71 w 304"/>
                <a:gd name="T123" fmla="*/ 236 h 254"/>
                <a:gd name="T124" fmla="*/ 195 w 304"/>
                <a:gd name="T125" fmla="*/ 25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4" h="254">
                  <a:moveTo>
                    <a:pt x="40" y="251"/>
                  </a:moveTo>
                  <a:cubicBezTo>
                    <a:pt x="39" y="251"/>
                    <a:pt x="39" y="249"/>
                    <a:pt x="38" y="249"/>
                  </a:cubicBezTo>
                  <a:cubicBezTo>
                    <a:pt x="34" y="250"/>
                    <a:pt x="31" y="249"/>
                    <a:pt x="28" y="249"/>
                  </a:cubicBezTo>
                  <a:cubicBezTo>
                    <a:pt x="18" y="249"/>
                    <a:pt x="9" y="250"/>
                    <a:pt x="0" y="248"/>
                  </a:cubicBezTo>
                  <a:cubicBezTo>
                    <a:pt x="1" y="247"/>
                    <a:pt x="3" y="247"/>
                    <a:pt x="4" y="246"/>
                  </a:cubicBezTo>
                  <a:cubicBezTo>
                    <a:pt x="16" y="247"/>
                    <a:pt x="25" y="247"/>
                    <a:pt x="38" y="247"/>
                  </a:cubicBezTo>
                  <a:cubicBezTo>
                    <a:pt x="40" y="242"/>
                    <a:pt x="38" y="236"/>
                    <a:pt x="39" y="231"/>
                  </a:cubicBezTo>
                  <a:cubicBezTo>
                    <a:pt x="39" y="230"/>
                    <a:pt x="39" y="229"/>
                    <a:pt x="38" y="228"/>
                  </a:cubicBezTo>
                  <a:cubicBezTo>
                    <a:pt x="39" y="226"/>
                    <a:pt x="40" y="222"/>
                    <a:pt x="38" y="220"/>
                  </a:cubicBezTo>
                  <a:cubicBezTo>
                    <a:pt x="38" y="218"/>
                    <a:pt x="39" y="218"/>
                    <a:pt x="39" y="217"/>
                  </a:cubicBezTo>
                  <a:cubicBezTo>
                    <a:pt x="39" y="208"/>
                    <a:pt x="38" y="198"/>
                    <a:pt x="38" y="189"/>
                  </a:cubicBezTo>
                  <a:cubicBezTo>
                    <a:pt x="38" y="181"/>
                    <a:pt x="39" y="171"/>
                    <a:pt x="37" y="162"/>
                  </a:cubicBezTo>
                  <a:cubicBezTo>
                    <a:pt x="38" y="154"/>
                    <a:pt x="38" y="147"/>
                    <a:pt x="37" y="140"/>
                  </a:cubicBezTo>
                  <a:cubicBezTo>
                    <a:pt x="37" y="137"/>
                    <a:pt x="34" y="133"/>
                    <a:pt x="38" y="130"/>
                  </a:cubicBezTo>
                  <a:cubicBezTo>
                    <a:pt x="44" y="129"/>
                    <a:pt x="53" y="130"/>
                    <a:pt x="61" y="130"/>
                  </a:cubicBezTo>
                  <a:cubicBezTo>
                    <a:pt x="64" y="129"/>
                    <a:pt x="69" y="128"/>
                    <a:pt x="71" y="129"/>
                  </a:cubicBezTo>
                  <a:cubicBezTo>
                    <a:pt x="73" y="139"/>
                    <a:pt x="73" y="150"/>
                    <a:pt x="73" y="158"/>
                  </a:cubicBezTo>
                  <a:cubicBezTo>
                    <a:pt x="74" y="159"/>
                    <a:pt x="74" y="160"/>
                    <a:pt x="75" y="161"/>
                  </a:cubicBezTo>
                  <a:cubicBezTo>
                    <a:pt x="75" y="162"/>
                    <a:pt x="74" y="163"/>
                    <a:pt x="73" y="163"/>
                  </a:cubicBezTo>
                  <a:cubicBezTo>
                    <a:pt x="74" y="169"/>
                    <a:pt x="74" y="176"/>
                    <a:pt x="74" y="184"/>
                  </a:cubicBezTo>
                  <a:cubicBezTo>
                    <a:pt x="74" y="190"/>
                    <a:pt x="75" y="195"/>
                    <a:pt x="75" y="199"/>
                  </a:cubicBezTo>
                  <a:cubicBezTo>
                    <a:pt x="75" y="201"/>
                    <a:pt x="74" y="202"/>
                    <a:pt x="74" y="203"/>
                  </a:cubicBezTo>
                  <a:cubicBezTo>
                    <a:pt x="74" y="205"/>
                    <a:pt x="74" y="208"/>
                    <a:pt x="74" y="209"/>
                  </a:cubicBezTo>
                  <a:cubicBezTo>
                    <a:pt x="74" y="210"/>
                    <a:pt x="74" y="214"/>
                    <a:pt x="74" y="216"/>
                  </a:cubicBezTo>
                  <a:cubicBezTo>
                    <a:pt x="74" y="217"/>
                    <a:pt x="75" y="218"/>
                    <a:pt x="75" y="219"/>
                  </a:cubicBezTo>
                  <a:cubicBezTo>
                    <a:pt x="75" y="228"/>
                    <a:pt x="74" y="240"/>
                    <a:pt x="76" y="248"/>
                  </a:cubicBezTo>
                  <a:cubicBezTo>
                    <a:pt x="84" y="248"/>
                    <a:pt x="93" y="247"/>
                    <a:pt x="101" y="247"/>
                  </a:cubicBezTo>
                  <a:cubicBezTo>
                    <a:pt x="102" y="242"/>
                    <a:pt x="102" y="234"/>
                    <a:pt x="100" y="230"/>
                  </a:cubicBezTo>
                  <a:cubicBezTo>
                    <a:pt x="102" y="227"/>
                    <a:pt x="101" y="223"/>
                    <a:pt x="101" y="219"/>
                  </a:cubicBezTo>
                  <a:cubicBezTo>
                    <a:pt x="101" y="206"/>
                    <a:pt x="101" y="193"/>
                    <a:pt x="101" y="180"/>
                  </a:cubicBezTo>
                  <a:cubicBezTo>
                    <a:pt x="101" y="178"/>
                    <a:pt x="99" y="179"/>
                    <a:pt x="99" y="178"/>
                  </a:cubicBezTo>
                  <a:cubicBezTo>
                    <a:pt x="101" y="172"/>
                    <a:pt x="99" y="164"/>
                    <a:pt x="99" y="156"/>
                  </a:cubicBezTo>
                  <a:cubicBezTo>
                    <a:pt x="100" y="154"/>
                    <a:pt x="99" y="152"/>
                    <a:pt x="99" y="150"/>
                  </a:cubicBezTo>
                  <a:cubicBezTo>
                    <a:pt x="98" y="145"/>
                    <a:pt x="100" y="142"/>
                    <a:pt x="98" y="139"/>
                  </a:cubicBezTo>
                  <a:cubicBezTo>
                    <a:pt x="98" y="138"/>
                    <a:pt x="99" y="137"/>
                    <a:pt x="99" y="136"/>
                  </a:cubicBezTo>
                  <a:cubicBezTo>
                    <a:pt x="99" y="128"/>
                    <a:pt x="99" y="118"/>
                    <a:pt x="99" y="108"/>
                  </a:cubicBezTo>
                  <a:cubicBezTo>
                    <a:pt x="99" y="107"/>
                    <a:pt x="98" y="107"/>
                    <a:pt x="97" y="105"/>
                  </a:cubicBezTo>
                  <a:cubicBezTo>
                    <a:pt x="98" y="105"/>
                    <a:pt x="98" y="104"/>
                    <a:pt x="99" y="103"/>
                  </a:cubicBezTo>
                  <a:cubicBezTo>
                    <a:pt x="98" y="94"/>
                    <a:pt x="98" y="88"/>
                    <a:pt x="98" y="79"/>
                  </a:cubicBezTo>
                  <a:cubicBezTo>
                    <a:pt x="106" y="79"/>
                    <a:pt x="115" y="78"/>
                    <a:pt x="124" y="78"/>
                  </a:cubicBezTo>
                  <a:cubicBezTo>
                    <a:pt x="127" y="78"/>
                    <a:pt x="132" y="78"/>
                    <a:pt x="135" y="79"/>
                  </a:cubicBezTo>
                  <a:cubicBezTo>
                    <a:pt x="135" y="80"/>
                    <a:pt x="134" y="83"/>
                    <a:pt x="136" y="84"/>
                  </a:cubicBezTo>
                  <a:cubicBezTo>
                    <a:pt x="133" y="89"/>
                    <a:pt x="134" y="98"/>
                    <a:pt x="134" y="104"/>
                  </a:cubicBezTo>
                  <a:cubicBezTo>
                    <a:pt x="134" y="106"/>
                    <a:pt x="136" y="106"/>
                    <a:pt x="137" y="107"/>
                  </a:cubicBezTo>
                  <a:cubicBezTo>
                    <a:pt x="136" y="108"/>
                    <a:pt x="135" y="109"/>
                    <a:pt x="135" y="110"/>
                  </a:cubicBezTo>
                  <a:cubicBezTo>
                    <a:pt x="134" y="114"/>
                    <a:pt x="136" y="118"/>
                    <a:pt x="135" y="122"/>
                  </a:cubicBezTo>
                  <a:cubicBezTo>
                    <a:pt x="135" y="123"/>
                    <a:pt x="136" y="123"/>
                    <a:pt x="136" y="124"/>
                  </a:cubicBezTo>
                  <a:cubicBezTo>
                    <a:pt x="136" y="135"/>
                    <a:pt x="135" y="144"/>
                    <a:pt x="137" y="153"/>
                  </a:cubicBezTo>
                  <a:cubicBezTo>
                    <a:pt x="137" y="155"/>
                    <a:pt x="136" y="154"/>
                    <a:pt x="136" y="156"/>
                  </a:cubicBezTo>
                  <a:cubicBezTo>
                    <a:pt x="137" y="166"/>
                    <a:pt x="137" y="171"/>
                    <a:pt x="138" y="180"/>
                  </a:cubicBezTo>
                  <a:cubicBezTo>
                    <a:pt x="136" y="188"/>
                    <a:pt x="137" y="200"/>
                    <a:pt x="137" y="209"/>
                  </a:cubicBezTo>
                  <a:cubicBezTo>
                    <a:pt x="137" y="223"/>
                    <a:pt x="136" y="235"/>
                    <a:pt x="137" y="248"/>
                  </a:cubicBezTo>
                  <a:cubicBezTo>
                    <a:pt x="147" y="249"/>
                    <a:pt x="151" y="248"/>
                    <a:pt x="161" y="248"/>
                  </a:cubicBezTo>
                  <a:cubicBezTo>
                    <a:pt x="162" y="236"/>
                    <a:pt x="162" y="227"/>
                    <a:pt x="161" y="214"/>
                  </a:cubicBezTo>
                  <a:cubicBezTo>
                    <a:pt x="162" y="213"/>
                    <a:pt x="160" y="214"/>
                    <a:pt x="160" y="213"/>
                  </a:cubicBezTo>
                  <a:cubicBezTo>
                    <a:pt x="161" y="209"/>
                    <a:pt x="161" y="203"/>
                    <a:pt x="160" y="200"/>
                  </a:cubicBezTo>
                  <a:cubicBezTo>
                    <a:pt x="161" y="197"/>
                    <a:pt x="162" y="192"/>
                    <a:pt x="160" y="190"/>
                  </a:cubicBezTo>
                  <a:cubicBezTo>
                    <a:pt x="160" y="188"/>
                    <a:pt x="161" y="186"/>
                    <a:pt x="161" y="184"/>
                  </a:cubicBezTo>
                  <a:cubicBezTo>
                    <a:pt x="161" y="182"/>
                    <a:pt x="160" y="180"/>
                    <a:pt x="160" y="179"/>
                  </a:cubicBezTo>
                  <a:cubicBezTo>
                    <a:pt x="160" y="179"/>
                    <a:pt x="161" y="178"/>
                    <a:pt x="161" y="177"/>
                  </a:cubicBezTo>
                  <a:cubicBezTo>
                    <a:pt x="161" y="176"/>
                    <a:pt x="161" y="173"/>
                    <a:pt x="161" y="170"/>
                  </a:cubicBezTo>
                  <a:cubicBezTo>
                    <a:pt x="160" y="166"/>
                    <a:pt x="161" y="163"/>
                    <a:pt x="160" y="161"/>
                  </a:cubicBezTo>
                  <a:cubicBezTo>
                    <a:pt x="162" y="144"/>
                    <a:pt x="158" y="122"/>
                    <a:pt x="159" y="105"/>
                  </a:cubicBezTo>
                  <a:cubicBezTo>
                    <a:pt x="159" y="88"/>
                    <a:pt x="156" y="68"/>
                    <a:pt x="157" y="46"/>
                  </a:cubicBezTo>
                  <a:cubicBezTo>
                    <a:pt x="157" y="43"/>
                    <a:pt x="158" y="41"/>
                    <a:pt x="157" y="39"/>
                  </a:cubicBezTo>
                  <a:cubicBezTo>
                    <a:pt x="159" y="37"/>
                    <a:pt x="163" y="37"/>
                    <a:pt x="166" y="37"/>
                  </a:cubicBezTo>
                  <a:cubicBezTo>
                    <a:pt x="174" y="37"/>
                    <a:pt x="180" y="38"/>
                    <a:pt x="186" y="39"/>
                  </a:cubicBezTo>
                  <a:cubicBezTo>
                    <a:pt x="188" y="38"/>
                    <a:pt x="190" y="38"/>
                    <a:pt x="191" y="38"/>
                  </a:cubicBezTo>
                  <a:cubicBezTo>
                    <a:pt x="194" y="40"/>
                    <a:pt x="192" y="43"/>
                    <a:pt x="192" y="45"/>
                  </a:cubicBezTo>
                  <a:cubicBezTo>
                    <a:pt x="192" y="46"/>
                    <a:pt x="193" y="46"/>
                    <a:pt x="193" y="47"/>
                  </a:cubicBezTo>
                  <a:cubicBezTo>
                    <a:pt x="193" y="51"/>
                    <a:pt x="192" y="56"/>
                    <a:pt x="194" y="59"/>
                  </a:cubicBezTo>
                  <a:cubicBezTo>
                    <a:pt x="194" y="60"/>
                    <a:pt x="193" y="61"/>
                    <a:pt x="193" y="61"/>
                  </a:cubicBezTo>
                  <a:cubicBezTo>
                    <a:pt x="194" y="65"/>
                    <a:pt x="193" y="73"/>
                    <a:pt x="194" y="79"/>
                  </a:cubicBezTo>
                  <a:cubicBezTo>
                    <a:pt x="194" y="80"/>
                    <a:pt x="194" y="80"/>
                    <a:pt x="195" y="80"/>
                  </a:cubicBezTo>
                  <a:cubicBezTo>
                    <a:pt x="195" y="81"/>
                    <a:pt x="194" y="82"/>
                    <a:pt x="194" y="83"/>
                  </a:cubicBezTo>
                  <a:cubicBezTo>
                    <a:pt x="195" y="87"/>
                    <a:pt x="193" y="90"/>
                    <a:pt x="195" y="93"/>
                  </a:cubicBezTo>
                  <a:cubicBezTo>
                    <a:pt x="195" y="110"/>
                    <a:pt x="195" y="127"/>
                    <a:pt x="195" y="145"/>
                  </a:cubicBezTo>
                  <a:cubicBezTo>
                    <a:pt x="195" y="147"/>
                    <a:pt x="196" y="149"/>
                    <a:pt x="196" y="151"/>
                  </a:cubicBezTo>
                  <a:cubicBezTo>
                    <a:pt x="197" y="154"/>
                    <a:pt x="196" y="158"/>
                    <a:pt x="196" y="161"/>
                  </a:cubicBezTo>
                  <a:cubicBezTo>
                    <a:pt x="197" y="165"/>
                    <a:pt x="196" y="169"/>
                    <a:pt x="196" y="173"/>
                  </a:cubicBezTo>
                  <a:cubicBezTo>
                    <a:pt x="196" y="174"/>
                    <a:pt x="197" y="175"/>
                    <a:pt x="197" y="177"/>
                  </a:cubicBezTo>
                  <a:cubicBezTo>
                    <a:pt x="197" y="179"/>
                    <a:pt x="196" y="181"/>
                    <a:pt x="196" y="183"/>
                  </a:cubicBezTo>
                  <a:cubicBezTo>
                    <a:pt x="197" y="194"/>
                    <a:pt x="196" y="205"/>
                    <a:pt x="197" y="216"/>
                  </a:cubicBezTo>
                  <a:cubicBezTo>
                    <a:pt x="197" y="218"/>
                    <a:pt x="197" y="220"/>
                    <a:pt x="197" y="222"/>
                  </a:cubicBezTo>
                  <a:cubicBezTo>
                    <a:pt x="197" y="223"/>
                    <a:pt x="196" y="223"/>
                    <a:pt x="196" y="223"/>
                  </a:cubicBezTo>
                  <a:cubicBezTo>
                    <a:pt x="197" y="225"/>
                    <a:pt x="198" y="227"/>
                    <a:pt x="198" y="229"/>
                  </a:cubicBezTo>
                  <a:cubicBezTo>
                    <a:pt x="198" y="236"/>
                    <a:pt x="197" y="243"/>
                    <a:pt x="198" y="250"/>
                  </a:cubicBezTo>
                  <a:cubicBezTo>
                    <a:pt x="205" y="250"/>
                    <a:pt x="215" y="251"/>
                    <a:pt x="220" y="250"/>
                  </a:cubicBezTo>
                  <a:cubicBezTo>
                    <a:pt x="222" y="224"/>
                    <a:pt x="219" y="201"/>
                    <a:pt x="219" y="177"/>
                  </a:cubicBezTo>
                  <a:cubicBezTo>
                    <a:pt x="219" y="175"/>
                    <a:pt x="220" y="173"/>
                    <a:pt x="219" y="171"/>
                  </a:cubicBezTo>
                  <a:cubicBezTo>
                    <a:pt x="219" y="170"/>
                    <a:pt x="217" y="171"/>
                    <a:pt x="217" y="170"/>
                  </a:cubicBezTo>
                  <a:cubicBezTo>
                    <a:pt x="218" y="168"/>
                    <a:pt x="219" y="167"/>
                    <a:pt x="218" y="163"/>
                  </a:cubicBezTo>
                  <a:cubicBezTo>
                    <a:pt x="218" y="162"/>
                    <a:pt x="216" y="163"/>
                    <a:pt x="216" y="162"/>
                  </a:cubicBezTo>
                  <a:cubicBezTo>
                    <a:pt x="217" y="159"/>
                    <a:pt x="220" y="155"/>
                    <a:pt x="217" y="152"/>
                  </a:cubicBezTo>
                  <a:cubicBezTo>
                    <a:pt x="219" y="145"/>
                    <a:pt x="217" y="139"/>
                    <a:pt x="217" y="132"/>
                  </a:cubicBezTo>
                  <a:cubicBezTo>
                    <a:pt x="218" y="131"/>
                    <a:pt x="216" y="131"/>
                    <a:pt x="216" y="130"/>
                  </a:cubicBezTo>
                  <a:cubicBezTo>
                    <a:pt x="218" y="125"/>
                    <a:pt x="216" y="118"/>
                    <a:pt x="217" y="113"/>
                  </a:cubicBezTo>
                  <a:cubicBezTo>
                    <a:pt x="217" y="112"/>
                    <a:pt x="216" y="112"/>
                    <a:pt x="215" y="112"/>
                  </a:cubicBezTo>
                  <a:cubicBezTo>
                    <a:pt x="216" y="111"/>
                    <a:pt x="216" y="109"/>
                    <a:pt x="217" y="109"/>
                  </a:cubicBezTo>
                  <a:cubicBezTo>
                    <a:pt x="215" y="99"/>
                    <a:pt x="215" y="89"/>
                    <a:pt x="215" y="79"/>
                  </a:cubicBezTo>
                  <a:cubicBezTo>
                    <a:pt x="214" y="69"/>
                    <a:pt x="216" y="59"/>
                    <a:pt x="214" y="51"/>
                  </a:cubicBezTo>
                  <a:cubicBezTo>
                    <a:pt x="215" y="42"/>
                    <a:pt x="213" y="33"/>
                    <a:pt x="214" y="24"/>
                  </a:cubicBezTo>
                  <a:cubicBezTo>
                    <a:pt x="214" y="23"/>
                    <a:pt x="213" y="23"/>
                    <a:pt x="212" y="22"/>
                  </a:cubicBezTo>
                  <a:cubicBezTo>
                    <a:pt x="212" y="20"/>
                    <a:pt x="214" y="19"/>
                    <a:pt x="214" y="18"/>
                  </a:cubicBezTo>
                  <a:cubicBezTo>
                    <a:pt x="214" y="13"/>
                    <a:pt x="215" y="8"/>
                    <a:pt x="214" y="4"/>
                  </a:cubicBezTo>
                  <a:cubicBezTo>
                    <a:pt x="217" y="2"/>
                    <a:pt x="221" y="2"/>
                    <a:pt x="225" y="2"/>
                  </a:cubicBezTo>
                  <a:cubicBezTo>
                    <a:pt x="234" y="2"/>
                    <a:pt x="243" y="0"/>
                    <a:pt x="251" y="1"/>
                  </a:cubicBezTo>
                  <a:cubicBezTo>
                    <a:pt x="249" y="17"/>
                    <a:pt x="254" y="39"/>
                    <a:pt x="252" y="53"/>
                  </a:cubicBezTo>
                  <a:cubicBezTo>
                    <a:pt x="254" y="68"/>
                    <a:pt x="252" y="86"/>
                    <a:pt x="254" y="100"/>
                  </a:cubicBezTo>
                  <a:cubicBezTo>
                    <a:pt x="252" y="101"/>
                    <a:pt x="255" y="105"/>
                    <a:pt x="253" y="107"/>
                  </a:cubicBezTo>
                  <a:cubicBezTo>
                    <a:pt x="254" y="109"/>
                    <a:pt x="255" y="113"/>
                    <a:pt x="254" y="117"/>
                  </a:cubicBezTo>
                  <a:cubicBezTo>
                    <a:pt x="254" y="118"/>
                    <a:pt x="255" y="118"/>
                    <a:pt x="256" y="118"/>
                  </a:cubicBezTo>
                  <a:cubicBezTo>
                    <a:pt x="253" y="126"/>
                    <a:pt x="256" y="134"/>
                    <a:pt x="255" y="144"/>
                  </a:cubicBezTo>
                  <a:cubicBezTo>
                    <a:pt x="256" y="145"/>
                    <a:pt x="256" y="146"/>
                    <a:pt x="256" y="147"/>
                  </a:cubicBezTo>
                  <a:cubicBezTo>
                    <a:pt x="256" y="154"/>
                    <a:pt x="257" y="162"/>
                    <a:pt x="257" y="172"/>
                  </a:cubicBezTo>
                  <a:cubicBezTo>
                    <a:pt x="257" y="174"/>
                    <a:pt x="256" y="177"/>
                    <a:pt x="256" y="179"/>
                  </a:cubicBezTo>
                  <a:cubicBezTo>
                    <a:pt x="256" y="182"/>
                    <a:pt x="257" y="184"/>
                    <a:pt x="257" y="187"/>
                  </a:cubicBezTo>
                  <a:cubicBezTo>
                    <a:pt x="257" y="189"/>
                    <a:pt x="257" y="192"/>
                    <a:pt x="257" y="194"/>
                  </a:cubicBezTo>
                  <a:cubicBezTo>
                    <a:pt x="257" y="196"/>
                    <a:pt x="258" y="198"/>
                    <a:pt x="258" y="199"/>
                  </a:cubicBezTo>
                  <a:cubicBezTo>
                    <a:pt x="258" y="199"/>
                    <a:pt x="257" y="200"/>
                    <a:pt x="257" y="200"/>
                  </a:cubicBezTo>
                  <a:cubicBezTo>
                    <a:pt x="257" y="201"/>
                    <a:pt x="258" y="202"/>
                    <a:pt x="258" y="202"/>
                  </a:cubicBezTo>
                  <a:cubicBezTo>
                    <a:pt x="258" y="203"/>
                    <a:pt x="257" y="205"/>
                    <a:pt x="257" y="206"/>
                  </a:cubicBezTo>
                  <a:cubicBezTo>
                    <a:pt x="257" y="208"/>
                    <a:pt x="258" y="210"/>
                    <a:pt x="258" y="212"/>
                  </a:cubicBezTo>
                  <a:cubicBezTo>
                    <a:pt x="257" y="225"/>
                    <a:pt x="257" y="236"/>
                    <a:pt x="257" y="249"/>
                  </a:cubicBezTo>
                  <a:cubicBezTo>
                    <a:pt x="271" y="251"/>
                    <a:pt x="286" y="250"/>
                    <a:pt x="299" y="249"/>
                  </a:cubicBezTo>
                  <a:cubicBezTo>
                    <a:pt x="301" y="249"/>
                    <a:pt x="302" y="248"/>
                    <a:pt x="304" y="250"/>
                  </a:cubicBezTo>
                  <a:cubicBezTo>
                    <a:pt x="303" y="253"/>
                    <a:pt x="299" y="252"/>
                    <a:pt x="296" y="252"/>
                  </a:cubicBezTo>
                  <a:cubicBezTo>
                    <a:pt x="292" y="252"/>
                    <a:pt x="287" y="253"/>
                    <a:pt x="284" y="253"/>
                  </a:cubicBezTo>
                  <a:cubicBezTo>
                    <a:pt x="281" y="253"/>
                    <a:pt x="278" y="252"/>
                    <a:pt x="275" y="251"/>
                  </a:cubicBezTo>
                  <a:cubicBezTo>
                    <a:pt x="270" y="252"/>
                    <a:pt x="263" y="251"/>
                    <a:pt x="258" y="251"/>
                  </a:cubicBezTo>
                  <a:cubicBezTo>
                    <a:pt x="256" y="252"/>
                    <a:pt x="258" y="254"/>
                    <a:pt x="256" y="254"/>
                  </a:cubicBezTo>
                  <a:cubicBezTo>
                    <a:pt x="255" y="254"/>
                    <a:pt x="254" y="253"/>
                    <a:pt x="254" y="251"/>
                  </a:cubicBezTo>
                  <a:cubicBezTo>
                    <a:pt x="244" y="251"/>
                    <a:pt x="234" y="252"/>
                    <a:pt x="224" y="252"/>
                  </a:cubicBezTo>
                  <a:cubicBezTo>
                    <a:pt x="223" y="252"/>
                    <a:pt x="223" y="253"/>
                    <a:pt x="222" y="254"/>
                  </a:cubicBezTo>
                  <a:cubicBezTo>
                    <a:pt x="221" y="254"/>
                    <a:pt x="221" y="253"/>
                    <a:pt x="220" y="252"/>
                  </a:cubicBezTo>
                  <a:cubicBezTo>
                    <a:pt x="211" y="252"/>
                    <a:pt x="197" y="252"/>
                    <a:pt x="187" y="251"/>
                  </a:cubicBezTo>
                  <a:cubicBezTo>
                    <a:pt x="186" y="251"/>
                    <a:pt x="187" y="253"/>
                    <a:pt x="186" y="253"/>
                  </a:cubicBezTo>
                  <a:cubicBezTo>
                    <a:pt x="185" y="250"/>
                    <a:pt x="181" y="252"/>
                    <a:pt x="179" y="251"/>
                  </a:cubicBezTo>
                  <a:cubicBezTo>
                    <a:pt x="178" y="251"/>
                    <a:pt x="179" y="253"/>
                    <a:pt x="177" y="253"/>
                  </a:cubicBezTo>
                  <a:cubicBezTo>
                    <a:pt x="175" y="253"/>
                    <a:pt x="178" y="252"/>
                    <a:pt x="178" y="251"/>
                  </a:cubicBezTo>
                  <a:cubicBezTo>
                    <a:pt x="173" y="251"/>
                    <a:pt x="167" y="249"/>
                    <a:pt x="162" y="252"/>
                  </a:cubicBezTo>
                  <a:cubicBezTo>
                    <a:pt x="157" y="249"/>
                    <a:pt x="153" y="250"/>
                    <a:pt x="147" y="250"/>
                  </a:cubicBezTo>
                  <a:cubicBezTo>
                    <a:pt x="143" y="250"/>
                    <a:pt x="138" y="250"/>
                    <a:pt x="136" y="251"/>
                  </a:cubicBezTo>
                  <a:cubicBezTo>
                    <a:pt x="132" y="248"/>
                    <a:pt x="127" y="250"/>
                    <a:pt x="123" y="250"/>
                  </a:cubicBezTo>
                  <a:cubicBezTo>
                    <a:pt x="123" y="250"/>
                    <a:pt x="122" y="249"/>
                    <a:pt x="121" y="249"/>
                  </a:cubicBezTo>
                  <a:cubicBezTo>
                    <a:pt x="120" y="248"/>
                    <a:pt x="117" y="250"/>
                    <a:pt x="114" y="249"/>
                  </a:cubicBezTo>
                  <a:cubicBezTo>
                    <a:pt x="113" y="249"/>
                    <a:pt x="112" y="249"/>
                    <a:pt x="109" y="249"/>
                  </a:cubicBezTo>
                  <a:cubicBezTo>
                    <a:pt x="107" y="249"/>
                    <a:pt x="107" y="251"/>
                    <a:pt x="105" y="251"/>
                  </a:cubicBezTo>
                  <a:cubicBezTo>
                    <a:pt x="105" y="250"/>
                    <a:pt x="106" y="250"/>
                    <a:pt x="105" y="249"/>
                  </a:cubicBezTo>
                  <a:cubicBezTo>
                    <a:pt x="102" y="249"/>
                    <a:pt x="98" y="250"/>
                    <a:pt x="94" y="250"/>
                  </a:cubicBezTo>
                  <a:cubicBezTo>
                    <a:pt x="88" y="250"/>
                    <a:pt x="80" y="251"/>
                    <a:pt x="74" y="250"/>
                  </a:cubicBezTo>
                  <a:cubicBezTo>
                    <a:pt x="70" y="250"/>
                    <a:pt x="67" y="248"/>
                    <a:pt x="63" y="250"/>
                  </a:cubicBezTo>
                  <a:cubicBezTo>
                    <a:pt x="63" y="250"/>
                    <a:pt x="63" y="249"/>
                    <a:pt x="63" y="248"/>
                  </a:cubicBezTo>
                  <a:cubicBezTo>
                    <a:pt x="62" y="249"/>
                    <a:pt x="61" y="248"/>
                    <a:pt x="60" y="248"/>
                  </a:cubicBezTo>
                  <a:cubicBezTo>
                    <a:pt x="59" y="248"/>
                    <a:pt x="59" y="249"/>
                    <a:pt x="58" y="249"/>
                  </a:cubicBezTo>
                  <a:cubicBezTo>
                    <a:pt x="54" y="249"/>
                    <a:pt x="48" y="250"/>
                    <a:pt x="45" y="249"/>
                  </a:cubicBezTo>
                  <a:cubicBezTo>
                    <a:pt x="44" y="249"/>
                    <a:pt x="41" y="250"/>
                    <a:pt x="40" y="251"/>
                  </a:cubicBezTo>
                  <a:close/>
                  <a:moveTo>
                    <a:pt x="237" y="3"/>
                  </a:moveTo>
                  <a:cubicBezTo>
                    <a:pt x="230" y="11"/>
                    <a:pt x="223" y="19"/>
                    <a:pt x="219" y="30"/>
                  </a:cubicBezTo>
                  <a:cubicBezTo>
                    <a:pt x="217" y="31"/>
                    <a:pt x="216" y="33"/>
                    <a:pt x="216" y="35"/>
                  </a:cubicBezTo>
                  <a:cubicBezTo>
                    <a:pt x="216" y="35"/>
                    <a:pt x="216" y="36"/>
                    <a:pt x="217" y="36"/>
                  </a:cubicBezTo>
                  <a:cubicBezTo>
                    <a:pt x="225" y="26"/>
                    <a:pt x="232" y="14"/>
                    <a:pt x="241" y="4"/>
                  </a:cubicBezTo>
                  <a:cubicBezTo>
                    <a:pt x="239" y="4"/>
                    <a:pt x="238" y="3"/>
                    <a:pt x="237" y="3"/>
                  </a:cubicBezTo>
                  <a:close/>
                  <a:moveTo>
                    <a:pt x="242" y="5"/>
                  </a:moveTo>
                  <a:cubicBezTo>
                    <a:pt x="242" y="7"/>
                    <a:pt x="240" y="7"/>
                    <a:pt x="240" y="9"/>
                  </a:cubicBezTo>
                  <a:cubicBezTo>
                    <a:pt x="232" y="17"/>
                    <a:pt x="227" y="28"/>
                    <a:pt x="220" y="37"/>
                  </a:cubicBezTo>
                  <a:cubicBezTo>
                    <a:pt x="220" y="38"/>
                    <a:pt x="221" y="38"/>
                    <a:pt x="220" y="39"/>
                  </a:cubicBezTo>
                  <a:cubicBezTo>
                    <a:pt x="219" y="40"/>
                    <a:pt x="219" y="40"/>
                    <a:pt x="217" y="40"/>
                  </a:cubicBezTo>
                  <a:cubicBezTo>
                    <a:pt x="216" y="42"/>
                    <a:pt x="217" y="44"/>
                    <a:pt x="217" y="46"/>
                  </a:cubicBezTo>
                  <a:cubicBezTo>
                    <a:pt x="218" y="46"/>
                    <a:pt x="218" y="44"/>
                    <a:pt x="220" y="44"/>
                  </a:cubicBezTo>
                  <a:cubicBezTo>
                    <a:pt x="228" y="30"/>
                    <a:pt x="239" y="18"/>
                    <a:pt x="248" y="4"/>
                  </a:cubicBezTo>
                  <a:cubicBezTo>
                    <a:pt x="245" y="2"/>
                    <a:pt x="244" y="5"/>
                    <a:pt x="242" y="5"/>
                  </a:cubicBezTo>
                  <a:close/>
                  <a:moveTo>
                    <a:pt x="217" y="5"/>
                  </a:moveTo>
                  <a:cubicBezTo>
                    <a:pt x="216" y="9"/>
                    <a:pt x="216" y="11"/>
                    <a:pt x="217" y="15"/>
                  </a:cubicBezTo>
                  <a:cubicBezTo>
                    <a:pt x="220" y="12"/>
                    <a:pt x="222" y="8"/>
                    <a:pt x="225" y="5"/>
                  </a:cubicBezTo>
                  <a:cubicBezTo>
                    <a:pt x="222" y="5"/>
                    <a:pt x="220" y="4"/>
                    <a:pt x="217" y="5"/>
                  </a:cubicBezTo>
                  <a:close/>
                  <a:moveTo>
                    <a:pt x="227" y="4"/>
                  </a:moveTo>
                  <a:cubicBezTo>
                    <a:pt x="223" y="10"/>
                    <a:pt x="219" y="15"/>
                    <a:pt x="216" y="22"/>
                  </a:cubicBezTo>
                  <a:cubicBezTo>
                    <a:pt x="217" y="23"/>
                    <a:pt x="216" y="26"/>
                    <a:pt x="217" y="26"/>
                  </a:cubicBezTo>
                  <a:cubicBezTo>
                    <a:pt x="222" y="20"/>
                    <a:pt x="225" y="13"/>
                    <a:pt x="231" y="8"/>
                  </a:cubicBezTo>
                  <a:cubicBezTo>
                    <a:pt x="231" y="6"/>
                    <a:pt x="232" y="6"/>
                    <a:pt x="232" y="5"/>
                  </a:cubicBezTo>
                  <a:cubicBezTo>
                    <a:pt x="231" y="4"/>
                    <a:pt x="229" y="4"/>
                    <a:pt x="227" y="4"/>
                  </a:cubicBezTo>
                  <a:close/>
                  <a:moveTo>
                    <a:pt x="248" y="9"/>
                  </a:moveTo>
                  <a:cubicBezTo>
                    <a:pt x="248" y="10"/>
                    <a:pt x="247" y="10"/>
                    <a:pt x="247" y="10"/>
                  </a:cubicBezTo>
                  <a:cubicBezTo>
                    <a:pt x="243" y="15"/>
                    <a:pt x="239" y="21"/>
                    <a:pt x="235" y="26"/>
                  </a:cubicBezTo>
                  <a:cubicBezTo>
                    <a:pt x="232" y="32"/>
                    <a:pt x="227" y="35"/>
                    <a:pt x="225" y="39"/>
                  </a:cubicBezTo>
                  <a:cubicBezTo>
                    <a:pt x="224" y="40"/>
                    <a:pt x="223" y="43"/>
                    <a:pt x="221" y="45"/>
                  </a:cubicBezTo>
                  <a:cubicBezTo>
                    <a:pt x="219" y="49"/>
                    <a:pt x="215" y="51"/>
                    <a:pt x="217" y="56"/>
                  </a:cubicBezTo>
                  <a:cubicBezTo>
                    <a:pt x="220" y="55"/>
                    <a:pt x="220" y="51"/>
                    <a:pt x="223" y="50"/>
                  </a:cubicBezTo>
                  <a:cubicBezTo>
                    <a:pt x="226" y="43"/>
                    <a:pt x="232" y="39"/>
                    <a:pt x="235" y="32"/>
                  </a:cubicBezTo>
                  <a:cubicBezTo>
                    <a:pt x="240" y="27"/>
                    <a:pt x="244" y="21"/>
                    <a:pt x="249" y="15"/>
                  </a:cubicBezTo>
                  <a:cubicBezTo>
                    <a:pt x="249" y="14"/>
                    <a:pt x="248" y="11"/>
                    <a:pt x="249" y="9"/>
                  </a:cubicBezTo>
                  <a:cubicBezTo>
                    <a:pt x="248" y="9"/>
                    <a:pt x="248" y="9"/>
                    <a:pt x="248" y="9"/>
                  </a:cubicBezTo>
                  <a:close/>
                  <a:moveTo>
                    <a:pt x="248" y="20"/>
                  </a:moveTo>
                  <a:cubicBezTo>
                    <a:pt x="238" y="31"/>
                    <a:pt x="230" y="44"/>
                    <a:pt x="221" y="56"/>
                  </a:cubicBezTo>
                  <a:cubicBezTo>
                    <a:pt x="221" y="57"/>
                    <a:pt x="220" y="58"/>
                    <a:pt x="220" y="59"/>
                  </a:cubicBezTo>
                  <a:cubicBezTo>
                    <a:pt x="219" y="59"/>
                    <a:pt x="218" y="60"/>
                    <a:pt x="217" y="60"/>
                  </a:cubicBezTo>
                  <a:cubicBezTo>
                    <a:pt x="217" y="63"/>
                    <a:pt x="217" y="66"/>
                    <a:pt x="218" y="68"/>
                  </a:cubicBezTo>
                  <a:cubicBezTo>
                    <a:pt x="227" y="59"/>
                    <a:pt x="232" y="46"/>
                    <a:pt x="241" y="37"/>
                  </a:cubicBezTo>
                  <a:cubicBezTo>
                    <a:pt x="242" y="31"/>
                    <a:pt x="252" y="27"/>
                    <a:pt x="248" y="20"/>
                  </a:cubicBezTo>
                  <a:cubicBezTo>
                    <a:pt x="248" y="20"/>
                    <a:pt x="248" y="20"/>
                    <a:pt x="248" y="20"/>
                  </a:cubicBezTo>
                  <a:close/>
                  <a:moveTo>
                    <a:pt x="227" y="66"/>
                  </a:moveTo>
                  <a:cubicBezTo>
                    <a:pt x="227" y="66"/>
                    <a:pt x="226" y="65"/>
                    <a:pt x="227" y="65"/>
                  </a:cubicBezTo>
                  <a:cubicBezTo>
                    <a:pt x="227" y="64"/>
                    <a:pt x="228" y="64"/>
                    <a:pt x="229" y="63"/>
                  </a:cubicBezTo>
                  <a:cubicBezTo>
                    <a:pt x="231" y="59"/>
                    <a:pt x="234" y="55"/>
                    <a:pt x="236" y="51"/>
                  </a:cubicBezTo>
                  <a:cubicBezTo>
                    <a:pt x="239" y="47"/>
                    <a:pt x="243" y="44"/>
                    <a:pt x="246" y="41"/>
                  </a:cubicBezTo>
                  <a:cubicBezTo>
                    <a:pt x="248" y="37"/>
                    <a:pt x="251" y="33"/>
                    <a:pt x="249" y="30"/>
                  </a:cubicBezTo>
                  <a:cubicBezTo>
                    <a:pt x="245" y="33"/>
                    <a:pt x="243" y="38"/>
                    <a:pt x="239" y="41"/>
                  </a:cubicBezTo>
                  <a:cubicBezTo>
                    <a:pt x="238" y="45"/>
                    <a:pt x="235" y="47"/>
                    <a:pt x="233" y="50"/>
                  </a:cubicBezTo>
                  <a:cubicBezTo>
                    <a:pt x="231" y="55"/>
                    <a:pt x="227" y="58"/>
                    <a:pt x="225" y="63"/>
                  </a:cubicBezTo>
                  <a:cubicBezTo>
                    <a:pt x="224" y="63"/>
                    <a:pt x="224" y="66"/>
                    <a:pt x="223" y="65"/>
                  </a:cubicBezTo>
                  <a:cubicBezTo>
                    <a:pt x="221" y="69"/>
                    <a:pt x="216" y="73"/>
                    <a:pt x="217" y="78"/>
                  </a:cubicBezTo>
                  <a:cubicBezTo>
                    <a:pt x="220" y="74"/>
                    <a:pt x="223" y="70"/>
                    <a:pt x="227" y="66"/>
                  </a:cubicBezTo>
                  <a:close/>
                  <a:moveTo>
                    <a:pt x="233" y="59"/>
                  </a:moveTo>
                  <a:cubicBezTo>
                    <a:pt x="229" y="66"/>
                    <a:pt x="223" y="73"/>
                    <a:pt x="219" y="79"/>
                  </a:cubicBezTo>
                  <a:cubicBezTo>
                    <a:pt x="219" y="80"/>
                    <a:pt x="219" y="81"/>
                    <a:pt x="219" y="81"/>
                  </a:cubicBezTo>
                  <a:cubicBezTo>
                    <a:pt x="219" y="82"/>
                    <a:pt x="218" y="82"/>
                    <a:pt x="218" y="83"/>
                  </a:cubicBezTo>
                  <a:cubicBezTo>
                    <a:pt x="217" y="84"/>
                    <a:pt x="218" y="86"/>
                    <a:pt x="218" y="86"/>
                  </a:cubicBezTo>
                  <a:cubicBezTo>
                    <a:pt x="229" y="73"/>
                    <a:pt x="239" y="59"/>
                    <a:pt x="250" y="46"/>
                  </a:cubicBezTo>
                  <a:cubicBezTo>
                    <a:pt x="249" y="44"/>
                    <a:pt x="250" y="41"/>
                    <a:pt x="249" y="39"/>
                  </a:cubicBezTo>
                  <a:cubicBezTo>
                    <a:pt x="244" y="46"/>
                    <a:pt x="238" y="52"/>
                    <a:pt x="233" y="59"/>
                  </a:cubicBezTo>
                  <a:close/>
                  <a:moveTo>
                    <a:pt x="160" y="40"/>
                  </a:moveTo>
                  <a:cubicBezTo>
                    <a:pt x="160" y="43"/>
                    <a:pt x="159" y="47"/>
                    <a:pt x="160" y="49"/>
                  </a:cubicBezTo>
                  <a:cubicBezTo>
                    <a:pt x="162" y="46"/>
                    <a:pt x="165" y="44"/>
                    <a:pt x="166" y="40"/>
                  </a:cubicBezTo>
                  <a:cubicBezTo>
                    <a:pt x="164" y="40"/>
                    <a:pt x="163" y="41"/>
                    <a:pt x="160" y="40"/>
                  </a:cubicBezTo>
                  <a:close/>
                  <a:moveTo>
                    <a:pt x="168" y="40"/>
                  </a:moveTo>
                  <a:cubicBezTo>
                    <a:pt x="166" y="46"/>
                    <a:pt x="158" y="50"/>
                    <a:pt x="160" y="59"/>
                  </a:cubicBezTo>
                  <a:cubicBezTo>
                    <a:pt x="164" y="53"/>
                    <a:pt x="168" y="46"/>
                    <a:pt x="171" y="41"/>
                  </a:cubicBezTo>
                  <a:cubicBezTo>
                    <a:pt x="170" y="41"/>
                    <a:pt x="169" y="40"/>
                    <a:pt x="168" y="40"/>
                  </a:cubicBezTo>
                  <a:close/>
                  <a:moveTo>
                    <a:pt x="175" y="41"/>
                  </a:moveTo>
                  <a:cubicBezTo>
                    <a:pt x="172" y="45"/>
                    <a:pt x="167" y="48"/>
                    <a:pt x="166" y="54"/>
                  </a:cubicBezTo>
                  <a:cubicBezTo>
                    <a:pt x="162" y="55"/>
                    <a:pt x="164" y="60"/>
                    <a:pt x="160" y="61"/>
                  </a:cubicBezTo>
                  <a:cubicBezTo>
                    <a:pt x="161" y="63"/>
                    <a:pt x="159" y="67"/>
                    <a:pt x="160" y="70"/>
                  </a:cubicBezTo>
                  <a:cubicBezTo>
                    <a:pt x="163" y="70"/>
                    <a:pt x="163" y="66"/>
                    <a:pt x="164" y="64"/>
                  </a:cubicBezTo>
                  <a:cubicBezTo>
                    <a:pt x="166" y="62"/>
                    <a:pt x="168" y="60"/>
                    <a:pt x="170" y="57"/>
                  </a:cubicBezTo>
                  <a:cubicBezTo>
                    <a:pt x="171" y="55"/>
                    <a:pt x="172" y="53"/>
                    <a:pt x="173" y="52"/>
                  </a:cubicBezTo>
                  <a:cubicBezTo>
                    <a:pt x="173" y="51"/>
                    <a:pt x="174" y="52"/>
                    <a:pt x="174" y="52"/>
                  </a:cubicBezTo>
                  <a:cubicBezTo>
                    <a:pt x="176" y="49"/>
                    <a:pt x="178" y="45"/>
                    <a:pt x="180" y="42"/>
                  </a:cubicBezTo>
                  <a:cubicBezTo>
                    <a:pt x="179" y="40"/>
                    <a:pt x="177" y="41"/>
                    <a:pt x="175" y="41"/>
                  </a:cubicBezTo>
                  <a:close/>
                  <a:moveTo>
                    <a:pt x="183" y="42"/>
                  </a:moveTo>
                  <a:cubicBezTo>
                    <a:pt x="176" y="52"/>
                    <a:pt x="167" y="60"/>
                    <a:pt x="162" y="73"/>
                  </a:cubicBezTo>
                  <a:cubicBezTo>
                    <a:pt x="161" y="74"/>
                    <a:pt x="161" y="75"/>
                    <a:pt x="160" y="76"/>
                  </a:cubicBezTo>
                  <a:cubicBezTo>
                    <a:pt x="160" y="77"/>
                    <a:pt x="160" y="79"/>
                    <a:pt x="160" y="80"/>
                  </a:cubicBezTo>
                  <a:cubicBezTo>
                    <a:pt x="163" y="80"/>
                    <a:pt x="164" y="76"/>
                    <a:pt x="166" y="74"/>
                  </a:cubicBezTo>
                  <a:cubicBezTo>
                    <a:pt x="171" y="62"/>
                    <a:pt x="181" y="54"/>
                    <a:pt x="187" y="42"/>
                  </a:cubicBezTo>
                  <a:cubicBezTo>
                    <a:pt x="185" y="41"/>
                    <a:pt x="184" y="42"/>
                    <a:pt x="183" y="42"/>
                  </a:cubicBezTo>
                  <a:close/>
                  <a:moveTo>
                    <a:pt x="161" y="84"/>
                  </a:moveTo>
                  <a:cubicBezTo>
                    <a:pt x="161" y="87"/>
                    <a:pt x="160" y="88"/>
                    <a:pt x="161" y="91"/>
                  </a:cubicBezTo>
                  <a:cubicBezTo>
                    <a:pt x="165" y="88"/>
                    <a:pt x="168" y="83"/>
                    <a:pt x="170" y="77"/>
                  </a:cubicBezTo>
                  <a:cubicBezTo>
                    <a:pt x="173" y="76"/>
                    <a:pt x="173" y="73"/>
                    <a:pt x="175" y="70"/>
                  </a:cubicBezTo>
                  <a:cubicBezTo>
                    <a:pt x="176" y="69"/>
                    <a:pt x="177" y="68"/>
                    <a:pt x="178" y="66"/>
                  </a:cubicBezTo>
                  <a:cubicBezTo>
                    <a:pt x="179" y="65"/>
                    <a:pt x="180" y="63"/>
                    <a:pt x="181" y="61"/>
                  </a:cubicBezTo>
                  <a:cubicBezTo>
                    <a:pt x="184" y="57"/>
                    <a:pt x="191" y="50"/>
                    <a:pt x="189" y="44"/>
                  </a:cubicBezTo>
                  <a:cubicBezTo>
                    <a:pt x="178" y="56"/>
                    <a:pt x="169" y="71"/>
                    <a:pt x="161" y="84"/>
                  </a:cubicBezTo>
                  <a:close/>
                  <a:moveTo>
                    <a:pt x="245" y="54"/>
                  </a:moveTo>
                  <a:cubicBezTo>
                    <a:pt x="244" y="56"/>
                    <a:pt x="242" y="58"/>
                    <a:pt x="240" y="60"/>
                  </a:cubicBezTo>
                  <a:cubicBezTo>
                    <a:pt x="240" y="61"/>
                    <a:pt x="240" y="62"/>
                    <a:pt x="239" y="62"/>
                  </a:cubicBezTo>
                  <a:cubicBezTo>
                    <a:pt x="239" y="62"/>
                    <a:pt x="238" y="62"/>
                    <a:pt x="238" y="62"/>
                  </a:cubicBezTo>
                  <a:cubicBezTo>
                    <a:pt x="238" y="63"/>
                    <a:pt x="238" y="64"/>
                    <a:pt x="237" y="65"/>
                  </a:cubicBezTo>
                  <a:cubicBezTo>
                    <a:pt x="234" y="69"/>
                    <a:pt x="231" y="72"/>
                    <a:pt x="229" y="76"/>
                  </a:cubicBezTo>
                  <a:cubicBezTo>
                    <a:pt x="225" y="81"/>
                    <a:pt x="222" y="84"/>
                    <a:pt x="220" y="89"/>
                  </a:cubicBezTo>
                  <a:cubicBezTo>
                    <a:pt x="219" y="90"/>
                    <a:pt x="218" y="90"/>
                    <a:pt x="218" y="91"/>
                  </a:cubicBezTo>
                  <a:cubicBezTo>
                    <a:pt x="218" y="92"/>
                    <a:pt x="217" y="96"/>
                    <a:pt x="219" y="97"/>
                  </a:cubicBezTo>
                  <a:cubicBezTo>
                    <a:pt x="223" y="93"/>
                    <a:pt x="226" y="88"/>
                    <a:pt x="229" y="83"/>
                  </a:cubicBezTo>
                  <a:cubicBezTo>
                    <a:pt x="236" y="74"/>
                    <a:pt x="244" y="65"/>
                    <a:pt x="250" y="55"/>
                  </a:cubicBezTo>
                  <a:cubicBezTo>
                    <a:pt x="250" y="53"/>
                    <a:pt x="250" y="52"/>
                    <a:pt x="250" y="50"/>
                  </a:cubicBezTo>
                  <a:cubicBezTo>
                    <a:pt x="249" y="50"/>
                    <a:pt x="248" y="49"/>
                    <a:pt x="248" y="50"/>
                  </a:cubicBezTo>
                  <a:cubicBezTo>
                    <a:pt x="249" y="52"/>
                    <a:pt x="246" y="53"/>
                    <a:pt x="245" y="54"/>
                  </a:cubicBezTo>
                  <a:close/>
                  <a:moveTo>
                    <a:pt x="169" y="82"/>
                  </a:moveTo>
                  <a:cubicBezTo>
                    <a:pt x="169" y="83"/>
                    <a:pt x="169" y="82"/>
                    <a:pt x="169" y="83"/>
                  </a:cubicBezTo>
                  <a:cubicBezTo>
                    <a:pt x="167" y="84"/>
                    <a:pt x="167" y="86"/>
                    <a:pt x="166" y="88"/>
                  </a:cubicBezTo>
                  <a:cubicBezTo>
                    <a:pt x="166" y="88"/>
                    <a:pt x="166" y="89"/>
                    <a:pt x="165" y="90"/>
                  </a:cubicBezTo>
                  <a:cubicBezTo>
                    <a:pt x="165" y="90"/>
                    <a:pt x="164" y="90"/>
                    <a:pt x="164" y="90"/>
                  </a:cubicBezTo>
                  <a:cubicBezTo>
                    <a:pt x="164" y="95"/>
                    <a:pt x="159" y="97"/>
                    <a:pt x="161" y="102"/>
                  </a:cubicBezTo>
                  <a:cubicBezTo>
                    <a:pt x="172" y="88"/>
                    <a:pt x="181" y="73"/>
                    <a:pt x="191" y="59"/>
                  </a:cubicBezTo>
                  <a:cubicBezTo>
                    <a:pt x="190" y="57"/>
                    <a:pt x="191" y="53"/>
                    <a:pt x="189" y="52"/>
                  </a:cubicBezTo>
                  <a:cubicBezTo>
                    <a:pt x="182" y="62"/>
                    <a:pt x="177" y="73"/>
                    <a:pt x="169" y="82"/>
                  </a:cubicBezTo>
                  <a:close/>
                  <a:moveTo>
                    <a:pt x="235" y="78"/>
                  </a:moveTo>
                  <a:cubicBezTo>
                    <a:pt x="232" y="84"/>
                    <a:pt x="227" y="92"/>
                    <a:pt x="221" y="97"/>
                  </a:cubicBezTo>
                  <a:cubicBezTo>
                    <a:pt x="221" y="98"/>
                    <a:pt x="221" y="98"/>
                    <a:pt x="221" y="100"/>
                  </a:cubicBezTo>
                  <a:cubicBezTo>
                    <a:pt x="220" y="100"/>
                    <a:pt x="219" y="100"/>
                    <a:pt x="218" y="100"/>
                  </a:cubicBezTo>
                  <a:cubicBezTo>
                    <a:pt x="218" y="102"/>
                    <a:pt x="219" y="104"/>
                    <a:pt x="219" y="106"/>
                  </a:cubicBezTo>
                  <a:cubicBezTo>
                    <a:pt x="221" y="105"/>
                    <a:pt x="221" y="103"/>
                    <a:pt x="222" y="101"/>
                  </a:cubicBezTo>
                  <a:cubicBezTo>
                    <a:pt x="225" y="97"/>
                    <a:pt x="230" y="93"/>
                    <a:pt x="234" y="88"/>
                  </a:cubicBezTo>
                  <a:cubicBezTo>
                    <a:pt x="237" y="84"/>
                    <a:pt x="240" y="80"/>
                    <a:pt x="243" y="76"/>
                  </a:cubicBezTo>
                  <a:cubicBezTo>
                    <a:pt x="246" y="72"/>
                    <a:pt x="253" y="64"/>
                    <a:pt x="250" y="60"/>
                  </a:cubicBezTo>
                  <a:cubicBezTo>
                    <a:pt x="245" y="66"/>
                    <a:pt x="241" y="73"/>
                    <a:pt x="235" y="78"/>
                  </a:cubicBezTo>
                  <a:close/>
                  <a:moveTo>
                    <a:pt x="181" y="77"/>
                  </a:moveTo>
                  <a:cubicBezTo>
                    <a:pt x="179" y="79"/>
                    <a:pt x="177" y="81"/>
                    <a:pt x="177" y="84"/>
                  </a:cubicBezTo>
                  <a:cubicBezTo>
                    <a:pt x="175" y="85"/>
                    <a:pt x="173" y="88"/>
                    <a:pt x="173" y="90"/>
                  </a:cubicBezTo>
                  <a:cubicBezTo>
                    <a:pt x="168" y="93"/>
                    <a:pt x="166" y="99"/>
                    <a:pt x="162" y="103"/>
                  </a:cubicBezTo>
                  <a:cubicBezTo>
                    <a:pt x="162" y="105"/>
                    <a:pt x="162" y="106"/>
                    <a:pt x="163" y="107"/>
                  </a:cubicBezTo>
                  <a:cubicBezTo>
                    <a:pt x="161" y="108"/>
                    <a:pt x="161" y="110"/>
                    <a:pt x="161" y="112"/>
                  </a:cubicBezTo>
                  <a:cubicBezTo>
                    <a:pt x="166" y="109"/>
                    <a:pt x="167" y="102"/>
                    <a:pt x="172" y="99"/>
                  </a:cubicBezTo>
                  <a:cubicBezTo>
                    <a:pt x="178" y="89"/>
                    <a:pt x="185" y="80"/>
                    <a:pt x="191" y="70"/>
                  </a:cubicBezTo>
                  <a:cubicBezTo>
                    <a:pt x="191" y="68"/>
                    <a:pt x="191" y="66"/>
                    <a:pt x="191" y="64"/>
                  </a:cubicBezTo>
                  <a:cubicBezTo>
                    <a:pt x="191" y="64"/>
                    <a:pt x="191" y="64"/>
                    <a:pt x="190" y="64"/>
                  </a:cubicBezTo>
                  <a:cubicBezTo>
                    <a:pt x="187" y="68"/>
                    <a:pt x="182" y="71"/>
                    <a:pt x="181" y="77"/>
                  </a:cubicBezTo>
                  <a:close/>
                  <a:moveTo>
                    <a:pt x="228" y="96"/>
                  </a:moveTo>
                  <a:cubicBezTo>
                    <a:pt x="226" y="101"/>
                    <a:pt x="222" y="105"/>
                    <a:pt x="219" y="109"/>
                  </a:cubicBezTo>
                  <a:cubicBezTo>
                    <a:pt x="220" y="111"/>
                    <a:pt x="219" y="114"/>
                    <a:pt x="219" y="115"/>
                  </a:cubicBezTo>
                  <a:cubicBezTo>
                    <a:pt x="228" y="105"/>
                    <a:pt x="235" y="93"/>
                    <a:pt x="245" y="84"/>
                  </a:cubicBezTo>
                  <a:cubicBezTo>
                    <a:pt x="246" y="79"/>
                    <a:pt x="252" y="75"/>
                    <a:pt x="250" y="70"/>
                  </a:cubicBezTo>
                  <a:cubicBezTo>
                    <a:pt x="243" y="78"/>
                    <a:pt x="237" y="89"/>
                    <a:pt x="228" y="96"/>
                  </a:cubicBezTo>
                  <a:close/>
                  <a:moveTo>
                    <a:pt x="190" y="75"/>
                  </a:moveTo>
                  <a:cubicBezTo>
                    <a:pt x="188" y="77"/>
                    <a:pt x="186" y="80"/>
                    <a:pt x="184" y="84"/>
                  </a:cubicBezTo>
                  <a:cubicBezTo>
                    <a:pt x="183" y="85"/>
                    <a:pt x="182" y="86"/>
                    <a:pt x="181" y="87"/>
                  </a:cubicBezTo>
                  <a:cubicBezTo>
                    <a:pt x="180" y="88"/>
                    <a:pt x="180" y="90"/>
                    <a:pt x="179" y="91"/>
                  </a:cubicBezTo>
                  <a:cubicBezTo>
                    <a:pt x="179" y="91"/>
                    <a:pt x="178" y="91"/>
                    <a:pt x="177" y="92"/>
                  </a:cubicBezTo>
                  <a:cubicBezTo>
                    <a:pt x="177" y="92"/>
                    <a:pt x="177" y="94"/>
                    <a:pt x="176" y="94"/>
                  </a:cubicBezTo>
                  <a:cubicBezTo>
                    <a:pt x="174" y="98"/>
                    <a:pt x="171" y="101"/>
                    <a:pt x="170" y="104"/>
                  </a:cubicBezTo>
                  <a:cubicBezTo>
                    <a:pt x="166" y="107"/>
                    <a:pt x="167" y="114"/>
                    <a:pt x="161" y="115"/>
                  </a:cubicBezTo>
                  <a:cubicBezTo>
                    <a:pt x="162" y="118"/>
                    <a:pt x="162" y="120"/>
                    <a:pt x="162" y="123"/>
                  </a:cubicBezTo>
                  <a:cubicBezTo>
                    <a:pt x="166" y="120"/>
                    <a:pt x="167" y="116"/>
                    <a:pt x="170" y="112"/>
                  </a:cubicBezTo>
                  <a:cubicBezTo>
                    <a:pt x="172" y="109"/>
                    <a:pt x="175" y="106"/>
                    <a:pt x="177" y="102"/>
                  </a:cubicBezTo>
                  <a:cubicBezTo>
                    <a:pt x="179" y="101"/>
                    <a:pt x="180" y="99"/>
                    <a:pt x="181" y="96"/>
                  </a:cubicBezTo>
                  <a:cubicBezTo>
                    <a:pt x="183" y="95"/>
                    <a:pt x="185" y="93"/>
                    <a:pt x="186" y="91"/>
                  </a:cubicBezTo>
                  <a:cubicBezTo>
                    <a:pt x="189" y="87"/>
                    <a:pt x="193" y="82"/>
                    <a:pt x="191" y="75"/>
                  </a:cubicBezTo>
                  <a:cubicBezTo>
                    <a:pt x="191" y="75"/>
                    <a:pt x="191" y="75"/>
                    <a:pt x="190" y="75"/>
                  </a:cubicBezTo>
                  <a:close/>
                  <a:moveTo>
                    <a:pt x="221" y="117"/>
                  </a:moveTo>
                  <a:cubicBezTo>
                    <a:pt x="221" y="120"/>
                    <a:pt x="218" y="121"/>
                    <a:pt x="219" y="125"/>
                  </a:cubicBezTo>
                  <a:cubicBezTo>
                    <a:pt x="225" y="120"/>
                    <a:pt x="229" y="112"/>
                    <a:pt x="235" y="107"/>
                  </a:cubicBezTo>
                  <a:cubicBezTo>
                    <a:pt x="239" y="100"/>
                    <a:pt x="245" y="95"/>
                    <a:pt x="249" y="88"/>
                  </a:cubicBezTo>
                  <a:cubicBezTo>
                    <a:pt x="250" y="89"/>
                    <a:pt x="250" y="88"/>
                    <a:pt x="251" y="88"/>
                  </a:cubicBezTo>
                  <a:cubicBezTo>
                    <a:pt x="251" y="85"/>
                    <a:pt x="251" y="82"/>
                    <a:pt x="250" y="79"/>
                  </a:cubicBezTo>
                  <a:cubicBezTo>
                    <a:pt x="240" y="92"/>
                    <a:pt x="230" y="104"/>
                    <a:pt x="221" y="117"/>
                  </a:cubicBezTo>
                  <a:close/>
                  <a:moveTo>
                    <a:pt x="101" y="93"/>
                  </a:moveTo>
                  <a:cubicBezTo>
                    <a:pt x="100" y="96"/>
                    <a:pt x="101" y="98"/>
                    <a:pt x="101" y="101"/>
                  </a:cubicBezTo>
                  <a:cubicBezTo>
                    <a:pt x="107" y="94"/>
                    <a:pt x="112" y="88"/>
                    <a:pt x="117" y="81"/>
                  </a:cubicBezTo>
                  <a:cubicBezTo>
                    <a:pt x="107" y="80"/>
                    <a:pt x="106" y="90"/>
                    <a:pt x="101" y="93"/>
                  </a:cubicBezTo>
                  <a:close/>
                  <a:moveTo>
                    <a:pt x="118" y="83"/>
                  </a:moveTo>
                  <a:cubicBezTo>
                    <a:pt x="115" y="87"/>
                    <a:pt x="112" y="92"/>
                    <a:pt x="109" y="95"/>
                  </a:cubicBezTo>
                  <a:cubicBezTo>
                    <a:pt x="108" y="96"/>
                    <a:pt x="106" y="97"/>
                    <a:pt x="106" y="98"/>
                  </a:cubicBezTo>
                  <a:cubicBezTo>
                    <a:pt x="106" y="98"/>
                    <a:pt x="106" y="99"/>
                    <a:pt x="106" y="99"/>
                  </a:cubicBezTo>
                  <a:cubicBezTo>
                    <a:pt x="103" y="103"/>
                    <a:pt x="100" y="106"/>
                    <a:pt x="101" y="111"/>
                  </a:cubicBezTo>
                  <a:cubicBezTo>
                    <a:pt x="105" y="109"/>
                    <a:pt x="107" y="104"/>
                    <a:pt x="110" y="100"/>
                  </a:cubicBezTo>
                  <a:cubicBezTo>
                    <a:pt x="116" y="94"/>
                    <a:pt x="122" y="87"/>
                    <a:pt x="126" y="81"/>
                  </a:cubicBezTo>
                  <a:cubicBezTo>
                    <a:pt x="122" y="80"/>
                    <a:pt x="120" y="82"/>
                    <a:pt x="118" y="83"/>
                  </a:cubicBezTo>
                  <a:close/>
                  <a:moveTo>
                    <a:pt x="101" y="82"/>
                  </a:moveTo>
                  <a:cubicBezTo>
                    <a:pt x="101" y="85"/>
                    <a:pt x="100" y="88"/>
                    <a:pt x="101" y="90"/>
                  </a:cubicBezTo>
                  <a:cubicBezTo>
                    <a:pt x="103" y="87"/>
                    <a:pt x="105" y="85"/>
                    <a:pt x="107" y="82"/>
                  </a:cubicBezTo>
                  <a:cubicBezTo>
                    <a:pt x="106" y="82"/>
                    <a:pt x="103" y="81"/>
                    <a:pt x="101" y="82"/>
                  </a:cubicBezTo>
                  <a:close/>
                  <a:moveTo>
                    <a:pt x="130" y="82"/>
                  </a:moveTo>
                  <a:cubicBezTo>
                    <a:pt x="119" y="92"/>
                    <a:pt x="110" y="105"/>
                    <a:pt x="101" y="117"/>
                  </a:cubicBezTo>
                  <a:cubicBezTo>
                    <a:pt x="102" y="119"/>
                    <a:pt x="100" y="121"/>
                    <a:pt x="101" y="123"/>
                  </a:cubicBezTo>
                  <a:cubicBezTo>
                    <a:pt x="107" y="118"/>
                    <a:pt x="110" y="110"/>
                    <a:pt x="116" y="106"/>
                  </a:cubicBezTo>
                  <a:cubicBezTo>
                    <a:pt x="117" y="104"/>
                    <a:pt x="118" y="101"/>
                    <a:pt x="120" y="101"/>
                  </a:cubicBezTo>
                  <a:cubicBezTo>
                    <a:pt x="119" y="100"/>
                    <a:pt x="120" y="101"/>
                    <a:pt x="120" y="99"/>
                  </a:cubicBezTo>
                  <a:cubicBezTo>
                    <a:pt x="124" y="94"/>
                    <a:pt x="129" y="90"/>
                    <a:pt x="132" y="82"/>
                  </a:cubicBezTo>
                  <a:cubicBezTo>
                    <a:pt x="131" y="82"/>
                    <a:pt x="130" y="82"/>
                    <a:pt x="130" y="82"/>
                  </a:cubicBezTo>
                  <a:close/>
                  <a:moveTo>
                    <a:pt x="183" y="97"/>
                  </a:moveTo>
                  <a:cubicBezTo>
                    <a:pt x="183" y="98"/>
                    <a:pt x="183" y="98"/>
                    <a:pt x="183" y="99"/>
                  </a:cubicBezTo>
                  <a:cubicBezTo>
                    <a:pt x="182" y="99"/>
                    <a:pt x="181" y="99"/>
                    <a:pt x="181" y="100"/>
                  </a:cubicBezTo>
                  <a:cubicBezTo>
                    <a:pt x="180" y="101"/>
                    <a:pt x="181" y="102"/>
                    <a:pt x="180" y="102"/>
                  </a:cubicBezTo>
                  <a:cubicBezTo>
                    <a:pt x="180" y="103"/>
                    <a:pt x="179" y="103"/>
                    <a:pt x="179" y="103"/>
                  </a:cubicBezTo>
                  <a:cubicBezTo>
                    <a:pt x="177" y="104"/>
                    <a:pt x="177" y="107"/>
                    <a:pt x="176" y="108"/>
                  </a:cubicBezTo>
                  <a:cubicBezTo>
                    <a:pt x="175" y="109"/>
                    <a:pt x="174" y="109"/>
                    <a:pt x="174" y="109"/>
                  </a:cubicBezTo>
                  <a:cubicBezTo>
                    <a:pt x="173" y="110"/>
                    <a:pt x="173" y="111"/>
                    <a:pt x="173" y="112"/>
                  </a:cubicBezTo>
                  <a:cubicBezTo>
                    <a:pt x="172" y="113"/>
                    <a:pt x="171" y="113"/>
                    <a:pt x="170" y="114"/>
                  </a:cubicBezTo>
                  <a:cubicBezTo>
                    <a:pt x="170" y="115"/>
                    <a:pt x="170" y="116"/>
                    <a:pt x="170" y="116"/>
                  </a:cubicBezTo>
                  <a:cubicBezTo>
                    <a:pt x="170" y="116"/>
                    <a:pt x="169" y="116"/>
                    <a:pt x="169" y="116"/>
                  </a:cubicBezTo>
                  <a:cubicBezTo>
                    <a:pt x="169" y="117"/>
                    <a:pt x="169" y="118"/>
                    <a:pt x="168" y="119"/>
                  </a:cubicBezTo>
                  <a:cubicBezTo>
                    <a:pt x="168" y="119"/>
                    <a:pt x="167" y="118"/>
                    <a:pt x="167" y="119"/>
                  </a:cubicBezTo>
                  <a:cubicBezTo>
                    <a:pt x="167" y="124"/>
                    <a:pt x="161" y="127"/>
                    <a:pt x="162" y="133"/>
                  </a:cubicBezTo>
                  <a:cubicBezTo>
                    <a:pt x="164" y="132"/>
                    <a:pt x="165" y="130"/>
                    <a:pt x="166" y="129"/>
                  </a:cubicBezTo>
                  <a:cubicBezTo>
                    <a:pt x="168" y="125"/>
                    <a:pt x="170" y="123"/>
                    <a:pt x="172" y="120"/>
                  </a:cubicBezTo>
                  <a:cubicBezTo>
                    <a:pt x="177" y="114"/>
                    <a:pt x="181" y="108"/>
                    <a:pt x="185" y="102"/>
                  </a:cubicBezTo>
                  <a:cubicBezTo>
                    <a:pt x="189" y="98"/>
                    <a:pt x="193" y="93"/>
                    <a:pt x="191" y="87"/>
                  </a:cubicBezTo>
                  <a:cubicBezTo>
                    <a:pt x="191" y="87"/>
                    <a:pt x="191" y="87"/>
                    <a:pt x="190" y="87"/>
                  </a:cubicBezTo>
                  <a:cubicBezTo>
                    <a:pt x="189" y="91"/>
                    <a:pt x="185" y="94"/>
                    <a:pt x="183" y="97"/>
                  </a:cubicBezTo>
                  <a:close/>
                  <a:moveTo>
                    <a:pt x="104" y="127"/>
                  </a:moveTo>
                  <a:cubicBezTo>
                    <a:pt x="103" y="127"/>
                    <a:pt x="102" y="127"/>
                    <a:pt x="101" y="128"/>
                  </a:cubicBezTo>
                  <a:cubicBezTo>
                    <a:pt x="101" y="130"/>
                    <a:pt x="101" y="131"/>
                    <a:pt x="102" y="133"/>
                  </a:cubicBezTo>
                  <a:cubicBezTo>
                    <a:pt x="104" y="131"/>
                    <a:pt x="106" y="129"/>
                    <a:pt x="108" y="127"/>
                  </a:cubicBezTo>
                  <a:cubicBezTo>
                    <a:pt x="116" y="117"/>
                    <a:pt x="124" y="107"/>
                    <a:pt x="132" y="96"/>
                  </a:cubicBezTo>
                  <a:cubicBezTo>
                    <a:pt x="131" y="93"/>
                    <a:pt x="133" y="91"/>
                    <a:pt x="131" y="89"/>
                  </a:cubicBezTo>
                  <a:cubicBezTo>
                    <a:pt x="122" y="102"/>
                    <a:pt x="111" y="112"/>
                    <a:pt x="104" y="127"/>
                  </a:cubicBezTo>
                  <a:close/>
                  <a:moveTo>
                    <a:pt x="250" y="92"/>
                  </a:moveTo>
                  <a:cubicBezTo>
                    <a:pt x="245" y="96"/>
                    <a:pt x="242" y="102"/>
                    <a:pt x="237" y="107"/>
                  </a:cubicBezTo>
                  <a:cubicBezTo>
                    <a:pt x="237" y="107"/>
                    <a:pt x="237" y="108"/>
                    <a:pt x="237" y="108"/>
                  </a:cubicBezTo>
                  <a:cubicBezTo>
                    <a:pt x="236" y="108"/>
                    <a:pt x="236" y="109"/>
                    <a:pt x="235" y="109"/>
                  </a:cubicBezTo>
                  <a:cubicBezTo>
                    <a:pt x="233" y="113"/>
                    <a:pt x="230" y="116"/>
                    <a:pt x="227" y="119"/>
                  </a:cubicBezTo>
                  <a:cubicBezTo>
                    <a:pt x="225" y="122"/>
                    <a:pt x="220" y="127"/>
                    <a:pt x="219" y="130"/>
                  </a:cubicBezTo>
                  <a:cubicBezTo>
                    <a:pt x="218" y="135"/>
                    <a:pt x="221" y="141"/>
                    <a:pt x="220" y="146"/>
                  </a:cubicBezTo>
                  <a:cubicBezTo>
                    <a:pt x="230" y="137"/>
                    <a:pt x="237" y="125"/>
                    <a:pt x="247" y="116"/>
                  </a:cubicBezTo>
                  <a:cubicBezTo>
                    <a:pt x="248" y="112"/>
                    <a:pt x="253" y="110"/>
                    <a:pt x="251" y="104"/>
                  </a:cubicBezTo>
                  <a:cubicBezTo>
                    <a:pt x="246" y="108"/>
                    <a:pt x="243" y="115"/>
                    <a:pt x="239" y="118"/>
                  </a:cubicBezTo>
                  <a:cubicBezTo>
                    <a:pt x="239" y="120"/>
                    <a:pt x="237" y="121"/>
                    <a:pt x="236" y="123"/>
                  </a:cubicBezTo>
                  <a:cubicBezTo>
                    <a:pt x="234" y="125"/>
                    <a:pt x="233" y="128"/>
                    <a:pt x="231" y="130"/>
                  </a:cubicBezTo>
                  <a:cubicBezTo>
                    <a:pt x="230" y="132"/>
                    <a:pt x="228" y="134"/>
                    <a:pt x="226" y="136"/>
                  </a:cubicBezTo>
                  <a:cubicBezTo>
                    <a:pt x="225" y="138"/>
                    <a:pt x="225" y="141"/>
                    <a:pt x="222" y="141"/>
                  </a:cubicBezTo>
                  <a:cubicBezTo>
                    <a:pt x="221" y="139"/>
                    <a:pt x="224" y="136"/>
                    <a:pt x="226" y="133"/>
                  </a:cubicBezTo>
                  <a:cubicBezTo>
                    <a:pt x="234" y="122"/>
                    <a:pt x="244" y="110"/>
                    <a:pt x="251" y="99"/>
                  </a:cubicBezTo>
                  <a:cubicBezTo>
                    <a:pt x="251" y="96"/>
                    <a:pt x="251" y="94"/>
                    <a:pt x="251" y="92"/>
                  </a:cubicBezTo>
                  <a:cubicBezTo>
                    <a:pt x="251" y="92"/>
                    <a:pt x="251" y="92"/>
                    <a:pt x="250" y="92"/>
                  </a:cubicBezTo>
                  <a:close/>
                  <a:moveTo>
                    <a:pt x="191" y="97"/>
                  </a:moveTo>
                  <a:cubicBezTo>
                    <a:pt x="190" y="98"/>
                    <a:pt x="189" y="99"/>
                    <a:pt x="189" y="100"/>
                  </a:cubicBezTo>
                  <a:cubicBezTo>
                    <a:pt x="184" y="104"/>
                    <a:pt x="182" y="111"/>
                    <a:pt x="177" y="115"/>
                  </a:cubicBezTo>
                  <a:cubicBezTo>
                    <a:pt x="177" y="117"/>
                    <a:pt x="176" y="116"/>
                    <a:pt x="176" y="118"/>
                  </a:cubicBezTo>
                  <a:cubicBezTo>
                    <a:pt x="172" y="122"/>
                    <a:pt x="169" y="126"/>
                    <a:pt x="167" y="132"/>
                  </a:cubicBezTo>
                  <a:cubicBezTo>
                    <a:pt x="164" y="134"/>
                    <a:pt x="161" y="140"/>
                    <a:pt x="164" y="144"/>
                  </a:cubicBezTo>
                  <a:cubicBezTo>
                    <a:pt x="171" y="133"/>
                    <a:pt x="179" y="123"/>
                    <a:pt x="186" y="112"/>
                  </a:cubicBezTo>
                  <a:cubicBezTo>
                    <a:pt x="190" y="107"/>
                    <a:pt x="194" y="103"/>
                    <a:pt x="192" y="97"/>
                  </a:cubicBezTo>
                  <a:cubicBezTo>
                    <a:pt x="192" y="98"/>
                    <a:pt x="191" y="97"/>
                    <a:pt x="191" y="97"/>
                  </a:cubicBezTo>
                  <a:close/>
                  <a:moveTo>
                    <a:pt x="116" y="120"/>
                  </a:moveTo>
                  <a:cubicBezTo>
                    <a:pt x="114" y="123"/>
                    <a:pt x="112" y="125"/>
                    <a:pt x="110" y="127"/>
                  </a:cubicBezTo>
                  <a:cubicBezTo>
                    <a:pt x="108" y="129"/>
                    <a:pt x="107" y="131"/>
                    <a:pt x="105" y="133"/>
                  </a:cubicBezTo>
                  <a:cubicBezTo>
                    <a:pt x="104" y="135"/>
                    <a:pt x="101" y="137"/>
                    <a:pt x="103" y="139"/>
                  </a:cubicBezTo>
                  <a:cubicBezTo>
                    <a:pt x="100" y="142"/>
                    <a:pt x="101" y="149"/>
                    <a:pt x="102" y="152"/>
                  </a:cubicBezTo>
                  <a:cubicBezTo>
                    <a:pt x="104" y="149"/>
                    <a:pt x="107" y="148"/>
                    <a:pt x="108" y="146"/>
                  </a:cubicBezTo>
                  <a:cubicBezTo>
                    <a:pt x="112" y="142"/>
                    <a:pt x="116" y="136"/>
                    <a:pt x="119" y="132"/>
                  </a:cubicBezTo>
                  <a:cubicBezTo>
                    <a:pt x="121" y="130"/>
                    <a:pt x="122" y="128"/>
                    <a:pt x="123" y="127"/>
                  </a:cubicBezTo>
                  <a:cubicBezTo>
                    <a:pt x="123" y="126"/>
                    <a:pt x="124" y="126"/>
                    <a:pt x="125" y="126"/>
                  </a:cubicBezTo>
                  <a:cubicBezTo>
                    <a:pt x="125" y="126"/>
                    <a:pt x="125" y="125"/>
                    <a:pt x="125" y="124"/>
                  </a:cubicBezTo>
                  <a:cubicBezTo>
                    <a:pt x="127" y="121"/>
                    <a:pt x="134" y="116"/>
                    <a:pt x="132" y="112"/>
                  </a:cubicBezTo>
                  <a:cubicBezTo>
                    <a:pt x="123" y="123"/>
                    <a:pt x="115" y="134"/>
                    <a:pt x="106" y="144"/>
                  </a:cubicBezTo>
                  <a:cubicBezTo>
                    <a:pt x="106" y="146"/>
                    <a:pt x="106" y="146"/>
                    <a:pt x="106" y="147"/>
                  </a:cubicBezTo>
                  <a:cubicBezTo>
                    <a:pt x="104" y="147"/>
                    <a:pt x="104" y="148"/>
                    <a:pt x="103" y="148"/>
                  </a:cubicBezTo>
                  <a:cubicBezTo>
                    <a:pt x="101" y="146"/>
                    <a:pt x="104" y="142"/>
                    <a:pt x="106" y="140"/>
                  </a:cubicBezTo>
                  <a:cubicBezTo>
                    <a:pt x="109" y="137"/>
                    <a:pt x="113" y="133"/>
                    <a:pt x="115" y="131"/>
                  </a:cubicBezTo>
                  <a:cubicBezTo>
                    <a:pt x="117" y="127"/>
                    <a:pt x="121" y="124"/>
                    <a:pt x="124" y="119"/>
                  </a:cubicBezTo>
                  <a:cubicBezTo>
                    <a:pt x="125" y="118"/>
                    <a:pt x="127" y="115"/>
                    <a:pt x="128" y="113"/>
                  </a:cubicBezTo>
                  <a:cubicBezTo>
                    <a:pt x="131" y="109"/>
                    <a:pt x="133" y="107"/>
                    <a:pt x="131" y="102"/>
                  </a:cubicBezTo>
                  <a:cubicBezTo>
                    <a:pt x="126" y="107"/>
                    <a:pt x="121" y="114"/>
                    <a:pt x="116" y="120"/>
                  </a:cubicBezTo>
                  <a:close/>
                  <a:moveTo>
                    <a:pt x="163" y="150"/>
                  </a:moveTo>
                  <a:cubicBezTo>
                    <a:pt x="163" y="152"/>
                    <a:pt x="163" y="153"/>
                    <a:pt x="163" y="155"/>
                  </a:cubicBezTo>
                  <a:cubicBezTo>
                    <a:pt x="166" y="154"/>
                    <a:pt x="167" y="150"/>
                    <a:pt x="170" y="148"/>
                  </a:cubicBezTo>
                  <a:cubicBezTo>
                    <a:pt x="174" y="138"/>
                    <a:pt x="182" y="132"/>
                    <a:pt x="186" y="122"/>
                  </a:cubicBezTo>
                  <a:cubicBezTo>
                    <a:pt x="188" y="121"/>
                    <a:pt x="190" y="118"/>
                    <a:pt x="190" y="116"/>
                  </a:cubicBezTo>
                  <a:cubicBezTo>
                    <a:pt x="191" y="115"/>
                    <a:pt x="193" y="115"/>
                    <a:pt x="193" y="114"/>
                  </a:cubicBezTo>
                  <a:cubicBezTo>
                    <a:pt x="192" y="112"/>
                    <a:pt x="193" y="109"/>
                    <a:pt x="192" y="108"/>
                  </a:cubicBezTo>
                  <a:cubicBezTo>
                    <a:pt x="181" y="121"/>
                    <a:pt x="170" y="136"/>
                    <a:pt x="163" y="150"/>
                  </a:cubicBezTo>
                  <a:close/>
                  <a:moveTo>
                    <a:pt x="225" y="149"/>
                  </a:moveTo>
                  <a:cubicBezTo>
                    <a:pt x="230" y="143"/>
                    <a:pt x="237" y="137"/>
                    <a:pt x="242" y="131"/>
                  </a:cubicBezTo>
                  <a:cubicBezTo>
                    <a:pt x="247" y="126"/>
                    <a:pt x="252" y="120"/>
                    <a:pt x="252" y="114"/>
                  </a:cubicBezTo>
                  <a:cubicBezTo>
                    <a:pt x="252" y="114"/>
                    <a:pt x="252" y="114"/>
                    <a:pt x="251" y="114"/>
                  </a:cubicBezTo>
                  <a:cubicBezTo>
                    <a:pt x="247" y="117"/>
                    <a:pt x="246" y="122"/>
                    <a:pt x="241" y="124"/>
                  </a:cubicBezTo>
                  <a:cubicBezTo>
                    <a:pt x="242" y="125"/>
                    <a:pt x="241" y="125"/>
                    <a:pt x="241" y="126"/>
                  </a:cubicBezTo>
                  <a:cubicBezTo>
                    <a:pt x="237" y="128"/>
                    <a:pt x="236" y="133"/>
                    <a:pt x="233" y="134"/>
                  </a:cubicBezTo>
                  <a:cubicBezTo>
                    <a:pt x="232" y="137"/>
                    <a:pt x="231" y="138"/>
                    <a:pt x="229" y="139"/>
                  </a:cubicBezTo>
                  <a:cubicBezTo>
                    <a:pt x="226" y="145"/>
                    <a:pt x="219" y="147"/>
                    <a:pt x="221" y="155"/>
                  </a:cubicBezTo>
                  <a:cubicBezTo>
                    <a:pt x="223" y="154"/>
                    <a:pt x="223" y="151"/>
                    <a:pt x="225" y="149"/>
                  </a:cubicBezTo>
                  <a:close/>
                  <a:moveTo>
                    <a:pt x="189" y="122"/>
                  </a:moveTo>
                  <a:cubicBezTo>
                    <a:pt x="189" y="123"/>
                    <a:pt x="188" y="123"/>
                    <a:pt x="188" y="124"/>
                  </a:cubicBezTo>
                  <a:cubicBezTo>
                    <a:pt x="181" y="132"/>
                    <a:pt x="176" y="141"/>
                    <a:pt x="169" y="150"/>
                  </a:cubicBezTo>
                  <a:cubicBezTo>
                    <a:pt x="169" y="152"/>
                    <a:pt x="168" y="153"/>
                    <a:pt x="166" y="154"/>
                  </a:cubicBezTo>
                  <a:cubicBezTo>
                    <a:pt x="166" y="157"/>
                    <a:pt x="163" y="160"/>
                    <a:pt x="163" y="165"/>
                  </a:cubicBezTo>
                  <a:cubicBezTo>
                    <a:pt x="174" y="153"/>
                    <a:pt x="183" y="140"/>
                    <a:pt x="193" y="127"/>
                  </a:cubicBezTo>
                  <a:cubicBezTo>
                    <a:pt x="192" y="124"/>
                    <a:pt x="194" y="120"/>
                    <a:pt x="192" y="119"/>
                  </a:cubicBezTo>
                  <a:cubicBezTo>
                    <a:pt x="191" y="119"/>
                    <a:pt x="191" y="121"/>
                    <a:pt x="189" y="122"/>
                  </a:cubicBezTo>
                  <a:close/>
                  <a:moveTo>
                    <a:pt x="132" y="120"/>
                  </a:moveTo>
                  <a:cubicBezTo>
                    <a:pt x="124" y="127"/>
                    <a:pt x="120" y="137"/>
                    <a:pt x="112" y="143"/>
                  </a:cubicBezTo>
                  <a:cubicBezTo>
                    <a:pt x="110" y="148"/>
                    <a:pt x="105" y="150"/>
                    <a:pt x="104" y="155"/>
                  </a:cubicBezTo>
                  <a:cubicBezTo>
                    <a:pt x="104" y="156"/>
                    <a:pt x="102" y="156"/>
                    <a:pt x="102" y="157"/>
                  </a:cubicBezTo>
                  <a:cubicBezTo>
                    <a:pt x="101" y="158"/>
                    <a:pt x="102" y="160"/>
                    <a:pt x="102" y="162"/>
                  </a:cubicBezTo>
                  <a:cubicBezTo>
                    <a:pt x="105" y="159"/>
                    <a:pt x="107" y="154"/>
                    <a:pt x="111" y="152"/>
                  </a:cubicBezTo>
                  <a:cubicBezTo>
                    <a:pt x="116" y="145"/>
                    <a:pt x="121" y="140"/>
                    <a:pt x="126" y="133"/>
                  </a:cubicBezTo>
                  <a:cubicBezTo>
                    <a:pt x="129" y="129"/>
                    <a:pt x="132" y="125"/>
                    <a:pt x="133" y="120"/>
                  </a:cubicBezTo>
                  <a:cubicBezTo>
                    <a:pt x="133" y="120"/>
                    <a:pt x="133" y="120"/>
                    <a:pt x="132" y="120"/>
                  </a:cubicBezTo>
                  <a:close/>
                  <a:moveTo>
                    <a:pt x="252" y="124"/>
                  </a:moveTo>
                  <a:cubicBezTo>
                    <a:pt x="247" y="126"/>
                    <a:pt x="245" y="132"/>
                    <a:pt x="240" y="135"/>
                  </a:cubicBezTo>
                  <a:cubicBezTo>
                    <a:pt x="240" y="137"/>
                    <a:pt x="237" y="138"/>
                    <a:pt x="236" y="141"/>
                  </a:cubicBezTo>
                  <a:cubicBezTo>
                    <a:pt x="235" y="141"/>
                    <a:pt x="234" y="142"/>
                    <a:pt x="233" y="142"/>
                  </a:cubicBezTo>
                  <a:cubicBezTo>
                    <a:pt x="233" y="143"/>
                    <a:pt x="233" y="143"/>
                    <a:pt x="233" y="144"/>
                  </a:cubicBezTo>
                  <a:cubicBezTo>
                    <a:pt x="228" y="148"/>
                    <a:pt x="225" y="154"/>
                    <a:pt x="221" y="158"/>
                  </a:cubicBezTo>
                  <a:cubicBezTo>
                    <a:pt x="221" y="161"/>
                    <a:pt x="220" y="162"/>
                    <a:pt x="221" y="163"/>
                  </a:cubicBezTo>
                  <a:cubicBezTo>
                    <a:pt x="232" y="152"/>
                    <a:pt x="242" y="140"/>
                    <a:pt x="252" y="128"/>
                  </a:cubicBezTo>
                  <a:cubicBezTo>
                    <a:pt x="253" y="126"/>
                    <a:pt x="253" y="125"/>
                    <a:pt x="253" y="123"/>
                  </a:cubicBezTo>
                  <a:cubicBezTo>
                    <a:pt x="252" y="123"/>
                    <a:pt x="252" y="123"/>
                    <a:pt x="252" y="123"/>
                  </a:cubicBezTo>
                  <a:cubicBezTo>
                    <a:pt x="252" y="123"/>
                    <a:pt x="252" y="123"/>
                    <a:pt x="252" y="124"/>
                  </a:cubicBezTo>
                  <a:close/>
                  <a:moveTo>
                    <a:pt x="132" y="128"/>
                  </a:moveTo>
                  <a:cubicBezTo>
                    <a:pt x="124" y="139"/>
                    <a:pt x="116" y="149"/>
                    <a:pt x="107" y="159"/>
                  </a:cubicBezTo>
                  <a:cubicBezTo>
                    <a:pt x="107" y="161"/>
                    <a:pt x="104" y="162"/>
                    <a:pt x="105" y="165"/>
                  </a:cubicBezTo>
                  <a:cubicBezTo>
                    <a:pt x="104" y="165"/>
                    <a:pt x="102" y="166"/>
                    <a:pt x="102" y="167"/>
                  </a:cubicBezTo>
                  <a:cubicBezTo>
                    <a:pt x="102" y="168"/>
                    <a:pt x="102" y="170"/>
                    <a:pt x="103" y="171"/>
                  </a:cubicBezTo>
                  <a:cubicBezTo>
                    <a:pt x="105" y="171"/>
                    <a:pt x="106" y="170"/>
                    <a:pt x="106" y="168"/>
                  </a:cubicBezTo>
                  <a:cubicBezTo>
                    <a:pt x="110" y="167"/>
                    <a:pt x="110" y="164"/>
                    <a:pt x="112" y="161"/>
                  </a:cubicBezTo>
                  <a:cubicBezTo>
                    <a:pt x="114" y="159"/>
                    <a:pt x="116" y="156"/>
                    <a:pt x="118" y="154"/>
                  </a:cubicBezTo>
                  <a:cubicBezTo>
                    <a:pt x="124" y="147"/>
                    <a:pt x="129" y="140"/>
                    <a:pt x="134" y="133"/>
                  </a:cubicBezTo>
                  <a:cubicBezTo>
                    <a:pt x="134" y="132"/>
                    <a:pt x="134" y="130"/>
                    <a:pt x="134" y="128"/>
                  </a:cubicBezTo>
                  <a:cubicBezTo>
                    <a:pt x="133" y="128"/>
                    <a:pt x="133" y="128"/>
                    <a:pt x="132" y="128"/>
                  </a:cubicBezTo>
                  <a:close/>
                  <a:moveTo>
                    <a:pt x="232" y="152"/>
                  </a:moveTo>
                  <a:cubicBezTo>
                    <a:pt x="232" y="153"/>
                    <a:pt x="232" y="153"/>
                    <a:pt x="232" y="154"/>
                  </a:cubicBezTo>
                  <a:cubicBezTo>
                    <a:pt x="231" y="154"/>
                    <a:pt x="231" y="156"/>
                    <a:pt x="230" y="156"/>
                  </a:cubicBezTo>
                  <a:cubicBezTo>
                    <a:pt x="227" y="161"/>
                    <a:pt x="222" y="163"/>
                    <a:pt x="221" y="169"/>
                  </a:cubicBezTo>
                  <a:cubicBezTo>
                    <a:pt x="222" y="169"/>
                    <a:pt x="220" y="173"/>
                    <a:pt x="222" y="173"/>
                  </a:cubicBezTo>
                  <a:cubicBezTo>
                    <a:pt x="232" y="160"/>
                    <a:pt x="244" y="149"/>
                    <a:pt x="253" y="136"/>
                  </a:cubicBezTo>
                  <a:cubicBezTo>
                    <a:pt x="253" y="134"/>
                    <a:pt x="253" y="132"/>
                    <a:pt x="252" y="131"/>
                  </a:cubicBezTo>
                  <a:cubicBezTo>
                    <a:pt x="245" y="138"/>
                    <a:pt x="240" y="146"/>
                    <a:pt x="232" y="152"/>
                  </a:cubicBezTo>
                  <a:close/>
                  <a:moveTo>
                    <a:pt x="179" y="150"/>
                  </a:moveTo>
                  <a:cubicBezTo>
                    <a:pt x="176" y="151"/>
                    <a:pt x="177" y="154"/>
                    <a:pt x="173" y="155"/>
                  </a:cubicBezTo>
                  <a:cubicBezTo>
                    <a:pt x="171" y="160"/>
                    <a:pt x="168" y="162"/>
                    <a:pt x="165" y="166"/>
                  </a:cubicBezTo>
                  <a:cubicBezTo>
                    <a:pt x="166" y="169"/>
                    <a:pt x="163" y="171"/>
                    <a:pt x="163" y="174"/>
                  </a:cubicBezTo>
                  <a:cubicBezTo>
                    <a:pt x="167" y="170"/>
                    <a:pt x="171" y="166"/>
                    <a:pt x="174" y="162"/>
                  </a:cubicBezTo>
                  <a:cubicBezTo>
                    <a:pt x="178" y="157"/>
                    <a:pt x="183" y="150"/>
                    <a:pt x="188" y="144"/>
                  </a:cubicBezTo>
                  <a:cubicBezTo>
                    <a:pt x="191" y="140"/>
                    <a:pt x="195" y="137"/>
                    <a:pt x="192" y="132"/>
                  </a:cubicBezTo>
                  <a:cubicBezTo>
                    <a:pt x="187" y="137"/>
                    <a:pt x="182" y="143"/>
                    <a:pt x="179" y="150"/>
                  </a:cubicBezTo>
                  <a:close/>
                  <a:moveTo>
                    <a:pt x="57" y="133"/>
                  </a:moveTo>
                  <a:cubicBezTo>
                    <a:pt x="50" y="138"/>
                    <a:pt x="46" y="145"/>
                    <a:pt x="40" y="152"/>
                  </a:cubicBezTo>
                  <a:cubicBezTo>
                    <a:pt x="41" y="154"/>
                    <a:pt x="39" y="157"/>
                    <a:pt x="40" y="159"/>
                  </a:cubicBezTo>
                  <a:cubicBezTo>
                    <a:pt x="47" y="150"/>
                    <a:pt x="54" y="141"/>
                    <a:pt x="62" y="133"/>
                  </a:cubicBezTo>
                  <a:cubicBezTo>
                    <a:pt x="61" y="132"/>
                    <a:pt x="59" y="133"/>
                    <a:pt x="57" y="133"/>
                  </a:cubicBezTo>
                  <a:close/>
                  <a:moveTo>
                    <a:pt x="40" y="144"/>
                  </a:moveTo>
                  <a:cubicBezTo>
                    <a:pt x="40" y="145"/>
                    <a:pt x="40" y="147"/>
                    <a:pt x="40" y="148"/>
                  </a:cubicBezTo>
                  <a:cubicBezTo>
                    <a:pt x="45" y="143"/>
                    <a:pt x="49" y="138"/>
                    <a:pt x="53" y="133"/>
                  </a:cubicBezTo>
                  <a:cubicBezTo>
                    <a:pt x="51" y="133"/>
                    <a:pt x="50" y="132"/>
                    <a:pt x="49" y="133"/>
                  </a:cubicBezTo>
                  <a:cubicBezTo>
                    <a:pt x="46" y="136"/>
                    <a:pt x="43" y="140"/>
                    <a:pt x="40" y="144"/>
                  </a:cubicBezTo>
                  <a:close/>
                  <a:moveTo>
                    <a:pt x="65" y="133"/>
                  </a:moveTo>
                  <a:cubicBezTo>
                    <a:pt x="61" y="136"/>
                    <a:pt x="59" y="140"/>
                    <a:pt x="55" y="144"/>
                  </a:cubicBezTo>
                  <a:cubicBezTo>
                    <a:pt x="53" y="147"/>
                    <a:pt x="50" y="149"/>
                    <a:pt x="49" y="151"/>
                  </a:cubicBezTo>
                  <a:cubicBezTo>
                    <a:pt x="47" y="152"/>
                    <a:pt x="46" y="155"/>
                    <a:pt x="45" y="157"/>
                  </a:cubicBezTo>
                  <a:cubicBezTo>
                    <a:pt x="42" y="161"/>
                    <a:pt x="39" y="163"/>
                    <a:pt x="41" y="167"/>
                  </a:cubicBezTo>
                  <a:cubicBezTo>
                    <a:pt x="47" y="162"/>
                    <a:pt x="51" y="155"/>
                    <a:pt x="57" y="149"/>
                  </a:cubicBezTo>
                  <a:cubicBezTo>
                    <a:pt x="59" y="145"/>
                    <a:pt x="63" y="142"/>
                    <a:pt x="66" y="138"/>
                  </a:cubicBezTo>
                  <a:cubicBezTo>
                    <a:pt x="66" y="136"/>
                    <a:pt x="69" y="135"/>
                    <a:pt x="69" y="133"/>
                  </a:cubicBezTo>
                  <a:cubicBezTo>
                    <a:pt x="67" y="132"/>
                    <a:pt x="66" y="133"/>
                    <a:pt x="65" y="133"/>
                  </a:cubicBezTo>
                  <a:close/>
                  <a:moveTo>
                    <a:pt x="38" y="133"/>
                  </a:moveTo>
                  <a:cubicBezTo>
                    <a:pt x="38" y="135"/>
                    <a:pt x="39" y="139"/>
                    <a:pt x="40" y="140"/>
                  </a:cubicBezTo>
                  <a:cubicBezTo>
                    <a:pt x="41" y="138"/>
                    <a:pt x="44" y="136"/>
                    <a:pt x="45" y="134"/>
                  </a:cubicBezTo>
                  <a:cubicBezTo>
                    <a:pt x="43" y="133"/>
                    <a:pt x="40" y="133"/>
                    <a:pt x="38" y="133"/>
                  </a:cubicBezTo>
                  <a:close/>
                  <a:moveTo>
                    <a:pt x="69" y="137"/>
                  </a:moveTo>
                  <a:cubicBezTo>
                    <a:pt x="66" y="141"/>
                    <a:pt x="62" y="146"/>
                    <a:pt x="58" y="149"/>
                  </a:cubicBezTo>
                  <a:cubicBezTo>
                    <a:pt x="54" y="157"/>
                    <a:pt x="46" y="162"/>
                    <a:pt x="43" y="170"/>
                  </a:cubicBezTo>
                  <a:cubicBezTo>
                    <a:pt x="42" y="171"/>
                    <a:pt x="41" y="171"/>
                    <a:pt x="41" y="172"/>
                  </a:cubicBezTo>
                  <a:cubicBezTo>
                    <a:pt x="41" y="174"/>
                    <a:pt x="40" y="175"/>
                    <a:pt x="41" y="177"/>
                  </a:cubicBezTo>
                  <a:cubicBezTo>
                    <a:pt x="43" y="175"/>
                    <a:pt x="46" y="173"/>
                    <a:pt x="47" y="170"/>
                  </a:cubicBezTo>
                  <a:cubicBezTo>
                    <a:pt x="52" y="166"/>
                    <a:pt x="55" y="160"/>
                    <a:pt x="60" y="156"/>
                  </a:cubicBezTo>
                  <a:cubicBezTo>
                    <a:pt x="62" y="152"/>
                    <a:pt x="66" y="150"/>
                    <a:pt x="68" y="145"/>
                  </a:cubicBezTo>
                  <a:cubicBezTo>
                    <a:pt x="69" y="145"/>
                    <a:pt x="69" y="144"/>
                    <a:pt x="70" y="144"/>
                  </a:cubicBezTo>
                  <a:cubicBezTo>
                    <a:pt x="71" y="142"/>
                    <a:pt x="71" y="139"/>
                    <a:pt x="70" y="137"/>
                  </a:cubicBezTo>
                  <a:cubicBezTo>
                    <a:pt x="70" y="137"/>
                    <a:pt x="69" y="137"/>
                    <a:pt x="69" y="137"/>
                  </a:cubicBezTo>
                  <a:close/>
                  <a:moveTo>
                    <a:pt x="107" y="178"/>
                  </a:moveTo>
                  <a:cubicBezTo>
                    <a:pt x="109" y="174"/>
                    <a:pt x="113" y="171"/>
                    <a:pt x="115" y="168"/>
                  </a:cubicBezTo>
                  <a:cubicBezTo>
                    <a:pt x="119" y="162"/>
                    <a:pt x="124" y="157"/>
                    <a:pt x="128" y="151"/>
                  </a:cubicBezTo>
                  <a:cubicBezTo>
                    <a:pt x="129" y="150"/>
                    <a:pt x="129" y="148"/>
                    <a:pt x="131" y="147"/>
                  </a:cubicBezTo>
                  <a:cubicBezTo>
                    <a:pt x="132" y="144"/>
                    <a:pt x="136" y="141"/>
                    <a:pt x="133" y="139"/>
                  </a:cubicBezTo>
                  <a:cubicBezTo>
                    <a:pt x="132" y="140"/>
                    <a:pt x="130" y="140"/>
                    <a:pt x="130" y="141"/>
                  </a:cubicBezTo>
                  <a:cubicBezTo>
                    <a:pt x="125" y="151"/>
                    <a:pt x="116" y="157"/>
                    <a:pt x="112" y="167"/>
                  </a:cubicBezTo>
                  <a:cubicBezTo>
                    <a:pt x="108" y="169"/>
                    <a:pt x="107" y="173"/>
                    <a:pt x="103" y="175"/>
                  </a:cubicBezTo>
                  <a:cubicBezTo>
                    <a:pt x="103" y="177"/>
                    <a:pt x="103" y="181"/>
                    <a:pt x="103" y="183"/>
                  </a:cubicBezTo>
                  <a:cubicBezTo>
                    <a:pt x="104" y="181"/>
                    <a:pt x="105" y="179"/>
                    <a:pt x="107" y="178"/>
                  </a:cubicBezTo>
                  <a:close/>
                  <a:moveTo>
                    <a:pt x="184" y="152"/>
                  </a:moveTo>
                  <a:cubicBezTo>
                    <a:pt x="180" y="156"/>
                    <a:pt x="176" y="162"/>
                    <a:pt x="172" y="167"/>
                  </a:cubicBezTo>
                  <a:cubicBezTo>
                    <a:pt x="169" y="169"/>
                    <a:pt x="167" y="172"/>
                    <a:pt x="166" y="175"/>
                  </a:cubicBezTo>
                  <a:cubicBezTo>
                    <a:pt x="165" y="175"/>
                    <a:pt x="165" y="175"/>
                    <a:pt x="164" y="176"/>
                  </a:cubicBezTo>
                  <a:cubicBezTo>
                    <a:pt x="163" y="179"/>
                    <a:pt x="163" y="181"/>
                    <a:pt x="163" y="184"/>
                  </a:cubicBezTo>
                  <a:cubicBezTo>
                    <a:pt x="170" y="178"/>
                    <a:pt x="175" y="170"/>
                    <a:pt x="180" y="162"/>
                  </a:cubicBezTo>
                  <a:cubicBezTo>
                    <a:pt x="185" y="157"/>
                    <a:pt x="189" y="151"/>
                    <a:pt x="193" y="146"/>
                  </a:cubicBezTo>
                  <a:cubicBezTo>
                    <a:pt x="193" y="145"/>
                    <a:pt x="193" y="143"/>
                    <a:pt x="193" y="142"/>
                  </a:cubicBezTo>
                  <a:cubicBezTo>
                    <a:pt x="193" y="141"/>
                    <a:pt x="193" y="141"/>
                    <a:pt x="192" y="141"/>
                  </a:cubicBezTo>
                  <a:cubicBezTo>
                    <a:pt x="189" y="144"/>
                    <a:pt x="186" y="148"/>
                    <a:pt x="184" y="152"/>
                  </a:cubicBezTo>
                  <a:close/>
                  <a:moveTo>
                    <a:pt x="221" y="178"/>
                  </a:moveTo>
                  <a:cubicBezTo>
                    <a:pt x="221" y="182"/>
                    <a:pt x="221" y="183"/>
                    <a:pt x="221" y="185"/>
                  </a:cubicBezTo>
                  <a:cubicBezTo>
                    <a:pt x="222" y="186"/>
                    <a:pt x="223" y="184"/>
                    <a:pt x="224" y="182"/>
                  </a:cubicBezTo>
                  <a:cubicBezTo>
                    <a:pt x="228" y="180"/>
                    <a:pt x="230" y="174"/>
                    <a:pt x="233" y="173"/>
                  </a:cubicBezTo>
                  <a:cubicBezTo>
                    <a:pt x="233" y="171"/>
                    <a:pt x="234" y="170"/>
                    <a:pt x="235" y="170"/>
                  </a:cubicBezTo>
                  <a:cubicBezTo>
                    <a:pt x="238" y="166"/>
                    <a:pt x="242" y="161"/>
                    <a:pt x="245" y="157"/>
                  </a:cubicBezTo>
                  <a:cubicBezTo>
                    <a:pt x="248" y="154"/>
                    <a:pt x="255" y="149"/>
                    <a:pt x="253" y="142"/>
                  </a:cubicBezTo>
                  <a:cubicBezTo>
                    <a:pt x="240" y="152"/>
                    <a:pt x="231" y="166"/>
                    <a:pt x="221" y="178"/>
                  </a:cubicBezTo>
                  <a:close/>
                  <a:moveTo>
                    <a:pt x="41" y="182"/>
                  </a:moveTo>
                  <a:cubicBezTo>
                    <a:pt x="41" y="184"/>
                    <a:pt x="41" y="184"/>
                    <a:pt x="41" y="186"/>
                  </a:cubicBezTo>
                  <a:cubicBezTo>
                    <a:pt x="43" y="186"/>
                    <a:pt x="42" y="183"/>
                    <a:pt x="44" y="183"/>
                  </a:cubicBezTo>
                  <a:cubicBezTo>
                    <a:pt x="51" y="172"/>
                    <a:pt x="60" y="164"/>
                    <a:pt x="68" y="155"/>
                  </a:cubicBezTo>
                  <a:cubicBezTo>
                    <a:pt x="68" y="153"/>
                    <a:pt x="70" y="152"/>
                    <a:pt x="71" y="150"/>
                  </a:cubicBezTo>
                  <a:cubicBezTo>
                    <a:pt x="70" y="150"/>
                    <a:pt x="71" y="147"/>
                    <a:pt x="70" y="147"/>
                  </a:cubicBezTo>
                  <a:cubicBezTo>
                    <a:pt x="60" y="159"/>
                    <a:pt x="50" y="170"/>
                    <a:pt x="41" y="182"/>
                  </a:cubicBezTo>
                  <a:close/>
                  <a:moveTo>
                    <a:pt x="127" y="155"/>
                  </a:moveTo>
                  <a:cubicBezTo>
                    <a:pt x="125" y="159"/>
                    <a:pt x="121" y="161"/>
                    <a:pt x="119" y="166"/>
                  </a:cubicBezTo>
                  <a:cubicBezTo>
                    <a:pt x="114" y="170"/>
                    <a:pt x="112" y="178"/>
                    <a:pt x="107" y="181"/>
                  </a:cubicBezTo>
                  <a:cubicBezTo>
                    <a:pt x="106" y="184"/>
                    <a:pt x="105" y="186"/>
                    <a:pt x="103" y="187"/>
                  </a:cubicBezTo>
                  <a:cubicBezTo>
                    <a:pt x="104" y="188"/>
                    <a:pt x="103" y="189"/>
                    <a:pt x="104" y="191"/>
                  </a:cubicBezTo>
                  <a:cubicBezTo>
                    <a:pt x="106" y="190"/>
                    <a:pt x="107" y="188"/>
                    <a:pt x="108" y="185"/>
                  </a:cubicBezTo>
                  <a:cubicBezTo>
                    <a:pt x="112" y="182"/>
                    <a:pt x="115" y="177"/>
                    <a:pt x="119" y="173"/>
                  </a:cubicBezTo>
                  <a:cubicBezTo>
                    <a:pt x="121" y="169"/>
                    <a:pt x="124" y="166"/>
                    <a:pt x="127" y="162"/>
                  </a:cubicBezTo>
                  <a:cubicBezTo>
                    <a:pt x="131" y="158"/>
                    <a:pt x="135" y="154"/>
                    <a:pt x="134" y="149"/>
                  </a:cubicBezTo>
                  <a:cubicBezTo>
                    <a:pt x="133" y="149"/>
                    <a:pt x="133" y="148"/>
                    <a:pt x="133" y="148"/>
                  </a:cubicBezTo>
                  <a:cubicBezTo>
                    <a:pt x="131" y="151"/>
                    <a:pt x="129" y="153"/>
                    <a:pt x="127" y="155"/>
                  </a:cubicBezTo>
                  <a:close/>
                  <a:moveTo>
                    <a:pt x="183" y="163"/>
                  </a:moveTo>
                  <a:cubicBezTo>
                    <a:pt x="182" y="163"/>
                    <a:pt x="181" y="164"/>
                    <a:pt x="181" y="166"/>
                  </a:cubicBezTo>
                  <a:cubicBezTo>
                    <a:pt x="180" y="166"/>
                    <a:pt x="180" y="166"/>
                    <a:pt x="179" y="166"/>
                  </a:cubicBezTo>
                  <a:cubicBezTo>
                    <a:pt x="176" y="172"/>
                    <a:pt x="171" y="178"/>
                    <a:pt x="168" y="183"/>
                  </a:cubicBezTo>
                  <a:cubicBezTo>
                    <a:pt x="167" y="183"/>
                    <a:pt x="167" y="183"/>
                    <a:pt x="166" y="183"/>
                  </a:cubicBezTo>
                  <a:cubicBezTo>
                    <a:pt x="165" y="187"/>
                    <a:pt x="162" y="189"/>
                    <a:pt x="163" y="195"/>
                  </a:cubicBezTo>
                  <a:cubicBezTo>
                    <a:pt x="166" y="194"/>
                    <a:pt x="166" y="191"/>
                    <a:pt x="168" y="190"/>
                  </a:cubicBezTo>
                  <a:cubicBezTo>
                    <a:pt x="175" y="180"/>
                    <a:pt x="184" y="170"/>
                    <a:pt x="191" y="159"/>
                  </a:cubicBezTo>
                  <a:cubicBezTo>
                    <a:pt x="192" y="158"/>
                    <a:pt x="193" y="158"/>
                    <a:pt x="193" y="158"/>
                  </a:cubicBezTo>
                  <a:cubicBezTo>
                    <a:pt x="193" y="155"/>
                    <a:pt x="194" y="152"/>
                    <a:pt x="193" y="150"/>
                  </a:cubicBezTo>
                  <a:cubicBezTo>
                    <a:pt x="189" y="154"/>
                    <a:pt x="185" y="158"/>
                    <a:pt x="183" y="163"/>
                  </a:cubicBezTo>
                  <a:close/>
                  <a:moveTo>
                    <a:pt x="244" y="160"/>
                  </a:moveTo>
                  <a:cubicBezTo>
                    <a:pt x="243" y="163"/>
                    <a:pt x="240" y="165"/>
                    <a:pt x="239" y="166"/>
                  </a:cubicBezTo>
                  <a:cubicBezTo>
                    <a:pt x="235" y="170"/>
                    <a:pt x="233" y="174"/>
                    <a:pt x="230" y="178"/>
                  </a:cubicBezTo>
                  <a:cubicBezTo>
                    <a:pt x="228" y="181"/>
                    <a:pt x="224" y="183"/>
                    <a:pt x="224" y="188"/>
                  </a:cubicBezTo>
                  <a:cubicBezTo>
                    <a:pt x="223" y="189"/>
                    <a:pt x="223" y="190"/>
                    <a:pt x="222" y="190"/>
                  </a:cubicBezTo>
                  <a:cubicBezTo>
                    <a:pt x="222" y="191"/>
                    <a:pt x="222" y="194"/>
                    <a:pt x="222" y="195"/>
                  </a:cubicBezTo>
                  <a:cubicBezTo>
                    <a:pt x="234" y="184"/>
                    <a:pt x="243" y="170"/>
                    <a:pt x="254" y="157"/>
                  </a:cubicBezTo>
                  <a:cubicBezTo>
                    <a:pt x="254" y="155"/>
                    <a:pt x="254" y="153"/>
                    <a:pt x="253" y="152"/>
                  </a:cubicBezTo>
                  <a:cubicBezTo>
                    <a:pt x="250" y="155"/>
                    <a:pt x="248" y="158"/>
                    <a:pt x="244" y="160"/>
                  </a:cubicBezTo>
                  <a:close/>
                  <a:moveTo>
                    <a:pt x="44" y="187"/>
                  </a:moveTo>
                  <a:cubicBezTo>
                    <a:pt x="44" y="188"/>
                    <a:pt x="42" y="187"/>
                    <a:pt x="43" y="188"/>
                  </a:cubicBezTo>
                  <a:cubicBezTo>
                    <a:pt x="42" y="189"/>
                    <a:pt x="42" y="191"/>
                    <a:pt x="41" y="191"/>
                  </a:cubicBezTo>
                  <a:cubicBezTo>
                    <a:pt x="41" y="193"/>
                    <a:pt x="40" y="194"/>
                    <a:pt x="42" y="195"/>
                  </a:cubicBezTo>
                  <a:cubicBezTo>
                    <a:pt x="51" y="184"/>
                    <a:pt x="61" y="173"/>
                    <a:pt x="71" y="161"/>
                  </a:cubicBezTo>
                  <a:cubicBezTo>
                    <a:pt x="71" y="159"/>
                    <a:pt x="71" y="157"/>
                    <a:pt x="70" y="156"/>
                  </a:cubicBezTo>
                  <a:cubicBezTo>
                    <a:pt x="61" y="166"/>
                    <a:pt x="51" y="175"/>
                    <a:pt x="44" y="187"/>
                  </a:cubicBezTo>
                  <a:close/>
                  <a:moveTo>
                    <a:pt x="133" y="159"/>
                  </a:moveTo>
                  <a:cubicBezTo>
                    <a:pt x="131" y="161"/>
                    <a:pt x="129" y="164"/>
                    <a:pt x="126" y="165"/>
                  </a:cubicBezTo>
                  <a:cubicBezTo>
                    <a:pt x="126" y="167"/>
                    <a:pt x="125" y="168"/>
                    <a:pt x="124" y="168"/>
                  </a:cubicBezTo>
                  <a:cubicBezTo>
                    <a:pt x="123" y="171"/>
                    <a:pt x="121" y="172"/>
                    <a:pt x="119" y="174"/>
                  </a:cubicBezTo>
                  <a:cubicBezTo>
                    <a:pt x="117" y="180"/>
                    <a:pt x="110" y="185"/>
                    <a:pt x="107" y="192"/>
                  </a:cubicBezTo>
                  <a:cubicBezTo>
                    <a:pt x="105" y="193"/>
                    <a:pt x="104" y="196"/>
                    <a:pt x="104" y="198"/>
                  </a:cubicBezTo>
                  <a:cubicBezTo>
                    <a:pt x="106" y="197"/>
                    <a:pt x="107" y="195"/>
                    <a:pt x="108" y="192"/>
                  </a:cubicBezTo>
                  <a:cubicBezTo>
                    <a:pt x="118" y="183"/>
                    <a:pt x="125" y="172"/>
                    <a:pt x="134" y="163"/>
                  </a:cubicBezTo>
                  <a:cubicBezTo>
                    <a:pt x="134" y="161"/>
                    <a:pt x="135" y="159"/>
                    <a:pt x="133" y="159"/>
                  </a:cubicBezTo>
                  <a:close/>
                  <a:moveTo>
                    <a:pt x="183" y="172"/>
                  </a:moveTo>
                  <a:cubicBezTo>
                    <a:pt x="183" y="173"/>
                    <a:pt x="183" y="173"/>
                    <a:pt x="183" y="174"/>
                  </a:cubicBezTo>
                  <a:cubicBezTo>
                    <a:pt x="181" y="174"/>
                    <a:pt x="181" y="176"/>
                    <a:pt x="180" y="177"/>
                  </a:cubicBezTo>
                  <a:cubicBezTo>
                    <a:pt x="180" y="178"/>
                    <a:pt x="178" y="179"/>
                    <a:pt x="178" y="179"/>
                  </a:cubicBezTo>
                  <a:cubicBezTo>
                    <a:pt x="177" y="180"/>
                    <a:pt x="178" y="181"/>
                    <a:pt x="177" y="181"/>
                  </a:cubicBezTo>
                  <a:cubicBezTo>
                    <a:pt x="177" y="182"/>
                    <a:pt x="175" y="183"/>
                    <a:pt x="174" y="184"/>
                  </a:cubicBezTo>
                  <a:cubicBezTo>
                    <a:pt x="174" y="184"/>
                    <a:pt x="174" y="185"/>
                    <a:pt x="174" y="185"/>
                  </a:cubicBezTo>
                  <a:cubicBezTo>
                    <a:pt x="174" y="186"/>
                    <a:pt x="173" y="186"/>
                    <a:pt x="172" y="186"/>
                  </a:cubicBezTo>
                  <a:cubicBezTo>
                    <a:pt x="172" y="187"/>
                    <a:pt x="173" y="187"/>
                    <a:pt x="172" y="188"/>
                  </a:cubicBezTo>
                  <a:cubicBezTo>
                    <a:pt x="172" y="188"/>
                    <a:pt x="171" y="188"/>
                    <a:pt x="171" y="189"/>
                  </a:cubicBezTo>
                  <a:cubicBezTo>
                    <a:pt x="170" y="190"/>
                    <a:pt x="170" y="191"/>
                    <a:pt x="169" y="192"/>
                  </a:cubicBezTo>
                  <a:cubicBezTo>
                    <a:pt x="166" y="197"/>
                    <a:pt x="161" y="199"/>
                    <a:pt x="164" y="206"/>
                  </a:cubicBezTo>
                  <a:cubicBezTo>
                    <a:pt x="170" y="200"/>
                    <a:pt x="174" y="192"/>
                    <a:pt x="179" y="185"/>
                  </a:cubicBezTo>
                  <a:cubicBezTo>
                    <a:pt x="180" y="185"/>
                    <a:pt x="181" y="184"/>
                    <a:pt x="182" y="184"/>
                  </a:cubicBezTo>
                  <a:cubicBezTo>
                    <a:pt x="182" y="183"/>
                    <a:pt x="182" y="183"/>
                    <a:pt x="182" y="182"/>
                  </a:cubicBezTo>
                  <a:cubicBezTo>
                    <a:pt x="186" y="176"/>
                    <a:pt x="195" y="171"/>
                    <a:pt x="194" y="162"/>
                  </a:cubicBezTo>
                  <a:cubicBezTo>
                    <a:pt x="194" y="161"/>
                    <a:pt x="193" y="161"/>
                    <a:pt x="193" y="161"/>
                  </a:cubicBezTo>
                  <a:cubicBezTo>
                    <a:pt x="189" y="164"/>
                    <a:pt x="187" y="169"/>
                    <a:pt x="183" y="172"/>
                  </a:cubicBezTo>
                  <a:close/>
                  <a:moveTo>
                    <a:pt x="240" y="177"/>
                  </a:moveTo>
                  <a:cubicBezTo>
                    <a:pt x="239" y="178"/>
                    <a:pt x="238" y="178"/>
                    <a:pt x="238" y="179"/>
                  </a:cubicBezTo>
                  <a:cubicBezTo>
                    <a:pt x="237" y="179"/>
                    <a:pt x="237" y="181"/>
                    <a:pt x="237" y="181"/>
                  </a:cubicBezTo>
                  <a:cubicBezTo>
                    <a:pt x="235" y="184"/>
                    <a:pt x="232" y="186"/>
                    <a:pt x="229" y="189"/>
                  </a:cubicBezTo>
                  <a:cubicBezTo>
                    <a:pt x="229" y="190"/>
                    <a:pt x="229" y="191"/>
                    <a:pt x="229" y="191"/>
                  </a:cubicBezTo>
                  <a:cubicBezTo>
                    <a:pt x="227" y="193"/>
                    <a:pt x="224" y="195"/>
                    <a:pt x="224" y="197"/>
                  </a:cubicBezTo>
                  <a:cubicBezTo>
                    <a:pt x="223" y="197"/>
                    <a:pt x="224" y="198"/>
                    <a:pt x="224" y="198"/>
                  </a:cubicBezTo>
                  <a:cubicBezTo>
                    <a:pt x="223" y="199"/>
                    <a:pt x="222" y="200"/>
                    <a:pt x="222" y="201"/>
                  </a:cubicBezTo>
                  <a:cubicBezTo>
                    <a:pt x="222" y="203"/>
                    <a:pt x="223" y="206"/>
                    <a:pt x="222" y="207"/>
                  </a:cubicBezTo>
                  <a:cubicBezTo>
                    <a:pt x="229" y="201"/>
                    <a:pt x="233" y="193"/>
                    <a:pt x="241" y="187"/>
                  </a:cubicBezTo>
                  <a:cubicBezTo>
                    <a:pt x="244" y="181"/>
                    <a:pt x="249" y="177"/>
                    <a:pt x="253" y="172"/>
                  </a:cubicBezTo>
                  <a:cubicBezTo>
                    <a:pt x="254" y="171"/>
                    <a:pt x="254" y="173"/>
                    <a:pt x="255" y="172"/>
                  </a:cubicBezTo>
                  <a:cubicBezTo>
                    <a:pt x="253" y="169"/>
                    <a:pt x="255" y="164"/>
                    <a:pt x="254" y="161"/>
                  </a:cubicBezTo>
                  <a:cubicBezTo>
                    <a:pt x="249" y="166"/>
                    <a:pt x="244" y="171"/>
                    <a:pt x="240" y="177"/>
                  </a:cubicBezTo>
                  <a:close/>
                  <a:moveTo>
                    <a:pt x="68" y="168"/>
                  </a:moveTo>
                  <a:cubicBezTo>
                    <a:pt x="67" y="169"/>
                    <a:pt x="66" y="169"/>
                    <a:pt x="66" y="169"/>
                  </a:cubicBezTo>
                  <a:cubicBezTo>
                    <a:pt x="65" y="170"/>
                    <a:pt x="66" y="170"/>
                    <a:pt x="65" y="171"/>
                  </a:cubicBezTo>
                  <a:cubicBezTo>
                    <a:pt x="64" y="173"/>
                    <a:pt x="62" y="175"/>
                    <a:pt x="60" y="177"/>
                  </a:cubicBezTo>
                  <a:cubicBezTo>
                    <a:pt x="56" y="181"/>
                    <a:pt x="53" y="185"/>
                    <a:pt x="50" y="189"/>
                  </a:cubicBezTo>
                  <a:cubicBezTo>
                    <a:pt x="48" y="191"/>
                    <a:pt x="46" y="193"/>
                    <a:pt x="45" y="195"/>
                  </a:cubicBezTo>
                  <a:cubicBezTo>
                    <a:pt x="44" y="196"/>
                    <a:pt x="44" y="197"/>
                    <a:pt x="44" y="197"/>
                  </a:cubicBezTo>
                  <a:cubicBezTo>
                    <a:pt x="43" y="198"/>
                    <a:pt x="42" y="199"/>
                    <a:pt x="41" y="199"/>
                  </a:cubicBezTo>
                  <a:cubicBezTo>
                    <a:pt x="40" y="201"/>
                    <a:pt x="41" y="204"/>
                    <a:pt x="41" y="205"/>
                  </a:cubicBezTo>
                  <a:cubicBezTo>
                    <a:pt x="52" y="195"/>
                    <a:pt x="61" y="183"/>
                    <a:pt x="71" y="171"/>
                  </a:cubicBezTo>
                  <a:cubicBezTo>
                    <a:pt x="71" y="170"/>
                    <a:pt x="71" y="167"/>
                    <a:pt x="70" y="165"/>
                  </a:cubicBezTo>
                  <a:cubicBezTo>
                    <a:pt x="69" y="166"/>
                    <a:pt x="69" y="167"/>
                    <a:pt x="68" y="168"/>
                  </a:cubicBezTo>
                  <a:close/>
                  <a:moveTo>
                    <a:pt x="111" y="192"/>
                  </a:moveTo>
                  <a:cubicBezTo>
                    <a:pt x="111" y="194"/>
                    <a:pt x="107" y="198"/>
                    <a:pt x="107" y="201"/>
                  </a:cubicBezTo>
                  <a:cubicBezTo>
                    <a:pt x="104" y="202"/>
                    <a:pt x="103" y="204"/>
                    <a:pt x="104" y="208"/>
                  </a:cubicBezTo>
                  <a:cubicBezTo>
                    <a:pt x="115" y="195"/>
                    <a:pt x="125" y="183"/>
                    <a:pt x="135" y="170"/>
                  </a:cubicBezTo>
                  <a:cubicBezTo>
                    <a:pt x="135" y="169"/>
                    <a:pt x="135" y="168"/>
                    <a:pt x="134" y="167"/>
                  </a:cubicBezTo>
                  <a:cubicBezTo>
                    <a:pt x="124" y="174"/>
                    <a:pt x="120" y="184"/>
                    <a:pt x="111" y="192"/>
                  </a:cubicBezTo>
                  <a:close/>
                  <a:moveTo>
                    <a:pt x="164" y="208"/>
                  </a:moveTo>
                  <a:cubicBezTo>
                    <a:pt x="165" y="209"/>
                    <a:pt x="165" y="210"/>
                    <a:pt x="165" y="211"/>
                  </a:cubicBezTo>
                  <a:cubicBezTo>
                    <a:pt x="163" y="211"/>
                    <a:pt x="164" y="214"/>
                    <a:pt x="164" y="216"/>
                  </a:cubicBezTo>
                  <a:cubicBezTo>
                    <a:pt x="168" y="212"/>
                    <a:pt x="172" y="207"/>
                    <a:pt x="175" y="202"/>
                  </a:cubicBezTo>
                  <a:cubicBezTo>
                    <a:pt x="179" y="197"/>
                    <a:pt x="184" y="191"/>
                    <a:pt x="188" y="185"/>
                  </a:cubicBezTo>
                  <a:cubicBezTo>
                    <a:pt x="191" y="182"/>
                    <a:pt x="197" y="177"/>
                    <a:pt x="193" y="172"/>
                  </a:cubicBezTo>
                  <a:cubicBezTo>
                    <a:pt x="188" y="176"/>
                    <a:pt x="184" y="183"/>
                    <a:pt x="180" y="187"/>
                  </a:cubicBezTo>
                  <a:cubicBezTo>
                    <a:pt x="176" y="194"/>
                    <a:pt x="169" y="201"/>
                    <a:pt x="164" y="208"/>
                  </a:cubicBezTo>
                  <a:close/>
                  <a:moveTo>
                    <a:pt x="222" y="212"/>
                  </a:moveTo>
                  <a:cubicBezTo>
                    <a:pt x="223" y="213"/>
                    <a:pt x="222" y="215"/>
                    <a:pt x="223" y="218"/>
                  </a:cubicBezTo>
                  <a:cubicBezTo>
                    <a:pt x="228" y="211"/>
                    <a:pt x="235" y="204"/>
                    <a:pt x="241" y="197"/>
                  </a:cubicBezTo>
                  <a:cubicBezTo>
                    <a:pt x="242" y="196"/>
                    <a:pt x="243" y="194"/>
                    <a:pt x="245" y="192"/>
                  </a:cubicBezTo>
                  <a:cubicBezTo>
                    <a:pt x="249" y="188"/>
                    <a:pt x="256" y="182"/>
                    <a:pt x="254" y="174"/>
                  </a:cubicBezTo>
                  <a:cubicBezTo>
                    <a:pt x="243" y="186"/>
                    <a:pt x="231" y="197"/>
                    <a:pt x="222" y="212"/>
                  </a:cubicBezTo>
                  <a:close/>
                  <a:moveTo>
                    <a:pt x="134" y="175"/>
                  </a:moveTo>
                  <a:cubicBezTo>
                    <a:pt x="128" y="180"/>
                    <a:pt x="124" y="188"/>
                    <a:pt x="118" y="193"/>
                  </a:cubicBezTo>
                  <a:cubicBezTo>
                    <a:pt x="117" y="196"/>
                    <a:pt x="115" y="199"/>
                    <a:pt x="111" y="201"/>
                  </a:cubicBezTo>
                  <a:cubicBezTo>
                    <a:pt x="110" y="204"/>
                    <a:pt x="107" y="208"/>
                    <a:pt x="105" y="213"/>
                  </a:cubicBezTo>
                  <a:cubicBezTo>
                    <a:pt x="104" y="213"/>
                    <a:pt x="104" y="213"/>
                    <a:pt x="103" y="213"/>
                  </a:cubicBezTo>
                  <a:cubicBezTo>
                    <a:pt x="104" y="214"/>
                    <a:pt x="103" y="215"/>
                    <a:pt x="104" y="217"/>
                  </a:cubicBezTo>
                  <a:cubicBezTo>
                    <a:pt x="115" y="205"/>
                    <a:pt x="125" y="193"/>
                    <a:pt x="135" y="180"/>
                  </a:cubicBezTo>
                  <a:cubicBezTo>
                    <a:pt x="135" y="178"/>
                    <a:pt x="135" y="177"/>
                    <a:pt x="135" y="175"/>
                  </a:cubicBezTo>
                  <a:cubicBezTo>
                    <a:pt x="135" y="175"/>
                    <a:pt x="135" y="175"/>
                    <a:pt x="134" y="175"/>
                  </a:cubicBezTo>
                  <a:close/>
                  <a:moveTo>
                    <a:pt x="58" y="189"/>
                  </a:moveTo>
                  <a:cubicBezTo>
                    <a:pt x="54" y="197"/>
                    <a:pt x="48" y="201"/>
                    <a:pt x="43" y="209"/>
                  </a:cubicBezTo>
                  <a:cubicBezTo>
                    <a:pt x="43" y="209"/>
                    <a:pt x="42" y="208"/>
                    <a:pt x="42" y="209"/>
                  </a:cubicBezTo>
                  <a:cubicBezTo>
                    <a:pt x="41" y="211"/>
                    <a:pt x="42" y="213"/>
                    <a:pt x="42" y="215"/>
                  </a:cubicBezTo>
                  <a:cubicBezTo>
                    <a:pt x="48" y="207"/>
                    <a:pt x="55" y="199"/>
                    <a:pt x="62" y="191"/>
                  </a:cubicBezTo>
                  <a:cubicBezTo>
                    <a:pt x="65" y="188"/>
                    <a:pt x="69" y="184"/>
                    <a:pt x="71" y="180"/>
                  </a:cubicBezTo>
                  <a:cubicBezTo>
                    <a:pt x="71" y="179"/>
                    <a:pt x="71" y="177"/>
                    <a:pt x="71" y="176"/>
                  </a:cubicBezTo>
                  <a:cubicBezTo>
                    <a:pt x="71" y="176"/>
                    <a:pt x="71" y="176"/>
                    <a:pt x="71" y="176"/>
                  </a:cubicBezTo>
                  <a:cubicBezTo>
                    <a:pt x="66" y="180"/>
                    <a:pt x="63" y="186"/>
                    <a:pt x="58" y="189"/>
                  </a:cubicBezTo>
                  <a:close/>
                  <a:moveTo>
                    <a:pt x="192" y="185"/>
                  </a:moveTo>
                  <a:cubicBezTo>
                    <a:pt x="186" y="190"/>
                    <a:pt x="184" y="195"/>
                    <a:pt x="178" y="201"/>
                  </a:cubicBezTo>
                  <a:cubicBezTo>
                    <a:pt x="178" y="201"/>
                    <a:pt x="178" y="202"/>
                    <a:pt x="178" y="202"/>
                  </a:cubicBezTo>
                  <a:cubicBezTo>
                    <a:pt x="176" y="202"/>
                    <a:pt x="176" y="204"/>
                    <a:pt x="176" y="205"/>
                  </a:cubicBezTo>
                  <a:cubicBezTo>
                    <a:pt x="172" y="207"/>
                    <a:pt x="173" y="211"/>
                    <a:pt x="169" y="213"/>
                  </a:cubicBezTo>
                  <a:cubicBezTo>
                    <a:pt x="170" y="216"/>
                    <a:pt x="166" y="218"/>
                    <a:pt x="164" y="217"/>
                  </a:cubicBezTo>
                  <a:cubicBezTo>
                    <a:pt x="164" y="222"/>
                    <a:pt x="164" y="227"/>
                    <a:pt x="165" y="233"/>
                  </a:cubicBezTo>
                  <a:cubicBezTo>
                    <a:pt x="175" y="223"/>
                    <a:pt x="184" y="212"/>
                    <a:pt x="192" y="200"/>
                  </a:cubicBezTo>
                  <a:cubicBezTo>
                    <a:pt x="193" y="200"/>
                    <a:pt x="193" y="199"/>
                    <a:pt x="194" y="199"/>
                  </a:cubicBezTo>
                  <a:cubicBezTo>
                    <a:pt x="194" y="197"/>
                    <a:pt x="195" y="194"/>
                    <a:pt x="194" y="192"/>
                  </a:cubicBezTo>
                  <a:cubicBezTo>
                    <a:pt x="193" y="193"/>
                    <a:pt x="193" y="193"/>
                    <a:pt x="192" y="193"/>
                  </a:cubicBezTo>
                  <a:cubicBezTo>
                    <a:pt x="189" y="199"/>
                    <a:pt x="184" y="203"/>
                    <a:pt x="180" y="209"/>
                  </a:cubicBezTo>
                  <a:cubicBezTo>
                    <a:pt x="176" y="212"/>
                    <a:pt x="174" y="218"/>
                    <a:pt x="169" y="221"/>
                  </a:cubicBezTo>
                  <a:cubicBezTo>
                    <a:pt x="169" y="223"/>
                    <a:pt x="169" y="223"/>
                    <a:pt x="169" y="224"/>
                  </a:cubicBezTo>
                  <a:cubicBezTo>
                    <a:pt x="167" y="224"/>
                    <a:pt x="167" y="226"/>
                    <a:pt x="166" y="226"/>
                  </a:cubicBezTo>
                  <a:cubicBezTo>
                    <a:pt x="166" y="225"/>
                    <a:pt x="166" y="225"/>
                    <a:pt x="165" y="224"/>
                  </a:cubicBezTo>
                  <a:cubicBezTo>
                    <a:pt x="173" y="212"/>
                    <a:pt x="184" y="202"/>
                    <a:pt x="193" y="190"/>
                  </a:cubicBezTo>
                  <a:cubicBezTo>
                    <a:pt x="193" y="191"/>
                    <a:pt x="195" y="185"/>
                    <a:pt x="194" y="183"/>
                  </a:cubicBezTo>
                  <a:cubicBezTo>
                    <a:pt x="194" y="183"/>
                    <a:pt x="193" y="183"/>
                    <a:pt x="192" y="183"/>
                  </a:cubicBezTo>
                  <a:cubicBezTo>
                    <a:pt x="193" y="184"/>
                    <a:pt x="192" y="184"/>
                    <a:pt x="192" y="185"/>
                  </a:cubicBezTo>
                  <a:close/>
                  <a:moveTo>
                    <a:pt x="62" y="194"/>
                  </a:moveTo>
                  <a:cubicBezTo>
                    <a:pt x="61" y="194"/>
                    <a:pt x="61" y="195"/>
                    <a:pt x="61" y="196"/>
                  </a:cubicBezTo>
                  <a:cubicBezTo>
                    <a:pt x="56" y="201"/>
                    <a:pt x="49" y="208"/>
                    <a:pt x="46" y="213"/>
                  </a:cubicBezTo>
                  <a:cubicBezTo>
                    <a:pt x="46" y="213"/>
                    <a:pt x="46" y="214"/>
                    <a:pt x="46" y="214"/>
                  </a:cubicBezTo>
                  <a:cubicBezTo>
                    <a:pt x="45" y="215"/>
                    <a:pt x="43" y="216"/>
                    <a:pt x="42" y="218"/>
                  </a:cubicBezTo>
                  <a:cubicBezTo>
                    <a:pt x="42" y="218"/>
                    <a:pt x="41" y="221"/>
                    <a:pt x="41" y="221"/>
                  </a:cubicBezTo>
                  <a:cubicBezTo>
                    <a:pt x="41" y="221"/>
                    <a:pt x="42" y="223"/>
                    <a:pt x="42" y="223"/>
                  </a:cubicBezTo>
                  <a:cubicBezTo>
                    <a:pt x="43" y="221"/>
                    <a:pt x="45" y="219"/>
                    <a:pt x="48" y="217"/>
                  </a:cubicBezTo>
                  <a:cubicBezTo>
                    <a:pt x="49" y="215"/>
                    <a:pt x="51" y="212"/>
                    <a:pt x="53" y="211"/>
                  </a:cubicBezTo>
                  <a:cubicBezTo>
                    <a:pt x="53" y="210"/>
                    <a:pt x="54" y="210"/>
                    <a:pt x="55" y="210"/>
                  </a:cubicBezTo>
                  <a:cubicBezTo>
                    <a:pt x="56" y="208"/>
                    <a:pt x="56" y="206"/>
                    <a:pt x="58" y="205"/>
                  </a:cubicBezTo>
                  <a:cubicBezTo>
                    <a:pt x="60" y="203"/>
                    <a:pt x="62" y="201"/>
                    <a:pt x="64" y="198"/>
                  </a:cubicBezTo>
                  <a:cubicBezTo>
                    <a:pt x="67" y="194"/>
                    <a:pt x="73" y="188"/>
                    <a:pt x="71" y="185"/>
                  </a:cubicBezTo>
                  <a:cubicBezTo>
                    <a:pt x="68" y="188"/>
                    <a:pt x="65" y="191"/>
                    <a:pt x="62" y="194"/>
                  </a:cubicBezTo>
                  <a:close/>
                  <a:moveTo>
                    <a:pt x="231" y="209"/>
                  </a:moveTo>
                  <a:cubicBezTo>
                    <a:pt x="231" y="210"/>
                    <a:pt x="231" y="210"/>
                    <a:pt x="231" y="211"/>
                  </a:cubicBezTo>
                  <a:cubicBezTo>
                    <a:pt x="230" y="212"/>
                    <a:pt x="226" y="214"/>
                    <a:pt x="227" y="215"/>
                  </a:cubicBezTo>
                  <a:cubicBezTo>
                    <a:pt x="224" y="216"/>
                    <a:pt x="224" y="220"/>
                    <a:pt x="223" y="221"/>
                  </a:cubicBezTo>
                  <a:cubicBezTo>
                    <a:pt x="223" y="224"/>
                    <a:pt x="223" y="227"/>
                    <a:pt x="223" y="230"/>
                  </a:cubicBezTo>
                  <a:cubicBezTo>
                    <a:pt x="227" y="229"/>
                    <a:pt x="227" y="224"/>
                    <a:pt x="231" y="224"/>
                  </a:cubicBezTo>
                  <a:cubicBezTo>
                    <a:pt x="230" y="222"/>
                    <a:pt x="233" y="218"/>
                    <a:pt x="235" y="218"/>
                  </a:cubicBezTo>
                  <a:cubicBezTo>
                    <a:pt x="235" y="215"/>
                    <a:pt x="237" y="214"/>
                    <a:pt x="238" y="213"/>
                  </a:cubicBezTo>
                  <a:cubicBezTo>
                    <a:pt x="238" y="212"/>
                    <a:pt x="238" y="212"/>
                    <a:pt x="238" y="212"/>
                  </a:cubicBezTo>
                  <a:cubicBezTo>
                    <a:pt x="243" y="207"/>
                    <a:pt x="247" y="202"/>
                    <a:pt x="249" y="197"/>
                  </a:cubicBezTo>
                  <a:cubicBezTo>
                    <a:pt x="253" y="194"/>
                    <a:pt x="256" y="191"/>
                    <a:pt x="255" y="185"/>
                  </a:cubicBezTo>
                  <a:cubicBezTo>
                    <a:pt x="249" y="190"/>
                    <a:pt x="244" y="195"/>
                    <a:pt x="239" y="201"/>
                  </a:cubicBezTo>
                  <a:cubicBezTo>
                    <a:pt x="239" y="200"/>
                    <a:pt x="240" y="200"/>
                    <a:pt x="239" y="200"/>
                  </a:cubicBezTo>
                  <a:cubicBezTo>
                    <a:pt x="239" y="200"/>
                    <a:pt x="239" y="202"/>
                    <a:pt x="238" y="202"/>
                  </a:cubicBezTo>
                  <a:cubicBezTo>
                    <a:pt x="238" y="201"/>
                    <a:pt x="239" y="201"/>
                    <a:pt x="238" y="201"/>
                  </a:cubicBezTo>
                  <a:cubicBezTo>
                    <a:pt x="238" y="202"/>
                    <a:pt x="236" y="202"/>
                    <a:pt x="236" y="203"/>
                  </a:cubicBezTo>
                  <a:cubicBezTo>
                    <a:pt x="237" y="204"/>
                    <a:pt x="237" y="202"/>
                    <a:pt x="238" y="202"/>
                  </a:cubicBezTo>
                  <a:cubicBezTo>
                    <a:pt x="237" y="205"/>
                    <a:pt x="233" y="206"/>
                    <a:pt x="231" y="209"/>
                  </a:cubicBezTo>
                  <a:close/>
                  <a:moveTo>
                    <a:pt x="126" y="193"/>
                  </a:moveTo>
                  <a:cubicBezTo>
                    <a:pt x="124" y="199"/>
                    <a:pt x="119" y="201"/>
                    <a:pt x="117" y="205"/>
                  </a:cubicBezTo>
                  <a:cubicBezTo>
                    <a:pt x="117" y="205"/>
                    <a:pt x="116" y="205"/>
                    <a:pt x="116" y="205"/>
                  </a:cubicBezTo>
                  <a:cubicBezTo>
                    <a:pt x="115" y="209"/>
                    <a:pt x="112" y="209"/>
                    <a:pt x="111" y="212"/>
                  </a:cubicBezTo>
                  <a:cubicBezTo>
                    <a:pt x="111" y="212"/>
                    <a:pt x="111" y="212"/>
                    <a:pt x="111" y="212"/>
                  </a:cubicBezTo>
                  <a:cubicBezTo>
                    <a:pt x="112" y="213"/>
                    <a:pt x="110" y="213"/>
                    <a:pt x="109" y="214"/>
                  </a:cubicBezTo>
                  <a:cubicBezTo>
                    <a:pt x="107" y="216"/>
                    <a:pt x="107" y="221"/>
                    <a:pt x="104" y="221"/>
                  </a:cubicBezTo>
                  <a:cubicBezTo>
                    <a:pt x="104" y="224"/>
                    <a:pt x="103" y="225"/>
                    <a:pt x="104" y="226"/>
                  </a:cubicBezTo>
                  <a:cubicBezTo>
                    <a:pt x="113" y="214"/>
                    <a:pt x="124" y="205"/>
                    <a:pt x="132" y="193"/>
                  </a:cubicBezTo>
                  <a:cubicBezTo>
                    <a:pt x="133" y="192"/>
                    <a:pt x="134" y="191"/>
                    <a:pt x="135" y="191"/>
                  </a:cubicBezTo>
                  <a:cubicBezTo>
                    <a:pt x="135" y="189"/>
                    <a:pt x="135" y="186"/>
                    <a:pt x="134" y="185"/>
                  </a:cubicBezTo>
                  <a:cubicBezTo>
                    <a:pt x="131" y="187"/>
                    <a:pt x="130" y="192"/>
                    <a:pt x="126" y="193"/>
                  </a:cubicBezTo>
                  <a:close/>
                  <a:moveTo>
                    <a:pt x="117" y="213"/>
                  </a:moveTo>
                  <a:cubicBezTo>
                    <a:pt x="115" y="221"/>
                    <a:pt x="102" y="224"/>
                    <a:pt x="104" y="236"/>
                  </a:cubicBezTo>
                  <a:cubicBezTo>
                    <a:pt x="109" y="231"/>
                    <a:pt x="113" y="226"/>
                    <a:pt x="117" y="220"/>
                  </a:cubicBezTo>
                  <a:cubicBezTo>
                    <a:pt x="124" y="215"/>
                    <a:pt x="127" y="207"/>
                    <a:pt x="134" y="202"/>
                  </a:cubicBezTo>
                  <a:cubicBezTo>
                    <a:pt x="135" y="199"/>
                    <a:pt x="136" y="196"/>
                    <a:pt x="135" y="193"/>
                  </a:cubicBezTo>
                  <a:cubicBezTo>
                    <a:pt x="129" y="200"/>
                    <a:pt x="124" y="208"/>
                    <a:pt x="117" y="213"/>
                  </a:cubicBezTo>
                  <a:close/>
                  <a:moveTo>
                    <a:pt x="71" y="194"/>
                  </a:moveTo>
                  <a:cubicBezTo>
                    <a:pt x="68" y="197"/>
                    <a:pt x="65" y="201"/>
                    <a:pt x="61" y="205"/>
                  </a:cubicBezTo>
                  <a:cubicBezTo>
                    <a:pt x="57" y="209"/>
                    <a:pt x="54" y="213"/>
                    <a:pt x="51" y="217"/>
                  </a:cubicBezTo>
                  <a:cubicBezTo>
                    <a:pt x="48" y="221"/>
                    <a:pt x="41" y="224"/>
                    <a:pt x="42" y="231"/>
                  </a:cubicBezTo>
                  <a:cubicBezTo>
                    <a:pt x="47" y="227"/>
                    <a:pt x="52" y="220"/>
                    <a:pt x="57" y="215"/>
                  </a:cubicBezTo>
                  <a:cubicBezTo>
                    <a:pt x="62" y="210"/>
                    <a:pt x="68" y="206"/>
                    <a:pt x="71" y="199"/>
                  </a:cubicBezTo>
                  <a:cubicBezTo>
                    <a:pt x="71" y="199"/>
                    <a:pt x="71" y="199"/>
                    <a:pt x="72" y="199"/>
                  </a:cubicBezTo>
                  <a:cubicBezTo>
                    <a:pt x="72" y="197"/>
                    <a:pt x="72" y="195"/>
                    <a:pt x="72" y="194"/>
                  </a:cubicBezTo>
                  <a:cubicBezTo>
                    <a:pt x="72" y="194"/>
                    <a:pt x="71" y="194"/>
                    <a:pt x="71" y="194"/>
                  </a:cubicBezTo>
                  <a:close/>
                  <a:moveTo>
                    <a:pt x="237" y="226"/>
                  </a:moveTo>
                  <a:cubicBezTo>
                    <a:pt x="234" y="228"/>
                    <a:pt x="233" y="231"/>
                    <a:pt x="231" y="231"/>
                  </a:cubicBezTo>
                  <a:cubicBezTo>
                    <a:pt x="230" y="236"/>
                    <a:pt x="223" y="238"/>
                    <a:pt x="223" y="246"/>
                  </a:cubicBezTo>
                  <a:cubicBezTo>
                    <a:pt x="230" y="240"/>
                    <a:pt x="237" y="231"/>
                    <a:pt x="243" y="224"/>
                  </a:cubicBezTo>
                  <a:cubicBezTo>
                    <a:pt x="244" y="223"/>
                    <a:pt x="246" y="220"/>
                    <a:pt x="247" y="221"/>
                  </a:cubicBezTo>
                  <a:cubicBezTo>
                    <a:pt x="249" y="215"/>
                    <a:pt x="257" y="215"/>
                    <a:pt x="255" y="205"/>
                  </a:cubicBezTo>
                  <a:cubicBezTo>
                    <a:pt x="249" y="210"/>
                    <a:pt x="244" y="219"/>
                    <a:pt x="238" y="223"/>
                  </a:cubicBezTo>
                  <a:cubicBezTo>
                    <a:pt x="238" y="223"/>
                    <a:pt x="238" y="223"/>
                    <a:pt x="238" y="224"/>
                  </a:cubicBezTo>
                  <a:cubicBezTo>
                    <a:pt x="238" y="224"/>
                    <a:pt x="237" y="224"/>
                    <a:pt x="237" y="224"/>
                  </a:cubicBezTo>
                  <a:cubicBezTo>
                    <a:pt x="236" y="225"/>
                    <a:pt x="237" y="225"/>
                    <a:pt x="237" y="226"/>
                  </a:cubicBezTo>
                  <a:close/>
                  <a:moveTo>
                    <a:pt x="233" y="229"/>
                  </a:moveTo>
                  <a:cubicBezTo>
                    <a:pt x="236" y="223"/>
                    <a:pt x="241" y="219"/>
                    <a:pt x="245" y="215"/>
                  </a:cubicBezTo>
                  <a:cubicBezTo>
                    <a:pt x="245" y="215"/>
                    <a:pt x="245" y="215"/>
                    <a:pt x="245" y="215"/>
                  </a:cubicBezTo>
                  <a:cubicBezTo>
                    <a:pt x="246" y="211"/>
                    <a:pt x="251" y="207"/>
                    <a:pt x="253" y="203"/>
                  </a:cubicBezTo>
                  <a:cubicBezTo>
                    <a:pt x="254" y="203"/>
                    <a:pt x="254" y="202"/>
                    <a:pt x="255" y="203"/>
                  </a:cubicBezTo>
                  <a:cubicBezTo>
                    <a:pt x="256" y="200"/>
                    <a:pt x="255" y="197"/>
                    <a:pt x="255" y="194"/>
                  </a:cubicBezTo>
                  <a:cubicBezTo>
                    <a:pt x="249" y="200"/>
                    <a:pt x="245" y="206"/>
                    <a:pt x="240" y="212"/>
                  </a:cubicBezTo>
                  <a:cubicBezTo>
                    <a:pt x="239" y="212"/>
                    <a:pt x="239" y="212"/>
                    <a:pt x="239" y="212"/>
                  </a:cubicBezTo>
                  <a:cubicBezTo>
                    <a:pt x="239" y="213"/>
                    <a:pt x="239" y="212"/>
                    <a:pt x="239" y="213"/>
                  </a:cubicBezTo>
                  <a:cubicBezTo>
                    <a:pt x="234" y="219"/>
                    <a:pt x="230" y="226"/>
                    <a:pt x="225" y="232"/>
                  </a:cubicBezTo>
                  <a:cubicBezTo>
                    <a:pt x="224" y="232"/>
                    <a:pt x="224" y="231"/>
                    <a:pt x="223" y="231"/>
                  </a:cubicBezTo>
                  <a:cubicBezTo>
                    <a:pt x="224" y="233"/>
                    <a:pt x="223" y="235"/>
                    <a:pt x="223" y="238"/>
                  </a:cubicBezTo>
                  <a:cubicBezTo>
                    <a:pt x="227" y="237"/>
                    <a:pt x="229" y="231"/>
                    <a:pt x="233" y="229"/>
                  </a:cubicBezTo>
                  <a:close/>
                  <a:moveTo>
                    <a:pt x="170" y="237"/>
                  </a:moveTo>
                  <a:cubicBezTo>
                    <a:pt x="170" y="238"/>
                    <a:pt x="170" y="238"/>
                    <a:pt x="170" y="238"/>
                  </a:cubicBezTo>
                  <a:cubicBezTo>
                    <a:pt x="179" y="229"/>
                    <a:pt x="186" y="218"/>
                    <a:pt x="195" y="208"/>
                  </a:cubicBezTo>
                  <a:cubicBezTo>
                    <a:pt x="195" y="207"/>
                    <a:pt x="194" y="205"/>
                    <a:pt x="194" y="202"/>
                  </a:cubicBezTo>
                  <a:cubicBezTo>
                    <a:pt x="187" y="209"/>
                    <a:pt x="183" y="219"/>
                    <a:pt x="175" y="224"/>
                  </a:cubicBezTo>
                  <a:cubicBezTo>
                    <a:pt x="174" y="229"/>
                    <a:pt x="167" y="231"/>
                    <a:pt x="166" y="237"/>
                  </a:cubicBezTo>
                  <a:cubicBezTo>
                    <a:pt x="164" y="237"/>
                    <a:pt x="163" y="242"/>
                    <a:pt x="164" y="244"/>
                  </a:cubicBezTo>
                  <a:cubicBezTo>
                    <a:pt x="166" y="241"/>
                    <a:pt x="169" y="239"/>
                    <a:pt x="170" y="237"/>
                  </a:cubicBezTo>
                  <a:close/>
                  <a:moveTo>
                    <a:pt x="44" y="232"/>
                  </a:moveTo>
                  <a:cubicBezTo>
                    <a:pt x="44" y="233"/>
                    <a:pt x="45" y="233"/>
                    <a:pt x="44" y="234"/>
                  </a:cubicBezTo>
                  <a:cubicBezTo>
                    <a:pt x="44" y="235"/>
                    <a:pt x="42" y="234"/>
                    <a:pt x="42" y="235"/>
                  </a:cubicBezTo>
                  <a:cubicBezTo>
                    <a:pt x="42" y="238"/>
                    <a:pt x="42" y="240"/>
                    <a:pt x="42" y="242"/>
                  </a:cubicBezTo>
                  <a:cubicBezTo>
                    <a:pt x="53" y="231"/>
                    <a:pt x="61" y="219"/>
                    <a:pt x="72" y="209"/>
                  </a:cubicBezTo>
                  <a:cubicBezTo>
                    <a:pt x="71" y="208"/>
                    <a:pt x="72" y="205"/>
                    <a:pt x="71" y="204"/>
                  </a:cubicBezTo>
                  <a:cubicBezTo>
                    <a:pt x="62" y="213"/>
                    <a:pt x="53" y="223"/>
                    <a:pt x="44" y="232"/>
                  </a:cubicBezTo>
                  <a:close/>
                  <a:moveTo>
                    <a:pt x="113" y="227"/>
                  </a:moveTo>
                  <a:cubicBezTo>
                    <a:pt x="114" y="229"/>
                    <a:pt x="111" y="232"/>
                    <a:pt x="109" y="232"/>
                  </a:cubicBezTo>
                  <a:cubicBezTo>
                    <a:pt x="108" y="235"/>
                    <a:pt x="107" y="238"/>
                    <a:pt x="104" y="239"/>
                  </a:cubicBezTo>
                  <a:cubicBezTo>
                    <a:pt x="104" y="240"/>
                    <a:pt x="104" y="241"/>
                    <a:pt x="104" y="242"/>
                  </a:cubicBezTo>
                  <a:cubicBezTo>
                    <a:pt x="113" y="233"/>
                    <a:pt x="121" y="225"/>
                    <a:pt x="129" y="215"/>
                  </a:cubicBezTo>
                  <a:cubicBezTo>
                    <a:pt x="132" y="214"/>
                    <a:pt x="132" y="211"/>
                    <a:pt x="135" y="210"/>
                  </a:cubicBezTo>
                  <a:cubicBezTo>
                    <a:pt x="134" y="208"/>
                    <a:pt x="135" y="207"/>
                    <a:pt x="134" y="205"/>
                  </a:cubicBezTo>
                  <a:cubicBezTo>
                    <a:pt x="130" y="208"/>
                    <a:pt x="129" y="213"/>
                    <a:pt x="124" y="215"/>
                  </a:cubicBezTo>
                  <a:cubicBezTo>
                    <a:pt x="124" y="217"/>
                    <a:pt x="124" y="218"/>
                    <a:pt x="121" y="218"/>
                  </a:cubicBezTo>
                  <a:cubicBezTo>
                    <a:pt x="122" y="220"/>
                    <a:pt x="120" y="222"/>
                    <a:pt x="118" y="222"/>
                  </a:cubicBezTo>
                  <a:cubicBezTo>
                    <a:pt x="119" y="223"/>
                    <a:pt x="117" y="224"/>
                    <a:pt x="115" y="224"/>
                  </a:cubicBezTo>
                  <a:cubicBezTo>
                    <a:pt x="115" y="227"/>
                    <a:pt x="115" y="225"/>
                    <a:pt x="113" y="227"/>
                  </a:cubicBezTo>
                  <a:close/>
                  <a:moveTo>
                    <a:pt x="65" y="219"/>
                  </a:moveTo>
                  <a:cubicBezTo>
                    <a:pt x="59" y="227"/>
                    <a:pt x="53" y="233"/>
                    <a:pt x="47" y="240"/>
                  </a:cubicBezTo>
                  <a:cubicBezTo>
                    <a:pt x="45" y="242"/>
                    <a:pt x="42" y="244"/>
                    <a:pt x="42" y="247"/>
                  </a:cubicBezTo>
                  <a:cubicBezTo>
                    <a:pt x="46" y="247"/>
                    <a:pt x="49" y="243"/>
                    <a:pt x="52" y="240"/>
                  </a:cubicBezTo>
                  <a:cubicBezTo>
                    <a:pt x="55" y="237"/>
                    <a:pt x="58" y="234"/>
                    <a:pt x="60" y="230"/>
                  </a:cubicBezTo>
                  <a:cubicBezTo>
                    <a:pt x="64" y="228"/>
                    <a:pt x="66" y="223"/>
                    <a:pt x="69" y="220"/>
                  </a:cubicBezTo>
                  <a:cubicBezTo>
                    <a:pt x="70" y="220"/>
                    <a:pt x="71" y="219"/>
                    <a:pt x="72" y="218"/>
                  </a:cubicBezTo>
                  <a:cubicBezTo>
                    <a:pt x="72" y="216"/>
                    <a:pt x="72" y="214"/>
                    <a:pt x="72" y="213"/>
                  </a:cubicBezTo>
                  <a:cubicBezTo>
                    <a:pt x="70" y="215"/>
                    <a:pt x="67" y="217"/>
                    <a:pt x="65" y="219"/>
                  </a:cubicBezTo>
                  <a:close/>
                  <a:moveTo>
                    <a:pt x="186" y="221"/>
                  </a:moveTo>
                  <a:cubicBezTo>
                    <a:pt x="186" y="224"/>
                    <a:pt x="182" y="227"/>
                    <a:pt x="180" y="229"/>
                  </a:cubicBezTo>
                  <a:cubicBezTo>
                    <a:pt x="180" y="230"/>
                    <a:pt x="180" y="230"/>
                    <a:pt x="180" y="231"/>
                  </a:cubicBezTo>
                  <a:cubicBezTo>
                    <a:pt x="177" y="233"/>
                    <a:pt x="174" y="235"/>
                    <a:pt x="171" y="238"/>
                  </a:cubicBezTo>
                  <a:cubicBezTo>
                    <a:pt x="169" y="241"/>
                    <a:pt x="169" y="244"/>
                    <a:pt x="166" y="244"/>
                  </a:cubicBezTo>
                  <a:cubicBezTo>
                    <a:pt x="167" y="245"/>
                    <a:pt x="165" y="247"/>
                    <a:pt x="164" y="248"/>
                  </a:cubicBezTo>
                  <a:cubicBezTo>
                    <a:pt x="165" y="248"/>
                    <a:pt x="166" y="248"/>
                    <a:pt x="166" y="248"/>
                  </a:cubicBezTo>
                  <a:cubicBezTo>
                    <a:pt x="169" y="243"/>
                    <a:pt x="173" y="239"/>
                    <a:pt x="178" y="236"/>
                  </a:cubicBezTo>
                  <a:cubicBezTo>
                    <a:pt x="183" y="229"/>
                    <a:pt x="189" y="223"/>
                    <a:pt x="194" y="217"/>
                  </a:cubicBezTo>
                  <a:cubicBezTo>
                    <a:pt x="194" y="215"/>
                    <a:pt x="195" y="214"/>
                    <a:pt x="194" y="213"/>
                  </a:cubicBezTo>
                  <a:cubicBezTo>
                    <a:pt x="191" y="215"/>
                    <a:pt x="190" y="219"/>
                    <a:pt x="186" y="221"/>
                  </a:cubicBezTo>
                  <a:close/>
                  <a:moveTo>
                    <a:pt x="124" y="223"/>
                  </a:moveTo>
                  <a:cubicBezTo>
                    <a:pt x="123" y="223"/>
                    <a:pt x="125" y="223"/>
                    <a:pt x="124" y="225"/>
                  </a:cubicBezTo>
                  <a:cubicBezTo>
                    <a:pt x="121" y="225"/>
                    <a:pt x="121" y="230"/>
                    <a:pt x="118" y="229"/>
                  </a:cubicBezTo>
                  <a:cubicBezTo>
                    <a:pt x="118" y="230"/>
                    <a:pt x="118" y="230"/>
                    <a:pt x="118" y="231"/>
                  </a:cubicBezTo>
                  <a:cubicBezTo>
                    <a:pt x="113" y="236"/>
                    <a:pt x="109" y="240"/>
                    <a:pt x="104" y="246"/>
                  </a:cubicBezTo>
                  <a:cubicBezTo>
                    <a:pt x="104" y="247"/>
                    <a:pt x="106" y="246"/>
                    <a:pt x="106" y="247"/>
                  </a:cubicBezTo>
                  <a:cubicBezTo>
                    <a:pt x="112" y="242"/>
                    <a:pt x="117" y="236"/>
                    <a:pt x="121" y="230"/>
                  </a:cubicBezTo>
                  <a:cubicBezTo>
                    <a:pt x="123" y="229"/>
                    <a:pt x="124" y="228"/>
                    <a:pt x="125" y="227"/>
                  </a:cubicBezTo>
                  <a:cubicBezTo>
                    <a:pt x="127" y="225"/>
                    <a:pt x="128" y="221"/>
                    <a:pt x="131" y="221"/>
                  </a:cubicBezTo>
                  <a:cubicBezTo>
                    <a:pt x="130" y="220"/>
                    <a:pt x="132" y="219"/>
                    <a:pt x="133" y="219"/>
                  </a:cubicBezTo>
                  <a:cubicBezTo>
                    <a:pt x="133" y="220"/>
                    <a:pt x="134" y="220"/>
                    <a:pt x="134" y="221"/>
                  </a:cubicBezTo>
                  <a:cubicBezTo>
                    <a:pt x="131" y="223"/>
                    <a:pt x="130" y="226"/>
                    <a:pt x="127" y="228"/>
                  </a:cubicBezTo>
                  <a:cubicBezTo>
                    <a:pt x="127" y="230"/>
                    <a:pt x="123" y="232"/>
                    <a:pt x="122" y="233"/>
                  </a:cubicBezTo>
                  <a:cubicBezTo>
                    <a:pt x="119" y="236"/>
                    <a:pt x="117" y="242"/>
                    <a:pt x="114" y="242"/>
                  </a:cubicBezTo>
                  <a:cubicBezTo>
                    <a:pt x="114" y="244"/>
                    <a:pt x="111" y="244"/>
                    <a:pt x="110" y="246"/>
                  </a:cubicBezTo>
                  <a:cubicBezTo>
                    <a:pt x="111" y="248"/>
                    <a:pt x="113" y="246"/>
                    <a:pt x="114" y="247"/>
                  </a:cubicBezTo>
                  <a:cubicBezTo>
                    <a:pt x="119" y="239"/>
                    <a:pt x="128" y="234"/>
                    <a:pt x="134" y="226"/>
                  </a:cubicBezTo>
                  <a:cubicBezTo>
                    <a:pt x="134" y="222"/>
                    <a:pt x="135" y="218"/>
                    <a:pt x="134" y="214"/>
                  </a:cubicBezTo>
                  <a:cubicBezTo>
                    <a:pt x="130" y="216"/>
                    <a:pt x="128" y="222"/>
                    <a:pt x="124" y="223"/>
                  </a:cubicBezTo>
                  <a:close/>
                  <a:moveTo>
                    <a:pt x="252" y="218"/>
                  </a:moveTo>
                  <a:cubicBezTo>
                    <a:pt x="241" y="228"/>
                    <a:pt x="232" y="238"/>
                    <a:pt x="223" y="249"/>
                  </a:cubicBezTo>
                  <a:cubicBezTo>
                    <a:pt x="225" y="250"/>
                    <a:pt x="226" y="250"/>
                    <a:pt x="228" y="250"/>
                  </a:cubicBezTo>
                  <a:cubicBezTo>
                    <a:pt x="229" y="249"/>
                    <a:pt x="229" y="248"/>
                    <a:pt x="229" y="248"/>
                  </a:cubicBezTo>
                  <a:cubicBezTo>
                    <a:pt x="236" y="240"/>
                    <a:pt x="243" y="231"/>
                    <a:pt x="251" y="225"/>
                  </a:cubicBezTo>
                  <a:cubicBezTo>
                    <a:pt x="251" y="223"/>
                    <a:pt x="253" y="222"/>
                    <a:pt x="255" y="222"/>
                  </a:cubicBezTo>
                  <a:cubicBezTo>
                    <a:pt x="255" y="218"/>
                    <a:pt x="255" y="218"/>
                    <a:pt x="255" y="216"/>
                  </a:cubicBezTo>
                  <a:cubicBezTo>
                    <a:pt x="253" y="215"/>
                    <a:pt x="253" y="218"/>
                    <a:pt x="251" y="218"/>
                  </a:cubicBezTo>
                  <a:cubicBezTo>
                    <a:pt x="251" y="218"/>
                    <a:pt x="252" y="218"/>
                    <a:pt x="252" y="218"/>
                  </a:cubicBezTo>
                  <a:close/>
                  <a:moveTo>
                    <a:pt x="188" y="227"/>
                  </a:moveTo>
                  <a:cubicBezTo>
                    <a:pt x="188" y="228"/>
                    <a:pt x="188" y="229"/>
                    <a:pt x="187" y="229"/>
                  </a:cubicBezTo>
                  <a:cubicBezTo>
                    <a:pt x="184" y="230"/>
                    <a:pt x="183" y="235"/>
                    <a:pt x="180" y="236"/>
                  </a:cubicBezTo>
                  <a:cubicBezTo>
                    <a:pt x="177" y="240"/>
                    <a:pt x="172" y="242"/>
                    <a:pt x="170" y="248"/>
                  </a:cubicBezTo>
                  <a:cubicBezTo>
                    <a:pt x="171" y="249"/>
                    <a:pt x="172" y="249"/>
                    <a:pt x="173" y="249"/>
                  </a:cubicBezTo>
                  <a:cubicBezTo>
                    <a:pt x="179" y="241"/>
                    <a:pt x="187" y="234"/>
                    <a:pt x="193" y="227"/>
                  </a:cubicBezTo>
                  <a:cubicBezTo>
                    <a:pt x="194" y="226"/>
                    <a:pt x="195" y="224"/>
                    <a:pt x="195" y="222"/>
                  </a:cubicBezTo>
                  <a:cubicBezTo>
                    <a:pt x="194" y="222"/>
                    <a:pt x="195" y="221"/>
                    <a:pt x="194" y="221"/>
                  </a:cubicBezTo>
                  <a:cubicBezTo>
                    <a:pt x="192" y="223"/>
                    <a:pt x="191" y="226"/>
                    <a:pt x="188" y="227"/>
                  </a:cubicBezTo>
                  <a:close/>
                  <a:moveTo>
                    <a:pt x="71" y="222"/>
                  </a:moveTo>
                  <a:cubicBezTo>
                    <a:pt x="63" y="231"/>
                    <a:pt x="56" y="238"/>
                    <a:pt x="49" y="247"/>
                  </a:cubicBezTo>
                  <a:cubicBezTo>
                    <a:pt x="54" y="245"/>
                    <a:pt x="58" y="236"/>
                    <a:pt x="64" y="234"/>
                  </a:cubicBezTo>
                  <a:cubicBezTo>
                    <a:pt x="65" y="230"/>
                    <a:pt x="69" y="227"/>
                    <a:pt x="72" y="225"/>
                  </a:cubicBezTo>
                  <a:cubicBezTo>
                    <a:pt x="72" y="224"/>
                    <a:pt x="72" y="223"/>
                    <a:pt x="72" y="222"/>
                  </a:cubicBezTo>
                  <a:cubicBezTo>
                    <a:pt x="72" y="222"/>
                    <a:pt x="71" y="222"/>
                    <a:pt x="71" y="222"/>
                  </a:cubicBezTo>
                  <a:close/>
                  <a:moveTo>
                    <a:pt x="237" y="245"/>
                  </a:moveTo>
                  <a:cubicBezTo>
                    <a:pt x="244" y="241"/>
                    <a:pt x="248" y="232"/>
                    <a:pt x="255" y="227"/>
                  </a:cubicBezTo>
                  <a:cubicBezTo>
                    <a:pt x="254" y="226"/>
                    <a:pt x="255" y="224"/>
                    <a:pt x="254" y="223"/>
                  </a:cubicBezTo>
                  <a:cubicBezTo>
                    <a:pt x="246" y="232"/>
                    <a:pt x="237" y="240"/>
                    <a:pt x="230" y="249"/>
                  </a:cubicBezTo>
                  <a:cubicBezTo>
                    <a:pt x="231" y="249"/>
                    <a:pt x="232" y="250"/>
                    <a:pt x="233" y="250"/>
                  </a:cubicBezTo>
                  <a:cubicBezTo>
                    <a:pt x="234" y="248"/>
                    <a:pt x="237" y="246"/>
                    <a:pt x="237" y="245"/>
                  </a:cubicBezTo>
                  <a:close/>
                  <a:moveTo>
                    <a:pt x="54" y="246"/>
                  </a:moveTo>
                  <a:cubicBezTo>
                    <a:pt x="55" y="247"/>
                    <a:pt x="57" y="247"/>
                    <a:pt x="58" y="247"/>
                  </a:cubicBezTo>
                  <a:cubicBezTo>
                    <a:pt x="62" y="241"/>
                    <a:pt x="68" y="237"/>
                    <a:pt x="72" y="232"/>
                  </a:cubicBezTo>
                  <a:cubicBezTo>
                    <a:pt x="71" y="231"/>
                    <a:pt x="73" y="229"/>
                    <a:pt x="72" y="229"/>
                  </a:cubicBezTo>
                  <a:cubicBezTo>
                    <a:pt x="66" y="235"/>
                    <a:pt x="59" y="240"/>
                    <a:pt x="54" y="246"/>
                  </a:cubicBezTo>
                  <a:close/>
                  <a:moveTo>
                    <a:pt x="191" y="232"/>
                  </a:moveTo>
                  <a:cubicBezTo>
                    <a:pt x="187" y="237"/>
                    <a:pt x="180" y="242"/>
                    <a:pt x="176" y="249"/>
                  </a:cubicBezTo>
                  <a:cubicBezTo>
                    <a:pt x="177" y="249"/>
                    <a:pt x="178" y="248"/>
                    <a:pt x="180" y="249"/>
                  </a:cubicBezTo>
                  <a:cubicBezTo>
                    <a:pt x="185" y="243"/>
                    <a:pt x="190" y="238"/>
                    <a:pt x="195" y="233"/>
                  </a:cubicBezTo>
                  <a:cubicBezTo>
                    <a:pt x="195" y="231"/>
                    <a:pt x="195" y="231"/>
                    <a:pt x="195" y="230"/>
                  </a:cubicBezTo>
                  <a:cubicBezTo>
                    <a:pt x="193" y="230"/>
                    <a:pt x="193" y="232"/>
                    <a:pt x="191" y="232"/>
                  </a:cubicBezTo>
                  <a:close/>
                  <a:moveTo>
                    <a:pt x="238" y="246"/>
                  </a:moveTo>
                  <a:cubicBezTo>
                    <a:pt x="237" y="247"/>
                    <a:pt x="236" y="248"/>
                    <a:pt x="236" y="249"/>
                  </a:cubicBezTo>
                  <a:cubicBezTo>
                    <a:pt x="243" y="249"/>
                    <a:pt x="247" y="249"/>
                    <a:pt x="254" y="249"/>
                  </a:cubicBezTo>
                  <a:cubicBezTo>
                    <a:pt x="255" y="247"/>
                    <a:pt x="256" y="244"/>
                    <a:pt x="254" y="242"/>
                  </a:cubicBezTo>
                  <a:cubicBezTo>
                    <a:pt x="253" y="243"/>
                    <a:pt x="250" y="249"/>
                    <a:pt x="247" y="248"/>
                  </a:cubicBezTo>
                  <a:cubicBezTo>
                    <a:pt x="250" y="245"/>
                    <a:pt x="252" y="242"/>
                    <a:pt x="255" y="240"/>
                  </a:cubicBezTo>
                  <a:cubicBezTo>
                    <a:pt x="255" y="239"/>
                    <a:pt x="255" y="238"/>
                    <a:pt x="255" y="237"/>
                  </a:cubicBezTo>
                  <a:cubicBezTo>
                    <a:pt x="251" y="241"/>
                    <a:pt x="246" y="246"/>
                    <a:pt x="241" y="249"/>
                  </a:cubicBezTo>
                  <a:cubicBezTo>
                    <a:pt x="240" y="248"/>
                    <a:pt x="240" y="248"/>
                    <a:pt x="240" y="248"/>
                  </a:cubicBezTo>
                  <a:cubicBezTo>
                    <a:pt x="245" y="244"/>
                    <a:pt x="249" y="240"/>
                    <a:pt x="253" y="235"/>
                  </a:cubicBezTo>
                  <a:cubicBezTo>
                    <a:pt x="254" y="235"/>
                    <a:pt x="254" y="236"/>
                    <a:pt x="255" y="236"/>
                  </a:cubicBezTo>
                  <a:cubicBezTo>
                    <a:pt x="255" y="235"/>
                    <a:pt x="256" y="231"/>
                    <a:pt x="254" y="230"/>
                  </a:cubicBezTo>
                  <a:cubicBezTo>
                    <a:pt x="249" y="236"/>
                    <a:pt x="243" y="243"/>
                    <a:pt x="238" y="246"/>
                  </a:cubicBezTo>
                  <a:close/>
                  <a:moveTo>
                    <a:pt x="116" y="246"/>
                  </a:moveTo>
                  <a:cubicBezTo>
                    <a:pt x="119" y="248"/>
                    <a:pt x="123" y="246"/>
                    <a:pt x="127" y="247"/>
                  </a:cubicBezTo>
                  <a:cubicBezTo>
                    <a:pt x="128" y="244"/>
                    <a:pt x="135" y="243"/>
                    <a:pt x="133" y="238"/>
                  </a:cubicBezTo>
                  <a:cubicBezTo>
                    <a:pt x="131" y="242"/>
                    <a:pt x="128" y="243"/>
                    <a:pt x="124" y="246"/>
                  </a:cubicBezTo>
                  <a:cubicBezTo>
                    <a:pt x="124" y="246"/>
                    <a:pt x="122" y="246"/>
                    <a:pt x="123" y="245"/>
                  </a:cubicBezTo>
                  <a:cubicBezTo>
                    <a:pt x="127" y="242"/>
                    <a:pt x="130" y="238"/>
                    <a:pt x="134" y="234"/>
                  </a:cubicBezTo>
                  <a:cubicBezTo>
                    <a:pt x="134" y="232"/>
                    <a:pt x="134" y="231"/>
                    <a:pt x="133" y="231"/>
                  </a:cubicBezTo>
                  <a:cubicBezTo>
                    <a:pt x="128" y="236"/>
                    <a:pt x="122" y="240"/>
                    <a:pt x="116" y="246"/>
                  </a:cubicBezTo>
                  <a:close/>
                  <a:moveTo>
                    <a:pt x="71" y="236"/>
                  </a:moveTo>
                  <a:cubicBezTo>
                    <a:pt x="68" y="240"/>
                    <a:pt x="64" y="242"/>
                    <a:pt x="61" y="246"/>
                  </a:cubicBezTo>
                  <a:cubicBezTo>
                    <a:pt x="67" y="249"/>
                    <a:pt x="69" y="241"/>
                    <a:pt x="72" y="241"/>
                  </a:cubicBezTo>
                  <a:cubicBezTo>
                    <a:pt x="71" y="241"/>
                    <a:pt x="73" y="238"/>
                    <a:pt x="72" y="236"/>
                  </a:cubicBezTo>
                  <a:cubicBezTo>
                    <a:pt x="72" y="236"/>
                    <a:pt x="71" y="236"/>
                    <a:pt x="71" y="236"/>
                  </a:cubicBezTo>
                  <a:close/>
                  <a:moveTo>
                    <a:pt x="185" y="246"/>
                  </a:moveTo>
                  <a:cubicBezTo>
                    <a:pt x="185" y="246"/>
                    <a:pt x="183" y="247"/>
                    <a:pt x="183" y="249"/>
                  </a:cubicBezTo>
                  <a:cubicBezTo>
                    <a:pt x="184" y="250"/>
                    <a:pt x="185" y="249"/>
                    <a:pt x="187" y="249"/>
                  </a:cubicBezTo>
                  <a:cubicBezTo>
                    <a:pt x="189" y="244"/>
                    <a:pt x="198" y="243"/>
                    <a:pt x="194" y="237"/>
                  </a:cubicBezTo>
                  <a:cubicBezTo>
                    <a:pt x="191" y="240"/>
                    <a:pt x="188" y="242"/>
                    <a:pt x="185" y="246"/>
                  </a:cubicBezTo>
                  <a:close/>
                  <a:moveTo>
                    <a:pt x="69" y="247"/>
                  </a:moveTo>
                  <a:cubicBezTo>
                    <a:pt x="70" y="247"/>
                    <a:pt x="71" y="247"/>
                    <a:pt x="73" y="247"/>
                  </a:cubicBezTo>
                  <a:cubicBezTo>
                    <a:pt x="72" y="246"/>
                    <a:pt x="72" y="245"/>
                    <a:pt x="72" y="244"/>
                  </a:cubicBezTo>
                  <a:cubicBezTo>
                    <a:pt x="71" y="244"/>
                    <a:pt x="69" y="245"/>
                    <a:pt x="69" y="247"/>
                  </a:cubicBezTo>
                  <a:close/>
                  <a:moveTo>
                    <a:pt x="129" y="247"/>
                  </a:moveTo>
                  <a:cubicBezTo>
                    <a:pt x="130" y="247"/>
                    <a:pt x="132" y="248"/>
                    <a:pt x="134" y="247"/>
                  </a:cubicBezTo>
                  <a:cubicBezTo>
                    <a:pt x="134" y="246"/>
                    <a:pt x="134" y="245"/>
                    <a:pt x="134" y="244"/>
                  </a:cubicBezTo>
                  <a:cubicBezTo>
                    <a:pt x="132" y="244"/>
                    <a:pt x="131" y="247"/>
                    <a:pt x="129" y="247"/>
                  </a:cubicBezTo>
                  <a:close/>
                  <a:moveTo>
                    <a:pt x="190" y="249"/>
                  </a:moveTo>
                  <a:cubicBezTo>
                    <a:pt x="192" y="250"/>
                    <a:pt x="193" y="250"/>
                    <a:pt x="195" y="250"/>
                  </a:cubicBezTo>
                  <a:cubicBezTo>
                    <a:pt x="196" y="248"/>
                    <a:pt x="195" y="247"/>
                    <a:pt x="195" y="245"/>
                  </a:cubicBezTo>
                  <a:cubicBezTo>
                    <a:pt x="193" y="246"/>
                    <a:pt x="191" y="247"/>
                    <a:pt x="190" y="24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6"/>
            <p:cNvSpPr/>
            <p:nvPr/>
          </p:nvSpPr>
          <p:spPr bwMode="auto">
            <a:xfrm>
              <a:off x="3610" y="1774"/>
              <a:ext cx="424" cy="408"/>
            </a:xfrm>
            <a:custGeom>
              <a:avLst/>
              <a:gdLst>
                <a:gd name="T0" fmla="*/ 178 w 178"/>
                <a:gd name="T1" fmla="*/ 4 h 171"/>
                <a:gd name="T2" fmla="*/ 164 w 178"/>
                <a:gd name="T3" fmla="*/ 29 h 171"/>
                <a:gd name="T4" fmla="*/ 162 w 178"/>
                <a:gd name="T5" fmla="*/ 31 h 171"/>
                <a:gd name="T6" fmla="*/ 152 w 178"/>
                <a:gd name="T7" fmla="*/ 49 h 171"/>
                <a:gd name="T8" fmla="*/ 150 w 178"/>
                <a:gd name="T9" fmla="*/ 49 h 171"/>
                <a:gd name="T10" fmla="*/ 148 w 178"/>
                <a:gd name="T11" fmla="*/ 54 h 171"/>
                <a:gd name="T12" fmla="*/ 145 w 178"/>
                <a:gd name="T13" fmla="*/ 55 h 171"/>
                <a:gd name="T14" fmla="*/ 144 w 178"/>
                <a:gd name="T15" fmla="*/ 42 h 171"/>
                <a:gd name="T16" fmla="*/ 129 w 178"/>
                <a:gd name="T17" fmla="*/ 58 h 171"/>
                <a:gd name="T18" fmla="*/ 118 w 178"/>
                <a:gd name="T19" fmla="*/ 68 h 171"/>
                <a:gd name="T20" fmla="*/ 76 w 178"/>
                <a:gd name="T21" fmla="*/ 107 h 171"/>
                <a:gd name="T22" fmla="*/ 63 w 178"/>
                <a:gd name="T23" fmla="*/ 120 h 171"/>
                <a:gd name="T24" fmla="*/ 61 w 178"/>
                <a:gd name="T25" fmla="*/ 120 h 171"/>
                <a:gd name="T26" fmla="*/ 50 w 178"/>
                <a:gd name="T27" fmla="*/ 130 h 171"/>
                <a:gd name="T28" fmla="*/ 39 w 178"/>
                <a:gd name="T29" fmla="*/ 140 h 171"/>
                <a:gd name="T30" fmla="*/ 29 w 178"/>
                <a:gd name="T31" fmla="*/ 148 h 171"/>
                <a:gd name="T32" fmla="*/ 20 w 178"/>
                <a:gd name="T33" fmla="*/ 156 h 171"/>
                <a:gd name="T34" fmla="*/ 1 w 178"/>
                <a:gd name="T35" fmla="*/ 171 h 171"/>
                <a:gd name="T36" fmla="*/ 0 w 178"/>
                <a:gd name="T37" fmla="*/ 169 h 171"/>
                <a:gd name="T38" fmla="*/ 23 w 178"/>
                <a:gd name="T39" fmla="*/ 150 h 171"/>
                <a:gd name="T40" fmla="*/ 50 w 178"/>
                <a:gd name="T41" fmla="*/ 126 h 171"/>
                <a:gd name="T42" fmla="*/ 81 w 178"/>
                <a:gd name="T43" fmla="*/ 99 h 171"/>
                <a:gd name="T44" fmla="*/ 87 w 178"/>
                <a:gd name="T45" fmla="*/ 95 h 171"/>
                <a:gd name="T46" fmla="*/ 94 w 178"/>
                <a:gd name="T47" fmla="*/ 88 h 171"/>
                <a:gd name="T48" fmla="*/ 104 w 178"/>
                <a:gd name="T49" fmla="*/ 80 h 171"/>
                <a:gd name="T50" fmla="*/ 131 w 178"/>
                <a:gd name="T51" fmla="*/ 53 h 171"/>
                <a:gd name="T52" fmla="*/ 143 w 178"/>
                <a:gd name="T53" fmla="*/ 39 h 171"/>
                <a:gd name="T54" fmla="*/ 133 w 178"/>
                <a:gd name="T55" fmla="*/ 39 h 171"/>
                <a:gd name="T56" fmla="*/ 138 w 178"/>
                <a:gd name="T57" fmla="*/ 34 h 171"/>
                <a:gd name="T58" fmla="*/ 144 w 178"/>
                <a:gd name="T59" fmla="*/ 31 h 171"/>
                <a:gd name="T60" fmla="*/ 146 w 178"/>
                <a:gd name="T61" fmla="*/ 28 h 171"/>
                <a:gd name="T62" fmla="*/ 168 w 178"/>
                <a:gd name="T63" fmla="*/ 10 h 171"/>
                <a:gd name="T64" fmla="*/ 178 w 178"/>
                <a:gd name="T65" fmla="*/ 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8" h="171">
                  <a:moveTo>
                    <a:pt x="178" y="4"/>
                  </a:moveTo>
                  <a:cubicBezTo>
                    <a:pt x="173" y="12"/>
                    <a:pt x="168" y="20"/>
                    <a:pt x="164" y="29"/>
                  </a:cubicBezTo>
                  <a:cubicBezTo>
                    <a:pt x="163" y="30"/>
                    <a:pt x="163" y="31"/>
                    <a:pt x="162" y="31"/>
                  </a:cubicBezTo>
                  <a:cubicBezTo>
                    <a:pt x="159" y="38"/>
                    <a:pt x="154" y="42"/>
                    <a:pt x="152" y="49"/>
                  </a:cubicBezTo>
                  <a:cubicBezTo>
                    <a:pt x="151" y="49"/>
                    <a:pt x="150" y="49"/>
                    <a:pt x="150" y="49"/>
                  </a:cubicBezTo>
                  <a:cubicBezTo>
                    <a:pt x="150" y="51"/>
                    <a:pt x="149" y="52"/>
                    <a:pt x="148" y="54"/>
                  </a:cubicBezTo>
                  <a:cubicBezTo>
                    <a:pt x="147" y="54"/>
                    <a:pt x="147" y="55"/>
                    <a:pt x="145" y="55"/>
                  </a:cubicBezTo>
                  <a:cubicBezTo>
                    <a:pt x="145" y="50"/>
                    <a:pt x="145" y="47"/>
                    <a:pt x="144" y="42"/>
                  </a:cubicBezTo>
                  <a:cubicBezTo>
                    <a:pt x="139" y="47"/>
                    <a:pt x="134" y="53"/>
                    <a:pt x="129" y="58"/>
                  </a:cubicBezTo>
                  <a:cubicBezTo>
                    <a:pt x="125" y="61"/>
                    <a:pt x="122" y="64"/>
                    <a:pt x="118" y="68"/>
                  </a:cubicBezTo>
                  <a:cubicBezTo>
                    <a:pt x="105" y="81"/>
                    <a:pt x="91" y="95"/>
                    <a:pt x="76" y="107"/>
                  </a:cubicBezTo>
                  <a:cubicBezTo>
                    <a:pt x="72" y="111"/>
                    <a:pt x="67" y="115"/>
                    <a:pt x="63" y="120"/>
                  </a:cubicBezTo>
                  <a:cubicBezTo>
                    <a:pt x="62" y="120"/>
                    <a:pt x="62" y="121"/>
                    <a:pt x="61" y="120"/>
                  </a:cubicBezTo>
                  <a:cubicBezTo>
                    <a:pt x="58" y="124"/>
                    <a:pt x="54" y="127"/>
                    <a:pt x="50" y="130"/>
                  </a:cubicBezTo>
                  <a:cubicBezTo>
                    <a:pt x="46" y="133"/>
                    <a:pt x="43" y="137"/>
                    <a:pt x="39" y="140"/>
                  </a:cubicBezTo>
                  <a:cubicBezTo>
                    <a:pt x="36" y="143"/>
                    <a:pt x="32" y="145"/>
                    <a:pt x="29" y="148"/>
                  </a:cubicBezTo>
                  <a:cubicBezTo>
                    <a:pt x="25" y="150"/>
                    <a:pt x="23" y="154"/>
                    <a:pt x="20" y="156"/>
                  </a:cubicBezTo>
                  <a:cubicBezTo>
                    <a:pt x="14" y="161"/>
                    <a:pt x="7" y="166"/>
                    <a:pt x="1" y="171"/>
                  </a:cubicBezTo>
                  <a:cubicBezTo>
                    <a:pt x="1" y="170"/>
                    <a:pt x="0" y="169"/>
                    <a:pt x="0" y="169"/>
                  </a:cubicBezTo>
                  <a:cubicBezTo>
                    <a:pt x="8" y="163"/>
                    <a:pt x="15" y="157"/>
                    <a:pt x="23" y="150"/>
                  </a:cubicBezTo>
                  <a:cubicBezTo>
                    <a:pt x="32" y="142"/>
                    <a:pt x="42" y="136"/>
                    <a:pt x="50" y="126"/>
                  </a:cubicBezTo>
                  <a:cubicBezTo>
                    <a:pt x="62" y="118"/>
                    <a:pt x="71" y="109"/>
                    <a:pt x="81" y="99"/>
                  </a:cubicBezTo>
                  <a:cubicBezTo>
                    <a:pt x="83" y="98"/>
                    <a:pt x="85" y="97"/>
                    <a:pt x="87" y="95"/>
                  </a:cubicBezTo>
                  <a:cubicBezTo>
                    <a:pt x="89" y="93"/>
                    <a:pt x="91" y="90"/>
                    <a:pt x="94" y="88"/>
                  </a:cubicBezTo>
                  <a:cubicBezTo>
                    <a:pt x="97" y="85"/>
                    <a:pt x="101" y="83"/>
                    <a:pt x="104" y="80"/>
                  </a:cubicBezTo>
                  <a:cubicBezTo>
                    <a:pt x="113" y="71"/>
                    <a:pt x="122" y="62"/>
                    <a:pt x="131" y="53"/>
                  </a:cubicBezTo>
                  <a:cubicBezTo>
                    <a:pt x="135" y="49"/>
                    <a:pt x="140" y="44"/>
                    <a:pt x="143" y="39"/>
                  </a:cubicBezTo>
                  <a:cubicBezTo>
                    <a:pt x="139" y="37"/>
                    <a:pt x="136" y="41"/>
                    <a:pt x="133" y="39"/>
                  </a:cubicBezTo>
                  <a:cubicBezTo>
                    <a:pt x="133" y="35"/>
                    <a:pt x="136" y="35"/>
                    <a:pt x="138" y="34"/>
                  </a:cubicBezTo>
                  <a:cubicBezTo>
                    <a:pt x="140" y="33"/>
                    <a:pt x="142" y="31"/>
                    <a:pt x="144" y="31"/>
                  </a:cubicBezTo>
                  <a:cubicBezTo>
                    <a:pt x="144" y="30"/>
                    <a:pt x="146" y="30"/>
                    <a:pt x="146" y="28"/>
                  </a:cubicBezTo>
                  <a:cubicBezTo>
                    <a:pt x="153" y="25"/>
                    <a:pt x="162" y="16"/>
                    <a:pt x="168" y="10"/>
                  </a:cubicBezTo>
                  <a:cubicBezTo>
                    <a:pt x="170" y="7"/>
                    <a:pt x="175" y="0"/>
                    <a:pt x="178" y="4"/>
                  </a:cubicBez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p:nvPr/>
          </p:nvSpPr>
          <p:spPr bwMode="auto">
            <a:xfrm>
              <a:off x="3503" y="2177"/>
              <a:ext cx="109" cy="66"/>
            </a:xfrm>
            <a:custGeom>
              <a:avLst/>
              <a:gdLst>
                <a:gd name="T0" fmla="*/ 44 w 46"/>
                <a:gd name="T1" fmla="*/ 0 h 28"/>
                <a:gd name="T2" fmla="*/ 46 w 46"/>
                <a:gd name="T3" fmla="*/ 2 h 28"/>
                <a:gd name="T4" fmla="*/ 28 w 46"/>
                <a:gd name="T5" fmla="*/ 15 h 28"/>
                <a:gd name="T6" fmla="*/ 0 w 46"/>
                <a:gd name="T7" fmla="*/ 28 h 28"/>
                <a:gd name="T8" fmla="*/ 6 w 46"/>
                <a:gd name="T9" fmla="*/ 24 h 28"/>
                <a:gd name="T10" fmla="*/ 39 w 46"/>
                <a:gd name="T11" fmla="*/ 3 h 28"/>
                <a:gd name="T12" fmla="*/ 44 w 46"/>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46" h="28">
                  <a:moveTo>
                    <a:pt x="44" y="0"/>
                  </a:moveTo>
                  <a:cubicBezTo>
                    <a:pt x="45" y="0"/>
                    <a:pt x="45" y="2"/>
                    <a:pt x="46" y="2"/>
                  </a:cubicBezTo>
                  <a:cubicBezTo>
                    <a:pt x="41" y="7"/>
                    <a:pt x="33" y="9"/>
                    <a:pt x="28" y="15"/>
                  </a:cubicBezTo>
                  <a:cubicBezTo>
                    <a:pt x="19" y="19"/>
                    <a:pt x="12" y="26"/>
                    <a:pt x="0" y="28"/>
                  </a:cubicBezTo>
                  <a:cubicBezTo>
                    <a:pt x="1" y="25"/>
                    <a:pt x="3" y="25"/>
                    <a:pt x="6" y="24"/>
                  </a:cubicBezTo>
                  <a:cubicBezTo>
                    <a:pt x="17" y="18"/>
                    <a:pt x="29" y="12"/>
                    <a:pt x="39" y="3"/>
                  </a:cubicBezTo>
                  <a:cubicBezTo>
                    <a:pt x="42" y="3"/>
                    <a:pt x="43" y="2"/>
                    <a:pt x="44" y="0"/>
                  </a:cubicBez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5" name="文本框 34"/>
          <p:cNvSpPr txBox="1"/>
          <p:nvPr/>
        </p:nvSpPr>
        <p:spPr>
          <a:xfrm>
            <a:off x="6400041" y="2502914"/>
            <a:ext cx="3524518" cy="584775"/>
          </a:xfrm>
          <a:prstGeom prst="rect">
            <a:avLst/>
          </a:prstGeom>
          <a:noFill/>
        </p:spPr>
        <p:txBody>
          <a:bodyPr wrap="square" rtlCol="0">
            <a:spAutoFit/>
          </a:bodyPr>
          <a:lstStyle/>
          <a:p>
            <a:r>
              <a:rPr lang="zh-CN" altLang="en-US" sz="3200" b="1" dirty="0">
                <a:solidFill>
                  <a:srgbClr val="FFC000"/>
                </a:solidFill>
                <a:latin typeface="方正静蕾简体" pitchFamily="2" charset="-122"/>
                <a:ea typeface="方正静蕾简体" pitchFamily="2" charset="-122"/>
              </a:rPr>
              <a:t>添加你的小标题</a:t>
            </a:r>
          </a:p>
        </p:txBody>
      </p:sp>
      <p:grpSp>
        <p:nvGrpSpPr>
          <p:cNvPr id="140" name="Group 103"/>
          <p:cNvGrpSpPr>
            <a:grpSpLocks noChangeAspect="1"/>
          </p:cNvGrpSpPr>
          <p:nvPr/>
        </p:nvGrpSpPr>
        <p:grpSpPr bwMode="auto">
          <a:xfrm flipV="1">
            <a:off x="6514564" y="3227601"/>
            <a:ext cx="3742932" cy="92287"/>
            <a:chOff x="1579" y="1995"/>
            <a:chExt cx="5014" cy="143"/>
          </a:xfrm>
          <a:solidFill>
            <a:schemeClr val="bg1"/>
          </a:solidFill>
        </p:grpSpPr>
        <p:sp>
          <p:nvSpPr>
            <p:cNvPr id="141" name="Freeform 104"/>
            <p:cNvSpPr>
              <a:spLocks noEditPoints="1"/>
            </p:cNvSpPr>
            <p:nvPr/>
          </p:nvSpPr>
          <p:spPr bwMode="auto">
            <a:xfrm>
              <a:off x="1579" y="1995"/>
              <a:ext cx="2938" cy="143"/>
            </a:xfrm>
            <a:custGeom>
              <a:avLst/>
              <a:gdLst>
                <a:gd name="T0" fmla="*/ 126 w 218"/>
                <a:gd name="T1" fmla="*/ 3 h 8"/>
                <a:gd name="T2" fmla="*/ 132 w 218"/>
                <a:gd name="T3" fmla="*/ 1 h 8"/>
                <a:gd name="T4" fmla="*/ 139 w 218"/>
                <a:gd name="T5" fmla="*/ 2 h 8"/>
                <a:gd name="T6" fmla="*/ 139 w 218"/>
                <a:gd name="T7" fmla="*/ 6 h 8"/>
                <a:gd name="T8" fmla="*/ 149 w 218"/>
                <a:gd name="T9" fmla="*/ 1 h 8"/>
                <a:gd name="T10" fmla="*/ 155 w 218"/>
                <a:gd name="T11" fmla="*/ 4 h 8"/>
                <a:gd name="T12" fmla="*/ 155 w 218"/>
                <a:gd name="T13" fmla="*/ 1 h 8"/>
                <a:gd name="T14" fmla="*/ 161 w 218"/>
                <a:gd name="T15" fmla="*/ 2 h 8"/>
                <a:gd name="T16" fmla="*/ 174 w 218"/>
                <a:gd name="T17" fmla="*/ 1 h 8"/>
                <a:gd name="T18" fmla="*/ 178 w 218"/>
                <a:gd name="T19" fmla="*/ 4 h 8"/>
                <a:gd name="T20" fmla="*/ 187 w 218"/>
                <a:gd name="T21" fmla="*/ 2 h 8"/>
                <a:gd name="T22" fmla="*/ 199 w 218"/>
                <a:gd name="T23" fmla="*/ 1 h 8"/>
                <a:gd name="T24" fmla="*/ 208 w 218"/>
                <a:gd name="T25" fmla="*/ 1 h 8"/>
                <a:gd name="T26" fmla="*/ 209 w 218"/>
                <a:gd name="T27" fmla="*/ 1 h 8"/>
                <a:gd name="T28" fmla="*/ 218 w 218"/>
                <a:gd name="T29" fmla="*/ 4 h 8"/>
                <a:gd name="T30" fmla="*/ 207 w 218"/>
                <a:gd name="T31" fmla="*/ 4 h 8"/>
                <a:gd name="T32" fmla="*/ 200 w 218"/>
                <a:gd name="T33" fmla="*/ 6 h 8"/>
                <a:gd name="T34" fmla="*/ 191 w 218"/>
                <a:gd name="T35" fmla="*/ 5 h 8"/>
                <a:gd name="T36" fmla="*/ 185 w 218"/>
                <a:gd name="T37" fmla="*/ 4 h 8"/>
                <a:gd name="T38" fmla="*/ 182 w 218"/>
                <a:gd name="T39" fmla="*/ 7 h 8"/>
                <a:gd name="T40" fmla="*/ 169 w 218"/>
                <a:gd name="T41" fmla="*/ 6 h 8"/>
                <a:gd name="T42" fmla="*/ 163 w 218"/>
                <a:gd name="T43" fmla="*/ 5 h 8"/>
                <a:gd name="T44" fmla="*/ 146 w 218"/>
                <a:gd name="T45" fmla="*/ 7 h 8"/>
                <a:gd name="T46" fmla="*/ 132 w 218"/>
                <a:gd name="T47" fmla="*/ 6 h 8"/>
                <a:gd name="T48" fmla="*/ 121 w 218"/>
                <a:gd name="T49" fmla="*/ 6 h 8"/>
                <a:gd name="T50" fmla="*/ 114 w 218"/>
                <a:gd name="T51" fmla="*/ 5 h 8"/>
                <a:gd name="T52" fmla="*/ 100 w 218"/>
                <a:gd name="T53" fmla="*/ 7 h 8"/>
                <a:gd name="T54" fmla="*/ 89 w 218"/>
                <a:gd name="T55" fmla="*/ 7 h 8"/>
                <a:gd name="T56" fmla="*/ 63 w 218"/>
                <a:gd name="T57" fmla="*/ 7 h 8"/>
                <a:gd name="T58" fmla="*/ 33 w 218"/>
                <a:gd name="T59" fmla="*/ 7 h 8"/>
                <a:gd name="T60" fmla="*/ 0 w 218"/>
                <a:gd name="T61" fmla="*/ 5 h 8"/>
                <a:gd name="T62" fmla="*/ 24 w 218"/>
                <a:gd name="T63" fmla="*/ 3 h 8"/>
                <a:gd name="T64" fmla="*/ 44 w 218"/>
                <a:gd name="T65" fmla="*/ 2 h 8"/>
                <a:gd name="T66" fmla="*/ 54 w 218"/>
                <a:gd name="T67" fmla="*/ 4 h 8"/>
                <a:gd name="T68" fmla="*/ 64 w 218"/>
                <a:gd name="T69" fmla="*/ 3 h 8"/>
                <a:gd name="T70" fmla="*/ 70 w 218"/>
                <a:gd name="T71" fmla="*/ 3 h 8"/>
                <a:gd name="T72" fmla="*/ 85 w 218"/>
                <a:gd name="T73" fmla="*/ 2 h 8"/>
                <a:gd name="T74" fmla="*/ 94 w 218"/>
                <a:gd name="T75" fmla="*/ 2 h 8"/>
                <a:gd name="T76" fmla="*/ 102 w 218"/>
                <a:gd name="T77" fmla="*/ 3 h 8"/>
                <a:gd name="T78" fmla="*/ 175 w 218"/>
                <a:gd name="T79" fmla="*/ 6 h 8"/>
                <a:gd name="T80" fmla="*/ 187 w 218"/>
                <a:gd name="T81" fmla="*/ 2 h 8"/>
                <a:gd name="T82" fmla="*/ 187 w 218"/>
                <a:gd name="T83" fmla="*/ 4 h 8"/>
                <a:gd name="T84" fmla="*/ 75 w 218"/>
                <a:gd name="T85" fmla="*/ 4 h 8"/>
                <a:gd name="T86" fmla="*/ 172 w 218"/>
                <a:gd name="T87" fmla="*/ 3 h 8"/>
                <a:gd name="T88" fmla="*/ 182 w 218"/>
                <a:gd name="T89" fmla="*/ 4 h 8"/>
                <a:gd name="T90" fmla="*/ 34 w 218"/>
                <a:gd name="T91" fmla="*/ 4 h 8"/>
                <a:gd name="T92" fmla="*/ 207 w 218"/>
                <a:gd name="T93" fmla="*/ 4 h 8"/>
                <a:gd name="T94" fmla="*/ 212 w 218"/>
                <a:gd name="T95" fmla="*/ 3 h 8"/>
                <a:gd name="T96" fmla="*/ 114 w 218"/>
                <a:gd name="T97" fmla="*/ 4 h 8"/>
                <a:gd name="T98" fmla="*/ 159 w 218"/>
                <a:gd name="T99" fmla="*/ 5 h 8"/>
                <a:gd name="T100" fmla="*/ 45 w 218"/>
                <a:gd name="T101" fmla="*/ 5 h 8"/>
                <a:gd name="T102" fmla="*/ 197 w 218"/>
                <a:gd name="T103" fmla="*/ 1 h 8"/>
                <a:gd name="T104" fmla="*/ 125 w 218"/>
                <a:gd name="T105" fmla="*/ 6 h 8"/>
                <a:gd name="T106" fmla="*/ 155 w 218"/>
                <a:gd name="T107" fmla="*/ 3 h 8"/>
                <a:gd name="T108" fmla="*/ 38 w 218"/>
                <a:gd name="T109" fmla="*/ 4 h 8"/>
                <a:gd name="T110" fmla="*/ 205 w 218"/>
                <a:gd name="T111" fmla="*/ 4 h 8"/>
                <a:gd name="T112" fmla="*/ 171 w 218"/>
                <a:gd name="T113" fmla="*/ 3 h 8"/>
                <a:gd name="T114" fmla="*/ 148 w 218"/>
                <a:gd name="T115" fmla="*/ 4 h 8"/>
                <a:gd name="T116" fmla="*/ 125 w 218"/>
                <a:gd name="T117" fmla="*/ 3 h 8"/>
                <a:gd name="T118" fmla="*/ 91 w 218"/>
                <a:gd name="T119" fmla="*/ 5 h 8"/>
                <a:gd name="T120" fmla="*/ 212 w 218"/>
                <a:gd name="T121" fmla="*/ 4 h 8"/>
                <a:gd name="T122" fmla="*/ 93 w 218"/>
                <a:gd name="T123" fmla="*/ 2 h 8"/>
                <a:gd name="T124" fmla="*/ 55 w 218"/>
                <a:gd name="T12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8" h="8">
                  <a:moveTo>
                    <a:pt x="122" y="2"/>
                  </a:moveTo>
                  <a:cubicBezTo>
                    <a:pt x="122" y="2"/>
                    <a:pt x="122" y="2"/>
                    <a:pt x="122" y="2"/>
                  </a:cubicBezTo>
                  <a:cubicBezTo>
                    <a:pt x="122" y="2"/>
                    <a:pt x="122" y="3"/>
                    <a:pt x="122" y="3"/>
                  </a:cubicBezTo>
                  <a:cubicBezTo>
                    <a:pt x="122" y="3"/>
                    <a:pt x="121" y="2"/>
                    <a:pt x="121" y="2"/>
                  </a:cubicBezTo>
                  <a:cubicBezTo>
                    <a:pt x="121" y="2"/>
                    <a:pt x="121" y="2"/>
                    <a:pt x="120" y="3"/>
                  </a:cubicBezTo>
                  <a:cubicBezTo>
                    <a:pt x="120" y="3"/>
                    <a:pt x="120" y="3"/>
                    <a:pt x="120" y="3"/>
                  </a:cubicBezTo>
                  <a:cubicBezTo>
                    <a:pt x="121" y="3"/>
                    <a:pt x="121" y="3"/>
                    <a:pt x="122" y="3"/>
                  </a:cubicBezTo>
                  <a:cubicBezTo>
                    <a:pt x="122" y="4"/>
                    <a:pt x="122" y="3"/>
                    <a:pt x="122" y="3"/>
                  </a:cubicBezTo>
                  <a:cubicBezTo>
                    <a:pt x="122" y="3"/>
                    <a:pt x="122" y="3"/>
                    <a:pt x="122" y="3"/>
                  </a:cubicBezTo>
                  <a:cubicBezTo>
                    <a:pt x="123" y="2"/>
                    <a:pt x="123" y="2"/>
                    <a:pt x="123" y="2"/>
                  </a:cubicBezTo>
                  <a:cubicBezTo>
                    <a:pt x="123" y="2"/>
                    <a:pt x="123" y="2"/>
                    <a:pt x="123" y="2"/>
                  </a:cubicBezTo>
                  <a:cubicBezTo>
                    <a:pt x="123" y="2"/>
                    <a:pt x="123" y="2"/>
                    <a:pt x="124" y="2"/>
                  </a:cubicBezTo>
                  <a:cubicBezTo>
                    <a:pt x="124" y="2"/>
                    <a:pt x="124" y="2"/>
                    <a:pt x="124" y="2"/>
                  </a:cubicBezTo>
                  <a:cubicBezTo>
                    <a:pt x="124" y="2"/>
                    <a:pt x="124" y="3"/>
                    <a:pt x="124" y="2"/>
                  </a:cubicBezTo>
                  <a:cubicBezTo>
                    <a:pt x="125" y="2"/>
                    <a:pt x="125" y="2"/>
                    <a:pt x="126" y="2"/>
                  </a:cubicBezTo>
                  <a:cubicBezTo>
                    <a:pt x="126" y="2"/>
                    <a:pt x="126" y="2"/>
                    <a:pt x="126" y="2"/>
                  </a:cubicBezTo>
                  <a:cubicBezTo>
                    <a:pt x="126" y="2"/>
                    <a:pt x="126" y="3"/>
                    <a:pt x="126" y="3"/>
                  </a:cubicBezTo>
                  <a:cubicBezTo>
                    <a:pt x="126" y="3"/>
                    <a:pt x="126" y="3"/>
                    <a:pt x="126" y="3"/>
                  </a:cubicBezTo>
                  <a:cubicBezTo>
                    <a:pt x="126" y="3"/>
                    <a:pt x="126" y="3"/>
                    <a:pt x="127" y="3"/>
                  </a:cubicBezTo>
                  <a:cubicBezTo>
                    <a:pt x="127" y="3"/>
                    <a:pt x="127" y="2"/>
                    <a:pt x="127" y="2"/>
                  </a:cubicBezTo>
                  <a:cubicBezTo>
                    <a:pt x="128" y="1"/>
                    <a:pt x="128" y="1"/>
                    <a:pt x="129" y="1"/>
                  </a:cubicBezTo>
                  <a:cubicBezTo>
                    <a:pt x="129" y="1"/>
                    <a:pt x="129" y="1"/>
                    <a:pt x="129" y="1"/>
                  </a:cubicBezTo>
                  <a:cubicBezTo>
                    <a:pt x="130" y="1"/>
                    <a:pt x="130" y="1"/>
                    <a:pt x="130" y="1"/>
                  </a:cubicBezTo>
                  <a:cubicBezTo>
                    <a:pt x="130" y="2"/>
                    <a:pt x="130" y="2"/>
                    <a:pt x="130" y="3"/>
                  </a:cubicBezTo>
                  <a:cubicBezTo>
                    <a:pt x="130" y="2"/>
                    <a:pt x="130" y="2"/>
                    <a:pt x="130" y="2"/>
                  </a:cubicBezTo>
                  <a:cubicBezTo>
                    <a:pt x="130" y="2"/>
                    <a:pt x="130" y="2"/>
                    <a:pt x="130" y="2"/>
                  </a:cubicBezTo>
                  <a:cubicBezTo>
                    <a:pt x="130" y="2"/>
                    <a:pt x="129" y="2"/>
                    <a:pt x="129" y="2"/>
                  </a:cubicBezTo>
                  <a:cubicBezTo>
                    <a:pt x="129" y="2"/>
                    <a:pt x="129" y="2"/>
                    <a:pt x="129" y="2"/>
                  </a:cubicBezTo>
                  <a:cubicBezTo>
                    <a:pt x="129" y="2"/>
                    <a:pt x="129" y="3"/>
                    <a:pt x="129" y="3"/>
                  </a:cubicBezTo>
                  <a:cubicBezTo>
                    <a:pt x="129" y="3"/>
                    <a:pt x="129" y="3"/>
                    <a:pt x="129" y="3"/>
                  </a:cubicBezTo>
                  <a:cubicBezTo>
                    <a:pt x="130" y="3"/>
                    <a:pt x="130" y="2"/>
                    <a:pt x="130" y="2"/>
                  </a:cubicBezTo>
                  <a:cubicBezTo>
                    <a:pt x="130" y="2"/>
                    <a:pt x="129" y="3"/>
                    <a:pt x="130" y="3"/>
                  </a:cubicBezTo>
                  <a:cubicBezTo>
                    <a:pt x="130" y="3"/>
                    <a:pt x="131" y="4"/>
                    <a:pt x="131" y="3"/>
                  </a:cubicBezTo>
                  <a:cubicBezTo>
                    <a:pt x="131" y="3"/>
                    <a:pt x="132" y="3"/>
                    <a:pt x="132" y="2"/>
                  </a:cubicBezTo>
                  <a:cubicBezTo>
                    <a:pt x="132" y="2"/>
                    <a:pt x="132" y="2"/>
                    <a:pt x="132" y="1"/>
                  </a:cubicBezTo>
                  <a:cubicBezTo>
                    <a:pt x="132" y="1"/>
                    <a:pt x="132" y="1"/>
                    <a:pt x="132" y="1"/>
                  </a:cubicBezTo>
                  <a:cubicBezTo>
                    <a:pt x="132" y="1"/>
                    <a:pt x="132" y="1"/>
                    <a:pt x="132" y="1"/>
                  </a:cubicBezTo>
                  <a:cubicBezTo>
                    <a:pt x="132" y="2"/>
                    <a:pt x="132" y="2"/>
                    <a:pt x="132" y="3"/>
                  </a:cubicBezTo>
                  <a:cubicBezTo>
                    <a:pt x="132" y="3"/>
                    <a:pt x="132" y="3"/>
                    <a:pt x="132" y="3"/>
                  </a:cubicBezTo>
                  <a:cubicBezTo>
                    <a:pt x="132" y="3"/>
                    <a:pt x="132" y="4"/>
                    <a:pt x="132" y="4"/>
                  </a:cubicBezTo>
                  <a:cubicBezTo>
                    <a:pt x="132" y="4"/>
                    <a:pt x="133" y="4"/>
                    <a:pt x="133" y="4"/>
                  </a:cubicBezTo>
                  <a:cubicBezTo>
                    <a:pt x="133" y="4"/>
                    <a:pt x="134" y="4"/>
                    <a:pt x="134" y="5"/>
                  </a:cubicBezTo>
                  <a:cubicBezTo>
                    <a:pt x="134" y="5"/>
                    <a:pt x="134" y="5"/>
                    <a:pt x="134" y="5"/>
                  </a:cubicBezTo>
                  <a:cubicBezTo>
                    <a:pt x="134" y="4"/>
                    <a:pt x="134" y="5"/>
                    <a:pt x="134" y="5"/>
                  </a:cubicBezTo>
                  <a:cubicBezTo>
                    <a:pt x="134" y="4"/>
                    <a:pt x="134" y="4"/>
                    <a:pt x="134" y="4"/>
                  </a:cubicBezTo>
                  <a:cubicBezTo>
                    <a:pt x="134" y="3"/>
                    <a:pt x="133" y="3"/>
                    <a:pt x="133" y="3"/>
                  </a:cubicBezTo>
                  <a:cubicBezTo>
                    <a:pt x="133" y="3"/>
                    <a:pt x="133" y="3"/>
                    <a:pt x="132" y="3"/>
                  </a:cubicBezTo>
                  <a:cubicBezTo>
                    <a:pt x="133" y="3"/>
                    <a:pt x="133" y="3"/>
                    <a:pt x="133" y="3"/>
                  </a:cubicBezTo>
                  <a:cubicBezTo>
                    <a:pt x="133" y="3"/>
                    <a:pt x="133" y="2"/>
                    <a:pt x="134" y="2"/>
                  </a:cubicBezTo>
                  <a:cubicBezTo>
                    <a:pt x="134" y="2"/>
                    <a:pt x="133" y="1"/>
                    <a:pt x="133" y="1"/>
                  </a:cubicBezTo>
                  <a:cubicBezTo>
                    <a:pt x="134" y="1"/>
                    <a:pt x="134" y="1"/>
                    <a:pt x="134" y="1"/>
                  </a:cubicBezTo>
                  <a:cubicBezTo>
                    <a:pt x="134" y="1"/>
                    <a:pt x="135" y="1"/>
                    <a:pt x="135" y="1"/>
                  </a:cubicBezTo>
                  <a:cubicBezTo>
                    <a:pt x="135" y="1"/>
                    <a:pt x="136" y="1"/>
                    <a:pt x="136" y="1"/>
                  </a:cubicBezTo>
                  <a:cubicBezTo>
                    <a:pt x="137" y="1"/>
                    <a:pt x="138" y="1"/>
                    <a:pt x="139" y="2"/>
                  </a:cubicBezTo>
                  <a:cubicBezTo>
                    <a:pt x="139" y="1"/>
                    <a:pt x="140" y="1"/>
                    <a:pt x="140" y="1"/>
                  </a:cubicBezTo>
                  <a:cubicBezTo>
                    <a:pt x="140" y="1"/>
                    <a:pt x="140" y="1"/>
                    <a:pt x="140" y="1"/>
                  </a:cubicBezTo>
                  <a:cubicBezTo>
                    <a:pt x="141" y="1"/>
                    <a:pt x="142" y="1"/>
                    <a:pt x="143" y="1"/>
                  </a:cubicBezTo>
                  <a:cubicBezTo>
                    <a:pt x="143" y="1"/>
                    <a:pt x="143" y="1"/>
                    <a:pt x="143" y="2"/>
                  </a:cubicBezTo>
                  <a:cubicBezTo>
                    <a:pt x="143" y="2"/>
                    <a:pt x="143" y="2"/>
                    <a:pt x="143" y="2"/>
                  </a:cubicBezTo>
                  <a:cubicBezTo>
                    <a:pt x="142" y="2"/>
                    <a:pt x="142" y="2"/>
                    <a:pt x="142" y="2"/>
                  </a:cubicBezTo>
                  <a:cubicBezTo>
                    <a:pt x="142" y="1"/>
                    <a:pt x="141" y="1"/>
                    <a:pt x="141" y="1"/>
                  </a:cubicBezTo>
                  <a:cubicBezTo>
                    <a:pt x="141" y="1"/>
                    <a:pt x="141" y="1"/>
                    <a:pt x="141" y="1"/>
                  </a:cubicBezTo>
                  <a:cubicBezTo>
                    <a:pt x="141" y="2"/>
                    <a:pt x="141" y="2"/>
                    <a:pt x="141" y="2"/>
                  </a:cubicBezTo>
                  <a:cubicBezTo>
                    <a:pt x="141" y="2"/>
                    <a:pt x="141" y="2"/>
                    <a:pt x="141" y="2"/>
                  </a:cubicBezTo>
                  <a:cubicBezTo>
                    <a:pt x="141" y="2"/>
                    <a:pt x="141" y="2"/>
                    <a:pt x="141" y="2"/>
                  </a:cubicBezTo>
                  <a:cubicBezTo>
                    <a:pt x="141" y="2"/>
                    <a:pt x="141" y="3"/>
                    <a:pt x="141" y="3"/>
                  </a:cubicBezTo>
                  <a:cubicBezTo>
                    <a:pt x="141" y="2"/>
                    <a:pt x="141" y="2"/>
                    <a:pt x="141" y="2"/>
                  </a:cubicBezTo>
                  <a:cubicBezTo>
                    <a:pt x="140" y="2"/>
                    <a:pt x="140" y="2"/>
                    <a:pt x="140" y="2"/>
                  </a:cubicBezTo>
                  <a:cubicBezTo>
                    <a:pt x="140" y="2"/>
                    <a:pt x="140" y="2"/>
                    <a:pt x="140" y="2"/>
                  </a:cubicBezTo>
                  <a:cubicBezTo>
                    <a:pt x="140" y="2"/>
                    <a:pt x="140" y="3"/>
                    <a:pt x="140" y="3"/>
                  </a:cubicBezTo>
                  <a:cubicBezTo>
                    <a:pt x="139" y="3"/>
                    <a:pt x="139" y="4"/>
                    <a:pt x="139" y="5"/>
                  </a:cubicBezTo>
                  <a:cubicBezTo>
                    <a:pt x="139" y="5"/>
                    <a:pt x="139" y="5"/>
                    <a:pt x="139" y="6"/>
                  </a:cubicBezTo>
                  <a:cubicBezTo>
                    <a:pt x="139" y="6"/>
                    <a:pt x="140" y="6"/>
                    <a:pt x="140" y="6"/>
                  </a:cubicBezTo>
                  <a:cubicBezTo>
                    <a:pt x="140" y="6"/>
                    <a:pt x="140" y="6"/>
                    <a:pt x="140" y="6"/>
                  </a:cubicBezTo>
                  <a:cubicBezTo>
                    <a:pt x="140" y="6"/>
                    <a:pt x="140" y="6"/>
                    <a:pt x="140" y="6"/>
                  </a:cubicBezTo>
                  <a:cubicBezTo>
                    <a:pt x="140" y="6"/>
                    <a:pt x="140" y="6"/>
                    <a:pt x="140" y="6"/>
                  </a:cubicBezTo>
                  <a:cubicBezTo>
                    <a:pt x="140" y="5"/>
                    <a:pt x="140" y="5"/>
                    <a:pt x="140" y="4"/>
                  </a:cubicBezTo>
                  <a:cubicBezTo>
                    <a:pt x="140" y="4"/>
                    <a:pt x="141" y="4"/>
                    <a:pt x="141" y="4"/>
                  </a:cubicBezTo>
                  <a:cubicBezTo>
                    <a:pt x="141" y="4"/>
                    <a:pt x="141" y="4"/>
                    <a:pt x="141" y="4"/>
                  </a:cubicBezTo>
                  <a:cubicBezTo>
                    <a:pt x="142" y="4"/>
                    <a:pt x="142" y="4"/>
                    <a:pt x="143" y="4"/>
                  </a:cubicBezTo>
                  <a:cubicBezTo>
                    <a:pt x="143" y="4"/>
                    <a:pt x="143" y="4"/>
                    <a:pt x="143" y="4"/>
                  </a:cubicBezTo>
                  <a:cubicBezTo>
                    <a:pt x="143" y="4"/>
                    <a:pt x="143" y="4"/>
                    <a:pt x="143" y="4"/>
                  </a:cubicBezTo>
                  <a:cubicBezTo>
                    <a:pt x="143" y="4"/>
                    <a:pt x="143" y="4"/>
                    <a:pt x="143" y="3"/>
                  </a:cubicBezTo>
                  <a:cubicBezTo>
                    <a:pt x="143" y="3"/>
                    <a:pt x="143" y="3"/>
                    <a:pt x="143" y="3"/>
                  </a:cubicBezTo>
                  <a:cubicBezTo>
                    <a:pt x="144" y="3"/>
                    <a:pt x="144" y="3"/>
                    <a:pt x="144" y="3"/>
                  </a:cubicBezTo>
                  <a:cubicBezTo>
                    <a:pt x="144" y="2"/>
                    <a:pt x="144" y="2"/>
                    <a:pt x="145" y="2"/>
                  </a:cubicBezTo>
                  <a:cubicBezTo>
                    <a:pt x="145" y="2"/>
                    <a:pt x="145" y="2"/>
                    <a:pt x="145" y="1"/>
                  </a:cubicBezTo>
                  <a:cubicBezTo>
                    <a:pt x="145" y="1"/>
                    <a:pt x="145" y="1"/>
                    <a:pt x="146" y="1"/>
                  </a:cubicBezTo>
                  <a:cubicBezTo>
                    <a:pt x="146" y="1"/>
                    <a:pt x="147" y="1"/>
                    <a:pt x="147" y="1"/>
                  </a:cubicBezTo>
                  <a:cubicBezTo>
                    <a:pt x="148" y="1"/>
                    <a:pt x="148" y="1"/>
                    <a:pt x="149" y="1"/>
                  </a:cubicBezTo>
                  <a:cubicBezTo>
                    <a:pt x="149" y="1"/>
                    <a:pt x="150" y="1"/>
                    <a:pt x="150" y="1"/>
                  </a:cubicBezTo>
                  <a:cubicBezTo>
                    <a:pt x="150" y="1"/>
                    <a:pt x="150" y="1"/>
                    <a:pt x="150" y="1"/>
                  </a:cubicBezTo>
                  <a:cubicBezTo>
                    <a:pt x="150" y="1"/>
                    <a:pt x="150" y="1"/>
                    <a:pt x="150" y="1"/>
                  </a:cubicBezTo>
                  <a:cubicBezTo>
                    <a:pt x="150" y="2"/>
                    <a:pt x="150" y="2"/>
                    <a:pt x="150" y="2"/>
                  </a:cubicBezTo>
                  <a:cubicBezTo>
                    <a:pt x="150" y="2"/>
                    <a:pt x="151" y="2"/>
                    <a:pt x="151" y="2"/>
                  </a:cubicBezTo>
                  <a:cubicBezTo>
                    <a:pt x="151" y="2"/>
                    <a:pt x="152" y="2"/>
                    <a:pt x="152" y="2"/>
                  </a:cubicBezTo>
                  <a:cubicBezTo>
                    <a:pt x="152" y="1"/>
                    <a:pt x="151" y="1"/>
                    <a:pt x="152" y="1"/>
                  </a:cubicBezTo>
                  <a:cubicBezTo>
                    <a:pt x="152" y="1"/>
                    <a:pt x="152" y="1"/>
                    <a:pt x="152" y="1"/>
                  </a:cubicBezTo>
                  <a:cubicBezTo>
                    <a:pt x="152" y="2"/>
                    <a:pt x="152" y="2"/>
                    <a:pt x="153" y="2"/>
                  </a:cubicBezTo>
                  <a:cubicBezTo>
                    <a:pt x="153" y="2"/>
                    <a:pt x="153" y="1"/>
                    <a:pt x="153" y="1"/>
                  </a:cubicBezTo>
                  <a:cubicBezTo>
                    <a:pt x="153" y="1"/>
                    <a:pt x="153" y="1"/>
                    <a:pt x="153" y="1"/>
                  </a:cubicBezTo>
                  <a:cubicBezTo>
                    <a:pt x="153" y="1"/>
                    <a:pt x="153" y="1"/>
                    <a:pt x="153" y="1"/>
                  </a:cubicBezTo>
                  <a:cubicBezTo>
                    <a:pt x="153" y="1"/>
                    <a:pt x="154" y="1"/>
                    <a:pt x="154" y="1"/>
                  </a:cubicBezTo>
                  <a:cubicBezTo>
                    <a:pt x="154" y="1"/>
                    <a:pt x="154" y="2"/>
                    <a:pt x="154" y="2"/>
                  </a:cubicBezTo>
                  <a:cubicBezTo>
                    <a:pt x="154" y="2"/>
                    <a:pt x="154" y="2"/>
                    <a:pt x="155" y="2"/>
                  </a:cubicBezTo>
                  <a:cubicBezTo>
                    <a:pt x="155" y="3"/>
                    <a:pt x="155" y="3"/>
                    <a:pt x="156" y="3"/>
                  </a:cubicBezTo>
                  <a:cubicBezTo>
                    <a:pt x="155" y="3"/>
                    <a:pt x="155" y="3"/>
                    <a:pt x="155" y="3"/>
                  </a:cubicBezTo>
                  <a:cubicBezTo>
                    <a:pt x="155" y="3"/>
                    <a:pt x="155" y="4"/>
                    <a:pt x="155" y="4"/>
                  </a:cubicBezTo>
                  <a:cubicBezTo>
                    <a:pt x="155" y="4"/>
                    <a:pt x="155" y="4"/>
                    <a:pt x="155" y="4"/>
                  </a:cubicBezTo>
                  <a:cubicBezTo>
                    <a:pt x="155" y="4"/>
                    <a:pt x="155" y="4"/>
                    <a:pt x="155" y="5"/>
                  </a:cubicBezTo>
                  <a:cubicBezTo>
                    <a:pt x="155" y="5"/>
                    <a:pt x="155" y="5"/>
                    <a:pt x="155" y="5"/>
                  </a:cubicBezTo>
                  <a:cubicBezTo>
                    <a:pt x="155" y="4"/>
                    <a:pt x="155" y="4"/>
                    <a:pt x="155" y="4"/>
                  </a:cubicBezTo>
                  <a:cubicBezTo>
                    <a:pt x="155" y="4"/>
                    <a:pt x="155" y="4"/>
                    <a:pt x="155" y="4"/>
                  </a:cubicBezTo>
                  <a:cubicBezTo>
                    <a:pt x="156" y="4"/>
                    <a:pt x="156" y="4"/>
                    <a:pt x="156" y="4"/>
                  </a:cubicBezTo>
                  <a:cubicBezTo>
                    <a:pt x="156" y="4"/>
                    <a:pt x="157" y="4"/>
                    <a:pt x="157" y="4"/>
                  </a:cubicBezTo>
                  <a:cubicBezTo>
                    <a:pt x="157" y="4"/>
                    <a:pt x="157" y="4"/>
                    <a:pt x="158" y="4"/>
                  </a:cubicBezTo>
                  <a:cubicBezTo>
                    <a:pt x="158" y="4"/>
                    <a:pt x="158" y="3"/>
                    <a:pt x="158" y="3"/>
                  </a:cubicBezTo>
                  <a:cubicBezTo>
                    <a:pt x="158" y="3"/>
                    <a:pt x="158" y="3"/>
                    <a:pt x="158" y="3"/>
                  </a:cubicBezTo>
                  <a:cubicBezTo>
                    <a:pt x="158" y="3"/>
                    <a:pt x="157" y="3"/>
                    <a:pt x="157" y="3"/>
                  </a:cubicBezTo>
                  <a:cubicBezTo>
                    <a:pt x="157" y="2"/>
                    <a:pt x="157" y="2"/>
                    <a:pt x="156" y="2"/>
                  </a:cubicBezTo>
                  <a:cubicBezTo>
                    <a:pt x="156" y="2"/>
                    <a:pt x="156" y="2"/>
                    <a:pt x="156" y="3"/>
                  </a:cubicBezTo>
                  <a:cubicBezTo>
                    <a:pt x="156" y="3"/>
                    <a:pt x="156" y="3"/>
                    <a:pt x="156" y="3"/>
                  </a:cubicBezTo>
                  <a:cubicBezTo>
                    <a:pt x="156" y="2"/>
                    <a:pt x="156" y="2"/>
                    <a:pt x="155" y="2"/>
                  </a:cubicBezTo>
                  <a:cubicBezTo>
                    <a:pt x="155" y="2"/>
                    <a:pt x="155" y="2"/>
                    <a:pt x="155" y="2"/>
                  </a:cubicBezTo>
                  <a:cubicBezTo>
                    <a:pt x="155" y="2"/>
                    <a:pt x="155" y="2"/>
                    <a:pt x="155" y="1"/>
                  </a:cubicBezTo>
                  <a:cubicBezTo>
                    <a:pt x="155" y="1"/>
                    <a:pt x="155" y="1"/>
                    <a:pt x="155" y="1"/>
                  </a:cubicBezTo>
                  <a:cubicBezTo>
                    <a:pt x="155" y="1"/>
                    <a:pt x="155" y="1"/>
                    <a:pt x="155" y="1"/>
                  </a:cubicBezTo>
                  <a:cubicBezTo>
                    <a:pt x="156" y="1"/>
                    <a:pt x="156" y="1"/>
                    <a:pt x="156" y="2"/>
                  </a:cubicBezTo>
                  <a:cubicBezTo>
                    <a:pt x="156" y="2"/>
                    <a:pt x="156" y="2"/>
                    <a:pt x="156" y="2"/>
                  </a:cubicBezTo>
                  <a:cubicBezTo>
                    <a:pt x="156" y="1"/>
                    <a:pt x="157" y="1"/>
                    <a:pt x="157" y="1"/>
                  </a:cubicBezTo>
                  <a:cubicBezTo>
                    <a:pt x="158" y="1"/>
                    <a:pt x="158" y="1"/>
                    <a:pt x="158" y="1"/>
                  </a:cubicBezTo>
                  <a:cubicBezTo>
                    <a:pt x="158" y="1"/>
                    <a:pt x="159" y="1"/>
                    <a:pt x="159" y="1"/>
                  </a:cubicBezTo>
                  <a:cubicBezTo>
                    <a:pt x="159" y="2"/>
                    <a:pt x="159" y="2"/>
                    <a:pt x="159" y="2"/>
                  </a:cubicBezTo>
                  <a:cubicBezTo>
                    <a:pt x="159" y="3"/>
                    <a:pt x="160" y="3"/>
                    <a:pt x="160" y="3"/>
                  </a:cubicBezTo>
                  <a:cubicBezTo>
                    <a:pt x="160" y="3"/>
                    <a:pt x="160" y="3"/>
                    <a:pt x="160" y="3"/>
                  </a:cubicBezTo>
                  <a:cubicBezTo>
                    <a:pt x="160" y="3"/>
                    <a:pt x="160" y="4"/>
                    <a:pt x="160" y="4"/>
                  </a:cubicBezTo>
                  <a:cubicBezTo>
                    <a:pt x="160" y="4"/>
                    <a:pt x="161" y="4"/>
                    <a:pt x="161" y="3"/>
                  </a:cubicBezTo>
                  <a:cubicBezTo>
                    <a:pt x="161" y="3"/>
                    <a:pt x="161" y="3"/>
                    <a:pt x="161" y="3"/>
                  </a:cubicBezTo>
                  <a:cubicBezTo>
                    <a:pt x="161" y="3"/>
                    <a:pt x="160" y="3"/>
                    <a:pt x="160" y="2"/>
                  </a:cubicBezTo>
                  <a:cubicBezTo>
                    <a:pt x="160" y="2"/>
                    <a:pt x="160" y="2"/>
                    <a:pt x="160" y="2"/>
                  </a:cubicBezTo>
                  <a:cubicBezTo>
                    <a:pt x="160" y="1"/>
                    <a:pt x="160" y="1"/>
                    <a:pt x="160" y="1"/>
                  </a:cubicBezTo>
                  <a:cubicBezTo>
                    <a:pt x="160" y="1"/>
                    <a:pt x="160" y="1"/>
                    <a:pt x="160" y="1"/>
                  </a:cubicBezTo>
                  <a:cubicBezTo>
                    <a:pt x="160" y="1"/>
                    <a:pt x="161" y="1"/>
                    <a:pt x="161" y="1"/>
                  </a:cubicBezTo>
                  <a:cubicBezTo>
                    <a:pt x="161" y="1"/>
                    <a:pt x="161" y="1"/>
                    <a:pt x="161" y="2"/>
                  </a:cubicBezTo>
                  <a:cubicBezTo>
                    <a:pt x="161" y="2"/>
                    <a:pt x="161" y="2"/>
                    <a:pt x="161" y="2"/>
                  </a:cubicBezTo>
                  <a:cubicBezTo>
                    <a:pt x="161" y="2"/>
                    <a:pt x="162" y="2"/>
                    <a:pt x="162" y="2"/>
                  </a:cubicBezTo>
                  <a:cubicBezTo>
                    <a:pt x="162" y="2"/>
                    <a:pt x="162" y="2"/>
                    <a:pt x="162" y="2"/>
                  </a:cubicBezTo>
                  <a:cubicBezTo>
                    <a:pt x="162" y="1"/>
                    <a:pt x="162" y="1"/>
                    <a:pt x="162" y="1"/>
                  </a:cubicBezTo>
                  <a:cubicBezTo>
                    <a:pt x="163" y="1"/>
                    <a:pt x="163" y="1"/>
                    <a:pt x="163" y="1"/>
                  </a:cubicBezTo>
                  <a:cubicBezTo>
                    <a:pt x="164" y="1"/>
                    <a:pt x="164" y="2"/>
                    <a:pt x="164" y="2"/>
                  </a:cubicBezTo>
                  <a:cubicBezTo>
                    <a:pt x="164" y="2"/>
                    <a:pt x="164" y="2"/>
                    <a:pt x="164" y="2"/>
                  </a:cubicBezTo>
                  <a:cubicBezTo>
                    <a:pt x="164" y="2"/>
                    <a:pt x="165" y="2"/>
                    <a:pt x="165" y="1"/>
                  </a:cubicBezTo>
                  <a:cubicBezTo>
                    <a:pt x="165" y="1"/>
                    <a:pt x="165" y="1"/>
                    <a:pt x="166" y="1"/>
                  </a:cubicBezTo>
                  <a:cubicBezTo>
                    <a:pt x="166" y="1"/>
                    <a:pt x="167" y="1"/>
                    <a:pt x="167" y="1"/>
                  </a:cubicBezTo>
                  <a:cubicBezTo>
                    <a:pt x="167" y="1"/>
                    <a:pt x="168" y="1"/>
                    <a:pt x="168" y="1"/>
                  </a:cubicBezTo>
                  <a:cubicBezTo>
                    <a:pt x="168" y="1"/>
                    <a:pt x="169" y="1"/>
                    <a:pt x="169" y="0"/>
                  </a:cubicBezTo>
                  <a:cubicBezTo>
                    <a:pt x="169" y="0"/>
                    <a:pt x="170" y="1"/>
                    <a:pt x="170" y="1"/>
                  </a:cubicBezTo>
                  <a:cubicBezTo>
                    <a:pt x="170" y="1"/>
                    <a:pt x="171" y="1"/>
                    <a:pt x="171" y="0"/>
                  </a:cubicBezTo>
                  <a:cubicBezTo>
                    <a:pt x="171" y="1"/>
                    <a:pt x="171" y="1"/>
                    <a:pt x="172" y="1"/>
                  </a:cubicBezTo>
                  <a:cubicBezTo>
                    <a:pt x="172" y="1"/>
                    <a:pt x="172" y="1"/>
                    <a:pt x="172" y="1"/>
                  </a:cubicBezTo>
                  <a:cubicBezTo>
                    <a:pt x="173" y="1"/>
                    <a:pt x="173" y="1"/>
                    <a:pt x="173" y="0"/>
                  </a:cubicBezTo>
                  <a:cubicBezTo>
                    <a:pt x="173" y="1"/>
                    <a:pt x="173" y="1"/>
                    <a:pt x="174" y="1"/>
                  </a:cubicBezTo>
                  <a:cubicBezTo>
                    <a:pt x="174" y="1"/>
                    <a:pt x="174" y="1"/>
                    <a:pt x="174" y="1"/>
                  </a:cubicBezTo>
                  <a:cubicBezTo>
                    <a:pt x="174" y="1"/>
                    <a:pt x="174" y="2"/>
                    <a:pt x="174" y="2"/>
                  </a:cubicBezTo>
                  <a:cubicBezTo>
                    <a:pt x="174" y="2"/>
                    <a:pt x="175" y="2"/>
                    <a:pt x="175" y="2"/>
                  </a:cubicBezTo>
                  <a:cubicBezTo>
                    <a:pt x="175" y="2"/>
                    <a:pt x="176" y="2"/>
                    <a:pt x="175" y="1"/>
                  </a:cubicBezTo>
                  <a:cubicBezTo>
                    <a:pt x="175" y="1"/>
                    <a:pt x="175" y="1"/>
                    <a:pt x="175" y="1"/>
                  </a:cubicBezTo>
                  <a:cubicBezTo>
                    <a:pt x="177" y="0"/>
                    <a:pt x="178" y="0"/>
                    <a:pt x="179" y="1"/>
                  </a:cubicBezTo>
                  <a:cubicBezTo>
                    <a:pt x="179" y="1"/>
                    <a:pt x="179" y="1"/>
                    <a:pt x="179" y="2"/>
                  </a:cubicBezTo>
                  <a:cubicBezTo>
                    <a:pt x="179" y="2"/>
                    <a:pt x="179" y="2"/>
                    <a:pt x="178" y="2"/>
                  </a:cubicBezTo>
                  <a:cubicBezTo>
                    <a:pt x="178" y="2"/>
                    <a:pt x="177" y="2"/>
                    <a:pt x="177" y="1"/>
                  </a:cubicBezTo>
                  <a:cubicBezTo>
                    <a:pt x="177" y="1"/>
                    <a:pt x="176" y="1"/>
                    <a:pt x="176" y="2"/>
                  </a:cubicBezTo>
                  <a:cubicBezTo>
                    <a:pt x="176" y="2"/>
                    <a:pt x="176" y="2"/>
                    <a:pt x="176" y="2"/>
                  </a:cubicBezTo>
                  <a:cubicBezTo>
                    <a:pt x="176" y="3"/>
                    <a:pt x="176" y="3"/>
                    <a:pt x="176" y="3"/>
                  </a:cubicBezTo>
                  <a:cubicBezTo>
                    <a:pt x="176" y="3"/>
                    <a:pt x="176" y="3"/>
                    <a:pt x="176" y="3"/>
                  </a:cubicBezTo>
                  <a:cubicBezTo>
                    <a:pt x="177" y="3"/>
                    <a:pt x="177" y="3"/>
                    <a:pt x="176" y="4"/>
                  </a:cubicBezTo>
                  <a:cubicBezTo>
                    <a:pt x="176" y="4"/>
                    <a:pt x="176" y="4"/>
                    <a:pt x="176" y="4"/>
                  </a:cubicBezTo>
                  <a:cubicBezTo>
                    <a:pt x="176" y="4"/>
                    <a:pt x="176" y="4"/>
                    <a:pt x="176" y="4"/>
                  </a:cubicBezTo>
                  <a:cubicBezTo>
                    <a:pt x="177" y="4"/>
                    <a:pt x="177" y="4"/>
                    <a:pt x="177" y="4"/>
                  </a:cubicBezTo>
                  <a:cubicBezTo>
                    <a:pt x="177" y="4"/>
                    <a:pt x="177" y="4"/>
                    <a:pt x="178" y="4"/>
                  </a:cubicBezTo>
                  <a:cubicBezTo>
                    <a:pt x="178" y="4"/>
                    <a:pt x="178" y="4"/>
                    <a:pt x="178" y="4"/>
                  </a:cubicBezTo>
                  <a:cubicBezTo>
                    <a:pt x="178" y="4"/>
                    <a:pt x="179" y="4"/>
                    <a:pt x="179" y="4"/>
                  </a:cubicBezTo>
                  <a:cubicBezTo>
                    <a:pt x="179" y="4"/>
                    <a:pt x="179" y="3"/>
                    <a:pt x="179" y="3"/>
                  </a:cubicBezTo>
                  <a:cubicBezTo>
                    <a:pt x="179" y="3"/>
                    <a:pt x="179" y="2"/>
                    <a:pt x="179" y="2"/>
                  </a:cubicBezTo>
                  <a:cubicBezTo>
                    <a:pt x="180" y="2"/>
                    <a:pt x="180" y="2"/>
                    <a:pt x="180" y="2"/>
                  </a:cubicBezTo>
                  <a:cubicBezTo>
                    <a:pt x="181" y="2"/>
                    <a:pt x="181" y="2"/>
                    <a:pt x="181" y="2"/>
                  </a:cubicBezTo>
                  <a:cubicBezTo>
                    <a:pt x="181" y="2"/>
                    <a:pt x="181" y="2"/>
                    <a:pt x="181" y="2"/>
                  </a:cubicBezTo>
                  <a:cubicBezTo>
                    <a:pt x="181" y="2"/>
                    <a:pt x="180" y="1"/>
                    <a:pt x="180" y="1"/>
                  </a:cubicBezTo>
                  <a:cubicBezTo>
                    <a:pt x="180" y="1"/>
                    <a:pt x="180" y="1"/>
                    <a:pt x="179" y="1"/>
                  </a:cubicBezTo>
                  <a:cubicBezTo>
                    <a:pt x="179" y="1"/>
                    <a:pt x="180" y="0"/>
                    <a:pt x="180" y="0"/>
                  </a:cubicBezTo>
                  <a:cubicBezTo>
                    <a:pt x="180" y="0"/>
                    <a:pt x="181" y="1"/>
                    <a:pt x="181" y="1"/>
                  </a:cubicBezTo>
                  <a:cubicBezTo>
                    <a:pt x="181" y="1"/>
                    <a:pt x="182" y="0"/>
                    <a:pt x="182" y="0"/>
                  </a:cubicBezTo>
                  <a:cubicBezTo>
                    <a:pt x="182" y="0"/>
                    <a:pt x="183" y="0"/>
                    <a:pt x="183" y="0"/>
                  </a:cubicBezTo>
                  <a:cubicBezTo>
                    <a:pt x="183" y="1"/>
                    <a:pt x="184" y="1"/>
                    <a:pt x="184" y="0"/>
                  </a:cubicBezTo>
                  <a:cubicBezTo>
                    <a:pt x="185" y="0"/>
                    <a:pt x="185" y="0"/>
                    <a:pt x="186" y="1"/>
                  </a:cubicBezTo>
                  <a:cubicBezTo>
                    <a:pt x="186" y="1"/>
                    <a:pt x="186" y="1"/>
                    <a:pt x="186" y="2"/>
                  </a:cubicBezTo>
                  <a:cubicBezTo>
                    <a:pt x="186" y="2"/>
                    <a:pt x="186" y="2"/>
                    <a:pt x="186" y="2"/>
                  </a:cubicBezTo>
                  <a:cubicBezTo>
                    <a:pt x="187" y="2"/>
                    <a:pt x="187" y="2"/>
                    <a:pt x="187" y="2"/>
                  </a:cubicBezTo>
                  <a:cubicBezTo>
                    <a:pt x="187" y="1"/>
                    <a:pt x="188" y="1"/>
                    <a:pt x="188" y="1"/>
                  </a:cubicBezTo>
                  <a:cubicBezTo>
                    <a:pt x="189" y="1"/>
                    <a:pt x="190" y="1"/>
                    <a:pt x="191" y="1"/>
                  </a:cubicBezTo>
                  <a:cubicBezTo>
                    <a:pt x="191" y="1"/>
                    <a:pt x="191" y="1"/>
                    <a:pt x="192" y="2"/>
                  </a:cubicBezTo>
                  <a:cubicBezTo>
                    <a:pt x="192" y="2"/>
                    <a:pt x="192" y="2"/>
                    <a:pt x="192" y="2"/>
                  </a:cubicBezTo>
                  <a:cubicBezTo>
                    <a:pt x="193" y="2"/>
                    <a:pt x="193" y="2"/>
                    <a:pt x="193" y="2"/>
                  </a:cubicBezTo>
                  <a:cubicBezTo>
                    <a:pt x="193" y="1"/>
                    <a:pt x="192" y="1"/>
                    <a:pt x="192" y="1"/>
                  </a:cubicBezTo>
                  <a:cubicBezTo>
                    <a:pt x="192" y="1"/>
                    <a:pt x="192" y="1"/>
                    <a:pt x="192" y="0"/>
                  </a:cubicBezTo>
                  <a:cubicBezTo>
                    <a:pt x="192" y="0"/>
                    <a:pt x="192" y="0"/>
                    <a:pt x="192" y="0"/>
                  </a:cubicBezTo>
                  <a:cubicBezTo>
                    <a:pt x="193" y="0"/>
                    <a:pt x="193" y="1"/>
                    <a:pt x="193" y="0"/>
                  </a:cubicBezTo>
                  <a:cubicBezTo>
                    <a:pt x="194" y="0"/>
                    <a:pt x="194" y="0"/>
                    <a:pt x="195" y="0"/>
                  </a:cubicBezTo>
                  <a:cubicBezTo>
                    <a:pt x="195" y="0"/>
                    <a:pt x="195" y="1"/>
                    <a:pt x="195" y="1"/>
                  </a:cubicBezTo>
                  <a:cubicBezTo>
                    <a:pt x="195" y="1"/>
                    <a:pt x="195" y="1"/>
                    <a:pt x="195" y="1"/>
                  </a:cubicBezTo>
                  <a:cubicBezTo>
                    <a:pt x="195" y="1"/>
                    <a:pt x="196" y="1"/>
                    <a:pt x="196" y="1"/>
                  </a:cubicBezTo>
                  <a:cubicBezTo>
                    <a:pt x="196" y="1"/>
                    <a:pt x="197" y="1"/>
                    <a:pt x="197" y="1"/>
                  </a:cubicBezTo>
                  <a:cubicBezTo>
                    <a:pt x="198" y="1"/>
                    <a:pt x="198" y="1"/>
                    <a:pt x="199" y="1"/>
                  </a:cubicBezTo>
                  <a:cubicBezTo>
                    <a:pt x="199" y="1"/>
                    <a:pt x="199" y="1"/>
                    <a:pt x="199" y="1"/>
                  </a:cubicBezTo>
                  <a:cubicBezTo>
                    <a:pt x="199" y="1"/>
                    <a:pt x="199" y="1"/>
                    <a:pt x="199" y="1"/>
                  </a:cubicBezTo>
                  <a:cubicBezTo>
                    <a:pt x="199" y="1"/>
                    <a:pt x="199" y="1"/>
                    <a:pt x="199" y="1"/>
                  </a:cubicBezTo>
                  <a:cubicBezTo>
                    <a:pt x="199" y="1"/>
                    <a:pt x="199" y="1"/>
                    <a:pt x="199" y="1"/>
                  </a:cubicBezTo>
                  <a:cubicBezTo>
                    <a:pt x="199" y="1"/>
                    <a:pt x="199" y="0"/>
                    <a:pt x="199" y="0"/>
                  </a:cubicBezTo>
                  <a:cubicBezTo>
                    <a:pt x="200" y="1"/>
                    <a:pt x="200" y="0"/>
                    <a:pt x="201" y="0"/>
                  </a:cubicBezTo>
                  <a:cubicBezTo>
                    <a:pt x="201" y="1"/>
                    <a:pt x="201" y="1"/>
                    <a:pt x="201" y="2"/>
                  </a:cubicBezTo>
                  <a:cubicBezTo>
                    <a:pt x="201" y="2"/>
                    <a:pt x="201" y="2"/>
                    <a:pt x="201" y="2"/>
                  </a:cubicBezTo>
                  <a:cubicBezTo>
                    <a:pt x="202" y="2"/>
                    <a:pt x="202" y="2"/>
                    <a:pt x="203" y="2"/>
                  </a:cubicBezTo>
                  <a:cubicBezTo>
                    <a:pt x="203" y="2"/>
                    <a:pt x="202" y="2"/>
                    <a:pt x="202" y="2"/>
                  </a:cubicBezTo>
                  <a:cubicBezTo>
                    <a:pt x="202" y="1"/>
                    <a:pt x="202" y="1"/>
                    <a:pt x="202" y="0"/>
                  </a:cubicBezTo>
                  <a:cubicBezTo>
                    <a:pt x="202" y="0"/>
                    <a:pt x="203" y="0"/>
                    <a:pt x="203" y="0"/>
                  </a:cubicBezTo>
                  <a:cubicBezTo>
                    <a:pt x="203" y="0"/>
                    <a:pt x="203" y="0"/>
                    <a:pt x="203" y="0"/>
                  </a:cubicBezTo>
                  <a:cubicBezTo>
                    <a:pt x="203" y="1"/>
                    <a:pt x="203" y="1"/>
                    <a:pt x="203" y="1"/>
                  </a:cubicBezTo>
                  <a:cubicBezTo>
                    <a:pt x="203" y="1"/>
                    <a:pt x="203" y="1"/>
                    <a:pt x="204" y="1"/>
                  </a:cubicBezTo>
                  <a:cubicBezTo>
                    <a:pt x="204" y="1"/>
                    <a:pt x="204" y="0"/>
                    <a:pt x="204" y="0"/>
                  </a:cubicBezTo>
                  <a:cubicBezTo>
                    <a:pt x="205" y="1"/>
                    <a:pt x="205" y="1"/>
                    <a:pt x="205" y="1"/>
                  </a:cubicBezTo>
                  <a:cubicBezTo>
                    <a:pt x="205" y="1"/>
                    <a:pt x="206" y="1"/>
                    <a:pt x="206" y="1"/>
                  </a:cubicBezTo>
                  <a:cubicBezTo>
                    <a:pt x="206" y="1"/>
                    <a:pt x="206" y="1"/>
                    <a:pt x="206" y="1"/>
                  </a:cubicBezTo>
                  <a:cubicBezTo>
                    <a:pt x="207" y="0"/>
                    <a:pt x="207" y="0"/>
                    <a:pt x="208" y="0"/>
                  </a:cubicBezTo>
                  <a:cubicBezTo>
                    <a:pt x="208" y="0"/>
                    <a:pt x="208" y="0"/>
                    <a:pt x="208" y="1"/>
                  </a:cubicBezTo>
                  <a:cubicBezTo>
                    <a:pt x="208" y="1"/>
                    <a:pt x="209" y="2"/>
                    <a:pt x="209" y="2"/>
                  </a:cubicBezTo>
                  <a:cubicBezTo>
                    <a:pt x="208" y="2"/>
                    <a:pt x="208" y="2"/>
                    <a:pt x="208" y="2"/>
                  </a:cubicBezTo>
                  <a:cubicBezTo>
                    <a:pt x="208" y="2"/>
                    <a:pt x="208" y="2"/>
                    <a:pt x="208" y="2"/>
                  </a:cubicBezTo>
                  <a:cubicBezTo>
                    <a:pt x="208" y="2"/>
                    <a:pt x="208" y="2"/>
                    <a:pt x="208" y="2"/>
                  </a:cubicBezTo>
                  <a:cubicBezTo>
                    <a:pt x="208" y="2"/>
                    <a:pt x="208" y="2"/>
                    <a:pt x="208" y="2"/>
                  </a:cubicBezTo>
                  <a:cubicBezTo>
                    <a:pt x="208" y="2"/>
                    <a:pt x="208" y="2"/>
                    <a:pt x="208" y="2"/>
                  </a:cubicBezTo>
                  <a:cubicBezTo>
                    <a:pt x="208" y="2"/>
                    <a:pt x="209" y="2"/>
                    <a:pt x="209" y="2"/>
                  </a:cubicBezTo>
                  <a:cubicBezTo>
                    <a:pt x="209" y="2"/>
                    <a:pt x="209" y="3"/>
                    <a:pt x="209" y="3"/>
                  </a:cubicBezTo>
                  <a:cubicBezTo>
                    <a:pt x="209" y="3"/>
                    <a:pt x="209" y="3"/>
                    <a:pt x="209" y="3"/>
                  </a:cubicBezTo>
                  <a:cubicBezTo>
                    <a:pt x="210" y="3"/>
                    <a:pt x="210" y="3"/>
                    <a:pt x="210" y="2"/>
                  </a:cubicBezTo>
                  <a:cubicBezTo>
                    <a:pt x="210" y="2"/>
                    <a:pt x="211" y="2"/>
                    <a:pt x="211" y="2"/>
                  </a:cubicBezTo>
                  <a:cubicBezTo>
                    <a:pt x="211" y="2"/>
                    <a:pt x="211" y="2"/>
                    <a:pt x="211" y="2"/>
                  </a:cubicBezTo>
                  <a:cubicBezTo>
                    <a:pt x="211" y="2"/>
                    <a:pt x="211" y="2"/>
                    <a:pt x="211" y="2"/>
                  </a:cubicBezTo>
                  <a:cubicBezTo>
                    <a:pt x="211" y="2"/>
                    <a:pt x="211" y="2"/>
                    <a:pt x="211" y="2"/>
                  </a:cubicBezTo>
                  <a:cubicBezTo>
                    <a:pt x="211" y="1"/>
                    <a:pt x="211" y="1"/>
                    <a:pt x="210" y="1"/>
                  </a:cubicBezTo>
                  <a:cubicBezTo>
                    <a:pt x="210" y="1"/>
                    <a:pt x="210" y="1"/>
                    <a:pt x="209" y="1"/>
                  </a:cubicBezTo>
                  <a:cubicBezTo>
                    <a:pt x="209" y="1"/>
                    <a:pt x="209" y="1"/>
                    <a:pt x="209" y="1"/>
                  </a:cubicBezTo>
                  <a:cubicBezTo>
                    <a:pt x="209" y="1"/>
                    <a:pt x="209" y="1"/>
                    <a:pt x="209" y="1"/>
                  </a:cubicBezTo>
                  <a:cubicBezTo>
                    <a:pt x="209" y="1"/>
                    <a:pt x="210" y="0"/>
                    <a:pt x="210" y="0"/>
                  </a:cubicBezTo>
                  <a:cubicBezTo>
                    <a:pt x="211" y="0"/>
                    <a:pt x="211" y="0"/>
                    <a:pt x="212" y="0"/>
                  </a:cubicBezTo>
                  <a:cubicBezTo>
                    <a:pt x="212" y="0"/>
                    <a:pt x="213" y="0"/>
                    <a:pt x="213" y="0"/>
                  </a:cubicBezTo>
                  <a:cubicBezTo>
                    <a:pt x="213" y="0"/>
                    <a:pt x="213" y="1"/>
                    <a:pt x="213" y="1"/>
                  </a:cubicBezTo>
                  <a:cubicBezTo>
                    <a:pt x="213" y="1"/>
                    <a:pt x="213" y="1"/>
                    <a:pt x="213" y="1"/>
                  </a:cubicBezTo>
                  <a:cubicBezTo>
                    <a:pt x="213" y="1"/>
                    <a:pt x="213" y="1"/>
                    <a:pt x="212" y="1"/>
                  </a:cubicBezTo>
                  <a:cubicBezTo>
                    <a:pt x="212" y="2"/>
                    <a:pt x="212" y="2"/>
                    <a:pt x="212" y="2"/>
                  </a:cubicBezTo>
                  <a:cubicBezTo>
                    <a:pt x="212" y="2"/>
                    <a:pt x="212" y="2"/>
                    <a:pt x="213" y="2"/>
                  </a:cubicBezTo>
                  <a:cubicBezTo>
                    <a:pt x="213" y="2"/>
                    <a:pt x="213" y="2"/>
                    <a:pt x="213" y="2"/>
                  </a:cubicBezTo>
                  <a:cubicBezTo>
                    <a:pt x="213" y="2"/>
                    <a:pt x="213" y="2"/>
                    <a:pt x="214" y="2"/>
                  </a:cubicBezTo>
                  <a:cubicBezTo>
                    <a:pt x="214" y="3"/>
                    <a:pt x="214" y="3"/>
                    <a:pt x="214" y="3"/>
                  </a:cubicBezTo>
                  <a:cubicBezTo>
                    <a:pt x="215" y="3"/>
                    <a:pt x="215" y="3"/>
                    <a:pt x="216" y="3"/>
                  </a:cubicBezTo>
                  <a:cubicBezTo>
                    <a:pt x="216" y="3"/>
                    <a:pt x="216" y="3"/>
                    <a:pt x="216" y="3"/>
                  </a:cubicBezTo>
                  <a:cubicBezTo>
                    <a:pt x="216" y="3"/>
                    <a:pt x="217" y="3"/>
                    <a:pt x="217" y="3"/>
                  </a:cubicBezTo>
                  <a:cubicBezTo>
                    <a:pt x="217" y="3"/>
                    <a:pt x="217" y="3"/>
                    <a:pt x="217" y="3"/>
                  </a:cubicBezTo>
                  <a:cubicBezTo>
                    <a:pt x="217" y="3"/>
                    <a:pt x="217" y="4"/>
                    <a:pt x="217" y="4"/>
                  </a:cubicBezTo>
                  <a:cubicBezTo>
                    <a:pt x="218" y="4"/>
                    <a:pt x="218" y="4"/>
                    <a:pt x="218" y="5"/>
                  </a:cubicBezTo>
                  <a:cubicBezTo>
                    <a:pt x="218" y="4"/>
                    <a:pt x="218" y="4"/>
                    <a:pt x="218" y="4"/>
                  </a:cubicBezTo>
                  <a:cubicBezTo>
                    <a:pt x="218" y="4"/>
                    <a:pt x="218" y="5"/>
                    <a:pt x="217" y="4"/>
                  </a:cubicBezTo>
                  <a:cubicBezTo>
                    <a:pt x="217" y="4"/>
                    <a:pt x="217" y="4"/>
                    <a:pt x="217" y="4"/>
                  </a:cubicBezTo>
                  <a:cubicBezTo>
                    <a:pt x="217" y="4"/>
                    <a:pt x="217" y="4"/>
                    <a:pt x="217" y="4"/>
                  </a:cubicBezTo>
                  <a:cubicBezTo>
                    <a:pt x="217" y="5"/>
                    <a:pt x="217" y="5"/>
                    <a:pt x="217" y="5"/>
                  </a:cubicBezTo>
                  <a:cubicBezTo>
                    <a:pt x="217" y="5"/>
                    <a:pt x="217" y="5"/>
                    <a:pt x="217" y="6"/>
                  </a:cubicBezTo>
                  <a:cubicBezTo>
                    <a:pt x="217" y="6"/>
                    <a:pt x="217" y="6"/>
                    <a:pt x="217" y="6"/>
                  </a:cubicBezTo>
                  <a:cubicBezTo>
                    <a:pt x="217" y="7"/>
                    <a:pt x="216" y="7"/>
                    <a:pt x="216" y="7"/>
                  </a:cubicBezTo>
                  <a:cubicBezTo>
                    <a:pt x="216" y="7"/>
                    <a:pt x="216" y="7"/>
                    <a:pt x="215" y="7"/>
                  </a:cubicBezTo>
                  <a:cubicBezTo>
                    <a:pt x="215" y="6"/>
                    <a:pt x="214" y="6"/>
                    <a:pt x="213" y="7"/>
                  </a:cubicBezTo>
                  <a:cubicBezTo>
                    <a:pt x="213" y="7"/>
                    <a:pt x="213" y="7"/>
                    <a:pt x="212" y="7"/>
                  </a:cubicBezTo>
                  <a:cubicBezTo>
                    <a:pt x="212" y="7"/>
                    <a:pt x="211" y="7"/>
                    <a:pt x="211" y="6"/>
                  </a:cubicBezTo>
                  <a:cubicBezTo>
                    <a:pt x="210" y="6"/>
                    <a:pt x="210" y="6"/>
                    <a:pt x="209" y="6"/>
                  </a:cubicBezTo>
                  <a:cubicBezTo>
                    <a:pt x="209" y="6"/>
                    <a:pt x="209" y="6"/>
                    <a:pt x="209" y="6"/>
                  </a:cubicBezTo>
                  <a:cubicBezTo>
                    <a:pt x="209" y="6"/>
                    <a:pt x="208" y="6"/>
                    <a:pt x="208" y="6"/>
                  </a:cubicBezTo>
                  <a:cubicBezTo>
                    <a:pt x="208" y="6"/>
                    <a:pt x="208" y="5"/>
                    <a:pt x="209" y="5"/>
                  </a:cubicBezTo>
                  <a:cubicBezTo>
                    <a:pt x="209" y="5"/>
                    <a:pt x="209" y="5"/>
                    <a:pt x="209" y="4"/>
                  </a:cubicBezTo>
                  <a:cubicBezTo>
                    <a:pt x="210" y="4"/>
                    <a:pt x="209" y="4"/>
                    <a:pt x="209" y="4"/>
                  </a:cubicBezTo>
                  <a:cubicBezTo>
                    <a:pt x="209" y="4"/>
                    <a:pt x="208" y="4"/>
                    <a:pt x="207" y="4"/>
                  </a:cubicBezTo>
                  <a:cubicBezTo>
                    <a:pt x="208" y="4"/>
                    <a:pt x="208" y="4"/>
                    <a:pt x="208" y="5"/>
                  </a:cubicBezTo>
                  <a:cubicBezTo>
                    <a:pt x="208" y="5"/>
                    <a:pt x="208" y="5"/>
                    <a:pt x="208" y="5"/>
                  </a:cubicBezTo>
                  <a:cubicBezTo>
                    <a:pt x="208" y="5"/>
                    <a:pt x="208" y="5"/>
                    <a:pt x="208" y="5"/>
                  </a:cubicBezTo>
                  <a:cubicBezTo>
                    <a:pt x="208" y="5"/>
                    <a:pt x="208" y="6"/>
                    <a:pt x="208" y="6"/>
                  </a:cubicBezTo>
                  <a:cubicBezTo>
                    <a:pt x="207" y="6"/>
                    <a:pt x="206" y="6"/>
                    <a:pt x="206" y="6"/>
                  </a:cubicBezTo>
                  <a:cubicBezTo>
                    <a:pt x="206" y="5"/>
                    <a:pt x="206" y="5"/>
                    <a:pt x="205" y="5"/>
                  </a:cubicBezTo>
                  <a:cubicBezTo>
                    <a:pt x="205" y="5"/>
                    <a:pt x="205" y="5"/>
                    <a:pt x="205" y="5"/>
                  </a:cubicBezTo>
                  <a:cubicBezTo>
                    <a:pt x="205" y="6"/>
                    <a:pt x="205" y="6"/>
                    <a:pt x="205" y="6"/>
                  </a:cubicBezTo>
                  <a:cubicBezTo>
                    <a:pt x="204" y="5"/>
                    <a:pt x="204" y="5"/>
                    <a:pt x="204" y="5"/>
                  </a:cubicBezTo>
                  <a:cubicBezTo>
                    <a:pt x="203" y="5"/>
                    <a:pt x="203" y="5"/>
                    <a:pt x="203" y="5"/>
                  </a:cubicBezTo>
                  <a:cubicBezTo>
                    <a:pt x="203" y="5"/>
                    <a:pt x="203" y="5"/>
                    <a:pt x="203" y="5"/>
                  </a:cubicBezTo>
                  <a:cubicBezTo>
                    <a:pt x="203" y="5"/>
                    <a:pt x="203" y="5"/>
                    <a:pt x="203" y="5"/>
                  </a:cubicBezTo>
                  <a:cubicBezTo>
                    <a:pt x="203" y="5"/>
                    <a:pt x="203" y="5"/>
                    <a:pt x="203" y="5"/>
                  </a:cubicBezTo>
                  <a:cubicBezTo>
                    <a:pt x="203" y="5"/>
                    <a:pt x="203" y="5"/>
                    <a:pt x="203" y="5"/>
                  </a:cubicBezTo>
                  <a:cubicBezTo>
                    <a:pt x="203" y="6"/>
                    <a:pt x="203" y="6"/>
                    <a:pt x="203" y="7"/>
                  </a:cubicBezTo>
                  <a:cubicBezTo>
                    <a:pt x="203" y="7"/>
                    <a:pt x="203" y="7"/>
                    <a:pt x="203" y="7"/>
                  </a:cubicBezTo>
                  <a:cubicBezTo>
                    <a:pt x="202" y="6"/>
                    <a:pt x="202" y="7"/>
                    <a:pt x="201" y="7"/>
                  </a:cubicBezTo>
                  <a:cubicBezTo>
                    <a:pt x="200" y="7"/>
                    <a:pt x="200" y="7"/>
                    <a:pt x="200" y="6"/>
                  </a:cubicBezTo>
                  <a:cubicBezTo>
                    <a:pt x="200" y="6"/>
                    <a:pt x="199" y="6"/>
                    <a:pt x="199" y="6"/>
                  </a:cubicBezTo>
                  <a:cubicBezTo>
                    <a:pt x="199" y="6"/>
                    <a:pt x="199" y="6"/>
                    <a:pt x="199" y="6"/>
                  </a:cubicBezTo>
                  <a:cubicBezTo>
                    <a:pt x="198" y="6"/>
                    <a:pt x="198" y="7"/>
                    <a:pt x="198" y="6"/>
                  </a:cubicBezTo>
                  <a:cubicBezTo>
                    <a:pt x="197" y="6"/>
                    <a:pt x="197" y="6"/>
                    <a:pt x="196" y="5"/>
                  </a:cubicBezTo>
                  <a:cubicBezTo>
                    <a:pt x="196" y="5"/>
                    <a:pt x="196" y="5"/>
                    <a:pt x="196" y="5"/>
                  </a:cubicBezTo>
                  <a:cubicBezTo>
                    <a:pt x="196" y="5"/>
                    <a:pt x="196" y="5"/>
                    <a:pt x="196" y="5"/>
                  </a:cubicBezTo>
                  <a:cubicBezTo>
                    <a:pt x="195" y="5"/>
                    <a:pt x="195" y="5"/>
                    <a:pt x="195" y="5"/>
                  </a:cubicBezTo>
                  <a:cubicBezTo>
                    <a:pt x="194" y="4"/>
                    <a:pt x="194" y="4"/>
                    <a:pt x="194" y="4"/>
                  </a:cubicBezTo>
                  <a:cubicBezTo>
                    <a:pt x="194" y="4"/>
                    <a:pt x="194" y="3"/>
                    <a:pt x="194" y="3"/>
                  </a:cubicBezTo>
                  <a:cubicBezTo>
                    <a:pt x="194" y="3"/>
                    <a:pt x="193" y="3"/>
                    <a:pt x="193" y="3"/>
                  </a:cubicBezTo>
                  <a:cubicBezTo>
                    <a:pt x="193" y="4"/>
                    <a:pt x="193" y="4"/>
                    <a:pt x="193" y="4"/>
                  </a:cubicBezTo>
                  <a:cubicBezTo>
                    <a:pt x="192" y="4"/>
                    <a:pt x="192" y="5"/>
                    <a:pt x="193" y="5"/>
                  </a:cubicBezTo>
                  <a:cubicBezTo>
                    <a:pt x="193" y="5"/>
                    <a:pt x="193" y="5"/>
                    <a:pt x="193" y="5"/>
                  </a:cubicBezTo>
                  <a:cubicBezTo>
                    <a:pt x="194" y="5"/>
                    <a:pt x="194" y="5"/>
                    <a:pt x="194" y="5"/>
                  </a:cubicBezTo>
                  <a:cubicBezTo>
                    <a:pt x="194" y="5"/>
                    <a:pt x="194" y="5"/>
                    <a:pt x="194" y="5"/>
                  </a:cubicBezTo>
                  <a:cubicBezTo>
                    <a:pt x="194" y="6"/>
                    <a:pt x="194" y="6"/>
                    <a:pt x="193" y="6"/>
                  </a:cubicBezTo>
                  <a:cubicBezTo>
                    <a:pt x="193" y="6"/>
                    <a:pt x="192" y="6"/>
                    <a:pt x="192" y="6"/>
                  </a:cubicBezTo>
                  <a:cubicBezTo>
                    <a:pt x="192" y="6"/>
                    <a:pt x="192" y="6"/>
                    <a:pt x="191" y="5"/>
                  </a:cubicBezTo>
                  <a:cubicBezTo>
                    <a:pt x="191" y="5"/>
                    <a:pt x="191" y="5"/>
                    <a:pt x="191" y="5"/>
                  </a:cubicBezTo>
                  <a:cubicBezTo>
                    <a:pt x="191" y="5"/>
                    <a:pt x="191" y="5"/>
                    <a:pt x="191" y="5"/>
                  </a:cubicBezTo>
                  <a:cubicBezTo>
                    <a:pt x="191" y="6"/>
                    <a:pt x="191" y="6"/>
                    <a:pt x="191" y="5"/>
                  </a:cubicBezTo>
                  <a:cubicBezTo>
                    <a:pt x="191" y="5"/>
                    <a:pt x="191" y="6"/>
                    <a:pt x="191" y="6"/>
                  </a:cubicBezTo>
                  <a:cubicBezTo>
                    <a:pt x="191" y="6"/>
                    <a:pt x="190" y="6"/>
                    <a:pt x="190" y="6"/>
                  </a:cubicBezTo>
                  <a:cubicBezTo>
                    <a:pt x="190" y="6"/>
                    <a:pt x="189" y="5"/>
                    <a:pt x="189" y="6"/>
                  </a:cubicBezTo>
                  <a:cubicBezTo>
                    <a:pt x="189" y="6"/>
                    <a:pt x="189" y="6"/>
                    <a:pt x="188" y="6"/>
                  </a:cubicBezTo>
                  <a:cubicBezTo>
                    <a:pt x="188" y="6"/>
                    <a:pt x="188" y="6"/>
                    <a:pt x="188" y="6"/>
                  </a:cubicBezTo>
                  <a:cubicBezTo>
                    <a:pt x="188" y="6"/>
                    <a:pt x="188" y="7"/>
                    <a:pt x="188" y="7"/>
                  </a:cubicBezTo>
                  <a:cubicBezTo>
                    <a:pt x="188" y="7"/>
                    <a:pt x="187" y="7"/>
                    <a:pt x="187" y="7"/>
                  </a:cubicBezTo>
                  <a:cubicBezTo>
                    <a:pt x="187" y="7"/>
                    <a:pt x="186" y="7"/>
                    <a:pt x="186" y="6"/>
                  </a:cubicBezTo>
                  <a:cubicBezTo>
                    <a:pt x="186" y="6"/>
                    <a:pt x="186" y="6"/>
                    <a:pt x="185" y="5"/>
                  </a:cubicBezTo>
                  <a:cubicBezTo>
                    <a:pt x="185" y="5"/>
                    <a:pt x="185" y="5"/>
                    <a:pt x="185" y="6"/>
                  </a:cubicBezTo>
                  <a:cubicBezTo>
                    <a:pt x="185" y="6"/>
                    <a:pt x="185" y="6"/>
                    <a:pt x="185" y="6"/>
                  </a:cubicBezTo>
                  <a:cubicBezTo>
                    <a:pt x="185" y="6"/>
                    <a:pt x="185" y="6"/>
                    <a:pt x="185" y="6"/>
                  </a:cubicBezTo>
                  <a:cubicBezTo>
                    <a:pt x="185" y="6"/>
                    <a:pt x="184" y="6"/>
                    <a:pt x="184" y="5"/>
                  </a:cubicBezTo>
                  <a:cubicBezTo>
                    <a:pt x="184" y="5"/>
                    <a:pt x="184" y="5"/>
                    <a:pt x="184" y="5"/>
                  </a:cubicBezTo>
                  <a:cubicBezTo>
                    <a:pt x="184" y="4"/>
                    <a:pt x="185" y="4"/>
                    <a:pt x="185" y="4"/>
                  </a:cubicBezTo>
                  <a:cubicBezTo>
                    <a:pt x="185" y="4"/>
                    <a:pt x="185" y="4"/>
                    <a:pt x="185" y="4"/>
                  </a:cubicBezTo>
                  <a:cubicBezTo>
                    <a:pt x="185" y="5"/>
                    <a:pt x="186" y="4"/>
                    <a:pt x="186" y="4"/>
                  </a:cubicBezTo>
                  <a:cubicBezTo>
                    <a:pt x="186" y="4"/>
                    <a:pt x="186" y="4"/>
                    <a:pt x="186" y="3"/>
                  </a:cubicBezTo>
                  <a:cubicBezTo>
                    <a:pt x="186" y="3"/>
                    <a:pt x="185" y="3"/>
                    <a:pt x="185" y="3"/>
                  </a:cubicBezTo>
                  <a:cubicBezTo>
                    <a:pt x="185" y="2"/>
                    <a:pt x="185" y="2"/>
                    <a:pt x="184" y="2"/>
                  </a:cubicBezTo>
                  <a:cubicBezTo>
                    <a:pt x="184" y="2"/>
                    <a:pt x="184" y="2"/>
                    <a:pt x="184" y="2"/>
                  </a:cubicBezTo>
                  <a:cubicBezTo>
                    <a:pt x="184" y="2"/>
                    <a:pt x="183" y="3"/>
                    <a:pt x="183" y="3"/>
                  </a:cubicBezTo>
                  <a:cubicBezTo>
                    <a:pt x="183" y="3"/>
                    <a:pt x="184" y="3"/>
                    <a:pt x="184" y="3"/>
                  </a:cubicBezTo>
                  <a:cubicBezTo>
                    <a:pt x="184" y="3"/>
                    <a:pt x="184" y="3"/>
                    <a:pt x="184" y="3"/>
                  </a:cubicBezTo>
                  <a:cubicBezTo>
                    <a:pt x="185" y="3"/>
                    <a:pt x="185" y="3"/>
                    <a:pt x="185" y="3"/>
                  </a:cubicBezTo>
                  <a:cubicBezTo>
                    <a:pt x="185" y="3"/>
                    <a:pt x="185" y="3"/>
                    <a:pt x="185" y="4"/>
                  </a:cubicBezTo>
                  <a:cubicBezTo>
                    <a:pt x="184" y="4"/>
                    <a:pt x="184" y="4"/>
                    <a:pt x="184" y="4"/>
                  </a:cubicBezTo>
                  <a:cubicBezTo>
                    <a:pt x="183" y="4"/>
                    <a:pt x="183" y="5"/>
                    <a:pt x="184" y="5"/>
                  </a:cubicBezTo>
                  <a:cubicBezTo>
                    <a:pt x="184" y="6"/>
                    <a:pt x="184" y="5"/>
                    <a:pt x="184" y="5"/>
                  </a:cubicBezTo>
                  <a:cubicBezTo>
                    <a:pt x="184" y="6"/>
                    <a:pt x="184" y="6"/>
                    <a:pt x="184" y="6"/>
                  </a:cubicBezTo>
                  <a:cubicBezTo>
                    <a:pt x="184" y="6"/>
                    <a:pt x="184" y="6"/>
                    <a:pt x="184" y="6"/>
                  </a:cubicBezTo>
                  <a:cubicBezTo>
                    <a:pt x="183" y="6"/>
                    <a:pt x="183" y="7"/>
                    <a:pt x="182" y="7"/>
                  </a:cubicBezTo>
                  <a:cubicBezTo>
                    <a:pt x="182" y="7"/>
                    <a:pt x="182" y="7"/>
                    <a:pt x="182" y="7"/>
                  </a:cubicBezTo>
                  <a:cubicBezTo>
                    <a:pt x="181" y="7"/>
                    <a:pt x="181" y="7"/>
                    <a:pt x="181" y="7"/>
                  </a:cubicBezTo>
                  <a:cubicBezTo>
                    <a:pt x="180" y="7"/>
                    <a:pt x="180" y="7"/>
                    <a:pt x="180" y="7"/>
                  </a:cubicBezTo>
                  <a:cubicBezTo>
                    <a:pt x="179" y="7"/>
                    <a:pt x="179" y="7"/>
                    <a:pt x="179" y="7"/>
                  </a:cubicBezTo>
                  <a:cubicBezTo>
                    <a:pt x="179" y="7"/>
                    <a:pt x="179" y="7"/>
                    <a:pt x="179" y="7"/>
                  </a:cubicBezTo>
                  <a:cubicBezTo>
                    <a:pt x="178" y="7"/>
                    <a:pt x="178" y="7"/>
                    <a:pt x="178" y="7"/>
                  </a:cubicBezTo>
                  <a:cubicBezTo>
                    <a:pt x="178" y="6"/>
                    <a:pt x="178" y="6"/>
                    <a:pt x="178" y="6"/>
                  </a:cubicBezTo>
                  <a:cubicBezTo>
                    <a:pt x="178" y="6"/>
                    <a:pt x="177" y="6"/>
                    <a:pt x="177" y="6"/>
                  </a:cubicBezTo>
                  <a:cubicBezTo>
                    <a:pt x="177" y="6"/>
                    <a:pt x="178" y="6"/>
                    <a:pt x="178" y="6"/>
                  </a:cubicBezTo>
                  <a:cubicBezTo>
                    <a:pt x="178" y="6"/>
                    <a:pt x="178" y="6"/>
                    <a:pt x="178" y="6"/>
                  </a:cubicBezTo>
                  <a:cubicBezTo>
                    <a:pt x="177" y="7"/>
                    <a:pt x="176" y="7"/>
                    <a:pt x="175" y="7"/>
                  </a:cubicBezTo>
                  <a:cubicBezTo>
                    <a:pt x="175" y="7"/>
                    <a:pt x="174" y="7"/>
                    <a:pt x="174" y="6"/>
                  </a:cubicBezTo>
                  <a:cubicBezTo>
                    <a:pt x="174" y="6"/>
                    <a:pt x="174" y="6"/>
                    <a:pt x="174" y="6"/>
                  </a:cubicBezTo>
                  <a:cubicBezTo>
                    <a:pt x="174" y="6"/>
                    <a:pt x="174" y="6"/>
                    <a:pt x="174" y="6"/>
                  </a:cubicBezTo>
                  <a:cubicBezTo>
                    <a:pt x="174" y="6"/>
                    <a:pt x="174" y="7"/>
                    <a:pt x="174" y="7"/>
                  </a:cubicBezTo>
                  <a:cubicBezTo>
                    <a:pt x="173" y="7"/>
                    <a:pt x="172" y="6"/>
                    <a:pt x="171" y="7"/>
                  </a:cubicBezTo>
                  <a:cubicBezTo>
                    <a:pt x="171" y="7"/>
                    <a:pt x="171" y="6"/>
                    <a:pt x="170" y="6"/>
                  </a:cubicBezTo>
                  <a:cubicBezTo>
                    <a:pt x="170" y="6"/>
                    <a:pt x="169" y="6"/>
                    <a:pt x="169" y="6"/>
                  </a:cubicBezTo>
                  <a:cubicBezTo>
                    <a:pt x="169" y="6"/>
                    <a:pt x="169" y="6"/>
                    <a:pt x="169" y="6"/>
                  </a:cubicBezTo>
                  <a:cubicBezTo>
                    <a:pt x="169" y="6"/>
                    <a:pt x="168" y="6"/>
                    <a:pt x="168" y="6"/>
                  </a:cubicBezTo>
                  <a:cubicBezTo>
                    <a:pt x="168" y="7"/>
                    <a:pt x="168" y="7"/>
                    <a:pt x="168" y="6"/>
                  </a:cubicBezTo>
                  <a:cubicBezTo>
                    <a:pt x="167" y="6"/>
                    <a:pt x="167" y="5"/>
                    <a:pt x="166" y="5"/>
                  </a:cubicBezTo>
                  <a:cubicBezTo>
                    <a:pt x="166" y="5"/>
                    <a:pt x="166" y="5"/>
                    <a:pt x="166" y="5"/>
                  </a:cubicBezTo>
                  <a:cubicBezTo>
                    <a:pt x="166" y="5"/>
                    <a:pt x="166" y="6"/>
                    <a:pt x="166" y="6"/>
                  </a:cubicBezTo>
                  <a:cubicBezTo>
                    <a:pt x="166" y="6"/>
                    <a:pt x="166" y="6"/>
                    <a:pt x="166" y="6"/>
                  </a:cubicBezTo>
                  <a:cubicBezTo>
                    <a:pt x="166" y="6"/>
                    <a:pt x="166" y="7"/>
                    <a:pt x="166" y="7"/>
                  </a:cubicBezTo>
                  <a:cubicBezTo>
                    <a:pt x="166" y="7"/>
                    <a:pt x="166" y="7"/>
                    <a:pt x="165" y="7"/>
                  </a:cubicBezTo>
                  <a:cubicBezTo>
                    <a:pt x="165" y="7"/>
                    <a:pt x="164" y="7"/>
                    <a:pt x="164" y="6"/>
                  </a:cubicBezTo>
                  <a:cubicBezTo>
                    <a:pt x="164" y="6"/>
                    <a:pt x="164" y="6"/>
                    <a:pt x="165" y="6"/>
                  </a:cubicBezTo>
                  <a:cubicBezTo>
                    <a:pt x="165" y="6"/>
                    <a:pt x="165" y="6"/>
                    <a:pt x="166" y="6"/>
                  </a:cubicBezTo>
                  <a:cubicBezTo>
                    <a:pt x="165" y="6"/>
                    <a:pt x="165" y="6"/>
                    <a:pt x="165" y="6"/>
                  </a:cubicBezTo>
                  <a:cubicBezTo>
                    <a:pt x="165" y="6"/>
                    <a:pt x="165" y="5"/>
                    <a:pt x="165" y="5"/>
                  </a:cubicBezTo>
                  <a:cubicBezTo>
                    <a:pt x="164" y="5"/>
                    <a:pt x="163" y="5"/>
                    <a:pt x="163" y="4"/>
                  </a:cubicBezTo>
                  <a:cubicBezTo>
                    <a:pt x="163" y="4"/>
                    <a:pt x="163" y="4"/>
                    <a:pt x="163" y="4"/>
                  </a:cubicBezTo>
                  <a:cubicBezTo>
                    <a:pt x="162" y="4"/>
                    <a:pt x="162" y="4"/>
                    <a:pt x="162" y="4"/>
                  </a:cubicBezTo>
                  <a:cubicBezTo>
                    <a:pt x="162" y="4"/>
                    <a:pt x="162" y="5"/>
                    <a:pt x="162" y="5"/>
                  </a:cubicBezTo>
                  <a:cubicBezTo>
                    <a:pt x="162" y="5"/>
                    <a:pt x="163" y="5"/>
                    <a:pt x="163" y="5"/>
                  </a:cubicBezTo>
                  <a:cubicBezTo>
                    <a:pt x="163" y="6"/>
                    <a:pt x="163" y="6"/>
                    <a:pt x="163" y="6"/>
                  </a:cubicBezTo>
                  <a:cubicBezTo>
                    <a:pt x="163" y="6"/>
                    <a:pt x="162" y="6"/>
                    <a:pt x="162" y="7"/>
                  </a:cubicBezTo>
                  <a:cubicBezTo>
                    <a:pt x="162" y="7"/>
                    <a:pt x="162" y="7"/>
                    <a:pt x="162" y="7"/>
                  </a:cubicBezTo>
                  <a:cubicBezTo>
                    <a:pt x="161" y="7"/>
                    <a:pt x="161" y="7"/>
                    <a:pt x="160" y="7"/>
                  </a:cubicBezTo>
                  <a:cubicBezTo>
                    <a:pt x="159" y="7"/>
                    <a:pt x="159" y="7"/>
                    <a:pt x="158" y="7"/>
                  </a:cubicBezTo>
                  <a:cubicBezTo>
                    <a:pt x="158" y="6"/>
                    <a:pt x="157" y="7"/>
                    <a:pt x="157" y="7"/>
                  </a:cubicBezTo>
                  <a:cubicBezTo>
                    <a:pt x="157" y="7"/>
                    <a:pt x="157" y="7"/>
                    <a:pt x="157" y="7"/>
                  </a:cubicBezTo>
                  <a:cubicBezTo>
                    <a:pt x="157" y="7"/>
                    <a:pt x="156" y="6"/>
                    <a:pt x="156" y="7"/>
                  </a:cubicBezTo>
                  <a:cubicBezTo>
                    <a:pt x="156" y="7"/>
                    <a:pt x="156" y="7"/>
                    <a:pt x="155" y="7"/>
                  </a:cubicBezTo>
                  <a:cubicBezTo>
                    <a:pt x="155" y="7"/>
                    <a:pt x="155" y="7"/>
                    <a:pt x="155" y="6"/>
                  </a:cubicBezTo>
                  <a:cubicBezTo>
                    <a:pt x="154" y="6"/>
                    <a:pt x="154" y="6"/>
                    <a:pt x="154" y="7"/>
                  </a:cubicBezTo>
                  <a:cubicBezTo>
                    <a:pt x="154" y="7"/>
                    <a:pt x="154" y="7"/>
                    <a:pt x="153" y="7"/>
                  </a:cubicBezTo>
                  <a:cubicBezTo>
                    <a:pt x="153" y="7"/>
                    <a:pt x="152" y="7"/>
                    <a:pt x="151" y="6"/>
                  </a:cubicBezTo>
                  <a:cubicBezTo>
                    <a:pt x="151" y="6"/>
                    <a:pt x="151" y="6"/>
                    <a:pt x="151" y="6"/>
                  </a:cubicBezTo>
                  <a:cubicBezTo>
                    <a:pt x="150" y="6"/>
                    <a:pt x="149" y="6"/>
                    <a:pt x="149" y="6"/>
                  </a:cubicBezTo>
                  <a:cubicBezTo>
                    <a:pt x="148" y="6"/>
                    <a:pt x="148" y="6"/>
                    <a:pt x="148" y="6"/>
                  </a:cubicBezTo>
                  <a:cubicBezTo>
                    <a:pt x="148" y="6"/>
                    <a:pt x="148" y="6"/>
                    <a:pt x="148" y="7"/>
                  </a:cubicBezTo>
                  <a:cubicBezTo>
                    <a:pt x="147" y="7"/>
                    <a:pt x="147" y="7"/>
                    <a:pt x="146" y="7"/>
                  </a:cubicBezTo>
                  <a:cubicBezTo>
                    <a:pt x="146" y="7"/>
                    <a:pt x="145" y="7"/>
                    <a:pt x="145" y="7"/>
                  </a:cubicBezTo>
                  <a:cubicBezTo>
                    <a:pt x="145" y="7"/>
                    <a:pt x="144" y="7"/>
                    <a:pt x="144" y="6"/>
                  </a:cubicBezTo>
                  <a:cubicBezTo>
                    <a:pt x="144" y="6"/>
                    <a:pt x="143" y="6"/>
                    <a:pt x="143" y="6"/>
                  </a:cubicBezTo>
                  <a:cubicBezTo>
                    <a:pt x="143" y="6"/>
                    <a:pt x="143" y="6"/>
                    <a:pt x="143" y="6"/>
                  </a:cubicBezTo>
                  <a:cubicBezTo>
                    <a:pt x="143" y="6"/>
                    <a:pt x="143" y="5"/>
                    <a:pt x="143" y="5"/>
                  </a:cubicBezTo>
                  <a:cubicBezTo>
                    <a:pt x="142" y="5"/>
                    <a:pt x="142" y="5"/>
                    <a:pt x="142" y="5"/>
                  </a:cubicBezTo>
                  <a:cubicBezTo>
                    <a:pt x="142" y="5"/>
                    <a:pt x="142" y="5"/>
                    <a:pt x="142" y="5"/>
                  </a:cubicBezTo>
                  <a:cubicBezTo>
                    <a:pt x="142" y="5"/>
                    <a:pt x="142" y="6"/>
                    <a:pt x="142" y="6"/>
                  </a:cubicBezTo>
                  <a:cubicBezTo>
                    <a:pt x="142" y="6"/>
                    <a:pt x="143" y="6"/>
                    <a:pt x="143" y="6"/>
                  </a:cubicBezTo>
                  <a:cubicBezTo>
                    <a:pt x="143" y="6"/>
                    <a:pt x="142" y="6"/>
                    <a:pt x="142" y="6"/>
                  </a:cubicBezTo>
                  <a:cubicBezTo>
                    <a:pt x="142" y="6"/>
                    <a:pt x="141" y="6"/>
                    <a:pt x="141" y="7"/>
                  </a:cubicBezTo>
                  <a:cubicBezTo>
                    <a:pt x="141" y="7"/>
                    <a:pt x="140" y="7"/>
                    <a:pt x="140" y="7"/>
                  </a:cubicBezTo>
                  <a:cubicBezTo>
                    <a:pt x="139" y="7"/>
                    <a:pt x="139" y="6"/>
                    <a:pt x="138" y="7"/>
                  </a:cubicBezTo>
                  <a:cubicBezTo>
                    <a:pt x="138" y="7"/>
                    <a:pt x="138" y="7"/>
                    <a:pt x="137" y="7"/>
                  </a:cubicBezTo>
                  <a:cubicBezTo>
                    <a:pt x="137" y="7"/>
                    <a:pt x="136" y="7"/>
                    <a:pt x="136" y="7"/>
                  </a:cubicBezTo>
                  <a:cubicBezTo>
                    <a:pt x="136" y="7"/>
                    <a:pt x="135" y="7"/>
                    <a:pt x="135" y="7"/>
                  </a:cubicBezTo>
                  <a:cubicBezTo>
                    <a:pt x="134" y="7"/>
                    <a:pt x="134" y="7"/>
                    <a:pt x="133" y="6"/>
                  </a:cubicBezTo>
                  <a:cubicBezTo>
                    <a:pt x="132" y="6"/>
                    <a:pt x="132" y="6"/>
                    <a:pt x="132" y="6"/>
                  </a:cubicBezTo>
                  <a:cubicBezTo>
                    <a:pt x="131" y="6"/>
                    <a:pt x="131" y="6"/>
                    <a:pt x="131" y="6"/>
                  </a:cubicBezTo>
                  <a:cubicBezTo>
                    <a:pt x="130" y="7"/>
                    <a:pt x="130" y="6"/>
                    <a:pt x="129" y="7"/>
                  </a:cubicBezTo>
                  <a:cubicBezTo>
                    <a:pt x="128" y="7"/>
                    <a:pt x="128" y="7"/>
                    <a:pt x="127" y="7"/>
                  </a:cubicBezTo>
                  <a:cubicBezTo>
                    <a:pt x="127" y="6"/>
                    <a:pt x="127" y="6"/>
                    <a:pt x="126" y="6"/>
                  </a:cubicBezTo>
                  <a:cubicBezTo>
                    <a:pt x="126" y="7"/>
                    <a:pt x="126" y="7"/>
                    <a:pt x="125" y="7"/>
                  </a:cubicBezTo>
                  <a:cubicBezTo>
                    <a:pt x="125" y="7"/>
                    <a:pt x="124" y="7"/>
                    <a:pt x="123" y="7"/>
                  </a:cubicBezTo>
                  <a:cubicBezTo>
                    <a:pt x="123" y="7"/>
                    <a:pt x="123" y="7"/>
                    <a:pt x="123" y="7"/>
                  </a:cubicBezTo>
                  <a:cubicBezTo>
                    <a:pt x="123" y="7"/>
                    <a:pt x="122" y="7"/>
                    <a:pt x="122" y="6"/>
                  </a:cubicBezTo>
                  <a:cubicBezTo>
                    <a:pt x="122" y="7"/>
                    <a:pt x="122" y="7"/>
                    <a:pt x="122" y="7"/>
                  </a:cubicBezTo>
                  <a:cubicBezTo>
                    <a:pt x="122" y="7"/>
                    <a:pt x="121" y="7"/>
                    <a:pt x="121" y="7"/>
                  </a:cubicBezTo>
                  <a:cubicBezTo>
                    <a:pt x="121" y="7"/>
                    <a:pt x="120" y="7"/>
                    <a:pt x="120" y="7"/>
                  </a:cubicBezTo>
                  <a:cubicBezTo>
                    <a:pt x="120" y="7"/>
                    <a:pt x="119" y="7"/>
                    <a:pt x="119" y="7"/>
                  </a:cubicBezTo>
                  <a:cubicBezTo>
                    <a:pt x="119" y="7"/>
                    <a:pt x="119" y="7"/>
                    <a:pt x="119" y="7"/>
                  </a:cubicBezTo>
                  <a:cubicBezTo>
                    <a:pt x="119" y="7"/>
                    <a:pt x="119" y="7"/>
                    <a:pt x="119" y="6"/>
                  </a:cubicBezTo>
                  <a:cubicBezTo>
                    <a:pt x="119" y="6"/>
                    <a:pt x="119" y="6"/>
                    <a:pt x="119" y="6"/>
                  </a:cubicBezTo>
                  <a:cubicBezTo>
                    <a:pt x="119" y="6"/>
                    <a:pt x="120" y="6"/>
                    <a:pt x="120" y="6"/>
                  </a:cubicBezTo>
                  <a:cubicBezTo>
                    <a:pt x="120" y="6"/>
                    <a:pt x="120" y="6"/>
                    <a:pt x="121" y="6"/>
                  </a:cubicBezTo>
                  <a:cubicBezTo>
                    <a:pt x="121" y="6"/>
                    <a:pt x="121" y="6"/>
                    <a:pt x="121" y="6"/>
                  </a:cubicBezTo>
                  <a:cubicBezTo>
                    <a:pt x="122" y="6"/>
                    <a:pt x="122" y="6"/>
                    <a:pt x="122" y="5"/>
                  </a:cubicBezTo>
                  <a:cubicBezTo>
                    <a:pt x="122" y="5"/>
                    <a:pt x="122" y="5"/>
                    <a:pt x="122" y="4"/>
                  </a:cubicBezTo>
                  <a:cubicBezTo>
                    <a:pt x="122" y="4"/>
                    <a:pt x="121" y="4"/>
                    <a:pt x="121" y="4"/>
                  </a:cubicBezTo>
                  <a:cubicBezTo>
                    <a:pt x="121" y="4"/>
                    <a:pt x="121" y="5"/>
                    <a:pt x="121" y="5"/>
                  </a:cubicBezTo>
                  <a:cubicBezTo>
                    <a:pt x="121" y="5"/>
                    <a:pt x="120" y="5"/>
                    <a:pt x="120" y="5"/>
                  </a:cubicBezTo>
                  <a:cubicBezTo>
                    <a:pt x="120" y="5"/>
                    <a:pt x="120" y="4"/>
                    <a:pt x="120" y="4"/>
                  </a:cubicBezTo>
                  <a:cubicBezTo>
                    <a:pt x="120" y="4"/>
                    <a:pt x="120" y="4"/>
                    <a:pt x="120" y="4"/>
                  </a:cubicBezTo>
                  <a:cubicBezTo>
                    <a:pt x="119" y="4"/>
                    <a:pt x="119" y="4"/>
                    <a:pt x="118" y="4"/>
                  </a:cubicBezTo>
                  <a:cubicBezTo>
                    <a:pt x="118" y="4"/>
                    <a:pt x="118" y="4"/>
                    <a:pt x="118" y="4"/>
                  </a:cubicBezTo>
                  <a:cubicBezTo>
                    <a:pt x="118" y="4"/>
                    <a:pt x="118" y="4"/>
                    <a:pt x="118" y="4"/>
                  </a:cubicBezTo>
                  <a:cubicBezTo>
                    <a:pt x="118" y="4"/>
                    <a:pt x="118" y="4"/>
                    <a:pt x="118" y="4"/>
                  </a:cubicBezTo>
                  <a:cubicBezTo>
                    <a:pt x="119" y="4"/>
                    <a:pt x="119" y="5"/>
                    <a:pt x="119" y="5"/>
                  </a:cubicBezTo>
                  <a:cubicBezTo>
                    <a:pt x="119" y="5"/>
                    <a:pt x="119" y="5"/>
                    <a:pt x="119" y="5"/>
                  </a:cubicBezTo>
                  <a:cubicBezTo>
                    <a:pt x="119" y="5"/>
                    <a:pt x="118" y="5"/>
                    <a:pt x="118" y="5"/>
                  </a:cubicBezTo>
                  <a:cubicBezTo>
                    <a:pt x="118" y="5"/>
                    <a:pt x="118" y="5"/>
                    <a:pt x="118" y="6"/>
                  </a:cubicBezTo>
                  <a:cubicBezTo>
                    <a:pt x="118" y="6"/>
                    <a:pt x="117" y="6"/>
                    <a:pt x="117" y="6"/>
                  </a:cubicBezTo>
                  <a:cubicBezTo>
                    <a:pt x="117" y="6"/>
                    <a:pt x="116" y="6"/>
                    <a:pt x="116" y="6"/>
                  </a:cubicBezTo>
                  <a:cubicBezTo>
                    <a:pt x="115" y="6"/>
                    <a:pt x="115" y="5"/>
                    <a:pt x="114" y="5"/>
                  </a:cubicBezTo>
                  <a:cubicBezTo>
                    <a:pt x="114" y="5"/>
                    <a:pt x="114" y="5"/>
                    <a:pt x="114" y="5"/>
                  </a:cubicBezTo>
                  <a:cubicBezTo>
                    <a:pt x="113" y="5"/>
                    <a:pt x="113" y="5"/>
                    <a:pt x="113" y="5"/>
                  </a:cubicBezTo>
                  <a:cubicBezTo>
                    <a:pt x="113" y="5"/>
                    <a:pt x="113" y="5"/>
                    <a:pt x="113" y="5"/>
                  </a:cubicBezTo>
                  <a:cubicBezTo>
                    <a:pt x="113" y="6"/>
                    <a:pt x="113" y="6"/>
                    <a:pt x="114" y="6"/>
                  </a:cubicBezTo>
                  <a:cubicBezTo>
                    <a:pt x="114" y="6"/>
                    <a:pt x="114" y="7"/>
                    <a:pt x="114" y="7"/>
                  </a:cubicBezTo>
                  <a:cubicBezTo>
                    <a:pt x="114" y="7"/>
                    <a:pt x="114" y="7"/>
                    <a:pt x="114" y="7"/>
                  </a:cubicBezTo>
                  <a:cubicBezTo>
                    <a:pt x="114" y="7"/>
                    <a:pt x="114" y="7"/>
                    <a:pt x="113" y="7"/>
                  </a:cubicBezTo>
                  <a:cubicBezTo>
                    <a:pt x="113" y="7"/>
                    <a:pt x="112" y="7"/>
                    <a:pt x="111" y="7"/>
                  </a:cubicBezTo>
                  <a:cubicBezTo>
                    <a:pt x="111" y="7"/>
                    <a:pt x="110" y="6"/>
                    <a:pt x="110" y="6"/>
                  </a:cubicBezTo>
                  <a:cubicBezTo>
                    <a:pt x="110" y="6"/>
                    <a:pt x="109" y="6"/>
                    <a:pt x="109" y="7"/>
                  </a:cubicBezTo>
                  <a:cubicBezTo>
                    <a:pt x="108" y="7"/>
                    <a:pt x="108" y="7"/>
                    <a:pt x="108" y="7"/>
                  </a:cubicBezTo>
                  <a:cubicBezTo>
                    <a:pt x="107" y="7"/>
                    <a:pt x="106" y="7"/>
                    <a:pt x="106" y="6"/>
                  </a:cubicBezTo>
                  <a:cubicBezTo>
                    <a:pt x="106" y="6"/>
                    <a:pt x="105" y="6"/>
                    <a:pt x="105" y="6"/>
                  </a:cubicBezTo>
                  <a:cubicBezTo>
                    <a:pt x="105" y="6"/>
                    <a:pt x="104" y="6"/>
                    <a:pt x="103" y="6"/>
                  </a:cubicBezTo>
                  <a:cubicBezTo>
                    <a:pt x="103" y="6"/>
                    <a:pt x="103" y="6"/>
                    <a:pt x="103" y="6"/>
                  </a:cubicBezTo>
                  <a:cubicBezTo>
                    <a:pt x="104" y="6"/>
                    <a:pt x="103" y="7"/>
                    <a:pt x="103" y="7"/>
                  </a:cubicBezTo>
                  <a:cubicBezTo>
                    <a:pt x="102" y="7"/>
                    <a:pt x="102" y="7"/>
                    <a:pt x="101" y="7"/>
                  </a:cubicBezTo>
                  <a:cubicBezTo>
                    <a:pt x="100" y="7"/>
                    <a:pt x="100" y="7"/>
                    <a:pt x="100" y="7"/>
                  </a:cubicBezTo>
                  <a:cubicBezTo>
                    <a:pt x="99" y="7"/>
                    <a:pt x="99" y="6"/>
                    <a:pt x="98" y="6"/>
                  </a:cubicBezTo>
                  <a:cubicBezTo>
                    <a:pt x="98" y="6"/>
                    <a:pt x="98" y="6"/>
                    <a:pt x="98" y="6"/>
                  </a:cubicBezTo>
                  <a:cubicBezTo>
                    <a:pt x="97" y="6"/>
                    <a:pt x="97" y="6"/>
                    <a:pt x="97" y="6"/>
                  </a:cubicBezTo>
                  <a:cubicBezTo>
                    <a:pt x="97" y="6"/>
                    <a:pt x="97" y="6"/>
                    <a:pt x="97" y="6"/>
                  </a:cubicBezTo>
                  <a:cubicBezTo>
                    <a:pt x="97" y="6"/>
                    <a:pt x="97" y="6"/>
                    <a:pt x="97" y="6"/>
                  </a:cubicBezTo>
                  <a:cubicBezTo>
                    <a:pt x="97" y="6"/>
                    <a:pt x="97" y="6"/>
                    <a:pt x="97" y="6"/>
                  </a:cubicBezTo>
                  <a:cubicBezTo>
                    <a:pt x="97" y="7"/>
                    <a:pt x="96" y="7"/>
                    <a:pt x="95" y="7"/>
                  </a:cubicBezTo>
                  <a:cubicBezTo>
                    <a:pt x="95" y="7"/>
                    <a:pt x="95" y="7"/>
                    <a:pt x="95" y="7"/>
                  </a:cubicBezTo>
                  <a:cubicBezTo>
                    <a:pt x="95" y="6"/>
                    <a:pt x="95" y="6"/>
                    <a:pt x="95" y="6"/>
                  </a:cubicBezTo>
                  <a:cubicBezTo>
                    <a:pt x="95" y="6"/>
                    <a:pt x="95" y="5"/>
                    <a:pt x="95" y="5"/>
                  </a:cubicBezTo>
                  <a:cubicBezTo>
                    <a:pt x="95" y="5"/>
                    <a:pt x="95" y="5"/>
                    <a:pt x="95" y="5"/>
                  </a:cubicBezTo>
                  <a:cubicBezTo>
                    <a:pt x="95" y="5"/>
                    <a:pt x="95" y="5"/>
                    <a:pt x="95" y="5"/>
                  </a:cubicBezTo>
                  <a:cubicBezTo>
                    <a:pt x="95" y="6"/>
                    <a:pt x="94" y="6"/>
                    <a:pt x="94" y="6"/>
                  </a:cubicBezTo>
                  <a:cubicBezTo>
                    <a:pt x="94" y="7"/>
                    <a:pt x="94" y="7"/>
                    <a:pt x="94" y="7"/>
                  </a:cubicBezTo>
                  <a:cubicBezTo>
                    <a:pt x="93" y="6"/>
                    <a:pt x="93" y="6"/>
                    <a:pt x="92" y="7"/>
                  </a:cubicBezTo>
                  <a:cubicBezTo>
                    <a:pt x="92" y="7"/>
                    <a:pt x="92" y="7"/>
                    <a:pt x="92" y="7"/>
                  </a:cubicBezTo>
                  <a:cubicBezTo>
                    <a:pt x="91" y="7"/>
                    <a:pt x="91" y="7"/>
                    <a:pt x="91" y="7"/>
                  </a:cubicBezTo>
                  <a:cubicBezTo>
                    <a:pt x="90" y="7"/>
                    <a:pt x="90" y="7"/>
                    <a:pt x="89" y="7"/>
                  </a:cubicBezTo>
                  <a:cubicBezTo>
                    <a:pt x="88" y="7"/>
                    <a:pt x="86" y="7"/>
                    <a:pt x="85" y="7"/>
                  </a:cubicBezTo>
                  <a:cubicBezTo>
                    <a:pt x="84" y="7"/>
                    <a:pt x="84" y="7"/>
                    <a:pt x="84" y="7"/>
                  </a:cubicBezTo>
                  <a:cubicBezTo>
                    <a:pt x="83" y="7"/>
                    <a:pt x="82" y="7"/>
                    <a:pt x="82" y="7"/>
                  </a:cubicBezTo>
                  <a:cubicBezTo>
                    <a:pt x="82" y="7"/>
                    <a:pt x="81" y="7"/>
                    <a:pt x="81" y="7"/>
                  </a:cubicBezTo>
                  <a:cubicBezTo>
                    <a:pt x="80" y="7"/>
                    <a:pt x="80" y="7"/>
                    <a:pt x="80" y="7"/>
                  </a:cubicBezTo>
                  <a:cubicBezTo>
                    <a:pt x="80" y="7"/>
                    <a:pt x="79" y="7"/>
                    <a:pt x="79" y="7"/>
                  </a:cubicBezTo>
                  <a:cubicBezTo>
                    <a:pt x="79" y="7"/>
                    <a:pt x="78" y="7"/>
                    <a:pt x="77" y="7"/>
                  </a:cubicBezTo>
                  <a:cubicBezTo>
                    <a:pt x="76" y="7"/>
                    <a:pt x="75" y="7"/>
                    <a:pt x="74" y="7"/>
                  </a:cubicBezTo>
                  <a:cubicBezTo>
                    <a:pt x="73" y="7"/>
                    <a:pt x="73" y="7"/>
                    <a:pt x="72" y="7"/>
                  </a:cubicBezTo>
                  <a:cubicBezTo>
                    <a:pt x="71" y="7"/>
                    <a:pt x="71" y="7"/>
                    <a:pt x="70" y="7"/>
                  </a:cubicBezTo>
                  <a:cubicBezTo>
                    <a:pt x="70" y="7"/>
                    <a:pt x="69" y="7"/>
                    <a:pt x="69" y="7"/>
                  </a:cubicBezTo>
                  <a:cubicBezTo>
                    <a:pt x="69" y="7"/>
                    <a:pt x="69" y="7"/>
                    <a:pt x="69" y="7"/>
                  </a:cubicBezTo>
                  <a:cubicBezTo>
                    <a:pt x="68" y="7"/>
                    <a:pt x="68" y="7"/>
                    <a:pt x="68" y="7"/>
                  </a:cubicBezTo>
                  <a:cubicBezTo>
                    <a:pt x="68" y="7"/>
                    <a:pt x="67" y="6"/>
                    <a:pt x="67" y="6"/>
                  </a:cubicBezTo>
                  <a:cubicBezTo>
                    <a:pt x="67" y="6"/>
                    <a:pt x="67" y="6"/>
                    <a:pt x="67" y="6"/>
                  </a:cubicBezTo>
                  <a:cubicBezTo>
                    <a:pt x="67" y="7"/>
                    <a:pt x="67" y="7"/>
                    <a:pt x="66" y="7"/>
                  </a:cubicBezTo>
                  <a:cubicBezTo>
                    <a:pt x="66" y="7"/>
                    <a:pt x="65" y="7"/>
                    <a:pt x="64" y="7"/>
                  </a:cubicBezTo>
                  <a:cubicBezTo>
                    <a:pt x="63" y="7"/>
                    <a:pt x="63" y="7"/>
                    <a:pt x="63" y="7"/>
                  </a:cubicBezTo>
                  <a:cubicBezTo>
                    <a:pt x="62" y="7"/>
                    <a:pt x="61" y="7"/>
                    <a:pt x="60" y="6"/>
                  </a:cubicBezTo>
                  <a:cubicBezTo>
                    <a:pt x="60" y="6"/>
                    <a:pt x="60" y="6"/>
                    <a:pt x="60" y="6"/>
                  </a:cubicBezTo>
                  <a:cubicBezTo>
                    <a:pt x="60" y="6"/>
                    <a:pt x="60" y="7"/>
                    <a:pt x="59" y="7"/>
                  </a:cubicBezTo>
                  <a:cubicBezTo>
                    <a:pt x="59" y="7"/>
                    <a:pt x="59" y="7"/>
                    <a:pt x="58" y="7"/>
                  </a:cubicBezTo>
                  <a:cubicBezTo>
                    <a:pt x="58" y="7"/>
                    <a:pt x="57" y="7"/>
                    <a:pt x="56" y="7"/>
                  </a:cubicBezTo>
                  <a:cubicBezTo>
                    <a:pt x="54" y="7"/>
                    <a:pt x="53" y="7"/>
                    <a:pt x="51" y="7"/>
                  </a:cubicBezTo>
                  <a:cubicBezTo>
                    <a:pt x="51" y="7"/>
                    <a:pt x="50" y="7"/>
                    <a:pt x="49" y="8"/>
                  </a:cubicBezTo>
                  <a:cubicBezTo>
                    <a:pt x="49" y="8"/>
                    <a:pt x="49" y="8"/>
                    <a:pt x="49" y="7"/>
                  </a:cubicBezTo>
                  <a:cubicBezTo>
                    <a:pt x="48" y="7"/>
                    <a:pt x="48" y="7"/>
                    <a:pt x="47" y="7"/>
                  </a:cubicBezTo>
                  <a:cubicBezTo>
                    <a:pt x="47" y="7"/>
                    <a:pt x="47" y="7"/>
                    <a:pt x="46" y="7"/>
                  </a:cubicBezTo>
                  <a:cubicBezTo>
                    <a:pt x="46" y="7"/>
                    <a:pt x="45" y="7"/>
                    <a:pt x="45" y="7"/>
                  </a:cubicBezTo>
                  <a:cubicBezTo>
                    <a:pt x="45" y="7"/>
                    <a:pt x="44" y="7"/>
                    <a:pt x="44" y="7"/>
                  </a:cubicBezTo>
                  <a:cubicBezTo>
                    <a:pt x="43" y="7"/>
                    <a:pt x="42" y="8"/>
                    <a:pt x="41" y="7"/>
                  </a:cubicBezTo>
                  <a:cubicBezTo>
                    <a:pt x="41" y="7"/>
                    <a:pt x="41" y="7"/>
                    <a:pt x="40" y="7"/>
                  </a:cubicBezTo>
                  <a:cubicBezTo>
                    <a:pt x="40" y="8"/>
                    <a:pt x="39" y="8"/>
                    <a:pt x="38" y="7"/>
                  </a:cubicBezTo>
                  <a:cubicBezTo>
                    <a:pt x="37" y="7"/>
                    <a:pt x="36" y="7"/>
                    <a:pt x="35" y="7"/>
                  </a:cubicBezTo>
                  <a:cubicBezTo>
                    <a:pt x="34" y="7"/>
                    <a:pt x="34" y="7"/>
                    <a:pt x="33" y="7"/>
                  </a:cubicBezTo>
                  <a:cubicBezTo>
                    <a:pt x="33" y="7"/>
                    <a:pt x="33" y="7"/>
                    <a:pt x="33" y="7"/>
                  </a:cubicBezTo>
                  <a:cubicBezTo>
                    <a:pt x="32" y="7"/>
                    <a:pt x="32" y="7"/>
                    <a:pt x="32" y="7"/>
                  </a:cubicBezTo>
                  <a:cubicBezTo>
                    <a:pt x="31" y="7"/>
                    <a:pt x="31" y="7"/>
                    <a:pt x="31" y="7"/>
                  </a:cubicBezTo>
                  <a:cubicBezTo>
                    <a:pt x="31" y="7"/>
                    <a:pt x="31" y="7"/>
                    <a:pt x="30" y="7"/>
                  </a:cubicBezTo>
                  <a:cubicBezTo>
                    <a:pt x="30" y="7"/>
                    <a:pt x="29" y="7"/>
                    <a:pt x="29" y="7"/>
                  </a:cubicBezTo>
                  <a:cubicBezTo>
                    <a:pt x="28" y="7"/>
                    <a:pt x="26" y="7"/>
                    <a:pt x="25" y="7"/>
                  </a:cubicBezTo>
                  <a:cubicBezTo>
                    <a:pt x="25" y="7"/>
                    <a:pt x="24" y="7"/>
                    <a:pt x="23" y="7"/>
                  </a:cubicBezTo>
                  <a:cubicBezTo>
                    <a:pt x="22" y="7"/>
                    <a:pt x="20" y="7"/>
                    <a:pt x="18" y="7"/>
                  </a:cubicBezTo>
                  <a:cubicBezTo>
                    <a:pt x="18" y="7"/>
                    <a:pt x="18" y="7"/>
                    <a:pt x="17" y="7"/>
                  </a:cubicBezTo>
                  <a:cubicBezTo>
                    <a:pt x="17" y="7"/>
                    <a:pt x="16" y="7"/>
                    <a:pt x="16" y="7"/>
                  </a:cubicBezTo>
                  <a:cubicBezTo>
                    <a:pt x="15" y="7"/>
                    <a:pt x="15" y="7"/>
                    <a:pt x="14" y="7"/>
                  </a:cubicBezTo>
                  <a:cubicBezTo>
                    <a:pt x="14" y="7"/>
                    <a:pt x="14" y="7"/>
                    <a:pt x="13" y="7"/>
                  </a:cubicBezTo>
                  <a:cubicBezTo>
                    <a:pt x="13" y="7"/>
                    <a:pt x="13" y="7"/>
                    <a:pt x="12" y="7"/>
                  </a:cubicBezTo>
                  <a:cubicBezTo>
                    <a:pt x="12" y="7"/>
                    <a:pt x="11" y="7"/>
                    <a:pt x="10" y="7"/>
                  </a:cubicBezTo>
                  <a:cubicBezTo>
                    <a:pt x="10" y="7"/>
                    <a:pt x="10" y="7"/>
                    <a:pt x="10" y="7"/>
                  </a:cubicBezTo>
                  <a:cubicBezTo>
                    <a:pt x="9" y="7"/>
                    <a:pt x="8" y="7"/>
                    <a:pt x="8" y="7"/>
                  </a:cubicBezTo>
                  <a:cubicBezTo>
                    <a:pt x="6" y="7"/>
                    <a:pt x="5" y="7"/>
                    <a:pt x="3" y="7"/>
                  </a:cubicBezTo>
                  <a:cubicBezTo>
                    <a:pt x="2" y="7"/>
                    <a:pt x="1" y="6"/>
                    <a:pt x="0" y="5"/>
                  </a:cubicBezTo>
                  <a:cubicBezTo>
                    <a:pt x="0" y="5"/>
                    <a:pt x="0" y="5"/>
                    <a:pt x="0" y="5"/>
                  </a:cubicBezTo>
                  <a:cubicBezTo>
                    <a:pt x="1" y="4"/>
                    <a:pt x="1" y="4"/>
                    <a:pt x="2" y="4"/>
                  </a:cubicBezTo>
                  <a:cubicBezTo>
                    <a:pt x="3" y="4"/>
                    <a:pt x="5" y="3"/>
                    <a:pt x="6" y="3"/>
                  </a:cubicBezTo>
                  <a:cubicBezTo>
                    <a:pt x="7" y="3"/>
                    <a:pt x="9" y="3"/>
                    <a:pt x="10" y="3"/>
                  </a:cubicBezTo>
                  <a:cubicBezTo>
                    <a:pt x="10" y="3"/>
                    <a:pt x="10" y="3"/>
                    <a:pt x="11" y="3"/>
                  </a:cubicBezTo>
                  <a:cubicBezTo>
                    <a:pt x="11" y="3"/>
                    <a:pt x="11" y="3"/>
                    <a:pt x="12" y="3"/>
                  </a:cubicBezTo>
                  <a:cubicBezTo>
                    <a:pt x="12" y="3"/>
                    <a:pt x="13" y="3"/>
                    <a:pt x="13" y="3"/>
                  </a:cubicBezTo>
                  <a:cubicBezTo>
                    <a:pt x="14" y="3"/>
                    <a:pt x="14" y="3"/>
                    <a:pt x="14" y="3"/>
                  </a:cubicBezTo>
                  <a:cubicBezTo>
                    <a:pt x="15" y="3"/>
                    <a:pt x="15" y="3"/>
                    <a:pt x="15" y="3"/>
                  </a:cubicBezTo>
                  <a:cubicBezTo>
                    <a:pt x="15" y="4"/>
                    <a:pt x="15" y="4"/>
                    <a:pt x="16" y="3"/>
                  </a:cubicBezTo>
                  <a:cubicBezTo>
                    <a:pt x="16" y="3"/>
                    <a:pt x="16" y="3"/>
                    <a:pt x="16" y="3"/>
                  </a:cubicBezTo>
                  <a:cubicBezTo>
                    <a:pt x="17" y="3"/>
                    <a:pt x="17" y="3"/>
                    <a:pt x="18" y="3"/>
                  </a:cubicBezTo>
                  <a:cubicBezTo>
                    <a:pt x="18" y="3"/>
                    <a:pt x="18" y="3"/>
                    <a:pt x="18" y="3"/>
                  </a:cubicBezTo>
                  <a:cubicBezTo>
                    <a:pt x="19" y="3"/>
                    <a:pt x="19" y="3"/>
                    <a:pt x="19" y="3"/>
                  </a:cubicBezTo>
                  <a:cubicBezTo>
                    <a:pt x="19" y="3"/>
                    <a:pt x="20" y="3"/>
                    <a:pt x="20" y="3"/>
                  </a:cubicBezTo>
                  <a:cubicBezTo>
                    <a:pt x="20" y="3"/>
                    <a:pt x="20" y="3"/>
                    <a:pt x="20" y="3"/>
                  </a:cubicBezTo>
                  <a:cubicBezTo>
                    <a:pt x="20" y="3"/>
                    <a:pt x="20" y="3"/>
                    <a:pt x="21" y="3"/>
                  </a:cubicBezTo>
                  <a:cubicBezTo>
                    <a:pt x="21" y="3"/>
                    <a:pt x="22" y="3"/>
                    <a:pt x="23" y="3"/>
                  </a:cubicBezTo>
                  <a:cubicBezTo>
                    <a:pt x="23" y="3"/>
                    <a:pt x="23" y="3"/>
                    <a:pt x="24" y="3"/>
                  </a:cubicBezTo>
                  <a:cubicBezTo>
                    <a:pt x="24" y="3"/>
                    <a:pt x="24" y="3"/>
                    <a:pt x="25" y="3"/>
                  </a:cubicBezTo>
                  <a:cubicBezTo>
                    <a:pt x="25" y="4"/>
                    <a:pt x="25" y="4"/>
                    <a:pt x="25" y="4"/>
                  </a:cubicBezTo>
                  <a:cubicBezTo>
                    <a:pt x="26" y="3"/>
                    <a:pt x="27" y="3"/>
                    <a:pt x="28" y="3"/>
                  </a:cubicBezTo>
                  <a:cubicBezTo>
                    <a:pt x="28" y="2"/>
                    <a:pt x="29" y="3"/>
                    <a:pt x="29" y="3"/>
                  </a:cubicBezTo>
                  <a:cubicBezTo>
                    <a:pt x="30" y="3"/>
                    <a:pt x="30" y="3"/>
                    <a:pt x="30" y="3"/>
                  </a:cubicBezTo>
                  <a:cubicBezTo>
                    <a:pt x="30" y="3"/>
                    <a:pt x="30" y="3"/>
                    <a:pt x="30" y="3"/>
                  </a:cubicBezTo>
                  <a:cubicBezTo>
                    <a:pt x="30" y="3"/>
                    <a:pt x="31" y="3"/>
                    <a:pt x="31" y="3"/>
                  </a:cubicBezTo>
                  <a:cubicBezTo>
                    <a:pt x="31" y="3"/>
                    <a:pt x="32" y="3"/>
                    <a:pt x="33" y="2"/>
                  </a:cubicBezTo>
                  <a:cubicBezTo>
                    <a:pt x="33" y="2"/>
                    <a:pt x="34" y="2"/>
                    <a:pt x="35" y="3"/>
                  </a:cubicBezTo>
                  <a:cubicBezTo>
                    <a:pt x="35" y="3"/>
                    <a:pt x="36" y="3"/>
                    <a:pt x="36" y="3"/>
                  </a:cubicBezTo>
                  <a:cubicBezTo>
                    <a:pt x="36" y="3"/>
                    <a:pt x="37" y="3"/>
                    <a:pt x="37" y="3"/>
                  </a:cubicBezTo>
                  <a:cubicBezTo>
                    <a:pt x="37" y="3"/>
                    <a:pt x="37" y="3"/>
                    <a:pt x="38" y="3"/>
                  </a:cubicBezTo>
                  <a:cubicBezTo>
                    <a:pt x="38" y="3"/>
                    <a:pt x="39" y="3"/>
                    <a:pt x="39" y="4"/>
                  </a:cubicBezTo>
                  <a:cubicBezTo>
                    <a:pt x="39" y="4"/>
                    <a:pt x="39" y="4"/>
                    <a:pt x="39" y="4"/>
                  </a:cubicBezTo>
                  <a:cubicBezTo>
                    <a:pt x="39" y="4"/>
                    <a:pt x="39" y="4"/>
                    <a:pt x="40" y="4"/>
                  </a:cubicBezTo>
                  <a:cubicBezTo>
                    <a:pt x="40" y="4"/>
                    <a:pt x="41" y="3"/>
                    <a:pt x="41" y="3"/>
                  </a:cubicBezTo>
                  <a:cubicBezTo>
                    <a:pt x="41" y="3"/>
                    <a:pt x="42" y="3"/>
                    <a:pt x="42" y="3"/>
                  </a:cubicBezTo>
                  <a:cubicBezTo>
                    <a:pt x="43" y="3"/>
                    <a:pt x="43" y="2"/>
                    <a:pt x="44" y="2"/>
                  </a:cubicBezTo>
                  <a:cubicBezTo>
                    <a:pt x="44" y="2"/>
                    <a:pt x="45" y="2"/>
                    <a:pt x="45" y="2"/>
                  </a:cubicBezTo>
                  <a:cubicBezTo>
                    <a:pt x="46" y="2"/>
                    <a:pt x="46" y="3"/>
                    <a:pt x="46" y="3"/>
                  </a:cubicBezTo>
                  <a:cubicBezTo>
                    <a:pt x="46" y="3"/>
                    <a:pt x="47" y="4"/>
                    <a:pt x="47" y="4"/>
                  </a:cubicBezTo>
                  <a:cubicBezTo>
                    <a:pt x="47" y="4"/>
                    <a:pt x="48" y="4"/>
                    <a:pt x="48" y="4"/>
                  </a:cubicBezTo>
                  <a:cubicBezTo>
                    <a:pt x="48" y="4"/>
                    <a:pt x="48" y="4"/>
                    <a:pt x="48" y="4"/>
                  </a:cubicBezTo>
                  <a:cubicBezTo>
                    <a:pt x="48" y="4"/>
                    <a:pt x="48" y="4"/>
                    <a:pt x="48" y="4"/>
                  </a:cubicBezTo>
                  <a:cubicBezTo>
                    <a:pt x="48" y="4"/>
                    <a:pt x="48" y="4"/>
                    <a:pt x="48" y="4"/>
                  </a:cubicBezTo>
                  <a:cubicBezTo>
                    <a:pt x="49" y="4"/>
                    <a:pt x="49" y="4"/>
                    <a:pt x="49" y="4"/>
                  </a:cubicBezTo>
                  <a:cubicBezTo>
                    <a:pt x="50" y="4"/>
                    <a:pt x="50" y="3"/>
                    <a:pt x="51" y="3"/>
                  </a:cubicBezTo>
                  <a:cubicBezTo>
                    <a:pt x="51" y="3"/>
                    <a:pt x="51" y="3"/>
                    <a:pt x="51" y="3"/>
                  </a:cubicBezTo>
                  <a:cubicBezTo>
                    <a:pt x="52" y="4"/>
                    <a:pt x="52" y="4"/>
                    <a:pt x="52" y="4"/>
                  </a:cubicBezTo>
                  <a:cubicBezTo>
                    <a:pt x="52" y="4"/>
                    <a:pt x="52" y="4"/>
                    <a:pt x="52" y="4"/>
                  </a:cubicBezTo>
                  <a:cubicBezTo>
                    <a:pt x="52" y="4"/>
                    <a:pt x="52" y="3"/>
                    <a:pt x="52" y="3"/>
                  </a:cubicBezTo>
                  <a:cubicBezTo>
                    <a:pt x="52" y="3"/>
                    <a:pt x="52" y="3"/>
                    <a:pt x="52" y="3"/>
                  </a:cubicBezTo>
                  <a:cubicBezTo>
                    <a:pt x="53" y="3"/>
                    <a:pt x="53" y="2"/>
                    <a:pt x="54" y="2"/>
                  </a:cubicBezTo>
                  <a:cubicBezTo>
                    <a:pt x="54" y="3"/>
                    <a:pt x="54" y="3"/>
                    <a:pt x="54" y="3"/>
                  </a:cubicBezTo>
                  <a:cubicBezTo>
                    <a:pt x="53" y="3"/>
                    <a:pt x="53" y="3"/>
                    <a:pt x="53" y="4"/>
                  </a:cubicBezTo>
                  <a:cubicBezTo>
                    <a:pt x="53" y="4"/>
                    <a:pt x="53" y="4"/>
                    <a:pt x="54" y="4"/>
                  </a:cubicBezTo>
                  <a:cubicBezTo>
                    <a:pt x="54" y="4"/>
                    <a:pt x="55" y="4"/>
                    <a:pt x="55" y="4"/>
                  </a:cubicBezTo>
                  <a:cubicBezTo>
                    <a:pt x="55" y="3"/>
                    <a:pt x="55" y="3"/>
                    <a:pt x="55" y="3"/>
                  </a:cubicBezTo>
                  <a:cubicBezTo>
                    <a:pt x="55" y="3"/>
                    <a:pt x="55" y="4"/>
                    <a:pt x="55" y="4"/>
                  </a:cubicBezTo>
                  <a:cubicBezTo>
                    <a:pt x="56" y="4"/>
                    <a:pt x="56" y="4"/>
                    <a:pt x="56" y="4"/>
                  </a:cubicBezTo>
                  <a:cubicBezTo>
                    <a:pt x="56" y="4"/>
                    <a:pt x="57" y="4"/>
                    <a:pt x="57" y="4"/>
                  </a:cubicBezTo>
                  <a:cubicBezTo>
                    <a:pt x="57" y="3"/>
                    <a:pt x="57" y="3"/>
                    <a:pt x="56" y="3"/>
                  </a:cubicBezTo>
                  <a:cubicBezTo>
                    <a:pt x="56" y="3"/>
                    <a:pt x="56" y="3"/>
                    <a:pt x="56" y="3"/>
                  </a:cubicBezTo>
                  <a:cubicBezTo>
                    <a:pt x="56" y="3"/>
                    <a:pt x="56" y="3"/>
                    <a:pt x="56" y="3"/>
                  </a:cubicBezTo>
                  <a:cubicBezTo>
                    <a:pt x="56" y="2"/>
                    <a:pt x="56" y="2"/>
                    <a:pt x="56" y="2"/>
                  </a:cubicBezTo>
                  <a:cubicBezTo>
                    <a:pt x="57" y="2"/>
                    <a:pt x="57" y="2"/>
                    <a:pt x="57" y="3"/>
                  </a:cubicBezTo>
                  <a:cubicBezTo>
                    <a:pt x="58" y="3"/>
                    <a:pt x="58" y="3"/>
                    <a:pt x="59" y="2"/>
                  </a:cubicBezTo>
                  <a:cubicBezTo>
                    <a:pt x="59" y="2"/>
                    <a:pt x="60" y="2"/>
                    <a:pt x="60" y="2"/>
                  </a:cubicBezTo>
                  <a:cubicBezTo>
                    <a:pt x="61" y="3"/>
                    <a:pt x="61" y="3"/>
                    <a:pt x="61" y="3"/>
                  </a:cubicBezTo>
                  <a:cubicBezTo>
                    <a:pt x="61" y="2"/>
                    <a:pt x="61" y="3"/>
                    <a:pt x="60" y="3"/>
                  </a:cubicBezTo>
                  <a:cubicBezTo>
                    <a:pt x="61" y="2"/>
                    <a:pt x="61" y="2"/>
                    <a:pt x="61" y="2"/>
                  </a:cubicBezTo>
                  <a:cubicBezTo>
                    <a:pt x="61" y="2"/>
                    <a:pt x="62" y="2"/>
                    <a:pt x="62" y="2"/>
                  </a:cubicBezTo>
                  <a:cubicBezTo>
                    <a:pt x="63" y="2"/>
                    <a:pt x="63" y="2"/>
                    <a:pt x="63" y="2"/>
                  </a:cubicBezTo>
                  <a:cubicBezTo>
                    <a:pt x="64" y="2"/>
                    <a:pt x="64" y="3"/>
                    <a:pt x="64" y="3"/>
                  </a:cubicBezTo>
                  <a:cubicBezTo>
                    <a:pt x="64" y="3"/>
                    <a:pt x="64" y="4"/>
                    <a:pt x="63" y="4"/>
                  </a:cubicBezTo>
                  <a:cubicBezTo>
                    <a:pt x="63" y="4"/>
                    <a:pt x="63" y="4"/>
                    <a:pt x="63" y="4"/>
                  </a:cubicBezTo>
                  <a:cubicBezTo>
                    <a:pt x="62" y="4"/>
                    <a:pt x="62" y="5"/>
                    <a:pt x="62" y="5"/>
                  </a:cubicBezTo>
                  <a:cubicBezTo>
                    <a:pt x="62" y="5"/>
                    <a:pt x="62" y="6"/>
                    <a:pt x="62" y="6"/>
                  </a:cubicBezTo>
                  <a:cubicBezTo>
                    <a:pt x="63" y="6"/>
                    <a:pt x="64" y="6"/>
                    <a:pt x="64" y="5"/>
                  </a:cubicBezTo>
                  <a:cubicBezTo>
                    <a:pt x="64" y="5"/>
                    <a:pt x="64" y="4"/>
                    <a:pt x="65" y="4"/>
                  </a:cubicBezTo>
                  <a:cubicBezTo>
                    <a:pt x="65" y="4"/>
                    <a:pt x="65" y="4"/>
                    <a:pt x="65" y="3"/>
                  </a:cubicBezTo>
                  <a:cubicBezTo>
                    <a:pt x="65" y="3"/>
                    <a:pt x="64" y="3"/>
                    <a:pt x="64" y="3"/>
                  </a:cubicBezTo>
                  <a:cubicBezTo>
                    <a:pt x="65" y="2"/>
                    <a:pt x="65" y="2"/>
                    <a:pt x="65" y="2"/>
                  </a:cubicBezTo>
                  <a:cubicBezTo>
                    <a:pt x="66" y="2"/>
                    <a:pt x="66" y="2"/>
                    <a:pt x="66" y="2"/>
                  </a:cubicBezTo>
                  <a:cubicBezTo>
                    <a:pt x="66" y="3"/>
                    <a:pt x="66" y="3"/>
                    <a:pt x="67" y="2"/>
                  </a:cubicBezTo>
                  <a:cubicBezTo>
                    <a:pt x="67" y="2"/>
                    <a:pt x="67" y="2"/>
                    <a:pt x="68" y="2"/>
                  </a:cubicBezTo>
                  <a:cubicBezTo>
                    <a:pt x="68" y="2"/>
                    <a:pt x="68" y="2"/>
                    <a:pt x="68" y="2"/>
                  </a:cubicBezTo>
                  <a:cubicBezTo>
                    <a:pt x="69" y="3"/>
                    <a:pt x="69" y="3"/>
                    <a:pt x="68" y="3"/>
                  </a:cubicBezTo>
                  <a:cubicBezTo>
                    <a:pt x="68" y="3"/>
                    <a:pt x="68" y="3"/>
                    <a:pt x="68" y="3"/>
                  </a:cubicBezTo>
                  <a:cubicBezTo>
                    <a:pt x="68" y="3"/>
                    <a:pt x="68" y="4"/>
                    <a:pt x="68" y="4"/>
                  </a:cubicBezTo>
                  <a:cubicBezTo>
                    <a:pt x="68" y="4"/>
                    <a:pt x="68" y="4"/>
                    <a:pt x="69" y="4"/>
                  </a:cubicBezTo>
                  <a:cubicBezTo>
                    <a:pt x="69" y="3"/>
                    <a:pt x="70" y="3"/>
                    <a:pt x="70" y="3"/>
                  </a:cubicBezTo>
                  <a:cubicBezTo>
                    <a:pt x="71" y="3"/>
                    <a:pt x="71" y="2"/>
                    <a:pt x="71" y="2"/>
                  </a:cubicBezTo>
                  <a:cubicBezTo>
                    <a:pt x="72" y="2"/>
                    <a:pt x="72" y="2"/>
                    <a:pt x="73" y="2"/>
                  </a:cubicBezTo>
                  <a:cubicBezTo>
                    <a:pt x="73" y="2"/>
                    <a:pt x="73" y="2"/>
                    <a:pt x="74" y="2"/>
                  </a:cubicBezTo>
                  <a:cubicBezTo>
                    <a:pt x="74" y="2"/>
                    <a:pt x="75" y="2"/>
                    <a:pt x="75" y="3"/>
                  </a:cubicBezTo>
                  <a:cubicBezTo>
                    <a:pt x="75" y="3"/>
                    <a:pt x="75" y="3"/>
                    <a:pt x="75" y="3"/>
                  </a:cubicBezTo>
                  <a:cubicBezTo>
                    <a:pt x="76" y="2"/>
                    <a:pt x="76" y="2"/>
                    <a:pt x="77" y="2"/>
                  </a:cubicBezTo>
                  <a:cubicBezTo>
                    <a:pt x="78" y="2"/>
                    <a:pt x="78" y="2"/>
                    <a:pt x="79" y="2"/>
                  </a:cubicBezTo>
                  <a:cubicBezTo>
                    <a:pt x="79" y="2"/>
                    <a:pt x="79" y="2"/>
                    <a:pt x="80" y="3"/>
                  </a:cubicBezTo>
                  <a:cubicBezTo>
                    <a:pt x="80" y="3"/>
                    <a:pt x="80" y="3"/>
                    <a:pt x="80" y="3"/>
                  </a:cubicBezTo>
                  <a:cubicBezTo>
                    <a:pt x="81" y="3"/>
                    <a:pt x="81" y="3"/>
                    <a:pt x="81" y="2"/>
                  </a:cubicBezTo>
                  <a:cubicBezTo>
                    <a:pt x="81" y="2"/>
                    <a:pt x="81" y="2"/>
                    <a:pt x="81" y="2"/>
                  </a:cubicBezTo>
                  <a:cubicBezTo>
                    <a:pt x="82" y="2"/>
                    <a:pt x="82" y="2"/>
                    <a:pt x="83" y="2"/>
                  </a:cubicBezTo>
                  <a:cubicBezTo>
                    <a:pt x="83" y="2"/>
                    <a:pt x="83" y="2"/>
                    <a:pt x="83" y="2"/>
                  </a:cubicBezTo>
                  <a:cubicBezTo>
                    <a:pt x="83" y="2"/>
                    <a:pt x="83" y="3"/>
                    <a:pt x="83" y="3"/>
                  </a:cubicBezTo>
                  <a:cubicBezTo>
                    <a:pt x="83" y="3"/>
                    <a:pt x="83" y="3"/>
                    <a:pt x="84" y="3"/>
                  </a:cubicBezTo>
                  <a:cubicBezTo>
                    <a:pt x="84" y="3"/>
                    <a:pt x="84" y="3"/>
                    <a:pt x="84" y="3"/>
                  </a:cubicBezTo>
                  <a:cubicBezTo>
                    <a:pt x="84" y="3"/>
                    <a:pt x="84" y="3"/>
                    <a:pt x="85" y="2"/>
                  </a:cubicBezTo>
                  <a:cubicBezTo>
                    <a:pt x="85" y="2"/>
                    <a:pt x="85" y="2"/>
                    <a:pt x="85" y="2"/>
                  </a:cubicBezTo>
                  <a:cubicBezTo>
                    <a:pt x="85" y="3"/>
                    <a:pt x="86" y="3"/>
                    <a:pt x="86" y="3"/>
                  </a:cubicBezTo>
                  <a:cubicBezTo>
                    <a:pt x="86" y="3"/>
                    <a:pt x="86" y="4"/>
                    <a:pt x="86" y="4"/>
                  </a:cubicBezTo>
                  <a:cubicBezTo>
                    <a:pt x="86" y="4"/>
                    <a:pt x="86" y="4"/>
                    <a:pt x="86" y="4"/>
                  </a:cubicBezTo>
                  <a:cubicBezTo>
                    <a:pt x="87" y="4"/>
                    <a:pt x="87" y="4"/>
                    <a:pt x="87" y="4"/>
                  </a:cubicBezTo>
                  <a:cubicBezTo>
                    <a:pt x="88" y="4"/>
                    <a:pt x="88" y="4"/>
                    <a:pt x="89" y="3"/>
                  </a:cubicBezTo>
                  <a:cubicBezTo>
                    <a:pt x="89" y="3"/>
                    <a:pt x="89" y="3"/>
                    <a:pt x="89" y="3"/>
                  </a:cubicBezTo>
                  <a:cubicBezTo>
                    <a:pt x="89" y="3"/>
                    <a:pt x="89" y="2"/>
                    <a:pt x="89" y="2"/>
                  </a:cubicBezTo>
                  <a:cubicBezTo>
                    <a:pt x="89" y="3"/>
                    <a:pt x="89" y="3"/>
                    <a:pt x="88" y="3"/>
                  </a:cubicBezTo>
                  <a:cubicBezTo>
                    <a:pt x="88" y="3"/>
                    <a:pt x="88" y="3"/>
                    <a:pt x="88" y="3"/>
                  </a:cubicBezTo>
                  <a:cubicBezTo>
                    <a:pt x="88" y="3"/>
                    <a:pt x="88" y="3"/>
                    <a:pt x="87" y="3"/>
                  </a:cubicBezTo>
                  <a:cubicBezTo>
                    <a:pt x="87" y="3"/>
                    <a:pt x="86" y="3"/>
                    <a:pt x="86" y="3"/>
                  </a:cubicBezTo>
                  <a:cubicBezTo>
                    <a:pt x="86" y="3"/>
                    <a:pt x="87" y="3"/>
                    <a:pt x="87" y="2"/>
                  </a:cubicBezTo>
                  <a:cubicBezTo>
                    <a:pt x="87" y="2"/>
                    <a:pt x="87" y="2"/>
                    <a:pt x="87" y="2"/>
                  </a:cubicBezTo>
                  <a:cubicBezTo>
                    <a:pt x="89" y="2"/>
                    <a:pt x="89" y="2"/>
                    <a:pt x="91" y="2"/>
                  </a:cubicBezTo>
                  <a:cubicBezTo>
                    <a:pt x="92" y="2"/>
                    <a:pt x="92" y="1"/>
                    <a:pt x="93" y="2"/>
                  </a:cubicBezTo>
                  <a:cubicBezTo>
                    <a:pt x="93" y="2"/>
                    <a:pt x="93" y="2"/>
                    <a:pt x="94" y="1"/>
                  </a:cubicBezTo>
                  <a:cubicBezTo>
                    <a:pt x="94" y="1"/>
                    <a:pt x="94" y="1"/>
                    <a:pt x="94" y="2"/>
                  </a:cubicBezTo>
                  <a:cubicBezTo>
                    <a:pt x="94" y="2"/>
                    <a:pt x="94" y="2"/>
                    <a:pt x="94" y="2"/>
                  </a:cubicBezTo>
                  <a:cubicBezTo>
                    <a:pt x="95" y="2"/>
                    <a:pt x="95" y="2"/>
                    <a:pt x="95" y="1"/>
                  </a:cubicBezTo>
                  <a:cubicBezTo>
                    <a:pt x="96" y="1"/>
                    <a:pt x="96" y="2"/>
                    <a:pt x="96" y="2"/>
                  </a:cubicBezTo>
                  <a:cubicBezTo>
                    <a:pt x="96" y="2"/>
                    <a:pt x="96" y="3"/>
                    <a:pt x="96" y="3"/>
                  </a:cubicBezTo>
                  <a:cubicBezTo>
                    <a:pt x="96" y="3"/>
                    <a:pt x="96" y="3"/>
                    <a:pt x="96" y="3"/>
                  </a:cubicBezTo>
                  <a:cubicBezTo>
                    <a:pt x="96" y="3"/>
                    <a:pt x="96" y="3"/>
                    <a:pt x="96" y="3"/>
                  </a:cubicBezTo>
                  <a:cubicBezTo>
                    <a:pt x="96" y="3"/>
                    <a:pt x="97" y="3"/>
                    <a:pt x="97" y="3"/>
                  </a:cubicBezTo>
                  <a:cubicBezTo>
                    <a:pt x="97" y="3"/>
                    <a:pt x="97" y="3"/>
                    <a:pt x="97" y="3"/>
                  </a:cubicBezTo>
                  <a:cubicBezTo>
                    <a:pt x="97" y="2"/>
                    <a:pt x="97" y="2"/>
                    <a:pt x="97" y="2"/>
                  </a:cubicBezTo>
                  <a:cubicBezTo>
                    <a:pt x="97" y="2"/>
                    <a:pt x="97" y="2"/>
                    <a:pt x="97" y="2"/>
                  </a:cubicBezTo>
                  <a:cubicBezTo>
                    <a:pt x="97" y="2"/>
                    <a:pt x="97" y="2"/>
                    <a:pt x="97" y="2"/>
                  </a:cubicBezTo>
                  <a:cubicBezTo>
                    <a:pt x="97" y="2"/>
                    <a:pt x="97" y="2"/>
                    <a:pt x="97" y="2"/>
                  </a:cubicBezTo>
                  <a:cubicBezTo>
                    <a:pt x="98" y="3"/>
                    <a:pt x="98" y="3"/>
                    <a:pt x="98" y="3"/>
                  </a:cubicBezTo>
                  <a:cubicBezTo>
                    <a:pt x="99" y="2"/>
                    <a:pt x="99" y="2"/>
                    <a:pt x="100" y="2"/>
                  </a:cubicBezTo>
                  <a:cubicBezTo>
                    <a:pt x="100" y="2"/>
                    <a:pt x="100" y="2"/>
                    <a:pt x="101" y="2"/>
                  </a:cubicBezTo>
                  <a:cubicBezTo>
                    <a:pt x="101" y="2"/>
                    <a:pt x="101" y="2"/>
                    <a:pt x="101" y="2"/>
                  </a:cubicBezTo>
                  <a:cubicBezTo>
                    <a:pt x="101" y="2"/>
                    <a:pt x="101" y="2"/>
                    <a:pt x="101" y="2"/>
                  </a:cubicBezTo>
                  <a:cubicBezTo>
                    <a:pt x="101" y="3"/>
                    <a:pt x="102" y="3"/>
                    <a:pt x="102" y="3"/>
                  </a:cubicBezTo>
                  <a:cubicBezTo>
                    <a:pt x="102" y="3"/>
                    <a:pt x="102" y="3"/>
                    <a:pt x="102" y="3"/>
                  </a:cubicBezTo>
                  <a:cubicBezTo>
                    <a:pt x="103" y="2"/>
                    <a:pt x="103" y="3"/>
                    <a:pt x="103" y="2"/>
                  </a:cubicBezTo>
                  <a:cubicBezTo>
                    <a:pt x="103" y="2"/>
                    <a:pt x="103" y="2"/>
                    <a:pt x="104" y="1"/>
                  </a:cubicBezTo>
                  <a:cubicBezTo>
                    <a:pt x="104" y="1"/>
                    <a:pt x="105" y="1"/>
                    <a:pt x="106" y="1"/>
                  </a:cubicBezTo>
                  <a:cubicBezTo>
                    <a:pt x="106" y="1"/>
                    <a:pt x="106" y="1"/>
                    <a:pt x="106" y="1"/>
                  </a:cubicBezTo>
                  <a:cubicBezTo>
                    <a:pt x="107" y="2"/>
                    <a:pt x="107" y="2"/>
                    <a:pt x="108" y="1"/>
                  </a:cubicBezTo>
                  <a:cubicBezTo>
                    <a:pt x="108" y="1"/>
                    <a:pt x="109" y="1"/>
                    <a:pt x="109" y="1"/>
                  </a:cubicBezTo>
                  <a:cubicBezTo>
                    <a:pt x="109" y="1"/>
                    <a:pt x="110" y="2"/>
                    <a:pt x="110" y="2"/>
                  </a:cubicBezTo>
                  <a:cubicBezTo>
                    <a:pt x="111" y="2"/>
                    <a:pt x="111" y="2"/>
                    <a:pt x="111" y="2"/>
                  </a:cubicBezTo>
                  <a:cubicBezTo>
                    <a:pt x="112" y="1"/>
                    <a:pt x="112" y="1"/>
                    <a:pt x="112" y="1"/>
                  </a:cubicBezTo>
                  <a:cubicBezTo>
                    <a:pt x="113" y="1"/>
                    <a:pt x="114" y="1"/>
                    <a:pt x="115" y="1"/>
                  </a:cubicBezTo>
                  <a:cubicBezTo>
                    <a:pt x="115" y="2"/>
                    <a:pt x="115" y="2"/>
                    <a:pt x="115" y="1"/>
                  </a:cubicBezTo>
                  <a:cubicBezTo>
                    <a:pt x="116" y="1"/>
                    <a:pt x="117" y="1"/>
                    <a:pt x="117" y="1"/>
                  </a:cubicBezTo>
                  <a:cubicBezTo>
                    <a:pt x="118" y="1"/>
                    <a:pt x="119" y="1"/>
                    <a:pt x="119" y="1"/>
                  </a:cubicBezTo>
                  <a:cubicBezTo>
                    <a:pt x="119" y="2"/>
                    <a:pt x="120" y="2"/>
                    <a:pt x="120" y="2"/>
                  </a:cubicBezTo>
                  <a:cubicBezTo>
                    <a:pt x="120" y="2"/>
                    <a:pt x="121" y="2"/>
                    <a:pt x="121" y="2"/>
                  </a:cubicBezTo>
                  <a:cubicBezTo>
                    <a:pt x="121" y="1"/>
                    <a:pt x="121" y="2"/>
                    <a:pt x="122" y="2"/>
                  </a:cubicBezTo>
                  <a:close/>
                  <a:moveTo>
                    <a:pt x="175" y="6"/>
                  </a:moveTo>
                  <a:cubicBezTo>
                    <a:pt x="175" y="6"/>
                    <a:pt x="175" y="6"/>
                    <a:pt x="175" y="6"/>
                  </a:cubicBezTo>
                  <a:cubicBezTo>
                    <a:pt x="174" y="6"/>
                    <a:pt x="174" y="6"/>
                    <a:pt x="174" y="6"/>
                  </a:cubicBezTo>
                  <a:cubicBezTo>
                    <a:pt x="174" y="6"/>
                    <a:pt x="174" y="6"/>
                    <a:pt x="174" y="5"/>
                  </a:cubicBezTo>
                  <a:cubicBezTo>
                    <a:pt x="174" y="5"/>
                    <a:pt x="174" y="5"/>
                    <a:pt x="174" y="5"/>
                  </a:cubicBezTo>
                  <a:cubicBezTo>
                    <a:pt x="174" y="5"/>
                    <a:pt x="174" y="5"/>
                    <a:pt x="174" y="5"/>
                  </a:cubicBezTo>
                  <a:cubicBezTo>
                    <a:pt x="174" y="5"/>
                    <a:pt x="174" y="5"/>
                    <a:pt x="174" y="5"/>
                  </a:cubicBezTo>
                  <a:cubicBezTo>
                    <a:pt x="174" y="5"/>
                    <a:pt x="174" y="5"/>
                    <a:pt x="174" y="5"/>
                  </a:cubicBezTo>
                  <a:cubicBezTo>
                    <a:pt x="174" y="5"/>
                    <a:pt x="174" y="6"/>
                    <a:pt x="174" y="6"/>
                  </a:cubicBezTo>
                  <a:cubicBezTo>
                    <a:pt x="174" y="6"/>
                    <a:pt x="175" y="6"/>
                    <a:pt x="175" y="6"/>
                  </a:cubicBezTo>
                  <a:close/>
                  <a:moveTo>
                    <a:pt x="183" y="1"/>
                  </a:moveTo>
                  <a:cubicBezTo>
                    <a:pt x="183" y="2"/>
                    <a:pt x="183" y="1"/>
                    <a:pt x="183" y="1"/>
                  </a:cubicBezTo>
                  <a:cubicBezTo>
                    <a:pt x="183" y="1"/>
                    <a:pt x="184" y="1"/>
                    <a:pt x="184" y="1"/>
                  </a:cubicBezTo>
                  <a:cubicBezTo>
                    <a:pt x="184" y="1"/>
                    <a:pt x="183" y="1"/>
                    <a:pt x="183" y="1"/>
                  </a:cubicBezTo>
                  <a:cubicBezTo>
                    <a:pt x="183" y="1"/>
                    <a:pt x="183" y="1"/>
                    <a:pt x="183" y="1"/>
                  </a:cubicBezTo>
                  <a:cubicBezTo>
                    <a:pt x="183" y="1"/>
                    <a:pt x="183" y="1"/>
                    <a:pt x="183" y="1"/>
                  </a:cubicBezTo>
                  <a:close/>
                  <a:moveTo>
                    <a:pt x="187" y="2"/>
                  </a:moveTo>
                  <a:cubicBezTo>
                    <a:pt x="187" y="2"/>
                    <a:pt x="187" y="2"/>
                    <a:pt x="187" y="3"/>
                  </a:cubicBezTo>
                  <a:cubicBezTo>
                    <a:pt x="187" y="2"/>
                    <a:pt x="187" y="2"/>
                    <a:pt x="187" y="2"/>
                  </a:cubicBezTo>
                  <a:cubicBezTo>
                    <a:pt x="187" y="2"/>
                    <a:pt x="187" y="2"/>
                    <a:pt x="187" y="2"/>
                  </a:cubicBezTo>
                  <a:cubicBezTo>
                    <a:pt x="187" y="2"/>
                    <a:pt x="187" y="2"/>
                    <a:pt x="187" y="2"/>
                  </a:cubicBezTo>
                  <a:cubicBezTo>
                    <a:pt x="187" y="3"/>
                    <a:pt x="187" y="3"/>
                    <a:pt x="187" y="2"/>
                  </a:cubicBezTo>
                  <a:close/>
                  <a:moveTo>
                    <a:pt x="117" y="4"/>
                  </a:moveTo>
                  <a:cubicBezTo>
                    <a:pt x="117" y="3"/>
                    <a:pt x="117" y="3"/>
                    <a:pt x="117" y="3"/>
                  </a:cubicBezTo>
                  <a:cubicBezTo>
                    <a:pt x="116" y="3"/>
                    <a:pt x="116" y="3"/>
                    <a:pt x="116" y="3"/>
                  </a:cubicBezTo>
                  <a:cubicBezTo>
                    <a:pt x="117" y="3"/>
                    <a:pt x="117" y="3"/>
                    <a:pt x="117" y="3"/>
                  </a:cubicBezTo>
                  <a:lnTo>
                    <a:pt x="117" y="4"/>
                  </a:lnTo>
                  <a:close/>
                  <a:moveTo>
                    <a:pt x="171" y="5"/>
                  </a:moveTo>
                  <a:cubicBezTo>
                    <a:pt x="171" y="5"/>
                    <a:pt x="171" y="5"/>
                    <a:pt x="171" y="5"/>
                  </a:cubicBezTo>
                  <a:cubicBezTo>
                    <a:pt x="171" y="5"/>
                    <a:pt x="171" y="5"/>
                    <a:pt x="171" y="5"/>
                  </a:cubicBezTo>
                  <a:cubicBezTo>
                    <a:pt x="171" y="5"/>
                    <a:pt x="171" y="5"/>
                    <a:pt x="171" y="5"/>
                  </a:cubicBezTo>
                  <a:cubicBezTo>
                    <a:pt x="171" y="5"/>
                    <a:pt x="171" y="5"/>
                    <a:pt x="171" y="5"/>
                  </a:cubicBezTo>
                  <a:cubicBezTo>
                    <a:pt x="171" y="5"/>
                    <a:pt x="171" y="5"/>
                    <a:pt x="171" y="5"/>
                  </a:cubicBezTo>
                  <a:cubicBezTo>
                    <a:pt x="171" y="5"/>
                    <a:pt x="171" y="5"/>
                    <a:pt x="171" y="5"/>
                  </a:cubicBezTo>
                  <a:close/>
                  <a:moveTo>
                    <a:pt x="187" y="4"/>
                  </a:moveTo>
                  <a:cubicBezTo>
                    <a:pt x="187" y="4"/>
                    <a:pt x="187" y="4"/>
                    <a:pt x="187" y="4"/>
                  </a:cubicBezTo>
                  <a:cubicBezTo>
                    <a:pt x="187" y="4"/>
                    <a:pt x="187" y="4"/>
                    <a:pt x="187" y="4"/>
                  </a:cubicBezTo>
                  <a:cubicBezTo>
                    <a:pt x="187" y="4"/>
                    <a:pt x="187" y="4"/>
                    <a:pt x="187" y="4"/>
                  </a:cubicBezTo>
                  <a:cubicBezTo>
                    <a:pt x="187" y="4"/>
                    <a:pt x="187" y="4"/>
                    <a:pt x="187" y="4"/>
                  </a:cubicBezTo>
                  <a:cubicBezTo>
                    <a:pt x="187" y="4"/>
                    <a:pt x="187" y="4"/>
                    <a:pt x="187" y="4"/>
                  </a:cubicBezTo>
                  <a:close/>
                  <a:moveTo>
                    <a:pt x="167" y="3"/>
                  </a:moveTo>
                  <a:cubicBezTo>
                    <a:pt x="167" y="3"/>
                    <a:pt x="167" y="2"/>
                    <a:pt x="166" y="2"/>
                  </a:cubicBezTo>
                  <a:cubicBezTo>
                    <a:pt x="166" y="2"/>
                    <a:pt x="166" y="2"/>
                    <a:pt x="166" y="2"/>
                  </a:cubicBezTo>
                  <a:cubicBezTo>
                    <a:pt x="166" y="2"/>
                    <a:pt x="165" y="3"/>
                    <a:pt x="165" y="3"/>
                  </a:cubicBezTo>
                  <a:cubicBezTo>
                    <a:pt x="165" y="3"/>
                    <a:pt x="165" y="3"/>
                    <a:pt x="166" y="4"/>
                  </a:cubicBezTo>
                  <a:cubicBezTo>
                    <a:pt x="166" y="4"/>
                    <a:pt x="166" y="4"/>
                    <a:pt x="166" y="4"/>
                  </a:cubicBezTo>
                  <a:cubicBezTo>
                    <a:pt x="166" y="4"/>
                    <a:pt x="166" y="4"/>
                    <a:pt x="166" y="4"/>
                  </a:cubicBezTo>
                  <a:cubicBezTo>
                    <a:pt x="166" y="4"/>
                    <a:pt x="166" y="4"/>
                    <a:pt x="166" y="4"/>
                  </a:cubicBezTo>
                  <a:cubicBezTo>
                    <a:pt x="166" y="4"/>
                    <a:pt x="166" y="4"/>
                    <a:pt x="166" y="4"/>
                  </a:cubicBezTo>
                  <a:cubicBezTo>
                    <a:pt x="166" y="3"/>
                    <a:pt x="166" y="3"/>
                    <a:pt x="167" y="3"/>
                  </a:cubicBezTo>
                  <a:close/>
                  <a:moveTo>
                    <a:pt x="77" y="4"/>
                  </a:moveTo>
                  <a:cubicBezTo>
                    <a:pt x="77" y="4"/>
                    <a:pt x="77" y="4"/>
                    <a:pt x="77" y="4"/>
                  </a:cubicBezTo>
                  <a:cubicBezTo>
                    <a:pt x="77" y="3"/>
                    <a:pt x="77" y="3"/>
                    <a:pt x="77" y="3"/>
                  </a:cubicBezTo>
                  <a:cubicBezTo>
                    <a:pt x="77" y="3"/>
                    <a:pt x="77" y="3"/>
                    <a:pt x="77" y="4"/>
                  </a:cubicBezTo>
                  <a:cubicBezTo>
                    <a:pt x="76" y="4"/>
                    <a:pt x="76" y="3"/>
                    <a:pt x="75" y="3"/>
                  </a:cubicBezTo>
                  <a:cubicBezTo>
                    <a:pt x="75" y="3"/>
                    <a:pt x="75" y="3"/>
                    <a:pt x="75" y="4"/>
                  </a:cubicBezTo>
                  <a:cubicBezTo>
                    <a:pt x="75" y="4"/>
                    <a:pt x="75" y="4"/>
                    <a:pt x="75" y="4"/>
                  </a:cubicBezTo>
                  <a:cubicBezTo>
                    <a:pt x="75" y="4"/>
                    <a:pt x="75" y="4"/>
                    <a:pt x="75" y="4"/>
                  </a:cubicBezTo>
                  <a:cubicBezTo>
                    <a:pt x="75" y="4"/>
                    <a:pt x="75" y="4"/>
                    <a:pt x="75" y="4"/>
                  </a:cubicBezTo>
                  <a:cubicBezTo>
                    <a:pt x="74" y="4"/>
                    <a:pt x="74" y="4"/>
                    <a:pt x="74" y="5"/>
                  </a:cubicBezTo>
                  <a:cubicBezTo>
                    <a:pt x="74" y="5"/>
                    <a:pt x="74" y="5"/>
                    <a:pt x="74" y="5"/>
                  </a:cubicBezTo>
                  <a:cubicBezTo>
                    <a:pt x="75" y="5"/>
                    <a:pt x="75" y="6"/>
                    <a:pt x="76" y="5"/>
                  </a:cubicBezTo>
                  <a:cubicBezTo>
                    <a:pt x="76" y="5"/>
                    <a:pt x="77" y="5"/>
                    <a:pt x="77" y="5"/>
                  </a:cubicBezTo>
                  <a:cubicBezTo>
                    <a:pt x="77" y="5"/>
                    <a:pt x="77" y="4"/>
                    <a:pt x="77" y="4"/>
                  </a:cubicBezTo>
                  <a:cubicBezTo>
                    <a:pt x="77" y="4"/>
                    <a:pt x="77" y="4"/>
                    <a:pt x="77" y="4"/>
                  </a:cubicBezTo>
                  <a:cubicBezTo>
                    <a:pt x="77" y="4"/>
                    <a:pt x="77" y="4"/>
                    <a:pt x="77" y="4"/>
                  </a:cubicBezTo>
                  <a:close/>
                  <a:moveTo>
                    <a:pt x="174" y="4"/>
                  </a:moveTo>
                  <a:cubicBezTo>
                    <a:pt x="174" y="3"/>
                    <a:pt x="174" y="3"/>
                    <a:pt x="175" y="3"/>
                  </a:cubicBezTo>
                  <a:cubicBezTo>
                    <a:pt x="175" y="3"/>
                    <a:pt x="174" y="3"/>
                    <a:pt x="174" y="3"/>
                  </a:cubicBezTo>
                  <a:cubicBezTo>
                    <a:pt x="174" y="3"/>
                    <a:pt x="174" y="3"/>
                    <a:pt x="174" y="3"/>
                  </a:cubicBezTo>
                  <a:cubicBezTo>
                    <a:pt x="174" y="3"/>
                    <a:pt x="174" y="3"/>
                    <a:pt x="174" y="3"/>
                  </a:cubicBezTo>
                  <a:cubicBezTo>
                    <a:pt x="173" y="3"/>
                    <a:pt x="173" y="3"/>
                    <a:pt x="173" y="3"/>
                  </a:cubicBezTo>
                  <a:cubicBezTo>
                    <a:pt x="173" y="3"/>
                    <a:pt x="173" y="2"/>
                    <a:pt x="172" y="3"/>
                  </a:cubicBezTo>
                  <a:cubicBezTo>
                    <a:pt x="172" y="3"/>
                    <a:pt x="172" y="3"/>
                    <a:pt x="172" y="3"/>
                  </a:cubicBezTo>
                  <a:cubicBezTo>
                    <a:pt x="172" y="3"/>
                    <a:pt x="171" y="3"/>
                    <a:pt x="171" y="3"/>
                  </a:cubicBezTo>
                  <a:cubicBezTo>
                    <a:pt x="171" y="3"/>
                    <a:pt x="171" y="3"/>
                    <a:pt x="171" y="3"/>
                  </a:cubicBezTo>
                  <a:cubicBezTo>
                    <a:pt x="172" y="3"/>
                    <a:pt x="172" y="4"/>
                    <a:pt x="172" y="3"/>
                  </a:cubicBezTo>
                  <a:cubicBezTo>
                    <a:pt x="173" y="3"/>
                    <a:pt x="173" y="4"/>
                    <a:pt x="173" y="4"/>
                  </a:cubicBezTo>
                  <a:cubicBezTo>
                    <a:pt x="173" y="4"/>
                    <a:pt x="172" y="4"/>
                    <a:pt x="172" y="4"/>
                  </a:cubicBezTo>
                  <a:cubicBezTo>
                    <a:pt x="172" y="4"/>
                    <a:pt x="172" y="4"/>
                    <a:pt x="172" y="4"/>
                  </a:cubicBezTo>
                  <a:cubicBezTo>
                    <a:pt x="173" y="4"/>
                    <a:pt x="174" y="4"/>
                    <a:pt x="174" y="4"/>
                  </a:cubicBezTo>
                  <a:close/>
                  <a:moveTo>
                    <a:pt x="104" y="3"/>
                  </a:moveTo>
                  <a:cubicBezTo>
                    <a:pt x="104" y="3"/>
                    <a:pt x="104" y="4"/>
                    <a:pt x="104" y="4"/>
                  </a:cubicBezTo>
                  <a:cubicBezTo>
                    <a:pt x="104" y="4"/>
                    <a:pt x="104" y="5"/>
                    <a:pt x="104" y="5"/>
                  </a:cubicBezTo>
                  <a:cubicBezTo>
                    <a:pt x="105" y="4"/>
                    <a:pt x="105" y="4"/>
                    <a:pt x="105" y="4"/>
                  </a:cubicBezTo>
                  <a:cubicBezTo>
                    <a:pt x="105" y="4"/>
                    <a:pt x="105" y="4"/>
                    <a:pt x="105" y="4"/>
                  </a:cubicBezTo>
                  <a:cubicBezTo>
                    <a:pt x="105" y="4"/>
                    <a:pt x="105" y="3"/>
                    <a:pt x="105" y="3"/>
                  </a:cubicBezTo>
                  <a:cubicBezTo>
                    <a:pt x="105" y="3"/>
                    <a:pt x="104" y="3"/>
                    <a:pt x="104" y="3"/>
                  </a:cubicBezTo>
                  <a:cubicBezTo>
                    <a:pt x="104" y="3"/>
                    <a:pt x="104" y="3"/>
                    <a:pt x="104" y="3"/>
                  </a:cubicBezTo>
                  <a:close/>
                  <a:moveTo>
                    <a:pt x="180" y="5"/>
                  </a:moveTo>
                  <a:cubicBezTo>
                    <a:pt x="180" y="5"/>
                    <a:pt x="180" y="5"/>
                    <a:pt x="180" y="5"/>
                  </a:cubicBezTo>
                  <a:cubicBezTo>
                    <a:pt x="181" y="5"/>
                    <a:pt x="181" y="5"/>
                    <a:pt x="182" y="4"/>
                  </a:cubicBezTo>
                  <a:cubicBezTo>
                    <a:pt x="182" y="4"/>
                    <a:pt x="182" y="4"/>
                    <a:pt x="182" y="4"/>
                  </a:cubicBezTo>
                  <a:cubicBezTo>
                    <a:pt x="182" y="4"/>
                    <a:pt x="181" y="4"/>
                    <a:pt x="181" y="4"/>
                  </a:cubicBezTo>
                  <a:cubicBezTo>
                    <a:pt x="181" y="4"/>
                    <a:pt x="181" y="4"/>
                    <a:pt x="181" y="4"/>
                  </a:cubicBezTo>
                  <a:cubicBezTo>
                    <a:pt x="181" y="4"/>
                    <a:pt x="180" y="4"/>
                    <a:pt x="180" y="5"/>
                  </a:cubicBezTo>
                  <a:cubicBezTo>
                    <a:pt x="180" y="5"/>
                    <a:pt x="180" y="5"/>
                    <a:pt x="180" y="5"/>
                  </a:cubicBezTo>
                  <a:cubicBezTo>
                    <a:pt x="180" y="5"/>
                    <a:pt x="180" y="5"/>
                    <a:pt x="180" y="5"/>
                  </a:cubicBezTo>
                  <a:close/>
                  <a:moveTo>
                    <a:pt x="116" y="5"/>
                  </a:moveTo>
                  <a:cubicBezTo>
                    <a:pt x="116" y="4"/>
                    <a:pt x="116" y="4"/>
                    <a:pt x="116" y="4"/>
                  </a:cubicBezTo>
                  <a:cubicBezTo>
                    <a:pt x="115" y="4"/>
                    <a:pt x="115" y="4"/>
                    <a:pt x="115" y="4"/>
                  </a:cubicBezTo>
                  <a:cubicBezTo>
                    <a:pt x="115" y="5"/>
                    <a:pt x="116" y="5"/>
                    <a:pt x="116" y="6"/>
                  </a:cubicBezTo>
                  <a:cubicBezTo>
                    <a:pt x="116" y="6"/>
                    <a:pt x="116" y="6"/>
                    <a:pt x="116" y="6"/>
                  </a:cubicBezTo>
                  <a:cubicBezTo>
                    <a:pt x="116" y="5"/>
                    <a:pt x="116" y="5"/>
                    <a:pt x="116" y="5"/>
                  </a:cubicBezTo>
                  <a:cubicBezTo>
                    <a:pt x="116" y="5"/>
                    <a:pt x="116" y="5"/>
                    <a:pt x="116" y="5"/>
                  </a:cubicBezTo>
                  <a:close/>
                  <a:moveTo>
                    <a:pt x="33" y="5"/>
                  </a:moveTo>
                  <a:cubicBezTo>
                    <a:pt x="33" y="5"/>
                    <a:pt x="33" y="5"/>
                    <a:pt x="33" y="5"/>
                  </a:cubicBezTo>
                  <a:cubicBezTo>
                    <a:pt x="33" y="5"/>
                    <a:pt x="34" y="5"/>
                    <a:pt x="34" y="5"/>
                  </a:cubicBezTo>
                  <a:cubicBezTo>
                    <a:pt x="34" y="5"/>
                    <a:pt x="34" y="5"/>
                    <a:pt x="34" y="5"/>
                  </a:cubicBezTo>
                  <a:cubicBezTo>
                    <a:pt x="35" y="5"/>
                    <a:pt x="35" y="5"/>
                    <a:pt x="34" y="4"/>
                  </a:cubicBezTo>
                  <a:cubicBezTo>
                    <a:pt x="34" y="5"/>
                    <a:pt x="34" y="5"/>
                    <a:pt x="33" y="5"/>
                  </a:cubicBezTo>
                  <a:close/>
                  <a:moveTo>
                    <a:pt x="152" y="3"/>
                  </a:moveTo>
                  <a:cubicBezTo>
                    <a:pt x="152" y="3"/>
                    <a:pt x="152" y="3"/>
                    <a:pt x="152" y="3"/>
                  </a:cubicBezTo>
                  <a:cubicBezTo>
                    <a:pt x="151" y="3"/>
                    <a:pt x="151" y="4"/>
                    <a:pt x="152" y="4"/>
                  </a:cubicBezTo>
                  <a:cubicBezTo>
                    <a:pt x="152" y="4"/>
                    <a:pt x="152" y="4"/>
                    <a:pt x="152" y="4"/>
                  </a:cubicBezTo>
                  <a:cubicBezTo>
                    <a:pt x="152" y="4"/>
                    <a:pt x="153" y="3"/>
                    <a:pt x="153" y="3"/>
                  </a:cubicBezTo>
                  <a:cubicBezTo>
                    <a:pt x="152" y="3"/>
                    <a:pt x="152" y="3"/>
                    <a:pt x="152" y="3"/>
                  </a:cubicBezTo>
                  <a:close/>
                  <a:moveTo>
                    <a:pt x="199" y="3"/>
                  </a:moveTo>
                  <a:cubicBezTo>
                    <a:pt x="199" y="3"/>
                    <a:pt x="199" y="3"/>
                    <a:pt x="199" y="3"/>
                  </a:cubicBezTo>
                  <a:cubicBezTo>
                    <a:pt x="199" y="3"/>
                    <a:pt x="199" y="3"/>
                    <a:pt x="198" y="3"/>
                  </a:cubicBezTo>
                  <a:cubicBezTo>
                    <a:pt x="198" y="3"/>
                    <a:pt x="198" y="3"/>
                    <a:pt x="197" y="3"/>
                  </a:cubicBezTo>
                  <a:cubicBezTo>
                    <a:pt x="197" y="3"/>
                    <a:pt x="197" y="3"/>
                    <a:pt x="197" y="4"/>
                  </a:cubicBezTo>
                  <a:cubicBezTo>
                    <a:pt x="198" y="4"/>
                    <a:pt x="198" y="3"/>
                    <a:pt x="199" y="3"/>
                  </a:cubicBezTo>
                  <a:close/>
                  <a:moveTo>
                    <a:pt x="206" y="4"/>
                  </a:moveTo>
                  <a:cubicBezTo>
                    <a:pt x="206" y="4"/>
                    <a:pt x="206" y="5"/>
                    <a:pt x="206" y="5"/>
                  </a:cubicBezTo>
                  <a:cubicBezTo>
                    <a:pt x="206" y="5"/>
                    <a:pt x="206" y="5"/>
                    <a:pt x="206" y="5"/>
                  </a:cubicBezTo>
                  <a:cubicBezTo>
                    <a:pt x="207" y="5"/>
                    <a:pt x="207" y="5"/>
                    <a:pt x="207" y="5"/>
                  </a:cubicBezTo>
                  <a:cubicBezTo>
                    <a:pt x="207" y="5"/>
                    <a:pt x="207" y="5"/>
                    <a:pt x="207" y="4"/>
                  </a:cubicBezTo>
                  <a:cubicBezTo>
                    <a:pt x="207" y="4"/>
                    <a:pt x="207" y="4"/>
                    <a:pt x="207" y="4"/>
                  </a:cubicBezTo>
                  <a:cubicBezTo>
                    <a:pt x="207" y="4"/>
                    <a:pt x="207" y="4"/>
                    <a:pt x="206" y="4"/>
                  </a:cubicBezTo>
                  <a:cubicBezTo>
                    <a:pt x="206" y="4"/>
                    <a:pt x="206" y="4"/>
                    <a:pt x="206" y="4"/>
                  </a:cubicBezTo>
                  <a:close/>
                  <a:moveTo>
                    <a:pt x="107" y="4"/>
                  </a:moveTo>
                  <a:cubicBezTo>
                    <a:pt x="107" y="4"/>
                    <a:pt x="107" y="4"/>
                    <a:pt x="108" y="4"/>
                  </a:cubicBezTo>
                  <a:cubicBezTo>
                    <a:pt x="108" y="5"/>
                    <a:pt x="108" y="4"/>
                    <a:pt x="108" y="4"/>
                  </a:cubicBezTo>
                  <a:cubicBezTo>
                    <a:pt x="108" y="4"/>
                    <a:pt x="108" y="4"/>
                    <a:pt x="108" y="4"/>
                  </a:cubicBezTo>
                  <a:cubicBezTo>
                    <a:pt x="108" y="4"/>
                    <a:pt x="108" y="3"/>
                    <a:pt x="107" y="3"/>
                  </a:cubicBezTo>
                  <a:cubicBezTo>
                    <a:pt x="107" y="3"/>
                    <a:pt x="107" y="3"/>
                    <a:pt x="107" y="3"/>
                  </a:cubicBezTo>
                  <a:cubicBezTo>
                    <a:pt x="107" y="3"/>
                    <a:pt x="107" y="3"/>
                    <a:pt x="107" y="4"/>
                  </a:cubicBezTo>
                  <a:cubicBezTo>
                    <a:pt x="107" y="4"/>
                    <a:pt x="107" y="4"/>
                    <a:pt x="107" y="4"/>
                  </a:cubicBezTo>
                  <a:close/>
                  <a:moveTo>
                    <a:pt x="212" y="3"/>
                  </a:moveTo>
                  <a:cubicBezTo>
                    <a:pt x="212" y="3"/>
                    <a:pt x="212" y="3"/>
                    <a:pt x="212" y="3"/>
                  </a:cubicBezTo>
                  <a:cubicBezTo>
                    <a:pt x="212" y="3"/>
                    <a:pt x="212" y="3"/>
                    <a:pt x="212" y="3"/>
                  </a:cubicBezTo>
                  <a:cubicBezTo>
                    <a:pt x="212" y="3"/>
                    <a:pt x="212" y="3"/>
                    <a:pt x="212" y="3"/>
                  </a:cubicBezTo>
                  <a:cubicBezTo>
                    <a:pt x="213" y="3"/>
                    <a:pt x="213" y="3"/>
                    <a:pt x="213" y="3"/>
                  </a:cubicBezTo>
                  <a:cubicBezTo>
                    <a:pt x="213" y="3"/>
                    <a:pt x="212" y="3"/>
                    <a:pt x="212" y="3"/>
                  </a:cubicBezTo>
                  <a:cubicBezTo>
                    <a:pt x="212" y="3"/>
                    <a:pt x="212" y="3"/>
                    <a:pt x="212" y="3"/>
                  </a:cubicBezTo>
                  <a:close/>
                  <a:moveTo>
                    <a:pt x="96" y="5"/>
                  </a:moveTo>
                  <a:cubicBezTo>
                    <a:pt x="96" y="5"/>
                    <a:pt x="96" y="5"/>
                    <a:pt x="96" y="5"/>
                  </a:cubicBezTo>
                  <a:cubicBezTo>
                    <a:pt x="96" y="5"/>
                    <a:pt x="96" y="5"/>
                    <a:pt x="96" y="5"/>
                  </a:cubicBezTo>
                  <a:cubicBezTo>
                    <a:pt x="96" y="5"/>
                    <a:pt x="97" y="5"/>
                    <a:pt x="97" y="5"/>
                  </a:cubicBezTo>
                  <a:cubicBezTo>
                    <a:pt x="97" y="5"/>
                    <a:pt x="97" y="5"/>
                    <a:pt x="97" y="5"/>
                  </a:cubicBezTo>
                  <a:cubicBezTo>
                    <a:pt x="97" y="5"/>
                    <a:pt x="97" y="4"/>
                    <a:pt x="96" y="4"/>
                  </a:cubicBezTo>
                  <a:cubicBezTo>
                    <a:pt x="96" y="4"/>
                    <a:pt x="96" y="5"/>
                    <a:pt x="96" y="5"/>
                  </a:cubicBezTo>
                  <a:close/>
                  <a:moveTo>
                    <a:pt x="111" y="4"/>
                  </a:moveTo>
                  <a:cubicBezTo>
                    <a:pt x="111" y="4"/>
                    <a:pt x="110" y="4"/>
                    <a:pt x="110" y="4"/>
                  </a:cubicBezTo>
                  <a:cubicBezTo>
                    <a:pt x="110" y="5"/>
                    <a:pt x="110" y="5"/>
                    <a:pt x="111" y="5"/>
                  </a:cubicBezTo>
                  <a:cubicBezTo>
                    <a:pt x="111" y="5"/>
                    <a:pt x="111" y="5"/>
                    <a:pt x="111" y="5"/>
                  </a:cubicBezTo>
                  <a:cubicBezTo>
                    <a:pt x="111" y="5"/>
                    <a:pt x="111" y="4"/>
                    <a:pt x="111" y="4"/>
                  </a:cubicBezTo>
                  <a:cubicBezTo>
                    <a:pt x="111" y="4"/>
                    <a:pt x="111" y="4"/>
                    <a:pt x="111" y="4"/>
                  </a:cubicBezTo>
                  <a:close/>
                  <a:moveTo>
                    <a:pt x="113" y="4"/>
                  </a:moveTo>
                  <a:cubicBezTo>
                    <a:pt x="113" y="4"/>
                    <a:pt x="113" y="4"/>
                    <a:pt x="113" y="5"/>
                  </a:cubicBezTo>
                  <a:cubicBezTo>
                    <a:pt x="114" y="5"/>
                    <a:pt x="114" y="5"/>
                    <a:pt x="114" y="4"/>
                  </a:cubicBezTo>
                  <a:cubicBezTo>
                    <a:pt x="114" y="4"/>
                    <a:pt x="114" y="4"/>
                    <a:pt x="114" y="4"/>
                  </a:cubicBezTo>
                  <a:cubicBezTo>
                    <a:pt x="114" y="4"/>
                    <a:pt x="114" y="4"/>
                    <a:pt x="114" y="4"/>
                  </a:cubicBezTo>
                  <a:cubicBezTo>
                    <a:pt x="114" y="4"/>
                    <a:pt x="114" y="4"/>
                    <a:pt x="114" y="4"/>
                  </a:cubicBezTo>
                  <a:cubicBezTo>
                    <a:pt x="113" y="4"/>
                    <a:pt x="113" y="4"/>
                    <a:pt x="113" y="4"/>
                  </a:cubicBezTo>
                  <a:close/>
                  <a:moveTo>
                    <a:pt x="145" y="4"/>
                  </a:moveTo>
                  <a:cubicBezTo>
                    <a:pt x="144" y="4"/>
                    <a:pt x="144" y="4"/>
                    <a:pt x="144" y="4"/>
                  </a:cubicBezTo>
                  <a:cubicBezTo>
                    <a:pt x="144" y="4"/>
                    <a:pt x="144" y="5"/>
                    <a:pt x="144" y="5"/>
                  </a:cubicBezTo>
                  <a:cubicBezTo>
                    <a:pt x="144" y="5"/>
                    <a:pt x="144" y="5"/>
                    <a:pt x="144" y="5"/>
                  </a:cubicBezTo>
                  <a:cubicBezTo>
                    <a:pt x="144" y="4"/>
                    <a:pt x="145" y="4"/>
                    <a:pt x="145" y="4"/>
                  </a:cubicBezTo>
                  <a:cubicBezTo>
                    <a:pt x="145" y="4"/>
                    <a:pt x="145" y="4"/>
                    <a:pt x="145" y="4"/>
                  </a:cubicBezTo>
                  <a:cubicBezTo>
                    <a:pt x="145" y="4"/>
                    <a:pt x="145" y="4"/>
                    <a:pt x="145" y="4"/>
                  </a:cubicBezTo>
                  <a:close/>
                  <a:moveTo>
                    <a:pt x="147" y="2"/>
                  </a:moveTo>
                  <a:cubicBezTo>
                    <a:pt x="147" y="2"/>
                    <a:pt x="147" y="2"/>
                    <a:pt x="147" y="2"/>
                  </a:cubicBezTo>
                  <a:cubicBezTo>
                    <a:pt x="147" y="2"/>
                    <a:pt x="148" y="2"/>
                    <a:pt x="148" y="2"/>
                  </a:cubicBezTo>
                  <a:cubicBezTo>
                    <a:pt x="148" y="2"/>
                    <a:pt x="148" y="2"/>
                    <a:pt x="148" y="2"/>
                  </a:cubicBezTo>
                  <a:cubicBezTo>
                    <a:pt x="148" y="2"/>
                    <a:pt x="148" y="2"/>
                    <a:pt x="148" y="2"/>
                  </a:cubicBezTo>
                  <a:cubicBezTo>
                    <a:pt x="148" y="1"/>
                    <a:pt x="148" y="2"/>
                    <a:pt x="148" y="2"/>
                  </a:cubicBezTo>
                  <a:cubicBezTo>
                    <a:pt x="147" y="2"/>
                    <a:pt x="147" y="2"/>
                    <a:pt x="147" y="2"/>
                  </a:cubicBezTo>
                  <a:close/>
                  <a:moveTo>
                    <a:pt x="158" y="5"/>
                  </a:moveTo>
                  <a:cubicBezTo>
                    <a:pt x="158" y="5"/>
                    <a:pt x="158" y="5"/>
                    <a:pt x="159" y="5"/>
                  </a:cubicBezTo>
                  <a:cubicBezTo>
                    <a:pt x="159" y="5"/>
                    <a:pt x="159" y="5"/>
                    <a:pt x="159" y="5"/>
                  </a:cubicBezTo>
                  <a:cubicBezTo>
                    <a:pt x="159" y="5"/>
                    <a:pt x="159" y="5"/>
                    <a:pt x="159" y="4"/>
                  </a:cubicBezTo>
                  <a:cubicBezTo>
                    <a:pt x="159" y="4"/>
                    <a:pt x="159" y="4"/>
                    <a:pt x="159" y="4"/>
                  </a:cubicBezTo>
                  <a:cubicBezTo>
                    <a:pt x="159" y="4"/>
                    <a:pt x="158" y="5"/>
                    <a:pt x="158" y="5"/>
                  </a:cubicBezTo>
                  <a:close/>
                  <a:moveTo>
                    <a:pt x="83" y="4"/>
                  </a:moveTo>
                  <a:cubicBezTo>
                    <a:pt x="83" y="4"/>
                    <a:pt x="83" y="4"/>
                    <a:pt x="83" y="5"/>
                  </a:cubicBezTo>
                  <a:cubicBezTo>
                    <a:pt x="83" y="5"/>
                    <a:pt x="83" y="5"/>
                    <a:pt x="83" y="5"/>
                  </a:cubicBezTo>
                  <a:cubicBezTo>
                    <a:pt x="83" y="5"/>
                    <a:pt x="83" y="5"/>
                    <a:pt x="83" y="5"/>
                  </a:cubicBezTo>
                  <a:cubicBezTo>
                    <a:pt x="83" y="4"/>
                    <a:pt x="83" y="4"/>
                    <a:pt x="83" y="4"/>
                  </a:cubicBezTo>
                  <a:cubicBezTo>
                    <a:pt x="83" y="4"/>
                    <a:pt x="83" y="4"/>
                    <a:pt x="83" y="4"/>
                  </a:cubicBezTo>
                  <a:cubicBezTo>
                    <a:pt x="83" y="4"/>
                    <a:pt x="83" y="4"/>
                    <a:pt x="83" y="4"/>
                  </a:cubicBezTo>
                  <a:close/>
                  <a:moveTo>
                    <a:pt x="45" y="5"/>
                  </a:moveTo>
                  <a:cubicBezTo>
                    <a:pt x="44" y="5"/>
                    <a:pt x="44" y="5"/>
                    <a:pt x="44" y="5"/>
                  </a:cubicBezTo>
                  <a:cubicBezTo>
                    <a:pt x="44" y="5"/>
                    <a:pt x="44" y="5"/>
                    <a:pt x="44" y="5"/>
                  </a:cubicBezTo>
                  <a:cubicBezTo>
                    <a:pt x="44" y="5"/>
                    <a:pt x="44" y="5"/>
                    <a:pt x="44" y="5"/>
                  </a:cubicBezTo>
                  <a:cubicBezTo>
                    <a:pt x="44" y="5"/>
                    <a:pt x="44" y="5"/>
                    <a:pt x="44" y="5"/>
                  </a:cubicBezTo>
                  <a:cubicBezTo>
                    <a:pt x="44" y="5"/>
                    <a:pt x="45" y="5"/>
                    <a:pt x="45" y="5"/>
                  </a:cubicBezTo>
                  <a:cubicBezTo>
                    <a:pt x="45" y="5"/>
                    <a:pt x="45" y="5"/>
                    <a:pt x="45" y="5"/>
                  </a:cubicBezTo>
                  <a:close/>
                  <a:moveTo>
                    <a:pt x="136" y="5"/>
                  </a:moveTo>
                  <a:cubicBezTo>
                    <a:pt x="136" y="5"/>
                    <a:pt x="137" y="5"/>
                    <a:pt x="137" y="5"/>
                  </a:cubicBezTo>
                  <a:cubicBezTo>
                    <a:pt x="137" y="5"/>
                    <a:pt x="137" y="5"/>
                    <a:pt x="137" y="4"/>
                  </a:cubicBezTo>
                  <a:cubicBezTo>
                    <a:pt x="137" y="4"/>
                    <a:pt x="137" y="4"/>
                    <a:pt x="137" y="4"/>
                  </a:cubicBezTo>
                  <a:cubicBezTo>
                    <a:pt x="137" y="4"/>
                    <a:pt x="136" y="4"/>
                    <a:pt x="136" y="5"/>
                  </a:cubicBezTo>
                  <a:close/>
                  <a:moveTo>
                    <a:pt x="85" y="6"/>
                  </a:moveTo>
                  <a:cubicBezTo>
                    <a:pt x="85" y="6"/>
                    <a:pt x="85" y="6"/>
                    <a:pt x="85" y="6"/>
                  </a:cubicBezTo>
                  <a:cubicBezTo>
                    <a:pt x="85" y="6"/>
                    <a:pt x="85" y="6"/>
                    <a:pt x="85" y="5"/>
                  </a:cubicBezTo>
                  <a:cubicBezTo>
                    <a:pt x="85" y="5"/>
                    <a:pt x="85" y="5"/>
                    <a:pt x="85" y="5"/>
                  </a:cubicBezTo>
                  <a:cubicBezTo>
                    <a:pt x="84" y="6"/>
                    <a:pt x="84" y="6"/>
                    <a:pt x="84" y="6"/>
                  </a:cubicBezTo>
                  <a:cubicBezTo>
                    <a:pt x="84" y="6"/>
                    <a:pt x="85" y="6"/>
                    <a:pt x="85" y="6"/>
                  </a:cubicBezTo>
                  <a:close/>
                  <a:moveTo>
                    <a:pt x="80" y="5"/>
                  </a:moveTo>
                  <a:cubicBezTo>
                    <a:pt x="80" y="5"/>
                    <a:pt x="80" y="5"/>
                    <a:pt x="80" y="5"/>
                  </a:cubicBezTo>
                  <a:cubicBezTo>
                    <a:pt x="80" y="5"/>
                    <a:pt x="80" y="6"/>
                    <a:pt x="81" y="6"/>
                  </a:cubicBezTo>
                  <a:cubicBezTo>
                    <a:pt x="81" y="6"/>
                    <a:pt x="81" y="6"/>
                    <a:pt x="81" y="5"/>
                  </a:cubicBezTo>
                  <a:cubicBezTo>
                    <a:pt x="81" y="5"/>
                    <a:pt x="81" y="5"/>
                    <a:pt x="81" y="5"/>
                  </a:cubicBezTo>
                  <a:cubicBezTo>
                    <a:pt x="81" y="5"/>
                    <a:pt x="81" y="5"/>
                    <a:pt x="80" y="5"/>
                  </a:cubicBezTo>
                  <a:close/>
                  <a:moveTo>
                    <a:pt x="197" y="1"/>
                  </a:moveTo>
                  <a:cubicBezTo>
                    <a:pt x="197" y="2"/>
                    <a:pt x="197" y="2"/>
                    <a:pt x="197" y="2"/>
                  </a:cubicBezTo>
                  <a:cubicBezTo>
                    <a:pt x="197" y="2"/>
                    <a:pt x="197" y="2"/>
                    <a:pt x="197" y="2"/>
                  </a:cubicBezTo>
                  <a:cubicBezTo>
                    <a:pt x="197" y="2"/>
                    <a:pt x="197" y="2"/>
                    <a:pt x="197" y="2"/>
                  </a:cubicBezTo>
                  <a:cubicBezTo>
                    <a:pt x="197" y="2"/>
                    <a:pt x="198" y="2"/>
                    <a:pt x="198" y="2"/>
                  </a:cubicBezTo>
                  <a:cubicBezTo>
                    <a:pt x="198" y="2"/>
                    <a:pt x="197" y="1"/>
                    <a:pt x="197" y="1"/>
                  </a:cubicBezTo>
                  <a:cubicBezTo>
                    <a:pt x="197" y="1"/>
                    <a:pt x="197" y="1"/>
                    <a:pt x="197" y="1"/>
                  </a:cubicBezTo>
                  <a:close/>
                  <a:moveTo>
                    <a:pt x="158" y="5"/>
                  </a:moveTo>
                  <a:cubicBezTo>
                    <a:pt x="158" y="5"/>
                    <a:pt x="158" y="5"/>
                    <a:pt x="158" y="5"/>
                  </a:cubicBezTo>
                  <a:cubicBezTo>
                    <a:pt x="157" y="5"/>
                    <a:pt x="157" y="5"/>
                    <a:pt x="157" y="5"/>
                  </a:cubicBezTo>
                  <a:cubicBezTo>
                    <a:pt x="157" y="5"/>
                    <a:pt x="158" y="5"/>
                    <a:pt x="158" y="5"/>
                  </a:cubicBezTo>
                  <a:cubicBezTo>
                    <a:pt x="158" y="5"/>
                    <a:pt x="158" y="5"/>
                    <a:pt x="158" y="5"/>
                  </a:cubicBezTo>
                  <a:cubicBezTo>
                    <a:pt x="158" y="5"/>
                    <a:pt x="158" y="5"/>
                    <a:pt x="158" y="5"/>
                  </a:cubicBezTo>
                  <a:cubicBezTo>
                    <a:pt x="158" y="5"/>
                    <a:pt x="158" y="5"/>
                    <a:pt x="158" y="5"/>
                  </a:cubicBezTo>
                  <a:cubicBezTo>
                    <a:pt x="158" y="5"/>
                    <a:pt x="158" y="5"/>
                    <a:pt x="158" y="5"/>
                  </a:cubicBezTo>
                  <a:close/>
                  <a:moveTo>
                    <a:pt x="125" y="6"/>
                  </a:moveTo>
                  <a:cubicBezTo>
                    <a:pt x="125" y="6"/>
                    <a:pt x="125" y="6"/>
                    <a:pt x="125" y="6"/>
                  </a:cubicBezTo>
                  <a:cubicBezTo>
                    <a:pt x="125" y="6"/>
                    <a:pt x="125" y="6"/>
                    <a:pt x="125" y="6"/>
                  </a:cubicBezTo>
                  <a:cubicBezTo>
                    <a:pt x="125" y="6"/>
                    <a:pt x="125" y="6"/>
                    <a:pt x="125" y="6"/>
                  </a:cubicBezTo>
                  <a:cubicBezTo>
                    <a:pt x="125" y="6"/>
                    <a:pt x="125" y="6"/>
                    <a:pt x="125" y="6"/>
                  </a:cubicBezTo>
                  <a:close/>
                  <a:moveTo>
                    <a:pt x="135" y="2"/>
                  </a:moveTo>
                  <a:cubicBezTo>
                    <a:pt x="135" y="2"/>
                    <a:pt x="135" y="2"/>
                    <a:pt x="135" y="2"/>
                  </a:cubicBezTo>
                  <a:cubicBezTo>
                    <a:pt x="135" y="2"/>
                    <a:pt x="135" y="2"/>
                    <a:pt x="135" y="2"/>
                  </a:cubicBezTo>
                  <a:cubicBezTo>
                    <a:pt x="135" y="2"/>
                    <a:pt x="135" y="2"/>
                    <a:pt x="135" y="2"/>
                  </a:cubicBezTo>
                  <a:cubicBezTo>
                    <a:pt x="135" y="2"/>
                    <a:pt x="135" y="2"/>
                    <a:pt x="135" y="2"/>
                  </a:cubicBezTo>
                  <a:cubicBezTo>
                    <a:pt x="135" y="2"/>
                    <a:pt x="135" y="2"/>
                    <a:pt x="135" y="2"/>
                  </a:cubicBezTo>
                  <a:cubicBezTo>
                    <a:pt x="135" y="2"/>
                    <a:pt x="135" y="2"/>
                    <a:pt x="135" y="2"/>
                  </a:cubicBezTo>
                  <a:close/>
                  <a:moveTo>
                    <a:pt x="162" y="3"/>
                  </a:moveTo>
                  <a:cubicBezTo>
                    <a:pt x="162" y="3"/>
                    <a:pt x="162" y="3"/>
                    <a:pt x="162" y="3"/>
                  </a:cubicBezTo>
                  <a:cubicBezTo>
                    <a:pt x="162" y="3"/>
                    <a:pt x="162" y="3"/>
                    <a:pt x="162" y="3"/>
                  </a:cubicBezTo>
                  <a:cubicBezTo>
                    <a:pt x="163" y="3"/>
                    <a:pt x="162" y="3"/>
                    <a:pt x="162" y="3"/>
                  </a:cubicBezTo>
                  <a:cubicBezTo>
                    <a:pt x="162" y="3"/>
                    <a:pt x="162" y="3"/>
                    <a:pt x="162" y="3"/>
                  </a:cubicBezTo>
                  <a:close/>
                  <a:moveTo>
                    <a:pt x="154" y="3"/>
                  </a:moveTo>
                  <a:cubicBezTo>
                    <a:pt x="154" y="3"/>
                    <a:pt x="154" y="4"/>
                    <a:pt x="154" y="4"/>
                  </a:cubicBezTo>
                  <a:cubicBezTo>
                    <a:pt x="154" y="4"/>
                    <a:pt x="154" y="4"/>
                    <a:pt x="155" y="4"/>
                  </a:cubicBezTo>
                  <a:cubicBezTo>
                    <a:pt x="155" y="4"/>
                    <a:pt x="155" y="4"/>
                    <a:pt x="155" y="4"/>
                  </a:cubicBezTo>
                  <a:cubicBezTo>
                    <a:pt x="155" y="3"/>
                    <a:pt x="155" y="3"/>
                    <a:pt x="155" y="3"/>
                  </a:cubicBezTo>
                  <a:cubicBezTo>
                    <a:pt x="155" y="3"/>
                    <a:pt x="154" y="3"/>
                    <a:pt x="154" y="3"/>
                  </a:cubicBezTo>
                  <a:cubicBezTo>
                    <a:pt x="154" y="3"/>
                    <a:pt x="154" y="3"/>
                    <a:pt x="154" y="3"/>
                  </a:cubicBezTo>
                  <a:close/>
                  <a:moveTo>
                    <a:pt x="113" y="2"/>
                  </a:moveTo>
                  <a:cubicBezTo>
                    <a:pt x="113" y="2"/>
                    <a:pt x="113" y="2"/>
                    <a:pt x="113" y="2"/>
                  </a:cubicBezTo>
                  <a:cubicBezTo>
                    <a:pt x="112" y="3"/>
                    <a:pt x="113" y="3"/>
                    <a:pt x="113" y="3"/>
                  </a:cubicBezTo>
                  <a:cubicBezTo>
                    <a:pt x="113" y="3"/>
                    <a:pt x="113" y="3"/>
                    <a:pt x="113" y="3"/>
                  </a:cubicBezTo>
                  <a:cubicBezTo>
                    <a:pt x="113" y="3"/>
                    <a:pt x="113" y="2"/>
                    <a:pt x="113" y="2"/>
                  </a:cubicBezTo>
                  <a:close/>
                  <a:moveTo>
                    <a:pt x="47" y="6"/>
                  </a:moveTo>
                  <a:cubicBezTo>
                    <a:pt x="47" y="6"/>
                    <a:pt x="47" y="6"/>
                    <a:pt x="47" y="6"/>
                  </a:cubicBezTo>
                  <a:cubicBezTo>
                    <a:pt x="47" y="7"/>
                    <a:pt x="47" y="6"/>
                    <a:pt x="47" y="6"/>
                  </a:cubicBezTo>
                  <a:cubicBezTo>
                    <a:pt x="47" y="6"/>
                    <a:pt x="47" y="6"/>
                    <a:pt x="47" y="6"/>
                  </a:cubicBezTo>
                  <a:cubicBezTo>
                    <a:pt x="47" y="6"/>
                    <a:pt x="47" y="6"/>
                    <a:pt x="47" y="6"/>
                  </a:cubicBezTo>
                  <a:close/>
                  <a:moveTo>
                    <a:pt x="110" y="3"/>
                  </a:moveTo>
                  <a:cubicBezTo>
                    <a:pt x="110" y="3"/>
                    <a:pt x="110" y="3"/>
                    <a:pt x="110" y="3"/>
                  </a:cubicBezTo>
                  <a:cubicBezTo>
                    <a:pt x="110" y="3"/>
                    <a:pt x="110" y="3"/>
                    <a:pt x="110" y="3"/>
                  </a:cubicBezTo>
                  <a:cubicBezTo>
                    <a:pt x="110" y="3"/>
                    <a:pt x="110" y="2"/>
                    <a:pt x="110" y="2"/>
                  </a:cubicBezTo>
                  <a:cubicBezTo>
                    <a:pt x="110" y="2"/>
                    <a:pt x="110" y="2"/>
                    <a:pt x="110" y="3"/>
                  </a:cubicBezTo>
                  <a:close/>
                  <a:moveTo>
                    <a:pt x="38" y="4"/>
                  </a:moveTo>
                  <a:cubicBezTo>
                    <a:pt x="38" y="4"/>
                    <a:pt x="38" y="4"/>
                    <a:pt x="38" y="4"/>
                  </a:cubicBezTo>
                  <a:cubicBezTo>
                    <a:pt x="38" y="4"/>
                    <a:pt x="38" y="4"/>
                    <a:pt x="38" y="4"/>
                  </a:cubicBezTo>
                  <a:cubicBezTo>
                    <a:pt x="38" y="4"/>
                    <a:pt x="38" y="4"/>
                    <a:pt x="38" y="4"/>
                  </a:cubicBezTo>
                  <a:cubicBezTo>
                    <a:pt x="38" y="4"/>
                    <a:pt x="38" y="4"/>
                    <a:pt x="38" y="4"/>
                  </a:cubicBezTo>
                  <a:cubicBezTo>
                    <a:pt x="38" y="4"/>
                    <a:pt x="38" y="4"/>
                    <a:pt x="38" y="4"/>
                  </a:cubicBezTo>
                  <a:close/>
                  <a:moveTo>
                    <a:pt x="16" y="4"/>
                  </a:move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lose/>
                  <a:moveTo>
                    <a:pt x="206" y="3"/>
                  </a:moveTo>
                  <a:cubicBezTo>
                    <a:pt x="206" y="3"/>
                    <a:pt x="206" y="3"/>
                    <a:pt x="206" y="3"/>
                  </a:cubicBezTo>
                  <a:cubicBezTo>
                    <a:pt x="206" y="3"/>
                    <a:pt x="206" y="3"/>
                    <a:pt x="206" y="3"/>
                  </a:cubicBezTo>
                  <a:cubicBezTo>
                    <a:pt x="206" y="3"/>
                    <a:pt x="206" y="3"/>
                    <a:pt x="206" y="3"/>
                  </a:cubicBezTo>
                  <a:cubicBezTo>
                    <a:pt x="206" y="3"/>
                    <a:pt x="206" y="3"/>
                    <a:pt x="206" y="3"/>
                  </a:cubicBezTo>
                  <a:close/>
                  <a:moveTo>
                    <a:pt x="205" y="4"/>
                  </a:moveTo>
                  <a:cubicBezTo>
                    <a:pt x="205" y="4"/>
                    <a:pt x="205" y="4"/>
                    <a:pt x="205" y="4"/>
                  </a:cubicBezTo>
                  <a:cubicBezTo>
                    <a:pt x="205" y="4"/>
                    <a:pt x="205" y="4"/>
                    <a:pt x="205" y="4"/>
                  </a:cubicBezTo>
                  <a:cubicBezTo>
                    <a:pt x="205" y="4"/>
                    <a:pt x="205" y="4"/>
                    <a:pt x="205" y="4"/>
                  </a:cubicBezTo>
                  <a:close/>
                  <a:moveTo>
                    <a:pt x="201" y="5"/>
                  </a:moveTo>
                  <a:cubicBezTo>
                    <a:pt x="201" y="5"/>
                    <a:pt x="201" y="5"/>
                    <a:pt x="201" y="5"/>
                  </a:cubicBezTo>
                  <a:cubicBezTo>
                    <a:pt x="201" y="5"/>
                    <a:pt x="201" y="5"/>
                    <a:pt x="201" y="5"/>
                  </a:cubicBezTo>
                  <a:cubicBezTo>
                    <a:pt x="201" y="5"/>
                    <a:pt x="201" y="5"/>
                    <a:pt x="201" y="5"/>
                  </a:cubicBezTo>
                  <a:cubicBezTo>
                    <a:pt x="201" y="5"/>
                    <a:pt x="201" y="5"/>
                    <a:pt x="201" y="5"/>
                  </a:cubicBezTo>
                  <a:close/>
                  <a:moveTo>
                    <a:pt x="200" y="1"/>
                  </a:moveTo>
                  <a:cubicBezTo>
                    <a:pt x="200" y="1"/>
                    <a:pt x="200" y="1"/>
                    <a:pt x="200" y="1"/>
                  </a:cubicBezTo>
                  <a:cubicBezTo>
                    <a:pt x="200" y="1"/>
                    <a:pt x="200" y="1"/>
                    <a:pt x="200" y="1"/>
                  </a:cubicBezTo>
                  <a:cubicBezTo>
                    <a:pt x="200" y="1"/>
                    <a:pt x="200" y="1"/>
                    <a:pt x="200" y="1"/>
                  </a:cubicBezTo>
                  <a:close/>
                  <a:moveTo>
                    <a:pt x="183" y="5"/>
                  </a:moveTo>
                  <a:cubicBezTo>
                    <a:pt x="183" y="5"/>
                    <a:pt x="183" y="5"/>
                    <a:pt x="183" y="5"/>
                  </a:cubicBezTo>
                  <a:cubicBezTo>
                    <a:pt x="183" y="5"/>
                    <a:pt x="183" y="5"/>
                    <a:pt x="183" y="5"/>
                  </a:cubicBezTo>
                  <a:cubicBezTo>
                    <a:pt x="183" y="5"/>
                    <a:pt x="183" y="5"/>
                    <a:pt x="183" y="5"/>
                  </a:cubicBezTo>
                  <a:cubicBezTo>
                    <a:pt x="183" y="5"/>
                    <a:pt x="182" y="5"/>
                    <a:pt x="183" y="5"/>
                  </a:cubicBezTo>
                  <a:close/>
                  <a:moveTo>
                    <a:pt x="171" y="3"/>
                  </a:moveTo>
                  <a:cubicBezTo>
                    <a:pt x="171" y="2"/>
                    <a:pt x="171" y="2"/>
                    <a:pt x="171" y="3"/>
                  </a:cubicBezTo>
                  <a:cubicBezTo>
                    <a:pt x="171" y="3"/>
                    <a:pt x="171" y="3"/>
                    <a:pt x="171" y="3"/>
                  </a:cubicBezTo>
                  <a:cubicBezTo>
                    <a:pt x="171" y="3"/>
                    <a:pt x="171" y="3"/>
                    <a:pt x="171" y="3"/>
                  </a:cubicBezTo>
                  <a:cubicBezTo>
                    <a:pt x="171" y="3"/>
                    <a:pt x="171" y="3"/>
                    <a:pt x="171" y="3"/>
                  </a:cubicBezTo>
                  <a:close/>
                  <a:moveTo>
                    <a:pt x="157" y="5"/>
                  </a:moveTo>
                  <a:cubicBezTo>
                    <a:pt x="157" y="5"/>
                    <a:pt x="157" y="5"/>
                    <a:pt x="157" y="5"/>
                  </a:cubicBezTo>
                  <a:cubicBezTo>
                    <a:pt x="157" y="5"/>
                    <a:pt x="157" y="5"/>
                    <a:pt x="157" y="5"/>
                  </a:cubicBezTo>
                  <a:cubicBezTo>
                    <a:pt x="157" y="5"/>
                    <a:pt x="157" y="5"/>
                    <a:pt x="157" y="5"/>
                  </a:cubicBezTo>
                  <a:cubicBezTo>
                    <a:pt x="157" y="5"/>
                    <a:pt x="157" y="5"/>
                    <a:pt x="157" y="5"/>
                  </a:cubicBezTo>
                  <a:cubicBezTo>
                    <a:pt x="157" y="5"/>
                    <a:pt x="157" y="5"/>
                    <a:pt x="157" y="5"/>
                  </a:cubicBezTo>
                  <a:close/>
                  <a:moveTo>
                    <a:pt x="149" y="3"/>
                  </a:moveTo>
                  <a:cubicBezTo>
                    <a:pt x="149" y="3"/>
                    <a:pt x="150" y="3"/>
                    <a:pt x="150" y="3"/>
                  </a:cubicBezTo>
                  <a:cubicBezTo>
                    <a:pt x="150" y="3"/>
                    <a:pt x="150" y="3"/>
                    <a:pt x="150" y="3"/>
                  </a:cubicBezTo>
                  <a:cubicBezTo>
                    <a:pt x="150" y="3"/>
                    <a:pt x="150" y="3"/>
                    <a:pt x="149" y="3"/>
                  </a:cubicBezTo>
                  <a:cubicBezTo>
                    <a:pt x="149" y="3"/>
                    <a:pt x="149" y="3"/>
                    <a:pt x="149" y="3"/>
                  </a:cubicBezTo>
                  <a:close/>
                  <a:moveTo>
                    <a:pt x="148" y="5"/>
                  </a:moveTo>
                  <a:cubicBezTo>
                    <a:pt x="148" y="5"/>
                    <a:pt x="148" y="5"/>
                    <a:pt x="148" y="5"/>
                  </a:cubicBezTo>
                  <a:cubicBezTo>
                    <a:pt x="148" y="5"/>
                    <a:pt x="148" y="5"/>
                    <a:pt x="148" y="5"/>
                  </a:cubicBezTo>
                  <a:cubicBezTo>
                    <a:pt x="148" y="5"/>
                    <a:pt x="148" y="5"/>
                    <a:pt x="148" y="4"/>
                  </a:cubicBezTo>
                  <a:cubicBezTo>
                    <a:pt x="148" y="4"/>
                    <a:pt x="148" y="4"/>
                    <a:pt x="148" y="5"/>
                  </a:cubicBezTo>
                  <a:close/>
                  <a:moveTo>
                    <a:pt x="138" y="5"/>
                  </a:moveTo>
                  <a:cubicBezTo>
                    <a:pt x="138" y="5"/>
                    <a:pt x="138" y="5"/>
                    <a:pt x="138" y="5"/>
                  </a:cubicBezTo>
                  <a:cubicBezTo>
                    <a:pt x="138" y="5"/>
                    <a:pt x="138" y="5"/>
                    <a:pt x="138" y="5"/>
                  </a:cubicBezTo>
                  <a:cubicBezTo>
                    <a:pt x="138" y="5"/>
                    <a:pt x="138" y="5"/>
                    <a:pt x="138" y="5"/>
                  </a:cubicBezTo>
                  <a:cubicBezTo>
                    <a:pt x="138" y="5"/>
                    <a:pt x="138" y="5"/>
                    <a:pt x="138" y="5"/>
                  </a:cubicBezTo>
                  <a:close/>
                  <a:moveTo>
                    <a:pt x="135" y="6"/>
                  </a:moveTo>
                  <a:cubicBezTo>
                    <a:pt x="135" y="6"/>
                    <a:pt x="135" y="6"/>
                    <a:pt x="135" y="6"/>
                  </a:cubicBezTo>
                  <a:cubicBezTo>
                    <a:pt x="135" y="5"/>
                    <a:pt x="135" y="5"/>
                    <a:pt x="135" y="5"/>
                  </a:cubicBezTo>
                  <a:cubicBezTo>
                    <a:pt x="135" y="6"/>
                    <a:pt x="135" y="6"/>
                    <a:pt x="135" y="6"/>
                  </a:cubicBezTo>
                  <a:cubicBezTo>
                    <a:pt x="135" y="6"/>
                    <a:pt x="135" y="6"/>
                    <a:pt x="135" y="6"/>
                  </a:cubicBezTo>
                  <a:close/>
                  <a:moveTo>
                    <a:pt x="128" y="3"/>
                  </a:moveTo>
                  <a:cubicBezTo>
                    <a:pt x="128" y="4"/>
                    <a:pt x="128" y="4"/>
                    <a:pt x="128" y="4"/>
                  </a:cubicBezTo>
                  <a:cubicBezTo>
                    <a:pt x="128" y="4"/>
                    <a:pt x="128" y="4"/>
                    <a:pt x="128" y="4"/>
                  </a:cubicBezTo>
                  <a:lnTo>
                    <a:pt x="128" y="3"/>
                  </a:lnTo>
                  <a:close/>
                  <a:moveTo>
                    <a:pt x="125" y="3"/>
                  </a:moveTo>
                  <a:cubicBezTo>
                    <a:pt x="125" y="3"/>
                    <a:pt x="125" y="3"/>
                    <a:pt x="125" y="3"/>
                  </a:cubicBezTo>
                  <a:cubicBezTo>
                    <a:pt x="125" y="3"/>
                    <a:pt x="125" y="3"/>
                    <a:pt x="125" y="3"/>
                  </a:cubicBezTo>
                  <a:cubicBezTo>
                    <a:pt x="125" y="3"/>
                    <a:pt x="125" y="3"/>
                    <a:pt x="125" y="3"/>
                  </a:cubicBezTo>
                  <a:cubicBezTo>
                    <a:pt x="125" y="3"/>
                    <a:pt x="125" y="3"/>
                    <a:pt x="125" y="3"/>
                  </a:cubicBezTo>
                  <a:close/>
                  <a:moveTo>
                    <a:pt x="121" y="4"/>
                  </a:moveTo>
                  <a:cubicBezTo>
                    <a:pt x="121" y="4"/>
                    <a:pt x="121" y="4"/>
                    <a:pt x="121" y="4"/>
                  </a:cubicBezTo>
                  <a:cubicBezTo>
                    <a:pt x="121" y="4"/>
                    <a:pt x="121" y="4"/>
                    <a:pt x="121" y="4"/>
                  </a:cubicBezTo>
                  <a:cubicBezTo>
                    <a:pt x="121" y="4"/>
                    <a:pt x="121" y="4"/>
                    <a:pt x="121" y="4"/>
                  </a:cubicBezTo>
                  <a:cubicBezTo>
                    <a:pt x="121" y="4"/>
                    <a:pt x="121" y="4"/>
                    <a:pt x="121" y="4"/>
                  </a:cubicBezTo>
                  <a:close/>
                  <a:moveTo>
                    <a:pt x="99" y="3"/>
                  </a:moveTo>
                  <a:cubicBezTo>
                    <a:pt x="99" y="3"/>
                    <a:pt x="99" y="3"/>
                    <a:pt x="99" y="3"/>
                  </a:cubicBezTo>
                  <a:cubicBezTo>
                    <a:pt x="99" y="3"/>
                    <a:pt x="99" y="3"/>
                    <a:pt x="100" y="3"/>
                  </a:cubicBezTo>
                  <a:cubicBezTo>
                    <a:pt x="100" y="3"/>
                    <a:pt x="99" y="3"/>
                    <a:pt x="99" y="3"/>
                  </a:cubicBezTo>
                  <a:cubicBezTo>
                    <a:pt x="99" y="3"/>
                    <a:pt x="99" y="3"/>
                    <a:pt x="99" y="3"/>
                  </a:cubicBezTo>
                  <a:close/>
                  <a:moveTo>
                    <a:pt x="91" y="6"/>
                  </a:moveTo>
                  <a:cubicBezTo>
                    <a:pt x="91" y="6"/>
                    <a:pt x="91" y="6"/>
                    <a:pt x="91" y="6"/>
                  </a:cubicBezTo>
                  <a:cubicBezTo>
                    <a:pt x="91" y="6"/>
                    <a:pt x="91" y="6"/>
                    <a:pt x="91" y="6"/>
                  </a:cubicBezTo>
                  <a:cubicBezTo>
                    <a:pt x="91" y="6"/>
                    <a:pt x="91" y="6"/>
                    <a:pt x="91" y="6"/>
                  </a:cubicBezTo>
                  <a:cubicBezTo>
                    <a:pt x="91" y="6"/>
                    <a:pt x="91" y="6"/>
                    <a:pt x="91" y="6"/>
                  </a:cubicBezTo>
                  <a:close/>
                  <a:moveTo>
                    <a:pt x="91" y="5"/>
                  </a:moveTo>
                  <a:cubicBezTo>
                    <a:pt x="91" y="5"/>
                    <a:pt x="91" y="5"/>
                    <a:pt x="91" y="5"/>
                  </a:cubicBezTo>
                  <a:cubicBezTo>
                    <a:pt x="91" y="5"/>
                    <a:pt x="91" y="5"/>
                    <a:pt x="91" y="5"/>
                  </a:cubicBezTo>
                  <a:cubicBezTo>
                    <a:pt x="91" y="5"/>
                    <a:pt x="91" y="5"/>
                    <a:pt x="91" y="5"/>
                  </a:cubicBezTo>
                  <a:cubicBezTo>
                    <a:pt x="91" y="5"/>
                    <a:pt x="91" y="5"/>
                    <a:pt x="91" y="5"/>
                  </a:cubicBezTo>
                  <a:close/>
                  <a:moveTo>
                    <a:pt x="72" y="4"/>
                  </a:moveTo>
                  <a:cubicBezTo>
                    <a:pt x="72" y="4"/>
                    <a:pt x="72" y="4"/>
                    <a:pt x="72" y="4"/>
                  </a:cubicBezTo>
                  <a:cubicBezTo>
                    <a:pt x="72" y="4"/>
                    <a:pt x="72" y="4"/>
                    <a:pt x="72" y="5"/>
                  </a:cubicBezTo>
                  <a:cubicBezTo>
                    <a:pt x="72" y="4"/>
                    <a:pt x="72" y="4"/>
                    <a:pt x="72" y="4"/>
                  </a:cubicBezTo>
                  <a:cubicBezTo>
                    <a:pt x="72" y="4"/>
                    <a:pt x="72" y="4"/>
                    <a:pt x="72" y="4"/>
                  </a:cubicBezTo>
                  <a:close/>
                  <a:moveTo>
                    <a:pt x="210" y="6"/>
                  </a:moveTo>
                  <a:cubicBezTo>
                    <a:pt x="210" y="6"/>
                    <a:pt x="210" y="6"/>
                    <a:pt x="210" y="6"/>
                  </a:cubicBezTo>
                  <a:cubicBezTo>
                    <a:pt x="210" y="5"/>
                    <a:pt x="210" y="5"/>
                    <a:pt x="210" y="5"/>
                  </a:cubicBezTo>
                  <a:lnTo>
                    <a:pt x="210" y="6"/>
                  </a:lnTo>
                  <a:close/>
                  <a:moveTo>
                    <a:pt x="211" y="5"/>
                  </a:moveTo>
                  <a:cubicBezTo>
                    <a:pt x="211" y="5"/>
                    <a:pt x="211" y="5"/>
                    <a:pt x="211" y="5"/>
                  </a:cubicBezTo>
                  <a:cubicBezTo>
                    <a:pt x="211" y="5"/>
                    <a:pt x="211" y="5"/>
                    <a:pt x="211" y="5"/>
                  </a:cubicBezTo>
                  <a:close/>
                  <a:moveTo>
                    <a:pt x="212" y="4"/>
                  </a:moveTo>
                  <a:cubicBezTo>
                    <a:pt x="212" y="4"/>
                    <a:pt x="212" y="4"/>
                    <a:pt x="212" y="4"/>
                  </a:cubicBezTo>
                  <a:cubicBezTo>
                    <a:pt x="212" y="4"/>
                    <a:pt x="212" y="4"/>
                    <a:pt x="212" y="4"/>
                  </a:cubicBezTo>
                  <a:close/>
                  <a:moveTo>
                    <a:pt x="214" y="5"/>
                  </a:moveTo>
                  <a:cubicBezTo>
                    <a:pt x="214" y="5"/>
                    <a:pt x="214" y="5"/>
                    <a:pt x="214" y="5"/>
                  </a:cubicBezTo>
                  <a:cubicBezTo>
                    <a:pt x="214" y="5"/>
                    <a:pt x="214" y="5"/>
                    <a:pt x="214" y="5"/>
                  </a:cubicBezTo>
                  <a:close/>
                  <a:moveTo>
                    <a:pt x="200" y="3"/>
                  </a:moveTo>
                  <a:cubicBezTo>
                    <a:pt x="200" y="3"/>
                    <a:pt x="200" y="3"/>
                    <a:pt x="200" y="3"/>
                  </a:cubicBezTo>
                  <a:cubicBezTo>
                    <a:pt x="199" y="3"/>
                    <a:pt x="199" y="3"/>
                    <a:pt x="199" y="3"/>
                  </a:cubicBezTo>
                  <a:lnTo>
                    <a:pt x="200" y="3"/>
                  </a:lnTo>
                  <a:close/>
                  <a:moveTo>
                    <a:pt x="107" y="2"/>
                  </a:moveTo>
                  <a:cubicBezTo>
                    <a:pt x="107" y="2"/>
                    <a:pt x="107" y="2"/>
                    <a:pt x="107" y="2"/>
                  </a:cubicBezTo>
                  <a:cubicBezTo>
                    <a:pt x="108" y="2"/>
                    <a:pt x="108" y="2"/>
                    <a:pt x="108" y="2"/>
                  </a:cubicBezTo>
                  <a:lnTo>
                    <a:pt x="107" y="2"/>
                  </a:lnTo>
                  <a:close/>
                  <a:moveTo>
                    <a:pt x="94" y="4"/>
                  </a:moveTo>
                  <a:cubicBezTo>
                    <a:pt x="94" y="4"/>
                    <a:pt x="94" y="4"/>
                    <a:pt x="94" y="4"/>
                  </a:cubicBezTo>
                  <a:cubicBezTo>
                    <a:pt x="94" y="4"/>
                    <a:pt x="94" y="4"/>
                    <a:pt x="94" y="4"/>
                  </a:cubicBezTo>
                  <a:close/>
                  <a:moveTo>
                    <a:pt x="93" y="2"/>
                  </a:moveTo>
                  <a:cubicBezTo>
                    <a:pt x="93" y="2"/>
                    <a:pt x="93" y="2"/>
                    <a:pt x="93" y="2"/>
                  </a:cubicBezTo>
                  <a:cubicBezTo>
                    <a:pt x="93" y="2"/>
                    <a:pt x="93" y="2"/>
                    <a:pt x="93" y="2"/>
                  </a:cubicBezTo>
                  <a:close/>
                  <a:moveTo>
                    <a:pt x="82" y="3"/>
                  </a:moveTo>
                  <a:cubicBezTo>
                    <a:pt x="81" y="3"/>
                    <a:pt x="81" y="3"/>
                    <a:pt x="81" y="3"/>
                  </a:cubicBezTo>
                  <a:cubicBezTo>
                    <a:pt x="82" y="3"/>
                    <a:pt x="82" y="3"/>
                    <a:pt x="82" y="3"/>
                  </a:cubicBezTo>
                  <a:close/>
                  <a:moveTo>
                    <a:pt x="182" y="3"/>
                  </a:moveTo>
                  <a:cubicBezTo>
                    <a:pt x="182" y="3"/>
                    <a:pt x="182" y="3"/>
                    <a:pt x="182" y="3"/>
                  </a:cubicBezTo>
                  <a:cubicBezTo>
                    <a:pt x="182" y="3"/>
                    <a:pt x="182" y="3"/>
                    <a:pt x="182" y="3"/>
                  </a:cubicBezTo>
                  <a:cubicBezTo>
                    <a:pt x="182" y="3"/>
                    <a:pt x="182" y="3"/>
                    <a:pt x="182" y="3"/>
                  </a:cubicBezTo>
                  <a:cubicBezTo>
                    <a:pt x="182" y="3"/>
                    <a:pt x="182" y="3"/>
                    <a:pt x="182" y="3"/>
                  </a:cubicBezTo>
                  <a:close/>
                  <a:moveTo>
                    <a:pt x="60" y="3"/>
                  </a:moveTo>
                  <a:cubicBezTo>
                    <a:pt x="60" y="3"/>
                    <a:pt x="60" y="3"/>
                    <a:pt x="60" y="3"/>
                  </a:cubicBezTo>
                  <a:cubicBezTo>
                    <a:pt x="60" y="3"/>
                    <a:pt x="60" y="3"/>
                    <a:pt x="60" y="3"/>
                  </a:cubicBezTo>
                  <a:close/>
                  <a:moveTo>
                    <a:pt x="58" y="5"/>
                  </a:moveTo>
                  <a:cubicBezTo>
                    <a:pt x="58" y="4"/>
                    <a:pt x="58" y="4"/>
                    <a:pt x="58" y="4"/>
                  </a:cubicBezTo>
                  <a:cubicBezTo>
                    <a:pt x="58" y="4"/>
                    <a:pt x="58" y="4"/>
                    <a:pt x="58" y="4"/>
                  </a:cubicBezTo>
                  <a:cubicBezTo>
                    <a:pt x="58" y="4"/>
                    <a:pt x="58" y="4"/>
                    <a:pt x="58" y="4"/>
                  </a:cubicBezTo>
                  <a:cubicBezTo>
                    <a:pt x="58" y="4"/>
                    <a:pt x="58" y="4"/>
                    <a:pt x="58" y="5"/>
                  </a:cubicBezTo>
                  <a:close/>
                  <a:moveTo>
                    <a:pt x="55" y="5"/>
                  </a:moveTo>
                  <a:cubicBezTo>
                    <a:pt x="55" y="5"/>
                    <a:pt x="55" y="5"/>
                    <a:pt x="55" y="5"/>
                  </a:cubicBezTo>
                  <a:cubicBezTo>
                    <a:pt x="55" y="5"/>
                    <a:pt x="55" y="5"/>
                    <a:pt x="55" y="5"/>
                  </a:cubicBezTo>
                  <a:cubicBezTo>
                    <a:pt x="55" y="5"/>
                    <a:pt x="55" y="5"/>
                    <a:pt x="55" y="5"/>
                  </a:cubicBezTo>
                  <a:close/>
                  <a:moveTo>
                    <a:pt x="48" y="4"/>
                  </a:moveTo>
                  <a:cubicBezTo>
                    <a:pt x="48" y="4"/>
                    <a:pt x="48" y="4"/>
                    <a:pt x="48" y="4"/>
                  </a:cubicBezTo>
                  <a:cubicBezTo>
                    <a:pt x="48" y="4"/>
                    <a:pt x="48" y="4"/>
                    <a:pt x="48" y="4"/>
                  </a:cubicBezTo>
                  <a:close/>
                  <a:moveTo>
                    <a:pt x="169" y="4"/>
                  </a:moveTo>
                  <a:cubicBezTo>
                    <a:pt x="169" y="4"/>
                    <a:pt x="169" y="4"/>
                    <a:pt x="169" y="4"/>
                  </a:cubicBezTo>
                  <a:cubicBezTo>
                    <a:pt x="169" y="4"/>
                    <a:pt x="169" y="4"/>
                    <a:pt x="169" y="4"/>
                  </a:cubicBezTo>
                  <a:close/>
                  <a:moveTo>
                    <a:pt x="163" y="1"/>
                  </a:moveTo>
                  <a:cubicBezTo>
                    <a:pt x="163" y="2"/>
                    <a:pt x="163" y="2"/>
                    <a:pt x="163" y="2"/>
                  </a:cubicBezTo>
                  <a:cubicBezTo>
                    <a:pt x="163" y="1"/>
                    <a:pt x="163" y="1"/>
                    <a:pt x="16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105"/>
            <p:cNvSpPr>
              <a:spLocks noEditPoints="1"/>
            </p:cNvSpPr>
            <p:nvPr/>
          </p:nvSpPr>
          <p:spPr bwMode="auto">
            <a:xfrm>
              <a:off x="4490" y="1995"/>
              <a:ext cx="1375" cy="125"/>
            </a:xfrm>
            <a:custGeom>
              <a:avLst/>
              <a:gdLst>
                <a:gd name="T0" fmla="*/ 33 w 102"/>
                <a:gd name="T1" fmla="*/ 7 h 7"/>
                <a:gd name="T2" fmla="*/ 25 w 102"/>
                <a:gd name="T3" fmla="*/ 6 h 7"/>
                <a:gd name="T4" fmla="*/ 21 w 102"/>
                <a:gd name="T5" fmla="*/ 5 h 7"/>
                <a:gd name="T6" fmla="*/ 17 w 102"/>
                <a:gd name="T7" fmla="*/ 6 h 7"/>
                <a:gd name="T8" fmla="*/ 10 w 102"/>
                <a:gd name="T9" fmla="*/ 6 h 7"/>
                <a:gd name="T10" fmla="*/ 4 w 102"/>
                <a:gd name="T11" fmla="*/ 6 h 7"/>
                <a:gd name="T12" fmla="*/ 1 w 102"/>
                <a:gd name="T13" fmla="*/ 3 h 7"/>
                <a:gd name="T14" fmla="*/ 3 w 102"/>
                <a:gd name="T15" fmla="*/ 3 h 7"/>
                <a:gd name="T16" fmla="*/ 8 w 102"/>
                <a:gd name="T17" fmla="*/ 0 h 7"/>
                <a:gd name="T18" fmla="*/ 12 w 102"/>
                <a:gd name="T19" fmla="*/ 2 h 7"/>
                <a:gd name="T20" fmla="*/ 13 w 102"/>
                <a:gd name="T21" fmla="*/ 4 h 7"/>
                <a:gd name="T22" fmla="*/ 18 w 102"/>
                <a:gd name="T23" fmla="*/ 1 h 7"/>
                <a:gd name="T24" fmla="*/ 23 w 102"/>
                <a:gd name="T25" fmla="*/ 0 h 7"/>
                <a:gd name="T26" fmla="*/ 32 w 102"/>
                <a:gd name="T27" fmla="*/ 3 h 7"/>
                <a:gd name="T28" fmla="*/ 36 w 102"/>
                <a:gd name="T29" fmla="*/ 1 h 7"/>
                <a:gd name="T30" fmla="*/ 36 w 102"/>
                <a:gd name="T31" fmla="*/ 4 h 7"/>
                <a:gd name="T32" fmla="*/ 42 w 102"/>
                <a:gd name="T33" fmla="*/ 0 h 7"/>
                <a:gd name="T34" fmla="*/ 47 w 102"/>
                <a:gd name="T35" fmla="*/ 0 h 7"/>
                <a:gd name="T36" fmla="*/ 48 w 102"/>
                <a:gd name="T37" fmla="*/ 3 h 7"/>
                <a:gd name="T38" fmla="*/ 53 w 102"/>
                <a:gd name="T39" fmla="*/ 0 h 7"/>
                <a:gd name="T40" fmla="*/ 58 w 102"/>
                <a:gd name="T41" fmla="*/ 3 h 7"/>
                <a:gd name="T42" fmla="*/ 58 w 102"/>
                <a:gd name="T43" fmla="*/ 5 h 7"/>
                <a:gd name="T44" fmla="*/ 59 w 102"/>
                <a:gd name="T45" fmla="*/ 2 h 7"/>
                <a:gd name="T46" fmla="*/ 62 w 102"/>
                <a:gd name="T47" fmla="*/ 2 h 7"/>
                <a:gd name="T48" fmla="*/ 70 w 102"/>
                <a:gd name="T49" fmla="*/ 2 h 7"/>
                <a:gd name="T50" fmla="*/ 75 w 102"/>
                <a:gd name="T51" fmla="*/ 1 h 7"/>
                <a:gd name="T52" fmla="*/ 81 w 102"/>
                <a:gd name="T53" fmla="*/ 2 h 7"/>
                <a:gd name="T54" fmla="*/ 79 w 102"/>
                <a:gd name="T55" fmla="*/ 0 h 7"/>
                <a:gd name="T56" fmla="*/ 85 w 102"/>
                <a:gd name="T57" fmla="*/ 2 h 7"/>
                <a:gd name="T58" fmla="*/ 87 w 102"/>
                <a:gd name="T59" fmla="*/ 5 h 7"/>
                <a:gd name="T60" fmla="*/ 93 w 102"/>
                <a:gd name="T61" fmla="*/ 1 h 7"/>
                <a:gd name="T62" fmla="*/ 99 w 102"/>
                <a:gd name="T63" fmla="*/ 1 h 7"/>
                <a:gd name="T64" fmla="*/ 101 w 102"/>
                <a:gd name="T65" fmla="*/ 2 h 7"/>
                <a:gd name="T66" fmla="*/ 101 w 102"/>
                <a:gd name="T67" fmla="*/ 6 h 7"/>
                <a:gd name="T68" fmla="*/ 96 w 102"/>
                <a:gd name="T69" fmla="*/ 4 h 7"/>
                <a:gd name="T70" fmla="*/ 86 w 102"/>
                <a:gd name="T71" fmla="*/ 6 h 7"/>
                <a:gd name="T72" fmla="*/ 80 w 102"/>
                <a:gd name="T73" fmla="*/ 7 h 7"/>
                <a:gd name="T74" fmla="*/ 76 w 102"/>
                <a:gd name="T75" fmla="*/ 6 h 7"/>
                <a:gd name="T76" fmla="*/ 72 w 102"/>
                <a:gd name="T77" fmla="*/ 5 h 7"/>
                <a:gd name="T78" fmla="*/ 68 w 102"/>
                <a:gd name="T79" fmla="*/ 6 h 7"/>
                <a:gd name="T80" fmla="*/ 59 w 102"/>
                <a:gd name="T81" fmla="*/ 7 h 7"/>
                <a:gd name="T82" fmla="*/ 53 w 102"/>
                <a:gd name="T83" fmla="*/ 5 h 7"/>
                <a:gd name="T84" fmla="*/ 52 w 102"/>
                <a:gd name="T85" fmla="*/ 6 h 7"/>
                <a:gd name="T86" fmla="*/ 44 w 102"/>
                <a:gd name="T87" fmla="*/ 7 h 7"/>
                <a:gd name="T88" fmla="*/ 34 w 102"/>
                <a:gd name="T89" fmla="*/ 5 h 7"/>
                <a:gd name="T90" fmla="*/ 64 w 102"/>
                <a:gd name="T91" fmla="*/ 3 h 7"/>
                <a:gd name="T92" fmla="*/ 10 w 102"/>
                <a:gd name="T93" fmla="*/ 3 h 7"/>
                <a:gd name="T94" fmla="*/ 10 w 102"/>
                <a:gd name="T95" fmla="*/ 4 h 7"/>
                <a:gd name="T96" fmla="*/ 62 w 102"/>
                <a:gd name="T97" fmla="*/ 6 h 7"/>
                <a:gd name="T98" fmla="*/ 95 w 102"/>
                <a:gd name="T99" fmla="*/ 4 h 7"/>
                <a:gd name="T100" fmla="*/ 83 w 102"/>
                <a:gd name="T101" fmla="*/ 2 h 7"/>
                <a:gd name="T102" fmla="*/ 43 w 102"/>
                <a:gd name="T103" fmla="*/ 6 h 7"/>
                <a:gd name="T104" fmla="*/ 83 w 102"/>
                <a:gd name="T105" fmla="*/ 5 h 7"/>
                <a:gd name="T106" fmla="*/ 74 w 102"/>
                <a:gd name="T107" fmla="*/ 5 h 7"/>
                <a:gd name="T108" fmla="*/ 64 w 102"/>
                <a:gd name="T109" fmla="*/ 5 h 7"/>
                <a:gd name="T110" fmla="*/ 95 w 102"/>
                <a:gd name="T111" fmla="*/ 1 h 7"/>
                <a:gd name="T112" fmla="*/ 32 w 102"/>
                <a:gd name="T113" fmla="*/ 6 h 7"/>
                <a:gd name="T114" fmla="*/ 9 w 102"/>
                <a:gd name="T115" fmla="*/ 2 h 7"/>
                <a:gd name="T116" fmla="*/ 83 w 102"/>
                <a:gd name="T117" fmla="*/ 3 h 7"/>
                <a:gd name="T118" fmla="*/ 53 w 102"/>
                <a:gd name="T119" fmla="*/ 5 h 7"/>
                <a:gd name="T120" fmla="*/ 11 w 102"/>
                <a:gd name="T1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2" h="7">
                  <a:moveTo>
                    <a:pt x="35" y="3"/>
                  </a:moveTo>
                  <a:cubicBezTo>
                    <a:pt x="35" y="3"/>
                    <a:pt x="35" y="3"/>
                    <a:pt x="35" y="2"/>
                  </a:cubicBezTo>
                  <a:cubicBezTo>
                    <a:pt x="35" y="2"/>
                    <a:pt x="35" y="3"/>
                    <a:pt x="35" y="3"/>
                  </a:cubicBezTo>
                  <a:cubicBezTo>
                    <a:pt x="35" y="3"/>
                    <a:pt x="35" y="2"/>
                    <a:pt x="35" y="2"/>
                  </a:cubicBezTo>
                  <a:cubicBezTo>
                    <a:pt x="35" y="2"/>
                    <a:pt x="35" y="2"/>
                    <a:pt x="35" y="2"/>
                  </a:cubicBezTo>
                  <a:cubicBezTo>
                    <a:pt x="35" y="3"/>
                    <a:pt x="35" y="3"/>
                    <a:pt x="35" y="3"/>
                  </a:cubicBezTo>
                  <a:cubicBezTo>
                    <a:pt x="35" y="3"/>
                    <a:pt x="35" y="3"/>
                    <a:pt x="34" y="3"/>
                  </a:cubicBezTo>
                  <a:cubicBezTo>
                    <a:pt x="34" y="3"/>
                    <a:pt x="34" y="3"/>
                    <a:pt x="34" y="3"/>
                  </a:cubicBezTo>
                  <a:cubicBezTo>
                    <a:pt x="34" y="4"/>
                    <a:pt x="34" y="4"/>
                    <a:pt x="33" y="4"/>
                  </a:cubicBezTo>
                  <a:cubicBezTo>
                    <a:pt x="33" y="5"/>
                    <a:pt x="33" y="5"/>
                    <a:pt x="33" y="6"/>
                  </a:cubicBezTo>
                  <a:cubicBezTo>
                    <a:pt x="33" y="6"/>
                    <a:pt x="33" y="7"/>
                    <a:pt x="33" y="7"/>
                  </a:cubicBezTo>
                  <a:cubicBezTo>
                    <a:pt x="32" y="7"/>
                    <a:pt x="31" y="7"/>
                    <a:pt x="30" y="7"/>
                  </a:cubicBezTo>
                  <a:cubicBezTo>
                    <a:pt x="30" y="7"/>
                    <a:pt x="29" y="7"/>
                    <a:pt x="29" y="7"/>
                  </a:cubicBezTo>
                  <a:cubicBezTo>
                    <a:pt x="29" y="6"/>
                    <a:pt x="29" y="6"/>
                    <a:pt x="29" y="6"/>
                  </a:cubicBezTo>
                  <a:cubicBezTo>
                    <a:pt x="29" y="6"/>
                    <a:pt x="29" y="6"/>
                    <a:pt x="28" y="6"/>
                  </a:cubicBezTo>
                  <a:cubicBezTo>
                    <a:pt x="28" y="6"/>
                    <a:pt x="28" y="6"/>
                    <a:pt x="28" y="6"/>
                  </a:cubicBezTo>
                  <a:cubicBezTo>
                    <a:pt x="28" y="6"/>
                    <a:pt x="28" y="6"/>
                    <a:pt x="28" y="6"/>
                  </a:cubicBezTo>
                  <a:cubicBezTo>
                    <a:pt x="28" y="6"/>
                    <a:pt x="27" y="6"/>
                    <a:pt x="27" y="6"/>
                  </a:cubicBezTo>
                  <a:cubicBezTo>
                    <a:pt x="27" y="6"/>
                    <a:pt x="27" y="6"/>
                    <a:pt x="26" y="6"/>
                  </a:cubicBezTo>
                  <a:cubicBezTo>
                    <a:pt x="26" y="6"/>
                    <a:pt x="26" y="6"/>
                    <a:pt x="26" y="6"/>
                  </a:cubicBezTo>
                  <a:cubicBezTo>
                    <a:pt x="26" y="6"/>
                    <a:pt x="26" y="6"/>
                    <a:pt x="26" y="6"/>
                  </a:cubicBezTo>
                  <a:cubicBezTo>
                    <a:pt x="25" y="6"/>
                    <a:pt x="25" y="6"/>
                    <a:pt x="25" y="6"/>
                  </a:cubicBezTo>
                  <a:cubicBezTo>
                    <a:pt x="25" y="6"/>
                    <a:pt x="25" y="7"/>
                    <a:pt x="25" y="7"/>
                  </a:cubicBezTo>
                  <a:cubicBezTo>
                    <a:pt x="25" y="7"/>
                    <a:pt x="24" y="7"/>
                    <a:pt x="24" y="7"/>
                  </a:cubicBezTo>
                  <a:cubicBezTo>
                    <a:pt x="24" y="7"/>
                    <a:pt x="23" y="7"/>
                    <a:pt x="23" y="6"/>
                  </a:cubicBezTo>
                  <a:cubicBezTo>
                    <a:pt x="23" y="6"/>
                    <a:pt x="23" y="6"/>
                    <a:pt x="23" y="6"/>
                  </a:cubicBezTo>
                  <a:cubicBezTo>
                    <a:pt x="23" y="6"/>
                    <a:pt x="23" y="6"/>
                    <a:pt x="23" y="6"/>
                  </a:cubicBezTo>
                  <a:cubicBezTo>
                    <a:pt x="23" y="6"/>
                    <a:pt x="23" y="6"/>
                    <a:pt x="23" y="6"/>
                  </a:cubicBezTo>
                  <a:cubicBezTo>
                    <a:pt x="23" y="7"/>
                    <a:pt x="22" y="7"/>
                    <a:pt x="22" y="7"/>
                  </a:cubicBezTo>
                  <a:cubicBezTo>
                    <a:pt x="22" y="7"/>
                    <a:pt x="22" y="7"/>
                    <a:pt x="21" y="7"/>
                  </a:cubicBezTo>
                  <a:cubicBezTo>
                    <a:pt x="21" y="7"/>
                    <a:pt x="21" y="7"/>
                    <a:pt x="21" y="7"/>
                  </a:cubicBezTo>
                  <a:cubicBezTo>
                    <a:pt x="21" y="6"/>
                    <a:pt x="20" y="6"/>
                    <a:pt x="20" y="6"/>
                  </a:cubicBezTo>
                  <a:cubicBezTo>
                    <a:pt x="20" y="6"/>
                    <a:pt x="20" y="5"/>
                    <a:pt x="21" y="5"/>
                  </a:cubicBezTo>
                  <a:cubicBezTo>
                    <a:pt x="21" y="5"/>
                    <a:pt x="21" y="5"/>
                    <a:pt x="22" y="5"/>
                  </a:cubicBezTo>
                  <a:cubicBezTo>
                    <a:pt x="21" y="5"/>
                    <a:pt x="21" y="5"/>
                    <a:pt x="21" y="5"/>
                  </a:cubicBezTo>
                  <a:cubicBezTo>
                    <a:pt x="21" y="5"/>
                    <a:pt x="21" y="5"/>
                    <a:pt x="21" y="5"/>
                  </a:cubicBezTo>
                  <a:cubicBezTo>
                    <a:pt x="21" y="4"/>
                    <a:pt x="20" y="4"/>
                    <a:pt x="19" y="4"/>
                  </a:cubicBezTo>
                  <a:cubicBezTo>
                    <a:pt x="18" y="4"/>
                    <a:pt x="18" y="5"/>
                    <a:pt x="18" y="5"/>
                  </a:cubicBezTo>
                  <a:cubicBezTo>
                    <a:pt x="18" y="5"/>
                    <a:pt x="18" y="5"/>
                    <a:pt x="18" y="5"/>
                  </a:cubicBezTo>
                  <a:cubicBezTo>
                    <a:pt x="18" y="5"/>
                    <a:pt x="18" y="6"/>
                    <a:pt x="18" y="6"/>
                  </a:cubicBezTo>
                  <a:cubicBezTo>
                    <a:pt x="18" y="6"/>
                    <a:pt x="18" y="6"/>
                    <a:pt x="18" y="6"/>
                  </a:cubicBezTo>
                  <a:cubicBezTo>
                    <a:pt x="18" y="6"/>
                    <a:pt x="18" y="6"/>
                    <a:pt x="18" y="6"/>
                  </a:cubicBezTo>
                  <a:cubicBezTo>
                    <a:pt x="18" y="7"/>
                    <a:pt x="18" y="7"/>
                    <a:pt x="18" y="7"/>
                  </a:cubicBezTo>
                  <a:cubicBezTo>
                    <a:pt x="17" y="7"/>
                    <a:pt x="17" y="7"/>
                    <a:pt x="17" y="6"/>
                  </a:cubicBezTo>
                  <a:cubicBezTo>
                    <a:pt x="16" y="6"/>
                    <a:pt x="16" y="6"/>
                    <a:pt x="16" y="6"/>
                  </a:cubicBezTo>
                  <a:cubicBezTo>
                    <a:pt x="16" y="7"/>
                    <a:pt x="16" y="7"/>
                    <a:pt x="16" y="7"/>
                  </a:cubicBezTo>
                  <a:cubicBezTo>
                    <a:pt x="15" y="7"/>
                    <a:pt x="15" y="7"/>
                    <a:pt x="15" y="6"/>
                  </a:cubicBezTo>
                  <a:cubicBezTo>
                    <a:pt x="14" y="6"/>
                    <a:pt x="14" y="6"/>
                    <a:pt x="14" y="6"/>
                  </a:cubicBezTo>
                  <a:cubicBezTo>
                    <a:pt x="13" y="6"/>
                    <a:pt x="13" y="6"/>
                    <a:pt x="13" y="6"/>
                  </a:cubicBezTo>
                  <a:cubicBezTo>
                    <a:pt x="13" y="6"/>
                    <a:pt x="12" y="6"/>
                    <a:pt x="12" y="6"/>
                  </a:cubicBezTo>
                  <a:cubicBezTo>
                    <a:pt x="12" y="5"/>
                    <a:pt x="11" y="5"/>
                    <a:pt x="11" y="4"/>
                  </a:cubicBezTo>
                  <a:cubicBezTo>
                    <a:pt x="11" y="4"/>
                    <a:pt x="11" y="4"/>
                    <a:pt x="11" y="4"/>
                  </a:cubicBezTo>
                  <a:cubicBezTo>
                    <a:pt x="10" y="5"/>
                    <a:pt x="10" y="5"/>
                    <a:pt x="10" y="5"/>
                  </a:cubicBezTo>
                  <a:cubicBezTo>
                    <a:pt x="10" y="5"/>
                    <a:pt x="10" y="6"/>
                    <a:pt x="10" y="6"/>
                  </a:cubicBezTo>
                  <a:cubicBezTo>
                    <a:pt x="10" y="6"/>
                    <a:pt x="10" y="6"/>
                    <a:pt x="10" y="6"/>
                  </a:cubicBezTo>
                  <a:cubicBezTo>
                    <a:pt x="10" y="6"/>
                    <a:pt x="11" y="6"/>
                    <a:pt x="11" y="6"/>
                  </a:cubicBezTo>
                  <a:cubicBezTo>
                    <a:pt x="11" y="6"/>
                    <a:pt x="11" y="6"/>
                    <a:pt x="11" y="6"/>
                  </a:cubicBezTo>
                  <a:cubicBezTo>
                    <a:pt x="11" y="6"/>
                    <a:pt x="10" y="7"/>
                    <a:pt x="10" y="6"/>
                  </a:cubicBezTo>
                  <a:cubicBezTo>
                    <a:pt x="9" y="6"/>
                    <a:pt x="9" y="6"/>
                    <a:pt x="8" y="6"/>
                  </a:cubicBezTo>
                  <a:cubicBezTo>
                    <a:pt x="8" y="6"/>
                    <a:pt x="8" y="6"/>
                    <a:pt x="8" y="6"/>
                  </a:cubicBezTo>
                  <a:cubicBezTo>
                    <a:pt x="7" y="6"/>
                    <a:pt x="7" y="6"/>
                    <a:pt x="7" y="6"/>
                  </a:cubicBezTo>
                  <a:cubicBezTo>
                    <a:pt x="7" y="6"/>
                    <a:pt x="7" y="6"/>
                    <a:pt x="7" y="6"/>
                  </a:cubicBezTo>
                  <a:cubicBezTo>
                    <a:pt x="7" y="7"/>
                    <a:pt x="6" y="7"/>
                    <a:pt x="6" y="7"/>
                  </a:cubicBezTo>
                  <a:cubicBezTo>
                    <a:pt x="6" y="7"/>
                    <a:pt x="6" y="7"/>
                    <a:pt x="6" y="7"/>
                  </a:cubicBezTo>
                  <a:cubicBezTo>
                    <a:pt x="5" y="7"/>
                    <a:pt x="5" y="7"/>
                    <a:pt x="4" y="7"/>
                  </a:cubicBezTo>
                  <a:cubicBezTo>
                    <a:pt x="4" y="6"/>
                    <a:pt x="4" y="6"/>
                    <a:pt x="4" y="6"/>
                  </a:cubicBezTo>
                  <a:cubicBezTo>
                    <a:pt x="5" y="6"/>
                    <a:pt x="4" y="5"/>
                    <a:pt x="4" y="5"/>
                  </a:cubicBezTo>
                  <a:cubicBezTo>
                    <a:pt x="4" y="5"/>
                    <a:pt x="3" y="5"/>
                    <a:pt x="3" y="5"/>
                  </a:cubicBezTo>
                  <a:cubicBezTo>
                    <a:pt x="3" y="5"/>
                    <a:pt x="3" y="5"/>
                    <a:pt x="3" y="5"/>
                  </a:cubicBezTo>
                  <a:cubicBezTo>
                    <a:pt x="3" y="6"/>
                    <a:pt x="2" y="6"/>
                    <a:pt x="2" y="6"/>
                  </a:cubicBezTo>
                  <a:cubicBezTo>
                    <a:pt x="2" y="6"/>
                    <a:pt x="2" y="5"/>
                    <a:pt x="2" y="5"/>
                  </a:cubicBezTo>
                  <a:cubicBezTo>
                    <a:pt x="2" y="5"/>
                    <a:pt x="2" y="5"/>
                    <a:pt x="2" y="4"/>
                  </a:cubicBezTo>
                  <a:cubicBezTo>
                    <a:pt x="2" y="5"/>
                    <a:pt x="2" y="5"/>
                    <a:pt x="2" y="5"/>
                  </a:cubicBezTo>
                  <a:cubicBezTo>
                    <a:pt x="2" y="4"/>
                    <a:pt x="2" y="4"/>
                    <a:pt x="2" y="4"/>
                  </a:cubicBezTo>
                  <a:cubicBezTo>
                    <a:pt x="3" y="4"/>
                    <a:pt x="3" y="4"/>
                    <a:pt x="3" y="4"/>
                  </a:cubicBezTo>
                  <a:cubicBezTo>
                    <a:pt x="3" y="3"/>
                    <a:pt x="2" y="3"/>
                    <a:pt x="2" y="3"/>
                  </a:cubicBezTo>
                  <a:cubicBezTo>
                    <a:pt x="1" y="3"/>
                    <a:pt x="1" y="3"/>
                    <a:pt x="1" y="3"/>
                  </a:cubicBezTo>
                  <a:cubicBezTo>
                    <a:pt x="1" y="3"/>
                    <a:pt x="1" y="3"/>
                    <a:pt x="1" y="3"/>
                  </a:cubicBezTo>
                  <a:cubicBezTo>
                    <a:pt x="1" y="2"/>
                    <a:pt x="1" y="2"/>
                    <a:pt x="0" y="2"/>
                  </a:cubicBezTo>
                  <a:cubicBezTo>
                    <a:pt x="0" y="2"/>
                    <a:pt x="0" y="2"/>
                    <a:pt x="0" y="1"/>
                  </a:cubicBezTo>
                  <a:cubicBezTo>
                    <a:pt x="0" y="2"/>
                    <a:pt x="0" y="2"/>
                    <a:pt x="0" y="2"/>
                  </a:cubicBezTo>
                  <a:cubicBezTo>
                    <a:pt x="0" y="1"/>
                    <a:pt x="0" y="1"/>
                    <a:pt x="0" y="1"/>
                  </a:cubicBezTo>
                  <a:cubicBezTo>
                    <a:pt x="0" y="1"/>
                    <a:pt x="1" y="1"/>
                    <a:pt x="1" y="1"/>
                  </a:cubicBezTo>
                  <a:cubicBezTo>
                    <a:pt x="1" y="1"/>
                    <a:pt x="1" y="1"/>
                    <a:pt x="1" y="1"/>
                  </a:cubicBezTo>
                  <a:cubicBezTo>
                    <a:pt x="1" y="2"/>
                    <a:pt x="1" y="2"/>
                    <a:pt x="2" y="1"/>
                  </a:cubicBezTo>
                  <a:cubicBezTo>
                    <a:pt x="2" y="1"/>
                    <a:pt x="2" y="1"/>
                    <a:pt x="2" y="1"/>
                  </a:cubicBezTo>
                  <a:cubicBezTo>
                    <a:pt x="2" y="2"/>
                    <a:pt x="2" y="2"/>
                    <a:pt x="3" y="2"/>
                  </a:cubicBezTo>
                  <a:cubicBezTo>
                    <a:pt x="3" y="2"/>
                    <a:pt x="3" y="2"/>
                    <a:pt x="3" y="3"/>
                  </a:cubicBezTo>
                  <a:cubicBezTo>
                    <a:pt x="4" y="3"/>
                    <a:pt x="4" y="3"/>
                    <a:pt x="4" y="3"/>
                  </a:cubicBezTo>
                  <a:cubicBezTo>
                    <a:pt x="4" y="3"/>
                    <a:pt x="4" y="3"/>
                    <a:pt x="4" y="3"/>
                  </a:cubicBezTo>
                  <a:cubicBezTo>
                    <a:pt x="5" y="3"/>
                    <a:pt x="5" y="3"/>
                    <a:pt x="5" y="3"/>
                  </a:cubicBezTo>
                  <a:cubicBezTo>
                    <a:pt x="5" y="3"/>
                    <a:pt x="5" y="2"/>
                    <a:pt x="5" y="2"/>
                  </a:cubicBezTo>
                  <a:cubicBezTo>
                    <a:pt x="5" y="2"/>
                    <a:pt x="6" y="2"/>
                    <a:pt x="6" y="2"/>
                  </a:cubicBezTo>
                  <a:cubicBezTo>
                    <a:pt x="6" y="2"/>
                    <a:pt x="6" y="1"/>
                    <a:pt x="6" y="1"/>
                  </a:cubicBezTo>
                  <a:cubicBezTo>
                    <a:pt x="6" y="1"/>
                    <a:pt x="6" y="1"/>
                    <a:pt x="6" y="1"/>
                  </a:cubicBezTo>
                  <a:cubicBezTo>
                    <a:pt x="6" y="1"/>
                    <a:pt x="6" y="1"/>
                    <a:pt x="6" y="1"/>
                  </a:cubicBezTo>
                  <a:cubicBezTo>
                    <a:pt x="7" y="1"/>
                    <a:pt x="7" y="1"/>
                    <a:pt x="7" y="0"/>
                  </a:cubicBezTo>
                  <a:cubicBezTo>
                    <a:pt x="7" y="0"/>
                    <a:pt x="8" y="0"/>
                    <a:pt x="8" y="0"/>
                  </a:cubicBezTo>
                  <a:cubicBezTo>
                    <a:pt x="8" y="0"/>
                    <a:pt x="8" y="0"/>
                    <a:pt x="8" y="0"/>
                  </a:cubicBezTo>
                  <a:cubicBezTo>
                    <a:pt x="8" y="0"/>
                    <a:pt x="9" y="0"/>
                    <a:pt x="9" y="0"/>
                  </a:cubicBezTo>
                  <a:cubicBezTo>
                    <a:pt x="9" y="0"/>
                    <a:pt x="9" y="0"/>
                    <a:pt x="9" y="1"/>
                  </a:cubicBezTo>
                  <a:cubicBezTo>
                    <a:pt x="9" y="1"/>
                    <a:pt x="9" y="1"/>
                    <a:pt x="10" y="1"/>
                  </a:cubicBezTo>
                  <a:cubicBezTo>
                    <a:pt x="10" y="1"/>
                    <a:pt x="10" y="0"/>
                    <a:pt x="11" y="0"/>
                  </a:cubicBezTo>
                  <a:cubicBezTo>
                    <a:pt x="11" y="0"/>
                    <a:pt x="11" y="0"/>
                    <a:pt x="11" y="0"/>
                  </a:cubicBezTo>
                  <a:cubicBezTo>
                    <a:pt x="11" y="0"/>
                    <a:pt x="11" y="1"/>
                    <a:pt x="12" y="0"/>
                  </a:cubicBezTo>
                  <a:cubicBezTo>
                    <a:pt x="12" y="0"/>
                    <a:pt x="13" y="0"/>
                    <a:pt x="13" y="0"/>
                  </a:cubicBezTo>
                  <a:cubicBezTo>
                    <a:pt x="13" y="0"/>
                    <a:pt x="13" y="1"/>
                    <a:pt x="13" y="1"/>
                  </a:cubicBezTo>
                  <a:cubicBezTo>
                    <a:pt x="13" y="1"/>
                    <a:pt x="13" y="1"/>
                    <a:pt x="13" y="1"/>
                  </a:cubicBezTo>
                  <a:cubicBezTo>
                    <a:pt x="13" y="2"/>
                    <a:pt x="13" y="2"/>
                    <a:pt x="13" y="2"/>
                  </a:cubicBezTo>
                  <a:cubicBezTo>
                    <a:pt x="13" y="2"/>
                    <a:pt x="12" y="2"/>
                    <a:pt x="12" y="2"/>
                  </a:cubicBezTo>
                  <a:cubicBezTo>
                    <a:pt x="12" y="2"/>
                    <a:pt x="12" y="2"/>
                    <a:pt x="12" y="2"/>
                  </a:cubicBezTo>
                  <a:cubicBezTo>
                    <a:pt x="12" y="2"/>
                    <a:pt x="11" y="2"/>
                    <a:pt x="11" y="2"/>
                  </a:cubicBezTo>
                  <a:cubicBezTo>
                    <a:pt x="11" y="3"/>
                    <a:pt x="11" y="3"/>
                    <a:pt x="11" y="3"/>
                  </a:cubicBezTo>
                  <a:cubicBezTo>
                    <a:pt x="12" y="4"/>
                    <a:pt x="12" y="4"/>
                    <a:pt x="12" y="4"/>
                  </a:cubicBezTo>
                  <a:cubicBezTo>
                    <a:pt x="12" y="5"/>
                    <a:pt x="12" y="5"/>
                    <a:pt x="13" y="5"/>
                  </a:cubicBezTo>
                  <a:cubicBezTo>
                    <a:pt x="13" y="5"/>
                    <a:pt x="13" y="5"/>
                    <a:pt x="13" y="5"/>
                  </a:cubicBezTo>
                  <a:cubicBezTo>
                    <a:pt x="14" y="5"/>
                    <a:pt x="14" y="5"/>
                    <a:pt x="14" y="5"/>
                  </a:cubicBezTo>
                  <a:cubicBezTo>
                    <a:pt x="14" y="5"/>
                    <a:pt x="14" y="5"/>
                    <a:pt x="14" y="5"/>
                  </a:cubicBezTo>
                  <a:cubicBezTo>
                    <a:pt x="15" y="5"/>
                    <a:pt x="15" y="5"/>
                    <a:pt x="15" y="5"/>
                  </a:cubicBezTo>
                  <a:cubicBezTo>
                    <a:pt x="15" y="5"/>
                    <a:pt x="14" y="5"/>
                    <a:pt x="14" y="5"/>
                  </a:cubicBezTo>
                  <a:cubicBezTo>
                    <a:pt x="14" y="5"/>
                    <a:pt x="14" y="4"/>
                    <a:pt x="13" y="4"/>
                  </a:cubicBezTo>
                  <a:cubicBezTo>
                    <a:pt x="13" y="4"/>
                    <a:pt x="13" y="4"/>
                    <a:pt x="13" y="3"/>
                  </a:cubicBezTo>
                  <a:cubicBezTo>
                    <a:pt x="13" y="3"/>
                    <a:pt x="14" y="3"/>
                    <a:pt x="13" y="2"/>
                  </a:cubicBezTo>
                  <a:cubicBezTo>
                    <a:pt x="13" y="2"/>
                    <a:pt x="13" y="2"/>
                    <a:pt x="13" y="2"/>
                  </a:cubicBezTo>
                  <a:cubicBezTo>
                    <a:pt x="13" y="2"/>
                    <a:pt x="14" y="2"/>
                    <a:pt x="14" y="2"/>
                  </a:cubicBezTo>
                  <a:cubicBezTo>
                    <a:pt x="14" y="1"/>
                    <a:pt x="15" y="1"/>
                    <a:pt x="15" y="2"/>
                  </a:cubicBezTo>
                  <a:cubicBezTo>
                    <a:pt x="15" y="2"/>
                    <a:pt x="16" y="2"/>
                    <a:pt x="16" y="3"/>
                  </a:cubicBezTo>
                  <a:cubicBezTo>
                    <a:pt x="17" y="3"/>
                    <a:pt x="17" y="3"/>
                    <a:pt x="17" y="3"/>
                  </a:cubicBezTo>
                  <a:cubicBezTo>
                    <a:pt x="17" y="3"/>
                    <a:pt x="17" y="3"/>
                    <a:pt x="17" y="3"/>
                  </a:cubicBezTo>
                  <a:cubicBezTo>
                    <a:pt x="17" y="3"/>
                    <a:pt x="17" y="3"/>
                    <a:pt x="17" y="3"/>
                  </a:cubicBezTo>
                  <a:cubicBezTo>
                    <a:pt x="17" y="3"/>
                    <a:pt x="17" y="3"/>
                    <a:pt x="17" y="3"/>
                  </a:cubicBezTo>
                  <a:cubicBezTo>
                    <a:pt x="17" y="2"/>
                    <a:pt x="17" y="1"/>
                    <a:pt x="18" y="1"/>
                  </a:cubicBezTo>
                  <a:cubicBezTo>
                    <a:pt x="18" y="1"/>
                    <a:pt x="18" y="1"/>
                    <a:pt x="18" y="1"/>
                  </a:cubicBezTo>
                  <a:cubicBezTo>
                    <a:pt x="18" y="1"/>
                    <a:pt x="19" y="1"/>
                    <a:pt x="19" y="0"/>
                  </a:cubicBezTo>
                  <a:cubicBezTo>
                    <a:pt x="19" y="0"/>
                    <a:pt x="19" y="0"/>
                    <a:pt x="19" y="0"/>
                  </a:cubicBezTo>
                  <a:cubicBezTo>
                    <a:pt x="19" y="1"/>
                    <a:pt x="19" y="1"/>
                    <a:pt x="19" y="1"/>
                  </a:cubicBezTo>
                  <a:cubicBezTo>
                    <a:pt x="19" y="1"/>
                    <a:pt x="19" y="1"/>
                    <a:pt x="19" y="2"/>
                  </a:cubicBezTo>
                  <a:cubicBezTo>
                    <a:pt x="19" y="2"/>
                    <a:pt x="19" y="2"/>
                    <a:pt x="19" y="2"/>
                  </a:cubicBezTo>
                  <a:cubicBezTo>
                    <a:pt x="19" y="2"/>
                    <a:pt x="19" y="2"/>
                    <a:pt x="20" y="2"/>
                  </a:cubicBezTo>
                  <a:cubicBezTo>
                    <a:pt x="20" y="2"/>
                    <a:pt x="20" y="2"/>
                    <a:pt x="20" y="2"/>
                  </a:cubicBezTo>
                  <a:cubicBezTo>
                    <a:pt x="20" y="1"/>
                    <a:pt x="20" y="1"/>
                    <a:pt x="21" y="1"/>
                  </a:cubicBezTo>
                  <a:cubicBezTo>
                    <a:pt x="21" y="1"/>
                    <a:pt x="22" y="0"/>
                    <a:pt x="22" y="0"/>
                  </a:cubicBezTo>
                  <a:cubicBezTo>
                    <a:pt x="22" y="0"/>
                    <a:pt x="23" y="0"/>
                    <a:pt x="23" y="0"/>
                  </a:cubicBezTo>
                  <a:cubicBezTo>
                    <a:pt x="23" y="0"/>
                    <a:pt x="23" y="0"/>
                    <a:pt x="23" y="0"/>
                  </a:cubicBezTo>
                  <a:cubicBezTo>
                    <a:pt x="23" y="0"/>
                    <a:pt x="23" y="1"/>
                    <a:pt x="23" y="1"/>
                  </a:cubicBezTo>
                  <a:cubicBezTo>
                    <a:pt x="23" y="1"/>
                    <a:pt x="23" y="1"/>
                    <a:pt x="23" y="1"/>
                  </a:cubicBezTo>
                  <a:cubicBezTo>
                    <a:pt x="23" y="1"/>
                    <a:pt x="23" y="2"/>
                    <a:pt x="24" y="2"/>
                  </a:cubicBezTo>
                  <a:cubicBezTo>
                    <a:pt x="24" y="2"/>
                    <a:pt x="25" y="2"/>
                    <a:pt x="25" y="2"/>
                  </a:cubicBezTo>
                  <a:cubicBezTo>
                    <a:pt x="25" y="2"/>
                    <a:pt x="26" y="3"/>
                    <a:pt x="26" y="4"/>
                  </a:cubicBezTo>
                  <a:cubicBezTo>
                    <a:pt x="26" y="4"/>
                    <a:pt x="26" y="4"/>
                    <a:pt x="26" y="4"/>
                  </a:cubicBezTo>
                  <a:cubicBezTo>
                    <a:pt x="27" y="4"/>
                    <a:pt x="28" y="4"/>
                    <a:pt x="29" y="4"/>
                  </a:cubicBezTo>
                  <a:cubicBezTo>
                    <a:pt x="30" y="3"/>
                    <a:pt x="30" y="4"/>
                    <a:pt x="31" y="3"/>
                  </a:cubicBezTo>
                  <a:cubicBezTo>
                    <a:pt x="31" y="3"/>
                    <a:pt x="31" y="3"/>
                    <a:pt x="32" y="4"/>
                  </a:cubicBezTo>
                  <a:cubicBezTo>
                    <a:pt x="32" y="4"/>
                    <a:pt x="32" y="4"/>
                    <a:pt x="32" y="3"/>
                  </a:cubicBezTo>
                  <a:cubicBezTo>
                    <a:pt x="32" y="3"/>
                    <a:pt x="32" y="3"/>
                    <a:pt x="32" y="3"/>
                  </a:cubicBezTo>
                  <a:cubicBezTo>
                    <a:pt x="33" y="2"/>
                    <a:pt x="33" y="2"/>
                    <a:pt x="33" y="2"/>
                  </a:cubicBezTo>
                  <a:cubicBezTo>
                    <a:pt x="32" y="1"/>
                    <a:pt x="32" y="1"/>
                    <a:pt x="32" y="1"/>
                  </a:cubicBezTo>
                  <a:cubicBezTo>
                    <a:pt x="32" y="1"/>
                    <a:pt x="32" y="1"/>
                    <a:pt x="32" y="1"/>
                  </a:cubicBezTo>
                  <a:cubicBezTo>
                    <a:pt x="32" y="1"/>
                    <a:pt x="32" y="0"/>
                    <a:pt x="32" y="0"/>
                  </a:cubicBezTo>
                  <a:cubicBezTo>
                    <a:pt x="32" y="0"/>
                    <a:pt x="33" y="0"/>
                    <a:pt x="33" y="1"/>
                  </a:cubicBezTo>
                  <a:cubicBezTo>
                    <a:pt x="33" y="1"/>
                    <a:pt x="33" y="1"/>
                    <a:pt x="33" y="1"/>
                  </a:cubicBezTo>
                  <a:cubicBezTo>
                    <a:pt x="34" y="1"/>
                    <a:pt x="34" y="1"/>
                    <a:pt x="34" y="1"/>
                  </a:cubicBezTo>
                  <a:cubicBezTo>
                    <a:pt x="34" y="1"/>
                    <a:pt x="35" y="0"/>
                    <a:pt x="35" y="0"/>
                  </a:cubicBezTo>
                  <a:cubicBezTo>
                    <a:pt x="35" y="0"/>
                    <a:pt x="35" y="0"/>
                    <a:pt x="36" y="0"/>
                  </a:cubicBezTo>
                  <a:cubicBezTo>
                    <a:pt x="36" y="0"/>
                    <a:pt x="36" y="0"/>
                    <a:pt x="36" y="1"/>
                  </a:cubicBezTo>
                  <a:cubicBezTo>
                    <a:pt x="36" y="1"/>
                    <a:pt x="36" y="1"/>
                    <a:pt x="36" y="1"/>
                  </a:cubicBezTo>
                  <a:cubicBezTo>
                    <a:pt x="35" y="1"/>
                    <a:pt x="35" y="1"/>
                    <a:pt x="35" y="1"/>
                  </a:cubicBezTo>
                  <a:cubicBezTo>
                    <a:pt x="35" y="1"/>
                    <a:pt x="34" y="1"/>
                    <a:pt x="34" y="1"/>
                  </a:cubicBezTo>
                  <a:cubicBezTo>
                    <a:pt x="35" y="1"/>
                    <a:pt x="35" y="1"/>
                    <a:pt x="35" y="1"/>
                  </a:cubicBezTo>
                  <a:cubicBezTo>
                    <a:pt x="35" y="1"/>
                    <a:pt x="35" y="2"/>
                    <a:pt x="35" y="1"/>
                  </a:cubicBezTo>
                  <a:cubicBezTo>
                    <a:pt x="36" y="1"/>
                    <a:pt x="37" y="1"/>
                    <a:pt x="37" y="1"/>
                  </a:cubicBezTo>
                  <a:cubicBezTo>
                    <a:pt x="37" y="1"/>
                    <a:pt x="38" y="1"/>
                    <a:pt x="38" y="1"/>
                  </a:cubicBezTo>
                  <a:cubicBezTo>
                    <a:pt x="38" y="1"/>
                    <a:pt x="37" y="1"/>
                    <a:pt x="37" y="1"/>
                  </a:cubicBezTo>
                  <a:cubicBezTo>
                    <a:pt x="37" y="2"/>
                    <a:pt x="37" y="2"/>
                    <a:pt x="37" y="2"/>
                  </a:cubicBezTo>
                  <a:cubicBezTo>
                    <a:pt x="37" y="2"/>
                    <a:pt x="37" y="2"/>
                    <a:pt x="37" y="3"/>
                  </a:cubicBezTo>
                  <a:cubicBezTo>
                    <a:pt x="37" y="3"/>
                    <a:pt x="36" y="3"/>
                    <a:pt x="36" y="4"/>
                  </a:cubicBezTo>
                  <a:cubicBezTo>
                    <a:pt x="36" y="4"/>
                    <a:pt x="36" y="4"/>
                    <a:pt x="36" y="4"/>
                  </a:cubicBezTo>
                  <a:cubicBezTo>
                    <a:pt x="37" y="4"/>
                    <a:pt x="37" y="4"/>
                    <a:pt x="37" y="4"/>
                  </a:cubicBezTo>
                  <a:cubicBezTo>
                    <a:pt x="37" y="3"/>
                    <a:pt x="37" y="3"/>
                    <a:pt x="38" y="3"/>
                  </a:cubicBezTo>
                  <a:cubicBezTo>
                    <a:pt x="38" y="3"/>
                    <a:pt x="38" y="3"/>
                    <a:pt x="38" y="3"/>
                  </a:cubicBezTo>
                  <a:cubicBezTo>
                    <a:pt x="39" y="3"/>
                    <a:pt x="39" y="3"/>
                    <a:pt x="39" y="2"/>
                  </a:cubicBezTo>
                  <a:cubicBezTo>
                    <a:pt x="39" y="2"/>
                    <a:pt x="39" y="2"/>
                    <a:pt x="40" y="2"/>
                  </a:cubicBezTo>
                  <a:cubicBezTo>
                    <a:pt x="40" y="2"/>
                    <a:pt x="40" y="2"/>
                    <a:pt x="40" y="3"/>
                  </a:cubicBezTo>
                  <a:cubicBezTo>
                    <a:pt x="40" y="3"/>
                    <a:pt x="41" y="3"/>
                    <a:pt x="41" y="2"/>
                  </a:cubicBezTo>
                  <a:cubicBezTo>
                    <a:pt x="42" y="2"/>
                    <a:pt x="42" y="2"/>
                    <a:pt x="42" y="1"/>
                  </a:cubicBezTo>
                  <a:cubicBezTo>
                    <a:pt x="42" y="1"/>
                    <a:pt x="42" y="1"/>
                    <a:pt x="42" y="0"/>
                  </a:cubicBezTo>
                  <a:cubicBezTo>
                    <a:pt x="42" y="0"/>
                    <a:pt x="42" y="0"/>
                    <a:pt x="42" y="0"/>
                  </a:cubicBezTo>
                  <a:cubicBezTo>
                    <a:pt x="42" y="1"/>
                    <a:pt x="42" y="1"/>
                    <a:pt x="42" y="1"/>
                  </a:cubicBezTo>
                  <a:cubicBezTo>
                    <a:pt x="43" y="1"/>
                    <a:pt x="43" y="1"/>
                    <a:pt x="43" y="1"/>
                  </a:cubicBezTo>
                  <a:cubicBezTo>
                    <a:pt x="43" y="2"/>
                    <a:pt x="43" y="2"/>
                    <a:pt x="43" y="2"/>
                  </a:cubicBezTo>
                  <a:cubicBezTo>
                    <a:pt x="43" y="2"/>
                    <a:pt x="43" y="3"/>
                    <a:pt x="43" y="3"/>
                  </a:cubicBezTo>
                  <a:cubicBezTo>
                    <a:pt x="43" y="3"/>
                    <a:pt x="43" y="4"/>
                    <a:pt x="43" y="4"/>
                  </a:cubicBezTo>
                  <a:cubicBezTo>
                    <a:pt x="44" y="4"/>
                    <a:pt x="44" y="4"/>
                    <a:pt x="45" y="3"/>
                  </a:cubicBezTo>
                  <a:cubicBezTo>
                    <a:pt x="45" y="3"/>
                    <a:pt x="45" y="3"/>
                    <a:pt x="45" y="3"/>
                  </a:cubicBezTo>
                  <a:cubicBezTo>
                    <a:pt x="45" y="3"/>
                    <a:pt x="45" y="2"/>
                    <a:pt x="45" y="2"/>
                  </a:cubicBezTo>
                  <a:cubicBezTo>
                    <a:pt x="45" y="1"/>
                    <a:pt x="46" y="1"/>
                    <a:pt x="46" y="0"/>
                  </a:cubicBezTo>
                  <a:cubicBezTo>
                    <a:pt x="46" y="0"/>
                    <a:pt x="47" y="0"/>
                    <a:pt x="47" y="0"/>
                  </a:cubicBezTo>
                  <a:cubicBezTo>
                    <a:pt x="47" y="0"/>
                    <a:pt x="47" y="0"/>
                    <a:pt x="47" y="0"/>
                  </a:cubicBezTo>
                  <a:cubicBezTo>
                    <a:pt x="47" y="1"/>
                    <a:pt x="47" y="1"/>
                    <a:pt x="47" y="1"/>
                  </a:cubicBezTo>
                  <a:cubicBezTo>
                    <a:pt x="47" y="1"/>
                    <a:pt x="47" y="1"/>
                    <a:pt x="47" y="1"/>
                  </a:cubicBezTo>
                  <a:cubicBezTo>
                    <a:pt x="47" y="1"/>
                    <a:pt x="47" y="2"/>
                    <a:pt x="47" y="2"/>
                  </a:cubicBezTo>
                  <a:cubicBezTo>
                    <a:pt x="47" y="2"/>
                    <a:pt x="47" y="2"/>
                    <a:pt x="47" y="2"/>
                  </a:cubicBezTo>
                  <a:cubicBezTo>
                    <a:pt x="47" y="2"/>
                    <a:pt x="48" y="2"/>
                    <a:pt x="48" y="2"/>
                  </a:cubicBezTo>
                  <a:cubicBezTo>
                    <a:pt x="48" y="2"/>
                    <a:pt x="48" y="2"/>
                    <a:pt x="48" y="1"/>
                  </a:cubicBezTo>
                  <a:cubicBezTo>
                    <a:pt x="48" y="1"/>
                    <a:pt x="49" y="1"/>
                    <a:pt x="49" y="1"/>
                  </a:cubicBezTo>
                  <a:cubicBezTo>
                    <a:pt x="49" y="1"/>
                    <a:pt x="49" y="1"/>
                    <a:pt x="49" y="1"/>
                  </a:cubicBezTo>
                  <a:cubicBezTo>
                    <a:pt x="49" y="1"/>
                    <a:pt x="49" y="2"/>
                    <a:pt x="49" y="2"/>
                  </a:cubicBezTo>
                  <a:cubicBezTo>
                    <a:pt x="49" y="3"/>
                    <a:pt x="49" y="3"/>
                    <a:pt x="48" y="3"/>
                  </a:cubicBezTo>
                  <a:cubicBezTo>
                    <a:pt x="48" y="3"/>
                    <a:pt x="48" y="3"/>
                    <a:pt x="48" y="3"/>
                  </a:cubicBezTo>
                  <a:cubicBezTo>
                    <a:pt x="47" y="3"/>
                    <a:pt x="47" y="3"/>
                    <a:pt x="47" y="3"/>
                  </a:cubicBezTo>
                  <a:cubicBezTo>
                    <a:pt x="47" y="4"/>
                    <a:pt x="47" y="4"/>
                    <a:pt x="47" y="4"/>
                  </a:cubicBezTo>
                  <a:cubicBezTo>
                    <a:pt x="47" y="4"/>
                    <a:pt x="47" y="4"/>
                    <a:pt x="47" y="4"/>
                  </a:cubicBezTo>
                  <a:cubicBezTo>
                    <a:pt x="47" y="4"/>
                    <a:pt x="48" y="4"/>
                    <a:pt x="48" y="3"/>
                  </a:cubicBezTo>
                  <a:cubicBezTo>
                    <a:pt x="48" y="4"/>
                    <a:pt x="48" y="4"/>
                    <a:pt x="48" y="4"/>
                  </a:cubicBezTo>
                  <a:cubicBezTo>
                    <a:pt x="49" y="4"/>
                    <a:pt x="49" y="4"/>
                    <a:pt x="49" y="4"/>
                  </a:cubicBezTo>
                  <a:cubicBezTo>
                    <a:pt x="49" y="4"/>
                    <a:pt x="49" y="4"/>
                    <a:pt x="49" y="4"/>
                  </a:cubicBezTo>
                  <a:cubicBezTo>
                    <a:pt x="50" y="3"/>
                    <a:pt x="50" y="3"/>
                    <a:pt x="50" y="2"/>
                  </a:cubicBezTo>
                  <a:cubicBezTo>
                    <a:pt x="50" y="1"/>
                    <a:pt x="50" y="1"/>
                    <a:pt x="50" y="0"/>
                  </a:cubicBezTo>
                  <a:cubicBezTo>
                    <a:pt x="51" y="0"/>
                    <a:pt x="51" y="0"/>
                    <a:pt x="52" y="0"/>
                  </a:cubicBezTo>
                  <a:cubicBezTo>
                    <a:pt x="52" y="0"/>
                    <a:pt x="53" y="0"/>
                    <a:pt x="53" y="0"/>
                  </a:cubicBezTo>
                  <a:cubicBezTo>
                    <a:pt x="53" y="0"/>
                    <a:pt x="54" y="0"/>
                    <a:pt x="55" y="0"/>
                  </a:cubicBezTo>
                  <a:cubicBezTo>
                    <a:pt x="55" y="0"/>
                    <a:pt x="55" y="0"/>
                    <a:pt x="56" y="0"/>
                  </a:cubicBezTo>
                  <a:cubicBezTo>
                    <a:pt x="56" y="0"/>
                    <a:pt x="56" y="0"/>
                    <a:pt x="56" y="0"/>
                  </a:cubicBezTo>
                  <a:cubicBezTo>
                    <a:pt x="57" y="1"/>
                    <a:pt x="56" y="1"/>
                    <a:pt x="56" y="1"/>
                  </a:cubicBezTo>
                  <a:cubicBezTo>
                    <a:pt x="56" y="1"/>
                    <a:pt x="56" y="1"/>
                    <a:pt x="56" y="1"/>
                  </a:cubicBezTo>
                  <a:cubicBezTo>
                    <a:pt x="56" y="1"/>
                    <a:pt x="56" y="1"/>
                    <a:pt x="56" y="1"/>
                  </a:cubicBezTo>
                  <a:cubicBezTo>
                    <a:pt x="56" y="1"/>
                    <a:pt x="57" y="1"/>
                    <a:pt x="57" y="1"/>
                  </a:cubicBezTo>
                  <a:cubicBezTo>
                    <a:pt x="57" y="1"/>
                    <a:pt x="57" y="1"/>
                    <a:pt x="57" y="1"/>
                  </a:cubicBezTo>
                  <a:cubicBezTo>
                    <a:pt x="57" y="1"/>
                    <a:pt x="57" y="2"/>
                    <a:pt x="57" y="2"/>
                  </a:cubicBezTo>
                  <a:cubicBezTo>
                    <a:pt x="57" y="2"/>
                    <a:pt x="58" y="2"/>
                    <a:pt x="58" y="2"/>
                  </a:cubicBezTo>
                  <a:cubicBezTo>
                    <a:pt x="58" y="3"/>
                    <a:pt x="58" y="3"/>
                    <a:pt x="58" y="3"/>
                  </a:cubicBezTo>
                  <a:cubicBezTo>
                    <a:pt x="57" y="3"/>
                    <a:pt x="57" y="3"/>
                    <a:pt x="57" y="3"/>
                  </a:cubicBezTo>
                  <a:cubicBezTo>
                    <a:pt x="57" y="3"/>
                    <a:pt x="56" y="3"/>
                    <a:pt x="56" y="3"/>
                  </a:cubicBezTo>
                  <a:cubicBezTo>
                    <a:pt x="56" y="4"/>
                    <a:pt x="56" y="4"/>
                    <a:pt x="55" y="4"/>
                  </a:cubicBezTo>
                  <a:cubicBezTo>
                    <a:pt x="55" y="4"/>
                    <a:pt x="55" y="4"/>
                    <a:pt x="54" y="4"/>
                  </a:cubicBezTo>
                  <a:cubicBezTo>
                    <a:pt x="54" y="4"/>
                    <a:pt x="54" y="4"/>
                    <a:pt x="54" y="4"/>
                  </a:cubicBezTo>
                  <a:cubicBezTo>
                    <a:pt x="54" y="5"/>
                    <a:pt x="54" y="5"/>
                    <a:pt x="54" y="5"/>
                  </a:cubicBezTo>
                  <a:cubicBezTo>
                    <a:pt x="54" y="5"/>
                    <a:pt x="55" y="5"/>
                    <a:pt x="55" y="5"/>
                  </a:cubicBezTo>
                  <a:cubicBezTo>
                    <a:pt x="55" y="5"/>
                    <a:pt x="56" y="5"/>
                    <a:pt x="56" y="5"/>
                  </a:cubicBezTo>
                  <a:cubicBezTo>
                    <a:pt x="57" y="5"/>
                    <a:pt x="57" y="4"/>
                    <a:pt x="57" y="4"/>
                  </a:cubicBezTo>
                  <a:cubicBezTo>
                    <a:pt x="57" y="4"/>
                    <a:pt x="57" y="4"/>
                    <a:pt x="58" y="4"/>
                  </a:cubicBezTo>
                  <a:cubicBezTo>
                    <a:pt x="58" y="4"/>
                    <a:pt x="58" y="5"/>
                    <a:pt x="58" y="5"/>
                  </a:cubicBezTo>
                  <a:cubicBezTo>
                    <a:pt x="58" y="5"/>
                    <a:pt x="58" y="5"/>
                    <a:pt x="58" y="5"/>
                  </a:cubicBezTo>
                  <a:cubicBezTo>
                    <a:pt x="58" y="5"/>
                    <a:pt x="58" y="5"/>
                    <a:pt x="58" y="5"/>
                  </a:cubicBezTo>
                  <a:cubicBezTo>
                    <a:pt x="59" y="5"/>
                    <a:pt x="59" y="5"/>
                    <a:pt x="59" y="6"/>
                  </a:cubicBezTo>
                  <a:cubicBezTo>
                    <a:pt x="59" y="6"/>
                    <a:pt x="60" y="6"/>
                    <a:pt x="60" y="6"/>
                  </a:cubicBezTo>
                  <a:cubicBezTo>
                    <a:pt x="60" y="5"/>
                    <a:pt x="60" y="5"/>
                    <a:pt x="60" y="5"/>
                  </a:cubicBezTo>
                  <a:cubicBezTo>
                    <a:pt x="60" y="5"/>
                    <a:pt x="59" y="5"/>
                    <a:pt x="59" y="5"/>
                  </a:cubicBezTo>
                  <a:cubicBezTo>
                    <a:pt x="59" y="5"/>
                    <a:pt x="59" y="5"/>
                    <a:pt x="59" y="5"/>
                  </a:cubicBezTo>
                  <a:cubicBezTo>
                    <a:pt x="58" y="5"/>
                    <a:pt x="58" y="4"/>
                    <a:pt x="58" y="4"/>
                  </a:cubicBezTo>
                  <a:cubicBezTo>
                    <a:pt x="58" y="4"/>
                    <a:pt x="58" y="4"/>
                    <a:pt x="58" y="4"/>
                  </a:cubicBezTo>
                  <a:cubicBezTo>
                    <a:pt x="59" y="3"/>
                    <a:pt x="59" y="3"/>
                    <a:pt x="58" y="2"/>
                  </a:cubicBezTo>
                  <a:cubicBezTo>
                    <a:pt x="58" y="2"/>
                    <a:pt x="59" y="2"/>
                    <a:pt x="59" y="2"/>
                  </a:cubicBezTo>
                  <a:cubicBezTo>
                    <a:pt x="59" y="3"/>
                    <a:pt x="59" y="3"/>
                    <a:pt x="60" y="2"/>
                  </a:cubicBezTo>
                  <a:cubicBezTo>
                    <a:pt x="60" y="2"/>
                    <a:pt x="60" y="2"/>
                    <a:pt x="60" y="2"/>
                  </a:cubicBezTo>
                  <a:cubicBezTo>
                    <a:pt x="60" y="2"/>
                    <a:pt x="61" y="2"/>
                    <a:pt x="61" y="3"/>
                  </a:cubicBezTo>
                  <a:cubicBezTo>
                    <a:pt x="61" y="3"/>
                    <a:pt x="60" y="3"/>
                    <a:pt x="60" y="3"/>
                  </a:cubicBezTo>
                  <a:cubicBezTo>
                    <a:pt x="60" y="4"/>
                    <a:pt x="60" y="4"/>
                    <a:pt x="60" y="4"/>
                  </a:cubicBezTo>
                  <a:cubicBezTo>
                    <a:pt x="60" y="4"/>
                    <a:pt x="61" y="4"/>
                    <a:pt x="61" y="3"/>
                  </a:cubicBezTo>
                  <a:cubicBezTo>
                    <a:pt x="61" y="3"/>
                    <a:pt x="61" y="3"/>
                    <a:pt x="61" y="3"/>
                  </a:cubicBezTo>
                  <a:cubicBezTo>
                    <a:pt x="61" y="3"/>
                    <a:pt x="61" y="3"/>
                    <a:pt x="61" y="3"/>
                  </a:cubicBezTo>
                  <a:cubicBezTo>
                    <a:pt x="62" y="3"/>
                    <a:pt x="62" y="3"/>
                    <a:pt x="62" y="3"/>
                  </a:cubicBezTo>
                  <a:cubicBezTo>
                    <a:pt x="62" y="2"/>
                    <a:pt x="62" y="2"/>
                    <a:pt x="62" y="2"/>
                  </a:cubicBezTo>
                  <a:cubicBezTo>
                    <a:pt x="62" y="2"/>
                    <a:pt x="62" y="2"/>
                    <a:pt x="62" y="2"/>
                  </a:cubicBezTo>
                  <a:cubicBezTo>
                    <a:pt x="62" y="2"/>
                    <a:pt x="63" y="2"/>
                    <a:pt x="63" y="1"/>
                  </a:cubicBezTo>
                  <a:cubicBezTo>
                    <a:pt x="64" y="1"/>
                    <a:pt x="64" y="1"/>
                    <a:pt x="64" y="1"/>
                  </a:cubicBezTo>
                  <a:cubicBezTo>
                    <a:pt x="65" y="1"/>
                    <a:pt x="65" y="1"/>
                    <a:pt x="65" y="1"/>
                  </a:cubicBezTo>
                  <a:cubicBezTo>
                    <a:pt x="65" y="1"/>
                    <a:pt x="65" y="1"/>
                    <a:pt x="65" y="1"/>
                  </a:cubicBezTo>
                  <a:cubicBezTo>
                    <a:pt x="65" y="0"/>
                    <a:pt x="66" y="0"/>
                    <a:pt x="66" y="1"/>
                  </a:cubicBezTo>
                  <a:cubicBezTo>
                    <a:pt x="66" y="1"/>
                    <a:pt x="66" y="1"/>
                    <a:pt x="67" y="1"/>
                  </a:cubicBezTo>
                  <a:cubicBezTo>
                    <a:pt x="67" y="1"/>
                    <a:pt x="68" y="0"/>
                    <a:pt x="68" y="1"/>
                  </a:cubicBezTo>
                  <a:cubicBezTo>
                    <a:pt x="69" y="1"/>
                    <a:pt x="69" y="1"/>
                    <a:pt x="69" y="1"/>
                  </a:cubicBezTo>
                  <a:cubicBezTo>
                    <a:pt x="69" y="0"/>
                    <a:pt x="69" y="1"/>
                    <a:pt x="69" y="1"/>
                  </a:cubicBezTo>
                  <a:cubicBezTo>
                    <a:pt x="70" y="1"/>
                    <a:pt x="70" y="1"/>
                    <a:pt x="70" y="2"/>
                  </a:cubicBezTo>
                  <a:cubicBezTo>
                    <a:pt x="70" y="2"/>
                    <a:pt x="70" y="2"/>
                    <a:pt x="70" y="2"/>
                  </a:cubicBezTo>
                  <a:cubicBezTo>
                    <a:pt x="70" y="2"/>
                    <a:pt x="71" y="2"/>
                    <a:pt x="71" y="2"/>
                  </a:cubicBezTo>
                  <a:cubicBezTo>
                    <a:pt x="71" y="2"/>
                    <a:pt x="71" y="2"/>
                    <a:pt x="71" y="3"/>
                  </a:cubicBezTo>
                  <a:cubicBezTo>
                    <a:pt x="72" y="3"/>
                    <a:pt x="72" y="2"/>
                    <a:pt x="73" y="2"/>
                  </a:cubicBezTo>
                  <a:cubicBezTo>
                    <a:pt x="72" y="2"/>
                    <a:pt x="72" y="2"/>
                    <a:pt x="72" y="2"/>
                  </a:cubicBezTo>
                  <a:cubicBezTo>
                    <a:pt x="72" y="1"/>
                    <a:pt x="72" y="1"/>
                    <a:pt x="72" y="1"/>
                  </a:cubicBezTo>
                  <a:cubicBezTo>
                    <a:pt x="72" y="1"/>
                    <a:pt x="72" y="1"/>
                    <a:pt x="73" y="1"/>
                  </a:cubicBezTo>
                  <a:cubicBezTo>
                    <a:pt x="73" y="1"/>
                    <a:pt x="73" y="1"/>
                    <a:pt x="73" y="1"/>
                  </a:cubicBezTo>
                  <a:cubicBezTo>
                    <a:pt x="73" y="1"/>
                    <a:pt x="73" y="1"/>
                    <a:pt x="74" y="1"/>
                  </a:cubicBezTo>
                  <a:cubicBezTo>
                    <a:pt x="74" y="1"/>
                    <a:pt x="74" y="1"/>
                    <a:pt x="73" y="0"/>
                  </a:cubicBezTo>
                  <a:cubicBezTo>
                    <a:pt x="73" y="0"/>
                    <a:pt x="73" y="0"/>
                    <a:pt x="73" y="0"/>
                  </a:cubicBezTo>
                  <a:cubicBezTo>
                    <a:pt x="74" y="0"/>
                    <a:pt x="74" y="0"/>
                    <a:pt x="75" y="1"/>
                  </a:cubicBezTo>
                  <a:cubicBezTo>
                    <a:pt x="75" y="1"/>
                    <a:pt x="75" y="1"/>
                    <a:pt x="75" y="1"/>
                  </a:cubicBezTo>
                  <a:cubicBezTo>
                    <a:pt x="76" y="1"/>
                    <a:pt x="76" y="2"/>
                    <a:pt x="76" y="2"/>
                  </a:cubicBezTo>
                  <a:cubicBezTo>
                    <a:pt x="75" y="2"/>
                    <a:pt x="75" y="3"/>
                    <a:pt x="75" y="3"/>
                  </a:cubicBezTo>
                  <a:cubicBezTo>
                    <a:pt x="74" y="3"/>
                    <a:pt x="75" y="3"/>
                    <a:pt x="75" y="3"/>
                  </a:cubicBezTo>
                  <a:cubicBezTo>
                    <a:pt x="75" y="3"/>
                    <a:pt x="75" y="4"/>
                    <a:pt x="75" y="4"/>
                  </a:cubicBezTo>
                  <a:cubicBezTo>
                    <a:pt x="76" y="4"/>
                    <a:pt x="77" y="4"/>
                    <a:pt x="77" y="5"/>
                  </a:cubicBezTo>
                  <a:cubicBezTo>
                    <a:pt x="77" y="5"/>
                    <a:pt x="77" y="5"/>
                    <a:pt x="77" y="5"/>
                  </a:cubicBezTo>
                  <a:cubicBezTo>
                    <a:pt x="78" y="5"/>
                    <a:pt x="78" y="5"/>
                    <a:pt x="78" y="5"/>
                  </a:cubicBezTo>
                  <a:cubicBezTo>
                    <a:pt x="79" y="5"/>
                    <a:pt x="80" y="4"/>
                    <a:pt x="80" y="3"/>
                  </a:cubicBezTo>
                  <a:cubicBezTo>
                    <a:pt x="80" y="3"/>
                    <a:pt x="80" y="3"/>
                    <a:pt x="80" y="3"/>
                  </a:cubicBezTo>
                  <a:cubicBezTo>
                    <a:pt x="80" y="3"/>
                    <a:pt x="80" y="3"/>
                    <a:pt x="81" y="2"/>
                  </a:cubicBezTo>
                  <a:cubicBezTo>
                    <a:pt x="81" y="2"/>
                    <a:pt x="81" y="2"/>
                    <a:pt x="81" y="2"/>
                  </a:cubicBezTo>
                  <a:cubicBezTo>
                    <a:pt x="80" y="3"/>
                    <a:pt x="80" y="3"/>
                    <a:pt x="81" y="2"/>
                  </a:cubicBezTo>
                  <a:cubicBezTo>
                    <a:pt x="80" y="3"/>
                    <a:pt x="80" y="3"/>
                    <a:pt x="80" y="3"/>
                  </a:cubicBezTo>
                  <a:cubicBezTo>
                    <a:pt x="79" y="3"/>
                    <a:pt x="79" y="2"/>
                    <a:pt x="80" y="2"/>
                  </a:cubicBezTo>
                  <a:cubicBezTo>
                    <a:pt x="80" y="2"/>
                    <a:pt x="80" y="1"/>
                    <a:pt x="80" y="1"/>
                  </a:cubicBezTo>
                  <a:cubicBezTo>
                    <a:pt x="79" y="1"/>
                    <a:pt x="78" y="1"/>
                    <a:pt x="77" y="1"/>
                  </a:cubicBezTo>
                  <a:cubicBezTo>
                    <a:pt x="77" y="1"/>
                    <a:pt x="77" y="1"/>
                    <a:pt x="77" y="1"/>
                  </a:cubicBezTo>
                  <a:cubicBezTo>
                    <a:pt x="77" y="1"/>
                    <a:pt x="77" y="0"/>
                    <a:pt x="77" y="0"/>
                  </a:cubicBezTo>
                  <a:cubicBezTo>
                    <a:pt x="77" y="0"/>
                    <a:pt x="77" y="0"/>
                    <a:pt x="77" y="0"/>
                  </a:cubicBezTo>
                  <a:cubicBezTo>
                    <a:pt x="78" y="1"/>
                    <a:pt x="78" y="1"/>
                    <a:pt x="78" y="0"/>
                  </a:cubicBezTo>
                  <a:cubicBezTo>
                    <a:pt x="78" y="0"/>
                    <a:pt x="79" y="0"/>
                    <a:pt x="79" y="0"/>
                  </a:cubicBezTo>
                  <a:cubicBezTo>
                    <a:pt x="79" y="0"/>
                    <a:pt x="80" y="0"/>
                    <a:pt x="80" y="0"/>
                  </a:cubicBezTo>
                  <a:cubicBezTo>
                    <a:pt x="80" y="0"/>
                    <a:pt x="81" y="0"/>
                    <a:pt x="81" y="0"/>
                  </a:cubicBezTo>
                  <a:cubicBezTo>
                    <a:pt x="81" y="0"/>
                    <a:pt x="81" y="0"/>
                    <a:pt x="81" y="0"/>
                  </a:cubicBezTo>
                  <a:cubicBezTo>
                    <a:pt x="82" y="0"/>
                    <a:pt x="83" y="0"/>
                    <a:pt x="83" y="0"/>
                  </a:cubicBezTo>
                  <a:cubicBezTo>
                    <a:pt x="84" y="1"/>
                    <a:pt x="84" y="1"/>
                    <a:pt x="85" y="1"/>
                  </a:cubicBezTo>
                  <a:cubicBezTo>
                    <a:pt x="85" y="0"/>
                    <a:pt x="85" y="1"/>
                    <a:pt x="86" y="1"/>
                  </a:cubicBezTo>
                  <a:cubicBezTo>
                    <a:pt x="86" y="1"/>
                    <a:pt x="86" y="1"/>
                    <a:pt x="86" y="1"/>
                  </a:cubicBezTo>
                  <a:cubicBezTo>
                    <a:pt x="85" y="1"/>
                    <a:pt x="85" y="1"/>
                    <a:pt x="85" y="1"/>
                  </a:cubicBezTo>
                  <a:cubicBezTo>
                    <a:pt x="85" y="1"/>
                    <a:pt x="85" y="1"/>
                    <a:pt x="85" y="1"/>
                  </a:cubicBezTo>
                  <a:cubicBezTo>
                    <a:pt x="85" y="1"/>
                    <a:pt x="85" y="1"/>
                    <a:pt x="85" y="1"/>
                  </a:cubicBezTo>
                  <a:cubicBezTo>
                    <a:pt x="85" y="1"/>
                    <a:pt x="85" y="2"/>
                    <a:pt x="85" y="2"/>
                  </a:cubicBezTo>
                  <a:cubicBezTo>
                    <a:pt x="86" y="2"/>
                    <a:pt x="86" y="2"/>
                    <a:pt x="86" y="2"/>
                  </a:cubicBezTo>
                  <a:cubicBezTo>
                    <a:pt x="87" y="2"/>
                    <a:pt x="87" y="2"/>
                    <a:pt x="87" y="2"/>
                  </a:cubicBezTo>
                  <a:cubicBezTo>
                    <a:pt x="87" y="3"/>
                    <a:pt x="87" y="3"/>
                    <a:pt x="87" y="3"/>
                  </a:cubicBezTo>
                  <a:cubicBezTo>
                    <a:pt x="87" y="3"/>
                    <a:pt x="87" y="3"/>
                    <a:pt x="86" y="3"/>
                  </a:cubicBezTo>
                  <a:cubicBezTo>
                    <a:pt x="86" y="3"/>
                    <a:pt x="86" y="3"/>
                    <a:pt x="85" y="3"/>
                  </a:cubicBezTo>
                  <a:cubicBezTo>
                    <a:pt x="85" y="3"/>
                    <a:pt x="84" y="3"/>
                    <a:pt x="84" y="3"/>
                  </a:cubicBezTo>
                  <a:cubicBezTo>
                    <a:pt x="84" y="3"/>
                    <a:pt x="84" y="3"/>
                    <a:pt x="84" y="3"/>
                  </a:cubicBezTo>
                  <a:cubicBezTo>
                    <a:pt x="84" y="3"/>
                    <a:pt x="84" y="3"/>
                    <a:pt x="84" y="3"/>
                  </a:cubicBezTo>
                  <a:cubicBezTo>
                    <a:pt x="84" y="4"/>
                    <a:pt x="85" y="3"/>
                    <a:pt x="85" y="4"/>
                  </a:cubicBezTo>
                  <a:cubicBezTo>
                    <a:pt x="85" y="4"/>
                    <a:pt x="86" y="4"/>
                    <a:pt x="86" y="4"/>
                  </a:cubicBezTo>
                  <a:cubicBezTo>
                    <a:pt x="86" y="4"/>
                    <a:pt x="87" y="4"/>
                    <a:pt x="87" y="5"/>
                  </a:cubicBezTo>
                  <a:cubicBezTo>
                    <a:pt x="87" y="5"/>
                    <a:pt x="87" y="5"/>
                    <a:pt x="87" y="5"/>
                  </a:cubicBezTo>
                  <a:cubicBezTo>
                    <a:pt x="88" y="5"/>
                    <a:pt x="88" y="5"/>
                    <a:pt x="88" y="5"/>
                  </a:cubicBezTo>
                  <a:cubicBezTo>
                    <a:pt x="89" y="5"/>
                    <a:pt x="89" y="4"/>
                    <a:pt x="90" y="4"/>
                  </a:cubicBezTo>
                  <a:cubicBezTo>
                    <a:pt x="90" y="4"/>
                    <a:pt x="90" y="3"/>
                    <a:pt x="90" y="3"/>
                  </a:cubicBezTo>
                  <a:cubicBezTo>
                    <a:pt x="90" y="3"/>
                    <a:pt x="89" y="3"/>
                    <a:pt x="89" y="3"/>
                  </a:cubicBezTo>
                  <a:cubicBezTo>
                    <a:pt x="89" y="3"/>
                    <a:pt x="89" y="3"/>
                    <a:pt x="89" y="3"/>
                  </a:cubicBezTo>
                  <a:cubicBezTo>
                    <a:pt x="89" y="3"/>
                    <a:pt x="89" y="2"/>
                    <a:pt x="89" y="2"/>
                  </a:cubicBezTo>
                  <a:cubicBezTo>
                    <a:pt x="89" y="2"/>
                    <a:pt x="90" y="2"/>
                    <a:pt x="90" y="1"/>
                  </a:cubicBezTo>
                  <a:cubicBezTo>
                    <a:pt x="90" y="1"/>
                    <a:pt x="90" y="1"/>
                    <a:pt x="91" y="1"/>
                  </a:cubicBezTo>
                  <a:cubicBezTo>
                    <a:pt x="91" y="1"/>
                    <a:pt x="91" y="1"/>
                    <a:pt x="92" y="1"/>
                  </a:cubicBezTo>
                  <a:cubicBezTo>
                    <a:pt x="92" y="1"/>
                    <a:pt x="92" y="1"/>
                    <a:pt x="93" y="1"/>
                  </a:cubicBezTo>
                  <a:cubicBezTo>
                    <a:pt x="93" y="1"/>
                    <a:pt x="93" y="1"/>
                    <a:pt x="93" y="1"/>
                  </a:cubicBezTo>
                  <a:cubicBezTo>
                    <a:pt x="94" y="1"/>
                    <a:pt x="94" y="1"/>
                    <a:pt x="94" y="1"/>
                  </a:cubicBezTo>
                  <a:cubicBezTo>
                    <a:pt x="94" y="1"/>
                    <a:pt x="95" y="1"/>
                    <a:pt x="95" y="1"/>
                  </a:cubicBezTo>
                  <a:cubicBezTo>
                    <a:pt x="95" y="0"/>
                    <a:pt x="95" y="0"/>
                    <a:pt x="96" y="0"/>
                  </a:cubicBezTo>
                  <a:cubicBezTo>
                    <a:pt x="96" y="0"/>
                    <a:pt x="96" y="0"/>
                    <a:pt x="97" y="0"/>
                  </a:cubicBezTo>
                  <a:cubicBezTo>
                    <a:pt x="97" y="0"/>
                    <a:pt x="97" y="0"/>
                    <a:pt x="97" y="0"/>
                  </a:cubicBezTo>
                  <a:cubicBezTo>
                    <a:pt x="98" y="0"/>
                    <a:pt x="98" y="0"/>
                    <a:pt x="98" y="1"/>
                  </a:cubicBezTo>
                  <a:cubicBezTo>
                    <a:pt x="98" y="1"/>
                    <a:pt x="98" y="1"/>
                    <a:pt x="99" y="1"/>
                  </a:cubicBezTo>
                  <a:cubicBezTo>
                    <a:pt x="99" y="2"/>
                    <a:pt x="99" y="2"/>
                    <a:pt x="99" y="2"/>
                  </a:cubicBezTo>
                  <a:cubicBezTo>
                    <a:pt x="99" y="2"/>
                    <a:pt x="99" y="2"/>
                    <a:pt x="100" y="2"/>
                  </a:cubicBezTo>
                  <a:cubicBezTo>
                    <a:pt x="100" y="2"/>
                    <a:pt x="99" y="1"/>
                    <a:pt x="99" y="1"/>
                  </a:cubicBezTo>
                  <a:cubicBezTo>
                    <a:pt x="99" y="1"/>
                    <a:pt x="99" y="1"/>
                    <a:pt x="98" y="1"/>
                  </a:cubicBezTo>
                  <a:cubicBezTo>
                    <a:pt x="99" y="1"/>
                    <a:pt x="99" y="1"/>
                    <a:pt x="99" y="1"/>
                  </a:cubicBezTo>
                  <a:cubicBezTo>
                    <a:pt x="99" y="1"/>
                    <a:pt x="99" y="1"/>
                    <a:pt x="99" y="1"/>
                  </a:cubicBezTo>
                  <a:cubicBezTo>
                    <a:pt x="99" y="0"/>
                    <a:pt x="99" y="0"/>
                    <a:pt x="99" y="0"/>
                  </a:cubicBezTo>
                  <a:cubicBezTo>
                    <a:pt x="100" y="0"/>
                    <a:pt x="100" y="0"/>
                    <a:pt x="100" y="0"/>
                  </a:cubicBezTo>
                  <a:cubicBezTo>
                    <a:pt x="101" y="0"/>
                    <a:pt x="101" y="0"/>
                    <a:pt x="101" y="0"/>
                  </a:cubicBezTo>
                  <a:cubicBezTo>
                    <a:pt x="101" y="0"/>
                    <a:pt x="102" y="0"/>
                    <a:pt x="102" y="0"/>
                  </a:cubicBezTo>
                  <a:cubicBezTo>
                    <a:pt x="102" y="1"/>
                    <a:pt x="102" y="1"/>
                    <a:pt x="102" y="1"/>
                  </a:cubicBezTo>
                  <a:cubicBezTo>
                    <a:pt x="102" y="2"/>
                    <a:pt x="102" y="2"/>
                    <a:pt x="102" y="2"/>
                  </a:cubicBezTo>
                  <a:cubicBezTo>
                    <a:pt x="102" y="3"/>
                    <a:pt x="102" y="3"/>
                    <a:pt x="101" y="3"/>
                  </a:cubicBezTo>
                  <a:cubicBezTo>
                    <a:pt x="101" y="3"/>
                    <a:pt x="101" y="2"/>
                    <a:pt x="101" y="2"/>
                  </a:cubicBezTo>
                  <a:cubicBezTo>
                    <a:pt x="101" y="2"/>
                    <a:pt x="101" y="3"/>
                    <a:pt x="100" y="3"/>
                  </a:cubicBezTo>
                  <a:cubicBezTo>
                    <a:pt x="100" y="3"/>
                    <a:pt x="100" y="3"/>
                    <a:pt x="100" y="3"/>
                  </a:cubicBezTo>
                  <a:cubicBezTo>
                    <a:pt x="101" y="3"/>
                    <a:pt x="101" y="3"/>
                    <a:pt x="101" y="3"/>
                  </a:cubicBezTo>
                  <a:cubicBezTo>
                    <a:pt x="101" y="4"/>
                    <a:pt x="101" y="4"/>
                    <a:pt x="101" y="4"/>
                  </a:cubicBezTo>
                  <a:cubicBezTo>
                    <a:pt x="101" y="4"/>
                    <a:pt x="101" y="4"/>
                    <a:pt x="101" y="4"/>
                  </a:cubicBezTo>
                  <a:cubicBezTo>
                    <a:pt x="101" y="4"/>
                    <a:pt x="101" y="4"/>
                    <a:pt x="101" y="4"/>
                  </a:cubicBezTo>
                  <a:cubicBezTo>
                    <a:pt x="101" y="4"/>
                    <a:pt x="101" y="4"/>
                    <a:pt x="100" y="4"/>
                  </a:cubicBezTo>
                  <a:cubicBezTo>
                    <a:pt x="100" y="4"/>
                    <a:pt x="100" y="4"/>
                    <a:pt x="100" y="4"/>
                  </a:cubicBezTo>
                  <a:cubicBezTo>
                    <a:pt x="100" y="5"/>
                    <a:pt x="101" y="5"/>
                    <a:pt x="101" y="5"/>
                  </a:cubicBezTo>
                  <a:cubicBezTo>
                    <a:pt x="101" y="5"/>
                    <a:pt x="101" y="5"/>
                    <a:pt x="101" y="5"/>
                  </a:cubicBezTo>
                  <a:cubicBezTo>
                    <a:pt x="101" y="5"/>
                    <a:pt x="101" y="5"/>
                    <a:pt x="101" y="6"/>
                  </a:cubicBezTo>
                  <a:cubicBezTo>
                    <a:pt x="101" y="6"/>
                    <a:pt x="101" y="6"/>
                    <a:pt x="101" y="6"/>
                  </a:cubicBezTo>
                  <a:cubicBezTo>
                    <a:pt x="100" y="6"/>
                    <a:pt x="100" y="6"/>
                    <a:pt x="100" y="6"/>
                  </a:cubicBezTo>
                  <a:cubicBezTo>
                    <a:pt x="99" y="6"/>
                    <a:pt x="98" y="6"/>
                    <a:pt x="98" y="6"/>
                  </a:cubicBezTo>
                  <a:cubicBezTo>
                    <a:pt x="98" y="6"/>
                    <a:pt x="98" y="6"/>
                    <a:pt x="98" y="6"/>
                  </a:cubicBezTo>
                  <a:cubicBezTo>
                    <a:pt x="98" y="5"/>
                    <a:pt x="98" y="5"/>
                    <a:pt x="98" y="5"/>
                  </a:cubicBezTo>
                  <a:cubicBezTo>
                    <a:pt x="98" y="5"/>
                    <a:pt x="98" y="5"/>
                    <a:pt x="98" y="4"/>
                  </a:cubicBezTo>
                  <a:cubicBezTo>
                    <a:pt x="98" y="4"/>
                    <a:pt x="97" y="4"/>
                    <a:pt x="97" y="4"/>
                  </a:cubicBezTo>
                  <a:cubicBezTo>
                    <a:pt x="96" y="4"/>
                    <a:pt x="96" y="4"/>
                    <a:pt x="96" y="4"/>
                  </a:cubicBezTo>
                  <a:cubicBezTo>
                    <a:pt x="96" y="4"/>
                    <a:pt x="96" y="4"/>
                    <a:pt x="96" y="4"/>
                  </a:cubicBezTo>
                  <a:cubicBezTo>
                    <a:pt x="96" y="4"/>
                    <a:pt x="96" y="4"/>
                    <a:pt x="96" y="4"/>
                  </a:cubicBezTo>
                  <a:cubicBezTo>
                    <a:pt x="96" y="4"/>
                    <a:pt x="96" y="4"/>
                    <a:pt x="96" y="4"/>
                  </a:cubicBezTo>
                  <a:cubicBezTo>
                    <a:pt x="96" y="4"/>
                    <a:pt x="96" y="5"/>
                    <a:pt x="95" y="5"/>
                  </a:cubicBezTo>
                  <a:cubicBezTo>
                    <a:pt x="95" y="6"/>
                    <a:pt x="95" y="6"/>
                    <a:pt x="95" y="7"/>
                  </a:cubicBezTo>
                  <a:cubicBezTo>
                    <a:pt x="94" y="7"/>
                    <a:pt x="94" y="7"/>
                    <a:pt x="93" y="7"/>
                  </a:cubicBezTo>
                  <a:cubicBezTo>
                    <a:pt x="93" y="7"/>
                    <a:pt x="92" y="6"/>
                    <a:pt x="92" y="6"/>
                  </a:cubicBezTo>
                  <a:cubicBezTo>
                    <a:pt x="92" y="6"/>
                    <a:pt x="91" y="6"/>
                    <a:pt x="91" y="6"/>
                  </a:cubicBezTo>
                  <a:cubicBezTo>
                    <a:pt x="91" y="7"/>
                    <a:pt x="91" y="7"/>
                    <a:pt x="91" y="7"/>
                  </a:cubicBezTo>
                  <a:cubicBezTo>
                    <a:pt x="90" y="7"/>
                    <a:pt x="90" y="7"/>
                    <a:pt x="90" y="7"/>
                  </a:cubicBezTo>
                  <a:cubicBezTo>
                    <a:pt x="89" y="7"/>
                    <a:pt x="88" y="7"/>
                    <a:pt x="87" y="7"/>
                  </a:cubicBezTo>
                  <a:cubicBezTo>
                    <a:pt x="87" y="7"/>
                    <a:pt x="87" y="7"/>
                    <a:pt x="87" y="6"/>
                  </a:cubicBezTo>
                  <a:cubicBezTo>
                    <a:pt x="87" y="6"/>
                    <a:pt x="86" y="6"/>
                    <a:pt x="86" y="6"/>
                  </a:cubicBezTo>
                  <a:cubicBezTo>
                    <a:pt x="86" y="6"/>
                    <a:pt x="86" y="6"/>
                    <a:pt x="86" y="6"/>
                  </a:cubicBezTo>
                  <a:cubicBezTo>
                    <a:pt x="86" y="6"/>
                    <a:pt x="86" y="6"/>
                    <a:pt x="86" y="6"/>
                  </a:cubicBezTo>
                  <a:cubicBezTo>
                    <a:pt x="86" y="5"/>
                    <a:pt x="86" y="5"/>
                    <a:pt x="86" y="5"/>
                  </a:cubicBezTo>
                  <a:cubicBezTo>
                    <a:pt x="85" y="6"/>
                    <a:pt x="85" y="6"/>
                    <a:pt x="84" y="6"/>
                  </a:cubicBezTo>
                  <a:cubicBezTo>
                    <a:pt x="83" y="6"/>
                    <a:pt x="83" y="6"/>
                    <a:pt x="82" y="6"/>
                  </a:cubicBezTo>
                  <a:cubicBezTo>
                    <a:pt x="82" y="6"/>
                    <a:pt x="82" y="6"/>
                    <a:pt x="82" y="6"/>
                  </a:cubicBezTo>
                  <a:cubicBezTo>
                    <a:pt x="82" y="6"/>
                    <a:pt x="82" y="6"/>
                    <a:pt x="82" y="6"/>
                  </a:cubicBezTo>
                  <a:cubicBezTo>
                    <a:pt x="82" y="5"/>
                    <a:pt x="82" y="5"/>
                    <a:pt x="82" y="5"/>
                  </a:cubicBezTo>
                  <a:cubicBezTo>
                    <a:pt x="82" y="6"/>
                    <a:pt x="82" y="6"/>
                    <a:pt x="82" y="6"/>
                  </a:cubicBezTo>
                  <a:cubicBezTo>
                    <a:pt x="82" y="6"/>
                    <a:pt x="82" y="6"/>
                    <a:pt x="82" y="6"/>
                  </a:cubicBezTo>
                  <a:cubicBezTo>
                    <a:pt x="82" y="6"/>
                    <a:pt x="81" y="6"/>
                    <a:pt x="81" y="7"/>
                  </a:cubicBezTo>
                  <a:cubicBezTo>
                    <a:pt x="81" y="7"/>
                    <a:pt x="80" y="7"/>
                    <a:pt x="80" y="7"/>
                  </a:cubicBezTo>
                  <a:cubicBezTo>
                    <a:pt x="80" y="7"/>
                    <a:pt x="80" y="7"/>
                    <a:pt x="79" y="7"/>
                  </a:cubicBezTo>
                  <a:cubicBezTo>
                    <a:pt x="79" y="7"/>
                    <a:pt x="79" y="6"/>
                    <a:pt x="79" y="6"/>
                  </a:cubicBezTo>
                  <a:cubicBezTo>
                    <a:pt x="78" y="6"/>
                    <a:pt x="78" y="6"/>
                    <a:pt x="78" y="6"/>
                  </a:cubicBezTo>
                  <a:cubicBezTo>
                    <a:pt x="78" y="6"/>
                    <a:pt x="78" y="5"/>
                    <a:pt x="78" y="5"/>
                  </a:cubicBezTo>
                  <a:cubicBezTo>
                    <a:pt x="77" y="5"/>
                    <a:pt x="77" y="6"/>
                    <a:pt x="77" y="6"/>
                  </a:cubicBezTo>
                  <a:cubicBezTo>
                    <a:pt x="77" y="6"/>
                    <a:pt x="77" y="6"/>
                    <a:pt x="77" y="6"/>
                  </a:cubicBezTo>
                  <a:cubicBezTo>
                    <a:pt x="77" y="7"/>
                    <a:pt x="77" y="7"/>
                    <a:pt x="76" y="7"/>
                  </a:cubicBezTo>
                  <a:cubicBezTo>
                    <a:pt x="76" y="7"/>
                    <a:pt x="76" y="7"/>
                    <a:pt x="76" y="6"/>
                  </a:cubicBezTo>
                  <a:cubicBezTo>
                    <a:pt x="76" y="6"/>
                    <a:pt x="76" y="6"/>
                    <a:pt x="76" y="6"/>
                  </a:cubicBezTo>
                  <a:cubicBezTo>
                    <a:pt x="76" y="6"/>
                    <a:pt x="76" y="6"/>
                    <a:pt x="76" y="6"/>
                  </a:cubicBezTo>
                  <a:cubicBezTo>
                    <a:pt x="76" y="6"/>
                    <a:pt x="76" y="6"/>
                    <a:pt x="76" y="6"/>
                  </a:cubicBezTo>
                  <a:cubicBezTo>
                    <a:pt x="76" y="6"/>
                    <a:pt x="76" y="6"/>
                    <a:pt x="76" y="6"/>
                  </a:cubicBezTo>
                  <a:cubicBezTo>
                    <a:pt x="75" y="7"/>
                    <a:pt x="75" y="7"/>
                    <a:pt x="74" y="6"/>
                  </a:cubicBezTo>
                  <a:cubicBezTo>
                    <a:pt x="74" y="6"/>
                    <a:pt x="74" y="6"/>
                    <a:pt x="74" y="6"/>
                  </a:cubicBezTo>
                  <a:cubicBezTo>
                    <a:pt x="74" y="6"/>
                    <a:pt x="73" y="6"/>
                    <a:pt x="73" y="6"/>
                  </a:cubicBezTo>
                  <a:cubicBezTo>
                    <a:pt x="73" y="6"/>
                    <a:pt x="73" y="6"/>
                    <a:pt x="73" y="7"/>
                  </a:cubicBezTo>
                  <a:cubicBezTo>
                    <a:pt x="73" y="7"/>
                    <a:pt x="73" y="7"/>
                    <a:pt x="73" y="7"/>
                  </a:cubicBezTo>
                  <a:cubicBezTo>
                    <a:pt x="72" y="7"/>
                    <a:pt x="72" y="7"/>
                    <a:pt x="72" y="6"/>
                  </a:cubicBezTo>
                  <a:cubicBezTo>
                    <a:pt x="72" y="6"/>
                    <a:pt x="72" y="6"/>
                    <a:pt x="72" y="6"/>
                  </a:cubicBezTo>
                  <a:cubicBezTo>
                    <a:pt x="72" y="6"/>
                    <a:pt x="72" y="6"/>
                    <a:pt x="72" y="6"/>
                  </a:cubicBezTo>
                  <a:cubicBezTo>
                    <a:pt x="73" y="5"/>
                    <a:pt x="72" y="5"/>
                    <a:pt x="72" y="5"/>
                  </a:cubicBezTo>
                  <a:cubicBezTo>
                    <a:pt x="72" y="5"/>
                    <a:pt x="72" y="5"/>
                    <a:pt x="72" y="5"/>
                  </a:cubicBezTo>
                  <a:cubicBezTo>
                    <a:pt x="71" y="5"/>
                    <a:pt x="71" y="5"/>
                    <a:pt x="71" y="5"/>
                  </a:cubicBezTo>
                  <a:cubicBezTo>
                    <a:pt x="70" y="6"/>
                    <a:pt x="70" y="5"/>
                    <a:pt x="70" y="5"/>
                  </a:cubicBezTo>
                  <a:cubicBezTo>
                    <a:pt x="69" y="5"/>
                    <a:pt x="69" y="5"/>
                    <a:pt x="69" y="5"/>
                  </a:cubicBezTo>
                  <a:cubicBezTo>
                    <a:pt x="70" y="5"/>
                    <a:pt x="69" y="5"/>
                    <a:pt x="69" y="4"/>
                  </a:cubicBezTo>
                  <a:cubicBezTo>
                    <a:pt x="69" y="4"/>
                    <a:pt x="69" y="4"/>
                    <a:pt x="69" y="4"/>
                  </a:cubicBezTo>
                  <a:cubicBezTo>
                    <a:pt x="68" y="4"/>
                    <a:pt x="68" y="5"/>
                    <a:pt x="69" y="5"/>
                  </a:cubicBezTo>
                  <a:cubicBezTo>
                    <a:pt x="69" y="5"/>
                    <a:pt x="69" y="5"/>
                    <a:pt x="69" y="5"/>
                  </a:cubicBezTo>
                  <a:cubicBezTo>
                    <a:pt x="69" y="6"/>
                    <a:pt x="70" y="6"/>
                    <a:pt x="70" y="6"/>
                  </a:cubicBezTo>
                  <a:cubicBezTo>
                    <a:pt x="69" y="6"/>
                    <a:pt x="69" y="6"/>
                    <a:pt x="68" y="6"/>
                  </a:cubicBezTo>
                  <a:cubicBezTo>
                    <a:pt x="68" y="6"/>
                    <a:pt x="68" y="6"/>
                    <a:pt x="68" y="6"/>
                  </a:cubicBezTo>
                  <a:cubicBezTo>
                    <a:pt x="68" y="6"/>
                    <a:pt x="68" y="6"/>
                    <a:pt x="68" y="6"/>
                  </a:cubicBezTo>
                  <a:cubicBezTo>
                    <a:pt x="68" y="6"/>
                    <a:pt x="67" y="6"/>
                    <a:pt x="67" y="7"/>
                  </a:cubicBezTo>
                  <a:cubicBezTo>
                    <a:pt x="67" y="7"/>
                    <a:pt x="67" y="7"/>
                    <a:pt x="67" y="7"/>
                  </a:cubicBezTo>
                  <a:cubicBezTo>
                    <a:pt x="66" y="7"/>
                    <a:pt x="66" y="6"/>
                    <a:pt x="66" y="6"/>
                  </a:cubicBezTo>
                  <a:cubicBezTo>
                    <a:pt x="65" y="6"/>
                    <a:pt x="65" y="7"/>
                    <a:pt x="65" y="7"/>
                  </a:cubicBezTo>
                  <a:cubicBezTo>
                    <a:pt x="64" y="7"/>
                    <a:pt x="64" y="7"/>
                    <a:pt x="64" y="7"/>
                  </a:cubicBezTo>
                  <a:cubicBezTo>
                    <a:pt x="64" y="7"/>
                    <a:pt x="64" y="7"/>
                    <a:pt x="64" y="7"/>
                  </a:cubicBezTo>
                  <a:cubicBezTo>
                    <a:pt x="64" y="7"/>
                    <a:pt x="64" y="7"/>
                    <a:pt x="63" y="7"/>
                  </a:cubicBezTo>
                  <a:cubicBezTo>
                    <a:pt x="63" y="7"/>
                    <a:pt x="63" y="7"/>
                    <a:pt x="62" y="7"/>
                  </a:cubicBezTo>
                  <a:cubicBezTo>
                    <a:pt x="62" y="7"/>
                    <a:pt x="62" y="7"/>
                    <a:pt x="61" y="7"/>
                  </a:cubicBezTo>
                  <a:cubicBezTo>
                    <a:pt x="61" y="7"/>
                    <a:pt x="61" y="7"/>
                    <a:pt x="61" y="7"/>
                  </a:cubicBezTo>
                  <a:cubicBezTo>
                    <a:pt x="60" y="7"/>
                    <a:pt x="59" y="7"/>
                    <a:pt x="59" y="7"/>
                  </a:cubicBezTo>
                  <a:cubicBezTo>
                    <a:pt x="59" y="7"/>
                    <a:pt x="59" y="7"/>
                    <a:pt x="58" y="7"/>
                  </a:cubicBezTo>
                  <a:cubicBezTo>
                    <a:pt x="58" y="7"/>
                    <a:pt x="58" y="7"/>
                    <a:pt x="58" y="7"/>
                  </a:cubicBezTo>
                  <a:cubicBezTo>
                    <a:pt x="58" y="7"/>
                    <a:pt x="58" y="6"/>
                    <a:pt x="58" y="6"/>
                  </a:cubicBezTo>
                  <a:cubicBezTo>
                    <a:pt x="57" y="6"/>
                    <a:pt x="57" y="6"/>
                    <a:pt x="57" y="6"/>
                  </a:cubicBezTo>
                  <a:cubicBezTo>
                    <a:pt x="57" y="6"/>
                    <a:pt x="57" y="7"/>
                    <a:pt x="56" y="7"/>
                  </a:cubicBezTo>
                  <a:cubicBezTo>
                    <a:pt x="56" y="7"/>
                    <a:pt x="56" y="7"/>
                    <a:pt x="56" y="7"/>
                  </a:cubicBezTo>
                  <a:cubicBezTo>
                    <a:pt x="56" y="7"/>
                    <a:pt x="56" y="7"/>
                    <a:pt x="56" y="6"/>
                  </a:cubicBezTo>
                  <a:cubicBezTo>
                    <a:pt x="55" y="6"/>
                    <a:pt x="55" y="6"/>
                    <a:pt x="54" y="6"/>
                  </a:cubicBezTo>
                  <a:cubicBezTo>
                    <a:pt x="54" y="6"/>
                    <a:pt x="54" y="6"/>
                    <a:pt x="54" y="6"/>
                  </a:cubicBezTo>
                  <a:cubicBezTo>
                    <a:pt x="53" y="6"/>
                    <a:pt x="53" y="6"/>
                    <a:pt x="53" y="6"/>
                  </a:cubicBezTo>
                  <a:cubicBezTo>
                    <a:pt x="53" y="6"/>
                    <a:pt x="53" y="5"/>
                    <a:pt x="53" y="5"/>
                  </a:cubicBezTo>
                  <a:cubicBezTo>
                    <a:pt x="52" y="5"/>
                    <a:pt x="53" y="5"/>
                    <a:pt x="53" y="5"/>
                  </a:cubicBezTo>
                  <a:cubicBezTo>
                    <a:pt x="53" y="5"/>
                    <a:pt x="53" y="4"/>
                    <a:pt x="52" y="4"/>
                  </a:cubicBezTo>
                  <a:cubicBezTo>
                    <a:pt x="52" y="4"/>
                    <a:pt x="52" y="4"/>
                    <a:pt x="52" y="4"/>
                  </a:cubicBezTo>
                  <a:cubicBezTo>
                    <a:pt x="52" y="4"/>
                    <a:pt x="51" y="4"/>
                    <a:pt x="51" y="4"/>
                  </a:cubicBezTo>
                  <a:cubicBezTo>
                    <a:pt x="51" y="4"/>
                    <a:pt x="51" y="4"/>
                    <a:pt x="51" y="4"/>
                  </a:cubicBezTo>
                  <a:cubicBezTo>
                    <a:pt x="51" y="4"/>
                    <a:pt x="51" y="4"/>
                    <a:pt x="51" y="4"/>
                  </a:cubicBezTo>
                  <a:cubicBezTo>
                    <a:pt x="51" y="4"/>
                    <a:pt x="51" y="4"/>
                    <a:pt x="51" y="4"/>
                  </a:cubicBezTo>
                  <a:cubicBezTo>
                    <a:pt x="51" y="4"/>
                    <a:pt x="52" y="4"/>
                    <a:pt x="52" y="4"/>
                  </a:cubicBezTo>
                  <a:cubicBezTo>
                    <a:pt x="52" y="5"/>
                    <a:pt x="51" y="5"/>
                    <a:pt x="51" y="6"/>
                  </a:cubicBezTo>
                  <a:cubicBezTo>
                    <a:pt x="51" y="6"/>
                    <a:pt x="51" y="6"/>
                    <a:pt x="51" y="6"/>
                  </a:cubicBezTo>
                  <a:cubicBezTo>
                    <a:pt x="51" y="6"/>
                    <a:pt x="52" y="6"/>
                    <a:pt x="52" y="6"/>
                  </a:cubicBezTo>
                  <a:cubicBezTo>
                    <a:pt x="52" y="6"/>
                    <a:pt x="52" y="6"/>
                    <a:pt x="52" y="7"/>
                  </a:cubicBezTo>
                  <a:cubicBezTo>
                    <a:pt x="52" y="7"/>
                    <a:pt x="52" y="7"/>
                    <a:pt x="52" y="7"/>
                  </a:cubicBezTo>
                  <a:cubicBezTo>
                    <a:pt x="51" y="7"/>
                    <a:pt x="51" y="7"/>
                    <a:pt x="51" y="7"/>
                  </a:cubicBezTo>
                  <a:cubicBezTo>
                    <a:pt x="51" y="6"/>
                    <a:pt x="50" y="6"/>
                    <a:pt x="50" y="6"/>
                  </a:cubicBezTo>
                  <a:cubicBezTo>
                    <a:pt x="49" y="7"/>
                    <a:pt x="49" y="7"/>
                    <a:pt x="48" y="7"/>
                  </a:cubicBezTo>
                  <a:cubicBezTo>
                    <a:pt x="48" y="6"/>
                    <a:pt x="47" y="6"/>
                    <a:pt x="47" y="6"/>
                  </a:cubicBezTo>
                  <a:cubicBezTo>
                    <a:pt x="47" y="6"/>
                    <a:pt x="46" y="6"/>
                    <a:pt x="46" y="6"/>
                  </a:cubicBezTo>
                  <a:cubicBezTo>
                    <a:pt x="46" y="6"/>
                    <a:pt x="46" y="6"/>
                    <a:pt x="45" y="6"/>
                  </a:cubicBezTo>
                  <a:cubicBezTo>
                    <a:pt x="45" y="6"/>
                    <a:pt x="45" y="6"/>
                    <a:pt x="45" y="6"/>
                  </a:cubicBezTo>
                  <a:cubicBezTo>
                    <a:pt x="45" y="6"/>
                    <a:pt x="45" y="6"/>
                    <a:pt x="45" y="6"/>
                  </a:cubicBezTo>
                  <a:cubicBezTo>
                    <a:pt x="44" y="7"/>
                    <a:pt x="44" y="7"/>
                    <a:pt x="44" y="7"/>
                  </a:cubicBezTo>
                  <a:cubicBezTo>
                    <a:pt x="43" y="7"/>
                    <a:pt x="42" y="7"/>
                    <a:pt x="42" y="6"/>
                  </a:cubicBezTo>
                  <a:cubicBezTo>
                    <a:pt x="41" y="6"/>
                    <a:pt x="41" y="6"/>
                    <a:pt x="41" y="6"/>
                  </a:cubicBezTo>
                  <a:cubicBezTo>
                    <a:pt x="41" y="7"/>
                    <a:pt x="41" y="7"/>
                    <a:pt x="41" y="7"/>
                  </a:cubicBezTo>
                  <a:cubicBezTo>
                    <a:pt x="40" y="7"/>
                    <a:pt x="39" y="7"/>
                    <a:pt x="39" y="6"/>
                  </a:cubicBezTo>
                  <a:cubicBezTo>
                    <a:pt x="39" y="6"/>
                    <a:pt x="38" y="6"/>
                    <a:pt x="38" y="6"/>
                  </a:cubicBezTo>
                  <a:cubicBezTo>
                    <a:pt x="38" y="6"/>
                    <a:pt x="38" y="7"/>
                    <a:pt x="38" y="7"/>
                  </a:cubicBezTo>
                  <a:cubicBezTo>
                    <a:pt x="37" y="7"/>
                    <a:pt x="36" y="7"/>
                    <a:pt x="35" y="7"/>
                  </a:cubicBezTo>
                  <a:cubicBezTo>
                    <a:pt x="35" y="7"/>
                    <a:pt x="35" y="7"/>
                    <a:pt x="35" y="7"/>
                  </a:cubicBezTo>
                  <a:cubicBezTo>
                    <a:pt x="34" y="7"/>
                    <a:pt x="34" y="7"/>
                    <a:pt x="34" y="6"/>
                  </a:cubicBezTo>
                  <a:cubicBezTo>
                    <a:pt x="34" y="6"/>
                    <a:pt x="34" y="6"/>
                    <a:pt x="34" y="5"/>
                  </a:cubicBezTo>
                  <a:cubicBezTo>
                    <a:pt x="34" y="5"/>
                    <a:pt x="34" y="5"/>
                    <a:pt x="34" y="5"/>
                  </a:cubicBezTo>
                  <a:cubicBezTo>
                    <a:pt x="34" y="5"/>
                    <a:pt x="35" y="4"/>
                    <a:pt x="35" y="4"/>
                  </a:cubicBezTo>
                  <a:cubicBezTo>
                    <a:pt x="35" y="3"/>
                    <a:pt x="35" y="3"/>
                    <a:pt x="35" y="3"/>
                  </a:cubicBezTo>
                  <a:cubicBezTo>
                    <a:pt x="35" y="3"/>
                    <a:pt x="35" y="3"/>
                    <a:pt x="35" y="3"/>
                  </a:cubicBezTo>
                  <a:close/>
                  <a:moveTo>
                    <a:pt x="97" y="2"/>
                  </a:moveTo>
                  <a:cubicBezTo>
                    <a:pt x="97" y="2"/>
                    <a:pt x="97" y="2"/>
                    <a:pt x="97" y="2"/>
                  </a:cubicBezTo>
                  <a:cubicBezTo>
                    <a:pt x="97" y="2"/>
                    <a:pt x="97" y="2"/>
                    <a:pt x="97" y="2"/>
                  </a:cubicBezTo>
                  <a:cubicBezTo>
                    <a:pt x="97" y="2"/>
                    <a:pt x="97" y="2"/>
                    <a:pt x="97" y="2"/>
                  </a:cubicBezTo>
                  <a:cubicBezTo>
                    <a:pt x="97" y="2"/>
                    <a:pt x="97" y="2"/>
                    <a:pt x="97" y="2"/>
                  </a:cubicBezTo>
                  <a:cubicBezTo>
                    <a:pt x="97" y="2"/>
                    <a:pt x="97" y="2"/>
                    <a:pt x="97" y="2"/>
                  </a:cubicBezTo>
                  <a:cubicBezTo>
                    <a:pt x="97" y="2"/>
                    <a:pt x="97" y="2"/>
                    <a:pt x="97" y="2"/>
                  </a:cubicBezTo>
                  <a:close/>
                  <a:moveTo>
                    <a:pt x="64" y="3"/>
                  </a:moveTo>
                  <a:cubicBezTo>
                    <a:pt x="64" y="2"/>
                    <a:pt x="63" y="2"/>
                    <a:pt x="63" y="2"/>
                  </a:cubicBezTo>
                  <a:cubicBezTo>
                    <a:pt x="63" y="2"/>
                    <a:pt x="63" y="3"/>
                    <a:pt x="63" y="3"/>
                  </a:cubicBezTo>
                  <a:cubicBezTo>
                    <a:pt x="63" y="3"/>
                    <a:pt x="63" y="3"/>
                    <a:pt x="64" y="3"/>
                  </a:cubicBezTo>
                  <a:cubicBezTo>
                    <a:pt x="64" y="3"/>
                    <a:pt x="64" y="3"/>
                    <a:pt x="64" y="3"/>
                  </a:cubicBezTo>
                  <a:cubicBezTo>
                    <a:pt x="64" y="3"/>
                    <a:pt x="64" y="4"/>
                    <a:pt x="64" y="4"/>
                  </a:cubicBezTo>
                  <a:cubicBezTo>
                    <a:pt x="64" y="4"/>
                    <a:pt x="64" y="4"/>
                    <a:pt x="64" y="4"/>
                  </a:cubicBezTo>
                  <a:cubicBezTo>
                    <a:pt x="64" y="4"/>
                    <a:pt x="65" y="4"/>
                    <a:pt x="65" y="4"/>
                  </a:cubicBezTo>
                  <a:cubicBezTo>
                    <a:pt x="65" y="4"/>
                    <a:pt x="65" y="3"/>
                    <a:pt x="65" y="3"/>
                  </a:cubicBezTo>
                  <a:cubicBezTo>
                    <a:pt x="64" y="3"/>
                    <a:pt x="64" y="3"/>
                    <a:pt x="64" y="3"/>
                  </a:cubicBezTo>
                  <a:cubicBezTo>
                    <a:pt x="64" y="3"/>
                    <a:pt x="64" y="3"/>
                    <a:pt x="64" y="3"/>
                  </a:cubicBezTo>
                  <a:close/>
                  <a:moveTo>
                    <a:pt x="10" y="3"/>
                  </a:moveTo>
                  <a:cubicBezTo>
                    <a:pt x="10" y="3"/>
                    <a:pt x="10" y="3"/>
                    <a:pt x="10" y="3"/>
                  </a:cubicBezTo>
                  <a:cubicBezTo>
                    <a:pt x="10" y="3"/>
                    <a:pt x="10" y="3"/>
                    <a:pt x="9" y="3"/>
                  </a:cubicBezTo>
                  <a:cubicBezTo>
                    <a:pt x="9" y="3"/>
                    <a:pt x="9" y="3"/>
                    <a:pt x="9" y="3"/>
                  </a:cubicBezTo>
                  <a:cubicBezTo>
                    <a:pt x="9" y="3"/>
                    <a:pt x="9" y="3"/>
                    <a:pt x="9" y="3"/>
                  </a:cubicBezTo>
                  <a:cubicBezTo>
                    <a:pt x="9" y="4"/>
                    <a:pt x="9" y="4"/>
                    <a:pt x="9" y="4"/>
                  </a:cubicBezTo>
                  <a:cubicBezTo>
                    <a:pt x="8" y="4"/>
                    <a:pt x="8" y="4"/>
                    <a:pt x="8" y="5"/>
                  </a:cubicBezTo>
                  <a:cubicBezTo>
                    <a:pt x="8" y="5"/>
                    <a:pt x="9" y="5"/>
                    <a:pt x="9" y="5"/>
                  </a:cubicBezTo>
                  <a:cubicBezTo>
                    <a:pt x="9" y="5"/>
                    <a:pt x="9" y="5"/>
                    <a:pt x="9" y="5"/>
                  </a:cubicBezTo>
                  <a:cubicBezTo>
                    <a:pt x="9" y="4"/>
                    <a:pt x="10" y="4"/>
                    <a:pt x="10" y="4"/>
                  </a:cubicBezTo>
                  <a:cubicBezTo>
                    <a:pt x="10" y="4"/>
                    <a:pt x="10" y="4"/>
                    <a:pt x="10" y="4"/>
                  </a:cubicBezTo>
                  <a:cubicBezTo>
                    <a:pt x="10" y="4"/>
                    <a:pt x="10" y="4"/>
                    <a:pt x="10" y="4"/>
                  </a:cubicBezTo>
                  <a:cubicBezTo>
                    <a:pt x="10" y="4"/>
                    <a:pt x="10" y="4"/>
                    <a:pt x="10" y="4"/>
                  </a:cubicBezTo>
                  <a:cubicBezTo>
                    <a:pt x="9" y="4"/>
                    <a:pt x="9" y="4"/>
                    <a:pt x="9" y="3"/>
                  </a:cubicBezTo>
                  <a:cubicBezTo>
                    <a:pt x="9" y="3"/>
                    <a:pt x="9" y="3"/>
                    <a:pt x="9" y="3"/>
                  </a:cubicBezTo>
                  <a:cubicBezTo>
                    <a:pt x="9" y="3"/>
                    <a:pt x="9" y="3"/>
                    <a:pt x="10" y="3"/>
                  </a:cubicBezTo>
                  <a:close/>
                  <a:moveTo>
                    <a:pt x="62" y="6"/>
                  </a:moveTo>
                  <a:cubicBezTo>
                    <a:pt x="61" y="6"/>
                    <a:pt x="62" y="6"/>
                    <a:pt x="62" y="7"/>
                  </a:cubicBezTo>
                  <a:cubicBezTo>
                    <a:pt x="62" y="7"/>
                    <a:pt x="62" y="7"/>
                    <a:pt x="62" y="7"/>
                  </a:cubicBezTo>
                  <a:cubicBezTo>
                    <a:pt x="63" y="6"/>
                    <a:pt x="63" y="6"/>
                    <a:pt x="63" y="6"/>
                  </a:cubicBezTo>
                  <a:cubicBezTo>
                    <a:pt x="63" y="6"/>
                    <a:pt x="63" y="6"/>
                    <a:pt x="63" y="6"/>
                  </a:cubicBezTo>
                  <a:cubicBezTo>
                    <a:pt x="63" y="5"/>
                    <a:pt x="62" y="5"/>
                    <a:pt x="62" y="5"/>
                  </a:cubicBezTo>
                  <a:cubicBezTo>
                    <a:pt x="62" y="5"/>
                    <a:pt x="62" y="5"/>
                    <a:pt x="62" y="6"/>
                  </a:cubicBezTo>
                  <a:close/>
                  <a:moveTo>
                    <a:pt x="21" y="4"/>
                  </a:moveTo>
                  <a:cubicBezTo>
                    <a:pt x="21" y="3"/>
                    <a:pt x="20" y="3"/>
                    <a:pt x="20" y="3"/>
                  </a:cubicBezTo>
                  <a:cubicBezTo>
                    <a:pt x="20" y="3"/>
                    <a:pt x="20" y="3"/>
                    <a:pt x="20" y="3"/>
                  </a:cubicBezTo>
                  <a:cubicBezTo>
                    <a:pt x="20" y="3"/>
                    <a:pt x="20" y="3"/>
                    <a:pt x="20" y="3"/>
                  </a:cubicBezTo>
                  <a:cubicBezTo>
                    <a:pt x="20" y="4"/>
                    <a:pt x="20" y="4"/>
                    <a:pt x="21" y="4"/>
                  </a:cubicBezTo>
                  <a:cubicBezTo>
                    <a:pt x="21" y="4"/>
                    <a:pt x="21" y="4"/>
                    <a:pt x="21" y="4"/>
                  </a:cubicBezTo>
                  <a:cubicBezTo>
                    <a:pt x="21" y="4"/>
                    <a:pt x="21" y="4"/>
                    <a:pt x="21" y="4"/>
                  </a:cubicBezTo>
                  <a:close/>
                  <a:moveTo>
                    <a:pt x="94" y="4"/>
                  </a:moveTo>
                  <a:cubicBezTo>
                    <a:pt x="94" y="4"/>
                    <a:pt x="94" y="4"/>
                    <a:pt x="94" y="4"/>
                  </a:cubicBezTo>
                  <a:cubicBezTo>
                    <a:pt x="94" y="5"/>
                    <a:pt x="94" y="5"/>
                    <a:pt x="94" y="5"/>
                  </a:cubicBezTo>
                  <a:cubicBezTo>
                    <a:pt x="94" y="5"/>
                    <a:pt x="95" y="5"/>
                    <a:pt x="95" y="4"/>
                  </a:cubicBezTo>
                  <a:cubicBezTo>
                    <a:pt x="95" y="4"/>
                    <a:pt x="95" y="4"/>
                    <a:pt x="95" y="4"/>
                  </a:cubicBezTo>
                  <a:cubicBezTo>
                    <a:pt x="94" y="4"/>
                    <a:pt x="94" y="4"/>
                    <a:pt x="94" y="4"/>
                  </a:cubicBezTo>
                  <a:cubicBezTo>
                    <a:pt x="94" y="4"/>
                    <a:pt x="94" y="4"/>
                    <a:pt x="94" y="4"/>
                  </a:cubicBezTo>
                  <a:close/>
                  <a:moveTo>
                    <a:pt x="83" y="2"/>
                  </a:moveTo>
                  <a:cubicBezTo>
                    <a:pt x="83" y="2"/>
                    <a:pt x="83" y="2"/>
                    <a:pt x="83" y="2"/>
                  </a:cubicBezTo>
                  <a:cubicBezTo>
                    <a:pt x="83" y="2"/>
                    <a:pt x="83" y="2"/>
                    <a:pt x="83" y="2"/>
                  </a:cubicBezTo>
                  <a:cubicBezTo>
                    <a:pt x="83" y="1"/>
                    <a:pt x="82" y="2"/>
                    <a:pt x="82" y="2"/>
                  </a:cubicBezTo>
                  <a:cubicBezTo>
                    <a:pt x="82" y="2"/>
                    <a:pt x="82" y="2"/>
                    <a:pt x="82" y="2"/>
                  </a:cubicBezTo>
                  <a:cubicBezTo>
                    <a:pt x="82" y="2"/>
                    <a:pt x="82" y="2"/>
                    <a:pt x="82" y="2"/>
                  </a:cubicBezTo>
                  <a:cubicBezTo>
                    <a:pt x="82" y="2"/>
                    <a:pt x="82" y="2"/>
                    <a:pt x="83" y="2"/>
                  </a:cubicBezTo>
                  <a:cubicBezTo>
                    <a:pt x="83" y="2"/>
                    <a:pt x="83" y="2"/>
                    <a:pt x="83" y="2"/>
                  </a:cubicBezTo>
                  <a:close/>
                  <a:moveTo>
                    <a:pt x="40" y="4"/>
                  </a:moveTo>
                  <a:cubicBezTo>
                    <a:pt x="40" y="4"/>
                    <a:pt x="40" y="4"/>
                    <a:pt x="40" y="4"/>
                  </a:cubicBezTo>
                  <a:cubicBezTo>
                    <a:pt x="40" y="4"/>
                    <a:pt x="40" y="3"/>
                    <a:pt x="39" y="3"/>
                  </a:cubicBezTo>
                  <a:cubicBezTo>
                    <a:pt x="39" y="4"/>
                    <a:pt x="39" y="4"/>
                    <a:pt x="39" y="4"/>
                  </a:cubicBezTo>
                  <a:cubicBezTo>
                    <a:pt x="39" y="4"/>
                    <a:pt x="40" y="4"/>
                    <a:pt x="40" y="4"/>
                  </a:cubicBezTo>
                  <a:close/>
                  <a:moveTo>
                    <a:pt x="43" y="6"/>
                  </a:moveTo>
                  <a:cubicBezTo>
                    <a:pt x="44" y="6"/>
                    <a:pt x="44" y="6"/>
                    <a:pt x="44" y="6"/>
                  </a:cubicBezTo>
                  <a:cubicBezTo>
                    <a:pt x="44" y="6"/>
                    <a:pt x="44" y="6"/>
                    <a:pt x="44" y="6"/>
                  </a:cubicBezTo>
                  <a:cubicBezTo>
                    <a:pt x="44" y="6"/>
                    <a:pt x="44" y="6"/>
                    <a:pt x="44" y="6"/>
                  </a:cubicBezTo>
                  <a:cubicBezTo>
                    <a:pt x="43" y="6"/>
                    <a:pt x="43" y="6"/>
                    <a:pt x="43" y="6"/>
                  </a:cubicBezTo>
                  <a:cubicBezTo>
                    <a:pt x="43" y="6"/>
                    <a:pt x="43" y="6"/>
                    <a:pt x="43" y="6"/>
                  </a:cubicBezTo>
                  <a:close/>
                  <a:moveTo>
                    <a:pt x="90" y="6"/>
                  </a:moveTo>
                  <a:cubicBezTo>
                    <a:pt x="90" y="6"/>
                    <a:pt x="91" y="6"/>
                    <a:pt x="91" y="6"/>
                  </a:cubicBezTo>
                  <a:cubicBezTo>
                    <a:pt x="91" y="6"/>
                    <a:pt x="91" y="5"/>
                    <a:pt x="91" y="5"/>
                  </a:cubicBezTo>
                  <a:cubicBezTo>
                    <a:pt x="91" y="5"/>
                    <a:pt x="91" y="5"/>
                    <a:pt x="91" y="5"/>
                  </a:cubicBezTo>
                  <a:cubicBezTo>
                    <a:pt x="91" y="5"/>
                    <a:pt x="90" y="5"/>
                    <a:pt x="90" y="6"/>
                  </a:cubicBezTo>
                  <a:cubicBezTo>
                    <a:pt x="90" y="6"/>
                    <a:pt x="90" y="6"/>
                    <a:pt x="90" y="6"/>
                  </a:cubicBezTo>
                  <a:close/>
                  <a:moveTo>
                    <a:pt x="83" y="5"/>
                  </a:moveTo>
                  <a:cubicBezTo>
                    <a:pt x="83" y="5"/>
                    <a:pt x="84" y="5"/>
                    <a:pt x="84" y="5"/>
                  </a:cubicBezTo>
                  <a:cubicBezTo>
                    <a:pt x="84" y="5"/>
                    <a:pt x="84" y="5"/>
                    <a:pt x="84" y="4"/>
                  </a:cubicBezTo>
                  <a:cubicBezTo>
                    <a:pt x="84" y="4"/>
                    <a:pt x="84" y="4"/>
                    <a:pt x="84" y="4"/>
                  </a:cubicBezTo>
                  <a:cubicBezTo>
                    <a:pt x="84" y="4"/>
                    <a:pt x="83" y="4"/>
                    <a:pt x="83" y="5"/>
                  </a:cubicBezTo>
                  <a:cubicBezTo>
                    <a:pt x="83" y="5"/>
                    <a:pt x="83" y="5"/>
                    <a:pt x="83" y="5"/>
                  </a:cubicBezTo>
                  <a:close/>
                  <a:moveTo>
                    <a:pt x="26" y="5"/>
                  </a:moveTo>
                  <a:cubicBezTo>
                    <a:pt x="26" y="5"/>
                    <a:pt x="25" y="5"/>
                    <a:pt x="25" y="5"/>
                  </a:cubicBezTo>
                  <a:cubicBezTo>
                    <a:pt x="25" y="5"/>
                    <a:pt x="25" y="5"/>
                    <a:pt x="25" y="5"/>
                  </a:cubicBezTo>
                  <a:cubicBezTo>
                    <a:pt x="26" y="5"/>
                    <a:pt x="26" y="5"/>
                    <a:pt x="26" y="5"/>
                  </a:cubicBezTo>
                  <a:cubicBezTo>
                    <a:pt x="26" y="5"/>
                    <a:pt x="26" y="5"/>
                    <a:pt x="26" y="5"/>
                  </a:cubicBezTo>
                  <a:cubicBezTo>
                    <a:pt x="26" y="5"/>
                    <a:pt x="26" y="5"/>
                    <a:pt x="26" y="5"/>
                  </a:cubicBezTo>
                  <a:cubicBezTo>
                    <a:pt x="26" y="5"/>
                    <a:pt x="26" y="5"/>
                    <a:pt x="26" y="5"/>
                  </a:cubicBezTo>
                  <a:close/>
                  <a:moveTo>
                    <a:pt x="74" y="5"/>
                  </a:moveTo>
                  <a:cubicBezTo>
                    <a:pt x="74" y="5"/>
                    <a:pt x="74" y="5"/>
                    <a:pt x="74" y="5"/>
                  </a:cubicBezTo>
                  <a:cubicBezTo>
                    <a:pt x="74" y="5"/>
                    <a:pt x="74" y="5"/>
                    <a:pt x="74" y="5"/>
                  </a:cubicBezTo>
                  <a:cubicBezTo>
                    <a:pt x="74" y="5"/>
                    <a:pt x="75" y="4"/>
                    <a:pt x="75" y="4"/>
                  </a:cubicBezTo>
                  <a:cubicBezTo>
                    <a:pt x="75" y="4"/>
                    <a:pt x="74" y="4"/>
                    <a:pt x="74" y="4"/>
                  </a:cubicBezTo>
                  <a:cubicBezTo>
                    <a:pt x="74" y="4"/>
                    <a:pt x="74" y="4"/>
                    <a:pt x="74" y="4"/>
                  </a:cubicBezTo>
                  <a:cubicBezTo>
                    <a:pt x="74" y="4"/>
                    <a:pt x="74" y="4"/>
                    <a:pt x="74" y="5"/>
                  </a:cubicBezTo>
                  <a:close/>
                  <a:moveTo>
                    <a:pt x="16" y="3"/>
                  </a:moveTo>
                  <a:cubicBezTo>
                    <a:pt x="15" y="3"/>
                    <a:pt x="15" y="3"/>
                    <a:pt x="15" y="3"/>
                  </a:cubicBezTo>
                  <a:cubicBezTo>
                    <a:pt x="15" y="3"/>
                    <a:pt x="15" y="3"/>
                    <a:pt x="15" y="3"/>
                  </a:cubicBezTo>
                  <a:cubicBezTo>
                    <a:pt x="15" y="3"/>
                    <a:pt x="15" y="3"/>
                    <a:pt x="16" y="3"/>
                  </a:cubicBezTo>
                  <a:cubicBezTo>
                    <a:pt x="16" y="3"/>
                    <a:pt x="16" y="3"/>
                    <a:pt x="16" y="3"/>
                  </a:cubicBezTo>
                  <a:cubicBezTo>
                    <a:pt x="16" y="3"/>
                    <a:pt x="16" y="3"/>
                    <a:pt x="16" y="3"/>
                  </a:cubicBezTo>
                  <a:close/>
                  <a:moveTo>
                    <a:pt x="64" y="5"/>
                  </a:moveTo>
                  <a:cubicBezTo>
                    <a:pt x="64" y="5"/>
                    <a:pt x="64" y="5"/>
                    <a:pt x="64" y="5"/>
                  </a:cubicBezTo>
                  <a:cubicBezTo>
                    <a:pt x="64" y="6"/>
                    <a:pt x="64" y="6"/>
                    <a:pt x="64" y="5"/>
                  </a:cubicBezTo>
                  <a:cubicBezTo>
                    <a:pt x="64" y="5"/>
                    <a:pt x="64" y="5"/>
                    <a:pt x="64" y="5"/>
                  </a:cubicBezTo>
                  <a:cubicBezTo>
                    <a:pt x="64" y="5"/>
                    <a:pt x="64" y="5"/>
                    <a:pt x="64" y="5"/>
                  </a:cubicBezTo>
                  <a:cubicBezTo>
                    <a:pt x="64" y="5"/>
                    <a:pt x="64" y="5"/>
                    <a:pt x="64" y="5"/>
                  </a:cubicBezTo>
                  <a:close/>
                  <a:moveTo>
                    <a:pt x="66" y="4"/>
                  </a:moveTo>
                  <a:cubicBezTo>
                    <a:pt x="66" y="4"/>
                    <a:pt x="66" y="4"/>
                    <a:pt x="66" y="4"/>
                  </a:cubicBezTo>
                  <a:cubicBezTo>
                    <a:pt x="66" y="4"/>
                    <a:pt x="66" y="4"/>
                    <a:pt x="66" y="4"/>
                  </a:cubicBezTo>
                  <a:cubicBezTo>
                    <a:pt x="66" y="4"/>
                    <a:pt x="66" y="4"/>
                    <a:pt x="66" y="4"/>
                  </a:cubicBezTo>
                  <a:cubicBezTo>
                    <a:pt x="66" y="4"/>
                    <a:pt x="65" y="4"/>
                    <a:pt x="66" y="4"/>
                  </a:cubicBezTo>
                  <a:close/>
                  <a:moveTo>
                    <a:pt x="95" y="1"/>
                  </a:moveTo>
                  <a:cubicBezTo>
                    <a:pt x="95" y="1"/>
                    <a:pt x="95" y="1"/>
                    <a:pt x="95" y="1"/>
                  </a:cubicBezTo>
                  <a:cubicBezTo>
                    <a:pt x="95" y="1"/>
                    <a:pt x="96" y="1"/>
                    <a:pt x="96" y="1"/>
                  </a:cubicBezTo>
                  <a:cubicBezTo>
                    <a:pt x="96" y="1"/>
                    <a:pt x="96" y="1"/>
                    <a:pt x="96" y="1"/>
                  </a:cubicBezTo>
                  <a:cubicBezTo>
                    <a:pt x="96" y="1"/>
                    <a:pt x="96" y="1"/>
                    <a:pt x="96" y="1"/>
                  </a:cubicBezTo>
                  <a:cubicBezTo>
                    <a:pt x="96" y="1"/>
                    <a:pt x="96" y="1"/>
                    <a:pt x="95" y="1"/>
                  </a:cubicBezTo>
                  <a:close/>
                  <a:moveTo>
                    <a:pt x="99" y="4"/>
                  </a:moveTo>
                  <a:cubicBezTo>
                    <a:pt x="99" y="4"/>
                    <a:pt x="100" y="3"/>
                    <a:pt x="100" y="3"/>
                  </a:cubicBezTo>
                  <a:cubicBezTo>
                    <a:pt x="100" y="3"/>
                    <a:pt x="100" y="3"/>
                    <a:pt x="99" y="3"/>
                  </a:cubicBezTo>
                  <a:cubicBezTo>
                    <a:pt x="99" y="3"/>
                    <a:pt x="99" y="3"/>
                    <a:pt x="99" y="3"/>
                  </a:cubicBezTo>
                  <a:cubicBezTo>
                    <a:pt x="99" y="3"/>
                    <a:pt x="99" y="3"/>
                    <a:pt x="99" y="4"/>
                  </a:cubicBezTo>
                  <a:close/>
                  <a:moveTo>
                    <a:pt x="32" y="6"/>
                  </a:moveTo>
                  <a:cubicBezTo>
                    <a:pt x="32" y="6"/>
                    <a:pt x="32" y="6"/>
                    <a:pt x="32" y="6"/>
                  </a:cubicBezTo>
                  <a:cubicBezTo>
                    <a:pt x="32" y="6"/>
                    <a:pt x="32" y="6"/>
                    <a:pt x="32" y="6"/>
                  </a:cubicBezTo>
                  <a:cubicBezTo>
                    <a:pt x="32" y="6"/>
                    <a:pt x="32" y="6"/>
                    <a:pt x="32" y="6"/>
                  </a:cubicBezTo>
                  <a:cubicBezTo>
                    <a:pt x="32" y="6"/>
                    <a:pt x="32" y="6"/>
                    <a:pt x="32" y="6"/>
                  </a:cubicBezTo>
                  <a:close/>
                  <a:moveTo>
                    <a:pt x="29" y="5"/>
                  </a:moveTo>
                  <a:cubicBezTo>
                    <a:pt x="29" y="5"/>
                    <a:pt x="29" y="5"/>
                    <a:pt x="29" y="5"/>
                  </a:cubicBezTo>
                  <a:cubicBezTo>
                    <a:pt x="29" y="5"/>
                    <a:pt x="29" y="5"/>
                    <a:pt x="29" y="5"/>
                  </a:cubicBezTo>
                  <a:close/>
                  <a:moveTo>
                    <a:pt x="9" y="2"/>
                  </a:moveTo>
                  <a:cubicBezTo>
                    <a:pt x="9" y="2"/>
                    <a:pt x="9" y="2"/>
                    <a:pt x="9" y="2"/>
                  </a:cubicBezTo>
                  <a:cubicBezTo>
                    <a:pt x="9" y="2"/>
                    <a:pt x="9" y="2"/>
                    <a:pt x="9" y="2"/>
                  </a:cubicBezTo>
                  <a:cubicBezTo>
                    <a:pt x="9" y="2"/>
                    <a:pt x="9" y="2"/>
                    <a:pt x="9" y="2"/>
                  </a:cubicBezTo>
                  <a:close/>
                  <a:moveTo>
                    <a:pt x="85" y="5"/>
                  </a:moveTo>
                  <a:cubicBezTo>
                    <a:pt x="85" y="5"/>
                    <a:pt x="85" y="5"/>
                    <a:pt x="85" y="5"/>
                  </a:cubicBezTo>
                  <a:cubicBezTo>
                    <a:pt x="85" y="5"/>
                    <a:pt x="85" y="5"/>
                    <a:pt x="85" y="5"/>
                  </a:cubicBezTo>
                  <a:cubicBezTo>
                    <a:pt x="85" y="5"/>
                    <a:pt x="85" y="5"/>
                    <a:pt x="85" y="5"/>
                  </a:cubicBezTo>
                  <a:cubicBezTo>
                    <a:pt x="85" y="5"/>
                    <a:pt x="85" y="5"/>
                    <a:pt x="85" y="5"/>
                  </a:cubicBezTo>
                  <a:close/>
                  <a:moveTo>
                    <a:pt x="83" y="3"/>
                  </a:moveTo>
                  <a:cubicBezTo>
                    <a:pt x="83" y="3"/>
                    <a:pt x="83" y="4"/>
                    <a:pt x="83" y="4"/>
                  </a:cubicBezTo>
                  <a:cubicBezTo>
                    <a:pt x="83" y="4"/>
                    <a:pt x="83" y="4"/>
                    <a:pt x="83" y="4"/>
                  </a:cubicBezTo>
                  <a:cubicBezTo>
                    <a:pt x="83" y="4"/>
                    <a:pt x="83" y="4"/>
                    <a:pt x="83" y="4"/>
                  </a:cubicBezTo>
                  <a:cubicBezTo>
                    <a:pt x="83" y="3"/>
                    <a:pt x="83" y="3"/>
                    <a:pt x="83" y="3"/>
                  </a:cubicBezTo>
                  <a:cubicBezTo>
                    <a:pt x="83" y="3"/>
                    <a:pt x="83" y="3"/>
                    <a:pt x="83" y="3"/>
                  </a:cubicBezTo>
                  <a:close/>
                  <a:moveTo>
                    <a:pt x="48" y="4"/>
                  </a:moveTo>
                  <a:cubicBezTo>
                    <a:pt x="48" y="4"/>
                    <a:pt x="48" y="4"/>
                    <a:pt x="48" y="4"/>
                  </a:cubicBezTo>
                  <a:cubicBezTo>
                    <a:pt x="47" y="4"/>
                    <a:pt x="47" y="4"/>
                    <a:pt x="48" y="4"/>
                  </a:cubicBezTo>
                  <a:cubicBezTo>
                    <a:pt x="48" y="4"/>
                    <a:pt x="48" y="4"/>
                    <a:pt x="48" y="4"/>
                  </a:cubicBezTo>
                  <a:cubicBezTo>
                    <a:pt x="48" y="4"/>
                    <a:pt x="48" y="4"/>
                    <a:pt x="48" y="4"/>
                  </a:cubicBezTo>
                  <a:close/>
                  <a:moveTo>
                    <a:pt x="51" y="2"/>
                  </a:moveTo>
                  <a:cubicBezTo>
                    <a:pt x="51" y="2"/>
                    <a:pt x="51" y="2"/>
                    <a:pt x="51" y="2"/>
                  </a:cubicBezTo>
                  <a:cubicBezTo>
                    <a:pt x="51" y="2"/>
                    <a:pt x="51" y="2"/>
                    <a:pt x="51" y="2"/>
                  </a:cubicBezTo>
                  <a:cubicBezTo>
                    <a:pt x="51" y="2"/>
                    <a:pt x="51" y="2"/>
                    <a:pt x="51" y="2"/>
                  </a:cubicBezTo>
                  <a:close/>
                  <a:moveTo>
                    <a:pt x="53" y="5"/>
                  </a:moveTo>
                  <a:cubicBezTo>
                    <a:pt x="53" y="5"/>
                    <a:pt x="53" y="5"/>
                    <a:pt x="53" y="5"/>
                  </a:cubicBezTo>
                  <a:cubicBezTo>
                    <a:pt x="53" y="5"/>
                    <a:pt x="53" y="5"/>
                    <a:pt x="53" y="5"/>
                  </a:cubicBezTo>
                  <a:close/>
                  <a:moveTo>
                    <a:pt x="80" y="5"/>
                  </a:moveTo>
                  <a:cubicBezTo>
                    <a:pt x="80" y="5"/>
                    <a:pt x="80" y="5"/>
                    <a:pt x="80" y="5"/>
                  </a:cubicBezTo>
                  <a:cubicBezTo>
                    <a:pt x="80" y="5"/>
                    <a:pt x="80" y="5"/>
                    <a:pt x="80" y="5"/>
                  </a:cubicBezTo>
                  <a:close/>
                  <a:moveTo>
                    <a:pt x="3" y="2"/>
                  </a:moveTo>
                  <a:cubicBezTo>
                    <a:pt x="3" y="3"/>
                    <a:pt x="3" y="3"/>
                    <a:pt x="3" y="3"/>
                  </a:cubicBezTo>
                  <a:cubicBezTo>
                    <a:pt x="3" y="3"/>
                    <a:pt x="3" y="3"/>
                    <a:pt x="3" y="3"/>
                  </a:cubicBezTo>
                  <a:lnTo>
                    <a:pt x="3" y="2"/>
                  </a:lnTo>
                  <a:close/>
                  <a:moveTo>
                    <a:pt x="11" y="1"/>
                  </a:moveTo>
                  <a:cubicBezTo>
                    <a:pt x="11" y="1"/>
                    <a:pt x="11" y="1"/>
                    <a:pt x="11" y="1"/>
                  </a:cubicBezTo>
                  <a:cubicBezTo>
                    <a:pt x="11" y="1"/>
                    <a:pt x="11" y="1"/>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106"/>
            <p:cNvSpPr>
              <a:spLocks noEditPoints="1"/>
            </p:cNvSpPr>
            <p:nvPr/>
          </p:nvSpPr>
          <p:spPr bwMode="auto">
            <a:xfrm>
              <a:off x="5879" y="1995"/>
              <a:ext cx="256" cy="125"/>
            </a:xfrm>
            <a:custGeom>
              <a:avLst/>
              <a:gdLst>
                <a:gd name="T0" fmla="*/ 3 w 19"/>
                <a:gd name="T1" fmla="*/ 2 h 7"/>
                <a:gd name="T2" fmla="*/ 1 w 19"/>
                <a:gd name="T3" fmla="*/ 2 h 7"/>
                <a:gd name="T4" fmla="*/ 1 w 19"/>
                <a:gd name="T5" fmla="*/ 3 h 7"/>
                <a:gd name="T6" fmla="*/ 0 w 19"/>
                <a:gd name="T7" fmla="*/ 2 h 7"/>
                <a:gd name="T8" fmla="*/ 4 w 19"/>
                <a:gd name="T9" fmla="*/ 0 h 7"/>
                <a:gd name="T10" fmla="*/ 7 w 19"/>
                <a:gd name="T11" fmla="*/ 1 h 7"/>
                <a:gd name="T12" fmla="*/ 7 w 19"/>
                <a:gd name="T13" fmla="*/ 2 h 7"/>
                <a:gd name="T14" fmla="*/ 8 w 19"/>
                <a:gd name="T15" fmla="*/ 1 h 7"/>
                <a:gd name="T16" fmla="*/ 7 w 19"/>
                <a:gd name="T17" fmla="*/ 0 h 7"/>
                <a:gd name="T18" fmla="*/ 9 w 19"/>
                <a:gd name="T19" fmla="*/ 0 h 7"/>
                <a:gd name="T20" fmla="*/ 14 w 19"/>
                <a:gd name="T21" fmla="*/ 0 h 7"/>
                <a:gd name="T22" fmla="*/ 18 w 19"/>
                <a:gd name="T23" fmla="*/ 0 h 7"/>
                <a:gd name="T24" fmla="*/ 18 w 19"/>
                <a:gd name="T25" fmla="*/ 1 h 7"/>
                <a:gd name="T26" fmla="*/ 19 w 19"/>
                <a:gd name="T27" fmla="*/ 3 h 7"/>
                <a:gd name="T28" fmla="*/ 17 w 19"/>
                <a:gd name="T29" fmla="*/ 4 h 7"/>
                <a:gd name="T30" fmla="*/ 17 w 19"/>
                <a:gd name="T31" fmla="*/ 4 h 7"/>
                <a:gd name="T32" fmla="*/ 14 w 19"/>
                <a:gd name="T33" fmla="*/ 4 h 7"/>
                <a:gd name="T34" fmla="*/ 13 w 19"/>
                <a:gd name="T35" fmla="*/ 5 h 7"/>
                <a:gd name="T36" fmla="*/ 9 w 19"/>
                <a:gd name="T37" fmla="*/ 4 h 7"/>
                <a:gd name="T38" fmla="*/ 10 w 19"/>
                <a:gd name="T39" fmla="*/ 5 h 7"/>
                <a:gd name="T40" fmla="*/ 11 w 19"/>
                <a:gd name="T41" fmla="*/ 7 h 7"/>
                <a:gd name="T42" fmla="*/ 9 w 19"/>
                <a:gd name="T43" fmla="*/ 6 h 7"/>
                <a:gd name="T44" fmla="*/ 9 w 19"/>
                <a:gd name="T45" fmla="*/ 6 h 7"/>
                <a:gd name="T46" fmla="*/ 8 w 19"/>
                <a:gd name="T47" fmla="*/ 6 h 7"/>
                <a:gd name="T48" fmla="*/ 6 w 19"/>
                <a:gd name="T49" fmla="*/ 6 h 7"/>
                <a:gd name="T50" fmla="*/ 1 w 19"/>
                <a:gd name="T51" fmla="*/ 6 h 7"/>
                <a:gd name="T52" fmla="*/ 0 w 19"/>
                <a:gd name="T53" fmla="*/ 4 h 7"/>
                <a:gd name="T54" fmla="*/ 0 w 19"/>
                <a:gd name="T55" fmla="*/ 4 h 7"/>
                <a:gd name="T56" fmla="*/ 4 w 19"/>
                <a:gd name="T57" fmla="*/ 4 h 7"/>
                <a:gd name="T58" fmla="*/ 6 w 19"/>
                <a:gd name="T59" fmla="*/ 3 h 7"/>
                <a:gd name="T60" fmla="*/ 4 w 19"/>
                <a:gd name="T61" fmla="*/ 3 h 7"/>
                <a:gd name="T62" fmla="*/ 12 w 19"/>
                <a:gd name="T63" fmla="*/ 2 h 7"/>
                <a:gd name="T64" fmla="*/ 14 w 19"/>
                <a:gd name="T65" fmla="*/ 2 h 7"/>
                <a:gd name="T66" fmla="*/ 13 w 19"/>
                <a:gd name="T67" fmla="*/ 2 h 7"/>
                <a:gd name="T68" fmla="*/ 16 w 19"/>
                <a:gd name="T69" fmla="*/ 1 h 7"/>
                <a:gd name="T70" fmla="*/ 15 w 19"/>
                <a:gd name="T71" fmla="*/ 2 h 7"/>
                <a:gd name="T72" fmla="*/ 17 w 19"/>
                <a:gd name="T73" fmla="*/ 3 h 7"/>
                <a:gd name="T74" fmla="*/ 17 w 19"/>
                <a:gd name="T75" fmla="*/ 2 h 7"/>
                <a:gd name="T76" fmla="*/ 3 w 19"/>
                <a:gd name="T77" fmla="*/ 6 h 7"/>
                <a:gd name="T78" fmla="*/ 4 w 19"/>
                <a:gd name="T79" fmla="*/ 5 h 7"/>
                <a:gd name="T80" fmla="*/ 3 w 19"/>
                <a:gd name="T81" fmla="*/ 6 h 7"/>
                <a:gd name="T82" fmla="*/ 13 w 19"/>
                <a:gd name="T83" fmla="*/ 4 h 7"/>
                <a:gd name="T84" fmla="*/ 13 w 19"/>
                <a:gd name="T85" fmla="*/ 4 h 7"/>
                <a:gd name="T86" fmla="*/ 13 w 19"/>
                <a:gd name="T87" fmla="*/ 1 h 7"/>
                <a:gd name="T88" fmla="*/ 7 w 19"/>
                <a:gd name="T89" fmla="*/ 5 h 7"/>
                <a:gd name="T90" fmla="*/ 7 w 19"/>
                <a:gd name="T91" fmla="*/ 5 h 7"/>
                <a:gd name="T92" fmla="*/ 14 w 19"/>
                <a:gd name="T9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 h="7">
                  <a:moveTo>
                    <a:pt x="2" y="3"/>
                  </a:moveTo>
                  <a:cubicBezTo>
                    <a:pt x="2" y="3"/>
                    <a:pt x="2" y="3"/>
                    <a:pt x="3" y="3"/>
                  </a:cubicBezTo>
                  <a:cubicBezTo>
                    <a:pt x="3" y="3"/>
                    <a:pt x="3" y="3"/>
                    <a:pt x="3" y="2"/>
                  </a:cubicBezTo>
                  <a:cubicBezTo>
                    <a:pt x="3" y="2"/>
                    <a:pt x="3" y="2"/>
                    <a:pt x="3" y="2"/>
                  </a:cubicBezTo>
                  <a:cubicBezTo>
                    <a:pt x="3" y="2"/>
                    <a:pt x="3" y="2"/>
                    <a:pt x="3" y="2"/>
                  </a:cubicBezTo>
                  <a:cubicBezTo>
                    <a:pt x="2" y="2"/>
                    <a:pt x="2" y="2"/>
                    <a:pt x="1" y="2"/>
                  </a:cubicBezTo>
                  <a:cubicBezTo>
                    <a:pt x="1" y="2"/>
                    <a:pt x="1" y="2"/>
                    <a:pt x="1" y="2"/>
                  </a:cubicBezTo>
                  <a:cubicBezTo>
                    <a:pt x="1" y="3"/>
                    <a:pt x="1" y="3"/>
                    <a:pt x="1" y="3"/>
                  </a:cubicBezTo>
                  <a:cubicBezTo>
                    <a:pt x="1" y="3"/>
                    <a:pt x="1" y="3"/>
                    <a:pt x="1" y="3"/>
                  </a:cubicBezTo>
                  <a:cubicBezTo>
                    <a:pt x="1" y="3"/>
                    <a:pt x="1" y="3"/>
                    <a:pt x="1" y="3"/>
                  </a:cubicBezTo>
                  <a:cubicBezTo>
                    <a:pt x="1" y="3"/>
                    <a:pt x="0" y="3"/>
                    <a:pt x="0" y="3"/>
                  </a:cubicBezTo>
                  <a:cubicBezTo>
                    <a:pt x="0" y="3"/>
                    <a:pt x="0" y="3"/>
                    <a:pt x="0" y="2"/>
                  </a:cubicBezTo>
                  <a:cubicBezTo>
                    <a:pt x="0" y="2"/>
                    <a:pt x="0" y="1"/>
                    <a:pt x="0" y="0"/>
                  </a:cubicBezTo>
                  <a:cubicBezTo>
                    <a:pt x="1" y="1"/>
                    <a:pt x="1" y="1"/>
                    <a:pt x="2" y="1"/>
                  </a:cubicBezTo>
                  <a:cubicBezTo>
                    <a:pt x="3" y="1"/>
                    <a:pt x="3" y="1"/>
                    <a:pt x="4" y="0"/>
                  </a:cubicBezTo>
                  <a:cubicBezTo>
                    <a:pt x="4" y="0"/>
                    <a:pt x="4" y="0"/>
                    <a:pt x="4" y="0"/>
                  </a:cubicBezTo>
                  <a:cubicBezTo>
                    <a:pt x="5" y="0"/>
                    <a:pt x="5" y="0"/>
                    <a:pt x="5" y="0"/>
                  </a:cubicBezTo>
                  <a:cubicBezTo>
                    <a:pt x="6" y="1"/>
                    <a:pt x="6" y="1"/>
                    <a:pt x="7" y="1"/>
                  </a:cubicBezTo>
                  <a:cubicBezTo>
                    <a:pt x="7" y="1"/>
                    <a:pt x="7" y="1"/>
                    <a:pt x="7" y="2"/>
                  </a:cubicBezTo>
                  <a:cubicBezTo>
                    <a:pt x="7" y="2"/>
                    <a:pt x="7" y="2"/>
                    <a:pt x="7" y="2"/>
                  </a:cubicBezTo>
                  <a:cubicBezTo>
                    <a:pt x="7" y="2"/>
                    <a:pt x="7" y="2"/>
                    <a:pt x="7" y="2"/>
                  </a:cubicBezTo>
                  <a:cubicBezTo>
                    <a:pt x="7" y="2"/>
                    <a:pt x="8" y="2"/>
                    <a:pt x="8" y="2"/>
                  </a:cubicBezTo>
                  <a:cubicBezTo>
                    <a:pt x="8" y="2"/>
                    <a:pt x="8" y="1"/>
                    <a:pt x="8" y="1"/>
                  </a:cubicBezTo>
                  <a:cubicBezTo>
                    <a:pt x="8" y="1"/>
                    <a:pt x="8" y="1"/>
                    <a:pt x="8" y="1"/>
                  </a:cubicBezTo>
                  <a:cubicBezTo>
                    <a:pt x="8" y="0"/>
                    <a:pt x="8" y="0"/>
                    <a:pt x="7" y="0"/>
                  </a:cubicBezTo>
                  <a:cubicBezTo>
                    <a:pt x="7" y="0"/>
                    <a:pt x="7" y="0"/>
                    <a:pt x="7" y="0"/>
                  </a:cubicBezTo>
                  <a:cubicBezTo>
                    <a:pt x="7" y="0"/>
                    <a:pt x="7" y="0"/>
                    <a:pt x="7" y="0"/>
                  </a:cubicBezTo>
                  <a:cubicBezTo>
                    <a:pt x="7" y="0"/>
                    <a:pt x="7" y="0"/>
                    <a:pt x="7" y="0"/>
                  </a:cubicBezTo>
                  <a:cubicBezTo>
                    <a:pt x="7" y="0"/>
                    <a:pt x="8" y="0"/>
                    <a:pt x="8" y="0"/>
                  </a:cubicBezTo>
                  <a:cubicBezTo>
                    <a:pt x="9" y="0"/>
                    <a:pt x="9" y="0"/>
                    <a:pt x="9" y="0"/>
                  </a:cubicBezTo>
                  <a:cubicBezTo>
                    <a:pt x="10" y="0"/>
                    <a:pt x="11" y="0"/>
                    <a:pt x="11" y="0"/>
                  </a:cubicBezTo>
                  <a:cubicBezTo>
                    <a:pt x="12" y="0"/>
                    <a:pt x="12" y="0"/>
                    <a:pt x="13" y="0"/>
                  </a:cubicBezTo>
                  <a:cubicBezTo>
                    <a:pt x="13" y="0"/>
                    <a:pt x="14" y="0"/>
                    <a:pt x="14" y="0"/>
                  </a:cubicBezTo>
                  <a:cubicBezTo>
                    <a:pt x="14" y="0"/>
                    <a:pt x="15" y="0"/>
                    <a:pt x="15" y="0"/>
                  </a:cubicBezTo>
                  <a:cubicBezTo>
                    <a:pt x="15" y="0"/>
                    <a:pt x="16" y="0"/>
                    <a:pt x="17" y="0"/>
                  </a:cubicBezTo>
                  <a:cubicBezTo>
                    <a:pt x="17" y="0"/>
                    <a:pt x="17" y="0"/>
                    <a:pt x="18" y="0"/>
                  </a:cubicBezTo>
                  <a:cubicBezTo>
                    <a:pt x="18" y="0"/>
                    <a:pt x="18" y="0"/>
                    <a:pt x="18" y="0"/>
                  </a:cubicBezTo>
                  <a:cubicBezTo>
                    <a:pt x="19" y="0"/>
                    <a:pt x="19" y="0"/>
                    <a:pt x="19" y="0"/>
                  </a:cubicBezTo>
                  <a:cubicBezTo>
                    <a:pt x="19" y="0"/>
                    <a:pt x="19" y="1"/>
                    <a:pt x="18" y="1"/>
                  </a:cubicBezTo>
                  <a:cubicBezTo>
                    <a:pt x="18" y="1"/>
                    <a:pt x="18" y="1"/>
                    <a:pt x="18" y="1"/>
                  </a:cubicBezTo>
                  <a:cubicBezTo>
                    <a:pt x="17" y="1"/>
                    <a:pt x="17" y="2"/>
                    <a:pt x="18" y="2"/>
                  </a:cubicBezTo>
                  <a:cubicBezTo>
                    <a:pt x="18" y="2"/>
                    <a:pt x="19" y="2"/>
                    <a:pt x="19" y="3"/>
                  </a:cubicBezTo>
                  <a:cubicBezTo>
                    <a:pt x="19" y="3"/>
                    <a:pt x="19" y="3"/>
                    <a:pt x="19" y="3"/>
                  </a:cubicBezTo>
                  <a:cubicBezTo>
                    <a:pt x="18" y="3"/>
                    <a:pt x="18" y="3"/>
                    <a:pt x="18" y="3"/>
                  </a:cubicBezTo>
                  <a:cubicBezTo>
                    <a:pt x="17" y="3"/>
                    <a:pt x="17" y="4"/>
                    <a:pt x="17" y="4"/>
                  </a:cubicBezTo>
                  <a:cubicBezTo>
                    <a:pt x="18" y="4"/>
                    <a:pt x="18" y="4"/>
                    <a:pt x="18" y="4"/>
                  </a:cubicBezTo>
                  <a:cubicBezTo>
                    <a:pt x="18" y="4"/>
                    <a:pt x="18" y="4"/>
                    <a:pt x="18" y="5"/>
                  </a:cubicBezTo>
                  <a:cubicBezTo>
                    <a:pt x="18" y="5"/>
                    <a:pt x="17" y="5"/>
                    <a:pt x="17" y="4"/>
                  </a:cubicBezTo>
                  <a:cubicBezTo>
                    <a:pt x="17" y="4"/>
                    <a:pt x="17" y="4"/>
                    <a:pt x="16" y="5"/>
                  </a:cubicBezTo>
                  <a:cubicBezTo>
                    <a:pt x="16" y="5"/>
                    <a:pt x="16" y="5"/>
                    <a:pt x="16" y="5"/>
                  </a:cubicBezTo>
                  <a:cubicBezTo>
                    <a:pt x="15" y="5"/>
                    <a:pt x="15" y="4"/>
                    <a:pt x="14" y="4"/>
                  </a:cubicBezTo>
                  <a:cubicBezTo>
                    <a:pt x="14" y="5"/>
                    <a:pt x="13" y="5"/>
                    <a:pt x="13" y="5"/>
                  </a:cubicBezTo>
                  <a:cubicBezTo>
                    <a:pt x="13" y="5"/>
                    <a:pt x="13" y="5"/>
                    <a:pt x="13" y="5"/>
                  </a:cubicBezTo>
                  <a:cubicBezTo>
                    <a:pt x="13" y="5"/>
                    <a:pt x="13" y="5"/>
                    <a:pt x="13" y="5"/>
                  </a:cubicBezTo>
                  <a:cubicBezTo>
                    <a:pt x="12" y="5"/>
                    <a:pt x="12" y="5"/>
                    <a:pt x="12" y="5"/>
                  </a:cubicBezTo>
                  <a:cubicBezTo>
                    <a:pt x="11" y="4"/>
                    <a:pt x="10" y="4"/>
                    <a:pt x="9" y="4"/>
                  </a:cubicBezTo>
                  <a:cubicBezTo>
                    <a:pt x="9" y="4"/>
                    <a:pt x="9" y="4"/>
                    <a:pt x="9" y="4"/>
                  </a:cubicBezTo>
                  <a:cubicBezTo>
                    <a:pt x="9" y="4"/>
                    <a:pt x="9" y="4"/>
                    <a:pt x="9" y="4"/>
                  </a:cubicBezTo>
                  <a:cubicBezTo>
                    <a:pt x="9" y="4"/>
                    <a:pt x="10" y="5"/>
                    <a:pt x="10" y="5"/>
                  </a:cubicBezTo>
                  <a:cubicBezTo>
                    <a:pt x="10" y="5"/>
                    <a:pt x="11" y="5"/>
                    <a:pt x="10" y="5"/>
                  </a:cubicBezTo>
                  <a:cubicBezTo>
                    <a:pt x="10" y="6"/>
                    <a:pt x="10" y="6"/>
                    <a:pt x="10" y="6"/>
                  </a:cubicBezTo>
                  <a:cubicBezTo>
                    <a:pt x="11" y="6"/>
                    <a:pt x="11" y="7"/>
                    <a:pt x="11" y="7"/>
                  </a:cubicBezTo>
                  <a:cubicBezTo>
                    <a:pt x="11" y="7"/>
                    <a:pt x="11" y="7"/>
                    <a:pt x="11" y="7"/>
                  </a:cubicBezTo>
                  <a:cubicBezTo>
                    <a:pt x="11" y="7"/>
                    <a:pt x="11" y="7"/>
                    <a:pt x="11" y="7"/>
                  </a:cubicBezTo>
                  <a:cubicBezTo>
                    <a:pt x="11" y="7"/>
                    <a:pt x="10" y="7"/>
                    <a:pt x="10" y="7"/>
                  </a:cubicBezTo>
                  <a:cubicBezTo>
                    <a:pt x="10" y="7"/>
                    <a:pt x="10" y="6"/>
                    <a:pt x="9" y="6"/>
                  </a:cubicBezTo>
                  <a:cubicBezTo>
                    <a:pt x="9" y="7"/>
                    <a:pt x="9" y="6"/>
                    <a:pt x="9" y="6"/>
                  </a:cubicBezTo>
                  <a:cubicBezTo>
                    <a:pt x="9" y="6"/>
                    <a:pt x="9" y="6"/>
                    <a:pt x="9" y="6"/>
                  </a:cubicBezTo>
                  <a:cubicBezTo>
                    <a:pt x="9" y="6"/>
                    <a:pt x="9" y="6"/>
                    <a:pt x="9" y="6"/>
                  </a:cubicBezTo>
                  <a:cubicBezTo>
                    <a:pt x="9" y="6"/>
                    <a:pt x="9" y="6"/>
                    <a:pt x="9" y="6"/>
                  </a:cubicBezTo>
                  <a:cubicBezTo>
                    <a:pt x="9" y="6"/>
                    <a:pt x="8" y="6"/>
                    <a:pt x="8" y="6"/>
                  </a:cubicBezTo>
                  <a:cubicBezTo>
                    <a:pt x="8" y="6"/>
                    <a:pt x="8" y="6"/>
                    <a:pt x="8" y="6"/>
                  </a:cubicBezTo>
                  <a:cubicBezTo>
                    <a:pt x="8" y="6"/>
                    <a:pt x="8" y="7"/>
                    <a:pt x="8" y="7"/>
                  </a:cubicBezTo>
                  <a:cubicBezTo>
                    <a:pt x="7" y="7"/>
                    <a:pt x="7" y="7"/>
                    <a:pt x="7" y="6"/>
                  </a:cubicBezTo>
                  <a:cubicBezTo>
                    <a:pt x="7" y="6"/>
                    <a:pt x="7" y="6"/>
                    <a:pt x="6" y="6"/>
                  </a:cubicBezTo>
                  <a:cubicBezTo>
                    <a:pt x="6" y="6"/>
                    <a:pt x="5" y="6"/>
                    <a:pt x="5" y="7"/>
                  </a:cubicBezTo>
                  <a:cubicBezTo>
                    <a:pt x="4" y="7"/>
                    <a:pt x="4" y="7"/>
                    <a:pt x="4" y="7"/>
                  </a:cubicBezTo>
                  <a:cubicBezTo>
                    <a:pt x="3" y="7"/>
                    <a:pt x="2" y="7"/>
                    <a:pt x="1" y="6"/>
                  </a:cubicBezTo>
                  <a:cubicBezTo>
                    <a:pt x="1" y="6"/>
                    <a:pt x="1" y="6"/>
                    <a:pt x="1" y="6"/>
                  </a:cubicBezTo>
                  <a:cubicBezTo>
                    <a:pt x="2" y="6"/>
                    <a:pt x="1" y="5"/>
                    <a:pt x="1" y="5"/>
                  </a:cubicBezTo>
                  <a:cubicBezTo>
                    <a:pt x="1" y="5"/>
                    <a:pt x="1" y="4"/>
                    <a:pt x="0" y="4"/>
                  </a:cubicBezTo>
                  <a:cubicBezTo>
                    <a:pt x="0" y="4"/>
                    <a:pt x="0" y="4"/>
                    <a:pt x="0" y="4"/>
                  </a:cubicBezTo>
                  <a:cubicBezTo>
                    <a:pt x="0" y="4"/>
                    <a:pt x="0" y="4"/>
                    <a:pt x="0" y="4"/>
                  </a:cubicBezTo>
                  <a:cubicBezTo>
                    <a:pt x="0" y="4"/>
                    <a:pt x="0" y="4"/>
                    <a:pt x="0" y="4"/>
                  </a:cubicBezTo>
                  <a:cubicBezTo>
                    <a:pt x="0" y="3"/>
                    <a:pt x="1" y="3"/>
                    <a:pt x="1" y="3"/>
                  </a:cubicBezTo>
                  <a:cubicBezTo>
                    <a:pt x="1" y="3"/>
                    <a:pt x="1" y="3"/>
                    <a:pt x="2" y="3"/>
                  </a:cubicBezTo>
                  <a:close/>
                  <a:moveTo>
                    <a:pt x="4" y="4"/>
                  </a:moveTo>
                  <a:cubicBezTo>
                    <a:pt x="4" y="4"/>
                    <a:pt x="4" y="4"/>
                    <a:pt x="4" y="4"/>
                  </a:cubicBezTo>
                  <a:cubicBezTo>
                    <a:pt x="5" y="4"/>
                    <a:pt x="5" y="4"/>
                    <a:pt x="6" y="4"/>
                  </a:cubicBezTo>
                  <a:cubicBezTo>
                    <a:pt x="6" y="3"/>
                    <a:pt x="6" y="3"/>
                    <a:pt x="6" y="3"/>
                  </a:cubicBezTo>
                  <a:cubicBezTo>
                    <a:pt x="6" y="3"/>
                    <a:pt x="5" y="3"/>
                    <a:pt x="5" y="3"/>
                  </a:cubicBezTo>
                  <a:cubicBezTo>
                    <a:pt x="5" y="3"/>
                    <a:pt x="5" y="3"/>
                    <a:pt x="5" y="3"/>
                  </a:cubicBezTo>
                  <a:cubicBezTo>
                    <a:pt x="4" y="3"/>
                    <a:pt x="4" y="3"/>
                    <a:pt x="4" y="3"/>
                  </a:cubicBezTo>
                  <a:cubicBezTo>
                    <a:pt x="4" y="3"/>
                    <a:pt x="4" y="4"/>
                    <a:pt x="4" y="4"/>
                  </a:cubicBezTo>
                  <a:close/>
                  <a:moveTo>
                    <a:pt x="12" y="1"/>
                  </a:moveTo>
                  <a:cubicBezTo>
                    <a:pt x="12" y="2"/>
                    <a:pt x="12" y="2"/>
                    <a:pt x="12" y="2"/>
                  </a:cubicBezTo>
                  <a:cubicBezTo>
                    <a:pt x="12" y="2"/>
                    <a:pt x="12" y="2"/>
                    <a:pt x="12" y="2"/>
                  </a:cubicBezTo>
                  <a:cubicBezTo>
                    <a:pt x="12" y="2"/>
                    <a:pt x="13" y="3"/>
                    <a:pt x="14" y="3"/>
                  </a:cubicBezTo>
                  <a:cubicBezTo>
                    <a:pt x="14" y="3"/>
                    <a:pt x="14" y="2"/>
                    <a:pt x="14" y="2"/>
                  </a:cubicBezTo>
                  <a:cubicBezTo>
                    <a:pt x="15" y="2"/>
                    <a:pt x="15" y="2"/>
                    <a:pt x="14" y="2"/>
                  </a:cubicBezTo>
                  <a:cubicBezTo>
                    <a:pt x="14" y="2"/>
                    <a:pt x="14" y="2"/>
                    <a:pt x="14" y="2"/>
                  </a:cubicBezTo>
                  <a:cubicBezTo>
                    <a:pt x="13" y="2"/>
                    <a:pt x="13" y="2"/>
                    <a:pt x="13" y="2"/>
                  </a:cubicBezTo>
                  <a:cubicBezTo>
                    <a:pt x="13" y="2"/>
                    <a:pt x="13" y="2"/>
                    <a:pt x="13" y="2"/>
                  </a:cubicBezTo>
                  <a:cubicBezTo>
                    <a:pt x="12" y="2"/>
                    <a:pt x="12" y="1"/>
                    <a:pt x="12" y="1"/>
                  </a:cubicBezTo>
                  <a:close/>
                  <a:moveTo>
                    <a:pt x="16" y="1"/>
                  </a:moveTo>
                  <a:cubicBezTo>
                    <a:pt x="16" y="1"/>
                    <a:pt x="16" y="1"/>
                    <a:pt x="16" y="1"/>
                  </a:cubicBezTo>
                  <a:cubicBezTo>
                    <a:pt x="16" y="1"/>
                    <a:pt x="16" y="1"/>
                    <a:pt x="16" y="1"/>
                  </a:cubicBezTo>
                  <a:cubicBezTo>
                    <a:pt x="15" y="1"/>
                    <a:pt x="15" y="1"/>
                    <a:pt x="15" y="2"/>
                  </a:cubicBezTo>
                  <a:cubicBezTo>
                    <a:pt x="15" y="2"/>
                    <a:pt x="15" y="2"/>
                    <a:pt x="15" y="2"/>
                  </a:cubicBezTo>
                  <a:cubicBezTo>
                    <a:pt x="15" y="2"/>
                    <a:pt x="16" y="3"/>
                    <a:pt x="16" y="3"/>
                  </a:cubicBezTo>
                  <a:cubicBezTo>
                    <a:pt x="16" y="3"/>
                    <a:pt x="17" y="3"/>
                    <a:pt x="17" y="3"/>
                  </a:cubicBezTo>
                  <a:cubicBezTo>
                    <a:pt x="17" y="3"/>
                    <a:pt x="17" y="3"/>
                    <a:pt x="17" y="3"/>
                  </a:cubicBezTo>
                  <a:cubicBezTo>
                    <a:pt x="17" y="3"/>
                    <a:pt x="17" y="2"/>
                    <a:pt x="17" y="2"/>
                  </a:cubicBezTo>
                  <a:cubicBezTo>
                    <a:pt x="17" y="2"/>
                    <a:pt x="17" y="2"/>
                    <a:pt x="17" y="2"/>
                  </a:cubicBezTo>
                  <a:cubicBezTo>
                    <a:pt x="16" y="2"/>
                    <a:pt x="16" y="2"/>
                    <a:pt x="16" y="2"/>
                  </a:cubicBezTo>
                  <a:cubicBezTo>
                    <a:pt x="16" y="2"/>
                    <a:pt x="16" y="1"/>
                    <a:pt x="16" y="1"/>
                  </a:cubicBezTo>
                  <a:close/>
                  <a:moveTo>
                    <a:pt x="3" y="6"/>
                  </a:moveTo>
                  <a:cubicBezTo>
                    <a:pt x="3" y="7"/>
                    <a:pt x="3" y="7"/>
                    <a:pt x="4" y="6"/>
                  </a:cubicBezTo>
                  <a:cubicBezTo>
                    <a:pt x="4" y="6"/>
                    <a:pt x="4" y="6"/>
                    <a:pt x="4" y="5"/>
                  </a:cubicBezTo>
                  <a:cubicBezTo>
                    <a:pt x="4" y="5"/>
                    <a:pt x="4" y="5"/>
                    <a:pt x="4" y="5"/>
                  </a:cubicBezTo>
                  <a:cubicBezTo>
                    <a:pt x="3" y="5"/>
                    <a:pt x="3" y="5"/>
                    <a:pt x="3" y="5"/>
                  </a:cubicBezTo>
                  <a:cubicBezTo>
                    <a:pt x="3" y="5"/>
                    <a:pt x="3" y="6"/>
                    <a:pt x="2" y="6"/>
                  </a:cubicBezTo>
                  <a:cubicBezTo>
                    <a:pt x="3" y="6"/>
                    <a:pt x="3" y="6"/>
                    <a:pt x="3" y="6"/>
                  </a:cubicBezTo>
                  <a:close/>
                  <a:moveTo>
                    <a:pt x="13" y="4"/>
                  </a:moveTo>
                  <a:cubicBezTo>
                    <a:pt x="13" y="4"/>
                    <a:pt x="13" y="4"/>
                    <a:pt x="13" y="4"/>
                  </a:cubicBezTo>
                  <a:cubicBezTo>
                    <a:pt x="13" y="4"/>
                    <a:pt x="13" y="4"/>
                    <a:pt x="13" y="4"/>
                  </a:cubicBezTo>
                  <a:cubicBezTo>
                    <a:pt x="13" y="3"/>
                    <a:pt x="12" y="3"/>
                    <a:pt x="12" y="3"/>
                  </a:cubicBezTo>
                  <a:cubicBezTo>
                    <a:pt x="12" y="3"/>
                    <a:pt x="12" y="3"/>
                    <a:pt x="12" y="3"/>
                  </a:cubicBezTo>
                  <a:cubicBezTo>
                    <a:pt x="12" y="4"/>
                    <a:pt x="12" y="4"/>
                    <a:pt x="13" y="4"/>
                  </a:cubicBezTo>
                  <a:close/>
                  <a:moveTo>
                    <a:pt x="12" y="1"/>
                  </a:moveTo>
                  <a:cubicBezTo>
                    <a:pt x="12" y="1"/>
                    <a:pt x="12" y="1"/>
                    <a:pt x="13" y="1"/>
                  </a:cubicBezTo>
                  <a:cubicBezTo>
                    <a:pt x="13" y="1"/>
                    <a:pt x="13" y="1"/>
                    <a:pt x="13" y="1"/>
                  </a:cubicBezTo>
                  <a:cubicBezTo>
                    <a:pt x="13" y="1"/>
                    <a:pt x="13" y="1"/>
                    <a:pt x="13" y="1"/>
                  </a:cubicBezTo>
                  <a:cubicBezTo>
                    <a:pt x="13" y="1"/>
                    <a:pt x="12" y="1"/>
                    <a:pt x="12" y="1"/>
                  </a:cubicBezTo>
                  <a:close/>
                  <a:moveTo>
                    <a:pt x="7" y="5"/>
                  </a:moveTo>
                  <a:cubicBezTo>
                    <a:pt x="7" y="5"/>
                    <a:pt x="6" y="5"/>
                    <a:pt x="6" y="5"/>
                  </a:cubicBezTo>
                  <a:cubicBezTo>
                    <a:pt x="6" y="5"/>
                    <a:pt x="6" y="5"/>
                    <a:pt x="7" y="5"/>
                  </a:cubicBezTo>
                  <a:cubicBezTo>
                    <a:pt x="7" y="5"/>
                    <a:pt x="7" y="5"/>
                    <a:pt x="7" y="5"/>
                  </a:cubicBezTo>
                  <a:cubicBezTo>
                    <a:pt x="7" y="5"/>
                    <a:pt x="7" y="5"/>
                    <a:pt x="7" y="5"/>
                  </a:cubicBezTo>
                  <a:close/>
                  <a:moveTo>
                    <a:pt x="14" y="4"/>
                  </a:moveTo>
                  <a:cubicBezTo>
                    <a:pt x="14" y="3"/>
                    <a:pt x="14" y="3"/>
                    <a:pt x="14" y="3"/>
                  </a:cubicBezTo>
                  <a:cubicBezTo>
                    <a:pt x="14" y="4"/>
                    <a:pt x="14" y="4"/>
                    <a:pt x="1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107"/>
            <p:cNvSpPr>
              <a:spLocks noEditPoints="1"/>
            </p:cNvSpPr>
            <p:nvPr/>
          </p:nvSpPr>
          <p:spPr bwMode="auto">
            <a:xfrm>
              <a:off x="6135" y="1995"/>
              <a:ext cx="215" cy="125"/>
            </a:xfrm>
            <a:custGeom>
              <a:avLst/>
              <a:gdLst>
                <a:gd name="T0" fmla="*/ 2 w 16"/>
                <a:gd name="T1" fmla="*/ 2 h 7"/>
                <a:gd name="T2" fmla="*/ 2 w 16"/>
                <a:gd name="T3" fmla="*/ 1 h 7"/>
                <a:gd name="T4" fmla="*/ 3 w 16"/>
                <a:gd name="T5" fmla="*/ 2 h 7"/>
                <a:gd name="T6" fmla="*/ 5 w 16"/>
                <a:gd name="T7" fmla="*/ 2 h 7"/>
                <a:gd name="T8" fmla="*/ 5 w 16"/>
                <a:gd name="T9" fmla="*/ 1 h 7"/>
                <a:gd name="T10" fmla="*/ 7 w 16"/>
                <a:gd name="T11" fmla="*/ 0 h 7"/>
                <a:gd name="T12" fmla="*/ 8 w 16"/>
                <a:gd name="T13" fmla="*/ 0 h 7"/>
                <a:gd name="T14" fmla="*/ 10 w 16"/>
                <a:gd name="T15" fmla="*/ 1 h 7"/>
                <a:gd name="T16" fmla="*/ 11 w 16"/>
                <a:gd name="T17" fmla="*/ 1 h 7"/>
                <a:gd name="T18" fmla="*/ 10 w 16"/>
                <a:gd name="T19" fmla="*/ 2 h 7"/>
                <a:gd name="T20" fmla="*/ 9 w 16"/>
                <a:gd name="T21" fmla="*/ 2 h 7"/>
                <a:gd name="T22" fmla="*/ 11 w 16"/>
                <a:gd name="T23" fmla="*/ 3 h 7"/>
                <a:gd name="T24" fmla="*/ 12 w 16"/>
                <a:gd name="T25" fmla="*/ 2 h 7"/>
                <a:gd name="T26" fmla="*/ 13 w 16"/>
                <a:gd name="T27" fmla="*/ 3 h 7"/>
                <a:gd name="T28" fmla="*/ 16 w 16"/>
                <a:gd name="T29" fmla="*/ 3 h 7"/>
                <a:gd name="T30" fmla="*/ 15 w 16"/>
                <a:gd name="T31" fmla="*/ 3 h 7"/>
                <a:gd name="T32" fmla="*/ 13 w 16"/>
                <a:gd name="T33" fmla="*/ 5 h 7"/>
                <a:gd name="T34" fmla="*/ 12 w 16"/>
                <a:gd name="T35" fmla="*/ 5 h 7"/>
                <a:gd name="T36" fmla="*/ 10 w 16"/>
                <a:gd name="T37" fmla="*/ 4 h 7"/>
                <a:gd name="T38" fmla="*/ 9 w 16"/>
                <a:gd name="T39" fmla="*/ 3 h 7"/>
                <a:gd name="T40" fmla="*/ 8 w 16"/>
                <a:gd name="T41" fmla="*/ 3 h 7"/>
                <a:gd name="T42" fmla="*/ 6 w 16"/>
                <a:gd name="T43" fmla="*/ 3 h 7"/>
                <a:gd name="T44" fmla="*/ 5 w 16"/>
                <a:gd name="T45" fmla="*/ 3 h 7"/>
                <a:gd name="T46" fmla="*/ 5 w 16"/>
                <a:gd name="T47" fmla="*/ 3 h 7"/>
                <a:gd name="T48" fmla="*/ 7 w 16"/>
                <a:gd name="T49" fmla="*/ 4 h 7"/>
                <a:gd name="T50" fmla="*/ 8 w 16"/>
                <a:gd name="T51" fmla="*/ 5 h 7"/>
                <a:gd name="T52" fmla="*/ 6 w 16"/>
                <a:gd name="T53" fmla="*/ 6 h 7"/>
                <a:gd name="T54" fmla="*/ 3 w 16"/>
                <a:gd name="T55" fmla="*/ 6 h 7"/>
                <a:gd name="T56" fmla="*/ 3 w 16"/>
                <a:gd name="T57" fmla="*/ 6 h 7"/>
                <a:gd name="T58" fmla="*/ 1 w 16"/>
                <a:gd name="T59" fmla="*/ 6 h 7"/>
                <a:gd name="T60" fmla="*/ 0 w 16"/>
                <a:gd name="T61" fmla="*/ 5 h 7"/>
                <a:gd name="T62" fmla="*/ 1 w 16"/>
                <a:gd name="T63" fmla="*/ 5 h 7"/>
                <a:gd name="T64" fmla="*/ 2 w 16"/>
                <a:gd name="T65" fmla="*/ 3 h 7"/>
                <a:gd name="T66" fmla="*/ 1 w 16"/>
                <a:gd name="T67" fmla="*/ 3 h 7"/>
                <a:gd name="T68" fmla="*/ 5 w 16"/>
                <a:gd name="T69" fmla="*/ 4 h 7"/>
                <a:gd name="T70" fmla="*/ 5 w 16"/>
                <a:gd name="T71" fmla="*/ 4 h 7"/>
                <a:gd name="T72" fmla="*/ 6 w 16"/>
                <a:gd name="T73" fmla="*/ 4 h 7"/>
                <a:gd name="T74" fmla="*/ 7 w 16"/>
                <a:gd name="T75" fmla="*/ 5 h 7"/>
                <a:gd name="T76" fmla="*/ 6 w 16"/>
                <a:gd name="T77" fmla="*/ 4 h 7"/>
                <a:gd name="T78" fmla="*/ 7 w 16"/>
                <a:gd name="T79" fmla="*/ 2 h 7"/>
                <a:gd name="T80" fmla="*/ 7 w 16"/>
                <a:gd name="T81"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 h="7">
                  <a:moveTo>
                    <a:pt x="1" y="3"/>
                  </a:moveTo>
                  <a:cubicBezTo>
                    <a:pt x="1" y="3"/>
                    <a:pt x="1" y="3"/>
                    <a:pt x="2" y="2"/>
                  </a:cubicBezTo>
                  <a:cubicBezTo>
                    <a:pt x="2" y="2"/>
                    <a:pt x="2" y="2"/>
                    <a:pt x="2" y="2"/>
                  </a:cubicBezTo>
                  <a:cubicBezTo>
                    <a:pt x="1" y="2"/>
                    <a:pt x="2" y="1"/>
                    <a:pt x="2" y="1"/>
                  </a:cubicBezTo>
                  <a:cubicBezTo>
                    <a:pt x="2" y="1"/>
                    <a:pt x="2" y="1"/>
                    <a:pt x="2" y="1"/>
                  </a:cubicBezTo>
                  <a:cubicBezTo>
                    <a:pt x="3" y="2"/>
                    <a:pt x="3" y="2"/>
                    <a:pt x="3" y="2"/>
                  </a:cubicBezTo>
                  <a:cubicBezTo>
                    <a:pt x="3" y="1"/>
                    <a:pt x="4" y="2"/>
                    <a:pt x="4" y="2"/>
                  </a:cubicBezTo>
                  <a:cubicBezTo>
                    <a:pt x="4" y="2"/>
                    <a:pt x="5" y="2"/>
                    <a:pt x="5" y="2"/>
                  </a:cubicBezTo>
                  <a:cubicBezTo>
                    <a:pt x="5" y="1"/>
                    <a:pt x="5" y="1"/>
                    <a:pt x="5" y="1"/>
                  </a:cubicBezTo>
                  <a:cubicBezTo>
                    <a:pt x="5" y="1"/>
                    <a:pt x="5" y="1"/>
                    <a:pt x="5" y="1"/>
                  </a:cubicBezTo>
                  <a:cubicBezTo>
                    <a:pt x="5" y="1"/>
                    <a:pt x="5" y="0"/>
                    <a:pt x="5" y="1"/>
                  </a:cubicBezTo>
                  <a:cubicBezTo>
                    <a:pt x="6" y="1"/>
                    <a:pt x="6" y="1"/>
                    <a:pt x="7" y="0"/>
                  </a:cubicBezTo>
                  <a:cubicBezTo>
                    <a:pt x="7" y="0"/>
                    <a:pt x="7" y="0"/>
                    <a:pt x="7" y="0"/>
                  </a:cubicBezTo>
                  <a:cubicBezTo>
                    <a:pt x="8" y="0"/>
                    <a:pt x="8" y="0"/>
                    <a:pt x="8" y="0"/>
                  </a:cubicBezTo>
                  <a:cubicBezTo>
                    <a:pt x="9" y="1"/>
                    <a:pt x="9" y="1"/>
                    <a:pt x="10" y="1"/>
                  </a:cubicBezTo>
                  <a:cubicBezTo>
                    <a:pt x="10" y="0"/>
                    <a:pt x="10" y="1"/>
                    <a:pt x="10" y="1"/>
                  </a:cubicBezTo>
                  <a:cubicBezTo>
                    <a:pt x="10" y="1"/>
                    <a:pt x="11" y="1"/>
                    <a:pt x="11" y="1"/>
                  </a:cubicBezTo>
                  <a:cubicBezTo>
                    <a:pt x="11" y="1"/>
                    <a:pt x="11" y="1"/>
                    <a:pt x="11" y="1"/>
                  </a:cubicBezTo>
                  <a:cubicBezTo>
                    <a:pt x="11" y="1"/>
                    <a:pt x="11" y="2"/>
                    <a:pt x="10" y="2"/>
                  </a:cubicBezTo>
                  <a:cubicBezTo>
                    <a:pt x="10" y="2"/>
                    <a:pt x="10" y="2"/>
                    <a:pt x="10" y="2"/>
                  </a:cubicBezTo>
                  <a:cubicBezTo>
                    <a:pt x="9" y="2"/>
                    <a:pt x="9" y="2"/>
                    <a:pt x="9" y="2"/>
                  </a:cubicBezTo>
                  <a:cubicBezTo>
                    <a:pt x="9" y="2"/>
                    <a:pt x="9" y="2"/>
                    <a:pt x="9" y="2"/>
                  </a:cubicBezTo>
                  <a:cubicBezTo>
                    <a:pt x="10" y="3"/>
                    <a:pt x="10" y="3"/>
                    <a:pt x="11" y="3"/>
                  </a:cubicBezTo>
                  <a:cubicBezTo>
                    <a:pt x="11" y="3"/>
                    <a:pt x="11" y="3"/>
                    <a:pt x="11" y="3"/>
                  </a:cubicBezTo>
                  <a:cubicBezTo>
                    <a:pt x="11" y="3"/>
                    <a:pt x="11" y="2"/>
                    <a:pt x="11" y="2"/>
                  </a:cubicBezTo>
                  <a:cubicBezTo>
                    <a:pt x="11" y="2"/>
                    <a:pt x="12" y="2"/>
                    <a:pt x="12" y="2"/>
                  </a:cubicBezTo>
                  <a:cubicBezTo>
                    <a:pt x="12" y="3"/>
                    <a:pt x="12" y="3"/>
                    <a:pt x="12" y="3"/>
                  </a:cubicBezTo>
                  <a:cubicBezTo>
                    <a:pt x="13" y="4"/>
                    <a:pt x="13" y="4"/>
                    <a:pt x="13" y="3"/>
                  </a:cubicBezTo>
                  <a:cubicBezTo>
                    <a:pt x="14" y="3"/>
                    <a:pt x="14" y="3"/>
                    <a:pt x="15" y="2"/>
                  </a:cubicBezTo>
                  <a:cubicBezTo>
                    <a:pt x="15" y="2"/>
                    <a:pt x="16" y="3"/>
                    <a:pt x="16" y="3"/>
                  </a:cubicBezTo>
                  <a:cubicBezTo>
                    <a:pt x="16" y="3"/>
                    <a:pt x="16" y="3"/>
                    <a:pt x="16" y="3"/>
                  </a:cubicBezTo>
                  <a:cubicBezTo>
                    <a:pt x="15" y="3"/>
                    <a:pt x="15" y="3"/>
                    <a:pt x="15" y="3"/>
                  </a:cubicBezTo>
                  <a:cubicBezTo>
                    <a:pt x="14" y="3"/>
                    <a:pt x="14" y="4"/>
                    <a:pt x="14" y="4"/>
                  </a:cubicBezTo>
                  <a:cubicBezTo>
                    <a:pt x="14" y="4"/>
                    <a:pt x="13" y="4"/>
                    <a:pt x="13" y="5"/>
                  </a:cubicBezTo>
                  <a:cubicBezTo>
                    <a:pt x="13" y="5"/>
                    <a:pt x="13" y="5"/>
                    <a:pt x="13" y="5"/>
                  </a:cubicBezTo>
                  <a:cubicBezTo>
                    <a:pt x="13" y="4"/>
                    <a:pt x="13" y="4"/>
                    <a:pt x="12" y="5"/>
                  </a:cubicBezTo>
                  <a:cubicBezTo>
                    <a:pt x="12" y="5"/>
                    <a:pt x="12" y="5"/>
                    <a:pt x="11" y="5"/>
                  </a:cubicBezTo>
                  <a:cubicBezTo>
                    <a:pt x="11" y="4"/>
                    <a:pt x="11" y="4"/>
                    <a:pt x="10" y="4"/>
                  </a:cubicBezTo>
                  <a:cubicBezTo>
                    <a:pt x="10" y="4"/>
                    <a:pt x="10" y="3"/>
                    <a:pt x="9" y="3"/>
                  </a:cubicBezTo>
                  <a:cubicBezTo>
                    <a:pt x="9" y="3"/>
                    <a:pt x="9" y="3"/>
                    <a:pt x="9" y="3"/>
                  </a:cubicBezTo>
                  <a:cubicBezTo>
                    <a:pt x="8" y="3"/>
                    <a:pt x="8" y="3"/>
                    <a:pt x="8" y="3"/>
                  </a:cubicBezTo>
                  <a:cubicBezTo>
                    <a:pt x="8" y="3"/>
                    <a:pt x="8" y="3"/>
                    <a:pt x="8" y="3"/>
                  </a:cubicBezTo>
                  <a:cubicBezTo>
                    <a:pt x="8" y="2"/>
                    <a:pt x="8" y="2"/>
                    <a:pt x="7" y="2"/>
                  </a:cubicBezTo>
                  <a:cubicBezTo>
                    <a:pt x="7" y="3"/>
                    <a:pt x="7" y="3"/>
                    <a:pt x="6" y="3"/>
                  </a:cubicBezTo>
                  <a:cubicBezTo>
                    <a:pt x="6" y="3"/>
                    <a:pt x="6" y="3"/>
                    <a:pt x="6" y="3"/>
                  </a:cubicBezTo>
                  <a:cubicBezTo>
                    <a:pt x="5" y="3"/>
                    <a:pt x="5" y="3"/>
                    <a:pt x="5" y="3"/>
                  </a:cubicBezTo>
                  <a:cubicBezTo>
                    <a:pt x="4" y="3"/>
                    <a:pt x="4" y="3"/>
                    <a:pt x="4" y="3"/>
                  </a:cubicBezTo>
                  <a:cubicBezTo>
                    <a:pt x="4" y="3"/>
                    <a:pt x="5" y="3"/>
                    <a:pt x="5" y="3"/>
                  </a:cubicBezTo>
                  <a:cubicBezTo>
                    <a:pt x="5" y="3"/>
                    <a:pt x="6" y="4"/>
                    <a:pt x="6" y="3"/>
                  </a:cubicBezTo>
                  <a:cubicBezTo>
                    <a:pt x="7" y="3"/>
                    <a:pt x="7" y="3"/>
                    <a:pt x="7" y="4"/>
                  </a:cubicBezTo>
                  <a:cubicBezTo>
                    <a:pt x="7" y="4"/>
                    <a:pt x="8" y="4"/>
                    <a:pt x="8" y="4"/>
                  </a:cubicBezTo>
                  <a:cubicBezTo>
                    <a:pt x="8" y="4"/>
                    <a:pt x="8" y="5"/>
                    <a:pt x="8" y="5"/>
                  </a:cubicBezTo>
                  <a:cubicBezTo>
                    <a:pt x="7" y="5"/>
                    <a:pt x="7" y="5"/>
                    <a:pt x="7" y="5"/>
                  </a:cubicBezTo>
                  <a:cubicBezTo>
                    <a:pt x="7" y="5"/>
                    <a:pt x="6" y="5"/>
                    <a:pt x="6" y="6"/>
                  </a:cubicBezTo>
                  <a:cubicBezTo>
                    <a:pt x="6" y="6"/>
                    <a:pt x="6" y="6"/>
                    <a:pt x="5" y="6"/>
                  </a:cubicBezTo>
                  <a:cubicBezTo>
                    <a:pt x="5" y="6"/>
                    <a:pt x="4" y="6"/>
                    <a:pt x="3" y="6"/>
                  </a:cubicBezTo>
                  <a:cubicBezTo>
                    <a:pt x="3" y="6"/>
                    <a:pt x="3" y="6"/>
                    <a:pt x="3" y="6"/>
                  </a:cubicBezTo>
                  <a:cubicBezTo>
                    <a:pt x="3" y="6"/>
                    <a:pt x="3" y="6"/>
                    <a:pt x="3" y="6"/>
                  </a:cubicBezTo>
                  <a:cubicBezTo>
                    <a:pt x="3" y="6"/>
                    <a:pt x="3" y="7"/>
                    <a:pt x="2" y="6"/>
                  </a:cubicBezTo>
                  <a:cubicBezTo>
                    <a:pt x="2" y="6"/>
                    <a:pt x="1" y="6"/>
                    <a:pt x="1" y="6"/>
                  </a:cubicBezTo>
                  <a:cubicBezTo>
                    <a:pt x="1" y="5"/>
                    <a:pt x="1" y="6"/>
                    <a:pt x="0" y="6"/>
                  </a:cubicBezTo>
                  <a:cubicBezTo>
                    <a:pt x="0" y="6"/>
                    <a:pt x="0" y="5"/>
                    <a:pt x="0" y="5"/>
                  </a:cubicBezTo>
                  <a:cubicBezTo>
                    <a:pt x="0" y="5"/>
                    <a:pt x="0" y="5"/>
                    <a:pt x="0" y="5"/>
                  </a:cubicBezTo>
                  <a:cubicBezTo>
                    <a:pt x="1" y="5"/>
                    <a:pt x="1" y="5"/>
                    <a:pt x="1" y="5"/>
                  </a:cubicBezTo>
                  <a:cubicBezTo>
                    <a:pt x="2" y="5"/>
                    <a:pt x="2" y="5"/>
                    <a:pt x="2" y="4"/>
                  </a:cubicBezTo>
                  <a:cubicBezTo>
                    <a:pt x="2" y="4"/>
                    <a:pt x="2" y="4"/>
                    <a:pt x="2" y="3"/>
                  </a:cubicBezTo>
                  <a:cubicBezTo>
                    <a:pt x="2" y="3"/>
                    <a:pt x="2" y="3"/>
                    <a:pt x="2" y="3"/>
                  </a:cubicBezTo>
                  <a:cubicBezTo>
                    <a:pt x="1" y="3"/>
                    <a:pt x="1" y="3"/>
                    <a:pt x="1" y="3"/>
                  </a:cubicBezTo>
                  <a:close/>
                  <a:moveTo>
                    <a:pt x="5" y="4"/>
                  </a:moveTo>
                  <a:cubicBezTo>
                    <a:pt x="5" y="4"/>
                    <a:pt x="5" y="4"/>
                    <a:pt x="5" y="4"/>
                  </a:cubicBezTo>
                  <a:cubicBezTo>
                    <a:pt x="5" y="5"/>
                    <a:pt x="5" y="5"/>
                    <a:pt x="5" y="5"/>
                  </a:cubicBezTo>
                  <a:cubicBezTo>
                    <a:pt x="5" y="5"/>
                    <a:pt x="5" y="5"/>
                    <a:pt x="5" y="4"/>
                  </a:cubicBezTo>
                  <a:cubicBezTo>
                    <a:pt x="5" y="4"/>
                    <a:pt x="5" y="4"/>
                    <a:pt x="5" y="4"/>
                  </a:cubicBezTo>
                  <a:close/>
                  <a:moveTo>
                    <a:pt x="6" y="4"/>
                  </a:moveTo>
                  <a:cubicBezTo>
                    <a:pt x="6" y="4"/>
                    <a:pt x="6" y="4"/>
                    <a:pt x="6" y="4"/>
                  </a:cubicBezTo>
                  <a:cubicBezTo>
                    <a:pt x="6" y="5"/>
                    <a:pt x="6" y="5"/>
                    <a:pt x="7" y="5"/>
                  </a:cubicBezTo>
                  <a:cubicBezTo>
                    <a:pt x="7" y="5"/>
                    <a:pt x="7" y="4"/>
                    <a:pt x="7" y="4"/>
                  </a:cubicBezTo>
                  <a:cubicBezTo>
                    <a:pt x="7" y="4"/>
                    <a:pt x="7" y="4"/>
                    <a:pt x="6" y="4"/>
                  </a:cubicBezTo>
                  <a:close/>
                  <a:moveTo>
                    <a:pt x="6" y="2"/>
                  </a:moveTo>
                  <a:cubicBezTo>
                    <a:pt x="6" y="2"/>
                    <a:pt x="6" y="2"/>
                    <a:pt x="7" y="2"/>
                  </a:cubicBezTo>
                  <a:cubicBezTo>
                    <a:pt x="7" y="2"/>
                    <a:pt x="7" y="2"/>
                    <a:pt x="7" y="2"/>
                  </a:cubicBezTo>
                  <a:cubicBezTo>
                    <a:pt x="7" y="2"/>
                    <a:pt x="7" y="2"/>
                    <a:pt x="7" y="2"/>
                  </a:cubicBezTo>
                  <a:cubicBezTo>
                    <a:pt x="6" y="2"/>
                    <a:pt x="6" y="2"/>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108"/>
            <p:cNvSpPr>
              <a:spLocks noEditPoints="1"/>
            </p:cNvSpPr>
            <p:nvPr/>
          </p:nvSpPr>
          <p:spPr bwMode="auto">
            <a:xfrm>
              <a:off x="6364" y="2013"/>
              <a:ext cx="94" cy="89"/>
            </a:xfrm>
            <a:custGeom>
              <a:avLst/>
              <a:gdLst>
                <a:gd name="T0" fmla="*/ 7 w 7"/>
                <a:gd name="T1" fmla="*/ 3 h 5"/>
                <a:gd name="T2" fmla="*/ 7 w 7"/>
                <a:gd name="T3" fmla="*/ 4 h 5"/>
                <a:gd name="T4" fmla="*/ 7 w 7"/>
                <a:gd name="T5" fmla="*/ 5 h 5"/>
                <a:gd name="T6" fmla="*/ 6 w 7"/>
                <a:gd name="T7" fmla="*/ 4 h 5"/>
                <a:gd name="T8" fmla="*/ 5 w 7"/>
                <a:gd name="T9" fmla="*/ 4 h 5"/>
                <a:gd name="T10" fmla="*/ 3 w 7"/>
                <a:gd name="T11" fmla="*/ 4 h 5"/>
                <a:gd name="T12" fmla="*/ 3 w 7"/>
                <a:gd name="T13" fmla="*/ 4 h 5"/>
                <a:gd name="T14" fmla="*/ 3 w 7"/>
                <a:gd name="T15" fmla="*/ 3 h 5"/>
                <a:gd name="T16" fmla="*/ 3 w 7"/>
                <a:gd name="T17" fmla="*/ 3 h 5"/>
                <a:gd name="T18" fmla="*/ 2 w 7"/>
                <a:gd name="T19" fmla="*/ 3 h 5"/>
                <a:gd name="T20" fmla="*/ 2 w 7"/>
                <a:gd name="T21" fmla="*/ 3 h 5"/>
                <a:gd name="T22" fmla="*/ 2 w 7"/>
                <a:gd name="T23" fmla="*/ 3 h 5"/>
                <a:gd name="T24" fmla="*/ 1 w 7"/>
                <a:gd name="T25" fmla="*/ 2 h 5"/>
                <a:gd name="T26" fmla="*/ 1 w 7"/>
                <a:gd name="T27" fmla="*/ 2 h 5"/>
                <a:gd name="T28" fmla="*/ 0 w 7"/>
                <a:gd name="T29" fmla="*/ 2 h 5"/>
                <a:gd name="T30" fmla="*/ 0 w 7"/>
                <a:gd name="T31" fmla="*/ 1 h 5"/>
                <a:gd name="T32" fmla="*/ 0 w 7"/>
                <a:gd name="T33" fmla="*/ 0 h 5"/>
                <a:gd name="T34" fmla="*/ 2 w 7"/>
                <a:gd name="T35" fmla="*/ 0 h 5"/>
                <a:gd name="T36" fmla="*/ 2 w 7"/>
                <a:gd name="T37" fmla="*/ 0 h 5"/>
                <a:gd name="T38" fmla="*/ 3 w 7"/>
                <a:gd name="T39" fmla="*/ 1 h 5"/>
                <a:gd name="T40" fmla="*/ 4 w 7"/>
                <a:gd name="T41" fmla="*/ 1 h 5"/>
                <a:gd name="T42" fmla="*/ 5 w 7"/>
                <a:gd name="T43" fmla="*/ 1 h 5"/>
                <a:gd name="T44" fmla="*/ 5 w 7"/>
                <a:gd name="T45" fmla="*/ 1 h 5"/>
                <a:gd name="T46" fmla="*/ 6 w 7"/>
                <a:gd name="T47" fmla="*/ 2 h 5"/>
                <a:gd name="T48" fmla="*/ 6 w 7"/>
                <a:gd name="T49" fmla="*/ 2 h 5"/>
                <a:gd name="T50" fmla="*/ 6 w 7"/>
                <a:gd name="T51" fmla="*/ 3 h 5"/>
                <a:gd name="T52" fmla="*/ 7 w 7"/>
                <a:gd name="T53" fmla="*/ 3 h 5"/>
                <a:gd name="T54" fmla="*/ 1 w 7"/>
                <a:gd name="T55" fmla="*/ 1 h 5"/>
                <a:gd name="T56" fmla="*/ 1 w 7"/>
                <a:gd name="T57" fmla="*/ 2 h 5"/>
                <a:gd name="T58" fmla="*/ 1 w 7"/>
                <a:gd name="T59" fmla="*/ 1 h 5"/>
                <a:gd name="T60" fmla="*/ 1 w 7"/>
                <a:gd name="T61" fmla="*/ 1 h 5"/>
                <a:gd name="T62" fmla="*/ 1 w 7"/>
                <a:gd name="T63" fmla="*/ 1 h 5"/>
                <a:gd name="T64" fmla="*/ 5 w 7"/>
                <a:gd name="T65" fmla="*/ 3 h 5"/>
                <a:gd name="T66" fmla="*/ 5 w 7"/>
                <a:gd name="T67" fmla="*/ 3 h 5"/>
                <a:gd name="T68" fmla="*/ 5 w 7"/>
                <a:gd name="T69" fmla="*/ 3 h 5"/>
                <a:gd name="T70" fmla="*/ 5 w 7"/>
                <a:gd name="T71" fmla="*/ 3 h 5"/>
                <a:gd name="T72" fmla="*/ 5 w 7"/>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 h="5">
                  <a:moveTo>
                    <a:pt x="7" y="3"/>
                  </a:moveTo>
                  <a:cubicBezTo>
                    <a:pt x="7" y="4"/>
                    <a:pt x="7" y="4"/>
                    <a:pt x="7" y="4"/>
                  </a:cubicBezTo>
                  <a:cubicBezTo>
                    <a:pt x="7" y="5"/>
                    <a:pt x="7" y="5"/>
                    <a:pt x="7" y="5"/>
                  </a:cubicBezTo>
                  <a:cubicBezTo>
                    <a:pt x="7" y="5"/>
                    <a:pt x="6" y="5"/>
                    <a:pt x="6" y="4"/>
                  </a:cubicBezTo>
                  <a:cubicBezTo>
                    <a:pt x="5" y="4"/>
                    <a:pt x="5" y="4"/>
                    <a:pt x="5" y="4"/>
                  </a:cubicBezTo>
                  <a:cubicBezTo>
                    <a:pt x="4" y="4"/>
                    <a:pt x="4" y="4"/>
                    <a:pt x="3" y="4"/>
                  </a:cubicBezTo>
                  <a:cubicBezTo>
                    <a:pt x="3" y="4"/>
                    <a:pt x="3" y="4"/>
                    <a:pt x="3" y="4"/>
                  </a:cubicBezTo>
                  <a:cubicBezTo>
                    <a:pt x="3" y="4"/>
                    <a:pt x="3" y="4"/>
                    <a:pt x="3" y="3"/>
                  </a:cubicBezTo>
                  <a:cubicBezTo>
                    <a:pt x="3" y="3"/>
                    <a:pt x="3" y="3"/>
                    <a:pt x="3" y="3"/>
                  </a:cubicBezTo>
                  <a:cubicBezTo>
                    <a:pt x="2" y="3"/>
                    <a:pt x="2" y="3"/>
                    <a:pt x="2" y="3"/>
                  </a:cubicBezTo>
                  <a:cubicBezTo>
                    <a:pt x="2" y="3"/>
                    <a:pt x="2" y="3"/>
                    <a:pt x="2" y="3"/>
                  </a:cubicBezTo>
                  <a:cubicBezTo>
                    <a:pt x="2" y="3"/>
                    <a:pt x="2" y="3"/>
                    <a:pt x="2" y="3"/>
                  </a:cubicBezTo>
                  <a:cubicBezTo>
                    <a:pt x="1" y="3"/>
                    <a:pt x="1" y="3"/>
                    <a:pt x="1" y="2"/>
                  </a:cubicBezTo>
                  <a:cubicBezTo>
                    <a:pt x="1" y="2"/>
                    <a:pt x="1" y="2"/>
                    <a:pt x="1" y="2"/>
                  </a:cubicBezTo>
                  <a:cubicBezTo>
                    <a:pt x="0" y="2"/>
                    <a:pt x="0" y="2"/>
                    <a:pt x="0" y="2"/>
                  </a:cubicBezTo>
                  <a:cubicBezTo>
                    <a:pt x="0" y="2"/>
                    <a:pt x="0" y="1"/>
                    <a:pt x="0" y="1"/>
                  </a:cubicBezTo>
                  <a:cubicBezTo>
                    <a:pt x="0" y="1"/>
                    <a:pt x="0" y="1"/>
                    <a:pt x="0" y="0"/>
                  </a:cubicBezTo>
                  <a:cubicBezTo>
                    <a:pt x="1" y="0"/>
                    <a:pt x="1" y="0"/>
                    <a:pt x="2" y="0"/>
                  </a:cubicBezTo>
                  <a:cubicBezTo>
                    <a:pt x="2" y="0"/>
                    <a:pt x="2" y="0"/>
                    <a:pt x="2" y="0"/>
                  </a:cubicBezTo>
                  <a:cubicBezTo>
                    <a:pt x="3" y="0"/>
                    <a:pt x="3" y="1"/>
                    <a:pt x="3" y="1"/>
                  </a:cubicBezTo>
                  <a:cubicBezTo>
                    <a:pt x="3" y="1"/>
                    <a:pt x="4" y="1"/>
                    <a:pt x="4" y="1"/>
                  </a:cubicBezTo>
                  <a:cubicBezTo>
                    <a:pt x="4" y="1"/>
                    <a:pt x="5" y="1"/>
                    <a:pt x="5" y="1"/>
                  </a:cubicBezTo>
                  <a:cubicBezTo>
                    <a:pt x="5" y="1"/>
                    <a:pt x="5" y="1"/>
                    <a:pt x="5" y="1"/>
                  </a:cubicBezTo>
                  <a:cubicBezTo>
                    <a:pt x="5" y="2"/>
                    <a:pt x="6" y="2"/>
                    <a:pt x="6" y="2"/>
                  </a:cubicBezTo>
                  <a:cubicBezTo>
                    <a:pt x="6" y="2"/>
                    <a:pt x="6" y="2"/>
                    <a:pt x="6" y="2"/>
                  </a:cubicBezTo>
                  <a:cubicBezTo>
                    <a:pt x="6" y="2"/>
                    <a:pt x="6" y="2"/>
                    <a:pt x="6" y="3"/>
                  </a:cubicBezTo>
                  <a:cubicBezTo>
                    <a:pt x="6" y="3"/>
                    <a:pt x="7" y="3"/>
                    <a:pt x="7" y="3"/>
                  </a:cubicBezTo>
                  <a:close/>
                  <a:moveTo>
                    <a:pt x="1" y="1"/>
                  </a:moveTo>
                  <a:cubicBezTo>
                    <a:pt x="1" y="1"/>
                    <a:pt x="1" y="2"/>
                    <a:pt x="1" y="2"/>
                  </a:cubicBezTo>
                  <a:cubicBezTo>
                    <a:pt x="1" y="2"/>
                    <a:pt x="1" y="2"/>
                    <a:pt x="1" y="1"/>
                  </a:cubicBezTo>
                  <a:cubicBezTo>
                    <a:pt x="1" y="1"/>
                    <a:pt x="1" y="1"/>
                    <a:pt x="1" y="1"/>
                  </a:cubicBezTo>
                  <a:cubicBezTo>
                    <a:pt x="1" y="1"/>
                    <a:pt x="1" y="1"/>
                    <a:pt x="1" y="1"/>
                  </a:cubicBezTo>
                  <a:close/>
                  <a:moveTo>
                    <a:pt x="5" y="3"/>
                  </a:moveTo>
                  <a:cubicBezTo>
                    <a:pt x="5" y="3"/>
                    <a:pt x="5" y="3"/>
                    <a:pt x="5" y="3"/>
                  </a:cubicBezTo>
                  <a:cubicBezTo>
                    <a:pt x="5" y="3"/>
                    <a:pt x="5" y="3"/>
                    <a:pt x="5" y="3"/>
                  </a:cubicBezTo>
                  <a:cubicBezTo>
                    <a:pt x="5" y="3"/>
                    <a:pt x="5" y="3"/>
                    <a:pt x="5" y="3"/>
                  </a:cubicBezTo>
                  <a:cubicBezTo>
                    <a:pt x="5" y="3"/>
                    <a:pt x="5" y="3"/>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109"/>
            <p:cNvSpPr>
              <a:spLocks noEditPoints="1"/>
            </p:cNvSpPr>
            <p:nvPr/>
          </p:nvSpPr>
          <p:spPr bwMode="auto">
            <a:xfrm>
              <a:off x="6499" y="1995"/>
              <a:ext cx="67" cy="53"/>
            </a:xfrm>
            <a:custGeom>
              <a:avLst/>
              <a:gdLst>
                <a:gd name="T0" fmla="*/ 3 w 5"/>
                <a:gd name="T1" fmla="*/ 2 h 3"/>
                <a:gd name="T2" fmla="*/ 3 w 5"/>
                <a:gd name="T3" fmla="*/ 2 h 3"/>
                <a:gd name="T4" fmla="*/ 3 w 5"/>
                <a:gd name="T5" fmla="*/ 2 h 3"/>
                <a:gd name="T6" fmla="*/ 3 w 5"/>
                <a:gd name="T7" fmla="*/ 2 h 3"/>
                <a:gd name="T8" fmla="*/ 2 w 5"/>
                <a:gd name="T9" fmla="*/ 2 h 3"/>
                <a:gd name="T10" fmla="*/ 2 w 5"/>
                <a:gd name="T11" fmla="*/ 1 h 3"/>
                <a:gd name="T12" fmla="*/ 2 w 5"/>
                <a:gd name="T13" fmla="*/ 1 h 3"/>
                <a:gd name="T14" fmla="*/ 1 w 5"/>
                <a:gd name="T15" fmla="*/ 2 h 3"/>
                <a:gd name="T16" fmla="*/ 0 w 5"/>
                <a:gd name="T17" fmla="*/ 1 h 3"/>
                <a:gd name="T18" fmla="*/ 1 w 5"/>
                <a:gd name="T19" fmla="*/ 1 h 3"/>
                <a:gd name="T20" fmla="*/ 2 w 5"/>
                <a:gd name="T21" fmla="*/ 1 h 3"/>
                <a:gd name="T22" fmla="*/ 3 w 5"/>
                <a:gd name="T23" fmla="*/ 1 h 3"/>
                <a:gd name="T24" fmla="*/ 4 w 5"/>
                <a:gd name="T25" fmla="*/ 1 h 3"/>
                <a:gd name="T26" fmla="*/ 4 w 5"/>
                <a:gd name="T27" fmla="*/ 1 h 3"/>
                <a:gd name="T28" fmla="*/ 5 w 5"/>
                <a:gd name="T29" fmla="*/ 1 h 3"/>
                <a:gd name="T30" fmla="*/ 5 w 5"/>
                <a:gd name="T31" fmla="*/ 2 h 3"/>
                <a:gd name="T32" fmla="*/ 5 w 5"/>
                <a:gd name="T33" fmla="*/ 3 h 3"/>
                <a:gd name="T34" fmla="*/ 5 w 5"/>
                <a:gd name="T35" fmla="*/ 2 h 3"/>
                <a:gd name="T36" fmla="*/ 4 w 5"/>
                <a:gd name="T37" fmla="*/ 3 h 3"/>
                <a:gd name="T38" fmla="*/ 2 w 5"/>
                <a:gd name="T39" fmla="*/ 2 h 3"/>
                <a:gd name="T40" fmla="*/ 3 w 5"/>
                <a:gd name="T41" fmla="*/ 2 h 3"/>
                <a:gd name="T42" fmla="*/ 4 w 5"/>
                <a:gd name="T43" fmla="*/ 2 h 3"/>
                <a:gd name="T44" fmla="*/ 4 w 5"/>
                <a:gd name="T45" fmla="*/ 2 h 3"/>
                <a:gd name="T46" fmla="*/ 4 w 5"/>
                <a:gd name="T47" fmla="*/ 2 h 3"/>
                <a:gd name="T48" fmla="*/ 4 w 5"/>
                <a:gd name="T49" fmla="*/ 2 h 3"/>
                <a:gd name="T50" fmla="*/ 4 w 5"/>
                <a:gd name="T5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 h="3">
                  <a:moveTo>
                    <a:pt x="3" y="2"/>
                  </a:moveTo>
                  <a:cubicBezTo>
                    <a:pt x="3" y="2"/>
                    <a:pt x="3" y="2"/>
                    <a:pt x="3" y="2"/>
                  </a:cubicBezTo>
                  <a:cubicBezTo>
                    <a:pt x="3" y="2"/>
                    <a:pt x="3" y="2"/>
                    <a:pt x="3" y="2"/>
                  </a:cubicBezTo>
                  <a:cubicBezTo>
                    <a:pt x="3" y="2"/>
                    <a:pt x="3" y="2"/>
                    <a:pt x="3" y="2"/>
                  </a:cubicBezTo>
                  <a:cubicBezTo>
                    <a:pt x="3" y="2"/>
                    <a:pt x="2" y="2"/>
                    <a:pt x="2" y="2"/>
                  </a:cubicBezTo>
                  <a:cubicBezTo>
                    <a:pt x="2" y="2"/>
                    <a:pt x="2" y="1"/>
                    <a:pt x="2" y="1"/>
                  </a:cubicBezTo>
                  <a:cubicBezTo>
                    <a:pt x="2" y="1"/>
                    <a:pt x="2" y="1"/>
                    <a:pt x="2" y="1"/>
                  </a:cubicBezTo>
                  <a:cubicBezTo>
                    <a:pt x="1" y="2"/>
                    <a:pt x="1" y="2"/>
                    <a:pt x="1" y="2"/>
                  </a:cubicBezTo>
                  <a:cubicBezTo>
                    <a:pt x="0" y="2"/>
                    <a:pt x="0" y="2"/>
                    <a:pt x="0" y="1"/>
                  </a:cubicBezTo>
                  <a:cubicBezTo>
                    <a:pt x="0" y="1"/>
                    <a:pt x="1" y="1"/>
                    <a:pt x="1" y="1"/>
                  </a:cubicBezTo>
                  <a:cubicBezTo>
                    <a:pt x="1" y="1"/>
                    <a:pt x="2" y="1"/>
                    <a:pt x="2" y="1"/>
                  </a:cubicBezTo>
                  <a:cubicBezTo>
                    <a:pt x="2" y="0"/>
                    <a:pt x="3" y="0"/>
                    <a:pt x="3" y="1"/>
                  </a:cubicBezTo>
                  <a:cubicBezTo>
                    <a:pt x="3" y="1"/>
                    <a:pt x="3" y="1"/>
                    <a:pt x="4" y="1"/>
                  </a:cubicBezTo>
                  <a:cubicBezTo>
                    <a:pt x="4" y="1"/>
                    <a:pt x="4" y="1"/>
                    <a:pt x="4" y="1"/>
                  </a:cubicBezTo>
                  <a:cubicBezTo>
                    <a:pt x="4" y="1"/>
                    <a:pt x="5" y="1"/>
                    <a:pt x="5" y="1"/>
                  </a:cubicBezTo>
                  <a:cubicBezTo>
                    <a:pt x="5" y="1"/>
                    <a:pt x="5" y="2"/>
                    <a:pt x="5" y="2"/>
                  </a:cubicBezTo>
                  <a:cubicBezTo>
                    <a:pt x="5" y="2"/>
                    <a:pt x="5" y="2"/>
                    <a:pt x="5" y="3"/>
                  </a:cubicBezTo>
                  <a:cubicBezTo>
                    <a:pt x="5" y="2"/>
                    <a:pt x="5" y="2"/>
                    <a:pt x="5" y="2"/>
                  </a:cubicBezTo>
                  <a:cubicBezTo>
                    <a:pt x="5" y="3"/>
                    <a:pt x="4" y="2"/>
                    <a:pt x="4" y="3"/>
                  </a:cubicBezTo>
                  <a:cubicBezTo>
                    <a:pt x="3" y="3"/>
                    <a:pt x="3" y="2"/>
                    <a:pt x="2" y="2"/>
                  </a:cubicBezTo>
                  <a:cubicBezTo>
                    <a:pt x="3" y="2"/>
                    <a:pt x="3" y="2"/>
                    <a:pt x="3" y="2"/>
                  </a:cubicBezTo>
                  <a:close/>
                  <a:moveTo>
                    <a:pt x="4" y="2"/>
                  </a:moveTo>
                  <a:cubicBezTo>
                    <a:pt x="4" y="2"/>
                    <a:pt x="4" y="2"/>
                    <a:pt x="4" y="2"/>
                  </a:cubicBezTo>
                  <a:cubicBezTo>
                    <a:pt x="4" y="2"/>
                    <a:pt x="4" y="2"/>
                    <a:pt x="4" y="2"/>
                  </a:cubicBezTo>
                  <a:cubicBezTo>
                    <a:pt x="4" y="2"/>
                    <a:pt x="4" y="2"/>
                    <a:pt x="4" y="2"/>
                  </a:cubicBezTo>
                  <a:cubicBezTo>
                    <a:pt x="4" y="2"/>
                    <a:pt x="4"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110"/>
            <p:cNvSpPr/>
            <p:nvPr/>
          </p:nvSpPr>
          <p:spPr bwMode="auto">
            <a:xfrm>
              <a:off x="6512" y="2066"/>
              <a:ext cx="27" cy="36"/>
            </a:xfrm>
            <a:custGeom>
              <a:avLst/>
              <a:gdLst>
                <a:gd name="T0" fmla="*/ 2 w 2"/>
                <a:gd name="T1" fmla="*/ 2 h 2"/>
                <a:gd name="T2" fmla="*/ 2 w 2"/>
                <a:gd name="T3" fmla="*/ 1 h 2"/>
                <a:gd name="T4" fmla="*/ 2 w 2"/>
                <a:gd name="T5" fmla="*/ 0 h 2"/>
                <a:gd name="T6" fmla="*/ 1 w 2"/>
                <a:gd name="T7" fmla="*/ 0 h 2"/>
                <a:gd name="T8" fmla="*/ 1 w 2"/>
                <a:gd name="T9" fmla="*/ 0 h 2"/>
                <a:gd name="T10" fmla="*/ 1 w 2"/>
                <a:gd name="T11" fmla="*/ 1 h 2"/>
                <a:gd name="T12" fmla="*/ 0 w 2"/>
                <a:gd name="T13" fmla="*/ 2 h 2"/>
                <a:gd name="T14" fmla="*/ 1 w 2"/>
                <a:gd name="T15" fmla="*/ 2 h 2"/>
                <a:gd name="T16" fmla="*/ 2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2"/>
                  </a:moveTo>
                  <a:cubicBezTo>
                    <a:pt x="2" y="2"/>
                    <a:pt x="2" y="2"/>
                    <a:pt x="2" y="1"/>
                  </a:cubicBezTo>
                  <a:cubicBezTo>
                    <a:pt x="2" y="1"/>
                    <a:pt x="2" y="0"/>
                    <a:pt x="2" y="0"/>
                  </a:cubicBezTo>
                  <a:cubicBezTo>
                    <a:pt x="2" y="0"/>
                    <a:pt x="2" y="0"/>
                    <a:pt x="1" y="0"/>
                  </a:cubicBezTo>
                  <a:cubicBezTo>
                    <a:pt x="1" y="0"/>
                    <a:pt x="1" y="0"/>
                    <a:pt x="1" y="0"/>
                  </a:cubicBezTo>
                  <a:cubicBezTo>
                    <a:pt x="1" y="0"/>
                    <a:pt x="1" y="1"/>
                    <a:pt x="1" y="1"/>
                  </a:cubicBezTo>
                  <a:cubicBezTo>
                    <a:pt x="0" y="1"/>
                    <a:pt x="0" y="1"/>
                    <a:pt x="0" y="2"/>
                  </a:cubicBezTo>
                  <a:cubicBezTo>
                    <a:pt x="0" y="2"/>
                    <a:pt x="1" y="2"/>
                    <a:pt x="1" y="2"/>
                  </a:cubicBezTo>
                  <a:cubicBezTo>
                    <a:pt x="1" y="2"/>
                    <a:pt x="1"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111"/>
            <p:cNvSpPr/>
            <p:nvPr/>
          </p:nvSpPr>
          <p:spPr bwMode="auto">
            <a:xfrm>
              <a:off x="6296" y="1995"/>
              <a:ext cx="41" cy="53"/>
            </a:xfrm>
            <a:custGeom>
              <a:avLst/>
              <a:gdLst>
                <a:gd name="T0" fmla="*/ 3 w 3"/>
                <a:gd name="T1" fmla="*/ 0 h 3"/>
                <a:gd name="T2" fmla="*/ 2 w 3"/>
                <a:gd name="T3" fmla="*/ 1 h 3"/>
                <a:gd name="T4" fmla="*/ 1 w 3"/>
                <a:gd name="T5" fmla="*/ 1 h 3"/>
                <a:gd name="T6" fmla="*/ 1 w 3"/>
                <a:gd name="T7" fmla="*/ 1 h 3"/>
                <a:gd name="T8" fmla="*/ 0 w 3"/>
                <a:gd name="T9" fmla="*/ 1 h 3"/>
                <a:gd name="T10" fmla="*/ 1 w 3"/>
                <a:gd name="T11" fmla="*/ 0 h 3"/>
                <a:gd name="T12" fmla="*/ 0 w 3"/>
                <a:gd name="T13" fmla="*/ 0 h 3"/>
                <a:gd name="T14" fmla="*/ 0 w 3"/>
                <a:gd name="T15" fmla="*/ 1 h 3"/>
                <a:gd name="T16" fmla="*/ 1 w 3"/>
                <a:gd name="T17" fmla="*/ 3 h 3"/>
                <a:gd name="T18" fmla="*/ 1 w 3"/>
                <a:gd name="T19" fmla="*/ 3 h 3"/>
                <a:gd name="T20" fmla="*/ 1 w 3"/>
                <a:gd name="T21" fmla="*/ 3 h 3"/>
                <a:gd name="T22" fmla="*/ 1 w 3"/>
                <a:gd name="T23" fmla="*/ 2 h 3"/>
                <a:gd name="T24" fmla="*/ 1 w 3"/>
                <a:gd name="T25" fmla="*/ 2 h 3"/>
                <a:gd name="T26" fmla="*/ 3 w 3"/>
                <a:gd name="T27" fmla="*/ 1 h 3"/>
                <a:gd name="T28" fmla="*/ 3 w 3"/>
                <a:gd name="T2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3">
                  <a:moveTo>
                    <a:pt x="3" y="0"/>
                  </a:moveTo>
                  <a:cubicBezTo>
                    <a:pt x="3" y="0"/>
                    <a:pt x="2" y="0"/>
                    <a:pt x="2" y="1"/>
                  </a:cubicBezTo>
                  <a:cubicBezTo>
                    <a:pt x="2" y="1"/>
                    <a:pt x="1" y="1"/>
                    <a:pt x="1" y="1"/>
                  </a:cubicBezTo>
                  <a:cubicBezTo>
                    <a:pt x="1" y="1"/>
                    <a:pt x="1" y="1"/>
                    <a:pt x="1" y="1"/>
                  </a:cubicBezTo>
                  <a:cubicBezTo>
                    <a:pt x="1" y="1"/>
                    <a:pt x="0" y="1"/>
                    <a:pt x="0" y="1"/>
                  </a:cubicBezTo>
                  <a:cubicBezTo>
                    <a:pt x="0" y="1"/>
                    <a:pt x="0" y="1"/>
                    <a:pt x="1" y="0"/>
                  </a:cubicBezTo>
                  <a:cubicBezTo>
                    <a:pt x="0" y="0"/>
                    <a:pt x="0" y="0"/>
                    <a:pt x="0" y="0"/>
                  </a:cubicBezTo>
                  <a:cubicBezTo>
                    <a:pt x="0" y="0"/>
                    <a:pt x="0" y="0"/>
                    <a:pt x="0" y="1"/>
                  </a:cubicBezTo>
                  <a:cubicBezTo>
                    <a:pt x="0" y="1"/>
                    <a:pt x="0" y="2"/>
                    <a:pt x="1" y="3"/>
                  </a:cubicBezTo>
                  <a:cubicBezTo>
                    <a:pt x="1" y="3"/>
                    <a:pt x="1" y="3"/>
                    <a:pt x="1" y="3"/>
                  </a:cubicBezTo>
                  <a:cubicBezTo>
                    <a:pt x="1" y="3"/>
                    <a:pt x="1" y="3"/>
                    <a:pt x="1" y="3"/>
                  </a:cubicBezTo>
                  <a:cubicBezTo>
                    <a:pt x="1" y="2"/>
                    <a:pt x="1" y="2"/>
                    <a:pt x="1" y="2"/>
                  </a:cubicBezTo>
                  <a:cubicBezTo>
                    <a:pt x="1" y="2"/>
                    <a:pt x="1" y="2"/>
                    <a:pt x="1" y="2"/>
                  </a:cubicBezTo>
                  <a:cubicBezTo>
                    <a:pt x="2" y="2"/>
                    <a:pt x="2" y="1"/>
                    <a:pt x="3" y="1"/>
                  </a:cubicBezTo>
                  <a:cubicBezTo>
                    <a:pt x="3" y="1"/>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112"/>
            <p:cNvSpPr/>
            <p:nvPr/>
          </p:nvSpPr>
          <p:spPr bwMode="auto">
            <a:xfrm>
              <a:off x="4463" y="1995"/>
              <a:ext cx="27" cy="36"/>
            </a:xfrm>
            <a:custGeom>
              <a:avLst/>
              <a:gdLst>
                <a:gd name="T0" fmla="*/ 2 w 2"/>
                <a:gd name="T1" fmla="*/ 2 h 2"/>
                <a:gd name="T2" fmla="*/ 1 w 2"/>
                <a:gd name="T3" fmla="*/ 1 h 2"/>
                <a:gd name="T4" fmla="*/ 2 w 2"/>
                <a:gd name="T5" fmla="*/ 0 h 2"/>
                <a:gd name="T6" fmla="*/ 1 w 2"/>
                <a:gd name="T7" fmla="*/ 0 h 2"/>
                <a:gd name="T8" fmla="*/ 1 w 2"/>
                <a:gd name="T9" fmla="*/ 0 h 2"/>
                <a:gd name="T10" fmla="*/ 0 w 2"/>
                <a:gd name="T11" fmla="*/ 1 h 2"/>
                <a:gd name="T12" fmla="*/ 0 w 2"/>
                <a:gd name="T13" fmla="*/ 2 h 2"/>
                <a:gd name="T14" fmla="*/ 1 w 2"/>
                <a:gd name="T15" fmla="*/ 2 h 2"/>
                <a:gd name="T16" fmla="*/ 1 w 2"/>
                <a:gd name="T17" fmla="*/ 2 h 2"/>
                <a:gd name="T18" fmla="*/ 2 w 2"/>
                <a:gd name="T19" fmla="*/ 2 h 2"/>
                <a:gd name="T20" fmla="*/ 2 w 2"/>
                <a:gd name="T21" fmla="*/ 1 h 2"/>
                <a:gd name="T22" fmla="*/ 2 w 2"/>
                <a:gd name="T23"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 h="2">
                  <a:moveTo>
                    <a:pt x="2" y="2"/>
                  </a:moveTo>
                  <a:cubicBezTo>
                    <a:pt x="1" y="1"/>
                    <a:pt x="1" y="1"/>
                    <a:pt x="1" y="1"/>
                  </a:cubicBezTo>
                  <a:cubicBezTo>
                    <a:pt x="2" y="1"/>
                    <a:pt x="2" y="0"/>
                    <a:pt x="2" y="0"/>
                  </a:cubicBezTo>
                  <a:cubicBezTo>
                    <a:pt x="2" y="0"/>
                    <a:pt x="2" y="0"/>
                    <a:pt x="1" y="0"/>
                  </a:cubicBezTo>
                  <a:cubicBezTo>
                    <a:pt x="1" y="0"/>
                    <a:pt x="1" y="0"/>
                    <a:pt x="1" y="0"/>
                  </a:cubicBezTo>
                  <a:cubicBezTo>
                    <a:pt x="1" y="1"/>
                    <a:pt x="1" y="1"/>
                    <a:pt x="0" y="1"/>
                  </a:cubicBezTo>
                  <a:cubicBezTo>
                    <a:pt x="0" y="1"/>
                    <a:pt x="0" y="2"/>
                    <a:pt x="0" y="2"/>
                  </a:cubicBezTo>
                  <a:cubicBezTo>
                    <a:pt x="0" y="2"/>
                    <a:pt x="1" y="2"/>
                    <a:pt x="1" y="2"/>
                  </a:cubicBezTo>
                  <a:cubicBezTo>
                    <a:pt x="1" y="2"/>
                    <a:pt x="1" y="2"/>
                    <a:pt x="1" y="2"/>
                  </a:cubicBezTo>
                  <a:cubicBezTo>
                    <a:pt x="1" y="2"/>
                    <a:pt x="2" y="2"/>
                    <a:pt x="2" y="2"/>
                  </a:cubicBezTo>
                  <a:cubicBezTo>
                    <a:pt x="2" y="2"/>
                    <a:pt x="2" y="2"/>
                    <a:pt x="2" y="1"/>
                  </a:cubicBez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113"/>
            <p:cNvSpPr/>
            <p:nvPr/>
          </p:nvSpPr>
          <p:spPr bwMode="auto">
            <a:xfrm>
              <a:off x="6458" y="2031"/>
              <a:ext cx="27" cy="35"/>
            </a:xfrm>
            <a:custGeom>
              <a:avLst/>
              <a:gdLst>
                <a:gd name="T0" fmla="*/ 0 w 2"/>
                <a:gd name="T1" fmla="*/ 1 h 2"/>
                <a:gd name="T2" fmla="*/ 1 w 2"/>
                <a:gd name="T3" fmla="*/ 1 h 2"/>
                <a:gd name="T4" fmla="*/ 2 w 2"/>
                <a:gd name="T5" fmla="*/ 1 h 2"/>
                <a:gd name="T6" fmla="*/ 2 w 2"/>
                <a:gd name="T7" fmla="*/ 1 h 2"/>
                <a:gd name="T8" fmla="*/ 2 w 2"/>
                <a:gd name="T9" fmla="*/ 1 h 2"/>
                <a:gd name="T10" fmla="*/ 1 w 2"/>
                <a:gd name="T11" fmla="*/ 1 h 2"/>
                <a:gd name="T12" fmla="*/ 1 w 2"/>
                <a:gd name="T13" fmla="*/ 0 h 2"/>
                <a:gd name="T14" fmla="*/ 1 w 2"/>
                <a:gd name="T15" fmla="*/ 0 h 2"/>
                <a:gd name="T16" fmla="*/ 1 w 2"/>
                <a:gd name="T17" fmla="*/ 0 h 2"/>
                <a:gd name="T18" fmla="*/ 0 w 2"/>
                <a:gd name="T19" fmla="*/ 0 h 2"/>
                <a:gd name="T20" fmla="*/ 0 w 2"/>
                <a:gd name="T21" fmla="*/ 0 h 2"/>
                <a:gd name="T22" fmla="*/ 0 w 2"/>
                <a:gd name="T23" fmla="*/ 0 h 2"/>
                <a:gd name="T24" fmla="*/ 1 w 2"/>
                <a:gd name="T25" fmla="*/ 1 h 2"/>
                <a:gd name="T26" fmla="*/ 0 w 2"/>
                <a:gd name="T2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2">
                  <a:moveTo>
                    <a:pt x="0" y="1"/>
                  </a:moveTo>
                  <a:cubicBezTo>
                    <a:pt x="1" y="1"/>
                    <a:pt x="1" y="1"/>
                    <a:pt x="1" y="1"/>
                  </a:cubicBezTo>
                  <a:cubicBezTo>
                    <a:pt x="1" y="1"/>
                    <a:pt x="2" y="1"/>
                    <a:pt x="2" y="1"/>
                  </a:cubicBezTo>
                  <a:cubicBezTo>
                    <a:pt x="2" y="2"/>
                    <a:pt x="2" y="1"/>
                    <a:pt x="2" y="1"/>
                  </a:cubicBezTo>
                  <a:cubicBezTo>
                    <a:pt x="2" y="1"/>
                    <a:pt x="2" y="1"/>
                    <a:pt x="2" y="1"/>
                  </a:cubicBezTo>
                  <a:cubicBezTo>
                    <a:pt x="2" y="1"/>
                    <a:pt x="1" y="1"/>
                    <a:pt x="1" y="1"/>
                  </a:cubicBezTo>
                  <a:cubicBezTo>
                    <a:pt x="1" y="1"/>
                    <a:pt x="1" y="1"/>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1"/>
                    <a:pt x="0" y="1"/>
                    <a:pt x="1" y="1"/>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114"/>
            <p:cNvSpPr/>
            <p:nvPr/>
          </p:nvSpPr>
          <p:spPr bwMode="auto">
            <a:xfrm>
              <a:off x="5852" y="2066"/>
              <a:ext cx="27" cy="36"/>
            </a:xfrm>
            <a:custGeom>
              <a:avLst/>
              <a:gdLst>
                <a:gd name="T0" fmla="*/ 0 w 2"/>
                <a:gd name="T1" fmla="*/ 0 h 2"/>
                <a:gd name="T2" fmla="*/ 1 w 2"/>
                <a:gd name="T3" fmla="*/ 1 h 2"/>
                <a:gd name="T4" fmla="*/ 1 w 2"/>
                <a:gd name="T5" fmla="*/ 1 h 2"/>
                <a:gd name="T6" fmla="*/ 1 w 2"/>
                <a:gd name="T7" fmla="*/ 2 h 2"/>
                <a:gd name="T8" fmla="*/ 2 w 2"/>
                <a:gd name="T9" fmla="*/ 2 h 2"/>
                <a:gd name="T10" fmla="*/ 2 w 2"/>
                <a:gd name="T11" fmla="*/ 2 h 2"/>
                <a:gd name="T12" fmla="*/ 2 w 2"/>
                <a:gd name="T13" fmla="*/ 2 h 2"/>
                <a:gd name="T14" fmla="*/ 1 w 2"/>
                <a:gd name="T15" fmla="*/ 1 h 2"/>
                <a:gd name="T16" fmla="*/ 0 w 2"/>
                <a:gd name="T17" fmla="*/ 0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cubicBezTo>
                    <a:pt x="0" y="1"/>
                    <a:pt x="0" y="1"/>
                    <a:pt x="1" y="1"/>
                  </a:cubicBezTo>
                  <a:cubicBezTo>
                    <a:pt x="1" y="1"/>
                    <a:pt x="1" y="1"/>
                    <a:pt x="1" y="1"/>
                  </a:cubicBezTo>
                  <a:cubicBezTo>
                    <a:pt x="1" y="2"/>
                    <a:pt x="1" y="2"/>
                    <a:pt x="1" y="2"/>
                  </a:cubicBezTo>
                  <a:cubicBezTo>
                    <a:pt x="1" y="2"/>
                    <a:pt x="1" y="2"/>
                    <a:pt x="2" y="2"/>
                  </a:cubicBezTo>
                  <a:cubicBezTo>
                    <a:pt x="2" y="2"/>
                    <a:pt x="2" y="2"/>
                    <a:pt x="2" y="2"/>
                  </a:cubicBezTo>
                  <a:cubicBezTo>
                    <a:pt x="2" y="2"/>
                    <a:pt x="2" y="2"/>
                    <a:pt x="2" y="2"/>
                  </a:cubicBezTo>
                  <a:cubicBezTo>
                    <a:pt x="2" y="1"/>
                    <a:pt x="1" y="1"/>
                    <a:pt x="1" y="1"/>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115"/>
            <p:cNvSpPr/>
            <p:nvPr/>
          </p:nvSpPr>
          <p:spPr bwMode="auto">
            <a:xfrm>
              <a:off x="4692" y="1995"/>
              <a:ext cx="41" cy="18"/>
            </a:xfrm>
            <a:custGeom>
              <a:avLst/>
              <a:gdLst>
                <a:gd name="T0" fmla="*/ 0 w 3"/>
                <a:gd name="T1" fmla="*/ 1 h 1"/>
                <a:gd name="T2" fmla="*/ 0 w 3"/>
                <a:gd name="T3" fmla="*/ 1 h 1"/>
                <a:gd name="T4" fmla="*/ 1 w 3"/>
                <a:gd name="T5" fmla="*/ 1 h 1"/>
                <a:gd name="T6" fmla="*/ 2 w 3"/>
                <a:gd name="T7" fmla="*/ 1 h 1"/>
                <a:gd name="T8" fmla="*/ 2 w 3"/>
                <a:gd name="T9" fmla="*/ 1 h 1"/>
                <a:gd name="T10" fmla="*/ 2 w 3"/>
                <a:gd name="T11" fmla="*/ 1 h 1"/>
                <a:gd name="T12" fmla="*/ 2 w 3"/>
                <a:gd name="T13" fmla="*/ 0 h 1"/>
                <a:gd name="T14" fmla="*/ 1 w 3"/>
                <a:gd name="T15" fmla="*/ 0 h 1"/>
                <a:gd name="T16" fmla="*/ 0 w 3"/>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0" y="1"/>
                  </a:moveTo>
                  <a:cubicBezTo>
                    <a:pt x="0" y="1"/>
                    <a:pt x="0" y="1"/>
                    <a:pt x="0" y="1"/>
                  </a:cubicBezTo>
                  <a:cubicBezTo>
                    <a:pt x="1" y="1"/>
                    <a:pt x="1" y="1"/>
                    <a:pt x="1" y="1"/>
                  </a:cubicBezTo>
                  <a:cubicBezTo>
                    <a:pt x="1" y="1"/>
                    <a:pt x="1" y="1"/>
                    <a:pt x="2" y="1"/>
                  </a:cubicBezTo>
                  <a:cubicBezTo>
                    <a:pt x="2" y="1"/>
                    <a:pt x="2" y="1"/>
                    <a:pt x="2" y="1"/>
                  </a:cubicBezTo>
                  <a:cubicBezTo>
                    <a:pt x="2" y="1"/>
                    <a:pt x="2" y="1"/>
                    <a:pt x="2" y="1"/>
                  </a:cubicBezTo>
                  <a:cubicBezTo>
                    <a:pt x="3" y="0"/>
                    <a:pt x="2" y="0"/>
                    <a:pt x="2" y="0"/>
                  </a:cubicBezTo>
                  <a:cubicBezTo>
                    <a:pt x="2" y="0"/>
                    <a:pt x="1" y="0"/>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116"/>
            <p:cNvSpPr/>
            <p:nvPr/>
          </p:nvSpPr>
          <p:spPr bwMode="auto">
            <a:xfrm>
              <a:off x="6337" y="2084"/>
              <a:ext cx="27" cy="18"/>
            </a:xfrm>
            <a:custGeom>
              <a:avLst/>
              <a:gdLst>
                <a:gd name="T0" fmla="*/ 2 w 2"/>
                <a:gd name="T1" fmla="*/ 1 h 1"/>
                <a:gd name="T2" fmla="*/ 2 w 2"/>
                <a:gd name="T3" fmla="*/ 0 h 1"/>
                <a:gd name="T4" fmla="*/ 1 w 2"/>
                <a:gd name="T5" fmla="*/ 1 h 1"/>
                <a:gd name="T6" fmla="*/ 0 w 2"/>
                <a:gd name="T7" fmla="*/ 1 h 1"/>
                <a:gd name="T8" fmla="*/ 1 w 2"/>
                <a:gd name="T9" fmla="*/ 1 h 1"/>
                <a:gd name="T10" fmla="*/ 2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2" y="1"/>
                  </a:moveTo>
                  <a:cubicBezTo>
                    <a:pt x="2" y="1"/>
                    <a:pt x="2" y="1"/>
                    <a:pt x="2" y="0"/>
                  </a:cubicBezTo>
                  <a:cubicBezTo>
                    <a:pt x="1" y="0"/>
                    <a:pt x="1" y="0"/>
                    <a:pt x="1" y="1"/>
                  </a:cubicBezTo>
                  <a:cubicBezTo>
                    <a:pt x="0" y="1"/>
                    <a:pt x="0" y="1"/>
                    <a:pt x="0" y="1"/>
                  </a:cubicBezTo>
                  <a:cubicBezTo>
                    <a:pt x="0" y="1"/>
                    <a:pt x="1" y="1"/>
                    <a:pt x="1"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117"/>
            <p:cNvSpPr/>
            <p:nvPr/>
          </p:nvSpPr>
          <p:spPr bwMode="auto">
            <a:xfrm>
              <a:off x="6552" y="2084"/>
              <a:ext cx="14" cy="36"/>
            </a:xfrm>
            <a:custGeom>
              <a:avLst/>
              <a:gdLst>
                <a:gd name="T0" fmla="*/ 0 w 1"/>
                <a:gd name="T1" fmla="*/ 0 h 2"/>
                <a:gd name="T2" fmla="*/ 0 w 1"/>
                <a:gd name="T3" fmla="*/ 0 h 2"/>
                <a:gd name="T4" fmla="*/ 0 w 1"/>
                <a:gd name="T5" fmla="*/ 1 h 2"/>
                <a:gd name="T6" fmla="*/ 0 w 1"/>
                <a:gd name="T7" fmla="*/ 2 h 2"/>
                <a:gd name="T8" fmla="*/ 1 w 1"/>
                <a:gd name="T9" fmla="*/ 2 h 2"/>
                <a:gd name="T10" fmla="*/ 0 w 1"/>
                <a:gd name="T11" fmla="*/ 0 h 2"/>
                <a:gd name="T12" fmla="*/ 0 w 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0"/>
                  </a:moveTo>
                  <a:cubicBezTo>
                    <a:pt x="0" y="0"/>
                    <a:pt x="0" y="0"/>
                    <a:pt x="0" y="0"/>
                  </a:cubicBezTo>
                  <a:cubicBezTo>
                    <a:pt x="0" y="1"/>
                    <a:pt x="0" y="1"/>
                    <a:pt x="0" y="1"/>
                  </a:cubicBezTo>
                  <a:cubicBezTo>
                    <a:pt x="0" y="2"/>
                    <a:pt x="0" y="2"/>
                    <a:pt x="0" y="2"/>
                  </a:cubicBezTo>
                  <a:cubicBezTo>
                    <a:pt x="1" y="2"/>
                    <a:pt x="1" y="2"/>
                    <a:pt x="1" y="2"/>
                  </a:cubicBezTo>
                  <a:cubicBezTo>
                    <a:pt x="1" y="1"/>
                    <a:pt x="1"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118"/>
            <p:cNvSpPr/>
            <p:nvPr/>
          </p:nvSpPr>
          <p:spPr bwMode="auto">
            <a:xfrm>
              <a:off x="4881" y="1995"/>
              <a:ext cx="14" cy="18"/>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1 h 1"/>
                <a:gd name="T14" fmla="*/ 1 w 1"/>
                <a:gd name="T15" fmla="*/ 1 h 1"/>
                <a:gd name="T16" fmla="*/ 0 w 1"/>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1">
                  <a:moveTo>
                    <a:pt x="0" y="0"/>
                  </a:moveTo>
                  <a:cubicBezTo>
                    <a:pt x="0" y="0"/>
                    <a:pt x="0" y="0"/>
                    <a:pt x="0" y="0"/>
                  </a:cubicBezTo>
                  <a:cubicBezTo>
                    <a:pt x="0" y="0"/>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119"/>
            <p:cNvSpPr/>
            <p:nvPr/>
          </p:nvSpPr>
          <p:spPr bwMode="auto">
            <a:xfrm>
              <a:off x="6242" y="2066"/>
              <a:ext cx="14" cy="18"/>
            </a:xfrm>
            <a:custGeom>
              <a:avLst/>
              <a:gdLst>
                <a:gd name="T0" fmla="*/ 1 w 1"/>
                <a:gd name="T1" fmla="*/ 0 h 1"/>
                <a:gd name="T2" fmla="*/ 0 w 1"/>
                <a:gd name="T3" fmla="*/ 1 h 1"/>
                <a:gd name="T4" fmla="*/ 0 w 1"/>
                <a:gd name="T5" fmla="*/ 1 h 1"/>
                <a:gd name="T6" fmla="*/ 1 w 1"/>
                <a:gd name="T7" fmla="*/ 1 h 1"/>
                <a:gd name="T8" fmla="*/ 1 w 1"/>
                <a:gd name="T9" fmla="*/ 1 h 1"/>
                <a:gd name="T10" fmla="*/ 1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1" y="0"/>
                  </a:moveTo>
                  <a:cubicBezTo>
                    <a:pt x="1" y="0"/>
                    <a:pt x="1" y="0"/>
                    <a:pt x="0" y="1"/>
                  </a:cubicBezTo>
                  <a:cubicBezTo>
                    <a:pt x="0" y="1"/>
                    <a:pt x="0" y="1"/>
                    <a:pt x="0" y="1"/>
                  </a:cubicBezTo>
                  <a:cubicBezTo>
                    <a:pt x="1" y="1"/>
                    <a:pt x="1" y="1"/>
                    <a:pt x="1" y="1"/>
                  </a:cubicBezTo>
                  <a:cubicBezTo>
                    <a:pt x="1" y="1"/>
                    <a:pt x="1"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4" name="Freeform 120"/>
            <p:cNvSpPr/>
            <p:nvPr/>
          </p:nvSpPr>
          <p:spPr bwMode="auto">
            <a:xfrm>
              <a:off x="4733" y="2084"/>
              <a:ext cx="13" cy="18"/>
            </a:xfrm>
            <a:custGeom>
              <a:avLst/>
              <a:gdLst>
                <a:gd name="T0" fmla="*/ 0 w 1"/>
                <a:gd name="T1" fmla="*/ 1 h 1"/>
                <a:gd name="T2" fmla="*/ 1 w 1"/>
                <a:gd name="T3" fmla="*/ 1 h 1"/>
                <a:gd name="T4" fmla="*/ 1 w 1"/>
                <a:gd name="T5" fmla="*/ 1 h 1"/>
                <a:gd name="T6" fmla="*/ 1 w 1"/>
                <a:gd name="T7" fmla="*/ 0 h 1"/>
                <a:gd name="T8" fmla="*/ 1 w 1"/>
                <a:gd name="T9" fmla="*/ 0 h 1"/>
                <a:gd name="T10" fmla="*/ 0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1" y="1"/>
                    <a:pt x="1" y="1"/>
                  </a:cubicBezTo>
                  <a:cubicBezTo>
                    <a:pt x="1" y="1"/>
                    <a:pt x="1" y="1"/>
                    <a:pt x="1" y="1"/>
                  </a:cubicBezTo>
                  <a:cubicBezTo>
                    <a:pt x="1" y="1"/>
                    <a:pt x="1" y="1"/>
                    <a:pt x="1" y="0"/>
                  </a:cubicBezTo>
                  <a:cubicBezTo>
                    <a:pt x="1" y="0"/>
                    <a:pt x="1" y="0"/>
                    <a:pt x="1" y="0"/>
                  </a:cubicBezTo>
                  <a:cubicBezTo>
                    <a:pt x="1" y="0"/>
                    <a:pt x="1"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5" name="Freeform 121"/>
            <p:cNvSpPr/>
            <p:nvPr/>
          </p:nvSpPr>
          <p:spPr bwMode="auto">
            <a:xfrm>
              <a:off x="6040" y="2084"/>
              <a:ext cx="14" cy="18"/>
            </a:xfrm>
            <a:custGeom>
              <a:avLst/>
              <a:gdLst>
                <a:gd name="T0" fmla="*/ 1 w 1"/>
                <a:gd name="T1" fmla="*/ 0 h 1"/>
                <a:gd name="T2" fmla="*/ 0 w 1"/>
                <a:gd name="T3" fmla="*/ 0 h 1"/>
                <a:gd name="T4" fmla="*/ 0 w 1"/>
                <a:gd name="T5" fmla="*/ 0 h 1"/>
                <a:gd name="T6" fmla="*/ 0 w 1"/>
                <a:gd name="T7" fmla="*/ 1 h 1"/>
                <a:gd name="T8" fmla="*/ 0 w 1"/>
                <a:gd name="T9" fmla="*/ 1 h 1"/>
                <a:gd name="T10" fmla="*/ 0 w 1"/>
                <a:gd name="T11" fmla="*/ 1 h 1"/>
                <a:gd name="T12" fmla="*/ 1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1" y="0"/>
                  </a:moveTo>
                  <a:cubicBezTo>
                    <a:pt x="1" y="0"/>
                    <a:pt x="1" y="0"/>
                    <a:pt x="0" y="0"/>
                  </a:cubicBezTo>
                  <a:cubicBezTo>
                    <a:pt x="0" y="0"/>
                    <a:pt x="0" y="0"/>
                    <a:pt x="0" y="0"/>
                  </a:cubicBezTo>
                  <a:cubicBezTo>
                    <a:pt x="0" y="1"/>
                    <a:pt x="0" y="1"/>
                    <a:pt x="0" y="1"/>
                  </a:cubicBezTo>
                  <a:cubicBezTo>
                    <a:pt x="0" y="1"/>
                    <a:pt x="0"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6" name="Freeform 122"/>
            <p:cNvSpPr/>
            <p:nvPr/>
          </p:nvSpPr>
          <p:spPr bwMode="auto">
            <a:xfrm>
              <a:off x="5083" y="1995"/>
              <a:ext cx="14" cy="18"/>
            </a:xfrm>
            <a:custGeom>
              <a:avLst/>
              <a:gdLst>
                <a:gd name="T0" fmla="*/ 0 w 1"/>
                <a:gd name="T1" fmla="*/ 0 h 1"/>
                <a:gd name="T2" fmla="*/ 0 w 1"/>
                <a:gd name="T3" fmla="*/ 1 h 1"/>
                <a:gd name="T4" fmla="*/ 0 w 1"/>
                <a:gd name="T5" fmla="*/ 1 h 1"/>
                <a:gd name="T6" fmla="*/ 0 w 1"/>
                <a:gd name="T7" fmla="*/ 1 h 1"/>
                <a:gd name="T8" fmla="*/ 1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cubicBezTo>
                    <a:pt x="0" y="0"/>
                    <a:pt x="0" y="0"/>
                    <a:pt x="0" y="1"/>
                  </a:cubicBezTo>
                  <a:cubicBezTo>
                    <a:pt x="0" y="1"/>
                    <a:pt x="0" y="1"/>
                    <a:pt x="0" y="1"/>
                  </a:cubicBezTo>
                  <a:cubicBezTo>
                    <a:pt x="0" y="1"/>
                    <a:pt x="0" y="1"/>
                    <a:pt x="0" y="1"/>
                  </a:cubicBezTo>
                  <a:cubicBezTo>
                    <a:pt x="0" y="1"/>
                    <a:pt x="0" y="1"/>
                    <a:pt x="1" y="1"/>
                  </a:cubicBezTo>
                  <a:cubicBezTo>
                    <a:pt x="1" y="1"/>
                    <a:pt x="1" y="1"/>
                    <a:pt x="1"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7" name="Freeform 123"/>
            <p:cNvSpPr/>
            <p:nvPr/>
          </p:nvSpPr>
          <p:spPr bwMode="auto">
            <a:xfrm>
              <a:off x="6458" y="2084"/>
              <a:ext cx="14" cy="18"/>
            </a:xfrm>
            <a:custGeom>
              <a:avLst/>
              <a:gdLst>
                <a:gd name="T0" fmla="*/ 0 w 1"/>
                <a:gd name="T1" fmla="*/ 1 h 1"/>
                <a:gd name="T2" fmla="*/ 1 w 1"/>
                <a:gd name="T3" fmla="*/ 1 h 1"/>
                <a:gd name="T4" fmla="*/ 1 w 1"/>
                <a:gd name="T5" fmla="*/ 1 h 1"/>
                <a:gd name="T6" fmla="*/ 1 w 1"/>
                <a:gd name="T7" fmla="*/ 1 h 1"/>
                <a:gd name="T8" fmla="*/ 0 w 1"/>
                <a:gd name="T9" fmla="*/ 0 h 1"/>
                <a:gd name="T10" fmla="*/ 0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1" y="1"/>
                    <a:pt x="1" y="1"/>
                    <a:pt x="1" y="1"/>
                  </a:cubicBezTo>
                  <a:cubicBezTo>
                    <a:pt x="1" y="1"/>
                    <a:pt x="1" y="1"/>
                    <a:pt x="1" y="1"/>
                  </a:cubicBezTo>
                  <a:cubicBezTo>
                    <a:pt x="1" y="1"/>
                    <a:pt x="1" y="1"/>
                    <a:pt x="1" y="1"/>
                  </a:cubicBezTo>
                  <a:cubicBezTo>
                    <a:pt x="1" y="0"/>
                    <a:pt x="0" y="0"/>
                    <a:pt x="0" y="0"/>
                  </a:cubicBezTo>
                  <a:cubicBezTo>
                    <a:pt x="0" y="1"/>
                    <a:pt x="0" y="1"/>
                    <a:pt x="0" y="1"/>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8" name="Freeform 124"/>
            <p:cNvSpPr/>
            <p:nvPr/>
          </p:nvSpPr>
          <p:spPr bwMode="auto">
            <a:xfrm>
              <a:off x="6108" y="2084"/>
              <a:ext cx="13" cy="18"/>
            </a:xfrm>
            <a:custGeom>
              <a:avLst/>
              <a:gdLst>
                <a:gd name="T0" fmla="*/ 0 w 1"/>
                <a:gd name="T1" fmla="*/ 1 h 1"/>
                <a:gd name="T2" fmla="*/ 0 w 1"/>
                <a:gd name="T3" fmla="*/ 1 h 1"/>
                <a:gd name="T4" fmla="*/ 0 w 1"/>
                <a:gd name="T5" fmla="*/ 0 h 1"/>
                <a:gd name="T6" fmla="*/ 0 w 1"/>
                <a:gd name="T7" fmla="*/ 0 h 1"/>
                <a:gd name="T8" fmla="*/ 0 w 1"/>
                <a:gd name="T9" fmla="*/ 0 h 1"/>
                <a:gd name="T10" fmla="*/ 0 w 1"/>
                <a:gd name="T11" fmla="*/ 1 h 1"/>
                <a:gd name="T12" fmla="*/ 0 w 1"/>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1"/>
                  </a:moveTo>
                  <a:cubicBezTo>
                    <a:pt x="0" y="1"/>
                    <a:pt x="0" y="1"/>
                    <a:pt x="0" y="1"/>
                  </a:cubicBezTo>
                  <a:cubicBezTo>
                    <a:pt x="1" y="1"/>
                    <a:pt x="0" y="0"/>
                    <a:pt x="0" y="0"/>
                  </a:cubicBezTo>
                  <a:cubicBezTo>
                    <a:pt x="0" y="0"/>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9" name="Freeform 125"/>
            <p:cNvSpPr/>
            <p:nvPr/>
          </p:nvSpPr>
          <p:spPr bwMode="auto">
            <a:xfrm>
              <a:off x="4059" y="2102"/>
              <a:ext cx="13" cy="18"/>
            </a:xfrm>
            <a:custGeom>
              <a:avLst/>
              <a:gdLst>
                <a:gd name="T0" fmla="*/ 0 w 1"/>
                <a:gd name="T1" fmla="*/ 0 h 1"/>
                <a:gd name="T2" fmla="*/ 0 w 1"/>
                <a:gd name="T3" fmla="*/ 0 h 1"/>
                <a:gd name="T4" fmla="*/ 1 w 1"/>
                <a:gd name="T5" fmla="*/ 1 h 1"/>
                <a:gd name="T6" fmla="*/ 1 w 1"/>
                <a:gd name="T7" fmla="*/ 1 h 1"/>
                <a:gd name="T8" fmla="*/ 1 w 1"/>
                <a:gd name="T9" fmla="*/ 1 h 1"/>
                <a:gd name="T10" fmla="*/ 1 w 1"/>
                <a:gd name="T11" fmla="*/ 0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1" y="1"/>
                    <a:pt x="1" y="1"/>
                  </a:cubicBezTo>
                  <a:cubicBezTo>
                    <a:pt x="1" y="1"/>
                    <a:pt x="1" y="1"/>
                    <a:pt x="1" y="1"/>
                  </a:cubicBezTo>
                  <a:cubicBezTo>
                    <a:pt x="1" y="1"/>
                    <a:pt x="1" y="1"/>
                    <a:pt x="1" y="1"/>
                  </a:cubicBezTo>
                  <a:cubicBezTo>
                    <a:pt x="1" y="0"/>
                    <a:pt x="1" y="0"/>
                    <a:pt x="1"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0" name="Freeform 126"/>
            <p:cNvSpPr/>
            <p:nvPr/>
          </p:nvSpPr>
          <p:spPr bwMode="auto">
            <a:xfrm>
              <a:off x="5312" y="1995"/>
              <a:ext cx="14" cy="18"/>
            </a:xfrm>
            <a:custGeom>
              <a:avLst/>
              <a:gdLst>
                <a:gd name="T0" fmla="*/ 0 w 1"/>
                <a:gd name="T1" fmla="*/ 0 h 1"/>
                <a:gd name="T2" fmla="*/ 1 w 1"/>
                <a:gd name="T3" fmla="*/ 0 h 1"/>
                <a:gd name="T4" fmla="*/ 1 w 1"/>
                <a:gd name="T5" fmla="*/ 0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0"/>
                    <a:pt x="1" y="1"/>
                    <a:pt x="1"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1" name="Freeform 127"/>
            <p:cNvSpPr/>
            <p:nvPr/>
          </p:nvSpPr>
          <p:spPr bwMode="auto">
            <a:xfrm>
              <a:off x="5259" y="2013"/>
              <a:ext cx="13"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2" name="Freeform 128"/>
            <p:cNvSpPr/>
            <p:nvPr/>
          </p:nvSpPr>
          <p:spPr bwMode="auto">
            <a:xfrm>
              <a:off x="5649" y="2102"/>
              <a:ext cx="0" cy="18"/>
            </a:xfrm>
            <a:custGeom>
              <a:avLst/>
              <a:gdLst>
                <a:gd name="T0" fmla="*/ 0 h 1"/>
                <a:gd name="T1" fmla="*/ 0 h 1"/>
                <a:gd name="T2" fmla="*/ 1 h 1"/>
                <a:gd name="T3" fmla="*/ 1 h 1"/>
                <a:gd name="T4" fmla="*/ 1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1"/>
                  </a:cubicBezTo>
                  <a:cubicBezTo>
                    <a:pt x="0" y="1"/>
                    <a:pt x="0" y="1"/>
                    <a:pt x="0" y="1"/>
                  </a:cubicBezTo>
                  <a:cubicBezTo>
                    <a:pt x="0" y="1"/>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3" name="Freeform 129"/>
            <p:cNvSpPr/>
            <p:nvPr/>
          </p:nvSpPr>
          <p:spPr bwMode="auto">
            <a:xfrm>
              <a:off x="5784" y="2066"/>
              <a:ext cx="14" cy="18"/>
            </a:xfrm>
            <a:custGeom>
              <a:avLst/>
              <a:gdLst>
                <a:gd name="T0" fmla="*/ 0 w 1"/>
                <a:gd name="T1" fmla="*/ 0 h 1"/>
                <a:gd name="T2" fmla="*/ 1 w 1"/>
                <a:gd name="T3" fmla="*/ 1 h 1"/>
                <a:gd name="T4" fmla="*/ 1 w 1"/>
                <a:gd name="T5" fmla="*/ 1 h 1"/>
                <a:gd name="T6" fmla="*/ 1 w 1"/>
                <a:gd name="T7" fmla="*/ 1 h 1"/>
                <a:gd name="T8" fmla="*/ 0 w 1"/>
                <a:gd name="T9" fmla="*/ 0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1"/>
                    <a:pt x="0" y="1"/>
                    <a:pt x="1" y="1"/>
                  </a:cubicBezTo>
                  <a:cubicBezTo>
                    <a:pt x="1" y="1"/>
                    <a:pt x="1" y="1"/>
                    <a:pt x="1" y="1"/>
                  </a:cubicBezTo>
                  <a:cubicBezTo>
                    <a:pt x="1" y="1"/>
                    <a:pt x="1"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4" name="Freeform 130"/>
            <p:cNvSpPr/>
            <p:nvPr/>
          </p:nvSpPr>
          <p:spPr bwMode="auto">
            <a:xfrm>
              <a:off x="5515" y="2031"/>
              <a:ext cx="13" cy="0"/>
            </a:xfrm>
            <a:custGeom>
              <a:avLst/>
              <a:gdLst>
                <a:gd name="T0" fmla="*/ 1 w 1"/>
                <a:gd name="T1" fmla="*/ 0 w 1"/>
                <a:gd name="T2" fmla="*/ 0 w 1"/>
                <a:gd name="T3" fmla="*/ 1 w 1"/>
                <a:gd name="T4" fmla="*/ 1 w 1"/>
                <a:gd name="T5" fmla="*/ 1 w 1"/>
              </a:gdLst>
              <a:ahLst/>
              <a:cxnLst>
                <a:cxn ang="0">
                  <a:pos x="T0" y="0"/>
                </a:cxn>
                <a:cxn ang="0">
                  <a:pos x="T1" y="0"/>
                </a:cxn>
                <a:cxn ang="0">
                  <a:pos x="T2" y="0"/>
                </a:cxn>
                <a:cxn ang="0">
                  <a:pos x="T3" y="0"/>
                </a:cxn>
                <a:cxn ang="0">
                  <a:pos x="T4" y="0"/>
                </a:cxn>
                <a:cxn ang="0">
                  <a:pos x="T5" y="0"/>
                </a:cxn>
              </a:cxnLst>
              <a:rect l="0" t="0" r="r" b="b"/>
              <a:pathLst>
                <a:path w="1">
                  <a:moveTo>
                    <a:pt x="1" y="0"/>
                  </a:moveTo>
                  <a:cubicBezTo>
                    <a:pt x="1" y="0"/>
                    <a:pt x="1" y="0"/>
                    <a:pt x="0" y="0"/>
                  </a:cubicBezTo>
                  <a:cubicBezTo>
                    <a:pt x="0" y="0"/>
                    <a:pt x="0" y="0"/>
                    <a:pt x="0" y="0"/>
                  </a:cubicBezTo>
                  <a:cubicBezTo>
                    <a:pt x="0" y="0"/>
                    <a:pt x="0" y="0"/>
                    <a:pt x="1"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5" name="Oval 131"/>
            <p:cNvSpPr>
              <a:spLocks noChangeArrowheads="1"/>
            </p:cNvSpPr>
            <p:nvPr/>
          </p:nvSpPr>
          <p:spPr bwMode="auto">
            <a:xfrm>
              <a:off x="5542" y="2048"/>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6" name="Oval 132"/>
            <p:cNvSpPr>
              <a:spLocks noChangeArrowheads="1"/>
            </p:cNvSpPr>
            <p:nvPr/>
          </p:nvSpPr>
          <p:spPr bwMode="auto">
            <a:xfrm>
              <a:off x="3183" y="2084"/>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7" name="Freeform 133"/>
            <p:cNvSpPr/>
            <p:nvPr/>
          </p:nvSpPr>
          <p:spPr bwMode="auto">
            <a:xfrm>
              <a:off x="5717" y="1995"/>
              <a:ext cx="13"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8" name="Freeform 134"/>
            <p:cNvSpPr/>
            <p:nvPr/>
          </p:nvSpPr>
          <p:spPr bwMode="auto">
            <a:xfrm>
              <a:off x="4207" y="2084"/>
              <a:ext cx="0" cy="18"/>
            </a:xfrm>
            <a:custGeom>
              <a:avLst/>
              <a:gdLst>
                <a:gd name="T0" fmla="*/ 0 h 1"/>
                <a:gd name="T1" fmla="*/ 0 h 1"/>
                <a:gd name="T2" fmla="*/ 1 h 1"/>
                <a:gd name="T3" fmla="*/ 1 h 1"/>
                <a:gd name="T4" fmla="*/ 0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9" name="Freeform 135"/>
            <p:cNvSpPr/>
            <p:nvPr/>
          </p:nvSpPr>
          <p:spPr bwMode="auto">
            <a:xfrm>
              <a:off x="6458" y="2066"/>
              <a:ext cx="14" cy="0"/>
            </a:xfrm>
            <a:custGeom>
              <a:avLst/>
              <a:gdLst>
                <a:gd name="T0" fmla="*/ 0 w 1"/>
                <a:gd name="T1" fmla="*/ 1 w 1"/>
                <a:gd name="T2" fmla="*/ 1 w 1"/>
                <a:gd name="T3" fmla="*/ 1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1" y="0"/>
                    <a:pt x="1" y="0"/>
                    <a:pt x="1" y="0"/>
                  </a:cubicBezTo>
                  <a:cubicBezTo>
                    <a:pt x="1" y="0"/>
                    <a:pt x="1"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0" name="Freeform 136"/>
            <p:cNvSpPr/>
            <p:nvPr/>
          </p:nvSpPr>
          <p:spPr bwMode="auto">
            <a:xfrm>
              <a:off x="6485" y="2102"/>
              <a:ext cx="14" cy="0"/>
            </a:xfrm>
            <a:custGeom>
              <a:avLst/>
              <a:gdLst>
                <a:gd name="T0" fmla="*/ 0 w 1"/>
                <a:gd name="T1" fmla="*/ 1 w 1"/>
                <a:gd name="T2" fmla="*/ 1 w 1"/>
                <a:gd name="T3" fmla="*/ 0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0" y="0"/>
                    <a:pt x="1" y="0"/>
                    <a:pt x="1" y="0"/>
                  </a:cubicBezTo>
                  <a:cubicBezTo>
                    <a:pt x="1" y="0"/>
                    <a:pt x="1" y="0"/>
                    <a:pt x="1" y="0"/>
                  </a:cubicBezTo>
                  <a:cubicBezTo>
                    <a:pt x="1"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1" name="Oval 137"/>
            <p:cNvSpPr>
              <a:spLocks noChangeArrowheads="1"/>
            </p:cNvSpPr>
            <p:nvPr/>
          </p:nvSpPr>
          <p:spPr bwMode="auto">
            <a:xfrm>
              <a:off x="4881" y="2013"/>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2" name="Oval 138"/>
            <p:cNvSpPr>
              <a:spLocks noChangeArrowheads="1"/>
            </p:cNvSpPr>
            <p:nvPr/>
          </p:nvSpPr>
          <p:spPr bwMode="auto">
            <a:xfrm>
              <a:off x="4558" y="1995"/>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3" name="Freeform 139"/>
            <p:cNvSpPr/>
            <p:nvPr/>
          </p:nvSpPr>
          <p:spPr bwMode="auto">
            <a:xfrm>
              <a:off x="4382" y="208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4" name="Freeform 140"/>
            <p:cNvSpPr/>
            <p:nvPr/>
          </p:nvSpPr>
          <p:spPr bwMode="auto">
            <a:xfrm>
              <a:off x="3331" y="2031"/>
              <a:ext cx="14" cy="17"/>
            </a:xfrm>
            <a:custGeom>
              <a:avLst/>
              <a:gdLst>
                <a:gd name="T0" fmla="*/ 0 w 1"/>
                <a:gd name="T1" fmla="*/ 0 h 1"/>
                <a:gd name="T2" fmla="*/ 1 w 1"/>
                <a:gd name="T3" fmla="*/ 1 h 1"/>
                <a:gd name="T4" fmla="*/ 1 w 1"/>
                <a:gd name="T5" fmla="*/ 1 h 1"/>
                <a:gd name="T6" fmla="*/ 1 w 1"/>
                <a:gd name="T7" fmla="*/ 1 h 1"/>
                <a:gd name="T8" fmla="*/ 0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1"/>
                    <a:pt x="0" y="1"/>
                    <a:pt x="1" y="1"/>
                  </a:cubicBezTo>
                  <a:cubicBezTo>
                    <a:pt x="1" y="1"/>
                    <a:pt x="1" y="1"/>
                    <a:pt x="1" y="1"/>
                  </a:cubicBezTo>
                  <a:cubicBezTo>
                    <a:pt x="1" y="1"/>
                    <a:pt x="1" y="1"/>
                    <a:pt x="1" y="1"/>
                  </a:cubicBezTo>
                  <a:cubicBezTo>
                    <a:pt x="1"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5" name="Freeform 141"/>
            <p:cNvSpPr/>
            <p:nvPr/>
          </p:nvSpPr>
          <p:spPr bwMode="auto">
            <a:xfrm>
              <a:off x="3129" y="2102"/>
              <a:ext cx="0" cy="1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6" name="Freeform 142"/>
            <p:cNvSpPr/>
            <p:nvPr/>
          </p:nvSpPr>
          <p:spPr bwMode="auto">
            <a:xfrm>
              <a:off x="6593" y="2031"/>
              <a:ext cx="0" cy="17"/>
            </a:xfrm>
            <a:custGeom>
              <a:avLst/>
              <a:gdLst>
                <a:gd name="T0" fmla="*/ 1 h 1"/>
                <a:gd name="T1" fmla="*/ 1 h 1"/>
                <a:gd name="T2" fmla="*/ 1 h 1"/>
                <a:gd name="T3" fmla="*/ 1 h 1"/>
                <a:gd name="T4" fmla="*/ 0 h 1"/>
                <a:gd name="T5" fmla="*/ 1 h 1"/>
              </a:gdLst>
              <a:ahLst/>
              <a:cxnLst>
                <a:cxn ang="0">
                  <a:pos x="0" y="T0"/>
                </a:cxn>
                <a:cxn ang="0">
                  <a:pos x="0" y="T1"/>
                </a:cxn>
                <a:cxn ang="0">
                  <a:pos x="0" y="T2"/>
                </a:cxn>
                <a:cxn ang="0">
                  <a:pos x="0" y="T3"/>
                </a:cxn>
                <a:cxn ang="0">
                  <a:pos x="0" y="T4"/>
                </a:cxn>
                <a:cxn ang="0">
                  <a:pos x="0" y="T5"/>
                </a:cxn>
              </a:cxnLst>
              <a:rect l="0" t="0" r="r" b="b"/>
              <a:pathLst>
                <a:path h="1">
                  <a:moveTo>
                    <a:pt x="0" y="1"/>
                  </a:moveTo>
                  <a:cubicBezTo>
                    <a:pt x="0" y="1"/>
                    <a:pt x="0" y="1"/>
                    <a:pt x="0" y="1"/>
                  </a:cubicBezTo>
                  <a:cubicBezTo>
                    <a:pt x="0" y="1"/>
                    <a:pt x="0" y="1"/>
                    <a:pt x="0" y="1"/>
                  </a:cubicBezTo>
                  <a:cubicBezTo>
                    <a:pt x="0" y="1"/>
                    <a:pt x="0" y="1"/>
                    <a:pt x="0" y="1"/>
                  </a:cubicBez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7" name="Rectangle 143"/>
            <p:cNvSpPr>
              <a:spLocks noChangeArrowheads="1"/>
            </p:cNvSpPr>
            <p:nvPr/>
          </p:nvSpPr>
          <p:spPr bwMode="auto">
            <a:xfrm>
              <a:off x="6485" y="2013"/>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68" name="Oval 144"/>
            <p:cNvSpPr>
              <a:spLocks noChangeArrowheads="1"/>
            </p:cNvSpPr>
            <p:nvPr/>
          </p:nvSpPr>
          <p:spPr bwMode="auto">
            <a:xfrm>
              <a:off x="6472"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9" name="Oval 145"/>
            <p:cNvSpPr>
              <a:spLocks noChangeArrowheads="1"/>
            </p:cNvSpPr>
            <p:nvPr/>
          </p:nvSpPr>
          <p:spPr bwMode="auto">
            <a:xfrm>
              <a:off x="6431"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Freeform 146"/>
            <p:cNvSpPr/>
            <p:nvPr/>
          </p:nvSpPr>
          <p:spPr bwMode="auto">
            <a:xfrm>
              <a:off x="6189" y="2120"/>
              <a:ext cx="13" cy="0"/>
            </a:xfrm>
            <a:custGeom>
              <a:avLst/>
              <a:gdLst>
                <a:gd name="T0" fmla="*/ 0 w 1"/>
                <a:gd name="T1" fmla="*/ 0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1" name="Freeform 147"/>
            <p:cNvSpPr/>
            <p:nvPr/>
          </p:nvSpPr>
          <p:spPr bwMode="auto">
            <a:xfrm>
              <a:off x="6040" y="210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2" name="Oval 148"/>
            <p:cNvSpPr>
              <a:spLocks noChangeArrowheads="1"/>
            </p:cNvSpPr>
            <p:nvPr/>
          </p:nvSpPr>
          <p:spPr bwMode="auto">
            <a:xfrm>
              <a:off x="5784" y="2102"/>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Oval 149"/>
            <p:cNvSpPr>
              <a:spLocks noChangeArrowheads="1"/>
            </p:cNvSpPr>
            <p:nvPr/>
          </p:nvSpPr>
          <p:spPr bwMode="auto">
            <a:xfrm>
              <a:off x="5703" y="1995"/>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4" name="Freeform 150"/>
            <p:cNvSpPr/>
            <p:nvPr/>
          </p:nvSpPr>
          <p:spPr bwMode="auto">
            <a:xfrm>
              <a:off x="5151" y="1995"/>
              <a:ext cx="13" cy="18"/>
            </a:xfrm>
            <a:custGeom>
              <a:avLst/>
              <a:gdLst>
                <a:gd name="T0" fmla="*/ 0 w 1"/>
                <a:gd name="T1" fmla="*/ 1 h 1"/>
                <a:gd name="T2" fmla="*/ 0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1"/>
                    <a:pt x="0" y="1"/>
                  </a:cubicBez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5" name="Rectangle 151"/>
            <p:cNvSpPr>
              <a:spLocks noChangeArrowheads="1"/>
            </p:cNvSpPr>
            <p:nvPr/>
          </p:nvSpPr>
          <p:spPr bwMode="auto">
            <a:xfrm>
              <a:off x="5137" y="1995"/>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6" name="Freeform 152"/>
            <p:cNvSpPr/>
            <p:nvPr/>
          </p:nvSpPr>
          <p:spPr bwMode="auto">
            <a:xfrm>
              <a:off x="5151" y="20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7" name="Freeform 153"/>
            <p:cNvSpPr/>
            <p:nvPr/>
          </p:nvSpPr>
          <p:spPr bwMode="auto">
            <a:xfrm>
              <a:off x="3668" y="2048"/>
              <a:ext cx="14"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8" name="Oval 154"/>
            <p:cNvSpPr>
              <a:spLocks noChangeArrowheads="1"/>
            </p:cNvSpPr>
            <p:nvPr/>
          </p:nvSpPr>
          <p:spPr bwMode="auto">
            <a:xfrm>
              <a:off x="3641"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9" name="Freeform 155"/>
            <p:cNvSpPr/>
            <p:nvPr/>
          </p:nvSpPr>
          <p:spPr bwMode="auto">
            <a:xfrm>
              <a:off x="5312" y="1995"/>
              <a:ext cx="14"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0" name="Oval 156"/>
            <p:cNvSpPr>
              <a:spLocks noChangeArrowheads="1"/>
            </p:cNvSpPr>
            <p:nvPr/>
          </p:nvSpPr>
          <p:spPr bwMode="auto">
            <a:xfrm>
              <a:off x="4167"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1" name="Freeform 157"/>
            <p:cNvSpPr/>
            <p:nvPr/>
          </p:nvSpPr>
          <p:spPr bwMode="auto">
            <a:xfrm>
              <a:off x="5447" y="19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2" name="Freeform 158"/>
            <p:cNvSpPr/>
            <p:nvPr/>
          </p:nvSpPr>
          <p:spPr bwMode="auto">
            <a:xfrm>
              <a:off x="5447"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3" name="Freeform 159"/>
            <p:cNvSpPr/>
            <p:nvPr/>
          </p:nvSpPr>
          <p:spPr bwMode="auto">
            <a:xfrm>
              <a:off x="3223" y="2013"/>
              <a:ext cx="0" cy="18"/>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4" name="Rectangle 160"/>
            <p:cNvSpPr>
              <a:spLocks noChangeArrowheads="1"/>
            </p:cNvSpPr>
            <p:nvPr/>
          </p:nvSpPr>
          <p:spPr bwMode="auto">
            <a:xfrm>
              <a:off x="5744"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5" name="Rectangle 161"/>
            <p:cNvSpPr>
              <a:spLocks noChangeArrowheads="1"/>
            </p:cNvSpPr>
            <p:nvPr/>
          </p:nvSpPr>
          <p:spPr bwMode="auto">
            <a:xfrm>
              <a:off x="5771"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6" name="Freeform 162"/>
            <p:cNvSpPr/>
            <p:nvPr/>
          </p:nvSpPr>
          <p:spPr bwMode="auto">
            <a:xfrm>
              <a:off x="5879" y="206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7" name="Freeform 163"/>
            <p:cNvSpPr/>
            <p:nvPr/>
          </p:nvSpPr>
          <p:spPr bwMode="auto">
            <a:xfrm>
              <a:off x="6000" y="2102"/>
              <a:ext cx="0" cy="1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8" name="Rectangle 164"/>
            <p:cNvSpPr>
              <a:spLocks noChangeArrowheads="1"/>
            </p:cNvSpPr>
            <p:nvPr/>
          </p:nvSpPr>
          <p:spPr bwMode="auto">
            <a:xfrm>
              <a:off x="6148" y="204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9" name="Freeform 165"/>
            <p:cNvSpPr/>
            <p:nvPr/>
          </p:nvSpPr>
          <p:spPr bwMode="auto">
            <a:xfrm>
              <a:off x="6337"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0" name="Freeform 166"/>
            <p:cNvSpPr/>
            <p:nvPr/>
          </p:nvSpPr>
          <p:spPr bwMode="auto">
            <a:xfrm>
              <a:off x="6391" y="2066"/>
              <a:ext cx="0" cy="1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1" name="Freeform 167"/>
            <p:cNvSpPr/>
            <p:nvPr/>
          </p:nvSpPr>
          <p:spPr bwMode="auto">
            <a:xfrm>
              <a:off x="6458" y="2048"/>
              <a:ext cx="14"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2" name="Freeform 168"/>
            <p:cNvSpPr/>
            <p:nvPr/>
          </p:nvSpPr>
          <p:spPr bwMode="auto">
            <a:xfrm>
              <a:off x="6458" y="210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3" name="Rectangle 169"/>
            <p:cNvSpPr>
              <a:spLocks noChangeArrowheads="1"/>
            </p:cNvSpPr>
            <p:nvPr/>
          </p:nvSpPr>
          <p:spPr bwMode="auto">
            <a:xfrm>
              <a:off x="6472"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4" name="Freeform 170"/>
            <p:cNvSpPr/>
            <p:nvPr/>
          </p:nvSpPr>
          <p:spPr bwMode="auto">
            <a:xfrm>
              <a:off x="6566" y="2031"/>
              <a:ext cx="0" cy="17"/>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5" name="Freeform 171"/>
            <p:cNvSpPr/>
            <p:nvPr/>
          </p:nvSpPr>
          <p:spPr bwMode="auto">
            <a:xfrm>
              <a:off x="3965" y="2102"/>
              <a:ext cx="13" cy="18"/>
            </a:xfrm>
            <a:custGeom>
              <a:avLst/>
              <a:gdLst>
                <a:gd name="T0" fmla="*/ 1 w 1"/>
                <a:gd name="T1" fmla="*/ 0 h 1"/>
                <a:gd name="T2" fmla="*/ 0 w 1"/>
                <a:gd name="T3" fmla="*/ 1 h 1"/>
                <a:gd name="T4" fmla="*/ 0 w 1"/>
                <a:gd name="T5" fmla="*/ 0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1"/>
                  </a:cubicBezTo>
                  <a:cubicBezTo>
                    <a:pt x="0" y="1"/>
                    <a:pt x="0" y="1"/>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6" name="Freeform 172"/>
            <p:cNvSpPr/>
            <p:nvPr/>
          </p:nvSpPr>
          <p:spPr bwMode="auto">
            <a:xfrm>
              <a:off x="4800"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7" name="Freeform 173"/>
            <p:cNvSpPr/>
            <p:nvPr/>
          </p:nvSpPr>
          <p:spPr bwMode="auto">
            <a:xfrm>
              <a:off x="2226" y="2048"/>
              <a:ext cx="0" cy="18"/>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8" name="Freeform 174"/>
            <p:cNvSpPr/>
            <p:nvPr/>
          </p:nvSpPr>
          <p:spPr bwMode="auto">
            <a:xfrm>
              <a:off x="4854" y="2031"/>
              <a:ext cx="0" cy="1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9" name="Freeform 175"/>
            <p:cNvSpPr/>
            <p:nvPr/>
          </p:nvSpPr>
          <p:spPr bwMode="auto">
            <a:xfrm>
              <a:off x="5056" y="1995"/>
              <a:ext cx="0" cy="1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01" name="Group 4"/>
          <p:cNvGrpSpPr>
            <a:grpSpLocks noChangeAspect="1"/>
          </p:cNvGrpSpPr>
          <p:nvPr/>
        </p:nvGrpSpPr>
        <p:grpSpPr bwMode="auto">
          <a:xfrm rot="891772">
            <a:off x="521512" y="551543"/>
            <a:ext cx="507974" cy="919389"/>
            <a:chOff x="472" y="425"/>
            <a:chExt cx="363" cy="657"/>
          </a:xfrm>
        </p:grpSpPr>
        <p:sp>
          <p:nvSpPr>
            <p:cNvPr id="302" name="Freeform 5"/>
            <p:cNvSpPr>
              <a:spLocks noEditPoints="1"/>
            </p:cNvSpPr>
            <p:nvPr/>
          </p:nvSpPr>
          <p:spPr bwMode="auto">
            <a:xfrm>
              <a:off x="472" y="425"/>
              <a:ext cx="335" cy="657"/>
            </a:xfrm>
            <a:custGeom>
              <a:avLst/>
              <a:gdLst>
                <a:gd name="T0" fmla="*/ 81 w 154"/>
                <a:gd name="T1" fmla="*/ 9 h 305"/>
                <a:gd name="T2" fmla="*/ 48 w 154"/>
                <a:gd name="T3" fmla="*/ 43 h 305"/>
                <a:gd name="T4" fmla="*/ 49 w 154"/>
                <a:gd name="T5" fmla="*/ 47 h 305"/>
                <a:gd name="T6" fmla="*/ 30 w 154"/>
                <a:gd name="T7" fmla="*/ 143 h 305"/>
                <a:gd name="T8" fmla="*/ 21 w 154"/>
                <a:gd name="T9" fmla="*/ 158 h 305"/>
                <a:gd name="T10" fmla="*/ 88 w 154"/>
                <a:gd name="T11" fmla="*/ 243 h 305"/>
                <a:gd name="T12" fmla="*/ 101 w 154"/>
                <a:gd name="T13" fmla="*/ 243 h 305"/>
                <a:gd name="T14" fmla="*/ 91 w 154"/>
                <a:gd name="T15" fmla="*/ 285 h 305"/>
                <a:gd name="T16" fmla="*/ 85 w 154"/>
                <a:gd name="T17" fmla="*/ 275 h 305"/>
                <a:gd name="T18" fmla="*/ 81 w 154"/>
                <a:gd name="T19" fmla="*/ 278 h 305"/>
                <a:gd name="T20" fmla="*/ 85 w 154"/>
                <a:gd name="T21" fmla="*/ 303 h 305"/>
                <a:gd name="T22" fmla="*/ 110 w 154"/>
                <a:gd name="T23" fmla="*/ 247 h 305"/>
                <a:gd name="T24" fmla="*/ 107 w 154"/>
                <a:gd name="T25" fmla="*/ 238 h 305"/>
                <a:gd name="T26" fmla="*/ 85 w 154"/>
                <a:gd name="T27" fmla="*/ 164 h 305"/>
                <a:gd name="T28" fmla="*/ 81 w 154"/>
                <a:gd name="T29" fmla="*/ 151 h 305"/>
                <a:gd name="T30" fmla="*/ 80 w 154"/>
                <a:gd name="T31" fmla="*/ 143 h 305"/>
                <a:gd name="T32" fmla="*/ 67 w 154"/>
                <a:gd name="T33" fmla="*/ 92 h 305"/>
                <a:gd name="T34" fmla="*/ 85 w 154"/>
                <a:gd name="T35" fmla="*/ 39 h 305"/>
                <a:gd name="T36" fmla="*/ 81 w 154"/>
                <a:gd name="T37" fmla="*/ 11 h 305"/>
                <a:gd name="T38" fmla="*/ 103 w 154"/>
                <a:gd name="T39" fmla="*/ 228 h 305"/>
                <a:gd name="T40" fmla="*/ 85 w 154"/>
                <a:gd name="T41" fmla="*/ 174 h 305"/>
                <a:gd name="T42" fmla="*/ 76 w 154"/>
                <a:gd name="T43" fmla="*/ 143 h 305"/>
                <a:gd name="T44" fmla="*/ 78 w 154"/>
                <a:gd name="T45" fmla="*/ 151 h 305"/>
                <a:gd name="T46" fmla="*/ 45 w 154"/>
                <a:gd name="T47" fmla="*/ 189 h 305"/>
                <a:gd name="T48" fmla="*/ 81 w 154"/>
                <a:gd name="T49" fmla="*/ 174 h 305"/>
                <a:gd name="T50" fmla="*/ 85 w 154"/>
                <a:gd name="T51" fmla="*/ 192 h 305"/>
                <a:gd name="T52" fmla="*/ 96 w 154"/>
                <a:gd name="T53" fmla="*/ 231 h 305"/>
                <a:gd name="T54" fmla="*/ 81 w 154"/>
                <a:gd name="T55" fmla="*/ 233 h 305"/>
                <a:gd name="T56" fmla="*/ 36 w 154"/>
                <a:gd name="T57" fmla="*/ 147 h 305"/>
                <a:gd name="T58" fmla="*/ 38 w 154"/>
                <a:gd name="T59" fmla="*/ 143 h 305"/>
                <a:gd name="T60" fmla="*/ 76 w 154"/>
                <a:gd name="T61" fmla="*/ 143 h 305"/>
                <a:gd name="T62" fmla="*/ 75 w 154"/>
                <a:gd name="T63" fmla="*/ 47 h 305"/>
                <a:gd name="T64" fmla="*/ 68 w 154"/>
                <a:gd name="T65" fmla="*/ 75 h 305"/>
                <a:gd name="T66" fmla="*/ 57 w 154"/>
                <a:gd name="T67" fmla="*/ 47 h 305"/>
                <a:gd name="T68" fmla="*/ 57 w 154"/>
                <a:gd name="T69" fmla="*/ 19 h 305"/>
                <a:gd name="T70" fmla="*/ 76 w 154"/>
                <a:gd name="T71" fmla="*/ 43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305">
                  <a:moveTo>
                    <a:pt x="81" y="11"/>
                  </a:moveTo>
                  <a:cubicBezTo>
                    <a:pt x="81" y="10"/>
                    <a:pt x="81" y="10"/>
                    <a:pt x="81" y="9"/>
                  </a:cubicBezTo>
                  <a:cubicBezTo>
                    <a:pt x="78" y="2"/>
                    <a:pt x="64" y="0"/>
                    <a:pt x="58" y="4"/>
                  </a:cubicBezTo>
                  <a:cubicBezTo>
                    <a:pt x="48" y="10"/>
                    <a:pt x="47" y="33"/>
                    <a:pt x="48" y="43"/>
                  </a:cubicBezTo>
                  <a:cubicBezTo>
                    <a:pt x="48" y="43"/>
                    <a:pt x="48" y="43"/>
                    <a:pt x="48" y="43"/>
                  </a:cubicBezTo>
                  <a:cubicBezTo>
                    <a:pt x="48" y="44"/>
                    <a:pt x="48" y="46"/>
                    <a:pt x="49" y="47"/>
                  </a:cubicBezTo>
                  <a:cubicBezTo>
                    <a:pt x="51" y="63"/>
                    <a:pt x="56" y="78"/>
                    <a:pt x="61" y="93"/>
                  </a:cubicBezTo>
                  <a:cubicBezTo>
                    <a:pt x="52" y="110"/>
                    <a:pt x="39" y="126"/>
                    <a:pt x="30" y="143"/>
                  </a:cubicBezTo>
                  <a:cubicBezTo>
                    <a:pt x="29" y="144"/>
                    <a:pt x="28" y="146"/>
                    <a:pt x="27" y="147"/>
                  </a:cubicBezTo>
                  <a:cubicBezTo>
                    <a:pt x="25" y="151"/>
                    <a:pt x="23" y="154"/>
                    <a:pt x="21" y="158"/>
                  </a:cubicBezTo>
                  <a:cubicBezTo>
                    <a:pt x="0" y="205"/>
                    <a:pt x="32" y="238"/>
                    <a:pt x="69" y="243"/>
                  </a:cubicBezTo>
                  <a:cubicBezTo>
                    <a:pt x="75" y="244"/>
                    <a:pt x="82" y="244"/>
                    <a:pt x="88" y="243"/>
                  </a:cubicBezTo>
                  <a:cubicBezTo>
                    <a:pt x="92" y="242"/>
                    <a:pt x="96" y="242"/>
                    <a:pt x="100" y="240"/>
                  </a:cubicBezTo>
                  <a:cubicBezTo>
                    <a:pt x="100" y="241"/>
                    <a:pt x="100" y="242"/>
                    <a:pt x="101" y="243"/>
                  </a:cubicBezTo>
                  <a:cubicBezTo>
                    <a:pt x="101" y="244"/>
                    <a:pt x="101" y="246"/>
                    <a:pt x="102" y="247"/>
                  </a:cubicBezTo>
                  <a:cubicBezTo>
                    <a:pt x="104" y="258"/>
                    <a:pt x="103" y="270"/>
                    <a:pt x="91" y="285"/>
                  </a:cubicBezTo>
                  <a:cubicBezTo>
                    <a:pt x="91" y="284"/>
                    <a:pt x="91" y="284"/>
                    <a:pt x="91" y="284"/>
                  </a:cubicBezTo>
                  <a:cubicBezTo>
                    <a:pt x="92" y="280"/>
                    <a:pt x="89" y="276"/>
                    <a:pt x="85" y="275"/>
                  </a:cubicBezTo>
                  <a:cubicBezTo>
                    <a:pt x="84" y="275"/>
                    <a:pt x="82" y="276"/>
                    <a:pt x="81" y="277"/>
                  </a:cubicBezTo>
                  <a:cubicBezTo>
                    <a:pt x="81" y="277"/>
                    <a:pt x="81" y="277"/>
                    <a:pt x="81" y="278"/>
                  </a:cubicBezTo>
                  <a:cubicBezTo>
                    <a:pt x="74" y="285"/>
                    <a:pt x="75" y="295"/>
                    <a:pt x="81" y="300"/>
                  </a:cubicBezTo>
                  <a:cubicBezTo>
                    <a:pt x="82" y="301"/>
                    <a:pt x="84" y="302"/>
                    <a:pt x="85" y="303"/>
                  </a:cubicBezTo>
                  <a:cubicBezTo>
                    <a:pt x="88" y="304"/>
                    <a:pt x="92" y="305"/>
                    <a:pt x="97" y="304"/>
                  </a:cubicBezTo>
                  <a:cubicBezTo>
                    <a:pt x="120" y="297"/>
                    <a:pt x="117" y="271"/>
                    <a:pt x="110" y="247"/>
                  </a:cubicBezTo>
                  <a:cubicBezTo>
                    <a:pt x="109" y="246"/>
                    <a:pt x="109" y="244"/>
                    <a:pt x="109" y="243"/>
                  </a:cubicBezTo>
                  <a:cubicBezTo>
                    <a:pt x="108" y="241"/>
                    <a:pt x="107" y="239"/>
                    <a:pt x="107" y="238"/>
                  </a:cubicBezTo>
                  <a:cubicBezTo>
                    <a:pt x="117" y="233"/>
                    <a:pt x="127" y="226"/>
                    <a:pt x="134" y="215"/>
                  </a:cubicBezTo>
                  <a:cubicBezTo>
                    <a:pt x="154" y="188"/>
                    <a:pt x="117" y="163"/>
                    <a:pt x="85" y="164"/>
                  </a:cubicBezTo>
                  <a:cubicBezTo>
                    <a:pt x="84" y="164"/>
                    <a:pt x="84" y="164"/>
                    <a:pt x="83" y="164"/>
                  </a:cubicBezTo>
                  <a:cubicBezTo>
                    <a:pt x="83" y="159"/>
                    <a:pt x="82" y="155"/>
                    <a:pt x="81" y="151"/>
                  </a:cubicBezTo>
                  <a:cubicBezTo>
                    <a:pt x="81" y="149"/>
                    <a:pt x="81" y="148"/>
                    <a:pt x="80" y="147"/>
                  </a:cubicBezTo>
                  <a:cubicBezTo>
                    <a:pt x="80" y="146"/>
                    <a:pt x="80" y="144"/>
                    <a:pt x="80" y="143"/>
                  </a:cubicBezTo>
                  <a:cubicBezTo>
                    <a:pt x="77" y="131"/>
                    <a:pt x="75" y="119"/>
                    <a:pt x="72" y="108"/>
                  </a:cubicBezTo>
                  <a:cubicBezTo>
                    <a:pt x="71" y="103"/>
                    <a:pt x="69" y="97"/>
                    <a:pt x="67" y="92"/>
                  </a:cubicBezTo>
                  <a:cubicBezTo>
                    <a:pt x="73" y="81"/>
                    <a:pt x="78" y="71"/>
                    <a:pt x="81" y="60"/>
                  </a:cubicBezTo>
                  <a:cubicBezTo>
                    <a:pt x="83" y="53"/>
                    <a:pt x="85" y="46"/>
                    <a:pt x="85" y="39"/>
                  </a:cubicBezTo>
                  <a:cubicBezTo>
                    <a:pt x="85" y="35"/>
                    <a:pt x="85" y="32"/>
                    <a:pt x="85" y="29"/>
                  </a:cubicBezTo>
                  <a:cubicBezTo>
                    <a:pt x="85" y="23"/>
                    <a:pt x="83" y="17"/>
                    <a:pt x="81" y="11"/>
                  </a:cubicBezTo>
                  <a:close/>
                  <a:moveTo>
                    <a:pt x="109" y="225"/>
                  </a:moveTo>
                  <a:cubicBezTo>
                    <a:pt x="107" y="226"/>
                    <a:pt x="105" y="228"/>
                    <a:pt x="103" y="228"/>
                  </a:cubicBezTo>
                  <a:cubicBezTo>
                    <a:pt x="101" y="222"/>
                    <a:pt x="98" y="216"/>
                    <a:pt x="97" y="213"/>
                  </a:cubicBezTo>
                  <a:cubicBezTo>
                    <a:pt x="92" y="200"/>
                    <a:pt x="88" y="187"/>
                    <a:pt x="85" y="174"/>
                  </a:cubicBezTo>
                  <a:cubicBezTo>
                    <a:pt x="115" y="174"/>
                    <a:pt x="144" y="202"/>
                    <a:pt x="109" y="225"/>
                  </a:cubicBezTo>
                  <a:close/>
                  <a:moveTo>
                    <a:pt x="76" y="143"/>
                  </a:moveTo>
                  <a:cubicBezTo>
                    <a:pt x="76" y="144"/>
                    <a:pt x="76" y="146"/>
                    <a:pt x="77" y="147"/>
                  </a:cubicBezTo>
                  <a:cubicBezTo>
                    <a:pt x="77" y="148"/>
                    <a:pt x="77" y="150"/>
                    <a:pt x="78" y="151"/>
                  </a:cubicBezTo>
                  <a:cubicBezTo>
                    <a:pt x="78" y="155"/>
                    <a:pt x="79" y="160"/>
                    <a:pt x="80" y="164"/>
                  </a:cubicBezTo>
                  <a:cubicBezTo>
                    <a:pt x="64" y="165"/>
                    <a:pt x="50" y="173"/>
                    <a:pt x="45" y="189"/>
                  </a:cubicBezTo>
                  <a:cubicBezTo>
                    <a:pt x="44" y="192"/>
                    <a:pt x="49" y="194"/>
                    <a:pt x="51" y="191"/>
                  </a:cubicBezTo>
                  <a:cubicBezTo>
                    <a:pt x="59" y="180"/>
                    <a:pt x="70" y="175"/>
                    <a:pt x="81" y="174"/>
                  </a:cubicBezTo>
                  <a:cubicBezTo>
                    <a:pt x="81" y="174"/>
                    <a:pt x="82" y="174"/>
                    <a:pt x="82" y="174"/>
                  </a:cubicBezTo>
                  <a:cubicBezTo>
                    <a:pt x="83" y="180"/>
                    <a:pt x="84" y="186"/>
                    <a:pt x="85" y="192"/>
                  </a:cubicBezTo>
                  <a:cubicBezTo>
                    <a:pt x="87" y="199"/>
                    <a:pt x="88" y="207"/>
                    <a:pt x="91" y="214"/>
                  </a:cubicBezTo>
                  <a:cubicBezTo>
                    <a:pt x="92" y="220"/>
                    <a:pt x="94" y="226"/>
                    <a:pt x="96" y="231"/>
                  </a:cubicBezTo>
                  <a:cubicBezTo>
                    <a:pt x="93" y="232"/>
                    <a:pt x="89" y="233"/>
                    <a:pt x="85" y="233"/>
                  </a:cubicBezTo>
                  <a:cubicBezTo>
                    <a:pt x="84" y="233"/>
                    <a:pt x="82" y="233"/>
                    <a:pt x="81" y="233"/>
                  </a:cubicBezTo>
                  <a:cubicBezTo>
                    <a:pt x="67" y="233"/>
                    <a:pt x="52" y="228"/>
                    <a:pt x="41" y="223"/>
                  </a:cubicBezTo>
                  <a:cubicBezTo>
                    <a:pt x="9" y="206"/>
                    <a:pt x="24" y="170"/>
                    <a:pt x="36" y="147"/>
                  </a:cubicBezTo>
                  <a:cubicBezTo>
                    <a:pt x="36" y="146"/>
                    <a:pt x="36" y="145"/>
                    <a:pt x="37" y="144"/>
                  </a:cubicBezTo>
                  <a:cubicBezTo>
                    <a:pt x="37" y="144"/>
                    <a:pt x="37" y="143"/>
                    <a:pt x="38" y="143"/>
                  </a:cubicBezTo>
                  <a:cubicBezTo>
                    <a:pt x="45" y="130"/>
                    <a:pt x="54" y="116"/>
                    <a:pt x="63" y="100"/>
                  </a:cubicBezTo>
                  <a:cubicBezTo>
                    <a:pt x="67" y="114"/>
                    <a:pt x="72" y="129"/>
                    <a:pt x="76" y="143"/>
                  </a:cubicBezTo>
                  <a:close/>
                  <a:moveTo>
                    <a:pt x="76" y="43"/>
                  </a:moveTo>
                  <a:cubicBezTo>
                    <a:pt x="76" y="44"/>
                    <a:pt x="75" y="46"/>
                    <a:pt x="75" y="47"/>
                  </a:cubicBezTo>
                  <a:cubicBezTo>
                    <a:pt x="75" y="47"/>
                    <a:pt x="75" y="48"/>
                    <a:pt x="75" y="48"/>
                  </a:cubicBezTo>
                  <a:cubicBezTo>
                    <a:pt x="74" y="57"/>
                    <a:pt x="71" y="66"/>
                    <a:pt x="68" y="75"/>
                  </a:cubicBezTo>
                  <a:cubicBezTo>
                    <a:pt x="67" y="78"/>
                    <a:pt x="66" y="81"/>
                    <a:pt x="65" y="83"/>
                  </a:cubicBezTo>
                  <a:cubicBezTo>
                    <a:pt x="61" y="71"/>
                    <a:pt x="58" y="59"/>
                    <a:pt x="57" y="47"/>
                  </a:cubicBezTo>
                  <a:cubicBezTo>
                    <a:pt x="57" y="46"/>
                    <a:pt x="56" y="44"/>
                    <a:pt x="56" y="43"/>
                  </a:cubicBezTo>
                  <a:cubicBezTo>
                    <a:pt x="56" y="35"/>
                    <a:pt x="56" y="27"/>
                    <a:pt x="57" y="19"/>
                  </a:cubicBezTo>
                  <a:cubicBezTo>
                    <a:pt x="58" y="12"/>
                    <a:pt x="64" y="13"/>
                    <a:pt x="77" y="23"/>
                  </a:cubicBezTo>
                  <a:cubicBezTo>
                    <a:pt x="77" y="30"/>
                    <a:pt x="77" y="36"/>
                    <a:pt x="76" y="4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3" name="Freeform 6"/>
            <p:cNvSpPr/>
            <p:nvPr/>
          </p:nvSpPr>
          <p:spPr bwMode="auto">
            <a:xfrm>
              <a:off x="735" y="774"/>
              <a:ext cx="61" cy="52"/>
            </a:xfrm>
            <a:custGeom>
              <a:avLst/>
              <a:gdLst>
                <a:gd name="T0" fmla="*/ 25 w 28"/>
                <a:gd name="T1" fmla="*/ 23 h 24"/>
                <a:gd name="T2" fmla="*/ 27 w 28"/>
                <a:gd name="T3" fmla="*/ 21 h 24"/>
                <a:gd name="T4" fmla="*/ 3 w 28"/>
                <a:gd name="T5" fmla="*/ 1 h 24"/>
                <a:gd name="T6" fmla="*/ 2 w 28"/>
                <a:gd name="T7" fmla="*/ 4 h 24"/>
                <a:gd name="T8" fmla="*/ 25 w 28"/>
                <a:gd name="T9" fmla="*/ 23 h 24"/>
              </a:gdLst>
              <a:ahLst/>
              <a:cxnLst>
                <a:cxn ang="0">
                  <a:pos x="T0" y="T1"/>
                </a:cxn>
                <a:cxn ang="0">
                  <a:pos x="T2" y="T3"/>
                </a:cxn>
                <a:cxn ang="0">
                  <a:pos x="T4" y="T5"/>
                </a:cxn>
                <a:cxn ang="0">
                  <a:pos x="T6" y="T7"/>
                </a:cxn>
                <a:cxn ang="0">
                  <a:pos x="T8" y="T9"/>
                </a:cxn>
              </a:cxnLst>
              <a:rect l="0" t="0" r="r" b="b"/>
              <a:pathLst>
                <a:path w="28" h="24">
                  <a:moveTo>
                    <a:pt x="25" y="23"/>
                  </a:moveTo>
                  <a:cubicBezTo>
                    <a:pt x="26" y="24"/>
                    <a:pt x="28" y="23"/>
                    <a:pt x="27" y="21"/>
                  </a:cubicBezTo>
                  <a:cubicBezTo>
                    <a:pt x="24" y="10"/>
                    <a:pt x="13" y="4"/>
                    <a:pt x="3" y="1"/>
                  </a:cubicBezTo>
                  <a:cubicBezTo>
                    <a:pt x="1" y="0"/>
                    <a:pt x="0" y="3"/>
                    <a:pt x="2" y="4"/>
                  </a:cubicBezTo>
                  <a:cubicBezTo>
                    <a:pt x="10" y="10"/>
                    <a:pt x="17" y="17"/>
                    <a:pt x="25" y="2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4" name="Freeform 7"/>
            <p:cNvSpPr/>
            <p:nvPr/>
          </p:nvSpPr>
          <p:spPr bwMode="auto">
            <a:xfrm>
              <a:off x="759" y="748"/>
              <a:ext cx="76" cy="50"/>
            </a:xfrm>
            <a:custGeom>
              <a:avLst/>
              <a:gdLst>
                <a:gd name="T0" fmla="*/ 3 w 35"/>
                <a:gd name="T1" fmla="*/ 1 h 23"/>
                <a:gd name="T2" fmla="*/ 3 w 35"/>
                <a:gd name="T3" fmla="*/ 5 h 23"/>
                <a:gd name="T4" fmla="*/ 17 w 35"/>
                <a:gd name="T5" fmla="*/ 11 h 23"/>
                <a:gd name="T6" fmla="*/ 31 w 35"/>
                <a:gd name="T7" fmla="*/ 22 h 23"/>
                <a:gd name="T8" fmla="*/ 34 w 35"/>
                <a:gd name="T9" fmla="*/ 20 h 23"/>
                <a:gd name="T10" fmla="*/ 3 w 35"/>
                <a:gd name="T11" fmla="*/ 1 h 23"/>
              </a:gdLst>
              <a:ahLst/>
              <a:cxnLst>
                <a:cxn ang="0">
                  <a:pos x="T0" y="T1"/>
                </a:cxn>
                <a:cxn ang="0">
                  <a:pos x="T2" y="T3"/>
                </a:cxn>
                <a:cxn ang="0">
                  <a:pos x="T4" y="T5"/>
                </a:cxn>
                <a:cxn ang="0">
                  <a:pos x="T6" y="T7"/>
                </a:cxn>
                <a:cxn ang="0">
                  <a:pos x="T8" y="T9"/>
                </a:cxn>
                <a:cxn ang="0">
                  <a:pos x="T10" y="T11"/>
                </a:cxn>
              </a:cxnLst>
              <a:rect l="0" t="0" r="r" b="b"/>
              <a:pathLst>
                <a:path w="35" h="23">
                  <a:moveTo>
                    <a:pt x="3" y="1"/>
                  </a:moveTo>
                  <a:cubicBezTo>
                    <a:pt x="1" y="1"/>
                    <a:pt x="0" y="4"/>
                    <a:pt x="3" y="5"/>
                  </a:cubicBezTo>
                  <a:cubicBezTo>
                    <a:pt x="8" y="6"/>
                    <a:pt x="13" y="8"/>
                    <a:pt x="17" y="11"/>
                  </a:cubicBezTo>
                  <a:cubicBezTo>
                    <a:pt x="22" y="15"/>
                    <a:pt x="26" y="19"/>
                    <a:pt x="31" y="22"/>
                  </a:cubicBezTo>
                  <a:cubicBezTo>
                    <a:pt x="33" y="23"/>
                    <a:pt x="35" y="22"/>
                    <a:pt x="34" y="20"/>
                  </a:cubicBezTo>
                  <a:cubicBezTo>
                    <a:pt x="30" y="8"/>
                    <a:pt x="16" y="0"/>
                    <a:pt x="3" y="1"/>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05" name="Rectangle 47"/>
          <p:cNvSpPr/>
          <p:nvPr/>
        </p:nvSpPr>
        <p:spPr>
          <a:xfrm>
            <a:off x="1288212" y="759990"/>
            <a:ext cx="2883803" cy="492443"/>
          </a:xfrm>
          <a:prstGeom prst="rect">
            <a:avLst/>
          </a:prstGeom>
        </p:spPr>
        <p:txBody>
          <a:bodyPr wrap="none" lIns="0" tIns="0" rIns="0" bIns="0">
            <a:spAutoFit/>
          </a:bodyPr>
          <a:lstStyle/>
          <a:p>
            <a:r>
              <a:rPr lang="zh-CN" altLang="en-US" sz="3200" b="1" dirty="0">
                <a:solidFill>
                  <a:schemeClr val="bg1"/>
                </a:solidFill>
                <a:latin typeface="方正静蕾简体" pitchFamily="2" charset="-122"/>
                <a:ea typeface="方正静蕾简体" pitchFamily="2" charset="-122"/>
                <a:cs typeface="Arial" panose="020B0604020202020204" pitchFamily="34" charset="0"/>
              </a:rPr>
              <a:t>添加你的小标题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306" name="TextBox 45"/>
          <p:cNvSpPr txBox="1"/>
          <p:nvPr/>
        </p:nvSpPr>
        <p:spPr>
          <a:xfrm>
            <a:off x="6400041" y="3413979"/>
            <a:ext cx="4496559" cy="1938992"/>
          </a:xfrm>
          <a:prstGeom prst="rect">
            <a:avLst/>
          </a:prstGeom>
          <a:noFill/>
        </p:spPr>
        <p:txBody>
          <a:bodyPr wrap="square" rtlCol="0">
            <a:spAutoFit/>
          </a:bodyPr>
          <a:lstStyle>
            <a:defPPr>
              <a:defRPr lang="zh-CN"/>
            </a:defPPr>
            <a:lvl1pPr>
              <a:lnSpc>
                <a:spcPct val="150000"/>
              </a:lnSpc>
              <a:defRPr sz="1200">
                <a:solidFill>
                  <a:schemeClr val="bg1"/>
                </a:solidFill>
                <a:latin typeface="微软雅黑" panose="020B0503020204020204" charset="-122"/>
                <a:ea typeface="微软雅黑" panose="020B0503020204020204" charset="-122"/>
              </a:defRPr>
            </a:lvl1pPr>
          </a:lstStyle>
          <a:p>
            <a:r>
              <a:rPr lang="zh-CN" altLang="en-US" sz="2000" dirty="0">
                <a:latin typeface="方正静蕾简体" pitchFamily="2" charset="-122"/>
                <a:ea typeface="方正静蕾简体" pitchFamily="2" charset="-122"/>
              </a:rPr>
              <a:t>此处添加文字说明此处添加文字说明此处添加文字说明此处添加文字说明此处添加文字说明此处添加文字说明此处添加文字说明此处添加文字说明</a:t>
            </a: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4616194" y="2389188"/>
            <a:ext cx="1681163" cy="2930525"/>
            <a:chOff x="4643439" y="2103438"/>
            <a:chExt cx="1681163" cy="2930525"/>
          </a:xfrm>
        </p:grpSpPr>
        <p:sp>
          <p:nvSpPr>
            <p:cNvPr id="6" name="Freeform 6"/>
            <p:cNvSpPr/>
            <p:nvPr/>
          </p:nvSpPr>
          <p:spPr bwMode="auto">
            <a:xfrm>
              <a:off x="5692777" y="2201863"/>
              <a:ext cx="192088" cy="233362"/>
            </a:xfrm>
            <a:custGeom>
              <a:avLst/>
              <a:gdLst>
                <a:gd name="T0" fmla="*/ 16 w 39"/>
                <a:gd name="T1" fmla="*/ 22 h 47"/>
                <a:gd name="T2" fmla="*/ 13 w 39"/>
                <a:gd name="T3" fmla="*/ 25 h 47"/>
                <a:gd name="T4" fmla="*/ 10 w 39"/>
                <a:gd name="T5" fmla="*/ 29 h 47"/>
                <a:gd name="T6" fmla="*/ 1 w 39"/>
                <a:gd name="T7" fmla="*/ 44 h 47"/>
                <a:gd name="T8" fmla="*/ 3 w 39"/>
                <a:gd name="T9" fmla="*/ 46 h 47"/>
                <a:gd name="T10" fmla="*/ 20 w 39"/>
                <a:gd name="T11" fmla="*/ 29 h 47"/>
                <a:gd name="T12" fmla="*/ 22 w 39"/>
                <a:gd name="T13" fmla="*/ 27 h 47"/>
                <a:gd name="T14" fmla="*/ 24 w 39"/>
                <a:gd name="T15" fmla="*/ 25 h 47"/>
                <a:gd name="T16" fmla="*/ 27 w 39"/>
                <a:gd name="T17" fmla="*/ 21 h 47"/>
                <a:gd name="T18" fmla="*/ 31 w 39"/>
                <a:gd name="T19" fmla="*/ 16 h 47"/>
                <a:gd name="T20" fmla="*/ 38 w 39"/>
                <a:gd name="T21" fmla="*/ 3 h 47"/>
                <a:gd name="T22" fmla="*/ 35 w 39"/>
                <a:gd name="T23" fmla="*/ 1 h 47"/>
                <a:gd name="T24" fmla="*/ 31 w 39"/>
                <a:gd name="T25" fmla="*/ 5 h 47"/>
                <a:gd name="T26" fmla="*/ 27 w 39"/>
                <a:gd name="T27" fmla="*/ 9 h 47"/>
                <a:gd name="T28" fmla="*/ 16 w 39"/>
                <a:gd name="T29" fmla="*/ 2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7">
                  <a:moveTo>
                    <a:pt x="16" y="22"/>
                  </a:moveTo>
                  <a:cubicBezTo>
                    <a:pt x="15" y="23"/>
                    <a:pt x="14" y="24"/>
                    <a:pt x="13" y="25"/>
                  </a:cubicBezTo>
                  <a:cubicBezTo>
                    <a:pt x="12" y="26"/>
                    <a:pt x="11" y="28"/>
                    <a:pt x="10" y="29"/>
                  </a:cubicBezTo>
                  <a:cubicBezTo>
                    <a:pt x="7" y="34"/>
                    <a:pt x="3" y="38"/>
                    <a:pt x="1" y="44"/>
                  </a:cubicBezTo>
                  <a:cubicBezTo>
                    <a:pt x="0" y="45"/>
                    <a:pt x="2" y="47"/>
                    <a:pt x="3" y="46"/>
                  </a:cubicBezTo>
                  <a:cubicBezTo>
                    <a:pt x="10" y="42"/>
                    <a:pt x="15" y="35"/>
                    <a:pt x="20" y="29"/>
                  </a:cubicBezTo>
                  <a:cubicBezTo>
                    <a:pt x="21" y="28"/>
                    <a:pt x="21" y="28"/>
                    <a:pt x="22" y="27"/>
                  </a:cubicBezTo>
                  <a:cubicBezTo>
                    <a:pt x="23" y="26"/>
                    <a:pt x="23" y="26"/>
                    <a:pt x="24" y="25"/>
                  </a:cubicBezTo>
                  <a:cubicBezTo>
                    <a:pt x="25" y="24"/>
                    <a:pt x="26" y="22"/>
                    <a:pt x="27" y="21"/>
                  </a:cubicBezTo>
                  <a:cubicBezTo>
                    <a:pt x="28" y="19"/>
                    <a:pt x="30" y="17"/>
                    <a:pt x="31" y="16"/>
                  </a:cubicBezTo>
                  <a:cubicBezTo>
                    <a:pt x="34" y="12"/>
                    <a:pt x="36" y="7"/>
                    <a:pt x="38" y="3"/>
                  </a:cubicBezTo>
                  <a:cubicBezTo>
                    <a:pt x="39" y="1"/>
                    <a:pt x="37" y="0"/>
                    <a:pt x="35" y="1"/>
                  </a:cubicBezTo>
                  <a:cubicBezTo>
                    <a:pt x="34" y="2"/>
                    <a:pt x="32" y="3"/>
                    <a:pt x="31" y="5"/>
                  </a:cubicBezTo>
                  <a:cubicBezTo>
                    <a:pt x="30" y="6"/>
                    <a:pt x="28" y="7"/>
                    <a:pt x="27" y="9"/>
                  </a:cubicBezTo>
                  <a:cubicBezTo>
                    <a:pt x="23" y="13"/>
                    <a:pt x="20" y="17"/>
                    <a:pt x="16" y="22"/>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a:spLocks noEditPoints="1"/>
            </p:cNvSpPr>
            <p:nvPr/>
          </p:nvSpPr>
          <p:spPr bwMode="auto">
            <a:xfrm>
              <a:off x="4643439" y="2103438"/>
              <a:ext cx="1681163" cy="2930525"/>
            </a:xfrm>
            <a:custGeom>
              <a:avLst/>
              <a:gdLst>
                <a:gd name="T0" fmla="*/ 88 w 340"/>
                <a:gd name="T1" fmla="*/ 145 h 592"/>
                <a:gd name="T2" fmla="*/ 111 w 340"/>
                <a:gd name="T3" fmla="*/ 174 h 592"/>
                <a:gd name="T4" fmla="*/ 158 w 340"/>
                <a:gd name="T5" fmla="*/ 240 h 592"/>
                <a:gd name="T6" fmla="*/ 179 w 340"/>
                <a:gd name="T7" fmla="*/ 249 h 592"/>
                <a:gd name="T8" fmla="*/ 139 w 340"/>
                <a:gd name="T9" fmla="*/ 279 h 592"/>
                <a:gd name="T10" fmla="*/ 139 w 340"/>
                <a:gd name="T11" fmla="*/ 287 h 592"/>
                <a:gd name="T12" fmla="*/ 228 w 340"/>
                <a:gd name="T13" fmla="*/ 315 h 592"/>
                <a:gd name="T14" fmla="*/ 206 w 340"/>
                <a:gd name="T15" fmla="*/ 445 h 592"/>
                <a:gd name="T16" fmla="*/ 183 w 340"/>
                <a:gd name="T17" fmla="*/ 523 h 592"/>
                <a:gd name="T18" fmla="*/ 139 w 340"/>
                <a:gd name="T19" fmla="*/ 518 h 592"/>
                <a:gd name="T20" fmla="*/ 116 w 340"/>
                <a:gd name="T21" fmla="*/ 449 h 592"/>
                <a:gd name="T22" fmla="*/ 105 w 340"/>
                <a:gd name="T23" fmla="*/ 345 h 592"/>
                <a:gd name="T24" fmla="*/ 91 w 340"/>
                <a:gd name="T25" fmla="*/ 249 h 592"/>
                <a:gd name="T26" fmla="*/ 45 w 340"/>
                <a:gd name="T27" fmla="*/ 201 h 592"/>
                <a:gd name="T28" fmla="*/ 81 w 340"/>
                <a:gd name="T29" fmla="*/ 249 h 592"/>
                <a:gd name="T30" fmla="*/ 97 w 340"/>
                <a:gd name="T31" fmla="*/ 349 h 592"/>
                <a:gd name="T32" fmla="*/ 112 w 340"/>
                <a:gd name="T33" fmla="*/ 518 h 592"/>
                <a:gd name="T34" fmla="*/ 92 w 340"/>
                <a:gd name="T35" fmla="*/ 549 h 592"/>
                <a:gd name="T36" fmla="*/ 43 w 340"/>
                <a:gd name="T37" fmla="*/ 567 h 592"/>
                <a:gd name="T38" fmla="*/ 2 w 340"/>
                <a:gd name="T39" fmla="*/ 572 h 592"/>
                <a:gd name="T40" fmla="*/ 43 w 340"/>
                <a:gd name="T41" fmla="*/ 577 h 592"/>
                <a:gd name="T42" fmla="*/ 98 w 340"/>
                <a:gd name="T43" fmla="*/ 555 h 592"/>
                <a:gd name="T44" fmla="*/ 118 w 340"/>
                <a:gd name="T45" fmla="*/ 523 h 592"/>
                <a:gd name="T46" fmla="*/ 187 w 340"/>
                <a:gd name="T47" fmla="*/ 532 h 592"/>
                <a:gd name="T48" fmla="*/ 198 w 340"/>
                <a:gd name="T49" fmla="*/ 562 h 592"/>
                <a:gd name="T50" fmla="*/ 219 w 340"/>
                <a:gd name="T51" fmla="*/ 591 h 592"/>
                <a:gd name="T52" fmla="*/ 271 w 340"/>
                <a:gd name="T53" fmla="*/ 570 h 592"/>
                <a:gd name="T54" fmla="*/ 239 w 340"/>
                <a:gd name="T55" fmla="*/ 574 h 592"/>
                <a:gd name="T56" fmla="*/ 200 w 340"/>
                <a:gd name="T57" fmla="*/ 549 h 592"/>
                <a:gd name="T58" fmla="*/ 194 w 340"/>
                <a:gd name="T59" fmla="*/ 529 h 592"/>
                <a:gd name="T60" fmla="*/ 220 w 340"/>
                <a:gd name="T61" fmla="*/ 406 h 592"/>
                <a:gd name="T62" fmla="*/ 236 w 340"/>
                <a:gd name="T63" fmla="*/ 308 h 592"/>
                <a:gd name="T64" fmla="*/ 243 w 340"/>
                <a:gd name="T65" fmla="*/ 297 h 592"/>
                <a:gd name="T66" fmla="*/ 339 w 340"/>
                <a:gd name="T67" fmla="*/ 256 h 592"/>
                <a:gd name="T68" fmla="*/ 293 w 340"/>
                <a:gd name="T69" fmla="*/ 267 h 592"/>
                <a:gd name="T70" fmla="*/ 232 w 340"/>
                <a:gd name="T71" fmla="*/ 294 h 592"/>
                <a:gd name="T72" fmla="*/ 180 w 340"/>
                <a:gd name="T73" fmla="*/ 267 h 592"/>
                <a:gd name="T74" fmla="*/ 232 w 340"/>
                <a:gd name="T75" fmla="*/ 245 h 592"/>
                <a:gd name="T76" fmla="*/ 267 w 340"/>
                <a:gd name="T77" fmla="*/ 209 h 592"/>
                <a:gd name="T78" fmla="*/ 277 w 340"/>
                <a:gd name="T79" fmla="*/ 181 h 592"/>
                <a:gd name="T80" fmla="*/ 276 w 340"/>
                <a:gd name="T81" fmla="*/ 145 h 592"/>
                <a:gd name="T82" fmla="*/ 229 w 340"/>
                <a:gd name="T83" fmla="*/ 75 h 592"/>
                <a:gd name="T84" fmla="*/ 265 w 340"/>
                <a:gd name="T85" fmla="*/ 49 h 592"/>
                <a:gd name="T86" fmla="*/ 266 w 340"/>
                <a:gd name="T87" fmla="*/ 43 h 592"/>
                <a:gd name="T88" fmla="*/ 243 w 340"/>
                <a:gd name="T89" fmla="*/ 53 h 592"/>
                <a:gd name="T90" fmla="*/ 218 w 340"/>
                <a:gd name="T91" fmla="*/ 71 h 592"/>
                <a:gd name="T92" fmla="*/ 243 w 340"/>
                <a:gd name="T93" fmla="*/ 95 h 592"/>
                <a:gd name="T94" fmla="*/ 272 w 340"/>
                <a:gd name="T95" fmla="*/ 191 h 592"/>
                <a:gd name="T96" fmla="*/ 243 w 340"/>
                <a:gd name="T97" fmla="*/ 236 h 592"/>
                <a:gd name="T98" fmla="*/ 188 w 340"/>
                <a:gd name="T99" fmla="*/ 245 h 592"/>
                <a:gd name="T100" fmla="*/ 139 w 340"/>
                <a:gd name="T101" fmla="*/ 219 h 592"/>
                <a:gd name="T102" fmla="*/ 139 w 340"/>
                <a:gd name="T103" fmla="*/ 89 h 592"/>
                <a:gd name="T104" fmla="*/ 221 w 340"/>
                <a:gd name="T105" fmla="*/ 71 h 592"/>
                <a:gd name="T106" fmla="*/ 208 w 340"/>
                <a:gd name="T107" fmla="*/ 49 h 592"/>
                <a:gd name="T108" fmla="*/ 213 w 340"/>
                <a:gd name="T109" fmla="*/ 4 h 592"/>
                <a:gd name="T110" fmla="*/ 201 w 340"/>
                <a:gd name="T111" fmla="*/ 45 h 592"/>
                <a:gd name="T112" fmla="*/ 201 w 340"/>
                <a:gd name="T113" fmla="*/ 62 h 592"/>
                <a:gd name="T114" fmla="*/ 120 w 340"/>
                <a:gd name="T115" fmla="*/ 112 h 592"/>
                <a:gd name="T116" fmla="*/ 96 w 340"/>
                <a:gd name="T117" fmla="*/ 145 h 592"/>
                <a:gd name="T118" fmla="*/ 109 w 340"/>
                <a:gd name="T119" fmla="*/ 148 h 592"/>
                <a:gd name="T120" fmla="*/ 111 w 340"/>
                <a:gd name="T121" fmla="*/ 169 h 592"/>
                <a:gd name="T122" fmla="*/ 276 w 340"/>
                <a:gd name="T123" fmla="*/ 182 h 592"/>
                <a:gd name="T124" fmla="*/ 271 w 340"/>
                <a:gd name="T125" fmla="*/ 204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0" h="592">
                  <a:moveTo>
                    <a:pt x="120" y="112"/>
                  </a:moveTo>
                  <a:cubicBezTo>
                    <a:pt x="115" y="122"/>
                    <a:pt x="113" y="132"/>
                    <a:pt x="111" y="142"/>
                  </a:cubicBezTo>
                  <a:cubicBezTo>
                    <a:pt x="103" y="136"/>
                    <a:pt x="92" y="136"/>
                    <a:pt x="88" y="145"/>
                  </a:cubicBezTo>
                  <a:cubicBezTo>
                    <a:pt x="88" y="146"/>
                    <a:pt x="87" y="148"/>
                    <a:pt x="87" y="149"/>
                  </a:cubicBezTo>
                  <a:cubicBezTo>
                    <a:pt x="87" y="150"/>
                    <a:pt x="87" y="150"/>
                    <a:pt x="87" y="151"/>
                  </a:cubicBezTo>
                  <a:cubicBezTo>
                    <a:pt x="87" y="164"/>
                    <a:pt x="99" y="175"/>
                    <a:pt x="111" y="174"/>
                  </a:cubicBezTo>
                  <a:cubicBezTo>
                    <a:pt x="115" y="193"/>
                    <a:pt x="124" y="212"/>
                    <a:pt x="139" y="226"/>
                  </a:cubicBezTo>
                  <a:cubicBezTo>
                    <a:pt x="140" y="227"/>
                    <a:pt x="142" y="229"/>
                    <a:pt x="143" y="230"/>
                  </a:cubicBezTo>
                  <a:cubicBezTo>
                    <a:pt x="147" y="234"/>
                    <a:pt x="152" y="237"/>
                    <a:pt x="158" y="240"/>
                  </a:cubicBezTo>
                  <a:cubicBezTo>
                    <a:pt x="161" y="242"/>
                    <a:pt x="164" y="244"/>
                    <a:pt x="167" y="245"/>
                  </a:cubicBezTo>
                  <a:cubicBezTo>
                    <a:pt x="171" y="247"/>
                    <a:pt x="175" y="248"/>
                    <a:pt x="178" y="249"/>
                  </a:cubicBezTo>
                  <a:cubicBezTo>
                    <a:pt x="179" y="249"/>
                    <a:pt x="179" y="249"/>
                    <a:pt x="179" y="249"/>
                  </a:cubicBezTo>
                  <a:cubicBezTo>
                    <a:pt x="176" y="259"/>
                    <a:pt x="172" y="271"/>
                    <a:pt x="176" y="282"/>
                  </a:cubicBezTo>
                  <a:cubicBezTo>
                    <a:pt x="165" y="281"/>
                    <a:pt x="154" y="280"/>
                    <a:pt x="143" y="279"/>
                  </a:cubicBezTo>
                  <a:cubicBezTo>
                    <a:pt x="142" y="279"/>
                    <a:pt x="140" y="279"/>
                    <a:pt x="139" y="279"/>
                  </a:cubicBezTo>
                  <a:cubicBezTo>
                    <a:pt x="129" y="278"/>
                    <a:pt x="119" y="278"/>
                    <a:pt x="110" y="277"/>
                  </a:cubicBezTo>
                  <a:cubicBezTo>
                    <a:pt x="107" y="277"/>
                    <a:pt x="107" y="281"/>
                    <a:pt x="109" y="281"/>
                  </a:cubicBezTo>
                  <a:cubicBezTo>
                    <a:pt x="119" y="284"/>
                    <a:pt x="129" y="285"/>
                    <a:pt x="139" y="287"/>
                  </a:cubicBezTo>
                  <a:cubicBezTo>
                    <a:pt x="140" y="287"/>
                    <a:pt x="142" y="287"/>
                    <a:pt x="143" y="287"/>
                  </a:cubicBezTo>
                  <a:cubicBezTo>
                    <a:pt x="156" y="289"/>
                    <a:pt x="169" y="290"/>
                    <a:pt x="183" y="292"/>
                  </a:cubicBezTo>
                  <a:cubicBezTo>
                    <a:pt x="202" y="293"/>
                    <a:pt x="231" y="289"/>
                    <a:pt x="228" y="315"/>
                  </a:cubicBezTo>
                  <a:cubicBezTo>
                    <a:pt x="227" y="325"/>
                    <a:pt x="226" y="335"/>
                    <a:pt x="224" y="345"/>
                  </a:cubicBezTo>
                  <a:cubicBezTo>
                    <a:pt x="224" y="346"/>
                    <a:pt x="224" y="348"/>
                    <a:pt x="224" y="349"/>
                  </a:cubicBezTo>
                  <a:cubicBezTo>
                    <a:pt x="219" y="381"/>
                    <a:pt x="213" y="413"/>
                    <a:pt x="206" y="445"/>
                  </a:cubicBezTo>
                  <a:cubicBezTo>
                    <a:pt x="206" y="446"/>
                    <a:pt x="206" y="448"/>
                    <a:pt x="206" y="449"/>
                  </a:cubicBezTo>
                  <a:cubicBezTo>
                    <a:pt x="203" y="461"/>
                    <a:pt x="200" y="473"/>
                    <a:pt x="198" y="485"/>
                  </a:cubicBezTo>
                  <a:cubicBezTo>
                    <a:pt x="196" y="491"/>
                    <a:pt x="192" y="524"/>
                    <a:pt x="183" y="523"/>
                  </a:cubicBezTo>
                  <a:cubicBezTo>
                    <a:pt x="170" y="522"/>
                    <a:pt x="156" y="520"/>
                    <a:pt x="143" y="519"/>
                  </a:cubicBezTo>
                  <a:cubicBezTo>
                    <a:pt x="142" y="519"/>
                    <a:pt x="142" y="519"/>
                    <a:pt x="141" y="518"/>
                  </a:cubicBezTo>
                  <a:cubicBezTo>
                    <a:pt x="140" y="518"/>
                    <a:pt x="140" y="518"/>
                    <a:pt x="139" y="518"/>
                  </a:cubicBezTo>
                  <a:cubicBezTo>
                    <a:pt x="121" y="516"/>
                    <a:pt x="120" y="512"/>
                    <a:pt x="120" y="493"/>
                  </a:cubicBezTo>
                  <a:cubicBezTo>
                    <a:pt x="120" y="480"/>
                    <a:pt x="118" y="466"/>
                    <a:pt x="117" y="453"/>
                  </a:cubicBezTo>
                  <a:cubicBezTo>
                    <a:pt x="116" y="452"/>
                    <a:pt x="116" y="450"/>
                    <a:pt x="116" y="449"/>
                  </a:cubicBezTo>
                  <a:cubicBezTo>
                    <a:pt x="116" y="448"/>
                    <a:pt x="116" y="446"/>
                    <a:pt x="116" y="445"/>
                  </a:cubicBezTo>
                  <a:cubicBezTo>
                    <a:pt x="111" y="413"/>
                    <a:pt x="106" y="381"/>
                    <a:pt x="105" y="349"/>
                  </a:cubicBezTo>
                  <a:cubicBezTo>
                    <a:pt x="105" y="348"/>
                    <a:pt x="105" y="346"/>
                    <a:pt x="105" y="345"/>
                  </a:cubicBezTo>
                  <a:cubicBezTo>
                    <a:pt x="104" y="325"/>
                    <a:pt x="105" y="305"/>
                    <a:pt x="110" y="285"/>
                  </a:cubicBezTo>
                  <a:cubicBezTo>
                    <a:pt x="110" y="282"/>
                    <a:pt x="109" y="281"/>
                    <a:pt x="107" y="280"/>
                  </a:cubicBezTo>
                  <a:cubicBezTo>
                    <a:pt x="102" y="271"/>
                    <a:pt x="97" y="260"/>
                    <a:pt x="91" y="249"/>
                  </a:cubicBezTo>
                  <a:cubicBezTo>
                    <a:pt x="91" y="248"/>
                    <a:pt x="90" y="246"/>
                    <a:pt x="89" y="245"/>
                  </a:cubicBezTo>
                  <a:cubicBezTo>
                    <a:pt x="79" y="225"/>
                    <a:pt x="68" y="205"/>
                    <a:pt x="49" y="195"/>
                  </a:cubicBezTo>
                  <a:cubicBezTo>
                    <a:pt x="46" y="193"/>
                    <a:pt x="43" y="198"/>
                    <a:pt x="45" y="201"/>
                  </a:cubicBezTo>
                  <a:cubicBezTo>
                    <a:pt x="58" y="215"/>
                    <a:pt x="70" y="228"/>
                    <a:pt x="79" y="245"/>
                  </a:cubicBezTo>
                  <a:cubicBezTo>
                    <a:pt x="79" y="245"/>
                    <a:pt x="79" y="245"/>
                    <a:pt x="79" y="245"/>
                  </a:cubicBezTo>
                  <a:cubicBezTo>
                    <a:pt x="80" y="246"/>
                    <a:pt x="80" y="248"/>
                    <a:pt x="81" y="249"/>
                  </a:cubicBezTo>
                  <a:cubicBezTo>
                    <a:pt x="88" y="261"/>
                    <a:pt x="94" y="273"/>
                    <a:pt x="103" y="283"/>
                  </a:cubicBezTo>
                  <a:cubicBezTo>
                    <a:pt x="98" y="304"/>
                    <a:pt x="97" y="324"/>
                    <a:pt x="97" y="345"/>
                  </a:cubicBezTo>
                  <a:cubicBezTo>
                    <a:pt x="97" y="346"/>
                    <a:pt x="97" y="348"/>
                    <a:pt x="97" y="349"/>
                  </a:cubicBezTo>
                  <a:cubicBezTo>
                    <a:pt x="98" y="381"/>
                    <a:pt x="103" y="413"/>
                    <a:pt x="107" y="445"/>
                  </a:cubicBezTo>
                  <a:cubicBezTo>
                    <a:pt x="107" y="446"/>
                    <a:pt x="107" y="448"/>
                    <a:pt x="107" y="449"/>
                  </a:cubicBezTo>
                  <a:cubicBezTo>
                    <a:pt x="110" y="472"/>
                    <a:pt x="112" y="495"/>
                    <a:pt x="112" y="518"/>
                  </a:cubicBezTo>
                  <a:cubicBezTo>
                    <a:pt x="112" y="519"/>
                    <a:pt x="112" y="520"/>
                    <a:pt x="112" y="521"/>
                  </a:cubicBezTo>
                  <a:cubicBezTo>
                    <a:pt x="106" y="528"/>
                    <a:pt x="100" y="537"/>
                    <a:pt x="95" y="545"/>
                  </a:cubicBezTo>
                  <a:cubicBezTo>
                    <a:pt x="94" y="546"/>
                    <a:pt x="93" y="548"/>
                    <a:pt x="92" y="549"/>
                  </a:cubicBezTo>
                  <a:cubicBezTo>
                    <a:pt x="92" y="550"/>
                    <a:pt x="91" y="550"/>
                    <a:pt x="91" y="551"/>
                  </a:cubicBezTo>
                  <a:cubicBezTo>
                    <a:pt x="86" y="558"/>
                    <a:pt x="78" y="570"/>
                    <a:pt x="78" y="580"/>
                  </a:cubicBezTo>
                  <a:cubicBezTo>
                    <a:pt x="68" y="574"/>
                    <a:pt x="56" y="570"/>
                    <a:pt x="43" y="567"/>
                  </a:cubicBezTo>
                  <a:cubicBezTo>
                    <a:pt x="42" y="567"/>
                    <a:pt x="40" y="567"/>
                    <a:pt x="39" y="567"/>
                  </a:cubicBezTo>
                  <a:cubicBezTo>
                    <a:pt x="26" y="565"/>
                    <a:pt x="13" y="565"/>
                    <a:pt x="2" y="568"/>
                  </a:cubicBezTo>
                  <a:cubicBezTo>
                    <a:pt x="0" y="569"/>
                    <a:pt x="0" y="572"/>
                    <a:pt x="2" y="572"/>
                  </a:cubicBezTo>
                  <a:cubicBezTo>
                    <a:pt x="14" y="575"/>
                    <a:pt x="27" y="575"/>
                    <a:pt x="39" y="577"/>
                  </a:cubicBezTo>
                  <a:cubicBezTo>
                    <a:pt x="39" y="577"/>
                    <a:pt x="40" y="577"/>
                    <a:pt x="40" y="577"/>
                  </a:cubicBezTo>
                  <a:cubicBezTo>
                    <a:pt x="41" y="577"/>
                    <a:pt x="42" y="577"/>
                    <a:pt x="43" y="577"/>
                  </a:cubicBezTo>
                  <a:cubicBezTo>
                    <a:pt x="56" y="579"/>
                    <a:pt x="68" y="584"/>
                    <a:pt x="79" y="589"/>
                  </a:cubicBezTo>
                  <a:cubicBezTo>
                    <a:pt x="82" y="590"/>
                    <a:pt x="84" y="588"/>
                    <a:pt x="84" y="586"/>
                  </a:cubicBezTo>
                  <a:cubicBezTo>
                    <a:pt x="91" y="577"/>
                    <a:pt x="93" y="564"/>
                    <a:pt x="98" y="555"/>
                  </a:cubicBezTo>
                  <a:cubicBezTo>
                    <a:pt x="100" y="553"/>
                    <a:pt x="101" y="551"/>
                    <a:pt x="102" y="549"/>
                  </a:cubicBezTo>
                  <a:cubicBezTo>
                    <a:pt x="103" y="548"/>
                    <a:pt x="104" y="546"/>
                    <a:pt x="104" y="545"/>
                  </a:cubicBezTo>
                  <a:cubicBezTo>
                    <a:pt x="109" y="538"/>
                    <a:pt x="114" y="531"/>
                    <a:pt x="118" y="523"/>
                  </a:cubicBezTo>
                  <a:cubicBezTo>
                    <a:pt x="125" y="524"/>
                    <a:pt x="132" y="525"/>
                    <a:pt x="139" y="526"/>
                  </a:cubicBezTo>
                  <a:cubicBezTo>
                    <a:pt x="140" y="527"/>
                    <a:pt x="142" y="527"/>
                    <a:pt x="143" y="527"/>
                  </a:cubicBezTo>
                  <a:cubicBezTo>
                    <a:pt x="158" y="529"/>
                    <a:pt x="172" y="530"/>
                    <a:pt x="187" y="532"/>
                  </a:cubicBezTo>
                  <a:cubicBezTo>
                    <a:pt x="188" y="536"/>
                    <a:pt x="189" y="541"/>
                    <a:pt x="191" y="545"/>
                  </a:cubicBezTo>
                  <a:cubicBezTo>
                    <a:pt x="191" y="546"/>
                    <a:pt x="192" y="548"/>
                    <a:pt x="192" y="549"/>
                  </a:cubicBezTo>
                  <a:cubicBezTo>
                    <a:pt x="194" y="553"/>
                    <a:pt x="196" y="558"/>
                    <a:pt x="198" y="562"/>
                  </a:cubicBezTo>
                  <a:cubicBezTo>
                    <a:pt x="202" y="572"/>
                    <a:pt x="207" y="585"/>
                    <a:pt x="216" y="592"/>
                  </a:cubicBezTo>
                  <a:cubicBezTo>
                    <a:pt x="217" y="592"/>
                    <a:pt x="218" y="592"/>
                    <a:pt x="219" y="591"/>
                  </a:cubicBezTo>
                  <a:cubicBezTo>
                    <a:pt x="219" y="591"/>
                    <a:pt x="219" y="591"/>
                    <a:pt x="219" y="591"/>
                  </a:cubicBezTo>
                  <a:cubicBezTo>
                    <a:pt x="226" y="589"/>
                    <a:pt x="232" y="587"/>
                    <a:pt x="239" y="584"/>
                  </a:cubicBezTo>
                  <a:cubicBezTo>
                    <a:pt x="240" y="584"/>
                    <a:pt x="242" y="583"/>
                    <a:pt x="243" y="583"/>
                  </a:cubicBezTo>
                  <a:cubicBezTo>
                    <a:pt x="253" y="579"/>
                    <a:pt x="262" y="575"/>
                    <a:pt x="271" y="570"/>
                  </a:cubicBezTo>
                  <a:cubicBezTo>
                    <a:pt x="273" y="569"/>
                    <a:pt x="272" y="566"/>
                    <a:pt x="270" y="566"/>
                  </a:cubicBezTo>
                  <a:cubicBezTo>
                    <a:pt x="261" y="566"/>
                    <a:pt x="252" y="569"/>
                    <a:pt x="243" y="572"/>
                  </a:cubicBezTo>
                  <a:cubicBezTo>
                    <a:pt x="242" y="573"/>
                    <a:pt x="240" y="573"/>
                    <a:pt x="239" y="574"/>
                  </a:cubicBezTo>
                  <a:cubicBezTo>
                    <a:pt x="231" y="577"/>
                    <a:pt x="224" y="581"/>
                    <a:pt x="217" y="584"/>
                  </a:cubicBezTo>
                  <a:cubicBezTo>
                    <a:pt x="213" y="575"/>
                    <a:pt x="207" y="566"/>
                    <a:pt x="203" y="557"/>
                  </a:cubicBezTo>
                  <a:cubicBezTo>
                    <a:pt x="202" y="554"/>
                    <a:pt x="201" y="552"/>
                    <a:pt x="200" y="549"/>
                  </a:cubicBezTo>
                  <a:cubicBezTo>
                    <a:pt x="199" y="548"/>
                    <a:pt x="199" y="546"/>
                    <a:pt x="198" y="545"/>
                  </a:cubicBezTo>
                  <a:cubicBezTo>
                    <a:pt x="197" y="540"/>
                    <a:pt x="195" y="535"/>
                    <a:pt x="193" y="531"/>
                  </a:cubicBezTo>
                  <a:cubicBezTo>
                    <a:pt x="193" y="530"/>
                    <a:pt x="194" y="530"/>
                    <a:pt x="194" y="529"/>
                  </a:cubicBezTo>
                  <a:cubicBezTo>
                    <a:pt x="202" y="503"/>
                    <a:pt x="208" y="476"/>
                    <a:pt x="213" y="449"/>
                  </a:cubicBezTo>
                  <a:cubicBezTo>
                    <a:pt x="213" y="448"/>
                    <a:pt x="213" y="446"/>
                    <a:pt x="214" y="445"/>
                  </a:cubicBezTo>
                  <a:cubicBezTo>
                    <a:pt x="216" y="432"/>
                    <a:pt x="218" y="419"/>
                    <a:pt x="220" y="406"/>
                  </a:cubicBezTo>
                  <a:cubicBezTo>
                    <a:pt x="223" y="387"/>
                    <a:pt x="227" y="368"/>
                    <a:pt x="231" y="349"/>
                  </a:cubicBezTo>
                  <a:cubicBezTo>
                    <a:pt x="231" y="348"/>
                    <a:pt x="231" y="346"/>
                    <a:pt x="232" y="345"/>
                  </a:cubicBezTo>
                  <a:cubicBezTo>
                    <a:pt x="234" y="332"/>
                    <a:pt x="235" y="320"/>
                    <a:pt x="236" y="308"/>
                  </a:cubicBezTo>
                  <a:cubicBezTo>
                    <a:pt x="236" y="304"/>
                    <a:pt x="236" y="301"/>
                    <a:pt x="235" y="299"/>
                  </a:cubicBezTo>
                  <a:cubicBezTo>
                    <a:pt x="236" y="299"/>
                    <a:pt x="238" y="298"/>
                    <a:pt x="239" y="298"/>
                  </a:cubicBezTo>
                  <a:cubicBezTo>
                    <a:pt x="240" y="298"/>
                    <a:pt x="242" y="297"/>
                    <a:pt x="243" y="297"/>
                  </a:cubicBezTo>
                  <a:cubicBezTo>
                    <a:pt x="256" y="293"/>
                    <a:pt x="268" y="288"/>
                    <a:pt x="280" y="283"/>
                  </a:cubicBezTo>
                  <a:cubicBezTo>
                    <a:pt x="299" y="274"/>
                    <a:pt x="321" y="268"/>
                    <a:pt x="339" y="257"/>
                  </a:cubicBezTo>
                  <a:cubicBezTo>
                    <a:pt x="339" y="257"/>
                    <a:pt x="339" y="256"/>
                    <a:pt x="339" y="256"/>
                  </a:cubicBezTo>
                  <a:cubicBezTo>
                    <a:pt x="340" y="255"/>
                    <a:pt x="340" y="254"/>
                    <a:pt x="339" y="254"/>
                  </a:cubicBezTo>
                  <a:cubicBezTo>
                    <a:pt x="339" y="253"/>
                    <a:pt x="338" y="253"/>
                    <a:pt x="337" y="253"/>
                  </a:cubicBezTo>
                  <a:cubicBezTo>
                    <a:pt x="322" y="252"/>
                    <a:pt x="307" y="261"/>
                    <a:pt x="293" y="267"/>
                  </a:cubicBezTo>
                  <a:cubicBezTo>
                    <a:pt x="277" y="275"/>
                    <a:pt x="260" y="282"/>
                    <a:pt x="243" y="289"/>
                  </a:cubicBezTo>
                  <a:cubicBezTo>
                    <a:pt x="242" y="290"/>
                    <a:pt x="240" y="290"/>
                    <a:pt x="239" y="291"/>
                  </a:cubicBezTo>
                  <a:cubicBezTo>
                    <a:pt x="237" y="292"/>
                    <a:pt x="234" y="293"/>
                    <a:pt x="232" y="294"/>
                  </a:cubicBezTo>
                  <a:cubicBezTo>
                    <a:pt x="228" y="291"/>
                    <a:pt x="224" y="289"/>
                    <a:pt x="218" y="288"/>
                  </a:cubicBezTo>
                  <a:cubicBezTo>
                    <a:pt x="206" y="285"/>
                    <a:pt x="192" y="283"/>
                    <a:pt x="179" y="282"/>
                  </a:cubicBezTo>
                  <a:cubicBezTo>
                    <a:pt x="180" y="277"/>
                    <a:pt x="180" y="272"/>
                    <a:pt x="180" y="267"/>
                  </a:cubicBezTo>
                  <a:cubicBezTo>
                    <a:pt x="180" y="262"/>
                    <a:pt x="181" y="256"/>
                    <a:pt x="182" y="250"/>
                  </a:cubicBezTo>
                  <a:cubicBezTo>
                    <a:pt x="195" y="253"/>
                    <a:pt x="209" y="253"/>
                    <a:pt x="221" y="249"/>
                  </a:cubicBezTo>
                  <a:cubicBezTo>
                    <a:pt x="225" y="248"/>
                    <a:pt x="228" y="247"/>
                    <a:pt x="232" y="245"/>
                  </a:cubicBezTo>
                  <a:cubicBezTo>
                    <a:pt x="234" y="244"/>
                    <a:pt x="237" y="242"/>
                    <a:pt x="239" y="241"/>
                  </a:cubicBezTo>
                  <a:cubicBezTo>
                    <a:pt x="240" y="240"/>
                    <a:pt x="242" y="239"/>
                    <a:pt x="243" y="238"/>
                  </a:cubicBezTo>
                  <a:cubicBezTo>
                    <a:pt x="253" y="231"/>
                    <a:pt x="261" y="221"/>
                    <a:pt x="267" y="209"/>
                  </a:cubicBezTo>
                  <a:cubicBezTo>
                    <a:pt x="268" y="209"/>
                    <a:pt x="268" y="210"/>
                    <a:pt x="269" y="210"/>
                  </a:cubicBezTo>
                  <a:cubicBezTo>
                    <a:pt x="279" y="212"/>
                    <a:pt x="292" y="211"/>
                    <a:pt x="295" y="199"/>
                  </a:cubicBezTo>
                  <a:cubicBezTo>
                    <a:pt x="298" y="190"/>
                    <a:pt x="287" y="176"/>
                    <a:pt x="277" y="181"/>
                  </a:cubicBezTo>
                  <a:cubicBezTo>
                    <a:pt x="277" y="181"/>
                    <a:pt x="276" y="181"/>
                    <a:pt x="276" y="182"/>
                  </a:cubicBezTo>
                  <a:cubicBezTo>
                    <a:pt x="278" y="171"/>
                    <a:pt x="278" y="160"/>
                    <a:pt x="276" y="149"/>
                  </a:cubicBezTo>
                  <a:cubicBezTo>
                    <a:pt x="276" y="148"/>
                    <a:pt x="276" y="146"/>
                    <a:pt x="276" y="145"/>
                  </a:cubicBezTo>
                  <a:cubicBezTo>
                    <a:pt x="272" y="122"/>
                    <a:pt x="261" y="99"/>
                    <a:pt x="243" y="85"/>
                  </a:cubicBezTo>
                  <a:cubicBezTo>
                    <a:pt x="242" y="84"/>
                    <a:pt x="240" y="83"/>
                    <a:pt x="239" y="82"/>
                  </a:cubicBezTo>
                  <a:cubicBezTo>
                    <a:pt x="236" y="79"/>
                    <a:pt x="232" y="77"/>
                    <a:pt x="229" y="75"/>
                  </a:cubicBezTo>
                  <a:cubicBezTo>
                    <a:pt x="232" y="73"/>
                    <a:pt x="235" y="70"/>
                    <a:pt x="239" y="67"/>
                  </a:cubicBezTo>
                  <a:cubicBezTo>
                    <a:pt x="240" y="66"/>
                    <a:pt x="242" y="66"/>
                    <a:pt x="243" y="65"/>
                  </a:cubicBezTo>
                  <a:cubicBezTo>
                    <a:pt x="250" y="59"/>
                    <a:pt x="258" y="54"/>
                    <a:pt x="265" y="49"/>
                  </a:cubicBezTo>
                  <a:cubicBezTo>
                    <a:pt x="266" y="48"/>
                    <a:pt x="267" y="48"/>
                    <a:pt x="268" y="47"/>
                  </a:cubicBezTo>
                  <a:cubicBezTo>
                    <a:pt x="269" y="47"/>
                    <a:pt x="269" y="46"/>
                    <a:pt x="269" y="45"/>
                  </a:cubicBezTo>
                  <a:cubicBezTo>
                    <a:pt x="269" y="44"/>
                    <a:pt x="268" y="42"/>
                    <a:pt x="266" y="43"/>
                  </a:cubicBezTo>
                  <a:cubicBezTo>
                    <a:pt x="264" y="43"/>
                    <a:pt x="261" y="44"/>
                    <a:pt x="259" y="45"/>
                  </a:cubicBezTo>
                  <a:cubicBezTo>
                    <a:pt x="256" y="46"/>
                    <a:pt x="253" y="47"/>
                    <a:pt x="250" y="49"/>
                  </a:cubicBezTo>
                  <a:cubicBezTo>
                    <a:pt x="248" y="50"/>
                    <a:pt x="245" y="52"/>
                    <a:pt x="243" y="53"/>
                  </a:cubicBezTo>
                  <a:cubicBezTo>
                    <a:pt x="242" y="54"/>
                    <a:pt x="240" y="55"/>
                    <a:pt x="239" y="56"/>
                  </a:cubicBezTo>
                  <a:cubicBezTo>
                    <a:pt x="233" y="61"/>
                    <a:pt x="227" y="67"/>
                    <a:pt x="223" y="73"/>
                  </a:cubicBezTo>
                  <a:cubicBezTo>
                    <a:pt x="222" y="72"/>
                    <a:pt x="220" y="72"/>
                    <a:pt x="218" y="71"/>
                  </a:cubicBezTo>
                  <a:cubicBezTo>
                    <a:pt x="216" y="71"/>
                    <a:pt x="215" y="74"/>
                    <a:pt x="217" y="75"/>
                  </a:cubicBezTo>
                  <a:cubicBezTo>
                    <a:pt x="225" y="80"/>
                    <a:pt x="232" y="86"/>
                    <a:pt x="239" y="92"/>
                  </a:cubicBezTo>
                  <a:cubicBezTo>
                    <a:pt x="240" y="93"/>
                    <a:pt x="242" y="94"/>
                    <a:pt x="243" y="95"/>
                  </a:cubicBezTo>
                  <a:cubicBezTo>
                    <a:pt x="257" y="110"/>
                    <a:pt x="268" y="126"/>
                    <a:pt x="272" y="145"/>
                  </a:cubicBezTo>
                  <a:cubicBezTo>
                    <a:pt x="272" y="146"/>
                    <a:pt x="272" y="148"/>
                    <a:pt x="273" y="149"/>
                  </a:cubicBezTo>
                  <a:cubicBezTo>
                    <a:pt x="275" y="162"/>
                    <a:pt x="275" y="176"/>
                    <a:pt x="272" y="191"/>
                  </a:cubicBezTo>
                  <a:cubicBezTo>
                    <a:pt x="271" y="196"/>
                    <a:pt x="270" y="200"/>
                    <a:pt x="268" y="204"/>
                  </a:cubicBezTo>
                  <a:cubicBezTo>
                    <a:pt x="267" y="205"/>
                    <a:pt x="267" y="206"/>
                    <a:pt x="267" y="208"/>
                  </a:cubicBezTo>
                  <a:cubicBezTo>
                    <a:pt x="261" y="220"/>
                    <a:pt x="253" y="230"/>
                    <a:pt x="243" y="236"/>
                  </a:cubicBezTo>
                  <a:cubicBezTo>
                    <a:pt x="242" y="237"/>
                    <a:pt x="240" y="238"/>
                    <a:pt x="239" y="238"/>
                  </a:cubicBezTo>
                  <a:cubicBezTo>
                    <a:pt x="234" y="241"/>
                    <a:pt x="228" y="244"/>
                    <a:pt x="222" y="245"/>
                  </a:cubicBezTo>
                  <a:cubicBezTo>
                    <a:pt x="211" y="247"/>
                    <a:pt x="199" y="247"/>
                    <a:pt x="188" y="245"/>
                  </a:cubicBezTo>
                  <a:cubicBezTo>
                    <a:pt x="179" y="243"/>
                    <a:pt x="169" y="240"/>
                    <a:pt x="161" y="235"/>
                  </a:cubicBezTo>
                  <a:cubicBezTo>
                    <a:pt x="154" y="232"/>
                    <a:pt x="148" y="228"/>
                    <a:pt x="143" y="223"/>
                  </a:cubicBezTo>
                  <a:cubicBezTo>
                    <a:pt x="142" y="222"/>
                    <a:pt x="140" y="220"/>
                    <a:pt x="139" y="219"/>
                  </a:cubicBezTo>
                  <a:cubicBezTo>
                    <a:pt x="122" y="200"/>
                    <a:pt x="116" y="174"/>
                    <a:pt x="117" y="149"/>
                  </a:cubicBezTo>
                  <a:cubicBezTo>
                    <a:pt x="118" y="148"/>
                    <a:pt x="118" y="146"/>
                    <a:pt x="118" y="145"/>
                  </a:cubicBezTo>
                  <a:cubicBezTo>
                    <a:pt x="120" y="124"/>
                    <a:pt x="127" y="104"/>
                    <a:pt x="139" y="89"/>
                  </a:cubicBezTo>
                  <a:cubicBezTo>
                    <a:pt x="140" y="88"/>
                    <a:pt x="142" y="86"/>
                    <a:pt x="143" y="85"/>
                  </a:cubicBezTo>
                  <a:cubicBezTo>
                    <a:pt x="161" y="64"/>
                    <a:pt x="188" y="56"/>
                    <a:pt x="221" y="71"/>
                  </a:cubicBezTo>
                  <a:cubicBezTo>
                    <a:pt x="221" y="71"/>
                    <a:pt x="221" y="71"/>
                    <a:pt x="221" y="71"/>
                  </a:cubicBezTo>
                  <a:cubicBezTo>
                    <a:pt x="215" y="67"/>
                    <a:pt x="208" y="64"/>
                    <a:pt x="202" y="63"/>
                  </a:cubicBezTo>
                  <a:cubicBezTo>
                    <a:pt x="203" y="63"/>
                    <a:pt x="204" y="62"/>
                    <a:pt x="205" y="61"/>
                  </a:cubicBezTo>
                  <a:cubicBezTo>
                    <a:pt x="207" y="57"/>
                    <a:pt x="208" y="53"/>
                    <a:pt x="208" y="49"/>
                  </a:cubicBezTo>
                  <a:cubicBezTo>
                    <a:pt x="209" y="48"/>
                    <a:pt x="209" y="46"/>
                    <a:pt x="209" y="45"/>
                  </a:cubicBezTo>
                  <a:cubicBezTo>
                    <a:pt x="210" y="42"/>
                    <a:pt x="210" y="38"/>
                    <a:pt x="210" y="35"/>
                  </a:cubicBezTo>
                  <a:cubicBezTo>
                    <a:pt x="211" y="25"/>
                    <a:pt x="213" y="14"/>
                    <a:pt x="213" y="4"/>
                  </a:cubicBezTo>
                  <a:cubicBezTo>
                    <a:pt x="214" y="1"/>
                    <a:pt x="209" y="0"/>
                    <a:pt x="208" y="3"/>
                  </a:cubicBezTo>
                  <a:cubicBezTo>
                    <a:pt x="204" y="11"/>
                    <a:pt x="204" y="20"/>
                    <a:pt x="203" y="29"/>
                  </a:cubicBezTo>
                  <a:cubicBezTo>
                    <a:pt x="202" y="34"/>
                    <a:pt x="201" y="40"/>
                    <a:pt x="201" y="45"/>
                  </a:cubicBezTo>
                  <a:cubicBezTo>
                    <a:pt x="200" y="46"/>
                    <a:pt x="200" y="48"/>
                    <a:pt x="200" y="49"/>
                  </a:cubicBezTo>
                  <a:cubicBezTo>
                    <a:pt x="200" y="53"/>
                    <a:pt x="200" y="56"/>
                    <a:pt x="200" y="60"/>
                  </a:cubicBezTo>
                  <a:cubicBezTo>
                    <a:pt x="200" y="61"/>
                    <a:pt x="200" y="62"/>
                    <a:pt x="201" y="62"/>
                  </a:cubicBezTo>
                  <a:cubicBezTo>
                    <a:pt x="180" y="57"/>
                    <a:pt x="159" y="64"/>
                    <a:pt x="143" y="79"/>
                  </a:cubicBezTo>
                  <a:cubicBezTo>
                    <a:pt x="142" y="81"/>
                    <a:pt x="140" y="82"/>
                    <a:pt x="139" y="83"/>
                  </a:cubicBezTo>
                  <a:cubicBezTo>
                    <a:pt x="131" y="92"/>
                    <a:pt x="125" y="101"/>
                    <a:pt x="120" y="112"/>
                  </a:cubicBezTo>
                  <a:close/>
                  <a:moveTo>
                    <a:pt x="94" y="152"/>
                  </a:moveTo>
                  <a:cubicBezTo>
                    <a:pt x="93" y="151"/>
                    <a:pt x="94" y="150"/>
                    <a:pt x="94" y="149"/>
                  </a:cubicBezTo>
                  <a:cubicBezTo>
                    <a:pt x="94" y="147"/>
                    <a:pt x="95" y="146"/>
                    <a:pt x="96" y="145"/>
                  </a:cubicBezTo>
                  <a:cubicBezTo>
                    <a:pt x="96" y="145"/>
                    <a:pt x="96" y="145"/>
                    <a:pt x="96" y="145"/>
                  </a:cubicBezTo>
                  <a:cubicBezTo>
                    <a:pt x="98" y="143"/>
                    <a:pt x="101" y="144"/>
                    <a:pt x="104" y="145"/>
                  </a:cubicBezTo>
                  <a:cubicBezTo>
                    <a:pt x="106" y="146"/>
                    <a:pt x="108" y="147"/>
                    <a:pt x="109" y="148"/>
                  </a:cubicBezTo>
                  <a:cubicBezTo>
                    <a:pt x="110" y="148"/>
                    <a:pt x="110" y="148"/>
                    <a:pt x="110" y="148"/>
                  </a:cubicBezTo>
                  <a:cubicBezTo>
                    <a:pt x="110" y="148"/>
                    <a:pt x="110" y="149"/>
                    <a:pt x="110" y="149"/>
                  </a:cubicBezTo>
                  <a:cubicBezTo>
                    <a:pt x="110" y="156"/>
                    <a:pt x="110" y="163"/>
                    <a:pt x="111" y="169"/>
                  </a:cubicBezTo>
                  <a:cubicBezTo>
                    <a:pt x="103" y="166"/>
                    <a:pt x="95" y="162"/>
                    <a:pt x="94" y="152"/>
                  </a:cubicBezTo>
                  <a:close/>
                  <a:moveTo>
                    <a:pt x="271" y="200"/>
                  </a:moveTo>
                  <a:cubicBezTo>
                    <a:pt x="274" y="194"/>
                    <a:pt x="275" y="188"/>
                    <a:pt x="276" y="182"/>
                  </a:cubicBezTo>
                  <a:cubicBezTo>
                    <a:pt x="276" y="183"/>
                    <a:pt x="276" y="183"/>
                    <a:pt x="276" y="184"/>
                  </a:cubicBezTo>
                  <a:cubicBezTo>
                    <a:pt x="280" y="189"/>
                    <a:pt x="289" y="189"/>
                    <a:pt x="289" y="197"/>
                  </a:cubicBezTo>
                  <a:cubicBezTo>
                    <a:pt x="289" y="206"/>
                    <a:pt x="276" y="205"/>
                    <a:pt x="271" y="204"/>
                  </a:cubicBezTo>
                  <a:cubicBezTo>
                    <a:pt x="270" y="204"/>
                    <a:pt x="270" y="204"/>
                    <a:pt x="270" y="204"/>
                  </a:cubicBezTo>
                  <a:cubicBezTo>
                    <a:pt x="270" y="202"/>
                    <a:pt x="271" y="201"/>
                    <a:pt x="271" y="200"/>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8"/>
            <p:cNvSpPr/>
            <p:nvPr/>
          </p:nvSpPr>
          <p:spPr bwMode="auto">
            <a:xfrm>
              <a:off x="5553077" y="2989263"/>
              <a:ext cx="79375" cy="44450"/>
            </a:xfrm>
            <a:custGeom>
              <a:avLst/>
              <a:gdLst>
                <a:gd name="T0" fmla="*/ 15 w 16"/>
                <a:gd name="T1" fmla="*/ 8 h 9"/>
                <a:gd name="T2" fmla="*/ 16 w 16"/>
                <a:gd name="T3" fmla="*/ 6 h 9"/>
                <a:gd name="T4" fmla="*/ 4 w 16"/>
                <a:gd name="T5" fmla="*/ 1 h 9"/>
                <a:gd name="T6" fmla="*/ 3 w 16"/>
                <a:gd name="T7" fmla="*/ 5 h 9"/>
                <a:gd name="T8" fmla="*/ 15 w 16"/>
                <a:gd name="T9" fmla="*/ 8 h 9"/>
              </a:gdLst>
              <a:ahLst/>
              <a:cxnLst>
                <a:cxn ang="0">
                  <a:pos x="T0" y="T1"/>
                </a:cxn>
                <a:cxn ang="0">
                  <a:pos x="T2" y="T3"/>
                </a:cxn>
                <a:cxn ang="0">
                  <a:pos x="T4" y="T5"/>
                </a:cxn>
                <a:cxn ang="0">
                  <a:pos x="T6" y="T7"/>
                </a:cxn>
                <a:cxn ang="0">
                  <a:pos x="T8" y="T9"/>
                </a:cxn>
              </a:cxnLst>
              <a:rect l="0" t="0" r="r" b="b"/>
              <a:pathLst>
                <a:path w="16" h="9">
                  <a:moveTo>
                    <a:pt x="15" y="8"/>
                  </a:moveTo>
                  <a:cubicBezTo>
                    <a:pt x="15" y="8"/>
                    <a:pt x="16" y="7"/>
                    <a:pt x="16" y="6"/>
                  </a:cubicBezTo>
                  <a:cubicBezTo>
                    <a:pt x="14" y="2"/>
                    <a:pt x="8" y="2"/>
                    <a:pt x="4" y="1"/>
                  </a:cubicBezTo>
                  <a:cubicBezTo>
                    <a:pt x="1" y="0"/>
                    <a:pt x="0" y="4"/>
                    <a:pt x="3" y="5"/>
                  </a:cubicBezTo>
                  <a:cubicBezTo>
                    <a:pt x="7" y="6"/>
                    <a:pt x="11" y="9"/>
                    <a:pt x="15" y="8"/>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9"/>
            <p:cNvSpPr/>
            <p:nvPr/>
          </p:nvSpPr>
          <p:spPr bwMode="auto">
            <a:xfrm>
              <a:off x="5494339" y="3113088"/>
              <a:ext cx="168275" cy="104775"/>
            </a:xfrm>
            <a:custGeom>
              <a:avLst/>
              <a:gdLst>
                <a:gd name="T0" fmla="*/ 32 w 34"/>
                <a:gd name="T1" fmla="*/ 5 h 21"/>
                <a:gd name="T2" fmla="*/ 18 w 34"/>
                <a:gd name="T3" fmla="*/ 12 h 21"/>
                <a:gd name="T4" fmla="*/ 5 w 34"/>
                <a:gd name="T5" fmla="*/ 2 h 21"/>
                <a:gd name="T6" fmla="*/ 0 w 34"/>
                <a:gd name="T7" fmla="*/ 4 h 21"/>
                <a:gd name="T8" fmla="*/ 16 w 34"/>
                <a:gd name="T9" fmla="*/ 20 h 21"/>
                <a:gd name="T10" fmla="*/ 34 w 34"/>
                <a:gd name="T11" fmla="*/ 6 h 21"/>
                <a:gd name="T12" fmla="*/ 32 w 34"/>
                <a:gd name="T13" fmla="*/ 5 h 21"/>
              </a:gdLst>
              <a:ahLst/>
              <a:cxnLst>
                <a:cxn ang="0">
                  <a:pos x="T0" y="T1"/>
                </a:cxn>
                <a:cxn ang="0">
                  <a:pos x="T2" y="T3"/>
                </a:cxn>
                <a:cxn ang="0">
                  <a:pos x="T4" y="T5"/>
                </a:cxn>
                <a:cxn ang="0">
                  <a:pos x="T6" y="T7"/>
                </a:cxn>
                <a:cxn ang="0">
                  <a:pos x="T8" y="T9"/>
                </a:cxn>
                <a:cxn ang="0">
                  <a:pos x="T10" y="T11"/>
                </a:cxn>
                <a:cxn ang="0">
                  <a:pos x="T12" y="T13"/>
                </a:cxn>
              </a:cxnLst>
              <a:rect l="0" t="0" r="r" b="b"/>
              <a:pathLst>
                <a:path w="34" h="21">
                  <a:moveTo>
                    <a:pt x="32" y="5"/>
                  </a:moveTo>
                  <a:cubicBezTo>
                    <a:pt x="27" y="7"/>
                    <a:pt x="23" y="10"/>
                    <a:pt x="18" y="12"/>
                  </a:cubicBezTo>
                  <a:cubicBezTo>
                    <a:pt x="11" y="15"/>
                    <a:pt x="8" y="8"/>
                    <a:pt x="5" y="2"/>
                  </a:cubicBezTo>
                  <a:cubicBezTo>
                    <a:pt x="4" y="0"/>
                    <a:pt x="0" y="1"/>
                    <a:pt x="0" y="4"/>
                  </a:cubicBezTo>
                  <a:cubicBezTo>
                    <a:pt x="1" y="13"/>
                    <a:pt x="7" y="19"/>
                    <a:pt x="16" y="20"/>
                  </a:cubicBezTo>
                  <a:cubicBezTo>
                    <a:pt x="24" y="21"/>
                    <a:pt x="33" y="14"/>
                    <a:pt x="34" y="6"/>
                  </a:cubicBezTo>
                  <a:cubicBezTo>
                    <a:pt x="34" y="5"/>
                    <a:pt x="33" y="5"/>
                    <a:pt x="32" y="5"/>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0"/>
            <p:cNvSpPr/>
            <p:nvPr/>
          </p:nvSpPr>
          <p:spPr bwMode="auto">
            <a:xfrm>
              <a:off x="5776914" y="2909888"/>
              <a:ext cx="63500" cy="100012"/>
            </a:xfrm>
            <a:custGeom>
              <a:avLst/>
              <a:gdLst>
                <a:gd name="T0" fmla="*/ 8 w 13"/>
                <a:gd name="T1" fmla="*/ 17 h 20"/>
                <a:gd name="T2" fmla="*/ 10 w 13"/>
                <a:gd name="T3" fmla="*/ 13 h 20"/>
                <a:gd name="T4" fmla="*/ 11 w 13"/>
                <a:gd name="T5" fmla="*/ 9 h 20"/>
                <a:gd name="T6" fmla="*/ 10 w 13"/>
                <a:gd name="T7" fmla="*/ 0 h 20"/>
                <a:gd name="T8" fmla="*/ 10 w 13"/>
                <a:gd name="T9" fmla="*/ 0 h 20"/>
                <a:gd name="T10" fmla="*/ 6 w 13"/>
                <a:gd name="T11" fmla="*/ 1 h 20"/>
                <a:gd name="T12" fmla="*/ 4 w 13"/>
                <a:gd name="T13" fmla="*/ 4 h 20"/>
                <a:gd name="T14" fmla="*/ 4 w 13"/>
                <a:gd name="T15" fmla="*/ 4 h 20"/>
                <a:gd name="T16" fmla="*/ 0 w 13"/>
                <a:gd name="T17" fmla="*/ 15 h 20"/>
                <a:gd name="T18" fmla="*/ 8 w 13"/>
                <a:gd name="T19" fmla="*/ 1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20">
                  <a:moveTo>
                    <a:pt x="8" y="17"/>
                  </a:moveTo>
                  <a:cubicBezTo>
                    <a:pt x="9" y="16"/>
                    <a:pt x="9" y="14"/>
                    <a:pt x="10" y="13"/>
                  </a:cubicBezTo>
                  <a:cubicBezTo>
                    <a:pt x="11" y="12"/>
                    <a:pt x="11" y="10"/>
                    <a:pt x="11" y="9"/>
                  </a:cubicBezTo>
                  <a:cubicBezTo>
                    <a:pt x="12" y="6"/>
                    <a:pt x="13" y="2"/>
                    <a:pt x="10" y="0"/>
                  </a:cubicBezTo>
                  <a:cubicBezTo>
                    <a:pt x="10" y="0"/>
                    <a:pt x="10" y="0"/>
                    <a:pt x="10" y="0"/>
                  </a:cubicBezTo>
                  <a:cubicBezTo>
                    <a:pt x="9" y="0"/>
                    <a:pt x="7" y="0"/>
                    <a:pt x="6" y="1"/>
                  </a:cubicBezTo>
                  <a:cubicBezTo>
                    <a:pt x="5" y="1"/>
                    <a:pt x="5" y="2"/>
                    <a:pt x="4" y="4"/>
                  </a:cubicBezTo>
                  <a:cubicBezTo>
                    <a:pt x="4" y="4"/>
                    <a:pt x="4" y="4"/>
                    <a:pt x="4" y="4"/>
                  </a:cubicBezTo>
                  <a:cubicBezTo>
                    <a:pt x="2" y="8"/>
                    <a:pt x="0" y="12"/>
                    <a:pt x="0" y="15"/>
                  </a:cubicBezTo>
                  <a:cubicBezTo>
                    <a:pt x="0" y="20"/>
                    <a:pt x="6" y="20"/>
                    <a:pt x="8" y="17"/>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1"/>
            <p:cNvSpPr/>
            <p:nvPr/>
          </p:nvSpPr>
          <p:spPr bwMode="auto">
            <a:xfrm>
              <a:off x="5365752" y="2851150"/>
              <a:ext cx="58738" cy="119062"/>
            </a:xfrm>
            <a:custGeom>
              <a:avLst/>
              <a:gdLst>
                <a:gd name="T0" fmla="*/ 5 w 12"/>
                <a:gd name="T1" fmla="*/ 1 h 24"/>
                <a:gd name="T2" fmla="*/ 0 w 12"/>
                <a:gd name="T3" fmla="*/ 4 h 24"/>
                <a:gd name="T4" fmla="*/ 0 w 12"/>
                <a:gd name="T5" fmla="*/ 5 h 24"/>
                <a:gd name="T6" fmla="*/ 0 w 12"/>
                <a:gd name="T7" fmla="*/ 11 h 24"/>
                <a:gd name="T8" fmla="*/ 5 w 12"/>
                <a:gd name="T9" fmla="*/ 21 h 24"/>
                <a:gd name="T10" fmla="*/ 12 w 12"/>
                <a:gd name="T11" fmla="*/ 17 h 24"/>
                <a:gd name="T12" fmla="*/ 11 w 12"/>
                <a:gd name="T13" fmla="*/ 8 h 24"/>
                <a:gd name="T14" fmla="*/ 5 w 12"/>
                <a:gd name="T15" fmla="*/ 1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4">
                  <a:moveTo>
                    <a:pt x="5" y="1"/>
                  </a:moveTo>
                  <a:cubicBezTo>
                    <a:pt x="3" y="0"/>
                    <a:pt x="1" y="1"/>
                    <a:pt x="0" y="4"/>
                  </a:cubicBezTo>
                  <a:cubicBezTo>
                    <a:pt x="0" y="4"/>
                    <a:pt x="0" y="5"/>
                    <a:pt x="0" y="5"/>
                  </a:cubicBezTo>
                  <a:cubicBezTo>
                    <a:pt x="0" y="7"/>
                    <a:pt x="0" y="9"/>
                    <a:pt x="0" y="11"/>
                  </a:cubicBezTo>
                  <a:cubicBezTo>
                    <a:pt x="0" y="15"/>
                    <a:pt x="2" y="18"/>
                    <a:pt x="5" y="21"/>
                  </a:cubicBezTo>
                  <a:cubicBezTo>
                    <a:pt x="8" y="24"/>
                    <a:pt x="12" y="21"/>
                    <a:pt x="12" y="17"/>
                  </a:cubicBezTo>
                  <a:cubicBezTo>
                    <a:pt x="12" y="14"/>
                    <a:pt x="12" y="11"/>
                    <a:pt x="11" y="8"/>
                  </a:cubicBezTo>
                  <a:cubicBezTo>
                    <a:pt x="10" y="5"/>
                    <a:pt x="8" y="1"/>
                    <a:pt x="5" y="1"/>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2"/>
            <p:cNvSpPr/>
            <p:nvPr/>
          </p:nvSpPr>
          <p:spPr bwMode="auto">
            <a:xfrm>
              <a:off x="5356227" y="2643188"/>
              <a:ext cx="84138" cy="44450"/>
            </a:xfrm>
            <a:custGeom>
              <a:avLst/>
              <a:gdLst>
                <a:gd name="T0" fmla="*/ 3 w 17"/>
                <a:gd name="T1" fmla="*/ 8 h 9"/>
                <a:gd name="T2" fmla="*/ 16 w 17"/>
                <a:gd name="T3" fmla="*/ 4 h 9"/>
                <a:gd name="T4" fmla="*/ 16 w 17"/>
                <a:gd name="T5" fmla="*/ 1 h 9"/>
                <a:gd name="T6" fmla="*/ 2 w 17"/>
                <a:gd name="T7" fmla="*/ 5 h 9"/>
                <a:gd name="T8" fmla="*/ 3 w 17"/>
                <a:gd name="T9" fmla="*/ 8 h 9"/>
              </a:gdLst>
              <a:ahLst/>
              <a:cxnLst>
                <a:cxn ang="0">
                  <a:pos x="T0" y="T1"/>
                </a:cxn>
                <a:cxn ang="0">
                  <a:pos x="T2" y="T3"/>
                </a:cxn>
                <a:cxn ang="0">
                  <a:pos x="T4" y="T5"/>
                </a:cxn>
                <a:cxn ang="0">
                  <a:pos x="T6" y="T7"/>
                </a:cxn>
                <a:cxn ang="0">
                  <a:pos x="T8" y="T9"/>
                </a:cxn>
              </a:cxnLst>
              <a:rect l="0" t="0" r="r" b="b"/>
              <a:pathLst>
                <a:path w="17" h="9">
                  <a:moveTo>
                    <a:pt x="3" y="8"/>
                  </a:moveTo>
                  <a:cubicBezTo>
                    <a:pt x="8" y="7"/>
                    <a:pt x="12" y="6"/>
                    <a:pt x="16" y="4"/>
                  </a:cubicBezTo>
                  <a:cubicBezTo>
                    <a:pt x="17" y="3"/>
                    <a:pt x="17" y="2"/>
                    <a:pt x="16" y="1"/>
                  </a:cubicBezTo>
                  <a:cubicBezTo>
                    <a:pt x="11" y="0"/>
                    <a:pt x="6" y="2"/>
                    <a:pt x="2" y="5"/>
                  </a:cubicBezTo>
                  <a:cubicBezTo>
                    <a:pt x="0" y="6"/>
                    <a:pt x="1" y="9"/>
                    <a:pt x="3" y="8"/>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3"/>
            <p:cNvSpPr/>
            <p:nvPr/>
          </p:nvSpPr>
          <p:spPr bwMode="auto">
            <a:xfrm>
              <a:off x="5835652" y="2682875"/>
              <a:ext cx="53975" cy="34925"/>
            </a:xfrm>
            <a:custGeom>
              <a:avLst/>
              <a:gdLst>
                <a:gd name="T0" fmla="*/ 3 w 11"/>
                <a:gd name="T1" fmla="*/ 0 h 7"/>
                <a:gd name="T2" fmla="*/ 2 w 11"/>
                <a:gd name="T3" fmla="*/ 0 h 7"/>
                <a:gd name="T4" fmla="*/ 2 w 11"/>
                <a:gd name="T5" fmla="*/ 3 h 7"/>
                <a:gd name="T6" fmla="*/ 2 w 11"/>
                <a:gd name="T7" fmla="*/ 3 h 7"/>
                <a:gd name="T8" fmla="*/ 10 w 11"/>
                <a:gd name="T9" fmla="*/ 6 h 7"/>
                <a:gd name="T10" fmla="*/ 11 w 11"/>
                <a:gd name="T11" fmla="*/ 4 h 7"/>
                <a:gd name="T12" fmla="*/ 3 w 11"/>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3" y="0"/>
                  </a:moveTo>
                  <a:cubicBezTo>
                    <a:pt x="3" y="0"/>
                    <a:pt x="2" y="0"/>
                    <a:pt x="2" y="0"/>
                  </a:cubicBezTo>
                  <a:cubicBezTo>
                    <a:pt x="1" y="1"/>
                    <a:pt x="0" y="3"/>
                    <a:pt x="2" y="3"/>
                  </a:cubicBezTo>
                  <a:cubicBezTo>
                    <a:pt x="2" y="3"/>
                    <a:pt x="2" y="3"/>
                    <a:pt x="2" y="3"/>
                  </a:cubicBezTo>
                  <a:cubicBezTo>
                    <a:pt x="5" y="5"/>
                    <a:pt x="7" y="7"/>
                    <a:pt x="10" y="6"/>
                  </a:cubicBezTo>
                  <a:cubicBezTo>
                    <a:pt x="11" y="6"/>
                    <a:pt x="11" y="5"/>
                    <a:pt x="11" y="4"/>
                  </a:cubicBezTo>
                  <a:cubicBezTo>
                    <a:pt x="9" y="2"/>
                    <a:pt x="6" y="1"/>
                    <a:pt x="3" y="0"/>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6" name="组合 25"/>
          <p:cNvGrpSpPr/>
          <p:nvPr/>
        </p:nvGrpSpPr>
        <p:grpSpPr>
          <a:xfrm>
            <a:off x="6198932" y="2419350"/>
            <a:ext cx="1804987" cy="2816225"/>
            <a:chOff x="6226177" y="2133600"/>
            <a:chExt cx="1804987" cy="2816225"/>
          </a:xfrm>
          <a:solidFill>
            <a:srgbClr val="FFC000"/>
          </a:solidFill>
        </p:grpSpPr>
        <p:sp>
          <p:nvSpPr>
            <p:cNvPr id="15" name="Freeform 14"/>
            <p:cNvSpPr/>
            <p:nvPr/>
          </p:nvSpPr>
          <p:spPr bwMode="auto">
            <a:xfrm>
              <a:off x="6973889" y="2311400"/>
              <a:ext cx="182563" cy="198437"/>
            </a:xfrm>
            <a:custGeom>
              <a:avLst/>
              <a:gdLst>
                <a:gd name="T0" fmla="*/ 30 w 37"/>
                <a:gd name="T1" fmla="*/ 37 h 40"/>
                <a:gd name="T2" fmla="*/ 35 w 37"/>
                <a:gd name="T3" fmla="*/ 34 h 40"/>
                <a:gd name="T4" fmla="*/ 17 w 37"/>
                <a:gd name="T5" fmla="*/ 15 h 40"/>
                <a:gd name="T6" fmla="*/ 10 w 37"/>
                <a:gd name="T7" fmla="*/ 7 h 40"/>
                <a:gd name="T8" fmla="*/ 10 w 37"/>
                <a:gd name="T9" fmla="*/ 7 h 40"/>
                <a:gd name="T10" fmla="*/ 6 w 37"/>
                <a:gd name="T11" fmla="*/ 3 h 40"/>
                <a:gd name="T12" fmla="*/ 6 w 37"/>
                <a:gd name="T13" fmla="*/ 2 h 40"/>
                <a:gd name="T14" fmla="*/ 2 w 37"/>
                <a:gd name="T15" fmla="*/ 1 h 40"/>
                <a:gd name="T16" fmla="*/ 1 w 37"/>
                <a:gd name="T17" fmla="*/ 3 h 40"/>
                <a:gd name="T18" fmla="*/ 1 w 37"/>
                <a:gd name="T19" fmla="*/ 7 h 40"/>
                <a:gd name="T20" fmla="*/ 5 w 37"/>
                <a:gd name="T21" fmla="*/ 13 h 40"/>
                <a:gd name="T22" fmla="*/ 30 w 37"/>
                <a:gd name="T23" fmla="*/ 3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40">
                  <a:moveTo>
                    <a:pt x="30" y="37"/>
                  </a:moveTo>
                  <a:cubicBezTo>
                    <a:pt x="32" y="40"/>
                    <a:pt x="37" y="37"/>
                    <a:pt x="35" y="34"/>
                  </a:cubicBezTo>
                  <a:cubicBezTo>
                    <a:pt x="30" y="27"/>
                    <a:pt x="24" y="21"/>
                    <a:pt x="17" y="15"/>
                  </a:cubicBezTo>
                  <a:cubicBezTo>
                    <a:pt x="15" y="13"/>
                    <a:pt x="12" y="10"/>
                    <a:pt x="10" y="7"/>
                  </a:cubicBezTo>
                  <a:cubicBezTo>
                    <a:pt x="10" y="7"/>
                    <a:pt x="10" y="7"/>
                    <a:pt x="10" y="7"/>
                  </a:cubicBezTo>
                  <a:cubicBezTo>
                    <a:pt x="9" y="6"/>
                    <a:pt x="7" y="4"/>
                    <a:pt x="6" y="3"/>
                  </a:cubicBezTo>
                  <a:cubicBezTo>
                    <a:pt x="6" y="3"/>
                    <a:pt x="6" y="3"/>
                    <a:pt x="6" y="2"/>
                  </a:cubicBezTo>
                  <a:cubicBezTo>
                    <a:pt x="6" y="1"/>
                    <a:pt x="3" y="0"/>
                    <a:pt x="2" y="1"/>
                  </a:cubicBezTo>
                  <a:cubicBezTo>
                    <a:pt x="1" y="2"/>
                    <a:pt x="1" y="2"/>
                    <a:pt x="1" y="3"/>
                  </a:cubicBezTo>
                  <a:cubicBezTo>
                    <a:pt x="0" y="4"/>
                    <a:pt x="0" y="6"/>
                    <a:pt x="1" y="7"/>
                  </a:cubicBezTo>
                  <a:cubicBezTo>
                    <a:pt x="1" y="9"/>
                    <a:pt x="3" y="12"/>
                    <a:pt x="5" y="13"/>
                  </a:cubicBezTo>
                  <a:cubicBezTo>
                    <a:pt x="13" y="21"/>
                    <a:pt x="22" y="28"/>
                    <a:pt x="30"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5"/>
            <p:cNvSpPr/>
            <p:nvPr/>
          </p:nvSpPr>
          <p:spPr bwMode="auto">
            <a:xfrm>
              <a:off x="7561264" y="2538413"/>
              <a:ext cx="469900" cy="100012"/>
            </a:xfrm>
            <a:custGeom>
              <a:avLst/>
              <a:gdLst>
                <a:gd name="T0" fmla="*/ 49 w 95"/>
                <a:gd name="T1" fmla="*/ 0 h 20"/>
                <a:gd name="T2" fmla="*/ 1 w 95"/>
                <a:gd name="T3" fmla="*/ 17 h 20"/>
                <a:gd name="T4" fmla="*/ 3 w 95"/>
                <a:gd name="T5" fmla="*/ 20 h 20"/>
                <a:gd name="T6" fmla="*/ 49 w 95"/>
                <a:gd name="T7" fmla="*/ 11 h 20"/>
                <a:gd name="T8" fmla="*/ 49 w 95"/>
                <a:gd name="T9" fmla="*/ 11 h 20"/>
                <a:gd name="T10" fmla="*/ 53 w 95"/>
                <a:gd name="T11" fmla="*/ 10 h 20"/>
                <a:gd name="T12" fmla="*/ 92 w 95"/>
                <a:gd name="T13" fmla="*/ 11 h 20"/>
                <a:gd name="T14" fmla="*/ 93 w 95"/>
                <a:gd name="T15" fmla="*/ 6 h 20"/>
                <a:gd name="T16" fmla="*/ 53 w 95"/>
                <a:gd name="T17" fmla="*/ 0 h 20"/>
                <a:gd name="T18" fmla="*/ 49 w 95"/>
                <a:gd name="T1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20">
                  <a:moveTo>
                    <a:pt x="49" y="0"/>
                  </a:moveTo>
                  <a:cubicBezTo>
                    <a:pt x="30" y="1"/>
                    <a:pt x="12" y="6"/>
                    <a:pt x="1" y="17"/>
                  </a:cubicBezTo>
                  <a:cubicBezTo>
                    <a:pt x="0" y="19"/>
                    <a:pt x="2" y="20"/>
                    <a:pt x="3" y="20"/>
                  </a:cubicBezTo>
                  <a:cubicBezTo>
                    <a:pt x="18" y="16"/>
                    <a:pt x="33" y="12"/>
                    <a:pt x="49" y="11"/>
                  </a:cubicBezTo>
                  <a:cubicBezTo>
                    <a:pt x="49" y="11"/>
                    <a:pt x="49" y="11"/>
                    <a:pt x="49" y="11"/>
                  </a:cubicBezTo>
                  <a:cubicBezTo>
                    <a:pt x="50" y="11"/>
                    <a:pt x="52" y="11"/>
                    <a:pt x="53" y="10"/>
                  </a:cubicBezTo>
                  <a:cubicBezTo>
                    <a:pt x="66" y="10"/>
                    <a:pt x="79" y="12"/>
                    <a:pt x="92" y="11"/>
                  </a:cubicBezTo>
                  <a:cubicBezTo>
                    <a:pt x="95" y="10"/>
                    <a:pt x="95" y="7"/>
                    <a:pt x="93" y="6"/>
                  </a:cubicBezTo>
                  <a:cubicBezTo>
                    <a:pt x="82" y="2"/>
                    <a:pt x="68" y="0"/>
                    <a:pt x="53" y="0"/>
                  </a:cubicBezTo>
                  <a:cubicBezTo>
                    <a:pt x="52" y="0"/>
                    <a:pt x="50" y="0"/>
                    <a:pt x="4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6"/>
            <p:cNvSpPr/>
            <p:nvPr/>
          </p:nvSpPr>
          <p:spPr bwMode="auto">
            <a:xfrm>
              <a:off x="7581902" y="2652713"/>
              <a:ext cx="434975" cy="128587"/>
            </a:xfrm>
            <a:custGeom>
              <a:avLst/>
              <a:gdLst>
                <a:gd name="T0" fmla="*/ 85 w 88"/>
                <a:gd name="T1" fmla="*/ 26 h 26"/>
                <a:gd name="T2" fmla="*/ 86 w 88"/>
                <a:gd name="T3" fmla="*/ 22 h 26"/>
                <a:gd name="T4" fmla="*/ 49 w 88"/>
                <a:gd name="T5" fmla="*/ 8 h 26"/>
                <a:gd name="T6" fmla="*/ 45 w 88"/>
                <a:gd name="T7" fmla="*/ 7 h 26"/>
                <a:gd name="T8" fmla="*/ 2 w 88"/>
                <a:gd name="T9" fmla="*/ 2 h 26"/>
                <a:gd name="T10" fmla="*/ 2 w 88"/>
                <a:gd name="T11" fmla="*/ 5 h 26"/>
                <a:gd name="T12" fmla="*/ 45 w 88"/>
                <a:gd name="T13" fmla="*/ 18 h 26"/>
                <a:gd name="T14" fmla="*/ 49 w 88"/>
                <a:gd name="T15" fmla="*/ 19 h 26"/>
                <a:gd name="T16" fmla="*/ 85 w 88"/>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26">
                  <a:moveTo>
                    <a:pt x="85" y="26"/>
                  </a:moveTo>
                  <a:cubicBezTo>
                    <a:pt x="87" y="26"/>
                    <a:pt x="88" y="23"/>
                    <a:pt x="86" y="22"/>
                  </a:cubicBezTo>
                  <a:cubicBezTo>
                    <a:pt x="75" y="17"/>
                    <a:pt x="62" y="12"/>
                    <a:pt x="49" y="8"/>
                  </a:cubicBezTo>
                  <a:cubicBezTo>
                    <a:pt x="48" y="7"/>
                    <a:pt x="46" y="7"/>
                    <a:pt x="45" y="7"/>
                  </a:cubicBezTo>
                  <a:cubicBezTo>
                    <a:pt x="31" y="3"/>
                    <a:pt x="16" y="0"/>
                    <a:pt x="2" y="2"/>
                  </a:cubicBezTo>
                  <a:cubicBezTo>
                    <a:pt x="1" y="2"/>
                    <a:pt x="0" y="5"/>
                    <a:pt x="2" y="5"/>
                  </a:cubicBezTo>
                  <a:cubicBezTo>
                    <a:pt x="16" y="9"/>
                    <a:pt x="30" y="14"/>
                    <a:pt x="45" y="18"/>
                  </a:cubicBezTo>
                  <a:cubicBezTo>
                    <a:pt x="46" y="18"/>
                    <a:pt x="48" y="19"/>
                    <a:pt x="49" y="19"/>
                  </a:cubicBezTo>
                  <a:cubicBezTo>
                    <a:pt x="61" y="22"/>
                    <a:pt x="73" y="25"/>
                    <a:pt x="85"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7"/>
            <p:cNvSpPr/>
            <p:nvPr/>
          </p:nvSpPr>
          <p:spPr bwMode="auto">
            <a:xfrm>
              <a:off x="6567489" y="2133600"/>
              <a:ext cx="331788" cy="549275"/>
            </a:xfrm>
            <a:custGeom>
              <a:avLst/>
              <a:gdLst>
                <a:gd name="T0" fmla="*/ 36 w 67"/>
                <a:gd name="T1" fmla="*/ 43 h 111"/>
                <a:gd name="T2" fmla="*/ 34 w 67"/>
                <a:gd name="T3" fmla="*/ 39 h 111"/>
                <a:gd name="T4" fmla="*/ 32 w 67"/>
                <a:gd name="T5" fmla="*/ 36 h 111"/>
                <a:gd name="T6" fmla="*/ 4 w 67"/>
                <a:gd name="T7" fmla="*/ 1 h 111"/>
                <a:gd name="T8" fmla="*/ 1 w 67"/>
                <a:gd name="T9" fmla="*/ 4 h 111"/>
                <a:gd name="T10" fmla="*/ 23 w 67"/>
                <a:gd name="T11" fmla="*/ 39 h 111"/>
                <a:gd name="T12" fmla="*/ 26 w 67"/>
                <a:gd name="T13" fmla="*/ 43 h 111"/>
                <a:gd name="T14" fmla="*/ 26 w 67"/>
                <a:gd name="T15" fmla="*/ 44 h 111"/>
                <a:gd name="T16" fmla="*/ 50 w 67"/>
                <a:gd name="T17" fmla="*/ 79 h 111"/>
                <a:gd name="T18" fmla="*/ 52 w 67"/>
                <a:gd name="T19" fmla="*/ 80 h 111"/>
                <a:gd name="T20" fmla="*/ 50 w 67"/>
                <a:gd name="T21" fmla="*/ 80 h 111"/>
                <a:gd name="T22" fmla="*/ 32 w 67"/>
                <a:gd name="T23" fmla="*/ 85 h 111"/>
                <a:gd name="T24" fmla="*/ 26 w 67"/>
                <a:gd name="T25" fmla="*/ 96 h 111"/>
                <a:gd name="T26" fmla="*/ 33 w 67"/>
                <a:gd name="T27" fmla="*/ 110 h 111"/>
                <a:gd name="T28" fmla="*/ 35 w 67"/>
                <a:gd name="T29" fmla="*/ 108 h 111"/>
                <a:gd name="T30" fmla="*/ 38 w 67"/>
                <a:gd name="T31" fmla="*/ 88 h 111"/>
                <a:gd name="T32" fmla="*/ 50 w 67"/>
                <a:gd name="T33" fmla="*/ 86 h 111"/>
                <a:gd name="T34" fmla="*/ 54 w 67"/>
                <a:gd name="T35" fmla="*/ 87 h 111"/>
                <a:gd name="T36" fmla="*/ 62 w 67"/>
                <a:gd name="T37" fmla="*/ 90 h 111"/>
                <a:gd name="T38" fmla="*/ 64 w 67"/>
                <a:gd name="T39" fmla="*/ 84 h 111"/>
                <a:gd name="T40" fmla="*/ 54 w 67"/>
                <a:gd name="T41" fmla="*/ 81 h 111"/>
                <a:gd name="T42" fmla="*/ 54 w 67"/>
                <a:gd name="T43" fmla="*/ 80 h 111"/>
                <a:gd name="T44" fmla="*/ 54 w 67"/>
                <a:gd name="T45" fmla="*/ 79 h 111"/>
                <a:gd name="T46" fmla="*/ 50 w 67"/>
                <a:gd name="T47" fmla="*/ 71 h 111"/>
                <a:gd name="T48" fmla="*/ 36 w 67"/>
                <a:gd name="T49" fmla="*/ 4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7" h="111">
                  <a:moveTo>
                    <a:pt x="36" y="43"/>
                  </a:moveTo>
                  <a:cubicBezTo>
                    <a:pt x="35" y="42"/>
                    <a:pt x="35" y="40"/>
                    <a:pt x="34" y="39"/>
                  </a:cubicBezTo>
                  <a:cubicBezTo>
                    <a:pt x="33" y="38"/>
                    <a:pt x="33" y="37"/>
                    <a:pt x="32" y="36"/>
                  </a:cubicBezTo>
                  <a:cubicBezTo>
                    <a:pt x="26" y="24"/>
                    <a:pt x="17" y="6"/>
                    <a:pt x="4" y="1"/>
                  </a:cubicBezTo>
                  <a:cubicBezTo>
                    <a:pt x="2" y="0"/>
                    <a:pt x="0" y="2"/>
                    <a:pt x="1" y="4"/>
                  </a:cubicBezTo>
                  <a:cubicBezTo>
                    <a:pt x="5" y="16"/>
                    <a:pt x="16" y="27"/>
                    <a:pt x="23" y="39"/>
                  </a:cubicBezTo>
                  <a:cubicBezTo>
                    <a:pt x="24" y="40"/>
                    <a:pt x="25" y="42"/>
                    <a:pt x="26" y="43"/>
                  </a:cubicBezTo>
                  <a:cubicBezTo>
                    <a:pt x="26" y="43"/>
                    <a:pt x="26" y="44"/>
                    <a:pt x="26" y="44"/>
                  </a:cubicBezTo>
                  <a:cubicBezTo>
                    <a:pt x="33" y="56"/>
                    <a:pt x="40" y="69"/>
                    <a:pt x="50" y="79"/>
                  </a:cubicBezTo>
                  <a:cubicBezTo>
                    <a:pt x="51" y="79"/>
                    <a:pt x="51" y="80"/>
                    <a:pt x="52" y="80"/>
                  </a:cubicBezTo>
                  <a:cubicBezTo>
                    <a:pt x="51" y="80"/>
                    <a:pt x="51" y="80"/>
                    <a:pt x="50" y="80"/>
                  </a:cubicBezTo>
                  <a:cubicBezTo>
                    <a:pt x="44" y="80"/>
                    <a:pt x="37" y="81"/>
                    <a:pt x="32" y="85"/>
                  </a:cubicBezTo>
                  <a:cubicBezTo>
                    <a:pt x="28" y="87"/>
                    <a:pt x="26" y="91"/>
                    <a:pt x="26" y="96"/>
                  </a:cubicBezTo>
                  <a:cubicBezTo>
                    <a:pt x="25" y="101"/>
                    <a:pt x="29" y="106"/>
                    <a:pt x="33" y="110"/>
                  </a:cubicBezTo>
                  <a:cubicBezTo>
                    <a:pt x="34" y="111"/>
                    <a:pt x="35" y="109"/>
                    <a:pt x="35" y="108"/>
                  </a:cubicBezTo>
                  <a:cubicBezTo>
                    <a:pt x="32" y="101"/>
                    <a:pt x="30" y="93"/>
                    <a:pt x="38" y="88"/>
                  </a:cubicBezTo>
                  <a:cubicBezTo>
                    <a:pt x="42" y="86"/>
                    <a:pt x="46" y="86"/>
                    <a:pt x="50" y="86"/>
                  </a:cubicBezTo>
                  <a:cubicBezTo>
                    <a:pt x="51" y="86"/>
                    <a:pt x="53" y="87"/>
                    <a:pt x="54" y="87"/>
                  </a:cubicBezTo>
                  <a:cubicBezTo>
                    <a:pt x="57" y="88"/>
                    <a:pt x="59" y="89"/>
                    <a:pt x="62" y="90"/>
                  </a:cubicBezTo>
                  <a:cubicBezTo>
                    <a:pt x="65" y="92"/>
                    <a:pt x="67" y="86"/>
                    <a:pt x="64" y="84"/>
                  </a:cubicBezTo>
                  <a:cubicBezTo>
                    <a:pt x="61" y="83"/>
                    <a:pt x="58" y="82"/>
                    <a:pt x="54" y="81"/>
                  </a:cubicBezTo>
                  <a:cubicBezTo>
                    <a:pt x="54" y="81"/>
                    <a:pt x="55" y="80"/>
                    <a:pt x="54" y="80"/>
                  </a:cubicBezTo>
                  <a:cubicBezTo>
                    <a:pt x="54" y="80"/>
                    <a:pt x="54" y="80"/>
                    <a:pt x="54" y="79"/>
                  </a:cubicBezTo>
                  <a:cubicBezTo>
                    <a:pt x="53" y="76"/>
                    <a:pt x="51" y="74"/>
                    <a:pt x="50" y="71"/>
                  </a:cubicBezTo>
                  <a:cubicBezTo>
                    <a:pt x="46" y="61"/>
                    <a:pt x="41" y="52"/>
                    <a:pt x="36"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8"/>
            <p:cNvSpPr/>
            <p:nvPr/>
          </p:nvSpPr>
          <p:spPr bwMode="auto">
            <a:xfrm>
              <a:off x="6375402" y="2306638"/>
              <a:ext cx="339725" cy="231775"/>
            </a:xfrm>
            <a:custGeom>
              <a:avLst/>
              <a:gdLst>
                <a:gd name="T0" fmla="*/ 37 w 69"/>
                <a:gd name="T1" fmla="*/ 28 h 47"/>
                <a:gd name="T2" fmla="*/ 66 w 69"/>
                <a:gd name="T3" fmla="*/ 46 h 47"/>
                <a:gd name="T4" fmla="*/ 68 w 69"/>
                <a:gd name="T5" fmla="*/ 43 h 47"/>
                <a:gd name="T6" fmla="*/ 37 w 69"/>
                <a:gd name="T7" fmla="*/ 15 h 47"/>
                <a:gd name="T8" fmla="*/ 27 w 69"/>
                <a:gd name="T9" fmla="*/ 8 h 47"/>
                <a:gd name="T10" fmla="*/ 20 w 69"/>
                <a:gd name="T11" fmla="*/ 4 h 47"/>
                <a:gd name="T12" fmla="*/ 2 w 69"/>
                <a:gd name="T13" fmla="*/ 1 h 47"/>
                <a:gd name="T14" fmla="*/ 0 w 69"/>
                <a:gd name="T15" fmla="*/ 4 h 47"/>
                <a:gd name="T16" fmla="*/ 1 w 69"/>
                <a:gd name="T17" fmla="*/ 6 h 47"/>
                <a:gd name="T18" fmla="*/ 5 w 69"/>
                <a:gd name="T19" fmla="*/ 8 h 47"/>
                <a:gd name="T20" fmla="*/ 16 w 69"/>
                <a:gd name="T21" fmla="*/ 13 h 47"/>
                <a:gd name="T22" fmla="*/ 37 w 69"/>
                <a:gd name="T23"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9" h="47">
                  <a:moveTo>
                    <a:pt x="37" y="28"/>
                  </a:moveTo>
                  <a:cubicBezTo>
                    <a:pt x="46" y="35"/>
                    <a:pt x="54" y="44"/>
                    <a:pt x="66" y="46"/>
                  </a:cubicBezTo>
                  <a:cubicBezTo>
                    <a:pt x="69" y="47"/>
                    <a:pt x="69" y="44"/>
                    <a:pt x="68" y="43"/>
                  </a:cubicBezTo>
                  <a:cubicBezTo>
                    <a:pt x="59" y="33"/>
                    <a:pt x="47" y="24"/>
                    <a:pt x="37" y="15"/>
                  </a:cubicBezTo>
                  <a:cubicBezTo>
                    <a:pt x="34" y="13"/>
                    <a:pt x="31" y="10"/>
                    <a:pt x="27" y="8"/>
                  </a:cubicBezTo>
                  <a:cubicBezTo>
                    <a:pt x="25" y="7"/>
                    <a:pt x="22" y="5"/>
                    <a:pt x="20" y="4"/>
                  </a:cubicBezTo>
                  <a:cubicBezTo>
                    <a:pt x="14" y="1"/>
                    <a:pt x="8" y="0"/>
                    <a:pt x="2" y="1"/>
                  </a:cubicBezTo>
                  <a:cubicBezTo>
                    <a:pt x="1" y="1"/>
                    <a:pt x="0" y="3"/>
                    <a:pt x="0" y="4"/>
                  </a:cubicBezTo>
                  <a:cubicBezTo>
                    <a:pt x="0" y="5"/>
                    <a:pt x="0" y="5"/>
                    <a:pt x="1" y="6"/>
                  </a:cubicBezTo>
                  <a:cubicBezTo>
                    <a:pt x="2" y="7"/>
                    <a:pt x="4" y="7"/>
                    <a:pt x="5" y="8"/>
                  </a:cubicBezTo>
                  <a:cubicBezTo>
                    <a:pt x="9" y="10"/>
                    <a:pt x="12" y="11"/>
                    <a:pt x="16" y="13"/>
                  </a:cubicBezTo>
                  <a:cubicBezTo>
                    <a:pt x="24" y="16"/>
                    <a:pt x="31" y="22"/>
                    <a:pt x="37"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9"/>
            <p:cNvSpPr/>
            <p:nvPr/>
          </p:nvSpPr>
          <p:spPr bwMode="auto">
            <a:xfrm>
              <a:off x="6226177" y="2573338"/>
              <a:ext cx="460375" cy="163512"/>
            </a:xfrm>
            <a:custGeom>
              <a:avLst/>
              <a:gdLst>
                <a:gd name="T0" fmla="*/ 1 w 93"/>
                <a:gd name="T1" fmla="*/ 29 h 33"/>
                <a:gd name="T2" fmla="*/ 3 w 93"/>
                <a:gd name="T3" fmla="*/ 33 h 33"/>
                <a:gd name="T4" fmla="*/ 19 w 93"/>
                <a:gd name="T5" fmla="*/ 29 h 33"/>
                <a:gd name="T6" fmla="*/ 23 w 93"/>
                <a:gd name="T7" fmla="*/ 28 h 33"/>
                <a:gd name="T8" fmla="*/ 91 w 93"/>
                <a:gd name="T9" fmla="*/ 4 h 33"/>
                <a:gd name="T10" fmla="*/ 89 w 93"/>
                <a:gd name="T11" fmla="*/ 0 h 33"/>
                <a:gd name="T12" fmla="*/ 23 w 93"/>
                <a:gd name="T13" fmla="*/ 18 h 33"/>
                <a:gd name="T14" fmla="*/ 19 w 93"/>
                <a:gd name="T15" fmla="*/ 20 h 33"/>
                <a:gd name="T16" fmla="*/ 1 w 93"/>
                <a:gd name="T17" fmla="*/ 2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33">
                  <a:moveTo>
                    <a:pt x="1" y="29"/>
                  </a:moveTo>
                  <a:cubicBezTo>
                    <a:pt x="0" y="30"/>
                    <a:pt x="1" y="33"/>
                    <a:pt x="3" y="33"/>
                  </a:cubicBezTo>
                  <a:cubicBezTo>
                    <a:pt x="8" y="32"/>
                    <a:pt x="13" y="30"/>
                    <a:pt x="19" y="29"/>
                  </a:cubicBezTo>
                  <a:cubicBezTo>
                    <a:pt x="20" y="28"/>
                    <a:pt x="22" y="28"/>
                    <a:pt x="23" y="28"/>
                  </a:cubicBezTo>
                  <a:cubicBezTo>
                    <a:pt x="46" y="22"/>
                    <a:pt x="70" y="14"/>
                    <a:pt x="91" y="4"/>
                  </a:cubicBezTo>
                  <a:cubicBezTo>
                    <a:pt x="93" y="3"/>
                    <a:pt x="92" y="0"/>
                    <a:pt x="89" y="0"/>
                  </a:cubicBezTo>
                  <a:cubicBezTo>
                    <a:pt x="68" y="2"/>
                    <a:pt x="44" y="9"/>
                    <a:pt x="23" y="18"/>
                  </a:cubicBezTo>
                  <a:cubicBezTo>
                    <a:pt x="22" y="19"/>
                    <a:pt x="20" y="19"/>
                    <a:pt x="19" y="20"/>
                  </a:cubicBezTo>
                  <a:cubicBezTo>
                    <a:pt x="13" y="23"/>
                    <a:pt x="7" y="26"/>
                    <a:pt x="1"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20"/>
            <p:cNvSpPr/>
            <p:nvPr/>
          </p:nvSpPr>
          <p:spPr bwMode="auto">
            <a:xfrm>
              <a:off x="6908802" y="2751138"/>
              <a:ext cx="69850" cy="119062"/>
            </a:xfrm>
            <a:custGeom>
              <a:avLst/>
              <a:gdLst>
                <a:gd name="T0" fmla="*/ 14 w 14"/>
                <a:gd name="T1" fmla="*/ 14 h 24"/>
                <a:gd name="T2" fmla="*/ 14 w 14"/>
                <a:gd name="T3" fmla="*/ 13 h 24"/>
                <a:gd name="T4" fmla="*/ 12 w 14"/>
                <a:gd name="T5" fmla="*/ 5 h 24"/>
                <a:gd name="T6" fmla="*/ 4 w 14"/>
                <a:gd name="T7" fmla="*/ 11 h 24"/>
                <a:gd name="T8" fmla="*/ 4 w 14"/>
                <a:gd name="T9" fmla="*/ 14 h 24"/>
                <a:gd name="T10" fmla="*/ 4 w 14"/>
                <a:gd name="T11" fmla="*/ 14 h 24"/>
                <a:gd name="T12" fmla="*/ 4 w 14"/>
                <a:gd name="T13" fmla="*/ 18 h 24"/>
                <a:gd name="T14" fmla="*/ 5 w 14"/>
                <a:gd name="T15" fmla="*/ 20 h 24"/>
                <a:gd name="T16" fmla="*/ 12 w 14"/>
                <a:gd name="T17" fmla="*/ 21 h 24"/>
                <a:gd name="T18" fmla="*/ 14 w 14"/>
                <a:gd name="T19" fmla="*/ 18 h 24"/>
                <a:gd name="T20" fmla="*/ 14 w 14"/>
                <a:gd name="T21" fmla="*/ 17 h 24"/>
                <a:gd name="T22" fmla="*/ 14 w 14"/>
                <a:gd name="T23"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24">
                  <a:moveTo>
                    <a:pt x="14" y="14"/>
                  </a:moveTo>
                  <a:cubicBezTo>
                    <a:pt x="14" y="14"/>
                    <a:pt x="14" y="13"/>
                    <a:pt x="14" y="13"/>
                  </a:cubicBezTo>
                  <a:cubicBezTo>
                    <a:pt x="14" y="10"/>
                    <a:pt x="13" y="7"/>
                    <a:pt x="12" y="5"/>
                  </a:cubicBezTo>
                  <a:cubicBezTo>
                    <a:pt x="8" y="0"/>
                    <a:pt x="0" y="6"/>
                    <a:pt x="4" y="11"/>
                  </a:cubicBezTo>
                  <a:cubicBezTo>
                    <a:pt x="4" y="12"/>
                    <a:pt x="4" y="13"/>
                    <a:pt x="4" y="14"/>
                  </a:cubicBezTo>
                  <a:cubicBezTo>
                    <a:pt x="4" y="14"/>
                    <a:pt x="4" y="14"/>
                    <a:pt x="4" y="14"/>
                  </a:cubicBezTo>
                  <a:cubicBezTo>
                    <a:pt x="4" y="16"/>
                    <a:pt x="4" y="17"/>
                    <a:pt x="4" y="18"/>
                  </a:cubicBezTo>
                  <a:cubicBezTo>
                    <a:pt x="4" y="19"/>
                    <a:pt x="4" y="19"/>
                    <a:pt x="5" y="20"/>
                  </a:cubicBezTo>
                  <a:cubicBezTo>
                    <a:pt x="6" y="23"/>
                    <a:pt x="11" y="24"/>
                    <a:pt x="12" y="21"/>
                  </a:cubicBezTo>
                  <a:cubicBezTo>
                    <a:pt x="13" y="20"/>
                    <a:pt x="14" y="19"/>
                    <a:pt x="14" y="18"/>
                  </a:cubicBezTo>
                  <a:cubicBezTo>
                    <a:pt x="14" y="18"/>
                    <a:pt x="14" y="17"/>
                    <a:pt x="14" y="17"/>
                  </a:cubicBezTo>
                  <a:cubicBezTo>
                    <a:pt x="14" y="16"/>
                    <a:pt x="14" y="15"/>
                    <a:pt x="1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1"/>
            <p:cNvSpPr/>
            <p:nvPr/>
          </p:nvSpPr>
          <p:spPr bwMode="auto">
            <a:xfrm>
              <a:off x="7231064" y="2767013"/>
              <a:ext cx="63500" cy="98425"/>
            </a:xfrm>
            <a:custGeom>
              <a:avLst/>
              <a:gdLst>
                <a:gd name="T0" fmla="*/ 13 w 13"/>
                <a:gd name="T1" fmla="*/ 11 h 20"/>
                <a:gd name="T2" fmla="*/ 11 w 13"/>
                <a:gd name="T3" fmla="*/ 4 h 20"/>
                <a:gd name="T4" fmla="*/ 4 w 13"/>
                <a:gd name="T5" fmla="*/ 10 h 20"/>
                <a:gd name="T6" fmla="*/ 4 w 13"/>
                <a:gd name="T7" fmla="*/ 11 h 20"/>
                <a:gd name="T8" fmla="*/ 5 w 13"/>
                <a:gd name="T9" fmla="*/ 15 h 20"/>
                <a:gd name="T10" fmla="*/ 5 w 13"/>
                <a:gd name="T11" fmla="*/ 15 h 20"/>
                <a:gd name="T12" fmla="*/ 13 w 13"/>
                <a:gd name="T13" fmla="*/ 16 h 20"/>
                <a:gd name="T14" fmla="*/ 13 w 13"/>
                <a:gd name="T15" fmla="*/ 15 h 20"/>
                <a:gd name="T16" fmla="*/ 13 w 13"/>
                <a:gd name="T17"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0">
                  <a:moveTo>
                    <a:pt x="13" y="11"/>
                  </a:moveTo>
                  <a:cubicBezTo>
                    <a:pt x="13" y="9"/>
                    <a:pt x="12" y="6"/>
                    <a:pt x="11" y="4"/>
                  </a:cubicBezTo>
                  <a:cubicBezTo>
                    <a:pt x="8" y="0"/>
                    <a:pt x="0" y="5"/>
                    <a:pt x="4" y="10"/>
                  </a:cubicBezTo>
                  <a:cubicBezTo>
                    <a:pt x="4" y="10"/>
                    <a:pt x="4" y="11"/>
                    <a:pt x="4" y="11"/>
                  </a:cubicBezTo>
                  <a:cubicBezTo>
                    <a:pt x="5" y="12"/>
                    <a:pt x="4" y="14"/>
                    <a:pt x="5" y="15"/>
                  </a:cubicBezTo>
                  <a:cubicBezTo>
                    <a:pt x="5" y="15"/>
                    <a:pt x="5" y="15"/>
                    <a:pt x="5" y="15"/>
                  </a:cubicBezTo>
                  <a:cubicBezTo>
                    <a:pt x="5" y="19"/>
                    <a:pt x="11" y="20"/>
                    <a:pt x="13" y="16"/>
                  </a:cubicBezTo>
                  <a:cubicBezTo>
                    <a:pt x="13" y="16"/>
                    <a:pt x="13" y="15"/>
                    <a:pt x="13" y="15"/>
                  </a:cubicBezTo>
                  <a:cubicBezTo>
                    <a:pt x="13" y="14"/>
                    <a:pt x="13" y="12"/>
                    <a:pt x="13"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2"/>
            <p:cNvSpPr/>
            <p:nvPr/>
          </p:nvSpPr>
          <p:spPr bwMode="auto">
            <a:xfrm>
              <a:off x="7067552" y="2895600"/>
              <a:ext cx="88900" cy="49212"/>
            </a:xfrm>
            <a:custGeom>
              <a:avLst/>
              <a:gdLst>
                <a:gd name="T0" fmla="*/ 13 w 18"/>
                <a:gd name="T1" fmla="*/ 1 h 10"/>
                <a:gd name="T2" fmla="*/ 8 w 18"/>
                <a:gd name="T3" fmla="*/ 0 h 10"/>
                <a:gd name="T4" fmla="*/ 1 w 18"/>
                <a:gd name="T5" fmla="*/ 6 h 10"/>
                <a:gd name="T6" fmla="*/ 4 w 18"/>
                <a:gd name="T7" fmla="*/ 8 h 10"/>
                <a:gd name="T8" fmla="*/ 12 w 18"/>
                <a:gd name="T9" fmla="*/ 8 h 10"/>
                <a:gd name="T10" fmla="*/ 17 w 18"/>
                <a:gd name="T11" fmla="*/ 8 h 10"/>
                <a:gd name="T12" fmla="*/ 17 w 18"/>
                <a:gd name="T13" fmla="*/ 4 h 10"/>
                <a:gd name="T14" fmla="*/ 13 w 18"/>
                <a:gd name="T15" fmla="*/ 1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0">
                  <a:moveTo>
                    <a:pt x="13" y="1"/>
                  </a:moveTo>
                  <a:cubicBezTo>
                    <a:pt x="12" y="0"/>
                    <a:pt x="10" y="0"/>
                    <a:pt x="8" y="0"/>
                  </a:cubicBezTo>
                  <a:cubicBezTo>
                    <a:pt x="5" y="0"/>
                    <a:pt x="2" y="3"/>
                    <a:pt x="1" y="6"/>
                  </a:cubicBezTo>
                  <a:cubicBezTo>
                    <a:pt x="0" y="8"/>
                    <a:pt x="2" y="10"/>
                    <a:pt x="4" y="8"/>
                  </a:cubicBezTo>
                  <a:cubicBezTo>
                    <a:pt x="6" y="7"/>
                    <a:pt x="9" y="7"/>
                    <a:pt x="12" y="8"/>
                  </a:cubicBezTo>
                  <a:cubicBezTo>
                    <a:pt x="13" y="8"/>
                    <a:pt x="15" y="9"/>
                    <a:pt x="17" y="8"/>
                  </a:cubicBezTo>
                  <a:cubicBezTo>
                    <a:pt x="18" y="7"/>
                    <a:pt x="18" y="5"/>
                    <a:pt x="17" y="4"/>
                  </a:cubicBezTo>
                  <a:cubicBezTo>
                    <a:pt x="16" y="2"/>
                    <a:pt x="15" y="2"/>
                    <a:pt x="1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3"/>
            <p:cNvSpPr/>
            <p:nvPr/>
          </p:nvSpPr>
          <p:spPr bwMode="auto">
            <a:xfrm>
              <a:off x="7018339" y="3059113"/>
              <a:ext cx="157163" cy="112712"/>
            </a:xfrm>
            <a:custGeom>
              <a:avLst/>
              <a:gdLst>
                <a:gd name="T0" fmla="*/ 27 w 32"/>
                <a:gd name="T1" fmla="*/ 4 h 23"/>
                <a:gd name="T2" fmla="*/ 15 w 32"/>
                <a:gd name="T3" fmla="*/ 15 h 23"/>
                <a:gd name="T4" fmla="*/ 5 w 32"/>
                <a:gd name="T5" fmla="*/ 2 h 23"/>
                <a:gd name="T6" fmla="*/ 1 w 32"/>
                <a:gd name="T7" fmla="*/ 4 h 23"/>
                <a:gd name="T8" fmla="*/ 15 w 32"/>
                <a:gd name="T9" fmla="*/ 22 h 23"/>
                <a:gd name="T10" fmla="*/ 31 w 32"/>
                <a:gd name="T11" fmla="*/ 5 h 23"/>
                <a:gd name="T12" fmla="*/ 27 w 32"/>
                <a:gd name="T13" fmla="*/ 4 h 23"/>
              </a:gdLst>
              <a:ahLst/>
              <a:cxnLst>
                <a:cxn ang="0">
                  <a:pos x="T0" y="T1"/>
                </a:cxn>
                <a:cxn ang="0">
                  <a:pos x="T2" y="T3"/>
                </a:cxn>
                <a:cxn ang="0">
                  <a:pos x="T4" y="T5"/>
                </a:cxn>
                <a:cxn ang="0">
                  <a:pos x="T6" y="T7"/>
                </a:cxn>
                <a:cxn ang="0">
                  <a:pos x="T8" y="T9"/>
                </a:cxn>
                <a:cxn ang="0">
                  <a:pos x="T10" y="T11"/>
                </a:cxn>
                <a:cxn ang="0">
                  <a:pos x="T12" y="T13"/>
                </a:cxn>
              </a:cxnLst>
              <a:rect l="0" t="0" r="r" b="b"/>
              <a:pathLst>
                <a:path w="32" h="23">
                  <a:moveTo>
                    <a:pt x="27" y="4"/>
                  </a:moveTo>
                  <a:cubicBezTo>
                    <a:pt x="25" y="8"/>
                    <a:pt x="21" y="16"/>
                    <a:pt x="15" y="15"/>
                  </a:cubicBezTo>
                  <a:cubicBezTo>
                    <a:pt x="11" y="14"/>
                    <a:pt x="7" y="5"/>
                    <a:pt x="5" y="2"/>
                  </a:cubicBezTo>
                  <a:cubicBezTo>
                    <a:pt x="4" y="0"/>
                    <a:pt x="0" y="1"/>
                    <a:pt x="1" y="4"/>
                  </a:cubicBezTo>
                  <a:cubicBezTo>
                    <a:pt x="3" y="11"/>
                    <a:pt x="7" y="21"/>
                    <a:pt x="15" y="22"/>
                  </a:cubicBezTo>
                  <a:cubicBezTo>
                    <a:pt x="24" y="23"/>
                    <a:pt x="28" y="12"/>
                    <a:pt x="31" y="5"/>
                  </a:cubicBezTo>
                  <a:cubicBezTo>
                    <a:pt x="32" y="3"/>
                    <a:pt x="28" y="1"/>
                    <a:pt x="2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4"/>
            <p:cNvSpPr>
              <a:spLocks noEditPoints="1"/>
            </p:cNvSpPr>
            <p:nvPr/>
          </p:nvSpPr>
          <p:spPr bwMode="auto">
            <a:xfrm>
              <a:off x="6567489" y="2281238"/>
              <a:ext cx="1330325" cy="2668587"/>
            </a:xfrm>
            <a:custGeom>
              <a:avLst/>
              <a:gdLst>
                <a:gd name="T0" fmla="*/ 132 w 269"/>
                <a:gd name="T1" fmla="*/ 9 h 539"/>
                <a:gd name="T2" fmla="*/ 120 w 269"/>
                <a:gd name="T3" fmla="*/ 13 h 539"/>
                <a:gd name="T4" fmla="*/ 50 w 269"/>
                <a:gd name="T5" fmla="*/ 78 h 539"/>
                <a:gd name="T6" fmla="*/ 54 w 269"/>
                <a:gd name="T7" fmla="*/ 179 h 539"/>
                <a:gd name="T8" fmla="*/ 104 w 269"/>
                <a:gd name="T9" fmla="*/ 209 h 539"/>
                <a:gd name="T10" fmla="*/ 91 w 269"/>
                <a:gd name="T11" fmla="*/ 238 h 539"/>
                <a:gd name="T12" fmla="*/ 50 w 269"/>
                <a:gd name="T13" fmla="*/ 213 h 539"/>
                <a:gd name="T14" fmla="*/ 4 w 269"/>
                <a:gd name="T15" fmla="*/ 179 h 539"/>
                <a:gd name="T16" fmla="*/ 41 w 269"/>
                <a:gd name="T17" fmla="*/ 216 h 539"/>
                <a:gd name="T18" fmla="*/ 69 w 269"/>
                <a:gd name="T19" fmla="*/ 309 h 539"/>
                <a:gd name="T20" fmla="*/ 46 w 269"/>
                <a:gd name="T21" fmla="*/ 409 h 539"/>
                <a:gd name="T22" fmla="*/ 50 w 269"/>
                <a:gd name="T23" fmla="*/ 462 h 539"/>
                <a:gd name="T24" fmla="*/ 62 w 269"/>
                <a:gd name="T25" fmla="*/ 465 h 539"/>
                <a:gd name="T26" fmla="*/ 70 w 269"/>
                <a:gd name="T27" fmla="*/ 511 h 539"/>
                <a:gd name="T28" fmla="*/ 54 w 269"/>
                <a:gd name="T29" fmla="*/ 525 h 539"/>
                <a:gd name="T30" fmla="*/ 50 w 269"/>
                <a:gd name="T31" fmla="*/ 538 h 539"/>
                <a:gd name="T32" fmla="*/ 75 w 269"/>
                <a:gd name="T33" fmla="*/ 513 h 539"/>
                <a:gd name="T34" fmla="*/ 69 w 269"/>
                <a:gd name="T35" fmla="*/ 483 h 539"/>
                <a:gd name="T36" fmla="*/ 134 w 269"/>
                <a:gd name="T37" fmla="*/ 472 h 539"/>
                <a:gd name="T38" fmla="*/ 131 w 269"/>
                <a:gd name="T39" fmla="*/ 516 h 539"/>
                <a:gd name="T40" fmla="*/ 161 w 269"/>
                <a:gd name="T41" fmla="*/ 527 h 539"/>
                <a:gd name="T42" fmla="*/ 137 w 269"/>
                <a:gd name="T43" fmla="*/ 513 h 539"/>
                <a:gd name="T44" fmla="*/ 140 w 269"/>
                <a:gd name="T45" fmla="*/ 473 h 539"/>
                <a:gd name="T46" fmla="*/ 169 w 269"/>
                <a:gd name="T47" fmla="*/ 424 h 539"/>
                <a:gd name="T48" fmla="*/ 154 w 269"/>
                <a:gd name="T49" fmla="*/ 344 h 539"/>
                <a:gd name="T50" fmla="*/ 133 w 269"/>
                <a:gd name="T51" fmla="*/ 244 h 539"/>
                <a:gd name="T52" fmla="*/ 219 w 269"/>
                <a:gd name="T53" fmla="*/ 209 h 539"/>
                <a:gd name="T54" fmla="*/ 196 w 269"/>
                <a:gd name="T55" fmla="*/ 213 h 539"/>
                <a:gd name="T56" fmla="*/ 131 w 269"/>
                <a:gd name="T57" fmla="*/ 238 h 539"/>
                <a:gd name="T58" fmla="*/ 107 w 269"/>
                <a:gd name="T59" fmla="*/ 238 h 539"/>
                <a:gd name="T60" fmla="*/ 111 w 269"/>
                <a:gd name="T61" fmla="*/ 206 h 539"/>
                <a:gd name="T62" fmla="*/ 205 w 269"/>
                <a:gd name="T63" fmla="*/ 151 h 539"/>
                <a:gd name="T64" fmla="*/ 191 w 269"/>
                <a:gd name="T65" fmla="*/ 109 h 539"/>
                <a:gd name="T66" fmla="*/ 193 w 269"/>
                <a:gd name="T67" fmla="*/ 93 h 539"/>
                <a:gd name="T68" fmla="*/ 189 w 269"/>
                <a:gd name="T69" fmla="*/ 64 h 539"/>
                <a:gd name="T70" fmla="*/ 268 w 269"/>
                <a:gd name="T71" fmla="*/ 24 h 539"/>
                <a:gd name="T72" fmla="*/ 188 w 269"/>
                <a:gd name="T73" fmla="*/ 62 h 539"/>
                <a:gd name="T74" fmla="*/ 150 w 269"/>
                <a:gd name="T75" fmla="*/ 46 h 539"/>
                <a:gd name="T76" fmla="*/ 149 w 269"/>
                <a:gd name="T77" fmla="*/ 24 h 539"/>
                <a:gd name="T78" fmla="*/ 170 w 269"/>
                <a:gd name="T79" fmla="*/ 10 h 539"/>
                <a:gd name="T80" fmla="*/ 145 w 269"/>
                <a:gd name="T81" fmla="*/ 13 h 539"/>
                <a:gd name="T82" fmla="*/ 66 w 269"/>
                <a:gd name="T83" fmla="*/ 466 h 539"/>
                <a:gd name="T84" fmla="*/ 140 w 269"/>
                <a:gd name="T85" fmla="*/ 309 h 539"/>
                <a:gd name="T86" fmla="*/ 154 w 269"/>
                <a:gd name="T87" fmla="*/ 387 h 539"/>
                <a:gd name="T88" fmla="*/ 165 w 269"/>
                <a:gd name="T89" fmla="*/ 457 h 539"/>
                <a:gd name="T90" fmla="*/ 64 w 269"/>
                <a:gd name="T91" fmla="*/ 457 h 539"/>
                <a:gd name="T92" fmla="*/ 50 w 269"/>
                <a:gd name="T93" fmla="*/ 426 h 539"/>
                <a:gd name="T94" fmla="*/ 75 w 269"/>
                <a:gd name="T95" fmla="*/ 309 h 539"/>
                <a:gd name="T96" fmla="*/ 106 w 269"/>
                <a:gd name="T97" fmla="*/ 246 h 539"/>
                <a:gd name="T98" fmla="*/ 184 w 269"/>
                <a:gd name="T99" fmla="*/ 156 h 539"/>
                <a:gd name="T100" fmla="*/ 124 w 269"/>
                <a:gd name="T101" fmla="*/ 49 h 539"/>
                <a:gd name="T102" fmla="*/ 184 w 269"/>
                <a:gd name="T103" fmla="*/ 109 h 539"/>
                <a:gd name="T104" fmla="*/ 176 w 269"/>
                <a:gd name="T105" fmla="*/ 158 h 539"/>
                <a:gd name="T106" fmla="*/ 54 w 269"/>
                <a:gd name="T107" fmla="*/ 168 h 539"/>
                <a:gd name="T108" fmla="*/ 50 w 269"/>
                <a:gd name="T109" fmla="*/ 96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9" h="539">
                  <a:moveTo>
                    <a:pt x="123" y="36"/>
                  </a:moveTo>
                  <a:cubicBezTo>
                    <a:pt x="123" y="31"/>
                    <a:pt x="124" y="27"/>
                    <a:pt x="125" y="22"/>
                  </a:cubicBezTo>
                  <a:cubicBezTo>
                    <a:pt x="126" y="19"/>
                    <a:pt x="128" y="16"/>
                    <a:pt x="130" y="13"/>
                  </a:cubicBezTo>
                  <a:cubicBezTo>
                    <a:pt x="131" y="12"/>
                    <a:pt x="131" y="10"/>
                    <a:pt x="132" y="9"/>
                  </a:cubicBezTo>
                  <a:cubicBezTo>
                    <a:pt x="133" y="7"/>
                    <a:pt x="134" y="5"/>
                    <a:pt x="135" y="4"/>
                  </a:cubicBezTo>
                  <a:cubicBezTo>
                    <a:pt x="136" y="2"/>
                    <a:pt x="134" y="0"/>
                    <a:pt x="132" y="1"/>
                  </a:cubicBezTo>
                  <a:cubicBezTo>
                    <a:pt x="128" y="3"/>
                    <a:pt x="125" y="6"/>
                    <a:pt x="122" y="9"/>
                  </a:cubicBezTo>
                  <a:cubicBezTo>
                    <a:pt x="121" y="10"/>
                    <a:pt x="120" y="12"/>
                    <a:pt x="120" y="13"/>
                  </a:cubicBezTo>
                  <a:cubicBezTo>
                    <a:pt x="115" y="22"/>
                    <a:pt x="114" y="34"/>
                    <a:pt x="121" y="43"/>
                  </a:cubicBezTo>
                  <a:cubicBezTo>
                    <a:pt x="119" y="43"/>
                    <a:pt x="118" y="45"/>
                    <a:pt x="120" y="47"/>
                  </a:cubicBezTo>
                  <a:cubicBezTo>
                    <a:pt x="90" y="43"/>
                    <a:pt x="68" y="54"/>
                    <a:pt x="54" y="72"/>
                  </a:cubicBezTo>
                  <a:cubicBezTo>
                    <a:pt x="53" y="74"/>
                    <a:pt x="51" y="76"/>
                    <a:pt x="50" y="78"/>
                  </a:cubicBezTo>
                  <a:cubicBezTo>
                    <a:pt x="44" y="87"/>
                    <a:pt x="40" y="98"/>
                    <a:pt x="38" y="109"/>
                  </a:cubicBezTo>
                  <a:cubicBezTo>
                    <a:pt x="38" y="110"/>
                    <a:pt x="37" y="112"/>
                    <a:pt x="37" y="113"/>
                  </a:cubicBezTo>
                  <a:cubicBezTo>
                    <a:pt x="34" y="134"/>
                    <a:pt x="38" y="156"/>
                    <a:pt x="50" y="173"/>
                  </a:cubicBezTo>
                  <a:cubicBezTo>
                    <a:pt x="51" y="175"/>
                    <a:pt x="53" y="177"/>
                    <a:pt x="54" y="179"/>
                  </a:cubicBezTo>
                  <a:cubicBezTo>
                    <a:pt x="64" y="191"/>
                    <a:pt x="78" y="200"/>
                    <a:pt x="97" y="204"/>
                  </a:cubicBezTo>
                  <a:cubicBezTo>
                    <a:pt x="100" y="205"/>
                    <a:pt x="102" y="205"/>
                    <a:pt x="105" y="206"/>
                  </a:cubicBezTo>
                  <a:cubicBezTo>
                    <a:pt x="105" y="206"/>
                    <a:pt x="105" y="206"/>
                    <a:pt x="105" y="206"/>
                  </a:cubicBezTo>
                  <a:cubicBezTo>
                    <a:pt x="105" y="207"/>
                    <a:pt x="105" y="208"/>
                    <a:pt x="104" y="209"/>
                  </a:cubicBezTo>
                  <a:cubicBezTo>
                    <a:pt x="104" y="210"/>
                    <a:pt x="104" y="212"/>
                    <a:pt x="104" y="213"/>
                  </a:cubicBezTo>
                  <a:cubicBezTo>
                    <a:pt x="104" y="215"/>
                    <a:pt x="103" y="217"/>
                    <a:pt x="103" y="219"/>
                  </a:cubicBezTo>
                  <a:cubicBezTo>
                    <a:pt x="102" y="225"/>
                    <a:pt x="100" y="233"/>
                    <a:pt x="104" y="238"/>
                  </a:cubicBezTo>
                  <a:cubicBezTo>
                    <a:pt x="100" y="237"/>
                    <a:pt x="95" y="237"/>
                    <a:pt x="91" y="238"/>
                  </a:cubicBezTo>
                  <a:cubicBezTo>
                    <a:pt x="90" y="238"/>
                    <a:pt x="89" y="238"/>
                    <a:pt x="89" y="239"/>
                  </a:cubicBezTo>
                  <a:cubicBezTo>
                    <a:pt x="89" y="239"/>
                    <a:pt x="89" y="239"/>
                    <a:pt x="89" y="239"/>
                  </a:cubicBezTo>
                  <a:cubicBezTo>
                    <a:pt x="75" y="234"/>
                    <a:pt x="65" y="225"/>
                    <a:pt x="54" y="216"/>
                  </a:cubicBezTo>
                  <a:cubicBezTo>
                    <a:pt x="53" y="215"/>
                    <a:pt x="51" y="214"/>
                    <a:pt x="50" y="213"/>
                  </a:cubicBezTo>
                  <a:cubicBezTo>
                    <a:pt x="50" y="213"/>
                    <a:pt x="50" y="213"/>
                    <a:pt x="50" y="213"/>
                  </a:cubicBezTo>
                  <a:cubicBezTo>
                    <a:pt x="48" y="212"/>
                    <a:pt x="47" y="211"/>
                    <a:pt x="46" y="210"/>
                  </a:cubicBezTo>
                  <a:cubicBezTo>
                    <a:pt x="45" y="210"/>
                    <a:pt x="45" y="209"/>
                    <a:pt x="44" y="209"/>
                  </a:cubicBezTo>
                  <a:cubicBezTo>
                    <a:pt x="31" y="199"/>
                    <a:pt x="18" y="189"/>
                    <a:pt x="4" y="179"/>
                  </a:cubicBezTo>
                  <a:cubicBezTo>
                    <a:pt x="3" y="178"/>
                    <a:pt x="0" y="179"/>
                    <a:pt x="1" y="181"/>
                  </a:cubicBezTo>
                  <a:cubicBezTo>
                    <a:pt x="6" y="194"/>
                    <a:pt x="19" y="202"/>
                    <a:pt x="31" y="209"/>
                  </a:cubicBezTo>
                  <a:cubicBezTo>
                    <a:pt x="33" y="210"/>
                    <a:pt x="35" y="212"/>
                    <a:pt x="37" y="213"/>
                  </a:cubicBezTo>
                  <a:cubicBezTo>
                    <a:pt x="39" y="214"/>
                    <a:pt x="40" y="215"/>
                    <a:pt x="41" y="216"/>
                  </a:cubicBezTo>
                  <a:cubicBezTo>
                    <a:pt x="44" y="217"/>
                    <a:pt x="47" y="220"/>
                    <a:pt x="50" y="222"/>
                  </a:cubicBezTo>
                  <a:cubicBezTo>
                    <a:pt x="51" y="223"/>
                    <a:pt x="53" y="224"/>
                    <a:pt x="54" y="226"/>
                  </a:cubicBezTo>
                  <a:cubicBezTo>
                    <a:pt x="64" y="234"/>
                    <a:pt x="75" y="243"/>
                    <a:pt x="88" y="243"/>
                  </a:cubicBezTo>
                  <a:cubicBezTo>
                    <a:pt x="81" y="265"/>
                    <a:pt x="74" y="287"/>
                    <a:pt x="69" y="309"/>
                  </a:cubicBezTo>
                  <a:cubicBezTo>
                    <a:pt x="68" y="310"/>
                    <a:pt x="68" y="312"/>
                    <a:pt x="68" y="313"/>
                  </a:cubicBezTo>
                  <a:cubicBezTo>
                    <a:pt x="63" y="333"/>
                    <a:pt x="58" y="352"/>
                    <a:pt x="54" y="372"/>
                  </a:cubicBezTo>
                  <a:cubicBezTo>
                    <a:pt x="53" y="378"/>
                    <a:pt x="51" y="384"/>
                    <a:pt x="50" y="390"/>
                  </a:cubicBezTo>
                  <a:cubicBezTo>
                    <a:pt x="49" y="396"/>
                    <a:pt x="47" y="403"/>
                    <a:pt x="46" y="409"/>
                  </a:cubicBezTo>
                  <a:cubicBezTo>
                    <a:pt x="46" y="410"/>
                    <a:pt x="45" y="412"/>
                    <a:pt x="45" y="413"/>
                  </a:cubicBezTo>
                  <a:cubicBezTo>
                    <a:pt x="42" y="427"/>
                    <a:pt x="39" y="440"/>
                    <a:pt x="36" y="454"/>
                  </a:cubicBezTo>
                  <a:cubicBezTo>
                    <a:pt x="35" y="456"/>
                    <a:pt x="37" y="458"/>
                    <a:pt x="38" y="458"/>
                  </a:cubicBezTo>
                  <a:cubicBezTo>
                    <a:pt x="42" y="460"/>
                    <a:pt x="46" y="461"/>
                    <a:pt x="50" y="462"/>
                  </a:cubicBezTo>
                  <a:cubicBezTo>
                    <a:pt x="51" y="463"/>
                    <a:pt x="53" y="463"/>
                    <a:pt x="54" y="463"/>
                  </a:cubicBezTo>
                  <a:cubicBezTo>
                    <a:pt x="57" y="464"/>
                    <a:pt x="59" y="465"/>
                    <a:pt x="62" y="465"/>
                  </a:cubicBezTo>
                  <a:cubicBezTo>
                    <a:pt x="62" y="465"/>
                    <a:pt x="62" y="465"/>
                    <a:pt x="62" y="465"/>
                  </a:cubicBezTo>
                  <a:cubicBezTo>
                    <a:pt x="62" y="465"/>
                    <a:pt x="62" y="465"/>
                    <a:pt x="62" y="465"/>
                  </a:cubicBezTo>
                  <a:cubicBezTo>
                    <a:pt x="61" y="472"/>
                    <a:pt x="63" y="480"/>
                    <a:pt x="64" y="486"/>
                  </a:cubicBezTo>
                  <a:cubicBezTo>
                    <a:pt x="64" y="494"/>
                    <a:pt x="65" y="502"/>
                    <a:pt x="69" y="509"/>
                  </a:cubicBezTo>
                  <a:cubicBezTo>
                    <a:pt x="69" y="509"/>
                    <a:pt x="69" y="510"/>
                    <a:pt x="69" y="510"/>
                  </a:cubicBezTo>
                  <a:cubicBezTo>
                    <a:pt x="69" y="510"/>
                    <a:pt x="69" y="511"/>
                    <a:pt x="70" y="511"/>
                  </a:cubicBezTo>
                  <a:cubicBezTo>
                    <a:pt x="70" y="511"/>
                    <a:pt x="70" y="511"/>
                    <a:pt x="70" y="511"/>
                  </a:cubicBezTo>
                  <a:cubicBezTo>
                    <a:pt x="69" y="511"/>
                    <a:pt x="68" y="512"/>
                    <a:pt x="67" y="513"/>
                  </a:cubicBezTo>
                  <a:cubicBezTo>
                    <a:pt x="63" y="516"/>
                    <a:pt x="60" y="520"/>
                    <a:pt x="56" y="523"/>
                  </a:cubicBezTo>
                  <a:cubicBezTo>
                    <a:pt x="55" y="524"/>
                    <a:pt x="55" y="524"/>
                    <a:pt x="54" y="525"/>
                  </a:cubicBezTo>
                  <a:cubicBezTo>
                    <a:pt x="53" y="526"/>
                    <a:pt x="51" y="527"/>
                    <a:pt x="50" y="528"/>
                  </a:cubicBezTo>
                  <a:cubicBezTo>
                    <a:pt x="48" y="530"/>
                    <a:pt x="45" y="532"/>
                    <a:pt x="45" y="536"/>
                  </a:cubicBezTo>
                  <a:cubicBezTo>
                    <a:pt x="45" y="537"/>
                    <a:pt x="46" y="538"/>
                    <a:pt x="47" y="538"/>
                  </a:cubicBezTo>
                  <a:cubicBezTo>
                    <a:pt x="48" y="539"/>
                    <a:pt x="49" y="538"/>
                    <a:pt x="50" y="538"/>
                  </a:cubicBezTo>
                  <a:cubicBezTo>
                    <a:pt x="51" y="538"/>
                    <a:pt x="53" y="537"/>
                    <a:pt x="54" y="537"/>
                  </a:cubicBezTo>
                  <a:cubicBezTo>
                    <a:pt x="57" y="535"/>
                    <a:pt x="59" y="533"/>
                    <a:pt x="62" y="531"/>
                  </a:cubicBezTo>
                  <a:cubicBezTo>
                    <a:pt x="66" y="526"/>
                    <a:pt x="73" y="521"/>
                    <a:pt x="75" y="515"/>
                  </a:cubicBezTo>
                  <a:cubicBezTo>
                    <a:pt x="76" y="514"/>
                    <a:pt x="76" y="514"/>
                    <a:pt x="75" y="513"/>
                  </a:cubicBezTo>
                  <a:cubicBezTo>
                    <a:pt x="75" y="512"/>
                    <a:pt x="75" y="512"/>
                    <a:pt x="74" y="511"/>
                  </a:cubicBezTo>
                  <a:cubicBezTo>
                    <a:pt x="75" y="511"/>
                    <a:pt x="76" y="510"/>
                    <a:pt x="76" y="509"/>
                  </a:cubicBezTo>
                  <a:cubicBezTo>
                    <a:pt x="76" y="508"/>
                    <a:pt x="76" y="508"/>
                    <a:pt x="75" y="507"/>
                  </a:cubicBezTo>
                  <a:cubicBezTo>
                    <a:pt x="72" y="500"/>
                    <a:pt x="70" y="492"/>
                    <a:pt x="69" y="483"/>
                  </a:cubicBezTo>
                  <a:cubicBezTo>
                    <a:pt x="69" y="482"/>
                    <a:pt x="69" y="481"/>
                    <a:pt x="68" y="480"/>
                  </a:cubicBezTo>
                  <a:cubicBezTo>
                    <a:pt x="69" y="479"/>
                    <a:pt x="69" y="479"/>
                    <a:pt x="69" y="478"/>
                  </a:cubicBezTo>
                  <a:cubicBezTo>
                    <a:pt x="70" y="474"/>
                    <a:pt x="70" y="471"/>
                    <a:pt x="70" y="467"/>
                  </a:cubicBezTo>
                  <a:cubicBezTo>
                    <a:pt x="91" y="470"/>
                    <a:pt x="113" y="471"/>
                    <a:pt x="134" y="472"/>
                  </a:cubicBezTo>
                  <a:cubicBezTo>
                    <a:pt x="132" y="477"/>
                    <a:pt x="132" y="484"/>
                    <a:pt x="131" y="489"/>
                  </a:cubicBezTo>
                  <a:cubicBezTo>
                    <a:pt x="130" y="496"/>
                    <a:pt x="130" y="502"/>
                    <a:pt x="130" y="509"/>
                  </a:cubicBezTo>
                  <a:cubicBezTo>
                    <a:pt x="130" y="510"/>
                    <a:pt x="130" y="512"/>
                    <a:pt x="130" y="513"/>
                  </a:cubicBezTo>
                  <a:cubicBezTo>
                    <a:pt x="131" y="514"/>
                    <a:pt x="131" y="515"/>
                    <a:pt x="131" y="516"/>
                  </a:cubicBezTo>
                  <a:cubicBezTo>
                    <a:pt x="133" y="527"/>
                    <a:pt x="140" y="533"/>
                    <a:pt x="150" y="535"/>
                  </a:cubicBezTo>
                  <a:cubicBezTo>
                    <a:pt x="151" y="535"/>
                    <a:pt x="153" y="535"/>
                    <a:pt x="154" y="535"/>
                  </a:cubicBezTo>
                  <a:cubicBezTo>
                    <a:pt x="157" y="535"/>
                    <a:pt x="159" y="535"/>
                    <a:pt x="162" y="534"/>
                  </a:cubicBezTo>
                  <a:cubicBezTo>
                    <a:pt x="166" y="533"/>
                    <a:pt x="165" y="527"/>
                    <a:pt x="161" y="527"/>
                  </a:cubicBezTo>
                  <a:cubicBezTo>
                    <a:pt x="159" y="527"/>
                    <a:pt x="156" y="527"/>
                    <a:pt x="154" y="527"/>
                  </a:cubicBezTo>
                  <a:cubicBezTo>
                    <a:pt x="153" y="527"/>
                    <a:pt x="151" y="527"/>
                    <a:pt x="150" y="526"/>
                  </a:cubicBezTo>
                  <a:cubicBezTo>
                    <a:pt x="147" y="526"/>
                    <a:pt x="144" y="524"/>
                    <a:pt x="141" y="522"/>
                  </a:cubicBezTo>
                  <a:cubicBezTo>
                    <a:pt x="139" y="519"/>
                    <a:pt x="138" y="516"/>
                    <a:pt x="137" y="513"/>
                  </a:cubicBezTo>
                  <a:cubicBezTo>
                    <a:pt x="137" y="512"/>
                    <a:pt x="137" y="510"/>
                    <a:pt x="137" y="509"/>
                  </a:cubicBezTo>
                  <a:cubicBezTo>
                    <a:pt x="137" y="507"/>
                    <a:pt x="137" y="505"/>
                    <a:pt x="137" y="504"/>
                  </a:cubicBezTo>
                  <a:cubicBezTo>
                    <a:pt x="136" y="497"/>
                    <a:pt x="138" y="489"/>
                    <a:pt x="139" y="482"/>
                  </a:cubicBezTo>
                  <a:cubicBezTo>
                    <a:pt x="139" y="479"/>
                    <a:pt x="140" y="476"/>
                    <a:pt x="140" y="473"/>
                  </a:cubicBezTo>
                  <a:cubicBezTo>
                    <a:pt x="143" y="473"/>
                    <a:pt x="147" y="473"/>
                    <a:pt x="150" y="473"/>
                  </a:cubicBezTo>
                  <a:cubicBezTo>
                    <a:pt x="151" y="473"/>
                    <a:pt x="153" y="473"/>
                    <a:pt x="154" y="473"/>
                  </a:cubicBezTo>
                  <a:cubicBezTo>
                    <a:pt x="163" y="472"/>
                    <a:pt x="172" y="469"/>
                    <a:pt x="174" y="458"/>
                  </a:cubicBezTo>
                  <a:cubicBezTo>
                    <a:pt x="175" y="448"/>
                    <a:pt x="171" y="435"/>
                    <a:pt x="169" y="424"/>
                  </a:cubicBezTo>
                  <a:cubicBezTo>
                    <a:pt x="169" y="421"/>
                    <a:pt x="168" y="417"/>
                    <a:pt x="167" y="413"/>
                  </a:cubicBezTo>
                  <a:cubicBezTo>
                    <a:pt x="167" y="412"/>
                    <a:pt x="167" y="410"/>
                    <a:pt x="167" y="409"/>
                  </a:cubicBezTo>
                  <a:cubicBezTo>
                    <a:pt x="164" y="396"/>
                    <a:pt x="162" y="383"/>
                    <a:pt x="159" y="370"/>
                  </a:cubicBezTo>
                  <a:cubicBezTo>
                    <a:pt x="158" y="361"/>
                    <a:pt x="156" y="353"/>
                    <a:pt x="154" y="344"/>
                  </a:cubicBezTo>
                  <a:cubicBezTo>
                    <a:pt x="153" y="338"/>
                    <a:pt x="151" y="332"/>
                    <a:pt x="150" y="325"/>
                  </a:cubicBezTo>
                  <a:cubicBezTo>
                    <a:pt x="149" y="321"/>
                    <a:pt x="148" y="317"/>
                    <a:pt x="147" y="313"/>
                  </a:cubicBezTo>
                  <a:cubicBezTo>
                    <a:pt x="147" y="312"/>
                    <a:pt x="147" y="310"/>
                    <a:pt x="147" y="309"/>
                  </a:cubicBezTo>
                  <a:cubicBezTo>
                    <a:pt x="142" y="287"/>
                    <a:pt x="138" y="266"/>
                    <a:pt x="133" y="244"/>
                  </a:cubicBezTo>
                  <a:cubicBezTo>
                    <a:pt x="139" y="244"/>
                    <a:pt x="144" y="243"/>
                    <a:pt x="150" y="242"/>
                  </a:cubicBezTo>
                  <a:cubicBezTo>
                    <a:pt x="151" y="241"/>
                    <a:pt x="153" y="241"/>
                    <a:pt x="154" y="241"/>
                  </a:cubicBezTo>
                  <a:cubicBezTo>
                    <a:pt x="174" y="236"/>
                    <a:pt x="195" y="225"/>
                    <a:pt x="214" y="213"/>
                  </a:cubicBezTo>
                  <a:cubicBezTo>
                    <a:pt x="216" y="212"/>
                    <a:pt x="218" y="210"/>
                    <a:pt x="219" y="209"/>
                  </a:cubicBezTo>
                  <a:cubicBezTo>
                    <a:pt x="227" y="204"/>
                    <a:pt x="233" y="199"/>
                    <a:pt x="239" y="194"/>
                  </a:cubicBezTo>
                  <a:cubicBezTo>
                    <a:pt x="240" y="194"/>
                    <a:pt x="239" y="192"/>
                    <a:pt x="238" y="193"/>
                  </a:cubicBezTo>
                  <a:cubicBezTo>
                    <a:pt x="226" y="196"/>
                    <a:pt x="214" y="203"/>
                    <a:pt x="203" y="209"/>
                  </a:cubicBezTo>
                  <a:cubicBezTo>
                    <a:pt x="200" y="210"/>
                    <a:pt x="198" y="212"/>
                    <a:pt x="196" y="213"/>
                  </a:cubicBezTo>
                  <a:cubicBezTo>
                    <a:pt x="193" y="214"/>
                    <a:pt x="190" y="216"/>
                    <a:pt x="188" y="217"/>
                  </a:cubicBezTo>
                  <a:cubicBezTo>
                    <a:pt x="176" y="223"/>
                    <a:pt x="165" y="228"/>
                    <a:pt x="154" y="232"/>
                  </a:cubicBezTo>
                  <a:cubicBezTo>
                    <a:pt x="153" y="232"/>
                    <a:pt x="151" y="233"/>
                    <a:pt x="150" y="233"/>
                  </a:cubicBezTo>
                  <a:cubicBezTo>
                    <a:pt x="144" y="235"/>
                    <a:pt x="138" y="237"/>
                    <a:pt x="131" y="238"/>
                  </a:cubicBezTo>
                  <a:cubicBezTo>
                    <a:pt x="131" y="237"/>
                    <a:pt x="130" y="237"/>
                    <a:pt x="128" y="237"/>
                  </a:cubicBezTo>
                  <a:cubicBezTo>
                    <a:pt x="122" y="237"/>
                    <a:pt x="115" y="238"/>
                    <a:pt x="108" y="239"/>
                  </a:cubicBezTo>
                  <a:cubicBezTo>
                    <a:pt x="108" y="238"/>
                    <a:pt x="108" y="238"/>
                    <a:pt x="107" y="238"/>
                  </a:cubicBezTo>
                  <a:cubicBezTo>
                    <a:pt x="107" y="238"/>
                    <a:pt x="107" y="238"/>
                    <a:pt x="107" y="238"/>
                  </a:cubicBezTo>
                  <a:cubicBezTo>
                    <a:pt x="110" y="231"/>
                    <a:pt x="110" y="224"/>
                    <a:pt x="110" y="217"/>
                  </a:cubicBezTo>
                  <a:cubicBezTo>
                    <a:pt x="110" y="216"/>
                    <a:pt x="111" y="214"/>
                    <a:pt x="111" y="213"/>
                  </a:cubicBezTo>
                  <a:cubicBezTo>
                    <a:pt x="111" y="212"/>
                    <a:pt x="111" y="210"/>
                    <a:pt x="111" y="209"/>
                  </a:cubicBezTo>
                  <a:cubicBezTo>
                    <a:pt x="111" y="208"/>
                    <a:pt x="111" y="207"/>
                    <a:pt x="111" y="206"/>
                  </a:cubicBezTo>
                  <a:cubicBezTo>
                    <a:pt x="126" y="207"/>
                    <a:pt x="139" y="204"/>
                    <a:pt x="150" y="198"/>
                  </a:cubicBezTo>
                  <a:cubicBezTo>
                    <a:pt x="151" y="197"/>
                    <a:pt x="153" y="196"/>
                    <a:pt x="154" y="195"/>
                  </a:cubicBezTo>
                  <a:cubicBezTo>
                    <a:pt x="166" y="187"/>
                    <a:pt x="176" y="175"/>
                    <a:pt x="182" y="160"/>
                  </a:cubicBezTo>
                  <a:cubicBezTo>
                    <a:pt x="191" y="162"/>
                    <a:pt x="202" y="160"/>
                    <a:pt x="205" y="151"/>
                  </a:cubicBezTo>
                  <a:cubicBezTo>
                    <a:pt x="207" y="147"/>
                    <a:pt x="205" y="143"/>
                    <a:pt x="202" y="139"/>
                  </a:cubicBezTo>
                  <a:cubicBezTo>
                    <a:pt x="200" y="136"/>
                    <a:pt x="195" y="132"/>
                    <a:pt x="190" y="131"/>
                  </a:cubicBezTo>
                  <a:cubicBezTo>
                    <a:pt x="191" y="125"/>
                    <a:pt x="191" y="119"/>
                    <a:pt x="191" y="113"/>
                  </a:cubicBezTo>
                  <a:cubicBezTo>
                    <a:pt x="191" y="112"/>
                    <a:pt x="191" y="110"/>
                    <a:pt x="191" y="109"/>
                  </a:cubicBezTo>
                  <a:cubicBezTo>
                    <a:pt x="190" y="94"/>
                    <a:pt x="185" y="80"/>
                    <a:pt x="178" y="68"/>
                  </a:cubicBezTo>
                  <a:cubicBezTo>
                    <a:pt x="183" y="69"/>
                    <a:pt x="189" y="70"/>
                    <a:pt x="193" y="75"/>
                  </a:cubicBezTo>
                  <a:cubicBezTo>
                    <a:pt x="195" y="77"/>
                    <a:pt x="195" y="80"/>
                    <a:pt x="195" y="83"/>
                  </a:cubicBezTo>
                  <a:cubicBezTo>
                    <a:pt x="194" y="87"/>
                    <a:pt x="192" y="89"/>
                    <a:pt x="193" y="93"/>
                  </a:cubicBezTo>
                  <a:cubicBezTo>
                    <a:pt x="193" y="94"/>
                    <a:pt x="194" y="95"/>
                    <a:pt x="195" y="95"/>
                  </a:cubicBezTo>
                  <a:cubicBezTo>
                    <a:pt x="200" y="94"/>
                    <a:pt x="201" y="88"/>
                    <a:pt x="202" y="84"/>
                  </a:cubicBezTo>
                  <a:cubicBezTo>
                    <a:pt x="203" y="80"/>
                    <a:pt x="201" y="75"/>
                    <a:pt x="199" y="72"/>
                  </a:cubicBezTo>
                  <a:cubicBezTo>
                    <a:pt x="197" y="68"/>
                    <a:pt x="193" y="66"/>
                    <a:pt x="189" y="64"/>
                  </a:cubicBezTo>
                  <a:cubicBezTo>
                    <a:pt x="190" y="64"/>
                    <a:pt x="190" y="64"/>
                    <a:pt x="190" y="64"/>
                  </a:cubicBezTo>
                  <a:cubicBezTo>
                    <a:pt x="208" y="46"/>
                    <a:pt x="227" y="35"/>
                    <a:pt x="250" y="28"/>
                  </a:cubicBezTo>
                  <a:cubicBezTo>
                    <a:pt x="251" y="28"/>
                    <a:pt x="253" y="27"/>
                    <a:pt x="254" y="27"/>
                  </a:cubicBezTo>
                  <a:cubicBezTo>
                    <a:pt x="258" y="26"/>
                    <a:pt x="263" y="25"/>
                    <a:pt x="268" y="24"/>
                  </a:cubicBezTo>
                  <a:cubicBezTo>
                    <a:pt x="269" y="24"/>
                    <a:pt x="269" y="22"/>
                    <a:pt x="268" y="22"/>
                  </a:cubicBezTo>
                  <a:cubicBezTo>
                    <a:pt x="263" y="21"/>
                    <a:pt x="259" y="22"/>
                    <a:pt x="254" y="22"/>
                  </a:cubicBezTo>
                  <a:cubicBezTo>
                    <a:pt x="253" y="22"/>
                    <a:pt x="251" y="22"/>
                    <a:pt x="250" y="23"/>
                  </a:cubicBezTo>
                  <a:cubicBezTo>
                    <a:pt x="225" y="26"/>
                    <a:pt x="199" y="41"/>
                    <a:pt x="188" y="62"/>
                  </a:cubicBezTo>
                  <a:cubicBezTo>
                    <a:pt x="187" y="63"/>
                    <a:pt x="187" y="63"/>
                    <a:pt x="188" y="64"/>
                  </a:cubicBezTo>
                  <a:cubicBezTo>
                    <a:pt x="183" y="62"/>
                    <a:pt x="179" y="62"/>
                    <a:pt x="174" y="64"/>
                  </a:cubicBezTo>
                  <a:cubicBezTo>
                    <a:pt x="169" y="57"/>
                    <a:pt x="162" y="51"/>
                    <a:pt x="154" y="47"/>
                  </a:cubicBezTo>
                  <a:cubicBezTo>
                    <a:pt x="153" y="47"/>
                    <a:pt x="151" y="46"/>
                    <a:pt x="150" y="46"/>
                  </a:cubicBezTo>
                  <a:cubicBezTo>
                    <a:pt x="142" y="43"/>
                    <a:pt x="133" y="42"/>
                    <a:pt x="123" y="42"/>
                  </a:cubicBezTo>
                  <a:cubicBezTo>
                    <a:pt x="123" y="42"/>
                    <a:pt x="123" y="41"/>
                    <a:pt x="123" y="40"/>
                  </a:cubicBezTo>
                  <a:cubicBezTo>
                    <a:pt x="124" y="41"/>
                    <a:pt x="126" y="41"/>
                    <a:pt x="127" y="40"/>
                  </a:cubicBezTo>
                  <a:cubicBezTo>
                    <a:pt x="135" y="35"/>
                    <a:pt x="141" y="29"/>
                    <a:pt x="149" y="24"/>
                  </a:cubicBezTo>
                  <a:cubicBezTo>
                    <a:pt x="149" y="24"/>
                    <a:pt x="150" y="23"/>
                    <a:pt x="150" y="23"/>
                  </a:cubicBezTo>
                  <a:cubicBezTo>
                    <a:pt x="151" y="22"/>
                    <a:pt x="153" y="21"/>
                    <a:pt x="154" y="20"/>
                  </a:cubicBezTo>
                  <a:cubicBezTo>
                    <a:pt x="158" y="18"/>
                    <a:pt x="163" y="16"/>
                    <a:pt x="167" y="13"/>
                  </a:cubicBezTo>
                  <a:cubicBezTo>
                    <a:pt x="168" y="12"/>
                    <a:pt x="169" y="11"/>
                    <a:pt x="170" y="10"/>
                  </a:cubicBezTo>
                  <a:cubicBezTo>
                    <a:pt x="171" y="10"/>
                    <a:pt x="171" y="10"/>
                    <a:pt x="172" y="9"/>
                  </a:cubicBezTo>
                  <a:cubicBezTo>
                    <a:pt x="172" y="7"/>
                    <a:pt x="171" y="5"/>
                    <a:pt x="168" y="5"/>
                  </a:cubicBezTo>
                  <a:cubicBezTo>
                    <a:pt x="164" y="5"/>
                    <a:pt x="159" y="6"/>
                    <a:pt x="154" y="8"/>
                  </a:cubicBezTo>
                  <a:cubicBezTo>
                    <a:pt x="151" y="10"/>
                    <a:pt x="148" y="11"/>
                    <a:pt x="145" y="13"/>
                  </a:cubicBezTo>
                  <a:cubicBezTo>
                    <a:pt x="136" y="19"/>
                    <a:pt x="128" y="27"/>
                    <a:pt x="123" y="36"/>
                  </a:cubicBezTo>
                  <a:close/>
                  <a:moveTo>
                    <a:pt x="65" y="467"/>
                  </a:moveTo>
                  <a:cubicBezTo>
                    <a:pt x="65" y="467"/>
                    <a:pt x="65" y="466"/>
                    <a:pt x="65" y="466"/>
                  </a:cubicBezTo>
                  <a:cubicBezTo>
                    <a:pt x="65" y="466"/>
                    <a:pt x="65" y="466"/>
                    <a:pt x="66" y="466"/>
                  </a:cubicBezTo>
                  <a:cubicBezTo>
                    <a:pt x="66" y="466"/>
                    <a:pt x="66" y="467"/>
                    <a:pt x="65" y="467"/>
                  </a:cubicBezTo>
                  <a:close/>
                  <a:moveTo>
                    <a:pt x="127" y="250"/>
                  </a:moveTo>
                  <a:cubicBezTo>
                    <a:pt x="129" y="263"/>
                    <a:pt x="132" y="275"/>
                    <a:pt x="135" y="287"/>
                  </a:cubicBezTo>
                  <a:cubicBezTo>
                    <a:pt x="137" y="294"/>
                    <a:pt x="138" y="302"/>
                    <a:pt x="140" y="309"/>
                  </a:cubicBezTo>
                  <a:cubicBezTo>
                    <a:pt x="140" y="310"/>
                    <a:pt x="141" y="312"/>
                    <a:pt x="141" y="313"/>
                  </a:cubicBezTo>
                  <a:cubicBezTo>
                    <a:pt x="144" y="330"/>
                    <a:pt x="147" y="346"/>
                    <a:pt x="150" y="363"/>
                  </a:cubicBezTo>
                  <a:cubicBezTo>
                    <a:pt x="150" y="366"/>
                    <a:pt x="151" y="368"/>
                    <a:pt x="151" y="371"/>
                  </a:cubicBezTo>
                  <a:cubicBezTo>
                    <a:pt x="152" y="376"/>
                    <a:pt x="153" y="381"/>
                    <a:pt x="154" y="387"/>
                  </a:cubicBezTo>
                  <a:cubicBezTo>
                    <a:pt x="155" y="394"/>
                    <a:pt x="156" y="402"/>
                    <a:pt x="158" y="409"/>
                  </a:cubicBezTo>
                  <a:cubicBezTo>
                    <a:pt x="158" y="410"/>
                    <a:pt x="158" y="412"/>
                    <a:pt x="158" y="413"/>
                  </a:cubicBezTo>
                  <a:cubicBezTo>
                    <a:pt x="159" y="419"/>
                    <a:pt x="160" y="425"/>
                    <a:pt x="162" y="431"/>
                  </a:cubicBezTo>
                  <a:cubicBezTo>
                    <a:pt x="163" y="439"/>
                    <a:pt x="165" y="448"/>
                    <a:pt x="165" y="457"/>
                  </a:cubicBezTo>
                  <a:cubicBezTo>
                    <a:pt x="165" y="461"/>
                    <a:pt x="160" y="463"/>
                    <a:pt x="154" y="464"/>
                  </a:cubicBezTo>
                  <a:cubicBezTo>
                    <a:pt x="153" y="464"/>
                    <a:pt x="151" y="464"/>
                    <a:pt x="150" y="464"/>
                  </a:cubicBezTo>
                  <a:cubicBezTo>
                    <a:pt x="142" y="464"/>
                    <a:pt x="132" y="463"/>
                    <a:pt x="129" y="463"/>
                  </a:cubicBezTo>
                  <a:cubicBezTo>
                    <a:pt x="107" y="461"/>
                    <a:pt x="86" y="460"/>
                    <a:pt x="64" y="457"/>
                  </a:cubicBezTo>
                  <a:cubicBezTo>
                    <a:pt x="60" y="456"/>
                    <a:pt x="57" y="455"/>
                    <a:pt x="54" y="454"/>
                  </a:cubicBezTo>
                  <a:cubicBezTo>
                    <a:pt x="52" y="453"/>
                    <a:pt x="51" y="451"/>
                    <a:pt x="50" y="450"/>
                  </a:cubicBezTo>
                  <a:cubicBezTo>
                    <a:pt x="46" y="445"/>
                    <a:pt x="48" y="437"/>
                    <a:pt x="50" y="427"/>
                  </a:cubicBezTo>
                  <a:cubicBezTo>
                    <a:pt x="50" y="427"/>
                    <a:pt x="50" y="427"/>
                    <a:pt x="50" y="426"/>
                  </a:cubicBezTo>
                  <a:cubicBezTo>
                    <a:pt x="51" y="420"/>
                    <a:pt x="53" y="413"/>
                    <a:pt x="54" y="406"/>
                  </a:cubicBezTo>
                  <a:cubicBezTo>
                    <a:pt x="56" y="397"/>
                    <a:pt x="57" y="389"/>
                    <a:pt x="59" y="380"/>
                  </a:cubicBezTo>
                  <a:cubicBezTo>
                    <a:pt x="64" y="357"/>
                    <a:pt x="69" y="335"/>
                    <a:pt x="74" y="313"/>
                  </a:cubicBezTo>
                  <a:cubicBezTo>
                    <a:pt x="74" y="312"/>
                    <a:pt x="75" y="310"/>
                    <a:pt x="75" y="309"/>
                  </a:cubicBezTo>
                  <a:cubicBezTo>
                    <a:pt x="76" y="305"/>
                    <a:pt x="77" y="300"/>
                    <a:pt x="78" y="296"/>
                  </a:cubicBezTo>
                  <a:cubicBezTo>
                    <a:pt x="82" y="281"/>
                    <a:pt x="86" y="265"/>
                    <a:pt x="91" y="251"/>
                  </a:cubicBezTo>
                  <a:cubicBezTo>
                    <a:pt x="93" y="242"/>
                    <a:pt x="96" y="244"/>
                    <a:pt x="102" y="244"/>
                  </a:cubicBezTo>
                  <a:cubicBezTo>
                    <a:pt x="103" y="245"/>
                    <a:pt x="104" y="246"/>
                    <a:pt x="106" y="246"/>
                  </a:cubicBezTo>
                  <a:cubicBezTo>
                    <a:pt x="112" y="245"/>
                    <a:pt x="125" y="241"/>
                    <a:pt x="127" y="250"/>
                  </a:cubicBezTo>
                  <a:close/>
                  <a:moveTo>
                    <a:pt x="195" y="140"/>
                  </a:moveTo>
                  <a:cubicBezTo>
                    <a:pt x="198" y="142"/>
                    <a:pt x="201" y="145"/>
                    <a:pt x="200" y="149"/>
                  </a:cubicBezTo>
                  <a:cubicBezTo>
                    <a:pt x="199" y="156"/>
                    <a:pt x="191" y="156"/>
                    <a:pt x="184" y="156"/>
                  </a:cubicBezTo>
                  <a:cubicBezTo>
                    <a:pt x="186" y="150"/>
                    <a:pt x="188" y="144"/>
                    <a:pt x="189" y="137"/>
                  </a:cubicBezTo>
                  <a:cubicBezTo>
                    <a:pt x="191" y="138"/>
                    <a:pt x="194" y="139"/>
                    <a:pt x="195" y="140"/>
                  </a:cubicBezTo>
                  <a:close/>
                  <a:moveTo>
                    <a:pt x="124" y="49"/>
                  </a:moveTo>
                  <a:cubicBezTo>
                    <a:pt x="124" y="49"/>
                    <a:pt x="124" y="49"/>
                    <a:pt x="124" y="49"/>
                  </a:cubicBezTo>
                  <a:cubicBezTo>
                    <a:pt x="134" y="51"/>
                    <a:pt x="142" y="53"/>
                    <a:pt x="150" y="57"/>
                  </a:cubicBezTo>
                  <a:cubicBezTo>
                    <a:pt x="151" y="58"/>
                    <a:pt x="153" y="58"/>
                    <a:pt x="154" y="59"/>
                  </a:cubicBezTo>
                  <a:cubicBezTo>
                    <a:pt x="161" y="63"/>
                    <a:pt x="167" y="68"/>
                    <a:pt x="172" y="76"/>
                  </a:cubicBezTo>
                  <a:cubicBezTo>
                    <a:pt x="179" y="86"/>
                    <a:pt x="183" y="97"/>
                    <a:pt x="184" y="109"/>
                  </a:cubicBezTo>
                  <a:cubicBezTo>
                    <a:pt x="184" y="110"/>
                    <a:pt x="184" y="112"/>
                    <a:pt x="184" y="113"/>
                  </a:cubicBezTo>
                  <a:cubicBezTo>
                    <a:pt x="184" y="119"/>
                    <a:pt x="184" y="125"/>
                    <a:pt x="184" y="130"/>
                  </a:cubicBezTo>
                  <a:cubicBezTo>
                    <a:pt x="183" y="139"/>
                    <a:pt x="180" y="148"/>
                    <a:pt x="177" y="156"/>
                  </a:cubicBezTo>
                  <a:cubicBezTo>
                    <a:pt x="176" y="156"/>
                    <a:pt x="176" y="157"/>
                    <a:pt x="176" y="158"/>
                  </a:cubicBezTo>
                  <a:cubicBezTo>
                    <a:pt x="171" y="169"/>
                    <a:pt x="163" y="178"/>
                    <a:pt x="154" y="185"/>
                  </a:cubicBezTo>
                  <a:cubicBezTo>
                    <a:pt x="153" y="186"/>
                    <a:pt x="151" y="187"/>
                    <a:pt x="150" y="188"/>
                  </a:cubicBezTo>
                  <a:cubicBezTo>
                    <a:pt x="136" y="196"/>
                    <a:pt x="118" y="200"/>
                    <a:pt x="98" y="196"/>
                  </a:cubicBezTo>
                  <a:cubicBezTo>
                    <a:pt x="77" y="193"/>
                    <a:pt x="63" y="182"/>
                    <a:pt x="54" y="168"/>
                  </a:cubicBezTo>
                  <a:cubicBezTo>
                    <a:pt x="53" y="166"/>
                    <a:pt x="51" y="163"/>
                    <a:pt x="50" y="161"/>
                  </a:cubicBezTo>
                  <a:cubicBezTo>
                    <a:pt x="43" y="146"/>
                    <a:pt x="42" y="129"/>
                    <a:pt x="45" y="113"/>
                  </a:cubicBezTo>
                  <a:cubicBezTo>
                    <a:pt x="45" y="112"/>
                    <a:pt x="46" y="110"/>
                    <a:pt x="46" y="109"/>
                  </a:cubicBezTo>
                  <a:cubicBezTo>
                    <a:pt x="47" y="105"/>
                    <a:pt x="48" y="100"/>
                    <a:pt x="50" y="96"/>
                  </a:cubicBezTo>
                  <a:cubicBezTo>
                    <a:pt x="51" y="93"/>
                    <a:pt x="53" y="90"/>
                    <a:pt x="54" y="87"/>
                  </a:cubicBezTo>
                  <a:cubicBezTo>
                    <a:pt x="67" y="63"/>
                    <a:pt x="91" y="45"/>
                    <a:pt x="124"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18" name="文本框 201"/>
          <p:cNvSpPr txBox="1">
            <a:spLocks noChangeArrowheads="1"/>
          </p:cNvSpPr>
          <p:nvPr/>
        </p:nvSpPr>
        <p:spPr bwMode="auto">
          <a:xfrm>
            <a:off x="1537036" y="2534226"/>
            <a:ext cx="2342265" cy="438582"/>
          </a:xfrm>
          <a:prstGeom prst="rect">
            <a:avLst/>
          </a:prstGeom>
          <a:noFill/>
          <a:ln w="9525">
            <a:noFill/>
            <a:miter lim="800000"/>
          </a:ln>
        </p:spPr>
        <p:txBody>
          <a:bodyPr wrap="square" lIns="68580" tIns="34290" rIns="68580" bIns="34290">
            <a:spAutoFit/>
          </a:bodyPr>
          <a:lstStyle/>
          <a:p>
            <a:r>
              <a:rPr lang="zh-CN" altLang="en-US" sz="2400" dirty="0">
                <a:solidFill>
                  <a:schemeClr val="bg1"/>
                </a:solidFill>
                <a:latin typeface="方正静蕾简体" pitchFamily="2" charset="-122"/>
                <a:ea typeface="方正静蕾简体" pitchFamily="2" charset="-122"/>
              </a:rPr>
              <a:t>添加你的文本</a:t>
            </a:r>
          </a:p>
        </p:txBody>
      </p:sp>
      <p:sp>
        <p:nvSpPr>
          <p:cNvPr id="119" name="Freeform 16"/>
          <p:cNvSpPr/>
          <p:nvPr/>
        </p:nvSpPr>
        <p:spPr bwMode="auto">
          <a:xfrm>
            <a:off x="1348372" y="2503484"/>
            <a:ext cx="2357454" cy="500066"/>
          </a:xfrm>
          <a:custGeom>
            <a:avLst/>
            <a:gdLst/>
            <a:ahLst/>
            <a:cxnLst>
              <a:cxn ang="0">
                <a:pos x="408" y="5"/>
              </a:cxn>
              <a:cxn ang="0">
                <a:pos x="408" y="0"/>
              </a:cxn>
              <a:cxn ang="0">
                <a:pos x="407" y="5"/>
              </a:cxn>
              <a:cxn ang="0">
                <a:pos x="357" y="4"/>
              </a:cxn>
              <a:cxn ang="0">
                <a:pos x="210" y="12"/>
              </a:cxn>
              <a:cxn ang="0">
                <a:pos x="159" y="15"/>
              </a:cxn>
              <a:cxn ang="0">
                <a:pos x="107" y="19"/>
              </a:cxn>
              <a:cxn ang="0">
                <a:pos x="57" y="25"/>
              </a:cxn>
              <a:cxn ang="0">
                <a:pos x="22" y="30"/>
              </a:cxn>
              <a:cxn ang="0">
                <a:pos x="0" y="27"/>
              </a:cxn>
              <a:cxn ang="0">
                <a:pos x="6" y="31"/>
              </a:cxn>
              <a:cxn ang="0">
                <a:pos x="15" y="33"/>
              </a:cxn>
              <a:cxn ang="0">
                <a:pos x="39" y="30"/>
              </a:cxn>
              <a:cxn ang="0">
                <a:pos x="90" y="25"/>
              </a:cxn>
              <a:cxn ang="0">
                <a:pos x="129" y="20"/>
              </a:cxn>
              <a:cxn ang="0">
                <a:pos x="170" y="20"/>
              </a:cxn>
              <a:cxn ang="0">
                <a:pos x="250" y="14"/>
              </a:cxn>
              <a:cxn ang="0">
                <a:pos x="381" y="9"/>
              </a:cxn>
              <a:cxn ang="0">
                <a:pos x="406" y="41"/>
              </a:cxn>
              <a:cxn ang="0">
                <a:pos x="407" y="103"/>
              </a:cxn>
              <a:cxn ang="0">
                <a:pos x="406" y="175"/>
              </a:cxn>
              <a:cxn ang="0">
                <a:pos x="361" y="176"/>
              </a:cxn>
              <a:cxn ang="0">
                <a:pos x="316" y="181"/>
              </a:cxn>
              <a:cxn ang="0">
                <a:pos x="233" y="183"/>
              </a:cxn>
              <a:cxn ang="0">
                <a:pos x="180" y="181"/>
              </a:cxn>
              <a:cxn ang="0">
                <a:pos x="103" y="186"/>
              </a:cxn>
              <a:cxn ang="0">
                <a:pos x="42" y="186"/>
              </a:cxn>
              <a:cxn ang="0">
                <a:pos x="15" y="186"/>
              </a:cxn>
              <a:cxn ang="0">
                <a:pos x="15" y="177"/>
              </a:cxn>
              <a:cxn ang="0">
                <a:pos x="13" y="150"/>
              </a:cxn>
              <a:cxn ang="0">
                <a:pos x="12" y="62"/>
              </a:cxn>
              <a:cxn ang="0">
                <a:pos x="12" y="40"/>
              </a:cxn>
              <a:cxn ang="0">
                <a:pos x="8" y="33"/>
              </a:cxn>
              <a:cxn ang="0">
                <a:pos x="8" y="44"/>
              </a:cxn>
              <a:cxn ang="0">
                <a:pos x="8" y="74"/>
              </a:cxn>
              <a:cxn ang="0">
                <a:pos x="8" y="150"/>
              </a:cxn>
              <a:cxn ang="0">
                <a:pos x="11" y="187"/>
              </a:cxn>
              <a:cxn ang="0">
                <a:pos x="2" y="190"/>
              </a:cxn>
              <a:cxn ang="0">
                <a:pos x="11" y="188"/>
              </a:cxn>
              <a:cxn ang="0">
                <a:pos x="11" y="190"/>
              </a:cxn>
              <a:cxn ang="0">
                <a:pos x="13" y="188"/>
              </a:cxn>
              <a:cxn ang="0">
                <a:pos x="56" y="190"/>
              </a:cxn>
              <a:cxn ang="0">
                <a:pos x="106" y="188"/>
              </a:cxn>
              <a:cxn ang="0">
                <a:pos x="187" y="187"/>
              </a:cxn>
              <a:cxn ang="0">
                <a:pos x="238" y="188"/>
              </a:cxn>
              <a:cxn ang="0">
                <a:pos x="313" y="186"/>
              </a:cxn>
              <a:cxn ang="0">
                <a:pos x="363" y="181"/>
              </a:cxn>
              <a:cxn ang="0">
                <a:pos x="406" y="180"/>
              </a:cxn>
              <a:cxn ang="0">
                <a:pos x="406" y="192"/>
              </a:cxn>
              <a:cxn ang="0">
                <a:pos x="408" y="190"/>
              </a:cxn>
              <a:cxn ang="0">
                <a:pos x="408" y="180"/>
              </a:cxn>
              <a:cxn ang="0">
                <a:pos x="412" y="179"/>
              </a:cxn>
              <a:cxn ang="0">
                <a:pos x="414" y="175"/>
              </a:cxn>
              <a:cxn ang="0">
                <a:pos x="412" y="173"/>
              </a:cxn>
              <a:cxn ang="0">
                <a:pos x="408" y="175"/>
              </a:cxn>
              <a:cxn ang="0">
                <a:pos x="408" y="75"/>
              </a:cxn>
              <a:cxn ang="0">
                <a:pos x="408" y="11"/>
              </a:cxn>
              <a:cxn ang="0">
                <a:pos x="417" y="11"/>
              </a:cxn>
              <a:cxn ang="0">
                <a:pos x="421" y="7"/>
              </a:cxn>
            </a:cxnLst>
            <a:rect l="0" t="0" r="r" b="b"/>
            <a:pathLst>
              <a:path w="421" h="192">
                <a:moveTo>
                  <a:pt x="419" y="7"/>
                </a:moveTo>
                <a:lnTo>
                  <a:pt x="419" y="7"/>
                </a:lnTo>
                <a:lnTo>
                  <a:pt x="408" y="5"/>
                </a:lnTo>
                <a:lnTo>
                  <a:pt x="408" y="5"/>
                </a:lnTo>
                <a:lnTo>
                  <a:pt x="408" y="0"/>
                </a:lnTo>
                <a:lnTo>
                  <a:pt x="408" y="0"/>
                </a:lnTo>
                <a:lnTo>
                  <a:pt x="407" y="1"/>
                </a:lnTo>
                <a:lnTo>
                  <a:pt x="407" y="1"/>
                </a:lnTo>
                <a:lnTo>
                  <a:pt x="407" y="5"/>
                </a:lnTo>
                <a:lnTo>
                  <a:pt x="407" y="5"/>
                </a:lnTo>
                <a:lnTo>
                  <a:pt x="382" y="4"/>
                </a:lnTo>
                <a:lnTo>
                  <a:pt x="357" y="4"/>
                </a:lnTo>
                <a:lnTo>
                  <a:pt x="309" y="5"/>
                </a:lnTo>
                <a:lnTo>
                  <a:pt x="260" y="8"/>
                </a:lnTo>
                <a:lnTo>
                  <a:pt x="210" y="12"/>
                </a:lnTo>
                <a:lnTo>
                  <a:pt x="210" y="12"/>
                </a:lnTo>
                <a:lnTo>
                  <a:pt x="185" y="15"/>
                </a:lnTo>
                <a:lnTo>
                  <a:pt x="159" y="15"/>
                </a:lnTo>
                <a:lnTo>
                  <a:pt x="133" y="16"/>
                </a:lnTo>
                <a:lnTo>
                  <a:pt x="107" y="19"/>
                </a:lnTo>
                <a:lnTo>
                  <a:pt x="107" y="19"/>
                </a:lnTo>
                <a:lnTo>
                  <a:pt x="82" y="22"/>
                </a:lnTo>
                <a:lnTo>
                  <a:pt x="57" y="25"/>
                </a:lnTo>
                <a:lnTo>
                  <a:pt x="57" y="25"/>
                </a:lnTo>
                <a:lnTo>
                  <a:pt x="30" y="29"/>
                </a:lnTo>
                <a:lnTo>
                  <a:pt x="30" y="29"/>
                </a:lnTo>
                <a:lnTo>
                  <a:pt x="22" y="30"/>
                </a:lnTo>
                <a:lnTo>
                  <a:pt x="15" y="30"/>
                </a:lnTo>
                <a:lnTo>
                  <a:pt x="0" y="27"/>
                </a:lnTo>
                <a:lnTo>
                  <a:pt x="0" y="27"/>
                </a:lnTo>
                <a:lnTo>
                  <a:pt x="0" y="27"/>
                </a:lnTo>
                <a:lnTo>
                  <a:pt x="0" y="27"/>
                </a:lnTo>
                <a:lnTo>
                  <a:pt x="6" y="31"/>
                </a:lnTo>
                <a:lnTo>
                  <a:pt x="11" y="33"/>
                </a:lnTo>
                <a:lnTo>
                  <a:pt x="15" y="33"/>
                </a:lnTo>
                <a:lnTo>
                  <a:pt x="15" y="33"/>
                </a:lnTo>
                <a:lnTo>
                  <a:pt x="27" y="31"/>
                </a:lnTo>
                <a:lnTo>
                  <a:pt x="39" y="30"/>
                </a:lnTo>
                <a:lnTo>
                  <a:pt x="39" y="30"/>
                </a:lnTo>
                <a:lnTo>
                  <a:pt x="66" y="26"/>
                </a:lnTo>
                <a:lnTo>
                  <a:pt x="90" y="25"/>
                </a:lnTo>
                <a:lnTo>
                  <a:pt x="90" y="25"/>
                </a:lnTo>
                <a:lnTo>
                  <a:pt x="104" y="23"/>
                </a:lnTo>
                <a:lnTo>
                  <a:pt x="117" y="22"/>
                </a:lnTo>
                <a:lnTo>
                  <a:pt x="129" y="20"/>
                </a:lnTo>
                <a:lnTo>
                  <a:pt x="143" y="19"/>
                </a:lnTo>
                <a:lnTo>
                  <a:pt x="143" y="19"/>
                </a:lnTo>
                <a:lnTo>
                  <a:pt x="170" y="20"/>
                </a:lnTo>
                <a:lnTo>
                  <a:pt x="198" y="19"/>
                </a:lnTo>
                <a:lnTo>
                  <a:pt x="198" y="19"/>
                </a:lnTo>
                <a:lnTo>
                  <a:pt x="250" y="14"/>
                </a:lnTo>
                <a:lnTo>
                  <a:pt x="302" y="9"/>
                </a:lnTo>
                <a:lnTo>
                  <a:pt x="355" y="8"/>
                </a:lnTo>
                <a:lnTo>
                  <a:pt x="381" y="9"/>
                </a:lnTo>
                <a:lnTo>
                  <a:pt x="407" y="11"/>
                </a:lnTo>
                <a:lnTo>
                  <a:pt x="407" y="11"/>
                </a:lnTo>
                <a:lnTo>
                  <a:pt x="406" y="41"/>
                </a:lnTo>
                <a:lnTo>
                  <a:pt x="406" y="73"/>
                </a:lnTo>
                <a:lnTo>
                  <a:pt x="406" y="73"/>
                </a:lnTo>
                <a:lnTo>
                  <a:pt x="407" y="103"/>
                </a:lnTo>
                <a:lnTo>
                  <a:pt x="407" y="133"/>
                </a:lnTo>
                <a:lnTo>
                  <a:pt x="407" y="133"/>
                </a:lnTo>
                <a:lnTo>
                  <a:pt x="406" y="175"/>
                </a:lnTo>
                <a:lnTo>
                  <a:pt x="406" y="175"/>
                </a:lnTo>
                <a:lnTo>
                  <a:pt x="361" y="176"/>
                </a:lnTo>
                <a:lnTo>
                  <a:pt x="361" y="176"/>
                </a:lnTo>
                <a:lnTo>
                  <a:pt x="338" y="179"/>
                </a:lnTo>
                <a:lnTo>
                  <a:pt x="316" y="181"/>
                </a:lnTo>
                <a:lnTo>
                  <a:pt x="316" y="181"/>
                </a:lnTo>
                <a:lnTo>
                  <a:pt x="289" y="183"/>
                </a:lnTo>
                <a:lnTo>
                  <a:pt x="261" y="183"/>
                </a:lnTo>
                <a:lnTo>
                  <a:pt x="233" y="183"/>
                </a:lnTo>
                <a:lnTo>
                  <a:pt x="206" y="181"/>
                </a:lnTo>
                <a:lnTo>
                  <a:pt x="206" y="181"/>
                </a:lnTo>
                <a:lnTo>
                  <a:pt x="180" y="181"/>
                </a:lnTo>
                <a:lnTo>
                  <a:pt x="155" y="181"/>
                </a:lnTo>
                <a:lnTo>
                  <a:pt x="103" y="186"/>
                </a:lnTo>
                <a:lnTo>
                  <a:pt x="103" y="186"/>
                </a:lnTo>
                <a:lnTo>
                  <a:pt x="72" y="186"/>
                </a:lnTo>
                <a:lnTo>
                  <a:pt x="42" y="186"/>
                </a:lnTo>
                <a:lnTo>
                  <a:pt x="42" y="186"/>
                </a:lnTo>
                <a:lnTo>
                  <a:pt x="28" y="186"/>
                </a:lnTo>
                <a:lnTo>
                  <a:pt x="15" y="186"/>
                </a:lnTo>
                <a:lnTo>
                  <a:pt x="15" y="186"/>
                </a:lnTo>
                <a:lnTo>
                  <a:pt x="15" y="186"/>
                </a:lnTo>
                <a:lnTo>
                  <a:pt x="15" y="186"/>
                </a:lnTo>
                <a:lnTo>
                  <a:pt x="15" y="177"/>
                </a:lnTo>
                <a:lnTo>
                  <a:pt x="15" y="168"/>
                </a:lnTo>
                <a:lnTo>
                  <a:pt x="13" y="150"/>
                </a:lnTo>
                <a:lnTo>
                  <a:pt x="13" y="150"/>
                </a:lnTo>
                <a:lnTo>
                  <a:pt x="13" y="103"/>
                </a:lnTo>
                <a:lnTo>
                  <a:pt x="13" y="103"/>
                </a:lnTo>
                <a:lnTo>
                  <a:pt x="12" y="62"/>
                </a:lnTo>
                <a:lnTo>
                  <a:pt x="12" y="62"/>
                </a:lnTo>
                <a:lnTo>
                  <a:pt x="12" y="47"/>
                </a:lnTo>
                <a:lnTo>
                  <a:pt x="12" y="40"/>
                </a:lnTo>
                <a:lnTo>
                  <a:pt x="9" y="33"/>
                </a:lnTo>
                <a:lnTo>
                  <a:pt x="9" y="33"/>
                </a:lnTo>
                <a:lnTo>
                  <a:pt x="8" y="33"/>
                </a:lnTo>
                <a:lnTo>
                  <a:pt x="8" y="34"/>
                </a:lnTo>
                <a:lnTo>
                  <a:pt x="8" y="34"/>
                </a:lnTo>
                <a:lnTo>
                  <a:pt x="8" y="44"/>
                </a:lnTo>
                <a:lnTo>
                  <a:pt x="8" y="53"/>
                </a:lnTo>
                <a:lnTo>
                  <a:pt x="8" y="74"/>
                </a:lnTo>
                <a:lnTo>
                  <a:pt x="8" y="74"/>
                </a:lnTo>
                <a:lnTo>
                  <a:pt x="8" y="113"/>
                </a:lnTo>
                <a:lnTo>
                  <a:pt x="8" y="113"/>
                </a:lnTo>
                <a:lnTo>
                  <a:pt x="8" y="150"/>
                </a:lnTo>
                <a:lnTo>
                  <a:pt x="8" y="169"/>
                </a:lnTo>
                <a:lnTo>
                  <a:pt x="11" y="187"/>
                </a:lnTo>
                <a:lnTo>
                  <a:pt x="11" y="187"/>
                </a:lnTo>
                <a:lnTo>
                  <a:pt x="2" y="190"/>
                </a:lnTo>
                <a:lnTo>
                  <a:pt x="2" y="190"/>
                </a:lnTo>
                <a:lnTo>
                  <a:pt x="2" y="190"/>
                </a:lnTo>
                <a:lnTo>
                  <a:pt x="2" y="190"/>
                </a:lnTo>
                <a:lnTo>
                  <a:pt x="11" y="188"/>
                </a:lnTo>
                <a:lnTo>
                  <a:pt x="11" y="188"/>
                </a:lnTo>
                <a:lnTo>
                  <a:pt x="11" y="190"/>
                </a:lnTo>
                <a:lnTo>
                  <a:pt x="11" y="190"/>
                </a:lnTo>
                <a:lnTo>
                  <a:pt x="11" y="190"/>
                </a:lnTo>
                <a:lnTo>
                  <a:pt x="12" y="190"/>
                </a:lnTo>
                <a:lnTo>
                  <a:pt x="13" y="188"/>
                </a:lnTo>
                <a:lnTo>
                  <a:pt x="13" y="188"/>
                </a:lnTo>
                <a:lnTo>
                  <a:pt x="30" y="190"/>
                </a:lnTo>
                <a:lnTo>
                  <a:pt x="30" y="190"/>
                </a:lnTo>
                <a:lnTo>
                  <a:pt x="56" y="190"/>
                </a:lnTo>
                <a:lnTo>
                  <a:pt x="56" y="190"/>
                </a:lnTo>
                <a:lnTo>
                  <a:pt x="81" y="190"/>
                </a:lnTo>
                <a:lnTo>
                  <a:pt x="106" y="188"/>
                </a:lnTo>
                <a:lnTo>
                  <a:pt x="106" y="188"/>
                </a:lnTo>
                <a:lnTo>
                  <a:pt x="159" y="187"/>
                </a:lnTo>
                <a:lnTo>
                  <a:pt x="187" y="187"/>
                </a:lnTo>
                <a:lnTo>
                  <a:pt x="213" y="187"/>
                </a:lnTo>
                <a:lnTo>
                  <a:pt x="213" y="187"/>
                </a:lnTo>
                <a:lnTo>
                  <a:pt x="238" y="188"/>
                </a:lnTo>
                <a:lnTo>
                  <a:pt x="264" y="188"/>
                </a:lnTo>
                <a:lnTo>
                  <a:pt x="313" y="186"/>
                </a:lnTo>
                <a:lnTo>
                  <a:pt x="313" y="186"/>
                </a:lnTo>
                <a:lnTo>
                  <a:pt x="338" y="184"/>
                </a:lnTo>
                <a:lnTo>
                  <a:pt x="363" y="181"/>
                </a:lnTo>
                <a:lnTo>
                  <a:pt x="363" y="181"/>
                </a:lnTo>
                <a:lnTo>
                  <a:pt x="374" y="180"/>
                </a:lnTo>
                <a:lnTo>
                  <a:pt x="383" y="180"/>
                </a:lnTo>
                <a:lnTo>
                  <a:pt x="406" y="180"/>
                </a:lnTo>
                <a:lnTo>
                  <a:pt x="406" y="180"/>
                </a:lnTo>
                <a:lnTo>
                  <a:pt x="406" y="192"/>
                </a:lnTo>
                <a:lnTo>
                  <a:pt x="406" y="192"/>
                </a:lnTo>
                <a:lnTo>
                  <a:pt x="406" y="192"/>
                </a:lnTo>
                <a:lnTo>
                  <a:pt x="407" y="192"/>
                </a:lnTo>
                <a:lnTo>
                  <a:pt x="408" y="190"/>
                </a:lnTo>
                <a:lnTo>
                  <a:pt x="408" y="190"/>
                </a:lnTo>
                <a:lnTo>
                  <a:pt x="408" y="180"/>
                </a:lnTo>
                <a:lnTo>
                  <a:pt x="408" y="180"/>
                </a:lnTo>
                <a:lnTo>
                  <a:pt x="410" y="180"/>
                </a:lnTo>
                <a:lnTo>
                  <a:pt x="410" y="180"/>
                </a:lnTo>
                <a:lnTo>
                  <a:pt x="412" y="179"/>
                </a:lnTo>
                <a:lnTo>
                  <a:pt x="414" y="176"/>
                </a:lnTo>
                <a:lnTo>
                  <a:pt x="414" y="176"/>
                </a:lnTo>
                <a:lnTo>
                  <a:pt x="414" y="175"/>
                </a:lnTo>
                <a:lnTo>
                  <a:pt x="414" y="175"/>
                </a:lnTo>
                <a:lnTo>
                  <a:pt x="412" y="173"/>
                </a:lnTo>
                <a:lnTo>
                  <a:pt x="412" y="173"/>
                </a:lnTo>
                <a:lnTo>
                  <a:pt x="410" y="175"/>
                </a:lnTo>
                <a:lnTo>
                  <a:pt x="410" y="175"/>
                </a:lnTo>
                <a:lnTo>
                  <a:pt x="408" y="175"/>
                </a:lnTo>
                <a:lnTo>
                  <a:pt x="408" y="175"/>
                </a:lnTo>
                <a:lnTo>
                  <a:pt x="410" y="125"/>
                </a:lnTo>
                <a:lnTo>
                  <a:pt x="408" y="75"/>
                </a:lnTo>
                <a:lnTo>
                  <a:pt x="408" y="75"/>
                </a:lnTo>
                <a:lnTo>
                  <a:pt x="408" y="42"/>
                </a:lnTo>
                <a:lnTo>
                  <a:pt x="408" y="11"/>
                </a:lnTo>
                <a:lnTo>
                  <a:pt x="408" y="11"/>
                </a:lnTo>
                <a:lnTo>
                  <a:pt x="417" y="11"/>
                </a:lnTo>
                <a:lnTo>
                  <a:pt x="417" y="11"/>
                </a:lnTo>
                <a:lnTo>
                  <a:pt x="418" y="11"/>
                </a:lnTo>
                <a:lnTo>
                  <a:pt x="419" y="9"/>
                </a:lnTo>
                <a:lnTo>
                  <a:pt x="421" y="7"/>
                </a:lnTo>
                <a:lnTo>
                  <a:pt x="419" y="7"/>
                </a:lnTo>
                <a:lnTo>
                  <a:pt x="419" y="7"/>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20" name="TextBox 45"/>
          <p:cNvSpPr txBox="1"/>
          <p:nvPr/>
        </p:nvSpPr>
        <p:spPr>
          <a:xfrm>
            <a:off x="1288212" y="3034292"/>
            <a:ext cx="2839912" cy="2535822"/>
          </a:xfrm>
          <a:prstGeom prst="rect">
            <a:avLst/>
          </a:prstGeom>
          <a:noFill/>
        </p:spPr>
        <p:txBody>
          <a:bodyPr wrap="square" rtlCol="0">
            <a:spAutoFit/>
          </a:bodyPr>
          <a:lstStyle>
            <a:defPPr>
              <a:defRPr lang="zh-CN"/>
            </a:defPPr>
            <a:lvl1pPr>
              <a:lnSpc>
                <a:spcPct val="150000"/>
              </a:lnSpc>
              <a:defRPr sz="1200">
                <a:solidFill>
                  <a:schemeClr val="bg1"/>
                </a:solidFill>
                <a:latin typeface="微软雅黑" panose="020B0503020204020204" charset="-122"/>
                <a:ea typeface="微软雅黑" panose="020B0503020204020204" charset="-122"/>
              </a:defRPr>
            </a:lvl1pPr>
          </a:lstStyle>
          <a:p>
            <a:r>
              <a:rPr lang="zh-CN" altLang="en-US" sz="1800" dirty="0">
                <a:latin typeface="方正静蕾简体" pitchFamily="2" charset="-122"/>
                <a:ea typeface="方正静蕾简体" pitchFamily="2" charset="-122"/>
              </a:rPr>
              <a:t>此处添加文字说明此处添加文字说明此处添加文字说明此处添加文字说明此处添加文字说明此处添加文字说明此处添加文字说明此处添加文字说明</a:t>
            </a:r>
          </a:p>
        </p:txBody>
      </p:sp>
      <p:sp>
        <p:nvSpPr>
          <p:cNvPr id="122" name="文本框 201"/>
          <p:cNvSpPr txBox="1">
            <a:spLocks noChangeArrowheads="1"/>
          </p:cNvSpPr>
          <p:nvPr/>
        </p:nvSpPr>
        <p:spPr bwMode="auto">
          <a:xfrm>
            <a:off x="8721220" y="2533432"/>
            <a:ext cx="2342265" cy="438582"/>
          </a:xfrm>
          <a:prstGeom prst="rect">
            <a:avLst/>
          </a:prstGeom>
          <a:noFill/>
          <a:ln w="9525">
            <a:noFill/>
            <a:miter lim="800000"/>
          </a:ln>
        </p:spPr>
        <p:txBody>
          <a:bodyPr wrap="square" lIns="68580" tIns="34290" rIns="68580" bIns="34290">
            <a:spAutoFit/>
          </a:bodyPr>
          <a:lstStyle/>
          <a:p>
            <a:r>
              <a:rPr lang="zh-CN" altLang="en-US" sz="2400" dirty="0">
                <a:solidFill>
                  <a:schemeClr val="bg1"/>
                </a:solidFill>
                <a:latin typeface="方正静蕾简体" pitchFamily="2" charset="-122"/>
                <a:ea typeface="方正静蕾简体" pitchFamily="2" charset="-122"/>
              </a:rPr>
              <a:t>添加你的文本</a:t>
            </a:r>
          </a:p>
        </p:txBody>
      </p:sp>
      <p:sp>
        <p:nvSpPr>
          <p:cNvPr id="123" name="Freeform 16"/>
          <p:cNvSpPr/>
          <p:nvPr/>
        </p:nvSpPr>
        <p:spPr bwMode="auto">
          <a:xfrm>
            <a:off x="8532556" y="2502690"/>
            <a:ext cx="2357454" cy="500066"/>
          </a:xfrm>
          <a:custGeom>
            <a:avLst/>
            <a:gdLst/>
            <a:ahLst/>
            <a:cxnLst>
              <a:cxn ang="0">
                <a:pos x="408" y="5"/>
              </a:cxn>
              <a:cxn ang="0">
                <a:pos x="408" y="0"/>
              </a:cxn>
              <a:cxn ang="0">
                <a:pos x="407" y="5"/>
              </a:cxn>
              <a:cxn ang="0">
                <a:pos x="357" y="4"/>
              </a:cxn>
              <a:cxn ang="0">
                <a:pos x="210" y="12"/>
              </a:cxn>
              <a:cxn ang="0">
                <a:pos x="159" y="15"/>
              </a:cxn>
              <a:cxn ang="0">
                <a:pos x="107" y="19"/>
              </a:cxn>
              <a:cxn ang="0">
                <a:pos x="57" y="25"/>
              </a:cxn>
              <a:cxn ang="0">
                <a:pos x="22" y="30"/>
              </a:cxn>
              <a:cxn ang="0">
                <a:pos x="0" y="27"/>
              </a:cxn>
              <a:cxn ang="0">
                <a:pos x="6" y="31"/>
              </a:cxn>
              <a:cxn ang="0">
                <a:pos x="15" y="33"/>
              </a:cxn>
              <a:cxn ang="0">
                <a:pos x="39" y="30"/>
              </a:cxn>
              <a:cxn ang="0">
                <a:pos x="90" y="25"/>
              </a:cxn>
              <a:cxn ang="0">
                <a:pos x="129" y="20"/>
              </a:cxn>
              <a:cxn ang="0">
                <a:pos x="170" y="20"/>
              </a:cxn>
              <a:cxn ang="0">
                <a:pos x="250" y="14"/>
              </a:cxn>
              <a:cxn ang="0">
                <a:pos x="381" y="9"/>
              </a:cxn>
              <a:cxn ang="0">
                <a:pos x="406" y="41"/>
              </a:cxn>
              <a:cxn ang="0">
                <a:pos x="407" y="103"/>
              </a:cxn>
              <a:cxn ang="0">
                <a:pos x="406" y="175"/>
              </a:cxn>
              <a:cxn ang="0">
                <a:pos x="361" y="176"/>
              </a:cxn>
              <a:cxn ang="0">
                <a:pos x="316" y="181"/>
              </a:cxn>
              <a:cxn ang="0">
                <a:pos x="233" y="183"/>
              </a:cxn>
              <a:cxn ang="0">
                <a:pos x="180" y="181"/>
              </a:cxn>
              <a:cxn ang="0">
                <a:pos x="103" y="186"/>
              </a:cxn>
              <a:cxn ang="0">
                <a:pos x="42" y="186"/>
              </a:cxn>
              <a:cxn ang="0">
                <a:pos x="15" y="186"/>
              </a:cxn>
              <a:cxn ang="0">
                <a:pos x="15" y="177"/>
              </a:cxn>
              <a:cxn ang="0">
                <a:pos x="13" y="150"/>
              </a:cxn>
              <a:cxn ang="0">
                <a:pos x="12" y="62"/>
              </a:cxn>
              <a:cxn ang="0">
                <a:pos x="12" y="40"/>
              </a:cxn>
              <a:cxn ang="0">
                <a:pos x="8" y="33"/>
              </a:cxn>
              <a:cxn ang="0">
                <a:pos x="8" y="44"/>
              </a:cxn>
              <a:cxn ang="0">
                <a:pos x="8" y="74"/>
              </a:cxn>
              <a:cxn ang="0">
                <a:pos x="8" y="150"/>
              </a:cxn>
              <a:cxn ang="0">
                <a:pos x="11" y="187"/>
              </a:cxn>
              <a:cxn ang="0">
                <a:pos x="2" y="190"/>
              </a:cxn>
              <a:cxn ang="0">
                <a:pos x="11" y="188"/>
              </a:cxn>
              <a:cxn ang="0">
                <a:pos x="11" y="190"/>
              </a:cxn>
              <a:cxn ang="0">
                <a:pos x="13" y="188"/>
              </a:cxn>
              <a:cxn ang="0">
                <a:pos x="56" y="190"/>
              </a:cxn>
              <a:cxn ang="0">
                <a:pos x="106" y="188"/>
              </a:cxn>
              <a:cxn ang="0">
                <a:pos x="187" y="187"/>
              </a:cxn>
              <a:cxn ang="0">
                <a:pos x="238" y="188"/>
              </a:cxn>
              <a:cxn ang="0">
                <a:pos x="313" y="186"/>
              </a:cxn>
              <a:cxn ang="0">
                <a:pos x="363" y="181"/>
              </a:cxn>
              <a:cxn ang="0">
                <a:pos x="406" y="180"/>
              </a:cxn>
              <a:cxn ang="0">
                <a:pos x="406" y="192"/>
              </a:cxn>
              <a:cxn ang="0">
                <a:pos x="408" y="190"/>
              </a:cxn>
              <a:cxn ang="0">
                <a:pos x="408" y="180"/>
              </a:cxn>
              <a:cxn ang="0">
                <a:pos x="412" y="179"/>
              </a:cxn>
              <a:cxn ang="0">
                <a:pos x="414" y="175"/>
              </a:cxn>
              <a:cxn ang="0">
                <a:pos x="412" y="173"/>
              </a:cxn>
              <a:cxn ang="0">
                <a:pos x="408" y="175"/>
              </a:cxn>
              <a:cxn ang="0">
                <a:pos x="408" y="75"/>
              </a:cxn>
              <a:cxn ang="0">
                <a:pos x="408" y="11"/>
              </a:cxn>
              <a:cxn ang="0">
                <a:pos x="417" y="11"/>
              </a:cxn>
              <a:cxn ang="0">
                <a:pos x="421" y="7"/>
              </a:cxn>
            </a:cxnLst>
            <a:rect l="0" t="0" r="r" b="b"/>
            <a:pathLst>
              <a:path w="421" h="192">
                <a:moveTo>
                  <a:pt x="419" y="7"/>
                </a:moveTo>
                <a:lnTo>
                  <a:pt x="419" y="7"/>
                </a:lnTo>
                <a:lnTo>
                  <a:pt x="408" y="5"/>
                </a:lnTo>
                <a:lnTo>
                  <a:pt x="408" y="5"/>
                </a:lnTo>
                <a:lnTo>
                  <a:pt x="408" y="0"/>
                </a:lnTo>
                <a:lnTo>
                  <a:pt x="408" y="0"/>
                </a:lnTo>
                <a:lnTo>
                  <a:pt x="407" y="1"/>
                </a:lnTo>
                <a:lnTo>
                  <a:pt x="407" y="1"/>
                </a:lnTo>
                <a:lnTo>
                  <a:pt x="407" y="5"/>
                </a:lnTo>
                <a:lnTo>
                  <a:pt x="407" y="5"/>
                </a:lnTo>
                <a:lnTo>
                  <a:pt x="382" y="4"/>
                </a:lnTo>
                <a:lnTo>
                  <a:pt x="357" y="4"/>
                </a:lnTo>
                <a:lnTo>
                  <a:pt x="309" y="5"/>
                </a:lnTo>
                <a:lnTo>
                  <a:pt x="260" y="8"/>
                </a:lnTo>
                <a:lnTo>
                  <a:pt x="210" y="12"/>
                </a:lnTo>
                <a:lnTo>
                  <a:pt x="210" y="12"/>
                </a:lnTo>
                <a:lnTo>
                  <a:pt x="185" y="15"/>
                </a:lnTo>
                <a:lnTo>
                  <a:pt x="159" y="15"/>
                </a:lnTo>
                <a:lnTo>
                  <a:pt x="133" y="16"/>
                </a:lnTo>
                <a:lnTo>
                  <a:pt x="107" y="19"/>
                </a:lnTo>
                <a:lnTo>
                  <a:pt x="107" y="19"/>
                </a:lnTo>
                <a:lnTo>
                  <a:pt x="82" y="22"/>
                </a:lnTo>
                <a:lnTo>
                  <a:pt x="57" y="25"/>
                </a:lnTo>
                <a:lnTo>
                  <a:pt x="57" y="25"/>
                </a:lnTo>
                <a:lnTo>
                  <a:pt x="30" y="29"/>
                </a:lnTo>
                <a:lnTo>
                  <a:pt x="30" y="29"/>
                </a:lnTo>
                <a:lnTo>
                  <a:pt x="22" y="30"/>
                </a:lnTo>
                <a:lnTo>
                  <a:pt x="15" y="30"/>
                </a:lnTo>
                <a:lnTo>
                  <a:pt x="0" y="27"/>
                </a:lnTo>
                <a:lnTo>
                  <a:pt x="0" y="27"/>
                </a:lnTo>
                <a:lnTo>
                  <a:pt x="0" y="27"/>
                </a:lnTo>
                <a:lnTo>
                  <a:pt x="0" y="27"/>
                </a:lnTo>
                <a:lnTo>
                  <a:pt x="6" y="31"/>
                </a:lnTo>
                <a:lnTo>
                  <a:pt x="11" y="33"/>
                </a:lnTo>
                <a:lnTo>
                  <a:pt x="15" y="33"/>
                </a:lnTo>
                <a:lnTo>
                  <a:pt x="15" y="33"/>
                </a:lnTo>
                <a:lnTo>
                  <a:pt x="27" y="31"/>
                </a:lnTo>
                <a:lnTo>
                  <a:pt x="39" y="30"/>
                </a:lnTo>
                <a:lnTo>
                  <a:pt x="39" y="30"/>
                </a:lnTo>
                <a:lnTo>
                  <a:pt x="66" y="26"/>
                </a:lnTo>
                <a:lnTo>
                  <a:pt x="90" y="25"/>
                </a:lnTo>
                <a:lnTo>
                  <a:pt x="90" y="25"/>
                </a:lnTo>
                <a:lnTo>
                  <a:pt x="104" y="23"/>
                </a:lnTo>
                <a:lnTo>
                  <a:pt x="117" y="22"/>
                </a:lnTo>
                <a:lnTo>
                  <a:pt x="129" y="20"/>
                </a:lnTo>
                <a:lnTo>
                  <a:pt x="143" y="19"/>
                </a:lnTo>
                <a:lnTo>
                  <a:pt x="143" y="19"/>
                </a:lnTo>
                <a:lnTo>
                  <a:pt x="170" y="20"/>
                </a:lnTo>
                <a:lnTo>
                  <a:pt x="198" y="19"/>
                </a:lnTo>
                <a:lnTo>
                  <a:pt x="198" y="19"/>
                </a:lnTo>
                <a:lnTo>
                  <a:pt x="250" y="14"/>
                </a:lnTo>
                <a:lnTo>
                  <a:pt x="302" y="9"/>
                </a:lnTo>
                <a:lnTo>
                  <a:pt x="355" y="8"/>
                </a:lnTo>
                <a:lnTo>
                  <a:pt x="381" y="9"/>
                </a:lnTo>
                <a:lnTo>
                  <a:pt x="407" y="11"/>
                </a:lnTo>
                <a:lnTo>
                  <a:pt x="407" y="11"/>
                </a:lnTo>
                <a:lnTo>
                  <a:pt x="406" y="41"/>
                </a:lnTo>
                <a:lnTo>
                  <a:pt x="406" y="73"/>
                </a:lnTo>
                <a:lnTo>
                  <a:pt x="406" y="73"/>
                </a:lnTo>
                <a:lnTo>
                  <a:pt x="407" y="103"/>
                </a:lnTo>
                <a:lnTo>
                  <a:pt x="407" y="133"/>
                </a:lnTo>
                <a:lnTo>
                  <a:pt x="407" y="133"/>
                </a:lnTo>
                <a:lnTo>
                  <a:pt x="406" y="175"/>
                </a:lnTo>
                <a:lnTo>
                  <a:pt x="406" y="175"/>
                </a:lnTo>
                <a:lnTo>
                  <a:pt x="361" y="176"/>
                </a:lnTo>
                <a:lnTo>
                  <a:pt x="361" y="176"/>
                </a:lnTo>
                <a:lnTo>
                  <a:pt x="338" y="179"/>
                </a:lnTo>
                <a:lnTo>
                  <a:pt x="316" y="181"/>
                </a:lnTo>
                <a:lnTo>
                  <a:pt x="316" y="181"/>
                </a:lnTo>
                <a:lnTo>
                  <a:pt x="289" y="183"/>
                </a:lnTo>
                <a:lnTo>
                  <a:pt x="261" y="183"/>
                </a:lnTo>
                <a:lnTo>
                  <a:pt x="233" y="183"/>
                </a:lnTo>
                <a:lnTo>
                  <a:pt x="206" y="181"/>
                </a:lnTo>
                <a:lnTo>
                  <a:pt x="206" y="181"/>
                </a:lnTo>
                <a:lnTo>
                  <a:pt x="180" y="181"/>
                </a:lnTo>
                <a:lnTo>
                  <a:pt x="155" y="181"/>
                </a:lnTo>
                <a:lnTo>
                  <a:pt x="103" y="186"/>
                </a:lnTo>
                <a:lnTo>
                  <a:pt x="103" y="186"/>
                </a:lnTo>
                <a:lnTo>
                  <a:pt x="72" y="186"/>
                </a:lnTo>
                <a:lnTo>
                  <a:pt x="42" y="186"/>
                </a:lnTo>
                <a:lnTo>
                  <a:pt x="42" y="186"/>
                </a:lnTo>
                <a:lnTo>
                  <a:pt x="28" y="186"/>
                </a:lnTo>
                <a:lnTo>
                  <a:pt x="15" y="186"/>
                </a:lnTo>
                <a:lnTo>
                  <a:pt x="15" y="186"/>
                </a:lnTo>
                <a:lnTo>
                  <a:pt x="15" y="186"/>
                </a:lnTo>
                <a:lnTo>
                  <a:pt x="15" y="186"/>
                </a:lnTo>
                <a:lnTo>
                  <a:pt x="15" y="177"/>
                </a:lnTo>
                <a:lnTo>
                  <a:pt x="15" y="168"/>
                </a:lnTo>
                <a:lnTo>
                  <a:pt x="13" y="150"/>
                </a:lnTo>
                <a:lnTo>
                  <a:pt x="13" y="150"/>
                </a:lnTo>
                <a:lnTo>
                  <a:pt x="13" y="103"/>
                </a:lnTo>
                <a:lnTo>
                  <a:pt x="13" y="103"/>
                </a:lnTo>
                <a:lnTo>
                  <a:pt x="12" y="62"/>
                </a:lnTo>
                <a:lnTo>
                  <a:pt x="12" y="62"/>
                </a:lnTo>
                <a:lnTo>
                  <a:pt x="12" y="47"/>
                </a:lnTo>
                <a:lnTo>
                  <a:pt x="12" y="40"/>
                </a:lnTo>
                <a:lnTo>
                  <a:pt x="9" y="33"/>
                </a:lnTo>
                <a:lnTo>
                  <a:pt x="9" y="33"/>
                </a:lnTo>
                <a:lnTo>
                  <a:pt x="8" y="33"/>
                </a:lnTo>
                <a:lnTo>
                  <a:pt x="8" y="34"/>
                </a:lnTo>
                <a:lnTo>
                  <a:pt x="8" y="34"/>
                </a:lnTo>
                <a:lnTo>
                  <a:pt x="8" y="44"/>
                </a:lnTo>
                <a:lnTo>
                  <a:pt x="8" y="53"/>
                </a:lnTo>
                <a:lnTo>
                  <a:pt x="8" y="74"/>
                </a:lnTo>
                <a:lnTo>
                  <a:pt x="8" y="74"/>
                </a:lnTo>
                <a:lnTo>
                  <a:pt x="8" y="113"/>
                </a:lnTo>
                <a:lnTo>
                  <a:pt x="8" y="113"/>
                </a:lnTo>
                <a:lnTo>
                  <a:pt x="8" y="150"/>
                </a:lnTo>
                <a:lnTo>
                  <a:pt x="8" y="169"/>
                </a:lnTo>
                <a:lnTo>
                  <a:pt x="11" y="187"/>
                </a:lnTo>
                <a:lnTo>
                  <a:pt x="11" y="187"/>
                </a:lnTo>
                <a:lnTo>
                  <a:pt x="2" y="190"/>
                </a:lnTo>
                <a:lnTo>
                  <a:pt x="2" y="190"/>
                </a:lnTo>
                <a:lnTo>
                  <a:pt x="2" y="190"/>
                </a:lnTo>
                <a:lnTo>
                  <a:pt x="2" y="190"/>
                </a:lnTo>
                <a:lnTo>
                  <a:pt x="11" y="188"/>
                </a:lnTo>
                <a:lnTo>
                  <a:pt x="11" y="188"/>
                </a:lnTo>
                <a:lnTo>
                  <a:pt x="11" y="190"/>
                </a:lnTo>
                <a:lnTo>
                  <a:pt x="11" y="190"/>
                </a:lnTo>
                <a:lnTo>
                  <a:pt x="11" y="190"/>
                </a:lnTo>
                <a:lnTo>
                  <a:pt x="12" y="190"/>
                </a:lnTo>
                <a:lnTo>
                  <a:pt x="13" y="188"/>
                </a:lnTo>
                <a:lnTo>
                  <a:pt x="13" y="188"/>
                </a:lnTo>
                <a:lnTo>
                  <a:pt x="30" y="190"/>
                </a:lnTo>
                <a:lnTo>
                  <a:pt x="30" y="190"/>
                </a:lnTo>
                <a:lnTo>
                  <a:pt x="56" y="190"/>
                </a:lnTo>
                <a:lnTo>
                  <a:pt x="56" y="190"/>
                </a:lnTo>
                <a:lnTo>
                  <a:pt x="81" y="190"/>
                </a:lnTo>
                <a:lnTo>
                  <a:pt x="106" y="188"/>
                </a:lnTo>
                <a:lnTo>
                  <a:pt x="106" y="188"/>
                </a:lnTo>
                <a:lnTo>
                  <a:pt x="159" y="187"/>
                </a:lnTo>
                <a:lnTo>
                  <a:pt x="187" y="187"/>
                </a:lnTo>
                <a:lnTo>
                  <a:pt x="213" y="187"/>
                </a:lnTo>
                <a:lnTo>
                  <a:pt x="213" y="187"/>
                </a:lnTo>
                <a:lnTo>
                  <a:pt x="238" y="188"/>
                </a:lnTo>
                <a:lnTo>
                  <a:pt x="264" y="188"/>
                </a:lnTo>
                <a:lnTo>
                  <a:pt x="313" y="186"/>
                </a:lnTo>
                <a:lnTo>
                  <a:pt x="313" y="186"/>
                </a:lnTo>
                <a:lnTo>
                  <a:pt x="338" y="184"/>
                </a:lnTo>
                <a:lnTo>
                  <a:pt x="363" y="181"/>
                </a:lnTo>
                <a:lnTo>
                  <a:pt x="363" y="181"/>
                </a:lnTo>
                <a:lnTo>
                  <a:pt x="374" y="180"/>
                </a:lnTo>
                <a:lnTo>
                  <a:pt x="383" y="180"/>
                </a:lnTo>
                <a:lnTo>
                  <a:pt x="406" y="180"/>
                </a:lnTo>
                <a:lnTo>
                  <a:pt x="406" y="180"/>
                </a:lnTo>
                <a:lnTo>
                  <a:pt x="406" y="192"/>
                </a:lnTo>
                <a:lnTo>
                  <a:pt x="406" y="192"/>
                </a:lnTo>
                <a:lnTo>
                  <a:pt x="406" y="192"/>
                </a:lnTo>
                <a:lnTo>
                  <a:pt x="407" y="192"/>
                </a:lnTo>
                <a:lnTo>
                  <a:pt x="408" y="190"/>
                </a:lnTo>
                <a:lnTo>
                  <a:pt x="408" y="190"/>
                </a:lnTo>
                <a:lnTo>
                  <a:pt x="408" y="180"/>
                </a:lnTo>
                <a:lnTo>
                  <a:pt x="408" y="180"/>
                </a:lnTo>
                <a:lnTo>
                  <a:pt x="410" y="180"/>
                </a:lnTo>
                <a:lnTo>
                  <a:pt x="410" y="180"/>
                </a:lnTo>
                <a:lnTo>
                  <a:pt x="412" y="179"/>
                </a:lnTo>
                <a:lnTo>
                  <a:pt x="414" y="176"/>
                </a:lnTo>
                <a:lnTo>
                  <a:pt x="414" y="176"/>
                </a:lnTo>
                <a:lnTo>
                  <a:pt x="414" y="175"/>
                </a:lnTo>
                <a:lnTo>
                  <a:pt x="414" y="175"/>
                </a:lnTo>
                <a:lnTo>
                  <a:pt x="412" y="173"/>
                </a:lnTo>
                <a:lnTo>
                  <a:pt x="412" y="173"/>
                </a:lnTo>
                <a:lnTo>
                  <a:pt x="410" y="175"/>
                </a:lnTo>
                <a:lnTo>
                  <a:pt x="410" y="175"/>
                </a:lnTo>
                <a:lnTo>
                  <a:pt x="408" y="175"/>
                </a:lnTo>
                <a:lnTo>
                  <a:pt x="408" y="175"/>
                </a:lnTo>
                <a:lnTo>
                  <a:pt x="410" y="125"/>
                </a:lnTo>
                <a:lnTo>
                  <a:pt x="408" y="75"/>
                </a:lnTo>
                <a:lnTo>
                  <a:pt x="408" y="75"/>
                </a:lnTo>
                <a:lnTo>
                  <a:pt x="408" y="42"/>
                </a:lnTo>
                <a:lnTo>
                  <a:pt x="408" y="11"/>
                </a:lnTo>
                <a:lnTo>
                  <a:pt x="408" y="11"/>
                </a:lnTo>
                <a:lnTo>
                  <a:pt x="417" y="11"/>
                </a:lnTo>
                <a:lnTo>
                  <a:pt x="417" y="11"/>
                </a:lnTo>
                <a:lnTo>
                  <a:pt x="418" y="11"/>
                </a:lnTo>
                <a:lnTo>
                  <a:pt x="419" y="9"/>
                </a:lnTo>
                <a:lnTo>
                  <a:pt x="421" y="7"/>
                </a:lnTo>
                <a:lnTo>
                  <a:pt x="419" y="7"/>
                </a:lnTo>
                <a:lnTo>
                  <a:pt x="419" y="7"/>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24" name="TextBox 45"/>
          <p:cNvSpPr txBox="1"/>
          <p:nvPr/>
        </p:nvSpPr>
        <p:spPr>
          <a:xfrm>
            <a:off x="8472396" y="3033498"/>
            <a:ext cx="2839912" cy="2535822"/>
          </a:xfrm>
          <a:prstGeom prst="rect">
            <a:avLst/>
          </a:prstGeom>
          <a:noFill/>
        </p:spPr>
        <p:txBody>
          <a:bodyPr wrap="square" rtlCol="0">
            <a:spAutoFit/>
          </a:bodyPr>
          <a:lstStyle>
            <a:defPPr>
              <a:defRPr lang="zh-CN"/>
            </a:defPPr>
            <a:lvl1pPr>
              <a:lnSpc>
                <a:spcPct val="150000"/>
              </a:lnSpc>
              <a:defRPr sz="1200">
                <a:solidFill>
                  <a:schemeClr val="bg1"/>
                </a:solidFill>
                <a:latin typeface="微软雅黑" panose="020B0503020204020204" charset="-122"/>
                <a:ea typeface="微软雅黑" panose="020B0503020204020204" charset="-122"/>
              </a:defRPr>
            </a:lvl1pPr>
          </a:lstStyle>
          <a:p>
            <a:r>
              <a:rPr lang="zh-CN" altLang="en-US" sz="1800" dirty="0">
                <a:latin typeface="方正静蕾简体" pitchFamily="2" charset="-122"/>
                <a:ea typeface="方正静蕾简体" pitchFamily="2" charset="-122"/>
              </a:rPr>
              <a:t>此处添加文字说明此处添加文字说明此处添加文字说明此处添加文字说明此处添加文字说明此处添加文字说明此处添加文字说明此处添加文字说明</a:t>
            </a:r>
          </a:p>
        </p:txBody>
      </p:sp>
      <p:grpSp>
        <p:nvGrpSpPr>
          <p:cNvPr id="127" name="Group 4"/>
          <p:cNvGrpSpPr>
            <a:grpSpLocks noChangeAspect="1"/>
          </p:cNvGrpSpPr>
          <p:nvPr/>
        </p:nvGrpSpPr>
        <p:grpSpPr bwMode="auto">
          <a:xfrm rot="891772">
            <a:off x="521512" y="551543"/>
            <a:ext cx="507974" cy="919389"/>
            <a:chOff x="472" y="425"/>
            <a:chExt cx="363" cy="657"/>
          </a:xfrm>
        </p:grpSpPr>
        <p:sp>
          <p:nvSpPr>
            <p:cNvPr id="128" name="Freeform 5"/>
            <p:cNvSpPr>
              <a:spLocks noEditPoints="1"/>
            </p:cNvSpPr>
            <p:nvPr/>
          </p:nvSpPr>
          <p:spPr bwMode="auto">
            <a:xfrm>
              <a:off x="472" y="425"/>
              <a:ext cx="335" cy="657"/>
            </a:xfrm>
            <a:custGeom>
              <a:avLst/>
              <a:gdLst>
                <a:gd name="T0" fmla="*/ 81 w 154"/>
                <a:gd name="T1" fmla="*/ 9 h 305"/>
                <a:gd name="T2" fmla="*/ 48 w 154"/>
                <a:gd name="T3" fmla="*/ 43 h 305"/>
                <a:gd name="T4" fmla="*/ 49 w 154"/>
                <a:gd name="T5" fmla="*/ 47 h 305"/>
                <a:gd name="T6" fmla="*/ 30 w 154"/>
                <a:gd name="T7" fmla="*/ 143 h 305"/>
                <a:gd name="T8" fmla="*/ 21 w 154"/>
                <a:gd name="T9" fmla="*/ 158 h 305"/>
                <a:gd name="T10" fmla="*/ 88 w 154"/>
                <a:gd name="T11" fmla="*/ 243 h 305"/>
                <a:gd name="T12" fmla="*/ 101 w 154"/>
                <a:gd name="T13" fmla="*/ 243 h 305"/>
                <a:gd name="T14" fmla="*/ 91 w 154"/>
                <a:gd name="T15" fmla="*/ 285 h 305"/>
                <a:gd name="T16" fmla="*/ 85 w 154"/>
                <a:gd name="T17" fmla="*/ 275 h 305"/>
                <a:gd name="T18" fmla="*/ 81 w 154"/>
                <a:gd name="T19" fmla="*/ 278 h 305"/>
                <a:gd name="T20" fmla="*/ 85 w 154"/>
                <a:gd name="T21" fmla="*/ 303 h 305"/>
                <a:gd name="T22" fmla="*/ 110 w 154"/>
                <a:gd name="T23" fmla="*/ 247 h 305"/>
                <a:gd name="T24" fmla="*/ 107 w 154"/>
                <a:gd name="T25" fmla="*/ 238 h 305"/>
                <a:gd name="T26" fmla="*/ 85 w 154"/>
                <a:gd name="T27" fmla="*/ 164 h 305"/>
                <a:gd name="T28" fmla="*/ 81 w 154"/>
                <a:gd name="T29" fmla="*/ 151 h 305"/>
                <a:gd name="T30" fmla="*/ 80 w 154"/>
                <a:gd name="T31" fmla="*/ 143 h 305"/>
                <a:gd name="T32" fmla="*/ 67 w 154"/>
                <a:gd name="T33" fmla="*/ 92 h 305"/>
                <a:gd name="T34" fmla="*/ 85 w 154"/>
                <a:gd name="T35" fmla="*/ 39 h 305"/>
                <a:gd name="T36" fmla="*/ 81 w 154"/>
                <a:gd name="T37" fmla="*/ 11 h 305"/>
                <a:gd name="T38" fmla="*/ 103 w 154"/>
                <a:gd name="T39" fmla="*/ 228 h 305"/>
                <a:gd name="T40" fmla="*/ 85 w 154"/>
                <a:gd name="T41" fmla="*/ 174 h 305"/>
                <a:gd name="T42" fmla="*/ 76 w 154"/>
                <a:gd name="T43" fmla="*/ 143 h 305"/>
                <a:gd name="T44" fmla="*/ 78 w 154"/>
                <a:gd name="T45" fmla="*/ 151 h 305"/>
                <a:gd name="T46" fmla="*/ 45 w 154"/>
                <a:gd name="T47" fmla="*/ 189 h 305"/>
                <a:gd name="T48" fmla="*/ 81 w 154"/>
                <a:gd name="T49" fmla="*/ 174 h 305"/>
                <a:gd name="T50" fmla="*/ 85 w 154"/>
                <a:gd name="T51" fmla="*/ 192 h 305"/>
                <a:gd name="T52" fmla="*/ 96 w 154"/>
                <a:gd name="T53" fmla="*/ 231 h 305"/>
                <a:gd name="T54" fmla="*/ 81 w 154"/>
                <a:gd name="T55" fmla="*/ 233 h 305"/>
                <a:gd name="T56" fmla="*/ 36 w 154"/>
                <a:gd name="T57" fmla="*/ 147 h 305"/>
                <a:gd name="T58" fmla="*/ 38 w 154"/>
                <a:gd name="T59" fmla="*/ 143 h 305"/>
                <a:gd name="T60" fmla="*/ 76 w 154"/>
                <a:gd name="T61" fmla="*/ 143 h 305"/>
                <a:gd name="T62" fmla="*/ 75 w 154"/>
                <a:gd name="T63" fmla="*/ 47 h 305"/>
                <a:gd name="T64" fmla="*/ 68 w 154"/>
                <a:gd name="T65" fmla="*/ 75 h 305"/>
                <a:gd name="T66" fmla="*/ 57 w 154"/>
                <a:gd name="T67" fmla="*/ 47 h 305"/>
                <a:gd name="T68" fmla="*/ 57 w 154"/>
                <a:gd name="T69" fmla="*/ 19 h 305"/>
                <a:gd name="T70" fmla="*/ 76 w 154"/>
                <a:gd name="T71" fmla="*/ 43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305">
                  <a:moveTo>
                    <a:pt x="81" y="11"/>
                  </a:moveTo>
                  <a:cubicBezTo>
                    <a:pt x="81" y="10"/>
                    <a:pt x="81" y="10"/>
                    <a:pt x="81" y="9"/>
                  </a:cubicBezTo>
                  <a:cubicBezTo>
                    <a:pt x="78" y="2"/>
                    <a:pt x="64" y="0"/>
                    <a:pt x="58" y="4"/>
                  </a:cubicBezTo>
                  <a:cubicBezTo>
                    <a:pt x="48" y="10"/>
                    <a:pt x="47" y="33"/>
                    <a:pt x="48" y="43"/>
                  </a:cubicBezTo>
                  <a:cubicBezTo>
                    <a:pt x="48" y="43"/>
                    <a:pt x="48" y="43"/>
                    <a:pt x="48" y="43"/>
                  </a:cubicBezTo>
                  <a:cubicBezTo>
                    <a:pt x="48" y="44"/>
                    <a:pt x="48" y="46"/>
                    <a:pt x="49" y="47"/>
                  </a:cubicBezTo>
                  <a:cubicBezTo>
                    <a:pt x="51" y="63"/>
                    <a:pt x="56" y="78"/>
                    <a:pt x="61" y="93"/>
                  </a:cubicBezTo>
                  <a:cubicBezTo>
                    <a:pt x="52" y="110"/>
                    <a:pt x="39" y="126"/>
                    <a:pt x="30" y="143"/>
                  </a:cubicBezTo>
                  <a:cubicBezTo>
                    <a:pt x="29" y="144"/>
                    <a:pt x="28" y="146"/>
                    <a:pt x="27" y="147"/>
                  </a:cubicBezTo>
                  <a:cubicBezTo>
                    <a:pt x="25" y="151"/>
                    <a:pt x="23" y="154"/>
                    <a:pt x="21" y="158"/>
                  </a:cubicBezTo>
                  <a:cubicBezTo>
                    <a:pt x="0" y="205"/>
                    <a:pt x="32" y="238"/>
                    <a:pt x="69" y="243"/>
                  </a:cubicBezTo>
                  <a:cubicBezTo>
                    <a:pt x="75" y="244"/>
                    <a:pt x="82" y="244"/>
                    <a:pt x="88" y="243"/>
                  </a:cubicBezTo>
                  <a:cubicBezTo>
                    <a:pt x="92" y="242"/>
                    <a:pt x="96" y="242"/>
                    <a:pt x="100" y="240"/>
                  </a:cubicBezTo>
                  <a:cubicBezTo>
                    <a:pt x="100" y="241"/>
                    <a:pt x="100" y="242"/>
                    <a:pt x="101" y="243"/>
                  </a:cubicBezTo>
                  <a:cubicBezTo>
                    <a:pt x="101" y="244"/>
                    <a:pt x="101" y="246"/>
                    <a:pt x="102" y="247"/>
                  </a:cubicBezTo>
                  <a:cubicBezTo>
                    <a:pt x="104" y="258"/>
                    <a:pt x="103" y="270"/>
                    <a:pt x="91" y="285"/>
                  </a:cubicBezTo>
                  <a:cubicBezTo>
                    <a:pt x="91" y="284"/>
                    <a:pt x="91" y="284"/>
                    <a:pt x="91" y="284"/>
                  </a:cubicBezTo>
                  <a:cubicBezTo>
                    <a:pt x="92" y="280"/>
                    <a:pt x="89" y="276"/>
                    <a:pt x="85" y="275"/>
                  </a:cubicBezTo>
                  <a:cubicBezTo>
                    <a:pt x="84" y="275"/>
                    <a:pt x="82" y="276"/>
                    <a:pt x="81" y="277"/>
                  </a:cubicBezTo>
                  <a:cubicBezTo>
                    <a:pt x="81" y="277"/>
                    <a:pt x="81" y="277"/>
                    <a:pt x="81" y="278"/>
                  </a:cubicBezTo>
                  <a:cubicBezTo>
                    <a:pt x="74" y="285"/>
                    <a:pt x="75" y="295"/>
                    <a:pt x="81" y="300"/>
                  </a:cubicBezTo>
                  <a:cubicBezTo>
                    <a:pt x="82" y="301"/>
                    <a:pt x="84" y="302"/>
                    <a:pt x="85" y="303"/>
                  </a:cubicBezTo>
                  <a:cubicBezTo>
                    <a:pt x="88" y="304"/>
                    <a:pt x="92" y="305"/>
                    <a:pt x="97" y="304"/>
                  </a:cubicBezTo>
                  <a:cubicBezTo>
                    <a:pt x="120" y="297"/>
                    <a:pt x="117" y="271"/>
                    <a:pt x="110" y="247"/>
                  </a:cubicBezTo>
                  <a:cubicBezTo>
                    <a:pt x="109" y="246"/>
                    <a:pt x="109" y="244"/>
                    <a:pt x="109" y="243"/>
                  </a:cubicBezTo>
                  <a:cubicBezTo>
                    <a:pt x="108" y="241"/>
                    <a:pt x="107" y="239"/>
                    <a:pt x="107" y="238"/>
                  </a:cubicBezTo>
                  <a:cubicBezTo>
                    <a:pt x="117" y="233"/>
                    <a:pt x="127" y="226"/>
                    <a:pt x="134" y="215"/>
                  </a:cubicBezTo>
                  <a:cubicBezTo>
                    <a:pt x="154" y="188"/>
                    <a:pt x="117" y="163"/>
                    <a:pt x="85" y="164"/>
                  </a:cubicBezTo>
                  <a:cubicBezTo>
                    <a:pt x="84" y="164"/>
                    <a:pt x="84" y="164"/>
                    <a:pt x="83" y="164"/>
                  </a:cubicBezTo>
                  <a:cubicBezTo>
                    <a:pt x="83" y="159"/>
                    <a:pt x="82" y="155"/>
                    <a:pt x="81" y="151"/>
                  </a:cubicBezTo>
                  <a:cubicBezTo>
                    <a:pt x="81" y="149"/>
                    <a:pt x="81" y="148"/>
                    <a:pt x="80" y="147"/>
                  </a:cubicBezTo>
                  <a:cubicBezTo>
                    <a:pt x="80" y="146"/>
                    <a:pt x="80" y="144"/>
                    <a:pt x="80" y="143"/>
                  </a:cubicBezTo>
                  <a:cubicBezTo>
                    <a:pt x="77" y="131"/>
                    <a:pt x="75" y="119"/>
                    <a:pt x="72" y="108"/>
                  </a:cubicBezTo>
                  <a:cubicBezTo>
                    <a:pt x="71" y="103"/>
                    <a:pt x="69" y="97"/>
                    <a:pt x="67" y="92"/>
                  </a:cubicBezTo>
                  <a:cubicBezTo>
                    <a:pt x="73" y="81"/>
                    <a:pt x="78" y="71"/>
                    <a:pt x="81" y="60"/>
                  </a:cubicBezTo>
                  <a:cubicBezTo>
                    <a:pt x="83" y="53"/>
                    <a:pt x="85" y="46"/>
                    <a:pt x="85" y="39"/>
                  </a:cubicBezTo>
                  <a:cubicBezTo>
                    <a:pt x="85" y="35"/>
                    <a:pt x="85" y="32"/>
                    <a:pt x="85" y="29"/>
                  </a:cubicBezTo>
                  <a:cubicBezTo>
                    <a:pt x="85" y="23"/>
                    <a:pt x="83" y="17"/>
                    <a:pt x="81" y="11"/>
                  </a:cubicBezTo>
                  <a:close/>
                  <a:moveTo>
                    <a:pt x="109" y="225"/>
                  </a:moveTo>
                  <a:cubicBezTo>
                    <a:pt x="107" y="226"/>
                    <a:pt x="105" y="228"/>
                    <a:pt x="103" y="228"/>
                  </a:cubicBezTo>
                  <a:cubicBezTo>
                    <a:pt x="101" y="222"/>
                    <a:pt x="98" y="216"/>
                    <a:pt x="97" y="213"/>
                  </a:cubicBezTo>
                  <a:cubicBezTo>
                    <a:pt x="92" y="200"/>
                    <a:pt x="88" y="187"/>
                    <a:pt x="85" y="174"/>
                  </a:cubicBezTo>
                  <a:cubicBezTo>
                    <a:pt x="115" y="174"/>
                    <a:pt x="144" y="202"/>
                    <a:pt x="109" y="225"/>
                  </a:cubicBezTo>
                  <a:close/>
                  <a:moveTo>
                    <a:pt x="76" y="143"/>
                  </a:moveTo>
                  <a:cubicBezTo>
                    <a:pt x="76" y="144"/>
                    <a:pt x="76" y="146"/>
                    <a:pt x="77" y="147"/>
                  </a:cubicBezTo>
                  <a:cubicBezTo>
                    <a:pt x="77" y="148"/>
                    <a:pt x="77" y="150"/>
                    <a:pt x="78" y="151"/>
                  </a:cubicBezTo>
                  <a:cubicBezTo>
                    <a:pt x="78" y="155"/>
                    <a:pt x="79" y="160"/>
                    <a:pt x="80" y="164"/>
                  </a:cubicBezTo>
                  <a:cubicBezTo>
                    <a:pt x="64" y="165"/>
                    <a:pt x="50" y="173"/>
                    <a:pt x="45" y="189"/>
                  </a:cubicBezTo>
                  <a:cubicBezTo>
                    <a:pt x="44" y="192"/>
                    <a:pt x="49" y="194"/>
                    <a:pt x="51" y="191"/>
                  </a:cubicBezTo>
                  <a:cubicBezTo>
                    <a:pt x="59" y="180"/>
                    <a:pt x="70" y="175"/>
                    <a:pt x="81" y="174"/>
                  </a:cubicBezTo>
                  <a:cubicBezTo>
                    <a:pt x="81" y="174"/>
                    <a:pt x="82" y="174"/>
                    <a:pt x="82" y="174"/>
                  </a:cubicBezTo>
                  <a:cubicBezTo>
                    <a:pt x="83" y="180"/>
                    <a:pt x="84" y="186"/>
                    <a:pt x="85" y="192"/>
                  </a:cubicBezTo>
                  <a:cubicBezTo>
                    <a:pt x="87" y="199"/>
                    <a:pt x="88" y="207"/>
                    <a:pt x="91" y="214"/>
                  </a:cubicBezTo>
                  <a:cubicBezTo>
                    <a:pt x="92" y="220"/>
                    <a:pt x="94" y="226"/>
                    <a:pt x="96" y="231"/>
                  </a:cubicBezTo>
                  <a:cubicBezTo>
                    <a:pt x="93" y="232"/>
                    <a:pt x="89" y="233"/>
                    <a:pt x="85" y="233"/>
                  </a:cubicBezTo>
                  <a:cubicBezTo>
                    <a:pt x="84" y="233"/>
                    <a:pt x="82" y="233"/>
                    <a:pt x="81" y="233"/>
                  </a:cubicBezTo>
                  <a:cubicBezTo>
                    <a:pt x="67" y="233"/>
                    <a:pt x="52" y="228"/>
                    <a:pt x="41" y="223"/>
                  </a:cubicBezTo>
                  <a:cubicBezTo>
                    <a:pt x="9" y="206"/>
                    <a:pt x="24" y="170"/>
                    <a:pt x="36" y="147"/>
                  </a:cubicBezTo>
                  <a:cubicBezTo>
                    <a:pt x="36" y="146"/>
                    <a:pt x="36" y="145"/>
                    <a:pt x="37" y="144"/>
                  </a:cubicBezTo>
                  <a:cubicBezTo>
                    <a:pt x="37" y="144"/>
                    <a:pt x="37" y="143"/>
                    <a:pt x="38" y="143"/>
                  </a:cubicBezTo>
                  <a:cubicBezTo>
                    <a:pt x="45" y="130"/>
                    <a:pt x="54" y="116"/>
                    <a:pt x="63" y="100"/>
                  </a:cubicBezTo>
                  <a:cubicBezTo>
                    <a:pt x="67" y="114"/>
                    <a:pt x="72" y="129"/>
                    <a:pt x="76" y="143"/>
                  </a:cubicBezTo>
                  <a:close/>
                  <a:moveTo>
                    <a:pt x="76" y="43"/>
                  </a:moveTo>
                  <a:cubicBezTo>
                    <a:pt x="76" y="44"/>
                    <a:pt x="75" y="46"/>
                    <a:pt x="75" y="47"/>
                  </a:cubicBezTo>
                  <a:cubicBezTo>
                    <a:pt x="75" y="47"/>
                    <a:pt x="75" y="48"/>
                    <a:pt x="75" y="48"/>
                  </a:cubicBezTo>
                  <a:cubicBezTo>
                    <a:pt x="74" y="57"/>
                    <a:pt x="71" y="66"/>
                    <a:pt x="68" y="75"/>
                  </a:cubicBezTo>
                  <a:cubicBezTo>
                    <a:pt x="67" y="78"/>
                    <a:pt x="66" y="81"/>
                    <a:pt x="65" y="83"/>
                  </a:cubicBezTo>
                  <a:cubicBezTo>
                    <a:pt x="61" y="71"/>
                    <a:pt x="58" y="59"/>
                    <a:pt x="57" y="47"/>
                  </a:cubicBezTo>
                  <a:cubicBezTo>
                    <a:pt x="57" y="46"/>
                    <a:pt x="56" y="44"/>
                    <a:pt x="56" y="43"/>
                  </a:cubicBezTo>
                  <a:cubicBezTo>
                    <a:pt x="56" y="35"/>
                    <a:pt x="56" y="27"/>
                    <a:pt x="57" y="19"/>
                  </a:cubicBezTo>
                  <a:cubicBezTo>
                    <a:pt x="58" y="12"/>
                    <a:pt x="64" y="13"/>
                    <a:pt x="77" y="23"/>
                  </a:cubicBezTo>
                  <a:cubicBezTo>
                    <a:pt x="77" y="30"/>
                    <a:pt x="77" y="36"/>
                    <a:pt x="76" y="4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6"/>
            <p:cNvSpPr/>
            <p:nvPr/>
          </p:nvSpPr>
          <p:spPr bwMode="auto">
            <a:xfrm>
              <a:off x="735" y="774"/>
              <a:ext cx="61" cy="52"/>
            </a:xfrm>
            <a:custGeom>
              <a:avLst/>
              <a:gdLst>
                <a:gd name="T0" fmla="*/ 25 w 28"/>
                <a:gd name="T1" fmla="*/ 23 h 24"/>
                <a:gd name="T2" fmla="*/ 27 w 28"/>
                <a:gd name="T3" fmla="*/ 21 h 24"/>
                <a:gd name="T4" fmla="*/ 3 w 28"/>
                <a:gd name="T5" fmla="*/ 1 h 24"/>
                <a:gd name="T6" fmla="*/ 2 w 28"/>
                <a:gd name="T7" fmla="*/ 4 h 24"/>
                <a:gd name="T8" fmla="*/ 25 w 28"/>
                <a:gd name="T9" fmla="*/ 23 h 24"/>
              </a:gdLst>
              <a:ahLst/>
              <a:cxnLst>
                <a:cxn ang="0">
                  <a:pos x="T0" y="T1"/>
                </a:cxn>
                <a:cxn ang="0">
                  <a:pos x="T2" y="T3"/>
                </a:cxn>
                <a:cxn ang="0">
                  <a:pos x="T4" y="T5"/>
                </a:cxn>
                <a:cxn ang="0">
                  <a:pos x="T6" y="T7"/>
                </a:cxn>
                <a:cxn ang="0">
                  <a:pos x="T8" y="T9"/>
                </a:cxn>
              </a:cxnLst>
              <a:rect l="0" t="0" r="r" b="b"/>
              <a:pathLst>
                <a:path w="28" h="24">
                  <a:moveTo>
                    <a:pt x="25" y="23"/>
                  </a:moveTo>
                  <a:cubicBezTo>
                    <a:pt x="26" y="24"/>
                    <a:pt x="28" y="23"/>
                    <a:pt x="27" y="21"/>
                  </a:cubicBezTo>
                  <a:cubicBezTo>
                    <a:pt x="24" y="10"/>
                    <a:pt x="13" y="4"/>
                    <a:pt x="3" y="1"/>
                  </a:cubicBezTo>
                  <a:cubicBezTo>
                    <a:pt x="1" y="0"/>
                    <a:pt x="0" y="3"/>
                    <a:pt x="2" y="4"/>
                  </a:cubicBezTo>
                  <a:cubicBezTo>
                    <a:pt x="10" y="10"/>
                    <a:pt x="17" y="17"/>
                    <a:pt x="25" y="2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7"/>
            <p:cNvSpPr/>
            <p:nvPr/>
          </p:nvSpPr>
          <p:spPr bwMode="auto">
            <a:xfrm>
              <a:off x="759" y="748"/>
              <a:ext cx="76" cy="50"/>
            </a:xfrm>
            <a:custGeom>
              <a:avLst/>
              <a:gdLst>
                <a:gd name="T0" fmla="*/ 3 w 35"/>
                <a:gd name="T1" fmla="*/ 1 h 23"/>
                <a:gd name="T2" fmla="*/ 3 w 35"/>
                <a:gd name="T3" fmla="*/ 5 h 23"/>
                <a:gd name="T4" fmla="*/ 17 w 35"/>
                <a:gd name="T5" fmla="*/ 11 h 23"/>
                <a:gd name="T6" fmla="*/ 31 w 35"/>
                <a:gd name="T7" fmla="*/ 22 h 23"/>
                <a:gd name="T8" fmla="*/ 34 w 35"/>
                <a:gd name="T9" fmla="*/ 20 h 23"/>
                <a:gd name="T10" fmla="*/ 3 w 35"/>
                <a:gd name="T11" fmla="*/ 1 h 23"/>
              </a:gdLst>
              <a:ahLst/>
              <a:cxnLst>
                <a:cxn ang="0">
                  <a:pos x="T0" y="T1"/>
                </a:cxn>
                <a:cxn ang="0">
                  <a:pos x="T2" y="T3"/>
                </a:cxn>
                <a:cxn ang="0">
                  <a:pos x="T4" y="T5"/>
                </a:cxn>
                <a:cxn ang="0">
                  <a:pos x="T6" y="T7"/>
                </a:cxn>
                <a:cxn ang="0">
                  <a:pos x="T8" y="T9"/>
                </a:cxn>
                <a:cxn ang="0">
                  <a:pos x="T10" y="T11"/>
                </a:cxn>
              </a:cxnLst>
              <a:rect l="0" t="0" r="r" b="b"/>
              <a:pathLst>
                <a:path w="35" h="23">
                  <a:moveTo>
                    <a:pt x="3" y="1"/>
                  </a:moveTo>
                  <a:cubicBezTo>
                    <a:pt x="1" y="1"/>
                    <a:pt x="0" y="4"/>
                    <a:pt x="3" y="5"/>
                  </a:cubicBezTo>
                  <a:cubicBezTo>
                    <a:pt x="8" y="6"/>
                    <a:pt x="13" y="8"/>
                    <a:pt x="17" y="11"/>
                  </a:cubicBezTo>
                  <a:cubicBezTo>
                    <a:pt x="22" y="15"/>
                    <a:pt x="26" y="19"/>
                    <a:pt x="31" y="22"/>
                  </a:cubicBezTo>
                  <a:cubicBezTo>
                    <a:pt x="33" y="23"/>
                    <a:pt x="35" y="22"/>
                    <a:pt x="34" y="20"/>
                  </a:cubicBezTo>
                  <a:cubicBezTo>
                    <a:pt x="30" y="8"/>
                    <a:pt x="16" y="0"/>
                    <a:pt x="3" y="1"/>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31" name="Rectangle 47"/>
          <p:cNvSpPr/>
          <p:nvPr/>
        </p:nvSpPr>
        <p:spPr>
          <a:xfrm>
            <a:off x="1288212" y="759990"/>
            <a:ext cx="2883803" cy="492443"/>
          </a:xfrm>
          <a:prstGeom prst="rect">
            <a:avLst/>
          </a:prstGeom>
        </p:spPr>
        <p:txBody>
          <a:bodyPr wrap="none" lIns="0" tIns="0" rIns="0" bIns="0">
            <a:spAutoFit/>
          </a:bodyPr>
          <a:lstStyle/>
          <a:p>
            <a:r>
              <a:rPr lang="zh-CN" altLang="en-US" sz="3200" b="1" dirty="0">
                <a:solidFill>
                  <a:schemeClr val="bg1"/>
                </a:solidFill>
                <a:latin typeface="方正静蕾简体" pitchFamily="2" charset="-122"/>
                <a:ea typeface="方正静蕾简体" pitchFamily="2" charset="-122"/>
                <a:cs typeface="Arial" panose="020B0604020202020204" pitchFamily="34" charset="0"/>
              </a:rPr>
              <a:t>添加你的小标题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4682143" y="2185926"/>
            <a:ext cx="2962275" cy="3133725"/>
            <a:chOff x="2851" y="1214"/>
            <a:chExt cx="1866" cy="1974"/>
          </a:xfrm>
          <a:solidFill>
            <a:schemeClr val="bg1"/>
          </a:solidFill>
        </p:grpSpPr>
        <p:sp>
          <p:nvSpPr>
            <p:cNvPr id="5" name="Freeform 5"/>
            <p:cNvSpPr/>
            <p:nvPr/>
          </p:nvSpPr>
          <p:spPr bwMode="auto">
            <a:xfrm>
              <a:off x="4058" y="1426"/>
              <a:ext cx="251" cy="180"/>
            </a:xfrm>
            <a:custGeom>
              <a:avLst/>
              <a:gdLst>
                <a:gd name="T0" fmla="*/ 1 w 32"/>
                <a:gd name="T1" fmla="*/ 0 h 23"/>
                <a:gd name="T2" fmla="*/ 5 w 32"/>
                <a:gd name="T3" fmla="*/ 1 h 23"/>
                <a:gd name="T4" fmla="*/ 23 w 32"/>
                <a:gd name="T5" fmla="*/ 14 h 23"/>
                <a:gd name="T6" fmla="*/ 27 w 32"/>
                <a:gd name="T7" fmla="*/ 18 h 23"/>
                <a:gd name="T8" fmla="*/ 31 w 32"/>
                <a:gd name="T9" fmla="*/ 23 h 23"/>
                <a:gd name="T10" fmla="*/ 28 w 32"/>
                <a:gd name="T11" fmla="*/ 20 h 23"/>
                <a:gd name="T12" fmla="*/ 17 w 32"/>
                <a:gd name="T13" fmla="*/ 12 h 23"/>
                <a:gd name="T14" fmla="*/ 7 w 32"/>
                <a:gd name="T15" fmla="*/ 4 h 23"/>
                <a:gd name="T16" fmla="*/ 1 w 32"/>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3">
                  <a:moveTo>
                    <a:pt x="1" y="0"/>
                  </a:moveTo>
                  <a:cubicBezTo>
                    <a:pt x="3" y="0"/>
                    <a:pt x="4" y="1"/>
                    <a:pt x="5" y="1"/>
                  </a:cubicBezTo>
                  <a:cubicBezTo>
                    <a:pt x="11" y="6"/>
                    <a:pt x="18" y="9"/>
                    <a:pt x="23" y="14"/>
                  </a:cubicBezTo>
                  <a:cubicBezTo>
                    <a:pt x="25" y="14"/>
                    <a:pt x="25" y="16"/>
                    <a:pt x="27" y="18"/>
                  </a:cubicBezTo>
                  <a:cubicBezTo>
                    <a:pt x="28" y="19"/>
                    <a:pt x="32" y="20"/>
                    <a:pt x="31" y="23"/>
                  </a:cubicBezTo>
                  <a:cubicBezTo>
                    <a:pt x="29" y="23"/>
                    <a:pt x="29" y="22"/>
                    <a:pt x="28" y="20"/>
                  </a:cubicBezTo>
                  <a:cubicBezTo>
                    <a:pt x="25" y="17"/>
                    <a:pt x="21" y="15"/>
                    <a:pt x="17" y="12"/>
                  </a:cubicBezTo>
                  <a:cubicBezTo>
                    <a:pt x="14" y="9"/>
                    <a:pt x="10" y="6"/>
                    <a:pt x="7" y="4"/>
                  </a:cubicBezTo>
                  <a:cubicBezTo>
                    <a:pt x="5" y="3"/>
                    <a:pt x="0" y="3"/>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6"/>
            <p:cNvSpPr/>
            <p:nvPr/>
          </p:nvSpPr>
          <p:spPr bwMode="auto">
            <a:xfrm>
              <a:off x="4537" y="2146"/>
              <a:ext cx="31" cy="196"/>
            </a:xfrm>
            <a:custGeom>
              <a:avLst/>
              <a:gdLst>
                <a:gd name="T0" fmla="*/ 3 w 4"/>
                <a:gd name="T1" fmla="*/ 0 h 25"/>
                <a:gd name="T2" fmla="*/ 3 w 4"/>
                <a:gd name="T3" fmla="*/ 25 h 25"/>
                <a:gd name="T4" fmla="*/ 2 w 4"/>
                <a:gd name="T5" fmla="*/ 21 h 25"/>
                <a:gd name="T6" fmla="*/ 1 w 4"/>
                <a:gd name="T7" fmla="*/ 1 h 25"/>
                <a:gd name="T8" fmla="*/ 3 w 4"/>
                <a:gd name="T9" fmla="*/ 0 h 25"/>
              </a:gdLst>
              <a:ahLst/>
              <a:cxnLst>
                <a:cxn ang="0">
                  <a:pos x="T0" y="T1"/>
                </a:cxn>
                <a:cxn ang="0">
                  <a:pos x="T2" y="T3"/>
                </a:cxn>
                <a:cxn ang="0">
                  <a:pos x="T4" y="T5"/>
                </a:cxn>
                <a:cxn ang="0">
                  <a:pos x="T6" y="T7"/>
                </a:cxn>
                <a:cxn ang="0">
                  <a:pos x="T8" y="T9"/>
                </a:cxn>
              </a:cxnLst>
              <a:rect l="0" t="0" r="r" b="b"/>
              <a:pathLst>
                <a:path w="4" h="25">
                  <a:moveTo>
                    <a:pt x="3" y="0"/>
                  </a:moveTo>
                  <a:cubicBezTo>
                    <a:pt x="3" y="7"/>
                    <a:pt x="4" y="17"/>
                    <a:pt x="3" y="25"/>
                  </a:cubicBezTo>
                  <a:cubicBezTo>
                    <a:pt x="0" y="25"/>
                    <a:pt x="2" y="23"/>
                    <a:pt x="2" y="21"/>
                  </a:cubicBezTo>
                  <a:cubicBezTo>
                    <a:pt x="2" y="15"/>
                    <a:pt x="1" y="7"/>
                    <a:pt x="1" y="1"/>
                  </a:cubicBezTo>
                  <a:cubicBezTo>
                    <a:pt x="1" y="0"/>
                    <a:pt x="1"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p:nvPr/>
          </p:nvSpPr>
          <p:spPr bwMode="auto">
            <a:xfrm>
              <a:off x="3118" y="2201"/>
              <a:ext cx="31" cy="220"/>
            </a:xfrm>
            <a:custGeom>
              <a:avLst/>
              <a:gdLst>
                <a:gd name="T0" fmla="*/ 1 w 4"/>
                <a:gd name="T1" fmla="*/ 0 h 28"/>
                <a:gd name="T2" fmla="*/ 2 w 4"/>
                <a:gd name="T3" fmla="*/ 0 h 28"/>
                <a:gd name="T4" fmla="*/ 1 w 4"/>
                <a:gd name="T5" fmla="*/ 6 h 28"/>
                <a:gd name="T6" fmla="*/ 4 w 4"/>
                <a:gd name="T7" fmla="*/ 27 h 28"/>
                <a:gd name="T8" fmla="*/ 3 w 4"/>
                <a:gd name="T9" fmla="*/ 27 h 28"/>
                <a:gd name="T10" fmla="*/ 1 w 4"/>
                <a:gd name="T11" fmla="*/ 22 h 28"/>
                <a:gd name="T12" fmla="*/ 0 w 4"/>
                <a:gd name="T13" fmla="*/ 2 h 28"/>
                <a:gd name="T14" fmla="*/ 1 w 4"/>
                <a:gd name="T15" fmla="*/ 0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28">
                  <a:moveTo>
                    <a:pt x="1" y="0"/>
                  </a:moveTo>
                  <a:cubicBezTo>
                    <a:pt x="1" y="0"/>
                    <a:pt x="2" y="0"/>
                    <a:pt x="2" y="0"/>
                  </a:cubicBezTo>
                  <a:cubicBezTo>
                    <a:pt x="2" y="3"/>
                    <a:pt x="2" y="5"/>
                    <a:pt x="1" y="6"/>
                  </a:cubicBezTo>
                  <a:cubicBezTo>
                    <a:pt x="3" y="13"/>
                    <a:pt x="1" y="21"/>
                    <a:pt x="4" y="27"/>
                  </a:cubicBezTo>
                  <a:cubicBezTo>
                    <a:pt x="4" y="27"/>
                    <a:pt x="3" y="27"/>
                    <a:pt x="3" y="27"/>
                  </a:cubicBezTo>
                  <a:cubicBezTo>
                    <a:pt x="1" y="28"/>
                    <a:pt x="1" y="23"/>
                    <a:pt x="1" y="22"/>
                  </a:cubicBezTo>
                  <a:cubicBezTo>
                    <a:pt x="0" y="16"/>
                    <a:pt x="0" y="10"/>
                    <a:pt x="0" y="2"/>
                  </a:cubicBezTo>
                  <a:cubicBezTo>
                    <a:pt x="1" y="2"/>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8"/>
            <p:cNvSpPr/>
            <p:nvPr/>
          </p:nvSpPr>
          <p:spPr bwMode="auto">
            <a:xfrm>
              <a:off x="3337" y="2804"/>
              <a:ext cx="228" cy="196"/>
            </a:xfrm>
            <a:custGeom>
              <a:avLst/>
              <a:gdLst>
                <a:gd name="T0" fmla="*/ 1 w 29"/>
                <a:gd name="T1" fmla="*/ 0 h 25"/>
                <a:gd name="T2" fmla="*/ 7 w 29"/>
                <a:gd name="T3" fmla="*/ 8 h 25"/>
                <a:gd name="T4" fmla="*/ 20 w 29"/>
                <a:gd name="T5" fmla="*/ 17 h 25"/>
                <a:gd name="T6" fmla="*/ 20 w 29"/>
                <a:gd name="T7" fmla="*/ 18 h 25"/>
                <a:gd name="T8" fmla="*/ 26 w 29"/>
                <a:gd name="T9" fmla="*/ 21 h 25"/>
                <a:gd name="T10" fmla="*/ 26 w 29"/>
                <a:gd name="T11" fmla="*/ 21 h 25"/>
                <a:gd name="T12" fmla="*/ 29 w 29"/>
                <a:gd name="T13" fmla="*/ 22 h 25"/>
                <a:gd name="T14" fmla="*/ 29 w 29"/>
                <a:gd name="T15" fmla="*/ 25 h 25"/>
                <a:gd name="T16" fmla="*/ 27 w 29"/>
                <a:gd name="T17" fmla="*/ 24 h 25"/>
                <a:gd name="T18" fmla="*/ 27 w 29"/>
                <a:gd name="T19" fmla="*/ 23 h 25"/>
                <a:gd name="T20" fmla="*/ 2 w 29"/>
                <a:gd name="T21" fmla="*/ 4 h 25"/>
                <a:gd name="T22" fmla="*/ 1 w 29"/>
                <a:gd name="T2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 h="25">
                  <a:moveTo>
                    <a:pt x="1" y="0"/>
                  </a:moveTo>
                  <a:cubicBezTo>
                    <a:pt x="3" y="3"/>
                    <a:pt x="5" y="5"/>
                    <a:pt x="7" y="8"/>
                  </a:cubicBezTo>
                  <a:cubicBezTo>
                    <a:pt x="11" y="11"/>
                    <a:pt x="15" y="15"/>
                    <a:pt x="20" y="17"/>
                  </a:cubicBezTo>
                  <a:cubicBezTo>
                    <a:pt x="20" y="17"/>
                    <a:pt x="20" y="17"/>
                    <a:pt x="20" y="18"/>
                  </a:cubicBezTo>
                  <a:cubicBezTo>
                    <a:pt x="23" y="18"/>
                    <a:pt x="24" y="20"/>
                    <a:pt x="26" y="21"/>
                  </a:cubicBezTo>
                  <a:cubicBezTo>
                    <a:pt x="27" y="21"/>
                    <a:pt x="26" y="21"/>
                    <a:pt x="26" y="21"/>
                  </a:cubicBezTo>
                  <a:cubicBezTo>
                    <a:pt x="27" y="22"/>
                    <a:pt x="27" y="22"/>
                    <a:pt x="29" y="22"/>
                  </a:cubicBezTo>
                  <a:cubicBezTo>
                    <a:pt x="28" y="23"/>
                    <a:pt x="29" y="23"/>
                    <a:pt x="29" y="25"/>
                  </a:cubicBezTo>
                  <a:cubicBezTo>
                    <a:pt x="28" y="25"/>
                    <a:pt x="28" y="24"/>
                    <a:pt x="27" y="24"/>
                  </a:cubicBezTo>
                  <a:cubicBezTo>
                    <a:pt x="27" y="23"/>
                    <a:pt x="26" y="24"/>
                    <a:pt x="27" y="23"/>
                  </a:cubicBezTo>
                  <a:cubicBezTo>
                    <a:pt x="17" y="18"/>
                    <a:pt x="8" y="12"/>
                    <a:pt x="2" y="4"/>
                  </a:cubicBezTo>
                  <a:cubicBezTo>
                    <a:pt x="2" y="2"/>
                    <a:pt x="0"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9"/>
            <p:cNvSpPr/>
            <p:nvPr/>
          </p:nvSpPr>
          <p:spPr bwMode="auto">
            <a:xfrm>
              <a:off x="4058" y="2875"/>
              <a:ext cx="236" cy="125"/>
            </a:xfrm>
            <a:custGeom>
              <a:avLst/>
              <a:gdLst>
                <a:gd name="T0" fmla="*/ 30 w 30"/>
                <a:gd name="T1" fmla="*/ 0 h 16"/>
                <a:gd name="T2" fmla="*/ 29 w 30"/>
                <a:gd name="T3" fmla="*/ 2 h 16"/>
                <a:gd name="T4" fmla="*/ 18 w 30"/>
                <a:gd name="T5" fmla="*/ 7 h 16"/>
                <a:gd name="T6" fmla="*/ 17 w 30"/>
                <a:gd name="T7" fmla="*/ 8 h 16"/>
                <a:gd name="T8" fmla="*/ 0 w 30"/>
                <a:gd name="T9" fmla="*/ 16 h 16"/>
                <a:gd name="T10" fmla="*/ 0 w 30"/>
                <a:gd name="T11" fmla="*/ 14 h 16"/>
                <a:gd name="T12" fmla="*/ 2 w 30"/>
                <a:gd name="T13" fmla="*/ 14 h 16"/>
                <a:gd name="T14" fmla="*/ 28 w 30"/>
                <a:gd name="T15" fmla="*/ 0 h 16"/>
                <a:gd name="T16" fmla="*/ 30 w 30"/>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6">
                  <a:moveTo>
                    <a:pt x="30" y="0"/>
                  </a:moveTo>
                  <a:cubicBezTo>
                    <a:pt x="30" y="1"/>
                    <a:pt x="29" y="1"/>
                    <a:pt x="29" y="2"/>
                  </a:cubicBezTo>
                  <a:cubicBezTo>
                    <a:pt x="25" y="3"/>
                    <a:pt x="22" y="6"/>
                    <a:pt x="18" y="7"/>
                  </a:cubicBezTo>
                  <a:cubicBezTo>
                    <a:pt x="18" y="7"/>
                    <a:pt x="18" y="8"/>
                    <a:pt x="17" y="8"/>
                  </a:cubicBezTo>
                  <a:cubicBezTo>
                    <a:pt x="11" y="9"/>
                    <a:pt x="8" y="15"/>
                    <a:pt x="0" y="16"/>
                  </a:cubicBezTo>
                  <a:cubicBezTo>
                    <a:pt x="0" y="16"/>
                    <a:pt x="0" y="15"/>
                    <a:pt x="0" y="14"/>
                  </a:cubicBezTo>
                  <a:cubicBezTo>
                    <a:pt x="1" y="13"/>
                    <a:pt x="1" y="15"/>
                    <a:pt x="2" y="14"/>
                  </a:cubicBezTo>
                  <a:cubicBezTo>
                    <a:pt x="11" y="9"/>
                    <a:pt x="20" y="5"/>
                    <a:pt x="28" y="0"/>
                  </a:cubicBezTo>
                  <a:cubicBezTo>
                    <a:pt x="29" y="0"/>
                    <a:pt x="29" y="0"/>
                    <a:pt x="3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0"/>
            <p:cNvSpPr/>
            <p:nvPr/>
          </p:nvSpPr>
          <p:spPr bwMode="auto">
            <a:xfrm>
              <a:off x="3729" y="3110"/>
              <a:ext cx="16" cy="8"/>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1" y="0"/>
                    <a:pt x="1" y="1"/>
                    <a:pt x="0" y="1"/>
                  </a:cubicBezTo>
                  <a:cubicBezTo>
                    <a:pt x="0" y="0"/>
                    <a:pt x="1"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1"/>
            <p:cNvSpPr/>
            <p:nvPr/>
          </p:nvSpPr>
          <p:spPr bwMode="auto">
            <a:xfrm>
              <a:off x="3235" y="1551"/>
              <a:ext cx="212" cy="282"/>
            </a:xfrm>
            <a:custGeom>
              <a:avLst/>
              <a:gdLst>
                <a:gd name="T0" fmla="*/ 27 w 27"/>
                <a:gd name="T1" fmla="*/ 1 h 36"/>
                <a:gd name="T2" fmla="*/ 15 w 27"/>
                <a:gd name="T3" fmla="*/ 12 h 36"/>
                <a:gd name="T4" fmla="*/ 2 w 27"/>
                <a:gd name="T5" fmla="*/ 33 h 36"/>
                <a:gd name="T6" fmla="*/ 2 w 27"/>
                <a:gd name="T7" fmla="*/ 34 h 36"/>
                <a:gd name="T8" fmla="*/ 0 w 27"/>
                <a:gd name="T9" fmla="*/ 35 h 36"/>
                <a:gd name="T10" fmla="*/ 3 w 27"/>
                <a:gd name="T11" fmla="*/ 28 h 36"/>
                <a:gd name="T12" fmla="*/ 26 w 27"/>
                <a:gd name="T13" fmla="*/ 0 h 36"/>
                <a:gd name="T14" fmla="*/ 27 w 27"/>
                <a:gd name="T15" fmla="*/ 1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6">
                  <a:moveTo>
                    <a:pt x="27" y="1"/>
                  </a:moveTo>
                  <a:cubicBezTo>
                    <a:pt x="23" y="5"/>
                    <a:pt x="18" y="8"/>
                    <a:pt x="15" y="12"/>
                  </a:cubicBezTo>
                  <a:cubicBezTo>
                    <a:pt x="11" y="19"/>
                    <a:pt x="7" y="26"/>
                    <a:pt x="2" y="33"/>
                  </a:cubicBezTo>
                  <a:cubicBezTo>
                    <a:pt x="2" y="33"/>
                    <a:pt x="2" y="34"/>
                    <a:pt x="2" y="34"/>
                  </a:cubicBezTo>
                  <a:cubicBezTo>
                    <a:pt x="1" y="34"/>
                    <a:pt x="1" y="36"/>
                    <a:pt x="0" y="35"/>
                  </a:cubicBezTo>
                  <a:cubicBezTo>
                    <a:pt x="0" y="33"/>
                    <a:pt x="2" y="30"/>
                    <a:pt x="3" y="28"/>
                  </a:cubicBezTo>
                  <a:cubicBezTo>
                    <a:pt x="9" y="18"/>
                    <a:pt x="16" y="7"/>
                    <a:pt x="26" y="0"/>
                  </a:cubicBezTo>
                  <a:cubicBezTo>
                    <a:pt x="27" y="0"/>
                    <a:pt x="27" y="0"/>
                    <a:pt x="2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2"/>
            <p:cNvSpPr>
              <a:spLocks noEditPoints="1"/>
            </p:cNvSpPr>
            <p:nvPr/>
          </p:nvSpPr>
          <p:spPr bwMode="auto">
            <a:xfrm>
              <a:off x="3000" y="1747"/>
              <a:ext cx="141" cy="204"/>
            </a:xfrm>
            <a:custGeom>
              <a:avLst/>
              <a:gdLst>
                <a:gd name="T0" fmla="*/ 10 w 18"/>
                <a:gd name="T1" fmla="*/ 26 h 26"/>
                <a:gd name="T2" fmla="*/ 3 w 18"/>
                <a:gd name="T3" fmla="*/ 21 h 26"/>
                <a:gd name="T4" fmla="*/ 14 w 18"/>
                <a:gd name="T5" fmla="*/ 1 h 26"/>
                <a:gd name="T6" fmla="*/ 18 w 18"/>
                <a:gd name="T7" fmla="*/ 13 h 26"/>
                <a:gd name="T8" fmla="*/ 13 w 18"/>
                <a:gd name="T9" fmla="*/ 24 h 26"/>
                <a:gd name="T10" fmla="*/ 10 w 18"/>
                <a:gd name="T11" fmla="*/ 26 h 26"/>
                <a:gd name="T12" fmla="*/ 4 w 18"/>
                <a:gd name="T13" fmla="*/ 17 h 26"/>
                <a:gd name="T14" fmla="*/ 12 w 18"/>
                <a:gd name="T15" fmla="*/ 7 h 26"/>
                <a:gd name="T16" fmla="*/ 14 w 18"/>
                <a:gd name="T17" fmla="*/ 5 h 26"/>
                <a:gd name="T18" fmla="*/ 14 w 18"/>
                <a:gd name="T19" fmla="*/ 4 h 26"/>
                <a:gd name="T20" fmla="*/ 9 w 18"/>
                <a:gd name="T21" fmla="*/ 8 h 26"/>
                <a:gd name="T22" fmla="*/ 4 w 18"/>
                <a:gd name="T23" fmla="*/ 14 h 26"/>
                <a:gd name="T24" fmla="*/ 9 w 18"/>
                <a:gd name="T25" fmla="*/ 11 h 26"/>
                <a:gd name="T26" fmla="*/ 4 w 18"/>
                <a:gd name="T27" fmla="*/ 17 h 26"/>
                <a:gd name="T28" fmla="*/ 6 w 18"/>
                <a:gd name="T29" fmla="*/ 8 h 26"/>
                <a:gd name="T30" fmla="*/ 4 w 18"/>
                <a:gd name="T31" fmla="*/ 11 h 26"/>
                <a:gd name="T32" fmla="*/ 11 w 18"/>
                <a:gd name="T33" fmla="*/ 3 h 26"/>
                <a:gd name="T34" fmla="*/ 9 w 18"/>
                <a:gd name="T35" fmla="*/ 3 h 26"/>
                <a:gd name="T36" fmla="*/ 6 w 18"/>
                <a:gd name="T37" fmla="*/ 8 h 26"/>
                <a:gd name="T38" fmla="*/ 15 w 18"/>
                <a:gd name="T39" fmla="*/ 8 h 26"/>
                <a:gd name="T40" fmla="*/ 6 w 18"/>
                <a:gd name="T41" fmla="*/ 21 h 26"/>
                <a:gd name="T42" fmla="*/ 10 w 18"/>
                <a:gd name="T43" fmla="*/ 17 h 26"/>
                <a:gd name="T44" fmla="*/ 14 w 18"/>
                <a:gd name="T45" fmla="*/ 11 h 26"/>
                <a:gd name="T46" fmla="*/ 16 w 18"/>
                <a:gd name="T47" fmla="*/ 9 h 26"/>
                <a:gd name="T48" fmla="*/ 15 w 18"/>
                <a:gd name="T4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6">
                  <a:moveTo>
                    <a:pt x="10" y="26"/>
                  </a:moveTo>
                  <a:cubicBezTo>
                    <a:pt x="7" y="25"/>
                    <a:pt x="5" y="23"/>
                    <a:pt x="3" y="21"/>
                  </a:cubicBezTo>
                  <a:cubicBezTo>
                    <a:pt x="0" y="12"/>
                    <a:pt x="3" y="0"/>
                    <a:pt x="14" y="1"/>
                  </a:cubicBezTo>
                  <a:cubicBezTo>
                    <a:pt x="17" y="4"/>
                    <a:pt x="17" y="8"/>
                    <a:pt x="18" y="13"/>
                  </a:cubicBezTo>
                  <a:cubicBezTo>
                    <a:pt x="17" y="18"/>
                    <a:pt x="16" y="22"/>
                    <a:pt x="13" y="24"/>
                  </a:cubicBezTo>
                  <a:cubicBezTo>
                    <a:pt x="12" y="25"/>
                    <a:pt x="10" y="25"/>
                    <a:pt x="10" y="26"/>
                  </a:cubicBezTo>
                  <a:close/>
                  <a:moveTo>
                    <a:pt x="4" y="17"/>
                  </a:moveTo>
                  <a:cubicBezTo>
                    <a:pt x="7" y="14"/>
                    <a:pt x="12" y="11"/>
                    <a:pt x="12" y="7"/>
                  </a:cubicBezTo>
                  <a:cubicBezTo>
                    <a:pt x="13" y="6"/>
                    <a:pt x="14" y="6"/>
                    <a:pt x="14" y="5"/>
                  </a:cubicBezTo>
                  <a:cubicBezTo>
                    <a:pt x="14" y="4"/>
                    <a:pt x="14" y="4"/>
                    <a:pt x="14" y="4"/>
                  </a:cubicBezTo>
                  <a:cubicBezTo>
                    <a:pt x="11" y="4"/>
                    <a:pt x="11" y="7"/>
                    <a:pt x="9" y="8"/>
                  </a:cubicBezTo>
                  <a:cubicBezTo>
                    <a:pt x="8" y="10"/>
                    <a:pt x="6" y="12"/>
                    <a:pt x="4" y="14"/>
                  </a:cubicBezTo>
                  <a:cubicBezTo>
                    <a:pt x="6" y="14"/>
                    <a:pt x="7" y="11"/>
                    <a:pt x="9" y="11"/>
                  </a:cubicBezTo>
                  <a:cubicBezTo>
                    <a:pt x="8" y="14"/>
                    <a:pt x="4" y="15"/>
                    <a:pt x="4" y="17"/>
                  </a:cubicBezTo>
                  <a:close/>
                  <a:moveTo>
                    <a:pt x="6" y="8"/>
                  </a:moveTo>
                  <a:cubicBezTo>
                    <a:pt x="4" y="7"/>
                    <a:pt x="4" y="10"/>
                    <a:pt x="4" y="11"/>
                  </a:cubicBezTo>
                  <a:cubicBezTo>
                    <a:pt x="6" y="8"/>
                    <a:pt x="9" y="6"/>
                    <a:pt x="11" y="3"/>
                  </a:cubicBezTo>
                  <a:cubicBezTo>
                    <a:pt x="10" y="3"/>
                    <a:pt x="9" y="2"/>
                    <a:pt x="9" y="3"/>
                  </a:cubicBezTo>
                  <a:cubicBezTo>
                    <a:pt x="9" y="4"/>
                    <a:pt x="5" y="5"/>
                    <a:pt x="6" y="8"/>
                  </a:cubicBezTo>
                  <a:close/>
                  <a:moveTo>
                    <a:pt x="15" y="8"/>
                  </a:moveTo>
                  <a:cubicBezTo>
                    <a:pt x="11" y="12"/>
                    <a:pt x="8" y="16"/>
                    <a:pt x="6" y="21"/>
                  </a:cubicBezTo>
                  <a:cubicBezTo>
                    <a:pt x="8" y="23"/>
                    <a:pt x="9" y="18"/>
                    <a:pt x="10" y="17"/>
                  </a:cubicBezTo>
                  <a:cubicBezTo>
                    <a:pt x="11" y="15"/>
                    <a:pt x="13" y="14"/>
                    <a:pt x="14" y="11"/>
                  </a:cubicBezTo>
                  <a:cubicBezTo>
                    <a:pt x="14" y="10"/>
                    <a:pt x="16" y="10"/>
                    <a:pt x="16" y="9"/>
                  </a:cubicBezTo>
                  <a:cubicBezTo>
                    <a:pt x="16" y="9"/>
                    <a:pt x="16" y="8"/>
                    <a:pt x="1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3"/>
            <p:cNvSpPr>
              <a:spLocks noEditPoints="1"/>
            </p:cNvSpPr>
            <p:nvPr/>
          </p:nvSpPr>
          <p:spPr bwMode="auto">
            <a:xfrm>
              <a:off x="4341" y="1935"/>
              <a:ext cx="376" cy="172"/>
            </a:xfrm>
            <a:custGeom>
              <a:avLst/>
              <a:gdLst>
                <a:gd name="T0" fmla="*/ 45 w 48"/>
                <a:gd name="T1" fmla="*/ 5 h 22"/>
                <a:gd name="T2" fmla="*/ 46 w 48"/>
                <a:gd name="T3" fmla="*/ 7 h 22"/>
                <a:gd name="T4" fmla="*/ 44 w 48"/>
                <a:gd name="T5" fmla="*/ 20 h 22"/>
                <a:gd name="T6" fmla="*/ 25 w 48"/>
                <a:gd name="T7" fmla="*/ 19 h 22"/>
                <a:gd name="T8" fmla="*/ 5 w 48"/>
                <a:gd name="T9" fmla="*/ 20 h 22"/>
                <a:gd name="T10" fmla="*/ 4 w 48"/>
                <a:gd name="T11" fmla="*/ 6 h 22"/>
                <a:gd name="T12" fmla="*/ 22 w 48"/>
                <a:gd name="T13" fmla="*/ 2 h 22"/>
                <a:gd name="T14" fmla="*/ 44 w 48"/>
                <a:gd name="T15" fmla="*/ 2 h 22"/>
                <a:gd name="T16" fmla="*/ 35 w 48"/>
                <a:gd name="T17" fmla="*/ 3 h 22"/>
                <a:gd name="T18" fmla="*/ 34 w 48"/>
                <a:gd name="T19" fmla="*/ 7 h 22"/>
                <a:gd name="T20" fmla="*/ 40 w 48"/>
                <a:gd name="T21" fmla="*/ 4 h 22"/>
                <a:gd name="T22" fmla="*/ 34 w 48"/>
                <a:gd name="T23" fmla="*/ 7 h 22"/>
                <a:gd name="T24" fmla="*/ 20 w 48"/>
                <a:gd name="T25" fmla="*/ 17 h 22"/>
                <a:gd name="T26" fmla="*/ 18 w 48"/>
                <a:gd name="T27" fmla="*/ 17 h 22"/>
                <a:gd name="T28" fmla="*/ 26 w 48"/>
                <a:gd name="T29" fmla="*/ 4 h 22"/>
                <a:gd name="T30" fmla="*/ 29 w 48"/>
                <a:gd name="T31" fmla="*/ 3 h 22"/>
                <a:gd name="T32" fmla="*/ 19 w 48"/>
                <a:gd name="T33" fmla="*/ 9 h 22"/>
                <a:gd name="T34" fmla="*/ 23 w 48"/>
                <a:gd name="T35" fmla="*/ 4 h 22"/>
                <a:gd name="T36" fmla="*/ 18 w 48"/>
                <a:gd name="T37" fmla="*/ 7 h 22"/>
                <a:gd name="T38" fmla="*/ 23 w 48"/>
                <a:gd name="T39" fmla="*/ 4 h 22"/>
                <a:gd name="T40" fmla="*/ 16 w 48"/>
                <a:gd name="T41" fmla="*/ 5 h 22"/>
                <a:gd name="T42" fmla="*/ 8 w 48"/>
                <a:gd name="T43" fmla="*/ 11 h 22"/>
                <a:gd name="T44" fmla="*/ 6 w 48"/>
                <a:gd name="T45" fmla="*/ 14 h 22"/>
                <a:gd name="T46" fmla="*/ 11 w 48"/>
                <a:gd name="T47" fmla="*/ 5 h 22"/>
                <a:gd name="T48" fmla="*/ 39 w 48"/>
                <a:gd name="T49" fmla="*/ 10 h 22"/>
                <a:gd name="T50" fmla="*/ 39 w 48"/>
                <a:gd name="T51" fmla="*/ 10 h 22"/>
                <a:gd name="T52" fmla="*/ 25 w 48"/>
                <a:gd name="T53" fmla="*/ 17 h 22"/>
                <a:gd name="T54" fmla="*/ 33 w 48"/>
                <a:gd name="T55" fmla="*/ 6 h 22"/>
                <a:gd name="T56" fmla="*/ 10 w 48"/>
                <a:gd name="T57" fmla="*/ 13 h 22"/>
                <a:gd name="T58" fmla="*/ 7 w 48"/>
                <a:gd name="T59" fmla="*/ 18 h 22"/>
                <a:gd name="T60" fmla="*/ 15 w 48"/>
                <a:gd name="T61" fmla="*/ 7 h 22"/>
                <a:gd name="T62" fmla="*/ 35 w 48"/>
                <a:gd name="T63" fmla="*/ 16 h 22"/>
                <a:gd name="T64" fmla="*/ 43 w 48"/>
                <a:gd name="T65" fmla="*/ 8 h 22"/>
                <a:gd name="T66" fmla="*/ 35 w 48"/>
                <a:gd name="T67" fmla="*/ 16 h 22"/>
                <a:gd name="T68" fmla="*/ 32 w 48"/>
                <a:gd name="T69" fmla="*/ 17 h 22"/>
                <a:gd name="T70" fmla="*/ 29 w 48"/>
                <a:gd name="T71"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8" h="22">
                  <a:moveTo>
                    <a:pt x="44" y="2"/>
                  </a:moveTo>
                  <a:cubicBezTo>
                    <a:pt x="45" y="3"/>
                    <a:pt x="44" y="4"/>
                    <a:pt x="45" y="5"/>
                  </a:cubicBezTo>
                  <a:cubicBezTo>
                    <a:pt x="46" y="5"/>
                    <a:pt x="46" y="4"/>
                    <a:pt x="47" y="4"/>
                  </a:cubicBezTo>
                  <a:cubicBezTo>
                    <a:pt x="48" y="5"/>
                    <a:pt x="46" y="6"/>
                    <a:pt x="46" y="7"/>
                  </a:cubicBezTo>
                  <a:cubicBezTo>
                    <a:pt x="46" y="10"/>
                    <a:pt x="48" y="11"/>
                    <a:pt x="46" y="12"/>
                  </a:cubicBezTo>
                  <a:cubicBezTo>
                    <a:pt x="48" y="14"/>
                    <a:pt x="47" y="19"/>
                    <a:pt x="44" y="20"/>
                  </a:cubicBezTo>
                  <a:cubicBezTo>
                    <a:pt x="43" y="20"/>
                    <a:pt x="43" y="18"/>
                    <a:pt x="42" y="18"/>
                  </a:cubicBezTo>
                  <a:cubicBezTo>
                    <a:pt x="35" y="19"/>
                    <a:pt x="31" y="18"/>
                    <a:pt x="25" y="19"/>
                  </a:cubicBezTo>
                  <a:cubicBezTo>
                    <a:pt x="19" y="18"/>
                    <a:pt x="10" y="18"/>
                    <a:pt x="7" y="22"/>
                  </a:cubicBezTo>
                  <a:cubicBezTo>
                    <a:pt x="6" y="22"/>
                    <a:pt x="6" y="21"/>
                    <a:pt x="5" y="20"/>
                  </a:cubicBezTo>
                  <a:cubicBezTo>
                    <a:pt x="4" y="21"/>
                    <a:pt x="3" y="21"/>
                    <a:pt x="1" y="21"/>
                  </a:cubicBezTo>
                  <a:cubicBezTo>
                    <a:pt x="1" y="15"/>
                    <a:pt x="0" y="9"/>
                    <a:pt x="4" y="6"/>
                  </a:cubicBezTo>
                  <a:cubicBezTo>
                    <a:pt x="8" y="4"/>
                    <a:pt x="14" y="3"/>
                    <a:pt x="19" y="2"/>
                  </a:cubicBezTo>
                  <a:cubicBezTo>
                    <a:pt x="20" y="2"/>
                    <a:pt x="21" y="2"/>
                    <a:pt x="22" y="2"/>
                  </a:cubicBezTo>
                  <a:cubicBezTo>
                    <a:pt x="29" y="2"/>
                    <a:pt x="37" y="0"/>
                    <a:pt x="42" y="2"/>
                  </a:cubicBezTo>
                  <a:cubicBezTo>
                    <a:pt x="43" y="2"/>
                    <a:pt x="43" y="2"/>
                    <a:pt x="44" y="2"/>
                  </a:cubicBezTo>
                  <a:close/>
                  <a:moveTo>
                    <a:pt x="27" y="11"/>
                  </a:moveTo>
                  <a:cubicBezTo>
                    <a:pt x="30" y="8"/>
                    <a:pt x="33" y="6"/>
                    <a:pt x="35" y="3"/>
                  </a:cubicBezTo>
                  <a:cubicBezTo>
                    <a:pt x="30" y="3"/>
                    <a:pt x="29" y="8"/>
                    <a:pt x="27" y="11"/>
                  </a:cubicBezTo>
                  <a:close/>
                  <a:moveTo>
                    <a:pt x="34" y="7"/>
                  </a:moveTo>
                  <a:cubicBezTo>
                    <a:pt x="33" y="10"/>
                    <a:pt x="29" y="13"/>
                    <a:pt x="28" y="15"/>
                  </a:cubicBezTo>
                  <a:cubicBezTo>
                    <a:pt x="33" y="12"/>
                    <a:pt x="37" y="8"/>
                    <a:pt x="40" y="4"/>
                  </a:cubicBezTo>
                  <a:cubicBezTo>
                    <a:pt x="39" y="3"/>
                    <a:pt x="38" y="4"/>
                    <a:pt x="38" y="3"/>
                  </a:cubicBezTo>
                  <a:cubicBezTo>
                    <a:pt x="37" y="5"/>
                    <a:pt x="35" y="7"/>
                    <a:pt x="34" y="7"/>
                  </a:cubicBezTo>
                  <a:close/>
                  <a:moveTo>
                    <a:pt x="18" y="17"/>
                  </a:moveTo>
                  <a:cubicBezTo>
                    <a:pt x="19" y="16"/>
                    <a:pt x="19" y="17"/>
                    <a:pt x="20" y="17"/>
                  </a:cubicBezTo>
                  <a:cubicBezTo>
                    <a:pt x="22" y="12"/>
                    <a:pt x="26" y="10"/>
                    <a:pt x="28" y="5"/>
                  </a:cubicBezTo>
                  <a:cubicBezTo>
                    <a:pt x="24" y="8"/>
                    <a:pt x="21" y="12"/>
                    <a:pt x="18" y="17"/>
                  </a:cubicBezTo>
                  <a:close/>
                  <a:moveTo>
                    <a:pt x="29" y="3"/>
                  </a:moveTo>
                  <a:cubicBezTo>
                    <a:pt x="27" y="3"/>
                    <a:pt x="27" y="3"/>
                    <a:pt x="26" y="4"/>
                  </a:cubicBezTo>
                  <a:cubicBezTo>
                    <a:pt x="25" y="7"/>
                    <a:pt x="21" y="9"/>
                    <a:pt x="20" y="12"/>
                  </a:cubicBezTo>
                  <a:cubicBezTo>
                    <a:pt x="23" y="9"/>
                    <a:pt x="26" y="6"/>
                    <a:pt x="29" y="3"/>
                  </a:cubicBezTo>
                  <a:close/>
                  <a:moveTo>
                    <a:pt x="11" y="17"/>
                  </a:moveTo>
                  <a:cubicBezTo>
                    <a:pt x="15" y="17"/>
                    <a:pt x="18" y="11"/>
                    <a:pt x="19" y="9"/>
                  </a:cubicBezTo>
                  <a:cubicBezTo>
                    <a:pt x="16" y="11"/>
                    <a:pt x="13" y="14"/>
                    <a:pt x="11" y="17"/>
                  </a:cubicBezTo>
                  <a:close/>
                  <a:moveTo>
                    <a:pt x="23" y="4"/>
                  </a:moveTo>
                  <a:cubicBezTo>
                    <a:pt x="21" y="4"/>
                    <a:pt x="20" y="4"/>
                    <a:pt x="19" y="4"/>
                  </a:cubicBezTo>
                  <a:cubicBezTo>
                    <a:pt x="19" y="5"/>
                    <a:pt x="18" y="6"/>
                    <a:pt x="18" y="7"/>
                  </a:cubicBezTo>
                  <a:cubicBezTo>
                    <a:pt x="18" y="8"/>
                    <a:pt x="14" y="11"/>
                    <a:pt x="15" y="12"/>
                  </a:cubicBezTo>
                  <a:cubicBezTo>
                    <a:pt x="17" y="9"/>
                    <a:pt x="20" y="6"/>
                    <a:pt x="23" y="4"/>
                  </a:cubicBezTo>
                  <a:close/>
                  <a:moveTo>
                    <a:pt x="6" y="14"/>
                  </a:moveTo>
                  <a:cubicBezTo>
                    <a:pt x="9" y="12"/>
                    <a:pt x="13" y="8"/>
                    <a:pt x="16" y="5"/>
                  </a:cubicBezTo>
                  <a:cubicBezTo>
                    <a:pt x="15" y="4"/>
                    <a:pt x="14" y="5"/>
                    <a:pt x="13" y="5"/>
                  </a:cubicBezTo>
                  <a:cubicBezTo>
                    <a:pt x="13" y="7"/>
                    <a:pt x="11" y="10"/>
                    <a:pt x="8" y="11"/>
                  </a:cubicBezTo>
                  <a:cubicBezTo>
                    <a:pt x="8" y="12"/>
                    <a:pt x="7" y="13"/>
                    <a:pt x="6" y="13"/>
                  </a:cubicBezTo>
                  <a:cubicBezTo>
                    <a:pt x="6" y="14"/>
                    <a:pt x="6" y="14"/>
                    <a:pt x="6" y="14"/>
                  </a:cubicBezTo>
                  <a:close/>
                  <a:moveTo>
                    <a:pt x="3" y="15"/>
                  </a:moveTo>
                  <a:cubicBezTo>
                    <a:pt x="5" y="11"/>
                    <a:pt x="10" y="9"/>
                    <a:pt x="11" y="5"/>
                  </a:cubicBezTo>
                  <a:cubicBezTo>
                    <a:pt x="7" y="6"/>
                    <a:pt x="1" y="10"/>
                    <a:pt x="3" y="15"/>
                  </a:cubicBezTo>
                  <a:close/>
                  <a:moveTo>
                    <a:pt x="39" y="10"/>
                  </a:moveTo>
                  <a:cubicBezTo>
                    <a:pt x="40" y="9"/>
                    <a:pt x="42" y="8"/>
                    <a:pt x="43" y="6"/>
                  </a:cubicBezTo>
                  <a:cubicBezTo>
                    <a:pt x="42" y="4"/>
                    <a:pt x="39" y="8"/>
                    <a:pt x="39" y="10"/>
                  </a:cubicBezTo>
                  <a:close/>
                  <a:moveTo>
                    <a:pt x="23" y="17"/>
                  </a:moveTo>
                  <a:cubicBezTo>
                    <a:pt x="24" y="16"/>
                    <a:pt x="24" y="17"/>
                    <a:pt x="25" y="17"/>
                  </a:cubicBezTo>
                  <a:cubicBezTo>
                    <a:pt x="27" y="13"/>
                    <a:pt x="30" y="10"/>
                    <a:pt x="33" y="7"/>
                  </a:cubicBezTo>
                  <a:cubicBezTo>
                    <a:pt x="33" y="7"/>
                    <a:pt x="33" y="6"/>
                    <a:pt x="33" y="6"/>
                  </a:cubicBezTo>
                  <a:cubicBezTo>
                    <a:pt x="29" y="10"/>
                    <a:pt x="26" y="13"/>
                    <a:pt x="23" y="17"/>
                  </a:cubicBezTo>
                  <a:close/>
                  <a:moveTo>
                    <a:pt x="10" y="13"/>
                  </a:moveTo>
                  <a:cubicBezTo>
                    <a:pt x="8" y="14"/>
                    <a:pt x="6" y="16"/>
                    <a:pt x="5" y="18"/>
                  </a:cubicBezTo>
                  <a:cubicBezTo>
                    <a:pt x="6" y="18"/>
                    <a:pt x="6" y="17"/>
                    <a:pt x="7" y="18"/>
                  </a:cubicBezTo>
                  <a:cubicBezTo>
                    <a:pt x="9" y="16"/>
                    <a:pt x="10" y="13"/>
                    <a:pt x="12" y="12"/>
                  </a:cubicBezTo>
                  <a:cubicBezTo>
                    <a:pt x="12" y="10"/>
                    <a:pt x="16" y="9"/>
                    <a:pt x="15" y="7"/>
                  </a:cubicBezTo>
                  <a:cubicBezTo>
                    <a:pt x="13" y="9"/>
                    <a:pt x="11" y="11"/>
                    <a:pt x="10" y="13"/>
                  </a:cubicBezTo>
                  <a:close/>
                  <a:moveTo>
                    <a:pt x="35" y="16"/>
                  </a:moveTo>
                  <a:cubicBezTo>
                    <a:pt x="37" y="16"/>
                    <a:pt x="36" y="16"/>
                    <a:pt x="38" y="16"/>
                  </a:cubicBezTo>
                  <a:cubicBezTo>
                    <a:pt x="40" y="14"/>
                    <a:pt x="41" y="11"/>
                    <a:pt x="43" y="8"/>
                  </a:cubicBezTo>
                  <a:cubicBezTo>
                    <a:pt x="43" y="8"/>
                    <a:pt x="43" y="7"/>
                    <a:pt x="43" y="7"/>
                  </a:cubicBezTo>
                  <a:cubicBezTo>
                    <a:pt x="40" y="10"/>
                    <a:pt x="37" y="13"/>
                    <a:pt x="35" y="16"/>
                  </a:cubicBezTo>
                  <a:close/>
                  <a:moveTo>
                    <a:pt x="29" y="17"/>
                  </a:moveTo>
                  <a:cubicBezTo>
                    <a:pt x="31" y="17"/>
                    <a:pt x="31" y="17"/>
                    <a:pt x="32" y="17"/>
                  </a:cubicBezTo>
                  <a:cubicBezTo>
                    <a:pt x="33" y="14"/>
                    <a:pt x="36" y="12"/>
                    <a:pt x="36" y="9"/>
                  </a:cubicBezTo>
                  <a:cubicBezTo>
                    <a:pt x="34" y="12"/>
                    <a:pt x="30" y="13"/>
                    <a:pt x="29"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4"/>
            <p:cNvSpPr>
              <a:spLocks noEditPoints="1"/>
            </p:cNvSpPr>
            <p:nvPr/>
          </p:nvSpPr>
          <p:spPr bwMode="auto">
            <a:xfrm>
              <a:off x="2851" y="1982"/>
              <a:ext cx="439" cy="188"/>
            </a:xfrm>
            <a:custGeom>
              <a:avLst/>
              <a:gdLst>
                <a:gd name="T0" fmla="*/ 56 w 56"/>
                <a:gd name="T1" fmla="*/ 8 h 24"/>
                <a:gd name="T2" fmla="*/ 53 w 56"/>
                <a:gd name="T3" fmla="*/ 23 h 24"/>
                <a:gd name="T4" fmla="*/ 51 w 56"/>
                <a:gd name="T5" fmla="*/ 18 h 24"/>
                <a:gd name="T6" fmla="*/ 49 w 56"/>
                <a:gd name="T7" fmla="*/ 19 h 24"/>
                <a:gd name="T8" fmla="*/ 42 w 56"/>
                <a:gd name="T9" fmla="*/ 19 h 24"/>
                <a:gd name="T10" fmla="*/ 40 w 56"/>
                <a:gd name="T11" fmla="*/ 20 h 24"/>
                <a:gd name="T12" fmla="*/ 36 w 56"/>
                <a:gd name="T13" fmla="*/ 19 h 24"/>
                <a:gd name="T14" fmla="*/ 25 w 56"/>
                <a:gd name="T15" fmla="*/ 20 h 24"/>
                <a:gd name="T16" fmla="*/ 5 w 56"/>
                <a:gd name="T17" fmla="*/ 24 h 24"/>
                <a:gd name="T18" fmla="*/ 1 w 56"/>
                <a:gd name="T19" fmla="*/ 22 h 24"/>
                <a:gd name="T20" fmla="*/ 2 w 56"/>
                <a:gd name="T21" fmla="*/ 11 h 24"/>
                <a:gd name="T22" fmla="*/ 41 w 56"/>
                <a:gd name="T23" fmla="*/ 0 h 24"/>
                <a:gd name="T24" fmla="*/ 34 w 56"/>
                <a:gd name="T25" fmla="*/ 10 h 24"/>
                <a:gd name="T26" fmla="*/ 37 w 56"/>
                <a:gd name="T27" fmla="*/ 13 h 24"/>
                <a:gd name="T28" fmla="*/ 36 w 56"/>
                <a:gd name="T29" fmla="*/ 17 h 24"/>
                <a:gd name="T30" fmla="*/ 48 w 56"/>
                <a:gd name="T31" fmla="*/ 3 h 24"/>
                <a:gd name="T32" fmla="*/ 35 w 56"/>
                <a:gd name="T33" fmla="*/ 7 h 24"/>
                <a:gd name="T34" fmla="*/ 33 w 56"/>
                <a:gd name="T35" fmla="*/ 2 h 24"/>
                <a:gd name="T36" fmla="*/ 20 w 56"/>
                <a:gd name="T37" fmla="*/ 18 h 24"/>
                <a:gd name="T38" fmla="*/ 22 w 56"/>
                <a:gd name="T39" fmla="*/ 19 h 24"/>
                <a:gd name="T40" fmla="*/ 34 w 56"/>
                <a:gd name="T41" fmla="*/ 7 h 24"/>
                <a:gd name="T42" fmla="*/ 37 w 56"/>
                <a:gd name="T43" fmla="*/ 2 h 24"/>
                <a:gd name="T44" fmla="*/ 26 w 56"/>
                <a:gd name="T45" fmla="*/ 3 h 24"/>
                <a:gd name="T46" fmla="*/ 17 w 56"/>
                <a:gd name="T47" fmla="*/ 15 h 24"/>
                <a:gd name="T48" fmla="*/ 14 w 56"/>
                <a:gd name="T49" fmla="*/ 19 h 24"/>
                <a:gd name="T50" fmla="*/ 31 w 56"/>
                <a:gd name="T51" fmla="*/ 3 h 24"/>
                <a:gd name="T52" fmla="*/ 19 w 56"/>
                <a:gd name="T53" fmla="*/ 4 h 24"/>
                <a:gd name="T54" fmla="*/ 13 w 56"/>
                <a:gd name="T55" fmla="*/ 14 h 24"/>
                <a:gd name="T56" fmla="*/ 12 w 56"/>
                <a:gd name="T57" fmla="*/ 20 h 24"/>
                <a:gd name="T58" fmla="*/ 23 w 56"/>
                <a:gd name="T59" fmla="*/ 3 h 24"/>
                <a:gd name="T60" fmla="*/ 49 w 56"/>
                <a:gd name="T61" fmla="*/ 4 h 24"/>
                <a:gd name="T62" fmla="*/ 43 w 56"/>
                <a:gd name="T63" fmla="*/ 17 h 24"/>
                <a:gd name="T64" fmla="*/ 50 w 56"/>
                <a:gd name="T65" fmla="*/ 4 h 24"/>
                <a:gd name="T66" fmla="*/ 11 w 56"/>
                <a:gd name="T67" fmla="*/ 8 h 24"/>
                <a:gd name="T68" fmla="*/ 17 w 56"/>
                <a:gd name="T69" fmla="*/ 5 h 24"/>
                <a:gd name="T70" fmla="*/ 3 w 56"/>
                <a:gd name="T71" fmla="*/ 13 h 24"/>
                <a:gd name="T72" fmla="*/ 10 w 56"/>
                <a:gd name="T73" fmla="*/ 7 h 24"/>
                <a:gd name="T74" fmla="*/ 45 w 56"/>
                <a:gd name="T75" fmla="*/ 16 h 24"/>
                <a:gd name="T76" fmla="*/ 45 w 56"/>
                <a:gd name="T77" fmla="*/ 16 h 24"/>
                <a:gd name="T78" fmla="*/ 13 w 56"/>
                <a:gd name="T79" fmla="*/ 10 h 24"/>
                <a:gd name="T80" fmla="*/ 29 w 56"/>
                <a:gd name="T81" fmla="*/ 18 h 24"/>
                <a:gd name="T82" fmla="*/ 29 w 56"/>
                <a:gd name="T83" fmla="*/ 18 h 24"/>
                <a:gd name="T84" fmla="*/ 51 w 56"/>
                <a:gd name="T85" fmla="*/ 16 h 24"/>
                <a:gd name="T86" fmla="*/ 52 w 56"/>
                <a:gd name="T87"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24">
                  <a:moveTo>
                    <a:pt x="54" y="8"/>
                  </a:moveTo>
                  <a:cubicBezTo>
                    <a:pt x="54" y="8"/>
                    <a:pt x="55" y="7"/>
                    <a:pt x="56" y="8"/>
                  </a:cubicBezTo>
                  <a:cubicBezTo>
                    <a:pt x="56" y="9"/>
                    <a:pt x="55" y="9"/>
                    <a:pt x="54" y="10"/>
                  </a:cubicBezTo>
                  <a:cubicBezTo>
                    <a:pt x="55" y="14"/>
                    <a:pt x="55" y="20"/>
                    <a:pt x="53" y="23"/>
                  </a:cubicBezTo>
                  <a:cubicBezTo>
                    <a:pt x="51" y="22"/>
                    <a:pt x="52" y="20"/>
                    <a:pt x="53" y="18"/>
                  </a:cubicBezTo>
                  <a:cubicBezTo>
                    <a:pt x="52" y="18"/>
                    <a:pt x="52" y="18"/>
                    <a:pt x="51" y="18"/>
                  </a:cubicBezTo>
                  <a:cubicBezTo>
                    <a:pt x="50" y="18"/>
                    <a:pt x="50" y="19"/>
                    <a:pt x="50" y="20"/>
                  </a:cubicBezTo>
                  <a:cubicBezTo>
                    <a:pt x="49" y="20"/>
                    <a:pt x="49" y="19"/>
                    <a:pt x="49" y="19"/>
                  </a:cubicBezTo>
                  <a:cubicBezTo>
                    <a:pt x="47" y="19"/>
                    <a:pt x="44" y="19"/>
                    <a:pt x="43" y="20"/>
                  </a:cubicBezTo>
                  <a:cubicBezTo>
                    <a:pt x="42" y="20"/>
                    <a:pt x="42" y="19"/>
                    <a:pt x="42" y="19"/>
                  </a:cubicBezTo>
                  <a:cubicBezTo>
                    <a:pt x="40" y="19"/>
                    <a:pt x="39" y="19"/>
                    <a:pt x="38" y="19"/>
                  </a:cubicBezTo>
                  <a:cubicBezTo>
                    <a:pt x="38" y="20"/>
                    <a:pt x="40" y="19"/>
                    <a:pt x="40" y="20"/>
                  </a:cubicBezTo>
                  <a:cubicBezTo>
                    <a:pt x="39" y="22"/>
                    <a:pt x="38" y="22"/>
                    <a:pt x="37" y="22"/>
                  </a:cubicBezTo>
                  <a:cubicBezTo>
                    <a:pt x="36" y="21"/>
                    <a:pt x="36" y="21"/>
                    <a:pt x="36" y="19"/>
                  </a:cubicBezTo>
                  <a:cubicBezTo>
                    <a:pt x="33" y="20"/>
                    <a:pt x="28" y="20"/>
                    <a:pt x="26" y="21"/>
                  </a:cubicBezTo>
                  <a:cubicBezTo>
                    <a:pt x="25" y="21"/>
                    <a:pt x="25" y="20"/>
                    <a:pt x="25" y="20"/>
                  </a:cubicBezTo>
                  <a:cubicBezTo>
                    <a:pt x="21" y="22"/>
                    <a:pt x="15" y="20"/>
                    <a:pt x="12" y="23"/>
                  </a:cubicBezTo>
                  <a:cubicBezTo>
                    <a:pt x="9" y="22"/>
                    <a:pt x="7" y="23"/>
                    <a:pt x="5" y="24"/>
                  </a:cubicBezTo>
                  <a:cubicBezTo>
                    <a:pt x="4" y="23"/>
                    <a:pt x="4" y="23"/>
                    <a:pt x="3" y="22"/>
                  </a:cubicBezTo>
                  <a:cubicBezTo>
                    <a:pt x="2" y="22"/>
                    <a:pt x="1" y="23"/>
                    <a:pt x="1" y="22"/>
                  </a:cubicBezTo>
                  <a:cubicBezTo>
                    <a:pt x="0" y="22"/>
                    <a:pt x="1" y="21"/>
                    <a:pt x="1" y="20"/>
                  </a:cubicBezTo>
                  <a:cubicBezTo>
                    <a:pt x="1" y="16"/>
                    <a:pt x="1" y="14"/>
                    <a:pt x="2" y="11"/>
                  </a:cubicBezTo>
                  <a:cubicBezTo>
                    <a:pt x="4" y="7"/>
                    <a:pt x="10" y="6"/>
                    <a:pt x="14" y="3"/>
                  </a:cubicBezTo>
                  <a:cubicBezTo>
                    <a:pt x="20" y="3"/>
                    <a:pt x="32" y="0"/>
                    <a:pt x="41" y="0"/>
                  </a:cubicBezTo>
                  <a:cubicBezTo>
                    <a:pt x="48" y="0"/>
                    <a:pt x="54" y="1"/>
                    <a:pt x="54" y="8"/>
                  </a:cubicBezTo>
                  <a:close/>
                  <a:moveTo>
                    <a:pt x="34" y="10"/>
                  </a:moveTo>
                  <a:cubicBezTo>
                    <a:pt x="37" y="9"/>
                    <a:pt x="40" y="2"/>
                    <a:pt x="42" y="6"/>
                  </a:cubicBezTo>
                  <a:cubicBezTo>
                    <a:pt x="40" y="8"/>
                    <a:pt x="38" y="11"/>
                    <a:pt x="37" y="13"/>
                  </a:cubicBezTo>
                  <a:cubicBezTo>
                    <a:pt x="39" y="12"/>
                    <a:pt x="40" y="9"/>
                    <a:pt x="42" y="8"/>
                  </a:cubicBezTo>
                  <a:cubicBezTo>
                    <a:pt x="40" y="11"/>
                    <a:pt x="37" y="13"/>
                    <a:pt x="36" y="17"/>
                  </a:cubicBezTo>
                  <a:cubicBezTo>
                    <a:pt x="36" y="18"/>
                    <a:pt x="36" y="17"/>
                    <a:pt x="37" y="17"/>
                  </a:cubicBezTo>
                  <a:cubicBezTo>
                    <a:pt x="41" y="13"/>
                    <a:pt x="44" y="8"/>
                    <a:pt x="48" y="3"/>
                  </a:cubicBezTo>
                  <a:cubicBezTo>
                    <a:pt x="45" y="2"/>
                    <a:pt x="43" y="2"/>
                    <a:pt x="40" y="1"/>
                  </a:cubicBezTo>
                  <a:cubicBezTo>
                    <a:pt x="39" y="4"/>
                    <a:pt x="37" y="7"/>
                    <a:pt x="35" y="7"/>
                  </a:cubicBezTo>
                  <a:cubicBezTo>
                    <a:pt x="36" y="8"/>
                    <a:pt x="34" y="9"/>
                    <a:pt x="34" y="10"/>
                  </a:cubicBezTo>
                  <a:close/>
                  <a:moveTo>
                    <a:pt x="33" y="2"/>
                  </a:moveTo>
                  <a:cubicBezTo>
                    <a:pt x="32" y="4"/>
                    <a:pt x="30" y="7"/>
                    <a:pt x="28" y="8"/>
                  </a:cubicBezTo>
                  <a:cubicBezTo>
                    <a:pt x="27" y="12"/>
                    <a:pt x="22" y="14"/>
                    <a:pt x="20" y="18"/>
                  </a:cubicBezTo>
                  <a:cubicBezTo>
                    <a:pt x="23" y="17"/>
                    <a:pt x="24" y="13"/>
                    <a:pt x="27" y="12"/>
                  </a:cubicBezTo>
                  <a:cubicBezTo>
                    <a:pt x="25" y="14"/>
                    <a:pt x="23" y="17"/>
                    <a:pt x="22" y="19"/>
                  </a:cubicBezTo>
                  <a:cubicBezTo>
                    <a:pt x="22" y="19"/>
                    <a:pt x="24" y="19"/>
                    <a:pt x="25" y="19"/>
                  </a:cubicBezTo>
                  <a:cubicBezTo>
                    <a:pt x="28" y="14"/>
                    <a:pt x="31" y="11"/>
                    <a:pt x="34" y="7"/>
                  </a:cubicBezTo>
                  <a:cubicBezTo>
                    <a:pt x="34" y="6"/>
                    <a:pt x="33" y="6"/>
                    <a:pt x="33" y="6"/>
                  </a:cubicBezTo>
                  <a:cubicBezTo>
                    <a:pt x="34" y="4"/>
                    <a:pt x="36" y="3"/>
                    <a:pt x="37" y="2"/>
                  </a:cubicBezTo>
                  <a:cubicBezTo>
                    <a:pt x="36" y="2"/>
                    <a:pt x="35" y="2"/>
                    <a:pt x="33" y="2"/>
                  </a:cubicBezTo>
                  <a:close/>
                  <a:moveTo>
                    <a:pt x="26" y="3"/>
                  </a:moveTo>
                  <a:cubicBezTo>
                    <a:pt x="26" y="3"/>
                    <a:pt x="26" y="3"/>
                    <a:pt x="26" y="4"/>
                  </a:cubicBezTo>
                  <a:cubicBezTo>
                    <a:pt x="23" y="8"/>
                    <a:pt x="19" y="11"/>
                    <a:pt x="17" y="15"/>
                  </a:cubicBezTo>
                  <a:cubicBezTo>
                    <a:pt x="16" y="15"/>
                    <a:pt x="16" y="15"/>
                    <a:pt x="16" y="15"/>
                  </a:cubicBezTo>
                  <a:cubicBezTo>
                    <a:pt x="16" y="18"/>
                    <a:pt x="15" y="17"/>
                    <a:pt x="14" y="19"/>
                  </a:cubicBezTo>
                  <a:cubicBezTo>
                    <a:pt x="15" y="19"/>
                    <a:pt x="16" y="20"/>
                    <a:pt x="18" y="19"/>
                  </a:cubicBezTo>
                  <a:cubicBezTo>
                    <a:pt x="21" y="12"/>
                    <a:pt x="27" y="8"/>
                    <a:pt x="31" y="3"/>
                  </a:cubicBezTo>
                  <a:cubicBezTo>
                    <a:pt x="28" y="2"/>
                    <a:pt x="27" y="3"/>
                    <a:pt x="26" y="3"/>
                  </a:cubicBezTo>
                  <a:close/>
                  <a:moveTo>
                    <a:pt x="19" y="4"/>
                  </a:moveTo>
                  <a:cubicBezTo>
                    <a:pt x="19" y="5"/>
                    <a:pt x="18" y="5"/>
                    <a:pt x="18" y="7"/>
                  </a:cubicBezTo>
                  <a:cubicBezTo>
                    <a:pt x="16" y="9"/>
                    <a:pt x="15" y="12"/>
                    <a:pt x="13" y="14"/>
                  </a:cubicBezTo>
                  <a:cubicBezTo>
                    <a:pt x="12" y="16"/>
                    <a:pt x="9" y="18"/>
                    <a:pt x="8" y="20"/>
                  </a:cubicBezTo>
                  <a:cubicBezTo>
                    <a:pt x="9" y="21"/>
                    <a:pt x="10" y="20"/>
                    <a:pt x="12" y="20"/>
                  </a:cubicBezTo>
                  <a:cubicBezTo>
                    <a:pt x="14" y="17"/>
                    <a:pt x="16" y="13"/>
                    <a:pt x="19" y="11"/>
                  </a:cubicBezTo>
                  <a:cubicBezTo>
                    <a:pt x="20" y="7"/>
                    <a:pt x="23" y="7"/>
                    <a:pt x="23" y="3"/>
                  </a:cubicBezTo>
                  <a:cubicBezTo>
                    <a:pt x="22" y="3"/>
                    <a:pt x="21" y="4"/>
                    <a:pt x="19" y="4"/>
                  </a:cubicBezTo>
                  <a:close/>
                  <a:moveTo>
                    <a:pt x="49" y="4"/>
                  </a:moveTo>
                  <a:cubicBezTo>
                    <a:pt x="46" y="8"/>
                    <a:pt x="43" y="13"/>
                    <a:pt x="40" y="17"/>
                  </a:cubicBezTo>
                  <a:cubicBezTo>
                    <a:pt x="41" y="17"/>
                    <a:pt x="42" y="17"/>
                    <a:pt x="43" y="17"/>
                  </a:cubicBezTo>
                  <a:cubicBezTo>
                    <a:pt x="45" y="13"/>
                    <a:pt x="49" y="10"/>
                    <a:pt x="51" y="5"/>
                  </a:cubicBezTo>
                  <a:cubicBezTo>
                    <a:pt x="51" y="5"/>
                    <a:pt x="51" y="4"/>
                    <a:pt x="50" y="4"/>
                  </a:cubicBezTo>
                  <a:cubicBezTo>
                    <a:pt x="50" y="4"/>
                    <a:pt x="49" y="4"/>
                    <a:pt x="49" y="4"/>
                  </a:cubicBezTo>
                  <a:close/>
                  <a:moveTo>
                    <a:pt x="11" y="8"/>
                  </a:moveTo>
                  <a:cubicBezTo>
                    <a:pt x="9" y="11"/>
                    <a:pt x="7" y="15"/>
                    <a:pt x="6" y="17"/>
                  </a:cubicBezTo>
                  <a:cubicBezTo>
                    <a:pt x="9" y="13"/>
                    <a:pt x="13" y="9"/>
                    <a:pt x="17" y="5"/>
                  </a:cubicBezTo>
                  <a:cubicBezTo>
                    <a:pt x="13" y="5"/>
                    <a:pt x="12" y="6"/>
                    <a:pt x="11" y="8"/>
                  </a:cubicBezTo>
                  <a:close/>
                  <a:moveTo>
                    <a:pt x="3" y="13"/>
                  </a:moveTo>
                  <a:cubicBezTo>
                    <a:pt x="4" y="14"/>
                    <a:pt x="3" y="15"/>
                    <a:pt x="3" y="16"/>
                  </a:cubicBezTo>
                  <a:cubicBezTo>
                    <a:pt x="6" y="15"/>
                    <a:pt x="8" y="10"/>
                    <a:pt x="10" y="7"/>
                  </a:cubicBezTo>
                  <a:cubicBezTo>
                    <a:pt x="7" y="8"/>
                    <a:pt x="4" y="10"/>
                    <a:pt x="3" y="13"/>
                  </a:cubicBezTo>
                  <a:close/>
                  <a:moveTo>
                    <a:pt x="45" y="16"/>
                  </a:moveTo>
                  <a:cubicBezTo>
                    <a:pt x="49" y="20"/>
                    <a:pt x="54" y="10"/>
                    <a:pt x="51" y="9"/>
                  </a:cubicBezTo>
                  <a:cubicBezTo>
                    <a:pt x="49" y="11"/>
                    <a:pt x="47" y="14"/>
                    <a:pt x="45" y="16"/>
                  </a:cubicBezTo>
                  <a:close/>
                  <a:moveTo>
                    <a:pt x="5" y="20"/>
                  </a:moveTo>
                  <a:cubicBezTo>
                    <a:pt x="8" y="18"/>
                    <a:pt x="12" y="14"/>
                    <a:pt x="13" y="10"/>
                  </a:cubicBezTo>
                  <a:cubicBezTo>
                    <a:pt x="10" y="13"/>
                    <a:pt x="7" y="16"/>
                    <a:pt x="5" y="20"/>
                  </a:cubicBezTo>
                  <a:close/>
                  <a:moveTo>
                    <a:pt x="29" y="18"/>
                  </a:moveTo>
                  <a:cubicBezTo>
                    <a:pt x="33" y="18"/>
                    <a:pt x="34" y="13"/>
                    <a:pt x="36" y="11"/>
                  </a:cubicBezTo>
                  <a:cubicBezTo>
                    <a:pt x="33" y="12"/>
                    <a:pt x="31" y="15"/>
                    <a:pt x="29" y="18"/>
                  </a:cubicBezTo>
                  <a:close/>
                  <a:moveTo>
                    <a:pt x="51" y="15"/>
                  </a:moveTo>
                  <a:cubicBezTo>
                    <a:pt x="51" y="15"/>
                    <a:pt x="51" y="16"/>
                    <a:pt x="51" y="16"/>
                  </a:cubicBezTo>
                  <a:cubicBezTo>
                    <a:pt x="52" y="16"/>
                    <a:pt x="52" y="16"/>
                    <a:pt x="53" y="16"/>
                  </a:cubicBezTo>
                  <a:cubicBezTo>
                    <a:pt x="53" y="16"/>
                    <a:pt x="53" y="15"/>
                    <a:pt x="52" y="14"/>
                  </a:cubicBezTo>
                  <a:cubicBezTo>
                    <a:pt x="52" y="15"/>
                    <a:pt x="52" y="15"/>
                    <a:pt x="51"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5"/>
            <p:cNvSpPr>
              <a:spLocks noEditPoints="1"/>
            </p:cNvSpPr>
            <p:nvPr/>
          </p:nvSpPr>
          <p:spPr bwMode="auto">
            <a:xfrm>
              <a:off x="2969" y="2452"/>
              <a:ext cx="392" cy="337"/>
            </a:xfrm>
            <a:custGeom>
              <a:avLst/>
              <a:gdLst>
                <a:gd name="T0" fmla="*/ 40 w 50"/>
                <a:gd name="T1" fmla="*/ 40 h 43"/>
                <a:gd name="T2" fmla="*/ 35 w 50"/>
                <a:gd name="T3" fmla="*/ 40 h 43"/>
                <a:gd name="T4" fmla="*/ 2 w 50"/>
                <a:gd name="T5" fmla="*/ 27 h 43"/>
                <a:gd name="T6" fmla="*/ 16 w 50"/>
                <a:gd name="T7" fmla="*/ 9 h 43"/>
                <a:gd name="T8" fmla="*/ 27 w 50"/>
                <a:gd name="T9" fmla="*/ 0 h 43"/>
                <a:gd name="T10" fmla="*/ 31 w 50"/>
                <a:gd name="T11" fmla="*/ 19 h 43"/>
                <a:gd name="T12" fmla="*/ 47 w 50"/>
                <a:gd name="T13" fmla="*/ 22 h 43"/>
                <a:gd name="T14" fmla="*/ 48 w 50"/>
                <a:gd name="T15" fmla="*/ 34 h 43"/>
                <a:gd name="T16" fmla="*/ 42 w 50"/>
                <a:gd name="T17" fmla="*/ 38 h 43"/>
                <a:gd name="T18" fmla="*/ 30 w 50"/>
                <a:gd name="T19" fmla="*/ 38 h 43"/>
                <a:gd name="T20" fmla="*/ 36 w 50"/>
                <a:gd name="T21" fmla="*/ 22 h 43"/>
                <a:gd name="T22" fmla="*/ 31 w 50"/>
                <a:gd name="T23" fmla="*/ 31 h 43"/>
                <a:gd name="T24" fmla="*/ 18 w 50"/>
                <a:gd name="T25" fmla="*/ 6 h 43"/>
                <a:gd name="T26" fmla="*/ 24 w 50"/>
                <a:gd name="T27" fmla="*/ 2 h 43"/>
                <a:gd name="T28" fmla="*/ 19 w 50"/>
                <a:gd name="T29" fmla="*/ 12 h 43"/>
                <a:gd name="T30" fmla="*/ 18 w 50"/>
                <a:gd name="T31" fmla="*/ 17 h 43"/>
                <a:gd name="T32" fmla="*/ 27 w 50"/>
                <a:gd name="T33" fmla="*/ 2 h 43"/>
                <a:gd name="T34" fmla="*/ 28 w 50"/>
                <a:gd name="T35" fmla="*/ 8 h 43"/>
                <a:gd name="T36" fmla="*/ 28 w 50"/>
                <a:gd name="T37" fmla="*/ 8 h 43"/>
                <a:gd name="T38" fmla="*/ 24 w 50"/>
                <a:gd name="T39" fmla="*/ 15 h 43"/>
                <a:gd name="T40" fmla="*/ 22 w 50"/>
                <a:gd name="T41" fmla="*/ 15 h 43"/>
                <a:gd name="T42" fmla="*/ 30 w 50"/>
                <a:gd name="T43" fmla="*/ 11 h 43"/>
                <a:gd name="T44" fmla="*/ 27 w 50"/>
                <a:gd name="T45" fmla="*/ 13 h 43"/>
                <a:gd name="T46" fmla="*/ 29 w 50"/>
                <a:gd name="T47" fmla="*/ 14 h 43"/>
                <a:gd name="T48" fmla="*/ 26 w 50"/>
                <a:gd name="T49" fmla="*/ 18 h 43"/>
                <a:gd name="T50" fmla="*/ 21 w 50"/>
                <a:gd name="T51" fmla="*/ 20 h 43"/>
                <a:gd name="T52" fmla="*/ 20 w 50"/>
                <a:gd name="T53" fmla="*/ 19 h 43"/>
                <a:gd name="T54" fmla="*/ 35 w 50"/>
                <a:gd name="T55" fmla="*/ 21 h 43"/>
                <a:gd name="T56" fmla="*/ 24 w 50"/>
                <a:gd name="T57" fmla="*/ 36 h 43"/>
                <a:gd name="T58" fmla="*/ 30 w 50"/>
                <a:gd name="T59" fmla="*/ 26 h 43"/>
                <a:gd name="T60" fmla="*/ 18 w 50"/>
                <a:gd name="T61" fmla="*/ 38 h 43"/>
                <a:gd name="T62" fmla="*/ 29 w 50"/>
                <a:gd name="T63" fmla="*/ 22 h 43"/>
                <a:gd name="T64" fmla="*/ 19 w 50"/>
                <a:gd name="T65" fmla="*/ 30 h 43"/>
                <a:gd name="T66" fmla="*/ 24 w 50"/>
                <a:gd name="T67" fmla="*/ 36 h 43"/>
                <a:gd name="T68" fmla="*/ 43 w 50"/>
                <a:gd name="T69" fmla="*/ 23 h 43"/>
                <a:gd name="T70" fmla="*/ 7 w 50"/>
                <a:gd name="T71" fmla="*/ 31 h 43"/>
                <a:gd name="T72" fmla="*/ 4 w 50"/>
                <a:gd name="T73" fmla="*/ 40 h 43"/>
                <a:gd name="T74" fmla="*/ 17 w 50"/>
                <a:gd name="T75" fmla="*/ 23 h 43"/>
                <a:gd name="T76" fmla="*/ 7 w 50"/>
                <a:gd name="T77" fmla="*/ 31 h 43"/>
                <a:gd name="T78" fmla="*/ 18 w 50"/>
                <a:gd name="T79" fmla="*/ 27 h 43"/>
                <a:gd name="T80" fmla="*/ 17 w 50"/>
                <a:gd name="T81" fmla="*/ 32 h 43"/>
                <a:gd name="T82" fmla="*/ 19 w 50"/>
                <a:gd name="T83" fmla="*/ 26 h 43"/>
                <a:gd name="T84" fmla="*/ 14 w 50"/>
                <a:gd name="T85" fmla="*/ 30 h 43"/>
                <a:gd name="T86" fmla="*/ 4 w 50"/>
                <a:gd name="T87" fmla="*/ 33 h 43"/>
                <a:gd name="T88" fmla="*/ 3 w 50"/>
                <a:gd name="T89" fmla="*/ 30 h 43"/>
                <a:gd name="T90" fmla="*/ 2 w 50"/>
                <a:gd name="T91" fmla="*/ 31 h 43"/>
                <a:gd name="T92" fmla="*/ 2 w 50"/>
                <a:gd name="T93" fmla="*/ 33 h 43"/>
                <a:gd name="T94" fmla="*/ 39 w 50"/>
                <a:gd name="T95" fmla="*/ 34 h 43"/>
                <a:gd name="T96" fmla="*/ 39 w 50"/>
                <a:gd name="T97" fmla="*/ 37 h 43"/>
                <a:gd name="T98" fmla="*/ 45 w 50"/>
                <a:gd name="T99" fmla="*/ 26 h 43"/>
                <a:gd name="T100" fmla="*/ 34 w 50"/>
                <a:gd name="T101" fmla="*/ 37 h 43"/>
                <a:gd name="T102" fmla="*/ 41 w 50"/>
                <a:gd name="T103" fmla="*/ 27 h 43"/>
                <a:gd name="T104" fmla="*/ 44 w 50"/>
                <a:gd name="T105" fmla="*/ 36 h 43"/>
                <a:gd name="T106" fmla="*/ 44 w 50"/>
                <a:gd name="T107" fmla="*/ 36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 h="43">
                  <a:moveTo>
                    <a:pt x="42" y="38"/>
                  </a:moveTo>
                  <a:cubicBezTo>
                    <a:pt x="41" y="38"/>
                    <a:pt x="42" y="40"/>
                    <a:pt x="40" y="40"/>
                  </a:cubicBezTo>
                  <a:cubicBezTo>
                    <a:pt x="40" y="39"/>
                    <a:pt x="39" y="40"/>
                    <a:pt x="40" y="39"/>
                  </a:cubicBezTo>
                  <a:cubicBezTo>
                    <a:pt x="38" y="39"/>
                    <a:pt x="36" y="39"/>
                    <a:pt x="35" y="40"/>
                  </a:cubicBezTo>
                  <a:cubicBezTo>
                    <a:pt x="24" y="39"/>
                    <a:pt x="12" y="43"/>
                    <a:pt x="2" y="41"/>
                  </a:cubicBezTo>
                  <a:cubicBezTo>
                    <a:pt x="1" y="37"/>
                    <a:pt x="0" y="31"/>
                    <a:pt x="2" y="27"/>
                  </a:cubicBezTo>
                  <a:cubicBezTo>
                    <a:pt x="6" y="23"/>
                    <a:pt x="11" y="22"/>
                    <a:pt x="18" y="20"/>
                  </a:cubicBezTo>
                  <a:cubicBezTo>
                    <a:pt x="16" y="17"/>
                    <a:pt x="16" y="13"/>
                    <a:pt x="16" y="9"/>
                  </a:cubicBezTo>
                  <a:cubicBezTo>
                    <a:pt x="16" y="9"/>
                    <a:pt x="16" y="8"/>
                    <a:pt x="15" y="8"/>
                  </a:cubicBezTo>
                  <a:cubicBezTo>
                    <a:pt x="17" y="3"/>
                    <a:pt x="21" y="0"/>
                    <a:pt x="27" y="0"/>
                  </a:cubicBezTo>
                  <a:cubicBezTo>
                    <a:pt x="28" y="4"/>
                    <a:pt x="33" y="6"/>
                    <a:pt x="31" y="10"/>
                  </a:cubicBezTo>
                  <a:cubicBezTo>
                    <a:pt x="33" y="12"/>
                    <a:pt x="31" y="16"/>
                    <a:pt x="31" y="19"/>
                  </a:cubicBezTo>
                  <a:cubicBezTo>
                    <a:pt x="34" y="19"/>
                    <a:pt x="41" y="20"/>
                    <a:pt x="43" y="19"/>
                  </a:cubicBezTo>
                  <a:cubicBezTo>
                    <a:pt x="44" y="20"/>
                    <a:pt x="45" y="22"/>
                    <a:pt x="47" y="22"/>
                  </a:cubicBezTo>
                  <a:cubicBezTo>
                    <a:pt x="47" y="23"/>
                    <a:pt x="47" y="23"/>
                    <a:pt x="47" y="24"/>
                  </a:cubicBezTo>
                  <a:cubicBezTo>
                    <a:pt x="50" y="26"/>
                    <a:pt x="48" y="32"/>
                    <a:pt x="48" y="34"/>
                  </a:cubicBezTo>
                  <a:cubicBezTo>
                    <a:pt x="48" y="34"/>
                    <a:pt x="48" y="33"/>
                    <a:pt x="48" y="34"/>
                  </a:cubicBezTo>
                  <a:cubicBezTo>
                    <a:pt x="48" y="37"/>
                    <a:pt x="45" y="38"/>
                    <a:pt x="42" y="38"/>
                  </a:cubicBezTo>
                  <a:close/>
                  <a:moveTo>
                    <a:pt x="26" y="38"/>
                  </a:moveTo>
                  <a:cubicBezTo>
                    <a:pt x="27" y="39"/>
                    <a:pt x="29" y="38"/>
                    <a:pt x="30" y="38"/>
                  </a:cubicBezTo>
                  <a:cubicBezTo>
                    <a:pt x="33" y="34"/>
                    <a:pt x="37" y="27"/>
                    <a:pt x="39" y="22"/>
                  </a:cubicBezTo>
                  <a:cubicBezTo>
                    <a:pt x="38" y="21"/>
                    <a:pt x="38" y="22"/>
                    <a:pt x="36" y="22"/>
                  </a:cubicBezTo>
                  <a:cubicBezTo>
                    <a:pt x="33" y="27"/>
                    <a:pt x="29" y="31"/>
                    <a:pt x="25" y="36"/>
                  </a:cubicBezTo>
                  <a:cubicBezTo>
                    <a:pt x="28" y="35"/>
                    <a:pt x="29" y="32"/>
                    <a:pt x="31" y="31"/>
                  </a:cubicBezTo>
                  <a:cubicBezTo>
                    <a:pt x="30" y="33"/>
                    <a:pt x="26" y="36"/>
                    <a:pt x="26" y="38"/>
                  </a:cubicBezTo>
                  <a:close/>
                  <a:moveTo>
                    <a:pt x="18" y="6"/>
                  </a:moveTo>
                  <a:cubicBezTo>
                    <a:pt x="19" y="7"/>
                    <a:pt x="18" y="9"/>
                    <a:pt x="18" y="9"/>
                  </a:cubicBezTo>
                  <a:cubicBezTo>
                    <a:pt x="20" y="7"/>
                    <a:pt x="22" y="5"/>
                    <a:pt x="24" y="2"/>
                  </a:cubicBezTo>
                  <a:cubicBezTo>
                    <a:pt x="20" y="3"/>
                    <a:pt x="20" y="5"/>
                    <a:pt x="18" y="6"/>
                  </a:cubicBezTo>
                  <a:close/>
                  <a:moveTo>
                    <a:pt x="19" y="12"/>
                  </a:moveTo>
                  <a:cubicBezTo>
                    <a:pt x="19" y="12"/>
                    <a:pt x="20" y="11"/>
                    <a:pt x="21" y="12"/>
                  </a:cubicBezTo>
                  <a:cubicBezTo>
                    <a:pt x="20" y="14"/>
                    <a:pt x="17" y="14"/>
                    <a:pt x="18" y="17"/>
                  </a:cubicBezTo>
                  <a:cubicBezTo>
                    <a:pt x="20" y="14"/>
                    <a:pt x="24" y="11"/>
                    <a:pt x="24" y="8"/>
                  </a:cubicBezTo>
                  <a:cubicBezTo>
                    <a:pt x="26" y="7"/>
                    <a:pt x="28" y="4"/>
                    <a:pt x="27" y="2"/>
                  </a:cubicBezTo>
                  <a:cubicBezTo>
                    <a:pt x="24" y="5"/>
                    <a:pt x="20" y="8"/>
                    <a:pt x="19" y="12"/>
                  </a:cubicBezTo>
                  <a:close/>
                  <a:moveTo>
                    <a:pt x="28" y="8"/>
                  </a:moveTo>
                  <a:cubicBezTo>
                    <a:pt x="29" y="8"/>
                    <a:pt x="29" y="6"/>
                    <a:pt x="28" y="6"/>
                  </a:cubicBezTo>
                  <a:cubicBezTo>
                    <a:pt x="29" y="7"/>
                    <a:pt x="28" y="7"/>
                    <a:pt x="28" y="8"/>
                  </a:cubicBezTo>
                  <a:close/>
                  <a:moveTo>
                    <a:pt x="22" y="15"/>
                  </a:moveTo>
                  <a:cubicBezTo>
                    <a:pt x="23" y="15"/>
                    <a:pt x="24" y="15"/>
                    <a:pt x="24" y="15"/>
                  </a:cubicBezTo>
                  <a:cubicBezTo>
                    <a:pt x="25" y="13"/>
                    <a:pt x="28" y="10"/>
                    <a:pt x="27" y="8"/>
                  </a:cubicBezTo>
                  <a:cubicBezTo>
                    <a:pt x="25" y="10"/>
                    <a:pt x="24" y="13"/>
                    <a:pt x="22" y="15"/>
                  </a:cubicBezTo>
                  <a:close/>
                  <a:moveTo>
                    <a:pt x="27" y="13"/>
                  </a:moveTo>
                  <a:cubicBezTo>
                    <a:pt x="28" y="13"/>
                    <a:pt x="30" y="12"/>
                    <a:pt x="30" y="11"/>
                  </a:cubicBezTo>
                  <a:cubicBezTo>
                    <a:pt x="29" y="11"/>
                    <a:pt x="29" y="11"/>
                    <a:pt x="29" y="11"/>
                  </a:cubicBezTo>
                  <a:cubicBezTo>
                    <a:pt x="28" y="12"/>
                    <a:pt x="28" y="12"/>
                    <a:pt x="27" y="13"/>
                  </a:cubicBezTo>
                  <a:close/>
                  <a:moveTo>
                    <a:pt x="26" y="18"/>
                  </a:moveTo>
                  <a:cubicBezTo>
                    <a:pt x="27" y="17"/>
                    <a:pt x="28" y="16"/>
                    <a:pt x="29" y="14"/>
                  </a:cubicBezTo>
                  <a:cubicBezTo>
                    <a:pt x="28" y="14"/>
                    <a:pt x="28" y="14"/>
                    <a:pt x="27" y="14"/>
                  </a:cubicBezTo>
                  <a:cubicBezTo>
                    <a:pt x="27" y="16"/>
                    <a:pt x="26" y="17"/>
                    <a:pt x="26" y="18"/>
                  </a:cubicBezTo>
                  <a:close/>
                  <a:moveTo>
                    <a:pt x="20" y="19"/>
                  </a:moveTo>
                  <a:cubicBezTo>
                    <a:pt x="21" y="19"/>
                    <a:pt x="20" y="20"/>
                    <a:pt x="21" y="20"/>
                  </a:cubicBezTo>
                  <a:cubicBezTo>
                    <a:pt x="21" y="18"/>
                    <a:pt x="23" y="18"/>
                    <a:pt x="23" y="16"/>
                  </a:cubicBezTo>
                  <a:cubicBezTo>
                    <a:pt x="22" y="17"/>
                    <a:pt x="21" y="19"/>
                    <a:pt x="20" y="19"/>
                  </a:cubicBezTo>
                  <a:close/>
                  <a:moveTo>
                    <a:pt x="25" y="30"/>
                  </a:moveTo>
                  <a:cubicBezTo>
                    <a:pt x="29" y="28"/>
                    <a:pt x="32" y="24"/>
                    <a:pt x="35" y="21"/>
                  </a:cubicBezTo>
                  <a:cubicBezTo>
                    <a:pt x="28" y="21"/>
                    <a:pt x="28" y="27"/>
                    <a:pt x="25" y="30"/>
                  </a:cubicBezTo>
                  <a:close/>
                  <a:moveTo>
                    <a:pt x="24" y="36"/>
                  </a:moveTo>
                  <a:cubicBezTo>
                    <a:pt x="26" y="33"/>
                    <a:pt x="27" y="31"/>
                    <a:pt x="29" y="29"/>
                  </a:cubicBezTo>
                  <a:cubicBezTo>
                    <a:pt x="29" y="28"/>
                    <a:pt x="30" y="27"/>
                    <a:pt x="30" y="26"/>
                  </a:cubicBezTo>
                  <a:cubicBezTo>
                    <a:pt x="28" y="29"/>
                    <a:pt x="26" y="32"/>
                    <a:pt x="22" y="34"/>
                  </a:cubicBezTo>
                  <a:cubicBezTo>
                    <a:pt x="22" y="37"/>
                    <a:pt x="20" y="38"/>
                    <a:pt x="18" y="38"/>
                  </a:cubicBezTo>
                  <a:cubicBezTo>
                    <a:pt x="17" y="38"/>
                    <a:pt x="17" y="38"/>
                    <a:pt x="17" y="37"/>
                  </a:cubicBezTo>
                  <a:cubicBezTo>
                    <a:pt x="21" y="32"/>
                    <a:pt x="26" y="28"/>
                    <a:pt x="29" y="22"/>
                  </a:cubicBezTo>
                  <a:cubicBezTo>
                    <a:pt x="26" y="21"/>
                    <a:pt x="25" y="24"/>
                    <a:pt x="23" y="25"/>
                  </a:cubicBezTo>
                  <a:cubicBezTo>
                    <a:pt x="21" y="26"/>
                    <a:pt x="21" y="29"/>
                    <a:pt x="19" y="30"/>
                  </a:cubicBezTo>
                  <a:cubicBezTo>
                    <a:pt x="18" y="34"/>
                    <a:pt x="15" y="36"/>
                    <a:pt x="14" y="39"/>
                  </a:cubicBezTo>
                  <a:cubicBezTo>
                    <a:pt x="18" y="40"/>
                    <a:pt x="22" y="39"/>
                    <a:pt x="24" y="36"/>
                  </a:cubicBezTo>
                  <a:close/>
                  <a:moveTo>
                    <a:pt x="38" y="29"/>
                  </a:moveTo>
                  <a:cubicBezTo>
                    <a:pt x="40" y="27"/>
                    <a:pt x="42" y="25"/>
                    <a:pt x="43" y="23"/>
                  </a:cubicBezTo>
                  <a:cubicBezTo>
                    <a:pt x="41" y="21"/>
                    <a:pt x="38" y="27"/>
                    <a:pt x="38" y="29"/>
                  </a:cubicBezTo>
                  <a:close/>
                  <a:moveTo>
                    <a:pt x="7" y="31"/>
                  </a:moveTo>
                  <a:cubicBezTo>
                    <a:pt x="7" y="32"/>
                    <a:pt x="8" y="31"/>
                    <a:pt x="8" y="32"/>
                  </a:cubicBezTo>
                  <a:cubicBezTo>
                    <a:pt x="6" y="35"/>
                    <a:pt x="4" y="36"/>
                    <a:pt x="4" y="40"/>
                  </a:cubicBezTo>
                  <a:cubicBezTo>
                    <a:pt x="4" y="40"/>
                    <a:pt x="5" y="40"/>
                    <a:pt x="5" y="40"/>
                  </a:cubicBezTo>
                  <a:cubicBezTo>
                    <a:pt x="9" y="34"/>
                    <a:pt x="13" y="29"/>
                    <a:pt x="17" y="23"/>
                  </a:cubicBezTo>
                  <a:cubicBezTo>
                    <a:pt x="17" y="23"/>
                    <a:pt x="17" y="23"/>
                    <a:pt x="16" y="23"/>
                  </a:cubicBezTo>
                  <a:cubicBezTo>
                    <a:pt x="12" y="24"/>
                    <a:pt x="11" y="29"/>
                    <a:pt x="7" y="31"/>
                  </a:cubicBezTo>
                  <a:close/>
                  <a:moveTo>
                    <a:pt x="14" y="30"/>
                  </a:moveTo>
                  <a:cubicBezTo>
                    <a:pt x="16" y="29"/>
                    <a:pt x="17" y="27"/>
                    <a:pt x="18" y="27"/>
                  </a:cubicBezTo>
                  <a:cubicBezTo>
                    <a:pt x="15" y="32"/>
                    <a:pt x="11" y="34"/>
                    <a:pt x="8" y="39"/>
                  </a:cubicBezTo>
                  <a:cubicBezTo>
                    <a:pt x="13" y="40"/>
                    <a:pt x="13" y="33"/>
                    <a:pt x="17" y="32"/>
                  </a:cubicBezTo>
                  <a:cubicBezTo>
                    <a:pt x="17" y="29"/>
                    <a:pt x="19" y="28"/>
                    <a:pt x="20" y="26"/>
                  </a:cubicBezTo>
                  <a:cubicBezTo>
                    <a:pt x="19" y="26"/>
                    <a:pt x="19" y="27"/>
                    <a:pt x="19" y="26"/>
                  </a:cubicBezTo>
                  <a:cubicBezTo>
                    <a:pt x="20" y="25"/>
                    <a:pt x="21" y="24"/>
                    <a:pt x="21" y="23"/>
                  </a:cubicBezTo>
                  <a:cubicBezTo>
                    <a:pt x="17" y="23"/>
                    <a:pt x="15" y="28"/>
                    <a:pt x="14" y="30"/>
                  </a:cubicBezTo>
                  <a:close/>
                  <a:moveTo>
                    <a:pt x="2" y="33"/>
                  </a:moveTo>
                  <a:cubicBezTo>
                    <a:pt x="3" y="33"/>
                    <a:pt x="3" y="34"/>
                    <a:pt x="4" y="33"/>
                  </a:cubicBezTo>
                  <a:cubicBezTo>
                    <a:pt x="6" y="30"/>
                    <a:pt x="9" y="28"/>
                    <a:pt x="11" y="24"/>
                  </a:cubicBezTo>
                  <a:cubicBezTo>
                    <a:pt x="7" y="25"/>
                    <a:pt x="2" y="27"/>
                    <a:pt x="3" y="30"/>
                  </a:cubicBezTo>
                  <a:cubicBezTo>
                    <a:pt x="3" y="30"/>
                    <a:pt x="2" y="30"/>
                    <a:pt x="2" y="29"/>
                  </a:cubicBezTo>
                  <a:cubicBezTo>
                    <a:pt x="2" y="30"/>
                    <a:pt x="2" y="30"/>
                    <a:pt x="2" y="31"/>
                  </a:cubicBezTo>
                  <a:cubicBezTo>
                    <a:pt x="2" y="31"/>
                    <a:pt x="3" y="31"/>
                    <a:pt x="3" y="32"/>
                  </a:cubicBezTo>
                  <a:cubicBezTo>
                    <a:pt x="2" y="31"/>
                    <a:pt x="3" y="32"/>
                    <a:pt x="2" y="33"/>
                  </a:cubicBezTo>
                  <a:cubicBezTo>
                    <a:pt x="2" y="31"/>
                    <a:pt x="2" y="32"/>
                    <a:pt x="2" y="33"/>
                  </a:cubicBezTo>
                  <a:close/>
                  <a:moveTo>
                    <a:pt x="39" y="34"/>
                  </a:moveTo>
                  <a:cubicBezTo>
                    <a:pt x="40" y="34"/>
                    <a:pt x="40" y="32"/>
                    <a:pt x="42" y="32"/>
                  </a:cubicBezTo>
                  <a:cubicBezTo>
                    <a:pt x="41" y="33"/>
                    <a:pt x="39" y="34"/>
                    <a:pt x="39" y="37"/>
                  </a:cubicBezTo>
                  <a:cubicBezTo>
                    <a:pt x="40" y="37"/>
                    <a:pt x="40" y="36"/>
                    <a:pt x="41" y="37"/>
                  </a:cubicBezTo>
                  <a:cubicBezTo>
                    <a:pt x="43" y="33"/>
                    <a:pt x="46" y="29"/>
                    <a:pt x="45" y="26"/>
                  </a:cubicBezTo>
                  <a:cubicBezTo>
                    <a:pt x="42" y="28"/>
                    <a:pt x="41" y="31"/>
                    <a:pt x="39" y="34"/>
                  </a:cubicBezTo>
                  <a:close/>
                  <a:moveTo>
                    <a:pt x="34" y="37"/>
                  </a:moveTo>
                  <a:cubicBezTo>
                    <a:pt x="37" y="35"/>
                    <a:pt x="38" y="30"/>
                    <a:pt x="42" y="27"/>
                  </a:cubicBezTo>
                  <a:cubicBezTo>
                    <a:pt x="42" y="27"/>
                    <a:pt x="41" y="27"/>
                    <a:pt x="41" y="27"/>
                  </a:cubicBezTo>
                  <a:cubicBezTo>
                    <a:pt x="38" y="30"/>
                    <a:pt x="35" y="33"/>
                    <a:pt x="34" y="37"/>
                  </a:cubicBezTo>
                  <a:close/>
                  <a:moveTo>
                    <a:pt x="44" y="36"/>
                  </a:moveTo>
                  <a:cubicBezTo>
                    <a:pt x="46" y="36"/>
                    <a:pt x="46" y="34"/>
                    <a:pt x="46" y="32"/>
                  </a:cubicBezTo>
                  <a:cubicBezTo>
                    <a:pt x="45" y="33"/>
                    <a:pt x="44" y="34"/>
                    <a:pt x="44"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6"/>
            <p:cNvSpPr>
              <a:spLocks noEditPoints="1"/>
            </p:cNvSpPr>
            <p:nvPr/>
          </p:nvSpPr>
          <p:spPr bwMode="auto">
            <a:xfrm>
              <a:off x="4286" y="2413"/>
              <a:ext cx="392" cy="368"/>
            </a:xfrm>
            <a:custGeom>
              <a:avLst/>
              <a:gdLst>
                <a:gd name="T0" fmla="*/ 46 w 50"/>
                <a:gd name="T1" fmla="*/ 28 h 47"/>
                <a:gd name="T2" fmla="*/ 46 w 50"/>
                <a:gd name="T3" fmla="*/ 43 h 47"/>
                <a:gd name="T4" fmla="*/ 43 w 50"/>
                <a:gd name="T5" fmla="*/ 41 h 47"/>
                <a:gd name="T6" fmla="*/ 0 w 50"/>
                <a:gd name="T7" fmla="*/ 45 h 47"/>
                <a:gd name="T8" fmla="*/ 4 w 50"/>
                <a:gd name="T9" fmla="*/ 32 h 47"/>
                <a:gd name="T10" fmla="*/ 19 w 50"/>
                <a:gd name="T11" fmla="*/ 21 h 47"/>
                <a:gd name="T12" fmla="*/ 31 w 50"/>
                <a:gd name="T13" fmla="*/ 2 h 47"/>
                <a:gd name="T14" fmla="*/ 34 w 50"/>
                <a:gd name="T15" fmla="*/ 23 h 47"/>
                <a:gd name="T16" fmla="*/ 21 w 50"/>
                <a:gd name="T17" fmla="*/ 27 h 47"/>
                <a:gd name="T18" fmla="*/ 23 w 50"/>
                <a:gd name="T19" fmla="*/ 27 h 47"/>
                <a:gd name="T20" fmla="*/ 16 w 50"/>
                <a:gd name="T21" fmla="*/ 39 h 47"/>
                <a:gd name="T22" fmla="*/ 12 w 50"/>
                <a:gd name="T23" fmla="*/ 42 h 47"/>
                <a:gd name="T24" fmla="*/ 26 w 50"/>
                <a:gd name="T25" fmla="*/ 4 h 47"/>
                <a:gd name="T26" fmla="*/ 28 w 50"/>
                <a:gd name="T27" fmla="*/ 6 h 47"/>
                <a:gd name="T28" fmla="*/ 28 w 50"/>
                <a:gd name="T29" fmla="*/ 6 h 47"/>
                <a:gd name="T30" fmla="*/ 31 w 50"/>
                <a:gd name="T31" fmla="*/ 10 h 47"/>
                <a:gd name="T32" fmla="*/ 27 w 50"/>
                <a:gd name="T33" fmla="*/ 13 h 47"/>
                <a:gd name="T34" fmla="*/ 22 w 50"/>
                <a:gd name="T35" fmla="*/ 16 h 47"/>
                <a:gd name="T36" fmla="*/ 27 w 50"/>
                <a:gd name="T37" fmla="*/ 9 h 47"/>
                <a:gd name="T38" fmla="*/ 27 w 50"/>
                <a:gd name="T39" fmla="*/ 14 h 47"/>
                <a:gd name="T40" fmla="*/ 23 w 50"/>
                <a:gd name="T41" fmla="*/ 21 h 47"/>
                <a:gd name="T42" fmla="*/ 26 w 50"/>
                <a:gd name="T43" fmla="*/ 17 h 47"/>
                <a:gd name="T44" fmla="*/ 30 w 50"/>
                <a:gd name="T45" fmla="*/ 16 h 47"/>
                <a:gd name="T46" fmla="*/ 30 w 50"/>
                <a:gd name="T47" fmla="*/ 16 h 47"/>
                <a:gd name="T48" fmla="*/ 33 w 50"/>
                <a:gd name="T49" fmla="*/ 17 h 47"/>
                <a:gd name="T50" fmla="*/ 24 w 50"/>
                <a:gd name="T51" fmla="*/ 25 h 47"/>
                <a:gd name="T52" fmla="*/ 24 w 50"/>
                <a:gd name="T53" fmla="*/ 25 h 47"/>
                <a:gd name="T54" fmla="*/ 29 w 50"/>
                <a:gd name="T55" fmla="*/ 30 h 47"/>
                <a:gd name="T56" fmla="*/ 29 w 50"/>
                <a:gd name="T57" fmla="*/ 34 h 47"/>
                <a:gd name="T58" fmla="*/ 26 w 50"/>
                <a:gd name="T59" fmla="*/ 41 h 47"/>
                <a:gd name="T60" fmla="*/ 30 w 50"/>
                <a:gd name="T61" fmla="*/ 32 h 47"/>
                <a:gd name="T62" fmla="*/ 30 w 50"/>
                <a:gd name="T63" fmla="*/ 37 h 47"/>
                <a:gd name="T64" fmla="*/ 32 w 50"/>
                <a:gd name="T65" fmla="*/ 26 h 47"/>
                <a:gd name="T66" fmla="*/ 8 w 50"/>
                <a:gd name="T67" fmla="*/ 43 h 47"/>
                <a:gd name="T68" fmla="*/ 18 w 50"/>
                <a:gd name="T69" fmla="*/ 27 h 47"/>
                <a:gd name="T70" fmla="*/ 15 w 50"/>
                <a:gd name="T71" fmla="*/ 31 h 47"/>
                <a:gd name="T72" fmla="*/ 24 w 50"/>
                <a:gd name="T73" fmla="*/ 32 h 47"/>
                <a:gd name="T74" fmla="*/ 24 w 50"/>
                <a:gd name="T75" fmla="*/ 32 h 47"/>
                <a:gd name="T76" fmla="*/ 35 w 50"/>
                <a:gd name="T77" fmla="*/ 38 h 47"/>
                <a:gd name="T78" fmla="*/ 41 w 50"/>
                <a:gd name="T79" fmla="*/ 29 h 47"/>
                <a:gd name="T80" fmla="*/ 6 w 50"/>
                <a:gd name="T81" fmla="*/ 37 h 47"/>
                <a:gd name="T82" fmla="*/ 6 w 50"/>
                <a:gd name="T83" fmla="*/ 32 h 47"/>
                <a:gd name="T84" fmla="*/ 21 w 50"/>
                <a:gd name="T85" fmla="*/ 42 h 47"/>
                <a:gd name="T86" fmla="*/ 18 w 50"/>
                <a:gd name="T87" fmla="*/ 42 h 47"/>
                <a:gd name="T88" fmla="*/ 46 w 50"/>
                <a:gd name="T89" fmla="*/ 32 h 47"/>
                <a:gd name="T90" fmla="*/ 29 w 50"/>
                <a:gd name="T91" fmla="*/ 39 h 47"/>
                <a:gd name="T92" fmla="*/ 32 w 50"/>
                <a:gd name="T93" fmla="*/ 40 h 47"/>
                <a:gd name="T94" fmla="*/ 29 w 50"/>
                <a:gd name="T95" fmla="*/ 39 h 47"/>
                <a:gd name="T96" fmla="*/ 46 w 50"/>
                <a:gd name="T97"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0" h="47">
                  <a:moveTo>
                    <a:pt x="34" y="23"/>
                  </a:moveTo>
                  <a:cubicBezTo>
                    <a:pt x="38" y="25"/>
                    <a:pt x="43" y="25"/>
                    <a:pt x="46" y="28"/>
                  </a:cubicBezTo>
                  <a:cubicBezTo>
                    <a:pt x="48" y="32"/>
                    <a:pt x="50" y="36"/>
                    <a:pt x="48" y="41"/>
                  </a:cubicBezTo>
                  <a:cubicBezTo>
                    <a:pt x="47" y="41"/>
                    <a:pt x="47" y="43"/>
                    <a:pt x="46" y="43"/>
                  </a:cubicBezTo>
                  <a:cubicBezTo>
                    <a:pt x="45" y="42"/>
                    <a:pt x="46" y="40"/>
                    <a:pt x="45" y="39"/>
                  </a:cubicBezTo>
                  <a:cubicBezTo>
                    <a:pt x="44" y="40"/>
                    <a:pt x="43" y="40"/>
                    <a:pt x="43" y="41"/>
                  </a:cubicBezTo>
                  <a:cubicBezTo>
                    <a:pt x="31" y="41"/>
                    <a:pt x="16" y="43"/>
                    <a:pt x="4" y="45"/>
                  </a:cubicBezTo>
                  <a:cubicBezTo>
                    <a:pt x="2" y="46"/>
                    <a:pt x="0" y="47"/>
                    <a:pt x="0" y="45"/>
                  </a:cubicBezTo>
                  <a:cubicBezTo>
                    <a:pt x="0" y="43"/>
                    <a:pt x="2" y="43"/>
                    <a:pt x="3" y="43"/>
                  </a:cubicBezTo>
                  <a:cubicBezTo>
                    <a:pt x="4" y="40"/>
                    <a:pt x="3" y="35"/>
                    <a:pt x="4" y="32"/>
                  </a:cubicBezTo>
                  <a:cubicBezTo>
                    <a:pt x="6" y="27"/>
                    <a:pt x="16" y="27"/>
                    <a:pt x="21" y="24"/>
                  </a:cubicBezTo>
                  <a:cubicBezTo>
                    <a:pt x="21" y="23"/>
                    <a:pt x="20" y="23"/>
                    <a:pt x="19" y="21"/>
                  </a:cubicBezTo>
                  <a:cubicBezTo>
                    <a:pt x="19" y="17"/>
                    <a:pt x="18" y="10"/>
                    <a:pt x="20" y="5"/>
                  </a:cubicBezTo>
                  <a:cubicBezTo>
                    <a:pt x="21" y="2"/>
                    <a:pt x="26" y="0"/>
                    <a:pt x="31" y="2"/>
                  </a:cubicBezTo>
                  <a:cubicBezTo>
                    <a:pt x="34" y="2"/>
                    <a:pt x="33" y="6"/>
                    <a:pt x="36" y="7"/>
                  </a:cubicBezTo>
                  <a:cubicBezTo>
                    <a:pt x="35" y="11"/>
                    <a:pt x="36" y="18"/>
                    <a:pt x="34" y="23"/>
                  </a:cubicBezTo>
                  <a:close/>
                  <a:moveTo>
                    <a:pt x="23" y="27"/>
                  </a:moveTo>
                  <a:cubicBezTo>
                    <a:pt x="23" y="27"/>
                    <a:pt x="22" y="27"/>
                    <a:pt x="21" y="27"/>
                  </a:cubicBezTo>
                  <a:cubicBezTo>
                    <a:pt x="19" y="29"/>
                    <a:pt x="16" y="32"/>
                    <a:pt x="15" y="35"/>
                  </a:cubicBezTo>
                  <a:cubicBezTo>
                    <a:pt x="18" y="32"/>
                    <a:pt x="21" y="30"/>
                    <a:pt x="23" y="27"/>
                  </a:cubicBezTo>
                  <a:close/>
                  <a:moveTo>
                    <a:pt x="12" y="42"/>
                  </a:moveTo>
                  <a:cubicBezTo>
                    <a:pt x="14" y="43"/>
                    <a:pt x="15" y="40"/>
                    <a:pt x="16" y="39"/>
                  </a:cubicBezTo>
                  <a:cubicBezTo>
                    <a:pt x="19" y="36"/>
                    <a:pt x="22" y="33"/>
                    <a:pt x="24" y="28"/>
                  </a:cubicBezTo>
                  <a:cubicBezTo>
                    <a:pt x="18" y="32"/>
                    <a:pt x="15" y="36"/>
                    <a:pt x="12" y="42"/>
                  </a:cubicBezTo>
                  <a:close/>
                  <a:moveTo>
                    <a:pt x="22" y="10"/>
                  </a:moveTo>
                  <a:cubicBezTo>
                    <a:pt x="24" y="8"/>
                    <a:pt x="25" y="5"/>
                    <a:pt x="26" y="4"/>
                  </a:cubicBezTo>
                  <a:cubicBezTo>
                    <a:pt x="24" y="5"/>
                    <a:pt x="21" y="8"/>
                    <a:pt x="22" y="10"/>
                  </a:cubicBezTo>
                  <a:close/>
                  <a:moveTo>
                    <a:pt x="28" y="6"/>
                  </a:moveTo>
                  <a:cubicBezTo>
                    <a:pt x="29" y="6"/>
                    <a:pt x="29" y="5"/>
                    <a:pt x="30" y="4"/>
                  </a:cubicBezTo>
                  <a:cubicBezTo>
                    <a:pt x="29" y="3"/>
                    <a:pt x="28" y="5"/>
                    <a:pt x="28" y="6"/>
                  </a:cubicBezTo>
                  <a:close/>
                  <a:moveTo>
                    <a:pt x="27" y="13"/>
                  </a:moveTo>
                  <a:cubicBezTo>
                    <a:pt x="28" y="13"/>
                    <a:pt x="29" y="11"/>
                    <a:pt x="31" y="10"/>
                  </a:cubicBezTo>
                  <a:cubicBezTo>
                    <a:pt x="32" y="8"/>
                    <a:pt x="34" y="7"/>
                    <a:pt x="32" y="6"/>
                  </a:cubicBezTo>
                  <a:cubicBezTo>
                    <a:pt x="30" y="8"/>
                    <a:pt x="28" y="11"/>
                    <a:pt x="27" y="13"/>
                  </a:cubicBezTo>
                  <a:close/>
                  <a:moveTo>
                    <a:pt x="27" y="9"/>
                  </a:moveTo>
                  <a:cubicBezTo>
                    <a:pt x="25" y="11"/>
                    <a:pt x="23" y="13"/>
                    <a:pt x="22" y="16"/>
                  </a:cubicBezTo>
                  <a:cubicBezTo>
                    <a:pt x="25" y="14"/>
                    <a:pt x="26" y="10"/>
                    <a:pt x="28" y="7"/>
                  </a:cubicBezTo>
                  <a:cubicBezTo>
                    <a:pt x="27" y="7"/>
                    <a:pt x="27" y="8"/>
                    <a:pt x="27" y="9"/>
                  </a:cubicBezTo>
                  <a:close/>
                  <a:moveTo>
                    <a:pt x="25" y="17"/>
                  </a:moveTo>
                  <a:cubicBezTo>
                    <a:pt x="26" y="16"/>
                    <a:pt x="26" y="15"/>
                    <a:pt x="27" y="14"/>
                  </a:cubicBezTo>
                  <a:cubicBezTo>
                    <a:pt x="26" y="14"/>
                    <a:pt x="24" y="15"/>
                    <a:pt x="25" y="17"/>
                  </a:cubicBezTo>
                  <a:close/>
                  <a:moveTo>
                    <a:pt x="23" y="21"/>
                  </a:moveTo>
                  <a:cubicBezTo>
                    <a:pt x="25" y="19"/>
                    <a:pt x="27" y="16"/>
                    <a:pt x="28" y="14"/>
                  </a:cubicBezTo>
                  <a:cubicBezTo>
                    <a:pt x="27" y="15"/>
                    <a:pt x="25" y="16"/>
                    <a:pt x="26" y="17"/>
                  </a:cubicBezTo>
                  <a:cubicBezTo>
                    <a:pt x="24" y="18"/>
                    <a:pt x="23" y="19"/>
                    <a:pt x="23" y="21"/>
                  </a:cubicBezTo>
                  <a:close/>
                  <a:moveTo>
                    <a:pt x="30" y="16"/>
                  </a:moveTo>
                  <a:cubicBezTo>
                    <a:pt x="29" y="17"/>
                    <a:pt x="28" y="18"/>
                    <a:pt x="27" y="20"/>
                  </a:cubicBezTo>
                  <a:cubicBezTo>
                    <a:pt x="29" y="20"/>
                    <a:pt x="30" y="17"/>
                    <a:pt x="30" y="16"/>
                  </a:cubicBezTo>
                  <a:close/>
                  <a:moveTo>
                    <a:pt x="29" y="24"/>
                  </a:moveTo>
                  <a:cubicBezTo>
                    <a:pt x="33" y="24"/>
                    <a:pt x="33" y="19"/>
                    <a:pt x="33" y="17"/>
                  </a:cubicBezTo>
                  <a:cubicBezTo>
                    <a:pt x="32" y="19"/>
                    <a:pt x="30" y="22"/>
                    <a:pt x="29" y="24"/>
                  </a:cubicBezTo>
                  <a:close/>
                  <a:moveTo>
                    <a:pt x="24" y="25"/>
                  </a:moveTo>
                  <a:cubicBezTo>
                    <a:pt x="26" y="25"/>
                    <a:pt x="27" y="25"/>
                    <a:pt x="27" y="23"/>
                  </a:cubicBezTo>
                  <a:cubicBezTo>
                    <a:pt x="26" y="24"/>
                    <a:pt x="25" y="24"/>
                    <a:pt x="24" y="25"/>
                  </a:cubicBezTo>
                  <a:close/>
                  <a:moveTo>
                    <a:pt x="32" y="26"/>
                  </a:moveTo>
                  <a:cubicBezTo>
                    <a:pt x="32" y="27"/>
                    <a:pt x="31" y="30"/>
                    <a:pt x="29" y="30"/>
                  </a:cubicBezTo>
                  <a:cubicBezTo>
                    <a:pt x="29" y="31"/>
                    <a:pt x="28" y="34"/>
                    <a:pt x="26" y="35"/>
                  </a:cubicBezTo>
                  <a:cubicBezTo>
                    <a:pt x="27" y="36"/>
                    <a:pt x="28" y="33"/>
                    <a:pt x="29" y="34"/>
                  </a:cubicBezTo>
                  <a:cubicBezTo>
                    <a:pt x="27" y="36"/>
                    <a:pt x="25" y="39"/>
                    <a:pt x="23" y="41"/>
                  </a:cubicBezTo>
                  <a:cubicBezTo>
                    <a:pt x="24" y="41"/>
                    <a:pt x="25" y="41"/>
                    <a:pt x="26" y="41"/>
                  </a:cubicBezTo>
                  <a:cubicBezTo>
                    <a:pt x="27" y="37"/>
                    <a:pt x="29" y="36"/>
                    <a:pt x="31" y="33"/>
                  </a:cubicBezTo>
                  <a:cubicBezTo>
                    <a:pt x="30" y="32"/>
                    <a:pt x="30" y="33"/>
                    <a:pt x="30" y="32"/>
                  </a:cubicBezTo>
                  <a:cubicBezTo>
                    <a:pt x="32" y="31"/>
                    <a:pt x="33" y="28"/>
                    <a:pt x="36" y="27"/>
                  </a:cubicBezTo>
                  <a:cubicBezTo>
                    <a:pt x="36" y="31"/>
                    <a:pt x="32" y="34"/>
                    <a:pt x="30" y="37"/>
                  </a:cubicBezTo>
                  <a:cubicBezTo>
                    <a:pt x="34" y="34"/>
                    <a:pt x="36" y="30"/>
                    <a:pt x="40" y="27"/>
                  </a:cubicBezTo>
                  <a:cubicBezTo>
                    <a:pt x="37" y="27"/>
                    <a:pt x="35" y="26"/>
                    <a:pt x="32" y="26"/>
                  </a:cubicBezTo>
                  <a:close/>
                  <a:moveTo>
                    <a:pt x="6" y="43"/>
                  </a:moveTo>
                  <a:cubicBezTo>
                    <a:pt x="7" y="43"/>
                    <a:pt x="8" y="43"/>
                    <a:pt x="8" y="43"/>
                  </a:cubicBezTo>
                  <a:cubicBezTo>
                    <a:pt x="10" y="38"/>
                    <a:pt x="14" y="35"/>
                    <a:pt x="16" y="30"/>
                  </a:cubicBezTo>
                  <a:cubicBezTo>
                    <a:pt x="17" y="30"/>
                    <a:pt x="18" y="28"/>
                    <a:pt x="18" y="27"/>
                  </a:cubicBezTo>
                  <a:cubicBezTo>
                    <a:pt x="11" y="29"/>
                    <a:pt x="9" y="34"/>
                    <a:pt x="7" y="39"/>
                  </a:cubicBezTo>
                  <a:cubicBezTo>
                    <a:pt x="10" y="37"/>
                    <a:pt x="12" y="34"/>
                    <a:pt x="15" y="31"/>
                  </a:cubicBezTo>
                  <a:cubicBezTo>
                    <a:pt x="12" y="36"/>
                    <a:pt x="8" y="39"/>
                    <a:pt x="6" y="43"/>
                  </a:cubicBezTo>
                  <a:close/>
                  <a:moveTo>
                    <a:pt x="24" y="32"/>
                  </a:moveTo>
                  <a:cubicBezTo>
                    <a:pt x="26" y="32"/>
                    <a:pt x="27" y="30"/>
                    <a:pt x="28" y="28"/>
                  </a:cubicBezTo>
                  <a:cubicBezTo>
                    <a:pt x="25" y="29"/>
                    <a:pt x="25" y="31"/>
                    <a:pt x="24" y="32"/>
                  </a:cubicBezTo>
                  <a:close/>
                  <a:moveTo>
                    <a:pt x="41" y="29"/>
                  </a:moveTo>
                  <a:cubicBezTo>
                    <a:pt x="40" y="32"/>
                    <a:pt x="36" y="35"/>
                    <a:pt x="35" y="38"/>
                  </a:cubicBezTo>
                  <a:cubicBezTo>
                    <a:pt x="38" y="35"/>
                    <a:pt x="41" y="33"/>
                    <a:pt x="43" y="29"/>
                  </a:cubicBezTo>
                  <a:cubicBezTo>
                    <a:pt x="43" y="29"/>
                    <a:pt x="42" y="29"/>
                    <a:pt x="41" y="29"/>
                  </a:cubicBezTo>
                  <a:close/>
                  <a:moveTo>
                    <a:pt x="6" y="32"/>
                  </a:moveTo>
                  <a:cubicBezTo>
                    <a:pt x="6" y="34"/>
                    <a:pt x="5" y="36"/>
                    <a:pt x="6" y="37"/>
                  </a:cubicBezTo>
                  <a:cubicBezTo>
                    <a:pt x="8" y="35"/>
                    <a:pt x="9" y="32"/>
                    <a:pt x="11" y="30"/>
                  </a:cubicBezTo>
                  <a:cubicBezTo>
                    <a:pt x="8" y="30"/>
                    <a:pt x="8" y="31"/>
                    <a:pt x="6" y="32"/>
                  </a:cubicBezTo>
                  <a:close/>
                  <a:moveTo>
                    <a:pt x="18" y="42"/>
                  </a:moveTo>
                  <a:cubicBezTo>
                    <a:pt x="19" y="42"/>
                    <a:pt x="20" y="42"/>
                    <a:pt x="21" y="42"/>
                  </a:cubicBezTo>
                  <a:cubicBezTo>
                    <a:pt x="21" y="37"/>
                    <a:pt x="26" y="34"/>
                    <a:pt x="28" y="30"/>
                  </a:cubicBezTo>
                  <a:cubicBezTo>
                    <a:pt x="23" y="33"/>
                    <a:pt x="21" y="38"/>
                    <a:pt x="18" y="42"/>
                  </a:cubicBezTo>
                  <a:close/>
                  <a:moveTo>
                    <a:pt x="41" y="36"/>
                  </a:moveTo>
                  <a:cubicBezTo>
                    <a:pt x="43" y="35"/>
                    <a:pt x="44" y="33"/>
                    <a:pt x="46" y="32"/>
                  </a:cubicBezTo>
                  <a:cubicBezTo>
                    <a:pt x="44" y="30"/>
                    <a:pt x="42" y="34"/>
                    <a:pt x="41" y="36"/>
                  </a:cubicBezTo>
                  <a:close/>
                  <a:moveTo>
                    <a:pt x="29" y="39"/>
                  </a:moveTo>
                  <a:cubicBezTo>
                    <a:pt x="30" y="40"/>
                    <a:pt x="30" y="40"/>
                    <a:pt x="30" y="40"/>
                  </a:cubicBezTo>
                  <a:cubicBezTo>
                    <a:pt x="31" y="40"/>
                    <a:pt x="31" y="40"/>
                    <a:pt x="32" y="40"/>
                  </a:cubicBezTo>
                  <a:cubicBezTo>
                    <a:pt x="32" y="37"/>
                    <a:pt x="35" y="35"/>
                    <a:pt x="36" y="32"/>
                  </a:cubicBezTo>
                  <a:cubicBezTo>
                    <a:pt x="34" y="35"/>
                    <a:pt x="32" y="37"/>
                    <a:pt x="29" y="39"/>
                  </a:cubicBezTo>
                  <a:close/>
                  <a:moveTo>
                    <a:pt x="43" y="37"/>
                  </a:moveTo>
                  <a:cubicBezTo>
                    <a:pt x="45" y="37"/>
                    <a:pt x="47" y="35"/>
                    <a:pt x="46" y="34"/>
                  </a:cubicBezTo>
                  <a:cubicBezTo>
                    <a:pt x="45" y="35"/>
                    <a:pt x="44" y="36"/>
                    <a:pt x="43"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7"/>
            <p:cNvSpPr>
              <a:spLocks noEditPoints="1"/>
            </p:cNvSpPr>
            <p:nvPr/>
          </p:nvSpPr>
          <p:spPr bwMode="auto">
            <a:xfrm>
              <a:off x="3612" y="2789"/>
              <a:ext cx="431" cy="399"/>
            </a:xfrm>
            <a:custGeom>
              <a:avLst/>
              <a:gdLst>
                <a:gd name="T0" fmla="*/ 33 w 55"/>
                <a:gd name="T1" fmla="*/ 5 h 51"/>
                <a:gd name="T2" fmla="*/ 42 w 55"/>
                <a:gd name="T3" fmla="*/ 26 h 51"/>
                <a:gd name="T4" fmla="*/ 53 w 55"/>
                <a:gd name="T5" fmla="*/ 36 h 51"/>
                <a:gd name="T6" fmla="*/ 53 w 55"/>
                <a:gd name="T7" fmla="*/ 40 h 51"/>
                <a:gd name="T8" fmla="*/ 47 w 55"/>
                <a:gd name="T9" fmla="*/ 50 h 51"/>
                <a:gd name="T10" fmla="*/ 47 w 55"/>
                <a:gd name="T11" fmla="*/ 45 h 51"/>
                <a:gd name="T12" fmla="*/ 42 w 55"/>
                <a:gd name="T13" fmla="*/ 45 h 51"/>
                <a:gd name="T14" fmla="*/ 7 w 55"/>
                <a:gd name="T15" fmla="*/ 48 h 51"/>
                <a:gd name="T16" fmla="*/ 3 w 55"/>
                <a:gd name="T17" fmla="*/ 47 h 51"/>
                <a:gd name="T18" fmla="*/ 22 w 55"/>
                <a:gd name="T19" fmla="*/ 27 h 51"/>
                <a:gd name="T20" fmla="*/ 17 w 55"/>
                <a:gd name="T21" fmla="*/ 19 h 51"/>
                <a:gd name="T22" fmla="*/ 20 w 55"/>
                <a:gd name="T23" fmla="*/ 7 h 51"/>
                <a:gd name="T24" fmla="*/ 33 w 55"/>
                <a:gd name="T25" fmla="*/ 4 h 51"/>
                <a:gd name="T26" fmla="*/ 31 w 55"/>
                <a:gd name="T27" fmla="*/ 5 h 51"/>
                <a:gd name="T28" fmla="*/ 19 w 55"/>
                <a:gd name="T29" fmla="*/ 16 h 51"/>
                <a:gd name="T30" fmla="*/ 20 w 55"/>
                <a:gd name="T31" fmla="*/ 19 h 51"/>
                <a:gd name="T32" fmla="*/ 26 w 55"/>
                <a:gd name="T33" fmla="*/ 3 h 51"/>
                <a:gd name="T34" fmla="*/ 27 w 55"/>
                <a:gd name="T35" fmla="*/ 15 h 51"/>
                <a:gd name="T36" fmla="*/ 26 w 55"/>
                <a:gd name="T37" fmla="*/ 16 h 51"/>
                <a:gd name="T38" fmla="*/ 24 w 55"/>
                <a:gd name="T39" fmla="*/ 23 h 51"/>
                <a:gd name="T40" fmla="*/ 32 w 55"/>
                <a:gd name="T41" fmla="*/ 8 h 51"/>
                <a:gd name="T42" fmla="*/ 27 w 55"/>
                <a:gd name="T43" fmla="*/ 15 h 51"/>
                <a:gd name="T44" fmla="*/ 33 w 55"/>
                <a:gd name="T45" fmla="*/ 12 h 51"/>
                <a:gd name="T46" fmla="*/ 26 w 55"/>
                <a:gd name="T47" fmla="*/ 22 h 51"/>
                <a:gd name="T48" fmla="*/ 26 w 55"/>
                <a:gd name="T49" fmla="*/ 22 h 51"/>
                <a:gd name="T50" fmla="*/ 25 w 55"/>
                <a:gd name="T51" fmla="*/ 23 h 51"/>
                <a:gd name="T52" fmla="*/ 21 w 55"/>
                <a:gd name="T53" fmla="*/ 33 h 51"/>
                <a:gd name="T54" fmla="*/ 15 w 55"/>
                <a:gd name="T55" fmla="*/ 43 h 51"/>
                <a:gd name="T56" fmla="*/ 15 w 55"/>
                <a:gd name="T57" fmla="*/ 46 h 51"/>
                <a:gd name="T58" fmla="*/ 24 w 55"/>
                <a:gd name="T59" fmla="*/ 29 h 51"/>
                <a:gd name="T60" fmla="*/ 24 w 55"/>
                <a:gd name="T61" fmla="*/ 37 h 51"/>
                <a:gd name="T62" fmla="*/ 33 w 55"/>
                <a:gd name="T63" fmla="*/ 29 h 51"/>
                <a:gd name="T64" fmla="*/ 25 w 55"/>
                <a:gd name="T65" fmla="*/ 40 h 51"/>
                <a:gd name="T66" fmla="*/ 21 w 55"/>
                <a:gd name="T67" fmla="*/ 46 h 51"/>
                <a:gd name="T68" fmla="*/ 30 w 55"/>
                <a:gd name="T69" fmla="*/ 32 h 51"/>
                <a:gd name="T70" fmla="*/ 28 w 55"/>
                <a:gd name="T71" fmla="*/ 40 h 51"/>
                <a:gd name="T72" fmla="*/ 36 w 55"/>
                <a:gd name="T73" fmla="*/ 29 h 51"/>
                <a:gd name="T74" fmla="*/ 7 w 55"/>
                <a:gd name="T75" fmla="*/ 43 h 51"/>
                <a:gd name="T76" fmla="*/ 8 w 55"/>
                <a:gd name="T77" fmla="*/ 46 h 51"/>
                <a:gd name="T78" fmla="*/ 18 w 55"/>
                <a:gd name="T79" fmla="*/ 30 h 51"/>
                <a:gd name="T80" fmla="*/ 43 w 55"/>
                <a:gd name="T81" fmla="*/ 30 h 51"/>
                <a:gd name="T82" fmla="*/ 45 w 55"/>
                <a:gd name="T83" fmla="*/ 32 h 51"/>
                <a:gd name="T84" fmla="*/ 49 w 55"/>
                <a:gd name="T85" fmla="*/ 33 h 51"/>
                <a:gd name="T86" fmla="*/ 45 w 55"/>
                <a:gd name="T87" fmla="*/ 32 h 51"/>
                <a:gd name="T88" fmla="*/ 14 w 55"/>
                <a:gd name="T89" fmla="*/ 30 h 51"/>
                <a:gd name="T90" fmla="*/ 31 w 55"/>
                <a:gd name="T91" fmla="*/ 44 h 51"/>
                <a:gd name="T92" fmla="*/ 43 w 55"/>
                <a:gd name="T93" fmla="*/ 32 h 51"/>
                <a:gd name="T94" fmla="*/ 31 w 55"/>
                <a:gd name="T95" fmla="*/ 44 h 51"/>
                <a:gd name="T96" fmla="*/ 35 w 55"/>
                <a:gd name="T97" fmla="*/ 34 h 51"/>
                <a:gd name="T98" fmla="*/ 39 w 55"/>
                <a:gd name="T99" fmla="*/ 44 h 51"/>
                <a:gd name="T100" fmla="*/ 39 w 55"/>
                <a:gd name="T101" fmla="*/ 44 h 51"/>
                <a:gd name="T102" fmla="*/ 47 w 55"/>
                <a:gd name="T103" fmla="*/ 41 h 51"/>
                <a:gd name="T104" fmla="*/ 49 w 55"/>
                <a:gd name="T105" fmla="*/ 43 h 51"/>
                <a:gd name="T106" fmla="*/ 47 w 55"/>
                <a:gd name="T107" fmla="*/ 38 h 51"/>
                <a:gd name="T108" fmla="*/ 25 w 55"/>
                <a:gd name="T109" fmla="*/ 45 h 51"/>
                <a:gd name="T110" fmla="*/ 32 w 55"/>
                <a:gd name="T111"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5" h="51">
                  <a:moveTo>
                    <a:pt x="33" y="4"/>
                  </a:moveTo>
                  <a:cubicBezTo>
                    <a:pt x="34" y="4"/>
                    <a:pt x="34" y="5"/>
                    <a:pt x="33" y="5"/>
                  </a:cubicBezTo>
                  <a:cubicBezTo>
                    <a:pt x="38" y="12"/>
                    <a:pt x="32" y="23"/>
                    <a:pt x="28" y="27"/>
                  </a:cubicBezTo>
                  <a:cubicBezTo>
                    <a:pt x="33" y="26"/>
                    <a:pt x="38" y="28"/>
                    <a:pt x="42" y="26"/>
                  </a:cubicBezTo>
                  <a:cubicBezTo>
                    <a:pt x="42" y="27"/>
                    <a:pt x="42" y="28"/>
                    <a:pt x="43" y="28"/>
                  </a:cubicBezTo>
                  <a:cubicBezTo>
                    <a:pt x="49" y="27"/>
                    <a:pt x="52" y="32"/>
                    <a:pt x="53" y="36"/>
                  </a:cubicBezTo>
                  <a:cubicBezTo>
                    <a:pt x="53" y="37"/>
                    <a:pt x="54" y="36"/>
                    <a:pt x="55" y="37"/>
                  </a:cubicBezTo>
                  <a:cubicBezTo>
                    <a:pt x="55" y="38"/>
                    <a:pt x="54" y="39"/>
                    <a:pt x="53" y="40"/>
                  </a:cubicBezTo>
                  <a:cubicBezTo>
                    <a:pt x="54" y="41"/>
                    <a:pt x="54" y="41"/>
                    <a:pt x="54" y="43"/>
                  </a:cubicBezTo>
                  <a:cubicBezTo>
                    <a:pt x="50" y="44"/>
                    <a:pt x="49" y="47"/>
                    <a:pt x="47" y="50"/>
                  </a:cubicBezTo>
                  <a:cubicBezTo>
                    <a:pt x="46" y="49"/>
                    <a:pt x="47" y="47"/>
                    <a:pt x="48" y="47"/>
                  </a:cubicBezTo>
                  <a:cubicBezTo>
                    <a:pt x="48" y="46"/>
                    <a:pt x="46" y="46"/>
                    <a:pt x="47" y="45"/>
                  </a:cubicBezTo>
                  <a:cubicBezTo>
                    <a:pt x="45" y="45"/>
                    <a:pt x="43" y="45"/>
                    <a:pt x="43" y="46"/>
                  </a:cubicBezTo>
                  <a:cubicBezTo>
                    <a:pt x="42" y="47"/>
                    <a:pt x="42" y="45"/>
                    <a:pt x="42" y="45"/>
                  </a:cubicBezTo>
                  <a:cubicBezTo>
                    <a:pt x="32" y="46"/>
                    <a:pt x="20" y="47"/>
                    <a:pt x="10" y="49"/>
                  </a:cubicBezTo>
                  <a:cubicBezTo>
                    <a:pt x="9" y="48"/>
                    <a:pt x="8" y="49"/>
                    <a:pt x="7" y="48"/>
                  </a:cubicBezTo>
                  <a:cubicBezTo>
                    <a:pt x="6" y="49"/>
                    <a:pt x="1" y="51"/>
                    <a:pt x="0" y="48"/>
                  </a:cubicBezTo>
                  <a:cubicBezTo>
                    <a:pt x="1" y="47"/>
                    <a:pt x="2" y="47"/>
                    <a:pt x="3" y="47"/>
                  </a:cubicBezTo>
                  <a:cubicBezTo>
                    <a:pt x="5" y="41"/>
                    <a:pt x="3" y="35"/>
                    <a:pt x="8" y="31"/>
                  </a:cubicBezTo>
                  <a:cubicBezTo>
                    <a:pt x="11" y="29"/>
                    <a:pt x="17" y="28"/>
                    <a:pt x="22" y="27"/>
                  </a:cubicBezTo>
                  <a:cubicBezTo>
                    <a:pt x="22" y="25"/>
                    <a:pt x="20" y="24"/>
                    <a:pt x="19" y="24"/>
                  </a:cubicBezTo>
                  <a:cubicBezTo>
                    <a:pt x="19" y="22"/>
                    <a:pt x="18" y="21"/>
                    <a:pt x="17" y="19"/>
                  </a:cubicBezTo>
                  <a:cubicBezTo>
                    <a:pt x="17" y="15"/>
                    <a:pt x="15" y="10"/>
                    <a:pt x="18" y="7"/>
                  </a:cubicBezTo>
                  <a:cubicBezTo>
                    <a:pt x="19" y="6"/>
                    <a:pt x="19" y="7"/>
                    <a:pt x="20" y="7"/>
                  </a:cubicBezTo>
                  <a:cubicBezTo>
                    <a:pt x="21" y="3"/>
                    <a:pt x="24" y="0"/>
                    <a:pt x="29" y="1"/>
                  </a:cubicBezTo>
                  <a:cubicBezTo>
                    <a:pt x="30" y="1"/>
                    <a:pt x="31" y="3"/>
                    <a:pt x="33" y="4"/>
                  </a:cubicBezTo>
                  <a:close/>
                  <a:moveTo>
                    <a:pt x="20" y="19"/>
                  </a:moveTo>
                  <a:cubicBezTo>
                    <a:pt x="24" y="15"/>
                    <a:pt x="29" y="10"/>
                    <a:pt x="31" y="5"/>
                  </a:cubicBezTo>
                  <a:cubicBezTo>
                    <a:pt x="30" y="4"/>
                    <a:pt x="30" y="4"/>
                    <a:pt x="29" y="4"/>
                  </a:cubicBezTo>
                  <a:cubicBezTo>
                    <a:pt x="26" y="8"/>
                    <a:pt x="23" y="12"/>
                    <a:pt x="19" y="16"/>
                  </a:cubicBezTo>
                  <a:cubicBezTo>
                    <a:pt x="22" y="17"/>
                    <a:pt x="23" y="12"/>
                    <a:pt x="25" y="12"/>
                  </a:cubicBezTo>
                  <a:cubicBezTo>
                    <a:pt x="24" y="14"/>
                    <a:pt x="20" y="16"/>
                    <a:pt x="20" y="19"/>
                  </a:cubicBezTo>
                  <a:close/>
                  <a:moveTo>
                    <a:pt x="20" y="12"/>
                  </a:moveTo>
                  <a:cubicBezTo>
                    <a:pt x="23" y="10"/>
                    <a:pt x="26" y="6"/>
                    <a:pt x="26" y="3"/>
                  </a:cubicBezTo>
                  <a:cubicBezTo>
                    <a:pt x="22" y="4"/>
                    <a:pt x="21" y="9"/>
                    <a:pt x="20" y="12"/>
                  </a:cubicBezTo>
                  <a:close/>
                  <a:moveTo>
                    <a:pt x="27" y="15"/>
                  </a:moveTo>
                  <a:cubicBezTo>
                    <a:pt x="27" y="16"/>
                    <a:pt x="25" y="15"/>
                    <a:pt x="25" y="16"/>
                  </a:cubicBezTo>
                  <a:cubicBezTo>
                    <a:pt x="25" y="17"/>
                    <a:pt x="25" y="16"/>
                    <a:pt x="26" y="16"/>
                  </a:cubicBezTo>
                  <a:cubicBezTo>
                    <a:pt x="25" y="18"/>
                    <a:pt x="25" y="20"/>
                    <a:pt x="23" y="20"/>
                  </a:cubicBezTo>
                  <a:cubicBezTo>
                    <a:pt x="23" y="22"/>
                    <a:pt x="22" y="22"/>
                    <a:pt x="24" y="23"/>
                  </a:cubicBezTo>
                  <a:cubicBezTo>
                    <a:pt x="26" y="20"/>
                    <a:pt x="29" y="15"/>
                    <a:pt x="31" y="11"/>
                  </a:cubicBezTo>
                  <a:cubicBezTo>
                    <a:pt x="31" y="10"/>
                    <a:pt x="33" y="10"/>
                    <a:pt x="32" y="8"/>
                  </a:cubicBezTo>
                  <a:cubicBezTo>
                    <a:pt x="32" y="8"/>
                    <a:pt x="32" y="7"/>
                    <a:pt x="32" y="7"/>
                  </a:cubicBezTo>
                  <a:cubicBezTo>
                    <a:pt x="30" y="10"/>
                    <a:pt x="28" y="12"/>
                    <a:pt x="27" y="15"/>
                  </a:cubicBezTo>
                  <a:close/>
                  <a:moveTo>
                    <a:pt x="26" y="22"/>
                  </a:moveTo>
                  <a:cubicBezTo>
                    <a:pt x="31" y="20"/>
                    <a:pt x="32" y="16"/>
                    <a:pt x="33" y="12"/>
                  </a:cubicBezTo>
                  <a:cubicBezTo>
                    <a:pt x="33" y="12"/>
                    <a:pt x="33" y="12"/>
                    <a:pt x="33" y="12"/>
                  </a:cubicBezTo>
                  <a:cubicBezTo>
                    <a:pt x="31" y="15"/>
                    <a:pt x="28" y="17"/>
                    <a:pt x="26" y="22"/>
                  </a:cubicBezTo>
                  <a:close/>
                  <a:moveTo>
                    <a:pt x="25" y="23"/>
                  </a:moveTo>
                  <a:cubicBezTo>
                    <a:pt x="26" y="23"/>
                    <a:pt x="26" y="23"/>
                    <a:pt x="26" y="22"/>
                  </a:cubicBezTo>
                  <a:cubicBezTo>
                    <a:pt x="26" y="22"/>
                    <a:pt x="26" y="22"/>
                    <a:pt x="25" y="22"/>
                  </a:cubicBezTo>
                  <a:cubicBezTo>
                    <a:pt x="25" y="23"/>
                    <a:pt x="25" y="23"/>
                    <a:pt x="25" y="23"/>
                  </a:cubicBezTo>
                  <a:close/>
                  <a:moveTo>
                    <a:pt x="24" y="29"/>
                  </a:moveTo>
                  <a:cubicBezTo>
                    <a:pt x="24" y="30"/>
                    <a:pt x="23" y="33"/>
                    <a:pt x="21" y="33"/>
                  </a:cubicBezTo>
                  <a:cubicBezTo>
                    <a:pt x="19" y="38"/>
                    <a:pt x="14" y="40"/>
                    <a:pt x="13" y="44"/>
                  </a:cubicBezTo>
                  <a:cubicBezTo>
                    <a:pt x="14" y="44"/>
                    <a:pt x="14" y="42"/>
                    <a:pt x="15" y="43"/>
                  </a:cubicBezTo>
                  <a:cubicBezTo>
                    <a:pt x="14" y="44"/>
                    <a:pt x="13" y="45"/>
                    <a:pt x="13" y="46"/>
                  </a:cubicBezTo>
                  <a:cubicBezTo>
                    <a:pt x="14" y="46"/>
                    <a:pt x="15" y="46"/>
                    <a:pt x="15" y="46"/>
                  </a:cubicBezTo>
                  <a:cubicBezTo>
                    <a:pt x="19" y="40"/>
                    <a:pt x="25" y="35"/>
                    <a:pt x="28" y="29"/>
                  </a:cubicBezTo>
                  <a:cubicBezTo>
                    <a:pt x="27" y="28"/>
                    <a:pt x="26" y="29"/>
                    <a:pt x="24" y="29"/>
                  </a:cubicBezTo>
                  <a:close/>
                  <a:moveTo>
                    <a:pt x="33" y="29"/>
                  </a:moveTo>
                  <a:cubicBezTo>
                    <a:pt x="29" y="29"/>
                    <a:pt x="27" y="35"/>
                    <a:pt x="24" y="37"/>
                  </a:cubicBezTo>
                  <a:cubicBezTo>
                    <a:pt x="25" y="38"/>
                    <a:pt x="22" y="40"/>
                    <a:pt x="23" y="40"/>
                  </a:cubicBezTo>
                  <a:cubicBezTo>
                    <a:pt x="26" y="36"/>
                    <a:pt x="29" y="33"/>
                    <a:pt x="33" y="29"/>
                  </a:cubicBezTo>
                  <a:close/>
                  <a:moveTo>
                    <a:pt x="30" y="32"/>
                  </a:moveTo>
                  <a:cubicBezTo>
                    <a:pt x="29" y="35"/>
                    <a:pt x="25" y="37"/>
                    <a:pt x="25" y="40"/>
                  </a:cubicBezTo>
                  <a:cubicBezTo>
                    <a:pt x="21" y="40"/>
                    <a:pt x="22" y="45"/>
                    <a:pt x="19" y="46"/>
                  </a:cubicBezTo>
                  <a:cubicBezTo>
                    <a:pt x="20" y="46"/>
                    <a:pt x="20" y="46"/>
                    <a:pt x="21" y="46"/>
                  </a:cubicBezTo>
                  <a:cubicBezTo>
                    <a:pt x="24" y="41"/>
                    <a:pt x="29" y="37"/>
                    <a:pt x="32" y="32"/>
                  </a:cubicBezTo>
                  <a:cubicBezTo>
                    <a:pt x="31" y="32"/>
                    <a:pt x="31" y="33"/>
                    <a:pt x="30" y="32"/>
                  </a:cubicBezTo>
                  <a:close/>
                  <a:moveTo>
                    <a:pt x="36" y="29"/>
                  </a:moveTo>
                  <a:cubicBezTo>
                    <a:pt x="33" y="32"/>
                    <a:pt x="31" y="36"/>
                    <a:pt x="28" y="40"/>
                  </a:cubicBezTo>
                  <a:cubicBezTo>
                    <a:pt x="32" y="37"/>
                    <a:pt x="35" y="33"/>
                    <a:pt x="37" y="29"/>
                  </a:cubicBezTo>
                  <a:cubicBezTo>
                    <a:pt x="36" y="29"/>
                    <a:pt x="36" y="29"/>
                    <a:pt x="36" y="29"/>
                  </a:cubicBezTo>
                  <a:close/>
                  <a:moveTo>
                    <a:pt x="18" y="30"/>
                  </a:moveTo>
                  <a:cubicBezTo>
                    <a:pt x="15" y="35"/>
                    <a:pt x="9" y="37"/>
                    <a:pt x="7" y="43"/>
                  </a:cubicBezTo>
                  <a:cubicBezTo>
                    <a:pt x="8" y="44"/>
                    <a:pt x="7" y="44"/>
                    <a:pt x="7" y="45"/>
                  </a:cubicBezTo>
                  <a:cubicBezTo>
                    <a:pt x="8" y="46"/>
                    <a:pt x="8" y="46"/>
                    <a:pt x="8" y="46"/>
                  </a:cubicBezTo>
                  <a:cubicBezTo>
                    <a:pt x="13" y="41"/>
                    <a:pt x="18" y="36"/>
                    <a:pt x="22" y="29"/>
                  </a:cubicBezTo>
                  <a:cubicBezTo>
                    <a:pt x="21" y="29"/>
                    <a:pt x="19" y="30"/>
                    <a:pt x="18" y="30"/>
                  </a:cubicBezTo>
                  <a:close/>
                  <a:moveTo>
                    <a:pt x="36" y="37"/>
                  </a:moveTo>
                  <a:cubicBezTo>
                    <a:pt x="38" y="34"/>
                    <a:pt x="41" y="32"/>
                    <a:pt x="43" y="30"/>
                  </a:cubicBezTo>
                  <a:cubicBezTo>
                    <a:pt x="39" y="28"/>
                    <a:pt x="37" y="34"/>
                    <a:pt x="36" y="37"/>
                  </a:cubicBezTo>
                  <a:close/>
                  <a:moveTo>
                    <a:pt x="45" y="32"/>
                  </a:moveTo>
                  <a:cubicBezTo>
                    <a:pt x="43" y="36"/>
                    <a:pt x="40" y="38"/>
                    <a:pt x="38" y="43"/>
                  </a:cubicBezTo>
                  <a:cubicBezTo>
                    <a:pt x="42" y="40"/>
                    <a:pt x="45" y="36"/>
                    <a:pt x="49" y="33"/>
                  </a:cubicBezTo>
                  <a:cubicBezTo>
                    <a:pt x="48" y="32"/>
                    <a:pt x="46" y="30"/>
                    <a:pt x="44" y="30"/>
                  </a:cubicBezTo>
                  <a:cubicBezTo>
                    <a:pt x="45" y="30"/>
                    <a:pt x="45" y="31"/>
                    <a:pt x="45" y="32"/>
                  </a:cubicBezTo>
                  <a:close/>
                  <a:moveTo>
                    <a:pt x="7" y="41"/>
                  </a:moveTo>
                  <a:cubicBezTo>
                    <a:pt x="9" y="38"/>
                    <a:pt x="13" y="34"/>
                    <a:pt x="14" y="30"/>
                  </a:cubicBezTo>
                  <a:cubicBezTo>
                    <a:pt x="10" y="32"/>
                    <a:pt x="5" y="35"/>
                    <a:pt x="7" y="41"/>
                  </a:cubicBezTo>
                  <a:close/>
                  <a:moveTo>
                    <a:pt x="31" y="44"/>
                  </a:moveTo>
                  <a:cubicBezTo>
                    <a:pt x="33" y="45"/>
                    <a:pt x="33" y="44"/>
                    <a:pt x="35" y="44"/>
                  </a:cubicBezTo>
                  <a:cubicBezTo>
                    <a:pt x="37" y="40"/>
                    <a:pt x="40" y="36"/>
                    <a:pt x="43" y="32"/>
                  </a:cubicBezTo>
                  <a:cubicBezTo>
                    <a:pt x="43" y="32"/>
                    <a:pt x="43" y="31"/>
                    <a:pt x="43" y="32"/>
                  </a:cubicBezTo>
                  <a:cubicBezTo>
                    <a:pt x="38" y="35"/>
                    <a:pt x="34" y="39"/>
                    <a:pt x="31" y="44"/>
                  </a:cubicBezTo>
                  <a:close/>
                  <a:moveTo>
                    <a:pt x="32" y="37"/>
                  </a:moveTo>
                  <a:cubicBezTo>
                    <a:pt x="34" y="36"/>
                    <a:pt x="34" y="35"/>
                    <a:pt x="35" y="34"/>
                  </a:cubicBezTo>
                  <a:cubicBezTo>
                    <a:pt x="34" y="35"/>
                    <a:pt x="33" y="36"/>
                    <a:pt x="32" y="37"/>
                  </a:cubicBezTo>
                  <a:close/>
                  <a:moveTo>
                    <a:pt x="39" y="44"/>
                  </a:moveTo>
                  <a:cubicBezTo>
                    <a:pt x="44" y="45"/>
                    <a:pt x="46" y="38"/>
                    <a:pt x="49" y="35"/>
                  </a:cubicBezTo>
                  <a:cubicBezTo>
                    <a:pt x="45" y="37"/>
                    <a:pt x="41" y="40"/>
                    <a:pt x="39" y="44"/>
                  </a:cubicBezTo>
                  <a:close/>
                  <a:moveTo>
                    <a:pt x="46" y="42"/>
                  </a:moveTo>
                  <a:cubicBezTo>
                    <a:pt x="46" y="42"/>
                    <a:pt x="46" y="41"/>
                    <a:pt x="47" y="41"/>
                  </a:cubicBezTo>
                  <a:cubicBezTo>
                    <a:pt x="47" y="42"/>
                    <a:pt x="46" y="42"/>
                    <a:pt x="46" y="43"/>
                  </a:cubicBezTo>
                  <a:cubicBezTo>
                    <a:pt x="47" y="43"/>
                    <a:pt x="48" y="43"/>
                    <a:pt x="49" y="43"/>
                  </a:cubicBezTo>
                  <a:cubicBezTo>
                    <a:pt x="51" y="41"/>
                    <a:pt x="52" y="38"/>
                    <a:pt x="50" y="36"/>
                  </a:cubicBezTo>
                  <a:cubicBezTo>
                    <a:pt x="49" y="36"/>
                    <a:pt x="49" y="38"/>
                    <a:pt x="47" y="38"/>
                  </a:cubicBezTo>
                  <a:cubicBezTo>
                    <a:pt x="48" y="40"/>
                    <a:pt x="45" y="41"/>
                    <a:pt x="46" y="42"/>
                  </a:cubicBezTo>
                  <a:close/>
                  <a:moveTo>
                    <a:pt x="25" y="45"/>
                  </a:moveTo>
                  <a:cubicBezTo>
                    <a:pt x="27" y="45"/>
                    <a:pt x="27" y="44"/>
                    <a:pt x="28" y="44"/>
                  </a:cubicBezTo>
                  <a:cubicBezTo>
                    <a:pt x="28" y="42"/>
                    <a:pt x="33" y="39"/>
                    <a:pt x="32" y="37"/>
                  </a:cubicBezTo>
                  <a:cubicBezTo>
                    <a:pt x="30" y="39"/>
                    <a:pt x="28" y="42"/>
                    <a:pt x="25"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8"/>
            <p:cNvSpPr>
              <a:spLocks noEditPoints="1"/>
            </p:cNvSpPr>
            <p:nvPr/>
          </p:nvSpPr>
          <p:spPr bwMode="auto">
            <a:xfrm>
              <a:off x="3690" y="1214"/>
              <a:ext cx="149" cy="220"/>
            </a:xfrm>
            <a:custGeom>
              <a:avLst/>
              <a:gdLst>
                <a:gd name="T0" fmla="*/ 9 w 19"/>
                <a:gd name="T1" fmla="*/ 1 h 28"/>
                <a:gd name="T2" fmla="*/ 18 w 19"/>
                <a:gd name="T3" fmla="*/ 16 h 28"/>
                <a:gd name="T4" fmla="*/ 11 w 19"/>
                <a:gd name="T5" fmla="*/ 28 h 28"/>
                <a:gd name="T6" fmla="*/ 2 w 19"/>
                <a:gd name="T7" fmla="*/ 22 h 28"/>
                <a:gd name="T8" fmla="*/ 3 w 19"/>
                <a:gd name="T9" fmla="*/ 5 h 28"/>
                <a:gd name="T10" fmla="*/ 9 w 19"/>
                <a:gd name="T11" fmla="*/ 1 h 28"/>
                <a:gd name="T12" fmla="*/ 12 w 19"/>
                <a:gd name="T13" fmla="*/ 5 h 28"/>
                <a:gd name="T14" fmla="*/ 13 w 19"/>
                <a:gd name="T15" fmla="*/ 6 h 28"/>
                <a:gd name="T16" fmla="*/ 10 w 19"/>
                <a:gd name="T17" fmla="*/ 10 h 28"/>
                <a:gd name="T18" fmla="*/ 15 w 19"/>
                <a:gd name="T19" fmla="*/ 7 h 28"/>
                <a:gd name="T20" fmla="*/ 11 w 19"/>
                <a:gd name="T21" fmla="*/ 3 h 28"/>
                <a:gd name="T22" fmla="*/ 12 w 19"/>
                <a:gd name="T23" fmla="*/ 5 h 28"/>
                <a:gd name="T24" fmla="*/ 5 w 19"/>
                <a:gd name="T25" fmla="*/ 7 h 28"/>
                <a:gd name="T26" fmla="*/ 7 w 19"/>
                <a:gd name="T27" fmla="*/ 4 h 28"/>
                <a:gd name="T28" fmla="*/ 5 w 19"/>
                <a:gd name="T29" fmla="*/ 7 h 28"/>
                <a:gd name="T30" fmla="*/ 7 w 19"/>
                <a:gd name="T31" fmla="*/ 7 h 28"/>
                <a:gd name="T32" fmla="*/ 8 w 19"/>
                <a:gd name="T33" fmla="*/ 8 h 28"/>
                <a:gd name="T34" fmla="*/ 10 w 19"/>
                <a:gd name="T35" fmla="*/ 5 h 28"/>
                <a:gd name="T36" fmla="*/ 9 w 19"/>
                <a:gd name="T37" fmla="*/ 5 h 28"/>
                <a:gd name="T38" fmla="*/ 7 w 19"/>
                <a:gd name="T39" fmla="*/ 7 h 28"/>
                <a:gd name="T40" fmla="*/ 10 w 19"/>
                <a:gd name="T41" fmla="*/ 16 h 28"/>
                <a:gd name="T42" fmla="*/ 15 w 19"/>
                <a:gd name="T43" fmla="*/ 8 h 28"/>
                <a:gd name="T44" fmla="*/ 10 w 19"/>
                <a:gd name="T45" fmla="*/ 16 h 28"/>
                <a:gd name="T46" fmla="*/ 5 w 19"/>
                <a:gd name="T47" fmla="*/ 16 h 28"/>
                <a:gd name="T48" fmla="*/ 8 w 19"/>
                <a:gd name="T49" fmla="*/ 10 h 28"/>
                <a:gd name="T50" fmla="*/ 5 w 19"/>
                <a:gd name="T51" fmla="*/ 16 h 28"/>
                <a:gd name="T52" fmla="*/ 14 w 19"/>
                <a:gd name="T53" fmla="*/ 22 h 28"/>
                <a:gd name="T54" fmla="*/ 14 w 19"/>
                <a:gd name="T55" fmla="*/ 19 h 28"/>
                <a:gd name="T56" fmla="*/ 14 w 19"/>
                <a:gd name="T57"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 h="28">
                  <a:moveTo>
                    <a:pt x="9" y="1"/>
                  </a:moveTo>
                  <a:cubicBezTo>
                    <a:pt x="16" y="0"/>
                    <a:pt x="18" y="9"/>
                    <a:pt x="18" y="16"/>
                  </a:cubicBezTo>
                  <a:cubicBezTo>
                    <a:pt x="19" y="21"/>
                    <a:pt x="14" y="28"/>
                    <a:pt x="11" y="28"/>
                  </a:cubicBezTo>
                  <a:cubicBezTo>
                    <a:pt x="8" y="28"/>
                    <a:pt x="3" y="24"/>
                    <a:pt x="2" y="22"/>
                  </a:cubicBezTo>
                  <a:cubicBezTo>
                    <a:pt x="0" y="19"/>
                    <a:pt x="0" y="9"/>
                    <a:pt x="3" y="5"/>
                  </a:cubicBezTo>
                  <a:cubicBezTo>
                    <a:pt x="4" y="3"/>
                    <a:pt x="7" y="1"/>
                    <a:pt x="9" y="1"/>
                  </a:cubicBezTo>
                  <a:close/>
                  <a:moveTo>
                    <a:pt x="12" y="5"/>
                  </a:moveTo>
                  <a:cubicBezTo>
                    <a:pt x="12" y="5"/>
                    <a:pt x="13" y="5"/>
                    <a:pt x="13" y="6"/>
                  </a:cubicBezTo>
                  <a:cubicBezTo>
                    <a:pt x="12" y="7"/>
                    <a:pt x="11" y="9"/>
                    <a:pt x="10" y="10"/>
                  </a:cubicBezTo>
                  <a:cubicBezTo>
                    <a:pt x="12" y="10"/>
                    <a:pt x="12" y="6"/>
                    <a:pt x="15" y="7"/>
                  </a:cubicBezTo>
                  <a:cubicBezTo>
                    <a:pt x="14" y="6"/>
                    <a:pt x="13" y="4"/>
                    <a:pt x="11" y="3"/>
                  </a:cubicBezTo>
                  <a:cubicBezTo>
                    <a:pt x="11" y="4"/>
                    <a:pt x="12" y="5"/>
                    <a:pt x="12" y="5"/>
                  </a:cubicBezTo>
                  <a:close/>
                  <a:moveTo>
                    <a:pt x="5" y="7"/>
                  </a:moveTo>
                  <a:cubicBezTo>
                    <a:pt x="7" y="7"/>
                    <a:pt x="7" y="5"/>
                    <a:pt x="7" y="4"/>
                  </a:cubicBezTo>
                  <a:cubicBezTo>
                    <a:pt x="6" y="4"/>
                    <a:pt x="5" y="5"/>
                    <a:pt x="5" y="7"/>
                  </a:cubicBezTo>
                  <a:close/>
                  <a:moveTo>
                    <a:pt x="7" y="7"/>
                  </a:moveTo>
                  <a:cubicBezTo>
                    <a:pt x="8" y="7"/>
                    <a:pt x="7" y="8"/>
                    <a:pt x="8" y="8"/>
                  </a:cubicBezTo>
                  <a:cubicBezTo>
                    <a:pt x="8" y="7"/>
                    <a:pt x="10" y="7"/>
                    <a:pt x="10" y="5"/>
                  </a:cubicBezTo>
                  <a:cubicBezTo>
                    <a:pt x="10" y="5"/>
                    <a:pt x="9" y="5"/>
                    <a:pt x="9" y="5"/>
                  </a:cubicBezTo>
                  <a:cubicBezTo>
                    <a:pt x="8" y="6"/>
                    <a:pt x="8" y="7"/>
                    <a:pt x="7" y="7"/>
                  </a:cubicBezTo>
                  <a:close/>
                  <a:moveTo>
                    <a:pt x="10" y="16"/>
                  </a:moveTo>
                  <a:cubicBezTo>
                    <a:pt x="11" y="13"/>
                    <a:pt x="16" y="11"/>
                    <a:pt x="15" y="8"/>
                  </a:cubicBezTo>
                  <a:cubicBezTo>
                    <a:pt x="14" y="11"/>
                    <a:pt x="10" y="13"/>
                    <a:pt x="10" y="16"/>
                  </a:cubicBezTo>
                  <a:close/>
                  <a:moveTo>
                    <a:pt x="5" y="16"/>
                  </a:moveTo>
                  <a:cubicBezTo>
                    <a:pt x="7" y="15"/>
                    <a:pt x="8" y="11"/>
                    <a:pt x="8" y="10"/>
                  </a:cubicBezTo>
                  <a:cubicBezTo>
                    <a:pt x="7" y="12"/>
                    <a:pt x="4" y="13"/>
                    <a:pt x="5" y="16"/>
                  </a:cubicBezTo>
                  <a:close/>
                  <a:moveTo>
                    <a:pt x="14" y="22"/>
                  </a:moveTo>
                  <a:cubicBezTo>
                    <a:pt x="15" y="22"/>
                    <a:pt x="15" y="19"/>
                    <a:pt x="14" y="19"/>
                  </a:cubicBezTo>
                  <a:cubicBezTo>
                    <a:pt x="14" y="20"/>
                    <a:pt x="13" y="21"/>
                    <a:pt x="14" y="22"/>
                  </a:cubicBez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9"/>
            <p:cNvSpPr>
              <a:spLocks noEditPoints="1"/>
            </p:cNvSpPr>
            <p:nvPr/>
          </p:nvSpPr>
          <p:spPr bwMode="auto">
            <a:xfrm>
              <a:off x="3557" y="1434"/>
              <a:ext cx="423" cy="164"/>
            </a:xfrm>
            <a:custGeom>
              <a:avLst/>
              <a:gdLst>
                <a:gd name="T0" fmla="*/ 53 w 54"/>
                <a:gd name="T1" fmla="*/ 15 h 21"/>
                <a:gd name="T2" fmla="*/ 48 w 54"/>
                <a:gd name="T3" fmla="*/ 16 h 21"/>
                <a:gd name="T4" fmla="*/ 34 w 54"/>
                <a:gd name="T5" fmla="*/ 17 h 21"/>
                <a:gd name="T6" fmla="*/ 12 w 54"/>
                <a:gd name="T7" fmla="*/ 19 h 21"/>
                <a:gd name="T8" fmla="*/ 1 w 54"/>
                <a:gd name="T9" fmla="*/ 19 h 21"/>
                <a:gd name="T10" fmla="*/ 20 w 54"/>
                <a:gd name="T11" fmla="*/ 1 h 21"/>
                <a:gd name="T12" fmla="*/ 27 w 54"/>
                <a:gd name="T13" fmla="*/ 0 h 21"/>
                <a:gd name="T14" fmla="*/ 47 w 54"/>
                <a:gd name="T15" fmla="*/ 2 h 21"/>
                <a:gd name="T16" fmla="*/ 27 w 54"/>
                <a:gd name="T17" fmla="*/ 3 h 21"/>
                <a:gd name="T18" fmla="*/ 30 w 54"/>
                <a:gd name="T19" fmla="*/ 3 h 21"/>
                <a:gd name="T20" fmla="*/ 15 w 54"/>
                <a:gd name="T21" fmla="*/ 17 h 21"/>
                <a:gd name="T22" fmla="*/ 22 w 54"/>
                <a:gd name="T23" fmla="*/ 7 h 21"/>
                <a:gd name="T24" fmla="*/ 25 w 54"/>
                <a:gd name="T25" fmla="*/ 3 h 21"/>
                <a:gd name="T26" fmla="*/ 6 w 54"/>
                <a:gd name="T27" fmla="*/ 11 h 21"/>
                <a:gd name="T28" fmla="*/ 14 w 54"/>
                <a:gd name="T29" fmla="*/ 6 h 21"/>
                <a:gd name="T30" fmla="*/ 20 w 54"/>
                <a:gd name="T31" fmla="*/ 4 h 21"/>
                <a:gd name="T32" fmla="*/ 15 w 54"/>
                <a:gd name="T33" fmla="*/ 13 h 21"/>
                <a:gd name="T34" fmla="*/ 15 w 54"/>
                <a:gd name="T35" fmla="*/ 17 h 21"/>
                <a:gd name="T36" fmla="*/ 34 w 54"/>
                <a:gd name="T37" fmla="*/ 3 h 21"/>
                <a:gd name="T38" fmla="*/ 31 w 54"/>
                <a:gd name="T39" fmla="*/ 6 h 21"/>
                <a:gd name="T40" fmla="*/ 40 w 54"/>
                <a:gd name="T41" fmla="*/ 3 h 21"/>
                <a:gd name="T42" fmla="*/ 42 w 54"/>
                <a:gd name="T43" fmla="*/ 4 h 21"/>
                <a:gd name="T44" fmla="*/ 45 w 54"/>
                <a:gd name="T45" fmla="*/ 4 h 21"/>
                <a:gd name="T46" fmla="*/ 33 w 54"/>
                <a:gd name="T47" fmla="*/ 6 h 21"/>
                <a:gd name="T48" fmla="*/ 31 w 54"/>
                <a:gd name="T49" fmla="*/ 8 h 21"/>
                <a:gd name="T50" fmla="*/ 26 w 54"/>
                <a:gd name="T51" fmla="*/ 15 h 21"/>
                <a:gd name="T52" fmla="*/ 35 w 54"/>
                <a:gd name="T53" fmla="*/ 4 h 21"/>
                <a:gd name="T54" fmla="*/ 38 w 54"/>
                <a:gd name="T55" fmla="*/ 15 h 21"/>
                <a:gd name="T56" fmla="*/ 45 w 54"/>
                <a:gd name="T57" fmla="*/ 5 h 21"/>
                <a:gd name="T58" fmla="*/ 22 w 54"/>
                <a:gd name="T59" fmla="*/ 13 h 21"/>
                <a:gd name="T60" fmla="*/ 22 w 54"/>
                <a:gd name="T61" fmla="*/ 16 h 21"/>
                <a:gd name="T62" fmla="*/ 28 w 54"/>
                <a:gd name="T63" fmla="*/ 6 h 21"/>
                <a:gd name="T64" fmla="*/ 44 w 54"/>
                <a:gd name="T65" fmla="*/ 10 h 21"/>
                <a:gd name="T66" fmla="*/ 48 w 54"/>
                <a:gd name="T67" fmla="*/ 6 h 21"/>
                <a:gd name="T68" fmla="*/ 44 w 54"/>
                <a:gd name="T69" fmla="*/ 10 h 21"/>
                <a:gd name="T70" fmla="*/ 39 w 54"/>
                <a:gd name="T71" fmla="*/ 6 h 21"/>
                <a:gd name="T72" fmla="*/ 32 w 54"/>
                <a:gd name="T73" fmla="*/ 15 h 21"/>
                <a:gd name="T74" fmla="*/ 7 w 54"/>
                <a:gd name="T75" fmla="*/ 7 h 21"/>
                <a:gd name="T76" fmla="*/ 4 w 54"/>
                <a:gd name="T77" fmla="*/ 18 h 21"/>
                <a:gd name="T78" fmla="*/ 4 w 54"/>
                <a:gd name="T79" fmla="*/ 18 h 21"/>
                <a:gd name="T80" fmla="*/ 49 w 54"/>
                <a:gd name="T81" fmla="*/ 13 h 21"/>
                <a:gd name="T82" fmla="*/ 48 w 54"/>
                <a:gd name="T83" fmla="*/ 13 h 21"/>
                <a:gd name="T84" fmla="*/ 46 w 54"/>
                <a:gd name="T85" fmla="*/ 10 h 21"/>
                <a:gd name="T86" fmla="*/ 8 w 54"/>
                <a:gd name="T87" fmla="*/ 18 h 21"/>
                <a:gd name="T88" fmla="*/ 8 w 54"/>
                <a:gd name="T89"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4" h="21">
                  <a:moveTo>
                    <a:pt x="54" y="10"/>
                  </a:moveTo>
                  <a:cubicBezTo>
                    <a:pt x="54" y="12"/>
                    <a:pt x="52" y="13"/>
                    <a:pt x="53" y="15"/>
                  </a:cubicBezTo>
                  <a:cubicBezTo>
                    <a:pt x="51" y="14"/>
                    <a:pt x="51" y="17"/>
                    <a:pt x="50" y="18"/>
                  </a:cubicBezTo>
                  <a:cubicBezTo>
                    <a:pt x="49" y="17"/>
                    <a:pt x="49" y="16"/>
                    <a:pt x="48" y="16"/>
                  </a:cubicBezTo>
                  <a:cubicBezTo>
                    <a:pt x="46" y="16"/>
                    <a:pt x="42" y="15"/>
                    <a:pt x="41" y="17"/>
                  </a:cubicBezTo>
                  <a:cubicBezTo>
                    <a:pt x="39" y="16"/>
                    <a:pt x="36" y="16"/>
                    <a:pt x="34" y="17"/>
                  </a:cubicBezTo>
                  <a:cubicBezTo>
                    <a:pt x="29" y="16"/>
                    <a:pt x="22" y="18"/>
                    <a:pt x="17" y="19"/>
                  </a:cubicBezTo>
                  <a:cubicBezTo>
                    <a:pt x="15" y="19"/>
                    <a:pt x="14" y="19"/>
                    <a:pt x="12" y="19"/>
                  </a:cubicBezTo>
                  <a:cubicBezTo>
                    <a:pt x="10" y="20"/>
                    <a:pt x="6" y="21"/>
                    <a:pt x="3" y="20"/>
                  </a:cubicBezTo>
                  <a:cubicBezTo>
                    <a:pt x="3" y="19"/>
                    <a:pt x="2" y="19"/>
                    <a:pt x="1" y="19"/>
                  </a:cubicBezTo>
                  <a:cubicBezTo>
                    <a:pt x="1" y="17"/>
                    <a:pt x="1" y="16"/>
                    <a:pt x="0" y="14"/>
                  </a:cubicBezTo>
                  <a:cubicBezTo>
                    <a:pt x="1" y="5"/>
                    <a:pt x="9" y="2"/>
                    <a:pt x="20" y="1"/>
                  </a:cubicBezTo>
                  <a:cubicBezTo>
                    <a:pt x="21" y="1"/>
                    <a:pt x="23" y="1"/>
                    <a:pt x="24" y="1"/>
                  </a:cubicBezTo>
                  <a:cubicBezTo>
                    <a:pt x="25" y="1"/>
                    <a:pt x="26" y="1"/>
                    <a:pt x="27" y="0"/>
                  </a:cubicBezTo>
                  <a:cubicBezTo>
                    <a:pt x="29" y="0"/>
                    <a:pt x="34" y="1"/>
                    <a:pt x="38" y="2"/>
                  </a:cubicBezTo>
                  <a:cubicBezTo>
                    <a:pt x="41" y="2"/>
                    <a:pt x="44" y="1"/>
                    <a:pt x="47" y="2"/>
                  </a:cubicBezTo>
                  <a:cubicBezTo>
                    <a:pt x="50" y="4"/>
                    <a:pt x="52" y="8"/>
                    <a:pt x="54" y="10"/>
                  </a:cubicBezTo>
                  <a:close/>
                  <a:moveTo>
                    <a:pt x="27" y="3"/>
                  </a:moveTo>
                  <a:cubicBezTo>
                    <a:pt x="26" y="7"/>
                    <a:pt x="24" y="8"/>
                    <a:pt x="22" y="10"/>
                  </a:cubicBezTo>
                  <a:cubicBezTo>
                    <a:pt x="25" y="8"/>
                    <a:pt x="27" y="5"/>
                    <a:pt x="30" y="3"/>
                  </a:cubicBezTo>
                  <a:cubicBezTo>
                    <a:pt x="28" y="2"/>
                    <a:pt x="28" y="2"/>
                    <a:pt x="27" y="3"/>
                  </a:cubicBezTo>
                  <a:close/>
                  <a:moveTo>
                    <a:pt x="15" y="17"/>
                  </a:moveTo>
                  <a:cubicBezTo>
                    <a:pt x="17" y="16"/>
                    <a:pt x="18" y="13"/>
                    <a:pt x="20" y="11"/>
                  </a:cubicBezTo>
                  <a:cubicBezTo>
                    <a:pt x="21" y="10"/>
                    <a:pt x="22" y="9"/>
                    <a:pt x="22" y="7"/>
                  </a:cubicBezTo>
                  <a:cubicBezTo>
                    <a:pt x="21" y="7"/>
                    <a:pt x="21" y="8"/>
                    <a:pt x="21" y="7"/>
                  </a:cubicBezTo>
                  <a:cubicBezTo>
                    <a:pt x="22" y="6"/>
                    <a:pt x="24" y="5"/>
                    <a:pt x="25" y="3"/>
                  </a:cubicBezTo>
                  <a:cubicBezTo>
                    <a:pt x="19" y="3"/>
                    <a:pt x="14" y="4"/>
                    <a:pt x="10" y="5"/>
                  </a:cubicBezTo>
                  <a:cubicBezTo>
                    <a:pt x="9" y="8"/>
                    <a:pt x="7" y="9"/>
                    <a:pt x="6" y="11"/>
                  </a:cubicBezTo>
                  <a:cubicBezTo>
                    <a:pt x="9" y="9"/>
                    <a:pt x="10" y="6"/>
                    <a:pt x="13" y="5"/>
                  </a:cubicBezTo>
                  <a:cubicBezTo>
                    <a:pt x="13" y="5"/>
                    <a:pt x="14" y="5"/>
                    <a:pt x="14" y="6"/>
                  </a:cubicBezTo>
                  <a:cubicBezTo>
                    <a:pt x="14" y="8"/>
                    <a:pt x="11" y="10"/>
                    <a:pt x="12" y="11"/>
                  </a:cubicBezTo>
                  <a:cubicBezTo>
                    <a:pt x="14" y="8"/>
                    <a:pt x="17" y="6"/>
                    <a:pt x="20" y="4"/>
                  </a:cubicBezTo>
                  <a:cubicBezTo>
                    <a:pt x="20" y="4"/>
                    <a:pt x="20" y="4"/>
                    <a:pt x="21" y="4"/>
                  </a:cubicBezTo>
                  <a:cubicBezTo>
                    <a:pt x="20" y="8"/>
                    <a:pt x="17" y="10"/>
                    <a:pt x="15" y="13"/>
                  </a:cubicBezTo>
                  <a:cubicBezTo>
                    <a:pt x="17" y="13"/>
                    <a:pt x="18" y="9"/>
                    <a:pt x="21" y="8"/>
                  </a:cubicBezTo>
                  <a:cubicBezTo>
                    <a:pt x="19" y="11"/>
                    <a:pt x="15" y="14"/>
                    <a:pt x="15" y="17"/>
                  </a:cubicBezTo>
                  <a:close/>
                  <a:moveTo>
                    <a:pt x="31" y="6"/>
                  </a:moveTo>
                  <a:cubicBezTo>
                    <a:pt x="32" y="5"/>
                    <a:pt x="34" y="4"/>
                    <a:pt x="34" y="3"/>
                  </a:cubicBezTo>
                  <a:cubicBezTo>
                    <a:pt x="34" y="3"/>
                    <a:pt x="33" y="3"/>
                    <a:pt x="32" y="3"/>
                  </a:cubicBezTo>
                  <a:cubicBezTo>
                    <a:pt x="32" y="4"/>
                    <a:pt x="31" y="5"/>
                    <a:pt x="31" y="6"/>
                  </a:cubicBezTo>
                  <a:close/>
                  <a:moveTo>
                    <a:pt x="36" y="7"/>
                  </a:moveTo>
                  <a:cubicBezTo>
                    <a:pt x="38" y="6"/>
                    <a:pt x="39" y="4"/>
                    <a:pt x="40" y="3"/>
                  </a:cubicBezTo>
                  <a:cubicBezTo>
                    <a:pt x="37" y="3"/>
                    <a:pt x="37" y="5"/>
                    <a:pt x="36" y="7"/>
                  </a:cubicBezTo>
                  <a:close/>
                  <a:moveTo>
                    <a:pt x="42" y="4"/>
                  </a:moveTo>
                  <a:cubicBezTo>
                    <a:pt x="42" y="6"/>
                    <a:pt x="40" y="7"/>
                    <a:pt x="40" y="9"/>
                  </a:cubicBezTo>
                  <a:cubicBezTo>
                    <a:pt x="42" y="8"/>
                    <a:pt x="43" y="6"/>
                    <a:pt x="45" y="4"/>
                  </a:cubicBezTo>
                  <a:cubicBezTo>
                    <a:pt x="44" y="3"/>
                    <a:pt x="43" y="4"/>
                    <a:pt x="42" y="4"/>
                  </a:cubicBezTo>
                  <a:close/>
                  <a:moveTo>
                    <a:pt x="33" y="6"/>
                  </a:moveTo>
                  <a:cubicBezTo>
                    <a:pt x="33" y="6"/>
                    <a:pt x="33" y="5"/>
                    <a:pt x="32" y="5"/>
                  </a:cubicBezTo>
                  <a:cubicBezTo>
                    <a:pt x="33" y="7"/>
                    <a:pt x="31" y="7"/>
                    <a:pt x="31" y="8"/>
                  </a:cubicBezTo>
                  <a:cubicBezTo>
                    <a:pt x="31" y="8"/>
                    <a:pt x="30" y="9"/>
                    <a:pt x="29" y="9"/>
                  </a:cubicBezTo>
                  <a:cubicBezTo>
                    <a:pt x="29" y="11"/>
                    <a:pt x="26" y="13"/>
                    <a:pt x="26" y="15"/>
                  </a:cubicBezTo>
                  <a:cubicBezTo>
                    <a:pt x="27" y="16"/>
                    <a:pt x="27" y="15"/>
                    <a:pt x="28" y="15"/>
                  </a:cubicBezTo>
                  <a:cubicBezTo>
                    <a:pt x="30" y="11"/>
                    <a:pt x="34" y="9"/>
                    <a:pt x="35" y="4"/>
                  </a:cubicBezTo>
                  <a:cubicBezTo>
                    <a:pt x="34" y="3"/>
                    <a:pt x="33" y="5"/>
                    <a:pt x="33" y="6"/>
                  </a:cubicBezTo>
                  <a:close/>
                  <a:moveTo>
                    <a:pt x="38" y="15"/>
                  </a:moveTo>
                  <a:cubicBezTo>
                    <a:pt x="43" y="14"/>
                    <a:pt x="43" y="8"/>
                    <a:pt x="45" y="5"/>
                  </a:cubicBezTo>
                  <a:cubicBezTo>
                    <a:pt x="45" y="5"/>
                    <a:pt x="45" y="5"/>
                    <a:pt x="45" y="5"/>
                  </a:cubicBezTo>
                  <a:cubicBezTo>
                    <a:pt x="43" y="9"/>
                    <a:pt x="38" y="11"/>
                    <a:pt x="38" y="15"/>
                  </a:cubicBezTo>
                  <a:close/>
                  <a:moveTo>
                    <a:pt x="22" y="13"/>
                  </a:moveTo>
                  <a:cubicBezTo>
                    <a:pt x="21" y="13"/>
                    <a:pt x="20" y="15"/>
                    <a:pt x="21" y="16"/>
                  </a:cubicBezTo>
                  <a:cubicBezTo>
                    <a:pt x="21" y="16"/>
                    <a:pt x="22" y="16"/>
                    <a:pt x="22" y="16"/>
                  </a:cubicBezTo>
                  <a:cubicBezTo>
                    <a:pt x="24" y="12"/>
                    <a:pt x="26" y="9"/>
                    <a:pt x="28" y="6"/>
                  </a:cubicBezTo>
                  <a:cubicBezTo>
                    <a:pt x="28" y="6"/>
                    <a:pt x="28" y="6"/>
                    <a:pt x="28" y="6"/>
                  </a:cubicBezTo>
                  <a:cubicBezTo>
                    <a:pt x="26" y="8"/>
                    <a:pt x="24" y="10"/>
                    <a:pt x="22" y="13"/>
                  </a:cubicBezTo>
                  <a:close/>
                  <a:moveTo>
                    <a:pt x="44" y="10"/>
                  </a:moveTo>
                  <a:cubicBezTo>
                    <a:pt x="44" y="10"/>
                    <a:pt x="45" y="10"/>
                    <a:pt x="45" y="10"/>
                  </a:cubicBezTo>
                  <a:cubicBezTo>
                    <a:pt x="46" y="9"/>
                    <a:pt x="48" y="8"/>
                    <a:pt x="48" y="6"/>
                  </a:cubicBezTo>
                  <a:cubicBezTo>
                    <a:pt x="48" y="6"/>
                    <a:pt x="48" y="6"/>
                    <a:pt x="47" y="6"/>
                  </a:cubicBezTo>
                  <a:cubicBezTo>
                    <a:pt x="46" y="7"/>
                    <a:pt x="46" y="9"/>
                    <a:pt x="44" y="10"/>
                  </a:cubicBezTo>
                  <a:close/>
                  <a:moveTo>
                    <a:pt x="32" y="15"/>
                  </a:moveTo>
                  <a:cubicBezTo>
                    <a:pt x="37" y="15"/>
                    <a:pt x="37" y="9"/>
                    <a:pt x="39" y="6"/>
                  </a:cubicBezTo>
                  <a:cubicBezTo>
                    <a:pt x="39" y="6"/>
                    <a:pt x="39" y="6"/>
                    <a:pt x="38" y="6"/>
                  </a:cubicBezTo>
                  <a:cubicBezTo>
                    <a:pt x="36" y="9"/>
                    <a:pt x="33" y="11"/>
                    <a:pt x="32" y="15"/>
                  </a:cubicBezTo>
                  <a:close/>
                  <a:moveTo>
                    <a:pt x="3" y="14"/>
                  </a:moveTo>
                  <a:cubicBezTo>
                    <a:pt x="4" y="11"/>
                    <a:pt x="6" y="9"/>
                    <a:pt x="7" y="7"/>
                  </a:cubicBezTo>
                  <a:cubicBezTo>
                    <a:pt x="5" y="8"/>
                    <a:pt x="2" y="10"/>
                    <a:pt x="3" y="14"/>
                  </a:cubicBezTo>
                  <a:close/>
                  <a:moveTo>
                    <a:pt x="4" y="18"/>
                  </a:moveTo>
                  <a:cubicBezTo>
                    <a:pt x="7" y="16"/>
                    <a:pt x="9" y="11"/>
                    <a:pt x="10" y="9"/>
                  </a:cubicBezTo>
                  <a:cubicBezTo>
                    <a:pt x="8" y="11"/>
                    <a:pt x="6" y="15"/>
                    <a:pt x="4" y="18"/>
                  </a:cubicBezTo>
                  <a:close/>
                  <a:moveTo>
                    <a:pt x="48" y="13"/>
                  </a:moveTo>
                  <a:cubicBezTo>
                    <a:pt x="49" y="12"/>
                    <a:pt x="49" y="12"/>
                    <a:pt x="49" y="13"/>
                  </a:cubicBezTo>
                  <a:cubicBezTo>
                    <a:pt x="51" y="13"/>
                    <a:pt x="51" y="11"/>
                    <a:pt x="50" y="10"/>
                  </a:cubicBezTo>
                  <a:cubicBezTo>
                    <a:pt x="49" y="10"/>
                    <a:pt x="49" y="11"/>
                    <a:pt x="48" y="13"/>
                  </a:cubicBezTo>
                  <a:close/>
                  <a:moveTo>
                    <a:pt x="44" y="14"/>
                  </a:moveTo>
                  <a:cubicBezTo>
                    <a:pt x="45" y="12"/>
                    <a:pt x="48" y="11"/>
                    <a:pt x="46" y="10"/>
                  </a:cubicBezTo>
                  <a:cubicBezTo>
                    <a:pt x="46" y="11"/>
                    <a:pt x="44" y="12"/>
                    <a:pt x="44" y="14"/>
                  </a:cubicBezTo>
                  <a:close/>
                  <a:moveTo>
                    <a:pt x="8" y="18"/>
                  </a:moveTo>
                  <a:cubicBezTo>
                    <a:pt x="12" y="18"/>
                    <a:pt x="13" y="13"/>
                    <a:pt x="14" y="11"/>
                  </a:cubicBezTo>
                  <a:cubicBezTo>
                    <a:pt x="12" y="13"/>
                    <a:pt x="9" y="15"/>
                    <a:pt x="8" y="18"/>
                  </a:cubicBez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20"/>
            <p:cNvSpPr>
              <a:spLocks noEditPoints="1"/>
            </p:cNvSpPr>
            <p:nvPr/>
          </p:nvSpPr>
          <p:spPr bwMode="auto">
            <a:xfrm>
              <a:off x="4450" y="1700"/>
              <a:ext cx="157" cy="235"/>
            </a:xfrm>
            <a:custGeom>
              <a:avLst/>
              <a:gdLst>
                <a:gd name="T0" fmla="*/ 9 w 20"/>
                <a:gd name="T1" fmla="*/ 0 h 30"/>
                <a:gd name="T2" fmla="*/ 15 w 20"/>
                <a:gd name="T3" fmla="*/ 1 h 30"/>
                <a:gd name="T4" fmla="*/ 19 w 20"/>
                <a:gd name="T5" fmla="*/ 7 h 30"/>
                <a:gd name="T6" fmla="*/ 20 w 20"/>
                <a:gd name="T7" fmla="*/ 14 h 30"/>
                <a:gd name="T8" fmla="*/ 20 w 20"/>
                <a:gd name="T9" fmla="*/ 21 h 30"/>
                <a:gd name="T10" fmla="*/ 12 w 20"/>
                <a:gd name="T11" fmla="*/ 30 h 30"/>
                <a:gd name="T12" fmla="*/ 5 w 20"/>
                <a:gd name="T13" fmla="*/ 28 h 30"/>
                <a:gd name="T14" fmla="*/ 0 w 20"/>
                <a:gd name="T15" fmla="*/ 13 h 30"/>
                <a:gd name="T16" fmla="*/ 9 w 20"/>
                <a:gd name="T17" fmla="*/ 0 h 30"/>
                <a:gd name="T18" fmla="*/ 11 w 20"/>
                <a:gd name="T19" fmla="*/ 3 h 30"/>
                <a:gd name="T20" fmla="*/ 10 w 20"/>
                <a:gd name="T21" fmla="*/ 2 h 30"/>
                <a:gd name="T22" fmla="*/ 3 w 20"/>
                <a:gd name="T23" fmla="*/ 14 h 30"/>
                <a:gd name="T24" fmla="*/ 11 w 20"/>
                <a:gd name="T25" fmla="*/ 3 h 30"/>
                <a:gd name="T26" fmla="*/ 9 w 20"/>
                <a:gd name="T27" fmla="*/ 7 h 30"/>
                <a:gd name="T28" fmla="*/ 6 w 20"/>
                <a:gd name="T29" fmla="*/ 12 h 30"/>
                <a:gd name="T30" fmla="*/ 15 w 20"/>
                <a:gd name="T31" fmla="*/ 4 h 30"/>
                <a:gd name="T32" fmla="*/ 9 w 20"/>
                <a:gd name="T33" fmla="*/ 7 h 30"/>
                <a:gd name="T34" fmla="*/ 13 w 20"/>
                <a:gd name="T35" fmla="*/ 13 h 30"/>
                <a:gd name="T36" fmla="*/ 18 w 20"/>
                <a:gd name="T37" fmla="*/ 10 h 30"/>
                <a:gd name="T38" fmla="*/ 17 w 20"/>
                <a:gd name="T39" fmla="*/ 7 h 30"/>
                <a:gd name="T40" fmla="*/ 13 w 20"/>
                <a:gd name="T41" fmla="*/ 13 h 30"/>
                <a:gd name="T42" fmla="*/ 4 w 20"/>
                <a:gd name="T43" fmla="*/ 17 h 30"/>
                <a:gd name="T44" fmla="*/ 4 w 20"/>
                <a:gd name="T45" fmla="*/ 20 h 30"/>
                <a:gd name="T46" fmla="*/ 11 w 20"/>
                <a:gd name="T47" fmla="*/ 10 h 30"/>
                <a:gd name="T48" fmla="*/ 4 w 20"/>
                <a:gd name="T49" fmla="*/ 17 h 30"/>
                <a:gd name="T50" fmla="*/ 6 w 20"/>
                <a:gd name="T51" fmla="*/ 24 h 30"/>
                <a:gd name="T52" fmla="*/ 8 w 20"/>
                <a:gd name="T53" fmla="*/ 22 h 30"/>
                <a:gd name="T54" fmla="*/ 12 w 20"/>
                <a:gd name="T55" fmla="*/ 16 h 30"/>
                <a:gd name="T56" fmla="*/ 15 w 20"/>
                <a:gd name="T57" fmla="*/ 12 h 30"/>
                <a:gd name="T58" fmla="*/ 6 w 20"/>
                <a:gd name="T59" fmla="*/ 24 h 30"/>
                <a:gd name="T60" fmla="*/ 12 w 20"/>
                <a:gd name="T61" fmla="*/ 19 h 30"/>
                <a:gd name="T62" fmla="*/ 16 w 20"/>
                <a:gd name="T63" fmla="*/ 18 h 30"/>
                <a:gd name="T64" fmla="*/ 15 w 20"/>
                <a:gd name="T65" fmla="*/ 17 h 30"/>
                <a:gd name="T66" fmla="*/ 18 w 20"/>
                <a:gd name="T67" fmla="*/ 13 h 30"/>
                <a:gd name="T68" fmla="*/ 12 w 20"/>
                <a:gd name="T69" fmla="*/ 19 h 30"/>
                <a:gd name="T70" fmla="*/ 9 w 20"/>
                <a:gd name="T71" fmla="*/ 27 h 30"/>
                <a:gd name="T72" fmla="*/ 13 w 20"/>
                <a:gd name="T73" fmla="*/ 21 h 30"/>
                <a:gd name="T74" fmla="*/ 14 w 20"/>
                <a:gd name="T75" fmla="*/ 19 h 30"/>
                <a:gd name="T76" fmla="*/ 9 w 20"/>
                <a:gd name="T77" fmla="*/ 27 h 30"/>
                <a:gd name="T78" fmla="*/ 15 w 20"/>
                <a:gd name="T79" fmla="*/ 22 h 30"/>
                <a:gd name="T80" fmla="*/ 17 w 20"/>
                <a:gd name="T81" fmla="*/ 20 h 30"/>
                <a:gd name="T82" fmla="*/ 15 w 20"/>
                <a:gd name="T83" fmla="*/ 2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 h="30">
                  <a:moveTo>
                    <a:pt x="9" y="0"/>
                  </a:moveTo>
                  <a:cubicBezTo>
                    <a:pt x="11" y="0"/>
                    <a:pt x="14" y="0"/>
                    <a:pt x="15" y="1"/>
                  </a:cubicBezTo>
                  <a:cubicBezTo>
                    <a:pt x="16" y="4"/>
                    <a:pt x="18" y="5"/>
                    <a:pt x="19" y="7"/>
                  </a:cubicBezTo>
                  <a:cubicBezTo>
                    <a:pt x="19" y="9"/>
                    <a:pt x="18" y="12"/>
                    <a:pt x="20" y="14"/>
                  </a:cubicBezTo>
                  <a:cubicBezTo>
                    <a:pt x="19" y="16"/>
                    <a:pt x="19" y="19"/>
                    <a:pt x="20" y="21"/>
                  </a:cubicBezTo>
                  <a:cubicBezTo>
                    <a:pt x="17" y="24"/>
                    <a:pt x="16" y="28"/>
                    <a:pt x="12" y="30"/>
                  </a:cubicBezTo>
                  <a:cubicBezTo>
                    <a:pt x="9" y="30"/>
                    <a:pt x="7" y="29"/>
                    <a:pt x="5" y="28"/>
                  </a:cubicBezTo>
                  <a:cubicBezTo>
                    <a:pt x="2" y="23"/>
                    <a:pt x="1" y="20"/>
                    <a:pt x="0" y="13"/>
                  </a:cubicBezTo>
                  <a:cubicBezTo>
                    <a:pt x="4" y="9"/>
                    <a:pt x="3" y="1"/>
                    <a:pt x="9" y="0"/>
                  </a:cubicBezTo>
                  <a:close/>
                  <a:moveTo>
                    <a:pt x="11" y="3"/>
                  </a:moveTo>
                  <a:cubicBezTo>
                    <a:pt x="11" y="2"/>
                    <a:pt x="11" y="2"/>
                    <a:pt x="10" y="2"/>
                  </a:cubicBezTo>
                  <a:cubicBezTo>
                    <a:pt x="5" y="3"/>
                    <a:pt x="4" y="9"/>
                    <a:pt x="3" y="14"/>
                  </a:cubicBezTo>
                  <a:cubicBezTo>
                    <a:pt x="6" y="10"/>
                    <a:pt x="8" y="6"/>
                    <a:pt x="11" y="3"/>
                  </a:cubicBezTo>
                  <a:close/>
                  <a:moveTo>
                    <a:pt x="9" y="7"/>
                  </a:moveTo>
                  <a:cubicBezTo>
                    <a:pt x="9" y="10"/>
                    <a:pt x="7" y="10"/>
                    <a:pt x="6" y="12"/>
                  </a:cubicBezTo>
                  <a:cubicBezTo>
                    <a:pt x="10" y="10"/>
                    <a:pt x="13" y="8"/>
                    <a:pt x="15" y="4"/>
                  </a:cubicBezTo>
                  <a:cubicBezTo>
                    <a:pt x="13" y="0"/>
                    <a:pt x="11" y="7"/>
                    <a:pt x="9" y="7"/>
                  </a:cubicBezTo>
                  <a:close/>
                  <a:moveTo>
                    <a:pt x="13" y="13"/>
                  </a:moveTo>
                  <a:cubicBezTo>
                    <a:pt x="14" y="12"/>
                    <a:pt x="15" y="9"/>
                    <a:pt x="18" y="10"/>
                  </a:cubicBezTo>
                  <a:cubicBezTo>
                    <a:pt x="17" y="9"/>
                    <a:pt x="17" y="8"/>
                    <a:pt x="17" y="7"/>
                  </a:cubicBezTo>
                  <a:cubicBezTo>
                    <a:pt x="15" y="9"/>
                    <a:pt x="13" y="11"/>
                    <a:pt x="13" y="13"/>
                  </a:cubicBezTo>
                  <a:close/>
                  <a:moveTo>
                    <a:pt x="4" y="17"/>
                  </a:moveTo>
                  <a:cubicBezTo>
                    <a:pt x="3" y="18"/>
                    <a:pt x="4" y="19"/>
                    <a:pt x="4" y="20"/>
                  </a:cubicBezTo>
                  <a:cubicBezTo>
                    <a:pt x="7" y="17"/>
                    <a:pt x="10" y="13"/>
                    <a:pt x="11" y="10"/>
                  </a:cubicBezTo>
                  <a:cubicBezTo>
                    <a:pt x="9" y="12"/>
                    <a:pt x="6" y="15"/>
                    <a:pt x="4" y="17"/>
                  </a:cubicBezTo>
                  <a:close/>
                  <a:moveTo>
                    <a:pt x="6" y="24"/>
                  </a:moveTo>
                  <a:cubicBezTo>
                    <a:pt x="7" y="25"/>
                    <a:pt x="7" y="23"/>
                    <a:pt x="8" y="22"/>
                  </a:cubicBezTo>
                  <a:cubicBezTo>
                    <a:pt x="10" y="20"/>
                    <a:pt x="11" y="18"/>
                    <a:pt x="12" y="16"/>
                  </a:cubicBezTo>
                  <a:cubicBezTo>
                    <a:pt x="14" y="15"/>
                    <a:pt x="15" y="14"/>
                    <a:pt x="15" y="12"/>
                  </a:cubicBezTo>
                  <a:cubicBezTo>
                    <a:pt x="11" y="15"/>
                    <a:pt x="7" y="19"/>
                    <a:pt x="6" y="24"/>
                  </a:cubicBezTo>
                  <a:close/>
                  <a:moveTo>
                    <a:pt x="12" y="19"/>
                  </a:moveTo>
                  <a:cubicBezTo>
                    <a:pt x="14" y="18"/>
                    <a:pt x="14" y="18"/>
                    <a:pt x="16" y="18"/>
                  </a:cubicBezTo>
                  <a:cubicBezTo>
                    <a:pt x="16" y="17"/>
                    <a:pt x="16" y="17"/>
                    <a:pt x="15" y="17"/>
                  </a:cubicBezTo>
                  <a:cubicBezTo>
                    <a:pt x="16" y="16"/>
                    <a:pt x="18" y="15"/>
                    <a:pt x="18" y="13"/>
                  </a:cubicBezTo>
                  <a:cubicBezTo>
                    <a:pt x="16" y="15"/>
                    <a:pt x="14" y="17"/>
                    <a:pt x="12" y="19"/>
                  </a:cubicBezTo>
                  <a:close/>
                  <a:moveTo>
                    <a:pt x="9" y="27"/>
                  </a:moveTo>
                  <a:cubicBezTo>
                    <a:pt x="11" y="26"/>
                    <a:pt x="12" y="23"/>
                    <a:pt x="13" y="21"/>
                  </a:cubicBezTo>
                  <a:cubicBezTo>
                    <a:pt x="14" y="20"/>
                    <a:pt x="15" y="20"/>
                    <a:pt x="14" y="19"/>
                  </a:cubicBezTo>
                  <a:cubicBezTo>
                    <a:pt x="13" y="21"/>
                    <a:pt x="10" y="24"/>
                    <a:pt x="9" y="27"/>
                  </a:cubicBezTo>
                  <a:close/>
                  <a:moveTo>
                    <a:pt x="15" y="22"/>
                  </a:moveTo>
                  <a:cubicBezTo>
                    <a:pt x="16" y="22"/>
                    <a:pt x="17" y="21"/>
                    <a:pt x="17" y="20"/>
                  </a:cubicBezTo>
                  <a:cubicBezTo>
                    <a:pt x="16" y="20"/>
                    <a:pt x="15" y="21"/>
                    <a:pt x="15"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16" name="文本框 115"/>
          <p:cNvSpPr txBox="1"/>
          <p:nvPr/>
        </p:nvSpPr>
        <p:spPr>
          <a:xfrm>
            <a:off x="7904921" y="1746848"/>
            <a:ext cx="604911" cy="1200329"/>
          </a:xfrm>
          <a:prstGeom prst="rect">
            <a:avLst/>
          </a:prstGeom>
          <a:noFill/>
        </p:spPr>
        <p:txBody>
          <a:bodyPr wrap="square" rtlCol="0">
            <a:spAutoFit/>
          </a:bodyPr>
          <a:lstStyle/>
          <a:p>
            <a:r>
              <a:rPr lang="en-US" altLang="zh-CN" sz="7200" b="1">
                <a:solidFill>
                  <a:srgbClr val="FFC000"/>
                </a:solidFill>
                <a:latin typeface="方正静蕾简体" pitchFamily="2" charset="-122"/>
                <a:ea typeface="方正静蕾简体" pitchFamily="2" charset="-122"/>
              </a:rPr>
              <a:t>2</a:t>
            </a:r>
            <a:endParaRPr lang="zh-CN" altLang="en-US" sz="7200" b="1">
              <a:solidFill>
                <a:srgbClr val="FFC000"/>
              </a:solidFill>
              <a:latin typeface="方正静蕾简体" pitchFamily="2" charset="-122"/>
              <a:ea typeface="方正静蕾简体" pitchFamily="2" charset="-122"/>
            </a:endParaRPr>
          </a:p>
        </p:txBody>
      </p:sp>
      <p:sp>
        <p:nvSpPr>
          <p:cNvPr id="118" name="文本框 117"/>
          <p:cNvSpPr txBox="1"/>
          <p:nvPr/>
        </p:nvSpPr>
        <p:spPr>
          <a:xfrm>
            <a:off x="7904921" y="3872842"/>
            <a:ext cx="604911" cy="1200329"/>
          </a:xfrm>
          <a:prstGeom prst="rect">
            <a:avLst/>
          </a:prstGeom>
          <a:noFill/>
        </p:spPr>
        <p:txBody>
          <a:bodyPr wrap="square" rtlCol="0">
            <a:spAutoFit/>
          </a:bodyPr>
          <a:lstStyle/>
          <a:p>
            <a:r>
              <a:rPr lang="en-US" altLang="zh-CN" sz="7200" b="1">
                <a:solidFill>
                  <a:srgbClr val="FFC000"/>
                </a:solidFill>
                <a:latin typeface="方正静蕾简体" pitchFamily="2" charset="-122"/>
                <a:ea typeface="方正静蕾简体" pitchFamily="2" charset="-122"/>
              </a:rPr>
              <a:t>4</a:t>
            </a:r>
            <a:endParaRPr lang="zh-CN" altLang="en-US" sz="7200" b="1">
              <a:solidFill>
                <a:srgbClr val="FFC000"/>
              </a:solidFill>
              <a:latin typeface="方正静蕾简体" pitchFamily="2" charset="-122"/>
              <a:ea typeface="方正静蕾简体" pitchFamily="2" charset="-122"/>
            </a:endParaRPr>
          </a:p>
        </p:txBody>
      </p:sp>
      <p:sp>
        <p:nvSpPr>
          <p:cNvPr id="122" name="文本框 121"/>
          <p:cNvSpPr txBox="1"/>
          <p:nvPr/>
        </p:nvSpPr>
        <p:spPr>
          <a:xfrm>
            <a:off x="3964339" y="1705814"/>
            <a:ext cx="604911" cy="1200329"/>
          </a:xfrm>
          <a:prstGeom prst="rect">
            <a:avLst/>
          </a:prstGeom>
          <a:noFill/>
        </p:spPr>
        <p:txBody>
          <a:bodyPr wrap="square" rtlCol="0">
            <a:spAutoFit/>
          </a:bodyPr>
          <a:lstStyle/>
          <a:p>
            <a:r>
              <a:rPr lang="en-US" altLang="zh-CN" sz="7200" b="1">
                <a:solidFill>
                  <a:srgbClr val="FFC000"/>
                </a:solidFill>
                <a:latin typeface="方正静蕾简体" pitchFamily="2" charset="-122"/>
                <a:ea typeface="方正静蕾简体" pitchFamily="2" charset="-122"/>
              </a:rPr>
              <a:t>1</a:t>
            </a:r>
            <a:endParaRPr lang="zh-CN" altLang="en-US" sz="7200" b="1">
              <a:solidFill>
                <a:srgbClr val="FFC000"/>
              </a:solidFill>
              <a:latin typeface="方正静蕾简体" pitchFamily="2" charset="-122"/>
              <a:ea typeface="方正静蕾简体" pitchFamily="2" charset="-122"/>
            </a:endParaRPr>
          </a:p>
        </p:txBody>
      </p:sp>
      <p:sp>
        <p:nvSpPr>
          <p:cNvPr id="124" name="文本框 123"/>
          <p:cNvSpPr txBox="1"/>
          <p:nvPr/>
        </p:nvSpPr>
        <p:spPr>
          <a:xfrm>
            <a:off x="3964339" y="3831808"/>
            <a:ext cx="604911" cy="1200329"/>
          </a:xfrm>
          <a:prstGeom prst="rect">
            <a:avLst/>
          </a:prstGeom>
          <a:noFill/>
        </p:spPr>
        <p:txBody>
          <a:bodyPr wrap="square" rtlCol="0">
            <a:spAutoFit/>
          </a:bodyPr>
          <a:lstStyle/>
          <a:p>
            <a:r>
              <a:rPr lang="en-US" altLang="zh-CN" sz="7200" b="1">
                <a:solidFill>
                  <a:srgbClr val="FFC000"/>
                </a:solidFill>
                <a:latin typeface="方正静蕾简体" pitchFamily="2" charset="-122"/>
                <a:ea typeface="方正静蕾简体" pitchFamily="2" charset="-122"/>
              </a:rPr>
              <a:t>3</a:t>
            </a:r>
            <a:endParaRPr lang="zh-CN" altLang="en-US" sz="7200" b="1">
              <a:solidFill>
                <a:srgbClr val="FFC000"/>
              </a:solidFill>
              <a:latin typeface="方正静蕾简体" pitchFamily="2" charset="-122"/>
              <a:ea typeface="方正静蕾简体" pitchFamily="2" charset="-122"/>
            </a:endParaRPr>
          </a:p>
        </p:txBody>
      </p:sp>
      <p:sp>
        <p:nvSpPr>
          <p:cNvPr id="104" name="Rectangle 47"/>
          <p:cNvSpPr/>
          <p:nvPr/>
        </p:nvSpPr>
        <p:spPr>
          <a:xfrm>
            <a:off x="2456136" y="2067905"/>
            <a:ext cx="1235916" cy="492443"/>
          </a:xfrm>
          <a:prstGeom prst="rect">
            <a:avLst/>
          </a:prstGeom>
        </p:spPr>
        <p:txBody>
          <a:bodyPr wrap="none" lIns="0" tIns="0" rIns="0" bIns="0">
            <a:spAutoFit/>
          </a:bodyPr>
          <a:lstStyle/>
          <a:p>
            <a:pPr algn="r"/>
            <a:r>
              <a:rPr lang="zh-CN" altLang="en-US" sz="3200" b="1" dirty="0">
                <a:solidFill>
                  <a:schemeClr val="bg1"/>
                </a:solidFill>
                <a:latin typeface="方正静蕾简体" pitchFamily="2" charset="-122"/>
                <a:ea typeface="方正静蕾简体" pitchFamily="2" charset="-122"/>
                <a:cs typeface="Arial" panose="020B0604020202020204" pitchFamily="34" charset="0"/>
              </a:rPr>
              <a:t>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105" name="文本框 7"/>
          <p:cNvSpPr txBox="1">
            <a:spLocks noChangeArrowheads="1"/>
          </p:cNvSpPr>
          <p:nvPr/>
        </p:nvSpPr>
        <p:spPr bwMode="auto">
          <a:xfrm>
            <a:off x="1166213" y="2560348"/>
            <a:ext cx="257984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请添加你的文本请添加你的文本请添加你的文本</a:t>
            </a:r>
          </a:p>
          <a:p>
            <a:pPr algn="r">
              <a:lnSpc>
                <a:spcPct val="100000"/>
              </a:lnSpc>
              <a:spcBef>
                <a:spcPct val="0"/>
              </a:spcBef>
              <a:buNone/>
            </a:pPr>
            <a:endParaRPr lang="zh-CN" altLang="en-US" sz="2000" dirty="0">
              <a:solidFill>
                <a:schemeClr val="bg1"/>
              </a:solidFill>
              <a:latin typeface="方正静蕾简体" pitchFamily="2" charset="-122"/>
              <a:ea typeface="方正静蕾简体" pitchFamily="2" charset="-122"/>
            </a:endParaRPr>
          </a:p>
        </p:txBody>
      </p:sp>
      <p:sp>
        <p:nvSpPr>
          <p:cNvPr id="106" name="Rectangle 47"/>
          <p:cNvSpPr/>
          <p:nvPr/>
        </p:nvSpPr>
        <p:spPr>
          <a:xfrm>
            <a:off x="2518662" y="4173239"/>
            <a:ext cx="1235916" cy="492443"/>
          </a:xfrm>
          <a:prstGeom prst="rect">
            <a:avLst/>
          </a:prstGeom>
        </p:spPr>
        <p:txBody>
          <a:bodyPr wrap="none" lIns="0" tIns="0" rIns="0" bIns="0">
            <a:spAutoFit/>
          </a:bodyPr>
          <a:lstStyle/>
          <a:p>
            <a:pPr algn="r"/>
            <a:r>
              <a:rPr lang="zh-CN" altLang="en-US" sz="3200" b="1" dirty="0">
                <a:solidFill>
                  <a:schemeClr val="bg1"/>
                </a:solidFill>
                <a:latin typeface="方正静蕾简体" pitchFamily="2" charset="-122"/>
                <a:ea typeface="方正静蕾简体" pitchFamily="2" charset="-122"/>
                <a:cs typeface="Arial" panose="020B0604020202020204" pitchFamily="34" charset="0"/>
              </a:rPr>
              <a:t>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107" name="文本框 7"/>
          <p:cNvSpPr txBox="1">
            <a:spLocks noChangeArrowheads="1"/>
          </p:cNvSpPr>
          <p:nvPr/>
        </p:nvSpPr>
        <p:spPr bwMode="auto">
          <a:xfrm>
            <a:off x="1228739" y="4665682"/>
            <a:ext cx="257984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请添加你的文本请添加你的文本请添加你的文本</a:t>
            </a:r>
          </a:p>
          <a:p>
            <a:pPr algn="r">
              <a:lnSpc>
                <a:spcPct val="100000"/>
              </a:lnSpc>
              <a:spcBef>
                <a:spcPct val="0"/>
              </a:spcBef>
              <a:buNone/>
            </a:pPr>
            <a:endParaRPr lang="zh-CN" altLang="en-US" sz="2000" dirty="0">
              <a:solidFill>
                <a:schemeClr val="bg1"/>
              </a:solidFill>
              <a:latin typeface="方正静蕾简体" pitchFamily="2" charset="-122"/>
              <a:ea typeface="方正静蕾简体" pitchFamily="2" charset="-122"/>
            </a:endParaRPr>
          </a:p>
        </p:txBody>
      </p:sp>
      <p:sp>
        <p:nvSpPr>
          <p:cNvPr id="108" name="Rectangle 47"/>
          <p:cNvSpPr/>
          <p:nvPr/>
        </p:nvSpPr>
        <p:spPr>
          <a:xfrm>
            <a:off x="8588847" y="2067905"/>
            <a:ext cx="1235916" cy="492443"/>
          </a:xfrm>
          <a:prstGeom prst="rect">
            <a:avLst/>
          </a:prstGeom>
        </p:spPr>
        <p:txBody>
          <a:bodyPr wrap="none" lIns="0" tIns="0" rIns="0" bIns="0">
            <a:spAutoFit/>
          </a:bodyPr>
          <a:lstStyle/>
          <a:p>
            <a:pPr algn="r"/>
            <a:r>
              <a:rPr lang="zh-CN" altLang="en-US" sz="3200" b="1" dirty="0">
                <a:solidFill>
                  <a:schemeClr val="bg1"/>
                </a:solidFill>
                <a:latin typeface="方正静蕾简体" pitchFamily="2" charset="-122"/>
                <a:ea typeface="方正静蕾简体" pitchFamily="2" charset="-122"/>
                <a:cs typeface="Arial" panose="020B0604020202020204" pitchFamily="34" charset="0"/>
              </a:rPr>
              <a:t>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109" name="文本框 7"/>
          <p:cNvSpPr txBox="1">
            <a:spLocks noChangeArrowheads="1"/>
          </p:cNvSpPr>
          <p:nvPr/>
        </p:nvSpPr>
        <p:spPr bwMode="auto">
          <a:xfrm>
            <a:off x="8554969" y="2582840"/>
            <a:ext cx="257984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请添加你的文本请添加你的文本请添加你的文本</a:t>
            </a:r>
          </a:p>
          <a:p>
            <a:pPr>
              <a:lnSpc>
                <a:spcPct val="100000"/>
              </a:lnSpc>
              <a:spcBef>
                <a:spcPct val="0"/>
              </a:spcBef>
              <a:buNone/>
            </a:pPr>
            <a:endParaRPr lang="zh-CN" altLang="en-US" sz="2000" dirty="0">
              <a:solidFill>
                <a:schemeClr val="bg1"/>
              </a:solidFill>
              <a:latin typeface="方正静蕾简体" pitchFamily="2" charset="-122"/>
              <a:ea typeface="方正静蕾简体" pitchFamily="2" charset="-122"/>
            </a:endParaRPr>
          </a:p>
        </p:txBody>
      </p:sp>
      <p:sp>
        <p:nvSpPr>
          <p:cNvPr id="110" name="Rectangle 47"/>
          <p:cNvSpPr/>
          <p:nvPr/>
        </p:nvSpPr>
        <p:spPr>
          <a:xfrm>
            <a:off x="8622725" y="4212300"/>
            <a:ext cx="1235916" cy="492443"/>
          </a:xfrm>
          <a:prstGeom prst="rect">
            <a:avLst/>
          </a:prstGeom>
        </p:spPr>
        <p:txBody>
          <a:bodyPr wrap="none" lIns="0" tIns="0" rIns="0" bIns="0">
            <a:spAutoFit/>
          </a:bodyPr>
          <a:lstStyle/>
          <a:p>
            <a:pPr algn="r"/>
            <a:r>
              <a:rPr lang="zh-CN" altLang="en-US" sz="3200" b="1" dirty="0">
                <a:solidFill>
                  <a:schemeClr val="bg1"/>
                </a:solidFill>
                <a:latin typeface="方正静蕾简体" pitchFamily="2" charset="-122"/>
                <a:ea typeface="方正静蕾简体" pitchFamily="2" charset="-122"/>
                <a:cs typeface="Arial" panose="020B0604020202020204" pitchFamily="34" charset="0"/>
              </a:rPr>
              <a:t>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111" name="文本框 7"/>
          <p:cNvSpPr txBox="1">
            <a:spLocks noChangeArrowheads="1"/>
          </p:cNvSpPr>
          <p:nvPr/>
        </p:nvSpPr>
        <p:spPr bwMode="auto">
          <a:xfrm>
            <a:off x="8588847" y="4727235"/>
            <a:ext cx="257984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请添加你的文本请添加你的文本请添加你的文本</a:t>
            </a:r>
          </a:p>
          <a:p>
            <a:pPr>
              <a:lnSpc>
                <a:spcPct val="100000"/>
              </a:lnSpc>
              <a:spcBef>
                <a:spcPct val="0"/>
              </a:spcBef>
              <a:buNone/>
            </a:pPr>
            <a:endParaRPr lang="zh-CN" altLang="en-US" sz="2000" dirty="0">
              <a:solidFill>
                <a:schemeClr val="bg1"/>
              </a:solidFill>
              <a:latin typeface="方正静蕾简体" pitchFamily="2" charset="-122"/>
              <a:ea typeface="方正静蕾简体" pitchFamily="2" charset="-122"/>
            </a:endParaRPr>
          </a:p>
        </p:txBody>
      </p:sp>
      <p:grpSp>
        <p:nvGrpSpPr>
          <p:cNvPr id="112" name="Group 4"/>
          <p:cNvGrpSpPr>
            <a:grpSpLocks noChangeAspect="1"/>
          </p:cNvGrpSpPr>
          <p:nvPr/>
        </p:nvGrpSpPr>
        <p:grpSpPr bwMode="auto">
          <a:xfrm rot="891772">
            <a:off x="521512" y="551543"/>
            <a:ext cx="507974" cy="919389"/>
            <a:chOff x="472" y="425"/>
            <a:chExt cx="363" cy="657"/>
          </a:xfrm>
        </p:grpSpPr>
        <p:sp>
          <p:nvSpPr>
            <p:cNvPr id="113" name="Freeform 5"/>
            <p:cNvSpPr>
              <a:spLocks noEditPoints="1"/>
            </p:cNvSpPr>
            <p:nvPr/>
          </p:nvSpPr>
          <p:spPr bwMode="auto">
            <a:xfrm>
              <a:off x="472" y="425"/>
              <a:ext cx="335" cy="657"/>
            </a:xfrm>
            <a:custGeom>
              <a:avLst/>
              <a:gdLst>
                <a:gd name="T0" fmla="*/ 81 w 154"/>
                <a:gd name="T1" fmla="*/ 9 h 305"/>
                <a:gd name="T2" fmla="*/ 48 w 154"/>
                <a:gd name="T3" fmla="*/ 43 h 305"/>
                <a:gd name="T4" fmla="*/ 49 w 154"/>
                <a:gd name="T5" fmla="*/ 47 h 305"/>
                <a:gd name="T6" fmla="*/ 30 w 154"/>
                <a:gd name="T7" fmla="*/ 143 h 305"/>
                <a:gd name="T8" fmla="*/ 21 w 154"/>
                <a:gd name="T9" fmla="*/ 158 h 305"/>
                <a:gd name="T10" fmla="*/ 88 w 154"/>
                <a:gd name="T11" fmla="*/ 243 h 305"/>
                <a:gd name="T12" fmla="*/ 101 w 154"/>
                <a:gd name="T13" fmla="*/ 243 h 305"/>
                <a:gd name="T14" fmla="*/ 91 w 154"/>
                <a:gd name="T15" fmla="*/ 285 h 305"/>
                <a:gd name="T16" fmla="*/ 85 w 154"/>
                <a:gd name="T17" fmla="*/ 275 h 305"/>
                <a:gd name="T18" fmla="*/ 81 w 154"/>
                <a:gd name="T19" fmla="*/ 278 h 305"/>
                <a:gd name="T20" fmla="*/ 85 w 154"/>
                <a:gd name="T21" fmla="*/ 303 h 305"/>
                <a:gd name="T22" fmla="*/ 110 w 154"/>
                <a:gd name="T23" fmla="*/ 247 h 305"/>
                <a:gd name="T24" fmla="*/ 107 w 154"/>
                <a:gd name="T25" fmla="*/ 238 h 305"/>
                <a:gd name="T26" fmla="*/ 85 w 154"/>
                <a:gd name="T27" fmla="*/ 164 h 305"/>
                <a:gd name="T28" fmla="*/ 81 w 154"/>
                <a:gd name="T29" fmla="*/ 151 h 305"/>
                <a:gd name="T30" fmla="*/ 80 w 154"/>
                <a:gd name="T31" fmla="*/ 143 h 305"/>
                <a:gd name="T32" fmla="*/ 67 w 154"/>
                <a:gd name="T33" fmla="*/ 92 h 305"/>
                <a:gd name="T34" fmla="*/ 85 w 154"/>
                <a:gd name="T35" fmla="*/ 39 h 305"/>
                <a:gd name="T36" fmla="*/ 81 w 154"/>
                <a:gd name="T37" fmla="*/ 11 h 305"/>
                <a:gd name="T38" fmla="*/ 103 w 154"/>
                <a:gd name="T39" fmla="*/ 228 h 305"/>
                <a:gd name="T40" fmla="*/ 85 w 154"/>
                <a:gd name="T41" fmla="*/ 174 h 305"/>
                <a:gd name="T42" fmla="*/ 76 w 154"/>
                <a:gd name="T43" fmla="*/ 143 h 305"/>
                <a:gd name="T44" fmla="*/ 78 w 154"/>
                <a:gd name="T45" fmla="*/ 151 h 305"/>
                <a:gd name="T46" fmla="*/ 45 w 154"/>
                <a:gd name="T47" fmla="*/ 189 h 305"/>
                <a:gd name="T48" fmla="*/ 81 w 154"/>
                <a:gd name="T49" fmla="*/ 174 h 305"/>
                <a:gd name="T50" fmla="*/ 85 w 154"/>
                <a:gd name="T51" fmla="*/ 192 h 305"/>
                <a:gd name="T52" fmla="*/ 96 w 154"/>
                <a:gd name="T53" fmla="*/ 231 h 305"/>
                <a:gd name="T54" fmla="*/ 81 w 154"/>
                <a:gd name="T55" fmla="*/ 233 h 305"/>
                <a:gd name="T56" fmla="*/ 36 w 154"/>
                <a:gd name="T57" fmla="*/ 147 h 305"/>
                <a:gd name="T58" fmla="*/ 38 w 154"/>
                <a:gd name="T59" fmla="*/ 143 h 305"/>
                <a:gd name="T60" fmla="*/ 76 w 154"/>
                <a:gd name="T61" fmla="*/ 143 h 305"/>
                <a:gd name="T62" fmla="*/ 75 w 154"/>
                <a:gd name="T63" fmla="*/ 47 h 305"/>
                <a:gd name="T64" fmla="*/ 68 w 154"/>
                <a:gd name="T65" fmla="*/ 75 h 305"/>
                <a:gd name="T66" fmla="*/ 57 w 154"/>
                <a:gd name="T67" fmla="*/ 47 h 305"/>
                <a:gd name="T68" fmla="*/ 57 w 154"/>
                <a:gd name="T69" fmla="*/ 19 h 305"/>
                <a:gd name="T70" fmla="*/ 76 w 154"/>
                <a:gd name="T71" fmla="*/ 43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305">
                  <a:moveTo>
                    <a:pt x="81" y="11"/>
                  </a:moveTo>
                  <a:cubicBezTo>
                    <a:pt x="81" y="10"/>
                    <a:pt x="81" y="10"/>
                    <a:pt x="81" y="9"/>
                  </a:cubicBezTo>
                  <a:cubicBezTo>
                    <a:pt x="78" y="2"/>
                    <a:pt x="64" y="0"/>
                    <a:pt x="58" y="4"/>
                  </a:cubicBezTo>
                  <a:cubicBezTo>
                    <a:pt x="48" y="10"/>
                    <a:pt x="47" y="33"/>
                    <a:pt x="48" y="43"/>
                  </a:cubicBezTo>
                  <a:cubicBezTo>
                    <a:pt x="48" y="43"/>
                    <a:pt x="48" y="43"/>
                    <a:pt x="48" y="43"/>
                  </a:cubicBezTo>
                  <a:cubicBezTo>
                    <a:pt x="48" y="44"/>
                    <a:pt x="48" y="46"/>
                    <a:pt x="49" y="47"/>
                  </a:cubicBezTo>
                  <a:cubicBezTo>
                    <a:pt x="51" y="63"/>
                    <a:pt x="56" y="78"/>
                    <a:pt x="61" y="93"/>
                  </a:cubicBezTo>
                  <a:cubicBezTo>
                    <a:pt x="52" y="110"/>
                    <a:pt x="39" y="126"/>
                    <a:pt x="30" y="143"/>
                  </a:cubicBezTo>
                  <a:cubicBezTo>
                    <a:pt x="29" y="144"/>
                    <a:pt x="28" y="146"/>
                    <a:pt x="27" y="147"/>
                  </a:cubicBezTo>
                  <a:cubicBezTo>
                    <a:pt x="25" y="151"/>
                    <a:pt x="23" y="154"/>
                    <a:pt x="21" y="158"/>
                  </a:cubicBezTo>
                  <a:cubicBezTo>
                    <a:pt x="0" y="205"/>
                    <a:pt x="32" y="238"/>
                    <a:pt x="69" y="243"/>
                  </a:cubicBezTo>
                  <a:cubicBezTo>
                    <a:pt x="75" y="244"/>
                    <a:pt x="82" y="244"/>
                    <a:pt x="88" y="243"/>
                  </a:cubicBezTo>
                  <a:cubicBezTo>
                    <a:pt x="92" y="242"/>
                    <a:pt x="96" y="242"/>
                    <a:pt x="100" y="240"/>
                  </a:cubicBezTo>
                  <a:cubicBezTo>
                    <a:pt x="100" y="241"/>
                    <a:pt x="100" y="242"/>
                    <a:pt x="101" y="243"/>
                  </a:cubicBezTo>
                  <a:cubicBezTo>
                    <a:pt x="101" y="244"/>
                    <a:pt x="101" y="246"/>
                    <a:pt x="102" y="247"/>
                  </a:cubicBezTo>
                  <a:cubicBezTo>
                    <a:pt x="104" y="258"/>
                    <a:pt x="103" y="270"/>
                    <a:pt x="91" y="285"/>
                  </a:cubicBezTo>
                  <a:cubicBezTo>
                    <a:pt x="91" y="284"/>
                    <a:pt x="91" y="284"/>
                    <a:pt x="91" y="284"/>
                  </a:cubicBezTo>
                  <a:cubicBezTo>
                    <a:pt x="92" y="280"/>
                    <a:pt x="89" y="276"/>
                    <a:pt x="85" y="275"/>
                  </a:cubicBezTo>
                  <a:cubicBezTo>
                    <a:pt x="84" y="275"/>
                    <a:pt x="82" y="276"/>
                    <a:pt x="81" y="277"/>
                  </a:cubicBezTo>
                  <a:cubicBezTo>
                    <a:pt x="81" y="277"/>
                    <a:pt x="81" y="277"/>
                    <a:pt x="81" y="278"/>
                  </a:cubicBezTo>
                  <a:cubicBezTo>
                    <a:pt x="74" y="285"/>
                    <a:pt x="75" y="295"/>
                    <a:pt x="81" y="300"/>
                  </a:cubicBezTo>
                  <a:cubicBezTo>
                    <a:pt x="82" y="301"/>
                    <a:pt x="84" y="302"/>
                    <a:pt x="85" y="303"/>
                  </a:cubicBezTo>
                  <a:cubicBezTo>
                    <a:pt x="88" y="304"/>
                    <a:pt x="92" y="305"/>
                    <a:pt x="97" y="304"/>
                  </a:cubicBezTo>
                  <a:cubicBezTo>
                    <a:pt x="120" y="297"/>
                    <a:pt x="117" y="271"/>
                    <a:pt x="110" y="247"/>
                  </a:cubicBezTo>
                  <a:cubicBezTo>
                    <a:pt x="109" y="246"/>
                    <a:pt x="109" y="244"/>
                    <a:pt x="109" y="243"/>
                  </a:cubicBezTo>
                  <a:cubicBezTo>
                    <a:pt x="108" y="241"/>
                    <a:pt x="107" y="239"/>
                    <a:pt x="107" y="238"/>
                  </a:cubicBezTo>
                  <a:cubicBezTo>
                    <a:pt x="117" y="233"/>
                    <a:pt x="127" y="226"/>
                    <a:pt x="134" y="215"/>
                  </a:cubicBezTo>
                  <a:cubicBezTo>
                    <a:pt x="154" y="188"/>
                    <a:pt x="117" y="163"/>
                    <a:pt x="85" y="164"/>
                  </a:cubicBezTo>
                  <a:cubicBezTo>
                    <a:pt x="84" y="164"/>
                    <a:pt x="84" y="164"/>
                    <a:pt x="83" y="164"/>
                  </a:cubicBezTo>
                  <a:cubicBezTo>
                    <a:pt x="83" y="159"/>
                    <a:pt x="82" y="155"/>
                    <a:pt x="81" y="151"/>
                  </a:cubicBezTo>
                  <a:cubicBezTo>
                    <a:pt x="81" y="149"/>
                    <a:pt x="81" y="148"/>
                    <a:pt x="80" y="147"/>
                  </a:cubicBezTo>
                  <a:cubicBezTo>
                    <a:pt x="80" y="146"/>
                    <a:pt x="80" y="144"/>
                    <a:pt x="80" y="143"/>
                  </a:cubicBezTo>
                  <a:cubicBezTo>
                    <a:pt x="77" y="131"/>
                    <a:pt x="75" y="119"/>
                    <a:pt x="72" y="108"/>
                  </a:cubicBezTo>
                  <a:cubicBezTo>
                    <a:pt x="71" y="103"/>
                    <a:pt x="69" y="97"/>
                    <a:pt x="67" y="92"/>
                  </a:cubicBezTo>
                  <a:cubicBezTo>
                    <a:pt x="73" y="81"/>
                    <a:pt x="78" y="71"/>
                    <a:pt x="81" y="60"/>
                  </a:cubicBezTo>
                  <a:cubicBezTo>
                    <a:pt x="83" y="53"/>
                    <a:pt x="85" y="46"/>
                    <a:pt x="85" y="39"/>
                  </a:cubicBezTo>
                  <a:cubicBezTo>
                    <a:pt x="85" y="35"/>
                    <a:pt x="85" y="32"/>
                    <a:pt x="85" y="29"/>
                  </a:cubicBezTo>
                  <a:cubicBezTo>
                    <a:pt x="85" y="23"/>
                    <a:pt x="83" y="17"/>
                    <a:pt x="81" y="11"/>
                  </a:cubicBezTo>
                  <a:close/>
                  <a:moveTo>
                    <a:pt x="109" y="225"/>
                  </a:moveTo>
                  <a:cubicBezTo>
                    <a:pt x="107" y="226"/>
                    <a:pt x="105" y="228"/>
                    <a:pt x="103" y="228"/>
                  </a:cubicBezTo>
                  <a:cubicBezTo>
                    <a:pt x="101" y="222"/>
                    <a:pt x="98" y="216"/>
                    <a:pt x="97" y="213"/>
                  </a:cubicBezTo>
                  <a:cubicBezTo>
                    <a:pt x="92" y="200"/>
                    <a:pt x="88" y="187"/>
                    <a:pt x="85" y="174"/>
                  </a:cubicBezTo>
                  <a:cubicBezTo>
                    <a:pt x="115" y="174"/>
                    <a:pt x="144" y="202"/>
                    <a:pt x="109" y="225"/>
                  </a:cubicBezTo>
                  <a:close/>
                  <a:moveTo>
                    <a:pt x="76" y="143"/>
                  </a:moveTo>
                  <a:cubicBezTo>
                    <a:pt x="76" y="144"/>
                    <a:pt x="76" y="146"/>
                    <a:pt x="77" y="147"/>
                  </a:cubicBezTo>
                  <a:cubicBezTo>
                    <a:pt x="77" y="148"/>
                    <a:pt x="77" y="150"/>
                    <a:pt x="78" y="151"/>
                  </a:cubicBezTo>
                  <a:cubicBezTo>
                    <a:pt x="78" y="155"/>
                    <a:pt x="79" y="160"/>
                    <a:pt x="80" y="164"/>
                  </a:cubicBezTo>
                  <a:cubicBezTo>
                    <a:pt x="64" y="165"/>
                    <a:pt x="50" y="173"/>
                    <a:pt x="45" y="189"/>
                  </a:cubicBezTo>
                  <a:cubicBezTo>
                    <a:pt x="44" y="192"/>
                    <a:pt x="49" y="194"/>
                    <a:pt x="51" y="191"/>
                  </a:cubicBezTo>
                  <a:cubicBezTo>
                    <a:pt x="59" y="180"/>
                    <a:pt x="70" y="175"/>
                    <a:pt x="81" y="174"/>
                  </a:cubicBezTo>
                  <a:cubicBezTo>
                    <a:pt x="81" y="174"/>
                    <a:pt x="82" y="174"/>
                    <a:pt x="82" y="174"/>
                  </a:cubicBezTo>
                  <a:cubicBezTo>
                    <a:pt x="83" y="180"/>
                    <a:pt x="84" y="186"/>
                    <a:pt x="85" y="192"/>
                  </a:cubicBezTo>
                  <a:cubicBezTo>
                    <a:pt x="87" y="199"/>
                    <a:pt x="88" y="207"/>
                    <a:pt x="91" y="214"/>
                  </a:cubicBezTo>
                  <a:cubicBezTo>
                    <a:pt x="92" y="220"/>
                    <a:pt x="94" y="226"/>
                    <a:pt x="96" y="231"/>
                  </a:cubicBezTo>
                  <a:cubicBezTo>
                    <a:pt x="93" y="232"/>
                    <a:pt x="89" y="233"/>
                    <a:pt x="85" y="233"/>
                  </a:cubicBezTo>
                  <a:cubicBezTo>
                    <a:pt x="84" y="233"/>
                    <a:pt x="82" y="233"/>
                    <a:pt x="81" y="233"/>
                  </a:cubicBezTo>
                  <a:cubicBezTo>
                    <a:pt x="67" y="233"/>
                    <a:pt x="52" y="228"/>
                    <a:pt x="41" y="223"/>
                  </a:cubicBezTo>
                  <a:cubicBezTo>
                    <a:pt x="9" y="206"/>
                    <a:pt x="24" y="170"/>
                    <a:pt x="36" y="147"/>
                  </a:cubicBezTo>
                  <a:cubicBezTo>
                    <a:pt x="36" y="146"/>
                    <a:pt x="36" y="145"/>
                    <a:pt x="37" y="144"/>
                  </a:cubicBezTo>
                  <a:cubicBezTo>
                    <a:pt x="37" y="144"/>
                    <a:pt x="37" y="143"/>
                    <a:pt x="38" y="143"/>
                  </a:cubicBezTo>
                  <a:cubicBezTo>
                    <a:pt x="45" y="130"/>
                    <a:pt x="54" y="116"/>
                    <a:pt x="63" y="100"/>
                  </a:cubicBezTo>
                  <a:cubicBezTo>
                    <a:pt x="67" y="114"/>
                    <a:pt x="72" y="129"/>
                    <a:pt x="76" y="143"/>
                  </a:cubicBezTo>
                  <a:close/>
                  <a:moveTo>
                    <a:pt x="76" y="43"/>
                  </a:moveTo>
                  <a:cubicBezTo>
                    <a:pt x="76" y="44"/>
                    <a:pt x="75" y="46"/>
                    <a:pt x="75" y="47"/>
                  </a:cubicBezTo>
                  <a:cubicBezTo>
                    <a:pt x="75" y="47"/>
                    <a:pt x="75" y="48"/>
                    <a:pt x="75" y="48"/>
                  </a:cubicBezTo>
                  <a:cubicBezTo>
                    <a:pt x="74" y="57"/>
                    <a:pt x="71" y="66"/>
                    <a:pt x="68" y="75"/>
                  </a:cubicBezTo>
                  <a:cubicBezTo>
                    <a:pt x="67" y="78"/>
                    <a:pt x="66" y="81"/>
                    <a:pt x="65" y="83"/>
                  </a:cubicBezTo>
                  <a:cubicBezTo>
                    <a:pt x="61" y="71"/>
                    <a:pt x="58" y="59"/>
                    <a:pt x="57" y="47"/>
                  </a:cubicBezTo>
                  <a:cubicBezTo>
                    <a:pt x="57" y="46"/>
                    <a:pt x="56" y="44"/>
                    <a:pt x="56" y="43"/>
                  </a:cubicBezTo>
                  <a:cubicBezTo>
                    <a:pt x="56" y="35"/>
                    <a:pt x="56" y="27"/>
                    <a:pt x="57" y="19"/>
                  </a:cubicBezTo>
                  <a:cubicBezTo>
                    <a:pt x="58" y="12"/>
                    <a:pt x="64" y="13"/>
                    <a:pt x="77" y="23"/>
                  </a:cubicBezTo>
                  <a:cubicBezTo>
                    <a:pt x="77" y="30"/>
                    <a:pt x="77" y="36"/>
                    <a:pt x="76" y="4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6"/>
            <p:cNvSpPr/>
            <p:nvPr/>
          </p:nvSpPr>
          <p:spPr bwMode="auto">
            <a:xfrm>
              <a:off x="735" y="774"/>
              <a:ext cx="61" cy="52"/>
            </a:xfrm>
            <a:custGeom>
              <a:avLst/>
              <a:gdLst>
                <a:gd name="T0" fmla="*/ 25 w 28"/>
                <a:gd name="T1" fmla="*/ 23 h 24"/>
                <a:gd name="T2" fmla="*/ 27 w 28"/>
                <a:gd name="T3" fmla="*/ 21 h 24"/>
                <a:gd name="T4" fmla="*/ 3 w 28"/>
                <a:gd name="T5" fmla="*/ 1 h 24"/>
                <a:gd name="T6" fmla="*/ 2 w 28"/>
                <a:gd name="T7" fmla="*/ 4 h 24"/>
                <a:gd name="T8" fmla="*/ 25 w 28"/>
                <a:gd name="T9" fmla="*/ 23 h 24"/>
              </a:gdLst>
              <a:ahLst/>
              <a:cxnLst>
                <a:cxn ang="0">
                  <a:pos x="T0" y="T1"/>
                </a:cxn>
                <a:cxn ang="0">
                  <a:pos x="T2" y="T3"/>
                </a:cxn>
                <a:cxn ang="0">
                  <a:pos x="T4" y="T5"/>
                </a:cxn>
                <a:cxn ang="0">
                  <a:pos x="T6" y="T7"/>
                </a:cxn>
                <a:cxn ang="0">
                  <a:pos x="T8" y="T9"/>
                </a:cxn>
              </a:cxnLst>
              <a:rect l="0" t="0" r="r" b="b"/>
              <a:pathLst>
                <a:path w="28" h="24">
                  <a:moveTo>
                    <a:pt x="25" y="23"/>
                  </a:moveTo>
                  <a:cubicBezTo>
                    <a:pt x="26" y="24"/>
                    <a:pt x="28" y="23"/>
                    <a:pt x="27" y="21"/>
                  </a:cubicBezTo>
                  <a:cubicBezTo>
                    <a:pt x="24" y="10"/>
                    <a:pt x="13" y="4"/>
                    <a:pt x="3" y="1"/>
                  </a:cubicBezTo>
                  <a:cubicBezTo>
                    <a:pt x="1" y="0"/>
                    <a:pt x="0" y="3"/>
                    <a:pt x="2" y="4"/>
                  </a:cubicBezTo>
                  <a:cubicBezTo>
                    <a:pt x="10" y="10"/>
                    <a:pt x="17" y="17"/>
                    <a:pt x="25" y="2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7"/>
            <p:cNvSpPr/>
            <p:nvPr/>
          </p:nvSpPr>
          <p:spPr bwMode="auto">
            <a:xfrm>
              <a:off x="759" y="748"/>
              <a:ext cx="76" cy="50"/>
            </a:xfrm>
            <a:custGeom>
              <a:avLst/>
              <a:gdLst>
                <a:gd name="T0" fmla="*/ 3 w 35"/>
                <a:gd name="T1" fmla="*/ 1 h 23"/>
                <a:gd name="T2" fmla="*/ 3 w 35"/>
                <a:gd name="T3" fmla="*/ 5 h 23"/>
                <a:gd name="T4" fmla="*/ 17 w 35"/>
                <a:gd name="T5" fmla="*/ 11 h 23"/>
                <a:gd name="T6" fmla="*/ 31 w 35"/>
                <a:gd name="T7" fmla="*/ 22 h 23"/>
                <a:gd name="T8" fmla="*/ 34 w 35"/>
                <a:gd name="T9" fmla="*/ 20 h 23"/>
                <a:gd name="T10" fmla="*/ 3 w 35"/>
                <a:gd name="T11" fmla="*/ 1 h 23"/>
              </a:gdLst>
              <a:ahLst/>
              <a:cxnLst>
                <a:cxn ang="0">
                  <a:pos x="T0" y="T1"/>
                </a:cxn>
                <a:cxn ang="0">
                  <a:pos x="T2" y="T3"/>
                </a:cxn>
                <a:cxn ang="0">
                  <a:pos x="T4" y="T5"/>
                </a:cxn>
                <a:cxn ang="0">
                  <a:pos x="T6" y="T7"/>
                </a:cxn>
                <a:cxn ang="0">
                  <a:pos x="T8" y="T9"/>
                </a:cxn>
                <a:cxn ang="0">
                  <a:pos x="T10" y="T11"/>
                </a:cxn>
              </a:cxnLst>
              <a:rect l="0" t="0" r="r" b="b"/>
              <a:pathLst>
                <a:path w="35" h="23">
                  <a:moveTo>
                    <a:pt x="3" y="1"/>
                  </a:moveTo>
                  <a:cubicBezTo>
                    <a:pt x="1" y="1"/>
                    <a:pt x="0" y="4"/>
                    <a:pt x="3" y="5"/>
                  </a:cubicBezTo>
                  <a:cubicBezTo>
                    <a:pt x="8" y="6"/>
                    <a:pt x="13" y="8"/>
                    <a:pt x="17" y="11"/>
                  </a:cubicBezTo>
                  <a:cubicBezTo>
                    <a:pt x="22" y="15"/>
                    <a:pt x="26" y="19"/>
                    <a:pt x="31" y="22"/>
                  </a:cubicBezTo>
                  <a:cubicBezTo>
                    <a:pt x="33" y="23"/>
                    <a:pt x="35" y="22"/>
                    <a:pt x="34" y="20"/>
                  </a:cubicBezTo>
                  <a:cubicBezTo>
                    <a:pt x="30" y="8"/>
                    <a:pt x="16" y="0"/>
                    <a:pt x="3" y="1"/>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0" name="Rectangle 47"/>
          <p:cNvSpPr/>
          <p:nvPr/>
        </p:nvSpPr>
        <p:spPr>
          <a:xfrm>
            <a:off x="1288212" y="759990"/>
            <a:ext cx="2883803" cy="492443"/>
          </a:xfrm>
          <a:prstGeom prst="rect">
            <a:avLst/>
          </a:prstGeom>
        </p:spPr>
        <p:txBody>
          <a:bodyPr wrap="none" lIns="0" tIns="0" rIns="0" bIns="0">
            <a:spAutoFit/>
          </a:bodyPr>
          <a:lstStyle/>
          <a:p>
            <a:r>
              <a:rPr lang="zh-CN" altLang="en-US" sz="3200" b="1" dirty="0">
                <a:solidFill>
                  <a:schemeClr val="bg1"/>
                </a:solidFill>
                <a:latin typeface="方正静蕾简体" pitchFamily="2" charset="-122"/>
                <a:ea typeface="方正静蕾简体" pitchFamily="2" charset="-122"/>
                <a:cs typeface="Arial" panose="020B0604020202020204" pitchFamily="34" charset="0"/>
              </a:rPr>
              <a:t>添加你的小标题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4" name="Group 9"/>
          <p:cNvGrpSpPr>
            <a:grpSpLocks noChangeAspect="1"/>
          </p:cNvGrpSpPr>
          <p:nvPr/>
        </p:nvGrpSpPr>
        <p:grpSpPr bwMode="auto">
          <a:xfrm>
            <a:off x="7600088" y="2345318"/>
            <a:ext cx="2982147" cy="1965326"/>
            <a:chOff x="2341" y="1016"/>
            <a:chExt cx="3003" cy="2286"/>
          </a:xfrm>
          <a:noFill/>
        </p:grpSpPr>
        <p:sp>
          <p:nvSpPr>
            <p:cNvPr id="125" name="Freeform 10"/>
            <p:cNvSpPr>
              <a:spLocks noEditPoints="1"/>
            </p:cNvSpPr>
            <p:nvPr/>
          </p:nvSpPr>
          <p:spPr bwMode="auto">
            <a:xfrm>
              <a:off x="2341" y="1163"/>
              <a:ext cx="3003" cy="2139"/>
            </a:xfrm>
            <a:custGeom>
              <a:avLst/>
              <a:gdLst>
                <a:gd name="T0" fmla="*/ 860 w 1268"/>
                <a:gd name="T1" fmla="*/ 82 h 903"/>
                <a:gd name="T2" fmla="*/ 867 w 1268"/>
                <a:gd name="T3" fmla="*/ 82 h 903"/>
                <a:gd name="T4" fmla="*/ 819 w 1268"/>
                <a:gd name="T5" fmla="*/ 34 h 903"/>
                <a:gd name="T6" fmla="*/ 811 w 1268"/>
                <a:gd name="T7" fmla="*/ 23 h 903"/>
                <a:gd name="T8" fmla="*/ 810 w 1268"/>
                <a:gd name="T9" fmla="*/ 22 h 903"/>
                <a:gd name="T10" fmla="*/ 803 w 1268"/>
                <a:gd name="T11" fmla="*/ 0 h 903"/>
                <a:gd name="T12" fmla="*/ 803 w 1268"/>
                <a:gd name="T13" fmla="*/ 0 h 903"/>
                <a:gd name="T14" fmla="*/ 803 w 1268"/>
                <a:gd name="T15" fmla="*/ 0 h 903"/>
                <a:gd name="T16" fmla="*/ 819 w 1268"/>
                <a:gd name="T17" fmla="*/ 41 h 903"/>
                <a:gd name="T18" fmla="*/ 860 w 1268"/>
                <a:gd name="T19" fmla="*/ 82 h 903"/>
                <a:gd name="T20" fmla="*/ 867 w 1268"/>
                <a:gd name="T21" fmla="*/ 753 h 903"/>
                <a:gd name="T22" fmla="*/ 0 w 1268"/>
                <a:gd name="T23" fmla="*/ 753 h 903"/>
                <a:gd name="T24" fmla="*/ 0 w 1268"/>
                <a:gd name="T25" fmla="*/ 760 h 903"/>
                <a:gd name="T26" fmla="*/ 860 w 1268"/>
                <a:gd name="T27" fmla="*/ 760 h 903"/>
                <a:gd name="T28" fmla="*/ 867 w 1268"/>
                <a:gd name="T29" fmla="*/ 753 h 903"/>
                <a:gd name="T30" fmla="*/ 1268 w 1268"/>
                <a:gd name="T31" fmla="*/ 421 h 903"/>
                <a:gd name="T32" fmla="*/ 894 w 1268"/>
                <a:gd name="T33" fmla="*/ 876 h 903"/>
                <a:gd name="T34" fmla="*/ 819 w 1268"/>
                <a:gd name="T35" fmla="*/ 876 h 903"/>
                <a:gd name="T36" fmla="*/ 803 w 1268"/>
                <a:gd name="T37" fmla="*/ 842 h 903"/>
                <a:gd name="T38" fmla="*/ 819 w 1268"/>
                <a:gd name="T39" fmla="*/ 882 h 903"/>
                <a:gd name="T40" fmla="*/ 894 w 1268"/>
                <a:gd name="T41" fmla="*/ 882 h 903"/>
                <a:gd name="T42" fmla="*/ 1268 w 1268"/>
                <a:gd name="T43" fmla="*/ 424 h 903"/>
                <a:gd name="T44" fmla="*/ 1268 w 1268"/>
                <a:gd name="T45" fmla="*/ 421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68" h="903">
                  <a:moveTo>
                    <a:pt x="860" y="82"/>
                  </a:moveTo>
                  <a:cubicBezTo>
                    <a:pt x="864" y="82"/>
                    <a:pt x="867" y="82"/>
                    <a:pt x="867" y="82"/>
                  </a:cubicBezTo>
                  <a:cubicBezTo>
                    <a:pt x="819" y="34"/>
                    <a:pt x="819" y="34"/>
                    <a:pt x="819" y="34"/>
                  </a:cubicBezTo>
                  <a:cubicBezTo>
                    <a:pt x="815" y="31"/>
                    <a:pt x="813" y="27"/>
                    <a:pt x="811" y="23"/>
                  </a:cubicBezTo>
                  <a:cubicBezTo>
                    <a:pt x="810" y="23"/>
                    <a:pt x="810" y="23"/>
                    <a:pt x="810" y="22"/>
                  </a:cubicBezTo>
                  <a:cubicBezTo>
                    <a:pt x="806" y="15"/>
                    <a:pt x="804" y="8"/>
                    <a:pt x="803" y="0"/>
                  </a:cubicBezTo>
                  <a:cubicBezTo>
                    <a:pt x="803" y="0"/>
                    <a:pt x="803" y="0"/>
                    <a:pt x="803" y="0"/>
                  </a:cubicBezTo>
                  <a:cubicBezTo>
                    <a:pt x="803" y="0"/>
                    <a:pt x="803" y="0"/>
                    <a:pt x="803" y="0"/>
                  </a:cubicBezTo>
                  <a:cubicBezTo>
                    <a:pt x="802" y="14"/>
                    <a:pt x="807" y="29"/>
                    <a:pt x="819" y="41"/>
                  </a:cubicBezTo>
                  <a:lnTo>
                    <a:pt x="860" y="82"/>
                  </a:lnTo>
                  <a:close/>
                  <a:moveTo>
                    <a:pt x="867" y="753"/>
                  </a:moveTo>
                  <a:cubicBezTo>
                    <a:pt x="867" y="753"/>
                    <a:pt x="160" y="753"/>
                    <a:pt x="0" y="753"/>
                  </a:cubicBezTo>
                  <a:cubicBezTo>
                    <a:pt x="0" y="760"/>
                    <a:pt x="0" y="760"/>
                    <a:pt x="0" y="760"/>
                  </a:cubicBezTo>
                  <a:cubicBezTo>
                    <a:pt x="860" y="760"/>
                    <a:pt x="860" y="760"/>
                    <a:pt x="860" y="760"/>
                  </a:cubicBezTo>
                  <a:lnTo>
                    <a:pt x="867" y="753"/>
                  </a:lnTo>
                  <a:close/>
                  <a:moveTo>
                    <a:pt x="1268" y="421"/>
                  </a:moveTo>
                  <a:cubicBezTo>
                    <a:pt x="1263" y="566"/>
                    <a:pt x="894" y="876"/>
                    <a:pt x="894" y="876"/>
                  </a:cubicBezTo>
                  <a:cubicBezTo>
                    <a:pt x="873" y="896"/>
                    <a:pt x="839" y="896"/>
                    <a:pt x="819" y="876"/>
                  </a:cubicBezTo>
                  <a:cubicBezTo>
                    <a:pt x="809" y="866"/>
                    <a:pt x="804" y="854"/>
                    <a:pt x="803" y="842"/>
                  </a:cubicBezTo>
                  <a:cubicBezTo>
                    <a:pt x="802" y="856"/>
                    <a:pt x="807" y="871"/>
                    <a:pt x="819" y="882"/>
                  </a:cubicBezTo>
                  <a:cubicBezTo>
                    <a:pt x="839" y="903"/>
                    <a:pt x="873" y="903"/>
                    <a:pt x="894" y="882"/>
                  </a:cubicBezTo>
                  <a:cubicBezTo>
                    <a:pt x="894" y="882"/>
                    <a:pt x="1268" y="568"/>
                    <a:pt x="1268" y="424"/>
                  </a:cubicBezTo>
                  <a:cubicBezTo>
                    <a:pt x="1268" y="423"/>
                    <a:pt x="1268" y="422"/>
                    <a:pt x="1268" y="421"/>
                  </a:cubicBezTo>
                  <a:close/>
                </a:path>
              </a:pathLst>
            </a:custGeom>
            <a:grpFill/>
            <a:ln w="14288" cap="flat">
              <a:solidFill>
                <a:schemeClr val="bg1"/>
              </a:solidFill>
              <a:prstDash val="solid"/>
              <a:miter lim="800000"/>
            </a:ln>
          </p:spPr>
          <p:txBody>
            <a:bodyPr vert="horz" wrap="square" lIns="91440" tIns="45720" rIns="91440" bIns="45720" numCol="1" anchor="t" anchorCtr="0" compatLnSpc="1"/>
            <a:lstStyle/>
            <a:p>
              <a:endParaRPr lang="zh-CN" altLang="en-US"/>
            </a:p>
          </p:txBody>
        </p:sp>
        <p:sp>
          <p:nvSpPr>
            <p:cNvPr id="126" name="Freeform 11"/>
            <p:cNvSpPr/>
            <p:nvPr/>
          </p:nvSpPr>
          <p:spPr bwMode="auto">
            <a:xfrm>
              <a:off x="2341" y="1016"/>
              <a:ext cx="3003" cy="2269"/>
            </a:xfrm>
            <a:custGeom>
              <a:avLst/>
              <a:gdLst>
                <a:gd name="T0" fmla="*/ 894 w 1268"/>
                <a:gd name="T1" fmla="*/ 21 h 958"/>
                <a:gd name="T2" fmla="*/ 819 w 1268"/>
                <a:gd name="T3" fmla="*/ 21 h 958"/>
                <a:gd name="T4" fmla="*/ 819 w 1268"/>
                <a:gd name="T5" fmla="*/ 96 h 958"/>
                <a:gd name="T6" fmla="*/ 867 w 1268"/>
                <a:gd name="T7" fmla="*/ 144 h 958"/>
                <a:gd name="T8" fmla="*/ 0 w 1268"/>
                <a:gd name="T9" fmla="*/ 144 h 958"/>
                <a:gd name="T10" fmla="*/ 0 w 1268"/>
                <a:gd name="T11" fmla="*/ 815 h 958"/>
                <a:gd name="T12" fmla="*/ 867 w 1268"/>
                <a:gd name="T13" fmla="*/ 815 h 958"/>
                <a:gd name="T14" fmla="*/ 819 w 1268"/>
                <a:gd name="T15" fmla="*/ 863 h 958"/>
                <a:gd name="T16" fmla="*/ 819 w 1268"/>
                <a:gd name="T17" fmla="*/ 938 h 958"/>
                <a:gd name="T18" fmla="*/ 894 w 1268"/>
                <a:gd name="T19" fmla="*/ 938 h 958"/>
                <a:gd name="T20" fmla="*/ 1268 w 1268"/>
                <a:gd name="T21" fmla="*/ 479 h 958"/>
                <a:gd name="T22" fmla="*/ 894 w 1268"/>
                <a:gd name="T23" fmla="*/ 21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68" h="958">
                  <a:moveTo>
                    <a:pt x="894" y="21"/>
                  </a:moveTo>
                  <a:cubicBezTo>
                    <a:pt x="873" y="0"/>
                    <a:pt x="839" y="0"/>
                    <a:pt x="819" y="21"/>
                  </a:cubicBezTo>
                  <a:cubicBezTo>
                    <a:pt x="798" y="42"/>
                    <a:pt x="798" y="75"/>
                    <a:pt x="819" y="96"/>
                  </a:cubicBezTo>
                  <a:cubicBezTo>
                    <a:pt x="867" y="144"/>
                    <a:pt x="867" y="144"/>
                    <a:pt x="867" y="144"/>
                  </a:cubicBezTo>
                  <a:cubicBezTo>
                    <a:pt x="867" y="144"/>
                    <a:pt x="160" y="144"/>
                    <a:pt x="0" y="144"/>
                  </a:cubicBezTo>
                  <a:cubicBezTo>
                    <a:pt x="0" y="815"/>
                    <a:pt x="0" y="815"/>
                    <a:pt x="0" y="815"/>
                  </a:cubicBezTo>
                  <a:cubicBezTo>
                    <a:pt x="160" y="815"/>
                    <a:pt x="867" y="815"/>
                    <a:pt x="867" y="815"/>
                  </a:cubicBezTo>
                  <a:cubicBezTo>
                    <a:pt x="819" y="863"/>
                    <a:pt x="819" y="863"/>
                    <a:pt x="819" y="863"/>
                  </a:cubicBezTo>
                  <a:cubicBezTo>
                    <a:pt x="798" y="883"/>
                    <a:pt x="798" y="917"/>
                    <a:pt x="819" y="938"/>
                  </a:cubicBezTo>
                  <a:cubicBezTo>
                    <a:pt x="839" y="958"/>
                    <a:pt x="873" y="958"/>
                    <a:pt x="894" y="938"/>
                  </a:cubicBezTo>
                  <a:cubicBezTo>
                    <a:pt x="894" y="938"/>
                    <a:pt x="1268" y="623"/>
                    <a:pt x="1268" y="479"/>
                  </a:cubicBezTo>
                  <a:cubicBezTo>
                    <a:pt x="1268" y="335"/>
                    <a:pt x="894" y="21"/>
                    <a:pt x="894" y="21"/>
                  </a:cubicBezTo>
                  <a:close/>
                </a:path>
              </a:pathLst>
            </a:custGeom>
            <a:grpFill/>
            <a:ln w="14288" cap="flat">
              <a:solidFill>
                <a:schemeClr val="bg1"/>
              </a:solidFill>
              <a:prstDash val="solid"/>
              <a:miter lim="800000"/>
            </a:ln>
          </p:spPr>
          <p:txBody>
            <a:bodyPr vert="horz" wrap="square" lIns="91440" tIns="45720" rIns="91440" bIns="45720" numCol="1" anchor="t" anchorCtr="0" compatLnSpc="1"/>
            <a:lstStyle/>
            <a:p>
              <a:endParaRPr lang="zh-CN" altLang="en-US"/>
            </a:p>
          </p:txBody>
        </p:sp>
        <p:sp>
          <p:nvSpPr>
            <p:cNvPr id="127" name="Freeform 12"/>
            <p:cNvSpPr>
              <a:spLocks noEditPoints="1"/>
            </p:cNvSpPr>
            <p:nvPr/>
          </p:nvSpPr>
          <p:spPr bwMode="auto">
            <a:xfrm>
              <a:off x="2341" y="1163"/>
              <a:ext cx="3003" cy="2139"/>
            </a:xfrm>
            <a:custGeom>
              <a:avLst/>
              <a:gdLst>
                <a:gd name="T0" fmla="*/ 860 w 1268"/>
                <a:gd name="T1" fmla="*/ 82 h 903"/>
                <a:gd name="T2" fmla="*/ 867 w 1268"/>
                <a:gd name="T3" fmla="*/ 82 h 903"/>
                <a:gd name="T4" fmla="*/ 819 w 1268"/>
                <a:gd name="T5" fmla="*/ 34 h 903"/>
                <a:gd name="T6" fmla="*/ 811 w 1268"/>
                <a:gd name="T7" fmla="*/ 23 h 903"/>
                <a:gd name="T8" fmla="*/ 810 w 1268"/>
                <a:gd name="T9" fmla="*/ 22 h 903"/>
                <a:gd name="T10" fmla="*/ 803 w 1268"/>
                <a:gd name="T11" fmla="*/ 0 h 903"/>
                <a:gd name="T12" fmla="*/ 803 w 1268"/>
                <a:gd name="T13" fmla="*/ 0 h 903"/>
                <a:gd name="T14" fmla="*/ 803 w 1268"/>
                <a:gd name="T15" fmla="*/ 0 h 903"/>
                <a:gd name="T16" fmla="*/ 819 w 1268"/>
                <a:gd name="T17" fmla="*/ 41 h 903"/>
                <a:gd name="T18" fmla="*/ 860 w 1268"/>
                <a:gd name="T19" fmla="*/ 82 h 903"/>
                <a:gd name="T20" fmla="*/ 867 w 1268"/>
                <a:gd name="T21" fmla="*/ 753 h 903"/>
                <a:gd name="T22" fmla="*/ 0 w 1268"/>
                <a:gd name="T23" fmla="*/ 753 h 903"/>
                <a:gd name="T24" fmla="*/ 0 w 1268"/>
                <a:gd name="T25" fmla="*/ 760 h 903"/>
                <a:gd name="T26" fmla="*/ 860 w 1268"/>
                <a:gd name="T27" fmla="*/ 760 h 903"/>
                <a:gd name="T28" fmla="*/ 867 w 1268"/>
                <a:gd name="T29" fmla="*/ 753 h 903"/>
                <a:gd name="T30" fmla="*/ 1268 w 1268"/>
                <a:gd name="T31" fmla="*/ 421 h 903"/>
                <a:gd name="T32" fmla="*/ 894 w 1268"/>
                <a:gd name="T33" fmla="*/ 876 h 903"/>
                <a:gd name="T34" fmla="*/ 819 w 1268"/>
                <a:gd name="T35" fmla="*/ 876 h 903"/>
                <a:gd name="T36" fmla="*/ 803 w 1268"/>
                <a:gd name="T37" fmla="*/ 842 h 903"/>
                <a:gd name="T38" fmla="*/ 819 w 1268"/>
                <a:gd name="T39" fmla="*/ 882 h 903"/>
                <a:gd name="T40" fmla="*/ 894 w 1268"/>
                <a:gd name="T41" fmla="*/ 882 h 903"/>
                <a:gd name="T42" fmla="*/ 1268 w 1268"/>
                <a:gd name="T43" fmla="*/ 424 h 903"/>
                <a:gd name="T44" fmla="*/ 1268 w 1268"/>
                <a:gd name="T45" fmla="*/ 421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68" h="903">
                  <a:moveTo>
                    <a:pt x="860" y="82"/>
                  </a:moveTo>
                  <a:cubicBezTo>
                    <a:pt x="864" y="82"/>
                    <a:pt x="867" y="82"/>
                    <a:pt x="867" y="82"/>
                  </a:cubicBezTo>
                  <a:cubicBezTo>
                    <a:pt x="819" y="34"/>
                    <a:pt x="819" y="34"/>
                    <a:pt x="819" y="34"/>
                  </a:cubicBezTo>
                  <a:cubicBezTo>
                    <a:pt x="815" y="31"/>
                    <a:pt x="813" y="27"/>
                    <a:pt x="811" y="23"/>
                  </a:cubicBezTo>
                  <a:cubicBezTo>
                    <a:pt x="810" y="23"/>
                    <a:pt x="810" y="23"/>
                    <a:pt x="810" y="22"/>
                  </a:cubicBezTo>
                  <a:cubicBezTo>
                    <a:pt x="806" y="15"/>
                    <a:pt x="804" y="8"/>
                    <a:pt x="803" y="0"/>
                  </a:cubicBezTo>
                  <a:cubicBezTo>
                    <a:pt x="803" y="0"/>
                    <a:pt x="803" y="0"/>
                    <a:pt x="803" y="0"/>
                  </a:cubicBezTo>
                  <a:cubicBezTo>
                    <a:pt x="803" y="0"/>
                    <a:pt x="803" y="0"/>
                    <a:pt x="803" y="0"/>
                  </a:cubicBezTo>
                  <a:cubicBezTo>
                    <a:pt x="802" y="14"/>
                    <a:pt x="807" y="29"/>
                    <a:pt x="819" y="41"/>
                  </a:cubicBezTo>
                  <a:lnTo>
                    <a:pt x="860" y="82"/>
                  </a:lnTo>
                  <a:close/>
                  <a:moveTo>
                    <a:pt x="867" y="753"/>
                  </a:moveTo>
                  <a:cubicBezTo>
                    <a:pt x="867" y="753"/>
                    <a:pt x="160" y="753"/>
                    <a:pt x="0" y="753"/>
                  </a:cubicBezTo>
                  <a:cubicBezTo>
                    <a:pt x="0" y="760"/>
                    <a:pt x="0" y="760"/>
                    <a:pt x="0" y="760"/>
                  </a:cubicBezTo>
                  <a:cubicBezTo>
                    <a:pt x="860" y="760"/>
                    <a:pt x="860" y="760"/>
                    <a:pt x="860" y="760"/>
                  </a:cubicBezTo>
                  <a:lnTo>
                    <a:pt x="867" y="753"/>
                  </a:lnTo>
                  <a:close/>
                  <a:moveTo>
                    <a:pt x="1268" y="421"/>
                  </a:moveTo>
                  <a:cubicBezTo>
                    <a:pt x="1263" y="566"/>
                    <a:pt x="894" y="876"/>
                    <a:pt x="894" y="876"/>
                  </a:cubicBezTo>
                  <a:cubicBezTo>
                    <a:pt x="873" y="896"/>
                    <a:pt x="839" y="896"/>
                    <a:pt x="819" y="876"/>
                  </a:cubicBezTo>
                  <a:cubicBezTo>
                    <a:pt x="809" y="866"/>
                    <a:pt x="804" y="854"/>
                    <a:pt x="803" y="842"/>
                  </a:cubicBezTo>
                  <a:cubicBezTo>
                    <a:pt x="802" y="856"/>
                    <a:pt x="807" y="871"/>
                    <a:pt x="819" y="882"/>
                  </a:cubicBezTo>
                  <a:cubicBezTo>
                    <a:pt x="839" y="903"/>
                    <a:pt x="873" y="903"/>
                    <a:pt x="894" y="882"/>
                  </a:cubicBezTo>
                  <a:cubicBezTo>
                    <a:pt x="894" y="882"/>
                    <a:pt x="1268" y="568"/>
                    <a:pt x="1268" y="424"/>
                  </a:cubicBezTo>
                  <a:cubicBezTo>
                    <a:pt x="1268" y="423"/>
                    <a:pt x="1268" y="422"/>
                    <a:pt x="1268" y="421"/>
                  </a:cubicBezTo>
                  <a:close/>
                </a:path>
              </a:pathLst>
            </a:custGeom>
            <a:grpFill/>
            <a:ln w="14288" cap="flat">
              <a:solidFill>
                <a:schemeClr val="bg1"/>
              </a:solidFill>
              <a:prstDash val="solid"/>
              <a:miter lim="800000"/>
            </a:ln>
          </p:spPr>
          <p:txBody>
            <a:bodyPr vert="horz" wrap="square" lIns="91440" tIns="45720" rIns="91440" bIns="45720" numCol="1" anchor="t" anchorCtr="0" compatLnSpc="1"/>
            <a:lstStyle/>
            <a:p>
              <a:endParaRPr lang="zh-CN" altLang="en-US"/>
            </a:p>
          </p:txBody>
        </p:sp>
        <p:sp>
          <p:nvSpPr>
            <p:cNvPr id="128" name="Freeform 13"/>
            <p:cNvSpPr/>
            <p:nvPr/>
          </p:nvSpPr>
          <p:spPr bwMode="auto">
            <a:xfrm>
              <a:off x="2341" y="1016"/>
              <a:ext cx="3003" cy="2269"/>
            </a:xfrm>
            <a:custGeom>
              <a:avLst/>
              <a:gdLst>
                <a:gd name="T0" fmla="*/ 894 w 1268"/>
                <a:gd name="T1" fmla="*/ 21 h 958"/>
                <a:gd name="T2" fmla="*/ 819 w 1268"/>
                <a:gd name="T3" fmla="*/ 21 h 958"/>
                <a:gd name="T4" fmla="*/ 819 w 1268"/>
                <a:gd name="T5" fmla="*/ 96 h 958"/>
                <a:gd name="T6" fmla="*/ 867 w 1268"/>
                <a:gd name="T7" fmla="*/ 144 h 958"/>
                <a:gd name="T8" fmla="*/ 0 w 1268"/>
                <a:gd name="T9" fmla="*/ 144 h 958"/>
                <a:gd name="T10" fmla="*/ 0 w 1268"/>
                <a:gd name="T11" fmla="*/ 815 h 958"/>
                <a:gd name="T12" fmla="*/ 867 w 1268"/>
                <a:gd name="T13" fmla="*/ 815 h 958"/>
                <a:gd name="T14" fmla="*/ 819 w 1268"/>
                <a:gd name="T15" fmla="*/ 863 h 958"/>
                <a:gd name="T16" fmla="*/ 819 w 1268"/>
                <a:gd name="T17" fmla="*/ 938 h 958"/>
                <a:gd name="T18" fmla="*/ 894 w 1268"/>
                <a:gd name="T19" fmla="*/ 938 h 958"/>
                <a:gd name="T20" fmla="*/ 1268 w 1268"/>
                <a:gd name="T21" fmla="*/ 479 h 958"/>
                <a:gd name="T22" fmla="*/ 894 w 1268"/>
                <a:gd name="T23" fmla="*/ 21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68" h="958">
                  <a:moveTo>
                    <a:pt x="894" y="21"/>
                  </a:moveTo>
                  <a:cubicBezTo>
                    <a:pt x="873" y="0"/>
                    <a:pt x="839" y="0"/>
                    <a:pt x="819" y="21"/>
                  </a:cubicBezTo>
                  <a:cubicBezTo>
                    <a:pt x="798" y="42"/>
                    <a:pt x="798" y="75"/>
                    <a:pt x="819" y="96"/>
                  </a:cubicBezTo>
                  <a:cubicBezTo>
                    <a:pt x="867" y="144"/>
                    <a:pt x="867" y="144"/>
                    <a:pt x="867" y="144"/>
                  </a:cubicBezTo>
                  <a:cubicBezTo>
                    <a:pt x="867" y="144"/>
                    <a:pt x="160" y="144"/>
                    <a:pt x="0" y="144"/>
                  </a:cubicBezTo>
                  <a:cubicBezTo>
                    <a:pt x="0" y="815"/>
                    <a:pt x="0" y="815"/>
                    <a:pt x="0" y="815"/>
                  </a:cubicBezTo>
                  <a:cubicBezTo>
                    <a:pt x="160" y="815"/>
                    <a:pt x="867" y="815"/>
                    <a:pt x="867" y="815"/>
                  </a:cubicBezTo>
                  <a:cubicBezTo>
                    <a:pt x="819" y="863"/>
                    <a:pt x="819" y="863"/>
                    <a:pt x="819" y="863"/>
                  </a:cubicBezTo>
                  <a:cubicBezTo>
                    <a:pt x="798" y="883"/>
                    <a:pt x="798" y="917"/>
                    <a:pt x="819" y="938"/>
                  </a:cubicBezTo>
                  <a:cubicBezTo>
                    <a:pt x="839" y="958"/>
                    <a:pt x="873" y="958"/>
                    <a:pt x="894" y="938"/>
                  </a:cubicBezTo>
                  <a:cubicBezTo>
                    <a:pt x="894" y="938"/>
                    <a:pt x="1268" y="623"/>
                    <a:pt x="1268" y="479"/>
                  </a:cubicBezTo>
                  <a:cubicBezTo>
                    <a:pt x="1268" y="335"/>
                    <a:pt x="894" y="21"/>
                    <a:pt x="894" y="21"/>
                  </a:cubicBezTo>
                  <a:close/>
                </a:path>
              </a:pathLst>
            </a:custGeom>
            <a:grpFill/>
            <a:ln w="14288" cap="flat">
              <a:solidFill>
                <a:schemeClr val="bg1"/>
              </a:solidFill>
              <a:prstDash val="solid"/>
              <a:miter lim="800000"/>
            </a:ln>
          </p:spPr>
          <p:txBody>
            <a:bodyPr vert="horz" wrap="square" lIns="91440" tIns="45720" rIns="91440" bIns="45720" numCol="1" anchor="t" anchorCtr="0" compatLnSpc="1"/>
            <a:lstStyle/>
            <a:p>
              <a:endParaRPr lang="zh-CN" altLang="en-US"/>
            </a:p>
          </p:txBody>
        </p:sp>
      </p:grpSp>
      <p:grpSp>
        <p:nvGrpSpPr>
          <p:cNvPr id="129" name="Group 9"/>
          <p:cNvGrpSpPr>
            <a:grpSpLocks noChangeAspect="1"/>
          </p:cNvGrpSpPr>
          <p:nvPr/>
        </p:nvGrpSpPr>
        <p:grpSpPr bwMode="auto">
          <a:xfrm>
            <a:off x="5503826" y="2345318"/>
            <a:ext cx="2982147" cy="1965326"/>
            <a:chOff x="2341" y="1016"/>
            <a:chExt cx="3003" cy="2286"/>
          </a:xfrm>
          <a:noFill/>
        </p:grpSpPr>
        <p:sp>
          <p:nvSpPr>
            <p:cNvPr id="130" name="Freeform 10"/>
            <p:cNvSpPr>
              <a:spLocks noEditPoints="1"/>
            </p:cNvSpPr>
            <p:nvPr/>
          </p:nvSpPr>
          <p:spPr bwMode="auto">
            <a:xfrm>
              <a:off x="2341" y="1163"/>
              <a:ext cx="3003" cy="2139"/>
            </a:xfrm>
            <a:custGeom>
              <a:avLst/>
              <a:gdLst>
                <a:gd name="T0" fmla="*/ 860 w 1268"/>
                <a:gd name="T1" fmla="*/ 82 h 903"/>
                <a:gd name="T2" fmla="*/ 867 w 1268"/>
                <a:gd name="T3" fmla="*/ 82 h 903"/>
                <a:gd name="T4" fmla="*/ 819 w 1268"/>
                <a:gd name="T5" fmla="*/ 34 h 903"/>
                <a:gd name="T6" fmla="*/ 811 w 1268"/>
                <a:gd name="T7" fmla="*/ 23 h 903"/>
                <a:gd name="T8" fmla="*/ 810 w 1268"/>
                <a:gd name="T9" fmla="*/ 22 h 903"/>
                <a:gd name="T10" fmla="*/ 803 w 1268"/>
                <a:gd name="T11" fmla="*/ 0 h 903"/>
                <a:gd name="T12" fmla="*/ 803 w 1268"/>
                <a:gd name="T13" fmla="*/ 0 h 903"/>
                <a:gd name="T14" fmla="*/ 803 w 1268"/>
                <a:gd name="T15" fmla="*/ 0 h 903"/>
                <a:gd name="T16" fmla="*/ 819 w 1268"/>
                <a:gd name="T17" fmla="*/ 41 h 903"/>
                <a:gd name="T18" fmla="*/ 860 w 1268"/>
                <a:gd name="T19" fmla="*/ 82 h 903"/>
                <a:gd name="T20" fmla="*/ 867 w 1268"/>
                <a:gd name="T21" fmla="*/ 753 h 903"/>
                <a:gd name="T22" fmla="*/ 0 w 1268"/>
                <a:gd name="T23" fmla="*/ 753 h 903"/>
                <a:gd name="T24" fmla="*/ 0 w 1268"/>
                <a:gd name="T25" fmla="*/ 760 h 903"/>
                <a:gd name="T26" fmla="*/ 860 w 1268"/>
                <a:gd name="T27" fmla="*/ 760 h 903"/>
                <a:gd name="T28" fmla="*/ 867 w 1268"/>
                <a:gd name="T29" fmla="*/ 753 h 903"/>
                <a:gd name="T30" fmla="*/ 1268 w 1268"/>
                <a:gd name="T31" fmla="*/ 421 h 903"/>
                <a:gd name="T32" fmla="*/ 894 w 1268"/>
                <a:gd name="T33" fmla="*/ 876 h 903"/>
                <a:gd name="T34" fmla="*/ 819 w 1268"/>
                <a:gd name="T35" fmla="*/ 876 h 903"/>
                <a:gd name="T36" fmla="*/ 803 w 1268"/>
                <a:gd name="T37" fmla="*/ 842 h 903"/>
                <a:gd name="T38" fmla="*/ 819 w 1268"/>
                <a:gd name="T39" fmla="*/ 882 h 903"/>
                <a:gd name="T40" fmla="*/ 894 w 1268"/>
                <a:gd name="T41" fmla="*/ 882 h 903"/>
                <a:gd name="T42" fmla="*/ 1268 w 1268"/>
                <a:gd name="T43" fmla="*/ 424 h 903"/>
                <a:gd name="T44" fmla="*/ 1268 w 1268"/>
                <a:gd name="T45" fmla="*/ 421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68" h="903">
                  <a:moveTo>
                    <a:pt x="860" y="82"/>
                  </a:moveTo>
                  <a:cubicBezTo>
                    <a:pt x="864" y="82"/>
                    <a:pt x="867" y="82"/>
                    <a:pt x="867" y="82"/>
                  </a:cubicBezTo>
                  <a:cubicBezTo>
                    <a:pt x="819" y="34"/>
                    <a:pt x="819" y="34"/>
                    <a:pt x="819" y="34"/>
                  </a:cubicBezTo>
                  <a:cubicBezTo>
                    <a:pt x="815" y="31"/>
                    <a:pt x="813" y="27"/>
                    <a:pt x="811" y="23"/>
                  </a:cubicBezTo>
                  <a:cubicBezTo>
                    <a:pt x="810" y="23"/>
                    <a:pt x="810" y="23"/>
                    <a:pt x="810" y="22"/>
                  </a:cubicBezTo>
                  <a:cubicBezTo>
                    <a:pt x="806" y="15"/>
                    <a:pt x="804" y="8"/>
                    <a:pt x="803" y="0"/>
                  </a:cubicBezTo>
                  <a:cubicBezTo>
                    <a:pt x="803" y="0"/>
                    <a:pt x="803" y="0"/>
                    <a:pt x="803" y="0"/>
                  </a:cubicBezTo>
                  <a:cubicBezTo>
                    <a:pt x="803" y="0"/>
                    <a:pt x="803" y="0"/>
                    <a:pt x="803" y="0"/>
                  </a:cubicBezTo>
                  <a:cubicBezTo>
                    <a:pt x="802" y="14"/>
                    <a:pt x="807" y="29"/>
                    <a:pt x="819" y="41"/>
                  </a:cubicBezTo>
                  <a:lnTo>
                    <a:pt x="860" y="82"/>
                  </a:lnTo>
                  <a:close/>
                  <a:moveTo>
                    <a:pt x="867" y="753"/>
                  </a:moveTo>
                  <a:cubicBezTo>
                    <a:pt x="867" y="753"/>
                    <a:pt x="160" y="753"/>
                    <a:pt x="0" y="753"/>
                  </a:cubicBezTo>
                  <a:cubicBezTo>
                    <a:pt x="0" y="760"/>
                    <a:pt x="0" y="760"/>
                    <a:pt x="0" y="760"/>
                  </a:cubicBezTo>
                  <a:cubicBezTo>
                    <a:pt x="860" y="760"/>
                    <a:pt x="860" y="760"/>
                    <a:pt x="860" y="760"/>
                  </a:cubicBezTo>
                  <a:lnTo>
                    <a:pt x="867" y="753"/>
                  </a:lnTo>
                  <a:close/>
                  <a:moveTo>
                    <a:pt x="1268" y="421"/>
                  </a:moveTo>
                  <a:cubicBezTo>
                    <a:pt x="1263" y="566"/>
                    <a:pt x="894" y="876"/>
                    <a:pt x="894" y="876"/>
                  </a:cubicBezTo>
                  <a:cubicBezTo>
                    <a:pt x="873" y="896"/>
                    <a:pt x="839" y="896"/>
                    <a:pt x="819" y="876"/>
                  </a:cubicBezTo>
                  <a:cubicBezTo>
                    <a:pt x="809" y="866"/>
                    <a:pt x="804" y="854"/>
                    <a:pt x="803" y="842"/>
                  </a:cubicBezTo>
                  <a:cubicBezTo>
                    <a:pt x="802" y="856"/>
                    <a:pt x="807" y="871"/>
                    <a:pt x="819" y="882"/>
                  </a:cubicBezTo>
                  <a:cubicBezTo>
                    <a:pt x="839" y="903"/>
                    <a:pt x="873" y="903"/>
                    <a:pt x="894" y="882"/>
                  </a:cubicBezTo>
                  <a:cubicBezTo>
                    <a:pt x="894" y="882"/>
                    <a:pt x="1268" y="568"/>
                    <a:pt x="1268" y="424"/>
                  </a:cubicBezTo>
                  <a:cubicBezTo>
                    <a:pt x="1268" y="423"/>
                    <a:pt x="1268" y="422"/>
                    <a:pt x="1268" y="421"/>
                  </a:cubicBezTo>
                  <a:close/>
                </a:path>
              </a:pathLst>
            </a:custGeom>
            <a:grpFill/>
            <a:ln w="14288" cap="flat">
              <a:solidFill>
                <a:srgbClr val="FFC000"/>
              </a:solidFill>
              <a:prstDash val="solid"/>
              <a:miter lim="800000"/>
            </a:ln>
          </p:spPr>
          <p:txBody>
            <a:bodyPr vert="horz" wrap="square" lIns="91440" tIns="45720" rIns="91440" bIns="45720" numCol="1" anchor="t" anchorCtr="0" compatLnSpc="1"/>
            <a:lstStyle/>
            <a:p>
              <a:endParaRPr lang="zh-CN" altLang="en-US"/>
            </a:p>
          </p:txBody>
        </p:sp>
        <p:sp useBgFill="1">
          <p:nvSpPr>
            <p:cNvPr id="131" name="Freeform 11"/>
            <p:cNvSpPr/>
            <p:nvPr/>
          </p:nvSpPr>
          <p:spPr bwMode="auto">
            <a:xfrm>
              <a:off x="2341" y="1016"/>
              <a:ext cx="3003" cy="2269"/>
            </a:xfrm>
            <a:custGeom>
              <a:avLst/>
              <a:gdLst>
                <a:gd name="T0" fmla="*/ 894 w 1268"/>
                <a:gd name="T1" fmla="*/ 21 h 958"/>
                <a:gd name="T2" fmla="*/ 819 w 1268"/>
                <a:gd name="T3" fmla="*/ 21 h 958"/>
                <a:gd name="T4" fmla="*/ 819 w 1268"/>
                <a:gd name="T5" fmla="*/ 96 h 958"/>
                <a:gd name="T6" fmla="*/ 867 w 1268"/>
                <a:gd name="T7" fmla="*/ 144 h 958"/>
                <a:gd name="T8" fmla="*/ 0 w 1268"/>
                <a:gd name="T9" fmla="*/ 144 h 958"/>
                <a:gd name="T10" fmla="*/ 0 w 1268"/>
                <a:gd name="T11" fmla="*/ 815 h 958"/>
                <a:gd name="T12" fmla="*/ 867 w 1268"/>
                <a:gd name="T13" fmla="*/ 815 h 958"/>
                <a:gd name="T14" fmla="*/ 819 w 1268"/>
                <a:gd name="T15" fmla="*/ 863 h 958"/>
                <a:gd name="T16" fmla="*/ 819 w 1268"/>
                <a:gd name="T17" fmla="*/ 938 h 958"/>
                <a:gd name="T18" fmla="*/ 894 w 1268"/>
                <a:gd name="T19" fmla="*/ 938 h 958"/>
                <a:gd name="T20" fmla="*/ 1268 w 1268"/>
                <a:gd name="T21" fmla="*/ 479 h 958"/>
                <a:gd name="T22" fmla="*/ 894 w 1268"/>
                <a:gd name="T23" fmla="*/ 21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68" h="958">
                  <a:moveTo>
                    <a:pt x="894" y="21"/>
                  </a:moveTo>
                  <a:cubicBezTo>
                    <a:pt x="873" y="0"/>
                    <a:pt x="839" y="0"/>
                    <a:pt x="819" y="21"/>
                  </a:cubicBezTo>
                  <a:cubicBezTo>
                    <a:pt x="798" y="42"/>
                    <a:pt x="798" y="75"/>
                    <a:pt x="819" y="96"/>
                  </a:cubicBezTo>
                  <a:cubicBezTo>
                    <a:pt x="867" y="144"/>
                    <a:pt x="867" y="144"/>
                    <a:pt x="867" y="144"/>
                  </a:cubicBezTo>
                  <a:cubicBezTo>
                    <a:pt x="867" y="144"/>
                    <a:pt x="160" y="144"/>
                    <a:pt x="0" y="144"/>
                  </a:cubicBezTo>
                  <a:cubicBezTo>
                    <a:pt x="0" y="815"/>
                    <a:pt x="0" y="815"/>
                    <a:pt x="0" y="815"/>
                  </a:cubicBezTo>
                  <a:cubicBezTo>
                    <a:pt x="160" y="815"/>
                    <a:pt x="867" y="815"/>
                    <a:pt x="867" y="815"/>
                  </a:cubicBezTo>
                  <a:cubicBezTo>
                    <a:pt x="819" y="863"/>
                    <a:pt x="819" y="863"/>
                    <a:pt x="819" y="863"/>
                  </a:cubicBezTo>
                  <a:cubicBezTo>
                    <a:pt x="798" y="883"/>
                    <a:pt x="798" y="917"/>
                    <a:pt x="819" y="938"/>
                  </a:cubicBezTo>
                  <a:cubicBezTo>
                    <a:pt x="839" y="958"/>
                    <a:pt x="873" y="958"/>
                    <a:pt x="894" y="938"/>
                  </a:cubicBezTo>
                  <a:cubicBezTo>
                    <a:pt x="894" y="938"/>
                    <a:pt x="1268" y="623"/>
                    <a:pt x="1268" y="479"/>
                  </a:cubicBezTo>
                  <a:cubicBezTo>
                    <a:pt x="1268" y="335"/>
                    <a:pt x="894" y="21"/>
                    <a:pt x="894" y="21"/>
                  </a:cubicBezTo>
                  <a:close/>
                </a:path>
              </a:pathLst>
            </a:custGeom>
            <a:ln w="14288" cap="flat">
              <a:solidFill>
                <a:srgbClr val="FFC000"/>
              </a:solidFill>
              <a:prstDash val="solid"/>
              <a:miter lim="800000"/>
            </a:ln>
          </p:spPr>
          <p:txBody>
            <a:bodyPr vert="horz" wrap="square" lIns="91440" tIns="45720" rIns="91440" bIns="45720" numCol="1" anchor="t" anchorCtr="0" compatLnSpc="1"/>
            <a:lstStyle/>
            <a:p>
              <a:endParaRPr lang="zh-CN" altLang="en-US"/>
            </a:p>
          </p:txBody>
        </p:sp>
        <p:sp>
          <p:nvSpPr>
            <p:cNvPr id="132" name="Freeform 12"/>
            <p:cNvSpPr>
              <a:spLocks noEditPoints="1"/>
            </p:cNvSpPr>
            <p:nvPr/>
          </p:nvSpPr>
          <p:spPr bwMode="auto">
            <a:xfrm>
              <a:off x="2341" y="1163"/>
              <a:ext cx="3003" cy="2139"/>
            </a:xfrm>
            <a:custGeom>
              <a:avLst/>
              <a:gdLst>
                <a:gd name="T0" fmla="*/ 860 w 1268"/>
                <a:gd name="T1" fmla="*/ 82 h 903"/>
                <a:gd name="T2" fmla="*/ 867 w 1268"/>
                <a:gd name="T3" fmla="*/ 82 h 903"/>
                <a:gd name="T4" fmla="*/ 819 w 1268"/>
                <a:gd name="T5" fmla="*/ 34 h 903"/>
                <a:gd name="T6" fmla="*/ 811 w 1268"/>
                <a:gd name="T7" fmla="*/ 23 h 903"/>
                <a:gd name="T8" fmla="*/ 810 w 1268"/>
                <a:gd name="T9" fmla="*/ 22 h 903"/>
                <a:gd name="T10" fmla="*/ 803 w 1268"/>
                <a:gd name="T11" fmla="*/ 0 h 903"/>
                <a:gd name="T12" fmla="*/ 803 w 1268"/>
                <a:gd name="T13" fmla="*/ 0 h 903"/>
                <a:gd name="T14" fmla="*/ 803 w 1268"/>
                <a:gd name="T15" fmla="*/ 0 h 903"/>
                <a:gd name="T16" fmla="*/ 819 w 1268"/>
                <a:gd name="T17" fmla="*/ 41 h 903"/>
                <a:gd name="T18" fmla="*/ 860 w 1268"/>
                <a:gd name="T19" fmla="*/ 82 h 903"/>
                <a:gd name="T20" fmla="*/ 867 w 1268"/>
                <a:gd name="T21" fmla="*/ 753 h 903"/>
                <a:gd name="T22" fmla="*/ 0 w 1268"/>
                <a:gd name="T23" fmla="*/ 753 h 903"/>
                <a:gd name="T24" fmla="*/ 0 w 1268"/>
                <a:gd name="T25" fmla="*/ 760 h 903"/>
                <a:gd name="T26" fmla="*/ 860 w 1268"/>
                <a:gd name="T27" fmla="*/ 760 h 903"/>
                <a:gd name="T28" fmla="*/ 867 w 1268"/>
                <a:gd name="T29" fmla="*/ 753 h 903"/>
                <a:gd name="T30" fmla="*/ 1268 w 1268"/>
                <a:gd name="T31" fmla="*/ 421 h 903"/>
                <a:gd name="T32" fmla="*/ 894 w 1268"/>
                <a:gd name="T33" fmla="*/ 876 h 903"/>
                <a:gd name="T34" fmla="*/ 819 w 1268"/>
                <a:gd name="T35" fmla="*/ 876 h 903"/>
                <a:gd name="T36" fmla="*/ 803 w 1268"/>
                <a:gd name="T37" fmla="*/ 842 h 903"/>
                <a:gd name="T38" fmla="*/ 819 w 1268"/>
                <a:gd name="T39" fmla="*/ 882 h 903"/>
                <a:gd name="T40" fmla="*/ 894 w 1268"/>
                <a:gd name="T41" fmla="*/ 882 h 903"/>
                <a:gd name="T42" fmla="*/ 1268 w 1268"/>
                <a:gd name="T43" fmla="*/ 424 h 903"/>
                <a:gd name="T44" fmla="*/ 1268 w 1268"/>
                <a:gd name="T45" fmla="*/ 421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68" h="903">
                  <a:moveTo>
                    <a:pt x="860" y="82"/>
                  </a:moveTo>
                  <a:cubicBezTo>
                    <a:pt x="864" y="82"/>
                    <a:pt x="867" y="82"/>
                    <a:pt x="867" y="82"/>
                  </a:cubicBezTo>
                  <a:cubicBezTo>
                    <a:pt x="819" y="34"/>
                    <a:pt x="819" y="34"/>
                    <a:pt x="819" y="34"/>
                  </a:cubicBezTo>
                  <a:cubicBezTo>
                    <a:pt x="815" y="31"/>
                    <a:pt x="813" y="27"/>
                    <a:pt x="811" y="23"/>
                  </a:cubicBezTo>
                  <a:cubicBezTo>
                    <a:pt x="810" y="23"/>
                    <a:pt x="810" y="23"/>
                    <a:pt x="810" y="22"/>
                  </a:cubicBezTo>
                  <a:cubicBezTo>
                    <a:pt x="806" y="15"/>
                    <a:pt x="804" y="8"/>
                    <a:pt x="803" y="0"/>
                  </a:cubicBezTo>
                  <a:cubicBezTo>
                    <a:pt x="803" y="0"/>
                    <a:pt x="803" y="0"/>
                    <a:pt x="803" y="0"/>
                  </a:cubicBezTo>
                  <a:cubicBezTo>
                    <a:pt x="803" y="0"/>
                    <a:pt x="803" y="0"/>
                    <a:pt x="803" y="0"/>
                  </a:cubicBezTo>
                  <a:cubicBezTo>
                    <a:pt x="802" y="14"/>
                    <a:pt x="807" y="29"/>
                    <a:pt x="819" y="41"/>
                  </a:cubicBezTo>
                  <a:lnTo>
                    <a:pt x="860" y="82"/>
                  </a:lnTo>
                  <a:close/>
                  <a:moveTo>
                    <a:pt x="867" y="753"/>
                  </a:moveTo>
                  <a:cubicBezTo>
                    <a:pt x="867" y="753"/>
                    <a:pt x="160" y="753"/>
                    <a:pt x="0" y="753"/>
                  </a:cubicBezTo>
                  <a:cubicBezTo>
                    <a:pt x="0" y="760"/>
                    <a:pt x="0" y="760"/>
                    <a:pt x="0" y="760"/>
                  </a:cubicBezTo>
                  <a:cubicBezTo>
                    <a:pt x="860" y="760"/>
                    <a:pt x="860" y="760"/>
                    <a:pt x="860" y="760"/>
                  </a:cubicBezTo>
                  <a:lnTo>
                    <a:pt x="867" y="753"/>
                  </a:lnTo>
                  <a:close/>
                  <a:moveTo>
                    <a:pt x="1268" y="421"/>
                  </a:moveTo>
                  <a:cubicBezTo>
                    <a:pt x="1263" y="566"/>
                    <a:pt x="894" y="876"/>
                    <a:pt x="894" y="876"/>
                  </a:cubicBezTo>
                  <a:cubicBezTo>
                    <a:pt x="873" y="896"/>
                    <a:pt x="839" y="896"/>
                    <a:pt x="819" y="876"/>
                  </a:cubicBezTo>
                  <a:cubicBezTo>
                    <a:pt x="809" y="866"/>
                    <a:pt x="804" y="854"/>
                    <a:pt x="803" y="842"/>
                  </a:cubicBezTo>
                  <a:cubicBezTo>
                    <a:pt x="802" y="856"/>
                    <a:pt x="807" y="871"/>
                    <a:pt x="819" y="882"/>
                  </a:cubicBezTo>
                  <a:cubicBezTo>
                    <a:pt x="839" y="903"/>
                    <a:pt x="873" y="903"/>
                    <a:pt x="894" y="882"/>
                  </a:cubicBezTo>
                  <a:cubicBezTo>
                    <a:pt x="894" y="882"/>
                    <a:pt x="1268" y="568"/>
                    <a:pt x="1268" y="424"/>
                  </a:cubicBezTo>
                  <a:cubicBezTo>
                    <a:pt x="1268" y="423"/>
                    <a:pt x="1268" y="422"/>
                    <a:pt x="1268" y="421"/>
                  </a:cubicBezTo>
                  <a:close/>
                </a:path>
              </a:pathLst>
            </a:custGeom>
            <a:grpFill/>
            <a:ln w="14288" cap="flat">
              <a:solidFill>
                <a:srgbClr val="FFC000"/>
              </a:solidFill>
              <a:prstDash val="solid"/>
              <a:miter lim="800000"/>
            </a:ln>
          </p:spPr>
          <p:txBody>
            <a:bodyPr vert="horz" wrap="square" lIns="91440" tIns="45720" rIns="91440" bIns="45720" numCol="1" anchor="t" anchorCtr="0" compatLnSpc="1"/>
            <a:lstStyle/>
            <a:p>
              <a:endParaRPr lang="zh-CN" altLang="en-US"/>
            </a:p>
          </p:txBody>
        </p:sp>
        <p:sp>
          <p:nvSpPr>
            <p:cNvPr id="133" name="Freeform 13"/>
            <p:cNvSpPr/>
            <p:nvPr/>
          </p:nvSpPr>
          <p:spPr bwMode="auto">
            <a:xfrm>
              <a:off x="2341" y="1016"/>
              <a:ext cx="3003" cy="2269"/>
            </a:xfrm>
            <a:custGeom>
              <a:avLst/>
              <a:gdLst>
                <a:gd name="T0" fmla="*/ 894 w 1268"/>
                <a:gd name="T1" fmla="*/ 21 h 958"/>
                <a:gd name="T2" fmla="*/ 819 w 1268"/>
                <a:gd name="T3" fmla="*/ 21 h 958"/>
                <a:gd name="T4" fmla="*/ 819 w 1268"/>
                <a:gd name="T5" fmla="*/ 96 h 958"/>
                <a:gd name="T6" fmla="*/ 867 w 1268"/>
                <a:gd name="T7" fmla="*/ 144 h 958"/>
                <a:gd name="T8" fmla="*/ 0 w 1268"/>
                <a:gd name="T9" fmla="*/ 144 h 958"/>
                <a:gd name="T10" fmla="*/ 0 w 1268"/>
                <a:gd name="T11" fmla="*/ 815 h 958"/>
                <a:gd name="T12" fmla="*/ 867 w 1268"/>
                <a:gd name="T13" fmla="*/ 815 h 958"/>
                <a:gd name="T14" fmla="*/ 819 w 1268"/>
                <a:gd name="T15" fmla="*/ 863 h 958"/>
                <a:gd name="T16" fmla="*/ 819 w 1268"/>
                <a:gd name="T17" fmla="*/ 938 h 958"/>
                <a:gd name="T18" fmla="*/ 894 w 1268"/>
                <a:gd name="T19" fmla="*/ 938 h 958"/>
                <a:gd name="T20" fmla="*/ 1268 w 1268"/>
                <a:gd name="T21" fmla="*/ 479 h 958"/>
                <a:gd name="T22" fmla="*/ 894 w 1268"/>
                <a:gd name="T23" fmla="*/ 21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68" h="958">
                  <a:moveTo>
                    <a:pt x="894" y="21"/>
                  </a:moveTo>
                  <a:cubicBezTo>
                    <a:pt x="873" y="0"/>
                    <a:pt x="839" y="0"/>
                    <a:pt x="819" y="21"/>
                  </a:cubicBezTo>
                  <a:cubicBezTo>
                    <a:pt x="798" y="42"/>
                    <a:pt x="798" y="75"/>
                    <a:pt x="819" y="96"/>
                  </a:cubicBezTo>
                  <a:cubicBezTo>
                    <a:pt x="867" y="144"/>
                    <a:pt x="867" y="144"/>
                    <a:pt x="867" y="144"/>
                  </a:cubicBezTo>
                  <a:cubicBezTo>
                    <a:pt x="867" y="144"/>
                    <a:pt x="160" y="144"/>
                    <a:pt x="0" y="144"/>
                  </a:cubicBezTo>
                  <a:cubicBezTo>
                    <a:pt x="0" y="815"/>
                    <a:pt x="0" y="815"/>
                    <a:pt x="0" y="815"/>
                  </a:cubicBezTo>
                  <a:cubicBezTo>
                    <a:pt x="160" y="815"/>
                    <a:pt x="867" y="815"/>
                    <a:pt x="867" y="815"/>
                  </a:cubicBezTo>
                  <a:cubicBezTo>
                    <a:pt x="819" y="863"/>
                    <a:pt x="819" y="863"/>
                    <a:pt x="819" y="863"/>
                  </a:cubicBezTo>
                  <a:cubicBezTo>
                    <a:pt x="798" y="883"/>
                    <a:pt x="798" y="917"/>
                    <a:pt x="819" y="938"/>
                  </a:cubicBezTo>
                  <a:cubicBezTo>
                    <a:pt x="839" y="958"/>
                    <a:pt x="873" y="958"/>
                    <a:pt x="894" y="938"/>
                  </a:cubicBezTo>
                  <a:cubicBezTo>
                    <a:pt x="894" y="938"/>
                    <a:pt x="1268" y="623"/>
                    <a:pt x="1268" y="479"/>
                  </a:cubicBezTo>
                  <a:cubicBezTo>
                    <a:pt x="1268" y="335"/>
                    <a:pt x="894" y="21"/>
                    <a:pt x="894" y="21"/>
                  </a:cubicBezTo>
                  <a:close/>
                </a:path>
              </a:pathLst>
            </a:custGeom>
            <a:grpFill/>
            <a:ln w="14288" cap="flat">
              <a:solidFill>
                <a:srgbClr val="FFC000"/>
              </a:solidFill>
              <a:prstDash val="solid"/>
              <a:miter lim="800000"/>
            </a:ln>
          </p:spPr>
          <p:txBody>
            <a:bodyPr vert="horz" wrap="square" lIns="91440" tIns="45720" rIns="91440" bIns="45720" numCol="1" anchor="t" anchorCtr="0" compatLnSpc="1"/>
            <a:lstStyle/>
            <a:p>
              <a:endParaRPr lang="zh-CN" altLang="en-US"/>
            </a:p>
          </p:txBody>
        </p:sp>
      </p:grpSp>
      <p:grpSp>
        <p:nvGrpSpPr>
          <p:cNvPr id="119" name="Group 9"/>
          <p:cNvGrpSpPr>
            <a:grpSpLocks noChangeAspect="1"/>
          </p:cNvGrpSpPr>
          <p:nvPr/>
        </p:nvGrpSpPr>
        <p:grpSpPr bwMode="auto">
          <a:xfrm>
            <a:off x="3579776" y="2362200"/>
            <a:ext cx="2982147" cy="1965326"/>
            <a:chOff x="2341" y="1016"/>
            <a:chExt cx="3003" cy="2286"/>
          </a:xfrm>
          <a:noFill/>
        </p:grpSpPr>
        <p:sp>
          <p:nvSpPr>
            <p:cNvPr id="120" name="Freeform 10"/>
            <p:cNvSpPr>
              <a:spLocks noEditPoints="1"/>
            </p:cNvSpPr>
            <p:nvPr/>
          </p:nvSpPr>
          <p:spPr bwMode="auto">
            <a:xfrm>
              <a:off x="2341" y="1163"/>
              <a:ext cx="3003" cy="2139"/>
            </a:xfrm>
            <a:custGeom>
              <a:avLst/>
              <a:gdLst>
                <a:gd name="T0" fmla="*/ 860 w 1268"/>
                <a:gd name="T1" fmla="*/ 82 h 903"/>
                <a:gd name="T2" fmla="*/ 867 w 1268"/>
                <a:gd name="T3" fmla="*/ 82 h 903"/>
                <a:gd name="T4" fmla="*/ 819 w 1268"/>
                <a:gd name="T5" fmla="*/ 34 h 903"/>
                <a:gd name="T6" fmla="*/ 811 w 1268"/>
                <a:gd name="T7" fmla="*/ 23 h 903"/>
                <a:gd name="T8" fmla="*/ 810 w 1268"/>
                <a:gd name="T9" fmla="*/ 22 h 903"/>
                <a:gd name="T10" fmla="*/ 803 w 1268"/>
                <a:gd name="T11" fmla="*/ 0 h 903"/>
                <a:gd name="T12" fmla="*/ 803 w 1268"/>
                <a:gd name="T13" fmla="*/ 0 h 903"/>
                <a:gd name="T14" fmla="*/ 803 w 1268"/>
                <a:gd name="T15" fmla="*/ 0 h 903"/>
                <a:gd name="T16" fmla="*/ 819 w 1268"/>
                <a:gd name="T17" fmla="*/ 41 h 903"/>
                <a:gd name="T18" fmla="*/ 860 w 1268"/>
                <a:gd name="T19" fmla="*/ 82 h 903"/>
                <a:gd name="T20" fmla="*/ 867 w 1268"/>
                <a:gd name="T21" fmla="*/ 753 h 903"/>
                <a:gd name="T22" fmla="*/ 0 w 1268"/>
                <a:gd name="T23" fmla="*/ 753 h 903"/>
                <a:gd name="T24" fmla="*/ 0 w 1268"/>
                <a:gd name="T25" fmla="*/ 760 h 903"/>
                <a:gd name="T26" fmla="*/ 860 w 1268"/>
                <a:gd name="T27" fmla="*/ 760 h 903"/>
                <a:gd name="T28" fmla="*/ 867 w 1268"/>
                <a:gd name="T29" fmla="*/ 753 h 903"/>
                <a:gd name="T30" fmla="*/ 1268 w 1268"/>
                <a:gd name="T31" fmla="*/ 421 h 903"/>
                <a:gd name="T32" fmla="*/ 894 w 1268"/>
                <a:gd name="T33" fmla="*/ 876 h 903"/>
                <a:gd name="T34" fmla="*/ 819 w 1268"/>
                <a:gd name="T35" fmla="*/ 876 h 903"/>
                <a:gd name="T36" fmla="*/ 803 w 1268"/>
                <a:gd name="T37" fmla="*/ 842 h 903"/>
                <a:gd name="T38" fmla="*/ 819 w 1268"/>
                <a:gd name="T39" fmla="*/ 882 h 903"/>
                <a:gd name="T40" fmla="*/ 894 w 1268"/>
                <a:gd name="T41" fmla="*/ 882 h 903"/>
                <a:gd name="T42" fmla="*/ 1268 w 1268"/>
                <a:gd name="T43" fmla="*/ 424 h 903"/>
                <a:gd name="T44" fmla="*/ 1268 w 1268"/>
                <a:gd name="T45" fmla="*/ 421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68" h="903">
                  <a:moveTo>
                    <a:pt x="860" y="82"/>
                  </a:moveTo>
                  <a:cubicBezTo>
                    <a:pt x="864" y="82"/>
                    <a:pt x="867" y="82"/>
                    <a:pt x="867" y="82"/>
                  </a:cubicBezTo>
                  <a:cubicBezTo>
                    <a:pt x="819" y="34"/>
                    <a:pt x="819" y="34"/>
                    <a:pt x="819" y="34"/>
                  </a:cubicBezTo>
                  <a:cubicBezTo>
                    <a:pt x="815" y="31"/>
                    <a:pt x="813" y="27"/>
                    <a:pt x="811" y="23"/>
                  </a:cubicBezTo>
                  <a:cubicBezTo>
                    <a:pt x="810" y="23"/>
                    <a:pt x="810" y="23"/>
                    <a:pt x="810" y="22"/>
                  </a:cubicBezTo>
                  <a:cubicBezTo>
                    <a:pt x="806" y="15"/>
                    <a:pt x="804" y="8"/>
                    <a:pt x="803" y="0"/>
                  </a:cubicBezTo>
                  <a:cubicBezTo>
                    <a:pt x="803" y="0"/>
                    <a:pt x="803" y="0"/>
                    <a:pt x="803" y="0"/>
                  </a:cubicBezTo>
                  <a:cubicBezTo>
                    <a:pt x="803" y="0"/>
                    <a:pt x="803" y="0"/>
                    <a:pt x="803" y="0"/>
                  </a:cubicBezTo>
                  <a:cubicBezTo>
                    <a:pt x="802" y="14"/>
                    <a:pt x="807" y="29"/>
                    <a:pt x="819" y="41"/>
                  </a:cubicBezTo>
                  <a:lnTo>
                    <a:pt x="860" y="82"/>
                  </a:lnTo>
                  <a:close/>
                  <a:moveTo>
                    <a:pt x="867" y="753"/>
                  </a:moveTo>
                  <a:cubicBezTo>
                    <a:pt x="867" y="753"/>
                    <a:pt x="160" y="753"/>
                    <a:pt x="0" y="753"/>
                  </a:cubicBezTo>
                  <a:cubicBezTo>
                    <a:pt x="0" y="760"/>
                    <a:pt x="0" y="760"/>
                    <a:pt x="0" y="760"/>
                  </a:cubicBezTo>
                  <a:cubicBezTo>
                    <a:pt x="860" y="760"/>
                    <a:pt x="860" y="760"/>
                    <a:pt x="860" y="760"/>
                  </a:cubicBezTo>
                  <a:lnTo>
                    <a:pt x="867" y="753"/>
                  </a:lnTo>
                  <a:close/>
                  <a:moveTo>
                    <a:pt x="1268" y="421"/>
                  </a:moveTo>
                  <a:cubicBezTo>
                    <a:pt x="1263" y="566"/>
                    <a:pt x="894" y="876"/>
                    <a:pt x="894" y="876"/>
                  </a:cubicBezTo>
                  <a:cubicBezTo>
                    <a:pt x="873" y="896"/>
                    <a:pt x="839" y="896"/>
                    <a:pt x="819" y="876"/>
                  </a:cubicBezTo>
                  <a:cubicBezTo>
                    <a:pt x="809" y="866"/>
                    <a:pt x="804" y="854"/>
                    <a:pt x="803" y="842"/>
                  </a:cubicBezTo>
                  <a:cubicBezTo>
                    <a:pt x="802" y="856"/>
                    <a:pt x="807" y="871"/>
                    <a:pt x="819" y="882"/>
                  </a:cubicBezTo>
                  <a:cubicBezTo>
                    <a:pt x="839" y="903"/>
                    <a:pt x="873" y="903"/>
                    <a:pt x="894" y="882"/>
                  </a:cubicBezTo>
                  <a:cubicBezTo>
                    <a:pt x="894" y="882"/>
                    <a:pt x="1268" y="568"/>
                    <a:pt x="1268" y="424"/>
                  </a:cubicBezTo>
                  <a:cubicBezTo>
                    <a:pt x="1268" y="423"/>
                    <a:pt x="1268" y="422"/>
                    <a:pt x="1268" y="421"/>
                  </a:cubicBezTo>
                  <a:close/>
                </a:path>
              </a:pathLst>
            </a:custGeom>
            <a:grpFill/>
            <a:ln w="14288" cap="flat">
              <a:solidFill>
                <a:schemeClr val="bg1"/>
              </a:solidFill>
              <a:prstDash val="solid"/>
              <a:miter lim="800000"/>
            </a:ln>
          </p:spPr>
          <p:txBody>
            <a:bodyPr vert="horz" wrap="square" lIns="91440" tIns="45720" rIns="91440" bIns="45720" numCol="1" anchor="t" anchorCtr="0" compatLnSpc="1"/>
            <a:lstStyle/>
            <a:p>
              <a:endParaRPr lang="zh-CN" altLang="en-US"/>
            </a:p>
          </p:txBody>
        </p:sp>
        <p:sp useBgFill="1">
          <p:nvSpPr>
            <p:cNvPr id="121" name="Freeform 11"/>
            <p:cNvSpPr/>
            <p:nvPr/>
          </p:nvSpPr>
          <p:spPr bwMode="auto">
            <a:xfrm>
              <a:off x="2341" y="1016"/>
              <a:ext cx="3003" cy="2269"/>
            </a:xfrm>
            <a:custGeom>
              <a:avLst/>
              <a:gdLst>
                <a:gd name="T0" fmla="*/ 894 w 1268"/>
                <a:gd name="T1" fmla="*/ 21 h 958"/>
                <a:gd name="T2" fmla="*/ 819 w 1268"/>
                <a:gd name="T3" fmla="*/ 21 h 958"/>
                <a:gd name="T4" fmla="*/ 819 w 1268"/>
                <a:gd name="T5" fmla="*/ 96 h 958"/>
                <a:gd name="T6" fmla="*/ 867 w 1268"/>
                <a:gd name="T7" fmla="*/ 144 h 958"/>
                <a:gd name="T8" fmla="*/ 0 w 1268"/>
                <a:gd name="T9" fmla="*/ 144 h 958"/>
                <a:gd name="T10" fmla="*/ 0 w 1268"/>
                <a:gd name="T11" fmla="*/ 815 h 958"/>
                <a:gd name="T12" fmla="*/ 867 w 1268"/>
                <a:gd name="T13" fmla="*/ 815 h 958"/>
                <a:gd name="T14" fmla="*/ 819 w 1268"/>
                <a:gd name="T15" fmla="*/ 863 h 958"/>
                <a:gd name="T16" fmla="*/ 819 w 1268"/>
                <a:gd name="T17" fmla="*/ 938 h 958"/>
                <a:gd name="T18" fmla="*/ 894 w 1268"/>
                <a:gd name="T19" fmla="*/ 938 h 958"/>
                <a:gd name="T20" fmla="*/ 1268 w 1268"/>
                <a:gd name="T21" fmla="*/ 479 h 958"/>
                <a:gd name="T22" fmla="*/ 894 w 1268"/>
                <a:gd name="T23" fmla="*/ 21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68" h="958">
                  <a:moveTo>
                    <a:pt x="894" y="21"/>
                  </a:moveTo>
                  <a:cubicBezTo>
                    <a:pt x="873" y="0"/>
                    <a:pt x="839" y="0"/>
                    <a:pt x="819" y="21"/>
                  </a:cubicBezTo>
                  <a:cubicBezTo>
                    <a:pt x="798" y="42"/>
                    <a:pt x="798" y="75"/>
                    <a:pt x="819" y="96"/>
                  </a:cubicBezTo>
                  <a:cubicBezTo>
                    <a:pt x="867" y="144"/>
                    <a:pt x="867" y="144"/>
                    <a:pt x="867" y="144"/>
                  </a:cubicBezTo>
                  <a:cubicBezTo>
                    <a:pt x="867" y="144"/>
                    <a:pt x="160" y="144"/>
                    <a:pt x="0" y="144"/>
                  </a:cubicBezTo>
                  <a:cubicBezTo>
                    <a:pt x="0" y="815"/>
                    <a:pt x="0" y="815"/>
                    <a:pt x="0" y="815"/>
                  </a:cubicBezTo>
                  <a:cubicBezTo>
                    <a:pt x="160" y="815"/>
                    <a:pt x="867" y="815"/>
                    <a:pt x="867" y="815"/>
                  </a:cubicBezTo>
                  <a:cubicBezTo>
                    <a:pt x="819" y="863"/>
                    <a:pt x="819" y="863"/>
                    <a:pt x="819" y="863"/>
                  </a:cubicBezTo>
                  <a:cubicBezTo>
                    <a:pt x="798" y="883"/>
                    <a:pt x="798" y="917"/>
                    <a:pt x="819" y="938"/>
                  </a:cubicBezTo>
                  <a:cubicBezTo>
                    <a:pt x="839" y="958"/>
                    <a:pt x="873" y="958"/>
                    <a:pt x="894" y="938"/>
                  </a:cubicBezTo>
                  <a:cubicBezTo>
                    <a:pt x="894" y="938"/>
                    <a:pt x="1268" y="623"/>
                    <a:pt x="1268" y="479"/>
                  </a:cubicBezTo>
                  <a:cubicBezTo>
                    <a:pt x="1268" y="335"/>
                    <a:pt x="894" y="21"/>
                    <a:pt x="894" y="21"/>
                  </a:cubicBezTo>
                  <a:close/>
                </a:path>
              </a:pathLst>
            </a:custGeom>
            <a:ln w="14288" cap="flat">
              <a:solidFill>
                <a:schemeClr val="bg1"/>
              </a:solidFill>
              <a:prstDash val="solid"/>
              <a:miter lim="800000"/>
            </a:ln>
          </p:spPr>
          <p:txBody>
            <a:bodyPr vert="horz" wrap="square" lIns="91440" tIns="45720" rIns="91440" bIns="45720" numCol="1" anchor="t" anchorCtr="0" compatLnSpc="1"/>
            <a:lstStyle/>
            <a:p>
              <a:endParaRPr lang="zh-CN" altLang="en-US"/>
            </a:p>
          </p:txBody>
        </p:sp>
        <p:sp>
          <p:nvSpPr>
            <p:cNvPr id="122" name="Freeform 12"/>
            <p:cNvSpPr>
              <a:spLocks noEditPoints="1"/>
            </p:cNvSpPr>
            <p:nvPr/>
          </p:nvSpPr>
          <p:spPr bwMode="auto">
            <a:xfrm>
              <a:off x="2341" y="1163"/>
              <a:ext cx="3003" cy="2139"/>
            </a:xfrm>
            <a:custGeom>
              <a:avLst/>
              <a:gdLst>
                <a:gd name="T0" fmla="*/ 860 w 1268"/>
                <a:gd name="T1" fmla="*/ 82 h 903"/>
                <a:gd name="T2" fmla="*/ 867 w 1268"/>
                <a:gd name="T3" fmla="*/ 82 h 903"/>
                <a:gd name="T4" fmla="*/ 819 w 1268"/>
                <a:gd name="T5" fmla="*/ 34 h 903"/>
                <a:gd name="T6" fmla="*/ 811 w 1268"/>
                <a:gd name="T7" fmla="*/ 23 h 903"/>
                <a:gd name="T8" fmla="*/ 810 w 1268"/>
                <a:gd name="T9" fmla="*/ 22 h 903"/>
                <a:gd name="T10" fmla="*/ 803 w 1268"/>
                <a:gd name="T11" fmla="*/ 0 h 903"/>
                <a:gd name="T12" fmla="*/ 803 w 1268"/>
                <a:gd name="T13" fmla="*/ 0 h 903"/>
                <a:gd name="T14" fmla="*/ 803 w 1268"/>
                <a:gd name="T15" fmla="*/ 0 h 903"/>
                <a:gd name="T16" fmla="*/ 819 w 1268"/>
                <a:gd name="T17" fmla="*/ 41 h 903"/>
                <a:gd name="T18" fmla="*/ 860 w 1268"/>
                <a:gd name="T19" fmla="*/ 82 h 903"/>
                <a:gd name="T20" fmla="*/ 867 w 1268"/>
                <a:gd name="T21" fmla="*/ 753 h 903"/>
                <a:gd name="T22" fmla="*/ 0 w 1268"/>
                <a:gd name="T23" fmla="*/ 753 h 903"/>
                <a:gd name="T24" fmla="*/ 0 w 1268"/>
                <a:gd name="T25" fmla="*/ 760 h 903"/>
                <a:gd name="T26" fmla="*/ 860 w 1268"/>
                <a:gd name="T27" fmla="*/ 760 h 903"/>
                <a:gd name="T28" fmla="*/ 867 w 1268"/>
                <a:gd name="T29" fmla="*/ 753 h 903"/>
                <a:gd name="T30" fmla="*/ 1268 w 1268"/>
                <a:gd name="T31" fmla="*/ 421 h 903"/>
                <a:gd name="T32" fmla="*/ 894 w 1268"/>
                <a:gd name="T33" fmla="*/ 876 h 903"/>
                <a:gd name="T34" fmla="*/ 819 w 1268"/>
                <a:gd name="T35" fmla="*/ 876 h 903"/>
                <a:gd name="T36" fmla="*/ 803 w 1268"/>
                <a:gd name="T37" fmla="*/ 842 h 903"/>
                <a:gd name="T38" fmla="*/ 819 w 1268"/>
                <a:gd name="T39" fmla="*/ 882 h 903"/>
                <a:gd name="T40" fmla="*/ 894 w 1268"/>
                <a:gd name="T41" fmla="*/ 882 h 903"/>
                <a:gd name="T42" fmla="*/ 1268 w 1268"/>
                <a:gd name="T43" fmla="*/ 424 h 903"/>
                <a:gd name="T44" fmla="*/ 1268 w 1268"/>
                <a:gd name="T45" fmla="*/ 421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68" h="903">
                  <a:moveTo>
                    <a:pt x="860" y="82"/>
                  </a:moveTo>
                  <a:cubicBezTo>
                    <a:pt x="864" y="82"/>
                    <a:pt x="867" y="82"/>
                    <a:pt x="867" y="82"/>
                  </a:cubicBezTo>
                  <a:cubicBezTo>
                    <a:pt x="819" y="34"/>
                    <a:pt x="819" y="34"/>
                    <a:pt x="819" y="34"/>
                  </a:cubicBezTo>
                  <a:cubicBezTo>
                    <a:pt x="815" y="31"/>
                    <a:pt x="813" y="27"/>
                    <a:pt x="811" y="23"/>
                  </a:cubicBezTo>
                  <a:cubicBezTo>
                    <a:pt x="810" y="23"/>
                    <a:pt x="810" y="23"/>
                    <a:pt x="810" y="22"/>
                  </a:cubicBezTo>
                  <a:cubicBezTo>
                    <a:pt x="806" y="15"/>
                    <a:pt x="804" y="8"/>
                    <a:pt x="803" y="0"/>
                  </a:cubicBezTo>
                  <a:cubicBezTo>
                    <a:pt x="803" y="0"/>
                    <a:pt x="803" y="0"/>
                    <a:pt x="803" y="0"/>
                  </a:cubicBezTo>
                  <a:cubicBezTo>
                    <a:pt x="803" y="0"/>
                    <a:pt x="803" y="0"/>
                    <a:pt x="803" y="0"/>
                  </a:cubicBezTo>
                  <a:cubicBezTo>
                    <a:pt x="802" y="14"/>
                    <a:pt x="807" y="29"/>
                    <a:pt x="819" y="41"/>
                  </a:cubicBezTo>
                  <a:lnTo>
                    <a:pt x="860" y="82"/>
                  </a:lnTo>
                  <a:close/>
                  <a:moveTo>
                    <a:pt x="867" y="753"/>
                  </a:moveTo>
                  <a:cubicBezTo>
                    <a:pt x="867" y="753"/>
                    <a:pt x="160" y="753"/>
                    <a:pt x="0" y="753"/>
                  </a:cubicBezTo>
                  <a:cubicBezTo>
                    <a:pt x="0" y="760"/>
                    <a:pt x="0" y="760"/>
                    <a:pt x="0" y="760"/>
                  </a:cubicBezTo>
                  <a:cubicBezTo>
                    <a:pt x="860" y="760"/>
                    <a:pt x="860" y="760"/>
                    <a:pt x="860" y="760"/>
                  </a:cubicBezTo>
                  <a:lnTo>
                    <a:pt x="867" y="753"/>
                  </a:lnTo>
                  <a:close/>
                  <a:moveTo>
                    <a:pt x="1268" y="421"/>
                  </a:moveTo>
                  <a:cubicBezTo>
                    <a:pt x="1263" y="566"/>
                    <a:pt x="894" y="876"/>
                    <a:pt x="894" y="876"/>
                  </a:cubicBezTo>
                  <a:cubicBezTo>
                    <a:pt x="873" y="896"/>
                    <a:pt x="839" y="896"/>
                    <a:pt x="819" y="876"/>
                  </a:cubicBezTo>
                  <a:cubicBezTo>
                    <a:pt x="809" y="866"/>
                    <a:pt x="804" y="854"/>
                    <a:pt x="803" y="842"/>
                  </a:cubicBezTo>
                  <a:cubicBezTo>
                    <a:pt x="802" y="856"/>
                    <a:pt x="807" y="871"/>
                    <a:pt x="819" y="882"/>
                  </a:cubicBezTo>
                  <a:cubicBezTo>
                    <a:pt x="839" y="903"/>
                    <a:pt x="873" y="903"/>
                    <a:pt x="894" y="882"/>
                  </a:cubicBezTo>
                  <a:cubicBezTo>
                    <a:pt x="894" y="882"/>
                    <a:pt x="1268" y="568"/>
                    <a:pt x="1268" y="424"/>
                  </a:cubicBezTo>
                  <a:cubicBezTo>
                    <a:pt x="1268" y="423"/>
                    <a:pt x="1268" y="422"/>
                    <a:pt x="1268" y="421"/>
                  </a:cubicBezTo>
                  <a:close/>
                </a:path>
              </a:pathLst>
            </a:custGeom>
            <a:grpFill/>
            <a:ln w="14288" cap="flat">
              <a:solidFill>
                <a:schemeClr val="bg1"/>
              </a:solidFill>
              <a:prstDash val="solid"/>
              <a:miter lim="800000"/>
            </a:ln>
          </p:spPr>
          <p:txBody>
            <a:bodyPr vert="horz" wrap="square" lIns="91440" tIns="45720" rIns="91440" bIns="45720" numCol="1" anchor="t" anchorCtr="0" compatLnSpc="1"/>
            <a:lstStyle/>
            <a:p>
              <a:endParaRPr lang="zh-CN" altLang="en-US"/>
            </a:p>
          </p:txBody>
        </p:sp>
        <p:sp>
          <p:nvSpPr>
            <p:cNvPr id="123" name="Freeform 13"/>
            <p:cNvSpPr/>
            <p:nvPr/>
          </p:nvSpPr>
          <p:spPr bwMode="auto">
            <a:xfrm>
              <a:off x="2341" y="1016"/>
              <a:ext cx="3003" cy="2269"/>
            </a:xfrm>
            <a:custGeom>
              <a:avLst/>
              <a:gdLst>
                <a:gd name="T0" fmla="*/ 894 w 1268"/>
                <a:gd name="T1" fmla="*/ 21 h 958"/>
                <a:gd name="T2" fmla="*/ 819 w 1268"/>
                <a:gd name="T3" fmla="*/ 21 h 958"/>
                <a:gd name="T4" fmla="*/ 819 w 1268"/>
                <a:gd name="T5" fmla="*/ 96 h 958"/>
                <a:gd name="T6" fmla="*/ 867 w 1268"/>
                <a:gd name="T7" fmla="*/ 144 h 958"/>
                <a:gd name="T8" fmla="*/ 0 w 1268"/>
                <a:gd name="T9" fmla="*/ 144 h 958"/>
                <a:gd name="T10" fmla="*/ 0 w 1268"/>
                <a:gd name="T11" fmla="*/ 815 h 958"/>
                <a:gd name="T12" fmla="*/ 867 w 1268"/>
                <a:gd name="T13" fmla="*/ 815 h 958"/>
                <a:gd name="T14" fmla="*/ 819 w 1268"/>
                <a:gd name="T15" fmla="*/ 863 h 958"/>
                <a:gd name="T16" fmla="*/ 819 w 1268"/>
                <a:gd name="T17" fmla="*/ 938 h 958"/>
                <a:gd name="T18" fmla="*/ 894 w 1268"/>
                <a:gd name="T19" fmla="*/ 938 h 958"/>
                <a:gd name="T20" fmla="*/ 1268 w 1268"/>
                <a:gd name="T21" fmla="*/ 479 h 958"/>
                <a:gd name="T22" fmla="*/ 894 w 1268"/>
                <a:gd name="T23" fmla="*/ 21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68" h="958">
                  <a:moveTo>
                    <a:pt x="894" y="21"/>
                  </a:moveTo>
                  <a:cubicBezTo>
                    <a:pt x="873" y="0"/>
                    <a:pt x="839" y="0"/>
                    <a:pt x="819" y="21"/>
                  </a:cubicBezTo>
                  <a:cubicBezTo>
                    <a:pt x="798" y="42"/>
                    <a:pt x="798" y="75"/>
                    <a:pt x="819" y="96"/>
                  </a:cubicBezTo>
                  <a:cubicBezTo>
                    <a:pt x="867" y="144"/>
                    <a:pt x="867" y="144"/>
                    <a:pt x="867" y="144"/>
                  </a:cubicBezTo>
                  <a:cubicBezTo>
                    <a:pt x="867" y="144"/>
                    <a:pt x="160" y="144"/>
                    <a:pt x="0" y="144"/>
                  </a:cubicBezTo>
                  <a:cubicBezTo>
                    <a:pt x="0" y="815"/>
                    <a:pt x="0" y="815"/>
                    <a:pt x="0" y="815"/>
                  </a:cubicBezTo>
                  <a:cubicBezTo>
                    <a:pt x="160" y="815"/>
                    <a:pt x="867" y="815"/>
                    <a:pt x="867" y="815"/>
                  </a:cubicBezTo>
                  <a:cubicBezTo>
                    <a:pt x="819" y="863"/>
                    <a:pt x="819" y="863"/>
                    <a:pt x="819" y="863"/>
                  </a:cubicBezTo>
                  <a:cubicBezTo>
                    <a:pt x="798" y="883"/>
                    <a:pt x="798" y="917"/>
                    <a:pt x="819" y="938"/>
                  </a:cubicBezTo>
                  <a:cubicBezTo>
                    <a:pt x="839" y="958"/>
                    <a:pt x="873" y="958"/>
                    <a:pt x="894" y="938"/>
                  </a:cubicBezTo>
                  <a:cubicBezTo>
                    <a:pt x="894" y="938"/>
                    <a:pt x="1268" y="623"/>
                    <a:pt x="1268" y="479"/>
                  </a:cubicBezTo>
                  <a:cubicBezTo>
                    <a:pt x="1268" y="335"/>
                    <a:pt x="894" y="21"/>
                    <a:pt x="894" y="21"/>
                  </a:cubicBezTo>
                  <a:close/>
                </a:path>
              </a:pathLst>
            </a:custGeom>
            <a:grpFill/>
            <a:ln w="14288" cap="flat">
              <a:solidFill>
                <a:schemeClr val="bg1"/>
              </a:solidFill>
              <a:prstDash val="solid"/>
              <a:miter lim="800000"/>
            </a:ln>
          </p:spPr>
          <p:txBody>
            <a:bodyPr vert="horz" wrap="square" lIns="91440" tIns="45720" rIns="91440" bIns="45720" numCol="1" anchor="t" anchorCtr="0" compatLnSpc="1"/>
            <a:lstStyle/>
            <a:p>
              <a:endParaRPr lang="zh-CN" altLang="en-US"/>
            </a:p>
          </p:txBody>
        </p:sp>
      </p:grpSp>
      <p:grpSp>
        <p:nvGrpSpPr>
          <p:cNvPr id="7" name="Group 9"/>
          <p:cNvGrpSpPr>
            <a:grpSpLocks noChangeAspect="1"/>
          </p:cNvGrpSpPr>
          <p:nvPr/>
        </p:nvGrpSpPr>
        <p:grpSpPr bwMode="auto">
          <a:xfrm>
            <a:off x="1655726" y="2362200"/>
            <a:ext cx="2982147" cy="1965326"/>
            <a:chOff x="2341" y="1016"/>
            <a:chExt cx="3003" cy="2286"/>
          </a:xfrm>
          <a:noFill/>
        </p:grpSpPr>
        <p:sp>
          <p:nvSpPr>
            <p:cNvPr id="9" name="Freeform 10"/>
            <p:cNvSpPr>
              <a:spLocks noEditPoints="1"/>
            </p:cNvSpPr>
            <p:nvPr/>
          </p:nvSpPr>
          <p:spPr bwMode="auto">
            <a:xfrm>
              <a:off x="2341" y="1163"/>
              <a:ext cx="3003" cy="2139"/>
            </a:xfrm>
            <a:custGeom>
              <a:avLst/>
              <a:gdLst>
                <a:gd name="T0" fmla="*/ 860 w 1268"/>
                <a:gd name="T1" fmla="*/ 82 h 903"/>
                <a:gd name="T2" fmla="*/ 867 w 1268"/>
                <a:gd name="T3" fmla="*/ 82 h 903"/>
                <a:gd name="T4" fmla="*/ 819 w 1268"/>
                <a:gd name="T5" fmla="*/ 34 h 903"/>
                <a:gd name="T6" fmla="*/ 811 w 1268"/>
                <a:gd name="T7" fmla="*/ 23 h 903"/>
                <a:gd name="T8" fmla="*/ 810 w 1268"/>
                <a:gd name="T9" fmla="*/ 22 h 903"/>
                <a:gd name="T10" fmla="*/ 803 w 1268"/>
                <a:gd name="T11" fmla="*/ 0 h 903"/>
                <a:gd name="T12" fmla="*/ 803 w 1268"/>
                <a:gd name="T13" fmla="*/ 0 h 903"/>
                <a:gd name="T14" fmla="*/ 803 w 1268"/>
                <a:gd name="T15" fmla="*/ 0 h 903"/>
                <a:gd name="T16" fmla="*/ 819 w 1268"/>
                <a:gd name="T17" fmla="*/ 41 h 903"/>
                <a:gd name="T18" fmla="*/ 860 w 1268"/>
                <a:gd name="T19" fmla="*/ 82 h 903"/>
                <a:gd name="T20" fmla="*/ 867 w 1268"/>
                <a:gd name="T21" fmla="*/ 753 h 903"/>
                <a:gd name="T22" fmla="*/ 0 w 1268"/>
                <a:gd name="T23" fmla="*/ 753 h 903"/>
                <a:gd name="T24" fmla="*/ 0 w 1268"/>
                <a:gd name="T25" fmla="*/ 760 h 903"/>
                <a:gd name="T26" fmla="*/ 860 w 1268"/>
                <a:gd name="T27" fmla="*/ 760 h 903"/>
                <a:gd name="T28" fmla="*/ 867 w 1268"/>
                <a:gd name="T29" fmla="*/ 753 h 903"/>
                <a:gd name="T30" fmla="*/ 1268 w 1268"/>
                <a:gd name="T31" fmla="*/ 421 h 903"/>
                <a:gd name="T32" fmla="*/ 894 w 1268"/>
                <a:gd name="T33" fmla="*/ 876 h 903"/>
                <a:gd name="T34" fmla="*/ 819 w 1268"/>
                <a:gd name="T35" fmla="*/ 876 h 903"/>
                <a:gd name="T36" fmla="*/ 803 w 1268"/>
                <a:gd name="T37" fmla="*/ 842 h 903"/>
                <a:gd name="T38" fmla="*/ 819 w 1268"/>
                <a:gd name="T39" fmla="*/ 882 h 903"/>
                <a:gd name="T40" fmla="*/ 894 w 1268"/>
                <a:gd name="T41" fmla="*/ 882 h 903"/>
                <a:gd name="T42" fmla="*/ 1268 w 1268"/>
                <a:gd name="T43" fmla="*/ 424 h 903"/>
                <a:gd name="T44" fmla="*/ 1268 w 1268"/>
                <a:gd name="T45" fmla="*/ 421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68" h="903">
                  <a:moveTo>
                    <a:pt x="860" y="82"/>
                  </a:moveTo>
                  <a:cubicBezTo>
                    <a:pt x="864" y="82"/>
                    <a:pt x="867" y="82"/>
                    <a:pt x="867" y="82"/>
                  </a:cubicBezTo>
                  <a:cubicBezTo>
                    <a:pt x="819" y="34"/>
                    <a:pt x="819" y="34"/>
                    <a:pt x="819" y="34"/>
                  </a:cubicBezTo>
                  <a:cubicBezTo>
                    <a:pt x="815" y="31"/>
                    <a:pt x="813" y="27"/>
                    <a:pt x="811" y="23"/>
                  </a:cubicBezTo>
                  <a:cubicBezTo>
                    <a:pt x="810" y="23"/>
                    <a:pt x="810" y="23"/>
                    <a:pt x="810" y="22"/>
                  </a:cubicBezTo>
                  <a:cubicBezTo>
                    <a:pt x="806" y="15"/>
                    <a:pt x="804" y="8"/>
                    <a:pt x="803" y="0"/>
                  </a:cubicBezTo>
                  <a:cubicBezTo>
                    <a:pt x="803" y="0"/>
                    <a:pt x="803" y="0"/>
                    <a:pt x="803" y="0"/>
                  </a:cubicBezTo>
                  <a:cubicBezTo>
                    <a:pt x="803" y="0"/>
                    <a:pt x="803" y="0"/>
                    <a:pt x="803" y="0"/>
                  </a:cubicBezTo>
                  <a:cubicBezTo>
                    <a:pt x="802" y="14"/>
                    <a:pt x="807" y="29"/>
                    <a:pt x="819" y="41"/>
                  </a:cubicBezTo>
                  <a:lnTo>
                    <a:pt x="860" y="82"/>
                  </a:lnTo>
                  <a:close/>
                  <a:moveTo>
                    <a:pt x="867" y="753"/>
                  </a:moveTo>
                  <a:cubicBezTo>
                    <a:pt x="867" y="753"/>
                    <a:pt x="160" y="753"/>
                    <a:pt x="0" y="753"/>
                  </a:cubicBezTo>
                  <a:cubicBezTo>
                    <a:pt x="0" y="760"/>
                    <a:pt x="0" y="760"/>
                    <a:pt x="0" y="760"/>
                  </a:cubicBezTo>
                  <a:cubicBezTo>
                    <a:pt x="860" y="760"/>
                    <a:pt x="860" y="760"/>
                    <a:pt x="860" y="760"/>
                  </a:cubicBezTo>
                  <a:lnTo>
                    <a:pt x="867" y="753"/>
                  </a:lnTo>
                  <a:close/>
                  <a:moveTo>
                    <a:pt x="1268" y="421"/>
                  </a:moveTo>
                  <a:cubicBezTo>
                    <a:pt x="1263" y="566"/>
                    <a:pt x="894" y="876"/>
                    <a:pt x="894" y="876"/>
                  </a:cubicBezTo>
                  <a:cubicBezTo>
                    <a:pt x="873" y="896"/>
                    <a:pt x="839" y="896"/>
                    <a:pt x="819" y="876"/>
                  </a:cubicBezTo>
                  <a:cubicBezTo>
                    <a:pt x="809" y="866"/>
                    <a:pt x="804" y="854"/>
                    <a:pt x="803" y="842"/>
                  </a:cubicBezTo>
                  <a:cubicBezTo>
                    <a:pt x="802" y="856"/>
                    <a:pt x="807" y="871"/>
                    <a:pt x="819" y="882"/>
                  </a:cubicBezTo>
                  <a:cubicBezTo>
                    <a:pt x="839" y="903"/>
                    <a:pt x="873" y="903"/>
                    <a:pt x="894" y="882"/>
                  </a:cubicBezTo>
                  <a:cubicBezTo>
                    <a:pt x="894" y="882"/>
                    <a:pt x="1268" y="568"/>
                    <a:pt x="1268" y="424"/>
                  </a:cubicBezTo>
                  <a:cubicBezTo>
                    <a:pt x="1268" y="423"/>
                    <a:pt x="1268" y="422"/>
                    <a:pt x="1268" y="421"/>
                  </a:cubicBezTo>
                  <a:close/>
                </a:path>
              </a:pathLst>
            </a:custGeom>
            <a:grpFill/>
            <a:ln w="14288" cap="flat">
              <a:solidFill>
                <a:schemeClr val="bg1"/>
              </a:solidFill>
              <a:prstDash val="solid"/>
              <a:miter lim="800000"/>
            </a:ln>
          </p:spPr>
          <p:txBody>
            <a:bodyPr vert="horz" wrap="square" lIns="91440" tIns="45720" rIns="91440" bIns="45720" numCol="1" anchor="t" anchorCtr="0" compatLnSpc="1"/>
            <a:lstStyle/>
            <a:p>
              <a:endParaRPr lang="zh-CN" altLang="en-US"/>
            </a:p>
          </p:txBody>
        </p:sp>
        <p:sp useBgFill="1">
          <p:nvSpPr>
            <p:cNvPr id="10" name="Freeform 11"/>
            <p:cNvSpPr/>
            <p:nvPr/>
          </p:nvSpPr>
          <p:spPr bwMode="auto">
            <a:xfrm>
              <a:off x="2341" y="1016"/>
              <a:ext cx="3003" cy="2269"/>
            </a:xfrm>
            <a:custGeom>
              <a:avLst/>
              <a:gdLst>
                <a:gd name="T0" fmla="*/ 894 w 1268"/>
                <a:gd name="T1" fmla="*/ 21 h 958"/>
                <a:gd name="T2" fmla="*/ 819 w 1268"/>
                <a:gd name="T3" fmla="*/ 21 h 958"/>
                <a:gd name="T4" fmla="*/ 819 w 1268"/>
                <a:gd name="T5" fmla="*/ 96 h 958"/>
                <a:gd name="T6" fmla="*/ 867 w 1268"/>
                <a:gd name="T7" fmla="*/ 144 h 958"/>
                <a:gd name="T8" fmla="*/ 0 w 1268"/>
                <a:gd name="T9" fmla="*/ 144 h 958"/>
                <a:gd name="T10" fmla="*/ 0 w 1268"/>
                <a:gd name="T11" fmla="*/ 815 h 958"/>
                <a:gd name="T12" fmla="*/ 867 w 1268"/>
                <a:gd name="T13" fmla="*/ 815 h 958"/>
                <a:gd name="T14" fmla="*/ 819 w 1268"/>
                <a:gd name="T15" fmla="*/ 863 h 958"/>
                <a:gd name="T16" fmla="*/ 819 w 1268"/>
                <a:gd name="T17" fmla="*/ 938 h 958"/>
                <a:gd name="T18" fmla="*/ 894 w 1268"/>
                <a:gd name="T19" fmla="*/ 938 h 958"/>
                <a:gd name="T20" fmla="*/ 1268 w 1268"/>
                <a:gd name="T21" fmla="*/ 479 h 958"/>
                <a:gd name="T22" fmla="*/ 894 w 1268"/>
                <a:gd name="T23" fmla="*/ 21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68" h="958">
                  <a:moveTo>
                    <a:pt x="894" y="21"/>
                  </a:moveTo>
                  <a:cubicBezTo>
                    <a:pt x="873" y="0"/>
                    <a:pt x="839" y="0"/>
                    <a:pt x="819" y="21"/>
                  </a:cubicBezTo>
                  <a:cubicBezTo>
                    <a:pt x="798" y="42"/>
                    <a:pt x="798" y="75"/>
                    <a:pt x="819" y="96"/>
                  </a:cubicBezTo>
                  <a:cubicBezTo>
                    <a:pt x="867" y="144"/>
                    <a:pt x="867" y="144"/>
                    <a:pt x="867" y="144"/>
                  </a:cubicBezTo>
                  <a:cubicBezTo>
                    <a:pt x="867" y="144"/>
                    <a:pt x="160" y="144"/>
                    <a:pt x="0" y="144"/>
                  </a:cubicBezTo>
                  <a:cubicBezTo>
                    <a:pt x="0" y="815"/>
                    <a:pt x="0" y="815"/>
                    <a:pt x="0" y="815"/>
                  </a:cubicBezTo>
                  <a:cubicBezTo>
                    <a:pt x="160" y="815"/>
                    <a:pt x="867" y="815"/>
                    <a:pt x="867" y="815"/>
                  </a:cubicBezTo>
                  <a:cubicBezTo>
                    <a:pt x="819" y="863"/>
                    <a:pt x="819" y="863"/>
                    <a:pt x="819" y="863"/>
                  </a:cubicBezTo>
                  <a:cubicBezTo>
                    <a:pt x="798" y="883"/>
                    <a:pt x="798" y="917"/>
                    <a:pt x="819" y="938"/>
                  </a:cubicBezTo>
                  <a:cubicBezTo>
                    <a:pt x="839" y="958"/>
                    <a:pt x="873" y="958"/>
                    <a:pt x="894" y="938"/>
                  </a:cubicBezTo>
                  <a:cubicBezTo>
                    <a:pt x="894" y="938"/>
                    <a:pt x="1268" y="623"/>
                    <a:pt x="1268" y="479"/>
                  </a:cubicBezTo>
                  <a:cubicBezTo>
                    <a:pt x="1268" y="335"/>
                    <a:pt x="894" y="21"/>
                    <a:pt x="894" y="21"/>
                  </a:cubicBezTo>
                  <a:close/>
                </a:path>
              </a:pathLst>
            </a:custGeom>
            <a:ln w="14288" cap="flat">
              <a:solidFill>
                <a:schemeClr val="bg1"/>
              </a:solidFill>
              <a:prstDash val="solid"/>
              <a:miter lim="800000"/>
            </a:ln>
          </p:spPr>
          <p:txBody>
            <a:bodyPr vert="horz" wrap="square" lIns="91440" tIns="45720" rIns="91440" bIns="45720" numCol="1" anchor="t" anchorCtr="0" compatLnSpc="1"/>
            <a:lstStyle/>
            <a:p>
              <a:endParaRPr lang="zh-CN" altLang="en-US"/>
            </a:p>
          </p:txBody>
        </p:sp>
        <p:sp>
          <p:nvSpPr>
            <p:cNvPr id="11" name="Freeform 12"/>
            <p:cNvSpPr>
              <a:spLocks noEditPoints="1"/>
            </p:cNvSpPr>
            <p:nvPr/>
          </p:nvSpPr>
          <p:spPr bwMode="auto">
            <a:xfrm>
              <a:off x="2341" y="1163"/>
              <a:ext cx="3003" cy="2139"/>
            </a:xfrm>
            <a:custGeom>
              <a:avLst/>
              <a:gdLst>
                <a:gd name="T0" fmla="*/ 860 w 1268"/>
                <a:gd name="T1" fmla="*/ 82 h 903"/>
                <a:gd name="T2" fmla="*/ 867 w 1268"/>
                <a:gd name="T3" fmla="*/ 82 h 903"/>
                <a:gd name="T4" fmla="*/ 819 w 1268"/>
                <a:gd name="T5" fmla="*/ 34 h 903"/>
                <a:gd name="T6" fmla="*/ 811 w 1268"/>
                <a:gd name="T7" fmla="*/ 23 h 903"/>
                <a:gd name="T8" fmla="*/ 810 w 1268"/>
                <a:gd name="T9" fmla="*/ 22 h 903"/>
                <a:gd name="T10" fmla="*/ 803 w 1268"/>
                <a:gd name="T11" fmla="*/ 0 h 903"/>
                <a:gd name="T12" fmla="*/ 803 w 1268"/>
                <a:gd name="T13" fmla="*/ 0 h 903"/>
                <a:gd name="T14" fmla="*/ 803 w 1268"/>
                <a:gd name="T15" fmla="*/ 0 h 903"/>
                <a:gd name="T16" fmla="*/ 819 w 1268"/>
                <a:gd name="T17" fmla="*/ 41 h 903"/>
                <a:gd name="T18" fmla="*/ 860 w 1268"/>
                <a:gd name="T19" fmla="*/ 82 h 903"/>
                <a:gd name="T20" fmla="*/ 867 w 1268"/>
                <a:gd name="T21" fmla="*/ 753 h 903"/>
                <a:gd name="T22" fmla="*/ 0 w 1268"/>
                <a:gd name="T23" fmla="*/ 753 h 903"/>
                <a:gd name="T24" fmla="*/ 0 w 1268"/>
                <a:gd name="T25" fmla="*/ 760 h 903"/>
                <a:gd name="T26" fmla="*/ 860 w 1268"/>
                <a:gd name="T27" fmla="*/ 760 h 903"/>
                <a:gd name="T28" fmla="*/ 867 w 1268"/>
                <a:gd name="T29" fmla="*/ 753 h 903"/>
                <a:gd name="T30" fmla="*/ 1268 w 1268"/>
                <a:gd name="T31" fmla="*/ 421 h 903"/>
                <a:gd name="T32" fmla="*/ 894 w 1268"/>
                <a:gd name="T33" fmla="*/ 876 h 903"/>
                <a:gd name="T34" fmla="*/ 819 w 1268"/>
                <a:gd name="T35" fmla="*/ 876 h 903"/>
                <a:gd name="T36" fmla="*/ 803 w 1268"/>
                <a:gd name="T37" fmla="*/ 842 h 903"/>
                <a:gd name="T38" fmla="*/ 819 w 1268"/>
                <a:gd name="T39" fmla="*/ 882 h 903"/>
                <a:gd name="T40" fmla="*/ 894 w 1268"/>
                <a:gd name="T41" fmla="*/ 882 h 903"/>
                <a:gd name="T42" fmla="*/ 1268 w 1268"/>
                <a:gd name="T43" fmla="*/ 424 h 903"/>
                <a:gd name="T44" fmla="*/ 1268 w 1268"/>
                <a:gd name="T45" fmla="*/ 421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68" h="903">
                  <a:moveTo>
                    <a:pt x="860" y="82"/>
                  </a:moveTo>
                  <a:cubicBezTo>
                    <a:pt x="864" y="82"/>
                    <a:pt x="867" y="82"/>
                    <a:pt x="867" y="82"/>
                  </a:cubicBezTo>
                  <a:cubicBezTo>
                    <a:pt x="819" y="34"/>
                    <a:pt x="819" y="34"/>
                    <a:pt x="819" y="34"/>
                  </a:cubicBezTo>
                  <a:cubicBezTo>
                    <a:pt x="815" y="31"/>
                    <a:pt x="813" y="27"/>
                    <a:pt x="811" y="23"/>
                  </a:cubicBezTo>
                  <a:cubicBezTo>
                    <a:pt x="810" y="23"/>
                    <a:pt x="810" y="23"/>
                    <a:pt x="810" y="22"/>
                  </a:cubicBezTo>
                  <a:cubicBezTo>
                    <a:pt x="806" y="15"/>
                    <a:pt x="804" y="8"/>
                    <a:pt x="803" y="0"/>
                  </a:cubicBezTo>
                  <a:cubicBezTo>
                    <a:pt x="803" y="0"/>
                    <a:pt x="803" y="0"/>
                    <a:pt x="803" y="0"/>
                  </a:cubicBezTo>
                  <a:cubicBezTo>
                    <a:pt x="803" y="0"/>
                    <a:pt x="803" y="0"/>
                    <a:pt x="803" y="0"/>
                  </a:cubicBezTo>
                  <a:cubicBezTo>
                    <a:pt x="802" y="14"/>
                    <a:pt x="807" y="29"/>
                    <a:pt x="819" y="41"/>
                  </a:cubicBezTo>
                  <a:lnTo>
                    <a:pt x="860" y="82"/>
                  </a:lnTo>
                  <a:close/>
                  <a:moveTo>
                    <a:pt x="867" y="753"/>
                  </a:moveTo>
                  <a:cubicBezTo>
                    <a:pt x="867" y="753"/>
                    <a:pt x="160" y="753"/>
                    <a:pt x="0" y="753"/>
                  </a:cubicBezTo>
                  <a:cubicBezTo>
                    <a:pt x="0" y="760"/>
                    <a:pt x="0" y="760"/>
                    <a:pt x="0" y="760"/>
                  </a:cubicBezTo>
                  <a:cubicBezTo>
                    <a:pt x="860" y="760"/>
                    <a:pt x="860" y="760"/>
                    <a:pt x="860" y="760"/>
                  </a:cubicBezTo>
                  <a:lnTo>
                    <a:pt x="867" y="753"/>
                  </a:lnTo>
                  <a:close/>
                  <a:moveTo>
                    <a:pt x="1268" y="421"/>
                  </a:moveTo>
                  <a:cubicBezTo>
                    <a:pt x="1263" y="566"/>
                    <a:pt x="894" y="876"/>
                    <a:pt x="894" y="876"/>
                  </a:cubicBezTo>
                  <a:cubicBezTo>
                    <a:pt x="873" y="896"/>
                    <a:pt x="839" y="896"/>
                    <a:pt x="819" y="876"/>
                  </a:cubicBezTo>
                  <a:cubicBezTo>
                    <a:pt x="809" y="866"/>
                    <a:pt x="804" y="854"/>
                    <a:pt x="803" y="842"/>
                  </a:cubicBezTo>
                  <a:cubicBezTo>
                    <a:pt x="802" y="856"/>
                    <a:pt x="807" y="871"/>
                    <a:pt x="819" y="882"/>
                  </a:cubicBezTo>
                  <a:cubicBezTo>
                    <a:pt x="839" y="903"/>
                    <a:pt x="873" y="903"/>
                    <a:pt x="894" y="882"/>
                  </a:cubicBezTo>
                  <a:cubicBezTo>
                    <a:pt x="894" y="882"/>
                    <a:pt x="1268" y="568"/>
                    <a:pt x="1268" y="424"/>
                  </a:cubicBezTo>
                  <a:cubicBezTo>
                    <a:pt x="1268" y="423"/>
                    <a:pt x="1268" y="422"/>
                    <a:pt x="1268" y="421"/>
                  </a:cubicBezTo>
                  <a:close/>
                </a:path>
              </a:pathLst>
            </a:custGeom>
            <a:grpFill/>
            <a:ln w="14288" cap="flat">
              <a:solidFill>
                <a:schemeClr val="bg1"/>
              </a:solidFill>
              <a:prstDash val="solid"/>
              <a:miter lim="800000"/>
            </a:ln>
          </p:spPr>
          <p:txBody>
            <a:bodyPr vert="horz" wrap="square" lIns="91440" tIns="45720" rIns="91440" bIns="45720" numCol="1" anchor="t" anchorCtr="0" compatLnSpc="1"/>
            <a:lstStyle/>
            <a:p>
              <a:endParaRPr lang="zh-CN" altLang="en-US"/>
            </a:p>
          </p:txBody>
        </p:sp>
        <p:sp>
          <p:nvSpPr>
            <p:cNvPr id="12" name="Freeform 13"/>
            <p:cNvSpPr/>
            <p:nvPr/>
          </p:nvSpPr>
          <p:spPr bwMode="auto">
            <a:xfrm>
              <a:off x="2341" y="1016"/>
              <a:ext cx="3003" cy="2269"/>
            </a:xfrm>
            <a:custGeom>
              <a:avLst/>
              <a:gdLst>
                <a:gd name="T0" fmla="*/ 894 w 1268"/>
                <a:gd name="T1" fmla="*/ 21 h 958"/>
                <a:gd name="T2" fmla="*/ 819 w 1268"/>
                <a:gd name="T3" fmla="*/ 21 h 958"/>
                <a:gd name="T4" fmla="*/ 819 w 1268"/>
                <a:gd name="T5" fmla="*/ 96 h 958"/>
                <a:gd name="T6" fmla="*/ 867 w 1268"/>
                <a:gd name="T7" fmla="*/ 144 h 958"/>
                <a:gd name="T8" fmla="*/ 0 w 1268"/>
                <a:gd name="T9" fmla="*/ 144 h 958"/>
                <a:gd name="T10" fmla="*/ 0 w 1268"/>
                <a:gd name="T11" fmla="*/ 815 h 958"/>
                <a:gd name="T12" fmla="*/ 867 w 1268"/>
                <a:gd name="T13" fmla="*/ 815 h 958"/>
                <a:gd name="T14" fmla="*/ 819 w 1268"/>
                <a:gd name="T15" fmla="*/ 863 h 958"/>
                <a:gd name="T16" fmla="*/ 819 w 1268"/>
                <a:gd name="T17" fmla="*/ 938 h 958"/>
                <a:gd name="T18" fmla="*/ 894 w 1268"/>
                <a:gd name="T19" fmla="*/ 938 h 958"/>
                <a:gd name="T20" fmla="*/ 1268 w 1268"/>
                <a:gd name="T21" fmla="*/ 479 h 958"/>
                <a:gd name="T22" fmla="*/ 894 w 1268"/>
                <a:gd name="T23" fmla="*/ 21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68" h="958">
                  <a:moveTo>
                    <a:pt x="894" y="21"/>
                  </a:moveTo>
                  <a:cubicBezTo>
                    <a:pt x="873" y="0"/>
                    <a:pt x="839" y="0"/>
                    <a:pt x="819" y="21"/>
                  </a:cubicBezTo>
                  <a:cubicBezTo>
                    <a:pt x="798" y="42"/>
                    <a:pt x="798" y="75"/>
                    <a:pt x="819" y="96"/>
                  </a:cubicBezTo>
                  <a:cubicBezTo>
                    <a:pt x="867" y="144"/>
                    <a:pt x="867" y="144"/>
                    <a:pt x="867" y="144"/>
                  </a:cubicBezTo>
                  <a:cubicBezTo>
                    <a:pt x="867" y="144"/>
                    <a:pt x="160" y="144"/>
                    <a:pt x="0" y="144"/>
                  </a:cubicBezTo>
                  <a:cubicBezTo>
                    <a:pt x="0" y="815"/>
                    <a:pt x="0" y="815"/>
                    <a:pt x="0" y="815"/>
                  </a:cubicBezTo>
                  <a:cubicBezTo>
                    <a:pt x="160" y="815"/>
                    <a:pt x="867" y="815"/>
                    <a:pt x="867" y="815"/>
                  </a:cubicBezTo>
                  <a:cubicBezTo>
                    <a:pt x="819" y="863"/>
                    <a:pt x="819" y="863"/>
                    <a:pt x="819" y="863"/>
                  </a:cubicBezTo>
                  <a:cubicBezTo>
                    <a:pt x="798" y="883"/>
                    <a:pt x="798" y="917"/>
                    <a:pt x="819" y="938"/>
                  </a:cubicBezTo>
                  <a:cubicBezTo>
                    <a:pt x="839" y="958"/>
                    <a:pt x="873" y="958"/>
                    <a:pt x="894" y="938"/>
                  </a:cubicBezTo>
                  <a:cubicBezTo>
                    <a:pt x="894" y="938"/>
                    <a:pt x="1268" y="623"/>
                    <a:pt x="1268" y="479"/>
                  </a:cubicBezTo>
                  <a:cubicBezTo>
                    <a:pt x="1268" y="335"/>
                    <a:pt x="894" y="21"/>
                    <a:pt x="894" y="21"/>
                  </a:cubicBezTo>
                  <a:close/>
                </a:path>
              </a:pathLst>
            </a:custGeom>
            <a:grpFill/>
            <a:ln w="14288" cap="flat">
              <a:solidFill>
                <a:schemeClr val="bg1"/>
              </a:solidFill>
              <a:prstDash val="solid"/>
              <a:miter lim="800000"/>
            </a:ln>
          </p:spPr>
          <p:txBody>
            <a:bodyPr vert="horz" wrap="square" lIns="91440" tIns="45720" rIns="91440" bIns="45720" numCol="1" anchor="t" anchorCtr="0" compatLnSpc="1"/>
            <a:lstStyle/>
            <a:p>
              <a:endParaRPr lang="zh-CN" altLang="en-US"/>
            </a:p>
          </p:txBody>
        </p:sp>
      </p:grpSp>
      <p:sp>
        <p:nvSpPr>
          <p:cNvPr id="134" name="Rectangle 47"/>
          <p:cNvSpPr/>
          <p:nvPr/>
        </p:nvSpPr>
        <p:spPr>
          <a:xfrm>
            <a:off x="2315431" y="3016168"/>
            <a:ext cx="1389804" cy="553998"/>
          </a:xfrm>
          <a:prstGeom prst="rect">
            <a:avLst/>
          </a:prstGeom>
        </p:spPr>
        <p:txBody>
          <a:bodyPr wrap="none" lIns="0" tIns="0" rIns="0" bIns="0">
            <a:spAutoFit/>
          </a:bodyPr>
          <a:lstStyle/>
          <a:p>
            <a:pPr algn="r"/>
            <a:r>
              <a:rPr lang="zh-CN" altLang="en-US" sz="3600" b="1" dirty="0">
                <a:solidFill>
                  <a:schemeClr val="bg1"/>
                </a:solidFill>
                <a:latin typeface="方正静蕾简体" pitchFamily="2" charset="-122"/>
                <a:ea typeface="方正静蕾简体" pitchFamily="2" charset="-122"/>
                <a:cs typeface="Arial" panose="020B0604020202020204" pitchFamily="34" charset="0"/>
              </a:rPr>
              <a:t>小标题</a:t>
            </a:r>
            <a:endParaRPr lang="en-US" sz="36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135" name="Rectangle 47"/>
          <p:cNvSpPr/>
          <p:nvPr/>
        </p:nvSpPr>
        <p:spPr>
          <a:xfrm>
            <a:off x="4637873" y="3002273"/>
            <a:ext cx="1389804" cy="553998"/>
          </a:xfrm>
          <a:prstGeom prst="rect">
            <a:avLst/>
          </a:prstGeom>
        </p:spPr>
        <p:txBody>
          <a:bodyPr wrap="none" lIns="0" tIns="0" rIns="0" bIns="0">
            <a:spAutoFit/>
          </a:bodyPr>
          <a:lstStyle/>
          <a:p>
            <a:pPr algn="r"/>
            <a:r>
              <a:rPr lang="zh-CN" altLang="en-US" sz="3600" b="1" dirty="0">
                <a:solidFill>
                  <a:schemeClr val="bg1"/>
                </a:solidFill>
                <a:latin typeface="方正静蕾简体" pitchFamily="2" charset="-122"/>
                <a:ea typeface="方正静蕾简体" pitchFamily="2" charset="-122"/>
                <a:cs typeface="Arial" panose="020B0604020202020204" pitchFamily="34" charset="0"/>
              </a:rPr>
              <a:t>小标题</a:t>
            </a:r>
            <a:endParaRPr lang="en-US" sz="36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136" name="Rectangle 47"/>
          <p:cNvSpPr/>
          <p:nvPr/>
        </p:nvSpPr>
        <p:spPr>
          <a:xfrm>
            <a:off x="6613930" y="3002273"/>
            <a:ext cx="1389804" cy="553998"/>
          </a:xfrm>
          <a:prstGeom prst="rect">
            <a:avLst/>
          </a:prstGeom>
        </p:spPr>
        <p:txBody>
          <a:bodyPr wrap="none" lIns="0" tIns="0" rIns="0" bIns="0">
            <a:spAutoFit/>
          </a:bodyPr>
          <a:lstStyle/>
          <a:p>
            <a:pPr algn="r"/>
            <a:r>
              <a:rPr lang="zh-CN" altLang="en-US" sz="3600" b="1" dirty="0">
                <a:solidFill>
                  <a:schemeClr val="bg1"/>
                </a:solidFill>
                <a:latin typeface="方正静蕾简体" pitchFamily="2" charset="-122"/>
                <a:ea typeface="方正静蕾简体" pitchFamily="2" charset="-122"/>
                <a:cs typeface="Arial" panose="020B0604020202020204" pitchFamily="34" charset="0"/>
              </a:rPr>
              <a:t>小标题</a:t>
            </a:r>
            <a:endParaRPr lang="en-US" sz="36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137" name="Rectangle 47"/>
          <p:cNvSpPr/>
          <p:nvPr/>
        </p:nvSpPr>
        <p:spPr>
          <a:xfrm>
            <a:off x="8657024" y="3002273"/>
            <a:ext cx="1389804" cy="553998"/>
          </a:xfrm>
          <a:prstGeom prst="rect">
            <a:avLst/>
          </a:prstGeom>
        </p:spPr>
        <p:txBody>
          <a:bodyPr wrap="none" lIns="0" tIns="0" rIns="0" bIns="0">
            <a:spAutoFit/>
          </a:bodyPr>
          <a:lstStyle/>
          <a:p>
            <a:pPr algn="r"/>
            <a:r>
              <a:rPr lang="zh-CN" altLang="en-US" sz="3600" b="1" dirty="0">
                <a:solidFill>
                  <a:schemeClr val="bg1"/>
                </a:solidFill>
                <a:latin typeface="方正静蕾简体" pitchFamily="2" charset="-122"/>
                <a:ea typeface="方正静蕾简体" pitchFamily="2" charset="-122"/>
                <a:cs typeface="Arial" panose="020B0604020202020204" pitchFamily="34" charset="0"/>
              </a:rPr>
              <a:t>小标题</a:t>
            </a:r>
            <a:endParaRPr lang="en-US" sz="36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138" name="文本框 7"/>
          <p:cNvSpPr txBox="1">
            <a:spLocks noChangeArrowheads="1"/>
          </p:cNvSpPr>
          <p:nvPr/>
        </p:nvSpPr>
        <p:spPr bwMode="auto">
          <a:xfrm>
            <a:off x="2141912" y="4637401"/>
            <a:ext cx="173684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请添加你的文本请添加你的文本添加文本</a:t>
            </a:r>
          </a:p>
        </p:txBody>
      </p:sp>
      <p:sp>
        <p:nvSpPr>
          <p:cNvPr id="140" name="文本框 7"/>
          <p:cNvSpPr txBox="1">
            <a:spLocks noChangeArrowheads="1"/>
          </p:cNvSpPr>
          <p:nvPr/>
        </p:nvSpPr>
        <p:spPr bwMode="auto">
          <a:xfrm>
            <a:off x="4351917" y="4637400"/>
            <a:ext cx="173684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请添加你的文本请添加你的文本添加文本</a:t>
            </a:r>
          </a:p>
        </p:txBody>
      </p:sp>
      <p:sp>
        <p:nvSpPr>
          <p:cNvPr id="141" name="文本框 7"/>
          <p:cNvSpPr txBox="1">
            <a:spLocks noChangeArrowheads="1"/>
          </p:cNvSpPr>
          <p:nvPr/>
        </p:nvSpPr>
        <p:spPr bwMode="auto">
          <a:xfrm>
            <a:off x="6561923" y="4646523"/>
            <a:ext cx="173684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请添加你的文本请添加你的文本添加文本</a:t>
            </a:r>
          </a:p>
        </p:txBody>
      </p:sp>
      <p:sp>
        <p:nvSpPr>
          <p:cNvPr id="142" name="文本框 7"/>
          <p:cNvSpPr txBox="1">
            <a:spLocks noChangeArrowheads="1"/>
          </p:cNvSpPr>
          <p:nvPr/>
        </p:nvSpPr>
        <p:spPr bwMode="auto">
          <a:xfrm>
            <a:off x="8657024" y="4646523"/>
            <a:ext cx="173684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请添加你的文本请添加你的文本添加文本</a:t>
            </a:r>
          </a:p>
        </p:txBody>
      </p:sp>
      <p:grpSp>
        <p:nvGrpSpPr>
          <p:cNvPr id="143" name="Group 4"/>
          <p:cNvGrpSpPr>
            <a:grpSpLocks noChangeAspect="1"/>
          </p:cNvGrpSpPr>
          <p:nvPr/>
        </p:nvGrpSpPr>
        <p:grpSpPr bwMode="auto">
          <a:xfrm rot="891772">
            <a:off x="521512" y="551543"/>
            <a:ext cx="507974" cy="919389"/>
            <a:chOff x="472" y="425"/>
            <a:chExt cx="363" cy="657"/>
          </a:xfrm>
        </p:grpSpPr>
        <p:sp>
          <p:nvSpPr>
            <p:cNvPr id="144" name="Freeform 5"/>
            <p:cNvSpPr>
              <a:spLocks noEditPoints="1"/>
            </p:cNvSpPr>
            <p:nvPr/>
          </p:nvSpPr>
          <p:spPr bwMode="auto">
            <a:xfrm>
              <a:off x="472" y="425"/>
              <a:ext cx="335" cy="657"/>
            </a:xfrm>
            <a:custGeom>
              <a:avLst/>
              <a:gdLst>
                <a:gd name="T0" fmla="*/ 81 w 154"/>
                <a:gd name="T1" fmla="*/ 9 h 305"/>
                <a:gd name="T2" fmla="*/ 48 w 154"/>
                <a:gd name="T3" fmla="*/ 43 h 305"/>
                <a:gd name="T4" fmla="*/ 49 w 154"/>
                <a:gd name="T5" fmla="*/ 47 h 305"/>
                <a:gd name="T6" fmla="*/ 30 w 154"/>
                <a:gd name="T7" fmla="*/ 143 h 305"/>
                <a:gd name="T8" fmla="*/ 21 w 154"/>
                <a:gd name="T9" fmla="*/ 158 h 305"/>
                <a:gd name="T10" fmla="*/ 88 w 154"/>
                <a:gd name="T11" fmla="*/ 243 h 305"/>
                <a:gd name="T12" fmla="*/ 101 w 154"/>
                <a:gd name="T13" fmla="*/ 243 h 305"/>
                <a:gd name="T14" fmla="*/ 91 w 154"/>
                <a:gd name="T15" fmla="*/ 285 h 305"/>
                <a:gd name="T16" fmla="*/ 85 w 154"/>
                <a:gd name="T17" fmla="*/ 275 h 305"/>
                <a:gd name="T18" fmla="*/ 81 w 154"/>
                <a:gd name="T19" fmla="*/ 278 h 305"/>
                <a:gd name="T20" fmla="*/ 85 w 154"/>
                <a:gd name="T21" fmla="*/ 303 h 305"/>
                <a:gd name="T22" fmla="*/ 110 w 154"/>
                <a:gd name="T23" fmla="*/ 247 h 305"/>
                <a:gd name="T24" fmla="*/ 107 w 154"/>
                <a:gd name="T25" fmla="*/ 238 h 305"/>
                <a:gd name="T26" fmla="*/ 85 w 154"/>
                <a:gd name="T27" fmla="*/ 164 h 305"/>
                <a:gd name="T28" fmla="*/ 81 w 154"/>
                <a:gd name="T29" fmla="*/ 151 h 305"/>
                <a:gd name="T30" fmla="*/ 80 w 154"/>
                <a:gd name="T31" fmla="*/ 143 h 305"/>
                <a:gd name="T32" fmla="*/ 67 w 154"/>
                <a:gd name="T33" fmla="*/ 92 h 305"/>
                <a:gd name="T34" fmla="*/ 85 w 154"/>
                <a:gd name="T35" fmla="*/ 39 h 305"/>
                <a:gd name="T36" fmla="*/ 81 w 154"/>
                <a:gd name="T37" fmla="*/ 11 h 305"/>
                <a:gd name="T38" fmla="*/ 103 w 154"/>
                <a:gd name="T39" fmla="*/ 228 h 305"/>
                <a:gd name="T40" fmla="*/ 85 w 154"/>
                <a:gd name="T41" fmla="*/ 174 h 305"/>
                <a:gd name="T42" fmla="*/ 76 w 154"/>
                <a:gd name="T43" fmla="*/ 143 h 305"/>
                <a:gd name="T44" fmla="*/ 78 w 154"/>
                <a:gd name="T45" fmla="*/ 151 h 305"/>
                <a:gd name="T46" fmla="*/ 45 w 154"/>
                <a:gd name="T47" fmla="*/ 189 h 305"/>
                <a:gd name="T48" fmla="*/ 81 w 154"/>
                <a:gd name="T49" fmla="*/ 174 h 305"/>
                <a:gd name="T50" fmla="*/ 85 w 154"/>
                <a:gd name="T51" fmla="*/ 192 h 305"/>
                <a:gd name="T52" fmla="*/ 96 w 154"/>
                <a:gd name="T53" fmla="*/ 231 h 305"/>
                <a:gd name="T54" fmla="*/ 81 w 154"/>
                <a:gd name="T55" fmla="*/ 233 h 305"/>
                <a:gd name="T56" fmla="*/ 36 w 154"/>
                <a:gd name="T57" fmla="*/ 147 h 305"/>
                <a:gd name="T58" fmla="*/ 38 w 154"/>
                <a:gd name="T59" fmla="*/ 143 h 305"/>
                <a:gd name="T60" fmla="*/ 76 w 154"/>
                <a:gd name="T61" fmla="*/ 143 h 305"/>
                <a:gd name="T62" fmla="*/ 75 w 154"/>
                <a:gd name="T63" fmla="*/ 47 h 305"/>
                <a:gd name="T64" fmla="*/ 68 w 154"/>
                <a:gd name="T65" fmla="*/ 75 h 305"/>
                <a:gd name="T66" fmla="*/ 57 w 154"/>
                <a:gd name="T67" fmla="*/ 47 h 305"/>
                <a:gd name="T68" fmla="*/ 57 w 154"/>
                <a:gd name="T69" fmla="*/ 19 h 305"/>
                <a:gd name="T70" fmla="*/ 76 w 154"/>
                <a:gd name="T71" fmla="*/ 43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305">
                  <a:moveTo>
                    <a:pt x="81" y="11"/>
                  </a:moveTo>
                  <a:cubicBezTo>
                    <a:pt x="81" y="10"/>
                    <a:pt x="81" y="10"/>
                    <a:pt x="81" y="9"/>
                  </a:cubicBezTo>
                  <a:cubicBezTo>
                    <a:pt x="78" y="2"/>
                    <a:pt x="64" y="0"/>
                    <a:pt x="58" y="4"/>
                  </a:cubicBezTo>
                  <a:cubicBezTo>
                    <a:pt x="48" y="10"/>
                    <a:pt x="47" y="33"/>
                    <a:pt x="48" y="43"/>
                  </a:cubicBezTo>
                  <a:cubicBezTo>
                    <a:pt x="48" y="43"/>
                    <a:pt x="48" y="43"/>
                    <a:pt x="48" y="43"/>
                  </a:cubicBezTo>
                  <a:cubicBezTo>
                    <a:pt x="48" y="44"/>
                    <a:pt x="48" y="46"/>
                    <a:pt x="49" y="47"/>
                  </a:cubicBezTo>
                  <a:cubicBezTo>
                    <a:pt x="51" y="63"/>
                    <a:pt x="56" y="78"/>
                    <a:pt x="61" y="93"/>
                  </a:cubicBezTo>
                  <a:cubicBezTo>
                    <a:pt x="52" y="110"/>
                    <a:pt x="39" y="126"/>
                    <a:pt x="30" y="143"/>
                  </a:cubicBezTo>
                  <a:cubicBezTo>
                    <a:pt x="29" y="144"/>
                    <a:pt x="28" y="146"/>
                    <a:pt x="27" y="147"/>
                  </a:cubicBezTo>
                  <a:cubicBezTo>
                    <a:pt x="25" y="151"/>
                    <a:pt x="23" y="154"/>
                    <a:pt x="21" y="158"/>
                  </a:cubicBezTo>
                  <a:cubicBezTo>
                    <a:pt x="0" y="205"/>
                    <a:pt x="32" y="238"/>
                    <a:pt x="69" y="243"/>
                  </a:cubicBezTo>
                  <a:cubicBezTo>
                    <a:pt x="75" y="244"/>
                    <a:pt x="82" y="244"/>
                    <a:pt x="88" y="243"/>
                  </a:cubicBezTo>
                  <a:cubicBezTo>
                    <a:pt x="92" y="242"/>
                    <a:pt x="96" y="242"/>
                    <a:pt x="100" y="240"/>
                  </a:cubicBezTo>
                  <a:cubicBezTo>
                    <a:pt x="100" y="241"/>
                    <a:pt x="100" y="242"/>
                    <a:pt x="101" y="243"/>
                  </a:cubicBezTo>
                  <a:cubicBezTo>
                    <a:pt x="101" y="244"/>
                    <a:pt x="101" y="246"/>
                    <a:pt x="102" y="247"/>
                  </a:cubicBezTo>
                  <a:cubicBezTo>
                    <a:pt x="104" y="258"/>
                    <a:pt x="103" y="270"/>
                    <a:pt x="91" y="285"/>
                  </a:cubicBezTo>
                  <a:cubicBezTo>
                    <a:pt x="91" y="284"/>
                    <a:pt x="91" y="284"/>
                    <a:pt x="91" y="284"/>
                  </a:cubicBezTo>
                  <a:cubicBezTo>
                    <a:pt x="92" y="280"/>
                    <a:pt x="89" y="276"/>
                    <a:pt x="85" y="275"/>
                  </a:cubicBezTo>
                  <a:cubicBezTo>
                    <a:pt x="84" y="275"/>
                    <a:pt x="82" y="276"/>
                    <a:pt x="81" y="277"/>
                  </a:cubicBezTo>
                  <a:cubicBezTo>
                    <a:pt x="81" y="277"/>
                    <a:pt x="81" y="277"/>
                    <a:pt x="81" y="278"/>
                  </a:cubicBezTo>
                  <a:cubicBezTo>
                    <a:pt x="74" y="285"/>
                    <a:pt x="75" y="295"/>
                    <a:pt x="81" y="300"/>
                  </a:cubicBezTo>
                  <a:cubicBezTo>
                    <a:pt x="82" y="301"/>
                    <a:pt x="84" y="302"/>
                    <a:pt x="85" y="303"/>
                  </a:cubicBezTo>
                  <a:cubicBezTo>
                    <a:pt x="88" y="304"/>
                    <a:pt x="92" y="305"/>
                    <a:pt x="97" y="304"/>
                  </a:cubicBezTo>
                  <a:cubicBezTo>
                    <a:pt x="120" y="297"/>
                    <a:pt x="117" y="271"/>
                    <a:pt x="110" y="247"/>
                  </a:cubicBezTo>
                  <a:cubicBezTo>
                    <a:pt x="109" y="246"/>
                    <a:pt x="109" y="244"/>
                    <a:pt x="109" y="243"/>
                  </a:cubicBezTo>
                  <a:cubicBezTo>
                    <a:pt x="108" y="241"/>
                    <a:pt x="107" y="239"/>
                    <a:pt x="107" y="238"/>
                  </a:cubicBezTo>
                  <a:cubicBezTo>
                    <a:pt x="117" y="233"/>
                    <a:pt x="127" y="226"/>
                    <a:pt x="134" y="215"/>
                  </a:cubicBezTo>
                  <a:cubicBezTo>
                    <a:pt x="154" y="188"/>
                    <a:pt x="117" y="163"/>
                    <a:pt x="85" y="164"/>
                  </a:cubicBezTo>
                  <a:cubicBezTo>
                    <a:pt x="84" y="164"/>
                    <a:pt x="84" y="164"/>
                    <a:pt x="83" y="164"/>
                  </a:cubicBezTo>
                  <a:cubicBezTo>
                    <a:pt x="83" y="159"/>
                    <a:pt x="82" y="155"/>
                    <a:pt x="81" y="151"/>
                  </a:cubicBezTo>
                  <a:cubicBezTo>
                    <a:pt x="81" y="149"/>
                    <a:pt x="81" y="148"/>
                    <a:pt x="80" y="147"/>
                  </a:cubicBezTo>
                  <a:cubicBezTo>
                    <a:pt x="80" y="146"/>
                    <a:pt x="80" y="144"/>
                    <a:pt x="80" y="143"/>
                  </a:cubicBezTo>
                  <a:cubicBezTo>
                    <a:pt x="77" y="131"/>
                    <a:pt x="75" y="119"/>
                    <a:pt x="72" y="108"/>
                  </a:cubicBezTo>
                  <a:cubicBezTo>
                    <a:pt x="71" y="103"/>
                    <a:pt x="69" y="97"/>
                    <a:pt x="67" y="92"/>
                  </a:cubicBezTo>
                  <a:cubicBezTo>
                    <a:pt x="73" y="81"/>
                    <a:pt x="78" y="71"/>
                    <a:pt x="81" y="60"/>
                  </a:cubicBezTo>
                  <a:cubicBezTo>
                    <a:pt x="83" y="53"/>
                    <a:pt x="85" y="46"/>
                    <a:pt x="85" y="39"/>
                  </a:cubicBezTo>
                  <a:cubicBezTo>
                    <a:pt x="85" y="35"/>
                    <a:pt x="85" y="32"/>
                    <a:pt x="85" y="29"/>
                  </a:cubicBezTo>
                  <a:cubicBezTo>
                    <a:pt x="85" y="23"/>
                    <a:pt x="83" y="17"/>
                    <a:pt x="81" y="11"/>
                  </a:cubicBezTo>
                  <a:close/>
                  <a:moveTo>
                    <a:pt x="109" y="225"/>
                  </a:moveTo>
                  <a:cubicBezTo>
                    <a:pt x="107" y="226"/>
                    <a:pt x="105" y="228"/>
                    <a:pt x="103" y="228"/>
                  </a:cubicBezTo>
                  <a:cubicBezTo>
                    <a:pt x="101" y="222"/>
                    <a:pt x="98" y="216"/>
                    <a:pt x="97" y="213"/>
                  </a:cubicBezTo>
                  <a:cubicBezTo>
                    <a:pt x="92" y="200"/>
                    <a:pt x="88" y="187"/>
                    <a:pt x="85" y="174"/>
                  </a:cubicBezTo>
                  <a:cubicBezTo>
                    <a:pt x="115" y="174"/>
                    <a:pt x="144" y="202"/>
                    <a:pt x="109" y="225"/>
                  </a:cubicBezTo>
                  <a:close/>
                  <a:moveTo>
                    <a:pt x="76" y="143"/>
                  </a:moveTo>
                  <a:cubicBezTo>
                    <a:pt x="76" y="144"/>
                    <a:pt x="76" y="146"/>
                    <a:pt x="77" y="147"/>
                  </a:cubicBezTo>
                  <a:cubicBezTo>
                    <a:pt x="77" y="148"/>
                    <a:pt x="77" y="150"/>
                    <a:pt x="78" y="151"/>
                  </a:cubicBezTo>
                  <a:cubicBezTo>
                    <a:pt x="78" y="155"/>
                    <a:pt x="79" y="160"/>
                    <a:pt x="80" y="164"/>
                  </a:cubicBezTo>
                  <a:cubicBezTo>
                    <a:pt x="64" y="165"/>
                    <a:pt x="50" y="173"/>
                    <a:pt x="45" y="189"/>
                  </a:cubicBezTo>
                  <a:cubicBezTo>
                    <a:pt x="44" y="192"/>
                    <a:pt x="49" y="194"/>
                    <a:pt x="51" y="191"/>
                  </a:cubicBezTo>
                  <a:cubicBezTo>
                    <a:pt x="59" y="180"/>
                    <a:pt x="70" y="175"/>
                    <a:pt x="81" y="174"/>
                  </a:cubicBezTo>
                  <a:cubicBezTo>
                    <a:pt x="81" y="174"/>
                    <a:pt x="82" y="174"/>
                    <a:pt x="82" y="174"/>
                  </a:cubicBezTo>
                  <a:cubicBezTo>
                    <a:pt x="83" y="180"/>
                    <a:pt x="84" y="186"/>
                    <a:pt x="85" y="192"/>
                  </a:cubicBezTo>
                  <a:cubicBezTo>
                    <a:pt x="87" y="199"/>
                    <a:pt x="88" y="207"/>
                    <a:pt x="91" y="214"/>
                  </a:cubicBezTo>
                  <a:cubicBezTo>
                    <a:pt x="92" y="220"/>
                    <a:pt x="94" y="226"/>
                    <a:pt x="96" y="231"/>
                  </a:cubicBezTo>
                  <a:cubicBezTo>
                    <a:pt x="93" y="232"/>
                    <a:pt x="89" y="233"/>
                    <a:pt x="85" y="233"/>
                  </a:cubicBezTo>
                  <a:cubicBezTo>
                    <a:pt x="84" y="233"/>
                    <a:pt x="82" y="233"/>
                    <a:pt x="81" y="233"/>
                  </a:cubicBezTo>
                  <a:cubicBezTo>
                    <a:pt x="67" y="233"/>
                    <a:pt x="52" y="228"/>
                    <a:pt x="41" y="223"/>
                  </a:cubicBezTo>
                  <a:cubicBezTo>
                    <a:pt x="9" y="206"/>
                    <a:pt x="24" y="170"/>
                    <a:pt x="36" y="147"/>
                  </a:cubicBezTo>
                  <a:cubicBezTo>
                    <a:pt x="36" y="146"/>
                    <a:pt x="36" y="145"/>
                    <a:pt x="37" y="144"/>
                  </a:cubicBezTo>
                  <a:cubicBezTo>
                    <a:pt x="37" y="144"/>
                    <a:pt x="37" y="143"/>
                    <a:pt x="38" y="143"/>
                  </a:cubicBezTo>
                  <a:cubicBezTo>
                    <a:pt x="45" y="130"/>
                    <a:pt x="54" y="116"/>
                    <a:pt x="63" y="100"/>
                  </a:cubicBezTo>
                  <a:cubicBezTo>
                    <a:pt x="67" y="114"/>
                    <a:pt x="72" y="129"/>
                    <a:pt x="76" y="143"/>
                  </a:cubicBezTo>
                  <a:close/>
                  <a:moveTo>
                    <a:pt x="76" y="43"/>
                  </a:moveTo>
                  <a:cubicBezTo>
                    <a:pt x="76" y="44"/>
                    <a:pt x="75" y="46"/>
                    <a:pt x="75" y="47"/>
                  </a:cubicBezTo>
                  <a:cubicBezTo>
                    <a:pt x="75" y="47"/>
                    <a:pt x="75" y="48"/>
                    <a:pt x="75" y="48"/>
                  </a:cubicBezTo>
                  <a:cubicBezTo>
                    <a:pt x="74" y="57"/>
                    <a:pt x="71" y="66"/>
                    <a:pt x="68" y="75"/>
                  </a:cubicBezTo>
                  <a:cubicBezTo>
                    <a:pt x="67" y="78"/>
                    <a:pt x="66" y="81"/>
                    <a:pt x="65" y="83"/>
                  </a:cubicBezTo>
                  <a:cubicBezTo>
                    <a:pt x="61" y="71"/>
                    <a:pt x="58" y="59"/>
                    <a:pt x="57" y="47"/>
                  </a:cubicBezTo>
                  <a:cubicBezTo>
                    <a:pt x="57" y="46"/>
                    <a:pt x="56" y="44"/>
                    <a:pt x="56" y="43"/>
                  </a:cubicBezTo>
                  <a:cubicBezTo>
                    <a:pt x="56" y="35"/>
                    <a:pt x="56" y="27"/>
                    <a:pt x="57" y="19"/>
                  </a:cubicBezTo>
                  <a:cubicBezTo>
                    <a:pt x="58" y="12"/>
                    <a:pt x="64" y="13"/>
                    <a:pt x="77" y="23"/>
                  </a:cubicBezTo>
                  <a:cubicBezTo>
                    <a:pt x="77" y="30"/>
                    <a:pt x="77" y="36"/>
                    <a:pt x="76" y="4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6"/>
            <p:cNvSpPr/>
            <p:nvPr/>
          </p:nvSpPr>
          <p:spPr bwMode="auto">
            <a:xfrm>
              <a:off x="735" y="774"/>
              <a:ext cx="61" cy="52"/>
            </a:xfrm>
            <a:custGeom>
              <a:avLst/>
              <a:gdLst>
                <a:gd name="T0" fmla="*/ 25 w 28"/>
                <a:gd name="T1" fmla="*/ 23 h 24"/>
                <a:gd name="T2" fmla="*/ 27 w 28"/>
                <a:gd name="T3" fmla="*/ 21 h 24"/>
                <a:gd name="T4" fmla="*/ 3 w 28"/>
                <a:gd name="T5" fmla="*/ 1 h 24"/>
                <a:gd name="T6" fmla="*/ 2 w 28"/>
                <a:gd name="T7" fmla="*/ 4 h 24"/>
                <a:gd name="T8" fmla="*/ 25 w 28"/>
                <a:gd name="T9" fmla="*/ 23 h 24"/>
              </a:gdLst>
              <a:ahLst/>
              <a:cxnLst>
                <a:cxn ang="0">
                  <a:pos x="T0" y="T1"/>
                </a:cxn>
                <a:cxn ang="0">
                  <a:pos x="T2" y="T3"/>
                </a:cxn>
                <a:cxn ang="0">
                  <a:pos x="T4" y="T5"/>
                </a:cxn>
                <a:cxn ang="0">
                  <a:pos x="T6" y="T7"/>
                </a:cxn>
                <a:cxn ang="0">
                  <a:pos x="T8" y="T9"/>
                </a:cxn>
              </a:cxnLst>
              <a:rect l="0" t="0" r="r" b="b"/>
              <a:pathLst>
                <a:path w="28" h="24">
                  <a:moveTo>
                    <a:pt x="25" y="23"/>
                  </a:moveTo>
                  <a:cubicBezTo>
                    <a:pt x="26" y="24"/>
                    <a:pt x="28" y="23"/>
                    <a:pt x="27" y="21"/>
                  </a:cubicBezTo>
                  <a:cubicBezTo>
                    <a:pt x="24" y="10"/>
                    <a:pt x="13" y="4"/>
                    <a:pt x="3" y="1"/>
                  </a:cubicBezTo>
                  <a:cubicBezTo>
                    <a:pt x="1" y="0"/>
                    <a:pt x="0" y="3"/>
                    <a:pt x="2" y="4"/>
                  </a:cubicBezTo>
                  <a:cubicBezTo>
                    <a:pt x="10" y="10"/>
                    <a:pt x="17" y="17"/>
                    <a:pt x="25" y="2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7"/>
            <p:cNvSpPr/>
            <p:nvPr/>
          </p:nvSpPr>
          <p:spPr bwMode="auto">
            <a:xfrm>
              <a:off x="759" y="748"/>
              <a:ext cx="76" cy="50"/>
            </a:xfrm>
            <a:custGeom>
              <a:avLst/>
              <a:gdLst>
                <a:gd name="T0" fmla="*/ 3 w 35"/>
                <a:gd name="T1" fmla="*/ 1 h 23"/>
                <a:gd name="T2" fmla="*/ 3 w 35"/>
                <a:gd name="T3" fmla="*/ 5 h 23"/>
                <a:gd name="T4" fmla="*/ 17 w 35"/>
                <a:gd name="T5" fmla="*/ 11 h 23"/>
                <a:gd name="T6" fmla="*/ 31 w 35"/>
                <a:gd name="T7" fmla="*/ 22 h 23"/>
                <a:gd name="T8" fmla="*/ 34 w 35"/>
                <a:gd name="T9" fmla="*/ 20 h 23"/>
                <a:gd name="T10" fmla="*/ 3 w 35"/>
                <a:gd name="T11" fmla="*/ 1 h 23"/>
              </a:gdLst>
              <a:ahLst/>
              <a:cxnLst>
                <a:cxn ang="0">
                  <a:pos x="T0" y="T1"/>
                </a:cxn>
                <a:cxn ang="0">
                  <a:pos x="T2" y="T3"/>
                </a:cxn>
                <a:cxn ang="0">
                  <a:pos x="T4" y="T5"/>
                </a:cxn>
                <a:cxn ang="0">
                  <a:pos x="T6" y="T7"/>
                </a:cxn>
                <a:cxn ang="0">
                  <a:pos x="T8" y="T9"/>
                </a:cxn>
                <a:cxn ang="0">
                  <a:pos x="T10" y="T11"/>
                </a:cxn>
              </a:cxnLst>
              <a:rect l="0" t="0" r="r" b="b"/>
              <a:pathLst>
                <a:path w="35" h="23">
                  <a:moveTo>
                    <a:pt x="3" y="1"/>
                  </a:moveTo>
                  <a:cubicBezTo>
                    <a:pt x="1" y="1"/>
                    <a:pt x="0" y="4"/>
                    <a:pt x="3" y="5"/>
                  </a:cubicBezTo>
                  <a:cubicBezTo>
                    <a:pt x="8" y="6"/>
                    <a:pt x="13" y="8"/>
                    <a:pt x="17" y="11"/>
                  </a:cubicBezTo>
                  <a:cubicBezTo>
                    <a:pt x="22" y="15"/>
                    <a:pt x="26" y="19"/>
                    <a:pt x="31" y="22"/>
                  </a:cubicBezTo>
                  <a:cubicBezTo>
                    <a:pt x="33" y="23"/>
                    <a:pt x="35" y="22"/>
                    <a:pt x="34" y="20"/>
                  </a:cubicBezTo>
                  <a:cubicBezTo>
                    <a:pt x="30" y="8"/>
                    <a:pt x="16" y="0"/>
                    <a:pt x="3" y="1"/>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47" name="Rectangle 47"/>
          <p:cNvSpPr/>
          <p:nvPr/>
        </p:nvSpPr>
        <p:spPr>
          <a:xfrm>
            <a:off x="1288212" y="759990"/>
            <a:ext cx="2883803" cy="492443"/>
          </a:xfrm>
          <a:prstGeom prst="rect">
            <a:avLst/>
          </a:prstGeom>
        </p:spPr>
        <p:txBody>
          <a:bodyPr wrap="none" lIns="0" tIns="0" rIns="0" bIns="0">
            <a:spAutoFit/>
          </a:bodyPr>
          <a:lstStyle/>
          <a:p>
            <a:r>
              <a:rPr lang="zh-CN" altLang="en-US" sz="3200" b="1" dirty="0">
                <a:solidFill>
                  <a:schemeClr val="bg1"/>
                </a:solidFill>
                <a:latin typeface="方正静蕾简体" pitchFamily="2" charset="-122"/>
                <a:ea typeface="方正静蕾简体" pitchFamily="2" charset="-122"/>
                <a:cs typeface="Arial" panose="020B0604020202020204" pitchFamily="34" charset="0"/>
              </a:rPr>
              <a:t>添加你的小标题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 name="组合 94"/>
          <p:cNvGrpSpPr/>
          <p:nvPr/>
        </p:nvGrpSpPr>
        <p:grpSpPr>
          <a:xfrm>
            <a:off x="5316552" y="2232600"/>
            <a:ext cx="2495414" cy="2272873"/>
            <a:chOff x="5615965" y="1986672"/>
            <a:chExt cx="2670175" cy="2432050"/>
          </a:xfrm>
        </p:grpSpPr>
        <p:sp>
          <p:nvSpPr>
            <p:cNvPr id="73" name="Freeform 53"/>
            <p:cNvSpPr/>
            <p:nvPr/>
          </p:nvSpPr>
          <p:spPr bwMode="auto">
            <a:xfrm>
              <a:off x="6508140" y="1986672"/>
              <a:ext cx="885825" cy="2432050"/>
            </a:xfrm>
            <a:custGeom>
              <a:avLst/>
              <a:gdLst>
                <a:gd name="T0" fmla="*/ 231 w 236"/>
                <a:gd name="T1" fmla="*/ 324 h 647"/>
                <a:gd name="T2" fmla="*/ 225 w 236"/>
                <a:gd name="T3" fmla="*/ 324 h 647"/>
                <a:gd name="T4" fmla="*/ 193 w 236"/>
                <a:gd name="T5" fmla="*/ 547 h 647"/>
                <a:gd name="T6" fmla="*/ 158 w 236"/>
                <a:gd name="T7" fmla="*/ 613 h 647"/>
                <a:gd name="T8" fmla="*/ 138 w 236"/>
                <a:gd name="T9" fmla="*/ 631 h 647"/>
                <a:gd name="T10" fmla="*/ 118 w 236"/>
                <a:gd name="T11" fmla="*/ 636 h 647"/>
                <a:gd name="T12" fmla="*/ 98 w 236"/>
                <a:gd name="T13" fmla="*/ 631 h 647"/>
                <a:gd name="T14" fmla="*/ 64 w 236"/>
                <a:gd name="T15" fmla="*/ 593 h 647"/>
                <a:gd name="T16" fmla="*/ 25 w 236"/>
                <a:gd name="T17" fmla="*/ 481 h 647"/>
                <a:gd name="T18" fmla="*/ 11 w 236"/>
                <a:gd name="T19" fmla="*/ 324 h 647"/>
                <a:gd name="T20" fmla="*/ 43 w 236"/>
                <a:gd name="T21" fmla="*/ 101 h 647"/>
                <a:gd name="T22" fmla="*/ 78 w 236"/>
                <a:gd name="T23" fmla="*/ 34 h 647"/>
                <a:gd name="T24" fmla="*/ 98 w 236"/>
                <a:gd name="T25" fmla="*/ 17 h 647"/>
                <a:gd name="T26" fmla="*/ 118 w 236"/>
                <a:gd name="T27" fmla="*/ 11 h 647"/>
                <a:gd name="T28" fmla="*/ 138 w 236"/>
                <a:gd name="T29" fmla="*/ 17 h 647"/>
                <a:gd name="T30" fmla="*/ 172 w 236"/>
                <a:gd name="T31" fmla="*/ 55 h 647"/>
                <a:gd name="T32" fmla="*/ 211 w 236"/>
                <a:gd name="T33" fmla="*/ 167 h 647"/>
                <a:gd name="T34" fmla="*/ 225 w 236"/>
                <a:gd name="T35" fmla="*/ 324 h 647"/>
                <a:gd name="T36" fmla="*/ 231 w 236"/>
                <a:gd name="T37" fmla="*/ 324 h 647"/>
                <a:gd name="T38" fmla="*/ 236 w 236"/>
                <a:gd name="T39" fmla="*/ 324 h 647"/>
                <a:gd name="T40" fmla="*/ 203 w 236"/>
                <a:gd name="T41" fmla="*/ 97 h 647"/>
                <a:gd name="T42" fmla="*/ 166 w 236"/>
                <a:gd name="T43" fmla="*/ 27 h 647"/>
                <a:gd name="T44" fmla="*/ 144 w 236"/>
                <a:gd name="T45" fmla="*/ 8 h 647"/>
                <a:gd name="T46" fmla="*/ 118 w 236"/>
                <a:gd name="T47" fmla="*/ 0 h 647"/>
                <a:gd name="T48" fmla="*/ 93 w 236"/>
                <a:gd name="T49" fmla="*/ 8 h 647"/>
                <a:gd name="T50" fmla="*/ 55 w 236"/>
                <a:gd name="T51" fmla="*/ 49 h 647"/>
                <a:gd name="T52" fmla="*/ 15 w 236"/>
                <a:gd name="T53" fmla="*/ 164 h 647"/>
                <a:gd name="T54" fmla="*/ 0 w 236"/>
                <a:gd name="T55" fmla="*/ 324 h 647"/>
                <a:gd name="T56" fmla="*/ 33 w 236"/>
                <a:gd name="T57" fmla="*/ 551 h 647"/>
                <a:gd name="T58" fmla="*/ 70 w 236"/>
                <a:gd name="T59" fmla="*/ 620 h 647"/>
                <a:gd name="T60" fmla="*/ 93 w 236"/>
                <a:gd name="T61" fmla="*/ 640 h 647"/>
                <a:gd name="T62" fmla="*/ 118 w 236"/>
                <a:gd name="T63" fmla="*/ 647 h 647"/>
                <a:gd name="T64" fmla="*/ 144 w 236"/>
                <a:gd name="T65" fmla="*/ 640 h 647"/>
                <a:gd name="T66" fmla="*/ 181 w 236"/>
                <a:gd name="T67" fmla="*/ 599 h 647"/>
                <a:gd name="T68" fmla="*/ 221 w 236"/>
                <a:gd name="T69" fmla="*/ 483 h 647"/>
                <a:gd name="T70" fmla="*/ 236 w 236"/>
                <a:gd name="T71" fmla="*/ 324 h 647"/>
                <a:gd name="T72" fmla="*/ 231 w 236"/>
                <a:gd name="T73" fmla="*/ 324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36" h="647">
                  <a:moveTo>
                    <a:pt x="231" y="324"/>
                  </a:moveTo>
                  <a:cubicBezTo>
                    <a:pt x="225" y="324"/>
                    <a:pt x="225" y="324"/>
                    <a:pt x="225" y="324"/>
                  </a:cubicBezTo>
                  <a:cubicBezTo>
                    <a:pt x="225" y="411"/>
                    <a:pt x="213" y="490"/>
                    <a:pt x="193" y="547"/>
                  </a:cubicBezTo>
                  <a:cubicBezTo>
                    <a:pt x="183" y="575"/>
                    <a:pt x="171" y="598"/>
                    <a:pt x="158" y="613"/>
                  </a:cubicBezTo>
                  <a:cubicBezTo>
                    <a:pt x="151" y="621"/>
                    <a:pt x="145" y="627"/>
                    <a:pt x="138" y="631"/>
                  </a:cubicBezTo>
                  <a:cubicBezTo>
                    <a:pt x="131" y="634"/>
                    <a:pt x="125" y="636"/>
                    <a:pt x="118" y="636"/>
                  </a:cubicBezTo>
                  <a:cubicBezTo>
                    <a:pt x="111" y="636"/>
                    <a:pt x="105" y="634"/>
                    <a:pt x="98" y="631"/>
                  </a:cubicBezTo>
                  <a:cubicBezTo>
                    <a:pt x="86" y="624"/>
                    <a:pt x="75" y="611"/>
                    <a:pt x="64" y="593"/>
                  </a:cubicBezTo>
                  <a:cubicBezTo>
                    <a:pt x="48" y="566"/>
                    <a:pt x="35" y="527"/>
                    <a:pt x="25" y="481"/>
                  </a:cubicBezTo>
                  <a:cubicBezTo>
                    <a:pt x="16" y="435"/>
                    <a:pt x="11" y="381"/>
                    <a:pt x="11" y="324"/>
                  </a:cubicBezTo>
                  <a:cubicBezTo>
                    <a:pt x="11" y="237"/>
                    <a:pt x="23" y="158"/>
                    <a:pt x="43" y="101"/>
                  </a:cubicBezTo>
                  <a:cubicBezTo>
                    <a:pt x="53" y="72"/>
                    <a:pt x="65" y="50"/>
                    <a:pt x="78" y="34"/>
                  </a:cubicBezTo>
                  <a:cubicBezTo>
                    <a:pt x="85" y="27"/>
                    <a:pt x="91" y="21"/>
                    <a:pt x="98" y="17"/>
                  </a:cubicBezTo>
                  <a:cubicBezTo>
                    <a:pt x="105" y="13"/>
                    <a:pt x="111" y="11"/>
                    <a:pt x="118" y="11"/>
                  </a:cubicBezTo>
                  <a:cubicBezTo>
                    <a:pt x="125" y="11"/>
                    <a:pt x="131" y="13"/>
                    <a:pt x="138" y="17"/>
                  </a:cubicBezTo>
                  <a:cubicBezTo>
                    <a:pt x="150" y="24"/>
                    <a:pt x="161" y="37"/>
                    <a:pt x="172" y="55"/>
                  </a:cubicBezTo>
                  <a:cubicBezTo>
                    <a:pt x="188" y="82"/>
                    <a:pt x="201" y="120"/>
                    <a:pt x="211" y="167"/>
                  </a:cubicBezTo>
                  <a:cubicBezTo>
                    <a:pt x="220" y="213"/>
                    <a:pt x="225" y="267"/>
                    <a:pt x="225" y="324"/>
                  </a:cubicBezTo>
                  <a:cubicBezTo>
                    <a:pt x="231" y="324"/>
                    <a:pt x="231" y="324"/>
                    <a:pt x="231" y="324"/>
                  </a:cubicBezTo>
                  <a:cubicBezTo>
                    <a:pt x="236" y="324"/>
                    <a:pt x="236" y="324"/>
                    <a:pt x="236" y="324"/>
                  </a:cubicBezTo>
                  <a:cubicBezTo>
                    <a:pt x="236" y="235"/>
                    <a:pt x="224" y="155"/>
                    <a:pt x="203" y="97"/>
                  </a:cubicBezTo>
                  <a:cubicBezTo>
                    <a:pt x="193" y="68"/>
                    <a:pt x="180" y="44"/>
                    <a:pt x="166" y="27"/>
                  </a:cubicBezTo>
                  <a:cubicBezTo>
                    <a:pt x="159" y="19"/>
                    <a:pt x="152" y="12"/>
                    <a:pt x="144" y="8"/>
                  </a:cubicBezTo>
                  <a:cubicBezTo>
                    <a:pt x="135" y="3"/>
                    <a:pt x="127" y="0"/>
                    <a:pt x="118" y="0"/>
                  </a:cubicBezTo>
                  <a:cubicBezTo>
                    <a:pt x="109" y="0"/>
                    <a:pt x="101" y="3"/>
                    <a:pt x="93" y="8"/>
                  </a:cubicBezTo>
                  <a:cubicBezTo>
                    <a:pt x="78" y="16"/>
                    <a:pt x="66" y="30"/>
                    <a:pt x="55" y="49"/>
                  </a:cubicBezTo>
                  <a:cubicBezTo>
                    <a:pt x="38" y="78"/>
                    <a:pt x="24" y="117"/>
                    <a:pt x="15" y="164"/>
                  </a:cubicBezTo>
                  <a:cubicBezTo>
                    <a:pt x="5" y="211"/>
                    <a:pt x="0" y="266"/>
                    <a:pt x="0" y="324"/>
                  </a:cubicBezTo>
                  <a:cubicBezTo>
                    <a:pt x="0" y="412"/>
                    <a:pt x="12" y="492"/>
                    <a:pt x="33" y="551"/>
                  </a:cubicBezTo>
                  <a:cubicBezTo>
                    <a:pt x="43" y="580"/>
                    <a:pt x="56" y="604"/>
                    <a:pt x="70" y="620"/>
                  </a:cubicBezTo>
                  <a:cubicBezTo>
                    <a:pt x="77" y="629"/>
                    <a:pt x="84" y="635"/>
                    <a:pt x="93" y="640"/>
                  </a:cubicBezTo>
                  <a:cubicBezTo>
                    <a:pt x="101" y="645"/>
                    <a:pt x="109" y="647"/>
                    <a:pt x="118" y="647"/>
                  </a:cubicBezTo>
                  <a:cubicBezTo>
                    <a:pt x="127" y="647"/>
                    <a:pt x="135" y="645"/>
                    <a:pt x="144" y="640"/>
                  </a:cubicBezTo>
                  <a:cubicBezTo>
                    <a:pt x="158" y="632"/>
                    <a:pt x="170" y="618"/>
                    <a:pt x="181" y="599"/>
                  </a:cubicBezTo>
                  <a:cubicBezTo>
                    <a:pt x="198" y="570"/>
                    <a:pt x="212" y="530"/>
                    <a:pt x="221" y="483"/>
                  </a:cubicBezTo>
                  <a:cubicBezTo>
                    <a:pt x="231" y="436"/>
                    <a:pt x="236" y="382"/>
                    <a:pt x="236" y="324"/>
                  </a:cubicBezTo>
                  <a:lnTo>
                    <a:pt x="231" y="324"/>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4" name="Freeform 54"/>
            <p:cNvSpPr/>
            <p:nvPr/>
          </p:nvSpPr>
          <p:spPr bwMode="auto">
            <a:xfrm>
              <a:off x="5992202" y="2258134"/>
              <a:ext cx="1917700" cy="1893888"/>
            </a:xfrm>
            <a:custGeom>
              <a:avLst/>
              <a:gdLst>
                <a:gd name="T0" fmla="*/ 339 w 510"/>
                <a:gd name="T1" fmla="*/ 320 h 504"/>
                <a:gd name="T2" fmla="*/ 335 w 510"/>
                <a:gd name="T3" fmla="*/ 316 h 504"/>
                <a:gd name="T4" fmla="*/ 177 w 510"/>
                <a:gd name="T5" fmla="*/ 445 h 504"/>
                <a:gd name="T6" fmla="*/ 107 w 510"/>
                <a:gd name="T7" fmla="*/ 480 h 504"/>
                <a:gd name="T8" fmla="*/ 53 w 510"/>
                <a:gd name="T9" fmla="*/ 493 h 504"/>
                <a:gd name="T10" fmla="*/ 24 w 510"/>
                <a:gd name="T11" fmla="*/ 484 h 504"/>
                <a:gd name="T12" fmla="*/ 15 w 510"/>
                <a:gd name="T13" fmla="*/ 471 h 504"/>
                <a:gd name="T14" fmla="*/ 11 w 510"/>
                <a:gd name="T15" fmla="*/ 452 h 504"/>
                <a:gd name="T16" fmla="*/ 22 w 510"/>
                <a:gd name="T17" fmla="*/ 401 h 504"/>
                <a:gd name="T18" fmla="*/ 175 w 510"/>
                <a:gd name="T19" fmla="*/ 187 h 504"/>
                <a:gd name="T20" fmla="*/ 333 w 510"/>
                <a:gd name="T21" fmla="*/ 59 h 504"/>
                <a:gd name="T22" fmla="*/ 403 w 510"/>
                <a:gd name="T23" fmla="*/ 23 h 504"/>
                <a:gd name="T24" fmla="*/ 457 w 510"/>
                <a:gd name="T25" fmla="*/ 11 h 504"/>
                <a:gd name="T26" fmla="*/ 486 w 510"/>
                <a:gd name="T27" fmla="*/ 19 h 504"/>
                <a:gd name="T28" fmla="*/ 496 w 510"/>
                <a:gd name="T29" fmla="*/ 32 h 504"/>
                <a:gd name="T30" fmla="*/ 499 w 510"/>
                <a:gd name="T31" fmla="*/ 52 h 504"/>
                <a:gd name="T32" fmla="*/ 488 w 510"/>
                <a:gd name="T33" fmla="*/ 102 h 504"/>
                <a:gd name="T34" fmla="*/ 335 w 510"/>
                <a:gd name="T35" fmla="*/ 316 h 504"/>
                <a:gd name="T36" fmla="*/ 339 w 510"/>
                <a:gd name="T37" fmla="*/ 320 h 504"/>
                <a:gd name="T38" fmla="*/ 343 w 510"/>
                <a:gd name="T39" fmla="*/ 324 h 504"/>
                <a:gd name="T40" fmla="*/ 465 w 510"/>
                <a:gd name="T41" fmla="*/ 172 h 504"/>
                <a:gd name="T42" fmla="*/ 498 w 510"/>
                <a:gd name="T43" fmla="*/ 106 h 504"/>
                <a:gd name="T44" fmla="*/ 510 w 510"/>
                <a:gd name="T45" fmla="*/ 52 h 504"/>
                <a:gd name="T46" fmla="*/ 506 w 510"/>
                <a:gd name="T47" fmla="*/ 28 h 504"/>
                <a:gd name="T48" fmla="*/ 493 w 510"/>
                <a:gd name="T49" fmla="*/ 11 h 504"/>
                <a:gd name="T50" fmla="*/ 457 w 510"/>
                <a:gd name="T51" fmla="*/ 0 h 504"/>
                <a:gd name="T52" fmla="*/ 399 w 510"/>
                <a:gd name="T53" fmla="*/ 13 h 504"/>
                <a:gd name="T54" fmla="*/ 167 w 510"/>
                <a:gd name="T55" fmla="*/ 180 h 504"/>
                <a:gd name="T56" fmla="*/ 46 w 510"/>
                <a:gd name="T57" fmla="*/ 331 h 504"/>
                <a:gd name="T58" fmla="*/ 12 w 510"/>
                <a:gd name="T59" fmla="*/ 397 h 504"/>
                <a:gd name="T60" fmla="*/ 0 w 510"/>
                <a:gd name="T61" fmla="*/ 452 h 504"/>
                <a:gd name="T62" fmla="*/ 4 w 510"/>
                <a:gd name="T63" fmla="*/ 475 h 504"/>
                <a:gd name="T64" fmla="*/ 17 w 510"/>
                <a:gd name="T65" fmla="*/ 493 h 504"/>
                <a:gd name="T66" fmla="*/ 53 w 510"/>
                <a:gd name="T67" fmla="*/ 504 h 504"/>
                <a:gd name="T68" fmla="*/ 111 w 510"/>
                <a:gd name="T69" fmla="*/ 491 h 504"/>
                <a:gd name="T70" fmla="*/ 343 w 510"/>
                <a:gd name="T71" fmla="*/ 324 h 504"/>
                <a:gd name="T72" fmla="*/ 339 w 510"/>
                <a:gd name="T73" fmla="*/ 320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10" h="504">
                  <a:moveTo>
                    <a:pt x="339" y="320"/>
                  </a:moveTo>
                  <a:cubicBezTo>
                    <a:pt x="335" y="316"/>
                    <a:pt x="335" y="316"/>
                    <a:pt x="335" y="316"/>
                  </a:cubicBezTo>
                  <a:cubicBezTo>
                    <a:pt x="282" y="370"/>
                    <a:pt x="227" y="414"/>
                    <a:pt x="177" y="445"/>
                  </a:cubicBezTo>
                  <a:cubicBezTo>
                    <a:pt x="152" y="460"/>
                    <a:pt x="128" y="472"/>
                    <a:pt x="107" y="480"/>
                  </a:cubicBezTo>
                  <a:cubicBezTo>
                    <a:pt x="86" y="489"/>
                    <a:pt x="68" y="493"/>
                    <a:pt x="53" y="493"/>
                  </a:cubicBezTo>
                  <a:cubicBezTo>
                    <a:pt x="40" y="493"/>
                    <a:pt x="31" y="490"/>
                    <a:pt x="24" y="484"/>
                  </a:cubicBezTo>
                  <a:cubicBezTo>
                    <a:pt x="20" y="481"/>
                    <a:pt x="17" y="477"/>
                    <a:pt x="15" y="471"/>
                  </a:cubicBezTo>
                  <a:cubicBezTo>
                    <a:pt x="12" y="466"/>
                    <a:pt x="11" y="459"/>
                    <a:pt x="11" y="452"/>
                  </a:cubicBezTo>
                  <a:cubicBezTo>
                    <a:pt x="11" y="438"/>
                    <a:pt x="15" y="421"/>
                    <a:pt x="22" y="401"/>
                  </a:cubicBezTo>
                  <a:cubicBezTo>
                    <a:pt x="45" y="343"/>
                    <a:pt x="99" y="264"/>
                    <a:pt x="175" y="187"/>
                  </a:cubicBezTo>
                  <a:cubicBezTo>
                    <a:pt x="228" y="134"/>
                    <a:pt x="283" y="89"/>
                    <a:pt x="333" y="59"/>
                  </a:cubicBezTo>
                  <a:cubicBezTo>
                    <a:pt x="358" y="43"/>
                    <a:pt x="382" y="31"/>
                    <a:pt x="403" y="23"/>
                  </a:cubicBezTo>
                  <a:cubicBezTo>
                    <a:pt x="424" y="15"/>
                    <a:pt x="442" y="11"/>
                    <a:pt x="457" y="11"/>
                  </a:cubicBezTo>
                  <a:cubicBezTo>
                    <a:pt x="470" y="11"/>
                    <a:pt x="479" y="14"/>
                    <a:pt x="486" y="19"/>
                  </a:cubicBezTo>
                  <a:cubicBezTo>
                    <a:pt x="490" y="23"/>
                    <a:pt x="493" y="27"/>
                    <a:pt x="496" y="32"/>
                  </a:cubicBezTo>
                  <a:cubicBezTo>
                    <a:pt x="498" y="38"/>
                    <a:pt x="499" y="44"/>
                    <a:pt x="499" y="52"/>
                  </a:cubicBezTo>
                  <a:cubicBezTo>
                    <a:pt x="499" y="66"/>
                    <a:pt x="495" y="83"/>
                    <a:pt x="488" y="102"/>
                  </a:cubicBezTo>
                  <a:cubicBezTo>
                    <a:pt x="465" y="161"/>
                    <a:pt x="411" y="240"/>
                    <a:pt x="335" y="316"/>
                  </a:cubicBezTo>
                  <a:cubicBezTo>
                    <a:pt x="339" y="320"/>
                    <a:pt x="339" y="320"/>
                    <a:pt x="339" y="320"/>
                  </a:cubicBezTo>
                  <a:cubicBezTo>
                    <a:pt x="343" y="324"/>
                    <a:pt x="343" y="324"/>
                    <a:pt x="343" y="324"/>
                  </a:cubicBezTo>
                  <a:cubicBezTo>
                    <a:pt x="394" y="272"/>
                    <a:pt x="436" y="220"/>
                    <a:pt x="465" y="172"/>
                  </a:cubicBezTo>
                  <a:cubicBezTo>
                    <a:pt x="479" y="149"/>
                    <a:pt x="490" y="127"/>
                    <a:pt x="498" y="106"/>
                  </a:cubicBezTo>
                  <a:cubicBezTo>
                    <a:pt x="506" y="86"/>
                    <a:pt x="510" y="68"/>
                    <a:pt x="510" y="52"/>
                  </a:cubicBezTo>
                  <a:cubicBezTo>
                    <a:pt x="510" y="43"/>
                    <a:pt x="508" y="35"/>
                    <a:pt x="506" y="28"/>
                  </a:cubicBezTo>
                  <a:cubicBezTo>
                    <a:pt x="503" y="22"/>
                    <a:pt x="499" y="15"/>
                    <a:pt x="493" y="11"/>
                  </a:cubicBezTo>
                  <a:cubicBezTo>
                    <a:pt x="484" y="3"/>
                    <a:pt x="471" y="0"/>
                    <a:pt x="457" y="0"/>
                  </a:cubicBezTo>
                  <a:cubicBezTo>
                    <a:pt x="440" y="0"/>
                    <a:pt x="421" y="4"/>
                    <a:pt x="399" y="13"/>
                  </a:cubicBezTo>
                  <a:cubicBezTo>
                    <a:pt x="333" y="38"/>
                    <a:pt x="248" y="98"/>
                    <a:pt x="167" y="180"/>
                  </a:cubicBezTo>
                  <a:cubicBezTo>
                    <a:pt x="116" y="231"/>
                    <a:pt x="74" y="284"/>
                    <a:pt x="46" y="331"/>
                  </a:cubicBezTo>
                  <a:cubicBezTo>
                    <a:pt x="31" y="355"/>
                    <a:pt x="20" y="377"/>
                    <a:pt x="12" y="397"/>
                  </a:cubicBezTo>
                  <a:cubicBezTo>
                    <a:pt x="5" y="418"/>
                    <a:pt x="0" y="436"/>
                    <a:pt x="0" y="452"/>
                  </a:cubicBezTo>
                  <a:cubicBezTo>
                    <a:pt x="0" y="460"/>
                    <a:pt x="2" y="468"/>
                    <a:pt x="4" y="475"/>
                  </a:cubicBezTo>
                  <a:cubicBezTo>
                    <a:pt x="7" y="482"/>
                    <a:pt x="11" y="488"/>
                    <a:pt x="17" y="493"/>
                  </a:cubicBezTo>
                  <a:cubicBezTo>
                    <a:pt x="26" y="500"/>
                    <a:pt x="39" y="504"/>
                    <a:pt x="53" y="504"/>
                  </a:cubicBezTo>
                  <a:cubicBezTo>
                    <a:pt x="70" y="504"/>
                    <a:pt x="89" y="499"/>
                    <a:pt x="111" y="491"/>
                  </a:cubicBezTo>
                  <a:cubicBezTo>
                    <a:pt x="177" y="465"/>
                    <a:pt x="262" y="405"/>
                    <a:pt x="343" y="324"/>
                  </a:cubicBezTo>
                  <a:lnTo>
                    <a:pt x="339" y="32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5" name="Freeform 55"/>
            <p:cNvSpPr/>
            <p:nvPr/>
          </p:nvSpPr>
          <p:spPr bwMode="auto">
            <a:xfrm>
              <a:off x="5615965" y="2780422"/>
              <a:ext cx="2670175" cy="849313"/>
            </a:xfrm>
            <a:custGeom>
              <a:avLst/>
              <a:gdLst>
                <a:gd name="T0" fmla="*/ 367 w 710"/>
                <a:gd name="T1" fmla="*/ 214 h 226"/>
                <a:gd name="T2" fmla="*/ 367 w 710"/>
                <a:gd name="T3" fmla="*/ 209 h 226"/>
                <a:gd name="T4" fmla="*/ 254 w 710"/>
                <a:gd name="T5" fmla="*/ 215 h 226"/>
                <a:gd name="T6" fmla="*/ 81 w 710"/>
                <a:gd name="T7" fmla="*/ 195 h 226"/>
                <a:gd name="T8" fmla="*/ 30 w 710"/>
                <a:gd name="T9" fmla="*/ 173 h 226"/>
                <a:gd name="T10" fmla="*/ 17 w 710"/>
                <a:gd name="T11" fmla="*/ 160 h 226"/>
                <a:gd name="T12" fmla="*/ 11 w 710"/>
                <a:gd name="T13" fmla="*/ 147 h 226"/>
                <a:gd name="T14" fmla="*/ 11 w 710"/>
                <a:gd name="T15" fmla="*/ 144 h 226"/>
                <a:gd name="T16" fmla="*/ 17 w 710"/>
                <a:gd name="T17" fmla="*/ 126 h 226"/>
                <a:gd name="T18" fmla="*/ 57 w 710"/>
                <a:gd name="T19" fmla="*/ 92 h 226"/>
                <a:gd name="T20" fmla="*/ 175 w 710"/>
                <a:gd name="T21" fmla="*/ 46 h 226"/>
                <a:gd name="T22" fmla="*/ 343 w 710"/>
                <a:gd name="T23" fmla="*/ 17 h 226"/>
                <a:gd name="T24" fmla="*/ 456 w 710"/>
                <a:gd name="T25" fmla="*/ 11 h 226"/>
                <a:gd name="T26" fmla="*/ 629 w 710"/>
                <a:gd name="T27" fmla="*/ 30 h 226"/>
                <a:gd name="T28" fmla="*/ 680 w 710"/>
                <a:gd name="T29" fmla="*/ 53 h 226"/>
                <a:gd name="T30" fmla="*/ 693 w 710"/>
                <a:gd name="T31" fmla="*/ 66 h 226"/>
                <a:gd name="T32" fmla="*/ 699 w 710"/>
                <a:gd name="T33" fmla="*/ 79 h 226"/>
                <a:gd name="T34" fmla="*/ 699 w 710"/>
                <a:gd name="T35" fmla="*/ 82 h 226"/>
                <a:gd name="T36" fmla="*/ 693 w 710"/>
                <a:gd name="T37" fmla="*/ 100 h 226"/>
                <a:gd name="T38" fmla="*/ 653 w 710"/>
                <a:gd name="T39" fmla="*/ 134 h 226"/>
                <a:gd name="T40" fmla="*/ 535 w 710"/>
                <a:gd name="T41" fmla="*/ 179 h 226"/>
                <a:gd name="T42" fmla="*/ 367 w 710"/>
                <a:gd name="T43" fmla="*/ 209 h 226"/>
                <a:gd name="T44" fmla="*/ 367 w 710"/>
                <a:gd name="T45" fmla="*/ 214 h 226"/>
                <a:gd name="T46" fmla="*/ 368 w 710"/>
                <a:gd name="T47" fmla="*/ 220 h 226"/>
                <a:gd name="T48" fmla="*/ 609 w 710"/>
                <a:gd name="T49" fmla="*/ 167 h 226"/>
                <a:gd name="T50" fmla="*/ 682 w 710"/>
                <a:gd name="T51" fmla="*/ 128 h 226"/>
                <a:gd name="T52" fmla="*/ 702 w 710"/>
                <a:gd name="T53" fmla="*/ 106 h 226"/>
                <a:gd name="T54" fmla="*/ 710 w 710"/>
                <a:gd name="T55" fmla="*/ 82 h 226"/>
                <a:gd name="T56" fmla="*/ 710 w 710"/>
                <a:gd name="T57" fmla="*/ 78 h 226"/>
                <a:gd name="T58" fmla="*/ 702 w 710"/>
                <a:gd name="T59" fmla="*/ 59 h 226"/>
                <a:gd name="T60" fmla="*/ 669 w 710"/>
                <a:gd name="T61" fmla="*/ 34 h 226"/>
                <a:gd name="T62" fmla="*/ 580 w 710"/>
                <a:gd name="T63" fmla="*/ 9 h 226"/>
                <a:gd name="T64" fmla="*/ 456 w 710"/>
                <a:gd name="T65" fmla="*/ 0 h 226"/>
                <a:gd name="T66" fmla="*/ 342 w 710"/>
                <a:gd name="T67" fmla="*/ 6 h 226"/>
                <a:gd name="T68" fmla="*/ 101 w 710"/>
                <a:gd name="T69" fmla="*/ 59 h 226"/>
                <a:gd name="T70" fmla="*/ 28 w 710"/>
                <a:gd name="T71" fmla="*/ 98 h 226"/>
                <a:gd name="T72" fmla="*/ 8 w 710"/>
                <a:gd name="T73" fmla="*/ 120 h 226"/>
                <a:gd name="T74" fmla="*/ 0 w 710"/>
                <a:gd name="T75" fmla="*/ 144 h 226"/>
                <a:gd name="T76" fmla="*/ 0 w 710"/>
                <a:gd name="T77" fmla="*/ 148 h 226"/>
                <a:gd name="T78" fmla="*/ 8 w 710"/>
                <a:gd name="T79" fmla="*/ 166 h 226"/>
                <a:gd name="T80" fmla="*/ 41 w 710"/>
                <a:gd name="T81" fmla="*/ 192 h 226"/>
                <a:gd name="T82" fmla="*/ 130 w 710"/>
                <a:gd name="T83" fmla="*/ 217 h 226"/>
                <a:gd name="T84" fmla="*/ 254 w 710"/>
                <a:gd name="T85" fmla="*/ 226 h 226"/>
                <a:gd name="T86" fmla="*/ 368 w 710"/>
                <a:gd name="T87" fmla="*/ 220 h 226"/>
                <a:gd name="T88" fmla="*/ 367 w 710"/>
                <a:gd name="T89" fmla="*/ 21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10" h="226">
                  <a:moveTo>
                    <a:pt x="367" y="214"/>
                  </a:moveTo>
                  <a:cubicBezTo>
                    <a:pt x="367" y="209"/>
                    <a:pt x="367" y="209"/>
                    <a:pt x="367" y="209"/>
                  </a:cubicBezTo>
                  <a:cubicBezTo>
                    <a:pt x="328" y="213"/>
                    <a:pt x="290" y="215"/>
                    <a:pt x="254" y="215"/>
                  </a:cubicBezTo>
                  <a:cubicBezTo>
                    <a:pt x="185" y="215"/>
                    <a:pt x="125" y="208"/>
                    <a:pt x="81" y="195"/>
                  </a:cubicBezTo>
                  <a:cubicBezTo>
                    <a:pt x="60" y="189"/>
                    <a:pt x="42" y="181"/>
                    <a:pt x="30" y="173"/>
                  </a:cubicBezTo>
                  <a:cubicBezTo>
                    <a:pt x="25" y="169"/>
                    <a:pt x="20" y="165"/>
                    <a:pt x="17" y="160"/>
                  </a:cubicBezTo>
                  <a:cubicBezTo>
                    <a:pt x="14" y="156"/>
                    <a:pt x="12" y="151"/>
                    <a:pt x="11" y="147"/>
                  </a:cubicBezTo>
                  <a:cubicBezTo>
                    <a:pt x="11" y="146"/>
                    <a:pt x="11" y="145"/>
                    <a:pt x="11" y="144"/>
                  </a:cubicBezTo>
                  <a:cubicBezTo>
                    <a:pt x="11" y="138"/>
                    <a:pt x="13" y="132"/>
                    <a:pt x="17" y="126"/>
                  </a:cubicBezTo>
                  <a:cubicBezTo>
                    <a:pt x="24" y="115"/>
                    <a:pt x="38" y="103"/>
                    <a:pt x="57" y="92"/>
                  </a:cubicBezTo>
                  <a:cubicBezTo>
                    <a:pt x="85" y="75"/>
                    <a:pt x="126" y="59"/>
                    <a:pt x="175" y="46"/>
                  </a:cubicBezTo>
                  <a:cubicBezTo>
                    <a:pt x="224" y="33"/>
                    <a:pt x="282" y="23"/>
                    <a:pt x="343" y="17"/>
                  </a:cubicBezTo>
                  <a:cubicBezTo>
                    <a:pt x="382" y="13"/>
                    <a:pt x="420" y="11"/>
                    <a:pt x="456" y="11"/>
                  </a:cubicBezTo>
                  <a:cubicBezTo>
                    <a:pt x="525" y="11"/>
                    <a:pt x="585" y="18"/>
                    <a:pt x="629" y="30"/>
                  </a:cubicBezTo>
                  <a:cubicBezTo>
                    <a:pt x="650" y="37"/>
                    <a:pt x="668" y="44"/>
                    <a:pt x="680" y="53"/>
                  </a:cubicBezTo>
                  <a:cubicBezTo>
                    <a:pt x="686" y="57"/>
                    <a:pt x="690" y="61"/>
                    <a:pt x="693" y="66"/>
                  </a:cubicBezTo>
                  <a:cubicBezTo>
                    <a:pt x="696" y="70"/>
                    <a:pt x="698" y="74"/>
                    <a:pt x="699" y="79"/>
                  </a:cubicBezTo>
                  <a:cubicBezTo>
                    <a:pt x="699" y="80"/>
                    <a:pt x="699" y="81"/>
                    <a:pt x="699" y="82"/>
                  </a:cubicBezTo>
                  <a:cubicBezTo>
                    <a:pt x="699" y="88"/>
                    <a:pt x="697" y="93"/>
                    <a:pt x="693" y="100"/>
                  </a:cubicBezTo>
                  <a:cubicBezTo>
                    <a:pt x="686" y="111"/>
                    <a:pt x="673" y="122"/>
                    <a:pt x="653" y="134"/>
                  </a:cubicBezTo>
                  <a:cubicBezTo>
                    <a:pt x="625" y="150"/>
                    <a:pt x="584" y="166"/>
                    <a:pt x="535" y="179"/>
                  </a:cubicBezTo>
                  <a:cubicBezTo>
                    <a:pt x="486" y="192"/>
                    <a:pt x="428" y="203"/>
                    <a:pt x="367" y="209"/>
                  </a:cubicBezTo>
                  <a:cubicBezTo>
                    <a:pt x="367" y="214"/>
                    <a:pt x="367" y="214"/>
                    <a:pt x="367" y="214"/>
                  </a:cubicBezTo>
                  <a:cubicBezTo>
                    <a:pt x="368" y="220"/>
                    <a:pt x="368" y="220"/>
                    <a:pt x="368" y="220"/>
                  </a:cubicBezTo>
                  <a:cubicBezTo>
                    <a:pt x="463" y="211"/>
                    <a:pt x="547" y="191"/>
                    <a:pt x="609" y="167"/>
                  </a:cubicBezTo>
                  <a:cubicBezTo>
                    <a:pt x="639" y="155"/>
                    <a:pt x="664" y="142"/>
                    <a:pt x="682" y="128"/>
                  </a:cubicBezTo>
                  <a:cubicBezTo>
                    <a:pt x="691" y="120"/>
                    <a:pt x="697" y="113"/>
                    <a:pt x="702" y="106"/>
                  </a:cubicBezTo>
                  <a:cubicBezTo>
                    <a:pt x="707" y="98"/>
                    <a:pt x="710" y="90"/>
                    <a:pt x="710" y="82"/>
                  </a:cubicBezTo>
                  <a:cubicBezTo>
                    <a:pt x="710" y="81"/>
                    <a:pt x="710" y="79"/>
                    <a:pt x="710" y="78"/>
                  </a:cubicBezTo>
                  <a:cubicBezTo>
                    <a:pt x="709" y="71"/>
                    <a:pt x="706" y="65"/>
                    <a:pt x="702" y="59"/>
                  </a:cubicBezTo>
                  <a:cubicBezTo>
                    <a:pt x="695" y="49"/>
                    <a:pt x="684" y="41"/>
                    <a:pt x="669" y="34"/>
                  </a:cubicBezTo>
                  <a:cubicBezTo>
                    <a:pt x="647" y="23"/>
                    <a:pt x="616" y="14"/>
                    <a:pt x="580" y="9"/>
                  </a:cubicBezTo>
                  <a:cubicBezTo>
                    <a:pt x="544" y="3"/>
                    <a:pt x="502" y="0"/>
                    <a:pt x="456" y="0"/>
                  </a:cubicBezTo>
                  <a:cubicBezTo>
                    <a:pt x="420" y="0"/>
                    <a:pt x="382" y="2"/>
                    <a:pt x="342" y="6"/>
                  </a:cubicBezTo>
                  <a:cubicBezTo>
                    <a:pt x="247" y="15"/>
                    <a:pt x="163" y="35"/>
                    <a:pt x="101" y="59"/>
                  </a:cubicBezTo>
                  <a:cubicBezTo>
                    <a:pt x="71" y="71"/>
                    <a:pt x="46" y="84"/>
                    <a:pt x="28" y="98"/>
                  </a:cubicBezTo>
                  <a:cubicBezTo>
                    <a:pt x="20" y="105"/>
                    <a:pt x="13" y="112"/>
                    <a:pt x="8" y="120"/>
                  </a:cubicBezTo>
                  <a:cubicBezTo>
                    <a:pt x="3" y="128"/>
                    <a:pt x="0" y="136"/>
                    <a:pt x="0" y="144"/>
                  </a:cubicBezTo>
                  <a:cubicBezTo>
                    <a:pt x="0" y="145"/>
                    <a:pt x="0" y="147"/>
                    <a:pt x="0" y="148"/>
                  </a:cubicBezTo>
                  <a:cubicBezTo>
                    <a:pt x="1" y="155"/>
                    <a:pt x="4" y="161"/>
                    <a:pt x="8" y="166"/>
                  </a:cubicBezTo>
                  <a:cubicBezTo>
                    <a:pt x="15" y="176"/>
                    <a:pt x="26" y="185"/>
                    <a:pt x="41" y="192"/>
                  </a:cubicBezTo>
                  <a:cubicBezTo>
                    <a:pt x="64" y="203"/>
                    <a:pt x="94" y="211"/>
                    <a:pt x="130" y="217"/>
                  </a:cubicBezTo>
                  <a:cubicBezTo>
                    <a:pt x="166" y="223"/>
                    <a:pt x="208" y="226"/>
                    <a:pt x="254" y="226"/>
                  </a:cubicBezTo>
                  <a:cubicBezTo>
                    <a:pt x="290" y="226"/>
                    <a:pt x="328" y="224"/>
                    <a:pt x="368" y="220"/>
                  </a:cubicBezTo>
                  <a:lnTo>
                    <a:pt x="367" y="214"/>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6" name="Freeform 56"/>
            <p:cNvSpPr/>
            <p:nvPr/>
          </p:nvSpPr>
          <p:spPr bwMode="auto">
            <a:xfrm>
              <a:off x="5830277" y="2420059"/>
              <a:ext cx="2244725" cy="1566863"/>
            </a:xfrm>
            <a:custGeom>
              <a:avLst/>
              <a:gdLst>
                <a:gd name="T0" fmla="*/ 232 w 597"/>
                <a:gd name="T1" fmla="*/ 292 h 417"/>
                <a:gd name="T2" fmla="*/ 235 w 597"/>
                <a:gd name="T3" fmla="*/ 287 h 417"/>
                <a:gd name="T4" fmla="*/ 72 w 597"/>
                <a:gd name="T5" fmla="*/ 154 h 417"/>
                <a:gd name="T6" fmla="*/ 26 w 597"/>
                <a:gd name="T7" fmla="*/ 94 h 417"/>
                <a:gd name="T8" fmla="*/ 11 w 597"/>
                <a:gd name="T9" fmla="*/ 47 h 417"/>
                <a:gd name="T10" fmla="*/ 17 w 597"/>
                <a:gd name="T11" fmla="*/ 27 h 417"/>
                <a:gd name="T12" fmla="*/ 35 w 597"/>
                <a:gd name="T13" fmla="*/ 15 h 417"/>
                <a:gd name="T14" fmla="*/ 64 w 597"/>
                <a:gd name="T15" fmla="*/ 11 h 417"/>
                <a:gd name="T16" fmla="*/ 194 w 597"/>
                <a:gd name="T17" fmla="*/ 43 h 417"/>
                <a:gd name="T18" fmla="*/ 361 w 597"/>
                <a:gd name="T19" fmla="*/ 130 h 417"/>
                <a:gd name="T20" fmla="*/ 524 w 597"/>
                <a:gd name="T21" fmla="*/ 264 h 417"/>
                <a:gd name="T22" fmla="*/ 570 w 597"/>
                <a:gd name="T23" fmla="*/ 324 h 417"/>
                <a:gd name="T24" fmla="*/ 586 w 597"/>
                <a:gd name="T25" fmla="*/ 371 h 417"/>
                <a:gd name="T26" fmla="*/ 579 w 597"/>
                <a:gd name="T27" fmla="*/ 391 h 417"/>
                <a:gd name="T28" fmla="*/ 561 w 597"/>
                <a:gd name="T29" fmla="*/ 402 h 417"/>
                <a:gd name="T30" fmla="*/ 532 w 597"/>
                <a:gd name="T31" fmla="*/ 407 h 417"/>
                <a:gd name="T32" fmla="*/ 402 w 597"/>
                <a:gd name="T33" fmla="*/ 375 h 417"/>
                <a:gd name="T34" fmla="*/ 235 w 597"/>
                <a:gd name="T35" fmla="*/ 287 h 417"/>
                <a:gd name="T36" fmla="*/ 232 w 597"/>
                <a:gd name="T37" fmla="*/ 292 h 417"/>
                <a:gd name="T38" fmla="*/ 229 w 597"/>
                <a:gd name="T39" fmla="*/ 296 h 417"/>
                <a:gd name="T40" fmla="*/ 398 w 597"/>
                <a:gd name="T41" fmla="*/ 385 h 417"/>
                <a:gd name="T42" fmla="*/ 532 w 597"/>
                <a:gd name="T43" fmla="*/ 417 h 417"/>
                <a:gd name="T44" fmla="*/ 565 w 597"/>
                <a:gd name="T45" fmla="*/ 413 h 417"/>
                <a:gd name="T46" fmla="*/ 588 w 597"/>
                <a:gd name="T47" fmla="*/ 398 h 417"/>
                <a:gd name="T48" fmla="*/ 596 w 597"/>
                <a:gd name="T49" fmla="*/ 371 h 417"/>
                <a:gd name="T50" fmla="*/ 579 w 597"/>
                <a:gd name="T51" fmla="*/ 319 h 417"/>
                <a:gd name="T52" fmla="*/ 499 w 597"/>
                <a:gd name="T53" fmla="*/ 223 h 417"/>
                <a:gd name="T54" fmla="*/ 367 w 597"/>
                <a:gd name="T55" fmla="*/ 121 h 417"/>
                <a:gd name="T56" fmla="*/ 198 w 597"/>
                <a:gd name="T57" fmla="*/ 32 h 417"/>
                <a:gd name="T58" fmla="*/ 64 w 597"/>
                <a:gd name="T59" fmla="*/ 0 h 417"/>
                <a:gd name="T60" fmla="*/ 31 w 597"/>
                <a:gd name="T61" fmla="*/ 5 h 417"/>
                <a:gd name="T62" fmla="*/ 8 w 597"/>
                <a:gd name="T63" fmla="*/ 20 h 417"/>
                <a:gd name="T64" fmla="*/ 0 w 597"/>
                <a:gd name="T65" fmla="*/ 47 h 417"/>
                <a:gd name="T66" fmla="*/ 17 w 597"/>
                <a:gd name="T67" fmla="*/ 99 h 417"/>
                <a:gd name="T68" fmla="*/ 97 w 597"/>
                <a:gd name="T69" fmla="*/ 194 h 417"/>
                <a:gd name="T70" fmla="*/ 229 w 597"/>
                <a:gd name="T71" fmla="*/ 296 h 417"/>
                <a:gd name="T72" fmla="*/ 232 w 597"/>
                <a:gd name="T73" fmla="*/ 29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97" h="417">
                  <a:moveTo>
                    <a:pt x="232" y="292"/>
                  </a:moveTo>
                  <a:cubicBezTo>
                    <a:pt x="235" y="287"/>
                    <a:pt x="235" y="287"/>
                    <a:pt x="235" y="287"/>
                  </a:cubicBezTo>
                  <a:cubicBezTo>
                    <a:pt x="168" y="243"/>
                    <a:pt x="111" y="196"/>
                    <a:pt x="72" y="154"/>
                  </a:cubicBezTo>
                  <a:cubicBezTo>
                    <a:pt x="52" y="132"/>
                    <a:pt x="37" y="112"/>
                    <a:pt x="26" y="94"/>
                  </a:cubicBezTo>
                  <a:cubicBezTo>
                    <a:pt x="16" y="75"/>
                    <a:pt x="11" y="59"/>
                    <a:pt x="11" y="47"/>
                  </a:cubicBezTo>
                  <a:cubicBezTo>
                    <a:pt x="11" y="39"/>
                    <a:pt x="13" y="32"/>
                    <a:pt x="17" y="27"/>
                  </a:cubicBezTo>
                  <a:cubicBezTo>
                    <a:pt x="21" y="22"/>
                    <a:pt x="27" y="18"/>
                    <a:pt x="35" y="15"/>
                  </a:cubicBezTo>
                  <a:cubicBezTo>
                    <a:pt x="43" y="13"/>
                    <a:pt x="53" y="11"/>
                    <a:pt x="64" y="11"/>
                  </a:cubicBezTo>
                  <a:cubicBezTo>
                    <a:pt x="97" y="11"/>
                    <a:pt x="142" y="22"/>
                    <a:pt x="194" y="43"/>
                  </a:cubicBezTo>
                  <a:cubicBezTo>
                    <a:pt x="245" y="63"/>
                    <a:pt x="303" y="93"/>
                    <a:pt x="361" y="130"/>
                  </a:cubicBezTo>
                  <a:cubicBezTo>
                    <a:pt x="428" y="174"/>
                    <a:pt x="485" y="221"/>
                    <a:pt x="524" y="264"/>
                  </a:cubicBezTo>
                  <a:cubicBezTo>
                    <a:pt x="544" y="285"/>
                    <a:pt x="559" y="306"/>
                    <a:pt x="570" y="324"/>
                  </a:cubicBezTo>
                  <a:cubicBezTo>
                    <a:pt x="580" y="342"/>
                    <a:pt x="586" y="358"/>
                    <a:pt x="586" y="371"/>
                  </a:cubicBezTo>
                  <a:cubicBezTo>
                    <a:pt x="586" y="379"/>
                    <a:pt x="583" y="385"/>
                    <a:pt x="579" y="391"/>
                  </a:cubicBezTo>
                  <a:cubicBezTo>
                    <a:pt x="575" y="396"/>
                    <a:pt x="569" y="400"/>
                    <a:pt x="561" y="402"/>
                  </a:cubicBezTo>
                  <a:cubicBezTo>
                    <a:pt x="553" y="405"/>
                    <a:pt x="543" y="407"/>
                    <a:pt x="532" y="407"/>
                  </a:cubicBezTo>
                  <a:cubicBezTo>
                    <a:pt x="499" y="407"/>
                    <a:pt x="454" y="396"/>
                    <a:pt x="402" y="375"/>
                  </a:cubicBezTo>
                  <a:cubicBezTo>
                    <a:pt x="351" y="355"/>
                    <a:pt x="293" y="325"/>
                    <a:pt x="235" y="287"/>
                  </a:cubicBezTo>
                  <a:cubicBezTo>
                    <a:pt x="232" y="292"/>
                    <a:pt x="232" y="292"/>
                    <a:pt x="232" y="292"/>
                  </a:cubicBezTo>
                  <a:cubicBezTo>
                    <a:pt x="229" y="296"/>
                    <a:pt x="229" y="296"/>
                    <a:pt x="229" y="296"/>
                  </a:cubicBezTo>
                  <a:cubicBezTo>
                    <a:pt x="288" y="334"/>
                    <a:pt x="346" y="365"/>
                    <a:pt x="398" y="385"/>
                  </a:cubicBezTo>
                  <a:cubicBezTo>
                    <a:pt x="451" y="406"/>
                    <a:pt x="497" y="417"/>
                    <a:pt x="532" y="417"/>
                  </a:cubicBezTo>
                  <a:cubicBezTo>
                    <a:pt x="544" y="417"/>
                    <a:pt x="555" y="416"/>
                    <a:pt x="565" y="413"/>
                  </a:cubicBezTo>
                  <a:cubicBezTo>
                    <a:pt x="574" y="410"/>
                    <a:pt x="582" y="405"/>
                    <a:pt x="588" y="398"/>
                  </a:cubicBezTo>
                  <a:cubicBezTo>
                    <a:pt x="594" y="390"/>
                    <a:pt x="597" y="381"/>
                    <a:pt x="596" y="371"/>
                  </a:cubicBezTo>
                  <a:cubicBezTo>
                    <a:pt x="596" y="355"/>
                    <a:pt x="590" y="338"/>
                    <a:pt x="579" y="319"/>
                  </a:cubicBezTo>
                  <a:cubicBezTo>
                    <a:pt x="563" y="290"/>
                    <a:pt x="535" y="257"/>
                    <a:pt x="499" y="223"/>
                  </a:cubicBezTo>
                  <a:cubicBezTo>
                    <a:pt x="463" y="189"/>
                    <a:pt x="418" y="154"/>
                    <a:pt x="367" y="121"/>
                  </a:cubicBezTo>
                  <a:cubicBezTo>
                    <a:pt x="308" y="83"/>
                    <a:pt x="250" y="53"/>
                    <a:pt x="198" y="32"/>
                  </a:cubicBezTo>
                  <a:cubicBezTo>
                    <a:pt x="146" y="12"/>
                    <a:pt x="99" y="0"/>
                    <a:pt x="64" y="0"/>
                  </a:cubicBezTo>
                  <a:cubicBezTo>
                    <a:pt x="52" y="0"/>
                    <a:pt x="41" y="2"/>
                    <a:pt x="31" y="5"/>
                  </a:cubicBezTo>
                  <a:cubicBezTo>
                    <a:pt x="22" y="8"/>
                    <a:pt x="14" y="13"/>
                    <a:pt x="8" y="20"/>
                  </a:cubicBezTo>
                  <a:cubicBezTo>
                    <a:pt x="2" y="28"/>
                    <a:pt x="0" y="37"/>
                    <a:pt x="0" y="47"/>
                  </a:cubicBezTo>
                  <a:cubicBezTo>
                    <a:pt x="0" y="62"/>
                    <a:pt x="6" y="80"/>
                    <a:pt x="17" y="99"/>
                  </a:cubicBezTo>
                  <a:cubicBezTo>
                    <a:pt x="33" y="128"/>
                    <a:pt x="61" y="161"/>
                    <a:pt x="97" y="194"/>
                  </a:cubicBezTo>
                  <a:cubicBezTo>
                    <a:pt x="133" y="228"/>
                    <a:pt x="178" y="263"/>
                    <a:pt x="229" y="296"/>
                  </a:cubicBezTo>
                  <a:lnTo>
                    <a:pt x="232" y="292"/>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7" name="Freeform 57"/>
            <p:cNvSpPr/>
            <p:nvPr/>
          </p:nvSpPr>
          <p:spPr bwMode="auto">
            <a:xfrm>
              <a:off x="6500202" y="2220034"/>
              <a:ext cx="244475" cy="225425"/>
            </a:xfrm>
            <a:custGeom>
              <a:avLst/>
              <a:gdLst>
                <a:gd name="T0" fmla="*/ 40 w 65"/>
                <a:gd name="T1" fmla="*/ 44 h 60"/>
                <a:gd name="T2" fmla="*/ 28 w 65"/>
                <a:gd name="T3" fmla="*/ 26 h 60"/>
                <a:gd name="T4" fmla="*/ 27 w 65"/>
                <a:gd name="T5" fmla="*/ 16 h 60"/>
                <a:gd name="T6" fmla="*/ 27 w 65"/>
                <a:gd name="T7" fmla="*/ 15 h 60"/>
                <a:gd name="T8" fmla="*/ 28 w 65"/>
                <a:gd name="T9" fmla="*/ 15 h 60"/>
                <a:gd name="T10" fmla="*/ 28 w 65"/>
                <a:gd name="T11" fmla="*/ 15 h 60"/>
                <a:gd name="T12" fmla="*/ 25 w 65"/>
                <a:gd name="T13" fmla="*/ 16 h 60"/>
                <a:gd name="T14" fmla="*/ 25 w 65"/>
                <a:gd name="T15" fmla="*/ 16 h 60"/>
                <a:gd name="T16" fmla="*/ 28 w 65"/>
                <a:gd name="T17" fmla="*/ 16 h 60"/>
                <a:gd name="T18" fmla="*/ 29 w 65"/>
                <a:gd name="T19" fmla="*/ 16 h 60"/>
                <a:gd name="T20" fmla="*/ 34 w 65"/>
                <a:gd name="T21" fmla="*/ 17 h 60"/>
                <a:gd name="T22" fmla="*/ 35 w 65"/>
                <a:gd name="T23" fmla="*/ 18 h 60"/>
                <a:gd name="T24" fmla="*/ 37 w 65"/>
                <a:gd name="T25" fmla="*/ 19 h 60"/>
                <a:gd name="T26" fmla="*/ 38 w 65"/>
                <a:gd name="T27" fmla="*/ 19 h 60"/>
                <a:gd name="T28" fmla="*/ 39 w 65"/>
                <a:gd name="T29" fmla="*/ 21 h 60"/>
                <a:gd name="T30" fmla="*/ 40 w 65"/>
                <a:gd name="T31" fmla="*/ 23 h 60"/>
                <a:gd name="T32" fmla="*/ 41 w 65"/>
                <a:gd name="T33" fmla="*/ 24 h 60"/>
                <a:gd name="T34" fmla="*/ 41 w 65"/>
                <a:gd name="T35" fmla="*/ 26 h 60"/>
                <a:gd name="T36" fmla="*/ 41 w 65"/>
                <a:gd name="T37" fmla="*/ 27 h 60"/>
                <a:gd name="T38" fmla="*/ 41 w 65"/>
                <a:gd name="T39" fmla="*/ 28 h 60"/>
                <a:gd name="T40" fmla="*/ 40 w 65"/>
                <a:gd name="T41" fmla="*/ 31 h 60"/>
                <a:gd name="T42" fmla="*/ 39 w 65"/>
                <a:gd name="T43" fmla="*/ 32 h 60"/>
                <a:gd name="T44" fmla="*/ 36 w 65"/>
                <a:gd name="T45" fmla="*/ 35 h 60"/>
                <a:gd name="T46" fmla="*/ 33 w 65"/>
                <a:gd name="T47" fmla="*/ 37 h 60"/>
                <a:gd name="T48" fmla="*/ 29 w 65"/>
                <a:gd name="T49" fmla="*/ 39 h 60"/>
                <a:gd name="T50" fmla="*/ 44 w 65"/>
                <a:gd name="T51" fmla="*/ 42 h 60"/>
                <a:gd name="T52" fmla="*/ 37 w 65"/>
                <a:gd name="T53" fmla="*/ 18 h 60"/>
                <a:gd name="T54" fmla="*/ 28 w 65"/>
                <a:gd name="T55" fmla="*/ 27 h 60"/>
                <a:gd name="T56" fmla="*/ 51 w 65"/>
                <a:gd name="T57" fmla="*/ 20 h 60"/>
                <a:gd name="T58" fmla="*/ 48 w 65"/>
                <a:gd name="T59" fmla="*/ 10 h 60"/>
                <a:gd name="T60" fmla="*/ 45 w 65"/>
                <a:gd name="T61" fmla="*/ 10 h 60"/>
                <a:gd name="T62" fmla="*/ 31 w 65"/>
                <a:gd name="T63" fmla="*/ 20 h 60"/>
                <a:gd name="T64" fmla="*/ 31 w 65"/>
                <a:gd name="T65" fmla="*/ 39 h 60"/>
                <a:gd name="T66" fmla="*/ 33 w 65"/>
                <a:gd name="T67" fmla="*/ 37 h 60"/>
                <a:gd name="T68" fmla="*/ 38 w 65"/>
                <a:gd name="T69" fmla="*/ 36 h 60"/>
                <a:gd name="T70" fmla="*/ 38 w 65"/>
                <a:gd name="T71" fmla="*/ 36 h 60"/>
                <a:gd name="T72" fmla="*/ 31 w 65"/>
                <a:gd name="T73" fmla="*/ 32 h 60"/>
                <a:gd name="T74" fmla="*/ 14 w 65"/>
                <a:gd name="T75" fmla="*/ 44 h 60"/>
                <a:gd name="T76" fmla="*/ 45 w 65"/>
                <a:gd name="T77" fmla="*/ 47 h 60"/>
                <a:gd name="T78" fmla="*/ 52 w 65"/>
                <a:gd name="T79" fmla="*/ 14 h 60"/>
                <a:gd name="T80" fmla="*/ 38 w 65"/>
                <a:gd name="T81" fmla="*/ 24 h 60"/>
                <a:gd name="T82" fmla="*/ 36 w 65"/>
                <a:gd name="T83" fmla="*/ 24 h 60"/>
                <a:gd name="T84" fmla="*/ 33 w 65"/>
                <a:gd name="T85" fmla="*/ 14 h 60"/>
                <a:gd name="T86" fmla="*/ 37 w 65"/>
                <a:gd name="T87" fmla="*/ 12 h 60"/>
                <a:gd name="T88" fmla="*/ 31 w 65"/>
                <a:gd name="T89" fmla="*/ 13 h 60"/>
                <a:gd name="T90" fmla="*/ 24 w 65"/>
                <a:gd name="T91" fmla="*/ 14 h 60"/>
                <a:gd name="T92" fmla="*/ 16 w 65"/>
                <a:gd name="T93" fmla="*/ 23 h 60"/>
                <a:gd name="T94" fmla="*/ 23 w 65"/>
                <a:gd name="T95" fmla="*/ 48 h 60"/>
                <a:gd name="T96" fmla="*/ 38 w 65"/>
                <a:gd name="T97" fmla="*/ 50 h 60"/>
                <a:gd name="T98" fmla="*/ 62 w 65"/>
                <a:gd name="T99" fmla="*/ 19 h 60"/>
                <a:gd name="T100" fmla="*/ 39 w 65"/>
                <a:gd name="T101" fmla="*/ 2 h 60"/>
                <a:gd name="T102" fmla="*/ 7 w 65"/>
                <a:gd name="T103" fmla="*/ 13 h 60"/>
                <a:gd name="T104" fmla="*/ 20 w 65"/>
                <a:gd name="T105" fmla="*/ 53 h 60"/>
                <a:gd name="T106" fmla="*/ 40 w 65"/>
                <a:gd name="T107" fmla="*/ 4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 h="60">
                  <a:moveTo>
                    <a:pt x="40" y="44"/>
                  </a:moveTo>
                  <a:cubicBezTo>
                    <a:pt x="35" y="38"/>
                    <a:pt x="31" y="33"/>
                    <a:pt x="28" y="26"/>
                  </a:cubicBezTo>
                  <a:cubicBezTo>
                    <a:pt x="27" y="22"/>
                    <a:pt x="26" y="19"/>
                    <a:pt x="27" y="16"/>
                  </a:cubicBezTo>
                  <a:cubicBezTo>
                    <a:pt x="26" y="18"/>
                    <a:pt x="27" y="16"/>
                    <a:pt x="27" y="15"/>
                  </a:cubicBezTo>
                  <a:cubicBezTo>
                    <a:pt x="28" y="15"/>
                    <a:pt x="26" y="17"/>
                    <a:pt x="28" y="15"/>
                  </a:cubicBezTo>
                  <a:cubicBezTo>
                    <a:pt x="25" y="17"/>
                    <a:pt x="27" y="16"/>
                    <a:pt x="28" y="15"/>
                  </a:cubicBezTo>
                  <a:cubicBezTo>
                    <a:pt x="24" y="18"/>
                    <a:pt x="30" y="14"/>
                    <a:pt x="25" y="16"/>
                  </a:cubicBezTo>
                  <a:cubicBezTo>
                    <a:pt x="26" y="16"/>
                    <a:pt x="29" y="15"/>
                    <a:pt x="25" y="16"/>
                  </a:cubicBezTo>
                  <a:cubicBezTo>
                    <a:pt x="26" y="16"/>
                    <a:pt x="27" y="16"/>
                    <a:pt x="28" y="16"/>
                  </a:cubicBezTo>
                  <a:cubicBezTo>
                    <a:pt x="24" y="16"/>
                    <a:pt x="32" y="16"/>
                    <a:pt x="29" y="16"/>
                  </a:cubicBezTo>
                  <a:cubicBezTo>
                    <a:pt x="31" y="16"/>
                    <a:pt x="32" y="17"/>
                    <a:pt x="34" y="17"/>
                  </a:cubicBezTo>
                  <a:cubicBezTo>
                    <a:pt x="35" y="18"/>
                    <a:pt x="32" y="17"/>
                    <a:pt x="35" y="18"/>
                  </a:cubicBezTo>
                  <a:cubicBezTo>
                    <a:pt x="35" y="18"/>
                    <a:pt x="36" y="19"/>
                    <a:pt x="37" y="19"/>
                  </a:cubicBezTo>
                  <a:cubicBezTo>
                    <a:pt x="37" y="19"/>
                    <a:pt x="39" y="21"/>
                    <a:pt x="38" y="19"/>
                  </a:cubicBezTo>
                  <a:cubicBezTo>
                    <a:pt x="38" y="20"/>
                    <a:pt x="39" y="21"/>
                    <a:pt x="39" y="21"/>
                  </a:cubicBezTo>
                  <a:cubicBezTo>
                    <a:pt x="40" y="22"/>
                    <a:pt x="40" y="22"/>
                    <a:pt x="40" y="23"/>
                  </a:cubicBezTo>
                  <a:cubicBezTo>
                    <a:pt x="41" y="23"/>
                    <a:pt x="40" y="22"/>
                    <a:pt x="41" y="24"/>
                  </a:cubicBezTo>
                  <a:cubicBezTo>
                    <a:pt x="41" y="25"/>
                    <a:pt x="41" y="25"/>
                    <a:pt x="41" y="26"/>
                  </a:cubicBezTo>
                  <a:cubicBezTo>
                    <a:pt x="41" y="24"/>
                    <a:pt x="41" y="26"/>
                    <a:pt x="41" y="27"/>
                  </a:cubicBezTo>
                  <a:cubicBezTo>
                    <a:pt x="41" y="27"/>
                    <a:pt x="40" y="30"/>
                    <a:pt x="41" y="28"/>
                  </a:cubicBezTo>
                  <a:cubicBezTo>
                    <a:pt x="41" y="29"/>
                    <a:pt x="40" y="30"/>
                    <a:pt x="40" y="31"/>
                  </a:cubicBezTo>
                  <a:cubicBezTo>
                    <a:pt x="39" y="32"/>
                    <a:pt x="40" y="30"/>
                    <a:pt x="39" y="32"/>
                  </a:cubicBezTo>
                  <a:cubicBezTo>
                    <a:pt x="38" y="33"/>
                    <a:pt x="37" y="34"/>
                    <a:pt x="36" y="35"/>
                  </a:cubicBezTo>
                  <a:cubicBezTo>
                    <a:pt x="37" y="34"/>
                    <a:pt x="34" y="36"/>
                    <a:pt x="33" y="37"/>
                  </a:cubicBezTo>
                  <a:cubicBezTo>
                    <a:pt x="32" y="37"/>
                    <a:pt x="30" y="39"/>
                    <a:pt x="29" y="39"/>
                  </a:cubicBezTo>
                  <a:cubicBezTo>
                    <a:pt x="34" y="40"/>
                    <a:pt x="39" y="41"/>
                    <a:pt x="44" y="42"/>
                  </a:cubicBezTo>
                  <a:cubicBezTo>
                    <a:pt x="41" y="34"/>
                    <a:pt x="41" y="25"/>
                    <a:pt x="37" y="18"/>
                  </a:cubicBezTo>
                  <a:cubicBezTo>
                    <a:pt x="34" y="21"/>
                    <a:pt x="31" y="24"/>
                    <a:pt x="28" y="27"/>
                  </a:cubicBezTo>
                  <a:cubicBezTo>
                    <a:pt x="35" y="26"/>
                    <a:pt x="46" y="26"/>
                    <a:pt x="51" y="20"/>
                  </a:cubicBezTo>
                  <a:cubicBezTo>
                    <a:pt x="54" y="16"/>
                    <a:pt x="53" y="12"/>
                    <a:pt x="48" y="10"/>
                  </a:cubicBezTo>
                  <a:cubicBezTo>
                    <a:pt x="47" y="10"/>
                    <a:pt x="46" y="10"/>
                    <a:pt x="45" y="10"/>
                  </a:cubicBezTo>
                  <a:cubicBezTo>
                    <a:pt x="40" y="10"/>
                    <a:pt x="30" y="13"/>
                    <a:pt x="31" y="20"/>
                  </a:cubicBezTo>
                  <a:cubicBezTo>
                    <a:pt x="32" y="26"/>
                    <a:pt x="33" y="34"/>
                    <a:pt x="31" y="39"/>
                  </a:cubicBezTo>
                  <a:cubicBezTo>
                    <a:pt x="30" y="40"/>
                    <a:pt x="32" y="38"/>
                    <a:pt x="33" y="37"/>
                  </a:cubicBezTo>
                  <a:cubicBezTo>
                    <a:pt x="35" y="36"/>
                    <a:pt x="36" y="36"/>
                    <a:pt x="38" y="36"/>
                  </a:cubicBezTo>
                  <a:cubicBezTo>
                    <a:pt x="39" y="36"/>
                    <a:pt x="39" y="36"/>
                    <a:pt x="38" y="36"/>
                  </a:cubicBezTo>
                  <a:cubicBezTo>
                    <a:pt x="35" y="35"/>
                    <a:pt x="33" y="34"/>
                    <a:pt x="31" y="32"/>
                  </a:cubicBezTo>
                  <a:cubicBezTo>
                    <a:pt x="23" y="27"/>
                    <a:pt x="5" y="37"/>
                    <a:pt x="14" y="44"/>
                  </a:cubicBezTo>
                  <a:cubicBezTo>
                    <a:pt x="23" y="50"/>
                    <a:pt x="35" y="54"/>
                    <a:pt x="45" y="47"/>
                  </a:cubicBezTo>
                  <a:cubicBezTo>
                    <a:pt x="55" y="39"/>
                    <a:pt x="54" y="25"/>
                    <a:pt x="52" y="14"/>
                  </a:cubicBezTo>
                  <a:cubicBezTo>
                    <a:pt x="47" y="18"/>
                    <a:pt x="42" y="21"/>
                    <a:pt x="38" y="24"/>
                  </a:cubicBezTo>
                  <a:cubicBezTo>
                    <a:pt x="37" y="24"/>
                    <a:pt x="36" y="24"/>
                    <a:pt x="36" y="24"/>
                  </a:cubicBezTo>
                  <a:cubicBezTo>
                    <a:pt x="35" y="21"/>
                    <a:pt x="34" y="18"/>
                    <a:pt x="33" y="14"/>
                  </a:cubicBezTo>
                  <a:cubicBezTo>
                    <a:pt x="37" y="10"/>
                    <a:pt x="42" y="10"/>
                    <a:pt x="37" y="12"/>
                  </a:cubicBezTo>
                  <a:cubicBezTo>
                    <a:pt x="35" y="12"/>
                    <a:pt x="33" y="12"/>
                    <a:pt x="31" y="13"/>
                  </a:cubicBezTo>
                  <a:cubicBezTo>
                    <a:pt x="29" y="13"/>
                    <a:pt x="27" y="13"/>
                    <a:pt x="24" y="14"/>
                  </a:cubicBezTo>
                  <a:cubicBezTo>
                    <a:pt x="21" y="14"/>
                    <a:pt x="13" y="19"/>
                    <a:pt x="16" y="23"/>
                  </a:cubicBezTo>
                  <a:cubicBezTo>
                    <a:pt x="19" y="31"/>
                    <a:pt x="19" y="40"/>
                    <a:pt x="23" y="48"/>
                  </a:cubicBezTo>
                  <a:cubicBezTo>
                    <a:pt x="26" y="53"/>
                    <a:pt x="34" y="53"/>
                    <a:pt x="38" y="50"/>
                  </a:cubicBezTo>
                  <a:cubicBezTo>
                    <a:pt x="49" y="44"/>
                    <a:pt x="65" y="34"/>
                    <a:pt x="62" y="19"/>
                  </a:cubicBezTo>
                  <a:cubicBezTo>
                    <a:pt x="60" y="9"/>
                    <a:pt x="48" y="3"/>
                    <a:pt x="39" y="2"/>
                  </a:cubicBezTo>
                  <a:cubicBezTo>
                    <a:pt x="27" y="0"/>
                    <a:pt x="13" y="3"/>
                    <a:pt x="7" y="13"/>
                  </a:cubicBezTo>
                  <a:cubicBezTo>
                    <a:pt x="0" y="26"/>
                    <a:pt x="13" y="43"/>
                    <a:pt x="20" y="53"/>
                  </a:cubicBezTo>
                  <a:cubicBezTo>
                    <a:pt x="26" y="60"/>
                    <a:pt x="46" y="52"/>
                    <a:pt x="40" y="44"/>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78" name="Freeform 58"/>
            <p:cNvSpPr/>
            <p:nvPr/>
          </p:nvSpPr>
          <p:spPr bwMode="auto">
            <a:xfrm>
              <a:off x="7151077" y="4066297"/>
              <a:ext cx="141288" cy="192088"/>
            </a:xfrm>
            <a:custGeom>
              <a:avLst/>
              <a:gdLst>
                <a:gd name="T0" fmla="*/ 25 w 38"/>
                <a:gd name="T1" fmla="*/ 29 h 51"/>
                <a:gd name="T2" fmla="*/ 10 w 38"/>
                <a:gd name="T3" fmla="*/ 2 h 51"/>
                <a:gd name="T4" fmla="*/ 3 w 38"/>
                <a:gd name="T5" fmla="*/ 5 h 51"/>
                <a:gd name="T6" fmla="*/ 19 w 38"/>
                <a:gd name="T7" fmla="*/ 13 h 51"/>
                <a:gd name="T8" fmla="*/ 29 w 38"/>
                <a:gd name="T9" fmla="*/ 25 h 51"/>
                <a:gd name="T10" fmla="*/ 34 w 38"/>
                <a:gd name="T11" fmla="*/ 21 h 51"/>
                <a:gd name="T12" fmla="*/ 9 w 38"/>
                <a:gd name="T13" fmla="*/ 14 h 51"/>
                <a:gd name="T14" fmla="*/ 7 w 38"/>
                <a:gd name="T15" fmla="*/ 18 h 51"/>
                <a:gd name="T16" fmla="*/ 18 w 38"/>
                <a:gd name="T17" fmla="*/ 13 h 51"/>
                <a:gd name="T18" fmla="*/ 30 w 38"/>
                <a:gd name="T19" fmla="*/ 15 h 51"/>
                <a:gd name="T20" fmla="*/ 29 w 38"/>
                <a:gd name="T21" fmla="*/ 12 h 51"/>
                <a:gd name="T22" fmla="*/ 4 w 38"/>
                <a:gd name="T23" fmla="*/ 28 h 51"/>
                <a:gd name="T24" fmla="*/ 10 w 38"/>
                <a:gd name="T25" fmla="*/ 30 h 51"/>
                <a:gd name="T26" fmla="*/ 12 w 38"/>
                <a:gd name="T27" fmla="*/ 14 h 51"/>
                <a:gd name="T28" fmla="*/ 16 w 38"/>
                <a:gd name="T29" fmla="*/ 14 h 51"/>
                <a:gd name="T30" fmla="*/ 25 w 38"/>
                <a:gd name="T31" fmla="*/ 12 h 51"/>
                <a:gd name="T32" fmla="*/ 21 w 38"/>
                <a:gd name="T33" fmla="*/ 11 h 51"/>
                <a:gd name="T34" fmla="*/ 26 w 38"/>
                <a:gd name="T35" fmla="*/ 31 h 51"/>
                <a:gd name="T36" fmla="*/ 6 w 38"/>
                <a:gd name="T37" fmla="*/ 45 h 51"/>
                <a:gd name="T38" fmla="*/ 5 w 38"/>
                <a:gd name="T39" fmla="*/ 50 h 51"/>
                <a:gd name="T40" fmla="*/ 30 w 38"/>
                <a:gd name="T41" fmla="*/ 38 h 51"/>
                <a:gd name="T42" fmla="*/ 29 w 38"/>
                <a:gd name="T43" fmla="*/ 8 h 51"/>
                <a:gd name="T44" fmla="*/ 24 w 38"/>
                <a:gd name="T45" fmla="*/ 7 h 51"/>
                <a:gd name="T46" fmla="*/ 7 w 38"/>
                <a:gd name="T47" fmla="*/ 12 h 51"/>
                <a:gd name="T48" fmla="*/ 2 w 38"/>
                <a:gd name="T49" fmla="*/ 31 h 51"/>
                <a:gd name="T50" fmla="*/ 7 w 38"/>
                <a:gd name="T51" fmla="*/ 32 h 51"/>
                <a:gd name="T52" fmla="*/ 36 w 38"/>
                <a:gd name="T53" fmla="*/ 14 h 51"/>
                <a:gd name="T54" fmla="*/ 35 w 38"/>
                <a:gd name="T55" fmla="*/ 11 h 51"/>
                <a:gd name="T56" fmla="*/ 20 w 38"/>
                <a:gd name="T57" fmla="*/ 8 h 51"/>
                <a:gd name="T58" fmla="*/ 4 w 38"/>
                <a:gd name="T59" fmla="*/ 15 h 51"/>
                <a:gd name="T60" fmla="*/ 3 w 38"/>
                <a:gd name="T61" fmla="*/ 18 h 51"/>
                <a:gd name="T62" fmla="*/ 31 w 38"/>
                <a:gd name="T63" fmla="*/ 26 h 51"/>
                <a:gd name="T64" fmla="*/ 36 w 38"/>
                <a:gd name="T65" fmla="*/ 22 h 51"/>
                <a:gd name="T66" fmla="*/ 25 w 38"/>
                <a:gd name="T67" fmla="*/ 8 h 51"/>
                <a:gd name="T68" fmla="*/ 8 w 38"/>
                <a:gd name="T69" fmla="*/ 0 h 51"/>
                <a:gd name="T70" fmla="*/ 2 w 38"/>
                <a:gd name="T71" fmla="*/ 4 h 51"/>
                <a:gd name="T72" fmla="*/ 17 w 38"/>
                <a:gd name="T73" fmla="*/ 32 h 51"/>
                <a:gd name="T74" fmla="*/ 25 w 38"/>
                <a:gd name="T75"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8" h="51">
                  <a:moveTo>
                    <a:pt x="25" y="29"/>
                  </a:moveTo>
                  <a:cubicBezTo>
                    <a:pt x="18" y="21"/>
                    <a:pt x="13" y="11"/>
                    <a:pt x="10" y="2"/>
                  </a:cubicBezTo>
                  <a:cubicBezTo>
                    <a:pt x="8" y="3"/>
                    <a:pt x="6" y="4"/>
                    <a:pt x="3" y="5"/>
                  </a:cubicBezTo>
                  <a:cubicBezTo>
                    <a:pt x="9" y="7"/>
                    <a:pt x="15" y="9"/>
                    <a:pt x="19" y="13"/>
                  </a:cubicBezTo>
                  <a:cubicBezTo>
                    <a:pt x="23" y="16"/>
                    <a:pt x="26" y="21"/>
                    <a:pt x="29" y="25"/>
                  </a:cubicBezTo>
                  <a:cubicBezTo>
                    <a:pt x="31" y="24"/>
                    <a:pt x="32" y="22"/>
                    <a:pt x="34" y="21"/>
                  </a:cubicBezTo>
                  <a:cubicBezTo>
                    <a:pt x="24" y="21"/>
                    <a:pt x="18" y="20"/>
                    <a:pt x="9" y="14"/>
                  </a:cubicBezTo>
                  <a:cubicBezTo>
                    <a:pt x="8" y="16"/>
                    <a:pt x="8" y="17"/>
                    <a:pt x="7" y="18"/>
                  </a:cubicBezTo>
                  <a:cubicBezTo>
                    <a:pt x="11" y="17"/>
                    <a:pt x="15" y="14"/>
                    <a:pt x="18" y="13"/>
                  </a:cubicBezTo>
                  <a:cubicBezTo>
                    <a:pt x="22" y="12"/>
                    <a:pt x="27" y="15"/>
                    <a:pt x="30" y="15"/>
                  </a:cubicBezTo>
                  <a:cubicBezTo>
                    <a:pt x="30" y="14"/>
                    <a:pt x="30" y="13"/>
                    <a:pt x="29" y="12"/>
                  </a:cubicBezTo>
                  <a:cubicBezTo>
                    <a:pt x="21" y="19"/>
                    <a:pt x="14" y="24"/>
                    <a:pt x="4" y="28"/>
                  </a:cubicBezTo>
                  <a:cubicBezTo>
                    <a:pt x="6" y="29"/>
                    <a:pt x="8" y="29"/>
                    <a:pt x="10" y="30"/>
                  </a:cubicBezTo>
                  <a:cubicBezTo>
                    <a:pt x="10" y="25"/>
                    <a:pt x="10" y="19"/>
                    <a:pt x="12" y="14"/>
                  </a:cubicBezTo>
                  <a:cubicBezTo>
                    <a:pt x="12" y="16"/>
                    <a:pt x="14" y="15"/>
                    <a:pt x="16" y="14"/>
                  </a:cubicBezTo>
                  <a:cubicBezTo>
                    <a:pt x="19" y="14"/>
                    <a:pt x="22" y="13"/>
                    <a:pt x="25" y="12"/>
                  </a:cubicBezTo>
                  <a:cubicBezTo>
                    <a:pt x="24" y="11"/>
                    <a:pt x="22" y="11"/>
                    <a:pt x="21" y="11"/>
                  </a:cubicBezTo>
                  <a:cubicBezTo>
                    <a:pt x="24" y="17"/>
                    <a:pt x="27" y="23"/>
                    <a:pt x="26" y="31"/>
                  </a:cubicBezTo>
                  <a:cubicBezTo>
                    <a:pt x="25" y="40"/>
                    <a:pt x="14" y="44"/>
                    <a:pt x="6" y="45"/>
                  </a:cubicBezTo>
                  <a:cubicBezTo>
                    <a:pt x="2" y="46"/>
                    <a:pt x="0" y="51"/>
                    <a:pt x="5" y="50"/>
                  </a:cubicBezTo>
                  <a:cubicBezTo>
                    <a:pt x="14" y="48"/>
                    <a:pt x="24" y="46"/>
                    <a:pt x="30" y="38"/>
                  </a:cubicBezTo>
                  <a:cubicBezTo>
                    <a:pt x="37" y="29"/>
                    <a:pt x="34" y="18"/>
                    <a:pt x="29" y="8"/>
                  </a:cubicBezTo>
                  <a:cubicBezTo>
                    <a:pt x="28" y="7"/>
                    <a:pt x="26" y="7"/>
                    <a:pt x="24" y="7"/>
                  </a:cubicBezTo>
                  <a:cubicBezTo>
                    <a:pt x="19" y="9"/>
                    <a:pt x="12" y="9"/>
                    <a:pt x="7" y="12"/>
                  </a:cubicBezTo>
                  <a:cubicBezTo>
                    <a:pt x="2" y="15"/>
                    <a:pt x="3" y="26"/>
                    <a:pt x="2" y="31"/>
                  </a:cubicBezTo>
                  <a:cubicBezTo>
                    <a:pt x="2" y="33"/>
                    <a:pt x="6" y="33"/>
                    <a:pt x="7" y="32"/>
                  </a:cubicBezTo>
                  <a:cubicBezTo>
                    <a:pt x="18" y="27"/>
                    <a:pt x="27" y="22"/>
                    <a:pt x="36" y="14"/>
                  </a:cubicBezTo>
                  <a:cubicBezTo>
                    <a:pt x="37" y="13"/>
                    <a:pt x="36" y="11"/>
                    <a:pt x="35" y="11"/>
                  </a:cubicBezTo>
                  <a:cubicBezTo>
                    <a:pt x="30" y="10"/>
                    <a:pt x="25" y="8"/>
                    <a:pt x="20" y="8"/>
                  </a:cubicBezTo>
                  <a:cubicBezTo>
                    <a:pt x="14" y="9"/>
                    <a:pt x="9" y="12"/>
                    <a:pt x="4" y="15"/>
                  </a:cubicBezTo>
                  <a:cubicBezTo>
                    <a:pt x="3" y="15"/>
                    <a:pt x="1" y="17"/>
                    <a:pt x="3" y="18"/>
                  </a:cubicBezTo>
                  <a:cubicBezTo>
                    <a:pt x="13" y="24"/>
                    <a:pt x="20" y="26"/>
                    <a:pt x="31" y="26"/>
                  </a:cubicBezTo>
                  <a:cubicBezTo>
                    <a:pt x="32" y="26"/>
                    <a:pt x="38" y="24"/>
                    <a:pt x="36" y="22"/>
                  </a:cubicBezTo>
                  <a:cubicBezTo>
                    <a:pt x="32" y="17"/>
                    <a:pt x="29" y="12"/>
                    <a:pt x="25" y="8"/>
                  </a:cubicBezTo>
                  <a:cubicBezTo>
                    <a:pt x="20" y="4"/>
                    <a:pt x="14" y="2"/>
                    <a:pt x="8" y="0"/>
                  </a:cubicBezTo>
                  <a:cubicBezTo>
                    <a:pt x="7" y="0"/>
                    <a:pt x="1" y="1"/>
                    <a:pt x="2" y="4"/>
                  </a:cubicBezTo>
                  <a:cubicBezTo>
                    <a:pt x="5" y="14"/>
                    <a:pt x="11" y="23"/>
                    <a:pt x="17" y="32"/>
                  </a:cubicBezTo>
                  <a:cubicBezTo>
                    <a:pt x="19" y="34"/>
                    <a:pt x="27" y="31"/>
                    <a:pt x="25" y="29"/>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80" name="Freeform 60"/>
            <p:cNvSpPr/>
            <p:nvPr/>
          </p:nvSpPr>
          <p:spPr bwMode="auto">
            <a:xfrm>
              <a:off x="7992452" y="3205872"/>
              <a:ext cx="203200" cy="214313"/>
            </a:xfrm>
            <a:custGeom>
              <a:avLst/>
              <a:gdLst>
                <a:gd name="T0" fmla="*/ 29 w 54"/>
                <a:gd name="T1" fmla="*/ 42 h 57"/>
                <a:gd name="T2" fmla="*/ 23 w 54"/>
                <a:gd name="T3" fmla="*/ 24 h 57"/>
                <a:gd name="T4" fmla="*/ 35 w 54"/>
                <a:gd name="T5" fmla="*/ 12 h 57"/>
                <a:gd name="T6" fmla="*/ 23 w 54"/>
                <a:gd name="T7" fmla="*/ 10 h 57"/>
                <a:gd name="T8" fmla="*/ 30 w 54"/>
                <a:gd name="T9" fmla="*/ 30 h 57"/>
                <a:gd name="T10" fmla="*/ 18 w 54"/>
                <a:gd name="T11" fmla="*/ 44 h 57"/>
                <a:gd name="T12" fmla="*/ 33 w 54"/>
                <a:gd name="T13" fmla="*/ 46 h 57"/>
                <a:gd name="T14" fmla="*/ 36 w 54"/>
                <a:gd name="T15" fmla="*/ 18 h 57"/>
                <a:gd name="T16" fmla="*/ 15 w 54"/>
                <a:gd name="T17" fmla="*/ 20 h 57"/>
                <a:gd name="T18" fmla="*/ 19 w 54"/>
                <a:gd name="T19" fmla="*/ 32 h 57"/>
                <a:gd name="T20" fmla="*/ 15 w 54"/>
                <a:gd name="T21" fmla="*/ 43 h 57"/>
                <a:gd name="T22" fmla="*/ 36 w 54"/>
                <a:gd name="T23" fmla="*/ 39 h 57"/>
                <a:gd name="T24" fmla="*/ 36 w 54"/>
                <a:gd name="T25" fmla="*/ 15 h 57"/>
                <a:gd name="T26" fmla="*/ 15 w 54"/>
                <a:gd name="T27" fmla="*/ 20 h 57"/>
                <a:gd name="T28" fmla="*/ 23 w 54"/>
                <a:gd name="T29" fmla="*/ 41 h 57"/>
                <a:gd name="T30" fmla="*/ 25 w 54"/>
                <a:gd name="T31" fmla="*/ 37 h 57"/>
                <a:gd name="T32" fmla="*/ 30 w 54"/>
                <a:gd name="T33" fmla="*/ 36 h 57"/>
                <a:gd name="T34" fmla="*/ 36 w 54"/>
                <a:gd name="T35" fmla="*/ 39 h 57"/>
                <a:gd name="T36" fmla="*/ 36 w 54"/>
                <a:gd name="T37" fmla="*/ 20 h 57"/>
                <a:gd name="T38" fmla="*/ 15 w 54"/>
                <a:gd name="T39" fmla="*/ 26 h 57"/>
                <a:gd name="T40" fmla="*/ 17 w 54"/>
                <a:gd name="T41" fmla="*/ 30 h 57"/>
                <a:gd name="T42" fmla="*/ 19 w 54"/>
                <a:gd name="T43" fmla="*/ 35 h 57"/>
                <a:gd name="T44" fmla="*/ 20 w 54"/>
                <a:gd name="T45" fmla="*/ 38 h 57"/>
                <a:gd name="T46" fmla="*/ 29 w 54"/>
                <a:gd name="T47" fmla="*/ 33 h 57"/>
                <a:gd name="T48" fmla="*/ 28 w 54"/>
                <a:gd name="T49" fmla="*/ 33 h 57"/>
                <a:gd name="T50" fmla="*/ 38 w 54"/>
                <a:gd name="T51" fmla="*/ 33 h 57"/>
                <a:gd name="T52" fmla="*/ 33 w 54"/>
                <a:gd name="T53" fmla="*/ 26 h 57"/>
                <a:gd name="T54" fmla="*/ 36 w 54"/>
                <a:gd name="T55" fmla="*/ 16 h 57"/>
                <a:gd name="T56" fmla="*/ 15 w 54"/>
                <a:gd name="T57" fmla="*/ 19 h 57"/>
                <a:gd name="T58" fmla="*/ 11 w 54"/>
                <a:gd name="T59" fmla="*/ 35 h 57"/>
                <a:gd name="T60" fmla="*/ 31 w 54"/>
                <a:gd name="T61" fmla="*/ 43 h 57"/>
                <a:gd name="T62" fmla="*/ 41 w 54"/>
                <a:gd name="T63" fmla="*/ 31 h 57"/>
                <a:gd name="T64" fmla="*/ 36 w 54"/>
                <a:gd name="T65" fmla="*/ 20 h 57"/>
                <a:gd name="T66" fmla="*/ 15 w 54"/>
                <a:gd name="T67" fmla="*/ 26 h 57"/>
                <a:gd name="T68" fmla="*/ 15 w 54"/>
                <a:gd name="T69" fmla="*/ 45 h 57"/>
                <a:gd name="T70" fmla="*/ 22 w 54"/>
                <a:gd name="T71" fmla="*/ 48 h 57"/>
                <a:gd name="T72" fmla="*/ 44 w 54"/>
                <a:gd name="T73" fmla="*/ 35 h 57"/>
                <a:gd name="T74" fmla="*/ 36 w 54"/>
                <a:gd name="T75" fmla="*/ 15 h 57"/>
                <a:gd name="T76" fmla="*/ 15 w 54"/>
                <a:gd name="T77" fmla="*/ 20 h 57"/>
                <a:gd name="T78" fmla="*/ 15 w 54"/>
                <a:gd name="T79" fmla="*/ 45 h 57"/>
                <a:gd name="T80" fmla="*/ 36 w 54"/>
                <a:gd name="T81" fmla="*/ 40 h 57"/>
                <a:gd name="T82" fmla="*/ 41 w 54"/>
                <a:gd name="T83" fmla="*/ 27 h 57"/>
                <a:gd name="T84" fmla="*/ 36 w 54"/>
                <a:gd name="T85" fmla="*/ 15 h 57"/>
                <a:gd name="T86" fmla="*/ 16 w 54"/>
                <a:gd name="T87" fmla="*/ 17 h 57"/>
                <a:gd name="T88" fmla="*/ 11 w 54"/>
                <a:gd name="T89" fmla="*/ 33 h 57"/>
                <a:gd name="T90" fmla="*/ 11 w 54"/>
                <a:gd name="T91" fmla="*/ 51 h 57"/>
                <a:gd name="T92" fmla="*/ 26 w 54"/>
                <a:gd name="T93" fmla="*/ 53 h 57"/>
                <a:gd name="T94" fmla="*/ 50 w 54"/>
                <a:gd name="T95" fmla="*/ 33 h 57"/>
                <a:gd name="T96" fmla="*/ 44 w 54"/>
                <a:gd name="T97" fmla="*/ 4 h 57"/>
                <a:gd name="T98" fmla="*/ 32 w 54"/>
                <a:gd name="T99" fmla="*/ 2 h 57"/>
                <a:gd name="T100" fmla="*/ 4 w 54"/>
                <a:gd name="T101" fmla="*/ 20 h 57"/>
                <a:gd name="T102" fmla="*/ 8 w 54"/>
                <a:gd name="T103" fmla="*/ 48 h 57"/>
                <a:gd name="T104" fmla="*/ 29 w 54"/>
                <a:gd name="T105" fmla="*/ 4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4" h="57">
                  <a:moveTo>
                    <a:pt x="29" y="42"/>
                  </a:moveTo>
                  <a:cubicBezTo>
                    <a:pt x="26" y="37"/>
                    <a:pt x="24" y="31"/>
                    <a:pt x="23" y="24"/>
                  </a:cubicBezTo>
                  <a:cubicBezTo>
                    <a:pt x="23" y="17"/>
                    <a:pt x="29" y="14"/>
                    <a:pt x="35" y="12"/>
                  </a:cubicBezTo>
                  <a:cubicBezTo>
                    <a:pt x="31" y="12"/>
                    <a:pt x="27" y="11"/>
                    <a:pt x="23" y="10"/>
                  </a:cubicBezTo>
                  <a:cubicBezTo>
                    <a:pt x="26" y="16"/>
                    <a:pt x="30" y="23"/>
                    <a:pt x="30" y="30"/>
                  </a:cubicBezTo>
                  <a:cubicBezTo>
                    <a:pt x="31" y="38"/>
                    <a:pt x="24" y="42"/>
                    <a:pt x="18" y="44"/>
                  </a:cubicBezTo>
                  <a:cubicBezTo>
                    <a:pt x="23" y="45"/>
                    <a:pt x="28" y="45"/>
                    <a:pt x="33" y="46"/>
                  </a:cubicBezTo>
                  <a:cubicBezTo>
                    <a:pt x="33" y="35"/>
                    <a:pt x="31" y="27"/>
                    <a:pt x="36" y="18"/>
                  </a:cubicBezTo>
                  <a:cubicBezTo>
                    <a:pt x="29" y="19"/>
                    <a:pt x="22" y="19"/>
                    <a:pt x="15" y="20"/>
                  </a:cubicBezTo>
                  <a:cubicBezTo>
                    <a:pt x="16" y="24"/>
                    <a:pt x="18" y="28"/>
                    <a:pt x="19" y="32"/>
                  </a:cubicBezTo>
                  <a:cubicBezTo>
                    <a:pt x="20" y="34"/>
                    <a:pt x="16" y="41"/>
                    <a:pt x="15" y="43"/>
                  </a:cubicBezTo>
                  <a:cubicBezTo>
                    <a:pt x="22" y="42"/>
                    <a:pt x="29" y="40"/>
                    <a:pt x="36" y="39"/>
                  </a:cubicBezTo>
                  <a:cubicBezTo>
                    <a:pt x="36" y="31"/>
                    <a:pt x="36" y="23"/>
                    <a:pt x="36" y="15"/>
                  </a:cubicBezTo>
                  <a:cubicBezTo>
                    <a:pt x="29" y="17"/>
                    <a:pt x="22" y="18"/>
                    <a:pt x="15" y="20"/>
                  </a:cubicBezTo>
                  <a:cubicBezTo>
                    <a:pt x="16" y="28"/>
                    <a:pt x="22" y="34"/>
                    <a:pt x="23" y="41"/>
                  </a:cubicBezTo>
                  <a:cubicBezTo>
                    <a:pt x="24" y="40"/>
                    <a:pt x="24" y="38"/>
                    <a:pt x="25" y="37"/>
                  </a:cubicBezTo>
                  <a:cubicBezTo>
                    <a:pt x="21" y="40"/>
                    <a:pt x="23" y="39"/>
                    <a:pt x="30" y="36"/>
                  </a:cubicBezTo>
                  <a:cubicBezTo>
                    <a:pt x="32" y="37"/>
                    <a:pt x="34" y="38"/>
                    <a:pt x="36" y="39"/>
                  </a:cubicBezTo>
                  <a:cubicBezTo>
                    <a:pt x="36" y="33"/>
                    <a:pt x="36" y="27"/>
                    <a:pt x="36" y="20"/>
                  </a:cubicBezTo>
                  <a:cubicBezTo>
                    <a:pt x="36" y="14"/>
                    <a:pt x="15" y="18"/>
                    <a:pt x="15" y="26"/>
                  </a:cubicBezTo>
                  <a:cubicBezTo>
                    <a:pt x="15" y="28"/>
                    <a:pt x="16" y="28"/>
                    <a:pt x="17" y="30"/>
                  </a:cubicBezTo>
                  <a:cubicBezTo>
                    <a:pt x="17" y="31"/>
                    <a:pt x="18" y="33"/>
                    <a:pt x="19" y="35"/>
                  </a:cubicBezTo>
                  <a:cubicBezTo>
                    <a:pt x="19" y="36"/>
                    <a:pt x="20" y="39"/>
                    <a:pt x="20" y="38"/>
                  </a:cubicBezTo>
                  <a:cubicBezTo>
                    <a:pt x="23" y="36"/>
                    <a:pt x="26" y="35"/>
                    <a:pt x="29" y="33"/>
                  </a:cubicBezTo>
                  <a:cubicBezTo>
                    <a:pt x="28" y="33"/>
                    <a:pt x="28" y="33"/>
                    <a:pt x="28" y="33"/>
                  </a:cubicBezTo>
                  <a:cubicBezTo>
                    <a:pt x="32" y="33"/>
                    <a:pt x="35" y="33"/>
                    <a:pt x="38" y="33"/>
                  </a:cubicBezTo>
                  <a:cubicBezTo>
                    <a:pt x="34" y="31"/>
                    <a:pt x="31" y="30"/>
                    <a:pt x="33" y="26"/>
                  </a:cubicBezTo>
                  <a:cubicBezTo>
                    <a:pt x="35" y="23"/>
                    <a:pt x="36" y="20"/>
                    <a:pt x="36" y="16"/>
                  </a:cubicBezTo>
                  <a:cubicBezTo>
                    <a:pt x="37" y="8"/>
                    <a:pt x="16" y="12"/>
                    <a:pt x="15" y="19"/>
                  </a:cubicBezTo>
                  <a:cubicBezTo>
                    <a:pt x="15" y="25"/>
                    <a:pt x="11" y="29"/>
                    <a:pt x="11" y="35"/>
                  </a:cubicBezTo>
                  <a:cubicBezTo>
                    <a:pt x="12" y="42"/>
                    <a:pt x="26" y="45"/>
                    <a:pt x="31" y="43"/>
                  </a:cubicBezTo>
                  <a:cubicBezTo>
                    <a:pt x="38" y="41"/>
                    <a:pt x="43" y="38"/>
                    <a:pt x="41" y="31"/>
                  </a:cubicBezTo>
                  <a:cubicBezTo>
                    <a:pt x="40" y="27"/>
                    <a:pt x="36" y="24"/>
                    <a:pt x="36" y="20"/>
                  </a:cubicBezTo>
                  <a:cubicBezTo>
                    <a:pt x="36" y="14"/>
                    <a:pt x="15" y="18"/>
                    <a:pt x="15" y="26"/>
                  </a:cubicBezTo>
                  <a:cubicBezTo>
                    <a:pt x="15" y="32"/>
                    <a:pt x="15" y="38"/>
                    <a:pt x="15" y="45"/>
                  </a:cubicBezTo>
                  <a:cubicBezTo>
                    <a:pt x="15" y="47"/>
                    <a:pt x="20" y="48"/>
                    <a:pt x="22" y="48"/>
                  </a:cubicBezTo>
                  <a:cubicBezTo>
                    <a:pt x="28" y="47"/>
                    <a:pt x="45" y="44"/>
                    <a:pt x="44" y="35"/>
                  </a:cubicBezTo>
                  <a:cubicBezTo>
                    <a:pt x="43" y="28"/>
                    <a:pt x="37" y="22"/>
                    <a:pt x="36" y="15"/>
                  </a:cubicBezTo>
                  <a:cubicBezTo>
                    <a:pt x="36" y="8"/>
                    <a:pt x="15" y="13"/>
                    <a:pt x="15" y="20"/>
                  </a:cubicBezTo>
                  <a:cubicBezTo>
                    <a:pt x="15" y="28"/>
                    <a:pt x="15" y="37"/>
                    <a:pt x="15" y="45"/>
                  </a:cubicBezTo>
                  <a:cubicBezTo>
                    <a:pt x="15" y="52"/>
                    <a:pt x="34" y="45"/>
                    <a:pt x="36" y="40"/>
                  </a:cubicBezTo>
                  <a:cubicBezTo>
                    <a:pt x="38" y="37"/>
                    <a:pt x="42" y="32"/>
                    <a:pt x="41" y="27"/>
                  </a:cubicBezTo>
                  <a:cubicBezTo>
                    <a:pt x="40" y="23"/>
                    <a:pt x="37" y="19"/>
                    <a:pt x="36" y="15"/>
                  </a:cubicBezTo>
                  <a:cubicBezTo>
                    <a:pt x="35" y="8"/>
                    <a:pt x="18" y="13"/>
                    <a:pt x="16" y="17"/>
                  </a:cubicBezTo>
                  <a:cubicBezTo>
                    <a:pt x="13" y="22"/>
                    <a:pt x="11" y="27"/>
                    <a:pt x="11" y="33"/>
                  </a:cubicBezTo>
                  <a:cubicBezTo>
                    <a:pt x="10" y="39"/>
                    <a:pt x="11" y="45"/>
                    <a:pt x="11" y="51"/>
                  </a:cubicBezTo>
                  <a:cubicBezTo>
                    <a:pt x="12" y="57"/>
                    <a:pt x="24" y="54"/>
                    <a:pt x="26" y="53"/>
                  </a:cubicBezTo>
                  <a:cubicBezTo>
                    <a:pt x="35" y="49"/>
                    <a:pt x="47" y="43"/>
                    <a:pt x="50" y="33"/>
                  </a:cubicBezTo>
                  <a:cubicBezTo>
                    <a:pt x="54" y="23"/>
                    <a:pt x="49" y="13"/>
                    <a:pt x="44" y="4"/>
                  </a:cubicBezTo>
                  <a:cubicBezTo>
                    <a:pt x="42" y="0"/>
                    <a:pt x="36" y="1"/>
                    <a:pt x="32" y="2"/>
                  </a:cubicBezTo>
                  <a:cubicBezTo>
                    <a:pt x="22" y="5"/>
                    <a:pt x="8" y="10"/>
                    <a:pt x="4" y="20"/>
                  </a:cubicBezTo>
                  <a:cubicBezTo>
                    <a:pt x="0" y="30"/>
                    <a:pt x="4" y="40"/>
                    <a:pt x="8" y="48"/>
                  </a:cubicBezTo>
                  <a:cubicBezTo>
                    <a:pt x="11" y="55"/>
                    <a:pt x="32" y="49"/>
                    <a:pt x="29" y="42"/>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81" name="Freeform 61"/>
            <p:cNvSpPr/>
            <p:nvPr/>
          </p:nvSpPr>
          <p:spPr bwMode="auto">
            <a:xfrm>
              <a:off x="6728802" y="2920122"/>
              <a:ext cx="439738" cy="461963"/>
            </a:xfrm>
            <a:custGeom>
              <a:avLst/>
              <a:gdLst>
                <a:gd name="T0" fmla="*/ 28 w 117"/>
                <a:gd name="T1" fmla="*/ 47 h 123"/>
                <a:gd name="T2" fmla="*/ 70 w 117"/>
                <a:gd name="T3" fmla="*/ 46 h 123"/>
                <a:gd name="T4" fmla="*/ 53 w 117"/>
                <a:gd name="T5" fmla="*/ 104 h 123"/>
                <a:gd name="T6" fmla="*/ 41 w 117"/>
                <a:gd name="T7" fmla="*/ 44 h 123"/>
                <a:gd name="T8" fmla="*/ 27 w 117"/>
                <a:gd name="T9" fmla="*/ 83 h 123"/>
                <a:gd name="T10" fmla="*/ 41 w 117"/>
                <a:gd name="T11" fmla="*/ 32 h 123"/>
                <a:gd name="T12" fmla="*/ 35 w 117"/>
                <a:gd name="T13" fmla="*/ 93 h 123"/>
                <a:gd name="T14" fmla="*/ 63 w 117"/>
                <a:gd name="T15" fmla="*/ 39 h 123"/>
                <a:gd name="T16" fmla="*/ 50 w 117"/>
                <a:gd name="T17" fmla="*/ 88 h 123"/>
                <a:gd name="T18" fmla="*/ 79 w 117"/>
                <a:gd name="T19" fmla="*/ 34 h 123"/>
                <a:gd name="T20" fmla="*/ 65 w 117"/>
                <a:gd name="T21" fmla="*/ 84 h 123"/>
                <a:gd name="T22" fmla="*/ 97 w 117"/>
                <a:gd name="T23" fmla="*/ 45 h 123"/>
                <a:gd name="T24" fmla="*/ 64 w 117"/>
                <a:gd name="T25" fmla="*/ 89 h 123"/>
                <a:gd name="T26" fmla="*/ 82 w 117"/>
                <a:gd name="T27" fmla="*/ 39 h 123"/>
                <a:gd name="T28" fmla="*/ 72 w 117"/>
                <a:gd name="T29" fmla="*/ 69 h 123"/>
                <a:gd name="T30" fmla="*/ 74 w 117"/>
                <a:gd name="T31" fmla="*/ 76 h 123"/>
                <a:gd name="T32" fmla="*/ 58 w 117"/>
                <a:gd name="T33" fmla="*/ 27 h 123"/>
                <a:gd name="T34" fmla="*/ 38 w 117"/>
                <a:gd name="T35" fmla="*/ 95 h 123"/>
                <a:gd name="T36" fmla="*/ 41 w 117"/>
                <a:gd name="T37" fmla="*/ 96 h 123"/>
                <a:gd name="T38" fmla="*/ 52 w 117"/>
                <a:gd name="T39" fmla="*/ 29 h 123"/>
                <a:gd name="T40" fmla="*/ 53 w 117"/>
                <a:gd name="T41" fmla="*/ 28 h 123"/>
                <a:gd name="T42" fmla="*/ 74 w 117"/>
                <a:gd name="T43" fmla="*/ 81 h 123"/>
                <a:gd name="T44" fmla="*/ 72 w 117"/>
                <a:gd name="T45" fmla="*/ 93 h 123"/>
                <a:gd name="T46" fmla="*/ 43 w 117"/>
                <a:gd name="T47" fmla="*/ 59 h 123"/>
                <a:gd name="T48" fmla="*/ 71 w 117"/>
                <a:gd name="T49" fmla="*/ 47 h 123"/>
                <a:gd name="T50" fmla="*/ 29 w 117"/>
                <a:gd name="T51" fmla="*/ 45 h 123"/>
                <a:gd name="T52" fmla="*/ 95 w 117"/>
                <a:gd name="T53" fmla="*/ 77 h 123"/>
                <a:gd name="T54" fmla="*/ 17 w 117"/>
                <a:gd name="T55" fmla="*/ 78 h 123"/>
                <a:gd name="T56" fmla="*/ 56 w 117"/>
                <a:gd name="T57" fmla="*/ 97 h 123"/>
                <a:gd name="T58" fmla="*/ 37 w 117"/>
                <a:gd name="T59" fmla="*/ 25 h 123"/>
                <a:gd name="T60" fmla="*/ 88 w 117"/>
                <a:gd name="T61" fmla="*/ 81 h 123"/>
                <a:gd name="T62" fmla="*/ 62 w 117"/>
                <a:gd name="T63" fmla="*/ 38 h 123"/>
                <a:gd name="T64" fmla="*/ 72 w 117"/>
                <a:gd name="T65" fmla="*/ 98 h 123"/>
                <a:gd name="T66" fmla="*/ 77 w 117"/>
                <a:gd name="T67" fmla="*/ 45 h 123"/>
                <a:gd name="T68" fmla="*/ 86 w 117"/>
                <a:gd name="T69" fmla="*/ 82 h 123"/>
                <a:gd name="T70" fmla="*/ 58 w 117"/>
                <a:gd name="T71" fmla="*/ 36 h 123"/>
                <a:gd name="T72" fmla="*/ 71 w 117"/>
                <a:gd name="T73" fmla="*/ 85 h 123"/>
                <a:gd name="T74" fmla="*/ 43 w 117"/>
                <a:gd name="T75" fmla="*/ 38 h 123"/>
                <a:gd name="T76" fmla="*/ 56 w 117"/>
                <a:gd name="T77" fmla="*/ 87 h 123"/>
                <a:gd name="T78" fmla="*/ 19 w 117"/>
                <a:gd name="T79" fmla="*/ 38 h 123"/>
                <a:gd name="T80" fmla="*/ 48 w 117"/>
                <a:gd name="T81" fmla="*/ 77 h 123"/>
                <a:gd name="T82" fmla="*/ 19 w 117"/>
                <a:gd name="T83" fmla="*/ 47 h 123"/>
                <a:gd name="T84" fmla="*/ 96 w 117"/>
                <a:gd name="T85" fmla="*/ 78 h 123"/>
                <a:gd name="T86" fmla="*/ 7 w 117"/>
                <a:gd name="T87" fmla="*/ 47 h 123"/>
                <a:gd name="T88" fmla="*/ 49 w 117"/>
                <a:gd name="T89" fmla="*/ 8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23">
                  <a:moveTo>
                    <a:pt x="49" y="89"/>
                  </a:moveTo>
                  <a:cubicBezTo>
                    <a:pt x="34" y="97"/>
                    <a:pt x="27" y="56"/>
                    <a:pt x="28" y="47"/>
                  </a:cubicBezTo>
                  <a:cubicBezTo>
                    <a:pt x="29" y="37"/>
                    <a:pt x="34" y="29"/>
                    <a:pt x="44" y="27"/>
                  </a:cubicBezTo>
                  <a:cubicBezTo>
                    <a:pt x="55" y="23"/>
                    <a:pt x="66" y="38"/>
                    <a:pt x="70" y="46"/>
                  </a:cubicBezTo>
                  <a:cubicBezTo>
                    <a:pt x="76" y="55"/>
                    <a:pt x="78" y="66"/>
                    <a:pt x="76" y="76"/>
                  </a:cubicBezTo>
                  <a:cubicBezTo>
                    <a:pt x="75" y="84"/>
                    <a:pt x="62" y="105"/>
                    <a:pt x="53" y="104"/>
                  </a:cubicBezTo>
                  <a:cubicBezTo>
                    <a:pt x="44" y="102"/>
                    <a:pt x="40" y="86"/>
                    <a:pt x="39" y="79"/>
                  </a:cubicBezTo>
                  <a:cubicBezTo>
                    <a:pt x="36" y="67"/>
                    <a:pt x="37" y="55"/>
                    <a:pt x="41" y="44"/>
                  </a:cubicBezTo>
                  <a:cubicBezTo>
                    <a:pt x="34" y="45"/>
                    <a:pt x="27" y="47"/>
                    <a:pt x="19" y="48"/>
                  </a:cubicBezTo>
                  <a:cubicBezTo>
                    <a:pt x="23" y="60"/>
                    <a:pt x="27" y="70"/>
                    <a:pt x="27" y="83"/>
                  </a:cubicBezTo>
                  <a:cubicBezTo>
                    <a:pt x="34" y="81"/>
                    <a:pt x="41" y="79"/>
                    <a:pt x="48" y="77"/>
                  </a:cubicBezTo>
                  <a:cubicBezTo>
                    <a:pt x="44" y="62"/>
                    <a:pt x="41" y="47"/>
                    <a:pt x="41" y="32"/>
                  </a:cubicBezTo>
                  <a:cubicBezTo>
                    <a:pt x="34" y="34"/>
                    <a:pt x="27" y="37"/>
                    <a:pt x="20" y="39"/>
                  </a:cubicBezTo>
                  <a:cubicBezTo>
                    <a:pt x="32" y="55"/>
                    <a:pt x="34" y="74"/>
                    <a:pt x="35" y="93"/>
                  </a:cubicBezTo>
                  <a:cubicBezTo>
                    <a:pt x="42" y="91"/>
                    <a:pt x="49" y="89"/>
                    <a:pt x="56" y="87"/>
                  </a:cubicBezTo>
                  <a:cubicBezTo>
                    <a:pt x="53" y="71"/>
                    <a:pt x="55" y="54"/>
                    <a:pt x="63" y="39"/>
                  </a:cubicBezTo>
                  <a:cubicBezTo>
                    <a:pt x="56" y="39"/>
                    <a:pt x="49" y="40"/>
                    <a:pt x="42" y="41"/>
                  </a:cubicBezTo>
                  <a:cubicBezTo>
                    <a:pt x="46" y="57"/>
                    <a:pt x="53" y="72"/>
                    <a:pt x="50" y="88"/>
                  </a:cubicBezTo>
                  <a:cubicBezTo>
                    <a:pt x="57" y="87"/>
                    <a:pt x="64" y="85"/>
                    <a:pt x="71" y="84"/>
                  </a:cubicBezTo>
                  <a:cubicBezTo>
                    <a:pt x="68" y="66"/>
                    <a:pt x="74" y="50"/>
                    <a:pt x="79" y="34"/>
                  </a:cubicBezTo>
                  <a:cubicBezTo>
                    <a:pt x="72" y="35"/>
                    <a:pt x="65" y="36"/>
                    <a:pt x="58" y="38"/>
                  </a:cubicBezTo>
                  <a:cubicBezTo>
                    <a:pt x="61" y="53"/>
                    <a:pt x="68" y="68"/>
                    <a:pt x="65" y="84"/>
                  </a:cubicBezTo>
                  <a:cubicBezTo>
                    <a:pt x="72" y="83"/>
                    <a:pt x="79" y="82"/>
                    <a:pt x="86" y="80"/>
                  </a:cubicBezTo>
                  <a:cubicBezTo>
                    <a:pt x="84" y="65"/>
                    <a:pt x="88" y="57"/>
                    <a:pt x="97" y="45"/>
                  </a:cubicBezTo>
                  <a:cubicBezTo>
                    <a:pt x="91" y="47"/>
                    <a:pt x="84" y="48"/>
                    <a:pt x="77" y="49"/>
                  </a:cubicBezTo>
                  <a:cubicBezTo>
                    <a:pt x="91" y="66"/>
                    <a:pt x="82" y="82"/>
                    <a:pt x="64" y="89"/>
                  </a:cubicBezTo>
                  <a:cubicBezTo>
                    <a:pt x="69" y="89"/>
                    <a:pt x="73" y="89"/>
                    <a:pt x="78" y="89"/>
                  </a:cubicBezTo>
                  <a:cubicBezTo>
                    <a:pt x="68" y="72"/>
                    <a:pt x="72" y="55"/>
                    <a:pt x="82" y="39"/>
                  </a:cubicBezTo>
                  <a:cubicBezTo>
                    <a:pt x="75" y="39"/>
                    <a:pt x="68" y="40"/>
                    <a:pt x="61" y="41"/>
                  </a:cubicBezTo>
                  <a:cubicBezTo>
                    <a:pt x="66" y="50"/>
                    <a:pt x="71" y="59"/>
                    <a:pt x="72" y="69"/>
                  </a:cubicBezTo>
                  <a:cubicBezTo>
                    <a:pt x="73" y="72"/>
                    <a:pt x="72" y="74"/>
                    <a:pt x="72" y="77"/>
                  </a:cubicBezTo>
                  <a:cubicBezTo>
                    <a:pt x="71" y="77"/>
                    <a:pt x="77" y="76"/>
                    <a:pt x="74" y="76"/>
                  </a:cubicBezTo>
                  <a:cubicBezTo>
                    <a:pt x="64" y="75"/>
                    <a:pt x="52" y="65"/>
                    <a:pt x="46" y="56"/>
                  </a:cubicBezTo>
                  <a:cubicBezTo>
                    <a:pt x="37" y="44"/>
                    <a:pt x="45" y="32"/>
                    <a:pt x="58" y="27"/>
                  </a:cubicBezTo>
                  <a:cubicBezTo>
                    <a:pt x="66" y="24"/>
                    <a:pt x="72" y="23"/>
                    <a:pt x="73" y="34"/>
                  </a:cubicBezTo>
                  <a:cubicBezTo>
                    <a:pt x="74" y="55"/>
                    <a:pt x="54" y="82"/>
                    <a:pt x="38" y="95"/>
                  </a:cubicBezTo>
                  <a:cubicBezTo>
                    <a:pt x="37" y="96"/>
                    <a:pt x="36" y="96"/>
                    <a:pt x="36" y="96"/>
                  </a:cubicBezTo>
                  <a:cubicBezTo>
                    <a:pt x="37" y="96"/>
                    <a:pt x="40" y="95"/>
                    <a:pt x="41" y="96"/>
                  </a:cubicBezTo>
                  <a:cubicBezTo>
                    <a:pt x="38" y="94"/>
                    <a:pt x="38" y="87"/>
                    <a:pt x="38" y="83"/>
                  </a:cubicBezTo>
                  <a:cubicBezTo>
                    <a:pt x="38" y="66"/>
                    <a:pt x="42" y="44"/>
                    <a:pt x="52" y="29"/>
                  </a:cubicBezTo>
                  <a:cubicBezTo>
                    <a:pt x="53" y="27"/>
                    <a:pt x="57" y="25"/>
                    <a:pt x="53" y="26"/>
                  </a:cubicBezTo>
                  <a:cubicBezTo>
                    <a:pt x="49" y="28"/>
                    <a:pt x="50" y="26"/>
                    <a:pt x="53" y="28"/>
                  </a:cubicBezTo>
                  <a:cubicBezTo>
                    <a:pt x="58" y="31"/>
                    <a:pt x="61" y="37"/>
                    <a:pt x="64" y="41"/>
                  </a:cubicBezTo>
                  <a:cubicBezTo>
                    <a:pt x="70" y="53"/>
                    <a:pt x="74" y="67"/>
                    <a:pt x="74" y="81"/>
                  </a:cubicBezTo>
                  <a:cubicBezTo>
                    <a:pt x="74" y="85"/>
                    <a:pt x="73" y="91"/>
                    <a:pt x="70" y="94"/>
                  </a:cubicBezTo>
                  <a:cubicBezTo>
                    <a:pt x="69" y="96"/>
                    <a:pt x="75" y="94"/>
                    <a:pt x="72" y="93"/>
                  </a:cubicBezTo>
                  <a:cubicBezTo>
                    <a:pt x="68" y="93"/>
                    <a:pt x="65" y="91"/>
                    <a:pt x="61" y="89"/>
                  </a:cubicBezTo>
                  <a:cubicBezTo>
                    <a:pt x="49" y="83"/>
                    <a:pt x="42" y="73"/>
                    <a:pt x="43" y="59"/>
                  </a:cubicBezTo>
                  <a:cubicBezTo>
                    <a:pt x="44" y="53"/>
                    <a:pt x="46" y="47"/>
                    <a:pt x="50" y="43"/>
                  </a:cubicBezTo>
                  <a:cubicBezTo>
                    <a:pt x="57" y="37"/>
                    <a:pt x="66" y="43"/>
                    <a:pt x="71" y="47"/>
                  </a:cubicBezTo>
                  <a:cubicBezTo>
                    <a:pt x="77" y="51"/>
                    <a:pt x="97" y="42"/>
                    <a:pt x="88" y="37"/>
                  </a:cubicBezTo>
                  <a:cubicBezTo>
                    <a:pt x="69" y="24"/>
                    <a:pt x="44" y="26"/>
                    <a:pt x="29" y="45"/>
                  </a:cubicBezTo>
                  <a:cubicBezTo>
                    <a:pt x="15" y="62"/>
                    <a:pt x="22" y="85"/>
                    <a:pt x="39" y="97"/>
                  </a:cubicBezTo>
                  <a:cubicBezTo>
                    <a:pt x="61" y="111"/>
                    <a:pt x="94" y="108"/>
                    <a:pt x="95" y="77"/>
                  </a:cubicBezTo>
                  <a:cubicBezTo>
                    <a:pt x="96" y="57"/>
                    <a:pt x="87" y="25"/>
                    <a:pt x="67" y="16"/>
                  </a:cubicBezTo>
                  <a:cubicBezTo>
                    <a:pt x="32" y="0"/>
                    <a:pt x="20" y="56"/>
                    <a:pt x="17" y="78"/>
                  </a:cubicBezTo>
                  <a:cubicBezTo>
                    <a:pt x="16" y="87"/>
                    <a:pt x="15" y="102"/>
                    <a:pt x="25" y="107"/>
                  </a:cubicBezTo>
                  <a:cubicBezTo>
                    <a:pt x="36" y="111"/>
                    <a:pt x="48" y="104"/>
                    <a:pt x="56" y="97"/>
                  </a:cubicBezTo>
                  <a:cubicBezTo>
                    <a:pt x="74" y="83"/>
                    <a:pt x="91" y="57"/>
                    <a:pt x="94" y="34"/>
                  </a:cubicBezTo>
                  <a:cubicBezTo>
                    <a:pt x="98" y="1"/>
                    <a:pt x="52" y="15"/>
                    <a:pt x="37" y="25"/>
                  </a:cubicBezTo>
                  <a:cubicBezTo>
                    <a:pt x="8" y="42"/>
                    <a:pt x="25" y="72"/>
                    <a:pt x="49" y="83"/>
                  </a:cubicBezTo>
                  <a:cubicBezTo>
                    <a:pt x="61" y="89"/>
                    <a:pt x="77" y="90"/>
                    <a:pt x="88" y="81"/>
                  </a:cubicBezTo>
                  <a:cubicBezTo>
                    <a:pt x="101" y="69"/>
                    <a:pt x="89" y="48"/>
                    <a:pt x="83" y="35"/>
                  </a:cubicBezTo>
                  <a:cubicBezTo>
                    <a:pt x="79" y="29"/>
                    <a:pt x="65" y="33"/>
                    <a:pt x="62" y="38"/>
                  </a:cubicBezTo>
                  <a:cubicBezTo>
                    <a:pt x="50" y="57"/>
                    <a:pt x="47" y="78"/>
                    <a:pt x="58" y="98"/>
                  </a:cubicBezTo>
                  <a:cubicBezTo>
                    <a:pt x="61" y="102"/>
                    <a:pt x="70" y="99"/>
                    <a:pt x="72" y="98"/>
                  </a:cubicBezTo>
                  <a:cubicBezTo>
                    <a:pt x="96" y="88"/>
                    <a:pt x="117" y="66"/>
                    <a:pt x="97" y="41"/>
                  </a:cubicBezTo>
                  <a:cubicBezTo>
                    <a:pt x="93" y="36"/>
                    <a:pt x="81" y="41"/>
                    <a:pt x="77" y="45"/>
                  </a:cubicBezTo>
                  <a:cubicBezTo>
                    <a:pt x="67" y="58"/>
                    <a:pt x="63" y="69"/>
                    <a:pt x="65" y="86"/>
                  </a:cubicBezTo>
                  <a:cubicBezTo>
                    <a:pt x="66" y="93"/>
                    <a:pt x="85" y="88"/>
                    <a:pt x="86" y="82"/>
                  </a:cubicBezTo>
                  <a:cubicBezTo>
                    <a:pt x="89" y="64"/>
                    <a:pt x="83" y="49"/>
                    <a:pt x="79" y="32"/>
                  </a:cubicBezTo>
                  <a:cubicBezTo>
                    <a:pt x="77" y="24"/>
                    <a:pt x="59" y="30"/>
                    <a:pt x="58" y="36"/>
                  </a:cubicBezTo>
                  <a:cubicBezTo>
                    <a:pt x="53" y="54"/>
                    <a:pt x="47" y="71"/>
                    <a:pt x="50" y="89"/>
                  </a:cubicBezTo>
                  <a:cubicBezTo>
                    <a:pt x="51" y="97"/>
                    <a:pt x="70" y="91"/>
                    <a:pt x="71" y="85"/>
                  </a:cubicBezTo>
                  <a:cubicBezTo>
                    <a:pt x="74" y="68"/>
                    <a:pt x="68" y="52"/>
                    <a:pt x="64" y="35"/>
                  </a:cubicBezTo>
                  <a:cubicBezTo>
                    <a:pt x="62" y="28"/>
                    <a:pt x="45" y="33"/>
                    <a:pt x="43" y="38"/>
                  </a:cubicBezTo>
                  <a:cubicBezTo>
                    <a:pt x="34" y="55"/>
                    <a:pt x="31" y="74"/>
                    <a:pt x="35" y="93"/>
                  </a:cubicBezTo>
                  <a:cubicBezTo>
                    <a:pt x="36" y="101"/>
                    <a:pt x="56" y="95"/>
                    <a:pt x="56" y="87"/>
                  </a:cubicBezTo>
                  <a:cubicBezTo>
                    <a:pt x="56" y="67"/>
                    <a:pt x="52" y="47"/>
                    <a:pt x="40" y="31"/>
                  </a:cubicBezTo>
                  <a:cubicBezTo>
                    <a:pt x="35" y="25"/>
                    <a:pt x="19" y="31"/>
                    <a:pt x="19" y="38"/>
                  </a:cubicBezTo>
                  <a:cubicBezTo>
                    <a:pt x="20" y="53"/>
                    <a:pt x="23" y="68"/>
                    <a:pt x="27" y="83"/>
                  </a:cubicBezTo>
                  <a:cubicBezTo>
                    <a:pt x="29" y="90"/>
                    <a:pt x="49" y="85"/>
                    <a:pt x="48" y="77"/>
                  </a:cubicBezTo>
                  <a:cubicBezTo>
                    <a:pt x="48" y="65"/>
                    <a:pt x="44" y="54"/>
                    <a:pt x="41" y="42"/>
                  </a:cubicBezTo>
                  <a:cubicBezTo>
                    <a:pt x="38" y="35"/>
                    <a:pt x="21" y="41"/>
                    <a:pt x="19" y="47"/>
                  </a:cubicBezTo>
                  <a:cubicBezTo>
                    <a:pt x="11" y="75"/>
                    <a:pt x="18" y="123"/>
                    <a:pt x="57" y="115"/>
                  </a:cubicBezTo>
                  <a:cubicBezTo>
                    <a:pt x="74" y="111"/>
                    <a:pt x="91" y="94"/>
                    <a:pt x="96" y="78"/>
                  </a:cubicBezTo>
                  <a:cubicBezTo>
                    <a:pt x="102" y="62"/>
                    <a:pt x="95" y="42"/>
                    <a:pt x="85" y="30"/>
                  </a:cubicBezTo>
                  <a:cubicBezTo>
                    <a:pt x="63" y="3"/>
                    <a:pt x="15" y="14"/>
                    <a:pt x="7" y="47"/>
                  </a:cubicBezTo>
                  <a:cubicBezTo>
                    <a:pt x="0" y="77"/>
                    <a:pt x="24" y="114"/>
                    <a:pt x="57" y="98"/>
                  </a:cubicBezTo>
                  <a:cubicBezTo>
                    <a:pt x="70" y="91"/>
                    <a:pt x="58" y="84"/>
                    <a:pt x="49" y="89"/>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grpSp>
      <p:sp>
        <p:nvSpPr>
          <p:cNvPr id="244" name="Freeform 76"/>
          <p:cNvSpPr/>
          <p:nvPr/>
        </p:nvSpPr>
        <p:spPr bwMode="auto">
          <a:xfrm rot="10501645">
            <a:off x="4123557" y="4081917"/>
            <a:ext cx="1561215" cy="713587"/>
          </a:xfrm>
          <a:custGeom>
            <a:avLst/>
            <a:gdLst/>
            <a:ahLst/>
            <a:cxnLst>
              <a:cxn ang="0">
                <a:pos x="389" y="51"/>
              </a:cxn>
              <a:cxn ang="0">
                <a:pos x="364" y="43"/>
              </a:cxn>
              <a:cxn ang="0">
                <a:pos x="348" y="30"/>
              </a:cxn>
              <a:cxn ang="0">
                <a:pos x="316" y="11"/>
              </a:cxn>
              <a:cxn ang="0">
                <a:pos x="317" y="8"/>
              </a:cxn>
              <a:cxn ang="0">
                <a:pos x="308" y="4"/>
              </a:cxn>
              <a:cxn ang="0">
                <a:pos x="297" y="0"/>
              </a:cxn>
              <a:cxn ang="0">
                <a:pos x="293" y="6"/>
              </a:cxn>
              <a:cxn ang="0">
                <a:pos x="316" y="18"/>
              </a:cxn>
              <a:cxn ang="0">
                <a:pos x="333" y="32"/>
              </a:cxn>
              <a:cxn ang="0">
                <a:pos x="345" y="36"/>
              </a:cxn>
              <a:cxn ang="0">
                <a:pos x="337" y="41"/>
              </a:cxn>
              <a:cxn ang="0">
                <a:pos x="291" y="50"/>
              </a:cxn>
              <a:cxn ang="0">
                <a:pos x="206" y="73"/>
              </a:cxn>
              <a:cxn ang="0">
                <a:pos x="126" y="99"/>
              </a:cxn>
              <a:cxn ang="0">
                <a:pos x="49" y="135"/>
              </a:cxn>
              <a:cxn ang="0">
                <a:pos x="1" y="163"/>
              </a:cxn>
              <a:cxn ang="0">
                <a:pos x="1" y="164"/>
              </a:cxn>
              <a:cxn ang="0">
                <a:pos x="90" y="119"/>
              </a:cxn>
              <a:cxn ang="0">
                <a:pos x="185" y="84"/>
              </a:cxn>
              <a:cxn ang="0">
                <a:pos x="123" y="110"/>
              </a:cxn>
              <a:cxn ang="0">
                <a:pos x="77" y="128"/>
              </a:cxn>
              <a:cxn ang="0">
                <a:pos x="26" y="154"/>
              </a:cxn>
              <a:cxn ang="0">
                <a:pos x="0" y="168"/>
              </a:cxn>
              <a:cxn ang="0">
                <a:pos x="48" y="145"/>
              </a:cxn>
              <a:cxn ang="0">
                <a:pos x="196" y="81"/>
              </a:cxn>
              <a:cxn ang="0">
                <a:pos x="198" y="80"/>
              </a:cxn>
              <a:cxn ang="0">
                <a:pos x="300" y="52"/>
              </a:cxn>
              <a:cxn ang="0">
                <a:pos x="345" y="47"/>
              </a:cxn>
              <a:cxn ang="0">
                <a:pos x="363" y="51"/>
              </a:cxn>
              <a:cxn ang="0">
                <a:pos x="364" y="64"/>
              </a:cxn>
              <a:cxn ang="0">
                <a:pos x="357" y="79"/>
              </a:cxn>
              <a:cxn ang="0">
                <a:pos x="337" y="116"/>
              </a:cxn>
              <a:cxn ang="0">
                <a:pos x="317" y="168"/>
              </a:cxn>
              <a:cxn ang="0">
                <a:pos x="317" y="169"/>
              </a:cxn>
              <a:cxn ang="0">
                <a:pos x="316" y="174"/>
              </a:cxn>
              <a:cxn ang="0">
                <a:pos x="315" y="181"/>
              </a:cxn>
              <a:cxn ang="0">
                <a:pos x="319" y="176"/>
              </a:cxn>
              <a:cxn ang="0">
                <a:pos x="339" y="128"/>
              </a:cxn>
              <a:cxn ang="0">
                <a:pos x="355" y="103"/>
              </a:cxn>
              <a:cxn ang="0">
                <a:pos x="361" y="92"/>
              </a:cxn>
              <a:cxn ang="0">
                <a:pos x="372" y="69"/>
              </a:cxn>
              <a:cxn ang="0">
                <a:pos x="386" y="59"/>
              </a:cxn>
              <a:cxn ang="0">
                <a:pos x="388" y="58"/>
              </a:cxn>
              <a:cxn ang="0">
                <a:pos x="381" y="58"/>
              </a:cxn>
              <a:cxn ang="0">
                <a:pos x="379" y="59"/>
              </a:cxn>
              <a:cxn ang="0">
                <a:pos x="379" y="59"/>
              </a:cxn>
              <a:cxn ang="0">
                <a:pos x="372" y="66"/>
              </a:cxn>
              <a:cxn ang="0">
                <a:pos x="359" y="86"/>
              </a:cxn>
              <a:cxn ang="0">
                <a:pos x="356" y="98"/>
              </a:cxn>
              <a:cxn ang="0">
                <a:pos x="346" y="110"/>
              </a:cxn>
              <a:cxn ang="0">
                <a:pos x="342" y="112"/>
              </a:cxn>
              <a:cxn ang="0">
                <a:pos x="353" y="90"/>
              </a:cxn>
              <a:cxn ang="0">
                <a:pos x="370" y="61"/>
              </a:cxn>
              <a:cxn ang="0">
                <a:pos x="368" y="50"/>
              </a:cxn>
              <a:cxn ang="0">
                <a:pos x="393" y="61"/>
              </a:cxn>
              <a:cxn ang="0">
                <a:pos x="395" y="59"/>
              </a:cxn>
              <a:cxn ang="0">
                <a:pos x="396" y="57"/>
              </a:cxn>
            </a:cxnLst>
            <a:rect l="0" t="0" r="r" b="b"/>
            <a:pathLst>
              <a:path w="396" h="181">
                <a:moveTo>
                  <a:pt x="396" y="57"/>
                </a:moveTo>
                <a:lnTo>
                  <a:pt x="396" y="57"/>
                </a:lnTo>
                <a:lnTo>
                  <a:pt x="389" y="51"/>
                </a:lnTo>
                <a:lnTo>
                  <a:pt x="381" y="47"/>
                </a:lnTo>
                <a:lnTo>
                  <a:pt x="372" y="44"/>
                </a:lnTo>
                <a:lnTo>
                  <a:pt x="364" y="43"/>
                </a:lnTo>
                <a:lnTo>
                  <a:pt x="364" y="43"/>
                </a:lnTo>
                <a:lnTo>
                  <a:pt x="357" y="36"/>
                </a:lnTo>
                <a:lnTo>
                  <a:pt x="348" y="30"/>
                </a:lnTo>
                <a:lnTo>
                  <a:pt x="348" y="30"/>
                </a:lnTo>
                <a:lnTo>
                  <a:pt x="333" y="21"/>
                </a:lnTo>
                <a:lnTo>
                  <a:pt x="316" y="11"/>
                </a:lnTo>
                <a:lnTo>
                  <a:pt x="316" y="11"/>
                </a:lnTo>
                <a:lnTo>
                  <a:pt x="319" y="8"/>
                </a:lnTo>
                <a:lnTo>
                  <a:pt x="317" y="8"/>
                </a:lnTo>
                <a:lnTo>
                  <a:pt x="317" y="8"/>
                </a:lnTo>
                <a:lnTo>
                  <a:pt x="313" y="6"/>
                </a:lnTo>
                <a:lnTo>
                  <a:pt x="308" y="4"/>
                </a:lnTo>
                <a:lnTo>
                  <a:pt x="298" y="0"/>
                </a:lnTo>
                <a:lnTo>
                  <a:pt x="298" y="0"/>
                </a:lnTo>
                <a:lnTo>
                  <a:pt x="297" y="0"/>
                </a:lnTo>
                <a:lnTo>
                  <a:pt x="294" y="2"/>
                </a:lnTo>
                <a:lnTo>
                  <a:pt x="293" y="4"/>
                </a:lnTo>
                <a:lnTo>
                  <a:pt x="293" y="6"/>
                </a:lnTo>
                <a:lnTo>
                  <a:pt x="293" y="6"/>
                </a:lnTo>
                <a:lnTo>
                  <a:pt x="316" y="18"/>
                </a:lnTo>
                <a:lnTo>
                  <a:pt x="316" y="18"/>
                </a:lnTo>
                <a:lnTo>
                  <a:pt x="322" y="22"/>
                </a:lnTo>
                <a:lnTo>
                  <a:pt x="327" y="26"/>
                </a:lnTo>
                <a:lnTo>
                  <a:pt x="333" y="32"/>
                </a:lnTo>
                <a:lnTo>
                  <a:pt x="338" y="33"/>
                </a:lnTo>
                <a:lnTo>
                  <a:pt x="338" y="33"/>
                </a:lnTo>
                <a:lnTo>
                  <a:pt x="345" y="36"/>
                </a:lnTo>
                <a:lnTo>
                  <a:pt x="353" y="41"/>
                </a:lnTo>
                <a:lnTo>
                  <a:pt x="353" y="41"/>
                </a:lnTo>
                <a:lnTo>
                  <a:pt x="337" y="41"/>
                </a:lnTo>
                <a:lnTo>
                  <a:pt x="320" y="44"/>
                </a:lnTo>
                <a:lnTo>
                  <a:pt x="320" y="44"/>
                </a:lnTo>
                <a:lnTo>
                  <a:pt x="291" y="50"/>
                </a:lnTo>
                <a:lnTo>
                  <a:pt x="262" y="57"/>
                </a:lnTo>
                <a:lnTo>
                  <a:pt x="206" y="73"/>
                </a:lnTo>
                <a:lnTo>
                  <a:pt x="206" y="73"/>
                </a:lnTo>
                <a:lnTo>
                  <a:pt x="178" y="81"/>
                </a:lnTo>
                <a:lnTo>
                  <a:pt x="152" y="90"/>
                </a:lnTo>
                <a:lnTo>
                  <a:pt x="126" y="99"/>
                </a:lnTo>
                <a:lnTo>
                  <a:pt x="100" y="110"/>
                </a:lnTo>
                <a:lnTo>
                  <a:pt x="74" y="123"/>
                </a:lnTo>
                <a:lnTo>
                  <a:pt x="49" y="135"/>
                </a:lnTo>
                <a:lnTo>
                  <a:pt x="24" y="149"/>
                </a:lnTo>
                <a:lnTo>
                  <a:pt x="1" y="163"/>
                </a:lnTo>
                <a:lnTo>
                  <a:pt x="1" y="163"/>
                </a:lnTo>
                <a:lnTo>
                  <a:pt x="1" y="164"/>
                </a:lnTo>
                <a:lnTo>
                  <a:pt x="1" y="165"/>
                </a:lnTo>
                <a:lnTo>
                  <a:pt x="1" y="164"/>
                </a:lnTo>
                <a:lnTo>
                  <a:pt x="1" y="164"/>
                </a:lnTo>
                <a:lnTo>
                  <a:pt x="45" y="141"/>
                </a:lnTo>
                <a:lnTo>
                  <a:pt x="90" y="119"/>
                </a:lnTo>
                <a:lnTo>
                  <a:pt x="137" y="99"/>
                </a:lnTo>
                <a:lnTo>
                  <a:pt x="185" y="84"/>
                </a:lnTo>
                <a:lnTo>
                  <a:pt x="185" y="84"/>
                </a:lnTo>
                <a:lnTo>
                  <a:pt x="165" y="92"/>
                </a:lnTo>
                <a:lnTo>
                  <a:pt x="144" y="102"/>
                </a:lnTo>
                <a:lnTo>
                  <a:pt x="123" y="110"/>
                </a:lnTo>
                <a:lnTo>
                  <a:pt x="101" y="119"/>
                </a:lnTo>
                <a:lnTo>
                  <a:pt x="101" y="119"/>
                </a:lnTo>
                <a:lnTo>
                  <a:pt x="77" y="128"/>
                </a:lnTo>
                <a:lnTo>
                  <a:pt x="53" y="141"/>
                </a:lnTo>
                <a:lnTo>
                  <a:pt x="53" y="141"/>
                </a:lnTo>
                <a:lnTo>
                  <a:pt x="26" y="154"/>
                </a:lnTo>
                <a:lnTo>
                  <a:pt x="0" y="168"/>
                </a:lnTo>
                <a:lnTo>
                  <a:pt x="0" y="168"/>
                </a:lnTo>
                <a:lnTo>
                  <a:pt x="0" y="168"/>
                </a:lnTo>
                <a:lnTo>
                  <a:pt x="0" y="168"/>
                </a:lnTo>
                <a:lnTo>
                  <a:pt x="23" y="157"/>
                </a:lnTo>
                <a:lnTo>
                  <a:pt x="48" y="145"/>
                </a:lnTo>
                <a:lnTo>
                  <a:pt x="97" y="124"/>
                </a:lnTo>
                <a:lnTo>
                  <a:pt x="147" y="103"/>
                </a:lnTo>
                <a:lnTo>
                  <a:pt x="196" y="81"/>
                </a:lnTo>
                <a:lnTo>
                  <a:pt x="196" y="81"/>
                </a:lnTo>
                <a:lnTo>
                  <a:pt x="198" y="80"/>
                </a:lnTo>
                <a:lnTo>
                  <a:pt x="198" y="80"/>
                </a:lnTo>
                <a:lnTo>
                  <a:pt x="249" y="66"/>
                </a:lnTo>
                <a:lnTo>
                  <a:pt x="300" y="52"/>
                </a:lnTo>
                <a:lnTo>
                  <a:pt x="300" y="52"/>
                </a:lnTo>
                <a:lnTo>
                  <a:pt x="313" y="50"/>
                </a:lnTo>
                <a:lnTo>
                  <a:pt x="328" y="48"/>
                </a:lnTo>
                <a:lnTo>
                  <a:pt x="345" y="47"/>
                </a:lnTo>
                <a:lnTo>
                  <a:pt x="360" y="48"/>
                </a:lnTo>
                <a:lnTo>
                  <a:pt x="360" y="48"/>
                </a:lnTo>
                <a:lnTo>
                  <a:pt x="363" y="51"/>
                </a:lnTo>
                <a:lnTo>
                  <a:pt x="364" y="55"/>
                </a:lnTo>
                <a:lnTo>
                  <a:pt x="364" y="59"/>
                </a:lnTo>
                <a:lnTo>
                  <a:pt x="364" y="64"/>
                </a:lnTo>
                <a:lnTo>
                  <a:pt x="361" y="72"/>
                </a:lnTo>
                <a:lnTo>
                  <a:pt x="357" y="79"/>
                </a:lnTo>
                <a:lnTo>
                  <a:pt x="357" y="79"/>
                </a:lnTo>
                <a:lnTo>
                  <a:pt x="346" y="97"/>
                </a:lnTo>
                <a:lnTo>
                  <a:pt x="342" y="106"/>
                </a:lnTo>
                <a:lnTo>
                  <a:pt x="337" y="116"/>
                </a:lnTo>
                <a:lnTo>
                  <a:pt x="337" y="116"/>
                </a:lnTo>
                <a:lnTo>
                  <a:pt x="327" y="142"/>
                </a:lnTo>
                <a:lnTo>
                  <a:pt x="317" y="168"/>
                </a:lnTo>
                <a:lnTo>
                  <a:pt x="317" y="168"/>
                </a:lnTo>
                <a:lnTo>
                  <a:pt x="317" y="169"/>
                </a:lnTo>
                <a:lnTo>
                  <a:pt x="317" y="169"/>
                </a:lnTo>
                <a:lnTo>
                  <a:pt x="316" y="172"/>
                </a:lnTo>
                <a:lnTo>
                  <a:pt x="316" y="174"/>
                </a:lnTo>
                <a:lnTo>
                  <a:pt x="316" y="174"/>
                </a:lnTo>
                <a:lnTo>
                  <a:pt x="315" y="179"/>
                </a:lnTo>
                <a:lnTo>
                  <a:pt x="315" y="179"/>
                </a:lnTo>
                <a:lnTo>
                  <a:pt x="315" y="181"/>
                </a:lnTo>
                <a:lnTo>
                  <a:pt x="316" y="179"/>
                </a:lnTo>
                <a:lnTo>
                  <a:pt x="319" y="176"/>
                </a:lnTo>
                <a:lnTo>
                  <a:pt x="319" y="176"/>
                </a:lnTo>
                <a:lnTo>
                  <a:pt x="324" y="160"/>
                </a:lnTo>
                <a:lnTo>
                  <a:pt x="331" y="145"/>
                </a:lnTo>
                <a:lnTo>
                  <a:pt x="339" y="128"/>
                </a:lnTo>
                <a:lnTo>
                  <a:pt x="348" y="113"/>
                </a:lnTo>
                <a:lnTo>
                  <a:pt x="348" y="113"/>
                </a:lnTo>
                <a:lnTo>
                  <a:pt x="355" y="103"/>
                </a:lnTo>
                <a:lnTo>
                  <a:pt x="359" y="98"/>
                </a:lnTo>
                <a:lnTo>
                  <a:pt x="361" y="92"/>
                </a:lnTo>
                <a:lnTo>
                  <a:pt x="361" y="92"/>
                </a:lnTo>
                <a:lnTo>
                  <a:pt x="364" y="83"/>
                </a:lnTo>
                <a:lnTo>
                  <a:pt x="370" y="73"/>
                </a:lnTo>
                <a:lnTo>
                  <a:pt x="372" y="69"/>
                </a:lnTo>
                <a:lnTo>
                  <a:pt x="377" y="65"/>
                </a:lnTo>
                <a:lnTo>
                  <a:pt x="381" y="62"/>
                </a:lnTo>
                <a:lnTo>
                  <a:pt x="386" y="59"/>
                </a:lnTo>
                <a:lnTo>
                  <a:pt x="386" y="59"/>
                </a:lnTo>
                <a:lnTo>
                  <a:pt x="388" y="58"/>
                </a:lnTo>
                <a:lnTo>
                  <a:pt x="388" y="58"/>
                </a:lnTo>
                <a:lnTo>
                  <a:pt x="388" y="57"/>
                </a:lnTo>
                <a:lnTo>
                  <a:pt x="388" y="57"/>
                </a:lnTo>
                <a:lnTo>
                  <a:pt x="381" y="58"/>
                </a:lnTo>
                <a:lnTo>
                  <a:pt x="381" y="58"/>
                </a:lnTo>
                <a:lnTo>
                  <a:pt x="379" y="58"/>
                </a:lnTo>
                <a:lnTo>
                  <a:pt x="379" y="59"/>
                </a:lnTo>
                <a:lnTo>
                  <a:pt x="379" y="59"/>
                </a:lnTo>
                <a:lnTo>
                  <a:pt x="379" y="59"/>
                </a:lnTo>
                <a:lnTo>
                  <a:pt x="379" y="59"/>
                </a:lnTo>
                <a:lnTo>
                  <a:pt x="375" y="62"/>
                </a:lnTo>
                <a:lnTo>
                  <a:pt x="372" y="66"/>
                </a:lnTo>
                <a:lnTo>
                  <a:pt x="372" y="66"/>
                </a:lnTo>
                <a:lnTo>
                  <a:pt x="367" y="72"/>
                </a:lnTo>
                <a:lnTo>
                  <a:pt x="363" y="79"/>
                </a:lnTo>
                <a:lnTo>
                  <a:pt x="359" y="86"/>
                </a:lnTo>
                <a:lnTo>
                  <a:pt x="357" y="94"/>
                </a:lnTo>
                <a:lnTo>
                  <a:pt x="357" y="94"/>
                </a:lnTo>
                <a:lnTo>
                  <a:pt x="356" y="98"/>
                </a:lnTo>
                <a:lnTo>
                  <a:pt x="353" y="102"/>
                </a:lnTo>
                <a:lnTo>
                  <a:pt x="346" y="110"/>
                </a:lnTo>
                <a:lnTo>
                  <a:pt x="346" y="110"/>
                </a:lnTo>
                <a:lnTo>
                  <a:pt x="333" y="135"/>
                </a:lnTo>
                <a:lnTo>
                  <a:pt x="333" y="135"/>
                </a:lnTo>
                <a:lnTo>
                  <a:pt x="342" y="112"/>
                </a:lnTo>
                <a:lnTo>
                  <a:pt x="346" y="101"/>
                </a:lnTo>
                <a:lnTo>
                  <a:pt x="353" y="90"/>
                </a:lnTo>
                <a:lnTo>
                  <a:pt x="353" y="90"/>
                </a:lnTo>
                <a:lnTo>
                  <a:pt x="364" y="75"/>
                </a:lnTo>
                <a:lnTo>
                  <a:pt x="368" y="65"/>
                </a:lnTo>
                <a:lnTo>
                  <a:pt x="370" y="61"/>
                </a:lnTo>
                <a:lnTo>
                  <a:pt x="370" y="57"/>
                </a:lnTo>
                <a:lnTo>
                  <a:pt x="370" y="57"/>
                </a:lnTo>
                <a:lnTo>
                  <a:pt x="368" y="50"/>
                </a:lnTo>
                <a:lnTo>
                  <a:pt x="368" y="50"/>
                </a:lnTo>
                <a:lnTo>
                  <a:pt x="381" y="54"/>
                </a:lnTo>
                <a:lnTo>
                  <a:pt x="393" y="61"/>
                </a:lnTo>
                <a:lnTo>
                  <a:pt x="393" y="61"/>
                </a:lnTo>
                <a:lnTo>
                  <a:pt x="393" y="61"/>
                </a:lnTo>
                <a:lnTo>
                  <a:pt x="395" y="59"/>
                </a:lnTo>
                <a:lnTo>
                  <a:pt x="396" y="58"/>
                </a:lnTo>
                <a:lnTo>
                  <a:pt x="396" y="57"/>
                </a:lnTo>
                <a:lnTo>
                  <a:pt x="396" y="57"/>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45" name="Freeform 76"/>
          <p:cNvSpPr/>
          <p:nvPr/>
        </p:nvSpPr>
        <p:spPr bwMode="auto">
          <a:xfrm rot="520276">
            <a:off x="6259602" y="1720328"/>
            <a:ext cx="1779866" cy="813526"/>
          </a:xfrm>
          <a:custGeom>
            <a:avLst/>
            <a:gdLst/>
            <a:ahLst/>
            <a:cxnLst>
              <a:cxn ang="0">
                <a:pos x="389" y="51"/>
              </a:cxn>
              <a:cxn ang="0">
                <a:pos x="364" y="43"/>
              </a:cxn>
              <a:cxn ang="0">
                <a:pos x="348" y="30"/>
              </a:cxn>
              <a:cxn ang="0">
                <a:pos x="316" y="11"/>
              </a:cxn>
              <a:cxn ang="0">
                <a:pos x="317" y="8"/>
              </a:cxn>
              <a:cxn ang="0">
                <a:pos x="308" y="4"/>
              </a:cxn>
              <a:cxn ang="0">
                <a:pos x="297" y="0"/>
              </a:cxn>
              <a:cxn ang="0">
                <a:pos x="293" y="6"/>
              </a:cxn>
              <a:cxn ang="0">
                <a:pos x="316" y="18"/>
              </a:cxn>
              <a:cxn ang="0">
                <a:pos x="333" y="32"/>
              </a:cxn>
              <a:cxn ang="0">
                <a:pos x="345" y="36"/>
              </a:cxn>
              <a:cxn ang="0">
                <a:pos x="337" y="41"/>
              </a:cxn>
              <a:cxn ang="0">
                <a:pos x="291" y="50"/>
              </a:cxn>
              <a:cxn ang="0">
                <a:pos x="206" y="73"/>
              </a:cxn>
              <a:cxn ang="0">
                <a:pos x="126" y="99"/>
              </a:cxn>
              <a:cxn ang="0">
                <a:pos x="49" y="135"/>
              </a:cxn>
              <a:cxn ang="0">
                <a:pos x="1" y="163"/>
              </a:cxn>
              <a:cxn ang="0">
                <a:pos x="1" y="164"/>
              </a:cxn>
              <a:cxn ang="0">
                <a:pos x="90" y="119"/>
              </a:cxn>
              <a:cxn ang="0">
                <a:pos x="185" y="84"/>
              </a:cxn>
              <a:cxn ang="0">
                <a:pos x="123" y="110"/>
              </a:cxn>
              <a:cxn ang="0">
                <a:pos x="77" y="128"/>
              </a:cxn>
              <a:cxn ang="0">
                <a:pos x="26" y="154"/>
              </a:cxn>
              <a:cxn ang="0">
                <a:pos x="0" y="168"/>
              </a:cxn>
              <a:cxn ang="0">
                <a:pos x="48" y="145"/>
              </a:cxn>
              <a:cxn ang="0">
                <a:pos x="196" y="81"/>
              </a:cxn>
              <a:cxn ang="0">
                <a:pos x="198" y="80"/>
              </a:cxn>
              <a:cxn ang="0">
                <a:pos x="300" y="52"/>
              </a:cxn>
              <a:cxn ang="0">
                <a:pos x="345" y="47"/>
              </a:cxn>
              <a:cxn ang="0">
                <a:pos x="363" y="51"/>
              </a:cxn>
              <a:cxn ang="0">
                <a:pos x="364" y="64"/>
              </a:cxn>
              <a:cxn ang="0">
                <a:pos x="357" y="79"/>
              </a:cxn>
              <a:cxn ang="0">
                <a:pos x="337" y="116"/>
              </a:cxn>
              <a:cxn ang="0">
                <a:pos x="317" y="168"/>
              </a:cxn>
              <a:cxn ang="0">
                <a:pos x="317" y="169"/>
              </a:cxn>
              <a:cxn ang="0">
                <a:pos x="316" y="174"/>
              </a:cxn>
              <a:cxn ang="0">
                <a:pos x="315" y="181"/>
              </a:cxn>
              <a:cxn ang="0">
                <a:pos x="319" y="176"/>
              </a:cxn>
              <a:cxn ang="0">
                <a:pos x="339" y="128"/>
              </a:cxn>
              <a:cxn ang="0">
                <a:pos x="355" y="103"/>
              </a:cxn>
              <a:cxn ang="0">
                <a:pos x="361" y="92"/>
              </a:cxn>
              <a:cxn ang="0">
                <a:pos x="372" y="69"/>
              </a:cxn>
              <a:cxn ang="0">
                <a:pos x="386" y="59"/>
              </a:cxn>
              <a:cxn ang="0">
                <a:pos x="388" y="58"/>
              </a:cxn>
              <a:cxn ang="0">
                <a:pos x="381" y="58"/>
              </a:cxn>
              <a:cxn ang="0">
                <a:pos x="379" y="59"/>
              </a:cxn>
              <a:cxn ang="0">
                <a:pos x="379" y="59"/>
              </a:cxn>
              <a:cxn ang="0">
                <a:pos x="372" y="66"/>
              </a:cxn>
              <a:cxn ang="0">
                <a:pos x="359" y="86"/>
              </a:cxn>
              <a:cxn ang="0">
                <a:pos x="356" y="98"/>
              </a:cxn>
              <a:cxn ang="0">
                <a:pos x="346" y="110"/>
              </a:cxn>
              <a:cxn ang="0">
                <a:pos x="342" y="112"/>
              </a:cxn>
              <a:cxn ang="0">
                <a:pos x="353" y="90"/>
              </a:cxn>
              <a:cxn ang="0">
                <a:pos x="370" y="61"/>
              </a:cxn>
              <a:cxn ang="0">
                <a:pos x="368" y="50"/>
              </a:cxn>
              <a:cxn ang="0">
                <a:pos x="393" y="61"/>
              </a:cxn>
              <a:cxn ang="0">
                <a:pos x="395" y="59"/>
              </a:cxn>
              <a:cxn ang="0">
                <a:pos x="396" y="57"/>
              </a:cxn>
            </a:cxnLst>
            <a:rect l="0" t="0" r="r" b="b"/>
            <a:pathLst>
              <a:path w="396" h="181">
                <a:moveTo>
                  <a:pt x="396" y="57"/>
                </a:moveTo>
                <a:lnTo>
                  <a:pt x="396" y="57"/>
                </a:lnTo>
                <a:lnTo>
                  <a:pt x="389" y="51"/>
                </a:lnTo>
                <a:lnTo>
                  <a:pt x="381" y="47"/>
                </a:lnTo>
                <a:lnTo>
                  <a:pt x="372" y="44"/>
                </a:lnTo>
                <a:lnTo>
                  <a:pt x="364" y="43"/>
                </a:lnTo>
                <a:lnTo>
                  <a:pt x="364" y="43"/>
                </a:lnTo>
                <a:lnTo>
                  <a:pt x="357" y="36"/>
                </a:lnTo>
                <a:lnTo>
                  <a:pt x="348" y="30"/>
                </a:lnTo>
                <a:lnTo>
                  <a:pt x="348" y="30"/>
                </a:lnTo>
                <a:lnTo>
                  <a:pt x="333" y="21"/>
                </a:lnTo>
                <a:lnTo>
                  <a:pt x="316" y="11"/>
                </a:lnTo>
                <a:lnTo>
                  <a:pt x="316" y="11"/>
                </a:lnTo>
                <a:lnTo>
                  <a:pt x="319" y="8"/>
                </a:lnTo>
                <a:lnTo>
                  <a:pt x="317" y="8"/>
                </a:lnTo>
                <a:lnTo>
                  <a:pt x="317" y="8"/>
                </a:lnTo>
                <a:lnTo>
                  <a:pt x="313" y="6"/>
                </a:lnTo>
                <a:lnTo>
                  <a:pt x="308" y="4"/>
                </a:lnTo>
                <a:lnTo>
                  <a:pt x="298" y="0"/>
                </a:lnTo>
                <a:lnTo>
                  <a:pt x="298" y="0"/>
                </a:lnTo>
                <a:lnTo>
                  <a:pt x="297" y="0"/>
                </a:lnTo>
                <a:lnTo>
                  <a:pt x="294" y="2"/>
                </a:lnTo>
                <a:lnTo>
                  <a:pt x="293" y="4"/>
                </a:lnTo>
                <a:lnTo>
                  <a:pt x="293" y="6"/>
                </a:lnTo>
                <a:lnTo>
                  <a:pt x="293" y="6"/>
                </a:lnTo>
                <a:lnTo>
                  <a:pt x="316" y="18"/>
                </a:lnTo>
                <a:lnTo>
                  <a:pt x="316" y="18"/>
                </a:lnTo>
                <a:lnTo>
                  <a:pt x="322" y="22"/>
                </a:lnTo>
                <a:lnTo>
                  <a:pt x="327" y="26"/>
                </a:lnTo>
                <a:lnTo>
                  <a:pt x="333" y="32"/>
                </a:lnTo>
                <a:lnTo>
                  <a:pt x="338" y="33"/>
                </a:lnTo>
                <a:lnTo>
                  <a:pt x="338" y="33"/>
                </a:lnTo>
                <a:lnTo>
                  <a:pt x="345" y="36"/>
                </a:lnTo>
                <a:lnTo>
                  <a:pt x="353" y="41"/>
                </a:lnTo>
                <a:lnTo>
                  <a:pt x="353" y="41"/>
                </a:lnTo>
                <a:lnTo>
                  <a:pt x="337" y="41"/>
                </a:lnTo>
                <a:lnTo>
                  <a:pt x="320" y="44"/>
                </a:lnTo>
                <a:lnTo>
                  <a:pt x="320" y="44"/>
                </a:lnTo>
                <a:lnTo>
                  <a:pt x="291" y="50"/>
                </a:lnTo>
                <a:lnTo>
                  <a:pt x="262" y="57"/>
                </a:lnTo>
                <a:lnTo>
                  <a:pt x="206" y="73"/>
                </a:lnTo>
                <a:lnTo>
                  <a:pt x="206" y="73"/>
                </a:lnTo>
                <a:lnTo>
                  <a:pt x="178" y="81"/>
                </a:lnTo>
                <a:lnTo>
                  <a:pt x="152" y="90"/>
                </a:lnTo>
                <a:lnTo>
                  <a:pt x="126" y="99"/>
                </a:lnTo>
                <a:lnTo>
                  <a:pt x="100" y="110"/>
                </a:lnTo>
                <a:lnTo>
                  <a:pt x="74" y="123"/>
                </a:lnTo>
                <a:lnTo>
                  <a:pt x="49" y="135"/>
                </a:lnTo>
                <a:lnTo>
                  <a:pt x="24" y="149"/>
                </a:lnTo>
                <a:lnTo>
                  <a:pt x="1" y="163"/>
                </a:lnTo>
                <a:lnTo>
                  <a:pt x="1" y="163"/>
                </a:lnTo>
                <a:lnTo>
                  <a:pt x="1" y="164"/>
                </a:lnTo>
                <a:lnTo>
                  <a:pt x="1" y="165"/>
                </a:lnTo>
                <a:lnTo>
                  <a:pt x="1" y="164"/>
                </a:lnTo>
                <a:lnTo>
                  <a:pt x="1" y="164"/>
                </a:lnTo>
                <a:lnTo>
                  <a:pt x="45" y="141"/>
                </a:lnTo>
                <a:lnTo>
                  <a:pt x="90" y="119"/>
                </a:lnTo>
                <a:lnTo>
                  <a:pt x="137" y="99"/>
                </a:lnTo>
                <a:lnTo>
                  <a:pt x="185" y="84"/>
                </a:lnTo>
                <a:lnTo>
                  <a:pt x="185" y="84"/>
                </a:lnTo>
                <a:lnTo>
                  <a:pt x="165" y="92"/>
                </a:lnTo>
                <a:lnTo>
                  <a:pt x="144" y="102"/>
                </a:lnTo>
                <a:lnTo>
                  <a:pt x="123" y="110"/>
                </a:lnTo>
                <a:lnTo>
                  <a:pt x="101" y="119"/>
                </a:lnTo>
                <a:lnTo>
                  <a:pt x="101" y="119"/>
                </a:lnTo>
                <a:lnTo>
                  <a:pt x="77" y="128"/>
                </a:lnTo>
                <a:lnTo>
                  <a:pt x="53" y="141"/>
                </a:lnTo>
                <a:lnTo>
                  <a:pt x="53" y="141"/>
                </a:lnTo>
                <a:lnTo>
                  <a:pt x="26" y="154"/>
                </a:lnTo>
                <a:lnTo>
                  <a:pt x="0" y="168"/>
                </a:lnTo>
                <a:lnTo>
                  <a:pt x="0" y="168"/>
                </a:lnTo>
                <a:lnTo>
                  <a:pt x="0" y="168"/>
                </a:lnTo>
                <a:lnTo>
                  <a:pt x="0" y="168"/>
                </a:lnTo>
                <a:lnTo>
                  <a:pt x="23" y="157"/>
                </a:lnTo>
                <a:lnTo>
                  <a:pt x="48" y="145"/>
                </a:lnTo>
                <a:lnTo>
                  <a:pt x="97" y="124"/>
                </a:lnTo>
                <a:lnTo>
                  <a:pt x="147" y="103"/>
                </a:lnTo>
                <a:lnTo>
                  <a:pt x="196" y="81"/>
                </a:lnTo>
                <a:lnTo>
                  <a:pt x="196" y="81"/>
                </a:lnTo>
                <a:lnTo>
                  <a:pt x="198" y="80"/>
                </a:lnTo>
                <a:lnTo>
                  <a:pt x="198" y="80"/>
                </a:lnTo>
                <a:lnTo>
                  <a:pt x="249" y="66"/>
                </a:lnTo>
                <a:lnTo>
                  <a:pt x="300" y="52"/>
                </a:lnTo>
                <a:lnTo>
                  <a:pt x="300" y="52"/>
                </a:lnTo>
                <a:lnTo>
                  <a:pt x="313" y="50"/>
                </a:lnTo>
                <a:lnTo>
                  <a:pt x="328" y="48"/>
                </a:lnTo>
                <a:lnTo>
                  <a:pt x="345" y="47"/>
                </a:lnTo>
                <a:lnTo>
                  <a:pt x="360" y="48"/>
                </a:lnTo>
                <a:lnTo>
                  <a:pt x="360" y="48"/>
                </a:lnTo>
                <a:lnTo>
                  <a:pt x="363" y="51"/>
                </a:lnTo>
                <a:lnTo>
                  <a:pt x="364" y="55"/>
                </a:lnTo>
                <a:lnTo>
                  <a:pt x="364" y="59"/>
                </a:lnTo>
                <a:lnTo>
                  <a:pt x="364" y="64"/>
                </a:lnTo>
                <a:lnTo>
                  <a:pt x="361" y="72"/>
                </a:lnTo>
                <a:lnTo>
                  <a:pt x="357" y="79"/>
                </a:lnTo>
                <a:lnTo>
                  <a:pt x="357" y="79"/>
                </a:lnTo>
                <a:lnTo>
                  <a:pt x="346" y="97"/>
                </a:lnTo>
                <a:lnTo>
                  <a:pt x="342" y="106"/>
                </a:lnTo>
                <a:lnTo>
                  <a:pt x="337" y="116"/>
                </a:lnTo>
                <a:lnTo>
                  <a:pt x="337" y="116"/>
                </a:lnTo>
                <a:lnTo>
                  <a:pt x="327" y="142"/>
                </a:lnTo>
                <a:lnTo>
                  <a:pt x="317" y="168"/>
                </a:lnTo>
                <a:lnTo>
                  <a:pt x="317" y="168"/>
                </a:lnTo>
                <a:lnTo>
                  <a:pt x="317" y="169"/>
                </a:lnTo>
                <a:lnTo>
                  <a:pt x="317" y="169"/>
                </a:lnTo>
                <a:lnTo>
                  <a:pt x="316" y="172"/>
                </a:lnTo>
                <a:lnTo>
                  <a:pt x="316" y="174"/>
                </a:lnTo>
                <a:lnTo>
                  <a:pt x="316" y="174"/>
                </a:lnTo>
                <a:lnTo>
                  <a:pt x="315" y="179"/>
                </a:lnTo>
                <a:lnTo>
                  <a:pt x="315" y="179"/>
                </a:lnTo>
                <a:lnTo>
                  <a:pt x="315" y="181"/>
                </a:lnTo>
                <a:lnTo>
                  <a:pt x="316" y="179"/>
                </a:lnTo>
                <a:lnTo>
                  <a:pt x="319" y="176"/>
                </a:lnTo>
                <a:lnTo>
                  <a:pt x="319" y="176"/>
                </a:lnTo>
                <a:lnTo>
                  <a:pt x="324" y="160"/>
                </a:lnTo>
                <a:lnTo>
                  <a:pt x="331" y="145"/>
                </a:lnTo>
                <a:lnTo>
                  <a:pt x="339" y="128"/>
                </a:lnTo>
                <a:lnTo>
                  <a:pt x="348" y="113"/>
                </a:lnTo>
                <a:lnTo>
                  <a:pt x="348" y="113"/>
                </a:lnTo>
                <a:lnTo>
                  <a:pt x="355" y="103"/>
                </a:lnTo>
                <a:lnTo>
                  <a:pt x="359" y="98"/>
                </a:lnTo>
                <a:lnTo>
                  <a:pt x="361" y="92"/>
                </a:lnTo>
                <a:lnTo>
                  <a:pt x="361" y="92"/>
                </a:lnTo>
                <a:lnTo>
                  <a:pt x="364" y="83"/>
                </a:lnTo>
                <a:lnTo>
                  <a:pt x="370" y="73"/>
                </a:lnTo>
                <a:lnTo>
                  <a:pt x="372" y="69"/>
                </a:lnTo>
                <a:lnTo>
                  <a:pt x="377" y="65"/>
                </a:lnTo>
                <a:lnTo>
                  <a:pt x="381" y="62"/>
                </a:lnTo>
                <a:lnTo>
                  <a:pt x="386" y="59"/>
                </a:lnTo>
                <a:lnTo>
                  <a:pt x="386" y="59"/>
                </a:lnTo>
                <a:lnTo>
                  <a:pt x="388" y="58"/>
                </a:lnTo>
                <a:lnTo>
                  <a:pt x="388" y="58"/>
                </a:lnTo>
                <a:lnTo>
                  <a:pt x="388" y="57"/>
                </a:lnTo>
                <a:lnTo>
                  <a:pt x="388" y="57"/>
                </a:lnTo>
                <a:lnTo>
                  <a:pt x="381" y="58"/>
                </a:lnTo>
                <a:lnTo>
                  <a:pt x="381" y="58"/>
                </a:lnTo>
                <a:lnTo>
                  <a:pt x="379" y="58"/>
                </a:lnTo>
                <a:lnTo>
                  <a:pt x="379" y="59"/>
                </a:lnTo>
                <a:lnTo>
                  <a:pt x="379" y="59"/>
                </a:lnTo>
                <a:lnTo>
                  <a:pt x="379" y="59"/>
                </a:lnTo>
                <a:lnTo>
                  <a:pt x="379" y="59"/>
                </a:lnTo>
                <a:lnTo>
                  <a:pt x="375" y="62"/>
                </a:lnTo>
                <a:lnTo>
                  <a:pt x="372" y="66"/>
                </a:lnTo>
                <a:lnTo>
                  <a:pt x="372" y="66"/>
                </a:lnTo>
                <a:lnTo>
                  <a:pt x="367" y="72"/>
                </a:lnTo>
                <a:lnTo>
                  <a:pt x="363" y="79"/>
                </a:lnTo>
                <a:lnTo>
                  <a:pt x="359" y="86"/>
                </a:lnTo>
                <a:lnTo>
                  <a:pt x="357" y="94"/>
                </a:lnTo>
                <a:lnTo>
                  <a:pt x="357" y="94"/>
                </a:lnTo>
                <a:lnTo>
                  <a:pt x="356" y="98"/>
                </a:lnTo>
                <a:lnTo>
                  <a:pt x="353" y="102"/>
                </a:lnTo>
                <a:lnTo>
                  <a:pt x="346" y="110"/>
                </a:lnTo>
                <a:lnTo>
                  <a:pt x="346" y="110"/>
                </a:lnTo>
                <a:lnTo>
                  <a:pt x="333" y="135"/>
                </a:lnTo>
                <a:lnTo>
                  <a:pt x="333" y="135"/>
                </a:lnTo>
                <a:lnTo>
                  <a:pt x="342" y="112"/>
                </a:lnTo>
                <a:lnTo>
                  <a:pt x="346" y="101"/>
                </a:lnTo>
                <a:lnTo>
                  <a:pt x="353" y="90"/>
                </a:lnTo>
                <a:lnTo>
                  <a:pt x="353" y="90"/>
                </a:lnTo>
                <a:lnTo>
                  <a:pt x="364" y="75"/>
                </a:lnTo>
                <a:lnTo>
                  <a:pt x="368" y="65"/>
                </a:lnTo>
                <a:lnTo>
                  <a:pt x="370" y="61"/>
                </a:lnTo>
                <a:lnTo>
                  <a:pt x="370" y="57"/>
                </a:lnTo>
                <a:lnTo>
                  <a:pt x="370" y="57"/>
                </a:lnTo>
                <a:lnTo>
                  <a:pt x="368" y="50"/>
                </a:lnTo>
                <a:lnTo>
                  <a:pt x="368" y="50"/>
                </a:lnTo>
                <a:lnTo>
                  <a:pt x="381" y="54"/>
                </a:lnTo>
                <a:lnTo>
                  <a:pt x="393" y="61"/>
                </a:lnTo>
                <a:lnTo>
                  <a:pt x="393" y="61"/>
                </a:lnTo>
                <a:lnTo>
                  <a:pt x="393" y="61"/>
                </a:lnTo>
                <a:lnTo>
                  <a:pt x="395" y="59"/>
                </a:lnTo>
                <a:lnTo>
                  <a:pt x="396" y="58"/>
                </a:lnTo>
                <a:lnTo>
                  <a:pt x="396" y="57"/>
                </a:lnTo>
                <a:lnTo>
                  <a:pt x="396" y="57"/>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46" name="Freeform 76"/>
          <p:cNvSpPr/>
          <p:nvPr/>
        </p:nvSpPr>
        <p:spPr bwMode="auto">
          <a:xfrm rot="857865" flipV="1">
            <a:off x="6990314" y="4302542"/>
            <a:ext cx="1105440" cy="505265"/>
          </a:xfrm>
          <a:custGeom>
            <a:avLst/>
            <a:gdLst/>
            <a:ahLst/>
            <a:cxnLst>
              <a:cxn ang="0">
                <a:pos x="389" y="51"/>
              </a:cxn>
              <a:cxn ang="0">
                <a:pos x="364" y="43"/>
              </a:cxn>
              <a:cxn ang="0">
                <a:pos x="348" y="30"/>
              </a:cxn>
              <a:cxn ang="0">
                <a:pos x="316" y="11"/>
              </a:cxn>
              <a:cxn ang="0">
                <a:pos x="317" y="8"/>
              </a:cxn>
              <a:cxn ang="0">
                <a:pos x="308" y="4"/>
              </a:cxn>
              <a:cxn ang="0">
                <a:pos x="297" y="0"/>
              </a:cxn>
              <a:cxn ang="0">
                <a:pos x="293" y="6"/>
              </a:cxn>
              <a:cxn ang="0">
                <a:pos x="316" y="18"/>
              </a:cxn>
              <a:cxn ang="0">
                <a:pos x="333" y="32"/>
              </a:cxn>
              <a:cxn ang="0">
                <a:pos x="345" y="36"/>
              </a:cxn>
              <a:cxn ang="0">
                <a:pos x="337" y="41"/>
              </a:cxn>
              <a:cxn ang="0">
                <a:pos x="291" y="50"/>
              </a:cxn>
              <a:cxn ang="0">
                <a:pos x="206" y="73"/>
              </a:cxn>
              <a:cxn ang="0">
                <a:pos x="126" y="99"/>
              </a:cxn>
              <a:cxn ang="0">
                <a:pos x="49" y="135"/>
              </a:cxn>
              <a:cxn ang="0">
                <a:pos x="1" y="163"/>
              </a:cxn>
              <a:cxn ang="0">
                <a:pos x="1" y="164"/>
              </a:cxn>
              <a:cxn ang="0">
                <a:pos x="90" y="119"/>
              </a:cxn>
              <a:cxn ang="0">
                <a:pos x="185" y="84"/>
              </a:cxn>
              <a:cxn ang="0">
                <a:pos x="123" y="110"/>
              </a:cxn>
              <a:cxn ang="0">
                <a:pos x="77" y="128"/>
              </a:cxn>
              <a:cxn ang="0">
                <a:pos x="26" y="154"/>
              </a:cxn>
              <a:cxn ang="0">
                <a:pos x="0" y="168"/>
              </a:cxn>
              <a:cxn ang="0">
                <a:pos x="48" y="145"/>
              </a:cxn>
              <a:cxn ang="0">
                <a:pos x="196" y="81"/>
              </a:cxn>
              <a:cxn ang="0">
                <a:pos x="198" y="80"/>
              </a:cxn>
              <a:cxn ang="0">
                <a:pos x="300" y="52"/>
              </a:cxn>
              <a:cxn ang="0">
                <a:pos x="345" y="47"/>
              </a:cxn>
              <a:cxn ang="0">
                <a:pos x="363" y="51"/>
              </a:cxn>
              <a:cxn ang="0">
                <a:pos x="364" y="64"/>
              </a:cxn>
              <a:cxn ang="0">
                <a:pos x="357" y="79"/>
              </a:cxn>
              <a:cxn ang="0">
                <a:pos x="337" y="116"/>
              </a:cxn>
              <a:cxn ang="0">
                <a:pos x="317" y="168"/>
              </a:cxn>
              <a:cxn ang="0">
                <a:pos x="317" y="169"/>
              </a:cxn>
              <a:cxn ang="0">
                <a:pos x="316" y="174"/>
              </a:cxn>
              <a:cxn ang="0">
                <a:pos x="315" y="181"/>
              </a:cxn>
              <a:cxn ang="0">
                <a:pos x="319" y="176"/>
              </a:cxn>
              <a:cxn ang="0">
                <a:pos x="339" y="128"/>
              </a:cxn>
              <a:cxn ang="0">
                <a:pos x="355" y="103"/>
              </a:cxn>
              <a:cxn ang="0">
                <a:pos x="361" y="92"/>
              </a:cxn>
              <a:cxn ang="0">
                <a:pos x="372" y="69"/>
              </a:cxn>
              <a:cxn ang="0">
                <a:pos x="386" y="59"/>
              </a:cxn>
              <a:cxn ang="0">
                <a:pos x="388" y="58"/>
              </a:cxn>
              <a:cxn ang="0">
                <a:pos x="381" y="58"/>
              </a:cxn>
              <a:cxn ang="0">
                <a:pos x="379" y="59"/>
              </a:cxn>
              <a:cxn ang="0">
                <a:pos x="379" y="59"/>
              </a:cxn>
              <a:cxn ang="0">
                <a:pos x="372" y="66"/>
              </a:cxn>
              <a:cxn ang="0">
                <a:pos x="359" y="86"/>
              </a:cxn>
              <a:cxn ang="0">
                <a:pos x="356" y="98"/>
              </a:cxn>
              <a:cxn ang="0">
                <a:pos x="346" y="110"/>
              </a:cxn>
              <a:cxn ang="0">
                <a:pos x="342" y="112"/>
              </a:cxn>
              <a:cxn ang="0">
                <a:pos x="353" y="90"/>
              </a:cxn>
              <a:cxn ang="0">
                <a:pos x="370" y="61"/>
              </a:cxn>
              <a:cxn ang="0">
                <a:pos x="368" y="50"/>
              </a:cxn>
              <a:cxn ang="0">
                <a:pos x="393" y="61"/>
              </a:cxn>
              <a:cxn ang="0">
                <a:pos x="395" y="59"/>
              </a:cxn>
              <a:cxn ang="0">
                <a:pos x="396" y="57"/>
              </a:cxn>
            </a:cxnLst>
            <a:rect l="0" t="0" r="r" b="b"/>
            <a:pathLst>
              <a:path w="396" h="181">
                <a:moveTo>
                  <a:pt x="396" y="57"/>
                </a:moveTo>
                <a:lnTo>
                  <a:pt x="396" y="57"/>
                </a:lnTo>
                <a:lnTo>
                  <a:pt x="389" y="51"/>
                </a:lnTo>
                <a:lnTo>
                  <a:pt x="381" y="47"/>
                </a:lnTo>
                <a:lnTo>
                  <a:pt x="372" y="44"/>
                </a:lnTo>
                <a:lnTo>
                  <a:pt x="364" y="43"/>
                </a:lnTo>
                <a:lnTo>
                  <a:pt x="364" y="43"/>
                </a:lnTo>
                <a:lnTo>
                  <a:pt x="357" y="36"/>
                </a:lnTo>
                <a:lnTo>
                  <a:pt x="348" y="30"/>
                </a:lnTo>
                <a:lnTo>
                  <a:pt x="348" y="30"/>
                </a:lnTo>
                <a:lnTo>
                  <a:pt x="333" y="21"/>
                </a:lnTo>
                <a:lnTo>
                  <a:pt x="316" y="11"/>
                </a:lnTo>
                <a:lnTo>
                  <a:pt x="316" y="11"/>
                </a:lnTo>
                <a:lnTo>
                  <a:pt x="319" y="8"/>
                </a:lnTo>
                <a:lnTo>
                  <a:pt x="317" y="8"/>
                </a:lnTo>
                <a:lnTo>
                  <a:pt x="317" y="8"/>
                </a:lnTo>
                <a:lnTo>
                  <a:pt x="313" y="6"/>
                </a:lnTo>
                <a:lnTo>
                  <a:pt x="308" y="4"/>
                </a:lnTo>
                <a:lnTo>
                  <a:pt x="298" y="0"/>
                </a:lnTo>
                <a:lnTo>
                  <a:pt x="298" y="0"/>
                </a:lnTo>
                <a:lnTo>
                  <a:pt x="297" y="0"/>
                </a:lnTo>
                <a:lnTo>
                  <a:pt x="294" y="2"/>
                </a:lnTo>
                <a:lnTo>
                  <a:pt x="293" y="4"/>
                </a:lnTo>
                <a:lnTo>
                  <a:pt x="293" y="6"/>
                </a:lnTo>
                <a:lnTo>
                  <a:pt x="293" y="6"/>
                </a:lnTo>
                <a:lnTo>
                  <a:pt x="316" y="18"/>
                </a:lnTo>
                <a:lnTo>
                  <a:pt x="316" y="18"/>
                </a:lnTo>
                <a:lnTo>
                  <a:pt x="322" y="22"/>
                </a:lnTo>
                <a:lnTo>
                  <a:pt x="327" y="26"/>
                </a:lnTo>
                <a:lnTo>
                  <a:pt x="333" y="32"/>
                </a:lnTo>
                <a:lnTo>
                  <a:pt x="338" y="33"/>
                </a:lnTo>
                <a:lnTo>
                  <a:pt x="338" y="33"/>
                </a:lnTo>
                <a:lnTo>
                  <a:pt x="345" y="36"/>
                </a:lnTo>
                <a:lnTo>
                  <a:pt x="353" y="41"/>
                </a:lnTo>
                <a:lnTo>
                  <a:pt x="353" y="41"/>
                </a:lnTo>
                <a:lnTo>
                  <a:pt x="337" y="41"/>
                </a:lnTo>
                <a:lnTo>
                  <a:pt x="320" y="44"/>
                </a:lnTo>
                <a:lnTo>
                  <a:pt x="320" y="44"/>
                </a:lnTo>
                <a:lnTo>
                  <a:pt x="291" y="50"/>
                </a:lnTo>
                <a:lnTo>
                  <a:pt x="262" y="57"/>
                </a:lnTo>
                <a:lnTo>
                  <a:pt x="206" y="73"/>
                </a:lnTo>
                <a:lnTo>
                  <a:pt x="206" y="73"/>
                </a:lnTo>
                <a:lnTo>
                  <a:pt x="178" y="81"/>
                </a:lnTo>
                <a:lnTo>
                  <a:pt x="152" y="90"/>
                </a:lnTo>
                <a:lnTo>
                  <a:pt x="126" y="99"/>
                </a:lnTo>
                <a:lnTo>
                  <a:pt x="100" y="110"/>
                </a:lnTo>
                <a:lnTo>
                  <a:pt x="74" y="123"/>
                </a:lnTo>
                <a:lnTo>
                  <a:pt x="49" y="135"/>
                </a:lnTo>
                <a:lnTo>
                  <a:pt x="24" y="149"/>
                </a:lnTo>
                <a:lnTo>
                  <a:pt x="1" y="163"/>
                </a:lnTo>
                <a:lnTo>
                  <a:pt x="1" y="163"/>
                </a:lnTo>
                <a:lnTo>
                  <a:pt x="1" y="164"/>
                </a:lnTo>
                <a:lnTo>
                  <a:pt x="1" y="165"/>
                </a:lnTo>
                <a:lnTo>
                  <a:pt x="1" y="164"/>
                </a:lnTo>
                <a:lnTo>
                  <a:pt x="1" y="164"/>
                </a:lnTo>
                <a:lnTo>
                  <a:pt x="45" y="141"/>
                </a:lnTo>
                <a:lnTo>
                  <a:pt x="90" y="119"/>
                </a:lnTo>
                <a:lnTo>
                  <a:pt x="137" y="99"/>
                </a:lnTo>
                <a:lnTo>
                  <a:pt x="185" y="84"/>
                </a:lnTo>
                <a:lnTo>
                  <a:pt x="185" y="84"/>
                </a:lnTo>
                <a:lnTo>
                  <a:pt x="165" y="92"/>
                </a:lnTo>
                <a:lnTo>
                  <a:pt x="144" y="102"/>
                </a:lnTo>
                <a:lnTo>
                  <a:pt x="123" y="110"/>
                </a:lnTo>
                <a:lnTo>
                  <a:pt x="101" y="119"/>
                </a:lnTo>
                <a:lnTo>
                  <a:pt x="101" y="119"/>
                </a:lnTo>
                <a:lnTo>
                  <a:pt x="77" y="128"/>
                </a:lnTo>
                <a:lnTo>
                  <a:pt x="53" y="141"/>
                </a:lnTo>
                <a:lnTo>
                  <a:pt x="53" y="141"/>
                </a:lnTo>
                <a:lnTo>
                  <a:pt x="26" y="154"/>
                </a:lnTo>
                <a:lnTo>
                  <a:pt x="0" y="168"/>
                </a:lnTo>
                <a:lnTo>
                  <a:pt x="0" y="168"/>
                </a:lnTo>
                <a:lnTo>
                  <a:pt x="0" y="168"/>
                </a:lnTo>
                <a:lnTo>
                  <a:pt x="0" y="168"/>
                </a:lnTo>
                <a:lnTo>
                  <a:pt x="23" y="157"/>
                </a:lnTo>
                <a:lnTo>
                  <a:pt x="48" y="145"/>
                </a:lnTo>
                <a:lnTo>
                  <a:pt x="97" y="124"/>
                </a:lnTo>
                <a:lnTo>
                  <a:pt x="147" y="103"/>
                </a:lnTo>
                <a:lnTo>
                  <a:pt x="196" y="81"/>
                </a:lnTo>
                <a:lnTo>
                  <a:pt x="196" y="81"/>
                </a:lnTo>
                <a:lnTo>
                  <a:pt x="198" y="80"/>
                </a:lnTo>
                <a:lnTo>
                  <a:pt x="198" y="80"/>
                </a:lnTo>
                <a:lnTo>
                  <a:pt x="249" y="66"/>
                </a:lnTo>
                <a:lnTo>
                  <a:pt x="300" y="52"/>
                </a:lnTo>
                <a:lnTo>
                  <a:pt x="300" y="52"/>
                </a:lnTo>
                <a:lnTo>
                  <a:pt x="313" y="50"/>
                </a:lnTo>
                <a:lnTo>
                  <a:pt x="328" y="48"/>
                </a:lnTo>
                <a:lnTo>
                  <a:pt x="345" y="47"/>
                </a:lnTo>
                <a:lnTo>
                  <a:pt x="360" y="48"/>
                </a:lnTo>
                <a:lnTo>
                  <a:pt x="360" y="48"/>
                </a:lnTo>
                <a:lnTo>
                  <a:pt x="363" y="51"/>
                </a:lnTo>
                <a:lnTo>
                  <a:pt x="364" y="55"/>
                </a:lnTo>
                <a:lnTo>
                  <a:pt x="364" y="59"/>
                </a:lnTo>
                <a:lnTo>
                  <a:pt x="364" y="64"/>
                </a:lnTo>
                <a:lnTo>
                  <a:pt x="361" y="72"/>
                </a:lnTo>
                <a:lnTo>
                  <a:pt x="357" y="79"/>
                </a:lnTo>
                <a:lnTo>
                  <a:pt x="357" y="79"/>
                </a:lnTo>
                <a:lnTo>
                  <a:pt x="346" y="97"/>
                </a:lnTo>
                <a:lnTo>
                  <a:pt x="342" y="106"/>
                </a:lnTo>
                <a:lnTo>
                  <a:pt x="337" y="116"/>
                </a:lnTo>
                <a:lnTo>
                  <a:pt x="337" y="116"/>
                </a:lnTo>
                <a:lnTo>
                  <a:pt x="327" y="142"/>
                </a:lnTo>
                <a:lnTo>
                  <a:pt x="317" y="168"/>
                </a:lnTo>
                <a:lnTo>
                  <a:pt x="317" y="168"/>
                </a:lnTo>
                <a:lnTo>
                  <a:pt x="317" y="169"/>
                </a:lnTo>
                <a:lnTo>
                  <a:pt x="317" y="169"/>
                </a:lnTo>
                <a:lnTo>
                  <a:pt x="316" y="172"/>
                </a:lnTo>
                <a:lnTo>
                  <a:pt x="316" y="174"/>
                </a:lnTo>
                <a:lnTo>
                  <a:pt x="316" y="174"/>
                </a:lnTo>
                <a:lnTo>
                  <a:pt x="315" y="179"/>
                </a:lnTo>
                <a:lnTo>
                  <a:pt x="315" y="179"/>
                </a:lnTo>
                <a:lnTo>
                  <a:pt x="315" y="181"/>
                </a:lnTo>
                <a:lnTo>
                  <a:pt x="316" y="179"/>
                </a:lnTo>
                <a:lnTo>
                  <a:pt x="319" y="176"/>
                </a:lnTo>
                <a:lnTo>
                  <a:pt x="319" y="176"/>
                </a:lnTo>
                <a:lnTo>
                  <a:pt x="324" y="160"/>
                </a:lnTo>
                <a:lnTo>
                  <a:pt x="331" y="145"/>
                </a:lnTo>
                <a:lnTo>
                  <a:pt x="339" y="128"/>
                </a:lnTo>
                <a:lnTo>
                  <a:pt x="348" y="113"/>
                </a:lnTo>
                <a:lnTo>
                  <a:pt x="348" y="113"/>
                </a:lnTo>
                <a:lnTo>
                  <a:pt x="355" y="103"/>
                </a:lnTo>
                <a:lnTo>
                  <a:pt x="359" y="98"/>
                </a:lnTo>
                <a:lnTo>
                  <a:pt x="361" y="92"/>
                </a:lnTo>
                <a:lnTo>
                  <a:pt x="361" y="92"/>
                </a:lnTo>
                <a:lnTo>
                  <a:pt x="364" y="83"/>
                </a:lnTo>
                <a:lnTo>
                  <a:pt x="370" y="73"/>
                </a:lnTo>
                <a:lnTo>
                  <a:pt x="372" y="69"/>
                </a:lnTo>
                <a:lnTo>
                  <a:pt x="377" y="65"/>
                </a:lnTo>
                <a:lnTo>
                  <a:pt x="381" y="62"/>
                </a:lnTo>
                <a:lnTo>
                  <a:pt x="386" y="59"/>
                </a:lnTo>
                <a:lnTo>
                  <a:pt x="386" y="59"/>
                </a:lnTo>
                <a:lnTo>
                  <a:pt x="388" y="58"/>
                </a:lnTo>
                <a:lnTo>
                  <a:pt x="388" y="58"/>
                </a:lnTo>
                <a:lnTo>
                  <a:pt x="388" y="57"/>
                </a:lnTo>
                <a:lnTo>
                  <a:pt x="388" y="57"/>
                </a:lnTo>
                <a:lnTo>
                  <a:pt x="381" y="58"/>
                </a:lnTo>
                <a:lnTo>
                  <a:pt x="381" y="58"/>
                </a:lnTo>
                <a:lnTo>
                  <a:pt x="379" y="58"/>
                </a:lnTo>
                <a:lnTo>
                  <a:pt x="379" y="59"/>
                </a:lnTo>
                <a:lnTo>
                  <a:pt x="379" y="59"/>
                </a:lnTo>
                <a:lnTo>
                  <a:pt x="379" y="59"/>
                </a:lnTo>
                <a:lnTo>
                  <a:pt x="379" y="59"/>
                </a:lnTo>
                <a:lnTo>
                  <a:pt x="375" y="62"/>
                </a:lnTo>
                <a:lnTo>
                  <a:pt x="372" y="66"/>
                </a:lnTo>
                <a:lnTo>
                  <a:pt x="372" y="66"/>
                </a:lnTo>
                <a:lnTo>
                  <a:pt x="367" y="72"/>
                </a:lnTo>
                <a:lnTo>
                  <a:pt x="363" y="79"/>
                </a:lnTo>
                <a:lnTo>
                  <a:pt x="359" y="86"/>
                </a:lnTo>
                <a:lnTo>
                  <a:pt x="357" y="94"/>
                </a:lnTo>
                <a:lnTo>
                  <a:pt x="357" y="94"/>
                </a:lnTo>
                <a:lnTo>
                  <a:pt x="356" y="98"/>
                </a:lnTo>
                <a:lnTo>
                  <a:pt x="353" y="102"/>
                </a:lnTo>
                <a:lnTo>
                  <a:pt x="346" y="110"/>
                </a:lnTo>
                <a:lnTo>
                  <a:pt x="346" y="110"/>
                </a:lnTo>
                <a:lnTo>
                  <a:pt x="333" y="135"/>
                </a:lnTo>
                <a:lnTo>
                  <a:pt x="333" y="135"/>
                </a:lnTo>
                <a:lnTo>
                  <a:pt x="342" y="112"/>
                </a:lnTo>
                <a:lnTo>
                  <a:pt x="346" y="101"/>
                </a:lnTo>
                <a:lnTo>
                  <a:pt x="353" y="90"/>
                </a:lnTo>
                <a:lnTo>
                  <a:pt x="353" y="90"/>
                </a:lnTo>
                <a:lnTo>
                  <a:pt x="364" y="75"/>
                </a:lnTo>
                <a:lnTo>
                  <a:pt x="368" y="65"/>
                </a:lnTo>
                <a:lnTo>
                  <a:pt x="370" y="61"/>
                </a:lnTo>
                <a:lnTo>
                  <a:pt x="370" y="57"/>
                </a:lnTo>
                <a:lnTo>
                  <a:pt x="370" y="57"/>
                </a:lnTo>
                <a:lnTo>
                  <a:pt x="368" y="50"/>
                </a:lnTo>
                <a:lnTo>
                  <a:pt x="368" y="50"/>
                </a:lnTo>
                <a:lnTo>
                  <a:pt x="381" y="54"/>
                </a:lnTo>
                <a:lnTo>
                  <a:pt x="393" y="61"/>
                </a:lnTo>
                <a:lnTo>
                  <a:pt x="393" y="61"/>
                </a:lnTo>
                <a:lnTo>
                  <a:pt x="393" y="61"/>
                </a:lnTo>
                <a:lnTo>
                  <a:pt x="395" y="59"/>
                </a:lnTo>
                <a:lnTo>
                  <a:pt x="396" y="58"/>
                </a:lnTo>
                <a:lnTo>
                  <a:pt x="396" y="57"/>
                </a:lnTo>
                <a:lnTo>
                  <a:pt x="396" y="57"/>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48" name="文本框 247"/>
          <p:cNvSpPr txBox="1"/>
          <p:nvPr/>
        </p:nvSpPr>
        <p:spPr>
          <a:xfrm>
            <a:off x="8153950" y="1547512"/>
            <a:ext cx="2804759" cy="584775"/>
          </a:xfrm>
          <a:prstGeom prst="rect">
            <a:avLst/>
          </a:prstGeom>
          <a:noFill/>
        </p:spPr>
        <p:txBody>
          <a:bodyPr wrap="square" rtlCol="0">
            <a:spAutoFit/>
          </a:bodyPr>
          <a:lstStyle/>
          <a:p>
            <a:r>
              <a:rPr lang="zh-CN" altLang="en-US" sz="3200" b="1" dirty="0">
                <a:solidFill>
                  <a:srgbClr val="FFC000"/>
                </a:solidFill>
                <a:latin typeface="方正静蕾简体" pitchFamily="2" charset="-122"/>
                <a:ea typeface="方正静蕾简体" pitchFamily="2" charset="-122"/>
              </a:rPr>
              <a:t>添加小标题</a:t>
            </a:r>
          </a:p>
        </p:txBody>
      </p:sp>
      <p:grpSp>
        <p:nvGrpSpPr>
          <p:cNvPr id="249" name="Group 103"/>
          <p:cNvGrpSpPr>
            <a:grpSpLocks noChangeAspect="1"/>
          </p:cNvGrpSpPr>
          <p:nvPr/>
        </p:nvGrpSpPr>
        <p:grpSpPr bwMode="auto">
          <a:xfrm flipV="1">
            <a:off x="8245467" y="2120086"/>
            <a:ext cx="2389685" cy="58921"/>
            <a:chOff x="1579" y="1995"/>
            <a:chExt cx="5014" cy="143"/>
          </a:xfrm>
          <a:solidFill>
            <a:schemeClr val="bg1"/>
          </a:solidFill>
        </p:grpSpPr>
        <p:sp>
          <p:nvSpPr>
            <p:cNvPr id="250" name="Freeform 104"/>
            <p:cNvSpPr>
              <a:spLocks noEditPoints="1"/>
            </p:cNvSpPr>
            <p:nvPr/>
          </p:nvSpPr>
          <p:spPr bwMode="auto">
            <a:xfrm>
              <a:off x="1579" y="1995"/>
              <a:ext cx="2938" cy="143"/>
            </a:xfrm>
            <a:custGeom>
              <a:avLst/>
              <a:gdLst>
                <a:gd name="T0" fmla="*/ 126 w 218"/>
                <a:gd name="T1" fmla="*/ 3 h 8"/>
                <a:gd name="T2" fmla="*/ 132 w 218"/>
                <a:gd name="T3" fmla="*/ 1 h 8"/>
                <a:gd name="T4" fmla="*/ 139 w 218"/>
                <a:gd name="T5" fmla="*/ 2 h 8"/>
                <a:gd name="T6" fmla="*/ 139 w 218"/>
                <a:gd name="T7" fmla="*/ 6 h 8"/>
                <a:gd name="T8" fmla="*/ 149 w 218"/>
                <a:gd name="T9" fmla="*/ 1 h 8"/>
                <a:gd name="T10" fmla="*/ 155 w 218"/>
                <a:gd name="T11" fmla="*/ 4 h 8"/>
                <a:gd name="T12" fmla="*/ 155 w 218"/>
                <a:gd name="T13" fmla="*/ 1 h 8"/>
                <a:gd name="T14" fmla="*/ 161 w 218"/>
                <a:gd name="T15" fmla="*/ 2 h 8"/>
                <a:gd name="T16" fmla="*/ 174 w 218"/>
                <a:gd name="T17" fmla="*/ 1 h 8"/>
                <a:gd name="T18" fmla="*/ 178 w 218"/>
                <a:gd name="T19" fmla="*/ 4 h 8"/>
                <a:gd name="T20" fmla="*/ 187 w 218"/>
                <a:gd name="T21" fmla="*/ 2 h 8"/>
                <a:gd name="T22" fmla="*/ 199 w 218"/>
                <a:gd name="T23" fmla="*/ 1 h 8"/>
                <a:gd name="T24" fmla="*/ 208 w 218"/>
                <a:gd name="T25" fmla="*/ 1 h 8"/>
                <a:gd name="T26" fmla="*/ 209 w 218"/>
                <a:gd name="T27" fmla="*/ 1 h 8"/>
                <a:gd name="T28" fmla="*/ 218 w 218"/>
                <a:gd name="T29" fmla="*/ 4 h 8"/>
                <a:gd name="T30" fmla="*/ 207 w 218"/>
                <a:gd name="T31" fmla="*/ 4 h 8"/>
                <a:gd name="T32" fmla="*/ 200 w 218"/>
                <a:gd name="T33" fmla="*/ 6 h 8"/>
                <a:gd name="T34" fmla="*/ 191 w 218"/>
                <a:gd name="T35" fmla="*/ 5 h 8"/>
                <a:gd name="T36" fmla="*/ 185 w 218"/>
                <a:gd name="T37" fmla="*/ 4 h 8"/>
                <a:gd name="T38" fmla="*/ 182 w 218"/>
                <a:gd name="T39" fmla="*/ 7 h 8"/>
                <a:gd name="T40" fmla="*/ 169 w 218"/>
                <a:gd name="T41" fmla="*/ 6 h 8"/>
                <a:gd name="T42" fmla="*/ 163 w 218"/>
                <a:gd name="T43" fmla="*/ 5 h 8"/>
                <a:gd name="T44" fmla="*/ 146 w 218"/>
                <a:gd name="T45" fmla="*/ 7 h 8"/>
                <a:gd name="T46" fmla="*/ 132 w 218"/>
                <a:gd name="T47" fmla="*/ 6 h 8"/>
                <a:gd name="T48" fmla="*/ 121 w 218"/>
                <a:gd name="T49" fmla="*/ 6 h 8"/>
                <a:gd name="T50" fmla="*/ 114 w 218"/>
                <a:gd name="T51" fmla="*/ 5 h 8"/>
                <a:gd name="T52" fmla="*/ 100 w 218"/>
                <a:gd name="T53" fmla="*/ 7 h 8"/>
                <a:gd name="T54" fmla="*/ 89 w 218"/>
                <a:gd name="T55" fmla="*/ 7 h 8"/>
                <a:gd name="T56" fmla="*/ 63 w 218"/>
                <a:gd name="T57" fmla="*/ 7 h 8"/>
                <a:gd name="T58" fmla="*/ 33 w 218"/>
                <a:gd name="T59" fmla="*/ 7 h 8"/>
                <a:gd name="T60" fmla="*/ 0 w 218"/>
                <a:gd name="T61" fmla="*/ 5 h 8"/>
                <a:gd name="T62" fmla="*/ 24 w 218"/>
                <a:gd name="T63" fmla="*/ 3 h 8"/>
                <a:gd name="T64" fmla="*/ 44 w 218"/>
                <a:gd name="T65" fmla="*/ 2 h 8"/>
                <a:gd name="T66" fmla="*/ 54 w 218"/>
                <a:gd name="T67" fmla="*/ 4 h 8"/>
                <a:gd name="T68" fmla="*/ 64 w 218"/>
                <a:gd name="T69" fmla="*/ 3 h 8"/>
                <a:gd name="T70" fmla="*/ 70 w 218"/>
                <a:gd name="T71" fmla="*/ 3 h 8"/>
                <a:gd name="T72" fmla="*/ 85 w 218"/>
                <a:gd name="T73" fmla="*/ 2 h 8"/>
                <a:gd name="T74" fmla="*/ 94 w 218"/>
                <a:gd name="T75" fmla="*/ 2 h 8"/>
                <a:gd name="T76" fmla="*/ 102 w 218"/>
                <a:gd name="T77" fmla="*/ 3 h 8"/>
                <a:gd name="T78" fmla="*/ 175 w 218"/>
                <a:gd name="T79" fmla="*/ 6 h 8"/>
                <a:gd name="T80" fmla="*/ 187 w 218"/>
                <a:gd name="T81" fmla="*/ 2 h 8"/>
                <a:gd name="T82" fmla="*/ 187 w 218"/>
                <a:gd name="T83" fmla="*/ 4 h 8"/>
                <a:gd name="T84" fmla="*/ 75 w 218"/>
                <a:gd name="T85" fmla="*/ 4 h 8"/>
                <a:gd name="T86" fmla="*/ 172 w 218"/>
                <a:gd name="T87" fmla="*/ 3 h 8"/>
                <a:gd name="T88" fmla="*/ 182 w 218"/>
                <a:gd name="T89" fmla="*/ 4 h 8"/>
                <a:gd name="T90" fmla="*/ 34 w 218"/>
                <a:gd name="T91" fmla="*/ 4 h 8"/>
                <a:gd name="T92" fmla="*/ 207 w 218"/>
                <a:gd name="T93" fmla="*/ 4 h 8"/>
                <a:gd name="T94" fmla="*/ 212 w 218"/>
                <a:gd name="T95" fmla="*/ 3 h 8"/>
                <a:gd name="T96" fmla="*/ 114 w 218"/>
                <a:gd name="T97" fmla="*/ 4 h 8"/>
                <a:gd name="T98" fmla="*/ 159 w 218"/>
                <a:gd name="T99" fmla="*/ 5 h 8"/>
                <a:gd name="T100" fmla="*/ 45 w 218"/>
                <a:gd name="T101" fmla="*/ 5 h 8"/>
                <a:gd name="T102" fmla="*/ 197 w 218"/>
                <a:gd name="T103" fmla="*/ 1 h 8"/>
                <a:gd name="T104" fmla="*/ 125 w 218"/>
                <a:gd name="T105" fmla="*/ 6 h 8"/>
                <a:gd name="T106" fmla="*/ 155 w 218"/>
                <a:gd name="T107" fmla="*/ 3 h 8"/>
                <a:gd name="T108" fmla="*/ 38 w 218"/>
                <a:gd name="T109" fmla="*/ 4 h 8"/>
                <a:gd name="T110" fmla="*/ 205 w 218"/>
                <a:gd name="T111" fmla="*/ 4 h 8"/>
                <a:gd name="T112" fmla="*/ 171 w 218"/>
                <a:gd name="T113" fmla="*/ 3 h 8"/>
                <a:gd name="T114" fmla="*/ 148 w 218"/>
                <a:gd name="T115" fmla="*/ 4 h 8"/>
                <a:gd name="T116" fmla="*/ 125 w 218"/>
                <a:gd name="T117" fmla="*/ 3 h 8"/>
                <a:gd name="T118" fmla="*/ 91 w 218"/>
                <a:gd name="T119" fmla="*/ 5 h 8"/>
                <a:gd name="T120" fmla="*/ 212 w 218"/>
                <a:gd name="T121" fmla="*/ 4 h 8"/>
                <a:gd name="T122" fmla="*/ 93 w 218"/>
                <a:gd name="T123" fmla="*/ 2 h 8"/>
                <a:gd name="T124" fmla="*/ 55 w 218"/>
                <a:gd name="T12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8" h="8">
                  <a:moveTo>
                    <a:pt x="122" y="2"/>
                  </a:moveTo>
                  <a:cubicBezTo>
                    <a:pt x="122" y="2"/>
                    <a:pt x="122" y="2"/>
                    <a:pt x="122" y="2"/>
                  </a:cubicBezTo>
                  <a:cubicBezTo>
                    <a:pt x="122" y="2"/>
                    <a:pt x="122" y="3"/>
                    <a:pt x="122" y="3"/>
                  </a:cubicBezTo>
                  <a:cubicBezTo>
                    <a:pt x="122" y="3"/>
                    <a:pt x="121" y="2"/>
                    <a:pt x="121" y="2"/>
                  </a:cubicBezTo>
                  <a:cubicBezTo>
                    <a:pt x="121" y="2"/>
                    <a:pt x="121" y="2"/>
                    <a:pt x="120" y="3"/>
                  </a:cubicBezTo>
                  <a:cubicBezTo>
                    <a:pt x="120" y="3"/>
                    <a:pt x="120" y="3"/>
                    <a:pt x="120" y="3"/>
                  </a:cubicBezTo>
                  <a:cubicBezTo>
                    <a:pt x="121" y="3"/>
                    <a:pt x="121" y="3"/>
                    <a:pt x="122" y="3"/>
                  </a:cubicBezTo>
                  <a:cubicBezTo>
                    <a:pt x="122" y="4"/>
                    <a:pt x="122" y="3"/>
                    <a:pt x="122" y="3"/>
                  </a:cubicBezTo>
                  <a:cubicBezTo>
                    <a:pt x="122" y="3"/>
                    <a:pt x="122" y="3"/>
                    <a:pt x="122" y="3"/>
                  </a:cubicBezTo>
                  <a:cubicBezTo>
                    <a:pt x="123" y="2"/>
                    <a:pt x="123" y="2"/>
                    <a:pt x="123" y="2"/>
                  </a:cubicBezTo>
                  <a:cubicBezTo>
                    <a:pt x="123" y="2"/>
                    <a:pt x="123" y="2"/>
                    <a:pt x="123" y="2"/>
                  </a:cubicBezTo>
                  <a:cubicBezTo>
                    <a:pt x="123" y="2"/>
                    <a:pt x="123" y="2"/>
                    <a:pt x="124" y="2"/>
                  </a:cubicBezTo>
                  <a:cubicBezTo>
                    <a:pt x="124" y="2"/>
                    <a:pt x="124" y="2"/>
                    <a:pt x="124" y="2"/>
                  </a:cubicBezTo>
                  <a:cubicBezTo>
                    <a:pt x="124" y="2"/>
                    <a:pt x="124" y="3"/>
                    <a:pt x="124" y="2"/>
                  </a:cubicBezTo>
                  <a:cubicBezTo>
                    <a:pt x="125" y="2"/>
                    <a:pt x="125" y="2"/>
                    <a:pt x="126" y="2"/>
                  </a:cubicBezTo>
                  <a:cubicBezTo>
                    <a:pt x="126" y="2"/>
                    <a:pt x="126" y="2"/>
                    <a:pt x="126" y="2"/>
                  </a:cubicBezTo>
                  <a:cubicBezTo>
                    <a:pt x="126" y="2"/>
                    <a:pt x="126" y="3"/>
                    <a:pt x="126" y="3"/>
                  </a:cubicBezTo>
                  <a:cubicBezTo>
                    <a:pt x="126" y="3"/>
                    <a:pt x="126" y="3"/>
                    <a:pt x="126" y="3"/>
                  </a:cubicBezTo>
                  <a:cubicBezTo>
                    <a:pt x="126" y="3"/>
                    <a:pt x="126" y="3"/>
                    <a:pt x="127" y="3"/>
                  </a:cubicBezTo>
                  <a:cubicBezTo>
                    <a:pt x="127" y="3"/>
                    <a:pt x="127" y="2"/>
                    <a:pt x="127" y="2"/>
                  </a:cubicBezTo>
                  <a:cubicBezTo>
                    <a:pt x="128" y="1"/>
                    <a:pt x="128" y="1"/>
                    <a:pt x="129" y="1"/>
                  </a:cubicBezTo>
                  <a:cubicBezTo>
                    <a:pt x="129" y="1"/>
                    <a:pt x="129" y="1"/>
                    <a:pt x="129" y="1"/>
                  </a:cubicBezTo>
                  <a:cubicBezTo>
                    <a:pt x="130" y="1"/>
                    <a:pt x="130" y="1"/>
                    <a:pt x="130" y="1"/>
                  </a:cubicBezTo>
                  <a:cubicBezTo>
                    <a:pt x="130" y="2"/>
                    <a:pt x="130" y="2"/>
                    <a:pt x="130" y="3"/>
                  </a:cubicBezTo>
                  <a:cubicBezTo>
                    <a:pt x="130" y="2"/>
                    <a:pt x="130" y="2"/>
                    <a:pt x="130" y="2"/>
                  </a:cubicBezTo>
                  <a:cubicBezTo>
                    <a:pt x="130" y="2"/>
                    <a:pt x="130" y="2"/>
                    <a:pt x="130" y="2"/>
                  </a:cubicBezTo>
                  <a:cubicBezTo>
                    <a:pt x="130" y="2"/>
                    <a:pt x="129" y="2"/>
                    <a:pt x="129" y="2"/>
                  </a:cubicBezTo>
                  <a:cubicBezTo>
                    <a:pt x="129" y="2"/>
                    <a:pt x="129" y="2"/>
                    <a:pt x="129" y="2"/>
                  </a:cubicBezTo>
                  <a:cubicBezTo>
                    <a:pt x="129" y="2"/>
                    <a:pt x="129" y="3"/>
                    <a:pt x="129" y="3"/>
                  </a:cubicBezTo>
                  <a:cubicBezTo>
                    <a:pt x="129" y="3"/>
                    <a:pt x="129" y="3"/>
                    <a:pt x="129" y="3"/>
                  </a:cubicBezTo>
                  <a:cubicBezTo>
                    <a:pt x="130" y="3"/>
                    <a:pt x="130" y="2"/>
                    <a:pt x="130" y="2"/>
                  </a:cubicBezTo>
                  <a:cubicBezTo>
                    <a:pt x="130" y="2"/>
                    <a:pt x="129" y="3"/>
                    <a:pt x="130" y="3"/>
                  </a:cubicBezTo>
                  <a:cubicBezTo>
                    <a:pt x="130" y="3"/>
                    <a:pt x="131" y="4"/>
                    <a:pt x="131" y="3"/>
                  </a:cubicBezTo>
                  <a:cubicBezTo>
                    <a:pt x="131" y="3"/>
                    <a:pt x="132" y="3"/>
                    <a:pt x="132" y="2"/>
                  </a:cubicBezTo>
                  <a:cubicBezTo>
                    <a:pt x="132" y="2"/>
                    <a:pt x="132" y="2"/>
                    <a:pt x="132" y="1"/>
                  </a:cubicBezTo>
                  <a:cubicBezTo>
                    <a:pt x="132" y="1"/>
                    <a:pt x="132" y="1"/>
                    <a:pt x="132" y="1"/>
                  </a:cubicBezTo>
                  <a:cubicBezTo>
                    <a:pt x="132" y="1"/>
                    <a:pt x="132" y="1"/>
                    <a:pt x="132" y="1"/>
                  </a:cubicBezTo>
                  <a:cubicBezTo>
                    <a:pt x="132" y="2"/>
                    <a:pt x="132" y="2"/>
                    <a:pt x="132" y="3"/>
                  </a:cubicBezTo>
                  <a:cubicBezTo>
                    <a:pt x="132" y="3"/>
                    <a:pt x="132" y="3"/>
                    <a:pt x="132" y="3"/>
                  </a:cubicBezTo>
                  <a:cubicBezTo>
                    <a:pt x="132" y="3"/>
                    <a:pt x="132" y="4"/>
                    <a:pt x="132" y="4"/>
                  </a:cubicBezTo>
                  <a:cubicBezTo>
                    <a:pt x="132" y="4"/>
                    <a:pt x="133" y="4"/>
                    <a:pt x="133" y="4"/>
                  </a:cubicBezTo>
                  <a:cubicBezTo>
                    <a:pt x="133" y="4"/>
                    <a:pt x="134" y="4"/>
                    <a:pt x="134" y="5"/>
                  </a:cubicBezTo>
                  <a:cubicBezTo>
                    <a:pt x="134" y="5"/>
                    <a:pt x="134" y="5"/>
                    <a:pt x="134" y="5"/>
                  </a:cubicBezTo>
                  <a:cubicBezTo>
                    <a:pt x="134" y="4"/>
                    <a:pt x="134" y="5"/>
                    <a:pt x="134" y="5"/>
                  </a:cubicBezTo>
                  <a:cubicBezTo>
                    <a:pt x="134" y="4"/>
                    <a:pt x="134" y="4"/>
                    <a:pt x="134" y="4"/>
                  </a:cubicBezTo>
                  <a:cubicBezTo>
                    <a:pt x="134" y="3"/>
                    <a:pt x="133" y="3"/>
                    <a:pt x="133" y="3"/>
                  </a:cubicBezTo>
                  <a:cubicBezTo>
                    <a:pt x="133" y="3"/>
                    <a:pt x="133" y="3"/>
                    <a:pt x="132" y="3"/>
                  </a:cubicBezTo>
                  <a:cubicBezTo>
                    <a:pt x="133" y="3"/>
                    <a:pt x="133" y="3"/>
                    <a:pt x="133" y="3"/>
                  </a:cubicBezTo>
                  <a:cubicBezTo>
                    <a:pt x="133" y="3"/>
                    <a:pt x="133" y="2"/>
                    <a:pt x="134" y="2"/>
                  </a:cubicBezTo>
                  <a:cubicBezTo>
                    <a:pt x="134" y="2"/>
                    <a:pt x="133" y="1"/>
                    <a:pt x="133" y="1"/>
                  </a:cubicBezTo>
                  <a:cubicBezTo>
                    <a:pt x="134" y="1"/>
                    <a:pt x="134" y="1"/>
                    <a:pt x="134" y="1"/>
                  </a:cubicBezTo>
                  <a:cubicBezTo>
                    <a:pt x="134" y="1"/>
                    <a:pt x="135" y="1"/>
                    <a:pt x="135" y="1"/>
                  </a:cubicBezTo>
                  <a:cubicBezTo>
                    <a:pt x="135" y="1"/>
                    <a:pt x="136" y="1"/>
                    <a:pt x="136" y="1"/>
                  </a:cubicBezTo>
                  <a:cubicBezTo>
                    <a:pt x="137" y="1"/>
                    <a:pt x="138" y="1"/>
                    <a:pt x="139" y="2"/>
                  </a:cubicBezTo>
                  <a:cubicBezTo>
                    <a:pt x="139" y="1"/>
                    <a:pt x="140" y="1"/>
                    <a:pt x="140" y="1"/>
                  </a:cubicBezTo>
                  <a:cubicBezTo>
                    <a:pt x="140" y="1"/>
                    <a:pt x="140" y="1"/>
                    <a:pt x="140" y="1"/>
                  </a:cubicBezTo>
                  <a:cubicBezTo>
                    <a:pt x="141" y="1"/>
                    <a:pt x="142" y="1"/>
                    <a:pt x="143" y="1"/>
                  </a:cubicBezTo>
                  <a:cubicBezTo>
                    <a:pt x="143" y="1"/>
                    <a:pt x="143" y="1"/>
                    <a:pt x="143" y="2"/>
                  </a:cubicBezTo>
                  <a:cubicBezTo>
                    <a:pt x="143" y="2"/>
                    <a:pt x="143" y="2"/>
                    <a:pt x="143" y="2"/>
                  </a:cubicBezTo>
                  <a:cubicBezTo>
                    <a:pt x="142" y="2"/>
                    <a:pt x="142" y="2"/>
                    <a:pt x="142" y="2"/>
                  </a:cubicBezTo>
                  <a:cubicBezTo>
                    <a:pt x="142" y="1"/>
                    <a:pt x="141" y="1"/>
                    <a:pt x="141" y="1"/>
                  </a:cubicBezTo>
                  <a:cubicBezTo>
                    <a:pt x="141" y="1"/>
                    <a:pt x="141" y="1"/>
                    <a:pt x="141" y="1"/>
                  </a:cubicBezTo>
                  <a:cubicBezTo>
                    <a:pt x="141" y="2"/>
                    <a:pt x="141" y="2"/>
                    <a:pt x="141" y="2"/>
                  </a:cubicBezTo>
                  <a:cubicBezTo>
                    <a:pt x="141" y="2"/>
                    <a:pt x="141" y="2"/>
                    <a:pt x="141" y="2"/>
                  </a:cubicBezTo>
                  <a:cubicBezTo>
                    <a:pt x="141" y="2"/>
                    <a:pt x="141" y="2"/>
                    <a:pt x="141" y="2"/>
                  </a:cubicBezTo>
                  <a:cubicBezTo>
                    <a:pt x="141" y="2"/>
                    <a:pt x="141" y="3"/>
                    <a:pt x="141" y="3"/>
                  </a:cubicBezTo>
                  <a:cubicBezTo>
                    <a:pt x="141" y="2"/>
                    <a:pt x="141" y="2"/>
                    <a:pt x="141" y="2"/>
                  </a:cubicBezTo>
                  <a:cubicBezTo>
                    <a:pt x="140" y="2"/>
                    <a:pt x="140" y="2"/>
                    <a:pt x="140" y="2"/>
                  </a:cubicBezTo>
                  <a:cubicBezTo>
                    <a:pt x="140" y="2"/>
                    <a:pt x="140" y="2"/>
                    <a:pt x="140" y="2"/>
                  </a:cubicBezTo>
                  <a:cubicBezTo>
                    <a:pt x="140" y="2"/>
                    <a:pt x="140" y="3"/>
                    <a:pt x="140" y="3"/>
                  </a:cubicBezTo>
                  <a:cubicBezTo>
                    <a:pt x="139" y="3"/>
                    <a:pt x="139" y="4"/>
                    <a:pt x="139" y="5"/>
                  </a:cubicBezTo>
                  <a:cubicBezTo>
                    <a:pt x="139" y="5"/>
                    <a:pt x="139" y="5"/>
                    <a:pt x="139" y="6"/>
                  </a:cubicBezTo>
                  <a:cubicBezTo>
                    <a:pt x="139" y="6"/>
                    <a:pt x="140" y="6"/>
                    <a:pt x="140" y="6"/>
                  </a:cubicBezTo>
                  <a:cubicBezTo>
                    <a:pt x="140" y="6"/>
                    <a:pt x="140" y="6"/>
                    <a:pt x="140" y="6"/>
                  </a:cubicBezTo>
                  <a:cubicBezTo>
                    <a:pt x="140" y="6"/>
                    <a:pt x="140" y="6"/>
                    <a:pt x="140" y="6"/>
                  </a:cubicBezTo>
                  <a:cubicBezTo>
                    <a:pt x="140" y="6"/>
                    <a:pt x="140" y="6"/>
                    <a:pt x="140" y="6"/>
                  </a:cubicBezTo>
                  <a:cubicBezTo>
                    <a:pt x="140" y="5"/>
                    <a:pt x="140" y="5"/>
                    <a:pt x="140" y="4"/>
                  </a:cubicBezTo>
                  <a:cubicBezTo>
                    <a:pt x="140" y="4"/>
                    <a:pt x="141" y="4"/>
                    <a:pt x="141" y="4"/>
                  </a:cubicBezTo>
                  <a:cubicBezTo>
                    <a:pt x="141" y="4"/>
                    <a:pt x="141" y="4"/>
                    <a:pt x="141" y="4"/>
                  </a:cubicBezTo>
                  <a:cubicBezTo>
                    <a:pt x="142" y="4"/>
                    <a:pt x="142" y="4"/>
                    <a:pt x="143" y="4"/>
                  </a:cubicBezTo>
                  <a:cubicBezTo>
                    <a:pt x="143" y="4"/>
                    <a:pt x="143" y="4"/>
                    <a:pt x="143" y="4"/>
                  </a:cubicBezTo>
                  <a:cubicBezTo>
                    <a:pt x="143" y="4"/>
                    <a:pt x="143" y="4"/>
                    <a:pt x="143" y="4"/>
                  </a:cubicBezTo>
                  <a:cubicBezTo>
                    <a:pt x="143" y="4"/>
                    <a:pt x="143" y="4"/>
                    <a:pt x="143" y="3"/>
                  </a:cubicBezTo>
                  <a:cubicBezTo>
                    <a:pt x="143" y="3"/>
                    <a:pt x="143" y="3"/>
                    <a:pt x="143" y="3"/>
                  </a:cubicBezTo>
                  <a:cubicBezTo>
                    <a:pt x="144" y="3"/>
                    <a:pt x="144" y="3"/>
                    <a:pt x="144" y="3"/>
                  </a:cubicBezTo>
                  <a:cubicBezTo>
                    <a:pt x="144" y="2"/>
                    <a:pt x="144" y="2"/>
                    <a:pt x="145" y="2"/>
                  </a:cubicBezTo>
                  <a:cubicBezTo>
                    <a:pt x="145" y="2"/>
                    <a:pt x="145" y="2"/>
                    <a:pt x="145" y="1"/>
                  </a:cubicBezTo>
                  <a:cubicBezTo>
                    <a:pt x="145" y="1"/>
                    <a:pt x="145" y="1"/>
                    <a:pt x="146" y="1"/>
                  </a:cubicBezTo>
                  <a:cubicBezTo>
                    <a:pt x="146" y="1"/>
                    <a:pt x="147" y="1"/>
                    <a:pt x="147" y="1"/>
                  </a:cubicBezTo>
                  <a:cubicBezTo>
                    <a:pt x="148" y="1"/>
                    <a:pt x="148" y="1"/>
                    <a:pt x="149" y="1"/>
                  </a:cubicBezTo>
                  <a:cubicBezTo>
                    <a:pt x="149" y="1"/>
                    <a:pt x="150" y="1"/>
                    <a:pt x="150" y="1"/>
                  </a:cubicBezTo>
                  <a:cubicBezTo>
                    <a:pt x="150" y="1"/>
                    <a:pt x="150" y="1"/>
                    <a:pt x="150" y="1"/>
                  </a:cubicBezTo>
                  <a:cubicBezTo>
                    <a:pt x="150" y="1"/>
                    <a:pt x="150" y="1"/>
                    <a:pt x="150" y="1"/>
                  </a:cubicBezTo>
                  <a:cubicBezTo>
                    <a:pt x="150" y="2"/>
                    <a:pt x="150" y="2"/>
                    <a:pt x="150" y="2"/>
                  </a:cubicBezTo>
                  <a:cubicBezTo>
                    <a:pt x="150" y="2"/>
                    <a:pt x="151" y="2"/>
                    <a:pt x="151" y="2"/>
                  </a:cubicBezTo>
                  <a:cubicBezTo>
                    <a:pt x="151" y="2"/>
                    <a:pt x="152" y="2"/>
                    <a:pt x="152" y="2"/>
                  </a:cubicBezTo>
                  <a:cubicBezTo>
                    <a:pt x="152" y="1"/>
                    <a:pt x="151" y="1"/>
                    <a:pt x="152" y="1"/>
                  </a:cubicBezTo>
                  <a:cubicBezTo>
                    <a:pt x="152" y="1"/>
                    <a:pt x="152" y="1"/>
                    <a:pt x="152" y="1"/>
                  </a:cubicBezTo>
                  <a:cubicBezTo>
                    <a:pt x="152" y="2"/>
                    <a:pt x="152" y="2"/>
                    <a:pt x="153" y="2"/>
                  </a:cubicBezTo>
                  <a:cubicBezTo>
                    <a:pt x="153" y="2"/>
                    <a:pt x="153" y="1"/>
                    <a:pt x="153" y="1"/>
                  </a:cubicBezTo>
                  <a:cubicBezTo>
                    <a:pt x="153" y="1"/>
                    <a:pt x="153" y="1"/>
                    <a:pt x="153" y="1"/>
                  </a:cubicBezTo>
                  <a:cubicBezTo>
                    <a:pt x="153" y="1"/>
                    <a:pt x="153" y="1"/>
                    <a:pt x="153" y="1"/>
                  </a:cubicBezTo>
                  <a:cubicBezTo>
                    <a:pt x="153" y="1"/>
                    <a:pt x="154" y="1"/>
                    <a:pt x="154" y="1"/>
                  </a:cubicBezTo>
                  <a:cubicBezTo>
                    <a:pt x="154" y="1"/>
                    <a:pt x="154" y="2"/>
                    <a:pt x="154" y="2"/>
                  </a:cubicBezTo>
                  <a:cubicBezTo>
                    <a:pt x="154" y="2"/>
                    <a:pt x="154" y="2"/>
                    <a:pt x="155" y="2"/>
                  </a:cubicBezTo>
                  <a:cubicBezTo>
                    <a:pt x="155" y="3"/>
                    <a:pt x="155" y="3"/>
                    <a:pt x="156" y="3"/>
                  </a:cubicBezTo>
                  <a:cubicBezTo>
                    <a:pt x="155" y="3"/>
                    <a:pt x="155" y="3"/>
                    <a:pt x="155" y="3"/>
                  </a:cubicBezTo>
                  <a:cubicBezTo>
                    <a:pt x="155" y="3"/>
                    <a:pt x="155" y="4"/>
                    <a:pt x="155" y="4"/>
                  </a:cubicBezTo>
                  <a:cubicBezTo>
                    <a:pt x="155" y="4"/>
                    <a:pt x="155" y="4"/>
                    <a:pt x="155" y="4"/>
                  </a:cubicBezTo>
                  <a:cubicBezTo>
                    <a:pt x="155" y="4"/>
                    <a:pt x="155" y="4"/>
                    <a:pt x="155" y="5"/>
                  </a:cubicBezTo>
                  <a:cubicBezTo>
                    <a:pt x="155" y="5"/>
                    <a:pt x="155" y="5"/>
                    <a:pt x="155" y="5"/>
                  </a:cubicBezTo>
                  <a:cubicBezTo>
                    <a:pt x="155" y="4"/>
                    <a:pt x="155" y="4"/>
                    <a:pt x="155" y="4"/>
                  </a:cubicBezTo>
                  <a:cubicBezTo>
                    <a:pt x="155" y="4"/>
                    <a:pt x="155" y="4"/>
                    <a:pt x="155" y="4"/>
                  </a:cubicBezTo>
                  <a:cubicBezTo>
                    <a:pt x="156" y="4"/>
                    <a:pt x="156" y="4"/>
                    <a:pt x="156" y="4"/>
                  </a:cubicBezTo>
                  <a:cubicBezTo>
                    <a:pt x="156" y="4"/>
                    <a:pt x="157" y="4"/>
                    <a:pt x="157" y="4"/>
                  </a:cubicBezTo>
                  <a:cubicBezTo>
                    <a:pt x="157" y="4"/>
                    <a:pt x="157" y="4"/>
                    <a:pt x="158" y="4"/>
                  </a:cubicBezTo>
                  <a:cubicBezTo>
                    <a:pt x="158" y="4"/>
                    <a:pt x="158" y="3"/>
                    <a:pt x="158" y="3"/>
                  </a:cubicBezTo>
                  <a:cubicBezTo>
                    <a:pt x="158" y="3"/>
                    <a:pt x="158" y="3"/>
                    <a:pt x="158" y="3"/>
                  </a:cubicBezTo>
                  <a:cubicBezTo>
                    <a:pt x="158" y="3"/>
                    <a:pt x="157" y="3"/>
                    <a:pt x="157" y="3"/>
                  </a:cubicBezTo>
                  <a:cubicBezTo>
                    <a:pt x="157" y="2"/>
                    <a:pt x="157" y="2"/>
                    <a:pt x="156" y="2"/>
                  </a:cubicBezTo>
                  <a:cubicBezTo>
                    <a:pt x="156" y="2"/>
                    <a:pt x="156" y="2"/>
                    <a:pt x="156" y="3"/>
                  </a:cubicBezTo>
                  <a:cubicBezTo>
                    <a:pt x="156" y="3"/>
                    <a:pt x="156" y="3"/>
                    <a:pt x="156" y="3"/>
                  </a:cubicBezTo>
                  <a:cubicBezTo>
                    <a:pt x="156" y="2"/>
                    <a:pt x="156" y="2"/>
                    <a:pt x="155" y="2"/>
                  </a:cubicBezTo>
                  <a:cubicBezTo>
                    <a:pt x="155" y="2"/>
                    <a:pt x="155" y="2"/>
                    <a:pt x="155" y="2"/>
                  </a:cubicBezTo>
                  <a:cubicBezTo>
                    <a:pt x="155" y="2"/>
                    <a:pt x="155" y="2"/>
                    <a:pt x="155" y="1"/>
                  </a:cubicBezTo>
                  <a:cubicBezTo>
                    <a:pt x="155" y="1"/>
                    <a:pt x="155" y="1"/>
                    <a:pt x="155" y="1"/>
                  </a:cubicBezTo>
                  <a:cubicBezTo>
                    <a:pt x="155" y="1"/>
                    <a:pt x="155" y="1"/>
                    <a:pt x="155" y="1"/>
                  </a:cubicBezTo>
                  <a:cubicBezTo>
                    <a:pt x="156" y="1"/>
                    <a:pt x="156" y="1"/>
                    <a:pt x="156" y="2"/>
                  </a:cubicBezTo>
                  <a:cubicBezTo>
                    <a:pt x="156" y="2"/>
                    <a:pt x="156" y="2"/>
                    <a:pt x="156" y="2"/>
                  </a:cubicBezTo>
                  <a:cubicBezTo>
                    <a:pt x="156" y="1"/>
                    <a:pt x="157" y="1"/>
                    <a:pt x="157" y="1"/>
                  </a:cubicBezTo>
                  <a:cubicBezTo>
                    <a:pt x="158" y="1"/>
                    <a:pt x="158" y="1"/>
                    <a:pt x="158" y="1"/>
                  </a:cubicBezTo>
                  <a:cubicBezTo>
                    <a:pt x="158" y="1"/>
                    <a:pt x="159" y="1"/>
                    <a:pt x="159" y="1"/>
                  </a:cubicBezTo>
                  <a:cubicBezTo>
                    <a:pt x="159" y="2"/>
                    <a:pt x="159" y="2"/>
                    <a:pt x="159" y="2"/>
                  </a:cubicBezTo>
                  <a:cubicBezTo>
                    <a:pt x="159" y="3"/>
                    <a:pt x="160" y="3"/>
                    <a:pt x="160" y="3"/>
                  </a:cubicBezTo>
                  <a:cubicBezTo>
                    <a:pt x="160" y="3"/>
                    <a:pt x="160" y="3"/>
                    <a:pt x="160" y="3"/>
                  </a:cubicBezTo>
                  <a:cubicBezTo>
                    <a:pt x="160" y="3"/>
                    <a:pt x="160" y="4"/>
                    <a:pt x="160" y="4"/>
                  </a:cubicBezTo>
                  <a:cubicBezTo>
                    <a:pt x="160" y="4"/>
                    <a:pt x="161" y="4"/>
                    <a:pt x="161" y="3"/>
                  </a:cubicBezTo>
                  <a:cubicBezTo>
                    <a:pt x="161" y="3"/>
                    <a:pt x="161" y="3"/>
                    <a:pt x="161" y="3"/>
                  </a:cubicBezTo>
                  <a:cubicBezTo>
                    <a:pt x="161" y="3"/>
                    <a:pt x="160" y="3"/>
                    <a:pt x="160" y="2"/>
                  </a:cubicBezTo>
                  <a:cubicBezTo>
                    <a:pt x="160" y="2"/>
                    <a:pt x="160" y="2"/>
                    <a:pt x="160" y="2"/>
                  </a:cubicBezTo>
                  <a:cubicBezTo>
                    <a:pt x="160" y="1"/>
                    <a:pt x="160" y="1"/>
                    <a:pt x="160" y="1"/>
                  </a:cubicBezTo>
                  <a:cubicBezTo>
                    <a:pt x="160" y="1"/>
                    <a:pt x="160" y="1"/>
                    <a:pt x="160" y="1"/>
                  </a:cubicBezTo>
                  <a:cubicBezTo>
                    <a:pt x="160" y="1"/>
                    <a:pt x="161" y="1"/>
                    <a:pt x="161" y="1"/>
                  </a:cubicBezTo>
                  <a:cubicBezTo>
                    <a:pt x="161" y="1"/>
                    <a:pt x="161" y="1"/>
                    <a:pt x="161" y="2"/>
                  </a:cubicBezTo>
                  <a:cubicBezTo>
                    <a:pt x="161" y="2"/>
                    <a:pt x="161" y="2"/>
                    <a:pt x="161" y="2"/>
                  </a:cubicBezTo>
                  <a:cubicBezTo>
                    <a:pt x="161" y="2"/>
                    <a:pt x="162" y="2"/>
                    <a:pt x="162" y="2"/>
                  </a:cubicBezTo>
                  <a:cubicBezTo>
                    <a:pt x="162" y="2"/>
                    <a:pt x="162" y="2"/>
                    <a:pt x="162" y="2"/>
                  </a:cubicBezTo>
                  <a:cubicBezTo>
                    <a:pt x="162" y="1"/>
                    <a:pt x="162" y="1"/>
                    <a:pt x="162" y="1"/>
                  </a:cubicBezTo>
                  <a:cubicBezTo>
                    <a:pt x="163" y="1"/>
                    <a:pt x="163" y="1"/>
                    <a:pt x="163" y="1"/>
                  </a:cubicBezTo>
                  <a:cubicBezTo>
                    <a:pt x="164" y="1"/>
                    <a:pt x="164" y="2"/>
                    <a:pt x="164" y="2"/>
                  </a:cubicBezTo>
                  <a:cubicBezTo>
                    <a:pt x="164" y="2"/>
                    <a:pt x="164" y="2"/>
                    <a:pt x="164" y="2"/>
                  </a:cubicBezTo>
                  <a:cubicBezTo>
                    <a:pt x="164" y="2"/>
                    <a:pt x="165" y="2"/>
                    <a:pt x="165" y="1"/>
                  </a:cubicBezTo>
                  <a:cubicBezTo>
                    <a:pt x="165" y="1"/>
                    <a:pt x="165" y="1"/>
                    <a:pt x="166" y="1"/>
                  </a:cubicBezTo>
                  <a:cubicBezTo>
                    <a:pt x="166" y="1"/>
                    <a:pt x="167" y="1"/>
                    <a:pt x="167" y="1"/>
                  </a:cubicBezTo>
                  <a:cubicBezTo>
                    <a:pt x="167" y="1"/>
                    <a:pt x="168" y="1"/>
                    <a:pt x="168" y="1"/>
                  </a:cubicBezTo>
                  <a:cubicBezTo>
                    <a:pt x="168" y="1"/>
                    <a:pt x="169" y="1"/>
                    <a:pt x="169" y="0"/>
                  </a:cubicBezTo>
                  <a:cubicBezTo>
                    <a:pt x="169" y="0"/>
                    <a:pt x="170" y="1"/>
                    <a:pt x="170" y="1"/>
                  </a:cubicBezTo>
                  <a:cubicBezTo>
                    <a:pt x="170" y="1"/>
                    <a:pt x="171" y="1"/>
                    <a:pt x="171" y="0"/>
                  </a:cubicBezTo>
                  <a:cubicBezTo>
                    <a:pt x="171" y="1"/>
                    <a:pt x="171" y="1"/>
                    <a:pt x="172" y="1"/>
                  </a:cubicBezTo>
                  <a:cubicBezTo>
                    <a:pt x="172" y="1"/>
                    <a:pt x="172" y="1"/>
                    <a:pt x="172" y="1"/>
                  </a:cubicBezTo>
                  <a:cubicBezTo>
                    <a:pt x="173" y="1"/>
                    <a:pt x="173" y="1"/>
                    <a:pt x="173" y="0"/>
                  </a:cubicBezTo>
                  <a:cubicBezTo>
                    <a:pt x="173" y="1"/>
                    <a:pt x="173" y="1"/>
                    <a:pt x="174" y="1"/>
                  </a:cubicBezTo>
                  <a:cubicBezTo>
                    <a:pt x="174" y="1"/>
                    <a:pt x="174" y="1"/>
                    <a:pt x="174" y="1"/>
                  </a:cubicBezTo>
                  <a:cubicBezTo>
                    <a:pt x="174" y="1"/>
                    <a:pt x="174" y="2"/>
                    <a:pt x="174" y="2"/>
                  </a:cubicBezTo>
                  <a:cubicBezTo>
                    <a:pt x="174" y="2"/>
                    <a:pt x="175" y="2"/>
                    <a:pt x="175" y="2"/>
                  </a:cubicBezTo>
                  <a:cubicBezTo>
                    <a:pt x="175" y="2"/>
                    <a:pt x="176" y="2"/>
                    <a:pt x="175" y="1"/>
                  </a:cubicBezTo>
                  <a:cubicBezTo>
                    <a:pt x="175" y="1"/>
                    <a:pt x="175" y="1"/>
                    <a:pt x="175" y="1"/>
                  </a:cubicBezTo>
                  <a:cubicBezTo>
                    <a:pt x="177" y="0"/>
                    <a:pt x="178" y="0"/>
                    <a:pt x="179" y="1"/>
                  </a:cubicBezTo>
                  <a:cubicBezTo>
                    <a:pt x="179" y="1"/>
                    <a:pt x="179" y="1"/>
                    <a:pt x="179" y="2"/>
                  </a:cubicBezTo>
                  <a:cubicBezTo>
                    <a:pt x="179" y="2"/>
                    <a:pt x="179" y="2"/>
                    <a:pt x="178" y="2"/>
                  </a:cubicBezTo>
                  <a:cubicBezTo>
                    <a:pt x="178" y="2"/>
                    <a:pt x="177" y="2"/>
                    <a:pt x="177" y="1"/>
                  </a:cubicBezTo>
                  <a:cubicBezTo>
                    <a:pt x="177" y="1"/>
                    <a:pt x="176" y="1"/>
                    <a:pt x="176" y="2"/>
                  </a:cubicBezTo>
                  <a:cubicBezTo>
                    <a:pt x="176" y="2"/>
                    <a:pt x="176" y="2"/>
                    <a:pt x="176" y="2"/>
                  </a:cubicBezTo>
                  <a:cubicBezTo>
                    <a:pt x="176" y="3"/>
                    <a:pt x="176" y="3"/>
                    <a:pt x="176" y="3"/>
                  </a:cubicBezTo>
                  <a:cubicBezTo>
                    <a:pt x="176" y="3"/>
                    <a:pt x="176" y="3"/>
                    <a:pt x="176" y="3"/>
                  </a:cubicBezTo>
                  <a:cubicBezTo>
                    <a:pt x="177" y="3"/>
                    <a:pt x="177" y="3"/>
                    <a:pt x="176" y="4"/>
                  </a:cubicBezTo>
                  <a:cubicBezTo>
                    <a:pt x="176" y="4"/>
                    <a:pt x="176" y="4"/>
                    <a:pt x="176" y="4"/>
                  </a:cubicBezTo>
                  <a:cubicBezTo>
                    <a:pt x="176" y="4"/>
                    <a:pt x="176" y="4"/>
                    <a:pt x="176" y="4"/>
                  </a:cubicBezTo>
                  <a:cubicBezTo>
                    <a:pt x="177" y="4"/>
                    <a:pt x="177" y="4"/>
                    <a:pt x="177" y="4"/>
                  </a:cubicBezTo>
                  <a:cubicBezTo>
                    <a:pt x="177" y="4"/>
                    <a:pt x="177" y="4"/>
                    <a:pt x="178" y="4"/>
                  </a:cubicBezTo>
                  <a:cubicBezTo>
                    <a:pt x="178" y="4"/>
                    <a:pt x="178" y="4"/>
                    <a:pt x="178" y="4"/>
                  </a:cubicBezTo>
                  <a:cubicBezTo>
                    <a:pt x="178" y="4"/>
                    <a:pt x="179" y="4"/>
                    <a:pt x="179" y="4"/>
                  </a:cubicBezTo>
                  <a:cubicBezTo>
                    <a:pt x="179" y="4"/>
                    <a:pt x="179" y="3"/>
                    <a:pt x="179" y="3"/>
                  </a:cubicBezTo>
                  <a:cubicBezTo>
                    <a:pt x="179" y="3"/>
                    <a:pt x="179" y="2"/>
                    <a:pt x="179" y="2"/>
                  </a:cubicBezTo>
                  <a:cubicBezTo>
                    <a:pt x="180" y="2"/>
                    <a:pt x="180" y="2"/>
                    <a:pt x="180" y="2"/>
                  </a:cubicBezTo>
                  <a:cubicBezTo>
                    <a:pt x="181" y="2"/>
                    <a:pt x="181" y="2"/>
                    <a:pt x="181" y="2"/>
                  </a:cubicBezTo>
                  <a:cubicBezTo>
                    <a:pt x="181" y="2"/>
                    <a:pt x="181" y="2"/>
                    <a:pt x="181" y="2"/>
                  </a:cubicBezTo>
                  <a:cubicBezTo>
                    <a:pt x="181" y="2"/>
                    <a:pt x="180" y="1"/>
                    <a:pt x="180" y="1"/>
                  </a:cubicBezTo>
                  <a:cubicBezTo>
                    <a:pt x="180" y="1"/>
                    <a:pt x="180" y="1"/>
                    <a:pt x="179" y="1"/>
                  </a:cubicBezTo>
                  <a:cubicBezTo>
                    <a:pt x="179" y="1"/>
                    <a:pt x="180" y="0"/>
                    <a:pt x="180" y="0"/>
                  </a:cubicBezTo>
                  <a:cubicBezTo>
                    <a:pt x="180" y="0"/>
                    <a:pt x="181" y="1"/>
                    <a:pt x="181" y="1"/>
                  </a:cubicBezTo>
                  <a:cubicBezTo>
                    <a:pt x="181" y="1"/>
                    <a:pt x="182" y="0"/>
                    <a:pt x="182" y="0"/>
                  </a:cubicBezTo>
                  <a:cubicBezTo>
                    <a:pt x="182" y="0"/>
                    <a:pt x="183" y="0"/>
                    <a:pt x="183" y="0"/>
                  </a:cubicBezTo>
                  <a:cubicBezTo>
                    <a:pt x="183" y="1"/>
                    <a:pt x="184" y="1"/>
                    <a:pt x="184" y="0"/>
                  </a:cubicBezTo>
                  <a:cubicBezTo>
                    <a:pt x="185" y="0"/>
                    <a:pt x="185" y="0"/>
                    <a:pt x="186" y="1"/>
                  </a:cubicBezTo>
                  <a:cubicBezTo>
                    <a:pt x="186" y="1"/>
                    <a:pt x="186" y="1"/>
                    <a:pt x="186" y="2"/>
                  </a:cubicBezTo>
                  <a:cubicBezTo>
                    <a:pt x="186" y="2"/>
                    <a:pt x="186" y="2"/>
                    <a:pt x="186" y="2"/>
                  </a:cubicBezTo>
                  <a:cubicBezTo>
                    <a:pt x="187" y="2"/>
                    <a:pt x="187" y="2"/>
                    <a:pt x="187" y="2"/>
                  </a:cubicBezTo>
                  <a:cubicBezTo>
                    <a:pt x="187" y="1"/>
                    <a:pt x="188" y="1"/>
                    <a:pt x="188" y="1"/>
                  </a:cubicBezTo>
                  <a:cubicBezTo>
                    <a:pt x="189" y="1"/>
                    <a:pt x="190" y="1"/>
                    <a:pt x="191" y="1"/>
                  </a:cubicBezTo>
                  <a:cubicBezTo>
                    <a:pt x="191" y="1"/>
                    <a:pt x="191" y="1"/>
                    <a:pt x="192" y="2"/>
                  </a:cubicBezTo>
                  <a:cubicBezTo>
                    <a:pt x="192" y="2"/>
                    <a:pt x="192" y="2"/>
                    <a:pt x="192" y="2"/>
                  </a:cubicBezTo>
                  <a:cubicBezTo>
                    <a:pt x="193" y="2"/>
                    <a:pt x="193" y="2"/>
                    <a:pt x="193" y="2"/>
                  </a:cubicBezTo>
                  <a:cubicBezTo>
                    <a:pt x="193" y="1"/>
                    <a:pt x="192" y="1"/>
                    <a:pt x="192" y="1"/>
                  </a:cubicBezTo>
                  <a:cubicBezTo>
                    <a:pt x="192" y="1"/>
                    <a:pt x="192" y="1"/>
                    <a:pt x="192" y="0"/>
                  </a:cubicBezTo>
                  <a:cubicBezTo>
                    <a:pt x="192" y="0"/>
                    <a:pt x="192" y="0"/>
                    <a:pt x="192" y="0"/>
                  </a:cubicBezTo>
                  <a:cubicBezTo>
                    <a:pt x="193" y="0"/>
                    <a:pt x="193" y="1"/>
                    <a:pt x="193" y="0"/>
                  </a:cubicBezTo>
                  <a:cubicBezTo>
                    <a:pt x="194" y="0"/>
                    <a:pt x="194" y="0"/>
                    <a:pt x="195" y="0"/>
                  </a:cubicBezTo>
                  <a:cubicBezTo>
                    <a:pt x="195" y="0"/>
                    <a:pt x="195" y="1"/>
                    <a:pt x="195" y="1"/>
                  </a:cubicBezTo>
                  <a:cubicBezTo>
                    <a:pt x="195" y="1"/>
                    <a:pt x="195" y="1"/>
                    <a:pt x="195" y="1"/>
                  </a:cubicBezTo>
                  <a:cubicBezTo>
                    <a:pt x="195" y="1"/>
                    <a:pt x="196" y="1"/>
                    <a:pt x="196" y="1"/>
                  </a:cubicBezTo>
                  <a:cubicBezTo>
                    <a:pt x="196" y="1"/>
                    <a:pt x="197" y="1"/>
                    <a:pt x="197" y="1"/>
                  </a:cubicBezTo>
                  <a:cubicBezTo>
                    <a:pt x="198" y="1"/>
                    <a:pt x="198" y="1"/>
                    <a:pt x="199" y="1"/>
                  </a:cubicBezTo>
                  <a:cubicBezTo>
                    <a:pt x="199" y="1"/>
                    <a:pt x="199" y="1"/>
                    <a:pt x="199" y="1"/>
                  </a:cubicBezTo>
                  <a:cubicBezTo>
                    <a:pt x="199" y="1"/>
                    <a:pt x="199" y="1"/>
                    <a:pt x="199" y="1"/>
                  </a:cubicBezTo>
                  <a:cubicBezTo>
                    <a:pt x="199" y="1"/>
                    <a:pt x="199" y="1"/>
                    <a:pt x="199" y="1"/>
                  </a:cubicBezTo>
                  <a:cubicBezTo>
                    <a:pt x="199" y="1"/>
                    <a:pt x="199" y="1"/>
                    <a:pt x="199" y="1"/>
                  </a:cubicBezTo>
                  <a:cubicBezTo>
                    <a:pt x="199" y="1"/>
                    <a:pt x="199" y="0"/>
                    <a:pt x="199" y="0"/>
                  </a:cubicBezTo>
                  <a:cubicBezTo>
                    <a:pt x="200" y="1"/>
                    <a:pt x="200" y="0"/>
                    <a:pt x="201" y="0"/>
                  </a:cubicBezTo>
                  <a:cubicBezTo>
                    <a:pt x="201" y="1"/>
                    <a:pt x="201" y="1"/>
                    <a:pt x="201" y="2"/>
                  </a:cubicBezTo>
                  <a:cubicBezTo>
                    <a:pt x="201" y="2"/>
                    <a:pt x="201" y="2"/>
                    <a:pt x="201" y="2"/>
                  </a:cubicBezTo>
                  <a:cubicBezTo>
                    <a:pt x="202" y="2"/>
                    <a:pt x="202" y="2"/>
                    <a:pt x="203" y="2"/>
                  </a:cubicBezTo>
                  <a:cubicBezTo>
                    <a:pt x="203" y="2"/>
                    <a:pt x="202" y="2"/>
                    <a:pt x="202" y="2"/>
                  </a:cubicBezTo>
                  <a:cubicBezTo>
                    <a:pt x="202" y="1"/>
                    <a:pt x="202" y="1"/>
                    <a:pt x="202" y="0"/>
                  </a:cubicBezTo>
                  <a:cubicBezTo>
                    <a:pt x="202" y="0"/>
                    <a:pt x="203" y="0"/>
                    <a:pt x="203" y="0"/>
                  </a:cubicBezTo>
                  <a:cubicBezTo>
                    <a:pt x="203" y="0"/>
                    <a:pt x="203" y="0"/>
                    <a:pt x="203" y="0"/>
                  </a:cubicBezTo>
                  <a:cubicBezTo>
                    <a:pt x="203" y="1"/>
                    <a:pt x="203" y="1"/>
                    <a:pt x="203" y="1"/>
                  </a:cubicBezTo>
                  <a:cubicBezTo>
                    <a:pt x="203" y="1"/>
                    <a:pt x="203" y="1"/>
                    <a:pt x="204" y="1"/>
                  </a:cubicBezTo>
                  <a:cubicBezTo>
                    <a:pt x="204" y="1"/>
                    <a:pt x="204" y="0"/>
                    <a:pt x="204" y="0"/>
                  </a:cubicBezTo>
                  <a:cubicBezTo>
                    <a:pt x="205" y="1"/>
                    <a:pt x="205" y="1"/>
                    <a:pt x="205" y="1"/>
                  </a:cubicBezTo>
                  <a:cubicBezTo>
                    <a:pt x="205" y="1"/>
                    <a:pt x="206" y="1"/>
                    <a:pt x="206" y="1"/>
                  </a:cubicBezTo>
                  <a:cubicBezTo>
                    <a:pt x="206" y="1"/>
                    <a:pt x="206" y="1"/>
                    <a:pt x="206" y="1"/>
                  </a:cubicBezTo>
                  <a:cubicBezTo>
                    <a:pt x="207" y="0"/>
                    <a:pt x="207" y="0"/>
                    <a:pt x="208" y="0"/>
                  </a:cubicBezTo>
                  <a:cubicBezTo>
                    <a:pt x="208" y="0"/>
                    <a:pt x="208" y="0"/>
                    <a:pt x="208" y="1"/>
                  </a:cubicBezTo>
                  <a:cubicBezTo>
                    <a:pt x="208" y="1"/>
                    <a:pt x="209" y="2"/>
                    <a:pt x="209" y="2"/>
                  </a:cubicBezTo>
                  <a:cubicBezTo>
                    <a:pt x="208" y="2"/>
                    <a:pt x="208" y="2"/>
                    <a:pt x="208" y="2"/>
                  </a:cubicBezTo>
                  <a:cubicBezTo>
                    <a:pt x="208" y="2"/>
                    <a:pt x="208" y="2"/>
                    <a:pt x="208" y="2"/>
                  </a:cubicBezTo>
                  <a:cubicBezTo>
                    <a:pt x="208" y="2"/>
                    <a:pt x="208" y="2"/>
                    <a:pt x="208" y="2"/>
                  </a:cubicBezTo>
                  <a:cubicBezTo>
                    <a:pt x="208" y="2"/>
                    <a:pt x="208" y="2"/>
                    <a:pt x="208" y="2"/>
                  </a:cubicBezTo>
                  <a:cubicBezTo>
                    <a:pt x="208" y="2"/>
                    <a:pt x="208" y="2"/>
                    <a:pt x="208" y="2"/>
                  </a:cubicBezTo>
                  <a:cubicBezTo>
                    <a:pt x="208" y="2"/>
                    <a:pt x="209" y="2"/>
                    <a:pt x="209" y="2"/>
                  </a:cubicBezTo>
                  <a:cubicBezTo>
                    <a:pt x="209" y="2"/>
                    <a:pt x="209" y="3"/>
                    <a:pt x="209" y="3"/>
                  </a:cubicBezTo>
                  <a:cubicBezTo>
                    <a:pt x="209" y="3"/>
                    <a:pt x="209" y="3"/>
                    <a:pt x="209" y="3"/>
                  </a:cubicBezTo>
                  <a:cubicBezTo>
                    <a:pt x="210" y="3"/>
                    <a:pt x="210" y="3"/>
                    <a:pt x="210" y="2"/>
                  </a:cubicBezTo>
                  <a:cubicBezTo>
                    <a:pt x="210" y="2"/>
                    <a:pt x="211" y="2"/>
                    <a:pt x="211" y="2"/>
                  </a:cubicBezTo>
                  <a:cubicBezTo>
                    <a:pt x="211" y="2"/>
                    <a:pt x="211" y="2"/>
                    <a:pt x="211" y="2"/>
                  </a:cubicBezTo>
                  <a:cubicBezTo>
                    <a:pt x="211" y="2"/>
                    <a:pt x="211" y="2"/>
                    <a:pt x="211" y="2"/>
                  </a:cubicBezTo>
                  <a:cubicBezTo>
                    <a:pt x="211" y="2"/>
                    <a:pt x="211" y="2"/>
                    <a:pt x="211" y="2"/>
                  </a:cubicBezTo>
                  <a:cubicBezTo>
                    <a:pt x="211" y="1"/>
                    <a:pt x="211" y="1"/>
                    <a:pt x="210" y="1"/>
                  </a:cubicBezTo>
                  <a:cubicBezTo>
                    <a:pt x="210" y="1"/>
                    <a:pt x="210" y="1"/>
                    <a:pt x="209" y="1"/>
                  </a:cubicBezTo>
                  <a:cubicBezTo>
                    <a:pt x="209" y="1"/>
                    <a:pt x="209" y="1"/>
                    <a:pt x="209" y="1"/>
                  </a:cubicBezTo>
                  <a:cubicBezTo>
                    <a:pt x="209" y="1"/>
                    <a:pt x="209" y="1"/>
                    <a:pt x="209" y="1"/>
                  </a:cubicBezTo>
                  <a:cubicBezTo>
                    <a:pt x="209" y="1"/>
                    <a:pt x="210" y="0"/>
                    <a:pt x="210" y="0"/>
                  </a:cubicBezTo>
                  <a:cubicBezTo>
                    <a:pt x="211" y="0"/>
                    <a:pt x="211" y="0"/>
                    <a:pt x="212" y="0"/>
                  </a:cubicBezTo>
                  <a:cubicBezTo>
                    <a:pt x="212" y="0"/>
                    <a:pt x="213" y="0"/>
                    <a:pt x="213" y="0"/>
                  </a:cubicBezTo>
                  <a:cubicBezTo>
                    <a:pt x="213" y="0"/>
                    <a:pt x="213" y="1"/>
                    <a:pt x="213" y="1"/>
                  </a:cubicBezTo>
                  <a:cubicBezTo>
                    <a:pt x="213" y="1"/>
                    <a:pt x="213" y="1"/>
                    <a:pt x="213" y="1"/>
                  </a:cubicBezTo>
                  <a:cubicBezTo>
                    <a:pt x="213" y="1"/>
                    <a:pt x="213" y="1"/>
                    <a:pt x="212" y="1"/>
                  </a:cubicBezTo>
                  <a:cubicBezTo>
                    <a:pt x="212" y="2"/>
                    <a:pt x="212" y="2"/>
                    <a:pt x="212" y="2"/>
                  </a:cubicBezTo>
                  <a:cubicBezTo>
                    <a:pt x="212" y="2"/>
                    <a:pt x="212" y="2"/>
                    <a:pt x="213" y="2"/>
                  </a:cubicBezTo>
                  <a:cubicBezTo>
                    <a:pt x="213" y="2"/>
                    <a:pt x="213" y="2"/>
                    <a:pt x="213" y="2"/>
                  </a:cubicBezTo>
                  <a:cubicBezTo>
                    <a:pt x="213" y="2"/>
                    <a:pt x="213" y="2"/>
                    <a:pt x="214" y="2"/>
                  </a:cubicBezTo>
                  <a:cubicBezTo>
                    <a:pt x="214" y="3"/>
                    <a:pt x="214" y="3"/>
                    <a:pt x="214" y="3"/>
                  </a:cubicBezTo>
                  <a:cubicBezTo>
                    <a:pt x="215" y="3"/>
                    <a:pt x="215" y="3"/>
                    <a:pt x="216" y="3"/>
                  </a:cubicBezTo>
                  <a:cubicBezTo>
                    <a:pt x="216" y="3"/>
                    <a:pt x="216" y="3"/>
                    <a:pt x="216" y="3"/>
                  </a:cubicBezTo>
                  <a:cubicBezTo>
                    <a:pt x="216" y="3"/>
                    <a:pt x="217" y="3"/>
                    <a:pt x="217" y="3"/>
                  </a:cubicBezTo>
                  <a:cubicBezTo>
                    <a:pt x="217" y="3"/>
                    <a:pt x="217" y="3"/>
                    <a:pt x="217" y="3"/>
                  </a:cubicBezTo>
                  <a:cubicBezTo>
                    <a:pt x="217" y="3"/>
                    <a:pt x="217" y="4"/>
                    <a:pt x="217" y="4"/>
                  </a:cubicBezTo>
                  <a:cubicBezTo>
                    <a:pt x="218" y="4"/>
                    <a:pt x="218" y="4"/>
                    <a:pt x="218" y="5"/>
                  </a:cubicBezTo>
                  <a:cubicBezTo>
                    <a:pt x="218" y="4"/>
                    <a:pt x="218" y="4"/>
                    <a:pt x="218" y="4"/>
                  </a:cubicBezTo>
                  <a:cubicBezTo>
                    <a:pt x="218" y="4"/>
                    <a:pt x="218" y="5"/>
                    <a:pt x="217" y="4"/>
                  </a:cubicBezTo>
                  <a:cubicBezTo>
                    <a:pt x="217" y="4"/>
                    <a:pt x="217" y="4"/>
                    <a:pt x="217" y="4"/>
                  </a:cubicBezTo>
                  <a:cubicBezTo>
                    <a:pt x="217" y="4"/>
                    <a:pt x="217" y="4"/>
                    <a:pt x="217" y="4"/>
                  </a:cubicBezTo>
                  <a:cubicBezTo>
                    <a:pt x="217" y="5"/>
                    <a:pt x="217" y="5"/>
                    <a:pt x="217" y="5"/>
                  </a:cubicBezTo>
                  <a:cubicBezTo>
                    <a:pt x="217" y="5"/>
                    <a:pt x="217" y="5"/>
                    <a:pt x="217" y="6"/>
                  </a:cubicBezTo>
                  <a:cubicBezTo>
                    <a:pt x="217" y="6"/>
                    <a:pt x="217" y="6"/>
                    <a:pt x="217" y="6"/>
                  </a:cubicBezTo>
                  <a:cubicBezTo>
                    <a:pt x="217" y="7"/>
                    <a:pt x="216" y="7"/>
                    <a:pt x="216" y="7"/>
                  </a:cubicBezTo>
                  <a:cubicBezTo>
                    <a:pt x="216" y="7"/>
                    <a:pt x="216" y="7"/>
                    <a:pt x="215" y="7"/>
                  </a:cubicBezTo>
                  <a:cubicBezTo>
                    <a:pt x="215" y="6"/>
                    <a:pt x="214" y="6"/>
                    <a:pt x="213" y="7"/>
                  </a:cubicBezTo>
                  <a:cubicBezTo>
                    <a:pt x="213" y="7"/>
                    <a:pt x="213" y="7"/>
                    <a:pt x="212" y="7"/>
                  </a:cubicBezTo>
                  <a:cubicBezTo>
                    <a:pt x="212" y="7"/>
                    <a:pt x="211" y="7"/>
                    <a:pt x="211" y="6"/>
                  </a:cubicBezTo>
                  <a:cubicBezTo>
                    <a:pt x="210" y="6"/>
                    <a:pt x="210" y="6"/>
                    <a:pt x="209" y="6"/>
                  </a:cubicBezTo>
                  <a:cubicBezTo>
                    <a:pt x="209" y="6"/>
                    <a:pt x="209" y="6"/>
                    <a:pt x="209" y="6"/>
                  </a:cubicBezTo>
                  <a:cubicBezTo>
                    <a:pt x="209" y="6"/>
                    <a:pt x="208" y="6"/>
                    <a:pt x="208" y="6"/>
                  </a:cubicBezTo>
                  <a:cubicBezTo>
                    <a:pt x="208" y="6"/>
                    <a:pt x="208" y="5"/>
                    <a:pt x="209" y="5"/>
                  </a:cubicBezTo>
                  <a:cubicBezTo>
                    <a:pt x="209" y="5"/>
                    <a:pt x="209" y="5"/>
                    <a:pt x="209" y="4"/>
                  </a:cubicBezTo>
                  <a:cubicBezTo>
                    <a:pt x="210" y="4"/>
                    <a:pt x="209" y="4"/>
                    <a:pt x="209" y="4"/>
                  </a:cubicBezTo>
                  <a:cubicBezTo>
                    <a:pt x="209" y="4"/>
                    <a:pt x="208" y="4"/>
                    <a:pt x="207" y="4"/>
                  </a:cubicBezTo>
                  <a:cubicBezTo>
                    <a:pt x="208" y="4"/>
                    <a:pt x="208" y="4"/>
                    <a:pt x="208" y="5"/>
                  </a:cubicBezTo>
                  <a:cubicBezTo>
                    <a:pt x="208" y="5"/>
                    <a:pt x="208" y="5"/>
                    <a:pt x="208" y="5"/>
                  </a:cubicBezTo>
                  <a:cubicBezTo>
                    <a:pt x="208" y="5"/>
                    <a:pt x="208" y="5"/>
                    <a:pt x="208" y="5"/>
                  </a:cubicBezTo>
                  <a:cubicBezTo>
                    <a:pt x="208" y="5"/>
                    <a:pt x="208" y="6"/>
                    <a:pt x="208" y="6"/>
                  </a:cubicBezTo>
                  <a:cubicBezTo>
                    <a:pt x="207" y="6"/>
                    <a:pt x="206" y="6"/>
                    <a:pt x="206" y="6"/>
                  </a:cubicBezTo>
                  <a:cubicBezTo>
                    <a:pt x="206" y="5"/>
                    <a:pt x="206" y="5"/>
                    <a:pt x="205" y="5"/>
                  </a:cubicBezTo>
                  <a:cubicBezTo>
                    <a:pt x="205" y="5"/>
                    <a:pt x="205" y="5"/>
                    <a:pt x="205" y="5"/>
                  </a:cubicBezTo>
                  <a:cubicBezTo>
                    <a:pt x="205" y="6"/>
                    <a:pt x="205" y="6"/>
                    <a:pt x="205" y="6"/>
                  </a:cubicBezTo>
                  <a:cubicBezTo>
                    <a:pt x="204" y="5"/>
                    <a:pt x="204" y="5"/>
                    <a:pt x="204" y="5"/>
                  </a:cubicBezTo>
                  <a:cubicBezTo>
                    <a:pt x="203" y="5"/>
                    <a:pt x="203" y="5"/>
                    <a:pt x="203" y="5"/>
                  </a:cubicBezTo>
                  <a:cubicBezTo>
                    <a:pt x="203" y="5"/>
                    <a:pt x="203" y="5"/>
                    <a:pt x="203" y="5"/>
                  </a:cubicBezTo>
                  <a:cubicBezTo>
                    <a:pt x="203" y="5"/>
                    <a:pt x="203" y="5"/>
                    <a:pt x="203" y="5"/>
                  </a:cubicBezTo>
                  <a:cubicBezTo>
                    <a:pt x="203" y="5"/>
                    <a:pt x="203" y="5"/>
                    <a:pt x="203" y="5"/>
                  </a:cubicBezTo>
                  <a:cubicBezTo>
                    <a:pt x="203" y="5"/>
                    <a:pt x="203" y="5"/>
                    <a:pt x="203" y="5"/>
                  </a:cubicBezTo>
                  <a:cubicBezTo>
                    <a:pt x="203" y="6"/>
                    <a:pt x="203" y="6"/>
                    <a:pt x="203" y="7"/>
                  </a:cubicBezTo>
                  <a:cubicBezTo>
                    <a:pt x="203" y="7"/>
                    <a:pt x="203" y="7"/>
                    <a:pt x="203" y="7"/>
                  </a:cubicBezTo>
                  <a:cubicBezTo>
                    <a:pt x="202" y="6"/>
                    <a:pt x="202" y="7"/>
                    <a:pt x="201" y="7"/>
                  </a:cubicBezTo>
                  <a:cubicBezTo>
                    <a:pt x="200" y="7"/>
                    <a:pt x="200" y="7"/>
                    <a:pt x="200" y="6"/>
                  </a:cubicBezTo>
                  <a:cubicBezTo>
                    <a:pt x="200" y="6"/>
                    <a:pt x="199" y="6"/>
                    <a:pt x="199" y="6"/>
                  </a:cubicBezTo>
                  <a:cubicBezTo>
                    <a:pt x="199" y="6"/>
                    <a:pt x="199" y="6"/>
                    <a:pt x="199" y="6"/>
                  </a:cubicBezTo>
                  <a:cubicBezTo>
                    <a:pt x="198" y="6"/>
                    <a:pt x="198" y="7"/>
                    <a:pt x="198" y="6"/>
                  </a:cubicBezTo>
                  <a:cubicBezTo>
                    <a:pt x="197" y="6"/>
                    <a:pt x="197" y="6"/>
                    <a:pt x="196" y="5"/>
                  </a:cubicBezTo>
                  <a:cubicBezTo>
                    <a:pt x="196" y="5"/>
                    <a:pt x="196" y="5"/>
                    <a:pt x="196" y="5"/>
                  </a:cubicBezTo>
                  <a:cubicBezTo>
                    <a:pt x="196" y="5"/>
                    <a:pt x="196" y="5"/>
                    <a:pt x="196" y="5"/>
                  </a:cubicBezTo>
                  <a:cubicBezTo>
                    <a:pt x="195" y="5"/>
                    <a:pt x="195" y="5"/>
                    <a:pt x="195" y="5"/>
                  </a:cubicBezTo>
                  <a:cubicBezTo>
                    <a:pt x="194" y="4"/>
                    <a:pt x="194" y="4"/>
                    <a:pt x="194" y="4"/>
                  </a:cubicBezTo>
                  <a:cubicBezTo>
                    <a:pt x="194" y="4"/>
                    <a:pt x="194" y="3"/>
                    <a:pt x="194" y="3"/>
                  </a:cubicBezTo>
                  <a:cubicBezTo>
                    <a:pt x="194" y="3"/>
                    <a:pt x="193" y="3"/>
                    <a:pt x="193" y="3"/>
                  </a:cubicBezTo>
                  <a:cubicBezTo>
                    <a:pt x="193" y="4"/>
                    <a:pt x="193" y="4"/>
                    <a:pt x="193" y="4"/>
                  </a:cubicBezTo>
                  <a:cubicBezTo>
                    <a:pt x="192" y="4"/>
                    <a:pt x="192" y="5"/>
                    <a:pt x="193" y="5"/>
                  </a:cubicBezTo>
                  <a:cubicBezTo>
                    <a:pt x="193" y="5"/>
                    <a:pt x="193" y="5"/>
                    <a:pt x="193" y="5"/>
                  </a:cubicBezTo>
                  <a:cubicBezTo>
                    <a:pt x="194" y="5"/>
                    <a:pt x="194" y="5"/>
                    <a:pt x="194" y="5"/>
                  </a:cubicBezTo>
                  <a:cubicBezTo>
                    <a:pt x="194" y="5"/>
                    <a:pt x="194" y="5"/>
                    <a:pt x="194" y="5"/>
                  </a:cubicBezTo>
                  <a:cubicBezTo>
                    <a:pt x="194" y="6"/>
                    <a:pt x="194" y="6"/>
                    <a:pt x="193" y="6"/>
                  </a:cubicBezTo>
                  <a:cubicBezTo>
                    <a:pt x="193" y="6"/>
                    <a:pt x="192" y="6"/>
                    <a:pt x="192" y="6"/>
                  </a:cubicBezTo>
                  <a:cubicBezTo>
                    <a:pt x="192" y="6"/>
                    <a:pt x="192" y="6"/>
                    <a:pt x="191" y="5"/>
                  </a:cubicBezTo>
                  <a:cubicBezTo>
                    <a:pt x="191" y="5"/>
                    <a:pt x="191" y="5"/>
                    <a:pt x="191" y="5"/>
                  </a:cubicBezTo>
                  <a:cubicBezTo>
                    <a:pt x="191" y="5"/>
                    <a:pt x="191" y="5"/>
                    <a:pt x="191" y="5"/>
                  </a:cubicBezTo>
                  <a:cubicBezTo>
                    <a:pt x="191" y="6"/>
                    <a:pt x="191" y="6"/>
                    <a:pt x="191" y="5"/>
                  </a:cubicBezTo>
                  <a:cubicBezTo>
                    <a:pt x="191" y="5"/>
                    <a:pt x="191" y="6"/>
                    <a:pt x="191" y="6"/>
                  </a:cubicBezTo>
                  <a:cubicBezTo>
                    <a:pt x="191" y="6"/>
                    <a:pt x="190" y="6"/>
                    <a:pt x="190" y="6"/>
                  </a:cubicBezTo>
                  <a:cubicBezTo>
                    <a:pt x="190" y="6"/>
                    <a:pt x="189" y="5"/>
                    <a:pt x="189" y="6"/>
                  </a:cubicBezTo>
                  <a:cubicBezTo>
                    <a:pt x="189" y="6"/>
                    <a:pt x="189" y="6"/>
                    <a:pt x="188" y="6"/>
                  </a:cubicBezTo>
                  <a:cubicBezTo>
                    <a:pt x="188" y="6"/>
                    <a:pt x="188" y="6"/>
                    <a:pt x="188" y="6"/>
                  </a:cubicBezTo>
                  <a:cubicBezTo>
                    <a:pt x="188" y="6"/>
                    <a:pt x="188" y="7"/>
                    <a:pt x="188" y="7"/>
                  </a:cubicBezTo>
                  <a:cubicBezTo>
                    <a:pt x="188" y="7"/>
                    <a:pt x="187" y="7"/>
                    <a:pt x="187" y="7"/>
                  </a:cubicBezTo>
                  <a:cubicBezTo>
                    <a:pt x="187" y="7"/>
                    <a:pt x="186" y="7"/>
                    <a:pt x="186" y="6"/>
                  </a:cubicBezTo>
                  <a:cubicBezTo>
                    <a:pt x="186" y="6"/>
                    <a:pt x="186" y="6"/>
                    <a:pt x="185" y="5"/>
                  </a:cubicBezTo>
                  <a:cubicBezTo>
                    <a:pt x="185" y="5"/>
                    <a:pt x="185" y="5"/>
                    <a:pt x="185" y="6"/>
                  </a:cubicBezTo>
                  <a:cubicBezTo>
                    <a:pt x="185" y="6"/>
                    <a:pt x="185" y="6"/>
                    <a:pt x="185" y="6"/>
                  </a:cubicBezTo>
                  <a:cubicBezTo>
                    <a:pt x="185" y="6"/>
                    <a:pt x="185" y="6"/>
                    <a:pt x="185" y="6"/>
                  </a:cubicBezTo>
                  <a:cubicBezTo>
                    <a:pt x="185" y="6"/>
                    <a:pt x="184" y="6"/>
                    <a:pt x="184" y="5"/>
                  </a:cubicBezTo>
                  <a:cubicBezTo>
                    <a:pt x="184" y="5"/>
                    <a:pt x="184" y="5"/>
                    <a:pt x="184" y="5"/>
                  </a:cubicBezTo>
                  <a:cubicBezTo>
                    <a:pt x="184" y="4"/>
                    <a:pt x="185" y="4"/>
                    <a:pt x="185" y="4"/>
                  </a:cubicBezTo>
                  <a:cubicBezTo>
                    <a:pt x="185" y="4"/>
                    <a:pt x="185" y="4"/>
                    <a:pt x="185" y="4"/>
                  </a:cubicBezTo>
                  <a:cubicBezTo>
                    <a:pt x="185" y="5"/>
                    <a:pt x="186" y="4"/>
                    <a:pt x="186" y="4"/>
                  </a:cubicBezTo>
                  <a:cubicBezTo>
                    <a:pt x="186" y="4"/>
                    <a:pt x="186" y="4"/>
                    <a:pt x="186" y="3"/>
                  </a:cubicBezTo>
                  <a:cubicBezTo>
                    <a:pt x="186" y="3"/>
                    <a:pt x="185" y="3"/>
                    <a:pt x="185" y="3"/>
                  </a:cubicBezTo>
                  <a:cubicBezTo>
                    <a:pt x="185" y="2"/>
                    <a:pt x="185" y="2"/>
                    <a:pt x="184" y="2"/>
                  </a:cubicBezTo>
                  <a:cubicBezTo>
                    <a:pt x="184" y="2"/>
                    <a:pt x="184" y="2"/>
                    <a:pt x="184" y="2"/>
                  </a:cubicBezTo>
                  <a:cubicBezTo>
                    <a:pt x="184" y="2"/>
                    <a:pt x="183" y="3"/>
                    <a:pt x="183" y="3"/>
                  </a:cubicBezTo>
                  <a:cubicBezTo>
                    <a:pt x="183" y="3"/>
                    <a:pt x="184" y="3"/>
                    <a:pt x="184" y="3"/>
                  </a:cubicBezTo>
                  <a:cubicBezTo>
                    <a:pt x="184" y="3"/>
                    <a:pt x="184" y="3"/>
                    <a:pt x="184" y="3"/>
                  </a:cubicBezTo>
                  <a:cubicBezTo>
                    <a:pt x="185" y="3"/>
                    <a:pt x="185" y="3"/>
                    <a:pt x="185" y="3"/>
                  </a:cubicBezTo>
                  <a:cubicBezTo>
                    <a:pt x="185" y="3"/>
                    <a:pt x="185" y="3"/>
                    <a:pt x="185" y="4"/>
                  </a:cubicBezTo>
                  <a:cubicBezTo>
                    <a:pt x="184" y="4"/>
                    <a:pt x="184" y="4"/>
                    <a:pt x="184" y="4"/>
                  </a:cubicBezTo>
                  <a:cubicBezTo>
                    <a:pt x="183" y="4"/>
                    <a:pt x="183" y="5"/>
                    <a:pt x="184" y="5"/>
                  </a:cubicBezTo>
                  <a:cubicBezTo>
                    <a:pt x="184" y="6"/>
                    <a:pt x="184" y="5"/>
                    <a:pt x="184" y="5"/>
                  </a:cubicBezTo>
                  <a:cubicBezTo>
                    <a:pt x="184" y="6"/>
                    <a:pt x="184" y="6"/>
                    <a:pt x="184" y="6"/>
                  </a:cubicBezTo>
                  <a:cubicBezTo>
                    <a:pt x="184" y="6"/>
                    <a:pt x="184" y="6"/>
                    <a:pt x="184" y="6"/>
                  </a:cubicBezTo>
                  <a:cubicBezTo>
                    <a:pt x="183" y="6"/>
                    <a:pt x="183" y="7"/>
                    <a:pt x="182" y="7"/>
                  </a:cubicBezTo>
                  <a:cubicBezTo>
                    <a:pt x="182" y="7"/>
                    <a:pt x="182" y="7"/>
                    <a:pt x="182" y="7"/>
                  </a:cubicBezTo>
                  <a:cubicBezTo>
                    <a:pt x="181" y="7"/>
                    <a:pt x="181" y="7"/>
                    <a:pt x="181" y="7"/>
                  </a:cubicBezTo>
                  <a:cubicBezTo>
                    <a:pt x="180" y="7"/>
                    <a:pt x="180" y="7"/>
                    <a:pt x="180" y="7"/>
                  </a:cubicBezTo>
                  <a:cubicBezTo>
                    <a:pt x="179" y="7"/>
                    <a:pt x="179" y="7"/>
                    <a:pt x="179" y="7"/>
                  </a:cubicBezTo>
                  <a:cubicBezTo>
                    <a:pt x="179" y="7"/>
                    <a:pt x="179" y="7"/>
                    <a:pt x="179" y="7"/>
                  </a:cubicBezTo>
                  <a:cubicBezTo>
                    <a:pt x="178" y="7"/>
                    <a:pt x="178" y="7"/>
                    <a:pt x="178" y="7"/>
                  </a:cubicBezTo>
                  <a:cubicBezTo>
                    <a:pt x="178" y="6"/>
                    <a:pt x="178" y="6"/>
                    <a:pt x="178" y="6"/>
                  </a:cubicBezTo>
                  <a:cubicBezTo>
                    <a:pt x="178" y="6"/>
                    <a:pt x="177" y="6"/>
                    <a:pt x="177" y="6"/>
                  </a:cubicBezTo>
                  <a:cubicBezTo>
                    <a:pt x="177" y="6"/>
                    <a:pt x="178" y="6"/>
                    <a:pt x="178" y="6"/>
                  </a:cubicBezTo>
                  <a:cubicBezTo>
                    <a:pt x="178" y="6"/>
                    <a:pt x="178" y="6"/>
                    <a:pt x="178" y="6"/>
                  </a:cubicBezTo>
                  <a:cubicBezTo>
                    <a:pt x="177" y="7"/>
                    <a:pt x="176" y="7"/>
                    <a:pt x="175" y="7"/>
                  </a:cubicBezTo>
                  <a:cubicBezTo>
                    <a:pt x="175" y="7"/>
                    <a:pt x="174" y="7"/>
                    <a:pt x="174" y="6"/>
                  </a:cubicBezTo>
                  <a:cubicBezTo>
                    <a:pt x="174" y="6"/>
                    <a:pt x="174" y="6"/>
                    <a:pt x="174" y="6"/>
                  </a:cubicBezTo>
                  <a:cubicBezTo>
                    <a:pt x="174" y="6"/>
                    <a:pt x="174" y="6"/>
                    <a:pt x="174" y="6"/>
                  </a:cubicBezTo>
                  <a:cubicBezTo>
                    <a:pt x="174" y="6"/>
                    <a:pt x="174" y="7"/>
                    <a:pt x="174" y="7"/>
                  </a:cubicBezTo>
                  <a:cubicBezTo>
                    <a:pt x="173" y="7"/>
                    <a:pt x="172" y="6"/>
                    <a:pt x="171" y="7"/>
                  </a:cubicBezTo>
                  <a:cubicBezTo>
                    <a:pt x="171" y="7"/>
                    <a:pt x="171" y="6"/>
                    <a:pt x="170" y="6"/>
                  </a:cubicBezTo>
                  <a:cubicBezTo>
                    <a:pt x="170" y="6"/>
                    <a:pt x="169" y="6"/>
                    <a:pt x="169" y="6"/>
                  </a:cubicBezTo>
                  <a:cubicBezTo>
                    <a:pt x="169" y="6"/>
                    <a:pt x="169" y="6"/>
                    <a:pt x="169" y="6"/>
                  </a:cubicBezTo>
                  <a:cubicBezTo>
                    <a:pt x="169" y="6"/>
                    <a:pt x="168" y="6"/>
                    <a:pt x="168" y="6"/>
                  </a:cubicBezTo>
                  <a:cubicBezTo>
                    <a:pt x="168" y="7"/>
                    <a:pt x="168" y="7"/>
                    <a:pt x="168" y="6"/>
                  </a:cubicBezTo>
                  <a:cubicBezTo>
                    <a:pt x="167" y="6"/>
                    <a:pt x="167" y="5"/>
                    <a:pt x="166" y="5"/>
                  </a:cubicBezTo>
                  <a:cubicBezTo>
                    <a:pt x="166" y="5"/>
                    <a:pt x="166" y="5"/>
                    <a:pt x="166" y="5"/>
                  </a:cubicBezTo>
                  <a:cubicBezTo>
                    <a:pt x="166" y="5"/>
                    <a:pt x="166" y="6"/>
                    <a:pt x="166" y="6"/>
                  </a:cubicBezTo>
                  <a:cubicBezTo>
                    <a:pt x="166" y="6"/>
                    <a:pt x="166" y="6"/>
                    <a:pt x="166" y="6"/>
                  </a:cubicBezTo>
                  <a:cubicBezTo>
                    <a:pt x="166" y="6"/>
                    <a:pt x="166" y="7"/>
                    <a:pt x="166" y="7"/>
                  </a:cubicBezTo>
                  <a:cubicBezTo>
                    <a:pt x="166" y="7"/>
                    <a:pt x="166" y="7"/>
                    <a:pt x="165" y="7"/>
                  </a:cubicBezTo>
                  <a:cubicBezTo>
                    <a:pt x="165" y="7"/>
                    <a:pt x="164" y="7"/>
                    <a:pt x="164" y="6"/>
                  </a:cubicBezTo>
                  <a:cubicBezTo>
                    <a:pt x="164" y="6"/>
                    <a:pt x="164" y="6"/>
                    <a:pt x="165" y="6"/>
                  </a:cubicBezTo>
                  <a:cubicBezTo>
                    <a:pt x="165" y="6"/>
                    <a:pt x="165" y="6"/>
                    <a:pt x="166" y="6"/>
                  </a:cubicBezTo>
                  <a:cubicBezTo>
                    <a:pt x="165" y="6"/>
                    <a:pt x="165" y="6"/>
                    <a:pt x="165" y="6"/>
                  </a:cubicBezTo>
                  <a:cubicBezTo>
                    <a:pt x="165" y="6"/>
                    <a:pt x="165" y="5"/>
                    <a:pt x="165" y="5"/>
                  </a:cubicBezTo>
                  <a:cubicBezTo>
                    <a:pt x="164" y="5"/>
                    <a:pt x="163" y="5"/>
                    <a:pt x="163" y="4"/>
                  </a:cubicBezTo>
                  <a:cubicBezTo>
                    <a:pt x="163" y="4"/>
                    <a:pt x="163" y="4"/>
                    <a:pt x="163" y="4"/>
                  </a:cubicBezTo>
                  <a:cubicBezTo>
                    <a:pt x="162" y="4"/>
                    <a:pt x="162" y="4"/>
                    <a:pt x="162" y="4"/>
                  </a:cubicBezTo>
                  <a:cubicBezTo>
                    <a:pt x="162" y="4"/>
                    <a:pt x="162" y="5"/>
                    <a:pt x="162" y="5"/>
                  </a:cubicBezTo>
                  <a:cubicBezTo>
                    <a:pt x="162" y="5"/>
                    <a:pt x="163" y="5"/>
                    <a:pt x="163" y="5"/>
                  </a:cubicBezTo>
                  <a:cubicBezTo>
                    <a:pt x="163" y="6"/>
                    <a:pt x="163" y="6"/>
                    <a:pt x="163" y="6"/>
                  </a:cubicBezTo>
                  <a:cubicBezTo>
                    <a:pt x="163" y="6"/>
                    <a:pt x="162" y="6"/>
                    <a:pt x="162" y="7"/>
                  </a:cubicBezTo>
                  <a:cubicBezTo>
                    <a:pt x="162" y="7"/>
                    <a:pt x="162" y="7"/>
                    <a:pt x="162" y="7"/>
                  </a:cubicBezTo>
                  <a:cubicBezTo>
                    <a:pt x="161" y="7"/>
                    <a:pt x="161" y="7"/>
                    <a:pt x="160" y="7"/>
                  </a:cubicBezTo>
                  <a:cubicBezTo>
                    <a:pt x="159" y="7"/>
                    <a:pt x="159" y="7"/>
                    <a:pt x="158" y="7"/>
                  </a:cubicBezTo>
                  <a:cubicBezTo>
                    <a:pt x="158" y="6"/>
                    <a:pt x="157" y="7"/>
                    <a:pt x="157" y="7"/>
                  </a:cubicBezTo>
                  <a:cubicBezTo>
                    <a:pt x="157" y="7"/>
                    <a:pt x="157" y="7"/>
                    <a:pt x="157" y="7"/>
                  </a:cubicBezTo>
                  <a:cubicBezTo>
                    <a:pt x="157" y="7"/>
                    <a:pt x="156" y="6"/>
                    <a:pt x="156" y="7"/>
                  </a:cubicBezTo>
                  <a:cubicBezTo>
                    <a:pt x="156" y="7"/>
                    <a:pt x="156" y="7"/>
                    <a:pt x="155" y="7"/>
                  </a:cubicBezTo>
                  <a:cubicBezTo>
                    <a:pt x="155" y="7"/>
                    <a:pt x="155" y="7"/>
                    <a:pt x="155" y="6"/>
                  </a:cubicBezTo>
                  <a:cubicBezTo>
                    <a:pt x="154" y="6"/>
                    <a:pt x="154" y="6"/>
                    <a:pt x="154" y="7"/>
                  </a:cubicBezTo>
                  <a:cubicBezTo>
                    <a:pt x="154" y="7"/>
                    <a:pt x="154" y="7"/>
                    <a:pt x="153" y="7"/>
                  </a:cubicBezTo>
                  <a:cubicBezTo>
                    <a:pt x="153" y="7"/>
                    <a:pt x="152" y="7"/>
                    <a:pt x="151" y="6"/>
                  </a:cubicBezTo>
                  <a:cubicBezTo>
                    <a:pt x="151" y="6"/>
                    <a:pt x="151" y="6"/>
                    <a:pt x="151" y="6"/>
                  </a:cubicBezTo>
                  <a:cubicBezTo>
                    <a:pt x="150" y="6"/>
                    <a:pt x="149" y="6"/>
                    <a:pt x="149" y="6"/>
                  </a:cubicBezTo>
                  <a:cubicBezTo>
                    <a:pt x="148" y="6"/>
                    <a:pt x="148" y="6"/>
                    <a:pt x="148" y="6"/>
                  </a:cubicBezTo>
                  <a:cubicBezTo>
                    <a:pt x="148" y="6"/>
                    <a:pt x="148" y="6"/>
                    <a:pt x="148" y="7"/>
                  </a:cubicBezTo>
                  <a:cubicBezTo>
                    <a:pt x="147" y="7"/>
                    <a:pt x="147" y="7"/>
                    <a:pt x="146" y="7"/>
                  </a:cubicBezTo>
                  <a:cubicBezTo>
                    <a:pt x="146" y="7"/>
                    <a:pt x="145" y="7"/>
                    <a:pt x="145" y="7"/>
                  </a:cubicBezTo>
                  <a:cubicBezTo>
                    <a:pt x="145" y="7"/>
                    <a:pt x="144" y="7"/>
                    <a:pt x="144" y="6"/>
                  </a:cubicBezTo>
                  <a:cubicBezTo>
                    <a:pt x="144" y="6"/>
                    <a:pt x="143" y="6"/>
                    <a:pt x="143" y="6"/>
                  </a:cubicBezTo>
                  <a:cubicBezTo>
                    <a:pt x="143" y="6"/>
                    <a:pt x="143" y="6"/>
                    <a:pt x="143" y="6"/>
                  </a:cubicBezTo>
                  <a:cubicBezTo>
                    <a:pt x="143" y="6"/>
                    <a:pt x="143" y="5"/>
                    <a:pt x="143" y="5"/>
                  </a:cubicBezTo>
                  <a:cubicBezTo>
                    <a:pt x="142" y="5"/>
                    <a:pt x="142" y="5"/>
                    <a:pt x="142" y="5"/>
                  </a:cubicBezTo>
                  <a:cubicBezTo>
                    <a:pt x="142" y="5"/>
                    <a:pt x="142" y="5"/>
                    <a:pt x="142" y="5"/>
                  </a:cubicBezTo>
                  <a:cubicBezTo>
                    <a:pt x="142" y="5"/>
                    <a:pt x="142" y="6"/>
                    <a:pt x="142" y="6"/>
                  </a:cubicBezTo>
                  <a:cubicBezTo>
                    <a:pt x="142" y="6"/>
                    <a:pt x="143" y="6"/>
                    <a:pt x="143" y="6"/>
                  </a:cubicBezTo>
                  <a:cubicBezTo>
                    <a:pt x="143" y="6"/>
                    <a:pt x="142" y="6"/>
                    <a:pt x="142" y="6"/>
                  </a:cubicBezTo>
                  <a:cubicBezTo>
                    <a:pt x="142" y="6"/>
                    <a:pt x="141" y="6"/>
                    <a:pt x="141" y="7"/>
                  </a:cubicBezTo>
                  <a:cubicBezTo>
                    <a:pt x="141" y="7"/>
                    <a:pt x="140" y="7"/>
                    <a:pt x="140" y="7"/>
                  </a:cubicBezTo>
                  <a:cubicBezTo>
                    <a:pt x="139" y="7"/>
                    <a:pt x="139" y="6"/>
                    <a:pt x="138" y="7"/>
                  </a:cubicBezTo>
                  <a:cubicBezTo>
                    <a:pt x="138" y="7"/>
                    <a:pt x="138" y="7"/>
                    <a:pt x="137" y="7"/>
                  </a:cubicBezTo>
                  <a:cubicBezTo>
                    <a:pt x="137" y="7"/>
                    <a:pt x="136" y="7"/>
                    <a:pt x="136" y="7"/>
                  </a:cubicBezTo>
                  <a:cubicBezTo>
                    <a:pt x="136" y="7"/>
                    <a:pt x="135" y="7"/>
                    <a:pt x="135" y="7"/>
                  </a:cubicBezTo>
                  <a:cubicBezTo>
                    <a:pt x="134" y="7"/>
                    <a:pt x="134" y="7"/>
                    <a:pt x="133" y="6"/>
                  </a:cubicBezTo>
                  <a:cubicBezTo>
                    <a:pt x="132" y="6"/>
                    <a:pt x="132" y="6"/>
                    <a:pt x="132" y="6"/>
                  </a:cubicBezTo>
                  <a:cubicBezTo>
                    <a:pt x="131" y="6"/>
                    <a:pt x="131" y="6"/>
                    <a:pt x="131" y="6"/>
                  </a:cubicBezTo>
                  <a:cubicBezTo>
                    <a:pt x="130" y="7"/>
                    <a:pt x="130" y="6"/>
                    <a:pt x="129" y="7"/>
                  </a:cubicBezTo>
                  <a:cubicBezTo>
                    <a:pt x="128" y="7"/>
                    <a:pt x="128" y="7"/>
                    <a:pt x="127" y="7"/>
                  </a:cubicBezTo>
                  <a:cubicBezTo>
                    <a:pt x="127" y="6"/>
                    <a:pt x="127" y="6"/>
                    <a:pt x="126" y="6"/>
                  </a:cubicBezTo>
                  <a:cubicBezTo>
                    <a:pt x="126" y="7"/>
                    <a:pt x="126" y="7"/>
                    <a:pt x="125" y="7"/>
                  </a:cubicBezTo>
                  <a:cubicBezTo>
                    <a:pt x="125" y="7"/>
                    <a:pt x="124" y="7"/>
                    <a:pt x="123" y="7"/>
                  </a:cubicBezTo>
                  <a:cubicBezTo>
                    <a:pt x="123" y="7"/>
                    <a:pt x="123" y="7"/>
                    <a:pt x="123" y="7"/>
                  </a:cubicBezTo>
                  <a:cubicBezTo>
                    <a:pt x="123" y="7"/>
                    <a:pt x="122" y="7"/>
                    <a:pt x="122" y="6"/>
                  </a:cubicBezTo>
                  <a:cubicBezTo>
                    <a:pt x="122" y="7"/>
                    <a:pt x="122" y="7"/>
                    <a:pt x="122" y="7"/>
                  </a:cubicBezTo>
                  <a:cubicBezTo>
                    <a:pt x="122" y="7"/>
                    <a:pt x="121" y="7"/>
                    <a:pt x="121" y="7"/>
                  </a:cubicBezTo>
                  <a:cubicBezTo>
                    <a:pt x="121" y="7"/>
                    <a:pt x="120" y="7"/>
                    <a:pt x="120" y="7"/>
                  </a:cubicBezTo>
                  <a:cubicBezTo>
                    <a:pt x="120" y="7"/>
                    <a:pt x="119" y="7"/>
                    <a:pt x="119" y="7"/>
                  </a:cubicBezTo>
                  <a:cubicBezTo>
                    <a:pt x="119" y="7"/>
                    <a:pt x="119" y="7"/>
                    <a:pt x="119" y="7"/>
                  </a:cubicBezTo>
                  <a:cubicBezTo>
                    <a:pt x="119" y="7"/>
                    <a:pt x="119" y="7"/>
                    <a:pt x="119" y="6"/>
                  </a:cubicBezTo>
                  <a:cubicBezTo>
                    <a:pt x="119" y="6"/>
                    <a:pt x="119" y="6"/>
                    <a:pt x="119" y="6"/>
                  </a:cubicBezTo>
                  <a:cubicBezTo>
                    <a:pt x="119" y="6"/>
                    <a:pt x="120" y="6"/>
                    <a:pt x="120" y="6"/>
                  </a:cubicBezTo>
                  <a:cubicBezTo>
                    <a:pt x="120" y="6"/>
                    <a:pt x="120" y="6"/>
                    <a:pt x="121" y="6"/>
                  </a:cubicBezTo>
                  <a:cubicBezTo>
                    <a:pt x="121" y="6"/>
                    <a:pt x="121" y="6"/>
                    <a:pt x="121" y="6"/>
                  </a:cubicBezTo>
                  <a:cubicBezTo>
                    <a:pt x="122" y="6"/>
                    <a:pt x="122" y="6"/>
                    <a:pt x="122" y="5"/>
                  </a:cubicBezTo>
                  <a:cubicBezTo>
                    <a:pt x="122" y="5"/>
                    <a:pt x="122" y="5"/>
                    <a:pt x="122" y="4"/>
                  </a:cubicBezTo>
                  <a:cubicBezTo>
                    <a:pt x="122" y="4"/>
                    <a:pt x="121" y="4"/>
                    <a:pt x="121" y="4"/>
                  </a:cubicBezTo>
                  <a:cubicBezTo>
                    <a:pt x="121" y="4"/>
                    <a:pt x="121" y="5"/>
                    <a:pt x="121" y="5"/>
                  </a:cubicBezTo>
                  <a:cubicBezTo>
                    <a:pt x="121" y="5"/>
                    <a:pt x="120" y="5"/>
                    <a:pt x="120" y="5"/>
                  </a:cubicBezTo>
                  <a:cubicBezTo>
                    <a:pt x="120" y="5"/>
                    <a:pt x="120" y="4"/>
                    <a:pt x="120" y="4"/>
                  </a:cubicBezTo>
                  <a:cubicBezTo>
                    <a:pt x="120" y="4"/>
                    <a:pt x="120" y="4"/>
                    <a:pt x="120" y="4"/>
                  </a:cubicBezTo>
                  <a:cubicBezTo>
                    <a:pt x="119" y="4"/>
                    <a:pt x="119" y="4"/>
                    <a:pt x="118" y="4"/>
                  </a:cubicBezTo>
                  <a:cubicBezTo>
                    <a:pt x="118" y="4"/>
                    <a:pt x="118" y="4"/>
                    <a:pt x="118" y="4"/>
                  </a:cubicBezTo>
                  <a:cubicBezTo>
                    <a:pt x="118" y="4"/>
                    <a:pt x="118" y="4"/>
                    <a:pt x="118" y="4"/>
                  </a:cubicBezTo>
                  <a:cubicBezTo>
                    <a:pt x="118" y="4"/>
                    <a:pt x="118" y="4"/>
                    <a:pt x="118" y="4"/>
                  </a:cubicBezTo>
                  <a:cubicBezTo>
                    <a:pt x="119" y="4"/>
                    <a:pt x="119" y="5"/>
                    <a:pt x="119" y="5"/>
                  </a:cubicBezTo>
                  <a:cubicBezTo>
                    <a:pt x="119" y="5"/>
                    <a:pt x="119" y="5"/>
                    <a:pt x="119" y="5"/>
                  </a:cubicBezTo>
                  <a:cubicBezTo>
                    <a:pt x="119" y="5"/>
                    <a:pt x="118" y="5"/>
                    <a:pt x="118" y="5"/>
                  </a:cubicBezTo>
                  <a:cubicBezTo>
                    <a:pt x="118" y="5"/>
                    <a:pt x="118" y="5"/>
                    <a:pt x="118" y="6"/>
                  </a:cubicBezTo>
                  <a:cubicBezTo>
                    <a:pt x="118" y="6"/>
                    <a:pt x="117" y="6"/>
                    <a:pt x="117" y="6"/>
                  </a:cubicBezTo>
                  <a:cubicBezTo>
                    <a:pt x="117" y="6"/>
                    <a:pt x="116" y="6"/>
                    <a:pt x="116" y="6"/>
                  </a:cubicBezTo>
                  <a:cubicBezTo>
                    <a:pt x="115" y="6"/>
                    <a:pt x="115" y="5"/>
                    <a:pt x="114" y="5"/>
                  </a:cubicBezTo>
                  <a:cubicBezTo>
                    <a:pt x="114" y="5"/>
                    <a:pt x="114" y="5"/>
                    <a:pt x="114" y="5"/>
                  </a:cubicBezTo>
                  <a:cubicBezTo>
                    <a:pt x="113" y="5"/>
                    <a:pt x="113" y="5"/>
                    <a:pt x="113" y="5"/>
                  </a:cubicBezTo>
                  <a:cubicBezTo>
                    <a:pt x="113" y="5"/>
                    <a:pt x="113" y="5"/>
                    <a:pt x="113" y="5"/>
                  </a:cubicBezTo>
                  <a:cubicBezTo>
                    <a:pt x="113" y="6"/>
                    <a:pt x="113" y="6"/>
                    <a:pt x="114" y="6"/>
                  </a:cubicBezTo>
                  <a:cubicBezTo>
                    <a:pt x="114" y="6"/>
                    <a:pt x="114" y="7"/>
                    <a:pt x="114" y="7"/>
                  </a:cubicBezTo>
                  <a:cubicBezTo>
                    <a:pt x="114" y="7"/>
                    <a:pt x="114" y="7"/>
                    <a:pt x="114" y="7"/>
                  </a:cubicBezTo>
                  <a:cubicBezTo>
                    <a:pt x="114" y="7"/>
                    <a:pt x="114" y="7"/>
                    <a:pt x="113" y="7"/>
                  </a:cubicBezTo>
                  <a:cubicBezTo>
                    <a:pt x="113" y="7"/>
                    <a:pt x="112" y="7"/>
                    <a:pt x="111" y="7"/>
                  </a:cubicBezTo>
                  <a:cubicBezTo>
                    <a:pt x="111" y="7"/>
                    <a:pt x="110" y="6"/>
                    <a:pt x="110" y="6"/>
                  </a:cubicBezTo>
                  <a:cubicBezTo>
                    <a:pt x="110" y="6"/>
                    <a:pt x="109" y="6"/>
                    <a:pt x="109" y="7"/>
                  </a:cubicBezTo>
                  <a:cubicBezTo>
                    <a:pt x="108" y="7"/>
                    <a:pt x="108" y="7"/>
                    <a:pt x="108" y="7"/>
                  </a:cubicBezTo>
                  <a:cubicBezTo>
                    <a:pt x="107" y="7"/>
                    <a:pt x="106" y="7"/>
                    <a:pt x="106" y="6"/>
                  </a:cubicBezTo>
                  <a:cubicBezTo>
                    <a:pt x="106" y="6"/>
                    <a:pt x="105" y="6"/>
                    <a:pt x="105" y="6"/>
                  </a:cubicBezTo>
                  <a:cubicBezTo>
                    <a:pt x="105" y="6"/>
                    <a:pt x="104" y="6"/>
                    <a:pt x="103" y="6"/>
                  </a:cubicBezTo>
                  <a:cubicBezTo>
                    <a:pt x="103" y="6"/>
                    <a:pt x="103" y="6"/>
                    <a:pt x="103" y="6"/>
                  </a:cubicBezTo>
                  <a:cubicBezTo>
                    <a:pt x="104" y="6"/>
                    <a:pt x="103" y="7"/>
                    <a:pt x="103" y="7"/>
                  </a:cubicBezTo>
                  <a:cubicBezTo>
                    <a:pt x="102" y="7"/>
                    <a:pt x="102" y="7"/>
                    <a:pt x="101" y="7"/>
                  </a:cubicBezTo>
                  <a:cubicBezTo>
                    <a:pt x="100" y="7"/>
                    <a:pt x="100" y="7"/>
                    <a:pt x="100" y="7"/>
                  </a:cubicBezTo>
                  <a:cubicBezTo>
                    <a:pt x="99" y="7"/>
                    <a:pt x="99" y="6"/>
                    <a:pt x="98" y="6"/>
                  </a:cubicBezTo>
                  <a:cubicBezTo>
                    <a:pt x="98" y="6"/>
                    <a:pt x="98" y="6"/>
                    <a:pt x="98" y="6"/>
                  </a:cubicBezTo>
                  <a:cubicBezTo>
                    <a:pt x="97" y="6"/>
                    <a:pt x="97" y="6"/>
                    <a:pt x="97" y="6"/>
                  </a:cubicBezTo>
                  <a:cubicBezTo>
                    <a:pt x="97" y="6"/>
                    <a:pt x="97" y="6"/>
                    <a:pt x="97" y="6"/>
                  </a:cubicBezTo>
                  <a:cubicBezTo>
                    <a:pt x="97" y="6"/>
                    <a:pt x="97" y="6"/>
                    <a:pt x="97" y="6"/>
                  </a:cubicBezTo>
                  <a:cubicBezTo>
                    <a:pt x="97" y="6"/>
                    <a:pt x="97" y="6"/>
                    <a:pt x="97" y="6"/>
                  </a:cubicBezTo>
                  <a:cubicBezTo>
                    <a:pt x="97" y="7"/>
                    <a:pt x="96" y="7"/>
                    <a:pt x="95" y="7"/>
                  </a:cubicBezTo>
                  <a:cubicBezTo>
                    <a:pt x="95" y="7"/>
                    <a:pt x="95" y="7"/>
                    <a:pt x="95" y="7"/>
                  </a:cubicBezTo>
                  <a:cubicBezTo>
                    <a:pt x="95" y="6"/>
                    <a:pt x="95" y="6"/>
                    <a:pt x="95" y="6"/>
                  </a:cubicBezTo>
                  <a:cubicBezTo>
                    <a:pt x="95" y="6"/>
                    <a:pt x="95" y="5"/>
                    <a:pt x="95" y="5"/>
                  </a:cubicBezTo>
                  <a:cubicBezTo>
                    <a:pt x="95" y="5"/>
                    <a:pt x="95" y="5"/>
                    <a:pt x="95" y="5"/>
                  </a:cubicBezTo>
                  <a:cubicBezTo>
                    <a:pt x="95" y="5"/>
                    <a:pt x="95" y="5"/>
                    <a:pt x="95" y="5"/>
                  </a:cubicBezTo>
                  <a:cubicBezTo>
                    <a:pt x="95" y="6"/>
                    <a:pt x="94" y="6"/>
                    <a:pt x="94" y="6"/>
                  </a:cubicBezTo>
                  <a:cubicBezTo>
                    <a:pt x="94" y="7"/>
                    <a:pt x="94" y="7"/>
                    <a:pt x="94" y="7"/>
                  </a:cubicBezTo>
                  <a:cubicBezTo>
                    <a:pt x="93" y="6"/>
                    <a:pt x="93" y="6"/>
                    <a:pt x="92" y="7"/>
                  </a:cubicBezTo>
                  <a:cubicBezTo>
                    <a:pt x="92" y="7"/>
                    <a:pt x="92" y="7"/>
                    <a:pt x="92" y="7"/>
                  </a:cubicBezTo>
                  <a:cubicBezTo>
                    <a:pt x="91" y="7"/>
                    <a:pt x="91" y="7"/>
                    <a:pt x="91" y="7"/>
                  </a:cubicBezTo>
                  <a:cubicBezTo>
                    <a:pt x="90" y="7"/>
                    <a:pt x="90" y="7"/>
                    <a:pt x="89" y="7"/>
                  </a:cubicBezTo>
                  <a:cubicBezTo>
                    <a:pt x="88" y="7"/>
                    <a:pt x="86" y="7"/>
                    <a:pt x="85" y="7"/>
                  </a:cubicBezTo>
                  <a:cubicBezTo>
                    <a:pt x="84" y="7"/>
                    <a:pt x="84" y="7"/>
                    <a:pt x="84" y="7"/>
                  </a:cubicBezTo>
                  <a:cubicBezTo>
                    <a:pt x="83" y="7"/>
                    <a:pt x="82" y="7"/>
                    <a:pt x="82" y="7"/>
                  </a:cubicBezTo>
                  <a:cubicBezTo>
                    <a:pt x="82" y="7"/>
                    <a:pt x="81" y="7"/>
                    <a:pt x="81" y="7"/>
                  </a:cubicBezTo>
                  <a:cubicBezTo>
                    <a:pt x="80" y="7"/>
                    <a:pt x="80" y="7"/>
                    <a:pt x="80" y="7"/>
                  </a:cubicBezTo>
                  <a:cubicBezTo>
                    <a:pt x="80" y="7"/>
                    <a:pt x="79" y="7"/>
                    <a:pt x="79" y="7"/>
                  </a:cubicBezTo>
                  <a:cubicBezTo>
                    <a:pt x="79" y="7"/>
                    <a:pt x="78" y="7"/>
                    <a:pt x="77" y="7"/>
                  </a:cubicBezTo>
                  <a:cubicBezTo>
                    <a:pt x="76" y="7"/>
                    <a:pt x="75" y="7"/>
                    <a:pt x="74" y="7"/>
                  </a:cubicBezTo>
                  <a:cubicBezTo>
                    <a:pt x="73" y="7"/>
                    <a:pt x="73" y="7"/>
                    <a:pt x="72" y="7"/>
                  </a:cubicBezTo>
                  <a:cubicBezTo>
                    <a:pt x="71" y="7"/>
                    <a:pt x="71" y="7"/>
                    <a:pt x="70" y="7"/>
                  </a:cubicBezTo>
                  <a:cubicBezTo>
                    <a:pt x="70" y="7"/>
                    <a:pt x="69" y="7"/>
                    <a:pt x="69" y="7"/>
                  </a:cubicBezTo>
                  <a:cubicBezTo>
                    <a:pt x="69" y="7"/>
                    <a:pt x="69" y="7"/>
                    <a:pt x="69" y="7"/>
                  </a:cubicBezTo>
                  <a:cubicBezTo>
                    <a:pt x="68" y="7"/>
                    <a:pt x="68" y="7"/>
                    <a:pt x="68" y="7"/>
                  </a:cubicBezTo>
                  <a:cubicBezTo>
                    <a:pt x="68" y="7"/>
                    <a:pt x="67" y="6"/>
                    <a:pt x="67" y="6"/>
                  </a:cubicBezTo>
                  <a:cubicBezTo>
                    <a:pt x="67" y="6"/>
                    <a:pt x="67" y="6"/>
                    <a:pt x="67" y="6"/>
                  </a:cubicBezTo>
                  <a:cubicBezTo>
                    <a:pt x="67" y="7"/>
                    <a:pt x="67" y="7"/>
                    <a:pt x="66" y="7"/>
                  </a:cubicBezTo>
                  <a:cubicBezTo>
                    <a:pt x="66" y="7"/>
                    <a:pt x="65" y="7"/>
                    <a:pt x="64" y="7"/>
                  </a:cubicBezTo>
                  <a:cubicBezTo>
                    <a:pt x="63" y="7"/>
                    <a:pt x="63" y="7"/>
                    <a:pt x="63" y="7"/>
                  </a:cubicBezTo>
                  <a:cubicBezTo>
                    <a:pt x="62" y="7"/>
                    <a:pt x="61" y="7"/>
                    <a:pt x="60" y="6"/>
                  </a:cubicBezTo>
                  <a:cubicBezTo>
                    <a:pt x="60" y="6"/>
                    <a:pt x="60" y="6"/>
                    <a:pt x="60" y="6"/>
                  </a:cubicBezTo>
                  <a:cubicBezTo>
                    <a:pt x="60" y="6"/>
                    <a:pt x="60" y="7"/>
                    <a:pt x="59" y="7"/>
                  </a:cubicBezTo>
                  <a:cubicBezTo>
                    <a:pt x="59" y="7"/>
                    <a:pt x="59" y="7"/>
                    <a:pt x="58" y="7"/>
                  </a:cubicBezTo>
                  <a:cubicBezTo>
                    <a:pt x="58" y="7"/>
                    <a:pt x="57" y="7"/>
                    <a:pt x="56" y="7"/>
                  </a:cubicBezTo>
                  <a:cubicBezTo>
                    <a:pt x="54" y="7"/>
                    <a:pt x="53" y="7"/>
                    <a:pt x="51" y="7"/>
                  </a:cubicBezTo>
                  <a:cubicBezTo>
                    <a:pt x="51" y="7"/>
                    <a:pt x="50" y="7"/>
                    <a:pt x="49" y="8"/>
                  </a:cubicBezTo>
                  <a:cubicBezTo>
                    <a:pt x="49" y="8"/>
                    <a:pt x="49" y="8"/>
                    <a:pt x="49" y="7"/>
                  </a:cubicBezTo>
                  <a:cubicBezTo>
                    <a:pt x="48" y="7"/>
                    <a:pt x="48" y="7"/>
                    <a:pt x="47" y="7"/>
                  </a:cubicBezTo>
                  <a:cubicBezTo>
                    <a:pt x="47" y="7"/>
                    <a:pt x="47" y="7"/>
                    <a:pt x="46" y="7"/>
                  </a:cubicBezTo>
                  <a:cubicBezTo>
                    <a:pt x="46" y="7"/>
                    <a:pt x="45" y="7"/>
                    <a:pt x="45" y="7"/>
                  </a:cubicBezTo>
                  <a:cubicBezTo>
                    <a:pt x="45" y="7"/>
                    <a:pt x="44" y="7"/>
                    <a:pt x="44" y="7"/>
                  </a:cubicBezTo>
                  <a:cubicBezTo>
                    <a:pt x="43" y="7"/>
                    <a:pt x="42" y="8"/>
                    <a:pt x="41" y="7"/>
                  </a:cubicBezTo>
                  <a:cubicBezTo>
                    <a:pt x="41" y="7"/>
                    <a:pt x="41" y="7"/>
                    <a:pt x="40" y="7"/>
                  </a:cubicBezTo>
                  <a:cubicBezTo>
                    <a:pt x="40" y="8"/>
                    <a:pt x="39" y="8"/>
                    <a:pt x="38" y="7"/>
                  </a:cubicBezTo>
                  <a:cubicBezTo>
                    <a:pt x="37" y="7"/>
                    <a:pt x="36" y="7"/>
                    <a:pt x="35" y="7"/>
                  </a:cubicBezTo>
                  <a:cubicBezTo>
                    <a:pt x="34" y="7"/>
                    <a:pt x="34" y="7"/>
                    <a:pt x="33" y="7"/>
                  </a:cubicBezTo>
                  <a:cubicBezTo>
                    <a:pt x="33" y="7"/>
                    <a:pt x="33" y="7"/>
                    <a:pt x="33" y="7"/>
                  </a:cubicBezTo>
                  <a:cubicBezTo>
                    <a:pt x="32" y="7"/>
                    <a:pt x="32" y="7"/>
                    <a:pt x="32" y="7"/>
                  </a:cubicBezTo>
                  <a:cubicBezTo>
                    <a:pt x="31" y="7"/>
                    <a:pt x="31" y="7"/>
                    <a:pt x="31" y="7"/>
                  </a:cubicBezTo>
                  <a:cubicBezTo>
                    <a:pt x="31" y="7"/>
                    <a:pt x="31" y="7"/>
                    <a:pt x="30" y="7"/>
                  </a:cubicBezTo>
                  <a:cubicBezTo>
                    <a:pt x="30" y="7"/>
                    <a:pt x="29" y="7"/>
                    <a:pt x="29" y="7"/>
                  </a:cubicBezTo>
                  <a:cubicBezTo>
                    <a:pt x="28" y="7"/>
                    <a:pt x="26" y="7"/>
                    <a:pt x="25" y="7"/>
                  </a:cubicBezTo>
                  <a:cubicBezTo>
                    <a:pt x="25" y="7"/>
                    <a:pt x="24" y="7"/>
                    <a:pt x="23" y="7"/>
                  </a:cubicBezTo>
                  <a:cubicBezTo>
                    <a:pt x="22" y="7"/>
                    <a:pt x="20" y="7"/>
                    <a:pt x="18" y="7"/>
                  </a:cubicBezTo>
                  <a:cubicBezTo>
                    <a:pt x="18" y="7"/>
                    <a:pt x="18" y="7"/>
                    <a:pt x="17" y="7"/>
                  </a:cubicBezTo>
                  <a:cubicBezTo>
                    <a:pt x="17" y="7"/>
                    <a:pt x="16" y="7"/>
                    <a:pt x="16" y="7"/>
                  </a:cubicBezTo>
                  <a:cubicBezTo>
                    <a:pt x="15" y="7"/>
                    <a:pt x="15" y="7"/>
                    <a:pt x="14" y="7"/>
                  </a:cubicBezTo>
                  <a:cubicBezTo>
                    <a:pt x="14" y="7"/>
                    <a:pt x="14" y="7"/>
                    <a:pt x="13" y="7"/>
                  </a:cubicBezTo>
                  <a:cubicBezTo>
                    <a:pt x="13" y="7"/>
                    <a:pt x="13" y="7"/>
                    <a:pt x="12" y="7"/>
                  </a:cubicBezTo>
                  <a:cubicBezTo>
                    <a:pt x="12" y="7"/>
                    <a:pt x="11" y="7"/>
                    <a:pt x="10" y="7"/>
                  </a:cubicBezTo>
                  <a:cubicBezTo>
                    <a:pt x="10" y="7"/>
                    <a:pt x="10" y="7"/>
                    <a:pt x="10" y="7"/>
                  </a:cubicBezTo>
                  <a:cubicBezTo>
                    <a:pt x="9" y="7"/>
                    <a:pt x="8" y="7"/>
                    <a:pt x="8" y="7"/>
                  </a:cubicBezTo>
                  <a:cubicBezTo>
                    <a:pt x="6" y="7"/>
                    <a:pt x="5" y="7"/>
                    <a:pt x="3" y="7"/>
                  </a:cubicBezTo>
                  <a:cubicBezTo>
                    <a:pt x="2" y="7"/>
                    <a:pt x="1" y="6"/>
                    <a:pt x="0" y="5"/>
                  </a:cubicBezTo>
                  <a:cubicBezTo>
                    <a:pt x="0" y="5"/>
                    <a:pt x="0" y="5"/>
                    <a:pt x="0" y="5"/>
                  </a:cubicBezTo>
                  <a:cubicBezTo>
                    <a:pt x="1" y="4"/>
                    <a:pt x="1" y="4"/>
                    <a:pt x="2" y="4"/>
                  </a:cubicBezTo>
                  <a:cubicBezTo>
                    <a:pt x="3" y="4"/>
                    <a:pt x="5" y="3"/>
                    <a:pt x="6" y="3"/>
                  </a:cubicBezTo>
                  <a:cubicBezTo>
                    <a:pt x="7" y="3"/>
                    <a:pt x="9" y="3"/>
                    <a:pt x="10" y="3"/>
                  </a:cubicBezTo>
                  <a:cubicBezTo>
                    <a:pt x="10" y="3"/>
                    <a:pt x="10" y="3"/>
                    <a:pt x="11" y="3"/>
                  </a:cubicBezTo>
                  <a:cubicBezTo>
                    <a:pt x="11" y="3"/>
                    <a:pt x="11" y="3"/>
                    <a:pt x="12" y="3"/>
                  </a:cubicBezTo>
                  <a:cubicBezTo>
                    <a:pt x="12" y="3"/>
                    <a:pt x="13" y="3"/>
                    <a:pt x="13" y="3"/>
                  </a:cubicBezTo>
                  <a:cubicBezTo>
                    <a:pt x="14" y="3"/>
                    <a:pt x="14" y="3"/>
                    <a:pt x="14" y="3"/>
                  </a:cubicBezTo>
                  <a:cubicBezTo>
                    <a:pt x="15" y="3"/>
                    <a:pt x="15" y="3"/>
                    <a:pt x="15" y="3"/>
                  </a:cubicBezTo>
                  <a:cubicBezTo>
                    <a:pt x="15" y="4"/>
                    <a:pt x="15" y="4"/>
                    <a:pt x="16" y="3"/>
                  </a:cubicBezTo>
                  <a:cubicBezTo>
                    <a:pt x="16" y="3"/>
                    <a:pt x="16" y="3"/>
                    <a:pt x="16" y="3"/>
                  </a:cubicBezTo>
                  <a:cubicBezTo>
                    <a:pt x="17" y="3"/>
                    <a:pt x="17" y="3"/>
                    <a:pt x="18" y="3"/>
                  </a:cubicBezTo>
                  <a:cubicBezTo>
                    <a:pt x="18" y="3"/>
                    <a:pt x="18" y="3"/>
                    <a:pt x="18" y="3"/>
                  </a:cubicBezTo>
                  <a:cubicBezTo>
                    <a:pt x="19" y="3"/>
                    <a:pt x="19" y="3"/>
                    <a:pt x="19" y="3"/>
                  </a:cubicBezTo>
                  <a:cubicBezTo>
                    <a:pt x="19" y="3"/>
                    <a:pt x="20" y="3"/>
                    <a:pt x="20" y="3"/>
                  </a:cubicBezTo>
                  <a:cubicBezTo>
                    <a:pt x="20" y="3"/>
                    <a:pt x="20" y="3"/>
                    <a:pt x="20" y="3"/>
                  </a:cubicBezTo>
                  <a:cubicBezTo>
                    <a:pt x="20" y="3"/>
                    <a:pt x="20" y="3"/>
                    <a:pt x="21" y="3"/>
                  </a:cubicBezTo>
                  <a:cubicBezTo>
                    <a:pt x="21" y="3"/>
                    <a:pt x="22" y="3"/>
                    <a:pt x="23" y="3"/>
                  </a:cubicBezTo>
                  <a:cubicBezTo>
                    <a:pt x="23" y="3"/>
                    <a:pt x="23" y="3"/>
                    <a:pt x="24" y="3"/>
                  </a:cubicBezTo>
                  <a:cubicBezTo>
                    <a:pt x="24" y="3"/>
                    <a:pt x="24" y="3"/>
                    <a:pt x="25" y="3"/>
                  </a:cubicBezTo>
                  <a:cubicBezTo>
                    <a:pt x="25" y="4"/>
                    <a:pt x="25" y="4"/>
                    <a:pt x="25" y="4"/>
                  </a:cubicBezTo>
                  <a:cubicBezTo>
                    <a:pt x="26" y="3"/>
                    <a:pt x="27" y="3"/>
                    <a:pt x="28" y="3"/>
                  </a:cubicBezTo>
                  <a:cubicBezTo>
                    <a:pt x="28" y="2"/>
                    <a:pt x="29" y="3"/>
                    <a:pt x="29" y="3"/>
                  </a:cubicBezTo>
                  <a:cubicBezTo>
                    <a:pt x="30" y="3"/>
                    <a:pt x="30" y="3"/>
                    <a:pt x="30" y="3"/>
                  </a:cubicBezTo>
                  <a:cubicBezTo>
                    <a:pt x="30" y="3"/>
                    <a:pt x="30" y="3"/>
                    <a:pt x="30" y="3"/>
                  </a:cubicBezTo>
                  <a:cubicBezTo>
                    <a:pt x="30" y="3"/>
                    <a:pt x="31" y="3"/>
                    <a:pt x="31" y="3"/>
                  </a:cubicBezTo>
                  <a:cubicBezTo>
                    <a:pt x="31" y="3"/>
                    <a:pt x="32" y="3"/>
                    <a:pt x="33" y="2"/>
                  </a:cubicBezTo>
                  <a:cubicBezTo>
                    <a:pt x="33" y="2"/>
                    <a:pt x="34" y="2"/>
                    <a:pt x="35" y="3"/>
                  </a:cubicBezTo>
                  <a:cubicBezTo>
                    <a:pt x="35" y="3"/>
                    <a:pt x="36" y="3"/>
                    <a:pt x="36" y="3"/>
                  </a:cubicBezTo>
                  <a:cubicBezTo>
                    <a:pt x="36" y="3"/>
                    <a:pt x="37" y="3"/>
                    <a:pt x="37" y="3"/>
                  </a:cubicBezTo>
                  <a:cubicBezTo>
                    <a:pt x="37" y="3"/>
                    <a:pt x="37" y="3"/>
                    <a:pt x="38" y="3"/>
                  </a:cubicBezTo>
                  <a:cubicBezTo>
                    <a:pt x="38" y="3"/>
                    <a:pt x="39" y="3"/>
                    <a:pt x="39" y="4"/>
                  </a:cubicBezTo>
                  <a:cubicBezTo>
                    <a:pt x="39" y="4"/>
                    <a:pt x="39" y="4"/>
                    <a:pt x="39" y="4"/>
                  </a:cubicBezTo>
                  <a:cubicBezTo>
                    <a:pt x="39" y="4"/>
                    <a:pt x="39" y="4"/>
                    <a:pt x="40" y="4"/>
                  </a:cubicBezTo>
                  <a:cubicBezTo>
                    <a:pt x="40" y="4"/>
                    <a:pt x="41" y="3"/>
                    <a:pt x="41" y="3"/>
                  </a:cubicBezTo>
                  <a:cubicBezTo>
                    <a:pt x="41" y="3"/>
                    <a:pt x="42" y="3"/>
                    <a:pt x="42" y="3"/>
                  </a:cubicBezTo>
                  <a:cubicBezTo>
                    <a:pt x="43" y="3"/>
                    <a:pt x="43" y="2"/>
                    <a:pt x="44" y="2"/>
                  </a:cubicBezTo>
                  <a:cubicBezTo>
                    <a:pt x="44" y="2"/>
                    <a:pt x="45" y="2"/>
                    <a:pt x="45" y="2"/>
                  </a:cubicBezTo>
                  <a:cubicBezTo>
                    <a:pt x="46" y="2"/>
                    <a:pt x="46" y="3"/>
                    <a:pt x="46" y="3"/>
                  </a:cubicBezTo>
                  <a:cubicBezTo>
                    <a:pt x="46" y="3"/>
                    <a:pt x="47" y="4"/>
                    <a:pt x="47" y="4"/>
                  </a:cubicBezTo>
                  <a:cubicBezTo>
                    <a:pt x="47" y="4"/>
                    <a:pt x="48" y="4"/>
                    <a:pt x="48" y="4"/>
                  </a:cubicBezTo>
                  <a:cubicBezTo>
                    <a:pt x="48" y="4"/>
                    <a:pt x="48" y="4"/>
                    <a:pt x="48" y="4"/>
                  </a:cubicBezTo>
                  <a:cubicBezTo>
                    <a:pt x="48" y="4"/>
                    <a:pt x="48" y="4"/>
                    <a:pt x="48" y="4"/>
                  </a:cubicBezTo>
                  <a:cubicBezTo>
                    <a:pt x="48" y="4"/>
                    <a:pt x="48" y="4"/>
                    <a:pt x="48" y="4"/>
                  </a:cubicBezTo>
                  <a:cubicBezTo>
                    <a:pt x="49" y="4"/>
                    <a:pt x="49" y="4"/>
                    <a:pt x="49" y="4"/>
                  </a:cubicBezTo>
                  <a:cubicBezTo>
                    <a:pt x="50" y="4"/>
                    <a:pt x="50" y="3"/>
                    <a:pt x="51" y="3"/>
                  </a:cubicBezTo>
                  <a:cubicBezTo>
                    <a:pt x="51" y="3"/>
                    <a:pt x="51" y="3"/>
                    <a:pt x="51" y="3"/>
                  </a:cubicBezTo>
                  <a:cubicBezTo>
                    <a:pt x="52" y="4"/>
                    <a:pt x="52" y="4"/>
                    <a:pt x="52" y="4"/>
                  </a:cubicBezTo>
                  <a:cubicBezTo>
                    <a:pt x="52" y="4"/>
                    <a:pt x="52" y="4"/>
                    <a:pt x="52" y="4"/>
                  </a:cubicBezTo>
                  <a:cubicBezTo>
                    <a:pt x="52" y="4"/>
                    <a:pt x="52" y="3"/>
                    <a:pt x="52" y="3"/>
                  </a:cubicBezTo>
                  <a:cubicBezTo>
                    <a:pt x="52" y="3"/>
                    <a:pt x="52" y="3"/>
                    <a:pt x="52" y="3"/>
                  </a:cubicBezTo>
                  <a:cubicBezTo>
                    <a:pt x="53" y="3"/>
                    <a:pt x="53" y="2"/>
                    <a:pt x="54" y="2"/>
                  </a:cubicBezTo>
                  <a:cubicBezTo>
                    <a:pt x="54" y="3"/>
                    <a:pt x="54" y="3"/>
                    <a:pt x="54" y="3"/>
                  </a:cubicBezTo>
                  <a:cubicBezTo>
                    <a:pt x="53" y="3"/>
                    <a:pt x="53" y="3"/>
                    <a:pt x="53" y="4"/>
                  </a:cubicBezTo>
                  <a:cubicBezTo>
                    <a:pt x="53" y="4"/>
                    <a:pt x="53" y="4"/>
                    <a:pt x="54" y="4"/>
                  </a:cubicBezTo>
                  <a:cubicBezTo>
                    <a:pt x="54" y="4"/>
                    <a:pt x="55" y="4"/>
                    <a:pt x="55" y="4"/>
                  </a:cubicBezTo>
                  <a:cubicBezTo>
                    <a:pt x="55" y="3"/>
                    <a:pt x="55" y="3"/>
                    <a:pt x="55" y="3"/>
                  </a:cubicBezTo>
                  <a:cubicBezTo>
                    <a:pt x="55" y="3"/>
                    <a:pt x="55" y="4"/>
                    <a:pt x="55" y="4"/>
                  </a:cubicBezTo>
                  <a:cubicBezTo>
                    <a:pt x="56" y="4"/>
                    <a:pt x="56" y="4"/>
                    <a:pt x="56" y="4"/>
                  </a:cubicBezTo>
                  <a:cubicBezTo>
                    <a:pt x="56" y="4"/>
                    <a:pt x="57" y="4"/>
                    <a:pt x="57" y="4"/>
                  </a:cubicBezTo>
                  <a:cubicBezTo>
                    <a:pt x="57" y="3"/>
                    <a:pt x="57" y="3"/>
                    <a:pt x="56" y="3"/>
                  </a:cubicBezTo>
                  <a:cubicBezTo>
                    <a:pt x="56" y="3"/>
                    <a:pt x="56" y="3"/>
                    <a:pt x="56" y="3"/>
                  </a:cubicBezTo>
                  <a:cubicBezTo>
                    <a:pt x="56" y="3"/>
                    <a:pt x="56" y="3"/>
                    <a:pt x="56" y="3"/>
                  </a:cubicBezTo>
                  <a:cubicBezTo>
                    <a:pt x="56" y="2"/>
                    <a:pt x="56" y="2"/>
                    <a:pt x="56" y="2"/>
                  </a:cubicBezTo>
                  <a:cubicBezTo>
                    <a:pt x="57" y="2"/>
                    <a:pt x="57" y="2"/>
                    <a:pt x="57" y="3"/>
                  </a:cubicBezTo>
                  <a:cubicBezTo>
                    <a:pt x="58" y="3"/>
                    <a:pt x="58" y="3"/>
                    <a:pt x="59" y="2"/>
                  </a:cubicBezTo>
                  <a:cubicBezTo>
                    <a:pt x="59" y="2"/>
                    <a:pt x="60" y="2"/>
                    <a:pt x="60" y="2"/>
                  </a:cubicBezTo>
                  <a:cubicBezTo>
                    <a:pt x="61" y="3"/>
                    <a:pt x="61" y="3"/>
                    <a:pt x="61" y="3"/>
                  </a:cubicBezTo>
                  <a:cubicBezTo>
                    <a:pt x="61" y="2"/>
                    <a:pt x="61" y="3"/>
                    <a:pt x="60" y="3"/>
                  </a:cubicBezTo>
                  <a:cubicBezTo>
                    <a:pt x="61" y="2"/>
                    <a:pt x="61" y="2"/>
                    <a:pt x="61" y="2"/>
                  </a:cubicBezTo>
                  <a:cubicBezTo>
                    <a:pt x="61" y="2"/>
                    <a:pt x="62" y="2"/>
                    <a:pt x="62" y="2"/>
                  </a:cubicBezTo>
                  <a:cubicBezTo>
                    <a:pt x="63" y="2"/>
                    <a:pt x="63" y="2"/>
                    <a:pt x="63" y="2"/>
                  </a:cubicBezTo>
                  <a:cubicBezTo>
                    <a:pt x="64" y="2"/>
                    <a:pt x="64" y="3"/>
                    <a:pt x="64" y="3"/>
                  </a:cubicBezTo>
                  <a:cubicBezTo>
                    <a:pt x="64" y="3"/>
                    <a:pt x="64" y="4"/>
                    <a:pt x="63" y="4"/>
                  </a:cubicBezTo>
                  <a:cubicBezTo>
                    <a:pt x="63" y="4"/>
                    <a:pt x="63" y="4"/>
                    <a:pt x="63" y="4"/>
                  </a:cubicBezTo>
                  <a:cubicBezTo>
                    <a:pt x="62" y="4"/>
                    <a:pt x="62" y="5"/>
                    <a:pt x="62" y="5"/>
                  </a:cubicBezTo>
                  <a:cubicBezTo>
                    <a:pt x="62" y="5"/>
                    <a:pt x="62" y="6"/>
                    <a:pt x="62" y="6"/>
                  </a:cubicBezTo>
                  <a:cubicBezTo>
                    <a:pt x="63" y="6"/>
                    <a:pt x="64" y="6"/>
                    <a:pt x="64" y="5"/>
                  </a:cubicBezTo>
                  <a:cubicBezTo>
                    <a:pt x="64" y="5"/>
                    <a:pt x="64" y="4"/>
                    <a:pt x="65" y="4"/>
                  </a:cubicBezTo>
                  <a:cubicBezTo>
                    <a:pt x="65" y="4"/>
                    <a:pt x="65" y="4"/>
                    <a:pt x="65" y="3"/>
                  </a:cubicBezTo>
                  <a:cubicBezTo>
                    <a:pt x="65" y="3"/>
                    <a:pt x="64" y="3"/>
                    <a:pt x="64" y="3"/>
                  </a:cubicBezTo>
                  <a:cubicBezTo>
                    <a:pt x="65" y="2"/>
                    <a:pt x="65" y="2"/>
                    <a:pt x="65" y="2"/>
                  </a:cubicBezTo>
                  <a:cubicBezTo>
                    <a:pt x="66" y="2"/>
                    <a:pt x="66" y="2"/>
                    <a:pt x="66" y="2"/>
                  </a:cubicBezTo>
                  <a:cubicBezTo>
                    <a:pt x="66" y="3"/>
                    <a:pt x="66" y="3"/>
                    <a:pt x="67" y="2"/>
                  </a:cubicBezTo>
                  <a:cubicBezTo>
                    <a:pt x="67" y="2"/>
                    <a:pt x="67" y="2"/>
                    <a:pt x="68" y="2"/>
                  </a:cubicBezTo>
                  <a:cubicBezTo>
                    <a:pt x="68" y="2"/>
                    <a:pt x="68" y="2"/>
                    <a:pt x="68" y="2"/>
                  </a:cubicBezTo>
                  <a:cubicBezTo>
                    <a:pt x="69" y="3"/>
                    <a:pt x="69" y="3"/>
                    <a:pt x="68" y="3"/>
                  </a:cubicBezTo>
                  <a:cubicBezTo>
                    <a:pt x="68" y="3"/>
                    <a:pt x="68" y="3"/>
                    <a:pt x="68" y="3"/>
                  </a:cubicBezTo>
                  <a:cubicBezTo>
                    <a:pt x="68" y="3"/>
                    <a:pt x="68" y="4"/>
                    <a:pt x="68" y="4"/>
                  </a:cubicBezTo>
                  <a:cubicBezTo>
                    <a:pt x="68" y="4"/>
                    <a:pt x="68" y="4"/>
                    <a:pt x="69" y="4"/>
                  </a:cubicBezTo>
                  <a:cubicBezTo>
                    <a:pt x="69" y="3"/>
                    <a:pt x="70" y="3"/>
                    <a:pt x="70" y="3"/>
                  </a:cubicBezTo>
                  <a:cubicBezTo>
                    <a:pt x="71" y="3"/>
                    <a:pt x="71" y="2"/>
                    <a:pt x="71" y="2"/>
                  </a:cubicBezTo>
                  <a:cubicBezTo>
                    <a:pt x="72" y="2"/>
                    <a:pt x="72" y="2"/>
                    <a:pt x="73" y="2"/>
                  </a:cubicBezTo>
                  <a:cubicBezTo>
                    <a:pt x="73" y="2"/>
                    <a:pt x="73" y="2"/>
                    <a:pt x="74" y="2"/>
                  </a:cubicBezTo>
                  <a:cubicBezTo>
                    <a:pt x="74" y="2"/>
                    <a:pt x="75" y="2"/>
                    <a:pt x="75" y="3"/>
                  </a:cubicBezTo>
                  <a:cubicBezTo>
                    <a:pt x="75" y="3"/>
                    <a:pt x="75" y="3"/>
                    <a:pt x="75" y="3"/>
                  </a:cubicBezTo>
                  <a:cubicBezTo>
                    <a:pt x="76" y="2"/>
                    <a:pt x="76" y="2"/>
                    <a:pt x="77" y="2"/>
                  </a:cubicBezTo>
                  <a:cubicBezTo>
                    <a:pt x="78" y="2"/>
                    <a:pt x="78" y="2"/>
                    <a:pt x="79" y="2"/>
                  </a:cubicBezTo>
                  <a:cubicBezTo>
                    <a:pt x="79" y="2"/>
                    <a:pt x="79" y="2"/>
                    <a:pt x="80" y="3"/>
                  </a:cubicBezTo>
                  <a:cubicBezTo>
                    <a:pt x="80" y="3"/>
                    <a:pt x="80" y="3"/>
                    <a:pt x="80" y="3"/>
                  </a:cubicBezTo>
                  <a:cubicBezTo>
                    <a:pt x="81" y="3"/>
                    <a:pt x="81" y="3"/>
                    <a:pt x="81" y="2"/>
                  </a:cubicBezTo>
                  <a:cubicBezTo>
                    <a:pt x="81" y="2"/>
                    <a:pt x="81" y="2"/>
                    <a:pt x="81" y="2"/>
                  </a:cubicBezTo>
                  <a:cubicBezTo>
                    <a:pt x="82" y="2"/>
                    <a:pt x="82" y="2"/>
                    <a:pt x="83" y="2"/>
                  </a:cubicBezTo>
                  <a:cubicBezTo>
                    <a:pt x="83" y="2"/>
                    <a:pt x="83" y="2"/>
                    <a:pt x="83" y="2"/>
                  </a:cubicBezTo>
                  <a:cubicBezTo>
                    <a:pt x="83" y="2"/>
                    <a:pt x="83" y="3"/>
                    <a:pt x="83" y="3"/>
                  </a:cubicBezTo>
                  <a:cubicBezTo>
                    <a:pt x="83" y="3"/>
                    <a:pt x="83" y="3"/>
                    <a:pt x="84" y="3"/>
                  </a:cubicBezTo>
                  <a:cubicBezTo>
                    <a:pt x="84" y="3"/>
                    <a:pt x="84" y="3"/>
                    <a:pt x="84" y="3"/>
                  </a:cubicBezTo>
                  <a:cubicBezTo>
                    <a:pt x="84" y="3"/>
                    <a:pt x="84" y="3"/>
                    <a:pt x="85" y="2"/>
                  </a:cubicBezTo>
                  <a:cubicBezTo>
                    <a:pt x="85" y="2"/>
                    <a:pt x="85" y="2"/>
                    <a:pt x="85" y="2"/>
                  </a:cubicBezTo>
                  <a:cubicBezTo>
                    <a:pt x="85" y="3"/>
                    <a:pt x="86" y="3"/>
                    <a:pt x="86" y="3"/>
                  </a:cubicBezTo>
                  <a:cubicBezTo>
                    <a:pt x="86" y="3"/>
                    <a:pt x="86" y="4"/>
                    <a:pt x="86" y="4"/>
                  </a:cubicBezTo>
                  <a:cubicBezTo>
                    <a:pt x="86" y="4"/>
                    <a:pt x="86" y="4"/>
                    <a:pt x="86" y="4"/>
                  </a:cubicBezTo>
                  <a:cubicBezTo>
                    <a:pt x="87" y="4"/>
                    <a:pt x="87" y="4"/>
                    <a:pt x="87" y="4"/>
                  </a:cubicBezTo>
                  <a:cubicBezTo>
                    <a:pt x="88" y="4"/>
                    <a:pt x="88" y="4"/>
                    <a:pt x="89" y="3"/>
                  </a:cubicBezTo>
                  <a:cubicBezTo>
                    <a:pt x="89" y="3"/>
                    <a:pt x="89" y="3"/>
                    <a:pt x="89" y="3"/>
                  </a:cubicBezTo>
                  <a:cubicBezTo>
                    <a:pt x="89" y="3"/>
                    <a:pt x="89" y="2"/>
                    <a:pt x="89" y="2"/>
                  </a:cubicBezTo>
                  <a:cubicBezTo>
                    <a:pt x="89" y="3"/>
                    <a:pt x="89" y="3"/>
                    <a:pt x="88" y="3"/>
                  </a:cubicBezTo>
                  <a:cubicBezTo>
                    <a:pt x="88" y="3"/>
                    <a:pt x="88" y="3"/>
                    <a:pt x="88" y="3"/>
                  </a:cubicBezTo>
                  <a:cubicBezTo>
                    <a:pt x="88" y="3"/>
                    <a:pt x="88" y="3"/>
                    <a:pt x="87" y="3"/>
                  </a:cubicBezTo>
                  <a:cubicBezTo>
                    <a:pt x="87" y="3"/>
                    <a:pt x="86" y="3"/>
                    <a:pt x="86" y="3"/>
                  </a:cubicBezTo>
                  <a:cubicBezTo>
                    <a:pt x="86" y="3"/>
                    <a:pt x="87" y="3"/>
                    <a:pt x="87" y="2"/>
                  </a:cubicBezTo>
                  <a:cubicBezTo>
                    <a:pt x="87" y="2"/>
                    <a:pt x="87" y="2"/>
                    <a:pt x="87" y="2"/>
                  </a:cubicBezTo>
                  <a:cubicBezTo>
                    <a:pt x="89" y="2"/>
                    <a:pt x="89" y="2"/>
                    <a:pt x="91" y="2"/>
                  </a:cubicBezTo>
                  <a:cubicBezTo>
                    <a:pt x="92" y="2"/>
                    <a:pt x="92" y="1"/>
                    <a:pt x="93" y="2"/>
                  </a:cubicBezTo>
                  <a:cubicBezTo>
                    <a:pt x="93" y="2"/>
                    <a:pt x="93" y="2"/>
                    <a:pt x="94" y="1"/>
                  </a:cubicBezTo>
                  <a:cubicBezTo>
                    <a:pt x="94" y="1"/>
                    <a:pt x="94" y="1"/>
                    <a:pt x="94" y="2"/>
                  </a:cubicBezTo>
                  <a:cubicBezTo>
                    <a:pt x="94" y="2"/>
                    <a:pt x="94" y="2"/>
                    <a:pt x="94" y="2"/>
                  </a:cubicBezTo>
                  <a:cubicBezTo>
                    <a:pt x="95" y="2"/>
                    <a:pt x="95" y="2"/>
                    <a:pt x="95" y="1"/>
                  </a:cubicBezTo>
                  <a:cubicBezTo>
                    <a:pt x="96" y="1"/>
                    <a:pt x="96" y="2"/>
                    <a:pt x="96" y="2"/>
                  </a:cubicBezTo>
                  <a:cubicBezTo>
                    <a:pt x="96" y="2"/>
                    <a:pt x="96" y="3"/>
                    <a:pt x="96" y="3"/>
                  </a:cubicBezTo>
                  <a:cubicBezTo>
                    <a:pt x="96" y="3"/>
                    <a:pt x="96" y="3"/>
                    <a:pt x="96" y="3"/>
                  </a:cubicBezTo>
                  <a:cubicBezTo>
                    <a:pt x="96" y="3"/>
                    <a:pt x="96" y="3"/>
                    <a:pt x="96" y="3"/>
                  </a:cubicBezTo>
                  <a:cubicBezTo>
                    <a:pt x="96" y="3"/>
                    <a:pt x="97" y="3"/>
                    <a:pt x="97" y="3"/>
                  </a:cubicBezTo>
                  <a:cubicBezTo>
                    <a:pt x="97" y="3"/>
                    <a:pt x="97" y="3"/>
                    <a:pt x="97" y="3"/>
                  </a:cubicBezTo>
                  <a:cubicBezTo>
                    <a:pt x="97" y="2"/>
                    <a:pt x="97" y="2"/>
                    <a:pt x="97" y="2"/>
                  </a:cubicBezTo>
                  <a:cubicBezTo>
                    <a:pt x="97" y="2"/>
                    <a:pt x="97" y="2"/>
                    <a:pt x="97" y="2"/>
                  </a:cubicBezTo>
                  <a:cubicBezTo>
                    <a:pt x="97" y="2"/>
                    <a:pt x="97" y="2"/>
                    <a:pt x="97" y="2"/>
                  </a:cubicBezTo>
                  <a:cubicBezTo>
                    <a:pt x="97" y="2"/>
                    <a:pt x="97" y="2"/>
                    <a:pt x="97" y="2"/>
                  </a:cubicBezTo>
                  <a:cubicBezTo>
                    <a:pt x="98" y="3"/>
                    <a:pt x="98" y="3"/>
                    <a:pt x="98" y="3"/>
                  </a:cubicBezTo>
                  <a:cubicBezTo>
                    <a:pt x="99" y="2"/>
                    <a:pt x="99" y="2"/>
                    <a:pt x="100" y="2"/>
                  </a:cubicBezTo>
                  <a:cubicBezTo>
                    <a:pt x="100" y="2"/>
                    <a:pt x="100" y="2"/>
                    <a:pt x="101" y="2"/>
                  </a:cubicBezTo>
                  <a:cubicBezTo>
                    <a:pt x="101" y="2"/>
                    <a:pt x="101" y="2"/>
                    <a:pt x="101" y="2"/>
                  </a:cubicBezTo>
                  <a:cubicBezTo>
                    <a:pt x="101" y="2"/>
                    <a:pt x="101" y="2"/>
                    <a:pt x="101" y="2"/>
                  </a:cubicBezTo>
                  <a:cubicBezTo>
                    <a:pt x="101" y="3"/>
                    <a:pt x="102" y="3"/>
                    <a:pt x="102" y="3"/>
                  </a:cubicBezTo>
                  <a:cubicBezTo>
                    <a:pt x="102" y="3"/>
                    <a:pt x="102" y="3"/>
                    <a:pt x="102" y="3"/>
                  </a:cubicBezTo>
                  <a:cubicBezTo>
                    <a:pt x="103" y="2"/>
                    <a:pt x="103" y="3"/>
                    <a:pt x="103" y="2"/>
                  </a:cubicBezTo>
                  <a:cubicBezTo>
                    <a:pt x="103" y="2"/>
                    <a:pt x="103" y="2"/>
                    <a:pt x="104" y="1"/>
                  </a:cubicBezTo>
                  <a:cubicBezTo>
                    <a:pt x="104" y="1"/>
                    <a:pt x="105" y="1"/>
                    <a:pt x="106" y="1"/>
                  </a:cubicBezTo>
                  <a:cubicBezTo>
                    <a:pt x="106" y="1"/>
                    <a:pt x="106" y="1"/>
                    <a:pt x="106" y="1"/>
                  </a:cubicBezTo>
                  <a:cubicBezTo>
                    <a:pt x="107" y="2"/>
                    <a:pt x="107" y="2"/>
                    <a:pt x="108" y="1"/>
                  </a:cubicBezTo>
                  <a:cubicBezTo>
                    <a:pt x="108" y="1"/>
                    <a:pt x="109" y="1"/>
                    <a:pt x="109" y="1"/>
                  </a:cubicBezTo>
                  <a:cubicBezTo>
                    <a:pt x="109" y="1"/>
                    <a:pt x="110" y="2"/>
                    <a:pt x="110" y="2"/>
                  </a:cubicBezTo>
                  <a:cubicBezTo>
                    <a:pt x="111" y="2"/>
                    <a:pt x="111" y="2"/>
                    <a:pt x="111" y="2"/>
                  </a:cubicBezTo>
                  <a:cubicBezTo>
                    <a:pt x="112" y="1"/>
                    <a:pt x="112" y="1"/>
                    <a:pt x="112" y="1"/>
                  </a:cubicBezTo>
                  <a:cubicBezTo>
                    <a:pt x="113" y="1"/>
                    <a:pt x="114" y="1"/>
                    <a:pt x="115" y="1"/>
                  </a:cubicBezTo>
                  <a:cubicBezTo>
                    <a:pt x="115" y="2"/>
                    <a:pt x="115" y="2"/>
                    <a:pt x="115" y="1"/>
                  </a:cubicBezTo>
                  <a:cubicBezTo>
                    <a:pt x="116" y="1"/>
                    <a:pt x="117" y="1"/>
                    <a:pt x="117" y="1"/>
                  </a:cubicBezTo>
                  <a:cubicBezTo>
                    <a:pt x="118" y="1"/>
                    <a:pt x="119" y="1"/>
                    <a:pt x="119" y="1"/>
                  </a:cubicBezTo>
                  <a:cubicBezTo>
                    <a:pt x="119" y="2"/>
                    <a:pt x="120" y="2"/>
                    <a:pt x="120" y="2"/>
                  </a:cubicBezTo>
                  <a:cubicBezTo>
                    <a:pt x="120" y="2"/>
                    <a:pt x="121" y="2"/>
                    <a:pt x="121" y="2"/>
                  </a:cubicBezTo>
                  <a:cubicBezTo>
                    <a:pt x="121" y="1"/>
                    <a:pt x="121" y="2"/>
                    <a:pt x="122" y="2"/>
                  </a:cubicBezTo>
                  <a:close/>
                  <a:moveTo>
                    <a:pt x="175" y="6"/>
                  </a:moveTo>
                  <a:cubicBezTo>
                    <a:pt x="175" y="6"/>
                    <a:pt x="175" y="6"/>
                    <a:pt x="175" y="6"/>
                  </a:cubicBezTo>
                  <a:cubicBezTo>
                    <a:pt x="174" y="6"/>
                    <a:pt x="174" y="6"/>
                    <a:pt x="174" y="6"/>
                  </a:cubicBezTo>
                  <a:cubicBezTo>
                    <a:pt x="174" y="6"/>
                    <a:pt x="174" y="6"/>
                    <a:pt x="174" y="5"/>
                  </a:cubicBezTo>
                  <a:cubicBezTo>
                    <a:pt x="174" y="5"/>
                    <a:pt x="174" y="5"/>
                    <a:pt x="174" y="5"/>
                  </a:cubicBezTo>
                  <a:cubicBezTo>
                    <a:pt x="174" y="5"/>
                    <a:pt x="174" y="5"/>
                    <a:pt x="174" y="5"/>
                  </a:cubicBezTo>
                  <a:cubicBezTo>
                    <a:pt x="174" y="5"/>
                    <a:pt x="174" y="5"/>
                    <a:pt x="174" y="5"/>
                  </a:cubicBezTo>
                  <a:cubicBezTo>
                    <a:pt x="174" y="5"/>
                    <a:pt x="174" y="5"/>
                    <a:pt x="174" y="5"/>
                  </a:cubicBezTo>
                  <a:cubicBezTo>
                    <a:pt x="174" y="5"/>
                    <a:pt x="174" y="6"/>
                    <a:pt x="174" y="6"/>
                  </a:cubicBezTo>
                  <a:cubicBezTo>
                    <a:pt x="174" y="6"/>
                    <a:pt x="175" y="6"/>
                    <a:pt x="175" y="6"/>
                  </a:cubicBezTo>
                  <a:close/>
                  <a:moveTo>
                    <a:pt x="183" y="1"/>
                  </a:moveTo>
                  <a:cubicBezTo>
                    <a:pt x="183" y="2"/>
                    <a:pt x="183" y="1"/>
                    <a:pt x="183" y="1"/>
                  </a:cubicBezTo>
                  <a:cubicBezTo>
                    <a:pt x="183" y="1"/>
                    <a:pt x="184" y="1"/>
                    <a:pt x="184" y="1"/>
                  </a:cubicBezTo>
                  <a:cubicBezTo>
                    <a:pt x="184" y="1"/>
                    <a:pt x="183" y="1"/>
                    <a:pt x="183" y="1"/>
                  </a:cubicBezTo>
                  <a:cubicBezTo>
                    <a:pt x="183" y="1"/>
                    <a:pt x="183" y="1"/>
                    <a:pt x="183" y="1"/>
                  </a:cubicBezTo>
                  <a:cubicBezTo>
                    <a:pt x="183" y="1"/>
                    <a:pt x="183" y="1"/>
                    <a:pt x="183" y="1"/>
                  </a:cubicBezTo>
                  <a:close/>
                  <a:moveTo>
                    <a:pt x="187" y="2"/>
                  </a:moveTo>
                  <a:cubicBezTo>
                    <a:pt x="187" y="2"/>
                    <a:pt x="187" y="2"/>
                    <a:pt x="187" y="3"/>
                  </a:cubicBezTo>
                  <a:cubicBezTo>
                    <a:pt x="187" y="2"/>
                    <a:pt x="187" y="2"/>
                    <a:pt x="187" y="2"/>
                  </a:cubicBezTo>
                  <a:cubicBezTo>
                    <a:pt x="187" y="2"/>
                    <a:pt x="187" y="2"/>
                    <a:pt x="187" y="2"/>
                  </a:cubicBezTo>
                  <a:cubicBezTo>
                    <a:pt x="187" y="2"/>
                    <a:pt x="187" y="2"/>
                    <a:pt x="187" y="2"/>
                  </a:cubicBezTo>
                  <a:cubicBezTo>
                    <a:pt x="187" y="3"/>
                    <a:pt x="187" y="3"/>
                    <a:pt x="187" y="2"/>
                  </a:cubicBezTo>
                  <a:close/>
                  <a:moveTo>
                    <a:pt x="117" y="4"/>
                  </a:moveTo>
                  <a:cubicBezTo>
                    <a:pt x="117" y="3"/>
                    <a:pt x="117" y="3"/>
                    <a:pt x="117" y="3"/>
                  </a:cubicBezTo>
                  <a:cubicBezTo>
                    <a:pt x="116" y="3"/>
                    <a:pt x="116" y="3"/>
                    <a:pt x="116" y="3"/>
                  </a:cubicBezTo>
                  <a:cubicBezTo>
                    <a:pt x="117" y="3"/>
                    <a:pt x="117" y="3"/>
                    <a:pt x="117" y="3"/>
                  </a:cubicBezTo>
                  <a:lnTo>
                    <a:pt x="117" y="4"/>
                  </a:lnTo>
                  <a:close/>
                  <a:moveTo>
                    <a:pt x="171" y="5"/>
                  </a:moveTo>
                  <a:cubicBezTo>
                    <a:pt x="171" y="5"/>
                    <a:pt x="171" y="5"/>
                    <a:pt x="171" y="5"/>
                  </a:cubicBezTo>
                  <a:cubicBezTo>
                    <a:pt x="171" y="5"/>
                    <a:pt x="171" y="5"/>
                    <a:pt x="171" y="5"/>
                  </a:cubicBezTo>
                  <a:cubicBezTo>
                    <a:pt x="171" y="5"/>
                    <a:pt x="171" y="5"/>
                    <a:pt x="171" y="5"/>
                  </a:cubicBezTo>
                  <a:cubicBezTo>
                    <a:pt x="171" y="5"/>
                    <a:pt x="171" y="5"/>
                    <a:pt x="171" y="5"/>
                  </a:cubicBezTo>
                  <a:cubicBezTo>
                    <a:pt x="171" y="5"/>
                    <a:pt x="171" y="5"/>
                    <a:pt x="171" y="5"/>
                  </a:cubicBezTo>
                  <a:cubicBezTo>
                    <a:pt x="171" y="5"/>
                    <a:pt x="171" y="5"/>
                    <a:pt x="171" y="5"/>
                  </a:cubicBezTo>
                  <a:close/>
                  <a:moveTo>
                    <a:pt x="187" y="4"/>
                  </a:moveTo>
                  <a:cubicBezTo>
                    <a:pt x="187" y="4"/>
                    <a:pt x="187" y="4"/>
                    <a:pt x="187" y="4"/>
                  </a:cubicBezTo>
                  <a:cubicBezTo>
                    <a:pt x="187" y="4"/>
                    <a:pt x="187" y="4"/>
                    <a:pt x="187" y="4"/>
                  </a:cubicBezTo>
                  <a:cubicBezTo>
                    <a:pt x="187" y="4"/>
                    <a:pt x="187" y="4"/>
                    <a:pt x="187" y="4"/>
                  </a:cubicBezTo>
                  <a:cubicBezTo>
                    <a:pt x="187" y="4"/>
                    <a:pt x="187" y="4"/>
                    <a:pt x="187" y="4"/>
                  </a:cubicBezTo>
                  <a:cubicBezTo>
                    <a:pt x="187" y="4"/>
                    <a:pt x="187" y="4"/>
                    <a:pt x="187" y="4"/>
                  </a:cubicBezTo>
                  <a:close/>
                  <a:moveTo>
                    <a:pt x="167" y="3"/>
                  </a:moveTo>
                  <a:cubicBezTo>
                    <a:pt x="167" y="3"/>
                    <a:pt x="167" y="2"/>
                    <a:pt x="166" y="2"/>
                  </a:cubicBezTo>
                  <a:cubicBezTo>
                    <a:pt x="166" y="2"/>
                    <a:pt x="166" y="2"/>
                    <a:pt x="166" y="2"/>
                  </a:cubicBezTo>
                  <a:cubicBezTo>
                    <a:pt x="166" y="2"/>
                    <a:pt x="165" y="3"/>
                    <a:pt x="165" y="3"/>
                  </a:cubicBezTo>
                  <a:cubicBezTo>
                    <a:pt x="165" y="3"/>
                    <a:pt x="165" y="3"/>
                    <a:pt x="166" y="4"/>
                  </a:cubicBezTo>
                  <a:cubicBezTo>
                    <a:pt x="166" y="4"/>
                    <a:pt x="166" y="4"/>
                    <a:pt x="166" y="4"/>
                  </a:cubicBezTo>
                  <a:cubicBezTo>
                    <a:pt x="166" y="4"/>
                    <a:pt x="166" y="4"/>
                    <a:pt x="166" y="4"/>
                  </a:cubicBezTo>
                  <a:cubicBezTo>
                    <a:pt x="166" y="4"/>
                    <a:pt x="166" y="4"/>
                    <a:pt x="166" y="4"/>
                  </a:cubicBezTo>
                  <a:cubicBezTo>
                    <a:pt x="166" y="4"/>
                    <a:pt x="166" y="4"/>
                    <a:pt x="166" y="4"/>
                  </a:cubicBezTo>
                  <a:cubicBezTo>
                    <a:pt x="166" y="3"/>
                    <a:pt x="166" y="3"/>
                    <a:pt x="167" y="3"/>
                  </a:cubicBezTo>
                  <a:close/>
                  <a:moveTo>
                    <a:pt x="77" y="4"/>
                  </a:moveTo>
                  <a:cubicBezTo>
                    <a:pt x="77" y="4"/>
                    <a:pt x="77" y="4"/>
                    <a:pt x="77" y="4"/>
                  </a:cubicBezTo>
                  <a:cubicBezTo>
                    <a:pt x="77" y="3"/>
                    <a:pt x="77" y="3"/>
                    <a:pt x="77" y="3"/>
                  </a:cubicBezTo>
                  <a:cubicBezTo>
                    <a:pt x="77" y="3"/>
                    <a:pt x="77" y="3"/>
                    <a:pt x="77" y="4"/>
                  </a:cubicBezTo>
                  <a:cubicBezTo>
                    <a:pt x="76" y="4"/>
                    <a:pt x="76" y="3"/>
                    <a:pt x="75" y="3"/>
                  </a:cubicBezTo>
                  <a:cubicBezTo>
                    <a:pt x="75" y="3"/>
                    <a:pt x="75" y="3"/>
                    <a:pt x="75" y="4"/>
                  </a:cubicBezTo>
                  <a:cubicBezTo>
                    <a:pt x="75" y="4"/>
                    <a:pt x="75" y="4"/>
                    <a:pt x="75" y="4"/>
                  </a:cubicBezTo>
                  <a:cubicBezTo>
                    <a:pt x="75" y="4"/>
                    <a:pt x="75" y="4"/>
                    <a:pt x="75" y="4"/>
                  </a:cubicBezTo>
                  <a:cubicBezTo>
                    <a:pt x="75" y="4"/>
                    <a:pt x="75" y="4"/>
                    <a:pt x="75" y="4"/>
                  </a:cubicBezTo>
                  <a:cubicBezTo>
                    <a:pt x="74" y="4"/>
                    <a:pt x="74" y="4"/>
                    <a:pt x="74" y="5"/>
                  </a:cubicBezTo>
                  <a:cubicBezTo>
                    <a:pt x="74" y="5"/>
                    <a:pt x="74" y="5"/>
                    <a:pt x="74" y="5"/>
                  </a:cubicBezTo>
                  <a:cubicBezTo>
                    <a:pt x="75" y="5"/>
                    <a:pt x="75" y="6"/>
                    <a:pt x="76" y="5"/>
                  </a:cubicBezTo>
                  <a:cubicBezTo>
                    <a:pt x="76" y="5"/>
                    <a:pt x="77" y="5"/>
                    <a:pt x="77" y="5"/>
                  </a:cubicBezTo>
                  <a:cubicBezTo>
                    <a:pt x="77" y="5"/>
                    <a:pt x="77" y="4"/>
                    <a:pt x="77" y="4"/>
                  </a:cubicBezTo>
                  <a:cubicBezTo>
                    <a:pt x="77" y="4"/>
                    <a:pt x="77" y="4"/>
                    <a:pt x="77" y="4"/>
                  </a:cubicBezTo>
                  <a:cubicBezTo>
                    <a:pt x="77" y="4"/>
                    <a:pt x="77" y="4"/>
                    <a:pt x="77" y="4"/>
                  </a:cubicBezTo>
                  <a:close/>
                  <a:moveTo>
                    <a:pt x="174" y="4"/>
                  </a:moveTo>
                  <a:cubicBezTo>
                    <a:pt x="174" y="3"/>
                    <a:pt x="174" y="3"/>
                    <a:pt x="175" y="3"/>
                  </a:cubicBezTo>
                  <a:cubicBezTo>
                    <a:pt x="175" y="3"/>
                    <a:pt x="174" y="3"/>
                    <a:pt x="174" y="3"/>
                  </a:cubicBezTo>
                  <a:cubicBezTo>
                    <a:pt x="174" y="3"/>
                    <a:pt x="174" y="3"/>
                    <a:pt x="174" y="3"/>
                  </a:cubicBezTo>
                  <a:cubicBezTo>
                    <a:pt x="174" y="3"/>
                    <a:pt x="174" y="3"/>
                    <a:pt x="174" y="3"/>
                  </a:cubicBezTo>
                  <a:cubicBezTo>
                    <a:pt x="173" y="3"/>
                    <a:pt x="173" y="3"/>
                    <a:pt x="173" y="3"/>
                  </a:cubicBezTo>
                  <a:cubicBezTo>
                    <a:pt x="173" y="3"/>
                    <a:pt x="173" y="2"/>
                    <a:pt x="172" y="3"/>
                  </a:cubicBezTo>
                  <a:cubicBezTo>
                    <a:pt x="172" y="3"/>
                    <a:pt x="172" y="3"/>
                    <a:pt x="172" y="3"/>
                  </a:cubicBezTo>
                  <a:cubicBezTo>
                    <a:pt x="172" y="3"/>
                    <a:pt x="171" y="3"/>
                    <a:pt x="171" y="3"/>
                  </a:cubicBezTo>
                  <a:cubicBezTo>
                    <a:pt x="171" y="3"/>
                    <a:pt x="171" y="3"/>
                    <a:pt x="171" y="3"/>
                  </a:cubicBezTo>
                  <a:cubicBezTo>
                    <a:pt x="172" y="3"/>
                    <a:pt x="172" y="4"/>
                    <a:pt x="172" y="3"/>
                  </a:cubicBezTo>
                  <a:cubicBezTo>
                    <a:pt x="173" y="3"/>
                    <a:pt x="173" y="4"/>
                    <a:pt x="173" y="4"/>
                  </a:cubicBezTo>
                  <a:cubicBezTo>
                    <a:pt x="173" y="4"/>
                    <a:pt x="172" y="4"/>
                    <a:pt x="172" y="4"/>
                  </a:cubicBezTo>
                  <a:cubicBezTo>
                    <a:pt x="172" y="4"/>
                    <a:pt x="172" y="4"/>
                    <a:pt x="172" y="4"/>
                  </a:cubicBezTo>
                  <a:cubicBezTo>
                    <a:pt x="173" y="4"/>
                    <a:pt x="174" y="4"/>
                    <a:pt x="174" y="4"/>
                  </a:cubicBezTo>
                  <a:close/>
                  <a:moveTo>
                    <a:pt x="104" y="3"/>
                  </a:moveTo>
                  <a:cubicBezTo>
                    <a:pt x="104" y="3"/>
                    <a:pt x="104" y="4"/>
                    <a:pt x="104" y="4"/>
                  </a:cubicBezTo>
                  <a:cubicBezTo>
                    <a:pt x="104" y="4"/>
                    <a:pt x="104" y="5"/>
                    <a:pt x="104" y="5"/>
                  </a:cubicBezTo>
                  <a:cubicBezTo>
                    <a:pt x="105" y="4"/>
                    <a:pt x="105" y="4"/>
                    <a:pt x="105" y="4"/>
                  </a:cubicBezTo>
                  <a:cubicBezTo>
                    <a:pt x="105" y="4"/>
                    <a:pt x="105" y="4"/>
                    <a:pt x="105" y="4"/>
                  </a:cubicBezTo>
                  <a:cubicBezTo>
                    <a:pt x="105" y="4"/>
                    <a:pt x="105" y="3"/>
                    <a:pt x="105" y="3"/>
                  </a:cubicBezTo>
                  <a:cubicBezTo>
                    <a:pt x="105" y="3"/>
                    <a:pt x="104" y="3"/>
                    <a:pt x="104" y="3"/>
                  </a:cubicBezTo>
                  <a:cubicBezTo>
                    <a:pt x="104" y="3"/>
                    <a:pt x="104" y="3"/>
                    <a:pt x="104" y="3"/>
                  </a:cubicBezTo>
                  <a:close/>
                  <a:moveTo>
                    <a:pt x="180" y="5"/>
                  </a:moveTo>
                  <a:cubicBezTo>
                    <a:pt x="180" y="5"/>
                    <a:pt x="180" y="5"/>
                    <a:pt x="180" y="5"/>
                  </a:cubicBezTo>
                  <a:cubicBezTo>
                    <a:pt x="181" y="5"/>
                    <a:pt x="181" y="5"/>
                    <a:pt x="182" y="4"/>
                  </a:cubicBezTo>
                  <a:cubicBezTo>
                    <a:pt x="182" y="4"/>
                    <a:pt x="182" y="4"/>
                    <a:pt x="182" y="4"/>
                  </a:cubicBezTo>
                  <a:cubicBezTo>
                    <a:pt x="182" y="4"/>
                    <a:pt x="181" y="4"/>
                    <a:pt x="181" y="4"/>
                  </a:cubicBezTo>
                  <a:cubicBezTo>
                    <a:pt x="181" y="4"/>
                    <a:pt x="181" y="4"/>
                    <a:pt x="181" y="4"/>
                  </a:cubicBezTo>
                  <a:cubicBezTo>
                    <a:pt x="181" y="4"/>
                    <a:pt x="180" y="4"/>
                    <a:pt x="180" y="5"/>
                  </a:cubicBezTo>
                  <a:cubicBezTo>
                    <a:pt x="180" y="5"/>
                    <a:pt x="180" y="5"/>
                    <a:pt x="180" y="5"/>
                  </a:cubicBezTo>
                  <a:cubicBezTo>
                    <a:pt x="180" y="5"/>
                    <a:pt x="180" y="5"/>
                    <a:pt x="180" y="5"/>
                  </a:cubicBezTo>
                  <a:close/>
                  <a:moveTo>
                    <a:pt x="116" y="5"/>
                  </a:moveTo>
                  <a:cubicBezTo>
                    <a:pt x="116" y="4"/>
                    <a:pt x="116" y="4"/>
                    <a:pt x="116" y="4"/>
                  </a:cubicBezTo>
                  <a:cubicBezTo>
                    <a:pt x="115" y="4"/>
                    <a:pt x="115" y="4"/>
                    <a:pt x="115" y="4"/>
                  </a:cubicBezTo>
                  <a:cubicBezTo>
                    <a:pt x="115" y="5"/>
                    <a:pt x="116" y="5"/>
                    <a:pt x="116" y="6"/>
                  </a:cubicBezTo>
                  <a:cubicBezTo>
                    <a:pt x="116" y="6"/>
                    <a:pt x="116" y="6"/>
                    <a:pt x="116" y="6"/>
                  </a:cubicBezTo>
                  <a:cubicBezTo>
                    <a:pt x="116" y="5"/>
                    <a:pt x="116" y="5"/>
                    <a:pt x="116" y="5"/>
                  </a:cubicBezTo>
                  <a:cubicBezTo>
                    <a:pt x="116" y="5"/>
                    <a:pt x="116" y="5"/>
                    <a:pt x="116" y="5"/>
                  </a:cubicBezTo>
                  <a:close/>
                  <a:moveTo>
                    <a:pt x="33" y="5"/>
                  </a:moveTo>
                  <a:cubicBezTo>
                    <a:pt x="33" y="5"/>
                    <a:pt x="33" y="5"/>
                    <a:pt x="33" y="5"/>
                  </a:cubicBezTo>
                  <a:cubicBezTo>
                    <a:pt x="33" y="5"/>
                    <a:pt x="34" y="5"/>
                    <a:pt x="34" y="5"/>
                  </a:cubicBezTo>
                  <a:cubicBezTo>
                    <a:pt x="34" y="5"/>
                    <a:pt x="34" y="5"/>
                    <a:pt x="34" y="5"/>
                  </a:cubicBezTo>
                  <a:cubicBezTo>
                    <a:pt x="35" y="5"/>
                    <a:pt x="35" y="5"/>
                    <a:pt x="34" y="4"/>
                  </a:cubicBezTo>
                  <a:cubicBezTo>
                    <a:pt x="34" y="5"/>
                    <a:pt x="34" y="5"/>
                    <a:pt x="33" y="5"/>
                  </a:cubicBezTo>
                  <a:close/>
                  <a:moveTo>
                    <a:pt x="152" y="3"/>
                  </a:moveTo>
                  <a:cubicBezTo>
                    <a:pt x="152" y="3"/>
                    <a:pt x="152" y="3"/>
                    <a:pt x="152" y="3"/>
                  </a:cubicBezTo>
                  <a:cubicBezTo>
                    <a:pt x="151" y="3"/>
                    <a:pt x="151" y="4"/>
                    <a:pt x="152" y="4"/>
                  </a:cubicBezTo>
                  <a:cubicBezTo>
                    <a:pt x="152" y="4"/>
                    <a:pt x="152" y="4"/>
                    <a:pt x="152" y="4"/>
                  </a:cubicBezTo>
                  <a:cubicBezTo>
                    <a:pt x="152" y="4"/>
                    <a:pt x="153" y="3"/>
                    <a:pt x="153" y="3"/>
                  </a:cubicBezTo>
                  <a:cubicBezTo>
                    <a:pt x="152" y="3"/>
                    <a:pt x="152" y="3"/>
                    <a:pt x="152" y="3"/>
                  </a:cubicBezTo>
                  <a:close/>
                  <a:moveTo>
                    <a:pt x="199" y="3"/>
                  </a:moveTo>
                  <a:cubicBezTo>
                    <a:pt x="199" y="3"/>
                    <a:pt x="199" y="3"/>
                    <a:pt x="199" y="3"/>
                  </a:cubicBezTo>
                  <a:cubicBezTo>
                    <a:pt x="199" y="3"/>
                    <a:pt x="199" y="3"/>
                    <a:pt x="198" y="3"/>
                  </a:cubicBezTo>
                  <a:cubicBezTo>
                    <a:pt x="198" y="3"/>
                    <a:pt x="198" y="3"/>
                    <a:pt x="197" y="3"/>
                  </a:cubicBezTo>
                  <a:cubicBezTo>
                    <a:pt x="197" y="3"/>
                    <a:pt x="197" y="3"/>
                    <a:pt x="197" y="4"/>
                  </a:cubicBezTo>
                  <a:cubicBezTo>
                    <a:pt x="198" y="4"/>
                    <a:pt x="198" y="3"/>
                    <a:pt x="199" y="3"/>
                  </a:cubicBezTo>
                  <a:close/>
                  <a:moveTo>
                    <a:pt x="206" y="4"/>
                  </a:moveTo>
                  <a:cubicBezTo>
                    <a:pt x="206" y="4"/>
                    <a:pt x="206" y="5"/>
                    <a:pt x="206" y="5"/>
                  </a:cubicBezTo>
                  <a:cubicBezTo>
                    <a:pt x="206" y="5"/>
                    <a:pt x="206" y="5"/>
                    <a:pt x="206" y="5"/>
                  </a:cubicBezTo>
                  <a:cubicBezTo>
                    <a:pt x="207" y="5"/>
                    <a:pt x="207" y="5"/>
                    <a:pt x="207" y="5"/>
                  </a:cubicBezTo>
                  <a:cubicBezTo>
                    <a:pt x="207" y="5"/>
                    <a:pt x="207" y="5"/>
                    <a:pt x="207" y="4"/>
                  </a:cubicBezTo>
                  <a:cubicBezTo>
                    <a:pt x="207" y="4"/>
                    <a:pt x="207" y="4"/>
                    <a:pt x="207" y="4"/>
                  </a:cubicBezTo>
                  <a:cubicBezTo>
                    <a:pt x="207" y="4"/>
                    <a:pt x="207" y="4"/>
                    <a:pt x="206" y="4"/>
                  </a:cubicBezTo>
                  <a:cubicBezTo>
                    <a:pt x="206" y="4"/>
                    <a:pt x="206" y="4"/>
                    <a:pt x="206" y="4"/>
                  </a:cubicBezTo>
                  <a:close/>
                  <a:moveTo>
                    <a:pt x="107" y="4"/>
                  </a:moveTo>
                  <a:cubicBezTo>
                    <a:pt x="107" y="4"/>
                    <a:pt x="107" y="4"/>
                    <a:pt x="108" y="4"/>
                  </a:cubicBezTo>
                  <a:cubicBezTo>
                    <a:pt x="108" y="5"/>
                    <a:pt x="108" y="4"/>
                    <a:pt x="108" y="4"/>
                  </a:cubicBezTo>
                  <a:cubicBezTo>
                    <a:pt x="108" y="4"/>
                    <a:pt x="108" y="4"/>
                    <a:pt x="108" y="4"/>
                  </a:cubicBezTo>
                  <a:cubicBezTo>
                    <a:pt x="108" y="4"/>
                    <a:pt x="108" y="3"/>
                    <a:pt x="107" y="3"/>
                  </a:cubicBezTo>
                  <a:cubicBezTo>
                    <a:pt x="107" y="3"/>
                    <a:pt x="107" y="3"/>
                    <a:pt x="107" y="3"/>
                  </a:cubicBezTo>
                  <a:cubicBezTo>
                    <a:pt x="107" y="3"/>
                    <a:pt x="107" y="3"/>
                    <a:pt x="107" y="4"/>
                  </a:cubicBezTo>
                  <a:cubicBezTo>
                    <a:pt x="107" y="4"/>
                    <a:pt x="107" y="4"/>
                    <a:pt x="107" y="4"/>
                  </a:cubicBezTo>
                  <a:close/>
                  <a:moveTo>
                    <a:pt x="212" y="3"/>
                  </a:moveTo>
                  <a:cubicBezTo>
                    <a:pt x="212" y="3"/>
                    <a:pt x="212" y="3"/>
                    <a:pt x="212" y="3"/>
                  </a:cubicBezTo>
                  <a:cubicBezTo>
                    <a:pt x="212" y="3"/>
                    <a:pt x="212" y="3"/>
                    <a:pt x="212" y="3"/>
                  </a:cubicBezTo>
                  <a:cubicBezTo>
                    <a:pt x="212" y="3"/>
                    <a:pt x="212" y="3"/>
                    <a:pt x="212" y="3"/>
                  </a:cubicBezTo>
                  <a:cubicBezTo>
                    <a:pt x="213" y="3"/>
                    <a:pt x="213" y="3"/>
                    <a:pt x="213" y="3"/>
                  </a:cubicBezTo>
                  <a:cubicBezTo>
                    <a:pt x="213" y="3"/>
                    <a:pt x="212" y="3"/>
                    <a:pt x="212" y="3"/>
                  </a:cubicBezTo>
                  <a:cubicBezTo>
                    <a:pt x="212" y="3"/>
                    <a:pt x="212" y="3"/>
                    <a:pt x="212" y="3"/>
                  </a:cubicBezTo>
                  <a:close/>
                  <a:moveTo>
                    <a:pt x="96" y="5"/>
                  </a:moveTo>
                  <a:cubicBezTo>
                    <a:pt x="96" y="5"/>
                    <a:pt x="96" y="5"/>
                    <a:pt x="96" y="5"/>
                  </a:cubicBezTo>
                  <a:cubicBezTo>
                    <a:pt x="96" y="5"/>
                    <a:pt x="96" y="5"/>
                    <a:pt x="96" y="5"/>
                  </a:cubicBezTo>
                  <a:cubicBezTo>
                    <a:pt x="96" y="5"/>
                    <a:pt x="97" y="5"/>
                    <a:pt x="97" y="5"/>
                  </a:cubicBezTo>
                  <a:cubicBezTo>
                    <a:pt x="97" y="5"/>
                    <a:pt x="97" y="5"/>
                    <a:pt x="97" y="5"/>
                  </a:cubicBezTo>
                  <a:cubicBezTo>
                    <a:pt x="97" y="5"/>
                    <a:pt x="97" y="4"/>
                    <a:pt x="96" y="4"/>
                  </a:cubicBezTo>
                  <a:cubicBezTo>
                    <a:pt x="96" y="4"/>
                    <a:pt x="96" y="5"/>
                    <a:pt x="96" y="5"/>
                  </a:cubicBezTo>
                  <a:close/>
                  <a:moveTo>
                    <a:pt x="111" y="4"/>
                  </a:moveTo>
                  <a:cubicBezTo>
                    <a:pt x="111" y="4"/>
                    <a:pt x="110" y="4"/>
                    <a:pt x="110" y="4"/>
                  </a:cubicBezTo>
                  <a:cubicBezTo>
                    <a:pt x="110" y="5"/>
                    <a:pt x="110" y="5"/>
                    <a:pt x="111" y="5"/>
                  </a:cubicBezTo>
                  <a:cubicBezTo>
                    <a:pt x="111" y="5"/>
                    <a:pt x="111" y="5"/>
                    <a:pt x="111" y="5"/>
                  </a:cubicBezTo>
                  <a:cubicBezTo>
                    <a:pt x="111" y="5"/>
                    <a:pt x="111" y="4"/>
                    <a:pt x="111" y="4"/>
                  </a:cubicBezTo>
                  <a:cubicBezTo>
                    <a:pt x="111" y="4"/>
                    <a:pt x="111" y="4"/>
                    <a:pt x="111" y="4"/>
                  </a:cubicBezTo>
                  <a:close/>
                  <a:moveTo>
                    <a:pt x="113" y="4"/>
                  </a:moveTo>
                  <a:cubicBezTo>
                    <a:pt x="113" y="4"/>
                    <a:pt x="113" y="4"/>
                    <a:pt x="113" y="5"/>
                  </a:cubicBezTo>
                  <a:cubicBezTo>
                    <a:pt x="114" y="5"/>
                    <a:pt x="114" y="5"/>
                    <a:pt x="114" y="4"/>
                  </a:cubicBezTo>
                  <a:cubicBezTo>
                    <a:pt x="114" y="4"/>
                    <a:pt x="114" y="4"/>
                    <a:pt x="114" y="4"/>
                  </a:cubicBezTo>
                  <a:cubicBezTo>
                    <a:pt x="114" y="4"/>
                    <a:pt x="114" y="4"/>
                    <a:pt x="114" y="4"/>
                  </a:cubicBezTo>
                  <a:cubicBezTo>
                    <a:pt x="114" y="4"/>
                    <a:pt x="114" y="4"/>
                    <a:pt x="114" y="4"/>
                  </a:cubicBezTo>
                  <a:cubicBezTo>
                    <a:pt x="113" y="4"/>
                    <a:pt x="113" y="4"/>
                    <a:pt x="113" y="4"/>
                  </a:cubicBezTo>
                  <a:close/>
                  <a:moveTo>
                    <a:pt x="145" y="4"/>
                  </a:moveTo>
                  <a:cubicBezTo>
                    <a:pt x="144" y="4"/>
                    <a:pt x="144" y="4"/>
                    <a:pt x="144" y="4"/>
                  </a:cubicBezTo>
                  <a:cubicBezTo>
                    <a:pt x="144" y="4"/>
                    <a:pt x="144" y="5"/>
                    <a:pt x="144" y="5"/>
                  </a:cubicBezTo>
                  <a:cubicBezTo>
                    <a:pt x="144" y="5"/>
                    <a:pt x="144" y="5"/>
                    <a:pt x="144" y="5"/>
                  </a:cubicBezTo>
                  <a:cubicBezTo>
                    <a:pt x="144" y="4"/>
                    <a:pt x="145" y="4"/>
                    <a:pt x="145" y="4"/>
                  </a:cubicBezTo>
                  <a:cubicBezTo>
                    <a:pt x="145" y="4"/>
                    <a:pt x="145" y="4"/>
                    <a:pt x="145" y="4"/>
                  </a:cubicBezTo>
                  <a:cubicBezTo>
                    <a:pt x="145" y="4"/>
                    <a:pt x="145" y="4"/>
                    <a:pt x="145" y="4"/>
                  </a:cubicBezTo>
                  <a:close/>
                  <a:moveTo>
                    <a:pt x="147" y="2"/>
                  </a:moveTo>
                  <a:cubicBezTo>
                    <a:pt x="147" y="2"/>
                    <a:pt x="147" y="2"/>
                    <a:pt x="147" y="2"/>
                  </a:cubicBezTo>
                  <a:cubicBezTo>
                    <a:pt x="147" y="2"/>
                    <a:pt x="148" y="2"/>
                    <a:pt x="148" y="2"/>
                  </a:cubicBezTo>
                  <a:cubicBezTo>
                    <a:pt x="148" y="2"/>
                    <a:pt x="148" y="2"/>
                    <a:pt x="148" y="2"/>
                  </a:cubicBezTo>
                  <a:cubicBezTo>
                    <a:pt x="148" y="2"/>
                    <a:pt x="148" y="2"/>
                    <a:pt x="148" y="2"/>
                  </a:cubicBezTo>
                  <a:cubicBezTo>
                    <a:pt x="148" y="1"/>
                    <a:pt x="148" y="2"/>
                    <a:pt x="148" y="2"/>
                  </a:cubicBezTo>
                  <a:cubicBezTo>
                    <a:pt x="147" y="2"/>
                    <a:pt x="147" y="2"/>
                    <a:pt x="147" y="2"/>
                  </a:cubicBezTo>
                  <a:close/>
                  <a:moveTo>
                    <a:pt x="158" y="5"/>
                  </a:moveTo>
                  <a:cubicBezTo>
                    <a:pt x="158" y="5"/>
                    <a:pt x="158" y="5"/>
                    <a:pt x="159" y="5"/>
                  </a:cubicBezTo>
                  <a:cubicBezTo>
                    <a:pt x="159" y="5"/>
                    <a:pt x="159" y="5"/>
                    <a:pt x="159" y="5"/>
                  </a:cubicBezTo>
                  <a:cubicBezTo>
                    <a:pt x="159" y="5"/>
                    <a:pt x="159" y="5"/>
                    <a:pt x="159" y="4"/>
                  </a:cubicBezTo>
                  <a:cubicBezTo>
                    <a:pt x="159" y="4"/>
                    <a:pt x="159" y="4"/>
                    <a:pt x="159" y="4"/>
                  </a:cubicBezTo>
                  <a:cubicBezTo>
                    <a:pt x="159" y="4"/>
                    <a:pt x="158" y="5"/>
                    <a:pt x="158" y="5"/>
                  </a:cubicBezTo>
                  <a:close/>
                  <a:moveTo>
                    <a:pt x="83" y="4"/>
                  </a:moveTo>
                  <a:cubicBezTo>
                    <a:pt x="83" y="4"/>
                    <a:pt x="83" y="4"/>
                    <a:pt x="83" y="5"/>
                  </a:cubicBezTo>
                  <a:cubicBezTo>
                    <a:pt x="83" y="5"/>
                    <a:pt x="83" y="5"/>
                    <a:pt x="83" y="5"/>
                  </a:cubicBezTo>
                  <a:cubicBezTo>
                    <a:pt x="83" y="5"/>
                    <a:pt x="83" y="5"/>
                    <a:pt x="83" y="5"/>
                  </a:cubicBezTo>
                  <a:cubicBezTo>
                    <a:pt x="83" y="4"/>
                    <a:pt x="83" y="4"/>
                    <a:pt x="83" y="4"/>
                  </a:cubicBezTo>
                  <a:cubicBezTo>
                    <a:pt x="83" y="4"/>
                    <a:pt x="83" y="4"/>
                    <a:pt x="83" y="4"/>
                  </a:cubicBezTo>
                  <a:cubicBezTo>
                    <a:pt x="83" y="4"/>
                    <a:pt x="83" y="4"/>
                    <a:pt x="83" y="4"/>
                  </a:cubicBezTo>
                  <a:close/>
                  <a:moveTo>
                    <a:pt x="45" y="5"/>
                  </a:moveTo>
                  <a:cubicBezTo>
                    <a:pt x="44" y="5"/>
                    <a:pt x="44" y="5"/>
                    <a:pt x="44" y="5"/>
                  </a:cubicBezTo>
                  <a:cubicBezTo>
                    <a:pt x="44" y="5"/>
                    <a:pt x="44" y="5"/>
                    <a:pt x="44" y="5"/>
                  </a:cubicBezTo>
                  <a:cubicBezTo>
                    <a:pt x="44" y="5"/>
                    <a:pt x="44" y="5"/>
                    <a:pt x="44" y="5"/>
                  </a:cubicBezTo>
                  <a:cubicBezTo>
                    <a:pt x="44" y="5"/>
                    <a:pt x="44" y="5"/>
                    <a:pt x="44" y="5"/>
                  </a:cubicBezTo>
                  <a:cubicBezTo>
                    <a:pt x="44" y="5"/>
                    <a:pt x="45" y="5"/>
                    <a:pt x="45" y="5"/>
                  </a:cubicBezTo>
                  <a:cubicBezTo>
                    <a:pt x="45" y="5"/>
                    <a:pt x="45" y="5"/>
                    <a:pt x="45" y="5"/>
                  </a:cubicBezTo>
                  <a:close/>
                  <a:moveTo>
                    <a:pt x="136" y="5"/>
                  </a:moveTo>
                  <a:cubicBezTo>
                    <a:pt x="136" y="5"/>
                    <a:pt x="137" y="5"/>
                    <a:pt x="137" y="5"/>
                  </a:cubicBezTo>
                  <a:cubicBezTo>
                    <a:pt x="137" y="5"/>
                    <a:pt x="137" y="5"/>
                    <a:pt x="137" y="4"/>
                  </a:cubicBezTo>
                  <a:cubicBezTo>
                    <a:pt x="137" y="4"/>
                    <a:pt x="137" y="4"/>
                    <a:pt x="137" y="4"/>
                  </a:cubicBezTo>
                  <a:cubicBezTo>
                    <a:pt x="137" y="4"/>
                    <a:pt x="136" y="4"/>
                    <a:pt x="136" y="5"/>
                  </a:cubicBezTo>
                  <a:close/>
                  <a:moveTo>
                    <a:pt x="85" y="6"/>
                  </a:moveTo>
                  <a:cubicBezTo>
                    <a:pt x="85" y="6"/>
                    <a:pt x="85" y="6"/>
                    <a:pt x="85" y="6"/>
                  </a:cubicBezTo>
                  <a:cubicBezTo>
                    <a:pt x="85" y="6"/>
                    <a:pt x="85" y="6"/>
                    <a:pt x="85" y="5"/>
                  </a:cubicBezTo>
                  <a:cubicBezTo>
                    <a:pt x="85" y="5"/>
                    <a:pt x="85" y="5"/>
                    <a:pt x="85" y="5"/>
                  </a:cubicBezTo>
                  <a:cubicBezTo>
                    <a:pt x="84" y="6"/>
                    <a:pt x="84" y="6"/>
                    <a:pt x="84" y="6"/>
                  </a:cubicBezTo>
                  <a:cubicBezTo>
                    <a:pt x="84" y="6"/>
                    <a:pt x="85" y="6"/>
                    <a:pt x="85" y="6"/>
                  </a:cubicBezTo>
                  <a:close/>
                  <a:moveTo>
                    <a:pt x="80" y="5"/>
                  </a:moveTo>
                  <a:cubicBezTo>
                    <a:pt x="80" y="5"/>
                    <a:pt x="80" y="5"/>
                    <a:pt x="80" y="5"/>
                  </a:cubicBezTo>
                  <a:cubicBezTo>
                    <a:pt x="80" y="5"/>
                    <a:pt x="80" y="6"/>
                    <a:pt x="81" y="6"/>
                  </a:cubicBezTo>
                  <a:cubicBezTo>
                    <a:pt x="81" y="6"/>
                    <a:pt x="81" y="6"/>
                    <a:pt x="81" y="5"/>
                  </a:cubicBezTo>
                  <a:cubicBezTo>
                    <a:pt x="81" y="5"/>
                    <a:pt x="81" y="5"/>
                    <a:pt x="81" y="5"/>
                  </a:cubicBezTo>
                  <a:cubicBezTo>
                    <a:pt x="81" y="5"/>
                    <a:pt x="81" y="5"/>
                    <a:pt x="80" y="5"/>
                  </a:cubicBezTo>
                  <a:close/>
                  <a:moveTo>
                    <a:pt x="197" y="1"/>
                  </a:moveTo>
                  <a:cubicBezTo>
                    <a:pt x="197" y="2"/>
                    <a:pt x="197" y="2"/>
                    <a:pt x="197" y="2"/>
                  </a:cubicBezTo>
                  <a:cubicBezTo>
                    <a:pt x="197" y="2"/>
                    <a:pt x="197" y="2"/>
                    <a:pt x="197" y="2"/>
                  </a:cubicBezTo>
                  <a:cubicBezTo>
                    <a:pt x="197" y="2"/>
                    <a:pt x="197" y="2"/>
                    <a:pt x="197" y="2"/>
                  </a:cubicBezTo>
                  <a:cubicBezTo>
                    <a:pt x="197" y="2"/>
                    <a:pt x="198" y="2"/>
                    <a:pt x="198" y="2"/>
                  </a:cubicBezTo>
                  <a:cubicBezTo>
                    <a:pt x="198" y="2"/>
                    <a:pt x="197" y="1"/>
                    <a:pt x="197" y="1"/>
                  </a:cubicBezTo>
                  <a:cubicBezTo>
                    <a:pt x="197" y="1"/>
                    <a:pt x="197" y="1"/>
                    <a:pt x="197" y="1"/>
                  </a:cubicBezTo>
                  <a:close/>
                  <a:moveTo>
                    <a:pt x="158" y="5"/>
                  </a:moveTo>
                  <a:cubicBezTo>
                    <a:pt x="158" y="5"/>
                    <a:pt x="158" y="5"/>
                    <a:pt x="158" y="5"/>
                  </a:cubicBezTo>
                  <a:cubicBezTo>
                    <a:pt x="157" y="5"/>
                    <a:pt x="157" y="5"/>
                    <a:pt x="157" y="5"/>
                  </a:cubicBezTo>
                  <a:cubicBezTo>
                    <a:pt x="157" y="5"/>
                    <a:pt x="158" y="5"/>
                    <a:pt x="158" y="5"/>
                  </a:cubicBezTo>
                  <a:cubicBezTo>
                    <a:pt x="158" y="5"/>
                    <a:pt x="158" y="5"/>
                    <a:pt x="158" y="5"/>
                  </a:cubicBezTo>
                  <a:cubicBezTo>
                    <a:pt x="158" y="5"/>
                    <a:pt x="158" y="5"/>
                    <a:pt x="158" y="5"/>
                  </a:cubicBezTo>
                  <a:cubicBezTo>
                    <a:pt x="158" y="5"/>
                    <a:pt x="158" y="5"/>
                    <a:pt x="158" y="5"/>
                  </a:cubicBezTo>
                  <a:cubicBezTo>
                    <a:pt x="158" y="5"/>
                    <a:pt x="158" y="5"/>
                    <a:pt x="158" y="5"/>
                  </a:cubicBezTo>
                  <a:close/>
                  <a:moveTo>
                    <a:pt x="125" y="6"/>
                  </a:moveTo>
                  <a:cubicBezTo>
                    <a:pt x="125" y="6"/>
                    <a:pt x="125" y="6"/>
                    <a:pt x="125" y="6"/>
                  </a:cubicBezTo>
                  <a:cubicBezTo>
                    <a:pt x="125" y="6"/>
                    <a:pt x="125" y="6"/>
                    <a:pt x="125" y="6"/>
                  </a:cubicBezTo>
                  <a:cubicBezTo>
                    <a:pt x="125" y="6"/>
                    <a:pt x="125" y="6"/>
                    <a:pt x="125" y="6"/>
                  </a:cubicBezTo>
                  <a:cubicBezTo>
                    <a:pt x="125" y="6"/>
                    <a:pt x="125" y="6"/>
                    <a:pt x="125" y="6"/>
                  </a:cubicBezTo>
                  <a:close/>
                  <a:moveTo>
                    <a:pt x="135" y="2"/>
                  </a:moveTo>
                  <a:cubicBezTo>
                    <a:pt x="135" y="2"/>
                    <a:pt x="135" y="2"/>
                    <a:pt x="135" y="2"/>
                  </a:cubicBezTo>
                  <a:cubicBezTo>
                    <a:pt x="135" y="2"/>
                    <a:pt x="135" y="2"/>
                    <a:pt x="135" y="2"/>
                  </a:cubicBezTo>
                  <a:cubicBezTo>
                    <a:pt x="135" y="2"/>
                    <a:pt x="135" y="2"/>
                    <a:pt x="135" y="2"/>
                  </a:cubicBezTo>
                  <a:cubicBezTo>
                    <a:pt x="135" y="2"/>
                    <a:pt x="135" y="2"/>
                    <a:pt x="135" y="2"/>
                  </a:cubicBezTo>
                  <a:cubicBezTo>
                    <a:pt x="135" y="2"/>
                    <a:pt x="135" y="2"/>
                    <a:pt x="135" y="2"/>
                  </a:cubicBezTo>
                  <a:cubicBezTo>
                    <a:pt x="135" y="2"/>
                    <a:pt x="135" y="2"/>
                    <a:pt x="135" y="2"/>
                  </a:cubicBezTo>
                  <a:close/>
                  <a:moveTo>
                    <a:pt x="162" y="3"/>
                  </a:moveTo>
                  <a:cubicBezTo>
                    <a:pt x="162" y="3"/>
                    <a:pt x="162" y="3"/>
                    <a:pt x="162" y="3"/>
                  </a:cubicBezTo>
                  <a:cubicBezTo>
                    <a:pt x="162" y="3"/>
                    <a:pt x="162" y="3"/>
                    <a:pt x="162" y="3"/>
                  </a:cubicBezTo>
                  <a:cubicBezTo>
                    <a:pt x="163" y="3"/>
                    <a:pt x="162" y="3"/>
                    <a:pt x="162" y="3"/>
                  </a:cubicBezTo>
                  <a:cubicBezTo>
                    <a:pt x="162" y="3"/>
                    <a:pt x="162" y="3"/>
                    <a:pt x="162" y="3"/>
                  </a:cubicBezTo>
                  <a:close/>
                  <a:moveTo>
                    <a:pt x="154" y="3"/>
                  </a:moveTo>
                  <a:cubicBezTo>
                    <a:pt x="154" y="3"/>
                    <a:pt x="154" y="4"/>
                    <a:pt x="154" y="4"/>
                  </a:cubicBezTo>
                  <a:cubicBezTo>
                    <a:pt x="154" y="4"/>
                    <a:pt x="154" y="4"/>
                    <a:pt x="155" y="4"/>
                  </a:cubicBezTo>
                  <a:cubicBezTo>
                    <a:pt x="155" y="4"/>
                    <a:pt x="155" y="4"/>
                    <a:pt x="155" y="4"/>
                  </a:cubicBezTo>
                  <a:cubicBezTo>
                    <a:pt x="155" y="3"/>
                    <a:pt x="155" y="3"/>
                    <a:pt x="155" y="3"/>
                  </a:cubicBezTo>
                  <a:cubicBezTo>
                    <a:pt x="155" y="3"/>
                    <a:pt x="154" y="3"/>
                    <a:pt x="154" y="3"/>
                  </a:cubicBezTo>
                  <a:cubicBezTo>
                    <a:pt x="154" y="3"/>
                    <a:pt x="154" y="3"/>
                    <a:pt x="154" y="3"/>
                  </a:cubicBezTo>
                  <a:close/>
                  <a:moveTo>
                    <a:pt x="113" y="2"/>
                  </a:moveTo>
                  <a:cubicBezTo>
                    <a:pt x="113" y="2"/>
                    <a:pt x="113" y="2"/>
                    <a:pt x="113" y="2"/>
                  </a:cubicBezTo>
                  <a:cubicBezTo>
                    <a:pt x="112" y="3"/>
                    <a:pt x="113" y="3"/>
                    <a:pt x="113" y="3"/>
                  </a:cubicBezTo>
                  <a:cubicBezTo>
                    <a:pt x="113" y="3"/>
                    <a:pt x="113" y="3"/>
                    <a:pt x="113" y="3"/>
                  </a:cubicBezTo>
                  <a:cubicBezTo>
                    <a:pt x="113" y="3"/>
                    <a:pt x="113" y="2"/>
                    <a:pt x="113" y="2"/>
                  </a:cubicBezTo>
                  <a:close/>
                  <a:moveTo>
                    <a:pt x="47" y="6"/>
                  </a:moveTo>
                  <a:cubicBezTo>
                    <a:pt x="47" y="6"/>
                    <a:pt x="47" y="6"/>
                    <a:pt x="47" y="6"/>
                  </a:cubicBezTo>
                  <a:cubicBezTo>
                    <a:pt x="47" y="7"/>
                    <a:pt x="47" y="6"/>
                    <a:pt x="47" y="6"/>
                  </a:cubicBezTo>
                  <a:cubicBezTo>
                    <a:pt x="47" y="6"/>
                    <a:pt x="47" y="6"/>
                    <a:pt x="47" y="6"/>
                  </a:cubicBezTo>
                  <a:cubicBezTo>
                    <a:pt x="47" y="6"/>
                    <a:pt x="47" y="6"/>
                    <a:pt x="47" y="6"/>
                  </a:cubicBezTo>
                  <a:close/>
                  <a:moveTo>
                    <a:pt x="110" y="3"/>
                  </a:moveTo>
                  <a:cubicBezTo>
                    <a:pt x="110" y="3"/>
                    <a:pt x="110" y="3"/>
                    <a:pt x="110" y="3"/>
                  </a:cubicBezTo>
                  <a:cubicBezTo>
                    <a:pt x="110" y="3"/>
                    <a:pt x="110" y="3"/>
                    <a:pt x="110" y="3"/>
                  </a:cubicBezTo>
                  <a:cubicBezTo>
                    <a:pt x="110" y="3"/>
                    <a:pt x="110" y="2"/>
                    <a:pt x="110" y="2"/>
                  </a:cubicBezTo>
                  <a:cubicBezTo>
                    <a:pt x="110" y="2"/>
                    <a:pt x="110" y="2"/>
                    <a:pt x="110" y="3"/>
                  </a:cubicBezTo>
                  <a:close/>
                  <a:moveTo>
                    <a:pt x="38" y="4"/>
                  </a:moveTo>
                  <a:cubicBezTo>
                    <a:pt x="38" y="4"/>
                    <a:pt x="38" y="4"/>
                    <a:pt x="38" y="4"/>
                  </a:cubicBezTo>
                  <a:cubicBezTo>
                    <a:pt x="38" y="4"/>
                    <a:pt x="38" y="4"/>
                    <a:pt x="38" y="4"/>
                  </a:cubicBezTo>
                  <a:cubicBezTo>
                    <a:pt x="38" y="4"/>
                    <a:pt x="38" y="4"/>
                    <a:pt x="38" y="4"/>
                  </a:cubicBezTo>
                  <a:cubicBezTo>
                    <a:pt x="38" y="4"/>
                    <a:pt x="38" y="4"/>
                    <a:pt x="38" y="4"/>
                  </a:cubicBezTo>
                  <a:cubicBezTo>
                    <a:pt x="38" y="4"/>
                    <a:pt x="38" y="4"/>
                    <a:pt x="38" y="4"/>
                  </a:cubicBezTo>
                  <a:close/>
                  <a:moveTo>
                    <a:pt x="16" y="4"/>
                  </a:move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lose/>
                  <a:moveTo>
                    <a:pt x="206" y="3"/>
                  </a:moveTo>
                  <a:cubicBezTo>
                    <a:pt x="206" y="3"/>
                    <a:pt x="206" y="3"/>
                    <a:pt x="206" y="3"/>
                  </a:cubicBezTo>
                  <a:cubicBezTo>
                    <a:pt x="206" y="3"/>
                    <a:pt x="206" y="3"/>
                    <a:pt x="206" y="3"/>
                  </a:cubicBezTo>
                  <a:cubicBezTo>
                    <a:pt x="206" y="3"/>
                    <a:pt x="206" y="3"/>
                    <a:pt x="206" y="3"/>
                  </a:cubicBezTo>
                  <a:cubicBezTo>
                    <a:pt x="206" y="3"/>
                    <a:pt x="206" y="3"/>
                    <a:pt x="206" y="3"/>
                  </a:cubicBezTo>
                  <a:close/>
                  <a:moveTo>
                    <a:pt x="205" y="4"/>
                  </a:moveTo>
                  <a:cubicBezTo>
                    <a:pt x="205" y="4"/>
                    <a:pt x="205" y="4"/>
                    <a:pt x="205" y="4"/>
                  </a:cubicBezTo>
                  <a:cubicBezTo>
                    <a:pt x="205" y="4"/>
                    <a:pt x="205" y="4"/>
                    <a:pt x="205" y="4"/>
                  </a:cubicBezTo>
                  <a:cubicBezTo>
                    <a:pt x="205" y="4"/>
                    <a:pt x="205" y="4"/>
                    <a:pt x="205" y="4"/>
                  </a:cubicBezTo>
                  <a:close/>
                  <a:moveTo>
                    <a:pt x="201" y="5"/>
                  </a:moveTo>
                  <a:cubicBezTo>
                    <a:pt x="201" y="5"/>
                    <a:pt x="201" y="5"/>
                    <a:pt x="201" y="5"/>
                  </a:cubicBezTo>
                  <a:cubicBezTo>
                    <a:pt x="201" y="5"/>
                    <a:pt x="201" y="5"/>
                    <a:pt x="201" y="5"/>
                  </a:cubicBezTo>
                  <a:cubicBezTo>
                    <a:pt x="201" y="5"/>
                    <a:pt x="201" y="5"/>
                    <a:pt x="201" y="5"/>
                  </a:cubicBezTo>
                  <a:cubicBezTo>
                    <a:pt x="201" y="5"/>
                    <a:pt x="201" y="5"/>
                    <a:pt x="201" y="5"/>
                  </a:cubicBezTo>
                  <a:close/>
                  <a:moveTo>
                    <a:pt x="200" y="1"/>
                  </a:moveTo>
                  <a:cubicBezTo>
                    <a:pt x="200" y="1"/>
                    <a:pt x="200" y="1"/>
                    <a:pt x="200" y="1"/>
                  </a:cubicBezTo>
                  <a:cubicBezTo>
                    <a:pt x="200" y="1"/>
                    <a:pt x="200" y="1"/>
                    <a:pt x="200" y="1"/>
                  </a:cubicBezTo>
                  <a:cubicBezTo>
                    <a:pt x="200" y="1"/>
                    <a:pt x="200" y="1"/>
                    <a:pt x="200" y="1"/>
                  </a:cubicBezTo>
                  <a:close/>
                  <a:moveTo>
                    <a:pt x="183" y="5"/>
                  </a:moveTo>
                  <a:cubicBezTo>
                    <a:pt x="183" y="5"/>
                    <a:pt x="183" y="5"/>
                    <a:pt x="183" y="5"/>
                  </a:cubicBezTo>
                  <a:cubicBezTo>
                    <a:pt x="183" y="5"/>
                    <a:pt x="183" y="5"/>
                    <a:pt x="183" y="5"/>
                  </a:cubicBezTo>
                  <a:cubicBezTo>
                    <a:pt x="183" y="5"/>
                    <a:pt x="183" y="5"/>
                    <a:pt x="183" y="5"/>
                  </a:cubicBezTo>
                  <a:cubicBezTo>
                    <a:pt x="183" y="5"/>
                    <a:pt x="182" y="5"/>
                    <a:pt x="183" y="5"/>
                  </a:cubicBezTo>
                  <a:close/>
                  <a:moveTo>
                    <a:pt x="171" y="3"/>
                  </a:moveTo>
                  <a:cubicBezTo>
                    <a:pt x="171" y="2"/>
                    <a:pt x="171" y="2"/>
                    <a:pt x="171" y="3"/>
                  </a:cubicBezTo>
                  <a:cubicBezTo>
                    <a:pt x="171" y="3"/>
                    <a:pt x="171" y="3"/>
                    <a:pt x="171" y="3"/>
                  </a:cubicBezTo>
                  <a:cubicBezTo>
                    <a:pt x="171" y="3"/>
                    <a:pt x="171" y="3"/>
                    <a:pt x="171" y="3"/>
                  </a:cubicBezTo>
                  <a:cubicBezTo>
                    <a:pt x="171" y="3"/>
                    <a:pt x="171" y="3"/>
                    <a:pt x="171" y="3"/>
                  </a:cubicBezTo>
                  <a:close/>
                  <a:moveTo>
                    <a:pt x="157" y="5"/>
                  </a:moveTo>
                  <a:cubicBezTo>
                    <a:pt x="157" y="5"/>
                    <a:pt x="157" y="5"/>
                    <a:pt x="157" y="5"/>
                  </a:cubicBezTo>
                  <a:cubicBezTo>
                    <a:pt x="157" y="5"/>
                    <a:pt x="157" y="5"/>
                    <a:pt x="157" y="5"/>
                  </a:cubicBezTo>
                  <a:cubicBezTo>
                    <a:pt x="157" y="5"/>
                    <a:pt x="157" y="5"/>
                    <a:pt x="157" y="5"/>
                  </a:cubicBezTo>
                  <a:cubicBezTo>
                    <a:pt x="157" y="5"/>
                    <a:pt x="157" y="5"/>
                    <a:pt x="157" y="5"/>
                  </a:cubicBezTo>
                  <a:cubicBezTo>
                    <a:pt x="157" y="5"/>
                    <a:pt x="157" y="5"/>
                    <a:pt x="157" y="5"/>
                  </a:cubicBezTo>
                  <a:close/>
                  <a:moveTo>
                    <a:pt x="149" y="3"/>
                  </a:moveTo>
                  <a:cubicBezTo>
                    <a:pt x="149" y="3"/>
                    <a:pt x="150" y="3"/>
                    <a:pt x="150" y="3"/>
                  </a:cubicBezTo>
                  <a:cubicBezTo>
                    <a:pt x="150" y="3"/>
                    <a:pt x="150" y="3"/>
                    <a:pt x="150" y="3"/>
                  </a:cubicBezTo>
                  <a:cubicBezTo>
                    <a:pt x="150" y="3"/>
                    <a:pt x="150" y="3"/>
                    <a:pt x="149" y="3"/>
                  </a:cubicBezTo>
                  <a:cubicBezTo>
                    <a:pt x="149" y="3"/>
                    <a:pt x="149" y="3"/>
                    <a:pt x="149" y="3"/>
                  </a:cubicBezTo>
                  <a:close/>
                  <a:moveTo>
                    <a:pt x="148" y="5"/>
                  </a:moveTo>
                  <a:cubicBezTo>
                    <a:pt x="148" y="5"/>
                    <a:pt x="148" y="5"/>
                    <a:pt x="148" y="5"/>
                  </a:cubicBezTo>
                  <a:cubicBezTo>
                    <a:pt x="148" y="5"/>
                    <a:pt x="148" y="5"/>
                    <a:pt x="148" y="5"/>
                  </a:cubicBezTo>
                  <a:cubicBezTo>
                    <a:pt x="148" y="5"/>
                    <a:pt x="148" y="5"/>
                    <a:pt x="148" y="4"/>
                  </a:cubicBezTo>
                  <a:cubicBezTo>
                    <a:pt x="148" y="4"/>
                    <a:pt x="148" y="4"/>
                    <a:pt x="148" y="5"/>
                  </a:cubicBezTo>
                  <a:close/>
                  <a:moveTo>
                    <a:pt x="138" y="5"/>
                  </a:moveTo>
                  <a:cubicBezTo>
                    <a:pt x="138" y="5"/>
                    <a:pt x="138" y="5"/>
                    <a:pt x="138" y="5"/>
                  </a:cubicBezTo>
                  <a:cubicBezTo>
                    <a:pt x="138" y="5"/>
                    <a:pt x="138" y="5"/>
                    <a:pt x="138" y="5"/>
                  </a:cubicBezTo>
                  <a:cubicBezTo>
                    <a:pt x="138" y="5"/>
                    <a:pt x="138" y="5"/>
                    <a:pt x="138" y="5"/>
                  </a:cubicBezTo>
                  <a:cubicBezTo>
                    <a:pt x="138" y="5"/>
                    <a:pt x="138" y="5"/>
                    <a:pt x="138" y="5"/>
                  </a:cubicBezTo>
                  <a:close/>
                  <a:moveTo>
                    <a:pt x="135" y="6"/>
                  </a:moveTo>
                  <a:cubicBezTo>
                    <a:pt x="135" y="6"/>
                    <a:pt x="135" y="6"/>
                    <a:pt x="135" y="6"/>
                  </a:cubicBezTo>
                  <a:cubicBezTo>
                    <a:pt x="135" y="5"/>
                    <a:pt x="135" y="5"/>
                    <a:pt x="135" y="5"/>
                  </a:cubicBezTo>
                  <a:cubicBezTo>
                    <a:pt x="135" y="6"/>
                    <a:pt x="135" y="6"/>
                    <a:pt x="135" y="6"/>
                  </a:cubicBezTo>
                  <a:cubicBezTo>
                    <a:pt x="135" y="6"/>
                    <a:pt x="135" y="6"/>
                    <a:pt x="135" y="6"/>
                  </a:cubicBezTo>
                  <a:close/>
                  <a:moveTo>
                    <a:pt x="128" y="3"/>
                  </a:moveTo>
                  <a:cubicBezTo>
                    <a:pt x="128" y="4"/>
                    <a:pt x="128" y="4"/>
                    <a:pt x="128" y="4"/>
                  </a:cubicBezTo>
                  <a:cubicBezTo>
                    <a:pt x="128" y="4"/>
                    <a:pt x="128" y="4"/>
                    <a:pt x="128" y="4"/>
                  </a:cubicBezTo>
                  <a:lnTo>
                    <a:pt x="128" y="3"/>
                  </a:lnTo>
                  <a:close/>
                  <a:moveTo>
                    <a:pt x="125" y="3"/>
                  </a:moveTo>
                  <a:cubicBezTo>
                    <a:pt x="125" y="3"/>
                    <a:pt x="125" y="3"/>
                    <a:pt x="125" y="3"/>
                  </a:cubicBezTo>
                  <a:cubicBezTo>
                    <a:pt x="125" y="3"/>
                    <a:pt x="125" y="3"/>
                    <a:pt x="125" y="3"/>
                  </a:cubicBezTo>
                  <a:cubicBezTo>
                    <a:pt x="125" y="3"/>
                    <a:pt x="125" y="3"/>
                    <a:pt x="125" y="3"/>
                  </a:cubicBezTo>
                  <a:cubicBezTo>
                    <a:pt x="125" y="3"/>
                    <a:pt x="125" y="3"/>
                    <a:pt x="125" y="3"/>
                  </a:cubicBezTo>
                  <a:close/>
                  <a:moveTo>
                    <a:pt x="121" y="4"/>
                  </a:moveTo>
                  <a:cubicBezTo>
                    <a:pt x="121" y="4"/>
                    <a:pt x="121" y="4"/>
                    <a:pt x="121" y="4"/>
                  </a:cubicBezTo>
                  <a:cubicBezTo>
                    <a:pt x="121" y="4"/>
                    <a:pt x="121" y="4"/>
                    <a:pt x="121" y="4"/>
                  </a:cubicBezTo>
                  <a:cubicBezTo>
                    <a:pt x="121" y="4"/>
                    <a:pt x="121" y="4"/>
                    <a:pt x="121" y="4"/>
                  </a:cubicBezTo>
                  <a:cubicBezTo>
                    <a:pt x="121" y="4"/>
                    <a:pt x="121" y="4"/>
                    <a:pt x="121" y="4"/>
                  </a:cubicBezTo>
                  <a:close/>
                  <a:moveTo>
                    <a:pt x="99" y="3"/>
                  </a:moveTo>
                  <a:cubicBezTo>
                    <a:pt x="99" y="3"/>
                    <a:pt x="99" y="3"/>
                    <a:pt x="99" y="3"/>
                  </a:cubicBezTo>
                  <a:cubicBezTo>
                    <a:pt x="99" y="3"/>
                    <a:pt x="99" y="3"/>
                    <a:pt x="100" y="3"/>
                  </a:cubicBezTo>
                  <a:cubicBezTo>
                    <a:pt x="100" y="3"/>
                    <a:pt x="99" y="3"/>
                    <a:pt x="99" y="3"/>
                  </a:cubicBezTo>
                  <a:cubicBezTo>
                    <a:pt x="99" y="3"/>
                    <a:pt x="99" y="3"/>
                    <a:pt x="99" y="3"/>
                  </a:cubicBezTo>
                  <a:close/>
                  <a:moveTo>
                    <a:pt x="91" y="6"/>
                  </a:moveTo>
                  <a:cubicBezTo>
                    <a:pt x="91" y="6"/>
                    <a:pt x="91" y="6"/>
                    <a:pt x="91" y="6"/>
                  </a:cubicBezTo>
                  <a:cubicBezTo>
                    <a:pt x="91" y="6"/>
                    <a:pt x="91" y="6"/>
                    <a:pt x="91" y="6"/>
                  </a:cubicBezTo>
                  <a:cubicBezTo>
                    <a:pt x="91" y="6"/>
                    <a:pt x="91" y="6"/>
                    <a:pt x="91" y="6"/>
                  </a:cubicBezTo>
                  <a:cubicBezTo>
                    <a:pt x="91" y="6"/>
                    <a:pt x="91" y="6"/>
                    <a:pt x="91" y="6"/>
                  </a:cubicBezTo>
                  <a:close/>
                  <a:moveTo>
                    <a:pt x="91" y="5"/>
                  </a:moveTo>
                  <a:cubicBezTo>
                    <a:pt x="91" y="5"/>
                    <a:pt x="91" y="5"/>
                    <a:pt x="91" y="5"/>
                  </a:cubicBezTo>
                  <a:cubicBezTo>
                    <a:pt x="91" y="5"/>
                    <a:pt x="91" y="5"/>
                    <a:pt x="91" y="5"/>
                  </a:cubicBezTo>
                  <a:cubicBezTo>
                    <a:pt x="91" y="5"/>
                    <a:pt x="91" y="5"/>
                    <a:pt x="91" y="5"/>
                  </a:cubicBezTo>
                  <a:cubicBezTo>
                    <a:pt x="91" y="5"/>
                    <a:pt x="91" y="5"/>
                    <a:pt x="91" y="5"/>
                  </a:cubicBezTo>
                  <a:close/>
                  <a:moveTo>
                    <a:pt x="72" y="4"/>
                  </a:moveTo>
                  <a:cubicBezTo>
                    <a:pt x="72" y="4"/>
                    <a:pt x="72" y="4"/>
                    <a:pt x="72" y="4"/>
                  </a:cubicBezTo>
                  <a:cubicBezTo>
                    <a:pt x="72" y="4"/>
                    <a:pt x="72" y="4"/>
                    <a:pt x="72" y="5"/>
                  </a:cubicBezTo>
                  <a:cubicBezTo>
                    <a:pt x="72" y="4"/>
                    <a:pt x="72" y="4"/>
                    <a:pt x="72" y="4"/>
                  </a:cubicBezTo>
                  <a:cubicBezTo>
                    <a:pt x="72" y="4"/>
                    <a:pt x="72" y="4"/>
                    <a:pt x="72" y="4"/>
                  </a:cubicBezTo>
                  <a:close/>
                  <a:moveTo>
                    <a:pt x="210" y="6"/>
                  </a:moveTo>
                  <a:cubicBezTo>
                    <a:pt x="210" y="6"/>
                    <a:pt x="210" y="6"/>
                    <a:pt x="210" y="6"/>
                  </a:cubicBezTo>
                  <a:cubicBezTo>
                    <a:pt x="210" y="5"/>
                    <a:pt x="210" y="5"/>
                    <a:pt x="210" y="5"/>
                  </a:cubicBezTo>
                  <a:lnTo>
                    <a:pt x="210" y="6"/>
                  </a:lnTo>
                  <a:close/>
                  <a:moveTo>
                    <a:pt x="211" y="5"/>
                  </a:moveTo>
                  <a:cubicBezTo>
                    <a:pt x="211" y="5"/>
                    <a:pt x="211" y="5"/>
                    <a:pt x="211" y="5"/>
                  </a:cubicBezTo>
                  <a:cubicBezTo>
                    <a:pt x="211" y="5"/>
                    <a:pt x="211" y="5"/>
                    <a:pt x="211" y="5"/>
                  </a:cubicBezTo>
                  <a:close/>
                  <a:moveTo>
                    <a:pt x="212" y="4"/>
                  </a:moveTo>
                  <a:cubicBezTo>
                    <a:pt x="212" y="4"/>
                    <a:pt x="212" y="4"/>
                    <a:pt x="212" y="4"/>
                  </a:cubicBezTo>
                  <a:cubicBezTo>
                    <a:pt x="212" y="4"/>
                    <a:pt x="212" y="4"/>
                    <a:pt x="212" y="4"/>
                  </a:cubicBezTo>
                  <a:close/>
                  <a:moveTo>
                    <a:pt x="214" y="5"/>
                  </a:moveTo>
                  <a:cubicBezTo>
                    <a:pt x="214" y="5"/>
                    <a:pt x="214" y="5"/>
                    <a:pt x="214" y="5"/>
                  </a:cubicBezTo>
                  <a:cubicBezTo>
                    <a:pt x="214" y="5"/>
                    <a:pt x="214" y="5"/>
                    <a:pt x="214" y="5"/>
                  </a:cubicBezTo>
                  <a:close/>
                  <a:moveTo>
                    <a:pt x="200" y="3"/>
                  </a:moveTo>
                  <a:cubicBezTo>
                    <a:pt x="200" y="3"/>
                    <a:pt x="200" y="3"/>
                    <a:pt x="200" y="3"/>
                  </a:cubicBezTo>
                  <a:cubicBezTo>
                    <a:pt x="199" y="3"/>
                    <a:pt x="199" y="3"/>
                    <a:pt x="199" y="3"/>
                  </a:cubicBezTo>
                  <a:lnTo>
                    <a:pt x="200" y="3"/>
                  </a:lnTo>
                  <a:close/>
                  <a:moveTo>
                    <a:pt x="107" y="2"/>
                  </a:moveTo>
                  <a:cubicBezTo>
                    <a:pt x="107" y="2"/>
                    <a:pt x="107" y="2"/>
                    <a:pt x="107" y="2"/>
                  </a:cubicBezTo>
                  <a:cubicBezTo>
                    <a:pt x="108" y="2"/>
                    <a:pt x="108" y="2"/>
                    <a:pt x="108" y="2"/>
                  </a:cubicBezTo>
                  <a:lnTo>
                    <a:pt x="107" y="2"/>
                  </a:lnTo>
                  <a:close/>
                  <a:moveTo>
                    <a:pt x="94" y="4"/>
                  </a:moveTo>
                  <a:cubicBezTo>
                    <a:pt x="94" y="4"/>
                    <a:pt x="94" y="4"/>
                    <a:pt x="94" y="4"/>
                  </a:cubicBezTo>
                  <a:cubicBezTo>
                    <a:pt x="94" y="4"/>
                    <a:pt x="94" y="4"/>
                    <a:pt x="94" y="4"/>
                  </a:cubicBezTo>
                  <a:close/>
                  <a:moveTo>
                    <a:pt x="93" y="2"/>
                  </a:moveTo>
                  <a:cubicBezTo>
                    <a:pt x="93" y="2"/>
                    <a:pt x="93" y="2"/>
                    <a:pt x="93" y="2"/>
                  </a:cubicBezTo>
                  <a:cubicBezTo>
                    <a:pt x="93" y="2"/>
                    <a:pt x="93" y="2"/>
                    <a:pt x="93" y="2"/>
                  </a:cubicBezTo>
                  <a:close/>
                  <a:moveTo>
                    <a:pt x="82" y="3"/>
                  </a:moveTo>
                  <a:cubicBezTo>
                    <a:pt x="81" y="3"/>
                    <a:pt x="81" y="3"/>
                    <a:pt x="81" y="3"/>
                  </a:cubicBezTo>
                  <a:cubicBezTo>
                    <a:pt x="82" y="3"/>
                    <a:pt x="82" y="3"/>
                    <a:pt x="82" y="3"/>
                  </a:cubicBezTo>
                  <a:close/>
                  <a:moveTo>
                    <a:pt x="182" y="3"/>
                  </a:moveTo>
                  <a:cubicBezTo>
                    <a:pt x="182" y="3"/>
                    <a:pt x="182" y="3"/>
                    <a:pt x="182" y="3"/>
                  </a:cubicBezTo>
                  <a:cubicBezTo>
                    <a:pt x="182" y="3"/>
                    <a:pt x="182" y="3"/>
                    <a:pt x="182" y="3"/>
                  </a:cubicBezTo>
                  <a:cubicBezTo>
                    <a:pt x="182" y="3"/>
                    <a:pt x="182" y="3"/>
                    <a:pt x="182" y="3"/>
                  </a:cubicBezTo>
                  <a:cubicBezTo>
                    <a:pt x="182" y="3"/>
                    <a:pt x="182" y="3"/>
                    <a:pt x="182" y="3"/>
                  </a:cubicBezTo>
                  <a:close/>
                  <a:moveTo>
                    <a:pt x="60" y="3"/>
                  </a:moveTo>
                  <a:cubicBezTo>
                    <a:pt x="60" y="3"/>
                    <a:pt x="60" y="3"/>
                    <a:pt x="60" y="3"/>
                  </a:cubicBezTo>
                  <a:cubicBezTo>
                    <a:pt x="60" y="3"/>
                    <a:pt x="60" y="3"/>
                    <a:pt x="60" y="3"/>
                  </a:cubicBezTo>
                  <a:close/>
                  <a:moveTo>
                    <a:pt x="58" y="5"/>
                  </a:moveTo>
                  <a:cubicBezTo>
                    <a:pt x="58" y="4"/>
                    <a:pt x="58" y="4"/>
                    <a:pt x="58" y="4"/>
                  </a:cubicBezTo>
                  <a:cubicBezTo>
                    <a:pt x="58" y="4"/>
                    <a:pt x="58" y="4"/>
                    <a:pt x="58" y="4"/>
                  </a:cubicBezTo>
                  <a:cubicBezTo>
                    <a:pt x="58" y="4"/>
                    <a:pt x="58" y="4"/>
                    <a:pt x="58" y="4"/>
                  </a:cubicBezTo>
                  <a:cubicBezTo>
                    <a:pt x="58" y="4"/>
                    <a:pt x="58" y="4"/>
                    <a:pt x="58" y="5"/>
                  </a:cubicBezTo>
                  <a:close/>
                  <a:moveTo>
                    <a:pt x="55" y="5"/>
                  </a:moveTo>
                  <a:cubicBezTo>
                    <a:pt x="55" y="5"/>
                    <a:pt x="55" y="5"/>
                    <a:pt x="55" y="5"/>
                  </a:cubicBezTo>
                  <a:cubicBezTo>
                    <a:pt x="55" y="5"/>
                    <a:pt x="55" y="5"/>
                    <a:pt x="55" y="5"/>
                  </a:cubicBezTo>
                  <a:cubicBezTo>
                    <a:pt x="55" y="5"/>
                    <a:pt x="55" y="5"/>
                    <a:pt x="55" y="5"/>
                  </a:cubicBezTo>
                  <a:close/>
                  <a:moveTo>
                    <a:pt x="48" y="4"/>
                  </a:moveTo>
                  <a:cubicBezTo>
                    <a:pt x="48" y="4"/>
                    <a:pt x="48" y="4"/>
                    <a:pt x="48" y="4"/>
                  </a:cubicBezTo>
                  <a:cubicBezTo>
                    <a:pt x="48" y="4"/>
                    <a:pt x="48" y="4"/>
                    <a:pt x="48" y="4"/>
                  </a:cubicBezTo>
                  <a:close/>
                  <a:moveTo>
                    <a:pt x="169" y="4"/>
                  </a:moveTo>
                  <a:cubicBezTo>
                    <a:pt x="169" y="4"/>
                    <a:pt x="169" y="4"/>
                    <a:pt x="169" y="4"/>
                  </a:cubicBezTo>
                  <a:cubicBezTo>
                    <a:pt x="169" y="4"/>
                    <a:pt x="169" y="4"/>
                    <a:pt x="169" y="4"/>
                  </a:cubicBezTo>
                  <a:close/>
                  <a:moveTo>
                    <a:pt x="163" y="1"/>
                  </a:moveTo>
                  <a:cubicBezTo>
                    <a:pt x="163" y="2"/>
                    <a:pt x="163" y="2"/>
                    <a:pt x="163" y="2"/>
                  </a:cubicBezTo>
                  <a:cubicBezTo>
                    <a:pt x="163" y="1"/>
                    <a:pt x="163" y="1"/>
                    <a:pt x="16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1" name="Freeform 105"/>
            <p:cNvSpPr>
              <a:spLocks noEditPoints="1"/>
            </p:cNvSpPr>
            <p:nvPr/>
          </p:nvSpPr>
          <p:spPr bwMode="auto">
            <a:xfrm>
              <a:off x="4490" y="1995"/>
              <a:ext cx="1375" cy="125"/>
            </a:xfrm>
            <a:custGeom>
              <a:avLst/>
              <a:gdLst>
                <a:gd name="T0" fmla="*/ 33 w 102"/>
                <a:gd name="T1" fmla="*/ 7 h 7"/>
                <a:gd name="T2" fmla="*/ 25 w 102"/>
                <a:gd name="T3" fmla="*/ 6 h 7"/>
                <a:gd name="T4" fmla="*/ 21 w 102"/>
                <a:gd name="T5" fmla="*/ 5 h 7"/>
                <a:gd name="T6" fmla="*/ 17 w 102"/>
                <a:gd name="T7" fmla="*/ 6 h 7"/>
                <a:gd name="T8" fmla="*/ 10 w 102"/>
                <a:gd name="T9" fmla="*/ 6 h 7"/>
                <a:gd name="T10" fmla="*/ 4 w 102"/>
                <a:gd name="T11" fmla="*/ 6 h 7"/>
                <a:gd name="T12" fmla="*/ 1 w 102"/>
                <a:gd name="T13" fmla="*/ 3 h 7"/>
                <a:gd name="T14" fmla="*/ 3 w 102"/>
                <a:gd name="T15" fmla="*/ 3 h 7"/>
                <a:gd name="T16" fmla="*/ 8 w 102"/>
                <a:gd name="T17" fmla="*/ 0 h 7"/>
                <a:gd name="T18" fmla="*/ 12 w 102"/>
                <a:gd name="T19" fmla="*/ 2 h 7"/>
                <a:gd name="T20" fmla="*/ 13 w 102"/>
                <a:gd name="T21" fmla="*/ 4 h 7"/>
                <a:gd name="T22" fmla="*/ 18 w 102"/>
                <a:gd name="T23" fmla="*/ 1 h 7"/>
                <a:gd name="T24" fmla="*/ 23 w 102"/>
                <a:gd name="T25" fmla="*/ 0 h 7"/>
                <a:gd name="T26" fmla="*/ 32 w 102"/>
                <a:gd name="T27" fmla="*/ 3 h 7"/>
                <a:gd name="T28" fmla="*/ 36 w 102"/>
                <a:gd name="T29" fmla="*/ 1 h 7"/>
                <a:gd name="T30" fmla="*/ 36 w 102"/>
                <a:gd name="T31" fmla="*/ 4 h 7"/>
                <a:gd name="T32" fmla="*/ 42 w 102"/>
                <a:gd name="T33" fmla="*/ 0 h 7"/>
                <a:gd name="T34" fmla="*/ 47 w 102"/>
                <a:gd name="T35" fmla="*/ 0 h 7"/>
                <a:gd name="T36" fmla="*/ 48 w 102"/>
                <a:gd name="T37" fmla="*/ 3 h 7"/>
                <a:gd name="T38" fmla="*/ 53 w 102"/>
                <a:gd name="T39" fmla="*/ 0 h 7"/>
                <a:gd name="T40" fmla="*/ 58 w 102"/>
                <a:gd name="T41" fmla="*/ 3 h 7"/>
                <a:gd name="T42" fmla="*/ 58 w 102"/>
                <a:gd name="T43" fmla="*/ 5 h 7"/>
                <a:gd name="T44" fmla="*/ 59 w 102"/>
                <a:gd name="T45" fmla="*/ 2 h 7"/>
                <a:gd name="T46" fmla="*/ 62 w 102"/>
                <a:gd name="T47" fmla="*/ 2 h 7"/>
                <a:gd name="T48" fmla="*/ 70 w 102"/>
                <a:gd name="T49" fmla="*/ 2 h 7"/>
                <a:gd name="T50" fmla="*/ 75 w 102"/>
                <a:gd name="T51" fmla="*/ 1 h 7"/>
                <a:gd name="T52" fmla="*/ 81 w 102"/>
                <a:gd name="T53" fmla="*/ 2 h 7"/>
                <a:gd name="T54" fmla="*/ 79 w 102"/>
                <a:gd name="T55" fmla="*/ 0 h 7"/>
                <a:gd name="T56" fmla="*/ 85 w 102"/>
                <a:gd name="T57" fmla="*/ 2 h 7"/>
                <a:gd name="T58" fmla="*/ 87 w 102"/>
                <a:gd name="T59" fmla="*/ 5 h 7"/>
                <a:gd name="T60" fmla="*/ 93 w 102"/>
                <a:gd name="T61" fmla="*/ 1 h 7"/>
                <a:gd name="T62" fmla="*/ 99 w 102"/>
                <a:gd name="T63" fmla="*/ 1 h 7"/>
                <a:gd name="T64" fmla="*/ 101 w 102"/>
                <a:gd name="T65" fmla="*/ 2 h 7"/>
                <a:gd name="T66" fmla="*/ 101 w 102"/>
                <a:gd name="T67" fmla="*/ 6 h 7"/>
                <a:gd name="T68" fmla="*/ 96 w 102"/>
                <a:gd name="T69" fmla="*/ 4 h 7"/>
                <a:gd name="T70" fmla="*/ 86 w 102"/>
                <a:gd name="T71" fmla="*/ 6 h 7"/>
                <a:gd name="T72" fmla="*/ 80 w 102"/>
                <a:gd name="T73" fmla="*/ 7 h 7"/>
                <a:gd name="T74" fmla="*/ 76 w 102"/>
                <a:gd name="T75" fmla="*/ 6 h 7"/>
                <a:gd name="T76" fmla="*/ 72 w 102"/>
                <a:gd name="T77" fmla="*/ 5 h 7"/>
                <a:gd name="T78" fmla="*/ 68 w 102"/>
                <a:gd name="T79" fmla="*/ 6 h 7"/>
                <a:gd name="T80" fmla="*/ 59 w 102"/>
                <a:gd name="T81" fmla="*/ 7 h 7"/>
                <a:gd name="T82" fmla="*/ 53 w 102"/>
                <a:gd name="T83" fmla="*/ 5 h 7"/>
                <a:gd name="T84" fmla="*/ 52 w 102"/>
                <a:gd name="T85" fmla="*/ 6 h 7"/>
                <a:gd name="T86" fmla="*/ 44 w 102"/>
                <a:gd name="T87" fmla="*/ 7 h 7"/>
                <a:gd name="T88" fmla="*/ 34 w 102"/>
                <a:gd name="T89" fmla="*/ 5 h 7"/>
                <a:gd name="T90" fmla="*/ 64 w 102"/>
                <a:gd name="T91" fmla="*/ 3 h 7"/>
                <a:gd name="T92" fmla="*/ 10 w 102"/>
                <a:gd name="T93" fmla="*/ 3 h 7"/>
                <a:gd name="T94" fmla="*/ 10 w 102"/>
                <a:gd name="T95" fmla="*/ 4 h 7"/>
                <a:gd name="T96" fmla="*/ 62 w 102"/>
                <a:gd name="T97" fmla="*/ 6 h 7"/>
                <a:gd name="T98" fmla="*/ 95 w 102"/>
                <a:gd name="T99" fmla="*/ 4 h 7"/>
                <a:gd name="T100" fmla="*/ 83 w 102"/>
                <a:gd name="T101" fmla="*/ 2 h 7"/>
                <a:gd name="T102" fmla="*/ 43 w 102"/>
                <a:gd name="T103" fmla="*/ 6 h 7"/>
                <a:gd name="T104" fmla="*/ 83 w 102"/>
                <a:gd name="T105" fmla="*/ 5 h 7"/>
                <a:gd name="T106" fmla="*/ 74 w 102"/>
                <a:gd name="T107" fmla="*/ 5 h 7"/>
                <a:gd name="T108" fmla="*/ 64 w 102"/>
                <a:gd name="T109" fmla="*/ 5 h 7"/>
                <a:gd name="T110" fmla="*/ 95 w 102"/>
                <a:gd name="T111" fmla="*/ 1 h 7"/>
                <a:gd name="T112" fmla="*/ 32 w 102"/>
                <a:gd name="T113" fmla="*/ 6 h 7"/>
                <a:gd name="T114" fmla="*/ 9 w 102"/>
                <a:gd name="T115" fmla="*/ 2 h 7"/>
                <a:gd name="T116" fmla="*/ 83 w 102"/>
                <a:gd name="T117" fmla="*/ 3 h 7"/>
                <a:gd name="T118" fmla="*/ 53 w 102"/>
                <a:gd name="T119" fmla="*/ 5 h 7"/>
                <a:gd name="T120" fmla="*/ 11 w 102"/>
                <a:gd name="T1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2" h="7">
                  <a:moveTo>
                    <a:pt x="35" y="3"/>
                  </a:moveTo>
                  <a:cubicBezTo>
                    <a:pt x="35" y="3"/>
                    <a:pt x="35" y="3"/>
                    <a:pt x="35" y="2"/>
                  </a:cubicBezTo>
                  <a:cubicBezTo>
                    <a:pt x="35" y="2"/>
                    <a:pt x="35" y="3"/>
                    <a:pt x="35" y="3"/>
                  </a:cubicBezTo>
                  <a:cubicBezTo>
                    <a:pt x="35" y="3"/>
                    <a:pt x="35" y="2"/>
                    <a:pt x="35" y="2"/>
                  </a:cubicBezTo>
                  <a:cubicBezTo>
                    <a:pt x="35" y="2"/>
                    <a:pt x="35" y="2"/>
                    <a:pt x="35" y="2"/>
                  </a:cubicBezTo>
                  <a:cubicBezTo>
                    <a:pt x="35" y="3"/>
                    <a:pt x="35" y="3"/>
                    <a:pt x="35" y="3"/>
                  </a:cubicBezTo>
                  <a:cubicBezTo>
                    <a:pt x="35" y="3"/>
                    <a:pt x="35" y="3"/>
                    <a:pt x="34" y="3"/>
                  </a:cubicBezTo>
                  <a:cubicBezTo>
                    <a:pt x="34" y="3"/>
                    <a:pt x="34" y="3"/>
                    <a:pt x="34" y="3"/>
                  </a:cubicBezTo>
                  <a:cubicBezTo>
                    <a:pt x="34" y="4"/>
                    <a:pt x="34" y="4"/>
                    <a:pt x="33" y="4"/>
                  </a:cubicBezTo>
                  <a:cubicBezTo>
                    <a:pt x="33" y="5"/>
                    <a:pt x="33" y="5"/>
                    <a:pt x="33" y="6"/>
                  </a:cubicBezTo>
                  <a:cubicBezTo>
                    <a:pt x="33" y="6"/>
                    <a:pt x="33" y="7"/>
                    <a:pt x="33" y="7"/>
                  </a:cubicBezTo>
                  <a:cubicBezTo>
                    <a:pt x="32" y="7"/>
                    <a:pt x="31" y="7"/>
                    <a:pt x="30" y="7"/>
                  </a:cubicBezTo>
                  <a:cubicBezTo>
                    <a:pt x="30" y="7"/>
                    <a:pt x="29" y="7"/>
                    <a:pt x="29" y="7"/>
                  </a:cubicBezTo>
                  <a:cubicBezTo>
                    <a:pt x="29" y="6"/>
                    <a:pt x="29" y="6"/>
                    <a:pt x="29" y="6"/>
                  </a:cubicBezTo>
                  <a:cubicBezTo>
                    <a:pt x="29" y="6"/>
                    <a:pt x="29" y="6"/>
                    <a:pt x="28" y="6"/>
                  </a:cubicBezTo>
                  <a:cubicBezTo>
                    <a:pt x="28" y="6"/>
                    <a:pt x="28" y="6"/>
                    <a:pt x="28" y="6"/>
                  </a:cubicBezTo>
                  <a:cubicBezTo>
                    <a:pt x="28" y="6"/>
                    <a:pt x="28" y="6"/>
                    <a:pt x="28" y="6"/>
                  </a:cubicBezTo>
                  <a:cubicBezTo>
                    <a:pt x="28" y="6"/>
                    <a:pt x="27" y="6"/>
                    <a:pt x="27" y="6"/>
                  </a:cubicBezTo>
                  <a:cubicBezTo>
                    <a:pt x="27" y="6"/>
                    <a:pt x="27" y="6"/>
                    <a:pt x="26" y="6"/>
                  </a:cubicBezTo>
                  <a:cubicBezTo>
                    <a:pt x="26" y="6"/>
                    <a:pt x="26" y="6"/>
                    <a:pt x="26" y="6"/>
                  </a:cubicBezTo>
                  <a:cubicBezTo>
                    <a:pt x="26" y="6"/>
                    <a:pt x="26" y="6"/>
                    <a:pt x="26" y="6"/>
                  </a:cubicBezTo>
                  <a:cubicBezTo>
                    <a:pt x="25" y="6"/>
                    <a:pt x="25" y="6"/>
                    <a:pt x="25" y="6"/>
                  </a:cubicBezTo>
                  <a:cubicBezTo>
                    <a:pt x="25" y="6"/>
                    <a:pt x="25" y="7"/>
                    <a:pt x="25" y="7"/>
                  </a:cubicBezTo>
                  <a:cubicBezTo>
                    <a:pt x="25" y="7"/>
                    <a:pt x="24" y="7"/>
                    <a:pt x="24" y="7"/>
                  </a:cubicBezTo>
                  <a:cubicBezTo>
                    <a:pt x="24" y="7"/>
                    <a:pt x="23" y="7"/>
                    <a:pt x="23" y="6"/>
                  </a:cubicBezTo>
                  <a:cubicBezTo>
                    <a:pt x="23" y="6"/>
                    <a:pt x="23" y="6"/>
                    <a:pt x="23" y="6"/>
                  </a:cubicBezTo>
                  <a:cubicBezTo>
                    <a:pt x="23" y="6"/>
                    <a:pt x="23" y="6"/>
                    <a:pt x="23" y="6"/>
                  </a:cubicBezTo>
                  <a:cubicBezTo>
                    <a:pt x="23" y="6"/>
                    <a:pt x="23" y="6"/>
                    <a:pt x="23" y="6"/>
                  </a:cubicBezTo>
                  <a:cubicBezTo>
                    <a:pt x="23" y="7"/>
                    <a:pt x="22" y="7"/>
                    <a:pt x="22" y="7"/>
                  </a:cubicBezTo>
                  <a:cubicBezTo>
                    <a:pt x="22" y="7"/>
                    <a:pt x="22" y="7"/>
                    <a:pt x="21" y="7"/>
                  </a:cubicBezTo>
                  <a:cubicBezTo>
                    <a:pt x="21" y="7"/>
                    <a:pt x="21" y="7"/>
                    <a:pt x="21" y="7"/>
                  </a:cubicBezTo>
                  <a:cubicBezTo>
                    <a:pt x="21" y="6"/>
                    <a:pt x="20" y="6"/>
                    <a:pt x="20" y="6"/>
                  </a:cubicBezTo>
                  <a:cubicBezTo>
                    <a:pt x="20" y="6"/>
                    <a:pt x="20" y="5"/>
                    <a:pt x="21" y="5"/>
                  </a:cubicBezTo>
                  <a:cubicBezTo>
                    <a:pt x="21" y="5"/>
                    <a:pt x="21" y="5"/>
                    <a:pt x="22" y="5"/>
                  </a:cubicBezTo>
                  <a:cubicBezTo>
                    <a:pt x="21" y="5"/>
                    <a:pt x="21" y="5"/>
                    <a:pt x="21" y="5"/>
                  </a:cubicBezTo>
                  <a:cubicBezTo>
                    <a:pt x="21" y="5"/>
                    <a:pt x="21" y="5"/>
                    <a:pt x="21" y="5"/>
                  </a:cubicBezTo>
                  <a:cubicBezTo>
                    <a:pt x="21" y="4"/>
                    <a:pt x="20" y="4"/>
                    <a:pt x="19" y="4"/>
                  </a:cubicBezTo>
                  <a:cubicBezTo>
                    <a:pt x="18" y="4"/>
                    <a:pt x="18" y="5"/>
                    <a:pt x="18" y="5"/>
                  </a:cubicBezTo>
                  <a:cubicBezTo>
                    <a:pt x="18" y="5"/>
                    <a:pt x="18" y="5"/>
                    <a:pt x="18" y="5"/>
                  </a:cubicBezTo>
                  <a:cubicBezTo>
                    <a:pt x="18" y="5"/>
                    <a:pt x="18" y="6"/>
                    <a:pt x="18" y="6"/>
                  </a:cubicBezTo>
                  <a:cubicBezTo>
                    <a:pt x="18" y="6"/>
                    <a:pt x="18" y="6"/>
                    <a:pt x="18" y="6"/>
                  </a:cubicBezTo>
                  <a:cubicBezTo>
                    <a:pt x="18" y="6"/>
                    <a:pt x="18" y="6"/>
                    <a:pt x="18" y="6"/>
                  </a:cubicBezTo>
                  <a:cubicBezTo>
                    <a:pt x="18" y="7"/>
                    <a:pt x="18" y="7"/>
                    <a:pt x="18" y="7"/>
                  </a:cubicBezTo>
                  <a:cubicBezTo>
                    <a:pt x="17" y="7"/>
                    <a:pt x="17" y="7"/>
                    <a:pt x="17" y="6"/>
                  </a:cubicBezTo>
                  <a:cubicBezTo>
                    <a:pt x="16" y="6"/>
                    <a:pt x="16" y="6"/>
                    <a:pt x="16" y="6"/>
                  </a:cubicBezTo>
                  <a:cubicBezTo>
                    <a:pt x="16" y="7"/>
                    <a:pt x="16" y="7"/>
                    <a:pt x="16" y="7"/>
                  </a:cubicBezTo>
                  <a:cubicBezTo>
                    <a:pt x="15" y="7"/>
                    <a:pt x="15" y="7"/>
                    <a:pt x="15" y="6"/>
                  </a:cubicBezTo>
                  <a:cubicBezTo>
                    <a:pt x="14" y="6"/>
                    <a:pt x="14" y="6"/>
                    <a:pt x="14" y="6"/>
                  </a:cubicBezTo>
                  <a:cubicBezTo>
                    <a:pt x="13" y="6"/>
                    <a:pt x="13" y="6"/>
                    <a:pt x="13" y="6"/>
                  </a:cubicBezTo>
                  <a:cubicBezTo>
                    <a:pt x="13" y="6"/>
                    <a:pt x="12" y="6"/>
                    <a:pt x="12" y="6"/>
                  </a:cubicBezTo>
                  <a:cubicBezTo>
                    <a:pt x="12" y="5"/>
                    <a:pt x="11" y="5"/>
                    <a:pt x="11" y="4"/>
                  </a:cubicBezTo>
                  <a:cubicBezTo>
                    <a:pt x="11" y="4"/>
                    <a:pt x="11" y="4"/>
                    <a:pt x="11" y="4"/>
                  </a:cubicBezTo>
                  <a:cubicBezTo>
                    <a:pt x="10" y="5"/>
                    <a:pt x="10" y="5"/>
                    <a:pt x="10" y="5"/>
                  </a:cubicBezTo>
                  <a:cubicBezTo>
                    <a:pt x="10" y="5"/>
                    <a:pt x="10" y="6"/>
                    <a:pt x="10" y="6"/>
                  </a:cubicBezTo>
                  <a:cubicBezTo>
                    <a:pt x="10" y="6"/>
                    <a:pt x="10" y="6"/>
                    <a:pt x="10" y="6"/>
                  </a:cubicBezTo>
                  <a:cubicBezTo>
                    <a:pt x="10" y="6"/>
                    <a:pt x="11" y="6"/>
                    <a:pt x="11" y="6"/>
                  </a:cubicBezTo>
                  <a:cubicBezTo>
                    <a:pt x="11" y="6"/>
                    <a:pt x="11" y="6"/>
                    <a:pt x="11" y="6"/>
                  </a:cubicBezTo>
                  <a:cubicBezTo>
                    <a:pt x="11" y="6"/>
                    <a:pt x="10" y="7"/>
                    <a:pt x="10" y="6"/>
                  </a:cubicBezTo>
                  <a:cubicBezTo>
                    <a:pt x="9" y="6"/>
                    <a:pt x="9" y="6"/>
                    <a:pt x="8" y="6"/>
                  </a:cubicBezTo>
                  <a:cubicBezTo>
                    <a:pt x="8" y="6"/>
                    <a:pt x="8" y="6"/>
                    <a:pt x="8" y="6"/>
                  </a:cubicBezTo>
                  <a:cubicBezTo>
                    <a:pt x="7" y="6"/>
                    <a:pt x="7" y="6"/>
                    <a:pt x="7" y="6"/>
                  </a:cubicBezTo>
                  <a:cubicBezTo>
                    <a:pt x="7" y="6"/>
                    <a:pt x="7" y="6"/>
                    <a:pt x="7" y="6"/>
                  </a:cubicBezTo>
                  <a:cubicBezTo>
                    <a:pt x="7" y="7"/>
                    <a:pt x="6" y="7"/>
                    <a:pt x="6" y="7"/>
                  </a:cubicBezTo>
                  <a:cubicBezTo>
                    <a:pt x="6" y="7"/>
                    <a:pt x="6" y="7"/>
                    <a:pt x="6" y="7"/>
                  </a:cubicBezTo>
                  <a:cubicBezTo>
                    <a:pt x="5" y="7"/>
                    <a:pt x="5" y="7"/>
                    <a:pt x="4" y="7"/>
                  </a:cubicBezTo>
                  <a:cubicBezTo>
                    <a:pt x="4" y="6"/>
                    <a:pt x="4" y="6"/>
                    <a:pt x="4" y="6"/>
                  </a:cubicBezTo>
                  <a:cubicBezTo>
                    <a:pt x="5" y="6"/>
                    <a:pt x="4" y="5"/>
                    <a:pt x="4" y="5"/>
                  </a:cubicBezTo>
                  <a:cubicBezTo>
                    <a:pt x="4" y="5"/>
                    <a:pt x="3" y="5"/>
                    <a:pt x="3" y="5"/>
                  </a:cubicBezTo>
                  <a:cubicBezTo>
                    <a:pt x="3" y="5"/>
                    <a:pt x="3" y="5"/>
                    <a:pt x="3" y="5"/>
                  </a:cubicBezTo>
                  <a:cubicBezTo>
                    <a:pt x="3" y="6"/>
                    <a:pt x="2" y="6"/>
                    <a:pt x="2" y="6"/>
                  </a:cubicBezTo>
                  <a:cubicBezTo>
                    <a:pt x="2" y="6"/>
                    <a:pt x="2" y="5"/>
                    <a:pt x="2" y="5"/>
                  </a:cubicBezTo>
                  <a:cubicBezTo>
                    <a:pt x="2" y="5"/>
                    <a:pt x="2" y="5"/>
                    <a:pt x="2" y="4"/>
                  </a:cubicBezTo>
                  <a:cubicBezTo>
                    <a:pt x="2" y="5"/>
                    <a:pt x="2" y="5"/>
                    <a:pt x="2" y="5"/>
                  </a:cubicBezTo>
                  <a:cubicBezTo>
                    <a:pt x="2" y="4"/>
                    <a:pt x="2" y="4"/>
                    <a:pt x="2" y="4"/>
                  </a:cubicBezTo>
                  <a:cubicBezTo>
                    <a:pt x="3" y="4"/>
                    <a:pt x="3" y="4"/>
                    <a:pt x="3" y="4"/>
                  </a:cubicBezTo>
                  <a:cubicBezTo>
                    <a:pt x="3" y="3"/>
                    <a:pt x="2" y="3"/>
                    <a:pt x="2" y="3"/>
                  </a:cubicBezTo>
                  <a:cubicBezTo>
                    <a:pt x="1" y="3"/>
                    <a:pt x="1" y="3"/>
                    <a:pt x="1" y="3"/>
                  </a:cubicBezTo>
                  <a:cubicBezTo>
                    <a:pt x="1" y="3"/>
                    <a:pt x="1" y="3"/>
                    <a:pt x="1" y="3"/>
                  </a:cubicBezTo>
                  <a:cubicBezTo>
                    <a:pt x="1" y="2"/>
                    <a:pt x="1" y="2"/>
                    <a:pt x="0" y="2"/>
                  </a:cubicBezTo>
                  <a:cubicBezTo>
                    <a:pt x="0" y="2"/>
                    <a:pt x="0" y="2"/>
                    <a:pt x="0" y="1"/>
                  </a:cubicBezTo>
                  <a:cubicBezTo>
                    <a:pt x="0" y="2"/>
                    <a:pt x="0" y="2"/>
                    <a:pt x="0" y="2"/>
                  </a:cubicBezTo>
                  <a:cubicBezTo>
                    <a:pt x="0" y="1"/>
                    <a:pt x="0" y="1"/>
                    <a:pt x="0" y="1"/>
                  </a:cubicBezTo>
                  <a:cubicBezTo>
                    <a:pt x="0" y="1"/>
                    <a:pt x="1" y="1"/>
                    <a:pt x="1" y="1"/>
                  </a:cubicBezTo>
                  <a:cubicBezTo>
                    <a:pt x="1" y="1"/>
                    <a:pt x="1" y="1"/>
                    <a:pt x="1" y="1"/>
                  </a:cubicBezTo>
                  <a:cubicBezTo>
                    <a:pt x="1" y="2"/>
                    <a:pt x="1" y="2"/>
                    <a:pt x="2" y="1"/>
                  </a:cubicBezTo>
                  <a:cubicBezTo>
                    <a:pt x="2" y="1"/>
                    <a:pt x="2" y="1"/>
                    <a:pt x="2" y="1"/>
                  </a:cubicBezTo>
                  <a:cubicBezTo>
                    <a:pt x="2" y="2"/>
                    <a:pt x="2" y="2"/>
                    <a:pt x="3" y="2"/>
                  </a:cubicBezTo>
                  <a:cubicBezTo>
                    <a:pt x="3" y="2"/>
                    <a:pt x="3" y="2"/>
                    <a:pt x="3" y="3"/>
                  </a:cubicBezTo>
                  <a:cubicBezTo>
                    <a:pt x="4" y="3"/>
                    <a:pt x="4" y="3"/>
                    <a:pt x="4" y="3"/>
                  </a:cubicBezTo>
                  <a:cubicBezTo>
                    <a:pt x="4" y="3"/>
                    <a:pt x="4" y="3"/>
                    <a:pt x="4" y="3"/>
                  </a:cubicBezTo>
                  <a:cubicBezTo>
                    <a:pt x="5" y="3"/>
                    <a:pt x="5" y="3"/>
                    <a:pt x="5" y="3"/>
                  </a:cubicBezTo>
                  <a:cubicBezTo>
                    <a:pt x="5" y="3"/>
                    <a:pt x="5" y="2"/>
                    <a:pt x="5" y="2"/>
                  </a:cubicBezTo>
                  <a:cubicBezTo>
                    <a:pt x="5" y="2"/>
                    <a:pt x="6" y="2"/>
                    <a:pt x="6" y="2"/>
                  </a:cubicBezTo>
                  <a:cubicBezTo>
                    <a:pt x="6" y="2"/>
                    <a:pt x="6" y="1"/>
                    <a:pt x="6" y="1"/>
                  </a:cubicBezTo>
                  <a:cubicBezTo>
                    <a:pt x="6" y="1"/>
                    <a:pt x="6" y="1"/>
                    <a:pt x="6" y="1"/>
                  </a:cubicBezTo>
                  <a:cubicBezTo>
                    <a:pt x="6" y="1"/>
                    <a:pt x="6" y="1"/>
                    <a:pt x="6" y="1"/>
                  </a:cubicBezTo>
                  <a:cubicBezTo>
                    <a:pt x="7" y="1"/>
                    <a:pt x="7" y="1"/>
                    <a:pt x="7" y="0"/>
                  </a:cubicBezTo>
                  <a:cubicBezTo>
                    <a:pt x="7" y="0"/>
                    <a:pt x="8" y="0"/>
                    <a:pt x="8" y="0"/>
                  </a:cubicBezTo>
                  <a:cubicBezTo>
                    <a:pt x="8" y="0"/>
                    <a:pt x="8" y="0"/>
                    <a:pt x="8" y="0"/>
                  </a:cubicBezTo>
                  <a:cubicBezTo>
                    <a:pt x="8" y="0"/>
                    <a:pt x="9" y="0"/>
                    <a:pt x="9" y="0"/>
                  </a:cubicBezTo>
                  <a:cubicBezTo>
                    <a:pt x="9" y="0"/>
                    <a:pt x="9" y="0"/>
                    <a:pt x="9" y="1"/>
                  </a:cubicBezTo>
                  <a:cubicBezTo>
                    <a:pt x="9" y="1"/>
                    <a:pt x="9" y="1"/>
                    <a:pt x="10" y="1"/>
                  </a:cubicBezTo>
                  <a:cubicBezTo>
                    <a:pt x="10" y="1"/>
                    <a:pt x="10" y="0"/>
                    <a:pt x="11" y="0"/>
                  </a:cubicBezTo>
                  <a:cubicBezTo>
                    <a:pt x="11" y="0"/>
                    <a:pt x="11" y="0"/>
                    <a:pt x="11" y="0"/>
                  </a:cubicBezTo>
                  <a:cubicBezTo>
                    <a:pt x="11" y="0"/>
                    <a:pt x="11" y="1"/>
                    <a:pt x="12" y="0"/>
                  </a:cubicBezTo>
                  <a:cubicBezTo>
                    <a:pt x="12" y="0"/>
                    <a:pt x="13" y="0"/>
                    <a:pt x="13" y="0"/>
                  </a:cubicBezTo>
                  <a:cubicBezTo>
                    <a:pt x="13" y="0"/>
                    <a:pt x="13" y="1"/>
                    <a:pt x="13" y="1"/>
                  </a:cubicBezTo>
                  <a:cubicBezTo>
                    <a:pt x="13" y="1"/>
                    <a:pt x="13" y="1"/>
                    <a:pt x="13" y="1"/>
                  </a:cubicBezTo>
                  <a:cubicBezTo>
                    <a:pt x="13" y="2"/>
                    <a:pt x="13" y="2"/>
                    <a:pt x="13" y="2"/>
                  </a:cubicBezTo>
                  <a:cubicBezTo>
                    <a:pt x="13" y="2"/>
                    <a:pt x="12" y="2"/>
                    <a:pt x="12" y="2"/>
                  </a:cubicBezTo>
                  <a:cubicBezTo>
                    <a:pt x="12" y="2"/>
                    <a:pt x="12" y="2"/>
                    <a:pt x="12" y="2"/>
                  </a:cubicBezTo>
                  <a:cubicBezTo>
                    <a:pt x="12" y="2"/>
                    <a:pt x="11" y="2"/>
                    <a:pt x="11" y="2"/>
                  </a:cubicBezTo>
                  <a:cubicBezTo>
                    <a:pt x="11" y="3"/>
                    <a:pt x="11" y="3"/>
                    <a:pt x="11" y="3"/>
                  </a:cubicBezTo>
                  <a:cubicBezTo>
                    <a:pt x="12" y="4"/>
                    <a:pt x="12" y="4"/>
                    <a:pt x="12" y="4"/>
                  </a:cubicBezTo>
                  <a:cubicBezTo>
                    <a:pt x="12" y="5"/>
                    <a:pt x="12" y="5"/>
                    <a:pt x="13" y="5"/>
                  </a:cubicBezTo>
                  <a:cubicBezTo>
                    <a:pt x="13" y="5"/>
                    <a:pt x="13" y="5"/>
                    <a:pt x="13" y="5"/>
                  </a:cubicBezTo>
                  <a:cubicBezTo>
                    <a:pt x="14" y="5"/>
                    <a:pt x="14" y="5"/>
                    <a:pt x="14" y="5"/>
                  </a:cubicBezTo>
                  <a:cubicBezTo>
                    <a:pt x="14" y="5"/>
                    <a:pt x="14" y="5"/>
                    <a:pt x="14" y="5"/>
                  </a:cubicBezTo>
                  <a:cubicBezTo>
                    <a:pt x="15" y="5"/>
                    <a:pt x="15" y="5"/>
                    <a:pt x="15" y="5"/>
                  </a:cubicBezTo>
                  <a:cubicBezTo>
                    <a:pt x="15" y="5"/>
                    <a:pt x="14" y="5"/>
                    <a:pt x="14" y="5"/>
                  </a:cubicBezTo>
                  <a:cubicBezTo>
                    <a:pt x="14" y="5"/>
                    <a:pt x="14" y="4"/>
                    <a:pt x="13" y="4"/>
                  </a:cubicBezTo>
                  <a:cubicBezTo>
                    <a:pt x="13" y="4"/>
                    <a:pt x="13" y="4"/>
                    <a:pt x="13" y="3"/>
                  </a:cubicBezTo>
                  <a:cubicBezTo>
                    <a:pt x="13" y="3"/>
                    <a:pt x="14" y="3"/>
                    <a:pt x="13" y="2"/>
                  </a:cubicBezTo>
                  <a:cubicBezTo>
                    <a:pt x="13" y="2"/>
                    <a:pt x="13" y="2"/>
                    <a:pt x="13" y="2"/>
                  </a:cubicBezTo>
                  <a:cubicBezTo>
                    <a:pt x="13" y="2"/>
                    <a:pt x="14" y="2"/>
                    <a:pt x="14" y="2"/>
                  </a:cubicBezTo>
                  <a:cubicBezTo>
                    <a:pt x="14" y="1"/>
                    <a:pt x="15" y="1"/>
                    <a:pt x="15" y="2"/>
                  </a:cubicBezTo>
                  <a:cubicBezTo>
                    <a:pt x="15" y="2"/>
                    <a:pt x="16" y="2"/>
                    <a:pt x="16" y="3"/>
                  </a:cubicBezTo>
                  <a:cubicBezTo>
                    <a:pt x="17" y="3"/>
                    <a:pt x="17" y="3"/>
                    <a:pt x="17" y="3"/>
                  </a:cubicBezTo>
                  <a:cubicBezTo>
                    <a:pt x="17" y="3"/>
                    <a:pt x="17" y="3"/>
                    <a:pt x="17" y="3"/>
                  </a:cubicBezTo>
                  <a:cubicBezTo>
                    <a:pt x="17" y="3"/>
                    <a:pt x="17" y="3"/>
                    <a:pt x="17" y="3"/>
                  </a:cubicBezTo>
                  <a:cubicBezTo>
                    <a:pt x="17" y="3"/>
                    <a:pt x="17" y="3"/>
                    <a:pt x="17" y="3"/>
                  </a:cubicBezTo>
                  <a:cubicBezTo>
                    <a:pt x="17" y="2"/>
                    <a:pt x="17" y="1"/>
                    <a:pt x="18" y="1"/>
                  </a:cubicBezTo>
                  <a:cubicBezTo>
                    <a:pt x="18" y="1"/>
                    <a:pt x="18" y="1"/>
                    <a:pt x="18" y="1"/>
                  </a:cubicBezTo>
                  <a:cubicBezTo>
                    <a:pt x="18" y="1"/>
                    <a:pt x="19" y="1"/>
                    <a:pt x="19" y="0"/>
                  </a:cubicBezTo>
                  <a:cubicBezTo>
                    <a:pt x="19" y="0"/>
                    <a:pt x="19" y="0"/>
                    <a:pt x="19" y="0"/>
                  </a:cubicBezTo>
                  <a:cubicBezTo>
                    <a:pt x="19" y="1"/>
                    <a:pt x="19" y="1"/>
                    <a:pt x="19" y="1"/>
                  </a:cubicBezTo>
                  <a:cubicBezTo>
                    <a:pt x="19" y="1"/>
                    <a:pt x="19" y="1"/>
                    <a:pt x="19" y="2"/>
                  </a:cubicBezTo>
                  <a:cubicBezTo>
                    <a:pt x="19" y="2"/>
                    <a:pt x="19" y="2"/>
                    <a:pt x="19" y="2"/>
                  </a:cubicBezTo>
                  <a:cubicBezTo>
                    <a:pt x="19" y="2"/>
                    <a:pt x="19" y="2"/>
                    <a:pt x="20" y="2"/>
                  </a:cubicBezTo>
                  <a:cubicBezTo>
                    <a:pt x="20" y="2"/>
                    <a:pt x="20" y="2"/>
                    <a:pt x="20" y="2"/>
                  </a:cubicBezTo>
                  <a:cubicBezTo>
                    <a:pt x="20" y="1"/>
                    <a:pt x="20" y="1"/>
                    <a:pt x="21" y="1"/>
                  </a:cubicBezTo>
                  <a:cubicBezTo>
                    <a:pt x="21" y="1"/>
                    <a:pt x="22" y="0"/>
                    <a:pt x="22" y="0"/>
                  </a:cubicBezTo>
                  <a:cubicBezTo>
                    <a:pt x="22" y="0"/>
                    <a:pt x="23" y="0"/>
                    <a:pt x="23" y="0"/>
                  </a:cubicBezTo>
                  <a:cubicBezTo>
                    <a:pt x="23" y="0"/>
                    <a:pt x="23" y="0"/>
                    <a:pt x="23" y="0"/>
                  </a:cubicBezTo>
                  <a:cubicBezTo>
                    <a:pt x="23" y="0"/>
                    <a:pt x="23" y="1"/>
                    <a:pt x="23" y="1"/>
                  </a:cubicBezTo>
                  <a:cubicBezTo>
                    <a:pt x="23" y="1"/>
                    <a:pt x="23" y="1"/>
                    <a:pt x="23" y="1"/>
                  </a:cubicBezTo>
                  <a:cubicBezTo>
                    <a:pt x="23" y="1"/>
                    <a:pt x="23" y="2"/>
                    <a:pt x="24" y="2"/>
                  </a:cubicBezTo>
                  <a:cubicBezTo>
                    <a:pt x="24" y="2"/>
                    <a:pt x="25" y="2"/>
                    <a:pt x="25" y="2"/>
                  </a:cubicBezTo>
                  <a:cubicBezTo>
                    <a:pt x="25" y="2"/>
                    <a:pt x="26" y="3"/>
                    <a:pt x="26" y="4"/>
                  </a:cubicBezTo>
                  <a:cubicBezTo>
                    <a:pt x="26" y="4"/>
                    <a:pt x="26" y="4"/>
                    <a:pt x="26" y="4"/>
                  </a:cubicBezTo>
                  <a:cubicBezTo>
                    <a:pt x="27" y="4"/>
                    <a:pt x="28" y="4"/>
                    <a:pt x="29" y="4"/>
                  </a:cubicBezTo>
                  <a:cubicBezTo>
                    <a:pt x="30" y="3"/>
                    <a:pt x="30" y="4"/>
                    <a:pt x="31" y="3"/>
                  </a:cubicBezTo>
                  <a:cubicBezTo>
                    <a:pt x="31" y="3"/>
                    <a:pt x="31" y="3"/>
                    <a:pt x="32" y="4"/>
                  </a:cubicBezTo>
                  <a:cubicBezTo>
                    <a:pt x="32" y="4"/>
                    <a:pt x="32" y="4"/>
                    <a:pt x="32" y="3"/>
                  </a:cubicBezTo>
                  <a:cubicBezTo>
                    <a:pt x="32" y="3"/>
                    <a:pt x="32" y="3"/>
                    <a:pt x="32" y="3"/>
                  </a:cubicBezTo>
                  <a:cubicBezTo>
                    <a:pt x="33" y="2"/>
                    <a:pt x="33" y="2"/>
                    <a:pt x="33" y="2"/>
                  </a:cubicBezTo>
                  <a:cubicBezTo>
                    <a:pt x="32" y="1"/>
                    <a:pt x="32" y="1"/>
                    <a:pt x="32" y="1"/>
                  </a:cubicBezTo>
                  <a:cubicBezTo>
                    <a:pt x="32" y="1"/>
                    <a:pt x="32" y="1"/>
                    <a:pt x="32" y="1"/>
                  </a:cubicBezTo>
                  <a:cubicBezTo>
                    <a:pt x="32" y="1"/>
                    <a:pt x="32" y="0"/>
                    <a:pt x="32" y="0"/>
                  </a:cubicBezTo>
                  <a:cubicBezTo>
                    <a:pt x="32" y="0"/>
                    <a:pt x="33" y="0"/>
                    <a:pt x="33" y="1"/>
                  </a:cubicBezTo>
                  <a:cubicBezTo>
                    <a:pt x="33" y="1"/>
                    <a:pt x="33" y="1"/>
                    <a:pt x="33" y="1"/>
                  </a:cubicBezTo>
                  <a:cubicBezTo>
                    <a:pt x="34" y="1"/>
                    <a:pt x="34" y="1"/>
                    <a:pt x="34" y="1"/>
                  </a:cubicBezTo>
                  <a:cubicBezTo>
                    <a:pt x="34" y="1"/>
                    <a:pt x="35" y="0"/>
                    <a:pt x="35" y="0"/>
                  </a:cubicBezTo>
                  <a:cubicBezTo>
                    <a:pt x="35" y="0"/>
                    <a:pt x="35" y="0"/>
                    <a:pt x="36" y="0"/>
                  </a:cubicBezTo>
                  <a:cubicBezTo>
                    <a:pt x="36" y="0"/>
                    <a:pt x="36" y="0"/>
                    <a:pt x="36" y="1"/>
                  </a:cubicBezTo>
                  <a:cubicBezTo>
                    <a:pt x="36" y="1"/>
                    <a:pt x="36" y="1"/>
                    <a:pt x="36" y="1"/>
                  </a:cubicBezTo>
                  <a:cubicBezTo>
                    <a:pt x="35" y="1"/>
                    <a:pt x="35" y="1"/>
                    <a:pt x="35" y="1"/>
                  </a:cubicBezTo>
                  <a:cubicBezTo>
                    <a:pt x="35" y="1"/>
                    <a:pt x="34" y="1"/>
                    <a:pt x="34" y="1"/>
                  </a:cubicBezTo>
                  <a:cubicBezTo>
                    <a:pt x="35" y="1"/>
                    <a:pt x="35" y="1"/>
                    <a:pt x="35" y="1"/>
                  </a:cubicBezTo>
                  <a:cubicBezTo>
                    <a:pt x="35" y="1"/>
                    <a:pt x="35" y="2"/>
                    <a:pt x="35" y="1"/>
                  </a:cubicBezTo>
                  <a:cubicBezTo>
                    <a:pt x="36" y="1"/>
                    <a:pt x="37" y="1"/>
                    <a:pt x="37" y="1"/>
                  </a:cubicBezTo>
                  <a:cubicBezTo>
                    <a:pt x="37" y="1"/>
                    <a:pt x="38" y="1"/>
                    <a:pt x="38" y="1"/>
                  </a:cubicBezTo>
                  <a:cubicBezTo>
                    <a:pt x="38" y="1"/>
                    <a:pt x="37" y="1"/>
                    <a:pt x="37" y="1"/>
                  </a:cubicBezTo>
                  <a:cubicBezTo>
                    <a:pt x="37" y="2"/>
                    <a:pt x="37" y="2"/>
                    <a:pt x="37" y="2"/>
                  </a:cubicBezTo>
                  <a:cubicBezTo>
                    <a:pt x="37" y="2"/>
                    <a:pt x="37" y="2"/>
                    <a:pt x="37" y="3"/>
                  </a:cubicBezTo>
                  <a:cubicBezTo>
                    <a:pt x="37" y="3"/>
                    <a:pt x="36" y="3"/>
                    <a:pt x="36" y="4"/>
                  </a:cubicBezTo>
                  <a:cubicBezTo>
                    <a:pt x="36" y="4"/>
                    <a:pt x="36" y="4"/>
                    <a:pt x="36" y="4"/>
                  </a:cubicBezTo>
                  <a:cubicBezTo>
                    <a:pt x="37" y="4"/>
                    <a:pt x="37" y="4"/>
                    <a:pt x="37" y="4"/>
                  </a:cubicBezTo>
                  <a:cubicBezTo>
                    <a:pt x="37" y="3"/>
                    <a:pt x="37" y="3"/>
                    <a:pt x="38" y="3"/>
                  </a:cubicBezTo>
                  <a:cubicBezTo>
                    <a:pt x="38" y="3"/>
                    <a:pt x="38" y="3"/>
                    <a:pt x="38" y="3"/>
                  </a:cubicBezTo>
                  <a:cubicBezTo>
                    <a:pt x="39" y="3"/>
                    <a:pt x="39" y="3"/>
                    <a:pt x="39" y="2"/>
                  </a:cubicBezTo>
                  <a:cubicBezTo>
                    <a:pt x="39" y="2"/>
                    <a:pt x="39" y="2"/>
                    <a:pt x="40" y="2"/>
                  </a:cubicBezTo>
                  <a:cubicBezTo>
                    <a:pt x="40" y="2"/>
                    <a:pt x="40" y="2"/>
                    <a:pt x="40" y="3"/>
                  </a:cubicBezTo>
                  <a:cubicBezTo>
                    <a:pt x="40" y="3"/>
                    <a:pt x="41" y="3"/>
                    <a:pt x="41" y="2"/>
                  </a:cubicBezTo>
                  <a:cubicBezTo>
                    <a:pt x="42" y="2"/>
                    <a:pt x="42" y="2"/>
                    <a:pt x="42" y="1"/>
                  </a:cubicBezTo>
                  <a:cubicBezTo>
                    <a:pt x="42" y="1"/>
                    <a:pt x="42" y="1"/>
                    <a:pt x="42" y="0"/>
                  </a:cubicBezTo>
                  <a:cubicBezTo>
                    <a:pt x="42" y="0"/>
                    <a:pt x="42" y="0"/>
                    <a:pt x="42" y="0"/>
                  </a:cubicBezTo>
                  <a:cubicBezTo>
                    <a:pt x="42" y="1"/>
                    <a:pt x="42" y="1"/>
                    <a:pt x="42" y="1"/>
                  </a:cubicBezTo>
                  <a:cubicBezTo>
                    <a:pt x="43" y="1"/>
                    <a:pt x="43" y="1"/>
                    <a:pt x="43" y="1"/>
                  </a:cubicBezTo>
                  <a:cubicBezTo>
                    <a:pt x="43" y="2"/>
                    <a:pt x="43" y="2"/>
                    <a:pt x="43" y="2"/>
                  </a:cubicBezTo>
                  <a:cubicBezTo>
                    <a:pt x="43" y="2"/>
                    <a:pt x="43" y="3"/>
                    <a:pt x="43" y="3"/>
                  </a:cubicBezTo>
                  <a:cubicBezTo>
                    <a:pt x="43" y="3"/>
                    <a:pt x="43" y="4"/>
                    <a:pt x="43" y="4"/>
                  </a:cubicBezTo>
                  <a:cubicBezTo>
                    <a:pt x="44" y="4"/>
                    <a:pt x="44" y="4"/>
                    <a:pt x="45" y="3"/>
                  </a:cubicBezTo>
                  <a:cubicBezTo>
                    <a:pt x="45" y="3"/>
                    <a:pt x="45" y="3"/>
                    <a:pt x="45" y="3"/>
                  </a:cubicBezTo>
                  <a:cubicBezTo>
                    <a:pt x="45" y="3"/>
                    <a:pt x="45" y="2"/>
                    <a:pt x="45" y="2"/>
                  </a:cubicBezTo>
                  <a:cubicBezTo>
                    <a:pt x="45" y="1"/>
                    <a:pt x="46" y="1"/>
                    <a:pt x="46" y="0"/>
                  </a:cubicBezTo>
                  <a:cubicBezTo>
                    <a:pt x="46" y="0"/>
                    <a:pt x="47" y="0"/>
                    <a:pt x="47" y="0"/>
                  </a:cubicBezTo>
                  <a:cubicBezTo>
                    <a:pt x="47" y="0"/>
                    <a:pt x="47" y="0"/>
                    <a:pt x="47" y="0"/>
                  </a:cubicBezTo>
                  <a:cubicBezTo>
                    <a:pt x="47" y="1"/>
                    <a:pt x="47" y="1"/>
                    <a:pt x="47" y="1"/>
                  </a:cubicBezTo>
                  <a:cubicBezTo>
                    <a:pt x="47" y="1"/>
                    <a:pt x="47" y="1"/>
                    <a:pt x="47" y="1"/>
                  </a:cubicBezTo>
                  <a:cubicBezTo>
                    <a:pt x="47" y="1"/>
                    <a:pt x="47" y="2"/>
                    <a:pt x="47" y="2"/>
                  </a:cubicBezTo>
                  <a:cubicBezTo>
                    <a:pt x="47" y="2"/>
                    <a:pt x="47" y="2"/>
                    <a:pt x="47" y="2"/>
                  </a:cubicBezTo>
                  <a:cubicBezTo>
                    <a:pt x="47" y="2"/>
                    <a:pt x="48" y="2"/>
                    <a:pt x="48" y="2"/>
                  </a:cubicBezTo>
                  <a:cubicBezTo>
                    <a:pt x="48" y="2"/>
                    <a:pt x="48" y="2"/>
                    <a:pt x="48" y="1"/>
                  </a:cubicBezTo>
                  <a:cubicBezTo>
                    <a:pt x="48" y="1"/>
                    <a:pt x="49" y="1"/>
                    <a:pt x="49" y="1"/>
                  </a:cubicBezTo>
                  <a:cubicBezTo>
                    <a:pt x="49" y="1"/>
                    <a:pt x="49" y="1"/>
                    <a:pt x="49" y="1"/>
                  </a:cubicBezTo>
                  <a:cubicBezTo>
                    <a:pt x="49" y="1"/>
                    <a:pt x="49" y="2"/>
                    <a:pt x="49" y="2"/>
                  </a:cubicBezTo>
                  <a:cubicBezTo>
                    <a:pt x="49" y="3"/>
                    <a:pt x="49" y="3"/>
                    <a:pt x="48" y="3"/>
                  </a:cubicBezTo>
                  <a:cubicBezTo>
                    <a:pt x="48" y="3"/>
                    <a:pt x="48" y="3"/>
                    <a:pt x="48" y="3"/>
                  </a:cubicBezTo>
                  <a:cubicBezTo>
                    <a:pt x="47" y="3"/>
                    <a:pt x="47" y="3"/>
                    <a:pt x="47" y="3"/>
                  </a:cubicBezTo>
                  <a:cubicBezTo>
                    <a:pt x="47" y="4"/>
                    <a:pt x="47" y="4"/>
                    <a:pt x="47" y="4"/>
                  </a:cubicBezTo>
                  <a:cubicBezTo>
                    <a:pt x="47" y="4"/>
                    <a:pt x="47" y="4"/>
                    <a:pt x="47" y="4"/>
                  </a:cubicBezTo>
                  <a:cubicBezTo>
                    <a:pt x="47" y="4"/>
                    <a:pt x="48" y="4"/>
                    <a:pt x="48" y="3"/>
                  </a:cubicBezTo>
                  <a:cubicBezTo>
                    <a:pt x="48" y="4"/>
                    <a:pt x="48" y="4"/>
                    <a:pt x="48" y="4"/>
                  </a:cubicBezTo>
                  <a:cubicBezTo>
                    <a:pt x="49" y="4"/>
                    <a:pt x="49" y="4"/>
                    <a:pt x="49" y="4"/>
                  </a:cubicBezTo>
                  <a:cubicBezTo>
                    <a:pt x="49" y="4"/>
                    <a:pt x="49" y="4"/>
                    <a:pt x="49" y="4"/>
                  </a:cubicBezTo>
                  <a:cubicBezTo>
                    <a:pt x="50" y="3"/>
                    <a:pt x="50" y="3"/>
                    <a:pt x="50" y="2"/>
                  </a:cubicBezTo>
                  <a:cubicBezTo>
                    <a:pt x="50" y="1"/>
                    <a:pt x="50" y="1"/>
                    <a:pt x="50" y="0"/>
                  </a:cubicBezTo>
                  <a:cubicBezTo>
                    <a:pt x="51" y="0"/>
                    <a:pt x="51" y="0"/>
                    <a:pt x="52" y="0"/>
                  </a:cubicBezTo>
                  <a:cubicBezTo>
                    <a:pt x="52" y="0"/>
                    <a:pt x="53" y="0"/>
                    <a:pt x="53" y="0"/>
                  </a:cubicBezTo>
                  <a:cubicBezTo>
                    <a:pt x="53" y="0"/>
                    <a:pt x="54" y="0"/>
                    <a:pt x="55" y="0"/>
                  </a:cubicBezTo>
                  <a:cubicBezTo>
                    <a:pt x="55" y="0"/>
                    <a:pt x="55" y="0"/>
                    <a:pt x="56" y="0"/>
                  </a:cubicBezTo>
                  <a:cubicBezTo>
                    <a:pt x="56" y="0"/>
                    <a:pt x="56" y="0"/>
                    <a:pt x="56" y="0"/>
                  </a:cubicBezTo>
                  <a:cubicBezTo>
                    <a:pt x="57" y="1"/>
                    <a:pt x="56" y="1"/>
                    <a:pt x="56" y="1"/>
                  </a:cubicBezTo>
                  <a:cubicBezTo>
                    <a:pt x="56" y="1"/>
                    <a:pt x="56" y="1"/>
                    <a:pt x="56" y="1"/>
                  </a:cubicBezTo>
                  <a:cubicBezTo>
                    <a:pt x="56" y="1"/>
                    <a:pt x="56" y="1"/>
                    <a:pt x="56" y="1"/>
                  </a:cubicBezTo>
                  <a:cubicBezTo>
                    <a:pt x="56" y="1"/>
                    <a:pt x="57" y="1"/>
                    <a:pt x="57" y="1"/>
                  </a:cubicBezTo>
                  <a:cubicBezTo>
                    <a:pt x="57" y="1"/>
                    <a:pt x="57" y="1"/>
                    <a:pt x="57" y="1"/>
                  </a:cubicBezTo>
                  <a:cubicBezTo>
                    <a:pt x="57" y="1"/>
                    <a:pt x="57" y="2"/>
                    <a:pt x="57" y="2"/>
                  </a:cubicBezTo>
                  <a:cubicBezTo>
                    <a:pt x="57" y="2"/>
                    <a:pt x="58" y="2"/>
                    <a:pt x="58" y="2"/>
                  </a:cubicBezTo>
                  <a:cubicBezTo>
                    <a:pt x="58" y="3"/>
                    <a:pt x="58" y="3"/>
                    <a:pt x="58" y="3"/>
                  </a:cubicBezTo>
                  <a:cubicBezTo>
                    <a:pt x="57" y="3"/>
                    <a:pt x="57" y="3"/>
                    <a:pt x="57" y="3"/>
                  </a:cubicBezTo>
                  <a:cubicBezTo>
                    <a:pt x="57" y="3"/>
                    <a:pt x="56" y="3"/>
                    <a:pt x="56" y="3"/>
                  </a:cubicBezTo>
                  <a:cubicBezTo>
                    <a:pt x="56" y="4"/>
                    <a:pt x="56" y="4"/>
                    <a:pt x="55" y="4"/>
                  </a:cubicBezTo>
                  <a:cubicBezTo>
                    <a:pt x="55" y="4"/>
                    <a:pt x="55" y="4"/>
                    <a:pt x="54" y="4"/>
                  </a:cubicBezTo>
                  <a:cubicBezTo>
                    <a:pt x="54" y="4"/>
                    <a:pt x="54" y="4"/>
                    <a:pt x="54" y="4"/>
                  </a:cubicBezTo>
                  <a:cubicBezTo>
                    <a:pt x="54" y="5"/>
                    <a:pt x="54" y="5"/>
                    <a:pt x="54" y="5"/>
                  </a:cubicBezTo>
                  <a:cubicBezTo>
                    <a:pt x="54" y="5"/>
                    <a:pt x="55" y="5"/>
                    <a:pt x="55" y="5"/>
                  </a:cubicBezTo>
                  <a:cubicBezTo>
                    <a:pt x="55" y="5"/>
                    <a:pt x="56" y="5"/>
                    <a:pt x="56" y="5"/>
                  </a:cubicBezTo>
                  <a:cubicBezTo>
                    <a:pt x="57" y="5"/>
                    <a:pt x="57" y="4"/>
                    <a:pt x="57" y="4"/>
                  </a:cubicBezTo>
                  <a:cubicBezTo>
                    <a:pt x="57" y="4"/>
                    <a:pt x="57" y="4"/>
                    <a:pt x="58" y="4"/>
                  </a:cubicBezTo>
                  <a:cubicBezTo>
                    <a:pt x="58" y="4"/>
                    <a:pt x="58" y="5"/>
                    <a:pt x="58" y="5"/>
                  </a:cubicBezTo>
                  <a:cubicBezTo>
                    <a:pt x="58" y="5"/>
                    <a:pt x="58" y="5"/>
                    <a:pt x="58" y="5"/>
                  </a:cubicBezTo>
                  <a:cubicBezTo>
                    <a:pt x="58" y="5"/>
                    <a:pt x="58" y="5"/>
                    <a:pt x="58" y="5"/>
                  </a:cubicBezTo>
                  <a:cubicBezTo>
                    <a:pt x="59" y="5"/>
                    <a:pt x="59" y="5"/>
                    <a:pt x="59" y="6"/>
                  </a:cubicBezTo>
                  <a:cubicBezTo>
                    <a:pt x="59" y="6"/>
                    <a:pt x="60" y="6"/>
                    <a:pt x="60" y="6"/>
                  </a:cubicBezTo>
                  <a:cubicBezTo>
                    <a:pt x="60" y="5"/>
                    <a:pt x="60" y="5"/>
                    <a:pt x="60" y="5"/>
                  </a:cubicBezTo>
                  <a:cubicBezTo>
                    <a:pt x="60" y="5"/>
                    <a:pt x="59" y="5"/>
                    <a:pt x="59" y="5"/>
                  </a:cubicBezTo>
                  <a:cubicBezTo>
                    <a:pt x="59" y="5"/>
                    <a:pt x="59" y="5"/>
                    <a:pt x="59" y="5"/>
                  </a:cubicBezTo>
                  <a:cubicBezTo>
                    <a:pt x="58" y="5"/>
                    <a:pt x="58" y="4"/>
                    <a:pt x="58" y="4"/>
                  </a:cubicBezTo>
                  <a:cubicBezTo>
                    <a:pt x="58" y="4"/>
                    <a:pt x="58" y="4"/>
                    <a:pt x="58" y="4"/>
                  </a:cubicBezTo>
                  <a:cubicBezTo>
                    <a:pt x="59" y="3"/>
                    <a:pt x="59" y="3"/>
                    <a:pt x="58" y="2"/>
                  </a:cubicBezTo>
                  <a:cubicBezTo>
                    <a:pt x="58" y="2"/>
                    <a:pt x="59" y="2"/>
                    <a:pt x="59" y="2"/>
                  </a:cubicBezTo>
                  <a:cubicBezTo>
                    <a:pt x="59" y="3"/>
                    <a:pt x="59" y="3"/>
                    <a:pt x="60" y="2"/>
                  </a:cubicBezTo>
                  <a:cubicBezTo>
                    <a:pt x="60" y="2"/>
                    <a:pt x="60" y="2"/>
                    <a:pt x="60" y="2"/>
                  </a:cubicBezTo>
                  <a:cubicBezTo>
                    <a:pt x="60" y="2"/>
                    <a:pt x="61" y="2"/>
                    <a:pt x="61" y="3"/>
                  </a:cubicBezTo>
                  <a:cubicBezTo>
                    <a:pt x="61" y="3"/>
                    <a:pt x="60" y="3"/>
                    <a:pt x="60" y="3"/>
                  </a:cubicBezTo>
                  <a:cubicBezTo>
                    <a:pt x="60" y="4"/>
                    <a:pt x="60" y="4"/>
                    <a:pt x="60" y="4"/>
                  </a:cubicBezTo>
                  <a:cubicBezTo>
                    <a:pt x="60" y="4"/>
                    <a:pt x="61" y="4"/>
                    <a:pt x="61" y="3"/>
                  </a:cubicBezTo>
                  <a:cubicBezTo>
                    <a:pt x="61" y="3"/>
                    <a:pt x="61" y="3"/>
                    <a:pt x="61" y="3"/>
                  </a:cubicBezTo>
                  <a:cubicBezTo>
                    <a:pt x="61" y="3"/>
                    <a:pt x="61" y="3"/>
                    <a:pt x="61" y="3"/>
                  </a:cubicBezTo>
                  <a:cubicBezTo>
                    <a:pt x="62" y="3"/>
                    <a:pt x="62" y="3"/>
                    <a:pt x="62" y="3"/>
                  </a:cubicBezTo>
                  <a:cubicBezTo>
                    <a:pt x="62" y="2"/>
                    <a:pt x="62" y="2"/>
                    <a:pt x="62" y="2"/>
                  </a:cubicBezTo>
                  <a:cubicBezTo>
                    <a:pt x="62" y="2"/>
                    <a:pt x="62" y="2"/>
                    <a:pt x="62" y="2"/>
                  </a:cubicBezTo>
                  <a:cubicBezTo>
                    <a:pt x="62" y="2"/>
                    <a:pt x="63" y="2"/>
                    <a:pt x="63" y="1"/>
                  </a:cubicBezTo>
                  <a:cubicBezTo>
                    <a:pt x="64" y="1"/>
                    <a:pt x="64" y="1"/>
                    <a:pt x="64" y="1"/>
                  </a:cubicBezTo>
                  <a:cubicBezTo>
                    <a:pt x="65" y="1"/>
                    <a:pt x="65" y="1"/>
                    <a:pt x="65" y="1"/>
                  </a:cubicBezTo>
                  <a:cubicBezTo>
                    <a:pt x="65" y="1"/>
                    <a:pt x="65" y="1"/>
                    <a:pt x="65" y="1"/>
                  </a:cubicBezTo>
                  <a:cubicBezTo>
                    <a:pt x="65" y="0"/>
                    <a:pt x="66" y="0"/>
                    <a:pt x="66" y="1"/>
                  </a:cubicBezTo>
                  <a:cubicBezTo>
                    <a:pt x="66" y="1"/>
                    <a:pt x="66" y="1"/>
                    <a:pt x="67" y="1"/>
                  </a:cubicBezTo>
                  <a:cubicBezTo>
                    <a:pt x="67" y="1"/>
                    <a:pt x="68" y="0"/>
                    <a:pt x="68" y="1"/>
                  </a:cubicBezTo>
                  <a:cubicBezTo>
                    <a:pt x="69" y="1"/>
                    <a:pt x="69" y="1"/>
                    <a:pt x="69" y="1"/>
                  </a:cubicBezTo>
                  <a:cubicBezTo>
                    <a:pt x="69" y="0"/>
                    <a:pt x="69" y="1"/>
                    <a:pt x="69" y="1"/>
                  </a:cubicBezTo>
                  <a:cubicBezTo>
                    <a:pt x="70" y="1"/>
                    <a:pt x="70" y="1"/>
                    <a:pt x="70" y="2"/>
                  </a:cubicBezTo>
                  <a:cubicBezTo>
                    <a:pt x="70" y="2"/>
                    <a:pt x="70" y="2"/>
                    <a:pt x="70" y="2"/>
                  </a:cubicBezTo>
                  <a:cubicBezTo>
                    <a:pt x="70" y="2"/>
                    <a:pt x="71" y="2"/>
                    <a:pt x="71" y="2"/>
                  </a:cubicBezTo>
                  <a:cubicBezTo>
                    <a:pt x="71" y="2"/>
                    <a:pt x="71" y="2"/>
                    <a:pt x="71" y="3"/>
                  </a:cubicBezTo>
                  <a:cubicBezTo>
                    <a:pt x="72" y="3"/>
                    <a:pt x="72" y="2"/>
                    <a:pt x="73" y="2"/>
                  </a:cubicBezTo>
                  <a:cubicBezTo>
                    <a:pt x="72" y="2"/>
                    <a:pt x="72" y="2"/>
                    <a:pt x="72" y="2"/>
                  </a:cubicBezTo>
                  <a:cubicBezTo>
                    <a:pt x="72" y="1"/>
                    <a:pt x="72" y="1"/>
                    <a:pt x="72" y="1"/>
                  </a:cubicBezTo>
                  <a:cubicBezTo>
                    <a:pt x="72" y="1"/>
                    <a:pt x="72" y="1"/>
                    <a:pt x="73" y="1"/>
                  </a:cubicBezTo>
                  <a:cubicBezTo>
                    <a:pt x="73" y="1"/>
                    <a:pt x="73" y="1"/>
                    <a:pt x="73" y="1"/>
                  </a:cubicBezTo>
                  <a:cubicBezTo>
                    <a:pt x="73" y="1"/>
                    <a:pt x="73" y="1"/>
                    <a:pt x="74" y="1"/>
                  </a:cubicBezTo>
                  <a:cubicBezTo>
                    <a:pt x="74" y="1"/>
                    <a:pt x="74" y="1"/>
                    <a:pt x="73" y="0"/>
                  </a:cubicBezTo>
                  <a:cubicBezTo>
                    <a:pt x="73" y="0"/>
                    <a:pt x="73" y="0"/>
                    <a:pt x="73" y="0"/>
                  </a:cubicBezTo>
                  <a:cubicBezTo>
                    <a:pt x="74" y="0"/>
                    <a:pt x="74" y="0"/>
                    <a:pt x="75" y="1"/>
                  </a:cubicBezTo>
                  <a:cubicBezTo>
                    <a:pt x="75" y="1"/>
                    <a:pt x="75" y="1"/>
                    <a:pt x="75" y="1"/>
                  </a:cubicBezTo>
                  <a:cubicBezTo>
                    <a:pt x="76" y="1"/>
                    <a:pt x="76" y="2"/>
                    <a:pt x="76" y="2"/>
                  </a:cubicBezTo>
                  <a:cubicBezTo>
                    <a:pt x="75" y="2"/>
                    <a:pt x="75" y="3"/>
                    <a:pt x="75" y="3"/>
                  </a:cubicBezTo>
                  <a:cubicBezTo>
                    <a:pt x="74" y="3"/>
                    <a:pt x="75" y="3"/>
                    <a:pt x="75" y="3"/>
                  </a:cubicBezTo>
                  <a:cubicBezTo>
                    <a:pt x="75" y="3"/>
                    <a:pt x="75" y="4"/>
                    <a:pt x="75" y="4"/>
                  </a:cubicBezTo>
                  <a:cubicBezTo>
                    <a:pt x="76" y="4"/>
                    <a:pt x="77" y="4"/>
                    <a:pt x="77" y="5"/>
                  </a:cubicBezTo>
                  <a:cubicBezTo>
                    <a:pt x="77" y="5"/>
                    <a:pt x="77" y="5"/>
                    <a:pt x="77" y="5"/>
                  </a:cubicBezTo>
                  <a:cubicBezTo>
                    <a:pt x="78" y="5"/>
                    <a:pt x="78" y="5"/>
                    <a:pt x="78" y="5"/>
                  </a:cubicBezTo>
                  <a:cubicBezTo>
                    <a:pt x="79" y="5"/>
                    <a:pt x="80" y="4"/>
                    <a:pt x="80" y="3"/>
                  </a:cubicBezTo>
                  <a:cubicBezTo>
                    <a:pt x="80" y="3"/>
                    <a:pt x="80" y="3"/>
                    <a:pt x="80" y="3"/>
                  </a:cubicBezTo>
                  <a:cubicBezTo>
                    <a:pt x="80" y="3"/>
                    <a:pt x="80" y="3"/>
                    <a:pt x="81" y="2"/>
                  </a:cubicBezTo>
                  <a:cubicBezTo>
                    <a:pt x="81" y="2"/>
                    <a:pt x="81" y="2"/>
                    <a:pt x="81" y="2"/>
                  </a:cubicBezTo>
                  <a:cubicBezTo>
                    <a:pt x="80" y="3"/>
                    <a:pt x="80" y="3"/>
                    <a:pt x="81" y="2"/>
                  </a:cubicBezTo>
                  <a:cubicBezTo>
                    <a:pt x="80" y="3"/>
                    <a:pt x="80" y="3"/>
                    <a:pt x="80" y="3"/>
                  </a:cubicBezTo>
                  <a:cubicBezTo>
                    <a:pt x="79" y="3"/>
                    <a:pt x="79" y="2"/>
                    <a:pt x="80" y="2"/>
                  </a:cubicBezTo>
                  <a:cubicBezTo>
                    <a:pt x="80" y="2"/>
                    <a:pt x="80" y="1"/>
                    <a:pt x="80" y="1"/>
                  </a:cubicBezTo>
                  <a:cubicBezTo>
                    <a:pt x="79" y="1"/>
                    <a:pt x="78" y="1"/>
                    <a:pt x="77" y="1"/>
                  </a:cubicBezTo>
                  <a:cubicBezTo>
                    <a:pt x="77" y="1"/>
                    <a:pt x="77" y="1"/>
                    <a:pt x="77" y="1"/>
                  </a:cubicBezTo>
                  <a:cubicBezTo>
                    <a:pt x="77" y="1"/>
                    <a:pt x="77" y="0"/>
                    <a:pt x="77" y="0"/>
                  </a:cubicBezTo>
                  <a:cubicBezTo>
                    <a:pt x="77" y="0"/>
                    <a:pt x="77" y="0"/>
                    <a:pt x="77" y="0"/>
                  </a:cubicBezTo>
                  <a:cubicBezTo>
                    <a:pt x="78" y="1"/>
                    <a:pt x="78" y="1"/>
                    <a:pt x="78" y="0"/>
                  </a:cubicBezTo>
                  <a:cubicBezTo>
                    <a:pt x="78" y="0"/>
                    <a:pt x="79" y="0"/>
                    <a:pt x="79" y="0"/>
                  </a:cubicBezTo>
                  <a:cubicBezTo>
                    <a:pt x="79" y="0"/>
                    <a:pt x="80" y="0"/>
                    <a:pt x="80" y="0"/>
                  </a:cubicBezTo>
                  <a:cubicBezTo>
                    <a:pt x="80" y="0"/>
                    <a:pt x="81" y="0"/>
                    <a:pt x="81" y="0"/>
                  </a:cubicBezTo>
                  <a:cubicBezTo>
                    <a:pt x="81" y="0"/>
                    <a:pt x="81" y="0"/>
                    <a:pt x="81" y="0"/>
                  </a:cubicBezTo>
                  <a:cubicBezTo>
                    <a:pt x="82" y="0"/>
                    <a:pt x="83" y="0"/>
                    <a:pt x="83" y="0"/>
                  </a:cubicBezTo>
                  <a:cubicBezTo>
                    <a:pt x="84" y="1"/>
                    <a:pt x="84" y="1"/>
                    <a:pt x="85" y="1"/>
                  </a:cubicBezTo>
                  <a:cubicBezTo>
                    <a:pt x="85" y="0"/>
                    <a:pt x="85" y="1"/>
                    <a:pt x="86" y="1"/>
                  </a:cubicBezTo>
                  <a:cubicBezTo>
                    <a:pt x="86" y="1"/>
                    <a:pt x="86" y="1"/>
                    <a:pt x="86" y="1"/>
                  </a:cubicBezTo>
                  <a:cubicBezTo>
                    <a:pt x="85" y="1"/>
                    <a:pt x="85" y="1"/>
                    <a:pt x="85" y="1"/>
                  </a:cubicBezTo>
                  <a:cubicBezTo>
                    <a:pt x="85" y="1"/>
                    <a:pt x="85" y="1"/>
                    <a:pt x="85" y="1"/>
                  </a:cubicBezTo>
                  <a:cubicBezTo>
                    <a:pt x="85" y="1"/>
                    <a:pt x="85" y="1"/>
                    <a:pt x="85" y="1"/>
                  </a:cubicBezTo>
                  <a:cubicBezTo>
                    <a:pt x="85" y="1"/>
                    <a:pt x="85" y="2"/>
                    <a:pt x="85" y="2"/>
                  </a:cubicBezTo>
                  <a:cubicBezTo>
                    <a:pt x="86" y="2"/>
                    <a:pt x="86" y="2"/>
                    <a:pt x="86" y="2"/>
                  </a:cubicBezTo>
                  <a:cubicBezTo>
                    <a:pt x="87" y="2"/>
                    <a:pt x="87" y="2"/>
                    <a:pt x="87" y="2"/>
                  </a:cubicBezTo>
                  <a:cubicBezTo>
                    <a:pt x="87" y="3"/>
                    <a:pt x="87" y="3"/>
                    <a:pt x="87" y="3"/>
                  </a:cubicBezTo>
                  <a:cubicBezTo>
                    <a:pt x="87" y="3"/>
                    <a:pt x="87" y="3"/>
                    <a:pt x="86" y="3"/>
                  </a:cubicBezTo>
                  <a:cubicBezTo>
                    <a:pt x="86" y="3"/>
                    <a:pt x="86" y="3"/>
                    <a:pt x="85" y="3"/>
                  </a:cubicBezTo>
                  <a:cubicBezTo>
                    <a:pt x="85" y="3"/>
                    <a:pt x="84" y="3"/>
                    <a:pt x="84" y="3"/>
                  </a:cubicBezTo>
                  <a:cubicBezTo>
                    <a:pt x="84" y="3"/>
                    <a:pt x="84" y="3"/>
                    <a:pt x="84" y="3"/>
                  </a:cubicBezTo>
                  <a:cubicBezTo>
                    <a:pt x="84" y="3"/>
                    <a:pt x="84" y="3"/>
                    <a:pt x="84" y="3"/>
                  </a:cubicBezTo>
                  <a:cubicBezTo>
                    <a:pt x="84" y="4"/>
                    <a:pt x="85" y="3"/>
                    <a:pt x="85" y="4"/>
                  </a:cubicBezTo>
                  <a:cubicBezTo>
                    <a:pt x="85" y="4"/>
                    <a:pt x="86" y="4"/>
                    <a:pt x="86" y="4"/>
                  </a:cubicBezTo>
                  <a:cubicBezTo>
                    <a:pt x="86" y="4"/>
                    <a:pt x="87" y="4"/>
                    <a:pt x="87" y="5"/>
                  </a:cubicBezTo>
                  <a:cubicBezTo>
                    <a:pt x="87" y="5"/>
                    <a:pt x="87" y="5"/>
                    <a:pt x="87" y="5"/>
                  </a:cubicBezTo>
                  <a:cubicBezTo>
                    <a:pt x="88" y="5"/>
                    <a:pt x="88" y="5"/>
                    <a:pt x="88" y="5"/>
                  </a:cubicBezTo>
                  <a:cubicBezTo>
                    <a:pt x="89" y="5"/>
                    <a:pt x="89" y="4"/>
                    <a:pt x="90" y="4"/>
                  </a:cubicBezTo>
                  <a:cubicBezTo>
                    <a:pt x="90" y="4"/>
                    <a:pt x="90" y="3"/>
                    <a:pt x="90" y="3"/>
                  </a:cubicBezTo>
                  <a:cubicBezTo>
                    <a:pt x="90" y="3"/>
                    <a:pt x="89" y="3"/>
                    <a:pt x="89" y="3"/>
                  </a:cubicBezTo>
                  <a:cubicBezTo>
                    <a:pt x="89" y="3"/>
                    <a:pt x="89" y="3"/>
                    <a:pt x="89" y="3"/>
                  </a:cubicBezTo>
                  <a:cubicBezTo>
                    <a:pt x="89" y="3"/>
                    <a:pt x="89" y="2"/>
                    <a:pt x="89" y="2"/>
                  </a:cubicBezTo>
                  <a:cubicBezTo>
                    <a:pt x="89" y="2"/>
                    <a:pt x="90" y="2"/>
                    <a:pt x="90" y="1"/>
                  </a:cubicBezTo>
                  <a:cubicBezTo>
                    <a:pt x="90" y="1"/>
                    <a:pt x="90" y="1"/>
                    <a:pt x="91" y="1"/>
                  </a:cubicBezTo>
                  <a:cubicBezTo>
                    <a:pt x="91" y="1"/>
                    <a:pt x="91" y="1"/>
                    <a:pt x="92" y="1"/>
                  </a:cubicBezTo>
                  <a:cubicBezTo>
                    <a:pt x="92" y="1"/>
                    <a:pt x="92" y="1"/>
                    <a:pt x="93" y="1"/>
                  </a:cubicBezTo>
                  <a:cubicBezTo>
                    <a:pt x="93" y="1"/>
                    <a:pt x="93" y="1"/>
                    <a:pt x="93" y="1"/>
                  </a:cubicBezTo>
                  <a:cubicBezTo>
                    <a:pt x="94" y="1"/>
                    <a:pt x="94" y="1"/>
                    <a:pt x="94" y="1"/>
                  </a:cubicBezTo>
                  <a:cubicBezTo>
                    <a:pt x="94" y="1"/>
                    <a:pt x="95" y="1"/>
                    <a:pt x="95" y="1"/>
                  </a:cubicBezTo>
                  <a:cubicBezTo>
                    <a:pt x="95" y="0"/>
                    <a:pt x="95" y="0"/>
                    <a:pt x="96" y="0"/>
                  </a:cubicBezTo>
                  <a:cubicBezTo>
                    <a:pt x="96" y="0"/>
                    <a:pt x="96" y="0"/>
                    <a:pt x="97" y="0"/>
                  </a:cubicBezTo>
                  <a:cubicBezTo>
                    <a:pt x="97" y="0"/>
                    <a:pt x="97" y="0"/>
                    <a:pt x="97" y="0"/>
                  </a:cubicBezTo>
                  <a:cubicBezTo>
                    <a:pt x="98" y="0"/>
                    <a:pt x="98" y="0"/>
                    <a:pt x="98" y="1"/>
                  </a:cubicBezTo>
                  <a:cubicBezTo>
                    <a:pt x="98" y="1"/>
                    <a:pt x="98" y="1"/>
                    <a:pt x="99" y="1"/>
                  </a:cubicBezTo>
                  <a:cubicBezTo>
                    <a:pt x="99" y="2"/>
                    <a:pt x="99" y="2"/>
                    <a:pt x="99" y="2"/>
                  </a:cubicBezTo>
                  <a:cubicBezTo>
                    <a:pt x="99" y="2"/>
                    <a:pt x="99" y="2"/>
                    <a:pt x="100" y="2"/>
                  </a:cubicBezTo>
                  <a:cubicBezTo>
                    <a:pt x="100" y="2"/>
                    <a:pt x="99" y="1"/>
                    <a:pt x="99" y="1"/>
                  </a:cubicBezTo>
                  <a:cubicBezTo>
                    <a:pt x="99" y="1"/>
                    <a:pt x="99" y="1"/>
                    <a:pt x="98" y="1"/>
                  </a:cubicBezTo>
                  <a:cubicBezTo>
                    <a:pt x="99" y="1"/>
                    <a:pt x="99" y="1"/>
                    <a:pt x="99" y="1"/>
                  </a:cubicBezTo>
                  <a:cubicBezTo>
                    <a:pt x="99" y="1"/>
                    <a:pt x="99" y="1"/>
                    <a:pt x="99" y="1"/>
                  </a:cubicBezTo>
                  <a:cubicBezTo>
                    <a:pt x="99" y="0"/>
                    <a:pt x="99" y="0"/>
                    <a:pt x="99" y="0"/>
                  </a:cubicBezTo>
                  <a:cubicBezTo>
                    <a:pt x="100" y="0"/>
                    <a:pt x="100" y="0"/>
                    <a:pt x="100" y="0"/>
                  </a:cubicBezTo>
                  <a:cubicBezTo>
                    <a:pt x="101" y="0"/>
                    <a:pt x="101" y="0"/>
                    <a:pt x="101" y="0"/>
                  </a:cubicBezTo>
                  <a:cubicBezTo>
                    <a:pt x="101" y="0"/>
                    <a:pt x="102" y="0"/>
                    <a:pt x="102" y="0"/>
                  </a:cubicBezTo>
                  <a:cubicBezTo>
                    <a:pt x="102" y="1"/>
                    <a:pt x="102" y="1"/>
                    <a:pt x="102" y="1"/>
                  </a:cubicBezTo>
                  <a:cubicBezTo>
                    <a:pt x="102" y="2"/>
                    <a:pt x="102" y="2"/>
                    <a:pt x="102" y="2"/>
                  </a:cubicBezTo>
                  <a:cubicBezTo>
                    <a:pt x="102" y="3"/>
                    <a:pt x="102" y="3"/>
                    <a:pt x="101" y="3"/>
                  </a:cubicBezTo>
                  <a:cubicBezTo>
                    <a:pt x="101" y="3"/>
                    <a:pt x="101" y="2"/>
                    <a:pt x="101" y="2"/>
                  </a:cubicBezTo>
                  <a:cubicBezTo>
                    <a:pt x="101" y="2"/>
                    <a:pt x="101" y="3"/>
                    <a:pt x="100" y="3"/>
                  </a:cubicBezTo>
                  <a:cubicBezTo>
                    <a:pt x="100" y="3"/>
                    <a:pt x="100" y="3"/>
                    <a:pt x="100" y="3"/>
                  </a:cubicBezTo>
                  <a:cubicBezTo>
                    <a:pt x="101" y="3"/>
                    <a:pt x="101" y="3"/>
                    <a:pt x="101" y="3"/>
                  </a:cubicBezTo>
                  <a:cubicBezTo>
                    <a:pt x="101" y="4"/>
                    <a:pt x="101" y="4"/>
                    <a:pt x="101" y="4"/>
                  </a:cubicBezTo>
                  <a:cubicBezTo>
                    <a:pt x="101" y="4"/>
                    <a:pt x="101" y="4"/>
                    <a:pt x="101" y="4"/>
                  </a:cubicBezTo>
                  <a:cubicBezTo>
                    <a:pt x="101" y="4"/>
                    <a:pt x="101" y="4"/>
                    <a:pt x="101" y="4"/>
                  </a:cubicBezTo>
                  <a:cubicBezTo>
                    <a:pt x="101" y="4"/>
                    <a:pt x="101" y="4"/>
                    <a:pt x="100" y="4"/>
                  </a:cubicBezTo>
                  <a:cubicBezTo>
                    <a:pt x="100" y="4"/>
                    <a:pt x="100" y="4"/>
                    <a:pt x="100" y="4"/>
                  </a:cubicBezTo>
                  <a:cubicBezTo>
                    <a:pt x="100" y="5"/>
                    <a:pt x="101" y="5"/>
                    <a:pt x="101" y="5"/>
                  </a:cubicBezTo>
                  <a:cubicBezTo>
                    <a:pt x="101" y="5"/>
                    <a:pt x="101" y="5"/>
                    <a:pt x="101" y="5"/>
                  </a:cubicBezTo>
                  <a:cubicBezTo>
                    <a:pt x="101" y="5"/>
                    <a:pt x="101" y="5"/>
                    <a:pt x="101" y="6"/>
                  </a:cubicBezTo>
                  <a:cubicBezTo>
                    <a:pt x="101" y="6"/>
                    <a:pt x="101" y="6"/>
                    <a:pt x="101" y="6"/>
                  </a:cubicBezTo>
                  <a:cubicBezTo>
                    <a:pt x="100" y="6"/>
                    <a:pt x="100" y="6"/>
                    <a:pt x="100" y="6"/>
                  </a:cubicBezTo>
                  <a:cubicBezTo>
                    <a:pt x="99" y="6"/>
                    <a:pt x="98" y="6"/>
                    <a:pt x="98" y="6"/>
                  </a:cubicBezTo>
                  <a:cubicBezTo>
                    <a:pt x="98" y="6"/>
                    <a:pt x="98" y="6"/>
                    <a:pt x="98" y="6"/>
                  </a:cubicBezTo>
                  <a:cubicBezTo>
                    <a:pt x="98" y="5"/>
                    <a:pt x="98" y="5"/>
                    <a:pt x="98" y="5"/>
                  </a:cubicBezTo>
                  <a:cubicBezTo>
                    <a:pt x="98" y="5"/>
                    <a:pt x="98" y="5"/>
                    <a:pt x="98" y="4"/>
                  </a:cubicBezTo>
                  <a:cubicBezTo>
                    <a:pt x="98" y="4"/>
                    <a:pt x="97" y="4"/>
                    <a:pt x="97" y="4"/>
                  </a:cubicBezTo>
                  <a:cubicBezTo>
                    <a:pt x="96" y="4"/>
                    <a:pt x="96" y="4"/>
                    <a:pt x="96" y="4"/>
                  </a:cubicBezTo>
                  <a:cubicBezTo>
                    <a:pt x="96" y="4"/>
                    <a:pt x="96" y="4"/>
                    <a:pt x="96" y="4"/>
                  </a:cubicBezTo>
                  <a:cubicBezTo>
                    <a:pt x="96" y="4"/>
                    <a:pt x="96" y="4"/>
                    <a:pt x="96" y="4"/>
                  </a:cubicBezTo>
                  <a:cubicBezTo>
                    <a:pt x="96" y="4"/>
                    <a:pt x="96" y="4"/>
                    <a:pt x="96" y="4"/>
                  </a:cubicBezTo>
                  <a:cubicBezTo>
                    <a:pt x="96" y="4"/>
                    <a:pt x="96" y="5"/>
                    <a:pt x="95" y="5"/>
                  </a:cubicBezTo>
                  <a:cubicBezTo>
                    <a:pt x="95" y="6"/>
                    <a:pt x="95" y="6"/>
                    <a:pt x="95" y="7"/>
                  </a:cubicBezTo>
                  <a:cubicBezTo>
                    <a:pt x="94" y="7"/>
                    <a:pt x="94" y="7"/>
                    <a:pt x="93" y="7"/>
                  </a:cubicBezTo>
                  <a:cubicBezTo>
                    <a:pt x="93" y="7"/>
                    <a:pt x="92" y="6"/>
                    <a:pt x="92" y="6"/>
                  </a:cubicBezTo>
                  <a:cubicBezTo>
                    <a:pt x="92" y="6"/>
                    <a:pt x="91" y="6"/>
                    <a:pt x="91" y="6"/>
                  </a:cubicBezTo>
                  <a:cubicBezTo>
                    <a:pt x="91" y="7"/>
                    <a:pt x="91" y="7"/>
                    <a:pt x="91" y="7"/>
                  </a:cubicBezTo>
                  <a:cubicBezTo>
                    <a:pt x="90" y="7"/>
                    <a:pt x="90" y="7"/>
                    <a:pt x="90" y="7"/>
                  </a:cubicBezTo>
                  <a:cubicBezTo>
                    <a:pt x="89" y="7"/>
                    <a:pt x="88" y="7"/>
                    <a:pt x="87" y="7"/>
                  </a:cubicBezTo>
                  <a:cubicBezTo>
                    <a:pt x="87" y="7"/>
                    <a:pt x="87" y="7"/>
                    <a:pt x="87" y="6"/>
                  </a:cubicBezTo>
                  <a:cubicBezTo>
                    <a:pt x="87" y="6"/>
                    <a:pt x="86" y="6"/>
                    <a:pt x="86" y="6"/>
                  </a:cubicBezTo>
                  <a:cubicBezTo>
                    <a:pt x="86" y="6"/>
                    <a:pt x="86" y="6"/>
                    <a:pt x="86" y="6"/>
                  </a:cubicBezTo>
                  <a:cubicBezTo>
                    <a:pt x="86" y="6"/>
                    <a:pt x="86" y="6"/>
                    <a:pt x="86" y="6"/>
                  </a:cubicBezTo>
                  <a:cubicBezTo>
                    <a:pt x="86" y="5"/>
                    <a:pt x="86" y="5"/>
                    <a:pt x="86" y="5"/>
                  </a:cubicBezTo>
                  <a:cubicBezTo>
                    <a:pt x="85" y="6"/>
                    <a:pt x="85" y="6"/>
                    <a:pt x="84" y="6"/>
                  </a:cubicBezTo>
                  <a:cubicBezTo>
                    <a:pt x="83" y="6"/>
                    <a:pt x="83" y="6"/>
                    <a:pt x="82" y="6"/>
                  </a:cubicBezTo>
                  <a:cubicBezTo>
                    <a:pt x="82" y="6"/>
                    <a:pt x="82" y="6"/>
                    <a:pt x="82" y="6"/>
                  </a:cubicBezTo>
                  <a:cubicBezTo>
                    <a:pt x="82" y="6"/>
                    <a:pt x="82" y="6"/>
                    <a:pt x="82" y="6"/>
                  </a:cubicBezTo>
                  <a:cubicBezTo>
                    <a:pt x="82" y="5"/>
                    <a:pt x="82" y="5"/>
                    <a:pt x="82" y="5"/>
                  </a:cubicBezTo>
                  <a:cubicBezTo>
                    <a:pt x="82" y="6"/>
                    <a:pt x="82" y="6"/>
                    <a:pt x="82" y="6"/>
                  </a:cubicBezTo>
                  <a:cubicBezTo>
                    <a:pt x="82" y="6"/>
                    <a:pt x="82" y="6"/>
                    <a:pt x="82" y="6"/>
                  </a:cubicBezTo>
                  <a:cubicBezTo>
                    <a:pt x="82" y="6"/>
                    <a:pt x="81" y="6"/>
                    <a:pt x="81" y="7"/>
                  </a:cubicBezTo>
                  <a:cubicBezTo>
                    <a:pt x="81" y="7"/>
                    <a:pt x="80" y="7"/>
                    <a:pt x="80" y="7"/>
                  </a:cubicBezTo>
                  <a:cubicBezTo>
                    <a:pt x="80" y="7"/>
                    <a:pt x="80" y="7"/>
                    <a:pt x="79" y="7"/>
                  </a:cubicBezTo>
                  <a:cubicBezTo>
                    <a:pt x="79" y="7"/>
                    <a:pt x="79" y="6"/>
                    <a:pt x="79" y="6"/>
                  </a:cubicBezTo>
                  <a:cubicBezTo>
                    <a:pt x="78" y="6"/>
                    <a:pt x="78" y="6"/>
                    <a:pt x="78" y="6"/>
                  </a:cubicBezTo>
                  <a:cubicBezTo>
                    <a:pt x="78" y="6"/>
                    <a:pt x="78" y="5"/>
                    <a:pt x="78" y="5"/>
                  </a:cubicBezTo>
                  <a:cubicBezTo>
                    <a:pt x="77" y="5"/>
                    <a:pt x="77" y="6"/>
                    <a:pt x="77" y="6"/>
                  </a:cubicBezTo>
                  <a:cubicBezTo>
                    <a:pt x="77" y="6"/>
                    <a:pt x="77" y="6"/>
                    <a:pt x="77" y="6"/>
                  </a:cubicBezTo>
                  <a:cubicBezTo>
                    <a:pt x="77" y="7"/>
                    <a:pt x="77" y="7"/>
                    <a:pt x="76" y="7"/>
                  </a:cubicBezTo>
                  <a:cubicBezTo>
                    <a:pt x="76" y="7"/>
                    <a:pt x="76" y="7"/>
                    <a:pt x="76" y="6"/>
                  </a:cubicBezTo>
                  <a:cubicBezTo>
                    <a:pt x="76" y="6"/>
                    <a:pt x="76" y="6"/>
                    <a:pt x="76" y="6"/>
                  </a:cubicBezTo>
                  <a:cubicBezTo>
                    <a:pt x="76" y="6"/>
                    <a:pt x="76" y="6"/>
                    <a:pt x="76" y="6"/>
                  </a:cubicBezTo>
                  <a:cubicBezTo>
                    <a:pt x="76" y="6"/>
                    <a:pt x="76" y="6"/>
                    <a:pt x="76" y="6"/>
                  </a:cubicBezTo>
                  <a:cubicBezTo>
                    <a:pt x="76" y="6"/>
                    <a:pt x="76" y="6"/>
                    <a:pt x="76" y="6"/>
                  </a:cubicBezTo>
                  <a:cubicBezTo>
                    <a:pt x="75" y="7"/>
                    <a:pt x="75" y="7"/>
                    <a:pt x="74" y="6"/>
                  </a:cubicBezTo>
                  <a:cubicBezTo>
                    <a:pt x="74" y="6"/>
                    <a:pt x="74" y="6"/>
                    <a:pt x="74" y="6"/>
                  </a:cubicBezTo>
                  <a:cubicBezTo>
                    <a:pt x="74" y="6"/>
                    <a:pt x="73" y="6"/>
                    <a:pt x="73" y="6"/>
                  </a:cubicBezTo>
                  <a:cubicBezTo>
                    <a:pt x="73" y="6"/>
                    <a:pt x="73" y="6"/>
                    <a:pt x="73" y="7"/>
                  </a:cubicBezTo>
                  <a:cubicBezTo>
                    <a:pt x="73" y="7"/>
                    <a:pt x="73" y="7"/>
                    <a:pt x="73" y="7"/>
                  </a:cubicBezTo>
                  <a:cubicBezTo>
                    <a:pt x="72" y="7"/>
                    <a:pt x="72" y="7"/>
                    <a:pt x="72" y="6"/>
                  </a:cubicBezTo>
                  <a:cubicBezTo>
                    <a:pt x="72" y="6"/>
                    <a:pt x="72" y="6"/>
                    <a:pt x="72" y="6"/>
                  </a:cubicBezTo>
                  <a:cubicBezTo>
                    <a:pt x="72" y="6"/>
                    <a:pt x="72" y="6"/>
                    <a:pt x="72" y="6"/>
                  </a:cubicBezTo>
                  <a:cubicBezTo>
                    <a:pt x="73" y="5"/>
                    <a:pt x="72" y="5"/>
                    <a:pt x="72" y="5"/>
                  </a:cubicBezTo>
                  <a:cubicBezTo>
                    <a:pt x="72" y="5"/>
                    <a:pt x="72" y="5"/>
                    <a:pt x="72" y="5"/>
                  </a:cubicBezTo>
                  <a:cubicBezTo>
                    <a:pt x="71" y="5"/>
                    <a:pt x="71" y="5"/>
                    <a:pt x="71" y="5"/>
                  </a:cubicBezTo>
                  <a:cubicBezTo>
                    <a:pt x="70" y="6"/>
                    <a:pt x="70" y="5"/>
                    <a:pt x="70" y="5"/>
                  </a:cubicBezTo>
                  <a:cubicBezTo>
                    <a:pt x="69" y="5"/>
                    <a:pt x="69" y="5"/>
                    <a:pt x="69" y="5"/>
                  </a:cubicBezTo>
                  <a:cubicBezTo>
                    <a:pt x="70" y="5"/>
                    <a:pt x="69" y="5"/>
                    <a:pt x="69" y="4"/>
                  </a:cubicBezTo>
                  <a:cubicBezTo>
                    <a:pt x="69" y="4"/>
                    <a:pt x="69" y="4"/>
                    <a:pt x="69" y="4"/>
                  </a:cubicBezTo>
                  <a:cubicBezTo>
                    <a:pt x="68" y="4"/>
                    <a:pt x="68" y="5"/>
                    <a:pt x="69" y="5"/>
                  </a:cubicBezTo>
                  <a:cubicBezTo>
                    <a:pt x="69" y="5"/>
                    <a:pt x="69" y="5"/>
                    <a:pt x="69" y="5"/>
                  </a:cubicBezTo>
                  <a:cubicBezTo>
                    <a:pt x="69" y="6"/>
                    <a:pt x="70" y="6"/>
                    <a:pt x="70" y="6"/>
                  </a:cubicBezTo>
                  <a:cubicBezTo>
                    <a:pt x="69" y="6"/>
                    <a:pt x="69" y="6"/>
                    <a:pt x="68" y="6"/>
                  </a:cubicBezTo>
                  <a:cubicBezTo>
                    <a:pt x="68" y="6"/>
                    <a:pt x="68" y="6"/>
                    <a:pt x="68" y="6"/>
                  </a:cubicBezTo>
                  <a:cubicBezTo>
                    <a:pt x="68" y="6"/>
                    <a:pt x="68" y="6"/>
                    <a:pt x="68" y="6"/>
                  </a:cubicBezTo>
                  <a:cubicBezTo>
                    <a:pt x="68" y="6"/>
                    <a:pt x="67" y="6"/>
                    <a:pt x="67" y="7"/>
                  </a:cubicBezTo>
                  <a:cubicBezTo>
                    <a:pt x="67" y="7"/>
                    <a:pt x="67" y="7"/>
                    <a:pt x="67" y="7"/>
                  </a:cubicBezTo>
                  <a:cubicBezTo>
                    <a:pt x="66" y="7"/>
                    <a:pt x="66" y="6"/>
                    <a:pt x="66" y="6"/>
                  </a:cubicBezTo>
                  <a:cubicBezTo>
                    <a:pt x="65" y="6"/>
                    <a:pt x="65" y="7"/>
                    <a:pt x="65" y="7"/>
                  </a:cubicBezTo>
                  <a:cubicBezTo>
                    <a:pt x="64" y="7"/>
                    <a:pt x="64" y="7"/>
                    <a:pt x="64" y="7"/>
                  </a:cubicBezTo>
                  <a:cubicBezTo>
                    <a:pt x="64" y="7"/>
                    <a:pt x="64" y="7"/>
                    <a:pt x="64" y="7"/>
                  </a:cubicBezTo>
                  <a:cubicBezTo>
                    <a:pt x="64" y="7"/>
                    <a:pt x="64" y="7"/>
                    <a:pt x="63" y="7"/>
                  </a:cubicBezTo>
                  <a:cubicBezTo>
                    <a:pt x="63" y="7"/>
                    <a:pt x="63" y="7"/>
                    <a:pt x="62" y="7"/>
                  </a:cubicBezTo>
                  <a:cubicBezTo>
                    <a:pt x="62" y="7"/>
                    <a:pt x="62" y="7"/>
                    <a:pt x="61" y="7"/>
                  </a:cubicBezTo>
                  <a:cubicBezTo>
                    <a:pt x="61" y="7"/>
                    <a:pt x="61" y="7"/>
                    <a:pt x="61" y="7"/>
                  </a:cubicBezTo>
                  <a:cubicBezTo>
                    <a:pt x="60" y="7"/>
                    <a:pt x="59" y="7"/>
                    <a:pt x="59" y="7"/>
                  </a:cubicBezTo>
                  <a:cubicBezTo>
                    <a:pt x="59" y="7"/>
                    <a:pt x="59" y="7"/>
                    <a:pt x="58" y="7"/>
                  </a:cubicBezTo>
                  <a:cubicBezTo>
                    <a:pt x="58" y="7"/>
                    <a:pt x="58" y="7"/>
                    <a:pt x="58" y="7"/>
                  </a:cubicBezTo>
                  <a:cubicBezTo>
                    <a:pt x="58" y="7"/>
                    <a:pt x="58" y="6"/>
                    <a:pt x="58" y="6"/>
                  </a:cubicBezTo>
                  <a:cubicBezTo>
                    <a:pt x="57" y="6"/>
                    <a:pt x="57" y="6"/>
                    <a:pt x="57" y="6"/>
                  </a:cubicBezTo>
                  <a:cubicBezTo>
                    <a:pt x="57" y="6"/>
                    <a:pt x="57" y="7"/>
                    <a:pt x="56" y="7"/>
                  </a:cubicBezTo>
                  <a:cubicBezTo>
                    <a:pt x="56" y="7"/>
                    <a:pt x="56" y="7"/>
                    <a:pt x="56" y="7"/>
                  </a:cubicBezTo>
                  <a:cubicBezTo>
                    <a:pt x="56" y="7"/>
                    <a:pt x="56" y="7"/>
                    <a:pt x="56" y="6"/>
                  </a:cubicBezTo>
                  <a:cubicBezTo>
                    <a:pt x="55" y="6"/>
                    <a:pt x="55" y="6"/>
                    <a:pt x="54" y="6"/>
                  </a:cubicBezTo>
                  <a:cubicBezTo>
                    <a:pt x="54" y="6"/>
                    <a:pt x="54" y="6"/>
                    <a:pt x="54" y="6"/>
                  </a:cubicBezTo>
                  <a:cubicBezTo>
                    <a:pt x="53" y="6"/>
                    <a:pt x="53" y="6"/>
                    <a:pt x="53" y="6"/>
                  </a:cubicBezTo>
                  <a:cubicBezTo>
                    <a:pt x="53" y="6"/>
                    <a:pt x="53" y="5"/>
                    <a:pt x="53" y="5"/>
                  </a:cubicBezTo>
                  <a:cubicBezTo>
                    <a:pt x="52" y="5"/>
                    <a:pt x="53" y="5"/>
                    <a:pt x="53" y="5"/>
                  </a:cubicBezTo>
                  <a:cubicBezTo>
                    <a:pt x="53" y="5"/>
                    <a:pt x="53" y="4"/>
                    <a:pt x="52" y="4"/>
                  </a:cubicBezTo>
                  <a:cubicBezTo>
                    <a:pt x="52" y="4"/>
                    <a:pt x="52" y="4"/>
                    <a:pt x="52" y="4"/>
                  </a:cubicBezTo>
                  <a:cubicBezTo>
                    <a:pt x="52" y="4"/>
                    <a:pt x="51" y="4"/>
                    <a:pt x="51" y="4"/>
                  </a:cubicBezTo>
                  <a:cubicBezTo>
                    <a:pt x="51" y="4"/>
                    <a:pt x="51" y="4"/>
                    <a:pt x="51" y="4"/>
                  </a:cubicBezTo>
                  <a:cubicBezTo>
                    <a:pt x="51" y="4"/>
                    <a:pt x="51" y="4"/>
                    <a:pt x="51" y="4"/>
                  </a:cubicBezTo>
                  <a:cubicBezTo>
                    <a:pt x="51" y="4"/>
                    <a:pt x="51" y="4"/>
                    <a:pt x="51" y="4"/>
                  </a:cubicBezTo>
                  <a:cubicBezTo>
                    <a:pt x="51" y="4"/>
                    <a:pt x="52" y="4"/>
                    <a:pt x="52" y="4"/>
                  </a:cubicBezTo>
                  <a:cubicBezTo>
                    <a:pt x="52" y="5"/>
                    <a:pt x="51" y="5"/>
                    <a:pt x="51" y="6"/>
                  </a:cubicBezTo>
                  <a:cubicBezTo>
                    <a:pt x="51" y="6"/>
                    <a:pt x="51" y="6"/>
                    <a:pt x="51" y="6"/>
                  </a:cubicBezTo>
                  <a:cubicBezTo>
                    <a:pt x="51" y="6"/>
                    <a:pt x="52" y="6"/>
                    <a:pt x="52" y="6"/>
                  </a:cubicBezTo>
                  <a:cubicBezTo>
                    <a:pt x="52" y="6"/>
                    <a:pt x="52" y="6"/>
                    <a:pt x="52" y="7"/>
                  </a:cubicBezTo>
                  <a:cubicBezTo>
                    <a:pt x="52" y="7"/>
                    <a:pt x="52" y="7"/>
                    <a:pt x="52" y="7"/>
                  </a:cubicBezTo>
                  <a:cubicBezTo>
                    <a:pt x="51" y="7"/>
                    <a:pt x="51" y="7"/>
                    <a:pt x="51" y="7"/>
                  </a:cubicBezTo>
                  <a:cubicBezTo>
                    <a:pt x="51" y="6"/>
                    <a:pt x="50" y="6"/>
                    <a:pt x="50" y="6"/>
                  </a:cubicBezTo>
                  <a:cubicBezTo>
                    <a:pt x="49" y="7"/>
                    <a:pt x="49" y="7"/>
                    <a:pt x="48" y="7"/>
                  </a:cubicBezTo>
                  <a:cubicBezTo>
                    <a:pt x="48" y="6"/>
                    <a:pt x="47" y="6"/>
                    <a:pt x="47" y="6"/>
                  </a:cubicBezTo>
                  <a:cubicBezTo>
                    <a:pt x="47" y="6"/>
                    <a:pt x="46" y="6"/>
                    <a:pt x="46" y="6"/>
                  </a:cubicBezTo>
                  <a:cubicBezTo>
                    <a:pt x="46" y="6"/>
                    <a:pt x="46" y="6"/>
                    <a:pt x="45" y="6"/>
                  </a:cubicBezTo>
                  <a:cubicBezTo>
                    <a:pt x="45" y="6"/>
                    <a:pt x="45" y="6"/>
                    <a:pt x="45" y="6"/>
                  </a:cubicBezTo>
                  <a:cubicBezTo>
                    <a:pt x="45" y="6"/>
                    <a:pt x="45" y="6"/>
                    <a:pt x="45" y="6"/>
                  </a:cubicBezTo>
                  <a:cubicBezTo>
                    <a:pt x="44" y="7"/>
                    <a:pt x="44" y="7"/>
                    <a:pt x="44" y="7"/>
                  </a:cubicBezTo>
                  <a:cubicBezTo>
                    <a:pt x="43" y="7"/>
                    <a:pt x="42" y="7"/>
                    <a:pt x="42" y="6"/>
                  </a:cubicBezTo>
                  <a:cubicBezTo>
                    <a:pt x="41" y="6"/>
                    <a:pt x="41" y="6"/>
                    <a:pt x="41" y="6"/>
                  </a:cubicBezTo>
                  <a:cubicBezTo>
                    <a:pt x="41" y="7"/>
                    <a:pt x="41" y="7"/>
                    <a:pt x="41" y="7"/>
                  </a:cubicBezTo>
                  <a:cubicBezTo>
                    <a:pt x="40" y="7"/>
                    <a:pt x="39" y="7"/>
                    <a:pt x="39" y="6"/>
                  </a:cubicBezTo>
                  <a:cubicBezTo>
                    <a:pt x="39" y="6"/>
                    <a:pt x="38" y="6"/>
                    <a:pt x="38" y="6"/>
                  </a:cubicBezTo>
                  <a:cubicBezTo>
                    <a:pt x="38" y="6"/>
                    <a:pt x="38" y="7"/>
                    <a:pt x="38" y="7"/>
                  </a:cubicBezTo>
                  <a:cubicBezTo>
                    <a:pt x="37" y="7"/>
                    <a:pt x="36" y="7"/>
                    <a:pt x="35" y="7"/>
                  </a:cubicBezTo>
                  <a:cubicBezTo>
                    <a:pt x="35" y="7"/>
                    <a:pt x="35" y="7"/>
                    <a:pt x="35" y="7"/>
                  </a:cubicBezTo>
                  <a:cubicBezTo>
                    <a:pt x="34" y="7"/>
                    <a:pt x="34" y="7"/>
                    <a:pt x="34" y="6"/>
                  </a:cubicBezTo>
                  <a:cubicBezTo>
                    <a:pt x="34" y="6"/>
                    <a:pt x="34" y="6"/>
                    <a:pt x="34" y="5"/>
                  </a:cubicBezTo>
                  <a:cubicBezTo>
                    <a:pt x="34" y="5"/>
                    <a:pt x="34" y="5"/>
                    <a:pt x="34" y="5"/>
                  </a:cubicBezTo>
                  <a:cubicBezTo>
                    <a:pt x="34" y="5"/>
                    <a:pt x="35" y="4"/>
                    <a:pt x="35" y="4"/>
                  </a:cubicBezTo>
                  <a:cubicBezTo>
                    <a:pt x="35" y="3"/>
                    <a:pt x="35" y="3"/>
                    <a:pt x="35" y="3"/>
                  </a:cubicBezTo>
                  <a:cubicBezTo>
                    <a:pt x="35" y="3"/>
                    <a:pt x="35" y="3"/>
                    <a:pt x="35" y="3"/>
                  </a:cubicBezTo>
                  <a:close/>
                  <a:moveTo>
                    <a:pt x="97" y="2"/>
                  </a:moveTo>
                  <a:cubicBezTo>
                    <a:pt x="97" y="2"/>
                    <a:pt x="97" y="2"/>
                    <a:pt x="97" y="2"/>
                  </a:cubicBezTo>
                  <a:cubicBezTo>
                    <a:pt x="97" y="2"/>
                    <a:pt x="97" y="2"/>
                    <a:pt x="97" y="2"/>
                  </a:cubicBezTo>
                  <a:cubicBezTo>
                    <a:pt x="97" y="2"/>
                    <a:pt x="97" y="2"/>
                    <a:pt x="97" y="2"/>
                  </a:cubicBezTo>
                  <a:cubicBezTo>
                    <a:pt x="97" y="2"/>
                    <a:pt x="97" y="2"/>
                    <a:pt x="97" y="2"/>
                  </a:cubicBezTo>
                  <a:cubicBezTo>
                    <a:pt x="97" y="2"/>
                    <a:pt x="97" y="2"/>
                    <a:pt x="97" y="2"/>
                  </a:cubicBezTo>
                  <a:cubicBezTo>
                    <a:pt x="97" y="2"/>
                    <a:pt x="97" y="2"/>
                    <a:pt x="97" y="2"/>
                  </a:cubicBezTo>
                  <a:close/>
                  <a:moveTo>
                    <a:pt x="64" y="3"/>
                  </a:moveTo>
                  <a:cubicBezTo>
                    <a:pt x="64" y="2"/>
                    <a:pt x="63" y="2"/>
                    <a:pt x="63" y="2"/>
                  </a:cubicBezTo>
                  <a:cubicBezTo>
                    <a:pt x="63" y="2"/>
                    <a:pt x="63" y="3"/>
                    <a:pt x="63" y="3"/>
                  </a:cubicBezTo>
                  <a:cubicBezTo>
                    <a:pt x="63" y="3"/>
                    <a:pt x="63" y="3"/>
                    <a:pt x="64" y="3"/>
                  </a:cubicBezTo>
                  <a:cubicBezTo>
                    <a:pt x="64" y="3"/>
                    <a:pt x="64" y="3"/>
                    <a:pt x="64" y="3"/>
                  </a:cubicBezTo>
                  <a:cubicBezTo>
                    <a:pt x="64" y="3"/>
                    <a:pt x="64" y="4"/>
                    <a:pt x="64" y="4"/>
                  </a:cubicBezTo>
                  <a:cubicBezTo>
                    <a:pt x="64" y="4"/>
                    <a:pt x="64" y="4"/>
                    <a:pt x="64" y="4"/>
                  </a:cubicBezTo>
                  <a:cubicBezTo>
                    <a:pt x="64" y="4"/>
                    <a:pt x="65" y="4"/>
                    <a:pt x="65" y="4"/>
                  </a:cubicBezTo>
                  <a:cubicBezTo>
                    <a:pt x="65" y="4"/>
                    <a:pt x="65" y="3"/>
                    <a:pt x="65" y="3"/>
                  </a:cubicBezTo>
                  <a:cubicBezTo>
                    <a:pt x="64" y="3"/>
                    <a:pt x="64" y="3"/>
                    <a:pt x="64" y="3"/>
                  </a:cubicBezTo>
                  <a:cubicBezTo>
                    <a:pt x="64" y="3"/>
                    <a:pt x="64" y="3"/>
                    <a:pt x="64" y="3"/>
                  </a:cubicBezTo>
                  <a:close/>
                  <a:moveTo>
                    <a:pt x="10" y="3"/>
                  </a:moveTo>
                  <a:cubicBezTo>
                    <a:pt x="10" y="3"/>
                    <a:pt x="10" y="3"/>
                    <a:pt x="10" y="3"/>
                  </a:cubicBezTo>
                  <a:cubicBezTo>
                    <a:pt x="10" y="3"/>
                    <a:pt x="10" y="3"/>
                    <a:pt x="9" y="3"/>
                  </a:cubicBezTo>
                  <a:cubicBezTo>
                    <a:pt x="9" y="3"/>
                    <a:pt x="9" y="3"/>
                    <a:pt x="9" y="3"/>
                  </a:cubicBezTo>
                  <a:cubicBezTo>
                    <a:pt x="9" y="3"/>
                    <a:pt x="9" y="3"/>
                    <a:pt x="9" y="3"/>
                  </a:cubicBezTo>
                  <a:cubicBezTo>
                    <a:pt x="9" y="4"/>
                    <a:pt x="9" y="4"/>
                    <a:pt x="9" y="4"/>
                  </a:cubicBezTo>
                  <a:cubicBezTo>
                    <a:pt x="8" y="4"/>
                    <a:pt x="8" y="4"/>
                    <a:pt x="8" y="5"/>
                  </a:cubicBezTo>
                  <a:cubicBezTo>
                    <a:pt x="8" y="5"/>
                    <a:pt x="9" y="5"/>
                    <a:pt x="9" y="5"/>
                  </a:cubicBezTo>
                  <a:cubicBezTo>
                    <a:pt x="9" y="5"/>
                    <a:pt x="9" y="5"/>
                    <a:pt x="9" y="5"/>
                  </a:cubicBezTo>
                  <a:cubicBezTo>
                    <a:pt x="9" y="4"/>
                    <a:pt x="10" y="4"/>
                    <a:pt x="10" y="4"/>
                  </a:cubicBezTo>
                  <a:cubicBezTo>
                    <a:pt x="10" y="4"/>
                    <a:pt x="10" y="4"/>
                    <a:pt x="10" y="4"/>
                  </a:cubicBezTo>
                  <a:cubicBezTo>
                    <a:pt x="10" y="4"/>
                    <a:pt x="10" y="4"/>
                    <a:pt x="10" y="4"/>
                  </a:cubicBezTo>
                  <a:cubicBezTo>
                    <a:pt x="10" y="4"/>
                    <a:pt x="10" y="4"/>
                    <a:pt x="10" y="4"/>
                  </a:cubicBezTo>
                  <a:cubicBezTo>
                    <a:pt x="9" y="4"/>
                    <a:pt x="9" y="4"/>
                    <a:pt x="9" y="3"/>
                  </a:cubicBezTo>
                  <a:cubicBezTo>
                    <a:pt x="9" y="3"/>
                    <a:pt x="9" y="3"/>
                    <a:pt x="9" y="3"/>
                  </a:cubicBezTo>
                  <a:cubicBezTo>
                    <a:pt x="9" y="3"/>
                    <a:pt x="9" y="3"/>
                    <a:pt x="10" y="3"/>
                  </a:cubicBezTo>
                  <a:close/>
                  <a:moveTo>
                    <a:pt x="62" y="6"/>
                  </a:moveTo>
                  <a:cubicBezTo>
                    <a:pt x="61" y="6"/>
                    <a:pt x="62" y="6"/>
                    <a:pt x="62" y="7"/>
                  </a:cubicBezTo>
                  <a:cubicBezTo>
                    <a:pt x="62" y="7"/>
                    <a:pt x="62" y="7"/>
                    <a:pt x="62" y="7"/>
                  </a:cubicBezTo>
                  <a:cubicBezTo>
                    <a:pt x="63" y="6"/>
                    <a:pt x="63" y="6"/>
                    <a:pt x="63" y="6"/>
                  </a:cubicBezTo>
                  <a:cubicBezTo>
                    <a:pt x="63" y="6"/>
                    <a:pt x="63" y="6"/>
                    <a:pt x="63" y="6"/>
                  </a:cubicBezTo>
                  <a:cubicBezTo>
                    <a:pt x="63" y="5"/>
                    <a:pt x="62" y="5"/>
                    <a:pt x="62" y="5"/>
                  </a:cubicBezTo>
                  <a:cubicBezTo>
                    <a:pt x="62" y="5"/>
                    <a:pt x="62" y="5"/>
                    <a:pt x="62" y="6"/>
                  </a:cubicBezTo>
                  <a:close/>
                  <a:moveTo>
                    <a:pt x="21" y="4"/>
                  </a:moveTo>
                  <a:cubicBezTo>
                    <a:pt x="21" y="3"/>
                    <a:pt x="20" y="3"/>
                    <a:pt x="20" y="3"/>
                  </a:cubicBezTo>
                  <a:cubicBezTo>
                    <a:pt x="20" y="3"/>
                    <a:pt x="20" y="3"/>
                    <a:pt x="20" y="3"/>
                  </a:cubicBezTo>
                  <a:cubicBezTo>
                    <a:pt x="20" y="3"/>
                    <a:pt x="20" y="3"/>
                    <a:pt x="20" y="3"/>
                  </a:cubicBezTo>
                  <a:cubicBezTo>
                    <a:pt x="20" y="4"/>
                    <a:pt x="20" y="4"/>
                    <a:pt x="21" y="4"/>
                  </a:cubicBezTo>
                  <a:cubicBezTo>
                    <a:pt x="21" y="4"/>
                    <a:pt x="21" y="4"/>
                    <a:pt x="21" y="4"/>
                  </a:cubicBezTo>
                  <a:cubicBezTo>
                    <a:pt x="21" y="4"/>
                    <a:pt x="21" y="4"/>
                    <a:pt x="21" y="4"/>
                  </a:cubicBezTo>
                  <a:close/>
                  <a:moveTo>
                    <a:pt x="94" y="4"/>
                  </a:moveTo>
                  <a:cubicBezTo>
                    <a:pt x="94" y="4"/>
                    <a:pt x="94" y="4"/>
                    <a:pt x="94" y="4"/>
                  </a:cubicBezTo>
                  <a:cubicBezTo>
                    <a:pt x="94" y="5"/>
                    <a:pt x="94" y="5"/>
                    <a:pt x="94" y="5"/>
                  </a:cubicBezTo>
                  <a:cubicBezTo>
                    <a:pt x="94" y="5"/>
                    <a:pt x="95" y="5"/>
                    <a:pt x="95" y="4"/>
                  </a:cubicBezTo>
                  <a:cubicBezTo>
                    <a:pt x="95" y="4"/>
                    <a:pt x="95" y="4"/>
                    <a:pt x="95" y="4"/>
                  </a:cubicBezTo>
                  <a:cubicBezTo>
                    <a:pt x="94" y="4"/>
                    <a:pt x="94" y="4"/>
                    <a:pt x="94" y="4"/>
                  </a:cubicBezTo>
                  <a:cubicBezTo>
                    <a:pt x="94" y="4"/>
                    <a:pt x="94" y="4"/>
                    <a:pt x="94" y="4"/>
                  </a:cubicBezTo>
                  <a:close/>
                  <a:moveTo>
                    <a:pt x="83" y="2"/>
                  </a:moveTo>
                  <a:cubicBezTo>
                    <a:pt x="83" y="2"/>
                    <a:pt x="83" y="2"/>
                    <a:pt x="83" y="2"/>
                  </a:cubicBezTo>
                  <a:cubicBezTo>
                    <a:pt x="83" y="2"/>
                    <a:pt x="83" y="2"/>
                    <a:pt x="83" y="2"/>
                  </a:cubicBezTo>
                  <a:cubicBezTo>
                    <a:pt x="83" y="1"/>
                    <a:pt x="82" y="2"/>
                    <a:pt x="82" y="2"/>
                  </a:cubicBezTo>
                  <a:cubicBezTo>
                    <a:pt x="82" y="2"/>
                    <a:pt x="82" y="2"/>
                    <a:pt x="82" y="2"/>
                  </a:cubicBezTo>
                  <a:cubicBezTo>
                    <a:pt x="82" y="2"/>
                    <a:pt x="82" y="2"/>
                    <a:pt x="82" y="2"/>
                  </a:cubicBezTo>
                  <a:cubicBezTo>
                    <a:pt x="82" y="2"/>
                    <a:pt x="82" y="2"/>
                    <a:pt x="83" y="2"/>
                  </a:cubicBezTo>
                  <a:cubicBezTo>
                    <a:pt x="83" y="2"/>
                    <a:pt x="83" y="2"/>
                    <a:pt x="83" y="2"/>
                  </a:cubicBezTo>
                  <a:close/>
                  <a:moveTo>
                    <a:pt x="40" y="4"/>
                  </a:moveTo>
                  <a:cubicBezTo>
                    <a:pt x="40" y="4"/>
                    <a:pt x="40" y="4"/>
                    <a:pt x="40" y="4"/>
                  </a:cubicBezTo>
                  <a:cubicBezTo>
                    <a:pt x="40" y="4"/>
                    <a:pt x="40" y="3"/>
                    <a:pt x="39" y="3"/>
                  </a:cubicBezTo>
                  <a:cubicBezTo>
                    <a:pt x="39" y="4"/>
                    <a:pt x="39" y="4"/>
                    <a:pt x="39" y="4"/>
                  </a:cubicBezTo>
                  <a:cubicBezTo>
                    <a:pt x="39" y="4"/>
                    <a:pt x="40" y="4"/>
                    <a:pt x="40" y="4"/>
                  </a:cubicBezTo>
                  <a:close/>
                  <a:moveTo>
                    <a:pt x="43" y="6"/>
                  </a:moveTo>
                  <a:cubicBezTo>
                    <a:pt x="44" y="6"/>
                    <a:pt x="44" y="6"/>
                    <a:pt x="44" y="6"/>
                  </a:cubicBezTo>
                  <a:cubicBezTo>
                    <a:pt x="44" y="6"/>
                    <a:pt x="44" y="6"/>
                    <a:pt x="44" y="6"/>
                  </a:cubicBezTo>
                  <a:cubicBezTo>
                    <a:pt x="44" y="6"/>
                    <a:pt x="44" y="6"/>
                    <a:pt x="44" y="6"/>
                  </a:cubicBezTo>
                  <a:cubicBezTo>
                    <a:pt x="43" y="6"/>
                    <a:pt x="43" y="6"/>
                    <a:pt x="43" y="6"/>
                  </a:cubicBezTo>
                  <a:cubicBezTo>
                    <a:pt x="43" y="6"/>
                    <a:pt x="43" y="6"/>
                    <a:pt x="43" y="6"/>
                  </a:cubicBezTo>
                  <a:close/>
                  <a:moveTo>
                    <a:pt x="90" y="6"/>
                  </a:moveTo>
                  <a:cubicBezTo>
                    <a:pt x="90" y="6"/>
                    <a:pt x="91" y="6"/>
                    <a:pt x="91" y="6"/>
                  </a:cubicBezTo>
                  <a:cubicBezTo>
                    <a:pt x="91" y="6"/>
                    <a:pt x="91" y="5"/>
                    <a:pt x="91" y="5"/>
                  </a:cubicBezTo>
                  <a:cubicBezTo>
                    <a:pt x="91" y="5"/>
                    <a:pt x="91" y="5"/>
                    <a:pt x="91" y="5"/>
                  </a:cubicBezTo>
                  <a:cubicBezTo>
                    <a:pt x="91" y="5"/>
                    <a:pt x="90" y="5"/>
                    <a:pt x="90" y="6"/>
                  </a:cubicBezTo>
                  <a:cubicBezTo>
                    <a:pt x="90" y="6"/>
                    <a:pt x="90" y="6"/>
                    <a:pt x="90" y="6"/>
                  </a:cubicBezTo>
                  <a:close/>
                  <a:moveTo>
                    <a:pt x="83" y="5"/>
                  </a:moveTo>
                  <a:cubicBezTo>
                    <a:pt x="83" y="5"/>
                    <a:pt x="84" y="5"/>
                    <a:pt x="84" y="5"/>
                  </a:cubicBezTo>
                  <a:cubicBezTo>
                    <a:pt x="84" y="5"/>
                    <a:pt x="84" y="5"/>
                    <a:pt x="84" y="4"/>
                  </a:cubicBezTo>
                  <a:cubicBezTo>
                    <a:pt x="84" y="4"/>
                    <a:pt x="84" y="4"/>
                    <a:pt x="84" y="4"/>
                  </a:cubicBezTo>
                  <a:cubicBezTo>
                    <a:pt x="84" y="4"/>
                    <a:pt x="83" y="4"/>
                    <a:pt x="83" y="5"/>
                  </a:cubicBezTo>
                  <a:cubicBezTo>
                    <a:pt x="83" y="5"/>
                    <a:pt x="83" y="5"/>
                    <a:pt x="83" y="5"/>
                  </a:cubicBezTo>
                  <a:close/>
                  <a:moveTo>
                    <a:pt x="26" y="5"/>
                  </a:moveTo>
                  <a:cubicBezTo>
                    <a:pt x="26" y="5"/>
                    <a:pt x="25" y="5"/>
                    <a:pt x="25" y="5"/>
                  </a:cubicBezTo>
                  <a:cubicBezTo>
                    <a:pt x="25" y="5"/>
                    <a:pt x="25" y="5"/>
                    <a:pt x="25" y="5"/>
                  </a:cubicBezTo>
                  <a:cubicBezTo>
                    <a:pt x="26" y="5"/>
                    <a:pt x="26" y="5"/>
                    <a:pt x="26" y="5"/>
                  </a:cubicBezTo>
                  <a:cubicBezTo>
                    <a:pt x="26" y="5"/>
                    <a:pt x="26" y="5"/>
                    <a:pt x="26" y="5"/>
                  </a:cubicBezTo>
                  <a:cubicBezTo>
                    <a:pt x="26" y="5"/>
                    <a:pt x="26" y="5"/>
                    <a:pt x="26" y="5"/>
                  </a:cubicBezTo>
                  <a:cubicBezTo>
                    <a:pt x="26" y="5"/>
                    <a:pt x="26" y="5"/>
                    <a:pt x="26" y="5"/>
                  </a:cubicBezTo>
                  <a:close/>
                  <a:moveTo>
                    <a:pt x="74" y="5"/>
                  </a:moveTo>
                  <a:cubicBezTo>
                    <a:pt x="74" y="5"/>
                    <a:pt x="74" y="5"/>
                    <a:pt x="74" y="5"/>
                  </a:cubicBezTo>
                  <a:cubicBezTo>
                    <a:pt x="74" y="5"/>
                    <a:pt x="74" y="5"/>
                    <a:pt x="74" y="5"/>
                  </a:cubicBezTo>
                  <a:cubicBezTo>
                    <a:pt x="74" y="5"/>
                    <a:pt x="75" y="4"/>
                    <a:pt x="75" y="4"/>
                  </a:cubicBezTo>
                  <a:cubicBezTo>
                    <a:pt x="75" y="4"/>
                    <a:pt x="74" y="4"/>
                    <a:pt x="74" y="4"/>
                  </a:cubicBezTo>
                  <a:cubicBezTo>
                    <a:pt x="74" y="4"/>
                    <a:pt x="74" y="4"/>
                    <a:pt x="74" y="4"/>
                  </a:cubicBezTo>
                  <a:cubicBezTo>
                    <a:pt x="74" y="4"/>
                    <a:pt x="74" y="4"/>
                    <a:pt x="74" y="5"/>
                  </a:cubicBezTo>
                  <a:close/>
                  <a:moveTo>
                    <a:pt x="16" y="3"/>
                  </a:moveTo>
                  <a:cubicBezTo>
                    <a:pt x="15" y="3"/>
                    <a:pt x="15" y="3"/>
                    <a:pt x="15" y="3"/>
                  </a:cubicBezTo>
                  <a:cubicBezTo>
                    <a:pt x="15" y="3"/>
                    <a:pt x="15" y="3"/>
                    <a:pt x="15" y="3"/>
                  </a:cubicBezTo>
                  <a:cubicBezTo>
                    <a:pt x="15" y="3"/>
                    <a:pt x="15" y="3"/>
                    <a:pt x="16" y="3"/>
                  </a:cubicBezTo>
                  <a:cubicBezTo>
                    <a:pt x="16" y="3"/>
                    <a:pt x="16" y="3"/>
                    <a:pt x="16" y="3"/>
                  </a:cubicBezTo>
                  <a:cubicBezTo>
                    <a:pt x="16" y="3"/>
                    <a:pt x="16" y="3"/>
                    <a:pt x="16" y="3"/>
                  </a:cubicBezTo>
                  <a:close/>
                  <a:moveTo>
                    <a:pt x="64" y="5"/>
                  </a:moveTo>
                  <a:cubicBezTo>
                    <a:pt x="64" y="5"/>
                    <a:pt x="64" y="5"/>
                    <a:pt x="64" y="5"/>
                  </a:cubicBezTo>
                  <a:cubicBezTo>
                    <a:pt x="64" y="6"/>
                    <a:pt x="64" y="6"/>
                    <a:pt x="64" y="5"/>
                  </a:cubicBezTo>
                  <a:cubicBezTo>
                    <a:pt x="64" y="5"/>
                    <a:pt x="64" y="5"/>
                    <a:pt x="64" y="5"/>
                  </a:cubicBezTo>
                  <a:cubicBezTo>
                    <a:pt x="64" y="5"/>
                    <a:pt x="64" y="5"/>
                    <a:pt x="64" y="5"/>
                  </a:cubicBezTo>
                  <a:cubicBezTo>
                    <a:pt x="64" y="5"/>
                    <a:pt x="64" y="5"/>
                    <a:pt x="64" y="5"/>
                  </a:cubicBezTo>
                  <a:close/>
                  <a:moveTo>
                    <a:pt x="66" y="4"/>
                  </a:moveTo>
                  <a:cubicBezTo>
                    <a:pt x="66" y="4"/>
                    <a:pt x="66" y="4"/>
                    <a:pt x="66" y="4"/>
                  </a:cubicBezTo>
                  <a:cubicBezTo>
                    <a:pt x="66" y="4"/>
                    <a:pt x="66" y="4"/>
                    <a:pt x="66" y="4"/>
                  </a:cubicBezTo>
                  <a:cubicBezTo>
                    <a:pt x="66" y="4"/>
                    <a:pt x="66" y="4"/>
                    <a:pt x="66" y="4"/>
                  </a:cubicBezTo>
                  <a:cubicBezTo>
                    <a:pt x="66" y="4"/>
                    <a:pt x="65" y="4"/>
                    <a:pt x="66" y="4"/>
                  </a:cubicBezTo>
                  <a:close/>
                  <a:moveTo>
                    <a:pt x="95" y="1"/>
                  </a:moveTo>
                  <a:cubicBezTo>
                    <a:pt x="95" y="1"/>
                    <a:pt x="95" y="1"/>
                    <a:pt x="95" y="1"/>
                  </a:cubicBezTo>
                  <a:cubicBezTo>
                    <a:pt x="95" y="1"/>
                    <a:pt x="96" y="1"/>
                    <a:pt x="96" y="1"/>
                  </a:cubicBezTo>
                  <a:cubicBezTo>
                    <a:pt x="96" y="1"/>
                    <a:pt x="96" y="1"/>
                    <a:pt x="96" y="1"/>
                  </a:cubicBezTo>
                  <a:cubicBezTo>
                    <a:pt x="96" y="1"/>
                    <a:pt x="96" y="1"/>
                    <a:pt x="96" y="1"/>
                  </a:cubicBezTo>
                  <a:cubicBezTo>
                    <a:pt x="96" y="1"/>
                    <a:pt x="96" y="1"/>
                    <a:pt x="95" y="1"/>
                  </a:cubicBezTo>
                  <a:close/>
                  <a:moveTo>
                    <a:pt x="99" y="4"/>
                  </a:moveTo>
                  <a:cubicBezTo>
                    <a:pt x="99" y="4"/>
                    <a:pt x="100" y="3"/>
                    <a:pt x="100" y="3"/>
                  </a:cubicBezTo>
                  <a:cubicBezTo>
                    <a:pt x="100" y="3"/>
                    <a:pt x="100" y="3"/>
                    <a:pt x="99" y="3"/>
                  </a:cubicBezTo>
                  <a:cubicBezTo>
                    <a:pt x="99" y="3"/>
                    <a:pt x="99" y="3"/>
                    <a:pt x="99" y="3"/>
                  </a:cubicBezTo>
                  <a:cubicBezTo>
                    <a:pt x="99" y="3"/>
                    <a:pt x="99" y="3"/>
                    <a:pt x="99" y="4"/>
                  </a:cubicBezTo>
                  <a:close/>
                  <a:moveTo>
                    <a:pt x="32" y="6"/>
                  </a:moveTo>
                  <a:cubicBezTo>
                    <a:pt x="32" y="6"/>
                    <a:pt x="32" y="6"/>
                    <a:pt x="32" y="6"/>
                  </a:cubicBezTo>
                  <a:cubicBezTo>
                    <a:pt x="32" y="6"/>
                    <a:pt x="32" y="6"/>
                    <a:pt x="32" y="6"/>
                  </a:cubicBezTo>
                  <a:cubicBezTo>
                    <a:pt x="32" y="6"/>
                    <a:pt x="32" y="6"/>
                    <a:pt x="32" y="6"/>
                  </a:cubicBezTo>
                  <a:cubicBezTo>
                    <a:pt x="32" y="6"/>
                    <a:pt x="32" y="6"/>
                    <a:pt x="32" y="6"/>
                  </a:cubicBezTo>
                  <a:close/>
                  <a:moveTo>
                    <a:pt x="29" y="5"/>
                  </a:moveTo>
                  <a:cubicBezTo>
                    <a:pt x="29" y="5"/>
                    <a:pt x="29" y="5"/>
                    <a:pt x="29" y="5"/>
                  </a:cubicBezTo>
                  <a:cubicBezTo>
                    <a:pt x="29" y="5"/>
                    <a:pt x="29" y="5"/>
                    <a:pt x="29" y="5"/>
                  </a:cubicBezTo>
                  <a:close/>
                  <a:moveTo>
                    <a:pt x="9" y="2"/>
                  </a:moveTo>
                  <a:cubicBezTo>
                    <a:pt x="9" y="2"/>
                    <a:pt x="9" y="2"/>
                    <a:pt x="9" y="2"/>
                  </a:cubicBezTo>
                  <a:cubicBezTo>
                    <a:pt x="9" y="2"/>
                    <a:pt x="9" y="2"/>
                    <a:pt x="9" y="2"/>
                  </a:cubicBezTo>
                  <a:cubicBezTo>
                    <a:pt x="9" y="2"/>
                    <a:pt x="9" y="2"/>
                    <a:pt x="9" y="2"/>
                  </a:cubicBezTo>
                  <a:close/>
                  <a:moveTo>
                    <a:pt x="85" y="5"/>
                  </a:moveTo>
                  <a:cubicBezTo>
                    <a:pt x="85" y="5"/>
                    <a:pt x="85" y="5"/>
                    <a:pt x="85" y="5"/>
                  </a:cubicBezTo>
                  <a:cubicBezTo>
                    <a:pt x="85" y="5"/>
                    <a:pt x="85" y="5"/>
                    <a:pt x="85" y="5"/>
                  </a:cubicBezTo>
                  <a:cubicBezTo>
                    <a:pt x="85" y="5"/>
                    <a:pt x="85" y="5"/>
                    <a:pt x="85" y="5"/>
                  </a:cubicBezTo>
                  <a:cubicBezTo>
                    <a:pt x="85" y="5"/>
                    <a:pt x="85" y="5"/>
                    <a:pt x="85" y="5"/>
                  </a:cubicBezTo>
                  <a:close/>
                  <a:moveTo>
                    <a:pt x="83" y="3"/>
                  </a:moveTo>
                  <a:cubicBezTo>
                    <a:pt x="83" y="3"/>
                    <a:pt x="83" y="4"/>
                    <a:pt x="83" y="4"/>
                  </a:cubicBezTo>
                  <a:cubicBezTo>
                    <a:pt x="83" y="4"/>
                    <a:pt x="83" y="4"/>
                    <a:pt x="83" y="4"/>
                  </a:cubicBezTo>
                  <a:cubicBezTo>
                    <a:pt x="83" y="4"/>
                    <a:pt x="83" y="4"/>
                    <a:pt x="83" y="4"/>
                  </a:cubicBezTo>
                  <a:cubicBezTo>
                    <a:pt x="83" y="3"/>
                    <a:pt x="83" y="3"/>
                    <a:pt x="83" y="3"/>
                  </a:cubicBezTo>
                  <a:cubicBezTo>
                    <a:pt x="83" y="3"/>
                    <a:pt x="83" y="3"/>
                    <a:pt x="83" y="3"/>
                  </a:cubicBezTo>
                  <a:close/>
                  <a:moveTo>
                    <a:pt x="48" y="4"/>
                  </a:moveTo>
                  <a:cubicBezTo>
                    <a:pt x="48" y="4"/>
                    <a:pt x="48" y="4"/>
                    <a:pt x="48" y="4"/>
                  </a:cubicBezTo>
                  <a:cubicBezTo>
                    <a:pt x="47" y="4"/>
                    <a:pt x="47" y="4"/>
                    <a:pt x="48" y="4"/>
                  </a:cubicBezTo>
                  <a:cubicBezTo>
                    <a:pt x="48" y="4"/>
                    <a:pt x="48" y="4"/>
                    <a:pt x="48" y="4"/>
                  </a:cubicBezTo>
                  <a:cubicBezTo>
                    <a:pt x="48" y="4"/>
                    <a:pt x="48" y="4"/>
                    <a:pt x="48" y="4"/>
                  </a:cubicBezTo>
                  <a:close/>
                  <a:moveTo>
                    <a:pt x="51" y="2"/>
                  </a:moveTo>
                  <a:cubicBezTo>
                    <a:pt x="51" y="2"/>
                    <a:pt x="51" y="2"/>
                    <a:pt x="51" y="2"/>
                  </a:cubicBezTo>
                  <a:cubicBezTo>
                    <a:pt x="51" y="2"/>
                    <a:pt x="51" y="2"/>
                    <a:pt x="51" y="2"/>
                  </a:cubicBezTo>
                  <a:cubicBezTo>
                    <a:pt x="51" y="2"/>
                    <a:pt x="51" y="2"/>
                    <a:pt x="51" y="2"/>
                  </a:cubicBezTo>
                  <a:close/>
                  <a:moveTo>
                    <a:pt x="53" y="5"/>
                  </a:moveTo>
                  <a:cubicBezTo>
                    <a:pt x="53" y="5"/>
                    <a:pt x="53" y="5"/>
                    <a:pt x="53" y="5"/>
                  </a:cubicBezTo>
                  <a:cubicBezTo>
                    <a:pt x="53" y="5"/>
                    <a:pt x="53" y="5"/>
                    <a:pt x="53" y="5"/>
                  </a:cubicBezTo>
                  <a:close/>
                  <a:moveTo>
                    <a:pt x="80" y="5"/>
                  </a:moveTo>
                  <a:cubicBezTo>
                    <a:pt x="80" y="5"/>
                    <a:pt x="80" y="5"/>
                    <a:pt x="80" y="5"/>
                  </a:cubicBezTo>
                  <a:cubicBezTo>
                    <a:pt x="80" y="5"/>
                    <a:pt x="80" y="5"/>
                    <a:pt x="80" y="5"/>
                  </a:cubicBezTo>
                  <a:close/>
                  <a:moveTo>
                    <a:pt x="3" y="2"/>
                  </a:moveTo>
                  <a:cubicBezTo>
                    <a:pt x="3" y="3"/>
                    <a:pt x="3" y="3"/>
                    <a:pt x="3" y="3"/>
                  </a:cubicBezTo>
                  <a:cubicBezTo>
                    <a:pt x="3" y="3"/>
                    <a:pt x="3" y="3"/>
                    <a:pt x="3" y="3"/>
                  </a:cubicBezTo>
                  <a:lnTo>
                    <a:pt x="3" y="2"/>
                  </a:lnTo>
                  <a:close/>
                  <a:moveTo>
                    <a:pt x="11" y="1"/>
                  </a:moveTo>
                  <a:cubicBezTo>
                    <a:pt x="11" y="1"/>
                    <a:pt x="11" y="1"/>
                    <a:pt x="11" y="1"/>
                  </a:cubicBezTo>
                  <a:cubicBezTo>
                    <a:pt x="11" y="1"/>
                    <a:pt x="11" y="1"/>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2" name="Freeform 106"/>
            <p:cNvSpPr>
              <a:spLocks noEditPoints="1"/>
            </p:cNvSpPr>
            <p:nvPr/>
          </p:nvSpPr>
          <p:spPr bwMode="auto">
            <a:xfrm>
              <a:off x="5879" y="1995"/>
              <a:ext cx="256" cy="125"/>
            </a:xfrm>
            <a:custGeom>
              <a:avLst/>
              <a:gdLst>
                <a:gd name="T0" fmla="*/ 3 w 19"/>
                <a:gd name="T1" fmla="*/ 2 h 7"/>
                <a:gd name="T2" fmla="*/ 1 w 19"/>
                <a:gd name="T3" fmla="*/ 2 h 7"/>
                <a:gd name="T4" fmla="*/ 1 w 19"/>
                <a:gd name="T5" fmla="*/ 3 h 7"/>
                <a:gd name="T6" fmla="*/ 0 w 19"/>
                <a:gd name="T7" fmla="*/ 2 h 7"/>
                <a:gd name="T8" fmla="*/ 4 w 19"/>
                <a:gd name="T9" fmla="*/ 0 h 7"/>
                <a:gd name="T10" fmla="*/ 7 w 19"/>
                <a:gd name="T11" fmla="*/ 1 h 7"/>
                <a:gd name="T12" fmla="*/ 7 w 19"/>
                <a:gd name="T13" fmla="*/ 2 h 7"/>
                <a:gd name="T14" fmla="*/ 8 w 19"/>
                <a:gd name="T15" fmla="*/ 1 h 7"/>
                <a:gd name="T16" fmla="*/ 7 w 19"/>
                <a:gd name="T17" fmla="*/ 0 h 7"/>
                <a:gd name="T18" fmla="*/ 9 w 19"/>
                <a:gd name="T19" fmla="*/ 0 h 7"/>
                <a:gd name="T20" fmla="*/ 14 w 19"/>
                <a:gd name="T21" fmla="*/ 0 h 7"/>
                <a:gd name="T22" fmla="*/ 18 w 19"/>
                <a:gd name="T23" fmla="*/ 0 h 7"/>
                <a:gd name="T24" fmla="*/ 18 w 19"/>
                <a:gd name="T25" fmla="*/ 1 h 7"/>
                <a:gd name="T26" fmla="*/ 19 w 19"/>
                <a:gd name="T27" fmla="*/ 3 h 7"/>
                <a:gd name="T28" fmla="*/ 17 w 19"/>
                <a:gd name="T29" fmla="*/ 4 h 7"/>
                <a:gd name="T30" fmla="*/ 17 w 19"/>
                <a:gd name="T31" fmla="*/ 4 h 7"/>
                <a:gd name="T32" fmla="*/ 14 w 19"/>
                <a:gd name="T33" fmla="*/ 4 h 7"/>
                <a:gd name="T34" fmla="*/ 13 w 19"/>
                <a:gd name="T35" fmla="*/ 5 h 7"/>
                <a:gd name="T36" fmla="*/ 9 w 19"/>
                <a:gd name="T37" fmla="*/ 4 h 7"/>
                <a:gd name="T38" fmla="*/ 10 w 19"/>
                <a:gd name="T39" fmla="*/ 5 h 7"/>
                <a:gd name="T40" fmla="*/ 11 w 19"/>
                <a:gd name="T41" fmla="*/ 7 h 7"/>
                <a:gd name="T42" fmla="*/ 9 w 19"/>
                <a:gd name="T43" fmla="*/ 6 h 7"/>
                <a:gd name="T44" fmla="*/ 9 w 19"/>
                <a:gd name="T45" fmla="*/ 6 h 7"/>
                <a:gd name="T46" fmla="*/ 8 w 19"/>
                <a:gd name="T47" fmla="*/ 6 h 7"/>
                <a:gd name="T48" fmla="*/ 6 w 19"/>
                <a:gd name="T49" fmla="*/ 6 h 7"/>
                <a:gd name="T50" fmla="*/ 1 w 19"/>
                <a:gd name="T51" fmla="*/ 6 h 7"/>
                <a:gd name="T52" fmla="*/ 0 w 19"/>
                <a:gd name="T53" fmla="*/ 4 h 7"/>
                <a:gd name="T54" fmla="*/ 0 w 19"/>
                <a:gd name="T55" fmla="*/ 4 h 7"/>
                <a:gd name="T56" fmla="*/ 4 w 19"/>
                <a:gd name="T57" fmla="*/ 4 h 7"/>
                <a:gd name="T58" fmla="*/ 6 w 19"/>
                <a:gd name="T59" fmla="*/ 3 h 7"/>
                <a:gd name="T60" fmla="*/ 4 w 19"/>
                <a:gd name="T61" fmla="*/ 3 h 7"/>
                <a:gd name="T62" fmla="*/ 12 w 19"/>
                <a:gd name="T63" fmla="*/ 2 h 7"/>
                <a:gd name="T64" fmla="*/ 14 w 19"/>
                <a:gd name="T65" fmla="*/ 2 h 7"/>
                <a:gd name="T66" fmla="*/ 13 w 19"/>
                <a:gd name="T67" fmla="*/ 2 h 7"/>
                <a:gd name="T68" fmla="*/ 16 w 19"/>
                <a:gd name="T69" fmla="*/ 1 h 7"/>
                <a:gd name="T70" fmla="*/ 15 w 19"/>
                <a:gd name="T71" fmla="*/ 2 h 7"/>
                <a:gd name="T72" fmla="*/ 17 w 19"/>
                <a:gd name="T73" fmla="*/ 3 h 7"/>
                <a:gd name="T74" fmla="*/ 17 w 19"/>
                <a:gd name="T75" fmla="*/ 2 h 7"/>
                <a:gd name="T76" fmla="*/ 3 w 19"/>
                <a:gd name="T77" fmla="*/ 6 h 7"/>
                <a:gd name="T78" fmla="*/ 4 w 19"/>
                <a:gd name="T79" fmla="*/ 5 h 7"/>
                <a:gd name="T80" fmla="*/ 3 w 19"/>
                <a:gd name="T81" fmla="*/ 6 h 7"/>
                <a:gd name="T82" fmla="*/ 13 w 19"/>
                <a:gd name="T83" fmla="*/ 4 h 7"/>
                <a:gd name="T84" fmla="*/ 13 w 19"/>
                <a:gd name="T85" fmla="*/ 4 h 7"/>
                <a:gd name="T86" fmla="*/ 13 w 19"/>
                <a:gd name="T87" fmla="*/ 1 h 7"/>
                <a:gd name="T88" fmla="*/ 7 w 19"/>
                <a:gd name="T89" fmla="*/ 5 h 7"/>
                <a:gd name="T90" fmla="*/ 7 w 19"/>
                <a:gd name="T91" fmla="*/ 5 h 7"/>
                <a:gd name="T92" fmla="*/ 14 w 19"/>
                <a:gd name="T9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 h="7">
                  <a:moveTo>
                    <a:pt x="2" y="3"/>
                  </a:moveTo>
                  <a:cubicBezTo>
                    <a:pt x="2" y="3"/>
                    <a:pt x="2" y="3"/>
                    <a:pt x="3" y="3"/>
                  </a:cubicBezTo>
                  <a:cubicBezTo>
                    <a:pt x="3" y="3"/>
                    <a:pt x="3" y="3"/>
                    <a:pt x="3" y="2"/>
                  </a:cubicBezTo>
                  <a:cubicBezTo>
                    <a:pt x="3" y="2"/>
                    <a:pt x="3" y="2"/>
                    <a:pt x="3" y="2"/>
                  </a:cubicBezTo>
                  <a:cubicBezTo>
                    <a:pt x="3" y="2"/>
                    <a:pt x="3" y="2"/>
                    <a:pt x="3" y="2"/>
                  </a:cubicBezTo>
                  <a:cubicBezTo>
                    <a:pt x="2" y="2"/>
                    <a:pt x="2" y="2"/>
                    <a:pt x="1" y="2"/>
                  </a:cubicBezTo>
                  <a:cubicBezTo>
                    <a:pt x="1" y="2"/>
                    <a:pt x="1" y="2"/>
                    <a:pt x="1" y="2"/>
                  </a:cubicBezTo>
                  <a:cubicBezTo>
                    <a:pt x="1" y="3"/>
                    <a:pt x="1" y="3"/>
                    <a:pt x="1" y="3"/>
                  </a:cubicBezTo>
                  <a:cubicBezTo>
                    <a:pt x="1" y="3"/>
                    <a:pt x="1" y="3"/>
                    <a:pt x="1" y="3"/>
                  </a:cubicBezTo>
                  <a:cubicBezTo>
                    <a:pt x="1" y="3"/>
                    <a:pt x="1" y="3"/>
                    <a:pt x="1" y="3"/>
                  </a:cubicBezTo>
                  <a:cubicBezTo>
                    <a:pt x="1" y="3"/>
                    <a:pt x="0" y="3"/>
                    <a:pt x="0" y="3"/>
                  </a:cubicBezTo>
                  <a:cubicBezTo>
                    <a:pt x="0" y="3"/>
                    <a:pt x="0" y="3"/>
                    <a:pt x="0" y="2"/>
                  </a:cubicBezTo>
                  <a:cubicBezTo>
                    <a:pt x="0" y="2"/>
                    <a:pt x="0" y="1"/>
                    <a:pt x="0" y="0"/>
                  </a:cubicBezTo>
                  <a:cubicBezTo>
                    <a:pt x="1" y="1"/>
                    <a:pt x="1" y="1"/>
                    <a:pt x="2" y="1"/>
                  </a:cubicBezTo>
                  <a:cubicBezTo>
                    <a:pt x="3" y="1"/>
                    <a:pt x="3" y="1"/>
                    <a:pt x="4" y="0"/>
                  </a:cubicBezTo>
                  <a:cubicBezTo>
                    <a:pt x="4" y="0"/>
                    <a:pt x="4" y="0"/>
                    <a:pt x="4" y="0"/>
                  </a:cubicBezTo>
                  <a:cubicBezTo>
                    <a:pt x="5" y="0"/>
                    <a:pt x="5" y="0"/>
                    <a:pt x="5" y="0"/>
                  </a:cubicBezTo>
                  <a:cubicBezTo>
                    <a:pt x="6" y="1"/>
                    <a:pt x="6" y="1"/>
                    <a:pt x="7" y="1"/>
                  </a:cubicBezTo>
                  <a:cubicBezTo>
                    <a:pt x="7" y="1"/>
                    <a:pt x="7" y="1"/>
                    <a:pt x="7" y="2"/>
                  </a:cubicBezTo>
                  <a:cubicBezTo>
                    <a:pt x="7" y="2"/>
                    <a:pt x="7" y="2"/>
                    <a:pt x="7" y="2"/>
                  </a:cubicBezTo>
                  <a:cubicBezTo>
                    <a:pt x="7" y="2"/>
                    <a:pt x="7" y="2"/>
                    <a:pt x="7" y="2"/>
                  </a:cubicBezTo>
                  <a:cubicBezTo>
                    <a:pt x="7" y="2"/>
                    <a:pt x="8" y="2"/>
                    <a:pt x="8" y="2"/>
                  </a:cubicBezTo>
                  <a:cubicBezTo>
                    <a:pt x="8" y="2"/>
                    <a:pt x="8" y="1"/>
                    <a:pt x="8" y="1"/>
                  </a:cubicBezTo>
                  <a:cubicBezTo>
                    <a:pt x="8" y="1"/>
                    <a:pt x="8" y="1"/>
                    <a:pt x="8" y="1"/>
                  </a:cubicBezTo>
                  <a:cubicBezTo>
                    <a:pt x="8" y="0"/>
                    <a:pt x="8" y="0"/>
                    <a:pt x="7" y="0"/>
                  </a:cubicBezTo>
                  <a:cubicBezTo>
                    <a:pt x="7" y="0"/>
                    <a:pt x="7" y="0"/>
                    <a:pt x="7" y="0"/>
                  </a:cubicBezTo>
                  <a:cubicBezTo>
                    <a:pt x="7" y="0"/>
                    <a:pt x="7" y="0"/>
                    <a:pt x="7" y="0"/>
                  </a:cubicBezTo>
                  <a:cubicBezTo>
                    <a:pt x="7" y="0"/>
                    <a:pt x="7" y="0"/>
                    <a:pt x="7" y="0"/>
                  </a:cubicBezTo>
                  <a:cubicBezTo>
                    <a:pt x="7" y="0"/>
                    <a:pt x="8" y="0"/>
                    <a:pt x="8" y="0"/>
                  </a:cubicBezTo>
                  <a:cubicBezTo>
                    <a:pt x="9" y="0"/>
                    <a:pt x="9" y="0"/>
                    <a:pt x="9" y="0"/>
                  </a:cubicBezTo>
                  <a:cubicBezTo>
                    <a:pt x="10" y="0"/>
                    <a:pt x="11" y="0"/>
                    <a:pt x="11" y="0"/>
                  </a:cubicBezTo>
                  <a:cubicBezTo>
                    <a:pt x="12" y="0"/>
                    <a:pt x="12" y="0"/>
                    <a:pt x="13" y="0"/>
                  </a:cubicBezTo>
                  <a:cubicBezTo>
                    <a:pt x="13" y="0"/>
                    <a:pt x="14" y="0"/>
                    <a:pt x="14" y="0"/>
                  </a:cubicBezTo>
                  <a:cubicBezTo>
                    <a:pt x="14" y="0"/>
                    <a:pt x="15" y="0"/>
                    <a:pt x="15" y="0"/>
                  </a:cubicBezTo>
                  <a:cubicBezTo>
                    <a:pt x="15" y="0"/>
                    <a:pt x="16" y="0"/>
                    <a:pt x="17" y="0"/>
                  </a:cubicBezTo>
                  <a:cubicBezTo>
                    <a:pt x="17" y="0"/>
                    <a:pt x="17" y="0"/>
                    <a:pt x="18" y="0"/>
                  </a:cubicBezTo>
                  <a:cubicBezTo>
                    <a:pt x="18" y="0"/>
                    <a:pt x="18" y="0"/>
                    <a:pt x="18" y="0"/>
                  </a:cubicBezTo>
                  <a:cubicBezTo>
                    <a:pt x="19" y="0"/>
                    <a:pt x="19" y="0"/>
                    <a:pt x="19" y="0"/>
                  </a:cubicBezTo>
                  <a:cubicBezTo>
                    <a:pt x="19" y="0"/>
                    <a:pt x="19" y="1"/>
                    <a:pt x="18" y="1"/>
                  </a:cubicBezTo>
                  <a:cubicBezTo>
                    <a:pt x="18" y="1"/>
                    <a:pt x="18" y="1"/>
                    <a:pt x="18" y="1"/>
                  </a:cubicBezTo>
                  <a:cubicBezTo>
                    <a:pt x="17" y="1"/>
                    <a:pt x="17" y="2"/>
                    <a:pt x="18" y="2"/>
                  </a:cubicBezTo>
                  <a:cubicBezTo>
                    <a:pt x="18" y="2"/>
                    <a:pt x="19" y="2"/>
                    <a:pt x="19" y="3"/>
                  </a:cubicBezTo>
                  <a:cubicBezTo>
                    <a:pt x="19" y="3"/>
                    <a:pt x="19" y="3"/>
                    <a:pt x="19" y="3"/>
                  </a:cubicBezTo>
                  <a:cubicBezTo>
                    <a:pt x="18" y="3"/>
                    <a:pt x="18" y="3"/>
                    <a:pt x="18" y="3"/>
                  </a:cubicBezTo>
                  <a:cubicBezTo>
                    <a:pt x="17" y="3"/>
                    <a:pt x="17" y="4"/>
                    <a:pt x="17" y="4"/>
                  </a:cubicBezTo>
                  <a:cubicBezTo>
                    <a:pt x="18" y="4"/>
                    <a:pt x="18" y="4"/>
                    <a:pt x="18" y="4"/>
                  </a:cubicBezTo>
                  <a:cubicBezTo>
                    <a:pt x="18" y="4"/>
                    <a:pt x="18" y="4"/>
                    <a:pt x="18" y="5"/>
                  </a:cubicBezTo>
                  <a:cubicBezTo>
                    <a:pt x="18" y="5"/>
                    <a:pt x="17" y="5"/>
                    <a:pt x="17" y="4"/>
                  </a:cubicBezTo>
                  <a:cubicBezTo>
                    <a:pt x="17" y="4"/>
                    <a:pt x="17" y="4"/>
                    <a:pt x="16" y="5"/>
                  </a:cubicBezTo>
                  <a:cubicBezTo>
                    <a:pt x="16" y="5"/>
                    <a:pt x="16" y="5"/>
                    <a:pt x="16" y="5"/>
                  </a:cubicBezTo>
                  <a:cubicBezTo>
                    <a:pt x="15" y="5"/>
                    <a:pt x="15" y="4"/>
                    <a:pt x="14" y="4"/>
                  </a:cubicBezTo>
                  <a:cubicBezTo>
                    <a:pt x="14" y="5"/>
                    <a:pt x="13" y="5"/>
                    <a:pt x="13" y="5"/>
                  </a:cubicBezTo>
                  <a:cubicBezTo>
                    <a:pt x="13" y="5"/>
                    <a:pt x="13" y="5"/>
                    <a:pt x="13" y="5"/>
                  </a:cubicBezTo>
                  <a:cubicBezTo>
                    <a:pt x="13" y="5"/>
                    <a:pt x="13" y="5"/>
                    <a:pt x="13" y="5"/>
                  </a:cubicBezTo>
                  <a:cubicBezTo>
                    <a:pt x="12" y="5"/>
                    <a:pt x="12" y="5"/>
                    <a:pt x="12" y="5"/>
                  </a:cubicBezTo>
                  <a:cubicBezTo>
                    <a:pt x="11" y="4"/>
                    <a:pt x="10" y="4"/>
                    <a:pt x="9" y="4"/>
                  </a:cubicBezTo>
                  <a:cubicBezTo>
                    <a:pt x="9" y="4"/>
                    <a:pt x="9" y="4"/>
                    <a:pt x="9" y="4"/>
                  </a:cubicBezTo>
                  <a:cubicBezTo>
                    <a:pt x="9" y="4"/>
                    <a:pt x="9" y="4"/>
                    <a:pt x="9" y="4"/>
                  </a:cubicBezTo>
                  <a:cubicBezTo>
                    <a:pt x="9" y="4"/>
                    <a:pt x="10" y="5"/>
                    <a:pt x="10" y="5"/>
                  </a:cubicBezTo>
                  <a:cubicBezTo>
                    <a:pt x="10" y="5"/>
                    <a:pt x="11" y="5"/>
                    <a:pt x="10" y="5"/>
                  </a:cubicBezTo>
                  <a:cubicBezTo>
                    <a:pt x="10" y="6"/>
                    <a:pt x="10" y="6"/>
                    <a:pt x="10" y="6"/>
                  </a:cubicBezTo>
                  <a:cubicBezTo>
                    <a:pt x="11" y="6"/>
                    <a:pt x="11" y="7"/>
                    <a:pt x="11" y="7"/>
                  </a:cubicBezTo>
                  <a:cubicBezTo>
                    <a:pt x="11" y="7"/>
                    <a:pt x="11" y="7"/>
                    <a:pt x="11" y="7"/>
                  </a:cubicBezTo>
                  <a:cubicBezTo>
                    <a:pt x="11" y="7"/>
                    <a:pt x="11" y="7"/>
                    <a:pt x="11" y="7"/>
                  </a:cubicBezTo>
                  <a:cubicBezTo>
                    <a:pt x="11" y="7"/>
                    <a:pt x="10" y="7"/>
                    <a:pt x="10" y="7"/>
                  </a:cubicBezTo>
                  <a:cubicBezTo>
                    <a:pt x="10" y="7"/>
                    <a:pt x="10" y="6"/>
                    <a:pt x="9" y="6"/>
                  </a:cubicBezTo>
                  <a:cubicBezTo>
                    <a:pt x="9" y="7"/>
                    <a:pt x="9" y="6"/>
                    <a:pt x="9" y="6"/>
                  </a:cubicBezTo>
                  <a:cubicBezTo>
                    <a:pt x="9" y="6"/>
                    <a:pt x="9" y="6"/>
                    <a:pt x="9" y="6"/>
                  </a:cubicBezTo>
                  <a:cubicBezTo>
                    <a:pt x="9" y="6"/>
                    <a:pt x="9" y="6"/>
                    <a:pt x="9" y="6"/>
                  </a:cubicBezTo>
                  <a:cubicBezTo>
                    <a:pt x="9" y="6"/>
                    <a:pt x="9" y="6"/>
                    <a:pt x="9" y="6"/>
                  </a:cubicBezTo>
                  <a:cubicBezTo>
                    <a:pt x="9" y="6"/>
                    <a:pt x="8" y="6"/>
                    <a:pt x="8" y="6"/>
                  </a:cubicBezTo>
                  <a:cubicBezTo>
                    <a:pt x="8" y="6"/>
                    <a:pt x="8" y="6"/>
                    <a:pt x="8" y="6"/>
                  </a:cubicBezTo>
                  <a:cubicBezTo>
                    <a:pt x="8" y="6"/>
                    <a:pt x="8" y="7"/>
                    <a:pt x="8" y="7"/>
                  </a:cubicBezTo>
                  <a:cubicBezTo>
                    <a:pt x="7" y="7"/>
                    <a:pt x="7" y="7"/>
                    <a:pt x="7" y="6"/>
                  </a:cubicBezTo>
                  <a:cubicBezTo>
                    <a:pt x="7" y="6"/>
                    <a:pt x="7" y="6"/>
                    <a:pt x="6" y="6"/>
                  </a:cubicBezTo>
                  <a:cubicBezTo>
                    <a:pt x="6" y="6"/>
                    <a:pt x="5" y="6"/>
                    <a:pt x="5" y="7"/>
                  </a:cubicBezTo>
                  <a:cubicBezTo>
                    <a:pt x="4" y="7"/>
                    <a:pt x="4" y="7"/>
                    <a:pt x="4" y="7"/>
                  </a:cubicBezTo>
                  <a:cubicBezTo>
                    <a:pt x="3" y="7"/>
                    <a:pt x="2" y="7"/>
                    <a:pt x="1" y="6"/>
                  </a:cubicBezTo>
                  <a:cubicBezTo>
                    <a:pt x="1" y="6"/>
                    <a:pt x="1" y="6"/>
                    <a:pt x="1" y="6"/>
                  </a:cubicBezTo>
                  <a:cubicBezTo>
                    <a:pt x="2" y="6"/>
                    <a:pt x="1" y="5"/>
                    <a:pt x="1" y="5"/>
                  </a:cubicBezTo>
                  <a:cubicBezTo>
                    <a:pt x="1" y="5"/>
                    <a:pt x="1" y="4"/>
                    <a:pt x="0" y="4"/>
                  </a:cubicBezTo>
                  <a:cubicBezTo>
                    <a:pt x="0" y="4"/>
                    <a:pt x="0" y="4"/>
                    <a:pt x="0" y="4"/>
                  </a:cubicBezTo>
                  <a:cubicBezTo>
                    <a:pt x="0" y="4"/>
                    <a:pt x="0" y="4"/>
                    <a:pt x="0" y="4"/>
                  </a:cubicBezTo>
                  <a:cubicBezTo>
                    <a:pt x="0" y="4"/>
                    <a:pt x="0" y="4"/>
                    <a:pt x="0" y="4"/>
                  </a:cubicBezTo>
                  <a:cubicBezTo>
                    <a:pt x="0" y="3"/>
                    <a:pt x="1" y="3"/>
                    <a:pt x="1" y="3"/>
                  </a:cubicBezTo>
                  <a:cubicBezTo>
                    <a:pt x="1" y="3"/>
                    <a:pt x="1" y="3"/>
                    <a:pt x="2" y="3"/>
                  </a:cubicBezTo>
                  <a:close/>
                  <a:moveTo>
                    <a:pt x="4" y="4"/>
                  </a:moveTo>
                  <a:cubicBezTo>
                    <a:pt x="4" y="4"/>
                    <a:pt x="4" y="4"/>
                    <a:pt x="4" y="4"/>
                  </a:cubicBezTo>
                  <a:cubicBezTo>
                    <a:pt x="5" y="4"/>
                    <a:pt x="5" y="4"/>
                    <a:pt x="6" y="4"/>
                  </a:cubicBezTo>
                  <a:cubicBezTo>
                    <a:pt x="6" y="3"/>
                    <a:pt x="6" y="3"/>
                    <a:pt x="6" y="3"/>
                  </a:cubicBezTo>
                  <a:cubicBezTo>
                    <a:pt x="6" y="3"/>
                    <a:pt x="5" y="3"/>
                    <a:pt x="5" y="3"/>
                  </a:cubicBezTo>
                  <a:cubicBezTo>
                    <a:pt x="5" y="3"/>
                    <a:pt x="5" y="3"/>
                    <a:pt x="5" y="3"/>
                  </a:cubicBezTo>
                  <a:cubicBezTo>
                    <a:pt x="4" y="3"/>
                    <a:pt x="4" y="3"/>
                    <a:pt x="4" y="3"/>
                  </a:cubicBezTo>
                  <a:cubicBezTo>
                    <a:pt x="4" y="3"/>
                    <a:pt x="4" y="4"/>
                    <a:pt x="4" y="4"/>
                  </a:cubicBezTo>
                  <a:close/>
                  <a:moveTo>
                    <a:pt x="12" y="1"/>
                  </a:moveTo>
                  <a:cubicBezTo>
                    <a:pt x="12" y="2"/>
                    <a:pt x="12" y="2"/>
                    <a:pt x="12" y="2"/>
                  </a:cubicBezTo>
                  <a:cubicBezTo>
                    <a:pt x="12" y="2"/>
                    <a:pt x="12" y="2"/>
                    <a:pt x="12" y="2"/>
                  </a:cubicBezTo>
                  <a:cubicBezTo>
                    <a:pt x="12" y="2"/>
                    <a:pt x="13" y="3"/>
                    <a:pt x="14" y="3"/>
                  </a:cubicBezTo>
                  <a:cubicBezTo>
                    <a:pt x="14" y="3"/>
                    <a:pt x="14" y="2"/>
                    <a:pt x="14" y="2"/>
                  </a:cubicBezTo>
                  <a:cubicBezTo>
                    <a:pt x="15" y="2"/>
                    <a:pt x="15" y="2"/>
                    <a:pt x="14" y="2"/>
                  </a:cubicBezTo>
                  <a:cubicBezTo>
                    <a:pt x="14" y="2"/>
                    <a:pt x="14" y="2"/>
                    <a:pt x="14" y="2"/>
                  </a:cubicBezTo>
                  <a:cubicBezTo>
                    <a:pt x="13" y="2"/>
                    <a:pt x="13" y="2"/>
                    <a:pt x="13" y="2"/>
                  </a:cubicBezTo>
                  <a:cubicBezTo>
                    <a:pt x="13" y="2"/>
                    <a:pt x="13" y="2"/>
                    <a:pt x="13" y="2"/>
                  </a:cubicBezTo>
                  <a:cubicBezTo>
                    <a:pt x="12" y="2"/>
                    <a:pt x="12" y="1"/>
                    <a:pt x="12" y="1"/>
                  </a:cubicBezTo>
                  <a:close/>
                  <a:moveTo>
                    <a:pt x="16" y="1"/>
                  </a:moveTo>
                  <a:cubicBezTo>
                    <a:pt x="16" y="1"/>
                    <a:pt x="16" y="1"/>
                    <a:pt x="16" y="1"/>
                  </a:cubicBezTo>
                  <a:cubicBezTo>
                    <a:pt x="16" y="1"/>
                    <a:pt x="16" y="1"/>
                    <a:pt x="16" y="1"/>
                  </a:cubicBezTo>
                  <a:cubicBezTo>
                    <a:pt x="15" y="1"/>
                    <a:pt x="15" y="1"/>
                    <a:pt x="15" y="2"/>
                  </a:cubicBezTo>
                  <a:cubicBezTo>
                    <a:pt x="15" y="2"/>
                    <a:pt x="15" y="2"/>
                    <a:pt x="15" y="2"/>
                  </a:cubicBezTo>
                  <a:cubicBezTo>
                    <a:pt x="15" y="2"/>
                    <a:pt x="16" y="3"/>
                    <a:pt x="16" y="3"/>
                  </a:cubicBezTo>
                  <a:cubicBezTo>
                    <a:pt x="16" y="3"/>
                    <a:pt x="17" y="3"/>
                    <a:pt x="17" y="3"/>
                  </a:cubicBezTo>
                  <a:cubicBezTo>
                    <a:pt x="17" y="3"/>
                    <a:pt x="17" y="3"/>
                    <a:pt x="17" y="3"/>
                  </a:cubicBezTo>
                  <a:cubicBezTo>
                    <a:pt x="17" y="3"/>
                    <a:pt x="17" y="2"/>
                    <a:pt x="17" y="2"/>
                  </a:cubicBezTo>
                  <a:cubicBezTo>
                    <a:pt x="17" y="2"/>
                    <a:pt x="17" y="2"/>
                    <a:pt x="17" y="2"/>
                  </a:cubicBezTo>
                  <a:cubicBezTo>
                    <a:pt x="16" y="2"/>
                    <a:pt x="16" y="2"/>
                    <a:pt x="16" y="2"/>
                  </a:cubicBezTo>
                  <a:cubicBezTo>
                    <a:pt x="16" y="2"/>
                    <a:pt x="16" y="1"/>
                    <a:pt x="16" y="1"/>
                  </a:cubicBezTo>
                  <a:close/>
                  <a:moveTo>
                    <a:pt x="3" y="6"/>
                  </a:moveTo>
                  <a:cubicBezTo>
                    <a:pt x="3" y="7"/>
                    <a:pt x="3" y="7"/>
                    <a:pt x="4" y="6"/>
                  </a:cubicBezTo>
                  <a:cubicBezTo>
                    <a:pt x="4" y="6"/>
                    <a:pt x="4" y="6"/>
                    <a:pt x="4" y="5"/>
                  </a:cubicBezTo>
                  <a:cubicBezTo>
                    <a:pt x="4" y="5"/>
                    <a:pt x="4" y="5"/>
                    <a:pt x="4" y="5"/>
                  </a:cubicBezTo>
                  <a:cubicBezTo>
                    <a:pt x="3" y="5"/>
                    <a:pt x="3" y="5"/>
                    <a:pt x="3" y="5"/>
                  </a:cubicBezTo>
                  <a:cubicBezTo>
                    <a:pt x="3" y="5"/>
                    <a:pt x="3" y="6"/>
                    <a:pt x="2" y="6"/>
                  </a:cubicBezTo>
                  <a:cubicBezTo>
                    <a:pt x="3" y="6"/>
                    <a:pt x="3" y="6"/>
                    <a:pt x="3" y="6"/>
                  </a:cubicBezTo>
                  <a:close/>
                  <a:moveTo>
                    <a:pt x="13" y="4"/>
                  </a:moveTo>
                  <a:cubicBezTo>
                    <a:pt x="13" y="4"/>
                    <a:pt x="13" y="4"/>
                    <a:pt x="13" y="4"/>
                  </a:cubicBezTo>
                  <a:cubicBezTo>
                    <a:pt x="13" y="4"/>
                    <a:pt x="13" y="4"/>
                    <a:pt x="13" y="4"/>
                  </a:cubicBezTo>
                  <a:cubicBezTo>
                    <a:pt x="13" y="3"/>
                    <a:pt x="12" y="3"/>
                    <a:pt x="12" y="3"/>
                  </a:cubicBezTo>
                  <a:cubicBezTo>
                    <a:pt x="12" y="3"/>
                    <a:pt x="12" y="3"/>
                    <a:pt x="12" y="3"/>
                  </a:cubicBezTo>
                  <a:cubicBezTo>
                    <a:pt x="12" y="4"/>
                    <a:pt x="12" y="4"/>
                    <a:pt x="13" y="4"/>
                  </a:cubicBezTo>
                  <a:close/>
                  <a:moveTo>
                    <a:pt x="12" y="1"/>
                  </a:moveTo>
                  <a:cubicBezTo>
                    <a:pt x="12" y="1"/>
                    <a:pt x="12" y="1"/>
                    <a:pt x="13" y="1"/>
                  </a:cubicBezTo>
                  <a:cubicBezTo>
                    <a:pt x="13" y="1"/>
                    <a:pt x="13" y="1"/>
                    <a:pt x="13" y="1"/>
                  </a:cubicBezTo>
                  <a:cubicBezTo>
                    <a:pt x="13" y="1"/>
                    <a:pt x="13" y="1"/>
                    <a:pt x="13" y="1"/>
                  </a:cubicBezTo>
                  <a:cubicBezTo>
                    <a:pt x="13" y="1"/>
                    <a:pt x="12" y="1"/>
                    <a:pt x="12" y="1"/>
                  </a:cubicBezTo>
                  <a:close/>
                  <a:moveTo>
                    <a:pt x="7" y="5"/>
                  </a:moveTo>
                  <a:cubicBezTo>
                    <a:pt x="7" y="5"/>
                    <a:pt x="6" y="5"/>
                    <a:pt x="6" y="5"/>
                  </a:cubicBezTo>
                  <a:cubicBezTo>
                    <a:pt x="6" y="5"/>
                    <a:pt x="6" y="5"/>
                    <a:pt x="7" y="5"/>
                  </a:cubicBezTo>
                  <a:cubicBezTo>
                    <a:pt x="7" y="5"/>
                    <a:pt x="7" y="5"/>
                    <a:pt x="7" y="5"/>
                  </a:cubicBezTo>
                  <a:cubicBezTo>
                    <a:pt x="7" y="5"/>
                    <a:pt x="7" y="5"/>
                    <a:pt x="7" y="5"/>
                  </a:cubicBezTo>
                  <a:close/>
                  <a:moveTo>
                    <a:pt x="14" y="4"/>
                  </a:moveTo>
                  <a:cubicBezTo>
                    <a:pt x="14" y="3"/>
                    <a:pt x="14" y="3"/>
                    <a:pt x="14" y="3"/>
                  </a:cubicBezTo>
                  <a:cubicBezTo>
                    <a:pt x="14" y="4"/>
                    <a:pt x="14" y="4"/>
                    <a:pt x="1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3" name="Freeform 107"/>
            <p:cNvSpPr>
              <a:spLocks noEditPoints="1"/>
            </p:cNvSpPr>
            <p:nvPr/>
          </p:nvSpPr>
          <p:spPr bwMode="auto">
            <a:xfrm>
              <a:off x="6135" y="1995"/>
              <a:ext cx="215" cy="125"/>
            </a:xfrm>
            <a:custGeom>
              <a:avLst/>
              <a:gdLst>
                <a:gd name="T0" fmla="*/ 2 w 16"/>
                <a:gd name="T1" fmla="*/ 2 h 7"/>
                <a:gd name="T2" fmla="*/ 2 w 16"/>
                <a:gd name="T3" fmla="*/ 1 h 7"/>
                <a:gd name="T4" fmla="*/ 3 w 16"/>
                <a:gd name="T5" fmla="*/ 2 h 7"/>
                <a:gd name="T6" fmla="*/ 5 w 16"/>
                <a:gd name="T7" fmla="*/ 2 h 7"/>
                <a:gd name="T8" fmla="*/ 5 w 16"/>
                <a:gd name="T9" fmla="*/ 1 h 7"/>
                <a:gd name="T10" fmla="*/ 7 w 16"/>
                <a:gd name="T11" fmla="*/ 0 h 7"/>
                <a:gd name="T12" fmla="*/ 8 w 16"/>
                <a:gd name="T13" fmla="*/ 0 h 7"/>
                <a:gd name="T14" fmla="*/ 10 w 16"/>
                <a:gd name="T15" fmla="*/ 1 h 7"/>
                <a:gd name="T16" fmla="*/ 11 w 16"/>
                <a:gd name="T17" fmla="*/ 1 h 7"/>
                <a:gd name="T18" fmla="*/ 10 w 16"/>
                <a:gd name="T19" fmla="*/ 2 h 7"/>
                <a:gd name="T20" fmla="*/ 9 w 16"/>
                <a:gd name="T21" fmla="*/ 2 h 7"/>
                <a:gd name="T22" fmla="*/ 11 w 16"/>
                <a:gd name="T23" fmla="*/ 3 h 7"/>
                <a:gd name="T24" fmla="*/ 12 w 16"/>
                <a:gd name="T25" fmla="*/ 2 h 7"/>
                <a:gd name="T26" fmla="*/ 13 w 16"/>
                <a:gd name="T27" fmla="*/ 3 h 7"/>
                <a:gd name="T28" fmla="*/ 16 w 16"/>
                <a:gd name="T29" fmla="*/ 3 h 7"/>
                <a:gd name="T30" fmla="*/ 15 w 16"/>
                <a:gd name="T31" fmla="*/ 3 h 7"/>
                <a:gd name="T32" fmla="*/ 13 w 16"/>
                <a:gd name="T33" fmla="*/ 5 h 7"/>
                <a:gd name="T34" fmla="*/ 12 w 16"/>
                <a:gd name="T35" fmla="*/ 5 h 7"/>
                <a:gd name="T36" fmla="*/ 10 w 16"/>
                <a:gd name="T37" fmla="*/ 4 h 7"/>
                <a:gd name="T38" fmla="*/ 9 w 16"/>
                <a:gd name="T39" fmla="*/ 3 h 7"/>
                <a:gd name="T40" fmla="*/ 8 w 16"/>
                <a:gd name="T41" fmla="*/ 3 h 7"/>
                <a:gd name="T42" fmla="*/ 6 w 16"/>
                <a:gd name="T43" fmla="*/ 3 h 7"/>
                <a:gd name="T44" fmla="*/ 5 w 16"/>
                <a:gd name="T45" fmla="*/ 3 h 7"/>
                <a:gd name="T46" fmla="*/ 5 w 16"/>
                <a:gd name="T47" fmla="*/ 3 h 7"/>
                <a:gd name="T48" fmla="*/ 7 w 16"/>
                <a:gd name="T49" fmla="*/ 4 h 7"/>
                <a:gd name="T50" fmla="*/ 8 w 16"/>
                <a:gd name="T51" fmla="*/ 5 h 7"/>
                <a:gd name="T52" fmla="*/ 6 w 16"/>
                <a:gd name="T53" fmla="*/ 6 h 7"/>
                <a:gd name="T54" fmla="*/ 3 w 16"/>
                <a:gd name="T55" fmla="*/ 6 h 7"/>
                <a:gd name="T56" fmla="*/ 3 w 16"/>
                <a:gd name="T57" fmla="*/ 6 h 7"/>
                <a:gd name="T58" fmla="*/ 1 w 16"/>
                <a:gd name="T59" fmla="*/ 6 h 7"/>
                <a:gd name="T60" fmla="*/ 0 w 16"/>
                <a:gd name="T61" fmla="*/ 5 h 7"/>
                <a:gd name="T62" fmla="*/ 1 w 16"/>
                <a:gd name="T63" fmla="*/ 5 h 7"/>
                <a:gd name="T64" fmla="*/ 2 w 16"/>
                <a:gd name="T65" fmla="*/ 3 h 7"/>
                <a:gd name="T66" fmla="*/ 1 w 16"/>
                <a:gd name="T67" fmla="*/ 3 h 7"/>
                <a:gd name="T68" fmla="*/ 5 w 16"/>
                <a:gd name="T69" fmla="*/ 4 h 7"/>
                <a:gd name="T70" fmla="*/ 5 w 16"/>
                <a:gd name="T71" fmla="*/ 4 h 7"/>
                <a:gd name="T72" fmla="*/ 6 w 16"/>
                <a:gd name="T73" fmla="*/ 4 h 7"/>
                <a:gd name="T74" fmla="*/ 7 w 16"/>
                <a:gd name="T75" fmla="*/ 5 h 7"/>
                <a:gd name="T76" fmla="*/ 6 w 16"/>
                <a:gd name="T77" fmla="*/ 4 h 7"/>
                <a:gd name="T78" fmla="*/ 7 w 16"/>
                <a:gd name="T79" fmla="*/ 2 h 7"/>
                <a:gd name="T80" fmla="*/ 7 w 16"/>
                <a:gd name="T81"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 h="7">
                  <a:moveTo>
                    <a:pt x="1" y="3"/>
                  </a:moveTo>
                  <a:cubicBezTo>
                    <a:pt x="1" y="3"/>
                    <a:pt x="1" y="3"/>
                    <a:pt x="2" y="2"/>
                  </a:cubicBezTo>
                  <a:cubicBezTo>
                    <a:pt x="2" y="2"/>
                    <a:pt x="2" y="2"/>
                    <a:pt x="2" y="2"/>
                  </a:cubicBezTo>
                  <a:cubicBezTo>
                    <a:pt x="1" y="2"/>
                    <a:pt x="2" y="1"/>
                    <a:pt x="2" y="1"/>
                  </a:cubicBezTo>
                  <a:cubicBezTo>
                    <a:pt x="2" y="1"/>
                    <a:pt x="2" y="1"/>
                    <a:pt x="2" y="1"/>
                  </a:cubicBezTo>
                  <a:cubicBezTo>
                    <a:pt x="3" y="2"/>
                    <a:pt x="3" y="2"/>
                    <a:pt x="3" y="2"/>
                  </a:cubicBezTo>
                  <a:cubicBezTo>
                    <a:pt x="3" y="1"/>
                    <a:pt x="4" y="2"/>
                    <a:pt x="4" y="2"/>
                  </a:cubicBezTo>
                  <a:cubicBezTo>
                    <a:pt x="4" y="2"/>
                    <a:pt x="5" y="2"/>
                    <a:pt x="5" y="2"/>
                  </a:cubicBezTo>
                  <a:cubicBezTo>
                    <a:pt x="5" y="1"/>
                    <a:pt x="5" y="1"/>
                    <a:pt x="5" y="1"/>
                  </a:cubicBezTo>
                  <a:cubicBezTo>
                    <a:pt x="5" y="1"/>
                    <a:pt x="5" y="1"/>
                    <a:pt x="5" y="1"/>
                  </a:cubicBezTo>
                  <a:cubicBezTo>
                    <a:pt x="5" y="1"/>
                    <a:pt x="5" y="0"/>
                    <a:pt x="5" y="1"/>
                  </a:cubicBezTo>
                  <a:cubicBezTo>
                    <a:pt x="6" y="1"/>
                    <a:pt x="6" y="1"/>
                    <a:pt x="7" y="0"/>
                  </a:cubicBezTo>
                  <a:cubicBezTo>
                    <a:pt x="7" y="0"/>
                    <a:pt x="7" y="0"/>
                    <a:pt x="7" y="0"/>
                  </a:cubicBezTo>
                  <a:cubicBezTo>
                    <a:pt x="8" y="0"/>
                    <a:pt x="8" y="0"/>
                    <a:pt x="8" y="0"/>
                  </a:cubicBezTo>
                  <a:cubicBezTo>
                    <a:pt x="9" y="1"/>
                    <a:pt x="9" y="1"/>
                    <a:pt x="10" y="1"/>
                  </a:cubicBezTo>
                  <a:cubicBezTo>
                    <a:pt x="10" y="0"/>
                    <a:pt x="10" y="1"/>
                    <a:pt x="10" y="1"/>
                  </a:cubicBezTo>
                  <a:cubicBezTo>
                    <a:pt x="10" y="1"/>
                    <a:pt x="11" y="1"/>
                    <a:pt x="11" y="1"/>
                  </a:cubicBezTo>
                  <a:cubicBezTo>
                    <a:pt x="11" y="1"/>
                    <a:pt x="11" y="1"/>
                    <a:pt x="11" y="1"/>
                  </a:cubicBezTo>
                  <a:cubicBezTo>
                    <a:pt x="11" y="1"/>
                    <a:pt x="11" y="2"/>
                    <a:pt x="10" y="2"/>
                  </a:cubicBezTo>
                  <a:cubicBezTo>
                    <a:pt x="10" y="2"/>
                    <a:pt x="10" y="2"/>
                    <a:pt x="10" y="2"/>
                  </a:cubicBezTo>
                  <a:cubicBezTo>
                    <a:pt x="9" y="2"/>
                    <a:pt x="9" y="2"/>
                    <a:pt x="9" y="2"/>
                  </a:cubicBezTo>
                  <a:cubicBezTo>
                    <a:pt x="9" y="2"/>
                    <a:pt x="9" y="2"/>
                    <a:pt x="9" y="2"/>
                  </a:cubicBezTo>
                  <a:cubicBezTo>
                    <a:pt x="10" y="3"/>
                    <a:pt x="10" y="3"/>
                    <a:pt x="11" y="3"/>
                  </a:cubicBezTo>
                  <a:cubicBezTo>
                    <a:pt x="11" y="3"/>
                    <a:pt x="11" y="3"/>
                    <a:pt x="11" y="3"/>
                  </a:cubicBezTo>
                  <a:cubicBezTo>
                    <a:pt x="11" y="3"/>
                    <a:pt x="11" y="2"/>
                    <a:pt x="11" y="2"/>
                  </a:cubicBezTo>
                  <a:cubicBezTo>
                    <a:pt x="11" y="2"/>
                    <a:pt x="12" y="2"/>
                    <a:pt x="12" y="2"/>
                  </a:cubicBezTo>
                  <a:cubicBezTo>
                    <a:pt x="12" y="3"/>
                    <a:pt x="12" y="3"/>
                    <a:pt x="12" y="3"/>
                  </a:cubicBezTo>
                  <a:cubicBezTo>
                    <a:pt x="13" y="4"/>
                    <a:pt x="13" y="4"/>
                    <a:pt x="13" y="3"/>
                  </a:cubicBezTo>
                  <a:cubicBezTo>
                    <a:pt x="14" y="3"/>
                    <a:pt x="14" y="3"/>
                    <a:pt x="15" y="2"/>
                  </a:cubicBezTo>
                  <a:cubicBezTo>
                    <a:pt x="15" y="2"/>
                    <a:pt x="16" y="3"/>
                    <a:pt x="16" y="3"/>
                  </a:cubicBezTo>
                  <a:cubicBezTo>
                    <a:pt x="16" y="3"/>
                    <a:pt x="16" y="3"/>
                    <a:pt x="16" y="3"/>
                  </a:cubicBezTo>
                  <a:cubicBezTo>
                    <a:pt x="15" y="3"/>
                    <a:pt x="15" y="3"/>
                    <a:pt x="15" y="3"/>
                  </a:cubicBezTo>
                  <a:cubicBezTo>
                    <a:pt x="14" y="3"/>
                    <a:pt x="14" y="4"/>
                    <a:pt x="14" y="4"/>
                  </a:cubicBezTo>
                  <a:cubicBezTo>
                    <a:pt x="14" y="4"/>
                    <a:pt x="13" y="4"/>
                    <a:pt x="13" y="5"/>
                  </a:cubicBezTo>
                  <a:cubicBezTo>
                    <a:pt x="13" y="5"/>
                    <a:pt x="13" y="5"/>
                    <a:pt x="13" y="5"/>
                  </a:cubicBezTo>
                  <a:cubicBezTo>
                    <a:pt x="13" y="4"/>
                    <a:pt x="13" y="4"/>
                    <a:pt x="12" y="5"/>
                  </a:cubicBezTo>
                  <a:cubicBezTo>
                    <a:pt x="12" y="5"/>
                    <a:pt x="12" y="5"/>
                    <a:pt x="11" y="5"/>
                  </a:cubicBezTo>
                  <a:cubicBezTo>
                    <a:pt x="11" y="4"/>
                    <a:pt x="11" y="4"/>
                    <a:pt x="10" y="4"/>
                  </a:cubicBezTo>
                  <a:cubicBezTo>
                    <a:pt x="10" y="4"/>
                    <a:pt x="10" y="3"/>
                    <a:pt x="9" y="3"/>
                  </a:cubicBezTo>
                  <a:cubicBezTo>
                    <a:pt x="9" y="3"/>
                    <a:pt x="9" y="3"/>
                    <a:pt x="9" y="3"/>
                  </a:cubicBezTo>
                  <a:cubicBezTo>
                    <a:pt x="8" y="3"/>
                    <a:pt x="8" y="3"/>
                    <a:pt x="8" y="3"/>
                  </a:cubicBezTo>
                  <a:cubicBezTo>
                    <a:pt x="8" y="3"/>
                    <a:pt x="8" y="3"/>
                    <a:pt x="8" y="3"/>
                  </a:cubicBezTo>
                  <a:cubicBezTo>
                    <a:pt x="8" y="2"/>
                    <a:pt x="8" y="2"/>
                    <a:pt x="7" y="2"/>
                  </a:cubicBezTo>
                  <a:cubicBezTo>
                    <a:pt x="7" y="3"/>
                    <a:pt x="7" y="3"/>
                    <a:pt x="6" y="3"/>
                  </a:cubicBezTo>
                  <a:cubicBezTo>
                    <a:pt x="6" y="3"/>
                    <a:pt x="6" y="3"/>
                    <a:pt x="6" y="3"/>
                  </a:cubicBezTo>
                  <a:cubicBezTo>
                    <a:pt x="5" y="3"/>
                    <a:pt x="5" y="3"/>
                    <a:pt x="5" y="3"/>
                  </a:cubicBezTo>
                  <a:cubicBezTo>
                    <a:pt x="4" y="3"/>
                    <a:pt x="4" y="3"/>
                    <a:pt x="4" y="3"/>
                  </a:cubicBezTo>
                  <a:cubicBezTo>
                    <a:pt x="4" y="3"/>
                    <a:pt x="5" y="3"/>
                    <a:pt x="5" y="3"/>
                  </a:cubicBezTo>
                  <a:cubicBezTo>
                    <a:pt x="5" y="3"/>
                    <a:pt x="6" y="4"/>
                    <a:pt x="6" y="3"/>
                  </a:cubicBezTo>
                  <a:cubicBezTo>
                    <a:pt x="7" y="3"/>
                    <a:pt x="7" y="3"/>
                    <a:pt x="7" y="4"/>
                  </a:cubicBezTo>
                  <a:cubicBezTo>
                    <a:pt x="7" y="4"/>
                    <a:pt x="8" y="4"/>
                    <a:pt x="8" y="4"/>
                  </a:cubicBezTo>
                  <a:cubicBezTo>
                    <a:pt x="8" y="4"/>
                    <a:pt x="8" y="5"/>
                    <a:pt x="8" y="5"/>
                  </a:cubicBezTo>
                  <a:cubicBezTo>
                    <a:pt x="7" y="5"/>
                    <a:pt x="7" y="5"/>
                    <a:pt x="7" y="5"/>
                  </a:cubicBezTo>
                  <a:cubicBezTo>
                    <a:pt x="7" y="5"/>
                    <a:pt x="6" y="5"/>
                    <a:pt x="6" y="6"/>
                  </a:cubicBezTo>
                  <a:cubicBezTo>
                    <a:pt x="6" y="6"/>
                    <a:pt x="6" y="6"/>
                    <a:pt x="5" y="6"/>
                  </a:cubicBezTo>
                  <a:cubicBezTo>
                    <a:pt x="5" y="6"/>
                    <a:pt x="4" y="6"/>
                    <a:pt x="3" y="6"/>
                  </a:cubicBezTo>
                  <a:cubicBezTo>
                    <a:pt x="3" y="6"/>
                    <a:pt x="3" y="6"/>
                    <a:pt x="3" y="6"/>
                  </a:cubicBezTo>
                  <a:cubicBezTo>
                    <a:pt x="3" y="6"/>
                    <a:pt x="3" y="6"/>
                    <a:pt x="3" y="6"/>
                  </a:cubicBezTo>
                  <a:cubicBezTo>
                    <a:pt x="3" y="6"/>
                    <a:pt x="3" y="7"/>
                    <a:pt x="2" y="6"/>
                  </a:cubicBezTo>
                  <a:cubicBezTo>
                    <a:pt x="2" y="6"/>
                    <a:pt x="1" y="6"/>
                    <a:pt x="1" y="6"/>
                  </a:cubicBezTo>
                  <a:cubicBezTo>
                    <a:pt x="1" y="5"/>
                    <a:pt x="1" y="6"/>
                    <a:pt x="0" y="6"/>
                  </a:cubicBezTo>
                  <a:cubicBezTo>
                    <a:pt x="0" y="6"/>
                    <a:pt x="0" y="5"/>
                    <a:pt x="0" y="5"/>
                  </a:cubicBezTo>
                  <a:cubicBezTo>
                    <a:pt x="0" y="5"/>
                    <a:pt x="0" y="5"/>
                    <a:pt x="0" y="5"/>
                  </a:cubicBezTo>
                  <a:cubicBezTo>
                    <a:pt x="1" y="5"/>
                    <a:pt x="1" y="5"/>
                    <a:pt x="1" y="5"/>
                  </a:cubicBezTo>
                  <a:cubicBezTo>
                    <a:pt x="2" y="5"/>
                    <a:pt x="2" y="5"/>
                    <a:pt x="2" y="4"/>
                  </a:cubicBezTo>
                  <a:cubicBezTo>
                    <a:pt x="2" y="4"/>
                    <a:pt x="2" y="4"/>
                    <a:pt x="2" y="3"/>
                  </a:cubicBezTo>
                  <a:cubicBezTo>
                    <a:pt x="2" y="3"/>
                    <a:pt x="2" y="3"/>
                    <a:pt x="2" y="3"/>
                  </a:cubicBezTo>
                  <a:cubicBezTo>
                    <a:pt x="1" y="3"/>
                    <a:pt x="1" y="3"/>
                    <a:pt x="1" y="3"/>
                  </a:cubicBezTo>
                  <a:close/>
                  <a:moveTo>
                    <a:pt x="5" y="4"/>
                  </a:moveTo>
                  <a:cubicBezTo>
                    <a:pt x="5" y="4"/>
                    <a:pt x="5" y="4"/>
                    <a:pt x="5" y="4"/>
                  </a:cubicBezTo>
                  <a:cubicBezTo>
                    <a:pt x="5" y="5"/>
                    <a:pt x="5" y="5"/>
                    <a:pt x="5" y="5"/>
                  </a:cubicBezTo>
                  <a:cubicBezTo>
                    <a:pt x="5" y="5"/>
                    <a:pt x="5" y="5"/>
                    <a:pt x="5" y="4"/>
                  </a:cubicBezTo>
                  <a:cubicBezTo>
                    <a:pt x="5" y="4"/>
                    <a:pt x="5" y="4"/>
                    <a:pt x="5" y="4"/>
                  </a:cubicBezTo>
                  <a:close/>
                  <a:moveTo>
                    <a:pt x="6" y="4"/>
                  </a:moveTo>
                  <a:cubicBezTo>
                    <a:pt x="6" y="4"/>
                    <a:pt x="6" y="4"/>
                    <a:pt x="6" y="4"/>
                  </a:cubicBezTo>
                  <a:cubicBezTo>
                    <a:pt x="6" y="5"/>
                    <a:pt x="6" y="5"/>
                    <a:pt x="7" y="5"/>
                  </a:cubicBezTo>
                  <a:cubicBezTo>
                    <a:pt x="7" y="5"/>
                    <a:pt x="7" y="4"/>
                    <a:pt x="7" y="4"/>
                  </a:cubicBezTo>
                  <a:cubicBezTo>
                    <a:pt x="7" y="4"/>
                    <a:pt x="7" y="4"/>
                    <a:pt x="6" y="4"/>
                  </a:cubicBezTo>
                  <a:close/>
                  <a:moveTo>
                    <a:pt x="6" y="2"/>
                  </a:moveTo>
                  <a:cubicBezTo>
                    <a:pt x="6" y="2"/>
                    <a:pt x="6" y="2"/>
                    <a:pt x="7" y="2"/>
                  </a:cubicBezTo>
                  <a:cubicBezTo>
                    <a:pt x="7" y="2"/>
                    <a:pt x="7" y="2"/>
                    <a:pt x="7" y="2"/>
                  </a:cubicBezTo>
                  <a:cubicBezTo>
                    <a:pt x="7" y="2"/>
                    <a:pt x="7" y="2"/>
                    <a:pt x="7" y="2"/>
                  </a:cubicBezTo>
                  <a:cubicBezTo>
                    <a:pt x="6" y="2"/>
                    <a:pt x="6" y="2"/>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4" name="Freeform 108"/>
            <p:cNvSpPr>
              <a:spLocks noEditPoints="1"/>
            </p:cNvSpPr>
            <p:nvPr/>
          </p:nvSpPr>
          <p:spPr bwMode="auto">
            <a:xfrm>
              <a:off x="6364" y="2013"/>
              <a:ext cx="94" cy="89"/>
            </a:xfrm>
            <a:custGeom>
              <a:avLst/>
              <a:gdLst>
                <a:gd name="T0" fmla="*/ 7 w 7"/>
                <a:gd name="T1" fmla="*/ 3 h 5"/>
                <a:gd name="T2" fmla="*/ 7 w 7"/>
                <a:gd name="T3" fmla="*/ 4 h 5"/>
                <a:gd name="T4" fmla="*/ 7 w 7"/>
                <a:gd name="T5" fmla="*/ 5 h 5"/>
                <a:gd name="T6" fmla="*/ 6 w 7"/>
                <a:gd name="T7" fmla="*/ 4 h 5"/>
                <a:gd name="T8" fmla="*/ 5 w 7"/>
                <a:gd name="T9" fmla="*/ 4 h 5"/>
                <a:gd name="T10" fmla="*/ 3 w 7"/>
                <a:gd name="T11" fmla="*/ 4 h 5"/>
                <a:gd name="T12" fmla="*/ 3 w 7"/>
                <a:gd name="T13" fmla="*/ 4 h 5"/>
                <a:gd name="T14" fmla="*/ 3 w 7"/>
                <a:gd name="T15" fmla="*/ 3 h 5"/>
                <a:gd name="T16" fmla="*/ 3 w 7"/>
                <a:gd name="T17" fmla="*/ 3 h 5"/>
                <a:gd name="T18" fmla="*/ 2 w 7"/>
                <a:gd name="T19" fmla="*/ 3 h 5"/>
                <a:gd name="T20" fmla="*/ 2 w 7"/>
                <a:gd name="T21" fmla="*/ 3 h 5"/>
                <a:gd name="T22" fmla="*/ 2 w 7"/>
                <a:gd name="T23" fmla="*/ 3 h 5"/>
                <a:gd name="T24" fmla="*/ 1 w 7"/>
                <a:gd name="T25" fmla="*/ 2 h 5"/>
                <a:gd name="T26" fmla="*/ 1 w 7"/>
                <a:gd name="T27" fmla="*/ 2 h 5"/>
                <a:gd name="T28" fmla="*/ 0 w 7"/>
                <a:gd name="T29" fmla="*/ 2 h 5"/>
                <a:gd name="T30" fmla="*/ 0 w 7"/>
                <a:gd name="T31" fmla="*/ 1 h 5"/>
                <a:gd name="T32" fmla="*/ 0 w 7"/>
                <a:gd name="T33" fmla="*/ 0 h 5"/>
                <a:gd name="T34" fmla="*/ 2 w 7"/>
                <a:gd name="T35" fmla="*/ 0 h 5"/>
                <a:gd name="T36" fmla="*/ 2 w 7"/>
                <a:gd name="T37" fmla="*/ 0 h 5"/>
                <a:gd name="T38" fmla="*/ 3 w 7"/>
                <a:gd name="T39" fmla="*/ 1 h 5"/>
                <a:gd name="T40" fmla="*/ 4 w 7"/>
                <a:gd name="T41" fmla="*/ 1 h 5"/>
                <a:gd name="T42" fmla="*/ 5 w 7"/>
                <a:gd name="T43" fmla="*/ 1 h 5"/>
                <a:gd name="T44" fmla="*/ 5 w 7"/>
                <a:gd name="T45" fmla="*/ 1 h 5"/>
                <a:gd name="T46" fmla="*/ 6 w 7"/>
                <a:gd name="T47" fmla="*/ 2 h 5"/>
                <a:gd name="T48" fmla="*/ 6 w 7"/>
                <a:gd name="T49" fmla="*/ 2 h 5"/>
                <a:gd name="T50" fmla="*/ 6 w 7"/>
                <a:gd name="T51" fmla="*/ 3 h 5"/>
                <a:gd name="T52" fmla="*/ 7 w 7"/>
                <a:gd name="T53" fmla="*/ 3 h 5"/>
                <a:gd name="T54" fmla="*/ 1 w 7"/>
                <a:gd name="T55" fmla="*/ 1 h 5"/>
                <a:gd name="T56" fmla="*/ 1 w 7"/>
                <a:gd name="T57" fmla="*/ 2 h 5"/>
                <a:gd name="T58" fmla="*/ 1 w 7"/>
                <a:gd name="T59" fmla="*/ 1 h 5"/>
                <a:gd name="T60" fmla="*/ 1 w 7"/>
                <a:gd name="T61" fmla="*/ 1 h 5"/>
                <a:gd name="T62" fmla="*/ 1 w 7"/>
                <a:gd name="T63" fmla="*/ 1 h 5"/>
                <a:gd name="T64" fmla="*/ 5 w 7"/>
                <a:gd name="T65" fmla="*/ 3 h 5"/>
                <a:gd name="T66" fmla="*/ 5 w 7"/>
                <a:gd name="T67" fmla="*/ 3 h 5"/>
                <a:gd name="T68" fmla="*/ 5 w 7"/>
                <a:gd name="T69" fmla="*/ 3 h 5"/>
                <a:gd name="T70" fmla="*/ 5 w 7"/>
                <a:gd name="T71" fmla="*/ 3 h 5"/>
                <a:gd name="T72" fmla="*/ 5 w 7"/>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 h="5">
                  <a:moveTo>
                    <a:pt x="7" y="3"/>
                  </a:moveTo>
                  <a:cubicBezTo>
                    <a:pt x="7" y="4"/>
                    <a:pt x="7" y="4"/>
                    <a:pt x="7" y="4"/>
                  </a:cubicBezTo>
                  <a:cubicBezTo>
                    <a:pt x="7" y="5"/>
                    <a:pt x="7" y="5"/>
                    <a:pt x="7" y="5"/>
                  </a:cubicBezTo>
                  <a:cubicBezTo>
                    <a:pt x="7" y="5"/>
                    <a:pt x="6" y="5"/>
                    <a:pt x="6" y="4"/>
                  </a:cubicBezTo>
                  <a:cubicBezTo>
                    <a:pt x="5" y="4"/>
                    <a:pt x="5" y="4"/>
                    <a:pt x="5" y="4"/>
                  </a:cubicBezTo>
                  <a:cubicBezTo>
                    <a:pt x="4" y="4"/>
                    <a:pt x="4" y="4"/>
                    <a:pt x="3" y="4"/>
                  </a:cubicBezTo>
                  <a:cubicBezTo>
                    <a:pt x="3" y="4"/>
                    <a:pt x="3" y="4"/>
                    <a:pt x="3" y="4"/>
                  </a:cubicBezTo>
                  <a:cubicBezTo>
                    <a:pt x="3" y="4"/>
                    <a:pt x="3" y="4"/>
                    <a:pt x="3" y="3"/>
                  </a:cubicBezTo>
                  <a:cubicBezTo>
                    <a:pt x="3" y="3"/>
                    <a:pt x="3" y="3"/>
                    <a:pt x="3" y="3"/>
                  </a:cubicBezTo>
                  <a:cubicBezTo>
                    <a:pt x="2" y="3"/>
                    <a:pt x="2" y="3"/>
                    <a:pt x="2" y="3"/>
                  </a:cubicBezTo>
                  <a:cubicBezTo>
                    <a:pt x="2" y="3"/>
                    <a:pt x="2" y="3"/>
                    <a:pt x="2" y="3"/>
                  </a:cubicBezTo>
                  <a:cubicBezTo>
                    <a:pt x="2" y="3"/>
                    <a:pt x="2" y="3"/>
                    <a:pt x="2" y="3"/>
                  </a:cubicBezTo>
                  <a:cubicBezTo>
                    <a:pt x="1" y="3"/>
                    <a:pt x="1" y="3"/>
                    <a:pt x="1" y="2"/>
                  </a:cubicBezTo>
                  <a:cubicBezTo>
                    <a:pt x="1" y="2"/>
                    <a:pt x="1" y="2"/>
                    <a:pt x="1" y="2"/>
                  </a:cubicBezTo>
                  <a:cubicBezTo>
                    <a:pt x="0" y="2"/>
                    <a:pt x="0" y="2"/>
                    <a:pt x="0" y="2"/>
                  </a:cubicBezTo>
                  <a:cubicBezTo>
                    <a:pt x="0" y="2"/>
                    <a:pt x="0" y="1"/>
                    <a:pt x="0" y="1"/>
                  </a:cubicBezTo>
                  <a:cubicBezTo>
                    <a:pt x="0" y="1"/>
                    <a:pt x="0" y="1"/>
                    <a:pt x="0" y="0"/>
                  </a:cubicBezTo>
                  <a:cubicBezTo>
                    <a:pt x="1" y="0"/>
                    <a:pt x="1" y="0"/>
                    <a:pt x="2" y="0"/>
                  </a:cubicBezTo>
                  <a:cubicBezTo>
                    <a:pt x="2" y="0"/>
                    <a:pt x="2" y="0"/>
                    <a:pt x="2" y="0"/>
                  </a:cubicBezTo>
                  <a:cubicBezTo>
                    <a:pt x="3" y="0"/>
                    <a:pt x="3" y="1"/>
                    <a:pt x="3" y="1"/>
                  </a:cubicBezTo>
                  <a:cubicBezTo>
                    <a:pt x="3" y="1"/>
                    <a:pt x="4" y="1"/>
                    <a:pt x="4" y="1"/>
                  </a:cubicBezTo>
                  <a:cubicBezTo>
                    <a:pt x="4" y="1"/>
                    <a:pt x="5" y="1"/>
                    <a:pt x="5" y="1"/>
                  </a:cubicBezTo>
                  <a:cubicBezTo>
                    <a:pt x="5" y="1"/>
                    <a:pt x="5" y="1"/>
                    <a:pt x="5" y="1"/>
                  </a:cubicBezTo>
                  <a:cubicBezTo>
                    <a:pt x="5" y="2"/>
                    <a:pt x="6" y="2"/>
                    <a:pt x="6" y="2"/>
                  </a:cubicBezTo>
                  <a:cubicBezTo>
                    <a:pt x="6" y="2"/>
                    <a:pt x="6" y="2"/>
                    <a:pt x="6" y="2"/>
                  </a:cubicBezTo>
                  <a:cubicBezTo>
                    <a:pt x="6" y="2"/>
                    <a:pt x="6" y="2"/>
                    <a:pt x="6" y="3"/>
                  </a:cubicBezTo>
                  <a:cubicBezTo>
                    <a:pt x="6" y="3"/>
                    <a:pt x="7" y="3"/>
                    <a:pt x="7" y="3"/>
                  </a:cubicBezTo>
                  <a:close/>
                  <a:moveTo>
                    <a:pt x="1" y="1"/>
                  </a:moveTo>
                  <a:cubicBezTo>
                    <a:pt x="1" y="1"/>
                    <a:pt x="1" y="2"/>
                    <a:pt x="1" y="2"/>
                  </a:cubicBezTo>
                  <a:cubicBezTo>
                    <a:pt x="1" y="2"/>
                    <a:pt x="1" y="2"/>
                    <a:pt x="1" y="1"/>
                  </a:cubicBezTo>
                  <a:cubicBezTo>
                    <a:pt x="1" y="1"/>
                    <a:pt x="1" y="1"/>
                    <a:pt x="1" y="1"/>
                  </a:cubicBezTo>
                  <a:cubicBezTo>
                    <a:pt x="1" y="1"/>
                    <a:pt x="1" y="1"/>
                    <a:pt x="1" y="1"/>
                  </a:cubicBezTo>
                  <a:close/>
                  <a:moveTo>
                    <a:pt x="5" y="3"/>
                  </a:moveTo>
                  <a:cubicBezTo>
                    <a:pt x="5" y="3"/>
                    <a:pt x="5" y="3"/>
                    <a:pt x="5" y="3"/>
                  </a:cubicBezTo>
                  <a:cubicBezTo>
                    <a:pt x="5" y="3"/>
                    <a:pt x="5" y="3"/>
                    <a:pt x="5" y="3"/>
                  </a:cubicBezTo>
                  <a:cubicBezTo>
                    <a:pt x="5" y="3"/>
                    <a:pt x="5" y="3"/>
                    <a:pt x="5" y="3"/>
                  </a:cubicBezTo>
                  <a:cubicBezTo>
                    <a:pt x="5" y="3"/>
                    <a:pt x="5" y="3"/>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5" name="Freeform 109"/>
            <p:cNvSpPr>
              <a:spLocks noEditPoints="1"/>
            </p:cNvSpPr>
            <p:nvPr/>
          </p:nvSpPr>
          <p:spPr bwMode="auto">
            <a:xfrm>
              <a:off x="6499" y="1995"/>
              <a:ext cx="67" cy="53"/>
            </a:xfrm>
            <a:custGeom>
              <a:avLst/>
              <a:gdLst>
                <a:gd name="T0" fmla="*/ 3 w 5"/>
                <a:gd name="T1" fmla="*/ 2 h 3"/>
                <a:gd name="T2" fmla="*/ 3 w 5"/>
                <a:gd name="T3" fmla="*/ 2 h 3"/>
                <a:gd name="T4" fmla="*/ 3 w 5"/>
                <a:gd name="T5" fmla="*/ 2 h 3"/>
                <a:gd name="T6" fmla="*/ 3 w 5"/>
                <a:gd name="T7" fmla="*/ 2 h 3"/>
                <a:gd name="T8" fmla="*/ 2 w 5"/>
                <a:gd name="T9" fmla="*/ 2 h 3"/>
                <a:gd name="T10" fmla="*/ 2 w 5"/>
                <a:gd name="T11" fmla="*/ 1 h 3"/>
                <a:gd name="T12" fmla="*/ 2 w 5"/>
                <a:gd name="T13" fmla="*/ 1 h 3"/>
                <a:gd name="T14" fmla="*/ 1 w 5"/>
                <a:gd name="T15" fmla="*/ 2 h 3"/>
                <a:gd name="T16" fmla="*/ 0 w 5"/>
                <a:gd name="T17" fmla="*/ 1 h 3"/>
                <a:gd name="T18" fmla="*/ 1 w 5"/>
                <a:gd name="T19" fmla="*/ 1 h 3"/>
                <a:gd name="T20" fmla="*/ 2 w 5"/>
                <a:gd name="T21" fmla="*/ 1 h 3"/>
                <a:gd name="T22" fmla="*/ 3 w 5"/>
                <a:gd name="T23" fmla="*/ 1 h 3"/>
                <a:gd name="T24" fmla="*/ 4 w 5"/>
                <a:gd name="T25" fmla="*/ 1 h 3"/>
                <a:gd name="T26" fmla="*/ 4 w 5"/>
                <a:gd name="T27" fmla="*/ 1 h 3"/>
                <a:gd name="T28" fmla="*/ 5 w 5"/>
                <a:gd name="T29" fmla="*/ 1 h 3"/>
                <a:gd name="T30" fmla="*/ 5 w 5"/>
                <a:gd name="T31" fmla="*/ 2 h 3"/>
                <a:gd name="T32" fmla="*/ 5 w 5"/>
                <a:gd name="T33" fmla="*/ 3 h 3"/>
                <a:gd name="T34" fmla="*/ 5 w 5"/>
                <a:gd name="T35" fmla="*/ 2 h 3"/>
                <a:gd name="T36" fmla="*/ 4 w 5"/>
                <a:gd name="T37" fmla="*/ 3 h 3"/>
                <a:gd name="T38" fmla="*/ 2 w 5"/>
                <a:gd name="T39" fmla="*/ 2 h 3"/>
                <a:gd name="T40" fmla="*/ 3 w 5"/>
                <a:gd name="T41" fmla="*/ 2 h 3"/>
                <a:gd name="T42" fmla="*/ 4 w 5"/>
                <a:gd name="T43" fmla="*/ 2 h 3"/>
                <a:gd name="T44" fmla="*/ 4 w 5"/>
                <a:gd name="T45" fmla="*/ 2 h 3"/>
                <a:gd name="T46" fmla="*/ 4 w 5"/>
                <a:gd name="T47" fmla="*/ 2 h 3"/>
                <a:gd name="T48" fmla="*/ 4 w 5"/>
                <a:gd name="T49" fmla="*/ 2 h 3"/>
                <a:gd name="T50" fmla="*/ 4 w 5"/>
                <a:gd name="T5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 h="3">
                  <a:moveTo>
                    <a:pt x="3" y="2"/>
                  </a:moveTo>
                  <a:cubicBezTo>
                    <a:pt x="3" y="2"/>
                    <a:pt x="3" y="2"/>
                    <a:pt x="3" y="2"/>
                  </a:cubicBezTo>
                  <a:cubicBezTo>
                    <a:pt x="3" y="2"/>
                    <a:pt x="3" y="2"/>
                    <a:pt x="3" y="2"/>
                  </a:cubicBezTo>
                  <a:cubicBezTo>
                    <a:pt x="3" y="2"/>
                    <a:pt x="3" y="2"/>
                    <a:pt x="3" y="2"/>
                  </a:cubicBezTo>
                  <a:cubicBezTo>
                    <a:pt x="3" y="2"/>
                    <a:pt x="2" y="2"/>
                    <a:pt x="2" y="2"/>
                  </a:cubicBezTo>
                  <a:cubicBezTo>
                    <a:pt x="2" y="2"/>
                    <a:pt x="2" y="1"/>
                    <a:pt x="2" y="1"/>
                  </a:cubicBezTo>
                  <a:cubicBezTo>
                    <a:pt x="2" y="1"/>
                    <a:pt x="2" y="1"/>
                    <a:pt x="2" y="1"/>
                  </a:cubicBezTo>
                  <a:cubicBezTo>
                    <a:pt x="1" y="2"/>
                    <a:pt x="1" y="2"/>
                    <a:pt x="1" y="2"/>
                  </a:cubicBezTo>
                  <a:cubicBezTo>
                    <a:pt x="0" y="2"/>
                    <a:pt x="0" y="2"/>
                    <a:pt x="0" y="1"/>
                  </a:cubicBezTo>
                  <a:cubicBezTo>
                    <a:pt x="0" y="1"/>
                    <a:pt x="1" y="1"/>
                    <a:pt x="1" y="1"/>
                  </a:cubicBezTo>
                  <a:cubicBezTo>
                    <a:pt x="1" y="1"/>
                    <a:pt x="2" y="1"/>
                    <a:pt x="2" y="1"/>
                  </a:cubicBezTo>
                  <a:cubicBezTo>
                    <a:pt x="2" y="0"/>
                    <a:pt x="3" y="0"/>
                    <a:pt x="3" y="1"/>
                  </a:cubicBezTo>
                  <a:cubicBezTo>
                    <a:pt x="3" y="1"/>
                    <a:pt x="3" y="1"/>
                    <a:pt x="4" y="1"/>
                  </a:cubicBezTo>
                  <a:cubicBezTo>
                    <a:pt x="4" y="1"/>
                    <a:pt x="4" y="1"/>
                    <a:pt x="4" y="1"/>
                  </a:cubicBezTo>
                  <a:cubicBezTo>
                    <a:pt x="4" y="1"/>
                    <a:pt x="5" y="1"/>
                    <a:pt x="5" y="1"/>
                  </a:cubicBezTo>
                  <a:cubicBezTo>
                    <a:pt x="5" y="1"/>
                    <a:pt x="5" y="2"/>
                    <a:pt x="5" y="2"/>
                  </a:cubicBezTo>
                  <a:cubicBezTo>
                    <a:pt x="5" y="2"/>
                    <a:pt x="5" y="2"/>
                    <a:pt x="5" y="3"/>
                  </a:cubicBezTo>
                  <a:cubicBezTo>
                    <a:pt x="5" y="2"/>
                    <a:pt x="5" y="2"/>
                    <a:pt x="5" y="2"/>
                  </a:cubicBezTo>
                  <a:cubicBezTo>
                    <a:pt x="5" y="3"/>
                    <a:pt x="4" y="2"/>
                    <a:pt x="4" y="3"/>
                  </a:cubicBezTo>
                  <a:cubicBezTo>
                    <a:pt x="3" y="3"/>
                    <a:pt x="3" y="2"/>
                    <a:pt x="2" y="2"/>
                  </a:cubicBezTo>
                  <a:cubicBezTo>
                    <a:pt x="3" y="2"/>
                    <a:pt x="3" y="2"/>
                    <a:pt x="3" y="2"/>
                  </a:cubicBezTo>
                  <a:close/>
                  <a:moveTo>
                    <a:pt x="4" y="2"/>
                  </a:moveTo>
                  <a:cubicBezTo>
                    <a:pt x="4" y="2"/>
                    <a:pt x="4" y="2"/>
                    <a:pt x="4" y="2"/>
                  </a:cubicBezTo>
                  <a:cubicBezTo>
                    <a:pt x="4" y="2"/>
                    <a:pt x="4" y="2"/>
                    <a:pt x="4" y="2"/>
                  </a:cubicBezTo>
                  <a:cubicBezTo>
                    <a:pt x="4" y="2"/>
                    <a:pt x="4" y="2"/>
                    <a:pt x="4" y="2"/>
                  </a:cubicBezTo>
                  <a:cubicBezTo>
                    <a:pt x="4" y="2"/>
                    <a:pt x="4"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6" name="Freeform 110"/>
            <p:cNvSpPr/>
            <p:nvPr/>
          </p:nvSpPr>
          <p:spPr bwMode="auto">
            <a:xfrm>
              <a:off x="6512" y="2066"/>
              <a:ext cx="27" cy="36"/>
            </a:xfrm>
            <a:custGeom>
              <a:avLst/>
              <a:gdLst>
                <a:gd name="T0" fmla="*/ 2 w 2"/>
                <a:gd name="T1" fmla="*/ 2 h 2"/>
                <a:gd name="T2" fmla="*/ 2 w 2"/>
                <a:gd name="T3" fmla="*/ 1 h 2"/>
                <a:gd name="T4" fmla="*/ 2 w 2"/>
                <a:gd name="T5" fmla="*/ 0 h 2"/>
                <a:gd name="T6" fmla="*/ 1 w 2"/>
                <a:gd name="T7" fmla="*/ 0 h 2"/>
                <a:gd name="T8" fmla="*/ 1 w 2"/>
                <a:gd name="T9" fmla="*/ 0 h 2"/>
                <a:gd name="T10" fmla="*/ 1 w 2"/>
                <a:gd name="T11" fmla="*/ 1 h 2"/>
                <a:gd name="T12" fmla="*/ 0 w 2"/>
                <a:gd name="T13" fmla="*/ 2 h 2"/>
                <a:gd name="T14" fmla="*/ 1 w 2"/>
                <a:gd name="T15" fmla="*/ 2 h 2"/>
                <a:gd name="T16" fmla="*/ 2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2"/>
                  </a:moveTo>
                  <a:cubicBezTo>
                    <a:pt x="2" y="2"/>
                    <a:pt x="2" y="2"/>
                    <a:pt x="2" y="1"/>
                  </a:cubicBezTo>
                  <a:cubicBezTo>
                    <a:pt x="2" y="1"/>
                    <a:pt x="2" y="0"/>
                    <a:pt x="2" y="0"/>
                  </a:cubicBezTo>
                  <a:cubicBezTo>
                    <a:pt x="2" y="0"/>
                    <a:pt x="2" y="0"/>
                    <a:pt x="1" y="0"/>
                  </a:cubicBezTo>
                  <a:cubicBezTo>
                    <a:pt x="1" y="0"/>
                    <a:pt x="1" y="0"/>
                    <a:pt x="1" y="0"/>
                  </a:cubicBezTo>
                  <a:cubicBezTo>
                    <a:pt x="1" y="0"/>
                    <a:pt x="1" y="1"/>
                    <a:pt x="1" y="1"/>
                  </a:cubicBezTo>
                  <a:cubicBezTo>
                    <a:pt x="0" y="1"/>
                    <a:pt x="0" y="1"/>
                    <a:pt x="0" y="2"/>
                  </a:cubicBezTo>
                  <a:cubicBezTo>
                    <a:pt x="0" y="2"/>
                    <a:pt x="1" y="2"/>
                    <a:pt x="1" y="2"/>
                  </a:cubicBezTo>
                  <a:cubicBezTo>
                    <a:pt x="1" y="2"/>
                    <a:pt x="1"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7" name="Freeform 111"/>
            <p:cNvSpPr/>
            <p:nvPr/>
          </p:nvSpPr>
          <p:spPr bwMode="auto">
            <a:xfrm>
              <a:off x="6296" y="1995"/>
              <a:ext cx="41" cy="53"/>
            </a:xfrm>
            <a:custGeom>
              <a:avLst/>
              <a:gdLst>
                <a:gd name="T0" fmla="*/ 3 w 3"/>
                <a:gd name="T1" fmla="*/ 0 h 3"/>
                <a:gd name="T2" fmla="*/ 2 w 3"/>
                <a:gd name="T3" fmla="*/ 1 h 3"/>
                <a:gd name="T4" fmla="*/ 1 w 3"/>
                <a:gd name="T5" fmla="*/ 1 h 3"/>
                <a:gd name="T6" fmla="*/ 1 w 3"/>
                <a:gd name="T7" fmla="*/ 1 h 3"/>
                <a:gd name="T8" fmla="*/ 0 w 3"/>
                <a:gd name="T9" fmla="*/ 1 h 3"/>
                <a:gd name="T10" fmla="*/ 1 w 3"/>
                <a:gd name="T11" fmla="*/ 0 h 3"/>
                <a:gd name="T12" fmla="*/ 0 w 3"/>
                <a:gd name="T13" fmla="*/ 0 h 3"/>
                <a:gd name="T14" fmla="*/ 0 w 3"/>
                <a:gd name="T15" fmla="*/ 1 h 3"/>
                <a:gd name="T16" fmla="*/ 1 w 3"/>
                <a:gd name="T17" fmla="*/ 3 h 3"/>
                <a:gd name="T18" fmla="*/ 1 w 3"/>
                <a:gd name="T19" fmla="*/ 3 h 3"/>
                <a:gd name="T20" fmla="*/ 1 w 3"/>
                <a:gd name="T21" fmla="*/ 3 h 3"/>
                <a:gd name="T22" fmla="*/ 1 w 3"/>
                <a:gd name="T23" fmla="*/ 2 h 3"/>
                <a:gd name="T24" fmla="*/ 1 w 3"/>
                <a:gd name="T25" fmla="*/ 2 h 3"/>
                <a:gd name="T26" fmla="*/ 3 w 3"/>
                <a:gd name="T27" fmla="*/ 1 h 3"/>
                <a:gd name="T28" fmla="*/ 3 w 3"/>
                <a:gd name="T2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3">
                  <a:moveTo>
                    <a:pt x="3" y="0"/>
                  </a:moveTo>
                  <a:cubicBezTo>
                    <a:pt x="3" y="0"/>
                    <a:pt x="2" y="0"/>
                    <a:pt x="2" y="1"/>
                  </a:cubicBezTo>
                  <a:cubicBezTo>
                    <a:pt x="2" y="1"/>
                    <a:pt x="1" y="1"/>
                    <a:pt x="1" y="1"/>
                  </a:cubicBezTo>
                  <a:cubicBezTo>
                    <a:pt x="1" y="1"/>
                    <a:pt x="1" y="1"/>
                    <a:pt x="1" y="1"/>
                  </a:cubicBezTo>
                  <a:cubicBezTo>
                    <a:pt x="1" y="1"/>
                    <a:pt x="0" y="1"/>
                    <a:pt x="0" y="1"/>
                  </a:cubicBezTo>
                  <a:cubicBezTo>
                    <a:pt x="0" y="1"/>
                    <a:pt x="0" y="1"/>
                    <a:pt x="1" y="0"/>
                  </a:cubicBezTo>
                  <a:cubicBezTo>
                    <a:pt x="0" y="0"/>
                    <a:pt x="0" y="0"/>
                    <a:pt x="0" y="0"/>
                  </a:cubicBezTo>
                  <a:cubicBezTo>
                    <a:pt x="0" y="0"/>
                    <a:pt x="0" y="0"/>
                    <a:pt x="0" y="1"/>
                  </a:cubicBezTo>
                  <a:cubicBezTo>
                    <a:pt x="0" y="1"/>
                    <a:pt x="0" y="2"/>
                    <a:pt x="1" y="3"/>
                  </a:cubicBezTo>
                  <a:cubicBezTo>
                    <a:pt x="1" y="3"/>
                    <a:pt x="1" y="3"/>
                    <a:pt x="1" y="3"/>
                  </a:cubicBezTo>
                  <a:cubicBezTo>
                    <a:pt x="1" y="3"/>
                    <a:pt x="1" y="3"/>
                    <a:pt x="1" y="3"/>
                  </a:cubicBezTo>
                  <a:cubicBezTo>
                    <a:pt x="1" y="2"/>
                    <a:pt x="1" y="2"/>
                    <a:pt x="1" y="2"/>
                  </a:cubicBezTo>
                  <a:cubicBezTo>
                    <a:pt x="1" y="2"/>
                    <a:pt x="1" y="2"/>
                    <a:pt x="1" y="2"/>
                  </a:cubicBezTo>
                  <a:cubicBezTo>
                    <a:pt x="2" y="2"/>
                    <a:pt x="2" y="1"/>
                    <a:pt x="3" y="1"/>
                  </a:cubicBezTo>
                  <a:cubicBezTo>
                    <a:pt x="3" y="1"/>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8" name="Freeform 112"/>
            <p:cNvSpPr/>
            <p:nvPr/>
          </p:nvSpPr>
          <p:spPr bwMode="auto">
            <a:xfrm>
              <a:off x="4463" y="1995"/>
              <a:ext cx="27" cy="36"/>
            </a:xfrm>
            <a:custGeom>
              <a:avLst/>
              <a:gdLst>
                <a:gd name="T0" fmla="*/ 2 w 2"/>
                <a:gd name="T1" fmla="*/ 2 h 2"/>
                <a:gd name="T2" fmla="*/ 1 w 2"/>
                <a:gd name="T3" fmla="*/ 1 h 2"/>
                <a:gd name="T4" fmla="*/ 2 w 2"/>
                <a:gd name="T5" fmla="*/ 0 h 2"/>
                <a:gd name="T6" fmla="*/ 1 w 2"/>
                <a:gd name="T7" fmla="*/ 0 h 2"/>
                <a:gd name="T8" fmla="*/ 1 w 2"/>
                <a:gd name="T9" fmla="*/ 0 h 2"/>
                <a:gd name="T10" fmla="*/ 0 w 2"/>
                <a:gd name="T11" fmla="*/ 1 h 2"/>
                <a:gd name="T12" fmla="*/ 0 w 2"/>
                <a:gd name="T13" fmla="*/ 2 h 2"/>
                <a:gd name="T14" fmla="*/ 1 w 2"/>
                <a:gd name="T15" fmla="*/ 2 h 2"/>
                <a:gd name="T16" fmla="*/ 1 w 2"/>
                <a:gd name="T17" fmla="*/ 2 h 2"/>
                <a:gd name="T18" fmla="*/ 2 w 2"/>
                <a:gd name="T19" fmla="*/ 2 h 2"/>
                <a:gd name="T20" fmla="*/ 2 w 2"/>
                <a:gd name="T21" fmla="*/ 1 h 2"/>
                <a:gd name="T22" fmla="*/ 2 w 2"/>
                <a:gd name="T23"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 h="2">
                  <a:moveTo>
                    <a:pt x="2" y="2"/>
                  </a:moveTo>
                  <a:cubicBezTo>
                    <a:pt x="1" y="1"/>
                    <a:pt x="1" y="1"/>
                    <a:pt x="1" y="1"/>
                  </a:cubicBezTo>
                  <a:cubicBezTo>
                    <a:pt x="2" y="1"/>
                    <a:pt x="2" y="0"/>
                    <a:pt x="2" y="0"/>
                  </a:cubicBezTo>
                  <a:cubicBezTo>
                    <a:pt x="2" y="0"/>
                    <a:pt x="2" y="0"/>
                    <a:pt x="1" y="0"/>
                  </a:cubicBezTo>
                  <a:cubicBezTo>
                    <a:pt x="1" y="0"/>
                    <a:pt x="1" y="0"/>
                    <a:pt x="1" y="0"/>
                  </a:cubicBezTo>
                  <a:cubicBezTo>
                    <a:pt x="1" y="1"/>
                    <a:pt x="1" y="1"/>
                    <a:pt x="0" y="1"/>
                  </a:cubicBezTo>
                  <a:cubicBezTo>
                    <a:pt x="0" y="1"/>
                    <a:pt x="0" y="2"/>
                    <a:pt x="0" y="2"/>
                  </a:cubicBezTo>
                  <a:cubicBezTo>
                    <a:pt x="0" y="2"/>
                    <a:pt x="1" y="2"/>
                    <a:pt x="1" y="2"/>
                  </a:cubicBezTo>
                  <a:cubicBezTo>
                    <a:pt x="1" y="2"/>
                    <a:pt x="1" y="2"/>
                    <a:pt x="1" y="2"/>
                  </a:cubicBezTo>
                  <a:cubicBezTo>
                    <a:pt x="1" y="2"/>
                    <a:pt x="2" y="2"/>
                    <a:pt x="2" y="2"/>
                  </a:cubicBezTo>
                  <a:cubicBezTo>
                    <a:pt x="2" y="2"/>
                    <a:pt x="2" y="2"/>
                    <a:pt x="2" y="1"/>
                  </a:cubicBez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9" name="Freeform 113"/>
            <p:cNvSpPr/>
            <p:nvPr/>
          </p:nvSpPr>
          <p:spPr bwMode="auto">
            <a:xfrm>
              <a:off x="6458" y="2031"/>
              <a:ext cx="27" cy="35"/>
            </a:xfrm>
            <a:custGeom>
              <a:avLst/>
              <a:gdLst>
                <a:gd name="T0" fmla="*/ 0 w 2"/>
                <a:gd name="T1" fmla="*/ 1 h 2"/>
                <a:gd name="T2" fmla="*/ 1 w 2"/>
                <a:gd name="T3" fmla="*/ 1 h 2"/>
                <a:gd name="T4" fmla="*/ 2 w 2"/>
                <a:gd name="T5" fmla="*/ 1 h 2"/>
                <a:gd name="T6" fmla="*/ 2 w 2"/>
                <a:gd name="T7" fmla="*/ 1 h 2"/>
                <a:gd name="T8" fmla="*/ 2 w 2"/>
                <a:gd name="T9" fmla="*/ 1 h 2"/>
                <a:gd name="T10" fmla="*/ 1 w 2"/>
                <a:gd name="T11" fmla="*/ 1 h 2"/>
                <a:gd name="T12" fmla="*/ 1 w 2"/>
                <a:gd name="T13" fmla="*/ 0 h 2"/>
                <a:gd name="T14" fmla="*/ 1 w 2"/>
                <a:gd name="T15" fmla="*/ 0 h 2"/>
                <a:gd name="T16" fmla="*/ 1 w 2"/>
                <a:gd name="T17" fmla="*/ 0 h 2"/>
                <a:gd name="T18" fmla="*/ 0 w 2"/>
                <a:gd name="T19" fmla="*/ 0 h 2"/>
                <a:gd name="T20" fmla="*/ 0 w 2"/>
                <a:gd name="T21" fmla="*/ 0 h 2"/>
                <a:gd name="T22" fmla="*/ 0 w 2"/>
                <a:gd name="T23" fmla="*/ 0 h 2"/>
                <a:gd name="T24" fmla="*/ 1 w 2"/>
                <a:gd name="T25" fmla="*/ 1 h 2"/>
                <a:gd name="T26" fmla="*/ 0 w 2"/>
                <a:gd name="T2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2">
                  <a:moveTo>
                    <a:pt x="0" y="1"/>
                  </a:moveTo>
                  <a:cubicBezTo>
                    <a:pt x="1" y="1"/>
                    <a:pt x="1" y="1"/>
                    <a:pt x="1" y="1"/>
                  </a:cubicBezTo>
                  <a:cubicBezTo>
                    <a:pt x="1" y="1"/>
                    <a:pt x="2" y="1"/>
                    <a:pt x="2" y="1"/>
                  </a:cubicBezTo>
                  <a:cubicBezTo>
                    <a:pt x="2" y="2"/>
                    <a:pt x="2" y="1"/>
                    <a:pt x="2" y="1"/>
                  </a:cubicBezTo>
                  <a:cubicBezTo>
                    <a:pt x="2" y="1"/>
                    <a:pt x="2" y="1"/>
                    <a:pt x="2" y="1"/>
                  </a:cubicBezTo>
                  <a:cubicBezTo>
                    <a:pt x="2" y="1"/>
                    <a:pt x="1" y="1"/>
                    <a:pt x="1" y="1"/>
                  </a:cubicBezTo>
                  <a:cubicBezTo>
                    <a:pt x="1" y="1"/>
                    <a:pt x="1" y="1"/>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1"/>
                    <a:pt x="0" y="1"/>
                    <a:pt x="1" y="1"/>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0" name="Freeform 114"/>
            <p:cNvSpPr/>
            <p:nvPr/>
          </p:nvSpPr>
          <p:spPr bwMode="auto">
            <a:xfrm>
              <a:off x="5852" y="2066"/>
              <a:ext cx="27" cy="36"/>
            </a:xfrm>
            <a:custGeom>
              <a:avLst/>
              <a:gdLst>
                <a:gd name="T0" fmla="*/ 0 w 2"/>
                <a:gd name="T1" fmla="*/ 0 h 2"/>
                <a:gd name="T2" fmla="*/ 1 w 2"/>
                <a:gd name="T3" fmla="*/ 1 h 2"/>
                <a:gd name="T4" fmla="*/ 1 w 2"/>
                <a:gd name="T5" fmla="*/ 1 h 2"/>
                <a:gd name="T6" fmla="*/ 1 w 2"/>
                <a:gd name="T7" fmla="*/ 2 h 2"/>
                <a:gd name="T8" fmla="*/ 2 w 2"/>
                <a:gd name="T9" fmla="*/ 2 h 2"/>
                <a:gd name="T10" fmla="*/ 2 w 2"/>
                <a:gd name="T11" fmla="*/ 2 h 2"/>
                <a:gd name="T12" fmla="*/ 2 w 2"/>
                <a:gd name="T13" fmla="*/ 2 h 2"/>
                <a:gd name="T14" fmla="*/ 1 w 2"/>
                <a:gd name="T15" fmla="*/ 1 h 2"/>
                <a:gd name="T16" fmla="*/ 0 w 2"/>
                <a:gd name="T17" fmla="*/ 0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cubicBezTo>
                    <a:pt x="0" y="1"/>
                    <a:pt x="0" y="1"/>
                    <a:pt x="1" y="1"/>
                  </a:cubicBezTo>
                  <a:cubicBezTo>
                    <a:pt x="1" y="1"/>
                    <a:pt x="1" y="1"/>
                    <a:pt x="1" y="1"/>
                  </a:cubicBezTo>
                  <a:cubicBezTo>
                    <a:pt x="1" y="2"/>
                    <a:pt x="1" y="2"/>
                    <a:pt x="1" y="2"/>
                  </a:cubicBezTo>
                  <a:cubicBezTo>
                    <a:pt x="1" y="2"/>
                    <a:pt x="1" y="2"/>
                    <a:pt x="2" y="2"/>
                  </a:cubicBezTo>
                  <a:cubicBezTo>
                    <a:pt x="2" y="2"/>
                    <a:pt x="2" y="2"/>
                    <a:pt x="2" y="2"/>
                  </a:cubicBezTo>
                  <a:cubicBezTo>
                    <a:pt x="2" y="2"/>
                    <a:pt x="2" y="2"/>
                    <a:pt x="2" y="2"/>
                  </a:cubicBezTo>
                  <a:cubicBezTo>
                    <a:pt x="2" y="1"/>
                    <a:pt x="1" y="1"/>
                    <a:pt x="1" y="1"/>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1" name="Freeform 115"/>
            <p:cNvSpPr/>
            <p:nvPr/>
          </p:nvSpPr>
          <p:spPr bwMode="auto">
            <a:xfrm>
              <a:off x="4692" y="1995"/>
              <a:ext cx="41" cy="18"/>
            </a:xfrm>
            <a:custGeom>
              <a:avLst/>
              <a:gdLst>
                <a:gd name="T0" fmla="*/ 0 w 3"/>
                <a:gd name="T1" fmla="*/ 1 h 1"/>
                <a:gd name="T2" fmla="*/ 0 w 3"/>
                <a:gd name="T3" fmla="*/ 1 h 1"/>
                <a:gd name="T4" fmla="*/ 1 w 3"/>
                <a:gd name="T5" fmla="*/ 1 h 1"/>
                <a:gd name="T6" fmla="*/ 2 w 3"/>
                <a:gd name="T7" fmla="*/ 1 h 1"/>
                <a:gd name="T8" fmla="*/ 2 w 3"/>
                <a:gd name="T9" fmla="*/ 1 h 1"/>
                <a:gd name="T10" fmla="*/ 2 w 3"/>
                <a:gd name="T11" fmla="*/ 1 h 1"/>
                <a:gd name="T12" fmla="*/ 2 w 3"/>
                <a:gd name="T13" fmla="*/ 0 h 1"/>
                <a:gd name="T14" fmla="*/ 1 w 3"/>
                <a:gd name="T15" fmla="*/ 0 h 1"/>
                <a:gd name="T16" fmla="*/ 0 w 3"/>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0" y="1"/>
                  </a:moveTo>
                  <a:cubicBezTo>
                    <a:pt x="0" y="1"/>
                    <a:pt x="0" y="1"/>
                    <a:pt x="0" y="1"/>
                  </a:cubicBezTo>
                  <a:cubicBezTo>
                    <a:pt x="1" y="1"/>
                    <a:pt x="1" y="1"/>
                    <a:pt x="1" y="1"/>
                  </a:cubicBezTo>
                  <a:cubicBezTo>
                    <a:pt x="1" y="1"/>
                    <a:pt x="1" y="1"/>
                    <a:pt x="2" y="1"/>
                  </a:cubicBezTo>
                  <a:cubicBezTo>
                    <a:pt x="2" y="1"/>
                    <a:pt x="2" y="1"/>
                    <a:pt x="2" y="1"/>
                  </a:cubicBezTo>
                  <a:cubicBezTo>
                    <a:pt x="2" y="1"/>
                    <a:pt x="2" y="1"/>
                    <a:pt x="2" y="1"/>
                  </a:cubicBezTo>
                  <a:cubicBezTo>
                    <a:pt x="3" y="0"/>
                    <a:pt x="2" y="0"/>
                    <a:pt x="2" y="0"/>
                  </a:cubicBezTo>
                  <a:cubicBezTo>
                    <a:pt x="2" y="0"/>
                    <a:pt x="1" y="0"/>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2" name="Freeform 116"/>
            <p:cNvSpPr/>
            <p:nvPr/>
          </p:nvSpPr>
          <p:spPr bwMode="auto">
            <a:xfrm>
              <a:off x="6337" y="2084"/>
              <a:ext cx="27" cy="18"/>
            </a:xfrm>
            <a:custGeom>
              <a:avLst/>
              <a:gdLst>
                <a:gd name="T0" fmla="*/ 2 w 2"/>
                <a:gd name="T1" fmla="*/ 1 h 1"/>
                <a:gd name="T2" fmla="*/ 2 w 2"/>
                <a:gd name="T3" fmla="*/ 0 h 1"/>
                <a:gd name="T4" fmla="*/ 1 w 2"/>
                <a:gd name="T5" fmla="*/ 1 h 1"/>
                <a:gd name="T6" fmla="*/ 0 w 2"/>
                <a:gd name="T7" fmla="*/ 1 h 1"/>
                <a:gd name="T8" fmla="*/ 1 w 2"/>
                <a:gd name="T9" fmla="*/ 1 h 1"/>
                <a:gd name="T10" fmla="*/ 2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2" y="1"/>
                  </a:moveTo>
                  <a:cubicBezTo>
                    <a:pt x="2" y="1"/>
                    <a:pt x="2" y="1"/>
                    <a:pt x="2" y="0"/>
                  </a:cubicBezTo>
                  <a:cubicBezTo>
                    <a:pt x="1" y="0"/>
                    <a:pt x="1" y="0"/>
                    <a:pt x="1" y="1"/>
                  </a:cubicBezTo>
                  <a:cubicBezTo>
                    <a:pt x="0" y="1"/>
                    <a:pt x="0" y="1"/>
                    <a:pt x="0" y="1"/>
                  </a:cubicBezTo>
                  <a:cubicBezTo>
                    <a:pt x="0" y="1"/>
                    <a:pt x="1" y="1"/>
                    <a:pt x="1"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3" name="Freeform 117"/>
            <p:cNvSpPr/>
            <p:nvPr/>
          </p:nvSpPr>
          <p:spPr bwMode="auto">
            <a:xfrm>
              <a:off x="6552" y="2084"/>
              <a:ext cx="14" cy="36"/>
            </a:xfrm>
            <a:custGeom>
              <a:avLst/>
              <a:gdLst>
                <a:gd name="T0" fmla="*/ 0 w 1"/>
                <a:gd name="T1" fmla="*/ 0 h 2"/>
                <a:gd name="T2" fmla="*/ 0 w 1"/>
                <a:gd name="T3" fmla="*/ 0 h 2"/>
                <a:gd name="T4" fmla="*/ 0 w 1"/>
                <a:gd name="T5" fmla="*/ 1 h 2"/>
                <a:gd name="T6" fmla="*/ 0 w 1"/>
                <a:gd name="T7" fmla="*/ 2 h 2"/>
                <a:gd name="T8" fmla="*/ 1 w 1"/>
                <a:gd name="T9" fmla="*/ 2 h 2"/>
                <a:gd name="T10" fmla="*/ 0 w 1"/>
                <a:gd name="T11" fmla="*/ 0 h 2"/>
                <a:gd name="T12" fmla="*/ 0 w 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0"/>
                  </a:moveTo>
                  <a:cubicBezTo>
                    <a:pt x="0" y="0"/>
                    <a:pt x="0" y="0"/>
                    <a:pt x="0" y="0"/>
                  </a:cubicBezTo>
                  <a:cubicBezTo>
                    <a:pt x="0" y="1"/>
                    <a:pt x="0" y="1"/>
                    <a:pt x="0" y="1"/>
                  </a:cubicBezTo>
                  <a:cubicBezTo>
                    <a:pt x="0" y="2"/>
                    <a:pt x="0" y="2"/>
                    <a:pt x="0" y="2"/>
                  </a:cubicBezTo>
                  <a:cubicBezTo>
                    <a:pt x="1" y="2"/>
                    <a:pt x="1" y="2"/>
                    <a:pt x="1" y="2"/>
                  </a:cubicBezTo>
                  <a:cubicBezTo>
                    <a:pt x="1" y="1"/>
                    <a:pt x="1"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4" name="Freeform 118"/>
            <p:cNvSpPr/>
            <p:nvPr/>
          </p:nvSpPr>
          <p:spPr bwMode="auto">
            <a:xfrm>
              <a:off x="4881" y="1995"/>
              <a:ext cx="14" cy="18"/>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1 h 1"/>
                <a:gd name="T14" fmla="*/ 1 w 1"/>
                <a:gd name="T15" fmla="*/ 1 h 1"/>
                <a:gd name="T16" fmla="*/ 0 w 1"/>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1">
                  <a:moveTo>
                    <a:pt x="0" y="0"/>
                  </a:moveTo>
                  <a:cubicBezTo>
                    <a:pt x="0" y="0"/>
                    <a:pt x="0" y="0"/>
                    <a:pt x="0" y="0"/>
                  </a:cubicBezTo>
                  <a:cubicBezTo>
                    <a:pt x="0" y="0"/>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5" name="Freeform 119"/>
            <p:cNvSpPr/>
            <p:nvPr/>
          </p:nvSpPr>
          <p:spPr bwMode="auto">
            <a:xfrm>
              <a:off x="6242" y="2066"/>
              <a:ext cx="14" cy="18"/>
            </a:xfrm>
            <a:custGeom>
              <a:avLst/>
              <a:gdLst>
                <a:gd name="T0" fmla="*/ 1 w 1"/>
                <a:gd name="T1" fmla="*/ 0 h 1"/>
                <a:gd name="T2" fmla="*/ 0 w 1"/>
                <a:gd name="T3" fmla="*/ 1 h 1"/>
                <a:gd name="T4" fmla="*/ 0 w 1"/>
                <a:gd name="T5" fmla="*/ 1 h 1"/>
                <a:gd name="T6" fmla="*/ 1 w 1"/>
                <a:gd name="T7" fmla="*/ 1 h 1"/>
                <a:gd name="T8" fmla="*/ 1 w 1"/>
                <a:gd name="T9" fmla="*/ 1 h 1"/>
                <a:gd name="T10" fmla="*/ 1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1" y="0"/>
                  </a:moveTo>
                  <a:cubicBezTo>
                    <a:pt x="1" y="0"/>
                    <a:pt x="1" y="0"/>
                    <a:pt x="0" y="1"/>
                  </a:cubicBezTo>
                  <a:cubicBezTo>
                    <a:pt x="0" y="1"/>
                    <a:pt x="0" y="1"/>
                    <a:pt x="0" y="1"/>
                  </a:cubicBezTo>
                  <a:cubicBezTo>
                    <a:pt x="1" y="1"/>
                    <a:pt x="1" y="1"/>
                    <a:pt x="1" y="1"/>
                  </a:cubicBezTo>
                  <a:cubicBezTo>
                    <a:pt x="1" y="1"/>
                    <a:pt x="1"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6" name="Freeform 120"/>
            <p:cNvSpPr/>
            <p:nvPr/>
          </p:nvSpPr>
          <p:spPr bwMode="auto">
            <a:xfrm>
              <a:off x="4733" y="2084"/>
              <a:ext cx="13" cy="18"/>
            </a:xfrm>
            <a:custGeom>
              <a:avLst/>
              <a:gdLst>
                <a:gd name="T0" fmla="*/ 0 w 1"/>
                <a:gd name="T1" fmla="*/ 1 h 1"/>
                <a:gd name="T2" fmla="*/ 1 w 1"/>
                <a:gd name="T3" fmla="*/ 1 h 1"/>
                <a:gd name="T4" fmla="*/ 1 w 1"/>
                <a:gd name="T5" fmla="*/ 1 h 1"/>
                <a:gd name="T6" fmla="*/ 1 w 1"/>
                <a:gd name="T7" fmla="*/ 0 h 1"/>
                <a:gd name="T8" fmla="*/ 1 w 1"/>
                <a:gd name="T9" fmla="*/ 0 h 1"/>
                <a:gd name="T10" fmla="*/ 0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1" y="1"/>
                    <a:pt x="1" y="1"/>
                  </a:cubicBezTo>
                  <a:cubicBezTo>
                    <a:pt x="1" y="1"/>
                    <a:pt x="1" y="1"/>
                    <a:pt x="1" y="1"/>
                  </a:cubicBezTo>
                  <a:cubicBezTo>
                    <a:pt x="1" y="1"/>
                    <a:pt x="1" y="1"/>
                    <a:pt x="1" y="0"/>
                  </a:cubicBezTo>
                  <a:cubicBezTo>
                    <a:pt x="1" y="0"/>
                    <a:pt x="1" y="0"/>
                    <a:pt x="1" y="0"/>
                  </a:cubicBezTo>
                  <a:cubicBezTo>
                    <a:pt x="1" y="0"/>
                    <a:pt x="1"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7" name="Freeform 121"/>
            <p:cNvSpPr/>
            <p:nvPr/>
          </p:nvSpPr>
          <p:spPr bwMode="auto">
            <a:xfrm>
              <a:off x="6040" y="2084"/>
              <a:ext cx="14" cy="18"/>
            </a:xfrm>
            <a:custGeom>
              <a:avLst/>
              <a:gdLst>
                <a:gd name="T0" fmla="*/ 1 w 1"/>
                <a:gd name="T1" fmla="*/ 0 h 1"/>
                <a:gd name="T2" fmla="*/ 0 w 1"/>
                <a:gd name="T3" fmla="*/ 0 h 1"/>
                <a:gd name="T4" fmla="*/ 0 w 1"/>
                <a:gd name="T5" fmla="*/ 0 h 1"/>
                <a:gd name="T6" fmla="*/ 0 w 1"/>
                <a:gd name="T7" fmla="*/ 1 h 1"/>
                <a:gd name="T8" fmla="*/ 0 w 1"/>
                <a:gd name="T9" fmla="*/ 1 h 1"/>
                <a:gd name="T10" fmla="*/ 0 w 1"/>
                <a:gd name="T11" fmla="*/ 1 h 1"/>
                <a:gd name="T12" fmla="*/ 1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1" y="0"/>
                  </a:moveTo>
                  <a:cubicBezTo>
                    <a:pt x="1" y="0"/>
                    <a:pt x="1" y="0"/>
                    <a:pt x="0" y="0"/>
                  </a:cubicBezTo>
                  <a:cubicBezTo>
                    <a:pt x="0" y="0"/>
                    <a:pt x="0" y="0"/>
                    <a:pt x="0" y="0"/>
                  </a:cubicBezTo>
                  <a:cubicBezTo>
                    <a:pt x="0" y="1"/>
                    <a:pt x="0" y="1"/>
                    <a:pt x="0" y="1"/>
                  </a:cubicBezTo>
                  <a:cubicBezTo>
                    <a:pt x="0" y="1"/>
                    <a:pt x="0"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8" name="Freeform 122"/>
            <p:cNvSpPr/>
            <p:nvPr/>
          </p:nvSpPr>
          <p:spPr bwMode="auto">
            <a:xfrm>
              <a:off x="5083" y="1995"/>
              <a:ext cx="14" cy="18"/>
            </a:xfrm>
            <a:custGeom>
              <a:avLst/>
              <a:gdLst>
                <a:gd name="T0" fmla="*/ 0 w 1"/>
                <a:gd name="T1" fmla="*/ 0 h 1"/>
                <a:gd name="T2" fmla="*/ 0 w 1"/>
                <a:gd name="T3" fmla="*/ 1 h 1"/>
                <a:gd name="T4" fmla="*/ 0 w 1"/>
                <a:gd name="T5" fmla="*/ 1 h 1"/>
                <a:gd name="T6" fmla="*/ 0 w 1"/>
                <a:gd name="T7" fmla="*/ 1 h 1"/>
                <a:gd name="T8" fmla="*/ 1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cubicBezTo>
                    <a:pt x="0" y="0"/>
                    <a:pt x="0" y="0"/>
                    <a:pt x="0" y="1"/>
                  </a:cubicBezTo>
                  <a:cubicBezTo>
                    <a:pt x="0" y="1"/>
                    <a:pt x="0" y="1"/>
                    <a:pt x="0" y="1"/>
                  </a:cubicBezTo>
                  <a:cubicBezTo>
                    <a:pt x="0" y="1"/>
                    <a:pt x="0" y="1"/>
                    <a:pt x="0" y="1"/>
                  </a:cubicBezTo>
                  <a:cubicBezTo>
                    <a:pt x="0" y="1"/>
                    <a:pt x="0" y="1"/>
                    <a:pt x="1" y="1"/>
                  </a:cubicBezTo>
                  <a:cubicBezTo>
                    <a:pt x="1" y="1"/>
                    <a:pt x="1" y="1"/>
                    <a:pt x="1"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9" name="Freeform 123"/>
            <p:cNvSpPr/>
            <p:nvPr/>
          </p:nvSpPr>
          <p:spPr bwMode="auto">
            <a:xfrm>
              <a:off x="6458" y="2084"/>
              <a:ext cx="14" cy="18"/>
            </a:xfrm>
            <a:custGeom>
              <a:avLst/>
              <a:gdLst>
                <a:gd name="T0" fmla="*/ 0 w 1"/>
                <a:gd name="T1" fmla="*/ 1 h 1"/>
                <a:gd name="T2" fmla="*/ 1 w 1"/>
                <a:gd name="T3" fmla="*/ 1 h 1"/>
                <a:gd name="T4" fmla="*/ 1 w 1"/>
                <a:gd name="T5" fmla="*/ 1 h 1"/>
                <a:gd name="T6" fmla="*/ 1 w 1"/>
                <a:gd name="T7" fmla="*/ 1 h 1"/>
                <a:gd name="T8" fmla="*/ 0 w 1"/>
                <a:gd name="T9" fmla="*/ 0 h 1"/>
                <a:gd name="T10" fmla="*/ 0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1" y="1"/>
                    <a:pt x="1" y="1"/>
                    <a:pt x="1" y="1"/>
                  </a:cubicBezTo>
                  <a:cubicBezTo>
                    <a:pt x="1" y="1"/>
                    <a:pt x="1" y="1"/>
                    <a:pt x="1" y="1"/>
                  </a:cubicBezTo>
                  <a:cubicBezTo>
                    <a:pt x="1" y="1"/>
                    <a:pt x="1" y="1"/>
                    <a:pt x="1" y="1"/>
                  </a:cubicBezTo>
                  <a:cubicBezTo>
                    <a:pt x="1" y="0"/>
                    <a:pt x="0" y="0"/>
                    <a:pt x="0" y="0"/>
                  </a:cubicBezTo>
                  <a:cubicBezTo>
                    <a:pt x="0" y="1"/>
                    <a:pt x="0" y="1"/>
                    <a:pt x="0" y="1"/>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Freeform 124"/>
            <p:cNvSpPr/>
            <p:nvPr/>
          </p:nvSpPr>
          <p:spPr bwMode="auto">
            <a:xfrm>
              <a:off x="6108" y="2084"/>
              <a:ext cx="13" cy="18"/>
            </a:xfrm>
            <a:custGeom>
              <a:avLst/>
              <a:gdLst>
                <a:gd name="T0" fmla="*/ 0 w 1"/>
                <a:gd name="T1" fmla="*/ 1 h 1"/>
                <a:gd name="T2" fmla="*/ 0 w 1"/>
                <a:gd name="T3" fmla="*/ 1 h 1"/>
                <a:gd name="T4" fmla="*/ 0 w 1"/>
                <a:gd name="T5" fmla="*/ 0 h 1"/>
                <a:gd name="T6" fmla="*/ 0 w 1"/>
                <a:gd name="T7" fmla="*/ 0 h 1"/>
                <a:gd name="T8" fmla="*/ 0 w 1"/>
                <a:gd name="T9" fmla="*/ 0 h 1"/>
                <a:gd name="T10" fmla="*/ 0 w 1"/>
                <a:gd name="T11" fmla="*/ 1 h 1"/>
                <a:gd name="T12" fmla="*/ 0 w 1"/>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1"/>
                  </a:moveTo>
                  <a:cubicBezTo>
                    <a:pt x="0" y="1"/>
                    <a:pt x="0" y="1"/>
                    <a:pt x="0" y="1"/>
                  </a:cubicBezTo>
                  <a:cubicBezTo>
                    <a:pt x="1" y="1"/>
                    <a:pt x="0" y="0"/>
                    <a:pt x="0" y="0"/>
                  </a:cubicBezTo>
                  <a:cubicBezTo>
                    <a:pt x="0" y="0"/>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1" name="Freeform 125"/>
            <p:cNvSpPr/>
            <p:nvPr/>
          </p:nvSpPr>
          <p:spPr bwMode="auto">
            <a:xfrm>
              <a:off x="4059" y="2102"/>
              <a:ext cx="13" cy="18"/>
            </a:xfrm>
            <a:custGeom>
              <a:avLst/>
              <a:gdLst>
                <a:gd name="T0" fmla="*/ 0 w 1"/>
                <a:gd name="T1" fmla="*/ 0 h 1"/>
                <a:gd name="T2" fmla="*/ 0 w 1"/>
                <a:gd name="T3" fmla="*/ 0 h 1"/>
                <a:gd name="T4" fmla="*/ 1 w 1"/>
                <a:gd name="T5" fmla="*/ 1 h 1"/>
                <a:gd name="T6" fmla="*/ 1 w 1"/>
                <a:gd name="T7" fmla="*/ 1 h 1"/>
                <a:gd name="T8" fmla="*/ 1 w 1"/>
                <a:gd name="T9" fmla="*/ 1 h 1"/>
                <a:gd name="T10" fmla="*/ 1 w 1"/>
                <a:gd name="T11" fmla="*/ 0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1" y="1"/>
                    <a:pt x="1" y="1"/>
                  </a:cubicBezTo>
                  <a:cubicBezTo>
                    <a:pt x="1" y="1"/>
                    <a:pt x="1" y="1"/>
                    <a:pt x="1" y="1"/>
                  </a:cubicBezTo>
                  <a:cubicBezTo>
                    <a:pt x="1" y="1"/>
                    <a:pt x="1" y="1"/>
                    <a:pt x="1" y="1"/>
                  </a:cubicBezTo>
                  <a:cubicBezTo>
                    <a:pt x="1" y="0"/>
                    <a:pt x="1" y="0"/>
                    <a:pt x="1"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2" name="Freeform 126"/>
            <p:cNvSpPr/>
            <p:nvPr/>
          </p:nvSpPr>
          <p:spPr bwMode="auto">
            <a:xfrm>
              <a:off x="5312" y="1995"/>
              <a:ext cx="14" cy="18"/>
            </a:xfrm>
            <a:custGeom>
              <a:avLst/>
              <a:gdLst>
                <a:gd name="T0" fmla="*/ 0 w 1"/>
                <a:gd name="T1" fmla="*/ 0 h 1"/>
                <a:gd name="T2" fmla="*/ 1 w 1"/>
                <a:gd name="T3" fmla="*/ 0 h 1"/>
                <a:gd name="T4" fmla="*/ 1 w 1"/>
                <a:gd name="T5" fmla="*/ 0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0"/>
                    <a:pt x="1" y="1"/>
                    <a:pt x="1"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Freeform 127"/>
            <p:cNvSpPr/>
            <p:nvPr/>
          </p:nvSpPr>
          <p:spPr bwMode="auto">
            <a:xfrm>
              <a:off x="5259" y="2013"/>
              <a:ext cx="13"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4" name="Freeform 128"/>
            <p:cNvSpPr/>
            <p:nvPr/>
          </p:nvSpPr>
          <p:spPr bwMode="auto">
            <a:xfrm>
              <a:off x="5649" y="2102"/>
              <a:ext cx="0" cy="18"/>
            </a:xfrm>
            <a:custGeom>
              <a:avLst/>
              <a:gdLst>
                <a:gd name="T0" fmla="*/ 0 h 1"/>
                <a:gd name="T1" fmla="*/ 0 h 1"/>
                <a:gd name="T2" fmla="*/ 1 h 1"/>
                <a:gd name="T3" fmla="*/ 1 h 1"/>
                <a:gd name="T4" fmla="*/ 1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1"/>
                  </a:cubicBezTo>
                  <a:cubicBezTo>
                    <a:pt x="0" y="1"/>
                    <a:pt x="0" y="1"/>
                    <a:pt x="0" y="1"/>
                  </a:cubicBezTo>
                  <a:cubicBezTo>
                    <a:pt x="0" y="1"/>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5" name="Freeform 129"/>
            <p:cNvSpPr/>
            <p:nvPr/>
          </p:nvSpPr>
          <p:spPr bwMode="auto">
            <a:xfrm>
              <a:off x="5784" y="2066"/>
              <a:ext cx="14" cy="18"/>
            </a:xfrm>
            <a:custGeom>
              <a:avLst/>
              <a:gdLst>
                <a:gd name="T0" fmla="*/ 0 w 1"/>
                <a:gd name="T1" fmla="*/ 0 h 1"/>
                <a:gd name="T2" fmla="*/ 1 w 1"/>
                <a:gd name="T3" fmla="*/ 1 h 1"/>
                <a:gd name="T4" fmla="*/ 1 w 1"/>
                <a:gd name="T5" fmla="*/ 1 h 1"/>
                <a:gd name="T6" fmla="*/ 1 w 1"/>
                <a:gd name="T7" fmla="*/ 1 h 1"/>
                <a:gd name="T8" fmla="*/ 0 w 1"/>
                <a:gd name="T9" fmla="*/ 0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1"/>
                    <a:pt x="0" y="1"/>
                    <a:pt x="1" y="1"/>
                  </a:cubicBezTo>
                  <a:cubicBezTo>
                    <a:pt x="1" y="1"/>
                    <a:pt x="1" y="1"/>
                    <a:pt x="1" y="1"/>
                  </a:cubicBezTo>
                  <a:cubicBezTo>
                    <a:pt x="1" y="1"/>
                    <a:pt x="1"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6" name="Freeform 130"/>
            <p:cNvSpPr/>
            <p:nvPr/>
          </p:nvSpPr>
          <p:spPr bwMode="auto">
            <a:xfrm>
              <a:off x="5515" y="2031"/>
              <a:ext cx="13" cy="0"/>
            </a:xfrm>
            <a:custGeom>
              <a:avLst/>
              <a:gdLst>
                <a:gd name="T0" fmla="*/ 1 w 1"/>
                <a:gd name="T1" fmla="*/ 0 w 1"/>
                <a:gd name="T2" fmla="*/ 0 w 1"/>
                <a:gd name="T3" fmla="*/ 1 w 1"/>
                <a:gd name="T4" fmla="*/ 1 w 1"/>
                <a:gd name="T5" fmla="*/ 1 w 1"/>
              </a:gdLst>
              <a:ahLst/>
              <a:cxnLst>
                <a:cxn ang="0">
                  <a:pos x="T0" y="0"/>
                </a:cxn>
                <a:cxn ang="0">
                  <a:pos x="T1" y="0"/>
                </a:cxn>
                <a:cxn ang="0">
                  <a:pos x="T2" y="0"/>
                </a:cxn>
                <a:cxn ang="0">
                  <a:pos x="T3" y="0"/>
                </a:cxn>
                <a:cxn ang="0">
                  <a:pos x="T4" y="0"/>
                </a:cxn>
                <a:cxn ang="0">
                  <a:pos x="T5" y="0"/>
                </a:cxn>
              </a:cxnLst>
              <a:rect l="0" t="0" r="r" b="b"/>
              <a:pathLst>
                <a:path w="1">
                  <a:moveTo>
                    <a:pt x="1" y="0"/>
                  </a:moveTo>
                  <a:cubicBezTo>
                    <a:pt x="1" y="0"/>
                    <a:pt x="1" y="0"/>
                    <a:pt x="0" y="0"/>
                  </a:cubicBezTo>
                  <a:cubicBezTo>
                    <a:pt x="0" y="0"/>
                    <a:pt x="0" y="0"/>
                    <a:pt x="0" y="0"/>
                  </a:cubicBezTo>
                  <a:cubicBezTo>
                    <a:pt x="0" y="0"/>
                    <a:pt x="0" y="0"/>
                    <a:pt x="1"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7" name="Oval 131"/>
            <p:cNvSpPr>
              <a:spLocks noChangeArrowheads="1"/>
            </p:cNvSpPr>
            <p:nvPr/>
          </p:nvSpPr>
          <p:spPr bwMode="auto">
            <a:xfrm>
              <a:off x="5542" y="2048"/>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8" name="Oval 132"/>
            <p:cNvSpPr>
              <a:spLocks noChangeArrowheads="1"/>
            </p:cNvSpPr>
            <p:nvPr/>
          </p:nvSpPr>
          <p:spPr bwMode="auto">
            <a:xfrm>
              <a:off x="3183" y="2084"/>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9" name="Freeform 133"/>
            <p:cNvSpPr/>
            <p:nvPr/>
          </p:nvSpPr>
          <p:spPr bwMode="auto">
            <a:xfrm>
              <a:off x="5717" y="1995"/>
              <a:ext cx="13"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0" name="Freeform 134"/>
            <p:cNvSpPr/>
            <p:nvPr/>
          </p:nvSpPr>
          <p:spPr bwMode="auto">
            <a:xfrm>
              <a:off x="4207" y="2084"/>
              <a:ext cx="0" cy="18"/>
            </a:xfrm>
            <a:custGeom>
              <a:avLst/>
              <a:gdLst>
                <a:gd name="T0" fmla="*/ 0 h 1"/>
                <a:gd name="T1" fmla="*/ 0 h 1"/>
                <a:gd name="T2" fmla="*/ 1 h 1"/>
                <a:gd name="T3" fmla="*/ 1 h 1"/>
                <a:gd name="T4" fmla="*/ 0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1" name="Freeform 135"/>
            <p:cNvSpPr/>
            <p:nvPr/>
          </p:nvSpPr>
          <p:spPr bwMode="auto">
            <a:xfrm>
              <a:off x="6458" y="2066"/>
              <a:ext cx="14" cy="0"/>
            </a:xfrm>
            <a:custGeom>
              <a:avLst/>
              <a:gdLst>
                <a:gd name="T0" fmla="*/ 0 w 1"/>
                <a:gd name="T1" fmla="*/ 1 w 1"/>
                <a:gd name="T2" fmla="*/ 1 w 1"/>
                <a:gd name="T3" fmla="*/ 1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1" y="0"/>
                    <a:pt x="1" y="0"/>
                    <a:pt x="1" y="0"/>
                  </a:cubicBezTo>
                  <a:cubicBezTo>
                    <a:pt x="1" y="0"/>
                    <a:pt x="1"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2" name="Freeform 136"/>
            <p:cNvSpPr/>
            <p:nvPr/>
          </p:nvSpPr>
          <p:spPr bwMode="auto">
            <a:xfrm>
              <a:off x="6485" y="2102"/>
              <a:ext cx="14" cy="0"/>
            </a:xfrm>
            <a:custGeom>
              <a:avLst/>
              <a:gdLst>
                <a:gd name="T0" fmla="*/ 0 w 1"/>
                <a:gd name="T1" fmla="*/ 1 w 1"/>
                <a:gd name="T2" fmla="*/ 1 w 1"/>
                <a:gd name="T3" fmla="*/ 0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0" y="0"/>
                    <a:pt x="1" y="0"/>
                    <a:pt x="1" y="0"/>
                  </a:cubicBezTo>
                  <a:cubicBezTo>
                    <a:pt x="1" y="0"/>
                    <a:pt x="1" y="0"/>
                    <a:pt x="1" y="0"/>
                  </a:cubicBezTo>
                  <a:cubicBezTo>
                    <a:pt x="1"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3" name="Oval 137"/>
            <p:cNvSpPr>
              <a:spLocks noChangeArrowheads="1"/>
            </p:cNvSpPr>
            <p:nvPr/>
          </p:nvSpPr>
          <p:spPr bwMode="auto">
            <a:xfrm>
              <a:off x="4881" y="2013"/>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4" name="Oval 138"/>
            <p:cNvSpPr>
              <a:spLocks noChangeArrowheads="1"/>
            </p:cNvSpPr>
            <p:nvPr/>
          </p:nvSpPr>
          <p:spPr bwMode="auto">
            <a:xfrm>
              <a:off x="4558" y="1995"/>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5" name="Freeform 139"/>
            <p:cNvSpPr/>
            <p:nvPr/>
          </p:nvSpPr>
          <p:spPr bwMode="auto">
            <a:xfrm>
              <a:off x="4382" y="208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6" name="Freeform 140"/>
            <p:cNvSpPr/>
            <p:nvPr/>
          </p:nvSpPr>
          <p:spPr bwMode="auto">
            <a:xfrm>
              <a:off x="3331" y="2031"/>
              <a:ext cx="14" cy="17"/>
            </a:xfrm>
            <a:custGeom>
              <a:avLst/>
              <a:gdLst>
                <a:gd name="T0" fmla="*/ 0 w 1"/>
                <a:gd name="T1" fmla="*/ 0 h 1"/>
                <a:gd name="T2" fmla="*/ 1 w 1"/>
                <a:gd name="T3" fmla="*/ 1 h 1"/>
                <a:gd name="T4" fmla="*/ 1 w 1"/>
                <a:gd name="T5" fmla="*/ 1 h 1"/>
                <a:gd name="T6" fmla="*/ 1 w 1"/>
                <a:gd name="T7" fmla="*/ 1 h 1"/>
                <a:gd name="T8" fmla="*/ 0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1"/>
                    <a:pt x="0" y="1"/>
                    <a:pt x="1" y="1"/>
                  </a:cubicBezTo>
                  <a:cubicBezTo>
                    <a:pt x="1" y="1"/>
                    <a:pt x="1" y="1"/>
                    <a:pt x="1" y="1"/>
                  </a:cubicBezTo>
                  <a:cubicBezTo>
                    <a:pt x="1" y="1"/>
                    <a:pt x="1" y="1"/>
                    <a:pt x="1" y="1"/>
                  </a:cubicBezTo>
                  <a:cubicBezTo>
                    <a:pt x="1"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7" name="Freeform 141"/>
            <p:cNvSpPr/>
            <p:nvPr/>
          </p:nvSpPr>
          <p:spPr bwMode="auto">
            <a:xfrm>
              <a:off x="3129" y="2102"/>
              <a:ext cx="0" cy="1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8" name="Freeform 142"/>
            <p:cNvSpPr/>
            <p:nvPr/>
          </p:nvSpPr>
          <p:spPr bwMode="auto">
            <a:xfrm>
              <a:off x="6593" y="2031"/>
              <a:ext cx="0" cy="17"/>
            </a:xfrm>
            <a:custGeom>
              <a:avLst/>
              <a:gdLst>
                <a:gd name="T0" fmla="*/ 1 h 1"/>
                <a:gd name="T1" fmla="*/ 1 h 1"/>
                <a:gd name="T2" fmla="*/ 1 h 1"/>
                <a:gd name="T3" fmla="*/ 1 h 1"/>
                <a:gd name="T4" fmla="*/ 0 h 1"/>
                <a:gd name="T5" fmla="*/ 1 h 1"/>
              </a:gdLst>
              <a:ahLst/>
              <a:cxnLst>
                <a:cxn ang="0">
                  <a:pos x="0" y="T0"/>
                </a:cxn>
                <a:cxn ang="0">
                  <a:pos x="0" y="T1"/>
                </a:cxn>
                <a:cxn ang="0">
                  <a:pos x="0" y="T2"/>
                </a:cxn>
                <a:cxn ang="0">
                  <a:pos x="0" y="T3"/>
                </a:cxn>
                <a:cxn ang="0">
                  <a:pos x="0" y="T4"/>
                </a:cxn>
                <a:cxn ang="0">
                  <a:pos x="0" y="T5"/>
                </a:cxn>
              </a:cxnLst>
              <a:rect l="0" t="0" r="r" b="b"/>
              <a:pathLst>
                <a:path h="1">
                  <a:moveTo>
                    <a:pt x="0" y="1"/>
                  </a:moveTo>
                  <a:cubicBezTo>
                    <a:pt x="0" y="1"/>
                    <a:pt x="0" y="1"/>
                    <a:pt x="0" y="1"/>
                  </a:cubicBezTo>
                  <a:cubicBezTo>
                    <a:pt x="0" y="1"/>
                    <a:pt x="0" y="1"/>
                    <a:pt x="0" y="1"/>
                  </a:cubicBezTo>
                  <a:cubicBezTo>
                    <a:pt x="0" y="1"/>
                    <a:pt x="0" y="1"/>
                    <a:pt x="0" y="1"/>
                  </a:cubicBez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9" name="Rectangle 143"/>
            <p:cNvSpPr>
              <a:spLocks noChangeArrowheads="1"/>
            </p:cNvSpPr>
            <p:nvPr/>
          </p:nvSpPr>
          <p:spPr bwMode="auto">
            <a:xfrm>
              <a:off x="6485" y="2013"/>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0" name="Oval 144"/>
            <p:cNvSpPr>
              <a:spLocks noChangeArrowheads="1"/>
            </p:cNvSpPr>
            <p:nvPr/>
          </p:nvSpPr>
          <p:spPr bwMode="auto">
            <a:xfrm>
              <a:off x="6472"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1" name="Oval 145"/>
            <p:cNvSpPr>
              <a:spLocks noChangeArrowheads="1"/>
            </p:cNvSpPr>
            <p:nvPr/>
          </p:nvSpPr>
          <p:spPr bwMode="auto">
            <a:xfrm>
              <a:off x="6431"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2" name="Freeform 146"/>
            <p:cNvSpPr/>
            <p:nvPr/>
          </p:nvSpPr>
          <p:spPr bwMode="auto">
            <a:xfrm>
              <a:off x="6189" y="2120"/>
              <a:ext cx="13" cy="0"/>
            </a:xfrm>
            <a:custGeom>
              <a:avLst/>
              <a:gdLst>
                <a:gd name="T0" fmla="*/ 0 w 1"/>
                <a:gd name="T1" fmla="*/ 0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3" name="Freeform 147"/>
            <p:cNvSpPr/>
            <p:nvPr/>
          </p:nvSpPr>
          <p:spPr bwMode="auto">
            <a:xfrm>
              <a:off x="6040" y="210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4" name="Oval 148"/>
            <p:cNvSpPr>
              <a:spLocks noChangeArrowheads="1"/>
            </p:cNvSpPr>
            <p:nvPr/>
          </p:nvSpPr>
          <p:spPr bwMode="auto">
            <a:xfrm>
              <a:off x="5784" y="2102"/>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5" name="Oval 149"/>
            <p:cNvSpPr>
              <a:spLocks noChangeArrowheads="1"/>
            </p:cNvSpPr>
            <p:nvPr/>
          </p:nvSpPr>
          <p:spPr bwMode="auto">
            <a:xfrm>
              <a:off x="5703" y="1995"/>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6" name="Freeform 150"/>
            <p:cNvSpPr/>
            <p:nvPr/>
          </p:nvSpPr>
          <p:spPr bwMode="auto">
            <a:xfrm>
              <a:off x="5151" y="1995"/>
              <a:ext cx="13" cy="18"/>
            </a:xfrm>
            <a:custGeom>
              <a:avLst/>
              <a:gdLst>
                <a:gd name="T0" fmla="*/ 0 w 1"/>
                <a:gd name="T1" fmla="*/ 1 h 1"/>
                <a:gd name="T2" fmla="*/ 0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1"/>
                    <a:pt x="0" y="1"/>
                  </a:cubicBez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7" name="Rectangle 151"/>
            <p:cNvSpPr>
              <a:spLocks noChangeArrowheads="1"/>
            </p:cNvSpPr>
            <p:nvPr/>
          </p:nvSpPr>
          <p:spPr bwMode="auto">
            <a:xfrm>
              <a:off x="5137" y="1995"/>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8" name="Freeform 152"/>
            <p:cNvSpPr/>
            <p:nvPr/>
          </p:nvSpPr>
          <p:spPr bwMode="auto">
            <a:xfrm>
              <a:off x="5151" y="20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9" name="Freeform 153"/>
            <p:cNvSpPr/>
            <p:nvPr/>
          </p:nvSpPr>
          <p:spPr bwMode="auto">
            <a:xfrm>
              <a:off x="3668" y="2048"/>
              <a:ext cx="14"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0" name="Oval 154"/>
            <p:cNvSpPr>
              <a:spLocks noChangeArrowheads="1"/>
            </p:cNvSpPr>
            <p:nvPr/>
          </p:nvSpPr>
          <p:spPr bwMode="auto">
            <a:xfrm>
              <a:off x="3641"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1" name="Freeform 155"/>
            <p:cNvSpPr/>
            <p:nvPr/>
          </p:nvSpPr>
          <p:spPr bwMode="auto">
            <a:xfrm>
              <a:off x="5312" y="1995"/>
              <a:ext cx="14"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2" name="Oval 156"/>
            <p:cNvSpPr>
              <a:spLocks noChangeArrowheads="1"/>
            </p:cNvSpPr>
            <p:nvPr/>
          </p:nvSpPr>
          <p:spPr bwMode="auto">
            <a:xfrm>
              <a:off x="4167"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3" name="Freeform 157"/>
            <p:cNvSpPr/>
            <p:nvPr/>
          </p:nvSpPr>
          <p:spPr bwMode="auto">
            <a:xfrm>
              <a:off x="5447" y="19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4" name="Freeform 158"/>
            <p:cNvSpPr/>
            <p:nvPr/>
          </p:nvSpPr>
          <p:spPr bwMode="auto">
            <a:xfrm>
              <a:off x="5447"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5" name="Freeform 159"/>
            <p:cNvSpPr/>
            <p:nvPr/>
          </p:nvSpPr>
          <p:spPr bwMode="auto">
            <a:xfrm>
              <a:off x="3223" y="2013"/>
              <a:ext cx="0" cy="18"/>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6" name="Rectangle 160"/>
            <p:cNvSpPr>
              <a:spLocks noChangeArrowheads="1"/>
            </p:cNvSpPr>
            <p:nvPr/>
          </p:nvSpPr>
          <p:spPr bwMode="auto">
            <a:xfrm>
              <a:off x="5744"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07" name="Rectangle 161"/>
            <p:cNvSpPr>
              <a:spLocks noChangeArrowheads="1"/>
            </p:cNvSpPr>
            <p:nvPr/>
          </p:nvSpPr>
          <p:spPr bwMode="auto">
            <a:xfrm>
              <a:off x="5771"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08" name="Freeform 162"/>
            <p:cNvSpPr/>
            <p:nvPr/>
          </p:nvSpPr>
          <p:spPr bwMode="auto">
            <a:xfrm>
              <a:off x="5879" y="206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9" name="Freeform 163"/>
            <p:cNvSpPr/>
            <p:nvPr/>
          </p:nvSpPr>
          <p:spPr bwMode="auto">
            <a:xfrm>
              <a:off x="6000" y="2102"/>
              <a:ext cx="0" cy="1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0" name="Rectangle 164"/>
            <p:cNvSpPr>
              <a:spLocks noChangeArrowheads="1"/>
            </p:cNvSpPr>
            <p:nvPr/>
          </p:nvSpPr>
          <p:spPr bwMode="auto">
            <a:xfrm>
              <a:off x="6148" y="204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11" name="Freeform 165"/>
            <p:cNvSpPr/>
            <p:nvPr/>
          </p:nvSpPr>
          <p:spPr bwMode="auto">
            <a:xfrm>
              <a:off x="6337"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2" name="Freeform 166"/>
            <p:cNvSpPr/>
            <p:nvPr/>
          </p:nvSpPr>
          <p:spPr bwMode="auto">
            <a:xfrm>
              <a:off x="6391" y="2066"/>
              <a:ext cx="0" cy="1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3" name="Freeform 167"/>
            <p:cNvSpPr/>
            <p:nvPr/>
          </p:nvSpPr>
          <p:spPr bwMode="auto">
            <a:xfrm>
              <a:off x="6458" y="2048"/>
              <a:ext cx="14"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4" name="Freeform 168"/>
            <p:cNvSpPr/>
            <p:nvPr/>
          </p:nvSpPr>
          <p:spPr bwMode="auto">
            <a:xfrm>
              <a:off x="6458" y="210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5" name="Rectangle 169"/>
            <p:cNvSpPr>
              <a:spLocks noChangeArrowheads="1"/>
            </p:cNvSpPr>
            <p:nvPr/>
          </p:nvSpPr>
          <p:spPr bwMode="auto">
            <a:xfrm>
              <a:off x="6472"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16" name="Freeform 170"/>
            <p:cNvSpPr/>
            <p:nvPr/>
          </p:nvSpPr>
          <p:spPr bwMode="auto">
            <a:xfrm>
              <a:off x="6566" y="2031"/>
              <a:ext cx="0" cy="17"/>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7" name="Freeform 171"/>
            <p:cNvSpPr/>
            <p:nvPr/>
          </p:nvSpPr>
          <p:spPr bwMode="auto">
            <a:xfrm>
              <a:off x="3965" y="2102"/>
              <a:ext cx="13" cy="18"/>
            </a:xfrm>
            <a:custGeom>
              <a:avLst/>
              <a:gdLst>
                <a:gd name="T0" fmla="*/ 1 w 1"/>
                <a:gd name="T1" fmla="*/ 0 h 1"/>
                <a:gd name="T2" fmla="*/ 0 w 1"/>
                <a:gd name="T3" fmla="*/ 1 h 1"/>
                <a:gd name="T4" fmla="*/ 0 w 1"/>
                <a:gd name="T5" fmla="*/ 0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1"/>
                  </a:cubicBezTo>
                  <a:cubicBezTo>
                    <a:pt x="0" y="1"/>
                    <a:pt x="0" y="1"/>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8" name="Freeform 172"/>
            <p:cNvSpPr/>
            <p:nvPr/>
          </p:nvSpPr>
          <p:spPr bwMode="auto">
            <a:xfrm>
              <a:off x="4800"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9" name="Freeform 173"/>
            <p:cNvSpPr/>
            <p:nvPr/>
          </p:nvSpPr>
          <p:spPr bwMode="auto">
            <a:xfrm>
              <a:off x="2226" y="2048"/>
              <a:ext cx="0" cy="18"/>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0" name="Freeform 174"/>
            <p:cNvSpPr/>
            <p:nvPr/>
          </p:nvSpPr>
          <p:spPr bwMode="auto">
            <a:xfrm>
              <a:off x="4854" y="2031"/>
              <a:ext cx="0" cy="1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1" name="Freeform 175"/>
            <p:cNvSpPr/>
            <p:nvPr/>
          </p:nvSpPr>
          <p:spPr bwMode="auto">
            <a:xfrm>
              <a:off x="5056" y="1995"/>
              <a:ext cx="0" cy="1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23" name="文本框 322"/>
          <p:cNvSpPr txBox="1"/>
          <p:nvPr/>
        </p:nvSpPr>
        <p:spPr>
          <a:xfrm>
            <a:off x="8195601" y="3887063"/>
            <a:ext cx="2804759" cy="584775"/>
          </a:xfrm>
          <a:prstGeom prst="rect">
            <a:avLst/>
          </a:prstGeom>
          <a:noFill/>
        </p:spPr>
        <p:txBody>
          <a:bodyPr wrap="square" rtlCol="0">
            <a:spAutoFit/>
          </a:bodyPr>
          <a:lstStyle/>
          <a:p>
            <a:r>
              <a:rPr lang="zh-CN" altLang="en-US" sz="3200" b="1" dirty="0">
                <a:solidFill>
                  <a:srgbClr val="FFC000"/>
                </a:solidFill>
                <a:latin typeface="方正静蕾简体" pitchFamily="2" charset="-122"/>
                <a:ea typeface="方正静蕾简体" pitchFamily="2" charset="-122"/>
              </a:rPr>
              <a:t>添加小标题</a:t>
            </a:r>
          </a:p>
        </p:txBody>
      </p:sp>
      <p:grpSp>
        <p:nvGrpSpPr>
          <p:cNvPr id="324" name="Group 103"/>
          <p:cNvGrpSpPr>
            <a:grpSpLocks noChangeAspect="1"/>
          </p:cNvGrpSpPr>
          <p:nvPr/>
        </p:nvGrpSpPr>
        <p:grpSpPr bwMode="auto">
          <a:xfrm flipV="1">
            <a:off x="8287118" y="4459637"/>
            <a:ext cx="2389685" cy="58921"/>
            <a:chOff x="1579" y="1995"/>
            <a:chExt cx="5014" cy="143"/>
          </a:xfrm>
          <a:solidFill>
            <a:schemeClr val="bg1"/>
          </a:solidFill>
        </p:grpSpPr>
        <p:sp>
          <p:nvSpPr>
            <p:cNvPr id="325" name="Freeform 104"/>
            <p:cNvSpPr>
              <a:spLocks noEditPoints="1"/>
            </p:cNvSpPr>
            <p:nvPr/>
          </p:nvSpPr>
          <p:spPr bwMode="auto">
            <a:xfrm>
              <a:off x="1579" y="1995"/>
              <a:ext cx="2938" cy="143"/>
            </a:xfrm>
            <a:custGeom>
              <a:avLst/>
              <a:gdLst>
                <a:gd name="T0" fmla="*/ 126 w 218"/>
                <a:gd name="T1" fmla="*/ 3 h 8"/>
                <a:gd name="T2" fmla="*/ 132 w 218"/>
                <a:gd name="T3" fmla="*/ 1 h 8"/>
                <a:gd name="T4" fmla="*/ 139 w 218"/>
                <a:gd name="T5" fmla="*/ 2 h 8"/>
                <a:gd name="T6" fmla="*/ 139 w 218"/>
                <a:gd name="T7" fmla="*/ 6 h 8"/>
                <a:gd name="T8" fmla="*/ 149 w 218"/>
                <a:gd name="T9" fmla="*/ 1 h 8"/>
                <a:gd name="T10" fmla="*/ 155 w 218"/>
                <a:gd name="T11" fmla="*/ 4 h 8"/>
                <a:gd name="T12" fmla="*/ 155 w 218"/>
                <a:gd name="T13" fmla="*/ 1 h 8"/>
                <a:gd name="T14" fmla="*/ 161 w 218"/>
                <a:gd name="T15" fmla="*/ 2 h 8"/>
                <a:gd name="T16" fmla="*/ 174 w 218"/>
                <a:gd name="T17" fmla="*/ 1 h 8"/>
                <a:gd name="T18" fmla="*/ 178 w 218"/>
                <a:gd name="T19" fmla="*/ 4 h 8"/>
                <a:gd name="T20" fmla="*/ 187 w 218"/>
                <a:gd name="T21" fmla="*/ 2 h 8"/>
                <a:gd name="T22" fmla="*/ 199 w 218"/>
                <a:gd name="T23" fmla="*/ 1 h 8"/>
                <a:gd name="T24" fmla="*/ 208 w 218"/>
                <a:gd name="T25" fmla="*/ 1 h 8"/>
                <a:gd name="T26" fmla="*/ 209 w 218"/>
                <a:gd name="T27" fmla="*/ 1 h 8"/>
                <a:gd name="T28" fmla="*/ 218 w 218"/>
                <a:gd name="T29" fmla="*/ 4 h 8"/>
                <a:gd name="T30" fmla="*/ 207 w 218"/>
                <a:gd name="T31" fmla="*/ 4 h 8"/>
                <a:gd name="T32" fmla="*/ 200 w 218"/>
                <a:gd name="T33" fmla="*/ 6 h 8"/>
                <a:gd name="T34" fmla="*/ 191 w 218"/>
                <a:gd name="T35" fmla="*/ 5 h 8"/>
                <a:gd name="T36" fmla="*/ 185 w 218"/>
                <a:gd name="T37" fmla="*/ 4 h 8"/>
                <a:gd name="T38" fmla="*/ 182 w 218"/>
                <a:gd name="T39" fmla="*/ 7 h 8"/>
                <a:gd name="T40" fmla="*/ 169 w 218"/>
                <a:gd name="T41" fmla="*/ 6 h 8"/>
                <a:gd name="T42" fmla="*/ 163 w 218"/>
                <a:gd name="T43" fmla="*/ 5 h 8"/>
                <a:gd name="T44" fmla="*/ 146 w 218"/>
                <a:gd name="T45" fmla="*/ 7 h 8"/>
                <a:gd name="T46" fmla="*/ 132 w 218"/>
                <a:gd name="T47" fmla="*/ 6 h 8"/>
                <a:gd name="T48" fmla="*/ 121 w 218"/>
                <a:gd name="T49" fmla="*/ 6 h 8"/>
                <a:gd name="T50" fmla="*/ 114 w 218"/>
                <a:gd name="T51" fmla="*/ 5 h 8"/>
                <a:gd name="T52" fmla="*/ 100 w 218"/>
                <a:gd name="T53" fmla="*/ 7 h 8"/>
                <a:gd name="T54" fmla="*/ 89 w 218"/>
                <a:gd name="T55" fmla="*/ 7 h 8"/>
                <a:gd name="T56" fmla="*/ 63 w 218"/>
                <a:gd name="T57" fmla="*/ 7 h 8"/>
                <a:gd name="T58" fmla="*/ 33 w 218"/>
                <a:gd name="T59" fmla="*/ 7 h 8"/>
                <a:gd name="T60" fmla="*/ 0 w 218"/>
                <a:gd name="T61" fmla="*/ 5 h 8"/>
                <a:gd name="T62" fmla="*/ 24 w 218"/>
                <a:gd name="T63" fmla="*/ 3 h 8"/>
                <a:gd name="T64" fmla="*/ 44 w 218"/>
                <a:gd name="T65" fmla="*/ 2 h 8"/>
                <a:gd name="T66" fmla="*/ 54 w 218"/>
                <a:gd name="T67" fmla="*/ 4 h 8"/>
                <a:gd name="T68" fmla="*/ 64 w 218"/>
                <a:gd name="T69" fmla="*/ 3 h 8"/>
                <a:gd name="T70" fmla="*/ 70 w 218"/>
                <a:gd name="T71" fmla="*/ 3 h 8"/>
                <a:gd name="T72" fmla="*/ 85 w 218"/>
                <a:gd name="T73" fmla="*/ 2 h 8"/>
                <a:gd name="T74" fmla="*/ 94 w 218"/>
                <a:gd name="T75" fmla="*/ 2 h 8"/>
                <a:gd name="T76" fmla="*/ 102 w 218"/>
                <a:gd name="T77" fmla="*/ 3 h 8"/>
                <a:gd name="T78" fmla="*/ 175 w 218"/>
                <a:gd name="T79" fmla="*/ 6 h 8"/>
                <a:gd name="T80" fmla="*/ 187 w 218"/>
                <a:gd name="T81" fmla="*/ 2 h 8"/>
                <a:gd name="T82" fmla="*/ 187 w 218"/>
                <a:gd name="T83" fmla="*/ 4 h 8"/>
                <a:gd name="T84" fmla="*/ 75 w 218"/>
                <a:gd name="T85" fmla="*/ 4 h 8"/>
                <a:gd name="T86" fmla="*/ 172 w 218"/>
                <a:gd name="T87" fmla="*/ 3 h 8"/>
                <a:gd name="T88" fmla="*/ 182 w 218"/>
                <a:gd name="T89" fmla="*/ 4 h 8"/>
                <a:gd name="T90" fmla="*/ 34 w 218"/>
                <a:gd name="T91" fmla="*/ 4 h 8"/>
                <a:gd name="T92" fmla="*/ 207 w 218"/>
                <a:gd name="T93" fmla="*/ 4 h 8"/>
                <a:gd name="T94" fmla="*/ 212 w 218"/>
                <a:gd name="T95" fmla="*/ 3 h 8"/>
                <a:gd name="T96" fmla="*/ 114 w 218"/>
                <a:gd name="T97" fmla="*/ 4 h 8"/>
                <a:gd name="T98" fmla="*/ 159 w 218"/>
                <a:gd name="T99" fmla="*/ 5 h 8"/>
                <a:gd name="T100" fmla="*/ 45 w 218"/>
                <a:gd name="T101" fmla="*/ 5 h 8"/>
                <a:gd name="T102" fmla="*/ 197 w 218"/>
                <a:gd name="T103" fmla="*/ 1 h 8"/>
                <a:gd name="T104" fmla="*/ 125 w 218"/>
                <a:gd name="T105" fmla="*/ 6 h 8"/>
                <a:gd name="T106" fmla="*/ 155 w 218"/>
                <a:gd name="T107" fmla="*/ 3 h 8"/>
                <a:gd name="T108" fmla="*/ 38 w 218"/>
                <a:gd name="T109" fmla="*/ 4 h 8"/>
                <a:gd name="T110" fmla="*/ 205 w 218"/>
                <a:gd name="T111" fmla="*/ 4 h 8"/>
                <a:gd name="T112" fmla="*/ 171 w 218"/>
                <a:gd name="T113" fmla="*/ 3 h 8"/>
                <a:gd name="T114" fmla="*/ 148 w 218"/>
                <a:gd name="T115" fmla="*/ 4 h 8"/>
                <a:gd name="T116" fmla="*/ 125 w 218"/>
                <a:gd name="T117" fmla="*/ 3 h 8"/>
                <a:gd name="T118" fmla="*/ 91 w 218"/>
                <a:gd name="T119" fmla="*/ 5 h 8"/>
                <a:gd name="T120" fmla="*/ 212 w 218"/>
                <a:gd name="T121" fmla="*/ 4 h 8"/>
                <a:gd name="T122" fmla="*/ 93 w 218"/>
                <a:gd name="T123" fmla="*/ 2 h 8"/>
                <a:gd name="T124" fmla="*/ 55 w 218"/>
                <a:gd name="T12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8" h="8">
                  <a:moveTo>
                    <a:pt x="122" y="2"/>
                  </a:moveTo>
                  <a:cubicBezTo>
                    <a:pt x="122" y="2"/>
                    <a:pt x="122" y="2"/>
                    <a:pt x="122" y="2"/>
                  </a:cubicBezTo>
                  <a:cubicBezTo>
                    <a:pt x="122" y="2"/>
                    <a:pt x="122" y="3"/>
                    <a:pt x="122" y="3"/>
                  </a:cubicBezTo>
                  <a:cubicBezTo>
                    <a:pt x="122" y="3"/>
                    <a:pt x="121" y="2"/>
                    <a:pt x="121" y="2"/>
                  </a:cubicBezTo>
                  <a:cubicBezTo>
                    <a:pt x="121" y="2"/>
                    <a:pt x="121" y="2"/>
                    <a:pt x="120" y="3"/>
                  </a:cubicBezTo>
                  <a:cubicBezTo>
                    <a:pt x="120" y="3"/>
                    <a:pt x="120" y="3"/>
                    <a:pt x="120" y="3"/>
                  </a:cubicBezTo>
                  <a:cubicBezTo>
                    <a:pt x="121" y="3"/>
                    <a:pt x="121" y="3"/>
                    <a:pt x="122" y="3"/>
                  </a:cubicBezTo>
                  <a:cubicBezTo>
                    <a:pt x="122" y="4"/>
                    <a:pt x="122" y="3"/>
                    <a:pt x="122" y="3"/>
                  </a:cubicBezTo>
                  <a:cubicBezTo>
                    <a:pt x="122" y="3"/>
                    <a:pt x="122" y="3"/>
                    <a:pt x="122" y="3"/>
                  </a:cubicBezTo>
                  <a:cubicBezTo>
                    <a:pt x="123" y="2"/>
                    <a:pt x="123" y="2"/>
                    <a:pt x="123" y="2"/>
                  </a:cubicBezTo>
                  <a:cubicBezTo>
                    <a:pt x="123" y="2"/>
                    <a:pt x="123" y="2"/>
                    <a:pt x="123" y="2"/>
                  </a:cubicBezTo>
                  <a:cubicBezTo>
                    <a:pt x="123" y="2"/>
                    <a:pt x="123" y="2"/>
                    <a:pt x="124" y="2"/>
                  </a:cubicBezTo>
                  <a:cubicBezTo>
                    <a:pt x="124" y="2"/>
                    <a:pt x="124" y="2"/>
                    <a:pt x="124" y="2"/>
                  </a:cubicBezTo>
                  <a:cubicBezTo>
                    <a:pt x="124" y="2"/>
                    <a:pt x="124" y="3"/>
                    <a:pt x="124" y="2"/>
                  </a:cubicBezTo>
                  <a:cubicBezTo>
                    <a:pt x="125" y="2"/>
                    <a:pt x="125" y="2"/>
                    <a:pt x="126" y="2"/>
                  </a:cubicBezTo>
                  <a:cubicBezTo>
                    <a:pt x="126" y="2"/>
                    <a:pt x="126" y="2"/>
                    <a:pt x="126" y="2"/>
                  </a:cubicBezTo>
                  <a:cubicBezTo>
                    <a:pt x="126" y="2"/>
                    <a:pt x="126" y="3"/>
                    <a:pt x="126" y="3"/>
                  </a:cubicBezTo>
                  <a:cubicBezTo>
                    <a:pt x="126" y="3"/>
                    <a:pt x="126" y="3"/>
                    <a:pt x="126" y="3"/>
                  </a:cubicBezTo>
                  <a:cubicBezTo>
                    <a:pt x="126" y="3"/>
                    <a:pt x="126" y="3"/>
                    <a:pt x="127" y="3"/>
                  </a:cubicBezTo>
                  <a:cubicBezTo>
                    <a:pt x="127" y="3"/>
                    <a:pt x="127" y="2"/>
                    <a:pt x="127" y="2"/>
                  </a:cubicBezTo>
                  <a:cubicBezTo>
                    <a:pt x="128" y="1"/>
                    <a:pt x="128" y="1"/>
                    <a:pt x="129" y="1"/>
                  </a:cubicBezTo>
                  <a:cubicBezTo>
                    <a:pt x="129" y="1"/>
                    <a:pt x="129" y="1"/>
                    <a:pt x="129" y="1"/>
                  </a:cubicBezTo>
                  <a:cubicBezTo>
                    <a:pt x="130" y="1"/>
                    <a:pt x="130" y="1"/>
                    <a:pt x="130" y="1"/>
                  </a:cubicBezTo>
                  <a:cubicBezTo>
                    <a:pt x="130" y="2"/>
                    <a:pt x="130" y="2"/>
                    <a:pt x="130" y="3"/>
                  </a:cubicBezTo>
                  <a:cubicBezTo>
                    <a:pt x="130" y="2"/>
                    <a:pt x="130" y="2"/>
                    <a:pt x="130" y="2"/>
                  </a:cubicBezTo>
                  <a:cubicBezTo>
                    <a:pt x="130" y="2"/>
                    <a:pt x="130" y="2"/>
                    <a:pt x="130" y="2"/>
                  </a:cubicBezTo>
                  <a:cubicBezTo>
                    <a:pt x="130" y="2"/>
                    <a:pt x="129" y="2"/>
                    <a:pt x="129" y="2"/>
                  </a:cubicBezTo>
                  <a:cubicBezTo>
                    <a:pt x="129" y="2"/>
                    <a:pt x="129" y="2"/>
                    <a:pt x="129" y="2"/>
                  </a:cubicBezTo>
                  <a:cubicBezTo>
                    <a:pt x="129" y="2"/>
                    <a:pt x="129" y="3"/>
                    <a:pt x="129" y="3"/>
                  </a:cubicBezTo>
                  <a:cubicBezTo>
                    <a:pt x="129" y="3"/>
                    <a:pt x="129" y="3"/>
                    <a:pt x="129" y="3"/>
                  </a:cubicBezTo>
                  <a:cubicBezTo>
                    <a:pt x="130" y="3"/>
                    <a:pt x="130" y="2"/>
                    <a:pt x="130" y="2"/>
                  </a:cubicBezTo>
                  <a:cubicBezTo>
                    <a:pt x="130" y="2"/>
                    <a:pt x="129" y="3"/>
                    <a:pt x="130" y="3"/>
                  </a:cubicBezTo>
                  <a:cubicBezTo>
                    <a:pt x="130" y="3"/>
                    <a:pt x="131" y="4"/>
                    <a:pt x="131" y="3"/>
                  </a:cubicBezTo>
                  <a:cubicBezTo>
                    <a:pt x="131" y="3"/>
                    <a:pt x="132" y="3"/>
                    <a:pt x="132" y="2"/>
                  </a:cubicBezTo>
                  <a:cubicBezTo>
                    <a:pt x="132" y="2"/>
                    <a:pt x="132" y="2"/>
                    <a:pt x="132" y="1"/>
                  </a:cubicBezTo>
                  <a:cubicBezTo>
                    <a:pt x="132" y="1"/>
                    <a:pt x="132" y="1"/>
                    <a:pt x="132" y="1"/>
                  </a:cubicBezTo>
                  <a:cubicBezTo>
                    <a:pt x="132" y="1"/>
                    <a:pt x="132" y="1"/>
                    <a:pt x="132" y="1"/>
                  </a:cubicBezTo>
                  <a:cubicBezTo>
                    <a:pt x="132" y="2"/>
                    <a:pt x="132" y="2"/>
                    <a:pt x="132" y="3"/>
                  </a:cubicBezTo>
                  <a:cubicBezTo>
                    <a:pt x="132" y="3"/>
                    <a:pt x="132" y="3"/>
                    <a:pt x="132" y="3"/>
                  </a:cubicBezTo>
                  <a:cubicBezTo>
                    <a:pt x="132" y="3"/>
                    <a:pt x="132" y="4"/>
                    <a:pt x="132" y="4"/>
                  </a:cubicBezTo>
                  <a:cubicBezTo>
                    <a:pt x="132" y="4"/>
                    <a:pt x="133" y="4"/>
                    <a:pt x="133" y="4"/>
                  </a:cubicBezTo>
                  <a:cubicBezTo>
                    <a:pt x="133" y="4"/>
                    <a:pt x="134" y="4"/>
                    <a:pt x="134" y="5"/>
                  </a:cubicBezTo>
                  <a:cubicBezTo>
                    <a:pt x="134" y="5"/>
                    <a:pt x="134" y="5"/>
                    <a:pt x="134" y="5"/>
                  </a:cubicBezTo>
                  <a:cubicBezTo>
                    <a:pt x="134" y="4"/>
                    <a:pt x="134" y="5"/>
                    <a:pt x="134" y="5"/>
                  </a:cubicBezTo>
                  <a:cubicBezTo>
                    <a:pt x="134" y="4"/>
                    <a:pt x="134" y="4"/>
                    <a:pt x="134" y="4"/>
                  </a:cubicBezTo>
                  <a:cubicBezTo>
                    <a:pt x="134" y="3"/>
                    <a:pt x="133" y="3"/>
                    <a:pt x="133" y="3"/>
                  </a:cubicBezTo>
                  <a:cubicBezTo>
                    <a:pt x="133" y="3"/>
                    <a:pt x="133" y="3"/>
                    <a:pt x="132" y="3"/>
                  </a:cubicBezTo>
                  <a:cubicBezTo>
                    <a:pt x="133" y="3"/>
                    <a:pt x="133" y="3"/>
                    <a:pt x="133" y="3"/>
                  </a:cubicBezTo>
                  <a:cubicBezTo>
                    <a:pt x="133" y="3"/>
                    <a:pt x="133" y="2"/>
                    <a:pt x="134" y="2"/>
                  </a:cubicBezTo>
                  <a:cubicBezTo>
                    <a:pt x="134" y="2"/>
                    <a:pt x="133" y="1"/>
                    <a:pt x="133" y="1"/>
                  </a:cubicBezTo>
                  <a:cubicBezTo>
                    <a:pt x="134" y="1"/>
                    <a:pt x="134" y="1"/>
                    <a:pt x="134" y="1"/>
                  </a:cubicBezTo>
                  <a:cubicBezTo>
                    <a:pt x="134" y="1"/>
                    <a:pt x="135" y="1"/>
                    <a:pt x="135" y="1"/>
                  </a:cubicBezTo>
                  <a:cubicBezTo>
                    <a:pt x="135" y="1"/>
                    <a:pt x="136" y="1"/>
                    <a:pt x="136" y="1"/>
                  </a:cubicBezTo>
                  <a:cubicBezTo>
                    <a:pt x="137" y="1"/>
                    <a:pt x="138" y="1"/>
                    <a:pt x="139" y="2"/>
                  </a:cubicBezTo>
                  <a:cubicBezTo>
                    <a:pt x="139" y="1"/>
                    <a:pt x="140" y="1"/>
                    <a:pt x="140" y="1"/>
                  </a:cubicBezTo>
                  <a:cubicBezTo>
                    <a:pt x="140" y="1"/>
                    <a:pt x="140" y="1"/>
                    <a:pt x="140" y="1"/>
                  </a:cubicBezTo>
                  <a:cubicBezTo>
                    <a:pt x="141" y="1"/>
                    <a:pt x="142" y="1"/>
                    <a:pt x="143" y="1"/>
                  </a:cubicBezTo>
                  <a:cubicBezTo>
                    <a:pt x="143" y="1"/>
                    <a:pt x="143" y="1"/>
                    <a:pt x="143" y="2"/>
                  </a:cubicBezTo>
                  <a:cubicBezTo>
                    <a:pt x="143" y="2"/>
                    <a:pt x="143" y="2"/>
                    <a:pt x="143" y="2"/>
                  </a:cubicBezTo>
                  <a:cubicBezTo>
                    <a:pt x="142" y="2"/>
                    <a:pt x="142" y="2"/>
                    <a:pt x="142" y="2"/>
                  </a:cubicBezTo>
                  <a:cubicBezTo>
                    <a:pt x="142" y="1"/>
                    <a:pt x="141" y="1"/>
                    <a:pt x="141" y="1"/>
                  </a:cubicBezTo>
                  <a:cubicBezTo>
                    <a:pt x="141" y="1"/>
                    <a:pt x="141" y="1"/>
                    <a:pt x="141" y="1"/>
                  </a:cubicBezTo>
                  <a:cubicBezTo>
                    <a:pt x="141" y="2"/>
                    <a:pt x="141" y="2"/>
                    <a:pt x="141" y="2"/>
                  </a:cubicBezTo>
                  <a:cubicBezTo>
                    <a:pt x="141" y="2"/>
                    <a:pt x="141" y="2"/>
                    <a:pt x="141" y="2"/>
                  </a:cubicBezTo>
                  <a:cubicBezTo>
                    <a:pt x="141" y="2"/>
                    <a:pt x="141" y="2"/>
                    <a:pt x="141" y="2"/>
                  </a:cubicBezTo>
                  <a:cubicBezTo>
                    <a:pt x="141" y="2"/>
                    <a:pt x="141" y="3"/>
                    <a:pt x="141" y="3"/>
                  </a:cubicBezTo>
                  <a:cubicBezTo>
                    <a:pt x="141" y="2"/>
                    <a:pt x="141" y="2"/>
                    <a:pt x="141" y="2"/>
                  </a:cubicBezTo>
                  <a:cubicBezTo>
                    <a:pt x="140" y="2"/>
                    <a:pt x="140" y="2"/>
                    <a:pt x="140" y="2"/>
                  </a:cubicBezTo>
                  <a:cubicBezTo>
                    <a:pt x="140" y="2"/>
                    <a:pt x="140" y="2"/>
                    <a:pt x="140" y="2"/>
                  </a:cubicBezTo>
                  <a:cubicBezTo>
                    <a:pt x="140" y="2"/>
                    <a:pt x="140" y="3"/>
                    <a:pt x="140" y="3"/>
                  </a:cubicBezTo>
                  <a:cubicBezTo>
                    <a:pt x="139" y="3"/>
                    <a:pt x="139" y="4"/>
                    <a:pt x="139" y="5"/>
                  </a:cubicBezTo>
                  <a:cubicBezTo>
                    <a:pt x="139" y="5"/>
                    <a:pt x="139" y="5"/>
                    <a:pt x="139" y="6"/>
                  </a:cubicBezTo>
                  <a:cubicBezTo>
                    <a:pt x="139" y="6"/>
                    <a:pt x="140" y="6"/>
                    <a:pt x="140" y="6"/>
                  </a:cubicBezTo>
                  <a:cubicBezTo>
                    <a:pt x="140" y="6"/>
                    <a:pt x="140" y="6"/>
                    <a:pt x="140" y="6"/>
                  </a:cubicBezTo>
                  <a:cubicBezTo>
                    <a:pt x="140" y="6"/>
                    <a:pt x="140" y="6"/>
                    <a:pt x="140" y="6"/>
                  </a:cubicBezTo>
                  <a:cubicBezTo>
                    <a:pt x="140" y="6"/>
                    <a:pt x="140" y="6"/>
                    <a:pt x="140" y="6"/>
                  </a:cubicBezTo>
                  <a:cubicBezTo>
                    <a:pt x="140" y="5"/>
                    <a:pt x="140" y="5"/>
                    <a:pt x="140" y="4"/>
                  </a:cubicBezTo>
                  <a:cubicBezTo>
                    <a:pt x="140" y="4"/>
                    <a:pt x="141" y="4"/>
                    <a:pt x="141" y="4"/>
                  </a:cubicBezTo>
                  <a:cubicBezTo>
                    <a:pt x="141" y="4"/>
                    <a:pt x="141" y="4"/>
                    <a:pt x="141" y="4"/>
                  </a:cubicBezTo>
                  <a:cubicBezTo>
                    <a:pt x="142" y="4"/>
                    <a:pt x="142" y="4"/>
                    <a:pt x="143" y="4"/>
                  </a:cubicBezTo>
                  <a:cubicBezTo>
                    <a:pt x="143" y="4"/>
                    <a:pt x="143" y="4"/>
                    <a:pt x="143" y="4"/>
                  </a:cubicBezTo>
                  <a:cubicBezTo>
                    <a:pt x="143" y="4"/>
                    <a:pt x="143" y="4"/>
                    <a:pt x="143" y="4"/>
                  </a:cubicBezTo>
                  <a:cubicBezTo>
                    <a:pt x="143" y="4"/>
                    <a:pt x="143" y="4"/>
                    <a:pt x="143" y="3"/>
                  </a:cubicBezTo>
                  <a:cubicBezTo>
                    <a:pt x="143" y="3"/>
                    <a:pt x="143" y="3"/>
                    <a:pt x="143" y="3"/>
                  </a:cubicBezTo>
                  <a:cubicBezTo>
                    <a:pt x="144" y="3"/>
                    <a:pt x="144" y="3"/>
                    <a:pt x="144" y="3"/>
                  </a:cubicBezTo>
                  <a:cubicBezTo>
                    <a:pt x="144" y="2"/>
                    <a:pt x="144" y="2"/>
                    <a:pt x="145" y="2"/>
                  </a:cubicBezTo>
                  <a:cubicBezTo>
                    <a:pt x="145" y="2"/>
                    <a:pt x="145" y="2"/>
                    <a:pt x="145" y="1"/>
                  </a:cubicBezTo>
                  <a:cubicBezTo>
                    <a:pt x="145" y="1"/>
                    <a:pt x="145" y="1"/>
                    <a:pt x="146" y="1"/>
                  </a:cubicBezTo>
                  <a:cubicBezTo>
                    <a:pt x="146" y="1"/>
                    <a:pt x="147" y="1"/>
                    <a:pt x="147" y="1"/>
                  </a:cubicBezTo>
                  <a:cubicBezTo>
                    <a:pt x="148" y="1"/>
                    <a:pt x="148" y="1"/>
                    <a:pt x="149" y="1"/>
                  </a:cubicBezTo>
                  <a:cubicBezTo>
                    <a:pt x="149" y="1"/>
                    <a:pt x="150" y="1"/>
                    <a:pt x="150" y="1"/>
                  </a:cubicBezTo>
                  <a:cubicBezTo>
                    <a:pt x="150" y="1"/>
                    <a:pt x="150" y="1"/>
                    <a:pt x="150" y="1"/>
                  </a:cubicBezTo>
                  <a:cubicBezTo>
                    <a:pt x="150" y="1"/>
                    <a:pt x="150" y="1"/>
                    <a:pt x="150" y="1"/>
                  </a:cubicBezTo>
                  <a:cubicBezTo>
                    <a:pt x="150" y="2"/>
                    <a:pt x="150" y="2"/>
                    <a:pt x="150" y="2"/>
                  </a:cubicBezTo>
                  <a:cubicBezTo>
                    <a:pt x="150" y="2"/>
                    <a:pt x="151" y="2"/>
                    <a:pt x="151" y="2"/>
                  </a:cubicBezTo>
                  <a:cubicBezTo>
                    <a:pt x="151" y="2"/>
                    <a:pt x="152" y="2"/>
                    <a:pt x="152" y="2"/>
                  </a:cubicBezTo>
                  <a:cubicBezTo>
                    <a:pt x="152" y="1"/>
                    <a:pt x="151" y="1"/>
                    <a:pt x="152" y="1"/>
                  </a:cubicBezTo>
                  <a:cubicBezTo>
                    <a:pt x="152" y="1"/>
                    <a:pt x="152" y="1"/>
                    <a:pt x="152" y="1"/>
                  </a:cubicBezTo>
                  <a:cubicBezTo>
                    <a:pt x="152" y="2"/>
                    <a:pt x="152" y="2"/>
                    <a:pt x="153" y="2"/>
                  </a:cubicBezTo>
                  <a:cubicBezTo>
                    <a:pt x="153" y="2"/>
                    <a:pt x="153" y="1"/>
                    <a:pt x="153" y="1"/>
                  </a:cubicBezTo>
                  <a:cubicBezTo>
                    <a:pt x="153" y="1"/>
                    <a:pt x="153" y="1"/>
                    <a:pt x="153" y="1"/>
                  </a:cubicBezTo>
                  <a:cubicBezTo>
                    <a:pt x="153" y="1"/>
                    <a:pt x="153" y="1"/>
                    <a:pt x="153" y="1"/>
                  </a:cubicBezTo>
                  <a:cubicBezTo>
                    <a:pt x="153" y="1"/>
                    <a:pt x="154" y="1"/>
                    <a:pt x="154" y="1"/>
                  </a:cubicBezTo>
                  <a:cubicBezTo>
                    <a:pt x="154" y="1"/>
                    <a:pt x="154" y="2"/>
                    <a:pt x="154" y="2"/>
                  </a:cubicBezTo>
                  <a:cubicBezTo>
                    <a:pt x="154" y="2"/>
                    <a:pt x="154" y="2"/>
                    <a:pt x="155" y="2"/>
                  </a:cubicBezTo>
                  <a:cubicBezTo>
                    <a:pt x="155" y="3"/>
                    <a:pt x="155" y="3"/>
                    <a:pt x="156" y="3"/>
                  </a:cubicBezTo>
                  <a:cubicBezTo>
                    <a:pt x="155" y="3"/>
                    <a:pt x="155" y="3"/>
                    <a:pt x="155" y="3"/>
                  </a:cubicBezTo>
                  <a:cubicBezTo>
                    <a:pt x="155" y="3"/>
                    <a:pt x="155" y="4"/>
                    <a:pt x="155" y="4"/>
                  </a:cubicBezTo>
                  <a:cubicBezTo>
                    <a:pt x="155" y="4"/>
                    <a:pt x="155" y="4"/>
                    <a:pt x="155" y="4"/>
                  </a:cubicBezTo>
                  <a:cubicBezTo>
                    <a:pt x="155" y="4"/>
                    <a:pt x="155" y="4"/>
                    <a:pt x="155" y="5"/>
                  </a:cubicBezTo>
                  <a:cubicBezTo>
                    <a:pt x="155" y="5"/>
                    <a:pt x="155" y="5"/>
                    <a:pt x="155" y="5"/>
                  </a:cubicBezTo>
                  <a:cubicBezTo>
                    <a:pt x="155" y="4"/>
                    <a:pt x="155" y="4"/>
                    <a:pt x="155" y="4"/>
                  </a:cubicBezTo>
                  <a:cubicBezTo>
                    <a:pt x="155" y="4"/>
                    <a:pt x="155" y="4"/>
                    <a:pt x="155" y="4"/>
                  </a:cubicBezTo>
                  <a:cubicBezTo>
                    <a:pt x="156" y="4"/>
                    <a:pt x="156" y="4"/>
                    <a:pt x="156" y="4"/>
                  </a:cubicBezTo>
                  <a:cubicBezTo>
                    <a:pt x="156" y="4"/>
                    <a:pt x="157" y="4"/>
                    <a:pt x="157" y="4"/>
                  </a:cubicBezTo>
                  <a:cubicBezTo>
                    <a:pt x="157" y="4"/>
                    <a:pt x="157" y="4"/>
                    <a:pt x="158" y="4"/>
                  </a:cubicBezTo>
                  <a:cubicBezTo>
                    <a:pt x="158" y="4"/>
                    <a:pt x="158" y="3"/>
                    <a:pt x="158" y="3"/>
                  </a:cubicBezTo>
                  <a:cubicBezTo>
                    <a:pt x="158" y="3"/>
                    <a:pt x="158" y="3"/>
                    <a:pt x="158" y="3"/>
                  </a:cubicBezTo>
                  <a:cubicBezTo>
                    <a:pt x="158" y="3"/>
                    <a:pt x="157" y="3"/>
                    <a:pt x="157" y="3"/>
                  </a:cubicBezTo>
                  <a:cubicBezTo>
                    <a:pt x="157" y="2"/>
                    <a:pt x="157" y="2"/>
                    <a:pt x="156" y="2"/>
                  </a:cubicBezTo>
                  <a:cubicBezTo>
                    <a:pt x="156" y="2"/>
                    <a:pt x="156" y="2"/>
                    <a:pt x="156" y="3"/>
                  </a:cubicBezTo>
                  <a:cubicBezTo>
                    <a:pt x="156" y="3"/>
                    <a:pt x="156" y="3"/>
                    <a:pt x="156" y="3"/>
                  </a:cubicBezTo>
                  <a:cubicBezTo>
                    <a:pt x="156" y="2"/>
                    <a:pt x="156" y="2"/>
                    <a:pt x="155" y="2"/>
                  </a:cubicBezTo>
                  <a:cubicBezTo>
                    <a:pt x="155" y="2"/>
                    <a:pt x="155" y="2"/>
                    <a:pt x="155" y="2"/>
                  </a:cubicBezTo>
                  <a:cubicBezTo>
                    <a:pt x="155" y="2"/>
                    <a:pt x="155" y="2"/>
                    <a:pt x="155" y="1"/>
                  </a:cubicBezTo>
                  <a:cubicBezTo>
                    <a:pt x="155" y="1"/>
                    <a:pt x="155" y="1"/>
                    <a:pt x="155" y="1"/>
                  </a:cubicBezTo>
                  <a:cubicBezTo>
                    <a:pt x="155" y="1"/>
                    <a:pt x="155" y="1"/>
                    <a:pt x="155" y="1"/>
                  </a:cubicBezTo>
                  <a:cubicBezTo>
                    <a:pt x="156" y="1"/>
                    <a:pt x="156" y="1"/>
                    <a:pt x="156" y="2"/>
                  </a:cubicBezTo>
                  <a:cubicBezTo>
                    <a:pt x="156" y="2"/>
                    <a:pt x="156" y="2"/>
                    <a:pt x="156" y="2"/>
                  </a:cubicBezTo>
                  <a:cubicBezTo>
                    <a:pt x="156" y="1"/>
                    <a:pt x="157" y="1"/>
                    <a:pt x="157" y="1"/>
                  </a:cubicBezTo>
                  <a:cubicBezTo>
                    <a:pt x="158" y="1"/>
                    <a:pt x="158" y="1"/>
                    <a:pt x="158" y="1"/>
                  </a:cubicBezTo>
                  <a:cubicBezTo>
                    <a:pt x="158" y="1"/>
                    <a:pt x="159" y="1"/>
                    <a:pt x="159" y="1"/>
                  </a:cubicBezTo>
                  <a:cubicBezTo>
                    <a:pt x="159" y="2"/>
                    <a:pt x="159" y="2"/>
                    <a:pt x="159" y="2"/>
                  </a:cubicBezTo>
                  <a:cubicBezTo>
                    <a:pt x="159" y="3"/>
                    <a:pt x="160" y="3"/>
                    <a:pt x="160" y="3"/>
                  </a:cubicBezTo>
                  <a:cubicBezTo>
                    <a:pt x="160" y="3"/>
                    <a:pt x="160" y="3"/>
                    <a:pt x="160" y="3"/>
                  </a:cubicBezTo>
                  <a:cubicBezTo>
                    <a:pt x="160" y="3"/>
                    <a:pt x="160" y="4"/>
                    <a:pt x="160" y="4"/>
                  </a:cubicBezTo>
                  <a:cubicBezTo>
                    <a:pt x="160" y="4"/>
                    <a:pt x="161" y="4"/>
                    <a:pt x="161" y="3"/>
                  </a:cubicBezTo>
                  <a:cubicBezTo>
                    <a:pt x="161" y="3"/>
                    <a:pt x="161" y="3"/>
                    <a:pt x="161" y="3"/>
                  </a:cubicBezTo>
                  <a:cubicBezTo>
                    <a:pt x="161" y="3"/>
                    <a:pt x="160" y="3"/>
                    <a:pt x="160" y="2"/>
                  </a:cubicBezTo>
                  <a:cubicBezTo>
                    <a:pt x="160" y="2"/>
                    <a:pt x="160" y="2"/>
                    <a:pt x="160" y="2"/>
                  </a:cubicBezTo>
                  <a:cubicBezTo>
                    <a:pt x="160" y="1"/>
                    <a:pt x="160" y="1"/>
                    <a:pt x="160" y="1"/>
                  </a:cubicBezTo>
                  <a:cubicBezTo>
                    <a:pt x="160" y="1"/>
                    <a:pt x="160" y="1"/>
                    <a:pt x="160" y="1"/>
                  </a:cubicBezTo>
                  <a:cubicBezTo>
                    <a:pt x="160" y="1"/>
                    <a:pt x="161" y="1"/>
                    <a:pt x="161" y="1"/>
                  </a:cubicBezTo>
                  <a:cubicBezTo>
                    <a:pt x="161" y="1"/>
                    <a:pt x="161" y="1"/>
                    <a:pt x="161" y="2"/>
                  </a:cubicBezTo>
                  <a:cubicBezTo>
                    <a:pt x="161" y="2"/>
                    <a:pt x="161" y="2"/>
                    <a:pt x="161" y="2"/>
                  </a:cubicBezTo>
                  <a:cubicBezTo>
                    <a:pt x="161" y="2"/>
                    <a:pt x="162" y="2"/>
                    <a:pt x="162" y="2"/>
                  </a:cubicBezTo>
                  <a:cubicBezTo>
                    <a:pt x="162" y="2"/>
                    <a:pt x="162" y="2"/>
                    <a:pt x="162" y="2"/>
                  </a:cubicBezTo>
                  <a:cubicBezTo>
                    <a:pt x="162" y="1"/>
                    <a:pt x="162" y="1"/>
                    <a:pt x="162" y="1"/>
                  </a:cubicBezTo>
                  <a:cubicBezTo>
                    <a:pt x="163" y="1"/>
                    <a:pt x="163" y="1"/>
                    <a:pt x="163" y="1"/>
                  </a:cubicBezTo>
                  <a:cubicBezTo>
                    <a:pt x="164" y="1"/>
                    <a:pt x="164" y="2"/>
                    <a:pt x="164" y="2"/>
                  </a:cubicBezTo>
                  <a:cubicBezTo>
                    <a:pt x="164" y="2"/>
                    <a:pt x="164" y="2"/>
                    <a:pt x="164" y="2"/>
                  </a:cubicBezTo>
                  <a:cubicBezTo>
                    <a:pt x="164" y="2"/>
                    <a:pt x="165" y="2"/>
                    <a:pt x="165" y="1"/>
                  </a:cubicBezTo>
                  <a:cubicBezTo>
                    <a:pt x="165" y="1"/>
                    <a:pt x="165" y="1"/>
                    <a:pt x="166" y="1"/>
                  </a:cubicBezTo>
                  <a:cubicBezTo>
                    <a:pt x="166" y="1"/>
                    <a:pt x="167" y="1"/>
                    <a:pt x="167" y="1"/>
                  </a:cubicBezTo>
                  <a:cubicBezTo>
                    <a:pt x="167" y="1"/>
                    <a:pt x="168" y="1"/>
                    <a:pt x="168" y="1"/>
                  </a:cubicBezTo>
                  <a:cubicBezTo>
                    <a:pt x="168" y="1"/>
                    <a:pt x="169" y="1"/>
                    <a:pt x="169" y="0"/>
                  </a:cubicBezTo>
                  <a:cubicBezTo>
                    <a:pt x="169" y="0"/>
                    <a:pt x="170" y="1"/>
                    <a:pt x="170" y="1"/>
                  </a:cubicBezTo>
                  <a:cubicBezTo>
                    <a:pt x="170" y="1"/>
                    <a:pt x="171" y="1"/>
                    <a:pt x="171" y="0"/>
                  </a:cubicBezTo>
                  <a:cubicBezTo>
                    <a:pt x="171" y="1"/>
                    <a:pt x="171" y="1"/>
                    <a:pt x="172" y="1"/>
                  </a:cubicBezTo>
                  <a:cubicBezTo>
                    <a:pt x="172" y="1"/>
                    <a:pt x="172" y="1"/>
                    <a:pt x="172" y="1"/>
                  </a:cubicBezTo>
                  <a:cubicBezTo>
                    <a:pt x="173" y="1"/>
                    <a:pt x="173" y="1"/>
                    <a:pt x="173" y="0"/>
                  </a:cubicBezTo>
                  <a:cubicBezTo>
                    <a:pt x="173" y="1"/>
                    <a:pt x="173" y="1"/>
                    <a:pt x="174" y="1"/>
                  </a:cubicBezTo>
                  <a:cubicBezTo>
                    <a:pt x="174" y="1"/>
                    <a:pt x="174" y="1"/>
                    <a:pt x="174" y="1"/>
                  </a:cubicBezTo>
                  <a:cubicBezTo>
                    <a:pt x="174" y="1"/>
                    <a:pt x="174" y="2"/>
                    <a:pt x="174" y="2"/>
                  </a:cubicBezTo>
                  <a:cubicBezTo>
                    <a:pt x="174" y="2"/>
                    <a:pt x="175" y="2"/>
                    <a:pt x="175" y="2"/>
                  </a:cubicBezTo>
                  <a:cubicBezTo>
                    <a:pt x="175" y="2"/>
                    <a:pt x="176" y="2"/>
                    <a:pt x="175" y="1"/>
                  </a:cubicBezTo>
                  <a:cubicBezTo>
                    <a:pt x="175" y="1"/>
                    <a:pt x="175" y="1"/>
                    <a:pt x="175" y="1"/>
                  </a:cubicBezTo>
                  <a:cubicBezTo>
                    <a:pt x="177" y="0"/>
                    <a:pt x="178" y="0"/>
                    <a:pt x="179" y="1"/>
                  </a:cubicBezTo>
                  <a:cubicBezTo>
                    <a:pt x="179" y="1"/>
                    <a:pt x="179" y="1"/>
                    <a:pt x="179" y="2"/>
                  </a:cubicBezTo>
                  <a:cubicBezTo>
                    <a:pt x="179" y="2"/>
                    <a:pt x="179" y="2"/>
                    <a:pt x="178" y="2"/>
                  </a:cubicBezTo>
                  <a:cubicBezTo>
                    <a:pt x="178" y="2"/>
                    <a:pt x="177" y="2"/>
                    <a:pt x="177" y="1"/>
                  </a:cubicBezTo>
                  <a:cubicBezTo>
                    <a:pt x="177" y="1"/>
                    <a:pt x="176" y="1"/>
                    <a:pt x="176" y="2"/>
                  </a:cubicBezTo>
                  <a:cubicBezTo>
                    <a:pt x="176" y="2"/>
                    <a:pt x="176" y="2"/>
                    <a:pt x="176" y="2"/>
                  </a:cubicBezTo>
                  <a:cubicBezTo>
                    <a:pt x="176" y="3"/>
                    <a:pt x="176" y="3"/>
                    <a:pt x="176" y="3"/>
                  </a:cubicBezTo>
                  <a:cubicBezTo>
                    <a:pt x="176" y="3"/>
                    <a:pt x="176" y="3"/>
                    <a:pt x="176" y="3"/>
                  </a:cubicBezTo>
                  <a:cubicBezTo>
                    <a:pt x="177" y="3"/>
                    <a:pt x="177" y="3"/>
                    <a:pt x="176" y="4"/>
                  </a:cubicBezTo>
                  <a:cubicBezTo>
                    <a:pt x="176" y="4"/>
                    <a:pt x="176" y="4"/>
                    <a:pt x="176" y="4"/>
                  </a:cubicBezTo>
                  <a:cubicBezTo>
                    <a:pt x="176" y="4"/>
                    <a:pt x="176" y="4"/>
                    <a:pt x="176" y="4"/>
                  </a:cubicBezTo>
                  <a:cubicBezTo>
                    <a:pt x="177" y="4"/>
                    <a:pt x="177" y="4"/>
                    <a:pt x="177" y="4"/>
                  </a:cubicBezTo>
                  <a:cubicBezTo>
                    <a:pt x="177" y="4"/>
                    <a:pt x="177" y="4"/>
                    <a:pt x="178" y="4"/>
                  </a:cubicBezTo>
                  <a:cubicBezTo>
                    <a:pt x="178" y="4"/>
                    <a:pt x="178" y="4"/>
                    <a:pt x="178" y="4"/>
                  </a:cubicBezTo>
                  <a:cubicBezTo>
                    <a:pt x="178" y="4"/>
                    <a:pt x="179" y="4"/>
                    <a:pt x="179" y="4"/>
                  </a:cubicBezTo>
                  <a:cubicBezTo>
                    <a:pt x="179" y="4"/>
                    <a:pt x="179" y="3"/>
                    <a:pt x="179" y="3"/>
                  </a:cubicBezTo>
                  <a:cubicBezTo>
                    <a:pt x="179" y="3"/>
                    <a:pt x="179" y="2"/>
                    <a:pt x="179" y="2"/>
                  </a:cubicBezTo>
                  <a:cubicBezTo>
                    <a:pt x="180" y="2"/>
                    <a:pt x="180" y="2"/>
                    <a:pt x="180" y="2"/>
                  </a:cubicBezTo>
                  <a:cubicBezTo>
                    <a:pt x="181" y="2"/>
                    <a:pt x="181" y="2"/>
                    <a:pt x="181" y="2"/>
                  </a:cubicBezTo>
                  <a:cubicBezTo>
                    <a:pt x="181" y="2"/>
                    <a:pt x="181" y="2"/>
                    <a:pt x="181" y="2"/>
                  </a:cubicBezTo>
                  <a:cubicBezTo>
                    <a:pt x="181" y="2"/>
                    <a:pt x="180" y="1"/>
                    <a:pt x="180" y="1"/>
                  </a:cubicBezTo>
                  <a:cubicBezTo>
                    <a:pt x="180" y="1"/>
                    <a:pt x="180" y="1"/>
                    <a:pt x="179" y="1"/>
                  </a:cubicBezTo>
                  <a:cubicBezTo>
                    <a:pt x="179" y="1"/>
                    <a:pt x="180" y="0"/>
                    <a:pt x="180" y="0"/>
                  </a:cubicBezTo>
                  <a:cubicBezTo>
                    <a:pt x="180" y="0"/>
                    <a:pt x="181" y="1"/>
                    <a:pt x="181" y="1"/>
                  </a:cubicBezTo>
                  <a:cubicBezTo>
                    <a:pt x="181" y="1"/>
                    <a:pt x="182" y="0"/>
                    <a:pt x="182" y="0"/>
                  </a:cubicBezTo>
                  <a:cubicBezTo>
                    <a:pt x="182" y="0"/>
                    <a:pt x="183" y="0"/>
                    <a:pt x="183" y="0"/>
                  </a:cubicBezTo>
                  <a:cubicBezTo>
                    <a:pt x="183" y="1"/>
                    <a:pt x="184" y="1"/>
                    <a:pt x="184" y="0"/>
                  </a:cubicBezTo>
                  <a:cubicBezTo>
                    <a:pt x="185" y="0"/>
                    <a:pt x="185" y="0"/>
                    <a:pt x="186" y="1"/>
                  </a:cubicBezTo>
                  <a:cubicBezTo>
                    <a:pt x="186" y="1"/>
                    <a:pt x="186" y="1"/>
                    <a:pt x="186" y="2"/>
                  </a:cubicBezTo>
                  <a:cubicBezTo>
                    <a:pt x="186" y="2"/>
                    <a:pt x="186" y="2"/>
                    <a:pt x="186" y="2"/>
                  </a:cubicBezTo>
                  <a:cubicBezTo>
                    <a:pt x="187" y="2"/>
                    <a:pt x="187" y="2"/>
                    <a:pt x="187" y="2"/>
                  </a:cubicBezTo>
                  <a:cubicBezTo>
                    <a:pt x="187" y="1"/>
                    <a:pt x="188" y="1"/>
                    <a:pt x="188" y="1"/>
                  </a:cubicBezTo>
                  <a:cubicBezTo>
                    <a:pt x="189" y="1"/>
                    <a:pt x="190" y="1"/>
                    <a:pt x="191" y="1"/>
                  </a:cubicBezTo>
                  <a:cubicBezTo>
                    <a:pt x="191" y="1"/>
                    <a:pt x="191" y="1"/>
                    <a:pt x="192" y="2"/>
                  </a:cubicBezTo>
                  <a:cubicBezTo>
                    <a:pt x="192" y="2"/>
                    <a:pt x="192" y="2"/>
                    <a:pt x="192" y="2"/>
                  </a:cubicBezTo>
                  <a:cubicBezTo>
                    <a:pt x="193" y="2"/>
                    <a:pt x="193" y="2"/>
                    <a:pt x="193" y="2"/>
                  </a:cubicBezTo>
                  <a:cubicBezTo>
                    <a:pt x="193" y="1"/>
                    <a:pt x="192" y="1"/>
                    <a:pt x="192" y="1"/>
                  </a:cubicBezTo>
                  <a:cubicBezTo>
                    <a:pt x="192" y="1"/>
                    <a:pt x="192" y="1"/>
                    <a:pt x="192" y="0"/>
                  </a:cubicBezTo>
                  <a:cubicBezTo>
                    <a:pt x="192" y="0"/>
                    <a:pt x="192" y="0"/>
                    <a:pt x="192" y="0"/>
                  </a:cubicBezTo>
                  <a:cubicBezTo>
                    <a:pt x="193" y="0"/>
                    <a:pt x="193" y="1"/>
                    <a:pt x="193" y="0"/>
                  </a:cubicBezTo>
                  <a:cubicBezTo>
                    <a:pt x="194" y="0"/>
                    <a:pt x="194" y="0"/>
                    <a:pt x="195" y="0"/>
                  </a:cubicBezTo>
                  <a:cubicBezTo>
                    <a:pt x="195" y="0"/>
                    <a:pt x="195" y="1"/>
                    <a:pt x="195" y="1"/>
                  </a:cubicBezTo>
                  <a:cubicBezTo>
                    <a:pt x="195" y="1"/>
                    <a:pt x="195" y="1"/>
                    <a:pt x="195" y="1"/>
                  </a:cubicBezTo>
                  <a:cubicBezTo>
                    <a:pt x="195" y="1"/>
                    <a:pt x="196" y="1"/>
                    <a:pt x="196" y="1"/>
                  </a:cubicBezTo>
                  <a:cubicBezTo>
                    <a:pt x="196" y="1"/>
                    <a:pt x="197" y="1"/>
                    <a:pt x="197" y="1"/>
                  </a:cubicBezTo>
                  <a:cubicBezTo>
                    <a:pt x="198" y="1"/>
                    <a:pt x="198" y="1"/>
                    <a:pt x="199" y="1"/>
                  </a:cubicBezTo>
                  <a:cubicBezTo>
                    <a:pt x="199" y="1"/>
                    <a:pt x="199" y="1"/>
                    <a:pt x="199" y="1"/>
                  </a:cubicBezTo>
                  <a:cubicBezTo>
                    <a:pt x="199" y="1"/>
                    <a:pt x="199" y="1"/>
                    <a:pt x="199" y="1"/>
                  </a:cubicBezTo>
                  <a:cubicBezTo>
                    <a:pt x="199" y="1"/>
                    <a:pt x="199" y="1"/>
                    <a:pt x="199" y="1"/>
                  </a:cubicBezTo>
                  <a:cubicBezTo>
                    <a:pt x="199" y="1"/>
                    <a:pt x="199" y="1"/>
                    <a:pt x="199" y="1"/>
                  </a:cubicBezTo>
                  <a:cubicBezTo>
                    <a:pt x="199" y="1"/>
                    <a:pt x="199" y="0"/>
                    <a:pt x="199" y="0"/>
                  </a:cubicBezTo>
                  <a:cubicBezTo>
                    <a:pt x="200" y="1"/>
                    <a:pt x="200" y="0"/>
                    <a:pt x="201" y="0"/>
                  </a:cubicBezTo>
                  <a:cubicBezTo>
                    <a:pt x="201" y="1"/>
                    <a:pt x="201" y="1"/>
                    <a:pt x="201" y="2"/>
                  </a:cubicBezTo>
                  <a:cubicBezTo>
                    <a:pt x="201" y="2"/>
                    <a:pt x="201" y="2"/>
                    <a:pt x="201" y="2"/>
                  </a:cubicBezTo>
                  <a:cubicBezTo>
                    <a:pt x="202" y="2"/>
                    <a:pt x="202" y="2"/>
                    <a:pt x="203" y="2"/>
                  </a:cubicBezTo>
                  <a:cubicBezTo>
                    <a:pt x="203" y="2"/>
                    <a:pt x="202" y="2"/>
                    <a:pt x="202" y="2"/>
                  </a:cubicBezTo>
                  <a:cubicBezTo>
                    <a:pt x="202" y="1"/>
                    <a:pt x="202" y="1"/>
                    <a:pt x="202" y="0"/>
                  </a:cubicBezTo>
                  <a:cubicBezTo>
                    <a:pt x="202" y="0"/>
                    <a:pt x="203" y="0"/>
                    <a:pt x="203" y="0"/>
                  </a:cubicBezTo>
                  <a:cubicBezTo>
                    <a:pt x="203" y="0"/>
                    <a:pt x="203" y="0"/>
                    <a:pt x="203" y="0"/>
                  </a:cubicBezTo>
                  <a:cubicBezTo>
                    <a:pt x="203" y="1"/>
                    <a:pt x="203" y="1"/>
                    <a:pt x="203" y="1"/>
                  </a:cubicBezTo>
                  <a:cubicBezTo>
                    <a:pt x="203" y="1"/>
                    <a:pt x="203" y="1"/>
                    <a:pt x="204" y="1"/>
                  </a:cubicBezTo>
                  <a:cubicBezTo>
                    <a:pt x="204" y="1"/>
                    <a:pt x="204" y="0"/>
                    <a:pt x="204" y="0"/>
                  </a:cubicBezTo>
                  <a:cubicBezTo>
                    <a:pt x="205" y="1"/>
                    <a:pt x="205" y="1"/>
                    <a:pt x="205" y="1"/>
                  </a:cubicBezTo>
                  <a:cubicBezTo>
                    <a:pt x="205" y="1"/>
                    <a:pt x="206" y="1"/>
                    <a:pt x="206" y="1"/>
                  </a:cubicBezTo>
                  <a:cubicBezTo>
                    <a:pt x="206" y="1"/>
                    <a:pt x="206" y="1"/>
                    <a:pt x="206" y="1"/>
                  </a:cubicBezTo>
                  <a:cubicBezTo>
                    <a:pt x="207" y="0"/>
                    <a:pt x="207" y="0"/>
                    <a:pt x="208" y="0"/>
                  </a:cubicBezTo>
                  <a:cubicBezTo>
                    <a:pt x="208" y="0"/>
                    <a:pt x="208" y="0"/>
                    <a:pt x="208" y="1"/>
                  </a:cubicBezTo>
                  <a:cubicBezTo>
                    <a:pt x="208" y="1"/>
                    <a:pt x="209" y="2"/>
                    <a:pt x="209" y="2"/>
                  </a:cubicBezTo>
                  <a:cubicBezTo>
                    <a:pt x="208" y="2"/>
                    <a:pt x="208" y="2"/>
                    <a:pt x="208" y="2"/>
                  </a:cubicBezTo>
                  <a:cubicBezTo>
                    <a:pt x="208" y="2"/>
                    <a:pt x="208" y="2"/>
                    <a:pt x="208" y="2"/>
                  </a:cubicBezTo>
                  <a:cubicBezTo>
                    <a:pt x="208" y="2"/>
                    <a:pt x="208" y="2"/>
                    <a:pt x="208" y="2"/>
                  </a:cubicBezTo>
                  <a:cubicBezTo>
                    <a:pt x="208" y="2"/>
                    <a:pt x="208" y="2"/>
                    <a:pt x="208" y="2"/>
                  </a:cubicBezTo>
                  <a:cubicBezTo>
                    <a:pt x="208" y="2"/>
                    <a:pt x="208" y="2"/>
                    <a:pt x="208" y="2"/>
                  </a:cubicBezTo>
                  <a:cubicBezTo>
                    <a:pt x="208" y="2"/>
                    <a:pt x="209" y="2"/>
                    <a:pt x="209" y="2"/>
                  </a:cubicBezTo>
                  <a:cubicBezTo>
                    <a:pt x="209" y="2"/>
                    <a:pt x="209" y="3"/>
                    <a:pt x="209" y="3"/>
                  </a:cubicBezTo>
                  <a:cubicBezTo>
                    <a:pt x="209" y="3"/>
                    <a:pt x="209" y="3"/>
                    <a:pt x="209" y="3"/>
                  </a:cubicBezTo>
                  <a:cubicBezTo>
                    <a:pt x="210" y="3"/>
                    <a:pt x="210" y="3"/>
                    <a:pt x="210" y="2"/>
                  </a:cubicBezTo>
                  <a:cubicBezTo>
                    <a:pt x="210" y="2"/>
                    <a:pt x="211" y="2"/>
                    <a:pt x="211" y="2"/>
                  </a:cubicBezTo>
                  <a:cubicBezTo>
                    <a:pt x="211" y="2"/>
                    <a:pt x="211" y="2"/>
                    <a:pt x="211" y="2"/>
                  </a:cubicBezTo>
                  <a:cubicBezTo>
                    <a:pt x="211" y="2"/>
                    <a:pt x="211" y="2"/>
                    <a:pt x="211" y="2"/>
                  </a:cubicBezTo>
                  <a:cubicBezTo>
                    <a:pt x="211" y="2"/>
                    <a:pt x="211" y="2"/>
                    <a:pt x="211" y="2"/>
                  </a:cubicBezTo>
                  <a:cubicBezTo>
                    <a:pt x="211" y="1"/>
                    <a:pt x="211" y="1"/>
                    <a:pt x="210" y="1"/>
                  </a:cubicBezTo>
                  <a:cubicBezTo>
                    <a:pt x="210" y="1"/>
                    <a:pt x="210" y="1"/>
                    <a:pt x="209" y="1"/>
                  </a:cubicBezTo>
                  <a:cubicBezTo>
                    <a:pt x="209" y="1"/>
                    <a:pt x="209" y="1"/>
                    <a:pt x="209" y="1"/>
                  </a:cubicBezTo>
                  <a:cubicBezTo>
                    <a:pt x="209" y="1"/>
                    <a:pt x="209" y="1"/>
                    <a:pt x="209" y="1"/>
                  </a:cubicBezTo>
                  <a:cubicBezTo>
                    <a:pt x="209" y="1"/>
                    <a:pt x="210" y="0"/>
                    <a:pt x="210" y="0"/>
                  </a:cubicBezTo>
                  <a:cubicBezTo>
                    <a:pt x="211" y="0"/>
                    <a:pt x="211" y="0"/>
                    <a:pt x="212" y="0"/>
                  </a:cubicBezTo>
                  <a:cubicBezTo>
                    <a:pt x="212" y="0"/>
                    <a:pt x="213" y="0"/>
                    <a:pt x="213" y="0"/>
                  </a:cubicBezTo>
                  <a:cubicBezTo>
                    <a:pt x="213" y="0"/>
                    <a:pt x="213" y="1"/>
                    <a:pt x="213" y="1"/>
                  </a:cubicBezTo>
                  <a:cubicBezTo>
                    <a:pt x="213" y="1"/>
                    <a:pt x="213" y="1"/>
                    <a:pt x="213" y="1"/>
                  </a:cubicBezTo>
                  <a:cubicBezTo>
                    <a:pt x="213" y="1"/>
                    <a:pt x="213" y="1"/>
                    <a:pt x="212" y="1"/>
                  </a:cubicBezTo>
                  <a:cubicBezTo>
                    <a:pt x="212" y="2"/>
                    <a:pt x="212" y="2"/>
                    <a:pt x="212" y="2"/>
                  </a:cubicBezTo>
                  <a:cubicBezTo>
                    <a:pt x="212" y="2"/>
                    <a:pt x="212" y="2"/>
                    <a:pt x="213" y="2"/>
                  </a:cubicBezTo>
                  <a:cubicBezTo>
                    <a:pt x="213" y="2"/>
                    <a:pt x="213" y="2"/>
                    <a:pt x="213" y="2"/>
                  </a:cubicBezTo>
                  <a:cubicBezTo>
                    <a:pt x="213" y="2"/>
                    <a:pt x="213" y="2"/>
                    <a:pt x="214" y="2"/>
                  </a:cubicBezTo>
                  <a:cubicBezTo>
                    <a:pt x="214" y="3"/>
                    <a:pt x="214" y="3"/>
                    <a:pt x="214" y="3"/>
                  </a:cubicBezTo>
                  <a:cubicBezTo>
                    <a:pt x="215" y="3"/>
                    <a:pt x="215" y="3"/>
                    <a:pt x="216" y="3"/>
                  </a:cubicBezTo>
                  <a:cubicBezTo>
                    <a:pt x="216" y="3"/>
                    <a:pt x="216" y="3"/>
                    <a:pt x="216" y="3"/>
                  </a:cubicBezTo>
                  <a:cubicBezTo>
                    <a:pt x="216" y="3"/>
                    <a:pt x="217" y="3"/>
                    <a:pt x="217" y="3"/>
                  </a:cubicBezTo>
                  <a:cubicBezTo>
                    <a:pt x="217" y="3"/>
                    <a:pt x="217" y="3"/>
                    <a:pt x="217" y="3"/>
                  </a:cubicBezTo>
                  <a:cubicBezTo>
                    <a:pt x="217" y="3"/>
                    <a:pt x="217" y="4"/>
                    <a:pt x="217" y="4"/>
                  </a:cubicBezTo>
                  <a:cubicBezTo>
                    <a:pt x="218" y="4"/>
                    <a:pt x="218" y="4"/>
                    <a:pt x="218" y="5"/>
                  </a:cubicBezTo>
                  <a:cubicBezTo>
                    <a:pt x="218" y="4"/>
                    <a:pt x="218" y="4"/>
                    <a:pt x="218" y="4"/>
                  </a:cubicBezTo>
                  <a:cubicBezTo>
                    <a:pt x="218" y="4"/>
                    <a:pt x="218" y="5"/>
                    <a:pt x="217" y="4"/>
                  </a:cubicBezTo>
                  <a:cubicBezTo>
                    <a:pt x="217" y="4"/>
                    <a:pt x="217" y="4"/>
                    <a:pt x="217" y="4"/>
                  </a:cubicBezTo>
                  <a:cubicBezTo>
                    <a:pt x="217" y="4"/>
                    <a:pt x="217" y="4"/>
                    <a:pt x="217" y="4"/>
                  </a:cubicBezTo>
                  <a:cubicBezTo>
                    <a:pt x="217" y="5"/>
                    <a:pt x="217" y="5"/>
                    <a:pt x="217" y="5"/>
                  </a:cubicBezTo>
                  <a:cubicBezTo>
                    <a:pt x="217" y="5"/>
                    <a:pt x="217" y="5"/>
                    <a:pt x="217" y="6"/>
                  </a:cubicBezTo>
                  <a:cubicBezTo>
                    <a:pt x="217" y="6"/>
                    <a:pt x="217" y="6"/>
                    <a:pt x="217" y="6"/>
                  </a:cubicBezTo>
                  <a:cubicBezTo>
                    <a:pt x="217" y="7"/>
                    <a:pt x="216" y="7"/>
                    <a:pt x="216" y="7"/>
                  </a:cubicBezTo>
                  <a:cubicBezTo>
                    <a:pt x="216" y="7"/>
                    <a:pt x="216" y="7"/>
                    <a:pt x="215" y="7"/>
                  </a:cubicBezTo>
                  <a:cubicBezTo>
                    <a:pt x="215" y="6"/>
                    <a:pt x="214" y="6"/>
                    <a:pt x="213" y="7"/>
                  </a:cubicBezTo>
                  <a:cubicBezTo>
                    <a:pt x="213" y="7"/>
                    <a:pt x="213" y="7"/>
                    <a:pt x="212" y="7"/>
                  </a:cubicBezTo>
                  <a:cubicBezTo>
                    <a:pt x="212" y="7"/>
                    <a:pt x="211" y="7"/>
                    <a:pt x="211" y="6"/>
                  </a:cubicBezTo>
                  <a:cubicBezTo>
                    <a:pt x="210" y="6"/>
                    <a:pt x="210" y="6"/>
                    <a:pt x="209" y="6"/>
                  </a:cubicBezTo>
                  <a:cubicBezTo>
                    <a:pt x="209" y="6"/>
                    <a:pt x="209" y="6"/>
                    <a:pt x="209" y="6"/>
                  </a:cubicBezTo>
                  <a:cubicBezTo>
                    <a:pt x="209" y="6"/>
                    <a:pt x="208" y="6"/>
                    <a:pt x="208" y="6"/>
                  </a:cubicBezTo>
                  <a:cubicBezTo>
                    <a:pt x="208" y="6"/>
                    <a:pt x="208" y="5"/>
                    <a:pt x="209" y="5"/>
                  </a:cubicBezTo>
                  <a:cubicBezTo>
                    <a:pt x="209" y="5"/>
                    <a:pt x="209" y="5"/>
                    <a:pt x="209" y="4"/>
                  </a:cubicBezTo>
                  <a:cubicBezTo>
                    <a:pt x="210" y="4"/>
                    <a:pt x="209" y="4"/>
                    <a:pt x="209" y="4"/>
                  </a:cubicBezTo>
                  <a:cubicBezTo>
                    <a:pt x="209" y="4"/>
                    <a:pt x="208" y="4"/>
                    <a:pt x="207" y="4"/>
                  </a:cubicBezTo>
                  <a:cubicBezTo>
                    <a:pt x="208" y="4"/>
                    <a:pt x="208" y="4"/>
                    <a:pt x="208" y="5"/>
                  </a:cubicBezTo>
                  <a:cubicBezTo>
                    <a:pt x="208" y="5"/>
                    <a:pt x="208" y="5"/>
                    <a:pt x="208" y="5"/>
                  </a:cubicBezTo>
                  <a:cubicBezTo>
                    <a:pt x="208" y="5"/>
                    <a:pt x="208" y="5"/>
                    <a:pt x="208" y="5"/>
                  </a:cubicBezTo>
                  <a:cubicBezTo>
                    <a:pt x="208" y="5"/>
                    <a:pt x="208" y="6"/>
                    <a:pt x="208" y="6"/>
                  </a:cubicBezTo>
                  <a:cubicBezTo>
                    <a:pt x="207" y="6"/>
                    <a:pt x="206" y="6"/>
                    <a:pt x="206" y="6"/>
                  </a:cubicBezTo>
                  <a:cubicBezTo>
                    <a:pt x="206" y="5"/>
                    <a:pt x="206" y="5"/>
                    <a:pt x="205" y="5"/>
                  </a:cubicBezTo>
                  <a:cubicBezTo>
                    <a:pt x="205" y="5"/>
                    <a:pt x="205" y="5"/>
                    <a:pt x="205" y="5"/>
                  </a:cubicBezTo>
                  <a:cubicBezTo>
                    <a:pt x="205" y="6"/>
                    <a:pt x="205" y="6"/>
                    <a:pt x="205" y="6"/>
                  </a:cubicBezTo>
                  <a:cubicBezTo>
                    <a:pt x="204" y="5"/>
                    <a:pt x="204" y="5"/>
                    <a:pt x="204" y="5"/>
                  </a:cubicBezTo>
                  <a:cubicBezTo>
                    <a:pt x="203" y="5"/>
                    <a:pt x="203" y="5"/>
                    <a:pt x="203" y="5"/>
                  </a:cubicBezTo>
                  <a:cubicBezTo>
                    <a:pt x="203" y="5"/>
                    <a:pt x="203" y="5"/>
                    <a:pt x="203" y="5"/>
                  </a:cubicBezTo>
                  <a:cubicBezTo>
                    <a:pt x="203" y="5"/>
                    <a:pt x="203" y="5"/>
                    <a:pt x="203" y="5"/>
                  </a:cubicBezTo>
                  <a:cubicBezTo>
                    <a:pt x="203" y="5"/>
                    <a:pt x="203" y="5"/>
                    <a:pt x="203" y="5"/>
                  </a:cubicBezTo>
                  <a:cubicBezTo>
                    <a:pt x="203" y="5"/>
                    <a:pt x="203" y="5"/>
                    <a:pt x="203" y="5"/>
                  </a:cubicBezTo>
                  <a:cubicBezTo>
                    <a:pt x="203" y="6"/>
                    <a:pt x="203" y="6"/>
                    <a:pt x="203" y="7"/>
                  </a:cubicBezTo>
                  <a:cubicBezTo>
                    <a:pt x="203" y="7"/>
                    <a:pt x="203" y="7"/>
                    <a:pt x="203" y="7"/>
                  </a:cubicBezTo>
                  <a:cubicBezTo>
                    <a:pt x="202" y="6"/>
                    <a:pt x="202" y="7"/>
                    <a:pt x="201" y="7"/>
                  </a:cubicBezTo>
                  <a:cubicBezTo>
                    <a:pt x="200" y="7"/>
                    <a:pt x="200" y="7"/>
                    <a:pt x="200" y="6"/>
                  </a:cubicBezTo>
                  <a:cubicBezTo>
                    <a:pt x="200" y="6"/>
                    <a:pt x="199" y="6"/>
                    <a:pt x="199" y="6"/>
                  </a:cubicBezTo>
                  <a:cubicBezTo>
                    <a:pt x="199" y="6"/>
                    <a:pt x="199" y="6"/>
                    <a:pt x="199" y="6"/>
                  </a:cubicBezTo>
                  <a:cubicBezTo>
                    <a:pt x="198" y="6"/>
                    <a:pt x="198" y="7"/>
                    <a:pt x="198" y="6"/>
                  </a:cubicBezTo>
                  <a:cubicBezTo>
                    <a:pt x="197" y="6"/>
                    <a:pt x="197" y="6"/>
                    <a:pt x="196" y="5"/>
                  </a:cubicBezTo>
                  <a:cubicBezTo>
                    <a:pt x="196" y="5"/>
                    <a:pt x="196" y="5"/>
                    <a:pt x="196" y="5"/>
                  </a:cubicBezTo>
                  <a:cubicBezTo>
                    <a:pt x="196" y="5"/>
                    <a:pt x="196" y="5"/>
                    <a:pt x="196" y="5"/>
                  </a:cubicBezTo>
                  <a:cubicBezTo>
                    <a:pt x="195" y="5"/>
                    <a:pt x="195" y="5"/>
                    <a:pt x="195" y="5"/>
                  </a:cubicBezTo>
                  <a:cubicBezTo>
                    <a:pt x="194" y="4"/>
                    <a:pt x="194" y="4"/>
                    <a:pt x="194" y="4"/>
                  </a:cubicBezTo>
                  <a:cubicBezTo>
                    <a:pt x="194" y="4"/>
                    <a:pt x="194" y="3"/>
                    <a:pt x="194" y="3"/>
                  </a:cubicBezTo>
                  <a:cubicBezTo>
                    <a:pt x="194" y="3"/>
                    <a:pt x="193" y="3"/>
                    <a:pt x="193" y="3"/>
                  </a:cubicBezTo>
                  <a:cubicBezTo>
                    <a:pt x="193" y="4"/>
                    <a:pt x="193" y="4"/>
                    <a:pt x="193" y="4"/>
                  </a:cubicBezTo>
                  <a:cubicBezTo>
                    <a:pt x="192" y="4"/>
                    <a:pt x="192" y="5"/>
                    <a:pt x="193" y="5"/>
                  </a:cubicBezTo>
                  <a:cubicBezTo>
                    <a:pt x="193" y="5"/>
                    <a:pt x="193" y="5"/>
                    <a:pt x="193" y="5"/>
                  </a:cubicBezTo>
                  <a:cubicBezTo>
                    <a:pt x="194" y="5"/>
                    <a:pt x="194" y="5"/>
                    <a:pt x="194" y="5"/>
                  </a:cubicBezTo>
                  <a:cubicBezTo>
                    <a:pt x="194" y="5"/>
                    <a:pt x="194" y="5"/>
                    <a:pt x="194" y="5"/>
                  </a:cubicBezTo>
                  <a:cubicBezTo>
                    <a:pt x="194" y="6"/>
                    <a:pt x="194" y="6"/>
                    <a:pt x="193" y="6"/>
                  </a:cubicBezTo>
                  <a:cubicBezTo>
                    <a:pt x="193" y="6"/>
                    <a:pt x="192" y="6"/>
                    <a:pt x="192" y="6"/>
                  </a:cubicBezTo>
                  <a:cubicBezTo>
                    <a:pt x="192" y="6"/>
                    <a:pt x="192" y="6"/>
                    <a:pt x="191" y="5"/>
                  </a:cubicBezTo>
                  <a:cubicBezTo>
                    <a:pt x="191" y="5"/>
                    <a:pt x="191" y="5"/>
                    <a:pt x="191" y="5"/>
                  </a:cubicBezTo>
                  <a:cubicBezTo>
                    <a:pt x="191" y="5"/>
                    <a:pt x="191" y="5"/>
                    <a:pt x="191" y="5"/>
                  </a:cubicBezTo>
                  <a:cubicBezTo>
                    <a:pt x="191" y="6"/>
                    <a:pt x="191" y="6"/>
                    <a:pt x="191" y="5"/>
                  </a:cubicBezTo>
                  <a:cubicBezTo>
                    <a:pt x="191" y="5"/>
                    <a:pt x="191" y="6"/>
                    <a:pt x="191" y="6"/>
                  </a:cubicBezTo>
                  <a:cubicBezTo>
                    <a:pt x="191" y="6"/>
                    <a:pt x="190" y="6"/>
                    <a:pt x="190" y="6"/>
                  </a:cubicBezTo>
                  <a:cubicBezTo>
                    <a:pt x="190" y="6"/>
                    <a:pt x="189" y="5"/>
                    <a:pt x="189" y="6"/>
                  </a:cubicBezTo>
                  <a:cubicBezTo>
                    <a:pt x="189" y="6"/>
                    <a:pt x="189" y="6"/>
                    <a:pt x="188" y="6"/>
                  </a:cubicBezTo>
                  <a:cubicBezTo>
                    <a:pt x="188" y="6"/>
                    <a:pt x="188" y="6"/>
                    <a:pt x="188" y="6"/>
                  </a:cubicBezTo>
                  <a:cubicBezTo>
                    <a:pt x="188" y="6"/>
                    <a:pt x="188" y="7"/>
                    <a:pt x="188" y="7"/>
                  </a:cubicBezTo>
                  <a:cubicBezTo>
                    <a:pt x="188" y="7"/>
                    <a:pt x="187" y="7"/>
                    <a:pt x="187" y="7"/>
                  </a:cubicBezTo>
                  <a:cubicBezTo>
                    <a:pt x="187" y="7"/>
                    <a:pt x="186" y="7"/>
                    <a:pt x="186" y="6"/>
                  </a:cubicBezTo>
                  <a:cubicBezTo>
                    <a:pt x="186" y="6"/>
                    <a:pt x="186" y="6"/>
                    <a:pt x="185" y="5"/>
                  </a:cubicBezTo>
                  <a:cubicBezTo>
                    <a:pt x="185" y="5"/>
                    <a:pt x="185" y="5"/>
                    <a:pt x="185" y="6"/>
                  </a:cubicBezTo>
                  <a:cubicBezTo>
                    <a:pt x="185" y="6"/>
                    <a:pt x="185" y="6"/>
                    <a:pt x="185" y="6"/>
                  </a:cubicBezTo>
                  <a:cubicBezTo>
                    <a:pt x="185" y="6"/>
                    <a:pt x="185" y="6"/>
                    <a:pt x="185" y="6"/>
                  </a:cubicBezTo>
                  <a:cubicBezTo>
                    <a:pt x="185" y="6"/>
                    <a:pt x="184" y="6"/>
                    <a:pt x="184" y="5"/>
                  </a:cubicBezTo>
                  <a:cubicBezTo>
                    <a:pt x="184" y="5"/>
                    <a:pt x="184" y="5"/>
                    <a:pt x="184" y="5"/>
                  </a:cubicBezTo>
                  <a:cubicBezTo>
                    <a:pt x="184" y="4"/>
                    <a:pt x="185" y="4"/>
                    <a:pt x="185" y="4"/>
                  </a:cubicBezTo>
                  <a:cubicBezTo>
                    <a:pt x="185" y="4"/>
                    <a:pt x="185" y="4"/>
                    <a:pt x="185" y="4"/>
                  </a:cubicBezTo>
                  <a:cubicBezTo>
                    <a:pt x="185" y="5"/>
                    <a:pt x="186" y="4"/>
                    <a:pt x="186" y="4"/>
                  </a:cubicBezTo>
                  <a:cubicBezTo>
                    <a:pt x="186" y="4"/>
                    <a:pt x="186" y="4"/>
                    <a:pt x="186" y="3"/>
                  </a:cubicBezTo>
                  <a:cubicBezTo>
                    <a:pt x="186" y="3"/>
                    <a:pt x="185" y="3"/>
                    <a:pt x="185" y="3"/>
                  </a:cubicBezTo>
                  <a:cubicBezTo>
                    <a:pt x="185" y="2"/>
                    <a:pt x="185" y="2"/>
                    <a:pt x="184" y="2"/>
                  </a:cubicBezTo>
                  <a:cubicBezTo>
                    <a:pt x="184" y="2"/>
                    <a:pt x="184" y="2"/>
                    <a:pt x="184" y="2"/>
                  </a:cubicBezTo>
                  <a:cubicBezTo>
                    <a:pt x="184" y="2"/>
                    <a:pt x="183" y="3"/>
                    <a:pt x="183" y="3"/>
                  </a:cubicBezTo>
                  <a:cubicBezTo>
                    <a:pt x="183" y="3"/>
                    <a:pt x="184" y="3"/>
                    <a:pt x="184" y="3"/>
                  </a:cubicBezTo>
                  <a:cubicBezTo>
                    <a:pt x="184" y="3"/>
                    <a:pt x="184" y="3"/>
                    <a:pt x="184" y="3"/>
                  </a:cubicBezTo>
                  <a:cubicBezTo>
                    <a:pt x="185" y="3"/>
                    <a:pt x="185" y="3"/>
                    <a:pt x="185" y="3"/>
                  </a:cubicBezTo>
                  <a:cubicBezTo>
                    <a:pt x="185" y="3"/>
                    <a:pt x="185" y="3"/>
                    <a:pt x="185" y="4"/>
                  </a:cubicBezTo>
                  <a:cubicBezTo>
                    <a:pt x="184" y="4"/>
                    <a:pt x="184" y="4"/>
                    <a:pt x="184" y="4"/>
                  </a:cubicBezTo>
                  <a:cubicBezTo>
                    <a:pt x="183" y="4"/>
                    <a:pt x="183" y="5"/>
                    <a:pt x="184" y="5"/>
                  </a:cubicBezTo>
                  <a:cubicBezTo>
                    <a:pt x="184" y="6"/>
                    <a:pt x="184" y="5"/>
                    <a:pt x="184" y="5"/>
                  </a:cubicBezTo>
                  <a:cubicBezTo>
                    <a:pt x="184" y="6"/>
                    <a:pt x="184" y="6"/>
                    <a:pt x="184" y="6"/>
                  </a:cubicBezTo>
                  <a:cubicBezTo>
                    <a:pt x="184" y="6"/>
                    <a:pt x="184" y="6"/>
                    <a:pt x="184" y="6"/>
                  </a:cubicBezTo>
                  <a:cubicBezTo>
                    <a:pt x="183" y="6"/>
                    <a:pt x="183" y="7"/>
                    <a:pt x="182" y="7"/>
                  </a:cubicBezTo>
                  <a:cubicBezTo>
                    <a:pt x="182" y="7"/>
                    <a:pt x="182" y="7"/>
                    <a:pt x="182" y="7"/>
                  </a:cubicBezTo>
                  <a:cubicBezTo>
                    <a:pt x="181" y="7"/>
                    <a:pt x="181" y="7"/>
                    <a:pt x="181" y="7"/>
                  </a:cubicBezTo>
                  <a:cubicBezTo>
                    <a:pt x="180" y="7"/>
                    <a:pt x="180" y="7"/>
                    <a:pt x="180" y="7"/>
                  </a:cubicBezTo>
                  <a:cubicBezTo>
                    <a:pt x="179" y="7"/>
                    <a:pt x="179" y="7"/>
                    <a:pt x="179" y="7"/>
                  </a:cubicBezTo>
                  <a:cubicBezTo>
                    <a:pt x="179" y="7"/>
                    <a:pt x="179" y="7"/>
                    <a:pt x="179" y="7"/>
                  </a:cubicBezTo>
                  <a:cubicBezTo>
                    <a:pt x="178" y="7"/>
                    <a:pt x="178" y="7"/>
                    <a:pt x="178" y="7"/>
                  </a:cubicBezTo>
                  <a:cubicBezTo>
                    <a:pt x="178" y="6"/>
                    <a:pt x="178" y="6"/>
                    <a:pt x="178" y="6"/>
                  </a:cubicBezTo>
                  <a:cubicBezTo>
                    <a:pt x="178" y="6"/>
                    <a:pt x="177" y="6"/>
                    <a:pt x="177" y="6"/>
                  </a:cubicBezTo>
                  <a:cubicBezTo>
                    <a:pt x="177" y="6"/>
                    <a:pt x="178" y="6"/>
                    <a:pt x="178" y="6"/>
                  </a:cubicBezTo>
                  <a:cubicBezTo>
                    <a:pt x="178" y="6"/>
                    <a:pt x="178" y="6"/>
                    <a:pt x="178" y="6"/>
                  </a:cubicBezTo>
                  <a:cubicBezTo>
                    <a:pt x="177" y="7"/>
                    <a:pt x="176" y="7"/>
                    <a:pt x="175" y="7"/>
                  </a:cubicBezTo>
                  <a:cubicBezTo>
                    <a:pt x="175" y="7"/>
                    <a:pt x="174" y="7"/>
                    <a:pt x="174" y="6"/>
                  </a:cubicBezTo>
                  <a:cubicBezTo>
                    <a:pt x="174" y="6"/>
                    <a:pt x="174" y="6"/>
                    <a:pt x="174" y="6"/>
                  </a:cubicBezTo>
                  <a:cubicBezTo>
                    <a:pt x="174" y="6"/>
                    <a:pt x="174" y="6"/>
                    <a:pt x="174" y="6"/>
                  </a:cubicBezTo>
                  <a:cubicBezTo>
                    <a:pt x="174" y="6"/>
                    <a:pt x="174" y="7"/>
                    <a:pt x="174" y="7"/>
                  </a:cubicBezTo>
                  <a:cubicBezTo>
                    <a:pt x="173" y="7"/>
                    <a:pt x="172" y="6"/>
                    <a:pt x="171" y="7"/>
                  </a:cubicBezTo>
                  <a:cubicBezTo>
                    <a:pt x="171" y="7"/>
                    <a:pt x="171" y="6"/>
                    <a:pt x="170" y="6"/>
                  </a:cubicBezTo>
                  <a:cubicBezTo>
                    <a:pt x="170" y="6"/>
                    <a:pt x="169" y="6"/>
                    <a:pt x="169" y="6"/>
                  </a:cubicBezTo>
                  <a:cubicBezTo>
                    <a:pt x="169" y="6"/>
                    <a:pt x="169" y="6"/>
                    <a:pt x="169" y="6"/>
                  </a:cubicBezTo>
                  <a:cubicBezTo>
                    <a:pt x="169" y="6"/>
                    <a:pt x="168" y="6"/>
                    <a:pt x="168" y="6"/>
                  </a:cubicBezTo>
                  <a:cubicBezTo>
                    <a:pt x="168" y="7"/>
                    <a:pt x="168" y="7"/>
                    <a:pt x="168" y="6"/>
                  </a:cubicBezTo>
                  <a:cubicBezTo>
                    <a:pt x="167" y="6"/>
                    <a:pt x="167" y="5"/>
                    <a:pt x="166" y="5"/>
                  </a:cubicBezTo>
                  <a:cubicBezTo>
                    <a:pt x="166" y="5"/>
                    <a:pt x="166" y="5"/>
                    <a:pt x="166" y="5"/>
                  </a:cubicBezTo>
                  <a:cubicBezTo>
                    <a:pt x="166" y="5"/>
                    <a:pt x="166" y="6"/>
                    <a:pt x="166" y="6"/>
                  </a:cubicBezTo>
                  <a:cubicBezTo>
                    <a:pt x="166" y="6"/>
                    <a:pt x="166" y="6"/>
                    <a:pt x="166" y="6"/>
                  </a:cubicBezTo>
                  <a:cubicBezTo>
                    <a:pt x="166" y="6"/>
                    <a:pt x="166" y="7"/>
                    <a:pt x="166" y="7"/>
                  </a:cubicBezTo>
                  <a:cubicBezTo>
                    <a:pt x="166" y="7"/>
                    <a:pt x="166" y="7"/>
                    <a:pt x="165" y="7"/>
                  </a:cubicBezTo>
                  <a:cubicBezTo>
                    <a:pt x="165" y="7"/>
                    <a:pt x="164" y="7"/>
                    <a:pt x="164" y="6"/>
                  </a:cubicBezTo>
                  <a:cubicBezTo>
                    <a:pt x="164" y="6"/>
                    <a:pt x="164" y="6"/>
                    <a:pt x="165" y="6"/>
                  </a:cubicBezTo>
                  <a:cubicBezTo>
                    <a:pt x="165" y="6"/>
                    <a:pt x="165" y="6"/>
                    <a:pt x="166" y="6"/>
                  </a:cubicBezTo>
                  <a:cubicBezTo>
                    <a:pt x="165" y="6"/>
                    <a:pt x="165" y="6"/>
                    <a:pt x="165" y="6"/>
                  </a:cubicBezTo>
                  <a:cubicBezTo>
                    <a:pt x="165" y="6"/>
                    <a:pt x="165" y="5"/>
                    <a:pt x="165" y="5"/>
                  </a:cubicBezTo>
                  <a:cubicBezTo>
                    <a:pt x="164" y="5"/>
                    <a:pt x="163" y="5"/>
                    <a:pt x="163" y="4"/>
                  </a:cubicBezTo>
                  <a:cubicBezTo>
                    <a:pt x="163" y="4"/>
                    <a:pt x="163" y="4"/>
                    <a:pt x="163" y="4"/>
                  </a:cubicBezTo>
                  <a:cubicBezTo>
                    <a:pt x="162" y="4"/>
                    <a:pt x="162" y="4"/>
                    <a:pt x="162" y="4"/>
                  </a:cubicBezTo>
                  <a:cubicBezTo>
                    <a:pt x="162" y="4"/>
                    <a:pt x="162" y="5"/>
                    <a:pt x="162" y="5"/>
                  </a:cubicBezTo>
                  <a:cubicBezTo>
                    <a:pt x="162" y="5"/>
                    <a:pt x="163" y="5"/>
                    <a:pt x="163" y="5"/>
                  </a:cubicBezTo>
                  <a:cubicBezTo>
                    <a:pt x="163" y="6"/>
                    <a:pt x="163" y="6"/>
                    <a:pt x="163" y="6"/>
                  </a:cubicBezTo>
                  <a:cubicBezTo>
                    <a:pt x="163" y="6"/>
                    <a:pt x="162" y="6"/>
                    <a:pt x="162" y="7"/>
                  </a:cubicBezTo>
                  <a:cubicBezTo>
                    <a:pt x="162" y="7"/>
                    <a:pt x="162" y="7"/>
                    <a:pt x="162" y="7"/>
                  </a:cubicBezTo>
                  <a:cubicBezTo>
                    <a:pt x="161" y="7"/>
                    <a:pt x="161" y="7"/>
                    <a:pt x="160" y="7"/>
                  </a:cubicBezTo>
                  <a:cubicBezTo>
                    <a:pt x="159" y="7"/>
                    <a:pt x="159" y="7"/>
                    <a:pt x="158" y="7"/>
                  </a:cubicBezTo>
                  <a:cubicBezTo>
                    <a:pt x="158" y="6"/>
                    <a:pt x="157" y="7"/>
                    <a:pt x="157" y="7"/>
                  </a:cubicBezTo>
                  <a:cubicBezTo>
                    <a:pt x="157" y="7"/>
                    <a:pt x="157" y="7"/>
                    <a:pt x="157" y="7"/>
                  </a:cubicBezTo>
                  <a:cubicBezTo>
                    <a:pt x="157" y="7"/>
                    <a:pt x="156" y="6"/>
                    <a:pt x="156" y="7"/>
                  </a:cubicBezTo>
                  <a:cubicBezTo>
                    <a:pt x="156" y="7"/>
                    <a:pt x="156" y="7"/>
                    <a:pt x="155" y="7"/>
                  </a:cubicBezTo>
                  <a:cubicBezTo>
                    <a:pt x="155" y="7"/>
                    <a:pt x="155" y="7"/>
                    <a:pt x="155" y="6"/>
                  </a:cubicBezTo>
                  <a:cubicBezTo>
                    <a:pt x="154" y="6"/>
                    <a:pt x="154" y="6"/>
                    <a:pt x="154" y="7"/>
                  </a:cubicBezTo>
                  <a:cubicBezTo>
                    <a:pt x="154" y="7"/>
                    <a:pt x="154" y="7"/>
                    <a:pt x="153" y="7"/>
                  </a:cubicBezTo>
                  <a:cubicBezTo>
                    <a:pt x="153" y="7"/>
                    <a:pt x="152" y="7"/>
                    <a:pt x="151" y="6"/>
                  </a:cubicBezTo>
                  <a:cubicBezTo>
                    <a:pt x="151" y="6"/>
                    <a:pt x="151" y="6"/>
                    <a:pt x="151" y="6"/>
                  </a:cubicBezTo>
                  <a:cubicBezTo>
                    <a:pt x="150" y="6"/>
                    <a:pt x="149" y="6"/>
                    <a:pt x="149" y="6"/>
                  </a:cubicBezTo>
                  <a:cubicBezTo>
                    <a:pt x="148" y="6"/>
                    <a:pt x="148" y="6"/>
                    <a:pt x="148" y="6"/>
                  </a:cubicBezTo>
                  <a:cubicBezTo>
                    <a:pt x="148" y="6"/>
                    <a:pt x="148" y="6"/>
                    <a:pt x="148" y="7"/>
                  </a:cubicBezTo>
                  <a:cubicBezTo>
                    <a:pt x="147" y="7"/>
                    <a:pt x="147" y="7"/>
                    <a:pt x="146" y="7"/>
                  </a:cubicBezTo>
                  <a:cubicBezTo>
                    <a:pt x="146" y="7"/>
                    <a:pt x="145" y="7"/>
                    <a:pt x="145" y="7"/>
                  </a:cubicBezTo>
                  <a:cubicBezTo>
                    <a:pt x="145" y="7"/>
                    <a:pt x="144" y="7"/>
                    <a:pt x="144" y="6"/>
                  </a:cubicBezTo>
                  <a:cubicBezTo>
                    <a:pt x="144" y="6"/>
                    <a:pt x="143" y="6"/>
                    <a:pt x="143" y="6"/>
                  </a:cubicBezTo>
                  <a:cubicBezTo>
                    <a:pt x="143" y="6"/>
                    <a:pt x="143" y="6"/>
                    <a:pt x="143" y="6"/>
                  </a:cubicBezTo>
                  <a:cubicBezTo>
                    <a:pt x="143" y="6"/>
                    <a:pt x="143" y="5"/>
                    <a:pt x="143" y="5"/>
                  </a:cubicBezTo>
                  <a:cubicBezTo>
                    <a:pt x="142" y="5"/>
                    <a:pt x="142" y="5"/>
                    <a:pt x="142" y="5"/>
                  </a:cubicBezTo>
                  <a:cubicBezTo>
                    <a:pt x="142" y="5"/>
                    <a:pt x="142" y="5"/>
                    <a:pt x="142" y="5"/>
                  </a:cubicBezTo>
                  <a:cubicBezTo>
                    <a:pt x="142" y="5"/>
                    <a:pt x="142" y="6"/>
                    <a:pt x="142" y="6"/>
                  </a:cubicBezTo>
                  <a:cubicBezTo>
                    <a:pt x="142" y="6"/>
                    <a:pt x="143" y="6"/>
                    <a:pt x="143" y="6"/>
                  </a:cubicBezTo>
                  <a:cubicBezTo>
                    <a:pt x="143" y="6"/>
                    <a:pt x="142" y="6"/>
                    <a:pt x="142" y="6"/>
                  </a:cubicBezTo>
                  <a:cubicBezTo>
                    <a:pt x="142" y="6"/>
                    <a:pt x="141" y="6"/>
                    <a:pt x="141" y="7"/>
                  </a:cubicBezTo>
                  <a:cubicBezTo>
                    <a:pt x="141" y="7"/>
                    <a:pt x="140" y="7"/>
                    <a:pt x="140" y="7"/>
                  </a:cubicBezTo>
                  <a:cubicBezTo>
                    <a:pt x="139" y="7"/>
                    <a:pt x="139" y="6"/>
                    <a:pt x="138" y="7"/>
                  </a:cubicBezTo>
                  <a:cubicBezTo>
                    <a:pt x="138" y="7"/>
                    <a:pt x="138" y="7"/>
                    <a:pt x="137" y="7"/>
                  </a:cubicBezTo>
                  <a:cubicBezTo>
                    <a:pt x="137" y="7"/>
                    <a:pt x="136" y="7"/>
                    <a:pt x="136" y="7"/>
                  </a:cubicBezTo>
                  <a:cubicBezTo>
                    <a:pt x="136" y="7"/>
                    <a:pt x="135" y="7"/>
                    <a:pt x="135" y="7"/>
                  </a:cubicBezTo>
                  <a:cubicBezTo>
                    <a:pt x="134" y="7"/>
                    <a:pt x="134" y="7"/>
                    <a:pt x="133" y="6"/>
                  </a:cubicBezTo>
                  <a:cubicBezTo>
                    <a:pt x="132" y="6"/>
                    <a:pt x="132" y="6"/>
                    <a:pt x="132" y="6"/>
                  </a:cubicBezTo>
                  <a:cubicBezTo>
                    <a:pt x="131" y="6"/>
                    <a:pt x="131" y="6"/>
                    <a:pt x="131" y="6"/>
                  </a:cubicBezTo>
                  <a:cubicBezTo>
                    <a:pt x="130" y="7"/>
                    <a:pt x="130" y="6"/>
                    <a:pt x="129" y="7"/>
                  </a:cubicBezTo>
                  <a:cubicBezTo>
                    <a:pt x="128" y="7"/>
                    <a:pt x="128" y="7"/>
                    <a:pt x="127" y="7"/>
                  </a:cubicBezTo>
                  <a:cubicBezTo>
                    <a:pt x="127" y="6"/>
                    <a:pt x="127" y="6"/>
                    <a:pt x="126" y="6"/>
                  </a:cubicBezTo>
                  <a:cubicBezTo>
                    <a:pt x="126" y="7"/>
                    <a:pt x="126" y="7"/>
                    <a:pt x="125" y="7"/>
                  </a:cubicBezTo>
                  <a:cubicBezTo>
                    <a:pt x="125" y="7"/>
                    <a:pt x="124" y="7"/>
                    <a:pt x="123" y="7"/>
                  </a:cubicBezTo>
                  <a:cubicBezTo>
                    <a:pt x="123" y="7"/>
                    <a:pt x="123" y="7"/>
                    <a:pt x="123" y="7"/>
                  </a:cubicBezTo>
                  <a:cubicBezTo>
                    <a:pt x="123" y="7"/>
                    <a:pt x="122" y="7"/>
                    <a:pt x="122" y="6"/>
                  </a:cubicBezTo>
                  <a:cubicBezTo>
                    <a:pt x="122" y="7"/>
                    <a:pt x="122" y="7"/>
                    <a:pt x="122" y="7"/>
                  </a:cubicBezTo>
                  <a:cubicBezTo>
                    <a:pt x="122" y="7"/>
                    <a:pt x="121" y="7"/>
                    <a:pt x="121" y="7"/>
                  </a:cubicBezTo>
                  <a:cubicBezTo>
                    <a:pt x="121" y="7"/>
                    <a:pt x="120" y="7"/>
                    <a:pt x="120" y="7"/>
                  </a:cubicBezTo>
                  <a:cubicBezTo>
                    <a:pt x="120" y="7"/>
                    <a:pt x="119" y="7"/>
                    <a:pt x="119" y="7"/>
                  </a:cubicBezTo>
                  <a:cubicBezTo>
                    <a:pt x="119" y="7"/>
                    <a:pt x="119" y="7"/>
                    <a:pt x="119" y="7"/>
                  </a:cubicBezTo>
                  <a:cubicBezTo>
                    <a:pt x="119" y="7"/>
                    <a:pt x="119" y="7"/>
                    <a:pt x="119" y="6"/>
                  </a:cubicBezTo>
                  <a:cubicBezTo>
                    <a:pt x="119" y="6"/>
                    <a:pt x="119" y="6"/>
                    <a:pt x="119" y="6"/>
                  </a:cubicBezTo>
                  <a:cubicBezTo>
                    <a:pt x="119" y="6"/>
                    <a:pt x="120" y="6"/>
                    <a:pt x="120" y="6"/>
                  </a:cubicBezTo>
                  <a:cubicBezTo>
                    <a:pt x="120" y="6"/>
                    <a:pt x="120" y="6"/>
                    <a:pt x="121" y="6"/>
                  </a:cubicBezTo>
                  <a:cubicBezTo>
                    <a:pt x="121" y="6"/>
                    <a:pt x="121" y="6"/>
                    <a:pt x="121" y="6"/>
                  </a:cubicBezTo>
                  <a:cubicBezTo>
                    <a:pt x="122" y="6"/>
                    <a:pt x="122" y="6"/>
                    <a:pt x="122" y="5"/>
                  </a:cubicBezTo>
                  <a:cubicBezTo>
                    <a:pt x="122" y="5"/>
                    <a:pt x="122" y="5"/>
                    <a:pt x="122" y="4"/>
                  </a:cubicBezTo>
                  <a:cubicBezTo>
                    <a:pt x="122" y="4"/>
                    <a:pt x="121" y="4"/>
                    <a:pt x="121" y="4"/>
                  </a:cubicBezTo>
                  <a:cubicBezTo>
                    <a:pt x="121" y="4"/>
                    <a:pt x="121" y="5"/>
                    <a:pt x="121" y="5"/>
                  </a:cubicBezTo>
                  <a:cubicBezTo>
                    <a:pt x="121" y="5"/>
                    <a:pt x="120" y="5"/>
                    <a:pt x="120" y="5"/>
                  </a:cubicBezTo>
                  <a:cubicBezTo>
                    <a:pt x="120" y="5"/>
                    <a:pt x="120" y="4"/>
                    <a:pt x="120" y="4"/>
                  </a:cubicBezTo>
                  <a:cubicBezTo>
                    <a:pt x="120" y="4"/>
                    <a:pt x="120" y="4"/>
                    <a:pt x="120" y="4"/>
                  </a:cubicBezTo>
                  <a:cubicBezTo>
                    <a:pt x="119" y="4"/>
                    <a:pt x="119" y="4"/>
                    <a:pt x="118" y="4"/>
                  </a:cubicBezTo>
                  <a:cubicBezTo>
                    <a:pt x="118" y="4"/>
                    <a:pt x="118" y="4"/>
                    <a:pt x="118" y="4"/>
                  </a:cubicBezTo>
                  <a:cubicBezTo>
                    <a:pt x="118" y="4"/>
                    <a:pt x="118" y="4"/>
                    <a:pt x="118" y="4"/>
                  </a:cubicBezTo>
                  <a:cubicBezTo>
                    <a:pt x="118" y="4"/>
                    <a:pt x="118" y="4"/>
                    <a:pt x="118" y="4"/>
                  </a:cubicBezTo>
                  <a:cubicBezTo>
                    <a:pt x="119" y="4"/>
                    <a:pt x="119" y="5"/>
                    <a:pt x="119" y="5"/>
                  </a:cubicBezTo>
                  <a:cubicBezTo>
                    <a:pt x="119" y="5"/>
                    <a:pt x="119" y="5"/>
                    <a:pt x="119" y="5"/>
                  </a:cubicBezTo>
                  <a:cubicBezTo>
                    <a:pt x="119" y="5"/>
                    <a:pt x="118" y="5"/>
                    <a:pt x="118" y="5"/>
                  </a:cubicBezTo>
                  <a:cubicBezTo>
                    <a:pt x="118" y="5"/>
                    <a:pt x="118" y="5"/>
                    <a:pt x="118" y="6"/>
                  </a:cubicBezTo>
                  <a:cubicBezTo>
                    <a:pt x="118" y="6"/>
                    <a:pt x="117" y="6"/>
                    <a:pt x="117" y="6"/>
                  </a:cubicBezTo>
                  <a:cubicBezTo>
                    <a:pt x="117" y="6"/>
                    <a:pt x="116" y="6"/>
                    <a:pt x="116" y="6"/>
                  </a:cubicBezTo>
                  <a:cubicBezTo>
                    <a:pt x="115" y="6"/>
                    <a:pt x="115" y="5"/>
                    <a:pt x="114" y="5"/>
                  </a:cubicBezTo>
                  <a:cubicBezTo>
                    <a:pt x="114" y="5"/>
                    <a:pt x="114" y="5"/>
                    <a:pt x="114" y="5"/>
                  </a:cubicBezTo>
                  <a:cubicBezTo>
                    <a:pt x="113" y="5"/>
                    <a:pt x="113" y="5"/>
                    <a:pt x="113" y="5"/>
                  </a:cubicBezTo>
                  <a:cubicBezTo>
                    <a:pt x="113" y="5"/>
                    <a:pt x="113" y="5"/>
                    <a:pt x="113" y="5"/>
                  </a:cubicBezTo>
                  <a:cubicBezTo>
                    <a:pt x="113" y="6"/>
                    <a:pt x="113" y="6"/>
                    <a:pt x="114" y="6"/>
                  </a:cubicBezTo>
                  <a:cubicBezTo>
                    <a:pt x="114" y="6"/>
                    <a:pt x="114" y="7"/>
                    <a:pt x="114" y="7"/>
                  </a:cubicBezTo>
                  <a:cubicBezTo>
                    <a:pt x="114" y="7"/>
                    <a:pt x="114" y="7"/>
                    <a:pt x="114" y="7"/>
                  </a:cubicBezTo>
                  <a:cubicBezTo>
                    <a:pt x="114" y="7"/>
                    <a:pt x="114" y="7"/>
                    <a:pt x="113" y="7"/>
                  </a:cubicBezTo>
                  <a:cubicBezTo>
                    <a:pt x="113" y="7"/>
                    <a:pt x="112" y="7"/>
                    <a:pt x="111" y="7"/>
                  </a:cubicBezTo>
                  <a:cubicBezTo>
                    <a:pt x="111" y="7"/>
                    <a:pt x="110" y="6"/>
                    <a:pt x="110" y="6"/>
                  </a:cubicBezTo>
                  <a:cubicBezTo>
                    <a:pt x="110" y="6"/>
                    <a:pt x="109" y="6"/>
                    <a:pt x="109" y="7"/>
                  </a:cubicBezTo>
                  <a:cubicBezTo>
                    <a:pt x="108" y="7"/>
                    <a:pt x="108" y="7"/>
                    <a:pt x="108" y="7"/>
                  </a:cubicBezTo>
                  <a:cubicBezTo>
                    <a:pt x="107" y="7"/>
                    <a:pt x="106" y="7"/>
                    <a:pt x="106" y="6"/>
                  </a:cubicBezTo>
                  <a:cubicBezTo>
                    <a:pt x="106" y="6"/>
                    <a:pt x="105" y="6"/>
                    <a:pt x="105" y="6"/>
                  </a:cubicBezTo>
                  <a:cubicBezTo>
                    <a:pt x="105" y="6"/>
                    <a:pt x="104" y="6"/>
                    <a:pt x="103" y="6"/>
                  </a:cubicBezTo>
                  <a:cubicBezTo>
                    <a:pt x="103" y="6"/>
                    <a:pt x="103" y="6"/>
                    <a:pt x="103" y="6"/>
                  </a:cubicBezTo>
                  <a:cubicBezTo>
                    <a:pt x="104" y="6"/>
                    <a:pt x="103" y="7"/>
                    <a:pt x="103" y="7"/>
                  </a:cubicBezTo>
                  <a:cubicBezTo>
                    <a:pt x="102" y="7"/>
                    <a:pt x="102" y="7"/>
                    <a:pt x="101" y="7"/>
                  </a:cubicBezTo>
                  <a:cubicBezTo>
                    <a:pt x="100" y="7"/>
                    <a:pt x="100" y="7"/>
                    <a:pt x="100" y="7"/>
                  </a:cubicBezTo>
                  <a:cubicBezTo>
                    <a:pt x="99" y="7"/>
                    <a:pt x="99" y="6"/>
                    <a:pt x="98" y="6"/>
                  </a:cubicBezTo>
                  <a:cubicBezTo>
                    <a:pt x="98" y="6"/>
                    <a:pt x="98" y="6"/>
                    <a:pt x="98" y="6"/>
                  </a:cubicBezTo>
                  <a:cubicBezTo>
                    <a:pt x="97" y="6"/>
                    <a:pt x="97" y="6"/>
                    <a:pt x="97" y="6"/>
                  </a:cubicBezTo>
                  <a:cubicBezTo>
                    <a:pt x="97" y="6"/>
                    <a:pt x="97" y="6"/>
                    <a:pt x="97" y="6"/>
                  </a:cubicBezTo>
                  <a:cubicBezTo>
                    <a:pt x="97" y="6"/>
                    <a:pt x="97" y="6"/>
                    <a:pt x="97" y="6"/>
                  </a:cubicBezTo>
                  <a:cubicBezTo>
                    <a:pt x="97" y="6"/>
                    <a:pt x="97" y="6"/>
                    <a:pt x="97" y="6"/>
                  </a:cubicBezTo>
                  <a:cubicBezTo>
                    <a:pt x="97" y="7"/>
                    <a:pt x="96" y="7"/>
                    <a:pt x="95" y="7"/>
                  </a:cubicBezTo>
                  <a:cubicBezTo>
                    <a:pt x="95" y="7"/>
                    <a:pt x="95" y="7"/>
                    <a:pt x="95" y="7"/>
                  </a:cubicBezTo>
                  <a:cubicBezTo>
                    <a:pt x="95" y="6"/>
                    <a:pt x="95" y="6"/>
                    <a:pt x="95" y="6"/>
                  </a:cubicBezTo>
                  <a:cubicBezTo>
                    <a:pt x="95" y="6"/>
                    <a:pt x="95" y="5"/>
                    <a:pt x="95" y="5"/>
                  </a:cubicBezTo>
                  <a:cubicBezTo>
                    <a:pt x="95" y="5"/>
                    <a:pt x="95" y="5"/>
                    <a:pt x="95" y="5"/>
                  </a:cubicBezTo>
                  <a:cubicBezTo>
                    <a:pt x="95" y="5"/>
                    <a:pt x="95" y="5"/>
                    <a:pt x="95" y="5"/>
                  </a:cubicBezTo>
                  <a:cubicBezTo>
                    <a:pt x="95" y="6"/>
                    <a:pt x="94" y="6"/>
                    <a:pt x="94" y="6"/>
                  </a:cubicBezTo>
                  <a:cubicBezTo>
                    <a:pt x="94" y="7"/>
                    <a:pt x="94" y="7"/>
                    <a:pt x="94" y="7"/>
                  </a:cubicBezTo>
                  <a:cubicBezTo>
                    <a:pt x="93" y="6"/>
                    <a:pt x="93" y="6"/>
                    <a:pt x="92" y="7"/>
                  </a:cubicBezTo>
                  <a:cubicBezTo>
                    <a:pt x="92" y="7"/>
                    <a:pt x="92" y="7"/>
                    <a:pt x="92" y="7"/>
                  </a:cubicBezTo>
                  <a:cubicBezTo>
                    <a:pt x="91" y="7"/>
                    <a:pt x="91" y="7"/>
                    <a:pt x="91" y="7"/>
                  </a:cubicBezTo>
                  <a:cubicBezTo>
                    <a:pt x="90" y="7"/>
                    <a:pt x="90" y="7"/>
                    <a:pt x="89" y="7"/>
                  </a:cubicBezTo>
                  <a:cubicBezTo>
                    <a:pt x="88" y="7"/>
                    <a:pt x="86" y="7"/>
                    <a:pt x="85" y="7"/>
                  </a:cubicBezTo>
                  <a:cubicBezTo>
                    <a:pt x="84" y="7"/>
                    <a:pt x="84" y="7"/>
                    <a:pt x="84" y="7"/>
                  </a:cubicBezTo>
                  <a:cubicBezTo>
                    <a:pt x="83" y="7"/>
                    <a:pt x="82" y="7"/>
                    <a:pt x="82" y="7"/>
                  </a:cubicBezTo>
                  <a:cubicBezTo>
                    <a:pt x="82" y="7"/>
                    <a:pt x="81" y="7"/>
                    <a:pt x="81" y="7"/>
                  </a:cubicBezTo>
                  <a:cubicBezTo>
                    <a:pt x="80" y="7"/>
                    <a:pt x="80" y="7"/>
                    <a:pt x="80" y="7"/>
                  </a:cubicBezTo>
                  <a:cubicBezTo>
                    <a:pt x="80" y="7"/>
                    <a:pt x="79" y="7"/>
                    <a:pt x="79" y="7"/>
                  </a:cubicBezTo>
                  <a:cubicBezTo>
                    <a:pt x="79" y="7"/>
                    <a:pt x="78" y="7"/>
                    <a:pt x="77" y="7"/>
                  </a:cubicBezTo>
                  <a:cubicBezTo>
                    <a:pt x="76" y="7"/>
                    <a:pt x="75" y="7"/>
                    <a:pt x="74" y="7"/>
                  </a:cubicBezTo>
                  <a:cubicBezTo>
                    <a:pt x="73" y="7"/>
                    <a:pt x="73" y="7"/>
                    <a:pt x="72" y="7"/>
                  </a:cubicBezTo>
                  <a:cubicBezTo>
                    <a:pt x="71" y="7"/>
                    <a:pt x="71" y="7"/>
                    <a:pt x="70" y="7"/>
                  </a:cubicBezTo>
                  <a:cubicBezTo>
                    <a:pt x="70" y="7"/>
                    <a:pt x="69" y="7"/>
                    <a:pt x="69" y="7"/>
                  </a:cubicBezTo>
                  <a:cubicBezTo>
                    <a:pt x="69" y="7"/>
                    <a:pt x="69" y="7"/>
                    <a:pt x="69" y="7"/>
                  </a:cubicBezTo>
                  <a:cubicBezTo>
                    <a:pt x="68" y="7"/>
                    <a:pt x="68" y="7"/>
                    <a:pt x="68" y="7"/>
                  </a:cubicBezTo>
                  <a:cubicBezTo>
                    <a:pt x="68" y="7"/>
                    <a:pt x="67" y="6"/>
                    <a:pt x="67" y="6"/>
                  </a:cubicBezTo>
                  <a:cubicBezTo>
                    <a:pt x="67" y="6"/>
                    <a:pt x="67" y="6"/>
                    <a:pt x="67" y="6"/>
                  </a:cubicBezTo>
                  <a:cubicBezTo>
                    <a:pt x="67" y="7"/>
                    <a:pt x="67" y="7"/>
                    <a:pt x="66" y="7"/>
                  </a:cubicBezTo>
                  <a:cubicBezTo>
                    <a:pt x="66" y="7"/>
                    <a:pt x="65" y="7"/>
                    <a:pt x="64" y="7"/>
                  </a:cubicBezTo>
                  <a:cubicBezTo>
                    <a:pt x="63" y="7"/>
                    <a:pt x="63" y="7"/>
                    <a:pt x="63" y="7"/>
                  </a:cubicBezTo>
                  <a:cubicBezTo>
                    <a:pt x="62" y="7"/>
                    <a:pt x="61" y="7"/>
                    <a:pt x="60" y="6"/>
                  </a:cubicBezTo>
                  <a:cubicBezTo>
                    <a:pt x="60" y="6"/>
                    <a:pt x="60" y="6"/>
                    <a:pt x="60" y="6"/>
                  </a:cubicBezTo>
                  <a:cubicBezTo>
                    <a:pt x="60" y="6"/>
                    <a:pt x="60" y="7"/>
                    <a:pt x="59" y="7"/>
                  </a:cubicBezTo>
                  <a:cubicBezTo>
                    <a:pt x="59" y="7"/>
                    <a:pt x="59" y="7"/>
                    <a:pt x="58" y="7"/>
                  </a:cubicBezTo>
                  <a:cubicBezTo>
                    <a:pt x="58" y="7"/>
                    <a:pt x="57" y="7"/>
                    <a:pt x="56" y="7"/>
                  </a:cubicBezTo>
                  <a:cubicBezTo>
                    <a:pt x="54" y="7"/>
                    <a:pt x="53" y="7"/>
                    <a:pt x="51" y="7"/>
                  </a:cubicBezTo>
                  <a:cubicBezTo>
                    <a:pt x="51" y="7"/>
                    <a:pt x="50" y="7"/>
                    <a:pt x="49" y="8"/>
                  </a:cubicBezTo>
                  <a:cubicBezTo>
                    <a:pt x="49" y="8"/>
                    <a:pt x="49" y="8"/>
                    <a:pt x="49" y="7"/>
                  </a:cubicBezTo>
                  <a:cubicBezTo>
                    <a:pt x="48" y="7"/>
                    <a:pt x="48" y="7"/>
                    <a:pt x="47" y="7"/>
                  </a:cubicBezTo>
                  <a:cubicBezTo>
                    <a:pt x="47" y="7"/>
                    <a:pt x="47" y="7"/>
                    <a:pt x="46" y="7"/>
                  </a:cubicBezTo>
                  <a:cubicBezTo>
                    <a:pt x="46" y="7"/>
                    <a:pt x="45" y="7"/>
                    <a:pt x="45" y="7"/>
                  </a:cubicBezTo>
                  <a:cubicBezTo>
                    <a:pt x="45" y="7"/>
                    <a:pt x="44" y="7"/>
                    <a:pt x="44" y="7"/>
                  </a:cubicBezTo>
                  <a:cubicBezTo>
                    <a:pt x="43" y="7"/>
                    <a:pt x="42" y="8"/>
                    <a:pt x="41" y="7"/>
                  </a:cubicBezTo>
                  <a:cubicBezTo>
                    <a:pt x="41" y="7"/>
                    <a:pt x="41" y="7"/>
                    <a:pt x="40" y="7"/>
                  </a:cubicBezTo>
                  <a:cubicBezTo>
                    <a:pt x="40" y="8"/>
                    <a:pt x="39" y="8"/>
                    <a:pt x="38" y="7"/>
                  </a:cubicBezTo>
                  <a:cubicBezTo>
                    <a:pt x="37" y="7"/>
                    <a:pt x="36" y="7"/>
                    <a:pt x="35" y="7"/>
                  </a:cubicBezTo>
                  <a:cubicBezTo>
                    <a:pt x="34" y="7"/>
                    <a:pt x="34" y="7"/>
                    <a:pt x="33" y="7"/>
                  </a:cubicBezTo>
                  <a:cubicBezTo>
                    <a:pt x="33" y="7"/>
                    <a:pt x="33" y="7"/>
                    <a:pt x="33" y="7"/>
                  </a:cubicBezTo>
                  <a:cubicBezTo>
                    <a:pt x="32" y="7"/>
                    <a:pt x="32" y="7"/>
                    <a:pt x="32" y="7"/>
                  </a:cubicBezTo>
                  <a:cubicBezTo>
                    <a:pt x="31" y="7"/>
                    <a:pt x="31" y="7"/>
                    <a:pt x="31" y="7"/>
                  </a:cubicBezTo>
                  <a:cubicBezTo>
                    <a:pt x="31" y="7"/>
                    <a:pt x="31" y="7"/>
                    <a:pt x="30" y="7"/>
                  </a:cubicBezTo>
                  <a:cubicBezTo>
                    <a:pt x="30" y="7"/>
                    <a:pt x="29" y="7"/>
                    <a:pt x="29" y="7"/>
                  </a:cubicBezTo>
                  <a:cubicBezTo>
                    <a:pt x="28" y="7"/>
                    <a:pt x="26" y="7"/>
                    <a:pt x="25" y="7"/>
                  </a:cubicBezTo>
                  <a:cubicBezTo>
                    <a:pt x="25" y="7"/>
                    <a:pt x="24" y="7"/>
                    <a:pt x="23" y="7"/>
                  </a:cubicBezTo>
                  <a:cubicBezTo>
                    <a:pt x="22" y="7"/>
                    <a:pt x="20" y="7"/>
                    <a:pt x="18" y="7"/>
                  </a:cubicBezTo>
                  <a:cubicBezTo>
                    <a:pt x="18" y="7"/>
                    <a:pt x="18" y="7"/>
                    <a:pt x="17" y="7"/>
                  </a:cubicBezTo>
                  <a:cubicBezTo>
                    <a:pt x="17" y="7"/>
                    <a:pt x="16" y="7"/>
                    <a:pt x="16" y="7"/>
                  </a:cubicBezTo>
                  <a:cubicBezTo>
                    <a:pt x="15" y="7"/>
                    <a:pt x="15" y="7"/>
                    <a:pt x="14" y="7"/>
                  </a:cubicBezTo>
                  <a:cubicBezTo>
                    <a:pt x="14" y="7"/>
                    <a:pt x="14" y="7"/>
                    <a:pt x="13" y="7"/>
                  </a:cubicBezTo>
                  <a:cubicBezTo>
                    <a:pt x="13" y="7"/>
                    <a:pt x="13" y="7"/>
                    <a:pt x="12" y="7"/>
                  </a:cubicBezTo>
                  <a:cubicBezTo>
                    <a:pt x="12" y="7"/>
                    <a:pt x="11" y="7"/>
                    <a:pt x="10" y="7"/>
                  </a:cubicBezTo>
                  <a:cubicBezTo>
                    <a:pt x="10" y="7"/>
                    <a:pt x="10" y="7"/>
                    <a:pt x="10" y="7"/>
                  </a:cubicBezTo>
                  <a:cubicBezTo>
                    <a:pt x="9" y="7"/>
                    <a:pt x="8" y="7"/>
                    <a:pt x="8" y="7"/>
                  </a:cubicBezTo>
                  <a:cubicBezTo>
                    <a:pt x="6" y="7"/>
                    <a:pt x="5" y="7"/>
                    <a:pt x="3" y="7"/>
                  </a:cubicBezTo>
                  <a:cubicBezTo>
                    <a:pt x="2" y="7"/>
                    <a:pt x="1" y="6"/>
                    <a:pt x="0" y="5"/>
                  </a:cubicBezTo>
                  <a:cubicBezTo>
                    <a:pt x="0" y="5"/>
                    <a:pt x="0" y="5"/>
                    <a:pt x="0" y="5"/>
                  </a:cubicBezTo>
                  <a:cubicBezTo>
                    <a:pt x="1" y="4"/>
                    <a:pt x="1" y="4"/>
                    <a:pt x="2" y="4"/>
                  </a:cubicBezTo>
                  <a:cubicBezTo>
                    <a:pt x="3" y="4"/>
                    <a:pt x="5" y="3"/>
                    <a:pt x="6" y="3"/>
                  </a:cubicBezTo>
                  <a:cubicBezTo>
                    <a:pt x="7" y="3"/>
                    <a:pt x="9" y="3"/>
                    <a:pt x="10" y="3"/>
                  </a:cubicBezTo>
                  <a:cubicBezTo>
                    <a:pt x="10" y="3"/>
                    <a:pt x="10" y="3"/>
                    <a:pt x="11" y="3"/>
                  </a:cubicBezTo>
                  <a:cubicBezTo>
                    <a:pt x="11" y="3"/>
                    <a:pt x="11" y="3"/>
                    <a:pt x="12" y="3"/>
                  </a:cubicBezTo>
                  <a:cubicBezTo>
                    <a:pt x="12" y="3"/>
                    <a:pt x="13" y="3"/>
                    <a:pt x="13" y="3"/>
                  </a:cubicBezTo>
                  <a:cubicBezTo>
                    <a:pt x="14" y="3"/>
                    <a:pt x="14" y="3"/>
                    <a:pt x="14" y="3"/>
                  </a:cubicBezTo>
                  <a:cubicBezTo>
                    <a:pt x="15" y="3"/>
                    <a:pt x="15" y="3"/>
                    <a:pt x="15" y="3"/>
                  </a:cubicBezTo>
                  <a:cubicBezTo>
                    <a:pt x="15" y="4"/>
                    <a:pt x="15" y="4"/>
                    <a:pt x="16" y="3"/>
                  </a:cubicBezTo>
                  <a:cubicBezTo>
                    <a:pt x="16" y="3"/>
                    <a:pt x="16" y="3"/>
                    <a:pt x="16" y="3"/>
                  </a:cubicBezTo>
                  <a:cubicBezTo>
                    <a:pt x="17" y="3"/>
                    <a:pt x="17" y="3"/>
                    <a:pt x="18" y="3"/>
                  </a:cubicBezTo>
                  <a:cubicBezTo>
                    <a:pt x="18" y="3"/>
                    <a:pt x="18" y="3"/>
                    <a:pt x="18" y="3"/>
                  </a:cubicBezTo>
                  <a:cubicBezTo>
                    <a:pt x="19" y="3"/>
                    <a:pt x="19" y="3"/>
                    <a:pt x="19" y="3"/>
                  </a:cubicBezTo>
                  <a:cubicBezTo>
                    <a:pt x="19" y="3"/>
                    <a:pt x="20" y="3"/>
                    <a:pt x="20" y="3"/>
                  </a:cubicBezTo>
                  <a:cubicBezTo>
                    <a:pt x="20" y="3"/>
                    <a:pt x="20" y="3"/>
                    <a:pt x="20" y="3"/>
                  </a:cubicBezTo>
                  <a:cubicBezTo>
                    <a:pt x="20" y="3"/>
                    <a:pt x="20" y="3"/>
                    <a:pt x="21" y="3"/>
                  </a:cubicBezTo>
                  <a:cubicBezTo>
                    <a:pt x="21" y="3"/>
                    <a:pt x="22" y="3"/>
                    <a:pt x="23" y="3"/>
                  </a:cubicBezTo>
                  <a:cubicBezTo>
                    <a:pt x="23" y="3"/>
                    <a:pt x="23" y="3"/>
                    <a:pt x="24" y="3"/>
                  </a:cubicBezTo>
                  <a:cubicBezTo>
                    <a:pt x="24" y="3"/>
                    <a:pt x="24" y="3"/>
                    <a:pt x="25" y="3"/>
                  </a:cubicBezTo>
                  <a:cubicBezTo>
                    <a:pt x="25" y="4"/>
                    <a:pt x="25" y="4"/>
                    <a:pt x="25" y="4"/>
                  </a:cubicBezTo>
                  <a:cubicBezTo>
                    <a:pt x="26" y="3"/>
                    <a:pt x="27" y="3"/>
                    <a:pt x="28" y="3"/>
                  </a:cubicBezTo>
                  <a:cubicBezTo>
                    <a:pt x="28" y="2"/>
                    <a:pt x="29" y="3"/>
                    <a:pt x="29" y="3"/>
                  </a:cubicBezTo>
                  <a:cubicBezTo>
                    <a:pt x="30" y="3"/>
                    <a:pt x="30" y="3"/>
                    <a:pt x="30" y="3"/>
                  </a:cubicBezTo>
                  <a:cubicBezTo>
                    <a:pt x="30" y="3"/>
                    <a:pt x="30" y="3"/>
                    <a:pt x="30" y="3"/>
                  </a:cubicBezTo>
                  <a:cubicBezTo>
                    <a:pt x="30" y="3"/>
                    <a:pt x="31" y="3"/>
                    <a:pt x="31" y="3"/>
                  </a:cubicBezTo>
                  <a:cubicBezTo>
                    <a:pt x="31" y="3"/>
                    <a:pt x="32" y="3"/>
                    <a:pt x="33" y="2"/>
                  </a:cubicBezTo>
                  <a:cubicBezTo>
                    <a:pt x="33" y="2"/>
                    <a:pt x="34" y="2"/>
                    <a:pt x="35" y="3"/>
                  </a:cubicBezTo>
                  <a:cubicBezTo>
                    <a:pt x="35" y="3"/>
                    <a:pt x="36" y="3"/>
                    <a:pt x="36" y="3"/>
                  </a:cubicBezTo>
                  <a:cubicBezTo>
                    <a:pt x="36" y="3"/>
                    <a:pt x="37" y="3"/>
                    <a:pt x="37" y="3"/>
                  </a:cubicBezTo>
                  <a:cubicBezTo>
                    <a:pt x="37" y="3"/>
                    <a:pt x="37" y="3"/>
                    <a:pt x="38" y="3"/>
                  </a:cubicBezTo>
                  <a:cubicBezTo>
                    <a:pt x="38" y="3"/>
                    <a:pt x="39" y="3"/>
                    <a:pt x="39" y="4"/>
                  </a:cubicBezTo>
                  <a:cubicBezTo>
                    <a:pt x="39" y="4"/>
                    <a:pt x="39" y="4"/>
                    <a:pt x="39" y="4"/>
                  </a:cubicBezTo>
                  <a:cubicBezTo>
                    <a:pt x="39" y="4"/>
                    <a:pt x="39" y="4"/>
                    <a:pt x="40" y="4"/>
                  </a:cubicBezTo>
                  <a:cubicBezTo>
                    <a:pt x="40" y="4"/>
                    <a:pt x="41" y="3"/>
                    <a:pt x="41" y="3"/>
                  </a:cubicBezTo>
                  <a:cubicBezTo>
                    <a:pt x="41" y="3"/>
                    <a:pt x="42" y="3"/>
                    <a:pt x="42" y="3"/>
                  </a:cubicBezTo>
                  <a:cubicBezTo>
                    <a:pt x="43" y="3"/>
                    <a:pt x="43" y="2"/>
                    <a:pt x="44" y="2"/>
                  </a:cubicBezTo>
                  <a:cubicBezTo>
                    <a:pt x="44" y="2"/>
                    <a:pt x="45" y="2"/>
                    <a:pt x="45" y="2"/>
                  </a:cubicBezTo>
                  <a:cubicBezTo>
                    <a:pt x="46" y="2"/>
                    <a:pt x="46" y="3"/>
                    <a:pt x="46" y="3"/>
                  </a:cubicBezTo>
                  <a:cubicBezTo>
                    <a:pt x="46" y="3"/>
                    <a:pt x="47" y="4"/>
                    <a:pt x="47" y="4"/>
                  </a:cubicBezTo>
                  <a:cubicBezTo>
                    <a:pt x="47" y="4"/>
                    <a:pt x="48" y="4"/>
                    <a:pt x="48" y="4"/>
                  </a:cubicBezTo>
                  <a:cubicBezTo>
                    <a:pt x="48" y="4"/>
                    <a:pt x="48" y="4"/>
                    <a:pt x="48" y="4"/>
                  </a:cubicBezTo>
                  <a:cubicBezTo>
                    <a:pt x="48" y="4"/>
                    <a:pt x="48" y="4"/>
                    <a:pt x="48" y="4"/>
                  </a:cubicBezTo>
                  <a:cubicBezTo>
                    <a:pt x="48" y="4"/>
                    <a:pt x="48" y="4"/>
                    <a:pt x="48" y="4"/>
                  </a:cubicBezTo>
                  <a:cubicBezTo>
                    <a:pt x="49" y="4"/>
                    <a:pt x="49" y="4"/>
                    <a:pt x="49" y="4"/>
                  </a:cubicBezTo>
                  <a:cubicBezTo>
                    <a:pt x="50" y="4"/>
                    <a:pt x="50" y="3"/>
                    <a:pt x="51" y="3"/>
                  </a:cubicBezTo>
                  <a:cubicBezTo>
                    <a:pt x="51" y="3"/>
                    <a:pt x="51" y="3"/>
                    <a:pt x="51" y="3"/>
                  </a:cubicBezTo>
                  <a:cubicBezTo>
                    <a:pt x="52" y="4"/>
                    <a:pt x="52" y="4"/>
                    <a:pt x="52" y="4"/>
                  </a:cubicBezTo>
                  <a:cubicBezTo>
                    <a:pt x="52" y="4"/>
                    <a:pt x="52" y="4"/>
                    <a:pt x="52" y="4"/>
                  </a:cubicBezTo>
                  <a:cubicBezTo>
                    <a:pt x="52" y="4"/>
                    <a:pt x="52" y="3"/>
                    <a:pt x="52" y="3"/>
                  </a:cubicBezTo>
                  <a:cubicBezTo>
                    <a:pt x="52" y="3"/>
                    <a:pt x="52" y="3"/>
                    <a:pt x="52" y="3"/>
                  </a:cubicBezTo>
                  <a:cubicBezTo>
                    <a:pt x="53" y="3"/>
                    <a:pt x="53" y="2"/>
                    <a:pt x="54" y="2"/>
                  </a:cubicBezTo>
                  <a:cubicBezTo>
                    <a:pt x="54" y="3"/>
                    <a:pt x="54" y="3"/>
                    <a:pt x="54" y="3"/>
                  </a:cubicBezTo>
                  <a:cubicBezTo>
                    <a:pt x="53" y="3"/>
                    <a:pt x="53" y="3"/>
                    <a:pt x="53" y="4"/>
                  </a:cubicBezTo>
                  <a:cubicBezTo>
                    <a:pt x="53" y="4"/>
                    <a:pt x="53" y="4"/>
                    <a:pt x="54" y="4"/>
                  </a:cubicBezTo>
                  <a:cubicBezTo>
                    <a:pt x="54" y="4"/>
                    <a:pt x="55" y="4"/>
                    <a:pt x="55" y="4"/>
                  </a:cubicBezTo>
                  <a:cubicBezTo>
                    <a:pt x="55" y="3"/>
                    <a:pt x="55" y="3"/>
                    <a:pt x="55" y="3"/>
                  </a:cubicBezTo>
                  <a:cubicBezTo>
                    <a:pt x="55" y="3"/>
                    <a:pt x="55" y="4"/>
                    <a:pt x="55" y="4"/>
                  </a:cubicBezTo>
                  <a:cubicBezTo>
                    <a:pt x="56" y="4"/>
                    <a:pt x="56" y="4"/>
                    <a:pt x="56" y="4"/>
                  </a:cubicBezTo>
                  <a:cubicBezTo>
                    <a:pt x="56" y="4"/>
                    <a:pt x="57" y="4"/>
                    <a:pt x="57" y="4"/>
                  </a:cubicBezTo>
                  <a:cubicBezTo>
                    <a:pt x="57" y="3"/>
                    <a:pt x="57" y="3"/>
                    <a:pt x="56" y="3"/>
                  </a:cubicBezTo>
                  <a:cubicBezTo>
                    <a:pt x="56" y="3"/>
                    <a:pt x="56" y="3"/>
                    <a:pt x="56" y="3"/>
                  </a:cubicBezTo>
                  <a:cubicBezTo>
                    <a:pt x="56" y="3"/>
                    <a:pt x="56" y="3"/>
                    <a:pt x="56" y="3"/>
                  </a:cubicBezTo>
                  <a:cubicBezTo>
                    <a:pt x="56" y="2"/>
                    <a:pt x="56" y="2"/>
                    <a:pt x="56" y="2"/>
                  </a:cubicBezTo>
                  <a:cubicBezTo>
                    <a:pt x="57" y="2"/>
                    <a:pt x="57" y="2"/>
                    <a:pt x="57" y="3"/>
                  </a:cubicBezTo>
                  <a:cubicBezTo>
                    <a:pt x="58" y="3"/>
                    <a:pt x="58" y="3"/>
                    <a:pt x="59" y="2"/>
                  </a:cubicBezTo>
                  <a:cubicBezTo>
                    <a:pt x="59" y="2"/>
                    <a:pt x="60" y="2"/>
                    <a:pt x="60" y="2"/>
                  </a:cubicBezTo>
                  <a:cubicBezTo>
                    <a:pt x="61" y="3"/>
                    <a:pt x="61" y="3"/>
                    <a:pt x="61" y="3"/>
                  </a:cubicBezTo>
                  <a:cubicBezTo>
                    <a:pt x="61" y="2"/>
                    <a:pt x="61" y="3"/>
                    <a:pt x="60" y="3"/>
                  </a:cubicBezTo>
                  <a:cubicBezTo>
                    <a:pt x="61" y="2"/>
                    <a:pt x="61" y="2"/>
                    <a:pt x="61" y="2"/>
                  </a:cubicBezTo>
                  <a:cubicBezTo>
                    <a:pt x="61" y="2"/>
                    <a:pt x="62" y="2"/>
                    <a:pt x="62" y="2"/>
                  </a:cubicBezTo>
                  <a:cubicBezTo>
                    <a:pt x="63" y="2"/>
                    <a:pt x="63" y="2"/>
                    <a:pt x="63" y="2"/>
                  </a:cubicBezTo>
                  <a:cubicBezTo>
                    <a:pt x="64" y="2"/>
                    <a:pt x="64" y="3"/>
                    <a:pt x="64" y="3"/>
                  </a:cubicBezTo>
                  <a:cubicBezTo>
                    <a:pt x="64" y="3"/>
                    <a:pt x="64" y="4"/>
                    <a:pt x="63" y="4"/>
                  </a:cubicBezTo>
                  <a:cubicBezTo>
                    <a:pt x="63" y="4"/>
                    <a:pt x="63" y="4"/>
                    <a:pt x="63" y="4"/>
                  </a:cubicBezTo>
                  <a:cubicBezTo>
                    <a:pt x="62" y="4"/>
                    <a:pt x="62" y="5"/>
                    <a:pt x="62" y="5"/>
                  </a:cubicBezTo>
                  <a:cubicBezTo>
                    <a:pt x="62" y="5"/>
                    <a:pt x="62" y="6"/>
                    <a:pt x="62" y="6"/>
                  </a:cubicBezTo>
                  <a:cubicBezTo>
                    <a:pt x="63" y="6"/>
                    <a:pt x="64" y="6"/>
                    <a:pt x="64" y="5"/>
                  </a:cubicBezTo>
                  <a:cubicBezTo>
                    <a:pt x="64" y="5"/>
                    <a:pt x="64" y="4"/>
                    <a:pt x="65" y="4"/>
                  </a:cubicBezTo>
                  <a:cubicBezTo>
                    <a:pt x="65" y="4"/>
                    <a:pt x="65" y="4"/>
                    <a:pt x="65" y="3"/>
                  </a:cubicBezTo>
                  <a:cubicBezTo>
                    <a:pt x="65" y="3"/>
                    <a:pt x="64" y="3"/>
                    <a:pt x="64" y="3"/>
                  </a:cubicBezTo>
                  <a:cubicBezTo>
                    <a:pt x="65" y="2"/>
                    <a:pt x="65" y="2"/>
                    <a:pt x="65" y="2"/>
                  </a:cubicBezTo>
                  <a:cubicBezTo>
                    <a:pt x="66" y="2"/>
                    <a:pt x="66" y="2"/>
                    <a:pt x="66" y="2"/>
                  </a:cubicBezTo>
                  <a:cubicBezTo>
                    <a:pt x="66" y="3"/>
                    <a:pt x="66" y="3"/>
                    <a:pt x="67" y="2"/>
                  </a:cubicBezTo>
                  <a:cubicBezTo>
                    <a:pt x="67" y="2"/>
                    <a:pt x="67" y="2"/>
                    <a:pt x="68" y="2"/>
                  </a:cubicBezTo>
                  <a:cubicBezTo>
                    <a:pt x="68" y="2"/>
                    <a:pt x="68" y="2"/>
                    <a:pt x="68" y="2"/>
                  </a:cubicBezTo>
                  <a:cubicBezTo>
                    <a:pt x="69" y="3"/>
                    <a:pt x="69" y="3"/>
                    <a:pt x="68" y="3"/>
                  </a:cubicBezTo>
                  <a:cubicBezTo>
                    <a:pt x="68" y="3"/>
                    <a:pt x="68" y="3"/>
                    <a:pt x="68" y="3"/>
                  </a:cubicBezTo>
                  <a:cubicBezTo>
                    <a:pt x="68" y="3"/>
                    <a:pt x="68" y="4"/>
                    <a:pt x="68" y="4"/>
                  </a:cubicBezTo>
                  <a:cubicBezTo>
                    <a:pt x="68" y="4"/>
                    <a:pt x="68" y="4"/>
                    <a:pt x="69" y="4"/>
                  </a:cubicBezTo>
                  <a:cubicBezTo>
                    <a:pt x="69" y="3"/>
                    <a:pt x="70" y="3"/>
                    <a:pt x="70" y="3"/>
                  </a:cubicBezTo>
                  <a:cubicBezTo>
                    <a:pt x="71" y="3"/>
                    <a:pt x="71" y="2"/>
                    <a:pt x="71" y="2"/>
                  </a:cubicBezTo>
                  <a:cubicBezTo>
                    <a:pt x="72" y="2"/>
                    <a:pt x="72" y="2"/>
                    <a:pt x="73" y="2"/>
                  </a:cubicBezTo>
                  <a:cubicBezTo>
                    <a:pt x="73" y="2"/>
                    <a:pt x="73" y="2"/>
                    <a:pt x="74" y="2"/>
                  </a:cubicBezTo>
                  <a:cubicBezTo>
                    <a:pt x="74" y="2"/>
                    <a:pt x="75" y="2"/>
                    <a:pt x="75" y="3"/>
                  </a:cubicBezTo>
                  <a:cubicBezTo>
                    <a:pt x="75" y="3"/>
                    <a:pt x="75" y="3"/>
                    <a:pt x="75" y="3"/>
                  </a:cubicBezTo>
                  <a:cubicBezTo>
                    <a:pt x="76" y="2"/>
                    <a:pt x="76" y="2"/>
                    <a:pt x="77" y="2"/>
                  </a:cubicBezTo>
                  <a:cubicBezTo>
                    <a:pt x="78" y="2"/>
                    <a:pt x="78" y="2"/>
                    <a:pt x="79" y="2"/>
                  </a:cubicBezTo>
                  <a:cubicBezTo>
                    <a:pt x="79" y="2"/>
                    <a:pt x="79" y="2"/>
                    <a:pt x="80" y="3"/>
                  </a:cubicBezTo>
                  <a:cubicBezTo>
                    <a:pt x="80" y="3"/>
                    <a:pt x="80" y="3"/>
                    <a:pt x="80" y="3"/>
                  </a:cubicBezTo>
                  <a:cubicBezTo>
                    <a:pt x="81" y="3"/>
                    <a:pt x="81" y="3"/>
                    <a:pt x="81" y="2"/>
                  </a:cubicBezTo>
                  <a:cubicBezTo>
                    <a:pt x="81" y="2"/>
                    <a:pt x="81" y="2"/>
                    <a:pt x="81" y="2"/>
                  </a:cubicBezTo>
                  <a:cubicBezTo>
                    <a:pt x="82" y="2"/>
                    <a:pt x="82" y="2"/>
                    <a:pt x="83" y="2"/>
                  </a:cubicBezTo>
                  <a:cubicBezTo>
                    <a:pt x="83" y="2"/>
                    <a:pt x="83" y="2"/>
                    <a:pt x="83" y="2"/>
                  </a:cubicBezTo>
                  <a:cubicBezTo>
                    <a:pt x="83" y="2"/>
                    <a:pt x="83" y="3"/>
                    <a:pt x="83" y="3"/>
                  </a:cubicBezTo>
                  <a:cubicBezTo>
                    <a:pt x="83" y="3"/>
                    <a:pt x="83" y="3"/>
                    <a:pt x="84" y="3"/>
                  </a:cubicBezTo>
                  <a:cubicBezTo>
                    <a:pt x="84" y="3"/>
                    <a:pt x="84" y="3"/>
                    <a:pt x="84" y="3"/>
                  </a:cubicBezTo>
                  <a:cubicBezTo>
                    <a:pt x="84" y="3"/>
                    <a:pt x="84" y="3"/>
                    <a:pt x="85" y="2"/>
                  </a:cubicBezTo>
                  <a:cubicBezTo>
                    <a:pt x="85" y="2"/>
                    <a:pt x="85" y="2"/>
                    <a:pt x="85" y="2"/>
                  </a:cubicBezTo>
                  <a:cubicBezTo>
                    <a:pt x="85" y="3"/>
                    <a:pt x="86" y="3"/>
                    <a:pt x="86" y="3"/>
                  </a:cubicBezTo>
                  <a:cubicBezTo>
                    <a:pt x="86" y="3"/>
                    <a:pt x="86" y="4"/>
                    <a:pt x="86" y="4"/>
                  </a:cubicBezTo>
                  <a:cubicBezTo>
                    <a:pt x="86" y="4"/>
                    <a:pt x="86" y="4"/>
                    <a:pt x="86" y="4"/>
                  </a:cubicBezTo>
                  <a:cubicBezTo>
                    <a:pt x="87" y="4"/>
                    <a:pt x="87" y="4"/>
                    <a:pt x="87" y="4"/>
                  </a:cubicBezTo>
                  <a:cubicBezTo>
                    <a:pt x="88" y="4"/>
                    <a:pt x="88" y="4"/>
                    <a:pt x="89" y="3"/>
                  </a:cubicBezTo>
                  <a:cubicBezTo>
                    <a:pt x="89" y="3"/>
                    <a:pt x="89" y="3"/>
                    <a:pt x="89" y="3"/>
                  </a:cubicBezTo>
                  <a:cubicBezTo>
                    <a:pt x="89" y="3"/>
                    <a:pt x="89" y="2"/>
                    <a:pt x="89" y="2"/>
                  </a:cubicBezTo>
                  <a:cubicBezTo>
                    <a:pt x="89" y="3"/>
                    <a:pt x="89" y="3"/>
                    <a:pt x="88" y="3"/>
                  </a:cubicBezTo>
                  <a:cubicBezTo>
                    <a:pt x="88" y="3"/>
                    <a:pt x="88" y="3"/>
                    <a:pt x="88" y="3"/>
                  </a:cubicBezTo>
                  <a:cubicBezTo>
                    <a:pt x="88" y="3"/>
                    <a:pt x="88" y="3"/>
                    <a:pt x="87" y="3"/>
                  </a:cubicBezTo>
                  <a:cubicBezTo>
                    <a:pt x="87" y="3"/>
                    <a:pt x="86" y="3"/>
                    <a:pt x="86" y="3"/>
                  </a:cubicBezTo>
                  <a:cubicBezTo>
                    <a:pt x="86" y="3"/>
                    <a:pt x="87" y="3"/>
                    <a:pt x="87" y="2"/>
                  </a:cubicBezTo>
                  <a:cubicBezTo>
                    <a:pt x="87" y="2"/>
                    <a:pt x="87" y="2"/>
                    <a:pt x="87" y="2"/>
                  </a:cubicBezTo>
                  <a:cubicBezTo>
                    <a:pt x="89" y="2"/>
                    <a:pt x="89" y="2"/>
                    <a:pt x="91" y="2"/>
                  </a:cubicBezTo>
                  <a:cubicBezTo>
                    <a:pt x="92" y="2"/>
                    <a:pt x="92" y="1"/>
                    <a:pt x="93" y="2"/>
                  </a:cubicBezTo>
                  <a:cubicBezTo>
                    <a:pt x="93" y="2"/>
                    <a:pt x="93" y="2"/>
                    <a:pt x="94" y="1"/>
                  </a:cubicBezTo>
                  <a:cubicBezTo>
                    <a:pt x="94" y="1"/>
                    <a:pt x="94" y="1"/>
                    <a:pt x="94" y="2"/>
                  </a:cubicBezTo>
                  <a:cubicBezTo>
                    <a:pt x="94" y="2"/>
                    <a:pt x="94" y="2"/>
                    <a:pt x="94" y="2"/>
                  </a:cubicBezTo>
                  <a:cubicBezTo>
                    <a:pt x="95" y="2"/>
                    <a:pt x="95" y="2"/>
                    <a:pt x="95" y="1"/>
                  </a:cubicBezTo>
                  <a:cubicBezTo>
                    <a:pt x="96" y="1"/>
                    <a:pt x="96" y="2"/>
                    <a:pt x="96" y="2"/>
                  </a:cubicBezTo>
                  <a:cubicBezTo>
                    <a:pt x="96" y="2"/>
                    <a:pt x="96" y="3"/>
                    <a:pt x="96" y="3"/>
                  </a:cubicBezTo>
                  <a:cubicBezTo>
                    <a:pt x="96" y="3"/>
                    <a:pt x="96" y="3"/>
                    <a:pt x="96" y="3"/>
                  </a:cubicBezTo>
                  <a:cubicBezTo>
                    <a:pt x="96" y="3"/>
                    <a:pt x="96" y="3"/>
                    <a:pt x="96" y="3"/>
                  </a:cubicBezTo>
                  <a:cubicBezTo>
                    <a:pt x="96" y="3"/>
                    <a:pt x="97" y="3"/>
                    <a:pt x="97" y="3"/>
                  </a:cubicBezTo>
                  <a:cubicBezTo>
                    <a:pt x="97" y="3"/>
                    <a:pt x="97" y="3"/>
                    <a:pt x="97" y="3"/>
                  </a:cubicBezTo>
                  <a:cubicBezTo>
                    <a:pt x="97" y="2"/>
                    <a:pt x="97" y="2"/>
                    <a:pt x="97" y="2"/>
                  </a:cubicBezTo>
                  <a:cubicBezTo>
                    <a:pt x="97" y="2"/>
                    <a:pt x="97" y="2"/>
                    <a:pt x="97" y="2"/>
                  </a:cubicBezTo>
                  <a:cubicBezTo>
                    <a:pt x="97" y="2"/>
                    <a:pt x="97" y="2"/>
                    <a:pt x="97" y="2"/>
                  </a:cubicBezTo>
                  <a:cubicBezTo>
                    <a:pt x="97" y="2"/>
                    <a:pt x="97" y="2"/>
                    <a:pt x="97" y="2"/>
                  </a:cubicBezTo>
                  <a:cubicBezTo>
                    <a:pt x="98" y="3"/>
                    <a:pt x="98" y="3"/>
                    <a:pt x="98" y="3"/>
                  </a:cubicBezTo>
                  <a:cubicBezTo>
                    <a:pt x="99" y="2"/>
                    <a:pt x="99" y="2"/>
                    <a:pt x="100" y="2"/>
                  </a:cubicBezTo>
                  <a:cubicBezTo>
                    <a:pt x="100" y="2"/>
                    <a:pt x="100" y="2"/>
                    <a:pt x="101" y="2"/>
                  </a:cubicBezTo>
                  <a:cubicBezTo>
                    <a:pt x="101" y="2"/>
                    <a:pt x="101" y="2"/>
                    <a:pt x="101" y="2"/>
                  </a:cubicBezTo>
                  <a:cubicBezTo>
                    <a:pt x="101" y="2"/>
                    <a:pt x="101" y="2"/>
                    <a:pt x="101" y="2"/>
                  </a:cubicBezTo>
                  <a:cubicBezTo>
                    <a:pt x="101" y="3"/>
                    <a:pt x="102" y="3"/>
                    <a:pt x="102" y="3"/>
                  </a:cubicBezTo>
                  <a:cubicBezTo>
                    <a:pt x="102" y="3"/>
                    <a:pt x="102" y="3"/>
                    <a:pt x="102" y="3"/>
                  </a:cubicBezTo>
                  <a:cubicBezTo>
                    <a:pt x="103" y="2"/>
                    <a:pt x="103" y="3"/>
                    <a:pt x="103" y="2"/>
                  </a:cubicBezTo>
                  <a:cubicBezTo>
                    <a:pt x="103" y="2"/>
                    <a:pt x="103" y="2"/>
                    <a:pt x="104" y="1"/>
                  </a:cubicBezTo>
                  <a:cubicBezTo>
                    <a:pt x="104" y="1"/>
                    <a:pt x="105" y="1"/>
                    <a:pt x="106" y="1"/>
                  </a:cubicBezTo>
                  <a:cubicBezTo>
                    <a:pt x="106" y="1"/>
                    <a:pt x="106" y="1"/>
                    <a:pt x="106" y="1"/>
                  </a:cubicBezTo>
                  <a:cubicBezTo>
                    <a:pt x="107" y="2"/>
                    <a:pt x="107" y="2"/>
                    <a:pt x="108" y="1"/>
                  </a:cubicBezTo>
                  <a:cubicBezTo>
                    <a:pt x="108" y="1"/>
                    <a:pt x="109" y="1"/>
                    <a:pt x="109" y="1"/>
                  </a:cubicBezTo>
                  <a:cubicBezTo>
                    <a:pt x="109" y="1"/>
                    <a:pt x="110" y="2"/>
                    <a:pt x="110" y="2"/>
                  </a:cubicBezTo>
                  <a:cubicBezTo>
                    <a:pt x="111" y="2"/>
                    <a:pt x="111" y="2"/>
                    <a:pt x="111" y="2"/>
                  </a:cubicBezTo>
                  <a:cubicBezTo>
                    <a:pt x="112" y="1"/>
                    <a:pt x="112" y="1"/>
                    <a:pt x="112" y="1"/>
                  </a:cubicBezTo>
                  <a:cubicBezTo>
                    <a:pt x="113" y="1"/>
                    <a:pt x="114" y="1"/>
                    <a:pt x="115" y="1"/>
                  </a:cubicBezTo>
                  <a:cubicBezTo>
                    <a:pt x="115" y="2"/>
                    <a:pt x="115" y="2"/>
                    <a:pt x="115" y="1"/>
                  </a:cubicBezTo>
                  <a:cubicBezTo>
                    <a:pt x="116" y="1"/>
                    <a:pt x="117" y="1"/>
                    <a:pt x="117" y="1"/>
                  </a:cubicBezTo>
                  <a:cubicBezTo>
                    <a:pt x="118" y="1"/>
                    <a:pt x="119" y="1"/>
                    <a:pt x="119" y="1"/>
                  </a:cubicBezTo>
                  <a:cubicBezTo>
                    <a:pt x="119" y="2"/>
                    <a:pt x="120" y="2"/>
                    <a:pt x="120" y="2"/>
                  </a:cubicBezTo>
                  <a:cubicBezTo>
                    <a:pt x="120" y="2"/>
                    <a:pt x="121" y="2"/>
                    <a:pt x="121" y="2"/>
                  </a:cubicBezTo>
                  <a:cubicBezTo>
                    <a:pt x="121" y="1"/>
                    <a:pt x="121" y="2"/>
                    <a:pt x="122" y="2"/>
                  </a:cubicBezTo>
                  <a:close/>
                  <a:moveTo>
                    <a:pt x="175" y="6"/>
                  </a:moveTo>
                  <a:cubicBezTo>
                    <a:pt x="175" y="6"/>
                    <a:pt x="175" y="6"/>
                    <a:pt x="175" y="6"/>
                  </a:cubicBezTo>
                  <a:cubicBezTo>
                    <a:pt x="174" y="6"/>
                    <a:pt x="174" y="6"/>
                    <a:pt x="174" y="6"/>
                  </a:cubicBezTo>
                  <a:cubicBezTo>
                    <a:pt x="174" y="6"/>
                    <a:pt x="174" y="6"/>
                    <a:pt x="174" y="5"/>
                  </a:cubicBezTo>
                  <a:cubicBezTo>
                    <a:pt x="174" y="5"/>
                    <a:pt x="174" y="5"/>
                    <a:pt x="174" y="5"/>
                  </a:cubicBezTo>
                  <a:cubicBezTo>
                    <a:pt x="174" y="5"/>
                    <a:pt x="174" y="5"/>
                    <a:pt x="174" y="5"/>
                  </a:cubicBezTo>
                  <a:cubicBezTo>
                    <a:pt x="174" y="5"/>
                    <a:pt x="174" y="5"/>
                    <a:pt x="174" y="5"/>
                  </a:cubicBezTo>
                  <a:cubicBezTo>
                    <a:pt x="174" y="5"/>
                    <a:pt x="174" y="5"/>
                    <a:pt x="174" y="5"/>
                  </a:cubicBezTo>
                  <a:cubicBezTo>
                    <a:pt x="174" y="5"/>
                    <a:pt x="174" y="6"/>
                    <a:pt x="174" y="6"/>
                  </a:cubicBezTo>
                  <a:cubicBezTo>
                    <a:pt x="174" y="6"/>
                    <a:pt x="175" y="6"/>
                    <a:pt x="175" y="6"/>
                  </a:cubicBezTo>
                  <a:close/>
                  <a:moveTo>
                    <a:pt x="183" y="1"/>
                  </a:moveTo>
                  <a:cubicBezTo>
                    <a:pt x="183" y="2"/>
                    <a:pt x="183" y="1"/>
                    <a:pt x="183" y="1"/>
                  </a:cubicBezTo>
                  <a:cubicBezTo>
                    <a:pt x="183" y="1"/>
                    <a:pt x="184" y="1"/>
                    <a:pt x="184" y="1"/>
                  </a:cubicBezTo>
                  <a:cubicBezTo>
                    <a:pt x="184" y="1"/>
                    <a:pt x="183" y="1"/>
                    <a:pt x="183" y="1"/>
                  </a:cubicBezTo>
                  <a:cubicBezTo>
                    <a:pt x="183" y="1"/>
                    <a:pt x="183" y="1"/>
                    <a:pt x="183" y="1"/>
                  </a:cubicBezTo>
                  <a:cubicBezTo>
                    <a:pt x="183" y="1"/>
                    <a:pt x="183" y="1"/>
                    <a:pt x="183" y="1"/>
                  </a:cubicBezTo>
                  <a:close/>
                  <a:moveTo>
                    <a:pt x="187" y="2"/>
                  </a:moveTo>
                  <a:cubicBezTo>
                    <a:pt x="187" y="2"/>
                    <a:pt x="187" y="2"/>
                    <a:pt x="187" y="3"/>
                  </a:cubicBezTo>
                  <a:cubicBezTo>
                    <a:pt x="187" y="2"/>
                    <a:pt x="187" y="2"/>
                    <a:pt x="187" y="2"/>
                  </a:cubicBezTo>
                  <a:cubicBezTo>
                    <a:pt x="187" y="2"/>
                    <a:pt x="187" y="2"/>
                    <a:pt x="187" y="2"/>
                  </a:cubicBezTo>
                  <a:cubicBezTo>
                    <a:pt x="187" y="2"/>
                    <a:pt x="187" y="2"/>
                    <a:pt x="187" y="2"/>
                  </a:cubicBezTo>
                  <a:cubicBezTo>
                    <a:pt x="187" y="3"/>
                    <a:pt x="187" y="3"/>
                    <a:pt x="187" y="2"/>
                  </a:cubicBezTo>
                  <a:close/>
                  <a:moveTo>
                    <a:pt x="117" y="4"/>
                  </a:moveTo>
                  <a:cubicBezTo>
                    <a:pt x="117" y="3"/>
                    <a:pt x="117" y="3"/>
                    <a:pt x="117" y="3"/>
                  </a:cubicBezTo>
                  <a:cubicBezTo>
                    <a:pt x="116" y="3"/>
                    <a:pt x="116" y="3"/>
                    <a:pt x="116" y="3"/>
                  </a:cubicBezTo>
                  <a:cubicBezTo>
                    <a:pt x="117" y="3"/>
                    <a:pt x="117" y="3"/>
                    <a:pt x="117" y="3"/>
                  </a:cubicBezTo>
                  <a:lnTo>
                    <a:pt x="117" y="4"/>
                  </a:lnTo>
                  <a:close/>
                  <a:moveTo>
                    <a:pt x="171" y="5"/>
                  </a:moveTo>
                  <a:cubicBezTo>
                    <a:pt x="171" y="5"/>
                    <a:pt x="171" y="5"/>
                    <a:pt x="171" y="5"/>
                  </a:cubicBezTo>
                  <a:cubicBezTo>
                    <a:pt x="171" y="5"/>
                    <a:pt x="171" y="5"/>
                    <a:pt x="171" y="5"/>
                  </a:cubicBezTo>
                  <a:cubicBezTo>
                    <a:pt x="171" y="5"/>
                    <a:pt x="171" y="5"/>
                    <a:pt x="171" y="5"/>
                  </a:cubicBezTo>
                  <a:cubicBezTo>
                    <a:pt x="171" y="5"/>
                    <a:pt x="171" y="5"/>
                    <a:pt x="171" y="5"/>
                  </a:cubicBezTo>
                  <a:cubicBezTo>
                    <a:pt x="171" y="5"/>
                    <a:pt x="171" y="5"/>
                    <a:pt x="171" y="5"/>
                  </a:cubicBezTo>
                  <a:cubicBezTo>
                    <a:pt x="171" y="5"/>
                    <a:pt x="171" y="5"/>
                    <a:pt x="171" y="5"/>
                  </a:cubicBezTo>
                  <a:close/>
                  <a:moveTo>
                    <a:pt x="187" y="4"/>
                  </a:moveTo>
                  <a:cubicBezTo>
                    <a:pt x="187" y="4"/>
                    <a:pt x="187" y="4"/>
                    <a:pt x="187" y="4"/>
                  </a:cubicBezTo>
                  <a:cubicBezTo>
                    <a:pt x="187" y="4"/>
                    <a:pt x="187" y="4"/>
                    <a:pt x="187" y="4"/>
                  </a:cubicBezTo>
                  <a:cubicBezTo>
                    <a:pt x="187" y="4"/>
                    <a:pt x="187" y="4"/>
                    <a:pt x="187" y="4"/>
                  </a:cubicBezTo>
                  <a:cubicBezTo>
                    <a:pt x="187" y="4"/>
                    <a:pt x="187" y="4"/>
                    <a:pt x="187" y="4"/>
                  </a:cubicBezTo>
                  <a:cubicBezTo>
                    <a:pt x="187" y="4"/>
                    <a:pt x="187" y="4"/>
                    <a:pt x="187" y="4"/>
                  </a:cubicBezTo>
                  <a:close/>
                  <a:moveTo>
                    <a:pt x="167" y="3"/>
                  </a:moveTo>
                  <a:cubicBezTo>
                    <a:pt x="167" y="3"/>
                    <a:pt x="167" y="2"/>
                    <a:pt x="166" y="2"/>
                  </a:cubicBezTo>
                  <a:cubicBezTo>
                    <a:pt x="166" y="2"/>
                    <a:pt x="166" y="2"/>
                    <a:pt x="166" y="2"/>
                  </a:cubicBezTo>
                  <a:cubicBezTo>
                    <a:pt x="166" y="2"/>
                    <a:pt x="165" y="3"/>
                    <a:pt x="165" y="3"/>
                  </a:cubicBezTo>
                  <a:cubicBezTo>
                    <a:pt x="165" y="3"/>
                    <a:pt x="165" y="3"/>
                    <a:pt x="166" y="4"/>
                  </a:cubicBezTo>
                  <a:cubicBezTo>
                    <a:pt x="166" y="4"/>
                    <a:pt x="166" y="4"/>
                    <a:pt x="166" y="4"/>
                  </a:cubicBezTo>
                  <a:cubicBezTo>
                    <a:pt x="166" y="4"/>
                    <a:pt x="166" y="4"/>
                    <a:pt x="166" y="4"/>
                  </a:cubicBezTo>
                  <a:cubicBezTo>
                    <a:pt x="166" y="4"/>
                    <a:pt x="166" y="4"/>
                    <a:pt x="166" y="4"/>
                  </a:cubicBezTo>
                  <a:cubicBezTo>
                    <a:pt x="166" y="4"/>
                    <a:pt x="166" y="4"/>
                    <a:pt x="166" y="4"/>
                  </a:cubicBezTo>
                  <a:cubicBezTo>
                    <a:pt x="166" y="3"/>
                    <a:pt x="166" y="3"/>
                    <a:pt x="167" y="3"/>
                  </a:cubicBezTo>
                  <a:close/>
                  <a:moveTo>
                    <a:pt x="77" y="4"/>
                  </a:moveTo>
                  <a:cubicBezTo>
                    <a:pt x="77" y="4"/>
                    <a:pt x="77" y="4"/>
                    <a:pt x="77" y="4"/>
                  </a:cubicBezTo>
                  <a:cubicBezTo>
                    <a:pt x="77" y="3"/>
                    <a:pt x="77" y="3"/>
                    <a:pt x="77" y="3"/>
                  </a:cubicBezTo>
                  <a:cubicBezTo>
                    <a:pt x="77" y="3"/>
                    <a:pt x="77" y="3"/>
                    <a:pt x="77" y="4"/>
                  </a:cubicBezTo>
                  <a:cubicBezTo>
                    <a:pt x="76" y="4"/>
                    <a:pt x="76" y="3"/>
                    <a:pt x="75" y="3"/>
                  </a:cubicBezTo>
                  <a:cubicBezTo>
                    <a:pt x="75" y="3"/>
                    <a:pt x="75" y="3"/>
                    <a:pt x="75" y="4"/>
                  </a:cubicBezTo>
                  <a:cubicBezTo>
                    <a:pt x="75" y="4"/>
                    <a:pt x="75" y="4"/>
                    <a:pt x="75" y="4"/>
                  </a:cubicBezTo>
                  <a:cubicBezTo>
                    <a:pt x="75" y="4"/>
                    <a:pt x="75" y="4"/>
                    <a:pt x="75" y="4"/>
                  </a:cubicBezTo>
                  <a:cubicBezTo>
                    <a:pt x="75" y="4"/>
                    <a:pt x="75" y="4"/>
                    <a:pt x="75" y="4"/>
                  </a:cubicBezTo>
                  <a:cubicBezTo>
                    <a:pt x="74" y="4"/>
                    <a:pt x="74" y="4"/>
                    <a:pt x="74" y="5"/>
                  </a:cubicBezTo>
                  <a:cubicBezTo>
                    <a:pt x="74" y="5"/>
                    <a:pt x="74" y="5"/>
                    <a:pt x="74" y="5"/>
                  </a:cubicBezTo>
                  <a:cubicBezTo>
                    <a:pt x="75" y="5"/>
                    <a:pt x="75" y="6"/>
                    <a:pt x="76" y="5"/>
                  </a:cubicBezTo>
                  <a:cubicBezTo>
                    <a:pt x="76" y="5"/>
                    <a:pt x="77" y="5"/>
                    <a:pt x="77" y="5"/>
                  </a:cubicBezTo>
                  <a:cubicBezTo>
                    <a:pt x="77" y="5"/>
                    <a:pt x="77" y="4"/>
                    <a:pt x="77" y="4"/>
                  </a:cubicBezTo>
                  <a:cubicBezTo>
                    <a:pt x="77" y="4"/>
                    <a:pt x="77" y="4"/>
                    <a:pt x="77" y="4"/>
                  </a:cubicBezTo>
                  <a:cubicBezTo>
                    <a:pt x="77" y="4"/>
                    <a:pt x="77" y="4"/>
                    <a:pt x="77" y="4"/>
                  </a:cubicBezTo>
                  <a:close/>
                  <a:moveTo>
                    <a:pt x="174" y="4"/>
                  </a:moveTo>
                  <a:cubicBezTo>
                    <a:pt x="174" y="3"/>
                    <a:pt x="174" y="3"/>
                    <a:pt x="175" y="3"/>
                  </a:cubicBezTo>
                  <a:cubicBezTo>
                    <a:pt x="175" y="3"/>
                    <a:pt x="174" y="3"/>
                    <a:pt x="174" y="3"/>
                  </a:cubicBezTo>
                  <a:cubicBezTo>
                    <a:pt x="174" y="3"/>
                    <a:pt x="174" y="3"/>
                    <a:pt x="174" y="3"/>
                  </a:cubicBezTo>
                  <a:cubicBezTo>
                    <a:pt x="174" y="3"/>
                    <a:pt x="174" y="3"/>
                    <a:pt x="174" y="3"/>
                  </a:cubicBezTo>
                  <a:cubicBezTo>
                    <a:pt x="173" y="3"/>
                    <a:pt x="173" y="3"/>
                    <a:pt x="173" y="3"/>
                  </a:cubicBezTo>
                  <a:cubicBezTo>
                    <a:pt x="173" y="3"/>
                    <a:pt x="173" y="2"/>
                    <a:pt x="172" y="3"/>
                  </a:cubicBezTo>
                  <a:cubicBezTo>
                    <a:pt x="172" y="3"/>
                    <a:pt x="172" y="3"/>
                    <a:pt x="172" y="3"/>
                  </a:cubicBezTo>
                  <a:cubicBezTo>
                    <a:pt x="172" y="3"/>
                    <a:pt x="171" y="3"/>
                    <a:pt x="171" y="3"/>
                  </a:cubicBezTo>
                  <a:cubicBezTo>
                    <a:pt x="171" y="3"/>
                    <a:pt x="171" y="3"/>
                    <a:pt x="171" y="3"/>
                  </a:cubicBezTo>
                  <a:cubicBezTo>
                    <a:pt x="172" y="3"/>
                    <a:pt x="172" y="4"/>
                    <a:pt x="172" y="3"/>
                  </a:cubicBezTo>
                  <a:cubicBezTo>
                    <a:pt x="173" y="3"/>
                    <a:pt x="173" y="4"/>
                    <a:pt x="173" y="4"/>
                  </a:cubicBezTo>
                  <a:cubicBezTo>
                    <a:pt x="173" y="4"/>
                    <a:pt x="172" y="4"/>
                    <a:pt x="172" y="4"/>
                  </a:cubicBezTo>
                  <a:cubicBezTo>
                    <a:pt x="172" y="4"/>
                    <a:pt x="172" y="4"/>
                    <a:pt x="172" y="4"/>
                  </a:cubicBezTo>
                  <a:cubicBezTo>
                    <a:pt x="173" y="4"/>
                    <a:pt x="174" y="4"/>
                    <a:pt x="174" y="4"/>
                  </a:cubicBezTo>
                  <a:close/>
                  <a:moveTo>
                    <a:pt x="104" y="3"/>
                  </a:moveTo>
                  <a:cubicBezTo>
                    <a:pt x="104" y="3"/>
                    <a:pt x="104" y="4"/>
                    <a:pt x="104" y="4"/>
                  </a:cubicBezTo>
                  <a:cubicBezTo>
                    <a:pt x="104" y="4"/>
                    <a:pt x="104" y="5"/>
                    <a:pt x="104" y="5"/>
                  </a:cubicBezTo>
                  <a:cubicBezTo>
                    <a:pt x="105" y="4"/>
                    <a:pt x="105" y="4"/>
                    <a:pt x="105" y="4"/>
                  </a:cubicBezTo>
                  <a:cubicBezTo>
                    <a:pt x="105" y="4"/>
                    <a:pt x="105" y="4"/>
                    <a:pt x="105" y="4"/>
                  </a:cubicBezTo>
                  <a:cubicBezTo>
                    <a:pt x="105" y="4"/>
                    <a:pt x="105" y="3"/>
                    <a:pt x="105" y="3"/>
                  </a:cubicBezTo>
                  <a:cubicBezTo>
                    <a:pt x="105" y="3"/>
                    <a:pt x="104" y="3"/>
                    <a:pt x="104" y="3"/>
                  </a:cubicBezTo>
                  <a:cubicBezTo>
                    <a:pt x="104" y="3"/>
                    <a:pt x="104" y="3"/>
                    <a:pt x="104" y="3"/>
                  </a:cubicBezTo>
                  <a:close/>
                  <a:moveTo>
                    <a:pt x="180" y="5"/>
                  </a:moveTo>
                  <a:cubicBezTo>
                    <a:pt x="180" y="5"/>
                    <a:pt x="180" y="5"/>
                    <a:pt x="180" y="5"/>
                  </a:cubicBezTo>
                  <a:cubicBezTo>
                    <a:pt x="181" y="5"/>
                    <a:pt x="181" y="5"/>
                    <a:pt x="182" y="4"/>
                  </a:cubicBezTo>
                  <a:cubicBezTo>
                    <a:pt x="182" y="4"/>
                    <a:pt x="182" y="4"/>
                    <a:pt x="182" y="4"/>
                  </a:cubicBezTo>
                  <a:cubicBezTo>
                    <a:pt x="182" y="4"/>
                    <a:pt x="181" y="4"/>
                    <a:pt x="181" y="4"/>
                  </a:cubicBezTo>
                  <a:cubicBezTo>
                    <a:pt x="181" y="4"/>
                    <a:pt x="181" y="4"/>
                    <a:pt x="181" y="4"/>
                  </a:cubicBezTo>
                  <a:cubicBezTo>
                    <a:pt x="181" y="4"/>
                    <a:pt x="180" y="4"/>
                    <a:pt x="180" y="5"/>
                  </a:cubicBezTo>
                  <a:cubicBezTo>
                    <a:pt x="180" y="5"/>
                    <a:pt x="180" y="5"/>
                    <a:pt x="180" y="5"/>
                  </a:cubicBezTo>
                  <a:cubicBezTo>
                    <a:pt x="180" y="5"/>
                    <a:pt x="180" y="5"/>
                    <a:pt x="180" y="5"/>
                  </a:cubicBezTo>
                  <a:close/>
                  <a:moveTo>
                    <a:pt x="116" y="5"/>
                  </a:moveTo>
                  <a:cubicBezTo>
                    <a:pt x="116" y="4"/>
                    <a:pt x="116" y="4"/>
                    <a:pt x="116" y="4"/>
                  </a:cubicBezTo>
                  <a:cubicBezTo>
                    <a:pt x="115" y="4"/>
                    <a:pt x="115" y="4"/>
                    <a:pt x="115" y="4"/>
                  </a:cubicBezTo>
                  <a:cubicBezTo>
                    <a:pt x="115" y="5"/>
                    <a:pt x="116" y="5"/>
                    <a:pt x="116" y="6"/>
                  </a:cubicBezTo>
                  <a:cubicBezTo>
                    <a:pt x="116" y="6"/>
                    <a:pt x="116" y="6"/>
                    <a:pt x="116" y="6"/>
                  </a:cubicBezTo>
                  <a:cubicBezTo>
                    <a:pt x="116" y="5"/>
                    <a:pt x="116" y="5"/>
                    <a:pt x="116" y="5"/>
                  </a:cubicBezTo>
                  <a:cubicBezTo>
                    <a:pt x="116" y="5"/>
                    <a:pt x="116" y="5"/>
                    <a:pt x="116" y="5"/>
                  </a:cubicBezTo>
                  <a:close/>
                  <a:moveTo>
                    <a:pt x="33" y="5"/>
                  </a:moveTo>
                  <a:cubicBezTo>
                    <a:pt x="33" y="5"/>
                    <a:pt x="33" y="5"/>
                    <a:pt x="33" y="5"/>
                  </a:cubicBezTo>
                  <a:cubicBezTo>
                    <a:pt x="33" y="5"/>
                    <a:pt x="34" y="5"/>
                    <a:pt x="34" y="5"/>
                  </a:cubicBezTo>
                  <a:cubicBezTo>
                    <a:pt x="34" y="5"/>
                    <a:pt x="34" y="5"/>
                    <a:pt x="34" y="5"/>
                  </a:cubicBezTo>
                  <a:cubicBezTo>
                    <a:pt x="35" y="5"/>
                    <a:pt x="35" y="5"/>
                    <a:pt x="34" y="4"/>
                  </a:cubicBezTo>
                  <a:cubicBezTo>
                    <a:pt x="34" y="5"/>
                    <a:pt x="34" y="5"/>
                    <a:pt x="33" y="5"/>
                  </a:cubicBezTo>
                  <a:close/>
                  <a:moveTo>
                    <a:pt x="152" y="3"/>
                  </a:moveTo>
                  <a:cubicBezTo>
                    <a:pt x="152" y="3"/>
                    <a:pt x="152" y="3"/>
                    <a:pt x="152" y="3"/>
                  </a:cubicBezTo>
                  <a:cubicBezTo>
                    <a:pt x="151" y="3"/>
                    <a:pt x="151" y="4"/>
                    <a:pt x="152" y="4"/>
                  </a:cubicBezTo>
                  <a:cubicBezTo>
                    <a:pt x="152" y="4"/>
                    <a:pt x="152" y="4"/>
                    <a:pt x="152" y="4"/>
                  </a:cubicBezTo>
                  <a:cubicBezTo>
                    <a:pt x="152" y="4"/>
                    <a:pt x="153" y="3"/>
                    <a:pt x="153" y="3"/>
                  </a:cubicBezTo>
                  <a:cubicBezTo>
                    <a:pt x="152" y="3"/>
                    <a:pt x="152" y="3"/>
                    <a:pt x="152" y="3"/>
                  </a:cubicBezTo>
                  <a:close/>
                  <a:moveTo>
                    <a:pt x="199" y="3"/>
                  </a:moveTo>
                  <a:cubicBezTo>
                    <a:pt x="199" y="3"/>
                    <a:pt x="199" y="3"/>
                    <a:pt x="199" y="3"/>
                  </a:cubicBezTo>
                  <a:cubicBezTo>
                    <a:pt x="199" y="3"/>
                    <a:pt x="199" y="3"/>
                    <a:pt x="198" y="3"/>
                  </a:cubicBezTo>
                  <a:cubicBezTo>
                    <a:pt x="198" y="3"/>
                    <a:pt x="198" y="3"/>
                    <a:pt x="197" y="3"/>
                  </a:cubicBezTo>
                  <a:cubicBezTo>
                    <a:pt x="197" y="3"/>
                    <a:pt x="197" y="3"/>
                    <a:pt x="197" y="4"/>
                  </a:cubicBezTo>
                  <a:cubicBezTo>
                    <a:pt x="198" y="4"/>
                    <a:pt x="198" y="3"/>
                    <a:pt x="199" y="3"/>
                  </a:cubicBezTo>
                  <a:close/>
                  <a:moveTo>
                    <a:pt x="206" y="4"/>
                  </a:moveTo>
                  <a:cubicBezTo>
                    <a:pt x="206" y="4"/>
                    <a:pt x="206" y="5"/>
                    <a:pt x="206" y="5"/>
                  </a:cubicBezTo>
                  <a:cubicBezTo>
                    <a:pt x="206" y="5"/>
                    <a:pt x="206" y="5"/>
                    <a:pt x="206" y="5"/>
                  </a:cubicBezTo>
                  <a:cubicBezTo>
                    <a:pt x="207" y="5"/>
                    <a:pt x="207" y="5"/>
                    <a:pt x="207" y="5"/>
                  </a:cubicBezTo>
                  <a:cubicBezTo>
                    <a:pt x="207" y="5"/>
                    <a:pt x="207" y="5"/>
                    <a:pt x="207" y="4"/>
                  </a:cubicBezTo>
                  <a:cubicBezTo>
                    <a:pt x="207" y="4"/>
                    <a:pt x="207" y="4"/>
                    <a:pt x="207" y="4"/>
                  </a:cubicBezTo>
                  <a:cubicBezTo>
                    <a:pt x="207" y="4"/>
                    <a:pt x="207" y="4"/>
                    <a:pt x="206" y="4"/>
                  </a:cubicBezTo>
                  <a:cubicBezTo>
                    <a:pt x="206" y="4"/>
                    <a:pt x="206" y="4"/>
                    <a:pt x="206" y="4"/>
                  </a:cubicBezTo>
                  <a:close/>
                  <a:moveTo>
                    <a:pt x="107" y="4"/>
                  </a:moveTo>
                  <a:cubicBezTo>
                    <a:pt x="107" y="4"/>
                    <a:pt x="107" y="4"/>
                    <a:pt x="108" y="4"/>
                  </a:cubicBezTo>
                  <a:cubicBezTo>
                    <a:pt x="108" y="5"/>
                    <a:pt x="108" y="4"/>
                    <a:pt x="108" y="4"/>
                  </a:cubicBezTo>
                  <a:cubicBezTo>
                    <a:pt x="108" y="4"/>
                    <a:pt x="108" y="4"/>
                    <a:pt x="108" y="4"/>
                  </a:cubicBezTo>
                  <a:cubicBezTo>
                    <a:pt x="108" y="4"/>
                    <a:pt x="108" y="3"/>
                    <a:pt x="107" y="3"/>
                  </a:cubicBezTo>
                  <a:cubicBezTo>
                    <a:pt x="107" y="3"/>
                    <a:pt x="107" y="3"/>
                    <a:pt x="107" y="3"/>
                  </a:cubicBezTo>
                  <a:cubicBezTo>
                    <a:pt x="107" y="3"/>
                    <a:pt x="107" y="3"/>
                    <a:pt x="107" y="4"/>
                  </a:cubicBezTo>
                  <a:cubicBezTo>
                    <a:pt x="107" y="4"/>
                    <a:pt x="107" y="4"/>
                    <a:pt x="107" y="4"/>
                  </a:cubicBezTo>
                  <a:close/>
                  <a:moveTo>
                    <a:pt x="212" y="3"/>
                  </a:moveTo>
                  <a:cubicBezTo>
                    <a:pt x="212" y="3"/>
                    <a:pt x="212" y="3"/>
                    <a:pt x="212" y="3"/>
                  </a:cubicBezTo>
                  <a:cubicBezTo>
                    <a:pt x="212" y="3"/>
                    <a:pt x="212" y="3"/>
                    <a:pt x="212" y="3"/>
                  </a:cubicBezTo>
                  <a:cubicBezTo>
                    <a:pt x="212" y="3"/>
                    <a:pt x="212" y="3"/>
                    <a:pt x="212" y="3"/>
                  </a:cubicBezTo>
                  <a:cubicBezTo>
                    <a:pt x="213" y="3"/>
                    <a:pt x="213" y="3"/>
                    <a:pt x="213" y="3"/>
                  </a:cubicBezTo>
                  <a:cubicBezTo>
                    <a:pt x="213" y="3"/>
                    <a:pt x="212" y="3"/>
                    <a:pt x="212" y="3"/>
                  </a:cubicBezTo>
                  <a:cubicBezTo>
                    <a:pt x="212" y="3"/>
                    <a:pt x="212" y="3"/>
                    <a:pt x="212" y="3"/>
                  </a:cubicBezTo>
                  <a:close/>
                  <a:moveTo>
                    <a:pt x="96" y="5"/>
                  </a:moveTo>
                  <a:cubicBezTo>
                    <a:pt x="96" y="5"/>
                    <a:pt x="96" y="5"/>
                    <a:pt x="96" y="5"/>
                  </a:cubicBezTo>
                  <a:cubicBezTo>
                    <a:pt x="96" y="5"/>
                    <a:pt x="96" y="5"/>
                    <a:pt x="96" y="5"/>
                  </a:cubicBezTo>
                  <a:cubicBezTo>
                    <a:pt x="96" y="5"/>
                    <a:pt x="97" y="5"/>
                    <a:pt x="97" y="5"/>
                  </a:cubicBezTo>
                  <a:cubicBezTo>
                    <a:pt x="97" y="5"/>
                    <a:pt x="97" y="5"/>
                    <a:pt x="97" y="5"/>
                  </a:cubicBezTo>
                  <a:cubicBezTo>
                    <a:pt x="97" y="5"/>
                    <a:pt x="97" y="4"/>
                    <a:pt x="96" y="4"/>
                  </a:cubicBezTo>
                  <a:cubicBezTo>
                    <a:pt x="96" y="4"/>
                    <a:pt x="96" y="5"/>
                    <a:pt x="96" y="5"/>
                  </a:cubicBezTo>
                  <a:close/>
                  <a:moveTo>
                    <a:pt x="111" y="4"/>
                  </a:moveTo>
                  <a:cubicBezTo>
                    <a:pt x="111" y="4"/>
                    <a:pt x="110" y="4"/>
                    <a:pt x="110" y="4"/>
                  </a:cubicBezTo>
                  <a:cubicBezTo>
                    <a:pt x="110" y="5"/>
                    <a:pt x="110" y="5"/>
                    <a:pt x="111" y="5"/>
                  </a:cubicBezTo>
                  <a:cubicBezTo>
                    <a:pt x="111" y="5"/>
                    <a:pt x="111" y="5"/>
                    <a:pt x="111" y="5"/>
                  </a:cubicBezTo>
                  <a:cubicBezTo>
                    <a:pt x="111" y="5"/>
                    <a:pt x="111" y="4"/>
                    <a:pt x="111" y="4"/>
                  </a:cubicBezTo>
                  <a:cubicBezTo>
                    <a:pt x="111" y="4"/>
                    <a:pt x="111" y="4"/>
                    <a:pt x="111" y="4"/>
                  </a:cubicBezTo>
                  <a:close/>
                  <a:moveTo>
                    <a:pt x="113" y="4"/>
                  </a:moveTo>
                  <a:cubicBezTo>
                    <a:pt x="113" y="4"/>
                    <a:pt x="113" y="4"/>
                    <a:pt x="113" y="5"/>
                  </a:cubicBezTo>
                  <a:cubicBezTo>
                    <a:pt x="114" y="5"/>
                    <a:pt x="114" y="5"/>
                    <a:pt x="114" y="4"/>
                  </a:cubicBezTo>
                  <a:cubicBezTo>
                    <a:pt x="114" y="4"/>
                    <a:pt x="114" y="4"/>
                    <a:pt x="114" y="4"/>
                  </a:cubicBezTo>
                  <a:cubicBezTo>
                    <a:pt x="114" y="4"/>
                    <a:pt x="114" y="4"/>
                    <a:pt x="114" y="4"/>
                  </a:cubicBezTo>
                  <a:cubicBezTo>
                    <a:pt x="114" y="4"/>
                    <a:pt x="114" y="4"/>
                    <a:pt x="114" y="4"/>
                  </a:cubicBezTo>
                  <a:cubicBezTo>
                    <a:pt x="113" y="4"/>
                    <a:pt x="113" y="4"/>
                    <a:pt x="113" y="4"/>
                  </a:cubicBezTo>
                  <a:close/>
                  <a:moveTo>
                    <a:pt x="145" y="4"/>
                  </a:moveTo>
                  <a:cubicBezTo>
                    <a:pt x="144" y="4"/>
                    <a:pt x="144" y="4"/>
                    <a:pt x="144" y="4"/>
                  </a:cubicBezTo>
                  <a:cubicBezTo>
                    <a:pt x="144" y="4"/>
                    <a:pt x="144" y="5"/>
                    <a:pt x="144" y="5"/>
                  </a:cubicBezTo>
                  <a:cubicBezTo>
                    <a:pt x="144" y="5"/>
                    <a:pt x="144" y="5"/>
                    <a:pt x="144" y="5"/>
                  </a:cubicBezTo>
                  <a:cubicBezTo>
                    <a:pt x="144" y="4"/>
                    <a:pt x="145" y="4"/>
                    <a:pt x="145" y="4"/>
                  </a:cubicBezTo>
                  <a:cubicBezTo>
                    <a:pt x="145" y="4"/>
                    <a:pt x="145" y="4"/>
                    <a:pt x="145" y="4"/>
                  </a:cubicBezTo>
                  <a:cubicBezTo>
                    <a:pt x="145" y="4"/>
                    <a:pt x="145" y="4"/>
                    <a:pt x="145" y="4"/>
                  </a:cubicBezTo>
                  <a:close/>
                  <a:moveTo>
                    <a:pt x="147" y="2"/>
                  </a:moveTo>
                  <a:cubicBezTo>
                    <a:pt x="147" y="2"/>
                    <a:pt x="147" y="2"/>
                    <a:pt x="147" y="2"/>
                  </a:cubicBezTo>
                  <a:cubicBezTo>
                    <a:pt x="147" y="2"/>
                    <a:pt x="148" y="2"/>
                    <a:pt x="148" y="2"/>
                  </a:cubicBezTo>
                  <a:cubicBezTo>
                    <a:pt x="148" y="2"/>
                    <a:pt x="148" y="2"/>
                    <a:pt x="148" y="2"/>
                  </a:cubicBezTo>
                  <a:cubicBezTo>
                    <a:pt x="148" y="2"/>
                    <a:pt x="148" y="2"/>
                    <a:pt x="148" y="2"/>
                  </a:cubicBezTo>
                  <a:cubicBezTo>
                    <a:pt x="148" y="1"/>
                    <a:pt x="148" y="2"/>
                    <a:pt x="148" y="2"/>
                  </a:cubicBezTo>
                  <a:cubicBezTo>
                    <a:pt x="147" y="2"/>
                    <a:pt x="147" y="2"/>
                    <a:pt x="147" y="2"/>
                  </a:cubicBezTo>
                  <a:close/>
                  <a:moveTo>
                    <a:pt x="158" y="5"/>
                  </a:moveTo>
                  <a:cubicBezTo>
                    <a:pt x="158" y="5"/>
                    <a:pt x="158" y="5"/>
                    <a:pt x="159" y="5"/>
                  </a:cubicBezTo>
                  <a:cubicBezTo>
                    <a:pt x="159" y="5"/>
                    <a:pt x="159" y="5"/>
                    <a:pt x="159" y="5"/>
                  </a:cubicBezTo>
                  <a:cubicBezTo>
                    <a:pt x="159" y="5"/>
                    <a:pt x="159" y="5"/>
                    <a:pt x="159" y="4"/>
                  </a:cubicBezTo>
                  <a:cubicBezTo>
                    <a:pt x="159" y="4"/>
                    <a:pt x="159" y="4"/>
                    <a:pt x="159" y="4"/>
                  </a:cubicBezTo>
                  <a:cubicBezTo>
                    <a:pt x="159" y="4"/>
                    <a:pt x="158" y="5"/>
                    <a:pt x="158" y="5"/>
                  </a:cubicBezTo>
                  <a:close/>
                  <a:moveTo>
                    <a:pt x="83" y="4"/>
                  </a:moveTo>
                  <a:cubicBezTo>
                    <a:pt x="83" y="4"/>
                    <a:pt x="83" y="4"/>
                    <a:pt x="83" y="5"/>
                  </a:cubicBezTo>
                  <a:cubicBezTo>
                    <a:pt x="83" y="5"/>
                    <a:pt x="83" y="5"/>
                    <a:pt x="83" y="5"/>
                  </a:cubicBezTo>
                  <a:cubicBezTo>
                    <a:pt x="83" y="5"/>
                    <a:pt x="83" y="5"/>
                    <a:pt x="83" y="5"/>
                  </a:cubicBezTo>
                  <a:cubicBezTo>
                    <a:pt x="83" y="4"/>
                    <a:pt x="83" y="4"/>
                    <a:pt x="83" y="4"/>
                  </a:cubicBezTo>
                  <a:cubicBezTo>
                    <a:pt x="83" y="4"/>
                    <a:pt x="83" y="4"/>
                    <a:pt x="83" y="4"/>
                  </a:cubicBezTo>
                  <a:cubicBezTo>
                    <a:pt x="83" y="4"/>
                    <a:pt x="83" y="4"/>
                    <a:pt x="83" y="4"/>
                  </a:cubicBezTo>
                  <a:close/>
                  <a:moveTo>
                    <a:pt x="45" y="5"/>
                  </a:moveTo>
                  <a:cubicBezTo>
                    <a:pt x="44" y="5"/>
                    <a:pt x="44" y="5"/>
                    <a:pt x="44" y="5"/>
                  </a:cubicBezTo>
                  <a:cubicBezTo>
                    <a:pt x="44" y="5"/>
                    <a:pt x="44" y="5"/>
                    <a:pt x="44" y="5"/>
                  </a:cubicBezTo>
                  <a:cubicBezTo>
                    <a:pt x="44" y="5"/>
                    <a:pt x="44" y="5"/>
                    <a:pt x="44" y="5"/>
                  </a:cubicBezTo>
                  <a:cubicBezTo>
                    <a:pt x="44" y="5"/>
                    <a:pt x="44" y="5"/>
                    <a:pt x="44" y="5"/>
                  </a:cubicBezTo>
                  <a:cubicBezTo>
                    <a:pt x="44" y="5"/>
                    <a:pt x="45" y="5"/>
                    <a:pt x="45" y="5"/>
                  </a:cubicBezTo>
                  <a:cubicBezTo>
                    <a:pt x="45" y="5"/>
                    <a:pt x="45" y="5"/>
                    <a:pt x="45" y="5"/>
                  </a:cubicBezTo>
                  <a:close/>
                  <a:moveTo>
                    <a:pt x="136" y="5"/>
                  </a:moveTo>
                  <a:cubicBezTo>
                    <a:pt x="136" y="5"/>
                    <a:pt x="137" y="5"/>
                    <a:pt x="137" y="5"/>
                  </a:cubicBezTo>
                  <a:cubicBezTo>
                    <a:pt x="137" y="5"/>
                    <a:pt x="137" y="5"/>
                    <a:pt x="137" y="4"/>
                  </a:cubicBezTo>
                  <a:cubicBezTo>
                    <a:pt x="137" y="4"/>
                    <a:pt x="137" y="4"/>
                    <a:pt x="137" y="4"/>
                  </a:cubicBezTo>
                  <a:cubicBezTo>
                    <a:pt x="137" y="4"/>
                    <a:pt x="136" y="4"/>
                    <a:pt x="136" y="5"/>
                  </a:cubicBezTo>
                  <a:close/>
                  <a:moveTo>
                    <a:pt x="85" y="6"/>
                  </a:moveTo>
                  <a:cubicBezTo>
                    <a:pt x="85" y="6"/>
                    <a:pt x="85" y="6"/>
                    <a:pt x="85" y="6"/>
                  </a:cubicBezTo>
                  <a:cubicBezTo>
                    <a:pt x="85" y="6"/>
                    <a:pt x="85" y="6"/>
                    <a:pt x="85" y="5"/>
                  </a:cubicBezTo>
                  <a:cubicBezTo>
                    <a:pt x="85" y="5"/>
                    <a:pt x="85" y="5"/>
                    <a:pt x="85" y="5"/>
                  </a:cubicBezTo>
                  <a:cubicBezTo>
                    <a:pt x="84" y="6"/>
                    <a:pt x="84" y="6"/>
                    <a:pt x="84" y="6"/>
                  </a:cubicBezTo>
                  <a:cubicBezTo>
                    <a:pt x="84" y="6"/>
                    <a:pt x="85" y="6"/>
                    <a:pt x="85" y="6"/>
                  </a:cubicBezTo>
                  <a:close/>
                  <a:moveTo>
                    <a:pt x="80" y="5"/>
                  </a:moveTo>
                  <a:cubicBezTo>
                    <a:pt x="80" y="5"/>
                    <a:pt x="80" y="5"/>
                    <a:pt x="80" y="5"/>
                  </a:cubicBezTo>
                  <a:cubicBezTo>
                    <a:pt x="80" y="5"/>
                    <a:pt x="80" y="6"/>
                    <a:pt x="81" y="6"/>
                  </a:cubicBezTo>
                  <a:cubicBezTo>
                    <a:pt x="81" y="6"/>
                    <a:pt x="81" y="6"/>
                    <a:pt x="81" y="5"/>
                  </a:cubicBezTo>
                  <a:cubicBezTo>
                    <a:pt x="81" y="5"/>
                    <a:pt x="81" y="5"/>
                    <a:pt x="81" y="5"/>
                  </a:cubicBezTo>
                  <a:cubicBezTo>
                    <a:pt x="81" y="5"/>
                    <a:pt x="81" y="5"/>
                    <a:pt x="80" y="5"/>
                  </a:cubicBezTo>
                  <a:close/>
                  <a:moveTo>
                    <a:pt x="197" y="1"/>
                  </a:moveTo>
                  <a:cubicBezTo>
                    <a:pt x="197" y="2"/>
                    <a:pt x="197" y="2"/>
                    <a:pt x="197" y="2"/>
                  </a:cubicBezTo>
                  <a:cubicBezTo>
                    <a:pt x="197" y="2"/>
                    <a:pt x="197" y="2"/>
                    <a:pt x="197" y="2"/>
                  </a:cubicBezTo>
                  <a:cubicBezTo>
                    <a:pt x="197" y="2"/>
                    <a:pt x="197" y="2"/>
                    <a:pt x="197" y="2"/>
                  </a:cubicBezTo>
                  <a:cubicBezTo>
                    <a:pt x="197" y="2"/>
                    <a:pt x="198" y="2"/>
                    <a:pt x="198" y="2"/>
                  </a:cubicBezTo>
                  <a:cubicBezTo>
                    <a:pt x="198" y="2"/>
                    <a:pt x="197" y="1"/>
                    <a:pt x="197" y="1"/>
                  </a:cubicBezTo>
                  <a:cubicBezTo>
                    <a:pt x="197" y="1"/>
                    <a:pt x="197" y="1"/>
                    <a:pt x="197" y="1"/>
                  </a:cubicBezTo>
                  <a:close/>
                  <a:moveTo>
                    <a:pt x="158" y="5"/>
                  </a:moveTo>
                  <a:cubicBezTo>
                    <a:pt x="158" y="5"/>
                    <a:pt x="158" y="5"/>
                    <a:pt x="158" y="5"/>
                  </a:cubicBezTo>
                  <a:cubicBezTo>
                    <a:pt x="157" y="5"/>
                    <a:pt x="157" y="5"/>
                    <a:pt x="157" y="5"/>
                  </a:cubicBezTo>
                  <a:cubicBezTo>
                    <a:pt x="157" y="5"/>
                    <a:pt x="158" y="5"/>
                    <a:pt x="158" y="5"/>
                  </a:cubicBezTo>
                  <a:cubicBezTo>
                    <a:pt x="158" y="5"/>
                    <a:pt x="158" y="5"/>
                    <a:pt x="158" y="5"/>
                  </a:cubicBezTo>
                  <a:cubicBezTo>
                    <a:pt x="158" y="5"/>
                    <a:pt x="158" y="5"/>
                    <a:pt x="158" y="5"/>
                  </a:cubicBezTo>
                  <a:cubicBezTo>
                    <a:pt x="158" y="5"/>
                    <a:pt x="158" y="5"/>
                    <a:pt x="158" y="5"/>
                  </a:cubicBezTo>
                  <a:cubicBezTo>
                    <a:pt x="158" y="5"/>
                    <a:pt x="158" y="5"/>
                    <a:pt x="158" y="5"/>
                  </a:cubicBezTo>
                  <a:close/>
                  <a:moveTo>
                    <a:pt x="125" y="6"/>
                  </a:moveTo>
                  <a:cubicBezTo>
                    <a:pt x="125" y="6"/>
                    <a:pt x="125" y="6"/>
                    <a:pt x="125" y="6"/>
                  </a:cubicBezTo>
                  <a:cubicBezTo>
                    <a:pt x="125" y="6"/>
                    <a:pt x="125" y="6"/>
                    <a:pt x="125" y="6"/>
                  </a:cubicBezTo>
                  <a:cubicBezTo>
                    <a:pt x="125" y="6"/>
                    <a:pt x="125" y="6"/>
                    <a:pt x="125" y="6"/>
                  </a:cubicBezTo>
                  <a:cubicBezTo>
                    <a:pt x="125" y="6"/>
                    <a:pt x="125" y="6"/>
                    <a:pt x="125" y="6"/>
                  </a:cubicBezTo>
                  <a:close/>
                  <a:moveTo>
                    <a:pt x="135" y="2"/>
                  </a:moveTo>
                  <a:cubicBezTo>
                    <a:pt x="135" y="2"/>
                    <a:pt x="135" y="2"/>
                    <a:pt x="135" y="2"/>
                  </a:cubicBezTo>
                  <a:cubicBezTo>
                    <a:pt x="135" y="2"/>
                    <a:pt x="135" y="2"/>
                    <a:pt x="135" y="2"/>
                  </a:cubicBezTo>
                  <a:cubicBezTo>
                    <a:pt x="135" y="2"/>
                    <a:pt x="135" y="2"/>
                    <a:pt x="135" y="2"/>
                  </a:cubicBezTo>
                  <a:cubicBezTo>
                    <a:pt x="135" y="2"/>
                    <a:pt x="135" y="2"/>
                    <a:pt x="135" y="2"/>
                  </a:cubicBezTo>
                  <a:cubicBezTo>
                    <a:pt x="135" y="2"/>
                    <a:pt x="135" y="2"/>
                    <a:pt x="135" y="2"/>
                  </a:cubicBezTo>
                  <a:cubicBezTo>
                    <a:pt x="135" y="2"/>
                    <a:pt x="135" y="2"/>
                    <a:pt x="135" y="2"/>
                  </a:cubicBezTo>
                  <a:close/>
                  <a:moveTo>
                    <a:pt x="162" y="3"/>
                  </a:moveTo>
                  <a:cubicBezTo>
                    <a:pt x="162" y="3"/>
                    <a:pt x="162" y="3"/>
                    <a:pt x="162" y="3"/>
                  </a:cubicBezTo>
                  <a:cubicBezTo>
                    <a:pt x="162" y="3"/>
                    <a:pt x="162" y="3"/>
                    <a:pt x="162" y="3"/>
                  </a:cubicBezTo>
                  <a:cubicBezTo>
                    <a:pt x="163" y="3"/>
                    <a:pt x="162" y="3"/>
                    <a:pt x="162" y="3"/>
                  </a:cubicBezTo>
                  <a:cubicBezTo>
                    <a:pt x="162" y="3"/>
                    <a:pt x="162" y="3"/>
                    <a:pt x="162" y="3"/>
                  </a:cubicBezTo>
                  <a:close/>
                  <a:moveTo>
                    <a:pt x="154" y="3"/>
                  </a:moveTo>
                  <a:cubicBezTo>
                    <a:pt x="154" y="3"/>
                    <a:pt x="154" y="4"/>
                    <a:pt x="154" y="4"/>
                  </a:cubicBezTo>
                  <a:cubicBezTo>
                    <a:pt x="154" y="4"/>
                    <a:pt x="154" y="4"/>
                    <a:pt x="155" y="4"/>
                  </a:cubicBezTo>
                  <a:cubicBezTo>
                    <a:pt x="155" y="4"/>
                    <a:pt x="155" y="4"/>
                    <a:pt x="155" y="4"/>
                  </a:cubicBezTo>
                  <a:cubicBezTo>
                    <a:pt x="155" y="3"/>
                    <a:pt x="155" y="3"/>
                    <a:pt x="155" y="3"/>
                  </a:cubicBezTo>
                  <a:cubicBezTo>
                    <a:pt x="155" y="3"/>
                    <a:pt x="154" y="3"/>
                    <a:pt x="154" y="3"/>
                  </a:cubicBezTo>
                  <a:cubicBezTo>
                    <a:pt x="154" y="3"/>
                    <a:pt x="154" y="3"/>
                    <a:pt x="154" y="3"/>
                  </a:cubicBezTo>
                  <a:close/>
                  <a:moveTo>
                    <a:pt x="113" y="2"/>
                  </a:moveTo>
                  <a:cubicBezTo>
                    <a:pt x="113" y="2"/>
                    <a:pt x="113" y="2"/>
                    <a:pt x="113" y="2"/>
                  </a:cubicBezTo>
                  <a:cubicBezTo>
                    <a:pt x="112" y="3"/>
                    <a:pt x="113" y="3"/>
                    <a:pt x="113" y="3"/>
                  </a:cubicBezTo>
                  <a:cubicBezTo>
                    <a:pt x="113" y="3"/>
                    <a:pt x="113" y="3"/>
                    <a:pt x="113" y="3"/>
                  </a:cubicBezTo>
                  <a:cubicBezTo>
                    <a:pt x="113" y="3"/>
                    <a:pt x="113" y="2"/>
                    <a:pt x="113" y="2"/>
                  </a:cubicBezTo>
                  <a:close/>
                  <a:moveTo>
                    <a:pt x="47" y="6"/>
                  </a:moveTo>
                  <a:cubicBezTo>
                    <a:pt x="47" y="6"/>
                    <a:pt x="47" y="6"/>
                    <a:pt x="47" y="6"/>
                  </a:cubicBezTo>
                  <a:cubicBezTo>
                    <a:pt x="47" y="7"/>
                    <a:pt x="47" y="6"/>
                    <a:pt x="47" y="6"/>
                  </a:cubicBezTo>
                  <a:cubicBezTo>
                    <a:pt x="47" y="6"/>
                    <a:pt x="47" y="6"/>
                    <a:pt x="47" y="6"/>
                  </a:cubicBezTo>
                  <a:cubicBezTo>
                    <a:pt x="47" y="6"/>
                    <a:pt x="47" y="6"/>
                    <a:pt x="47" y="6"/>
                  </a:cubicBezTo>
                  <a:close/>
                  <a:moveTo>
                    <a:pt x="110" y="3"/>
                  </a:moveTo>
                  <a:cubicBezTo>
                    <a:pt x="110" y="3"/>
                    <a:pt x="110" y="3"/>
                    <a:pt x="110" y="3"/>
                  </a:cubicBezTo>
                  <a:cubicBezTo>
                    <a:pt x="110" y="3"/>
                    <a:pt x="110" y="3"/>
                    <a:pt x="110" y="3"/>
                  </a:cubicBezTo>
                  <a:cubicBezTo>
                    <a:pt x="110" y="3"/>
                    <a:pt x="110" y="2"/>
                    <a:pt x="110" y="2"/>
                  </a:cubicBezTo>
                  <a:cubicBezTo>
                    <a:pt x="110" y="2"/>
                    <a:pt x="110" y="2"/>
                    <a:pt x="110" y="3"/>
                  </a:cubicBezTo>
                  <a:close/>
                  <a:moveTo>
                    <a:pt x="38" y="4"/>
                  </a:moveTo>
                  <a:cubicBezTo>
                    <a:pt x="38" y="4"/>
                    <a:pt x="38" y="4"/>
                    <a:pt x="38" y="4"/>
                  </a:cubicBezTo>
                  <a:cubicBezTo>
                    <a:pt x="38" y="4"/>
                    <a:pt x="38" y="4"/>
                    <a:pt x="38" y="4"/>
                  </a:cubicBezTo>
                  <a:cubicBezTo>
                    <a:pt x="38" y="4"/>
                    <a:pt x="38" y="4"/>
                    <a:pt x="38" y="4"/>
                  </a:cubicBezTo>
                  <a:cubicBezTo>
                    <a:pt x="38" y="4"/>
                    <a:pt x="38" y="4"/>
                    <a:pt x="38" y="4"/>
                  </a:cubicBezTo>
                  <a:cubicBezTo>
                    <a:pt x="38" y="4"/>
                    <a:pt x="38" y="4"/>
                    <a:pt x="38" y="4"/>
                  </a:cubicBezTo>
                  <a:close/>
                  <a:moveTo>
                    <a:pt x="16" y="4"/>
                  </a:move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lose/>
                  <a:moveTo>
                    <a:pt x="206" y="3"/>
                  </a:moveTo>
                  <a:cubicBezTo>
                    <a:pt x="206" y="3"/>
                    <a:pt x="206" y="3"/>
                    <a:pt x="206" y="3"/>
                  </a:cubicBezTo>
                  <a:cubicBezTo>
                    <a:pt x="206" y="3"/>
                    <a:pt x="206" y="3"/>
                    <a:pt x="206" y="3"/>
                  </a:cubicBezTo>
                  <a:cubicBezTo>
                    <a:pt x="206" y="3"/>
                    <a:pt x="206" y="3"/>
                    <a:pt x="206" y="3"/>
                  </a:cubicBezTo>
                  <a:cubicBezTo>
                    <a:pt x="206" y="3"/>
                    <a:pt x="206" y="3"/>
                    <a:pt x="206" y="3"/>
                  </a:cubicBezTo>
                  <a:close/>
                  <a:moveTo>
                    <a:pt x="205" y="4"/>
                  </a:moveTo>
                  <a:cubicBezTo>
                    <a:pt x="205" y="4"/>
                    <a:pt x="205" y="4"/>
                    <a:pt x="205" y="4"/>
                  </a:cubicBezTo>
                  <a:cubicBezTo>
                    <a:pt x="205" y="4"/>
                    <a:pt x="205" y="4"/>
                    <a:pt x="205" y="4"/>
                  </a:cubicBezTo>
                  <a:cubicBezTo>
                    <a:pt x="205" y="4"/>
                    <a:pt x="205" y="4"/>
                    <a:pt x="205" y="4"/>
                  </a:cubicBezTo>
                  <a:close/>
                  <a:moveTo>
                    <a:pt x="201" y="5"/>
                  </a:moveTo>
                  <a:cubicBezTo>
                    <a:pt x="201" y="5"/>
                    <a:pt x="201" y="5"/>
                    <a:pt x="201" y="5"/>
                  </a:cubicBezTo>
                  <a:cubicBezTo>
                    <a:pt x="201" y="5"/>
                    <a:pt x="201" y="5"/>
                    <a:pt x="201" y="5"/>
                  </a:cubicBezTo>
                  <a:cubicBezTo>
                    <a:pt x="201" y="5"/>
                    <a:pt x="201" y="5"/>
                    <a:pt x="201" y="5"/>
                  </a:cubicBezTo>
                  <a:cubicBezTo>
                    <a:pt x="201" y="5"/>
                    <a:pt x="201" y="5"/>
                    <a:pt x="201" y="5"/>
                  </a:cubicBezTo>
                  <a:close/>
                  <a:moveTo>
                    <a:pt x="200" y="1"/>
                  </a:moveTo>
                  <a:cubicBezTo>
                    <a:pt x="200" y="1"/>
                    <a:pt x="200" y="1"/>
                    <a:pt x="200" y="1"/>
                  </a:cubicBezTo>
                  <a:cubicBezTo>
                    <a:pt x="200" y="1"/>
                    <a:pt x="200" y="1"/>
                    <a:pt x="200" y="1"/>
                  </a:cubicBezTo>
                  <a:cubicBezTo>
                    <a:pt x="200" y="1"/>
                    <a:pt x="200" y="1"/>
                    <a:pt x="200" y="1"/>
                  </a:cubicBezTo>
                  <a:close/>
                  <a:moveTo>
                    <a:pt x="183" y="5"/>
                  </a:moveTo>
                  <a:cubicBezTo>
                    <a:pt x="183" y="5"/>
                    <a:pt x="183" y="5"/>
                    <a:pt x="183" y="5"/>
                  </a:cubicBezTo>
                  <a:cubicBezTo>
                    <a:pt x="183" y="5"/>
                    <a:pt x="183" y="5"/>
                    <a:pt x="183" y="5"/>
                  </a:cubicBezTo>
                  <a:cubicBezTo>
                    <a:pt x="183" y="5"/>
                    <a:pt x="183" y="5"/>
                    <a:pt x="183" y="5"/>
                  </a:cubicBezTo>
                  <a:cubicBezTo>
                    <a:pt x="183" y="5"/>
                    <a:pt x="182" y="5"/>
                    <a:pt x="183" y="5"/>
                  </a:cubicBezTo>
                  <a:close/>
                  <a:moveTo>
                    <a:pt x="171" y="3"/>
                  </a:moveTo>
                  <a:cubicBezTo>
                    <a:pt x="171" y="2"/>
                    <a:pt x="171" y="2"/>
                    <a:pt x="171" y="3"/>
                  </a:cubicBezTo>
                  <a:cubicBezTo>
                    <a:pt x="171" y="3"/>
                    <a:pt x="171" y="3"/>
                    <a:pt x="171" y="3"/>
                  </a:cubicBezTo>
                  <a:cubicBezTo>
                    <a:pt x="171" y="3"/>
                    <a:pt x="171" y="3"/>
                    <a:pt x="171" y="3"/>
                  </a:cubicBezTo>
                  <a:cubicBezTo>
                    <a:pt x="171" y="3"/>
                    <a:pt x="171" y="3"/>
                    <a:pt x="171" y="3"/>
                  </a:cubicBezTo>
                  <a:close/>
                  <a:moveTo>
                    <a:pt x="157" y="5"/>
                  </a:moveTo>
                  <a:cubicBezTo>
                    <a:pt x="157" y="5"/>
                    <a:pt x="157" y="5"/>
                    <a:pt x="157" y="5"/>
                  </a:cubicBezTo>
                  <a:cubicBezTo>
                    <a:pt x="157" y="5"/>
                    <a:pt x="157" y="5"/>
                    <a:pt x="157" y="5"/>
                  </a:cubicBezTo>
                  <a:cubicBezTo>
                    <a:pt x="157" y="5"/>
                    <a:pt x="157" y="5"/>
                    <a:pt x="157" y="5"/>
                  </a:cubicBezTo>
                  <a:cubicBezTo>
                    <a:pt x="157" y="5"/>
                    <a:pt x="157" y="5"/>
                    <a:pt x="157" y="5"/>
                  </a:cubicBezTo>
                  <a:cubicBezTo>
                    <a:pt x="157" y="5"/>
                    <a:pt x="157" y="5"/>
                    <a:pt x="157" y="5"/>
                  </a:cubicBezTo>
                  <a:close/>
                  <a:moveTo>
                    <a:pt x="149" y="3"/>
                  </a:moveTo>
                  <a:cubicBezTo>
                    <a:pt x="149" y="3"/>
                    <a:pt x="150" y="3"/>
                    <a:pt x="150" y="3"/>
                  </a:cubicBezTo>
                  <a:cubicBezTo>
                    <a:pt x="150" y="3"/>
                    <a:pt x="150" y="3"/>
                    <a:pt x="150" y="3"/>
                  </a:cubicBezTo>
                  <a:cubicBezTo>
                    <a:pt x="150" y="3"/>
                    <a:pt x="150" y="3"/>
                    <a:pt x="149" y="3"/>
                  </a:cubicBezTo>
                  <a:cubicBezTo>
                    <a:pt x="149" y="3"/>
                    <a:pt x="149" y="3"/>
                    <a:pt x="149" y="3"/>
                  </a:cubicBezTo>
                  <a:close/>
                  <a:moveTo>
                    <a:pt x="148" y="5"/>
                  </a:moveTo>
                  <a:cubicBezTo>
                    <a:pt x="148" y="5"/>
                    <a:pt x="148" y="5"/>
                    <a:pt x="148" y="5"/>
                  </a:cubicBezTo>
                  <a:cubicBezTo>
                    <a:pt x="148" y="5"/>
                    <a:pt x="148" y="5"/>
                    <a:pt x="148" y="5"/>
                  </a:cubicBezTo>
                  <a:cubicBezTo>
                    <a:pt x="148" y="5"/>
                    <a:pt x="148" y="5"/>
                    <a:pt x="148" y="4"/>
                  </a:cubicBezTo>
                  <a:cubicBezTo>
                    <a:pt x="148" y="4"/>
                    <a:pt x="148" y="4"/>
                    <a:pt x="148" y="5"/>
                  </a:cubicBezTo>
                  <a:close/>
                  <a:moveTo>
                    <a:pt x="138" y="5"/>
                  </a:moveTo>
                  <a:cubicBezTo>
                    <a:pt x="138" y="5"/>
                    <a:pt x="138" y="5"/>
                    <a:pt x="138" y="5"/>
                  </a:cubicBezTo>
                  <a:cubicBezTo>
                    <a:pt x="138" y="5"/>
                    <a:pt x="138" y="5"/>
                    <a:pt x="138" y="5"/>
                  </a:cubicBezTo>
                  <a:cubicBezTo>
                    <a:pt x="138" y="5"/>
                    <a:pt x="138" y="5"/>
                    <a:pt x="138" y="5"/>
                  </a:cubicBezTo>
                  <a:cubicBezTo>
                    <a:pt x="138" y="5"/>
                    <a:pt x="138" y="5"/>
                    <a:pt x="138" y="5"/>
                  </a:cubicBezTo>
                  <a:close/>
                  <a:moveTo>
                    <a:pt x="135" y="6"/>
                  </a:moveTo>
                  <a:cubicBezTo>
                    <a:pt x="135" y="6"/>
                    <a:pt x="135" y="6"/>
                    <a:pt x="135" y="6"/>
                  </a:cubicBezTo>
                  <a:cubicBezTo>
                    <a:pt x="135" y="5"/>
                    <a:pt x="135" y="5"/>
                    <a:pt x="135" y="5"/>
                  </a:cubicBezTo>
                  <a:cubicBezTo>
                    <a:pt x="135" y="6"/>
                    <a:pt x="135" y="6"/>
                    <a:pt x="135" y="6"/>
                  </a:cubicBezTo>
                  <a:cubicBezTo>
                    <a:pt x="135" y="6"/>
                    <a:pt x="135" y="6"/>
                    <a:pt x="135" y="6"/>
                  </a:cubicBezTo>
                  <a:close/>
                  <a:moveTo>
                    <a:pt x="128" y="3"/>
                  </a:moveTo>
                  <a:cubicBezTo>
                    <a:pt x="128" y="4"/>
                    <a:pt x="128" y="4"/>
                    <a:pt x="128" y="4"/>
                  </a:cubicBezTo>
                  <a:cubicBezTo>
                    <a:pt x="128" y="4"/>
                    <a:pt x="128" y="4"/>
                    <a:pt x="128" y="4"/>
                  </a:cubicBezTo>
                  <a:lnTo>
                    <a:pt x="128" y="3"/>
                  </a:lnTo>
                  <a:close/>
                  <a:moveTo>
                    <a:pt x="125" y="3"/>
                  </a:moveTo>
                  <a:cubicBezTo>
                    <a:pt x="125" y="3"/>
                    <a:pt x="125" y="3"/>
                    <a:pt x="125" y="3"/>
                  </a:cubicBezTo>
                  <a:cubicBezTo>
                    <a:pt x="125" y="3"/>
                    <a:pt x="125" y="3"/>
                    <a:pt x="125" y="3"/>
                  </a:cubicBezTo>
                  <a:cubicBezTo>
                    <a:pt x="125" y="3"/>
                    <a:pt x="125" y="3"/>
                    <a:pt x="125" y="3"/>
                  </a:cubicBezTo>
                  <a:cubicBezTo>
                    <a:pt x="125" y="3"/>
                    <a:pt x="125" y="3"/>
                    <a:pt x="125" y="3"/>
                  </a:cubicBezTo>
                  <a:close/>
                  <a:moveTo>
                    <a:pt x="121" y="4"/>
                  </a:moveTo>
                  <a:cubicBezTo>
                    <a:pt x="121" y="4"/>
                    <a:pt x="121" y="4"/>
                    <a:pt x="121" y="4"/>
                  </a:cubicBezTo>
                  <a:cubicBezTo>
                    <a:pt x="121" y="4"/>
                    <a:pt x="121" y="4"/>
                    <a:pt x="121" y="4"/>
                  </a:cubicBezTo>
                  <a:cubicBezTo>
                    <a:pt x="121" y="4"/>
                    <a:pt x="121" y="4"/>
                    <a:pt x="121" y="4"/>
                  </a:cubicBezTo>
                  <a:cubicBezTo>
                    <a:pt x="121" y="4"/>
                    <a:pt x="121" y="4"/>
                    <a:pt x="121" y="4"/>
                  </a:cubicBezTo>
                  <a:close/>
                  <a:moveTo>
                    <a:pt x="99" y="3"/>
                  </a:moveTo>
                  <a:cubicBezTo>
                    <a:pt x="99" y="3"/>
                    <a:pt x="99" y="3"/>
                    <a:pt x="99" y="3"/>
                  </a:cubicBezTo>
                  <a:cubicBezTo>
                    <a:pt x="99" y="3"/>
                    <a:pt x="99" y="3"/>
                    <a:pt x="100" y="3"/>
                  </a:cubicBezTo>
                  <a:cubicBezTo>
                    <a:pt x="100" y="3"/>
                    <a:pt x="99" y="3"/>
                    <a:pt x="99" y="3"/>
                  </a:cubicBezTo>
                  <a:cubicBezTo>
                    <a:pt x="99" y="3"/>
                    <a:pt x="99" y="3"/>
                    <a:pt x="99" y="3"/>
                  </a:cubicBezTo>
                  <a:close/>
                  <a:moveTo>
                    <a:pt x="91" y="6"/>
                  </a:moveTo>
                  <a:cubicBezTo>
                    <a:pt x="91" y="6"/>
                    <a:pt x="91" y="6"/>
                    <a:pt x="91" y="6"/>
                  </a:cubicBezTo>
                  <a:cubicBezTo>
                    <a:pt x="91" y="6"/>
                    <a:pt x="91" y="6"/>
                    <a:pt x="91" y="6"/>
                  </a:cubicBezTo>
                  <a:cubicBezTo>
                    <a:pt x="91" y="6"/>
                    <a:pt x="91" y="6"/>
                    <a:pt x="91" y="6"/>
                  </a:cubicBezTo>
                  <a:cubicBezTo>
                    <a:pt x="91" y="6"/>
                    <a:pt x="91" y="6"/>
                    <a:pt x="91" y="6"/>
                  </a:cubicBezTo>
                  <a:close/>
                  <a:moveTo>
                    <a:pt x="91" y="5"/>
                  </a:moveTo>
                  <a:cubicBezTo>
                    <a:pt x="91" y="5"/>
                    <a:pt x="91" y="5"/>
                    <a:pt x="91" y="5"/>
                  </a:cubicBezTo>
                  <a:cubicBezTo>
                    <a:pt x="91" y="5"/>
                    <a:pt x="91" y="5"/>
                    <a:pt x="91" y="5"/>
                  </a:cubicBezTo>
                  <a:cubicBezTo>
                    <a:pt x="91" y="5"/>
                    <a:pt x="91" y="5"/>
                    <a:pt x="91" y="5"/>
                  </a:cubicBezTo>
                  <a:cubicBezTo>
                    <a:pt x="91" y="5"/>
                    <a:pt x="91" y="5"/>
                    <a:pt x="91" y="5"/>
                  </a:cubicBezTo>
                  <a:close/>
                  <a:moveTo>
                    <a:pt x="72" y="4"/>
                  </a:moveTo>
                  <a:cubicBezTo>
                    <a:pt x="72" y="4"/>
                    <a:pt x="72" y="4"/>
                    <a:pt x="72" y="4"/>
                  </a:cubicBezTo>
                  <a:cubicBezTo>
                    <a:pt x="72" y="4"/>
                    <a:pt x="72" y="4"/>
                    <a:pt x="72" y="5"/>
                  </a:cubicBezTo>
                  <a:cubicBezTo>
                    <a:pt x="72" y="4"/>
                    <a:pt x="72" y="4"/>
                    <a:pt x="72" y="4"/>
                  </a:cubicBezTo>
                  <a:cubicBezTo>
                    <a:pt x="72" y="4"/>
                    <a:pt x="72" y="4"/>
                    <a:pt x="72" y="4"/>
                  </a:cubicBezTo>
                  <a:close/>
                  <a:moveTo>
                    <a:pt x="210" y="6"/>
                  </a:moveTo>
                  <a:cubicBezTo>
                    <a:pt x="210" y="6"/>
                    <a:pt x="210" y="6"/>
                    <a:pt x="210" y="6"/>
                  </a:cubicBezTo>
                  <a:cubicBezTo>
                    <a:pt x="210" y="5"/>
                    <a:pt x="210" y="5"/>
                    <a:pt x="210" y="5"/>
                  </a:cubicBezTo>
                  <a:lnTo>
                    <a:pt x="210" y="6"/>
                  </a:lnTo>
                  <a:close/>
                  <a:moveTo>
                    <a:pt x="211" y="5"/>
                  </a:moveTo>
                  <a:cubicBezTo>
                    <a:pt x="211" y="5"/>
                    <a:pt x="211" y="5"/>
                    <a:pt x="211" y="5"/>
                  </a:cubicBezTo>
                  <a:cubicBezTo>
                    <a:pt x="211" y="5"/>
                    <a:pt x="211" y="5"/>
                    <a:pt x="211" y="5"/>
                  </a:cubicBezTo>
                  <a:close/>
                  <a:moveTo>
                    <a:pt x="212" y="4"/>
                  </a:moveTo>
                  <a:cubicBezTo>
                    <a:pt x="212" y="4"/>
                    <a:pt x="212" y="4"/>
                    <a:pt x="212" y="4"/>
                  </a:cubicBezTo>
                  <a:cubicBezTo>
                    <a:pt x="212" y="4"/>
                    <a:pt x="212" y="4"/>
                    <a:pt x="212" y="4"/>
                  </a:cubicBezTo>
                  <a:close/>
                  <a:moveTo>
                    <a:pt x="214" y="5"/>
                  </a:moveTo>
                  <a:cubicBezTo>
                    <a:pt x="214" y="5"/>
                    <a:pt x="214" y="5"/>
                    <a:pt x="214" y="5"/>
                  </a:cubicBezTo>
                  <a:cubicBezTo>
                    <a:pt x="214" y="5"/>
                    <a:pt x="214" y="5"/>
                    <a:pt x="214" y="5"/>
                  </a:cubicBezTo>
                  <a:close/>
                  <a:moveTo>
                    <a:pt x="200" y="3"/>
                  </a:moveTo>
                  <a:cubicBezTo>
                    <a:pt x="200" y="3"/>
                    <a:pt x="200" y="3"/>
                    <a:pt x="200" y="3"/>
                  </a:cubicBezTo>
                  <a:cubicBezTo>
                    <a:pt x="199" y="3"/>
                    <a:pt x="199" y="3"/>
                    <a:pt x="199" y="3"/>
                  </a:cubicBezTo>
                  <a:lnTo>
                    <a:pt x="200" y="3"/>
                  </a:lnTo>
                  <a:close/>
                  <a:moveTo>
                    <a:pt x="107" y="2"/>
                  </a:moveTo>
                  <a:cubicBezTo>
                    <a:pt x="107" y="2"/>
                    <a:pt x="107" y="2"/>
                    <a:pt x="107" y="2"/>
                  </a:cubicBezTo>
                  <a:cubicBezTo>
                    <a:pt x="108" y="2"/>
                    <a:pt x="108" y="2"/>
                    <a:pt x="108" y="2"/>
                  </a:cubicBezTo>
                  <a:lnTo>
                    <a:pt x="107" y="2"/>
                  </a:lnTo>
                  <a:close/>
                  <a:moveTo>
                    <a:pt x="94" y="4"/>
                  </a:moveTo>
                  <a:cubicBezTo>
                    <a:pt x="94" y="4"/>
                    <a:pt x="94" y="4"/>
                    <a:pt x="94" y="4"/>
                  </a:cubicBezTo>
                  <a:cubicBezTo>
                    <a:pt x="94" y="4"/>
                    <a:pt x="94" y="4"/>
                    <a:pt x="94" y="4"/>
                  </a:cubicBezTo>
                  <a:close/>
                  <a:moveTo>
                    <a:pt x="93" y="2"/>
                  </a:moveTo>
                  <a:cubicBezTo>
                    <a:pt x="93" y="2"/>
                    <a:pt x="93" y="2"/>
                    <a:pt x="93" y="2"/>
                  </a:cubicBezTo>
                  <a:cubicBezTo>
                    <a:pt x="93" y="2"/>
                    <a:pt x="93" y="2"/>
                    <a:pt x="93" y="2"/>
                  </a:cubicBezTo>
                  <a:close/>
                  <a:moveTo>
                    <a:pt x="82" y="3"/>
                  </a:moveTo>
                  <a:cubicBezTo>
                    <a:pt x="81" y="3"/>
                    <a:pt x="81" y="3"/>
                    <a:pt x="81" y="3"/>
                  </a:cubicBezTo>
                  <a:cubicBezTo>
                    <a:pt x="82" y="3"/>
                    <a:pt x="82" y="3"/>
                    <a:pt x="82" y="3"/>
                  </a:cubicBezTo>
                  <a:close/>
                  <a:moveTo>
                    <a:pt x="182" y="3"/>
                  </a:moveTo>
                  <a:cubicBezTo>
                    <a:pt x="182" y="3"/>
                    <a:pt x="182" y="3"/>
                    <a:pt x="182" y="3"/>
                  </a:cubicBezTo>
                  <a:cubicBezTo>
                    <a:pt x="182" y="3"/>
                    <a:pt x="182" y="3"/>
                    <a:pt x="182" y="3"/>
                  </a:cubicBezTo>
                  <a:cubicBezTo>
                    <a:pt x="182" y="3"/>
                    <a:pt x="182" y="3"/>
                    <a:pt x="182" y="3"/>
                  </a:cubicBezTo>
                  <a:cubicBezTo>
                    <a:pt x="182" y="3"/>
                    <a:pt x="182" y="3"/>
                    <a:pt x="182" y="3"/>
                  </a:cubicBezTo>
                  <a:close/>
                  <a:moveTo>
                    <a:pt x="60" y="3"/>
                  </a:moveTo>
                  <a:cubicBezTo>
                    <a:pt x="60" y="3"/>
                    <a:pt x="60" y="3"/>
                    <a:pt x="60" y="3"/>
                  </a:cubicBezTo>
                  <a:cubicBezTo>
                    <a:pt x="60" y="3"/>
                    <a:pt x="60" y="3"/>
                    <a:pt x="60" y="3"/>
                  </a:cubicBezTo>
                  <a:close/>
                  <a:moveTo>
                    <a:pt x="58" y="5"/>
                  </a:moveTo>
                  <a:cubicBezTo>
                    <a:pt x="58" y="4"/>
                    <a:pt x="58" y="4"/>
                    <a:pt x="58" y="4"/>
                  </a:cubicBezTo>
                  <a:cubicBezTo>
                    <a:pt x="58" y="4"/>
                    <a:pt x="58" y="4"/>
                    <a:pt x="58" y="4"/>
                  </a:cubicBezTo>
                  <a:cubicBezTo>
                    <a:pt x="58" y="4"/>
                    <a:pt x="58" y="4"/>
                    <a:pt x="58" y="4"/>
                  </a:cubicBezTo>
                  <a:cubicBezTo>
                    <a:pt x="58" y="4"/>
                    <a:pt x="58" y="4"/>
                    <a:pt x="58" y="5"/>
                  </a:cubicBezTo>
                  <a:close/>
                  <a:moveTo>
                    <a:pt x="55" y="5"/>
                  </a:moveTo>
                  <a:cubicBezTo>
                    <a:pt x="55" y="5"/>
                    <a:pt x="55" y="5"/>
                    <a:pt x="55" y="5"/>
                  </a:cubicBezTo>
                  <a:cubicBezTo>
                    <a:pt x="55" y="5"/>
                    <a:pt x="55" y="5"/>
                    <a:pt x="55" y="5"/>
                  </a:cubicBezTo>
                  <a:cubicBezTo>
                    <a:pt x="55" y="5"/>
                    <a:pt x="55" y="5"/>
                    <a:pt x="55" y="5"/>
                  </a:cubicBezTo>
                  <a:close/>
                  <a:moveTo>
                    <a:pt x="48" y="4"/>
                  </a:moveTo>
                  <a:cubicBezTo>
                    <a:pt x="48" y="4"/>
                    <a:pt x="48" y="4"/>
                    <a:pt x="48" y="4"/>
                  </a:cubicBezTo>
                  <a:cubicBezTo>
                    <a:pt x="48" y="4"/>
                    <a:pt x="48" y="4"/>
                    <a:pt x="48" y="4"/>
                  </a:cubicBezTo>
                  <a:close/>
                  <a:moveTo>
                    <a:pt x="169" y="4"/>
                  </a:moveTo>
                  <a:cubicBezTo>
                    <a:pt x="169" y="4"/>
                    <a:pt x="169" y="4"/>
                    <a:pt x="169" y="4"/>
                  </a:cubicBezTo>
                  <a:cubicBezTo>
                    <a:pt x="169" y="4"/>
                    <a:pt x="169" y="4"/>
                    <a:pt x="169" y="4"/>
                  </a:cubicBezTo>
                  <a:close/>
                  <a:moveTo>
                    <a:pt x="163" y="1"/>
                  </a:moveTo>
                  <a:cubicBezTo>
                    <a:pt x="163" y="2"/>
                    <a:pt x="163" y="2"/>
                    <a:pt x="163" y="2"/>
                  </a:cubicBezTo>
                  <a:cubicBezTo>
                    <a:pt x="163" y="1"/>
                    <a:pt x="163" y="1"/>
                    <a:pt x="16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6" name="Freeform 105"/>
            <p:cNvSpPr>
              <a:spLocks noEditPoints="1"/>
            </p:cNvSpPr>
            <p:nvPr/>
          </p:nvSpPr>
          <p:spPr bwMode="auto">
            <a:xfrm>
              <a:off x="4490" y="1995"/>
              <a:ext cx="1375" cy="125"/>
            </a:xfrm>
            <a:custGeom>
              <a:avLst/>
              <a:gdLst>
                <a:gd name="T0" fmla="*/ 33 w 102"/>
                <a:gd name="T1" fmla="*/ 7 h 7"/>
                <a:gd name="T2" fmla="*/ 25 w 102"/>
                <a:gd name="T3" fmla="*/ 6 h 7"/>
                <a:gd name="T4" fmla="*/ 21 w 102"/>
                <a:gd name="T5" fmla="*/ 5 h 7"/>
                <a:gd name="T6" fmla="*/ 17 w 102"/>
                <a:gd name="T7" fmla="*/ 6 h 7"/>
                <a:gd name="T8" fmla="*/ 10 w 102"/>
                <a:gd name="T9" fmla="*/ 6 h 7"/>
                <a:gd name="T10" fmla="*/ 4 w 102"/>
                <a:gd name="T11" fmla="*/ 6 h 7"/>
                <a:gd name="T12" fmla="*/ 1 w 102"/>
                <a:gd name="T13" fmla="*/ 3 h 7"/>
                <a:gd name="T14" fmla="*/ 3 w 102"/>
                <a:gd name="T15" fmla="*/ 3 h 7"/>
                <a:gd name="T16" fmla="*/ 8 w 102"/>
                <a:gd name="T17" fmla="*/ 0 h 7"/>
                <a:gd name="T18" fmla="*/ 12 w 102"/>
                <a:gd name="T19" fmla="*/ 2 h 7"/>
                <a:gd name="T20" fmla="*/ 13 w 102"/>
                <a:gd name="T21" fmla="*/ 4 h 7"/>
                <a:gd name="T22" fmla="*/ 18 w 102"/>
                <a:gd name="T23" fmla="*/ 1 h 7"/>
                <a:gd name="T24" fmla="*/ 23 w 102"/>
                <a:gd name="T25" fmla="*/ 0 h 7"/>
                <a:gd name="T26" fmla="*/ 32 w 102"/>
                <a:gd name="T27" fmla="*/ 3 h 7"/>
                <a:gd name="T28" fmla="*/ 36 w 102"/>
                <a:gd name="T29" fmla="*/ 1 h 7"/>
                <a:gd name="T30" fmla="*/ 36 w 102"/>
                <a:gd name="T31" fmla="*/ 4 h 7"/>
                <a:gd name="T32" fmla="*/ 42 w 102"/>
                <a:gd name="T33" fmla="*/ 0 h 7"/>
                <a:gd name="T34" fmla="*/ 47 w 102"/>
                <a:gd name="T35" fmla="*/ 0 h 7"/>
                <a:gd name="T36" fmla="*/ 48 w 102"/>
                <a:gd name="T37" fmla="*/ 3 h 7"/>
                <a:gd name="T38" fmla="*/ 53 w 102"/>
                <a:gd name="T39" fmla="*/ 0 h 7"/>
                <a:gd name="T40" fmla="*/ 58 w 102"/>
                <a:gd name="T41" fmla="*/ 3 h 7"/>
                <a:gd name="T42" fmla="*/ 58 w 102"/>
                <a:gd name="T43" fmla="*/ 5 h 7"/>
                <a:gd name="T44" fmla="*/ 59 w 102"/>
                <a:gd name="T45" fmla="*/ 2 h 7"/>
                <a:gd name="T46" fmla="*/ 62 w 102"/>
                <a:gd name="T47" fmla="*/ 2 h 7"/>
                <a:gd name="T48" fmla="*/ 70 w 102"/>
                <a:gd name="T49" fmla="*/ 2 h 7"/>
                <a:gd name="T50" fmla="*/ 75 w 102"/>
                <a:gd name="T51" fmla="*/ 1 h 7"/>
                <a:gd name="T52" fmla="*/ 81 w 102"/>
                <a:gd name="T53" fmla="*/ 2 h 7"/>
                <a:gd name="T54" fmla="*/ 79 w 102"/>
                <a:gd name="T55" fmla="*/ 0 h 7"/>
                <a:gd name="T56" fmla="*/ 85 w 102"/>
                <a:gd name="T57" fmla="*/ 2 h 7"/>
                <a:gd name="T58" fmla="*/ 87 w 102"/>
                <a:gd name="T59" fmla="*/ 5 h 7"/>
                <a:gd name="T60" fmla="*/ 93 w 102"/>
                <a:gd name="T61" fmla="*/ 1 h 7"/>
                <a:gd name="T62" fmla="*/ 99 w 102"/>
                <a:gd name="T63" fmla="*/ 1 h 7"/>
                <a:gd name="T64" fmla="*/ 101 w 102"/>
                <a:gd name="T65" fmla="*/ 2 h 7"/>
                <a:gd name="T66" fmla="*/ 101 w 102"/>
                <a:gd name="T67" fmla="*/ 6 h 7"/>
                <a:gd name="T68" fmla="*/ 96 w 102"/>
                <a:gd name="T69" fmla="*/ 4 h 7"/>
                <a:gd name="T70" fmla="*/ 86 w 102"/>
                <a:gd name="T71" fmla="*/ 6 h 7"/>
                <a:gd name="T72" fmla="*/ 80 w 102"/>
                <a:gd name="T73" fmla="*/ 7 h 7"/>
                <a:gd name="T74" fmla="*/ 76 w 102"/>
                <a:gd name="T75" fmla="*/ 6 h 7"/>
                <a:gd name="T76" fmla="*/ 72 w 102"/>
                <a:gd name="T77" fmla="*/ 5 h 7"/>
                <a:gd name="T78" fmla="*/ 68 w 102"/>
                <a:gd name="T79" fmla="*/ 6 h 7"/>
                <a:gd name="T80" fmla="*/ 59 w 102"/>
                <a:gd name="T81" fmla="*/ 7 h 7"/>
                <a:gd name="T82" fmla="*/ 53 w 102"/>
                <a:gd name="T83" fmla="*/ 5 h 7"/>
                <a:gd name="T84" fmla="*/ 52 w 102"/>
                <a:gd name="T85" fmla="*/ 6 h 7"/>
                <a:gd name="T86" fmla="*/ 44 w 102"/>
                <a:gd name="T87" fmla="*/ 7 h 7"/>
                <a:gd name="T88" fmla="*/ 34 w 102"/>
                <a:gd name="T89" fmla="*/ 5 h 7"/>
                <a:gd name="T90" fmla="*/ 64 w 102"/>
                <a:gd name="T91" fmla="*/ 3 h 7"/>
                <a:gd name="T92" fmla="*/ 10 w 102"/>
                <a:gd name="T93" fmla="*/ 3 h 7"/>
                <a:gd name="T94" fmla="*/ 10 w 102"/>
                <a:gd name="T95" fmla="*/ 4 h 7"/>
                <a:gd name="T96" fmla="*/ 62 w 102"/>
                <a:gd name="T97" fmla="*/ 6 h 7"/>
                <a:gd name="T98" fmla="*/ 95 w 102"/>
                <a:gd name="T99" fmla="*/ 4 h 7"/>
                <a:gd name="T100" fmla="*/ 83 w 102"/>
                <a:gd name="T101" fmla="*/ 2 h 7"/>
                <a:gd name="T102" fmla="*/ 43 w 102"/>
                <a:gd name="T103" fmla="*/ 6 h 7"/>
                <a:gd name="T104" fmla="*/ 83 w 102"/>
                <a:gd name="T105" fmla="*/ 5 h 7"/>
                <a:gd name="T106" fmla="*/ 74 w 102"/>
                <a:gd name="T107" fmla="*/ 5 h 7"/>
                <a:gd name="T108" fmla="*/ 64 w 102"/>
                <a:gd name="T109" fmla="*/ 5 h 7"/>
                <a:gd name="T110" fmla="*/ 95 w 102"/>
                <a:gd name="T111" fmla="*/ 1 h 7"/>
                <a:gd name="T112" fmla="*/ 32 w 102"/>
                <a:gd name="T113" fmla="*/ 6 h 7"/>
                <a:gd name="T114" fmla="*/ 9 w 102"/>
                <a:gd name="T115" fmla="*/ 2 h 7"/>
                <a:gd name="T116" fmla="*/ 83 w 102"/>
                <a:gd name="T117" fmla="*/ 3 h 7"/>
                <a:gd name="T118" fmla="*/ 53 w 102"/>
                <a:gd name="T119" fmla="*/ 5 h 7"/>
                <a:gd name="T120" fmla="*/ 11 w 102"/>
                <a:gd name="T1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2" h="7">
                  <a:moveTo>
                    <a:pt x="35" y="3"/>
                  </a:moveTo>
                  <a:cubicBezTo>
                    <a:pt x="35" y="3"/>
                    <a:pt x="35" y="3"/>
                    <a:pt x="35" y="2"/>
                  </a:cubicBezTo>
                  <a:cubicBezTo>
                    <a:pt x="35" y="2"/>
                    <a:pt x="35" y="3"/>
                    <a:pt x="35" y="3"/>
                  </a:cubicBezTo>
                  <a:cubicBezTo>
                    <a:pt x="35" y="3"/>
                    <a:pt x="35" y="2"/>
                    <a:pt x="35" y="2"/>
                  </a:cubicBezTo>
                  <a:cubicBezTo>
                    <a:pt x="35" y="2"/>
                    <a:pt x="35" y="2"/>
                    <a:pt x="35" y="2"/>
                  </a:cubicBezTo>
                  <a:cubicBezTo>
                    <a:pt x="35" y="3"/>
                    <a:pt x="35" y="3"/>
                    <a:pt x="35" y="3"/>
                  </a:cubicBezTo>
                  <a:cubicBezTo>
                    <a:pt x="35" y="3"/>
                    <a:pt x="35" y="3"/>
                    <a:pt x="34" y="3"/>
                  </a:cubicBezTo>
                  <a:cubicBezTo>
                    <a:pt x="34" y="3"/>
                    <a:pt x="34" y="3"/>
                    <a:pt x="34" y="3"/>
                  </a:cubicBezTo>
                  <a:cubicBezTo>
                    <a:pt x="34" y="4"/>
                    <a:pt x="34" y="4"/>
                    <a:pt x="33" y="4"/>
                  </a:cubicBezTo>
                  <a:cubicBezTo>
                    <a:pt x="33" y="5"/>
                    <a:pt x="33" y="5"/>
                    <a:pt x="33" y="6"/>
                  </a:cubicBezTo>
                  <a:cubicBezTo>
                    <a:pt x="33" y="6"/>
                    <a:pt x="33" y="7"/>
                    <a:pt x="33" y="7"/>
                  </a:cubicBezTo>
                  <a:cubicBezTo>
                    <a:pt x="32" y="7"/>
                    <a:pt x="31" y="7"/>
                    <a:pt x="30" y="7"/>
                  </a:cubicBezTo>
                  <a:cubicBezTo>
                    <a:pt x="30" y="7"/>
                    <a:pt x="29" y="7"/>
                    <a:pt x="29" y="7"/>
                  </a:cubicBezTo>
                  <a:cubicBezTo>
                    <a:pt x="29" y="6"/>
                    <a:pt x="29" y="6"/>
                    <a:pt x="29" y="6"/>
                  </a:cubicBezTo>
                  <a:cubicBezTo>
                    <a:pt x="29" y="6"/>
                    <a:pt x="29" y="6"/>
                    <a:pt x="28" y="6"/>
                  </a:cubicBezTo>
                  <a:cubicBezTo>
                    <a:pt x="28" y="6"/>
                    <a:pt x="28" y="6"/>
                    <a:pt x="28" y="6"/>
                  </a:cubicBezTo>
                  <a:cubicBezTo>
                    <a:pt x="28" y="6"/>
                    <a:pt x="28" y="6"/>
                    <a:pt x="28" y="6"/>
                  </a:cubicBezTo>
                  <a:cubicBezTo>
                    <a:pt x="28" y="6"/>
                    <a:pt x="27" y="6"/>
                    <a:pt x="27" y="6"/>
                  </a:cubicBezTo>
                  <a:cubicBezTo>
                    <a:pt x="27" y="6"/>
                    <a:pt x="27" y="6"/>
                    <a:pt x="26" y="6"/>
                  </a:cubicBezTo>
                  <a:cubicBezTo>
                    <a:pt x="26" y="6"/>
                    <a:pt x="26" y="6"/>
                    <a:pt x="26" y="6"/>
                  </a:cubicBezTo>
                  <a:cubicBezTo>
                    <a:pt x="26" y="6"/>
                    <a:pt x="26" y="6"/>
                    <a:pt x="26" y="6"/>
                  </a:cubicBezTo>
                  <a:cubicBezTo>
                    <a:pt x="25" y="6"/>
                    <a:pt x="25" y="6"/>
                    <a:pt x="25" y="6"/>
                  </a:cubicBezTo>
                  <a:cubicBezTo>
                    <a:pt x="25" y="6"/>
                    <a:pt x="25" y="7"/>
                    <a:pt x="25" y="7"/>
                  </a:cubicBezTo>
                  <a:cubicBezTo>
                    <a:pt x="25" y="7"/>
                    <a:pt x="24" y="7"/>
                    <a:pt x="24" y="7"/>
                  </a:cubicBezTo>
                  <a:cubicBezTo>
                    <a:pt x="24" y="7"/>
                    <a:pt x="23" y="7"/>
                    <a:pt x="23" y="6"/>
                  </a:cubicBezTo>
                  <a:cubicBezTo>
                    <a:pt x="23" y="6"/>
                    <a:pt x="23" y="6"/>
                    <a:pt x="23" y="6"/>
                  </a:cubicBezTo>
                  <a:cubicBezTo>
                    <a:pt x="23" y="6"/>
                    <a:pt x="23" y="6"/>
                    <a:pt x="23" y="6"/>
                  </a:cubicBezTo>
                  <a:cubicBezTo>
                    <a:pt x="23" y="6"/>
                    <a:pt x="23" y="6"/>
                    <a:pt x="23" y="6"/>
                  </a:cubicBezTo>
                  <a:cubicBezTo>
                    <a:pt x="23" y="7"/>
                    <a:pt x="22" y="7"/>
                    <a:pt x="22" y="7"/>
                  </a:cubicBezTo>
                  <a:cubicBezTo>
                    <a:pt x="22" y="7"/>
                    <a:pt x="22" y="7"/>
                    <a:pt x="21" y="7"/>
                  </a:cubicBezTo>
                  <a:cubicBezTo>
                    <a:pt x="21" y="7"/>
                    <a:pt x="21" y="7"/>
                    <a:pt x="21" y="7"/>
                  </a:cubicBezTo>
                  <a:cubicBezTo>
                    <a:pt x="21" y="6"/>
                    <a:pt x="20" y="6"/>
                    <a:pt x="20" y="6"/>
                  </a:cubicBezTo>
                  <a:cubicBezTo>
                    <a:pt x="20" y="6"/>
                    <a:pt x="20" y="5"/>
                    <a:pt x="21" y="5"/>
                  </a:cubicBezTo>
                  <a:cubicBezTo>
                    <a:pt x="21" y="5"/>
                    <a:pt x="21" y="5"/>
                    <a:pt x="22" y="5"/>
                  </a:cubicBezTo>
                  <a:cubicBezTo>
                    <a:pt x="21" y="5"/>
                    <a:pt x="21" y="5"/>
                    <a:pt x="21" y="5"/>
                  </a:cubicBezTo>
                  <a:cubicBezTo>
                    <a:pt x="21" y="5"/>
                    <a:pt x="21" y="5"/>
                    <a:pt x="21" y="5"/>
                  </a:cubicBezTo>
                  <a:cubicBezTo>
                    <a:pt x="21" y="4"/>
                    <a:pt x="20" y="4"/>
                    <a:pt x="19" y="4"/>
                  </a:cubicBezTo>
                  <a:cubicBezTo>
                    <a:pt x="18" y="4"/>
                    <a:pt x="18" y="5"/>
                    <a:pt x="18" y="5"/>
                  </a:cubicBezTo>
                  <a:cubicBezTo>
                    <a:pt x="18" y="5"/>
                    <a:pt x="18" y="5"/>
                    <a:pt x="18" y="5"/>
                  </a:cubicBezTo>
                  <a:cubicBezTo>
                    <a:pt x="18" y="5"/>
                    <a:pt x="18" y="6"/>
                    <a:pt x="18" y="6"/>
                  </a:cubicBezTo>
                  <a:cubicBezTo>
                    <a:pt x="18" y="6"/>
                    <a:pt x="18" y="6"/>
                    <a:pt x="18" y="6"/>
                  </a:cubicBezTo>
                  <a:cubicBezTo>
                    <a:pt x="18" y="6"/>
                    <a:pt x="18" y="6"/>
                    <a:pt x="18" y="6"/>
                  </a:cubicBezTo>
                  <a:cubicBezTo>
                    <a:pt x="18" y="7"/>
                    <a:pt x="18" y="7"/>
                    <a:pt x="18" y="7"/>
                  </a:cubicBezTo>
                  <a:cubicBezTo>
                    <a:pt x="17" y="7"/>
                    <a:pt x="17" y="7"/>
                    <a:pt x="17" y="6"/>
                  </a:cubicBezTo>
                  <a:cubicBezTo>
                    <a:pt x="16" y="6"/>
                    <a:pt x="16" y="6"/>
                    <a:pt x="16" y="6"/>
                  </a:cubicBezTo>
                  <a:cubicBezTo>
                    <a:pt x="16" y="7"/>
                    <a:pt x="16" y="7"/>
                    <a:pt x="16" y="7"/>
                  </a:cubicBezTo>
                  <a:cubicBezTo>
                    <a:pt x="15" y="7"/>
                    <a:pt x="15" y="7"/>
                    <a:pt x="15" y="6"/>
                  </a:cubicBezTo>
                  <a:cubicBezTo>
                    <a:pt x="14" y="6"/>
                    <a:pt x="14" y="6"/>
                    <a:pt x="14" y="6"/>
                  </a:cubicBezTo>
                  <a:cubicBezTo>
                    <a:pt x="13" y="6"/>
                    <a:pt x="13" y="6"/>
                    <a:pt x="13" y="6"/>
                  </a:cubicBezTo>
                  <a:cubicBezTo>
                    <a:pt x="13" y="6"/>
                    <a:pt x="12" y="6"/>
                    <a:pt x="12" y="6"/>
                  </a:cubicBezTo>
                  <a:cubicBezTo>
                    <a:pt x="12" y="5"/>
                    <a:pt x="11" y="5"/>
                    <a:pt x="11" y="4"/>
                  </a:cubicBezTo>
                  <a:cubicBezTo>
                    <a:pt x="11" y="4"/>
                    <a:pt x="11" y="4"/>
                    <a:pt x="11" y="4"/>
                  </a:cubicBezTo>
                  <a:cubicBezTo>
                    <a:pt x="10" y="5"/>
                    <a:pt x="10" y="5"/>
                    <a:pt x="10" y="5"/>
                  </a:cubicBezTo>
                  <a:cubicBezTo>
                    <a:pt x="10" y="5"/>
                    <a:pt x="10" y="6"/>
                    <a:pt x="10" y="6"/>
                  </a:cubicBezTo>
                  <a:cubicBezTo>
                    <a:pt x="10" y="6"/>
                    <a:pt x="10" y="6"/>
                    <a:pt x="10" y="6"/>
                  </a:cubicBezTo>
                  <a:cubicBezTo>
                    <a:pt x="10" y="6"/>
                    <a:pt x="11" y="6"/>
                    <a:pt x="11" y="6"/>
                  </a:cubicBezTo>
                  <a:cubicBezTo>
                    <a:pt x="11" y="6"/>
                    <a:pt x="11" y="6"/>
                    <a:pt x="11" y="6"/>
                  </a:cubicBezTo>
                  <a:cubicBezTo>
                    <a:pt x="11" y="6"/>
                    <a:pt x="10" y="7"/>
                    <a:pt x="10" y="6"/>
                  </a:cubicBezTo>
                  <a:cubicBezTo>
                    <a:pt x="9" y="6"/>
                    <a:pt x="9" y="6"/>
                    <a:pt x="8" y="6"/>
                  </a:cubicBezTo>
                  <a:cubicBezTo>
                    <a:pt x="8" y="6"/>
                    <a:pt x="8" y="6"/>
                    <a:pt x="8" y="6"/>
                  </a:cubicBezTo>
                  <a:cubicBezTo>
                    <a:pt x="7" y="6"/>
                    <a:pt x="7" y="6"/>
                    <a:pt x="7" y="6"/>
                  </a:cubicBezTo>
                  <a:cubicBezTo>
                    <a:pt x="7" y="6"/>
                    <a:pt x="7" y="6"/>
                    <a:pt x="7" y="6"/>
                  </a:cubicBezTo>
                  <a:cubicBezTo>
                    <a:pt x="7" y="7"/>
                    <a:pt x="6" y="7"/>
                    <a:pt x="6" y="7"/>
                  </a:cubicBezTo>
                  <a:cubicBezTo>
                    <a:pt x="6" y="7"/>
                    <a:pt x="6" y="7"/>
                    <a:pt x="6" y="7"/>
                  </a:cubicBezTo>
                  <a:cubicBezTo>
                    <a:pt x="5" y="7"/>
                    <a:pt x="5" y="7"/>
                    <a:pt x="4" y="7"/>
                  </a:cubicBezTo>
                  <a:cubicBezTo>
                    <a:pt x="4" y="6"/>
                    <a:pt x="4" y="6"/>
                    <a:pt x="4" y="6"/>
                  </a:cubicBezTo>
                  <a:cubicBezTo>
                    <a:pt x="5" y="6"/>
                    <a:pt x="4" y="5"/>
                    <a:pt x="4" y="5"/>
                  </a:cubicBezTo>
                  <a:cubicBezTo>
                    <a:pt x="4" y="5"/>
                    <a:pt x="3" y="5"/>
                    <a:pt x="3" y="5"/>
                  </a:cubicBezTo>
                  <a:cubicBezTo>
                    <a:pt x="3" y="5"/>
                    <a:pt x="3" y="5"/>
                    <a:pt x="3" y="5"/>
                  </a:cubicBezTo>
                  <a:cubicBezTo>
                    <a:pt x="3" y="6"/>
                    <a:pt x="2" y="6"/>
                    <a:pt x="2" y="6"/>
                  </a:cubicBezTo>
                  <a:cubicBezTo>
                    <a:pt x="2" y="6"/>
                    <a:pt x="2" y="5"/>
                    <a:pt x="2" y="5"/>
                  </a:cubicBezTo>
                  <a:cubicBezTo>
                    <a:pt x="2" y="5"/>
                    <a:pt x="2" y="5"/>
                    <a:pt x="2" y="4"/>
                  </a:cubicBezTo>
                  <a:cubicBezTo>
                    <a:pt x="2" y="5"/>
                    <a:pt x="2" y="5"/>
                    <a:pt x="2" y="5"/>
                  </a:cubicBezTo>
                  <a:cubicBezTo>
                    <a:pt x="2" y="4"/>
                    <a:pt x="2" y="4"/>
                    <a:pt x="2" y="4"/>
                  </a:cubicBezTo>
                  <a:cubicBezTo>
                    <a:pt x="3" y="4"/>
                    <a:pt x="3" y="4"/>
                    <a:pt x="3" y="4"/>
                  </a:cubicBezTo>
                  <a:cubicBezTo>
                    <a:pt x="3" y="3"/>
                    <a:pt x="2" y="3"/>
                    <a:pt x="2" y="3"/>
                  </a:cubicBezTo>
                  <a:cubicBezTo>
                    <a:pt x="1" y="3"/>
                    <a:pt x="1" y="3"/>
                    <a:pt x="1" y="3"/>
                  </a:cubicBezTo>
                  <a:cubicBezTo>
                    <a:pt x="1" y="3"/>
                    <a:pt x="1" y="3"/>
                    <a:pt x="1" y="3"/>
                  </a:cubicBezTo>
                  <a:cubicBezTo>
                    <a:pt x="1" y="2"/>
                    <a:pt x="1" y="2"/>
                    <a:pt x="0" y="2"/>
                  </a:cubicBezTo>
                  <a:cubicBezTo>
                    <a:pt x="0" y="2"/>
                    <a:pt x="0" y="2"/>
                    <a:pt x="0" y="1"/>
                  </a:cubicBezTo>
                  <a:cubicBezTo>
                    <a:pt x="0" y="2"/>
                    <a:pt x="0" y="2"/>
                    <a:pt x="0" y="2"/>
                  </a:cubicBezTo>
                  <a:cubicBezTo>
                    <a:pt x="0" y="1"/>
                    <a:pt x="0" y="1"/>
                    <a:pt x="0" y="1"/>
                  </a:cubicBezTo>
                  <a:cubicBezTo>
                    <a:pt x="0" y="1"/>
                    <a:pt x="1" y="1"/>
                    <a:pt x="1" y="1"/>
                  </a:cubicBezTo>
                  <a:cubicBezTo>
                    <a:pt x="1" y="1"/>
                    <a:pt x="1" y="1"/>
                    <a:pt x="1" y="1"/>
                  </a:cubicBezTo>
                  <a:cubicBezTo>
                    <a:pt x="1" y="2"/>
                    <a:pt x="1" y="2"/>
                    <a:pt x="2" y="1"/>
                  </a:cubicBezTo>
                  <a:cubicBezTo>
                    <a:pt x="2" y="1"/>
                    <a:pt x="2" y="1"/>
                    <a:pt x="2" y="1"/>
                  </a:cubicBezTo>
                  <a:cubicBezTo>
                    <a:pt x="2" y="2"/>
                    <a:pt x="2" y="2"/>
                    <a:pt x="3" y="2"/>
                  </a:cubicBezTo>
                  <a:cubicBezTo>
                    <a:pt x="3" y="2"/>
                    <a:pt x="3" y="2"/>
                    <a:pt x="3" y="3"/>
                  </a:cubicBezTo>
                  <a:cubicBezTo>
                    <a:pt x="4" y="3"/>
                    <a:pt x="4" y="3"/>
                    <a:pt x="4" y="3"/>
                  </a:cubicBezTo>
                  <a:cubicBezTo>
                    <a:pt x="4" y="3"/>
                    <a:pt x="4" y="3"/>
                    <a:pt x="4" y="3"/>
                  </a:cubicBezTo>
                  <a:cubicBezTo>
                    <a:pt x="5" y="3"/>
                    <a:pt x="5" y="3"/>
                    <a:pt x="5" y="3"/>
                  </a:cubicBezTo>
                  <a:cubicBezTo>
                    <a:pt x="5" y="3"/>
                    <a:pt x="5" y="2"/>
                    <a:pt x="5" y="2"/>
                  </a:cubicBezTo>
                  <a:cubicBezTo>
                    <a:pt x="5" y="2"/>
                    <a:pt x="6" y="2"/>
                    <a:pt x="6" y="2"/>
                  </a:cubicBezTo>
                  <a:cubicBezTo>
                    <a:pt x="6" y="2"/>
                    <a:pt x="6" y="1"/>
                    <a:pt x="6" y="1"/>
                  </a:cubicBezTo>
                  <a:cubicBezTo>
                    <a:pt x="6" y="1"/>
                    <a:pt x="6" y="1"/>
                    <a:pt x="6" y="1"/>
                  </a:cubicBezTo>
                  <a:cubicBezTo>
                    <a:pt x="6" y="1"/>
                    <a:pt x="6" y="1"/>
                    <a:pt x="6" y="1"/>
                  </a:cubicBezTo>
                  <a:cubicBezTo>
                    <a:pt x="7" y="1"/>
                    <a:pt x="7" y="1"/>
                    <a:pt x="7" y="0"/>
                  </a:cubicBezTo>
                  <a:cubicBezTo>
                    <a:pt x="7" y="0"/>
                    <a:pt x="8" y="0"/>
                    <a:pt x="8" y="0"/>
                  </a:cubicBezTo>
                  <a:cubicBezTo>
                    <a:pt x="8" y="0"/>
                    <a:pt x="8" y="0"/>
                    <a:pt x="8" y="0"/>
                  </a:cubicBezTo>
                  <a:cubicBezTo>
                    <a:pt x="8" y="0"/>
                    <a:pt x="9" y="0"/>
                    <a:pt x="9" y="0"/>
                  </a:cubicBezTo>
                  <a:cubicBezTo>
                    <a:pt x="9" y="0"/>
                    <a:pt x="9" y="0"/>
                    <a:pt x="9" y="1"/>
                  </a:cubicBezTo>
                  <a:cubicBezTo>
                    <a:pt x="9" y="1"/>
                    <a:pt x="9" y="1"/>
                    <a:pt x="10" y="1"/>
                  </a:cubicBezTo>
                  <a:cubicBezTo>
                    <a:pt x="10" y="1"/>
                    <a:pt x="10" y="0"/>
                    <a:pt x="11" y="0"/>
                  </a:cubicBezTo>
                  <a:cubicBezTo>
                    <a:pt x="11" y="0"/>
                    <a:pt x="11" y="0"/>
                    <a:pt x="11" y="0"/>
                  </a:cubicBezTo>
                  <a:cubicBezTo>
                    <a:pt x="11" y="0"/>
                    <a:pt x="11" y="1"/>
                    <a:pt x="12" y="0"/>
                  </a:cubicBezTo>
                  <a:cubicBezTo>
                    <a:pt x="12" y="0"/>
                    <a:pt x="13" y="0"/>
                    <a:pt x="13" y="0"/>
                  </a:cubicBezTo>
                  <a:cubicBezTo>
                    <a:pt x="13" y="0"/>
                    <a:pt x="13" y="1"/>
                    <a:pt x="13" y="1"/>
                  </a:cubicBezTo>
                  <a:cubicBezTo>
                    <a:pt x="13" y="1"/>
                    <a:pt x="13" y="1"/>
                    <a:pt x="13" y="1"/>
                  </a:cubicBezTo>
                  <a:cubicBezTo>
                    <a:pt x="13" y="2"/>
                    <a:pt x="13" y="2"/>
                    <a:pt x="13" y="2"/>
                  </a:cubicBezTo>
                  <a:cubicBezTo>
                    <a:pt x="13" y="2"/>
                    <a:pt x="12" y="2"/>
                    <a:pt x="12" y="2"/>
                  </a:cubicBezTo>
                  <a:cubicBezTo>
                    <a:pt x="12" y="2"/>
                    <a:pt x="12" y="2"/>
                    <a:pt x="12" y="2"/>
                  </a:cubicBezTo>
                  <a:cubicBezTo>
                    <a:pt x="12" y="2"/>
                    <a:pt x="11" y="2"/>
                    <a:pt x="11" y="2"/>
                  </a:cubicBezTo>
                  <a:cubicBezTo>
                    <a:pt x="11" y="3"/>
                    <a:pt x="11" y="3"/>
                    <a:pt x="11" y="3"/>
                  </a:cubicBezTo>
                  <a:cubicBezTo>
                    <a:pt x="12" y="4"/>
                    <a:pt x="12" y="4"/>
                    <a:pt x="12" y="4"/>
                  </a:cubicBezTo>
                  <a:cubicBezTo>
                    <a:pt x="12" y="5"/>
                    <a:pt x="12" y="5"/>
                    <a:pt x="13" y="5"/>
                  </a:cubicBezTo>
                  <a:cubicBezTo>
                    <a:pt x="13" y="5"/>
                    <a:pt x="13" y="5"/>
                    <a:pt x="13" y="5"/>
                  </a:cubicBezTo>
                  <a:cubicBezTo>
                    <a:pt x="14" y="5"/>
                    <a:pt x="14" y="5"/>
                    <a:pt x="14" y="5"/>
                  </a:cubicBezTo>
                  <a:cubicBezTo>
                    <a:pt x="14" y="5"/>
                    <a:pt x="14" y="5"/>
                    <a:pt x="14" y="5"/>
                  </a:cubicBezTo>
                  <a:cubicBezTo>
                    <a:pt x="15" y="5"/>
                    <a:pt x="15" y="5"/>
                    <a:pt x="15" y="5"/>
                  </a:cubicBezTo>
                  <a:cubicBezTo>
                    <a:pt x="15" y="5"/>
                    <a:pt x="14" y="5"/>
                    <a:pt x="14" y="5"/>
                  </a:cubicBezTo>
                  <a:cubicBezTo>
                    <a:pt x="14" y="5"/>
                    <a:pt x="14" y="4"/>
                    <a:pt x="13" y="4"/>
                  </a:cubicBezTo>
                  <a:cubicBezTo>
                    <a:pt x="13" y="4"/>
                    <a:pt x="13" y="4"/>
                    <a:pt x="13" y="3"/>
                  </a:cubicBezTo>
                  <a:cubicBezTo>
                    <a:pt x="13" y="3"/>
                    <a:pt x="14" y="3"/>
                    <a:pt x="13" y="2"/>
                  </a:cubicBezTo>
                  <a:cubicBezTo>
                    <a:pt x="13" y="2"/>
                    <a:pt x="13" y="2"/>
                    <a:pt x="13" y="2"/>
                  </a:cubicBezTo>
                  <a:cubicBezTo>
                    <a:pt x="13" y="2"/>
                    <a:pt x="14" y="2"/>
                    <a:pt x="14" y="2"/>
                  </a:cubicBezTo>
                  <a:cubicBezTo>
                    <a:pt x="14" y="1"/>
                    <a:pt x="15" y="1"/>
                    <a:pt x="15" y="2"/>
                  </a:cubicBezTo>
                  <a:cubicBezTo>
                    <a:pt x="15" y="2"/>
                    <a:pt x="16" y="2"/>
                    <a:pt x="16" y="3"/>
                  </a:cubicBezTo>
                  <a:cubicBezTo>
                    <a:pt x="17" y="3"/>
                    <a:pt x="17" y="3"/>
                    <a:pt x="17" y="3"/>
                  </a:cubicBezTo>
                  <a:cubicBezTo>
                    <a:pt x="17" y="3"/>
                    <a:pt x="17" y="3"/>
                    <a:pt x="17" y="3"/>
                  </a:cubicBezTo>
                  <a:cubicBezTo>
                    <a:pt x="17" y="3"/>
                    <a:pt x="17" y="3"/>
                    <a:pt x="17" y="3"/>
                  </a:cubicBezTo>
                  <a:cubicBezTo>
                    <a:pt x="17" y="3"/>
                    <a:pt x="17" y="3"/>
                    <a:pt x="17" y="3"/>
                  </a:cubicBezTo>
                  <a:cubicBezTo>
                    <a:pt x="17" y="2"/>
                    <a:pt x="17" y="1"/>
                    <a:pt x="18" y="1"/>
                  </a:cubicBezTo>
                  <a:cubicBezTo>
                    <a:pt x="18" y="1"/>
                    <a:pt x="18" y="1"/>
                    <a:pt x="18" y="1"/>
                  </a:cubicBezTo>
                  <a:cubicBezTo>
                    <a:pt x="18" y="1"/>
                    <a:pt x="19" y="1"/>
                    <a:pt x="19" y="0"/>
                  </a:cubicBezTo>
                  <a:cubicBezTo>
                    <a:pt x="19" y="0"/>
                    <a:pt x="19" y="0"/>
                    <a:pt x="19" y="0"/>
                  </a:cubicBezTo>
                  <a:cubicBezTo>
                    <a:pt x="19" y="1"/>
                    <a:pt x="19" y="1"/>
                    <a:pt x="19" y="1"/>
                  </a:cubicBezTo>
                  <a:cubicBezTo>
                    <a:pt x="19" y="1"/>
                    <a:pt x="19" y="1"/>
                    <a:pt x="19" y="2"/>
                  </a:cubicBezTo>
                  <a:cubicBezTo>
                    <a:pt x="19" y="2"/>
                    <a:pt x="19" y="2"/>
                    <a:pt x="19" y="2"/>
                  </a:cubicBezTo>
                  <a:cubicBezTo>
                    <a:pt x="19" y="2"/>
                    <a:pt x="19" y="2"/>
                    <a:pt x="20" y="2"/>
                  </a:cubicBezTo>
                  <a:cubicBezTo>
                    <a:pt x="20" y="2"/>
                    <a:pt x="20" y="2"/>
                    <a:pt x="20" y="2"/>
                  </a:cubicBezTo>
                  <a:cubicBezTo>
                    <a:pt x="20" y="1"/>
                    <a:pt x="20" y="1"/>
                    <a:pt x="21" y="1"/>
                  </a:cubicBezTo>
                  <a:cubicBezTo>
                    <a:pt x="21" y="1"/>
                    <a:pt x="22" y="0"/>
                    <a:pt x="22" y="0"/>
                  </a:cubicBezTo>
                  <a:cubicBezTo>
                    <a:pt x="22" y="0"/>
                    <a:pt x="23" y="0"/>
                    <a:pt x="23" y="0"/>
                  </a:cubicBezTo>
                  <a:cubicBezTo>
                    <a:pt x="23" y="0"/>
                    <a:pt x="23" y="0"/>
                    <a:pt x="23" y="0"/>
                  </a:cubicBezTo>
                  <a:cubicBezTo>
                    <a:pt x="23" y="0"/>
                    <a:pt x="23" y="1"/>
                    <a:pt x="23" y="1"/>
                  </a:cubicBezTo>
                  <a:cubicBezTo>
                    <a:pt x="23" y="1"/>
                    <a:pt x="23" y="1"/>
                    <a:pt x="23" y="1"/>
                  </a:cubicBezTo>
                  <a:cubicBezTo>
                    <a:pt x="23" y="1"/>
                    <a:pt x="23" y="2"/>
                    <a:pt x="24" y="2"/>
                  </a:cubicBezTo>
                  <a:cubicBezTo>
                    <a:pt x="24" y="2"/>
                    <a:pt x="25" y="2"/>
                    <a:pt x="25" y="2"/>
                  </a:cubicBezTo>
                  <a:cubicBezTo>
                    <a:pt x="25" y="2"/>
                    <a:pt x="26" y="3"/>
                    <a:pt x="26" y="4"/>
                  </a:cubicBezTo>
                  <a:cubicBezTo>
                    <a:pt x="26" y="4"/>
                    <a:pt x="26" y="4"/>
                    <a:pt x="26" y="4"/>
                  </a:cubicBezTo>
                  <a:cubicBezTo>
                    <a:pt x="27" y="4"/>
                    <a:pt x="28" y="4"/>
                    <a:pt x="29" y="4"/>
                  </a:cubicBezTo>
                  <a:cubicBezTo>
                    <a:pt x="30" y="3"/>
                    <a:pt x="30" y="4"/>
                    <a:pt x="31" y="3"/>
                  </a:cubicBezTo>
                  <a:cubicBezTo>
                    <a:pt x="31" y="3"/>
                    <a:pt x="31" y="3"/>
                    <a:pt x="32" y="4"/>
                  </a:cubicBezTo>
                  <a:cubicBezTo>
                    <a:pt x="32" y="4"/>
                    <a:pt x="32" y="4"/>
                    <a:pt x="32" y="3"/>
                  </a:cubicBezTo>
                  <a:cubicBezTo>
                    <a:pt x="32" y="3"/>
                    <a:pt x="32" y="3"/>
                    <a:pt x="32" y="3"/>
                  </a:cubicBezTo>
                  <a:cubicBezTo>
                    <a:pt x="33" y="2"/>
                    <a:pt x="33" y="2"/>
                    <a:pt x="33" y="2"/>
                  </a:cubicBezTo>
                  <a:cubicBezTo>
                    <a:pt x="32" y="1"/>
                    <a:pt x="32" y="1"/>
                    <a:pt x="32" y="1"/>
                  </a:cubicBezTo>
                  <a:cubicBezTo>
                    <a:pt x="32" y="1"/>
                    <a:pt x="32" y="1"/>
                    <a:pt x="32" y="1"/>
                  </a:cubicBezTo>
                  <a:cubicBezTo>
                    <a:pt x="32" y="1"/>
                    <a:pt x="32" y="0"/>
                    <a:pt x="32" y="0"/>
                  </a:cubicBezTo>
                  <a:cubicBezTo>
                    <a:pt x="32" y="0"/>
                    <a:pt x="33" y="0"/>
                    <a:pt x="33" y="1"/>
                  </a:cubicBezTo>
                  <a:cubicBezTo>
                    <a:pt x="33" y="1"/>
                    <a:pt x="33" y="1"/>
                    <a:pt x="33" y="1"/>
                  </a:cubicBezTo>
                  <a:cubicBezTo>
                    <a:pt x="34" y="1"/>
                    <a:pt x="34" y="1"/>
                    <a:pt x="34" y="1"/>
                  </a:cubicBezTo>
                  <a:cubicBezTo>
                    <a:pt x="34" y="1"/>
                    <a:pt x="35" y="0"/>
                    <a:pt x="35" y="0"/>
                  </a:cubicBezTo>
                  <a:cubicBezTo>
                    <a:pt x="35" y="0"/>
                    <a:pt x="35" y="0"/>
                    <a:pt x="36" y="0"/>
                  </a:cubicBezTo>
                  <a:cubicBezTo>
                    <a:pt x="36" y="0"/>
                    <a:pt x="36" y="0"/>
                    <a:pt x="36" y="1"/>
                  </a:cubicBezTo>
                  <a:cubicBezTo>
                    <a:pt x="36" y="1"/>
                    <a:pt x="36" y="1"/>
                    <a:pt x="36" y="1"/>
                  </a:cubicBezTo>
                  <a:cubicBezTo>
                    <a:pt x="35" y="1"/>
                    <a:pt x="35" y="1"/>
                    <a:pt x="35" y="1"/>
                  </a:cubicBezTo>
                  <a:cubicBezTo>
                    <a:pt x="35" y="1"/>
                    <a:pt x="34" y="1"/>
                    <a:pt x="34" y="1"/>
                  </a:cubicBezTo>
                  <a:cubicBezTo>
                    <a:pt x="35" y="1"/>
                    <a:pt x="35" y="1"/>
                    <a:pt x="35" y="1"/>
                  </a:cubicBezTo>
                  <a:cubicBezTo>
                    <a:pt x="35" y="1"/>
                    <a:pt x="35" y="2"/>
                    <a:pt x="35" y="1"/>
                  </a:cubicBezTo>
                  <a:cubicBezTo>
                    <a:pt x="36" y="1"/>
                    <a:pt x="37" y="1"/>
                    <a:pt x="37" y="1"/>
                  </a:cubicBezTo>
                  <a:cubicBezTo>
                    <a:pt x="37" y="1"/>
                    <a:pt x="38" y="1"/>
                    <a:pt x="38" y="1"/>
                  </a:cubicBezTo>
                  <a:cubicBezTo>
                    <a:pt x="38" y="1"/>
                    <a:pt x="37" y="1"/>
                    <a:pt x="37" y="1"/>
                  </a:cubicBezTo>
                  <a:cubicBezTo>
                    <a:pt x="37" y="2"/>
                    <a:pt x="37" y="2"/>
                    <a:pt x="37" y="2"/>
                  </a:cubicBezTo>
                  <a:cubicBezTo>
                    <a:pt x="37" y="2"/>
                    <a:pt x="37" y="2"/>
                    <a:pt x="37" y="3"/>
                  </a:cubicBezTo>
                  <a:cubicBezTo>
                    <a:pt x="37" y="3"/>
                    <a:pt x="36" y="3"/>
                    <a:pt x="36" y="4"/>
                  </a:cubicBezTo>
                  <a:cubicBezTo>
                    <a:pt x="36" y="4"/>
                    <a:pt x="36" y="4"/>
                    <a:pt x="36" y="4"/>
                  </a:cubicBezTo>
                  <a:cubicBezTo>
                    <a:pt x="37" y="4"/>
                    <a:pt x="37" y="4"/>
                    <a:pt x="37" y="4"/>
                  </a:cubicBezTo>
                  <a:cubicBezTo>
                    <a:pt x="37" y="3"/>
                    <a:pt x="37" y="3"/>
                    <a:pt x="38" y="3"/>
                  </a:cubicBezTo>
                  <a:cubicBezTo>
                    <a:pt x="38" y="3"/>
                    <a:pt x="38" y="3"/>
                    <a:pt x="38" y="3"/>
                  </a:cubicBezTo>
                  <a:cubicBezTo>
                    <a:pt x="39" y="3"/>
                    <a:pt x="39" y="3"/>
                    <a:pt x="39" y="2"/>
                  </a:cubicBezTo>
                  <a:cubicBezTo>
                    <a:pt x="39" y="2"/>
                    <a:pt x="39" y="2"/>
                    <a:pt x="40" y="2"/>
                  </a:cubicBezTo>
                  <a:cubicBezTo>
                    <a:pt x="40" y="2"/>
                    <a:pt x="40" y="2"/>
                    <a:pt x="40" y="3"/>
                  </a:cubicBezTo>
                  <a:cubicBezTo>
                    <a:pt x="40" y="3"/>
                    <a:pt x="41" y="3"/>
                    <a:pt x="41" y="2"/>
                  </a:cubicBezTo>
                  <a:cubicBezTo>
                    <a:pt x="42" y="2"/>
                    <a:pt x="42" y="2"/>
                    <a:pt x="42" y="1"/>
                  </a:cubicBezTo>
                  <a:cubicBezTo>
                    <a:pt x="42" y="1"/>
                    <a:pt x="42" y="1"/>
                    <a:pt x="42" y="0"/>
                  </a:cubicBezTo>
                  <a:cubicBezTo>
                    <a:pt x="42" y="0"/>
                    <a:pt x="42" y="0"/>
                    <a:pt x="42" y="0"/>
                  </a:cubicBezTo>
                  <a:cubicBezTo>
                    <a:pt x="42" y="1"/>
                    <a:pt x="42" y="1"/>
                    <a:pt x="42" y="1"/>
                  </a:cubicBezTo>
                  <a:cubicBezTo>
                    <a:pt x="43" y="1"/>
                    <a:pt x="43" y="1"/>
                    <a:pt x="43" y="1"/>
                  </a:cubicBezTo>
                  <a:cubicBezTo>
                    <a:pt x="43" y="2"/>
                    <a:pt x="43" y="2"/>
                    <a:pt x="43" y="2"/>
                  </a:cubicBezTo>
                  <a:cubicBezTo>
                    <a:pt x="43" y="2"/>
                    <a:pt x="43" y="3"/>
                    <a:pt x="43" y="3"/>
                  </a:cubicBezTo>
                  <a:cubicBezTo>
                    <a:pt x="43" y="3"/>
                    <a:pt x="43" y="4"/>
                    <a:pt x="43" y="4"/>
                  </a:cubicBezTo>
                  <a:cubicBezTo>
                    <a:pt x="44" y="4"/>
                    <a:pt x="44" y="4"/>
                    <a:pt x="45" y="3"/>
                  </a:cubicBezTo>
                  <a:cubicBezTo>
                    <a:pt x="45" y="3"/>
                    <a:pt x="45" y="3"/>
                    <a:pt x="45" y="3"/>
                  </a:cubicBezTo>
                  <a:cubicBezTo>
                    <a:pt x="45" y="3"/>
                    <a:pt x="45" y="2"/>
                    <a:pt x="45" y="2"/>
                  </a:cubicBezTo>
                  <a:cubicBezTo>
                    <a:pt x="45" y="1"/>
                    <a:pt x="46" y="1"/>
                    <a:pt x="46" y="0"/>
                  </a:cubicBezTo>
                  <a:cubicBezTo>
                    <a:pt x="46" y="0"/>
                    <a:pt x="47" y="0"/>
                    <a:pt x="47" y="0"/>
                  </a:cubicBezTo>
                  <a:cubicBezTo>
                    <a:pt x="47" y="0"/>
                    <a:pt x="47" y="0"/>
                    <a:pt x="47" y="0"/>
                  </a:cubicBezTo>
                  <a:cubicBezTo>
                    <a:pt x="47" y="1"/>
                    <a:pt x="47" y="1"/>
                    <a:pt x="47" y="1"/>
                  </a:cubicBezTo>
                  <a:cubicBezTo>
                    <a:pt x="47" y="1"/>
                    <a:pt x="47" y="1"/>
                    <a:pt x="47" y="1"/>
                  </a:cubicBezTo>
                  <a:cubicBezTo>
                    <a:pt x="47" y="1"/>
                    <a:pt x="47" y="2"/>
                    <a:pt x="47" y="2"/>
                  </a:cubicBezTo>
                  <a:cubicBezTo>
                    <a:pt x="47" y="2"/>
                    <a:pt x="47" y="2"/>
                    <a:pt x="47" y="2"/>
                  </a:cubicBezTo>
                  <a:cubicBezTo>
                    <a:pt x="47" y="2"/>
                    <a:pt x="48" y="2"/>
                    <a:pt x="48" y="2"/>
                  </a:cubicBezTo>
                  <a:cubicBezTo>
                    <a:pt x="48" y="2"/>
                    <a:pt x="48" y="2"/>
                    <a:pt x="48" y="1"/>
                  </a:cubicBezTo>
                  <a:cubicBezTo>
                    <a:pt x="48" y="1"/>
                    <a:pt x="49" y="1"/>
                    <a:pt x="49" y="1"/>
                  </a:cubicBezTo>
                  <a:cubicBezTo>
                    <a:pt x="49" y="1"/>
                    <a:pt x="49" y="1"/>
                    <a:pt x="49" y="1"/>
                  </a:cubicBezTo>
                  <a:cubicBezTo>
                    <a:pt x="49" y="1"/>
                    <a:pt x="49" y="2"/>
                    <a:pt x="49" y="2"/>
                  </a:cubicBezTo>
                  <a:cubicBezTo>
                    <a:pt x="49" y="3"/>
                    <a:pt x="49" y="3"/>
                    <a:pt x="48" y="3"/>
                  </a:cubicBezTo>
                  <a:cubicBezTo>
                    <a:pt x="48" y="3"/>
                    <a:pt x="48" y="3"/>
                    <a:pt x="48" y="3"/>
                  </a:cubicBezTo>
                  <a:cubicBezTo>
                    <a:pt x="47" y="3"/>
                    <a:pt x="47" y="3"/>
                    <a:pt x="47" y="3"/>
                  </a:cubicBezTo>
                  <a:cubicBezTo>
                    <a:pt x="47" y="4"/>
                    <a:pt x="47" y="4"/>
                    <a:pt x="47" y="4"/>
                  </a:cubicBezTo>
                  <a:cubicBezTo>
                    <a:pt x="47" y="4"/>
                    <a:pt x="47" y="4"/>
                    <a:pt x="47" y="4"/>
                  </a:cubicBezTo>
                  <a:cubicBezTo>
                    <a:pt x="47" y="4"/>
                    <a:pt x="48" y="4"/>
                    <a:pt x="48" y="3"/>
                  </a:cubicBezTo>
                  <a:cubicBezTo>
                    <a:pt x="48" y="4"/>
                    <a:pt x="48" y="4"/>
                    <a:pt x="48" y="4"/>
                  </a:cubicBezTo>
                  <a:cubicBezTo>
                    <a:pt x="49" y="4"/>
                    <a:pt x="49" y="4"/>
                    <a:pt x="49" y="4"/>
                  </a:cubicBezTo>
                  <a:cubicBezTo>
                    <a:pt x="49" y="4"/>
                    <a:pt x="49" y="4"/>
                    <a:pt x="49" y="4"/>
                  </a:cubicBezTo>
                  <a:cubicBezTo>
                    <a:pt x="50" y="3"/>
                    <a:pt x="50" y="3"/>
                    <a:pt x="50" y="2"/>
                  </a:cubicBezTo>
                  <a:cubicBezTo>
                    <a:pt x="50" y="1"/>
                    <a:pt x="50" y="1"/>
                    <a:pt x="50" y="0"/>
                  </a:cubicBezTo>
                  <a:cubicBezTo>
                    <a:pt x="51" y="0"/>
                    <a:pt x="51" y="0"/>
                    <a:pt x="52" y="0"/>
                  </a:cubicBezTo>
                  <a:cubicBezTo>
                    <a:pt x="52" y="0"/>
                    <a:pt x="53" y="0"/>
                    <a:pt x="53" y="0"/>
                  </a:cubicBezTo>
                  <a:cubicBezTo>
                    <a:pt x="53" y="0"/>
                    <a:pt x="54" y="0"/>
                    <a:pt x="55" y="0"/>
                  </a:cubicBezTo>
                  <a:cubicBezTo>
                    <a:pt x="55" y="0"/>
                    <a:pt x="55" y="0"/>
                    <a:pt x="56" y="0"/>
                  </a:cubicBezTo>
                  <a:cubicBezTo>
                    <a:pt x="56" y="0"/>
                    <a:pt x="56" y="0"/>
                    <a:pt x="56" y="0"/>
                  </a:cubicBezTo>
                  <a:cubicBezTo>
                    <a:pt x="57" y="1"/>
                    <a:pt x="56" y="1"/>
                    <a:pt x="56" y="1"/>
                  </a:cubicBezTo>
                  <a:cubicBezTo>
                    <a:pt x="56" y="1"/>
                    <a:pt x="56" y="1"/>
                    <a:pt x="56" y="1"/>
                  </a:cubicBezTo>
                  <a:cubicBezTo>
                    <a:pt x="56" y="1"/>
                    <a:pt x="56" y="1"/>
                    <a:pt x="56" y="1"/>
                  </a:cubicBezTo>
                  <a:cubicBezTo>
                    <a:pt x="56" y="1"/>
                    <a:pt x="57" y="1"/>
                    <a:pt x="57" y="1"/>
                  </a:cubicBezTo>
                  <a:cubicBezTo>
                    <a:pt x="57" y="1"/>
                    <a:pt x="57" y="1"/>
                    <a:pt x="57" y="1"/>
                  </a:cubicBezTo>
                  <a:cubicBezTo>
                    <a:pt x="57" y="1"/>
                    <a:pt x="57" y="2"/>
                    <a:pt x="57" y="2"/>
                  </a:cubicBezTo>
                  <a:cubicBezTo>
                    <a:pt x="57" y="2"/>
                    <a:pt x="58" y="2"/>
                    <a:pt x="58" y="2"/>
                  </a:cubicBezTo>
                  <a:cubicBezTo>
                    <a:pt x="58" y="3"/>
                    <a:pt x="58" y="3"/>
                    <a:pt x="58" y="3"/>
                  </a:cubicBezTo>
                  <a:cubicBezTo>
                    <a:pt x="57" y="3"/>
                    <a:pt x="57" y="3"/>
                    <a:pt x="57" y="3"/>
                  </a:cubicBezTo>
                  <a:cubicBezTo>
                    <a:pt x="57" y="3"/>
                    <a:pt x="56" y="3"/>
                    <a:pt x="56" y="3"/>
                  </a:cubicBezTo>
                  <a:cubicBezTo>
                    <a:pt x="56" y="4"/>
                    <a:pt x="56" y="4"/>
                    <a:pt x="55" y="4"/>
                  </a:cubicBezTo>
                  <a:cubicBezTo>
                    <a:pt x="55" y="4"/>
                    <a:pt x="55" y="4"/>
                    <a:pt x="54" y="4"/>
                  </a:cubicBezTo>
                  <a:cubicBezTo>
                    <a:pt x="54" y="4"/>
                    <a:pt x="54" y="4"/>
                    <a:pt x="54" y="4"/>
                  </a:cubicBezTo>
                  <a:cubicBezTo>
                    <a:pt x="54" y="5"/>
                    <a:pt x="54" y="5"/>
                    <a:pt x="54" y="5"/>
                  </a:cubicBezTo>
                  <a:cubicBezTo>
                    <a:pt x="54" y="5"/>
                    <a:pt x="55" y="5"/>
                    <a:pt x="55" y="5"/>
                  </a:cubicBezTo>
                  <a:cubicBezTo>
                    <a:pt x="55" y="5"/>
                    <a:pt x="56" y="5"/>
                    <a:pt x="56" y="5"/>
                  </a:cubicBezTo>
                  <a:cubicBezTo>
                    <a:pt x="57" y="5"/>
                    <a:pt x="57" y="4"/>
                    <a:pt x="57" y="4"/>
                  </a:cubicBezTo>
                  <a:cubicBezTo>
                    <a:pt x="57" y="4"/>
                    <a:pt x="57" y="4"/>
                    <a:pt x="58" y="4"/>
                  </a:cubicBezTo>
                  <a:cubicBezTo>
                    <a:pt x="58" y="4"/>
                    <a:pt x="58" y="5"/>
                    <a:pt x="58" y="5"/>
                  </a:cubicBezTo>
                  <a:cubicBezTo>
                    <a:pt x="58" y="5"/>
                    <a:pt x="58" y="5"/>
                    <a:pt x="58" y="5"/>
                  </a:cubicBezTo>
                  <a:cubicBezTo>
                    <a:pt x="58" y="5"/>
                    <a:pt x="58" y="5"/>
                    <a:pt x="58" y="5"/>
                  </a:cubicBezTo>
                  <a:cubicBezTo>
                    <a:pt x="59" y="5"/>
                    <a:pt x="59" y="5"/>
                    <a:pt x="59" y="6"/>
                  </a:cubicBezTo>
                  <a:cubicBezTo>
                    <a:pt x="59" y="6"/>
                    <a:pt x="60" y="6"/>
                    <a:pt x="60" y="6"/>
                  </a:cubicBezTo>
                  <a:cubicBezTo>
                    <a:pt x="60" y="5"/>
                    <a:pt x="60" y="5"/>
                    <a:pt x="60" y="5"/>
                  </a:cubicBezTo>
                  <a:cubicBezTo>
                    <a:pt x="60" y="5"/>
                    <a:pt x="59" y="5"/>
                    <a:pt x="59" y="5"/>
                  </a:cubicBezTo>
                  <a:cubicBezTo>
                    <a:pt x="59" y="5"/>
                    <a:pt x="59" y="5"/>
                    <a:pt x="59" y="5"/>
                  </a:cubicBezTo>
                  <a:cubicBezTo>
                    <a:pt x="58" y="5"/>
                    <a:pt x="58" y="4"/>
                    <a:pt x="58" y="4"/>
                  </a:cubicBezTo>
                  <a:cubicBezTo>
                    <a:pt x="58" y="4"/>
                    <a:pt x="58" y="4"/>
                    <a:pt x="58" y="4"/>
                  </a:cubicBezTo>
                  <a:cubicBezTo>
                    <a:pt x="59" y="3"/>
                    <a:pt x="59" y="3"/>
                    <a:pt x="58" y="2"/>
                  </a:cubicBezTo>
                  <a:cubicBezTo>
                    <a:pt x="58" y="2"/>
                    <a:pt x="59" y="2"/>
                    <a:pt x="59" y="2"/>
                  </a:cubicBezTo>
                  <a:cubicBezTo>
                    <a:pt x="59" y="3"/>
                    <a:pt x="59" y="3"/>
                    <a:pt x="60" y="2"/>
                  </a:cubicBezTo>
                  <a:cubicBezTo>
                    <a:pt x="60" y="2"/>
                    <a:pt x="60" y="2"/>
                    <a:pt x="60" y="2"/>
                  </a:cubicBezTo>
                  <a:cubicBezTo>
                    <a:pt x="60" y="2"/>
                    <a:pt x="61" y="2"/>
                    <a:pt x="61" y="3"/>
                  </a:cubicBezTo>
                  <a:cubicBezTo>
                    <a:pt x="61" y="3"/>
                    <a:pt x="60" y="3"/>
                    <a:pt x="60" y="3"/>
                  </a:cubicBezTo>
                  <a:cubicBezTo>
                    <a:pt x="60" y="4"/>
                    <a:pt x="60" y="4"/>
                    <a:pt x="60" y="4"/>
                  </a:cubicBezTo>
                  <a:cubicBezTo>
                    <a:pt x="60" y="4"/>
                    <a:pt x="61" y="4"/>
                    <a:pt x="61" y="3"/>
                  </a:cubicBezTo>
                  <a:cubicBezTo>
                    <a:pt x="61" y="3"/>
                    <a:pt x="61" y="3"/>
                    <a:pt x="61" y="3"/>
                  </a:cubicBezTo>
                  <a:cubicBezTo>
                    <a:pt x="61" y="3"/>
                    <a:pt x="61" y="3"/>
                    <a:pt x="61" y="3"/>
                  </a:cubicBezTo>
                  <a:cubicBezTo>
                    <a:pt x="62" y="3"/>
                    <a:pt x="62" y="3"/>
                    <a:pt x="62" y="3"/>
                  </a:cubicBezTo>
                  <a:cubicBezTo>
                    <a:pt x="62" y="2"/>
                    <a:pt x="62" y="2"/>
                    <a:pt x="62" y="2"/>
                  </a:cubicBezTo>
                  <a:cubicBezTo>
                    <a:pt x="62" y="2"/>
                    <a:pt x="62" y="2"/>
                    <a:pt x="62" y="2"/>
                  </a:cubicBezTo>
                  <a:cubicBezTo>
                    <a:pt x="62" y="2"/>
                    <a:pt x="63" y="2"/>
                    <a:pt x="63" y="1"/>
                  </a:cubicBezTo>
                  <a:cubicBezTo>
                    <a:pt x="64" y="1"/>
                    <a:pt x="64" y="1"/>
                    <a:pt x="64" y="1"/>
                  </a:cubicBezTo>
                  <a:cubicBezTo>
                    <a:pt x="65" y="1"/>
                    <a:pt x="65" y="1"/>
                    <a:pt x="65" y="1"/>
                  </a:cubicBezTo>
                  <a:cubicBezTo>
                    <a:pt x="65" y="1"/>
                    <a:pt x="65" y="1"/>
                    <a:pt x="65" y="1"/>
                  </a:cubicBezTo>
                  <a:cubicBezTo>
                    <a:pt x="65" y="0"/>
                    <a:pt x="66" y="0"/>
                    <a:pt x="66" y="1"/>
                  </a:cubicBezTo>
                  <a:cubicBezTo>
                    <a:pt x="66" y="1"/>
                    <a:pt x="66" y="1"/>
                    <a:pt x="67" y="1"/>
                  </a:cubicBezTo>
                  <a:cubicBezTo>
                    <a:pt x="67" y="1"/>
                    <a:pt x="68" y="0"/>
                    <a:pt x="68" y="1"/>
                  </a:cubicBezTo>
                  <a:cubicBezTo>
                    <a:pt x="69" y="1"/>
                    <a:pt x="69" y="1"/>
                    <a:pt x="69" y="1"/>
                  </a:cubicBezTo>
                  <a:cubicBezTo>
                    <a:pt x="69" y="0"/>
                    <a:pt x="69" y="1"/>
                    <a:pt x="69" y="1"/>
                  </a:cubicBezTo>
                  <a:cubicBezTo>
                    <a:pt x="70" y="1"/>
                    <a:pt x="70" y="1"/>
                    <a:pt x="70" y="2"/>
                  </a:cubicBezTo>
                  <a:cubicBezTo>
                    <a:pt x="70" y="2"/>
                    <a:pt x="70" y="2"/>
                    <a:pt x="70" y="2"/>
                  </a:cubicBezTo>
                  <a:cubicBezTo>
                    <a:pt x="70" y="2"/>
                    <a:pt x="71" y="2"/>
                    <a:pt x="71" y="2"/>
                  </a:cubicBezTo>
                  <a:cubicBezTo>
                    <a:pt x="71" y="2"/>
                    <a:pt x="71" y="2"/>
                    <a:pt x="71" y="3"/>
                  </a:cubicBezTo>
                  <a:cubicBezTo>
                    <a:pt x="72" y="3"/>
                    <a:pt x="72" y="2"/>
                    <a:pt x="73" y="2"/>
                  </a:cubicBezTo>
                  <a:cubicBezTo>
                    <a:pt x="72" y="2"/>
                    <a:pt x="72" y="2"/>
                    <a:pt x="72" y="2"/>
                  </a:cubicBezTo>
                  <a:cubicBezTo>
                    <a:pt x="72" y="1"/>
                    <a:pt x="72" y="1"/>
                    <a:pt x="72" y="1"/>
                  </a:cubicBezTo>
                  <a:cubicBezTo>
                    <a:pt x="72" y="1"/>
                    <a:pt x="72" y="1"/>
                    <a:pt x="73" y="1"/>
                  </a:cubicBezTo>
                  <a:cubicBezTo>
                    <a:pt x="73" y="1"/>
                    <a:pt x="73" y="1"/>
                    <a:pt x="73" y="1"/>
                  </a:cubicBezTo>
                  <a:cubicBezTo>
                    <a:pt x="73" y="1"/>
                    <a:pt x="73" y="1"/>
                    <a:pt x="74" y="1"/>
                  </a:cubicBezTo>
                  <a:cubicBezTo>
                    <a:pt x="74" y="1"/>
                    <a:pt x="74" y="1"/>
                    <a:pt x="73" y="0"/>
                  </a:cubicBezTo>
                  <a:cubicBezTo>
                    <a:pt x="73" y="0"/>
                    <a:pt x="73" y="0"/>
                    <a:pt x="73" y="0"/>
                  </a:cubicBezTo>
                  <a:cubicBezTo>
                    <a:pt x="74" y="0"/>
                    <a:pt x="74" y="0"/>
                    <a:pt x="75" y="1"/>
                  </a:cubicBezTo>
                  <a:cubicBezTo>
                    <a:pt x="75" y="1"/>
                    <a:pt x="75" y="1"/>
                    <a:pt x="75" y="1"/>
                  </a:cubicBezTo>
                  <a:cubicBezTo>
                    <a:pt x="76" y="1"/>
                    <a:pt x="76" y="2"/>
                    <a:pt x="76" y="2"/>
                  </a:cubicBezTo>
                  <a:cubicBezTo>
                    <a:pt x="75" y="2"/>
                    <a:pt x="75" y="3"/>
                    <a:pt x="75" y="3"/>
                  </a:cubicBezTo>
                  <a:cubicBezTo>
                    <a:pt x="74" y="3"/>
                    <a:pt x="75" y="3"/>
                    <a:pt x="75" y="3"/>
                  </a:cubicBezTo>
                  <a:cubicBezTo>
                    <a:pt x="75" y="3"/>
                    <a:pt x="75" y="4"/>
                    <a:pt x="75" y="4"/>
                  </a:cubicBezTo>
                  <a:cubicBezTo>
                    <a:pt x="76" y="4"/>
                    <a:pt x="77" y="4"/>
                    <a:pt x="77" y="5"/>
                  </a:cubicBezTo>
                  <a:cubicBezTo>
                    <a:pt x="77" y="5"/>
                    <a:pt x="77" y="5"/>
                    <a:pt x="77" y="5"/>
                  </a:cubicBezTo>
                  <a:cubicBezTo>
                    <a:pt x="78" y="5"/>
                    <a:pt x="78" y="5"/>
                    <a:pt x="78" y="5"/>
                  </a:cubicBezTo>
                  <a:cubicBezTo>
                    <a:pt x="79" y="5"/>
                    <a:pt x="80" y="4"/>
                    <a:pt x="80" y="3"/>
                  </a:cubicBezTo>
                  <a:cubicBezTo>
                    <a:pt x="80" y="3"/>
                    <a:pt x="80" y="3"/>
                    <a:pt x="80" y="3"/>
                  </a:cubicBezTo>
                  <a:cubicBezTo>
                    <a:pt x="80" y="3"/>
                    <a:pt x="80" y="3"/>
                    <a:pt x="81" y="2"/>
                  </a:cubicBezTo>
                  <a:cubicBezTo>
                    <a:pt x="81" y="2"/>
                    <a:pt x="81" y="2"/>
                    <a:pt x="81" y="2"/>
                  </a:cubicBezTo>
                  <a:cubicBezTo>
                    <a:pt x="80" y="3"/>
                    <a:pt x="80" y="3"/>
                    <a:pt x="81" y="2"/>
                  </a:cubicBezTo>
                  <a:cubicBezTo>
                    <a:pt x="80" y="3"/>
                    <a:pt x="80" y="3"/>
                    <a:pt x="80" y="3"/>
                  </a:cubicBezTo>
                  <a:cubicBezTo>
                    <a:pt x="79" y="3"/>
                    <a:pt x="79" y="2"/>
                    <a:pt x="80" y="2"/>
                  </a:cubicBezTo>
                  <a:cubicBezTo>
                    <a:pt x="80" y="2"/>
                    <a:pt x="80" y="1"/>
                    <a:pt x="80" y="1"/>
                  </a:cubicBezTo>
                  <a:cubicBezTo>
                    <a:pt x="79" y="1"/>
                    <a:pt x="78" y="1"/>
                    <a:pt x="77" y="1"/>
                  </a:cubicBezTo>
                  <a:cubicBezTo>
                    <a:pt x="77" y="1"/>
                    <a:pt x="77" y="1"/>
                    <a:pt x="77" y="1"/>
                  </a:cubicBezTo>
                  <a:cubicBezTo>
                    <a:pt x="77" y="1"/>
                    <a:pt x="77" y="0"/>
                    <a:pt x="77" y="0"/>
                  </a:cubicBezTo>
                  <a:cubicBezTo>
                    <a:pt x="77" y="0"/>
                    <a:pt x="77" y="0"/>
                    <a:pt x="77" y="0"/>
                  </a:cubicBezTo>
                  <a:cubicBezTo>
                    <a:pt x="78" y="1"/>
                    <a:pt x="78" y="1"/>
                    <a:pt x="78" y="0"/>
                  </a:cubicBezTo>
                  <a:cubicBezTo>
                    <a:pt x="78" y="0"/>
                    <a:pt x="79" y="0"/>
                    <a:pt x="79" y="0"/>
                  </a:cubicBezTo>
                  <a:cubicBezTo>
                    <a:pt x="79" y="0"/>
                    <a:pt x="80" y="0"/>
                    <a:pt x="80" y="0"/>
                  </a:cubicBezTo>
                  <a:cubicBezTo>
                    <a:pt x="80" y="0"/>
                    <a:pt x="81" y="0"/>
                    <a:pt x="81" y="0"/>
                  </a:cubicBezTo>
                  <a:cubicBezTo>
                    <a:pt x="81" y="0"/>
                    <a:pt x="81" y="0"/>
                    <a:pt x="81" y="0"/>
                  </a:cubicBezTo>
                  <a:cubicBezTo>
                    <a:pt x="82" y="0"/>
                    <a:pt x="83" y="0"/>
                    <a:pt x="83" y="0"/>
                  </a:cubicBezTo>
                  <a:cubicBezTo>
                    <a:pt x="84" y="1"/>
                    <a:pt x="84" y="1"/>
                    <a:pt x="85" y="1"/>
                  </a:cubicBezTo>
                  <a:cubicBezTo>
                    <a:pt x="85" y="0"/>
                    <a:pt x="85" y="1"/>
                    <a:pt x="86" y="1"/>
                  </a:cubicBezTo>
                  <a:cubicBezTo>
                    <a:pt x="86" y="1"/>
                    <a:pt x="86" y="1"/>
                    <a:pt x="86" y="1"/>
                  </a:cubicBezTo>
                  <a:cubicBezTo>
                    <a:pt x="85" y="1"/>
                    <a:pt x="85" y="1"/>
                    <a:pt x="85" y="1"/>
                  </a:cubicBezTo>
                  <a:cubicBezTo>
                    <a:pt x="85" y="1"/>
                    <a:pt x="85" y="1"/>
                    <a:pt x="85" y="1"/>
                  </a:cubicBezTo>
                  <a:cubicBezTo>
                    <a:pt x="85" y="1"/>
                    <a:pt x="85" y="1"/>
                    <a:pt x="85" y="1"/>
                  </a:cubicBezTo>
                  <a:cubicBezTo>
                    <a:pt x="85" y="1"/>
                    <a:pt x="85" y="2"/>
                    <a:pt x="85" y="2"/>
                  </a:cubicBezTo>
                  <a:cubicBezTo>
                    <a:pt x="86" y="2"/>
                    <a:pt x="86" y="2"/>
                    <a:pt x="86" y="2"/>
                  </a:cubicBezTo>
                  <a:cubicBezTo>
                    <a:pt x="87" y="2"/>
                    <a:pt x="87" y="2"/>
                    <a:pt x="87" y="2"/>
                  </a:cubicBezTo>
                  <a:cubicBezTo>
                    <a:pt x="87" y="3"/>
                    <a:pt x="87" y="3"/>
                    <a:pt x="87" y="3"/>
                  </a:cubicBezTo>
                  <a:cubicBezTo>
                    <a:pt x="87" y="3"/>
                    <a:pt x="87" y="3"/>
                    <a:pt x="86" y="3"/>
                  </a:cubicBezTo>
                  <a:cubicBezTo>
                    <a:pt x="86" y="3"/>
                    <a:pt x="86" y="3"/>
                    <a:pt x="85" y="3"/>
                  </a:cubicBezTo>
                  <a:cubicBezTo>
                    <a:pt x="85" y="3"/>
                    <a:pt x="84" y="3"/>
                    <a:pt x="84" y="3"/>
                  </a:cubicBezTo>
                  <a:cubicBezTo>
                    <a:pt x="84" y="3"/>
                    <a:pt x="84" y="3"/>
                    <a:pt x="84" y="3"/>
                  </a:cubicBezTo>
                  <a:cubicBezTo>
                    <a:pt x="84" y="3"/>
                    <a:pt x="84" y="3"/>
                    <a:pt x="84" y="3"/>
                  </a:cubicBezTo>
                  <a:cubicBezTo>
                    <a:pt x="84" y="4"/>
                    <a:pt x="85" y="3"/>
                    <a:pt x="85" y="4"/>
                  </a:cubicBezTo>
                  <a:cubicBezTo>
                    <a:pt x="85" y="4"/>
                    <a:pt x="86" y="4"/>
                    <a:pt x="86" y="4"/>
                  </a:cubicBezTo>
                  <a:cubicBezTo>
                    <a:pt x="86" y="4"/>
                    <a:pt x="87" y="4"/>
                    <a:pt x="87" y="5"/>
                  </a:cubicBezTo>
                  <a:cubicBezTo>
                    <a:pt x="87" y="5"/>
                    <a:pt x="87" y="5"/>
                    <a:pt x="87" y="5"/>
                  </a:cubicBezTo>
                  <a:cubicBezTo>
                    <a:pt x="88" y="5"/>
                    <a:pt x="88" y="5"/>
                    <a:pt x="88" y="5"/>
                  </a:cubicBezTo>
                  <a:cubicBezTo>
                    <a:pt x="89" y="5"/>
                    <a:pt x="89" y="4"/>
                    <a:pt x="90" y="4"/>
                  </a:cubicBezTo>
                  <a:cubicBezTo>
                    <a:pt x="90" y="4"/>
                    <a:pt x="90" y="3"/>
                    <a:pt x="90" y="3"/>
                  </a:cubicBezTo>
                  <a:cubicBezTo>
                    <a:pt x="90" y="3"/>
                    <a:pt x="89" y="3"/>
                    <a:pt x="89" y="3"/>
                  </a:cubicBezTo>
                  <a:cubicBezTo>
                    <a:pt x="89" y="3"/>
                    <a:pt x="89" y="3"/>
                    <a:pt x="89" y="3"/>
                  </a:cubicBezTo>
                  <a:cubicBezTo>
                    <a:pt x="89" y="3"/>
                    <a:pt x="89" y="2"/>
                    <a:pt x="89" y="2"/>
                  </a:cubicBezTo>
                  <a:cubicBezTo>
                    <a:pt x="89" y="2"/>
                    <a:pt x="90" y="2"/>
                    <a:pt x="90" y="1"/>
                  </a:cubicBezTo>
                  <a:cubicBezTo>
                    <a:pt x="90" y="1"/>
                    <a:pt x="90" y="1"/>
                    <a:pt x="91" y="1"/>
                  </a:cubicBezTo>
                  <a:cubicBezTo>
                    <a:pt x="91" y="1"/>
                    <a:pt x="91" y="1"/>
                    <a:pt x="92" y="1"/>
                  </a:cubicBezTo>
                  <a:cubicBezTo>
                    <a:pt x="92" y="1"/>
                    <a:pt x="92" y="1"/>
                    <a:pt x="93" y="1"/>
                  </a:cubicBezTo>
                  <a:cubicBezTo>
                    <a:pt x="93" y="1"/>
                    <a:pt x="93" y="1"/>
                    <a:pt x="93" y="1"/>
                  </a:cubicBezTo>
                  <a:cubicBezTo>
                    <a:pt x="94" y="1"/>
                    <a:pt x="94" y="1"/>
                    <a:pt x="94" y="1"/>
                  </a:cubicBezTo>
                  <a:cubicBezTo>
                    <a:pt x="94" y="1"/>
                    <a:pt x="95" y="1"/>
                    <a:pt x="95" y="1"/>
                  </a:cubicBezTo>
                  <a:cubicBezTo>
                    <a:pt x="95" y="0"/>
                    <a:pt x="95" y="0"/>
                    <a:pt x="96" y="0"/>
                  </a:cubicBezTo>
                  <a:cubicBezTo>
                    <a:pt x="96" y="0"/>
                    <a:pt x="96" y="0"/>
                    <a:pt x="97" y="0"/>
                  </a:cubicBezTo>
                  <a:cubicBezTo>
                    <a:pt x="97" y="0"/>
                    <a:pt x="97" y="0"/>
                    <a:pt x="97" y="0"/>
                  </a:cubicBezTo>
                  <a:cubicBezTo>
                    <a:pt x="98" y="0"/>
                    <a:pt x="98" y="0"/>
                    <a:pt x="98" y="1"/>
                  </a:cubicBezTo>
                  <a:cubicBezTo>
                    <a:pt x="98" y="1"/>
                    <a:pt x="98" y="1"/>
                    <a:pt x="99" y="1"/>
                  </a:cubicBezTo>
                  <a:cubicBezTo>
                    <a:pt x="99" y="2"/>
                    <a:pt x="99" y="2"/>
                    <a:pt x="99" y="2"/>
                  </a:cubicBezTo>
                  <a:cubicBezTo>
                    <a:pt x="99" y="2"/>
                    <a:pt x="99" y="2"/>
                    <a:pt x="100" y="2"/>
                  </a:cubicBezTo>
                  <a:cubicBezTo>
                    <a:pt x="100" y="2"/>
                    <a:pt x="99" y="1"/>
                    <a:pt x="99" y="1"/>
                  </a:cubicBezTo>
                  <a:cubicBezTo>
                    <a:pt x="99" y="1"/>
                    <a:pt x="99" y="1"/>
                    <a:pt x="98" y="1"/>
                  </a:cubicBezTo>
                  <a:cubicBezTo>
                    <a:pt x="99" y="1"/>
                    <a:pt x="99" y="1"/>
                    <a:pt x="99" y="1"/>
                  </a:cubicBezTo>
                  <a:cubicBezTo>
                    <a:pt x="99" y="1"/>
                    <a:pt x="99" y="1"/>
                    <a:pt x="99" y="1"/>
                  </a:cubicBezTo>
                  <a:cubicBezTo>
                    <a:pt x="99" y="0"/>
                    <a:pt x="99" y="0"/>
                    <a:pt x="99" y="0"/>
                  </a:cubicBezTo>
                  <a:cubicBezTo>
                    <a:pt x="100" y="0"/>
                    <a:pt x="100" y="0"/>
                    <a:pt x="100" y="0"/>
                  </a:cubicBezTo>
                  <a:cubicBezTo>
                    <a:pt x="101" y="0"/>
                    <a:pt x="101" y="0"/>
                    <a:pt x="101" y="0"/>
                  </a:cubicBezTo>
                  <a:cubicBezTo>
                    <a:pt x="101" y="0"/>
                    <a:pt x="102" y="0"/>
                    <a:pt x="102" y="0"/>
                  </a:cubicBezTo>
                  <a:cubicBezTo>
                    <a:pt x="102" y="1"/>
                    <a:pt x="102" y="1"/>
                    <a:pt x="102" y="1"/>
                  </a:cubicBezTo>
                  <a:cubicBezTo>
                    <a:pt x="102" y="2"/>
                    <a:pt x="102" y="2"/>
                    <a:pt x="102" y="2"/>
                  </a:cubicBezTo>
                  <a:cubicBezTo>
                    <a:pt x="102" y="3"/>
                    <a:pt x="102" y="3"/>
                    <a:pt x="101" y="3"/>
                  </a:cubicBezTo>
                  <a:cubicBezTo>
                    <a:pt x="101" y="3"/>
                    <a:pt x="101" y="2"/>
                    <a:pt x="101" y="2"/>
                  </a:cubicBezTo>
                  <a:cubicBezTo>
                    <a:pt x="101" y="2"/>
                    <a:pt x="101" y="3"/>
                    <a:pt x="100" y="3"/>
                  </a:cubicBezTo>
                  <a:cubicBezTo>
                    <a:pt x="100" y="3"/>
                    <a:pt x="100" y="3"/>
                    <a:pt x="100" y="3"/>
                  </a:cubicBezTo>
                  <a:cubicBezTo>
                    <a:pt x="101" y="3"/>
                    <a:pt x="101" y="3"/>
                    <a:pt x="101" y="3"/>
                  </a:cubicBezTo>
                  <a:cubicBezTo>
                    <a:pt x="101" y="4"/>
                    <a:pt x="101" y="4"/>
                    <a:pt x="101" y="4"/>
                  </a:cubicBezTo>
                  <a:cubicBezTo>
                    <a:pt x="101" y="4"/>
                    <a:pt x="101" y="4"/>
                    <a:pt x="101" y="4"/>
                  </a:cubicBezTo>
                  <a:cubicBezTo>
                    <a:pt x="101" y="4"/>
                    <a:pt x="101" y="4"/>
                    <a:pt x="101" y="4"/>
                  </a:cubicBezTo>
                  <a:cubicBezTo>
                    <a:pt x="101" y="4"/>
                    <a:pt x="101" y="4"/>
                    <a:pt x="100" y="4"/>
                  </a:cubicBezTo>
                  <a:cubicBezTo>
                    <a:pt x="100" y="4"/>
                    <a:pt x="100" y="4"/>
                    <a:pt x="100" y="4"/>
                  </a:cubicBezTo>
                  <a:cubicBezTo>
                    <a:pt x="100" y="5"/>
                    <a:pt x="101" y="5"/>
                    <a:pt x="101" y="5"/>
                  </a:cubicBezTo>
                  <a:cubicBezTo>
                    <a:pt x="101" y="5"/>
                    <a:pt x="101" y="5"/>
                    <a:pt x="101" y="5"/>
                  </a:cubicBezTo>
                  <a:cubicBezTo>
                    <a:pt x="101" y="5"/>
                    <a:pt x="101" y="5"/>
                    <a:pt x="101" y="6"/>
                  </a:cubicBezTo>
                  <a:cubicBezTo>
                    <a:pt x="101" y="6"/>
                    <a:pt x="101" y="6"/>
                    <a:pt x="101" y="6"/>
                  </a:cubicBezTo>
                  <a:cubicBezTo>
                    <a:pt x="100" y="6"/>
                    <a:pt x="100" y="6"/>
                    <a:pt x="100" y="6"/>
                  </a:cubicBezTo>
                  <a:cubicBezTo>
                    <a:pt x="99" y="6"/>
                    <a:pt x="98" y="6"/>
                    <a:pt x="98" y="6"/>
                  </a:cubicBezTo>
                  <a:cubicBezTo>
                    <a:pt x="98" y="6"/>
                    <a:pt x="98" y="6"/>
                    <a:pt x="98" y="6"/>
                  </a:cubicBezTo>
                  <a:cubicBezTo>
                    <a:pt x="98" y="5"/>
                    <a:pt x="98" y="5"/>
                    <a:pt x="98" y="5"/>
                  </a:cubicBezTo>
                  <a:cubicBezTo>
                    <a:pt x="98" y="5"/>
                    <a:pt x="98" y="5"/>
                    <a:pt x="98" y="4"/>
                  </a:cubicBezTo>
                  <a:cubicBezTo>
                    <a:pt x="98" y="4"/>
                    <a:pt x="97" y="4"/>
                    <a:pt x="97" y="4"/>
                  </a:cubicBezTo>
                  <a:cubicBezTo>
                    <a:pt x="96" y="4"/>
                    <a:pt x="96" y="4"/>
                    <a:pt x="96" y="4"/>
                  </a:cubicBezTo>
                  <a:cubicBezTo>
                    <a:pt x="96" y="4"/>
                    <a:pt x="96" y="4"/>
                    <a:pt x="96" y="4"/>
                  </a:cubicBezTo>
                  <a:cubicBezTo>
                    <a:pt x="96" y="4"/>
                    <a:pt x="96" y="4"/>
                    <a:pt x="96" y="4"/>
                  </a:cubicBezTo>
                  <a:cubicBezTo>
                    <a:pt x="96" y="4"/>
                    <a:pt x="96" y="4"/>
                    <a:pt x="96" y="4"/>
                  </a:cubicBezTo>
                  <a:cubicBezTo>
                    <a:pt x="96" y="4"/>
                    <a:pt x="96" y="5"/>
                    <a:pt x="95" y="5"/>
                  </a:cubicBezTo>
                  <a:cubicBezTo>
                    <a:pt x="95" y="6"/>
                    <a:pt x="95" y="6"/>
                    <a:pt x="95" y="7"/>
                  </a:cubicBezTo>
                  <a:cubicBezTo>
                    <a:pt x="94" y="7"/>
                    <a:pt x="94" y="7"/>
                    <a:pt x="93" y="7"/>
                  </a:cubicBezTo>
                  <a:cubicBezTo>
                    <a:pt x="93" y="7"/>
                    <a:pt x="92" y="6"/>
                    <a:pt x="92" y="6"/>
                  </a:cubicBezTo>
                  <a:cubicBezTo>
                    <a:pt x="92" y="6"/>
                    <a:pt x="91" y="6"/>
                    <a:pt x="91" y="6"/>
                  </a:cubicBezTo>
                  <a:cubicBezTo>
                    <a:pt x="91" y="7"/>
                    <a:pt x="91" y="7"/>
                    <a:pt x="91" y="7"/>
                  </a:cubicBezTo>
                  <a:cubicBezTo>
                    <a:pt x="90" y="7"/>
                    <a:pt x="90" y="7"/>
                    <a:pt x="90" y="7"/>
                  </a:cubicBezTo>
                  <a:cubicBezTo>
                    <a:pt x="89" y="7"/>
                    <a:pt x="88" y="7"/>
                    <a:pt x="87" y="7"/>
                  </a:cubicBezTo>
                  <a:cubicBezTo>
                    <a:pt x="87" y="7"/>
                    <a:pt x="87" y="7"/>
                    <a:pt x="87" y="6"/>
                  </a:cubicBezTo>
                  <a:cubicBezTo>
                    <a:pt x="87" y="6"/>
                    <a:pt x="86" y="6"/>
                    <a:pt x="86" y="6"/>
                  </a:cubicBezTo>
                  <a:cubicBezTo>
                    <a:pt x="86" y="6"/>
                    <a:pt x="86" y="6"/>
                    <a:pt x="86" y="6"/>
                  </a:cubicBezTo>
                  <a:cubicBezTo>
                    <a:pt x="86" y="6"/>
                    <a:pt x="86" y="6"/>
                    <a:pt x="86" y="6"/>
                  </a:cubicBezTo>
                  <a:cubicBezTo>
                    <a:pt x="86" y="5"/>
                    <a:pt x="86" y="5"/>
                    <a:pt x="86" y="5"/>
                  </a:cubicBezTo>
                  <a:cubicBezTo>
                    <a:pt x="85" y="6"/>
                    <a:pt x="85" y="6"/>
                    <a:pt x="84" y="6"/>
                  </a:cubicBezTo>
                  <a:cubicBezTo>
                    <a:pt x="83" y="6"/>
                    <a:pt x="83" y="6"/>
                    <a:pt x="82" y="6"/>
                  </a:cubicBezTo>
                  <a:cubicBezTo>
                    <a:pt x="82" y="6"/>
                    <a:pt x="82" y="6"/>
                    <a:pt x="82" y="6"/>
                  </a:cubicBezTo>
                  <a:cubicBezTo>
                    <a:pt x="82" y="6"/>
                    <a:pt x="82" y="6"/>
                    <a:pt x="82" y="6"/>
                  </a:cubicBezTo>
                  <a:cubicBezTo>
                    <a:pt x="82" y="5"/>
                    <a:pt x="82" y="5"/>
                    <a:pt x="82" y="5"/>
                  </a:cubicBezTo>
                  <a:cubicBezTo>
                    <a:pt x="82" y="6"/>
                    <a:pt x="82" y="6"/>
                    <a:pt x="82" y="6"/>
                  </a:cubicBezTo>
                  <a:cubicBezTo>
                    <a:pt x="82" y="6"/>
                    <a:pt x="82" y="6"/>
                    <a:pt x="82" y="6"/>
                  </a:cubicBezTo>
                  <a:cubicBezTo>
                    <a:pt x="82" y="6"/>
                    <a:pt x="81" y="6"/>
                    <a:pt x="81" y="7"/>
                  </a:cubicBezTo>
                  <a:cubicBezTo>
                    <a:pt x="81" y="7"/>
                    <a:pt x="80" y="7"/>
                    <a:pt x="80" y="7"/>
                  </a:cubicBezTo>
                  <a:cubicBezTo>
                    <a:pt x="80" y="7"/>
                    <a:pt x="80" y="7"/>
                    <a:pt x="79" y="7"/>
                  </a:cubicBezTo>
                  <a:cubicBezTo>
                    <a:pt x="79" y="7"/>
                    <a:pt x="79" y="6"/>
                    <a:pt x="79" y="6"/>
                  </a:cubicBezTo>
                  <a:cubicBezTo>
                    <a:pt x="78" y="6"/>
                    <a:pt x="78" y="6"/>
                    <a:pt x="78" y="6"/>
                  </a:cubicBezTo>
                  <a:cubicBezTo>
                    <a:pt x="78" y="6"/>
                    <a:pt x="78" y="5"/>
                    <a:pt x="78" y="5"/>
                  </a:cubicBezTo>
                  <a:cubicBezTo>
                    <a:pt x="77" y="5"/>
                    <a:pt x="77" y="6"/>
                    <a:pt x="77" y="6"/>
                  </a:cubicBezTo>
                  <a:cubicBezTo>
                    <a:pt x="77" y="6"/>
                    <a:pt x="77" y="6"/>
                    <a:pt x="77" y="6"/>
                  </a:cubicBezTo>
                  <a:cubicBezTo>
                    <a:pt x="77" y="7"/>
                    <a:pt x="77" y="7"/>
                    <a:pt x="76" y="7"/>
                  </a:cubicBezTo>
                  <a:cubicBezTo>
                    <a:pt x="76" y="7"/>
                    <a:pt x="76" y="7"/>
                    <a:pt x="76" y="6"/>
                  </a:cubicBezTo>
                  <a:cubicBezTo>
                    <a:pt x="76" y="6"/>
                    <a:pt x="76" y="6"/>
                    <a:pt x="76" y="6"/>
                  </a:cubicBezTo>
                  <a:cubicBezTo>
                    <a:pt x="76" y="6"/>
                    <a:pt x="76" y="6"/>
                    <a:pt x="76" y="6"/>
                  </a:cubicBezTo>
                  <a:cubicBezTo>
                    <a:pt x="76" y="6"/>
                    <a:pt x="76" y="6"/>
                    <a:pt x="76" y="6"/>
                  </a:cubicBezTo>
                  <a:cubicBezTo>
                    <a:pt x="76" y="6"/>
                    <a:pt x="76" y="6"/>
                    <a:pt x="76" y="6"/>
                  </a:cubicBezTo>
                  <a:cubicBezTo>
                    <a:pt x="75" y="7"/>
                    <a:pt x="75" y="7"/>
                    <a:pt x="74" y="6"/>
                  </a:cubicBezTo>
                  <a:cubicBezTo>
                    <a:pt x="74" y="6"/>
                    <a:pt x="74" y="6"/>
                    <a:pt x="74" y="6"/>
                  </a:cubicBezTo>
                  <a:cubicBezTo>
                    <a:pt x="74" y="6"/>
                    <a:pt x="73" y="6"/>
                    <a:pt x="73" y="6"/>
                  </a:cubicBezTo>
                  <a:cubicBezTo>
                    <a:pt x="73" y="6"/>
                    <a:pt x="73" y="6"/>
                    <a:pt x="73" y="7"/>
                  </a:cubicBezTo>
                  <a:cubicBezTo>
                    <a:pt x="73" y="7"/>
                    <a:pt x="73" y="7"/>
                    <a:pt x="73" y="7"/>
                  </a:cubicBezTo>
                  <a:cubicBezTo>
                    <a:pt x="72" y="7"/>
                    <a:pt x="72" y="7"/>
                    <a:pt x="72" y="6"/>
                  </a:cubicBezTo>
                  <a:cubicBezTo>
                    <a:pt x="72" y="6"/>
                    <a:pt x="72" y="6"/>
                    <a:pt x="72" y="6"/>
                  </a:cubicBezTo>
                  <a:cubicBezTo>
                    <a:pt x="72" y="6"/>
                    <a:pt x="72" y="6"/>
                    <a:pt x="72" y="6"/>
                  </a:cubicBezTo>
                  <a:cubicBezTo>
                    <a:pt x="73" y="5"/>
                    <a:pt x="72" y="5"/>
                    <a:pt x="72" y="5"/>
                  </a:cubicBezTo>
                  <a:cubicBezTo>
                    <a:pt x="72" y="5"/>
                    <a:pt x="72" y="5"/>
                    <a:pt x="72" y="5"/>
                  </a:cubicBezTo>
                  <a:cubicBezTo>
                    <a:pt x="71" y="5"/>
                    <a:pt x="71" y="5"/>
                    <a:pt x="71" y="5"/>
                  </a:cubicBezTo>
                  <a:cubicBezTo>
                    <a:pt x="70" y="6"/>
                    <a:pt x="70" y="5"/>
                    <a:pt x="70" y="5"/>
                  </a:cubicBezTo>
                  <a:cubicBezTo>
                    <a:pt x="69" y="5"/>
                    <a:pt x="69" y="5"/>
                    <a:pt x="69" y="5"/>
                  </a:cubicBezTo>
                  <a:cubicBezTo>
                    <a:pt x="70" y="5"/>
                    <a:pt x="69" y="5"/>
                    <a:pt x="69" y="4"/>
                  </a:cubicBezTo>
                  <a:cubicBezTo>
                    <a:pt x="69" y="4"/>
                    <a:pt x="69" y="4"/>
                    <a:pt x="69" y="4"/>
                  </a:cubicBezTo>
                  <a:cubicBezTo>
                    <a:pt x="68" y="4"/>
                    <a:pt x="68" y="5"/>
                    <a:pt x="69" y="5"/>
                  </a:cubicBezTo>
                  <a:cubicBezTo>
                    <a:pt x="69" y="5"/>
                    <a:pt x="69" y="5"/>
                    <a:pt x="69" y="5"/>
                  </a:cubicBezTo>
                  <a:cubicBezTo>
                    <a:pt x="69" y="6"/>
                    <a:pt x="70" y="6"/>
                    <a:pt x="70" y="6"/>
                  </a:cubicBezTo>
                  <a:cubicBezTo>
                    <a:pt x="69" y="6"/>
                    <a:pt x="69" y="6"/>
                    <a:pt x="68" y="6"/>
                  </a:cubicBezTo>
                  <a:cubicBezTo>
                    <a:pt x="68" y="6"/>
                    <a:pt x="68" y="6"/>
                    <a:pt x="68" y="6"/>
                  </a:cubicBezTo>
                  <a:cubicBezTo>
                    <a:pt x="68" y="6"/>
                    <a:pt x="68" y="6"/>
                    <a:pt x="68" y="6"/>
                  </a:cubicBezTo>
                  <a:cubicBezTo>
                    <a:pt x="68" y="6"/>
                    <a:pt x="67" y="6"/>
                    <a:pt x="67" y="7"/>
                  </a:cubicBezTo>
                  <a:cubicBezTo>
                    <a:pt x="67" y="7"/>
                    <a:pt x="67" y="7"/>
                    <a:pt x="67" y="7"/>
                  </a:cubicBezTo>
                  <a:cubicBezTo>
                    <a:pt x="66" y="7"/>
                    <a:pt x="66" y="6"/>
                    <a:pt x="66" y="6"/>
                  </a:cubicBezTo>
                  <a:cubicBezTo>
                    <a:pt x="65" y="6"/>
                    <a:pt x="65" y="7"/>
                    <a:pt x="65" y="7"/>
                  </a:cubicBezTo>
                  <a:cubicBezTo>
                    <a:pt x="64" y="7"/>
                    <a:pt x="64" y="7"/>
                    <a:pt x="64" y="7"/>
                  </a:cubicBezTo>
                  <a:cubicBezTo>
                    <a:pt x="64" y="7"/>
                    <a:pt x="64" y="7"/>
                    <a:pt x="64" y="7"/>
                  </a:cubicBezTo>
                  <a:cubicBezTo>
                    <a:pt x="64" y="7"/>
                    <a:pt x="64" y="7"/>
                    <a:pt x="63" y="7"/>
                  </a:cubicBezTo>
                  <a:cubicBezTo>
                    <a:pt x="63" y="7"/>
                    <a:pt x="63" y="7"/>
                    <a:pt x="62" y="7"/>
                  </a:cubicBezTo>
                  <a:cubicBezTo>
                    <a:pt x="62" y="7"/>
                    <a:pt x="62" y="7"/>
                    <a:pt x="61" y="7"/>
                  </a:cubicBezTo>
                  <a:cubicBezTo>
                    <a:pt x="61" y="7"/>
                    <a:pt x="61" y="7"/>
                    <a:pt x="61" y="7"/>
                  </a:cubicBezTo>
                  <a:cubicBezTo>
                    <a:pt x="60" y="7"/>
                    <a:pt x="59" y="7"/>
                    <a:pt x="59" y="7"/>
                  </a:cubicBezTo>
                  <a:cubicBezTo>
                    <a:pt x="59" y="7"/>
                    <a:pt x="59" y="7"/>
                    <a:pt x="58" y="7"/>
                  </a:cubicBezTo>
                  <a:cubicBezTo>
                    <a:pt x="58" y="7"/>
                    <a:pt x="58" y="7"/>
                    <a:pt x="58" y="7"/>
                  </a:cubicBezTo>
                  <a:cubicBezTo>
                    <a:pt x="58" y="7"/>
                    <a:pt x="58" y="6"/>
                    <a:pt x="58" y="6"/>
                  </a:cubicBezTo>
                  <a:cubicBezTo>
                    <a:pt x="57" y="6"/>
                    <a:pt x="57" y="6"/>
                    <a:pt x="57" y="6"/>
                  </a:cubicBezTo>
                  <a:cubicBezTo>
                    <a:pt x="57" y="6"/>
                    <a:pt x="57" y="7"/>
                    <a:pt x="56" y="7"/>
                  </a:cubicBezTo>
                  <a:cubicBezTo>
                    <a:pt x="56" y="7"/>
                    <a:pt x="56" y="7"/>
                    <a:pt x="56" y="7"/>
                  </a:cubicBezTo>
                  <a:cubicBezTo>
                    <a:pt x="56" y="7"/>
                    <a:pt x="56" y="7"/>
                    <a:pt x="56" y="6"/>
                  </a:cubicBezTo>
                  <a:cubicBezTo>
                    <a:pt x="55" y="6"/>
                    <a:pt x="55" y="6"/>
                    <a:pt x="54" y="6"/>
                  </a:cubicBezTo>
                  <a:cubicBezTo>
                    <a:pt x="54" y="6"/>
                    <a:pt x="54" y="6"/>
                    <a:pt x="54" y="6"/>
                  </a:cubicBezTo>
                  <a:cubicBezTo>
                    <a:pt x="53" y="6"/>
                    <a:pt x="53" y="6"/>
                    <a:pt x="53" y="6"/>
                  </a:cubicBezTo>
                  <a:cubicBezTo>
                    <a:pt x="53" y="6"/>
                    <a:pt x="53" y="5"/>
                    <a:pt x="53" y="5"/>
                  </a:cubicBezTo>
                  <a:cubicBezTo>
                    <a:pt x="52" y="5"/>
                    <a:pt x="53" y="5"/>
                    <a:pt x="53" y="5"/>
                  </a:cubicBezTo>
                  <a:cubicBezTo>
                    <a:pt x="53" y="5"/>
                    <a:pt x="53" y="4"/>
                    <a:pt x="52" y="4"/>
                  </a:cubicBezTo>
                  <a:cubicBezTo>
                    <a:pt x="52" y="4"/>
                    <a:pt x="52" y="4"/>
                    <a:pt x="52" y="4"/>
                  </a:cubicBezTo>
                  <a:cubicBezTo>
                    <a:pt x="52" y="4"/>
                    <a:pt x="51" y="4"/>
                    <a:pt x="51" y="4"/>
                  </a:cubicBezTo>
                  <a:cubicBezTo>
                    <a:pt x="51" y="4"/>
                    <a:pt x="51" y="4"/>
                    <a:pt x="51" y="4"/>
                  </a:cubicBezTo>
                  <a:cubicBezTo>
                    <a:pt x="51" y="4"/>
                    <a:pt x="51" y="4"/>
                    <a:pt x="51" y="4"/>
                  </a:cubicBezTo>
                  <a:cubicBezTo>
                    <a:pt x="51" y="4"/>
                    <a:pt x="51" y="4"/>
                    <a:pt x="51" y="4"/>
                  </a:cubicBezTo>
                  <a:cubicBezTo>
                    <a:pt x="51" y="4"/>
                    <a:pt x="52" y="4"/>
                    <a:pt x="52" y="4"/>
                  </a:cubicBezTo>
                  <a:cubicBezTo>
                    <a:pt x="52" y="5"/>
                    <a:pt x="51" y="5"/>
                    <a:pt x="51" y="6"/>
                  </a:cubicBezTo>
                  <a:cubicBezTo>
                    <a:pt x="51" y="6"/>
                    <a:pt x="51" y="6"/>
                    <a:pt x="51" y="6"/>
                  </a:cubicBezTo>
                  <a:cubicBezTo>
                    <a:pt x="51" y="6"/>
                    <a:pt x="52" y="6"/>
                    <a:pt x="52" y="6"/>
                  </a:cubicBezTo>
                  <a:cubicBezTo>
                    <a:pt x="52" y="6"/>
                    <a:pt x="52" y="6"/>
                    <a:pt x="52" y="7"/>
                  </a:cubicBezTo>
                  <a:cubicBezTo>
                    <a:pt x="52" y="7"/>
                    <a:pt x="52" y="7"/>
                    <a:pt x="52" y="7"/>
                  </a:cubicBezTo>
                  <a:cubicBezTo>
                    <a:pt x="51" y="7"/>
                    <a:pt x="51" y="7"/>
                    <a:pt x="51" y="7"/>
                  </a:cubicBezTo>
                  <a:cubicBezTo>
                    <a:pt x="51" y="6"/>
                    <a:pt x="50" y="6"/>
                    <a:pt x="50" y="6"/>
                  </a:cubicBezTo>
                  <a:cubicBezTo>
                    <a:pt x="49" y="7"/>
                    <a:pt x="49" y="7"/>
                    <a:pt x="48" y="7"/>
                  </a:cubicBezTo>
                  <a:cubicBezTo>
                    <a:pt x="48" y="6"/>
                    <a:pt x="47" y="6"/>
                    <a:pt x="47" y="6"/>
                  </a:cubicBezTo>
                  <a:cubicBezTo>
                    <a:pt x="47" y="6"/>
                    <a:pt x="46" y="6"/>
                    <a:pt x="46" y="6"/>
                  </a:cubicBezTo>
                  <a:cubicBezTo>
                    <a:pt x="46" y="6"/>
                    <a:pt x="46" y="6"/>
                    <a:pt x="45" y="6"/>
                  </a:cubicBezTo>
                  <a:cubicBezTo>
                    <a:pt x="45" y="6"/>
                    <a:pt x="45" y="6"/>
                    <a:pt x="45" y="6"/>
                  </a:cubicBezTo>
                  <a:cubicBezTo>
                    <a:pt x="45" y="6"/>
                    <a:pt x="45" y="6"/>
                    <a:pt x="45" y="6"/>
                  </a:cubicBezTo>
                  <a:cubicBezTo>
                    <a:pt x="44" y="7"/>
                    <a:pt x="44" y="7"/>
                    <a:pt x="44" y="7"/>
                  </a:cubicBezTo>
                  <a:cubicBezTo>
                    <a:pt x="43" y="7"/>
                    <a:pt x="42" y="7"/>
                    <a:pt x="42" y="6"/>
                  </a:cubicBezTo>
                  <a:cubicBezTo>
                    <a:pt x="41" y="6"/>
                    <a:pt x="41" y="6"/>
                    <a:pt x="41" y="6"/>
                  </a:cubicBezTo>
                  <a:cubicBezTo>
                    <a:pt x="41" y="7"/>
                    <a:pt x="41" y="7"/>
                    <a:pt x="41" y="7"/>
                  </a:cubicBezTo>
                  <a:cubicBezTo>
                    <a:pt x="40" y="7"/>
                    <a:pt x="39" y="7"/>
                    <a:pt x="39" y="6"/>
                  </a:cubicBezTo>
                  <a:cubicBezTo>
                    <a:pt x="39" y="6"/>
                    <a:pt x="38" y="6"/>
                    <a:pt x="38" y="6"/>
                  </a:cubicBezTo>
                  <a:cubicBezTo>
                    <a:pt x="38" y="6"/>
                    <a:pt x="38" y="7"/>
                    <a:pt x="38" y="7"/>
                  </a:cubicBezTo>
                  <a:cubicBezTo>
                    <a:pt x="37" y="7"/>
                    <a:pt x="36" y="7"/>
                    <a:pt x="35" y="7"/>
                  </a:cubicBezTo>
                  <a:cubicBezTo>
                    <a:pt x="35" y="7"/>
                    <a:pt x="35" y="7"/>
                    <a:pt x="35" y="7"/>
                  </a:cubicBezTo>
                  <a:cubicBezTo>
                    <a:pt x="34" y="7"/>
                    <a:pt x="34" y="7"/>
                    <a:pt x="34" y="6"/>
                  </a:cubicBezTo>
                  <a:cubicBezTo>
                    <a:pt x="34" y="6"/>
                    <a:pt x="34" y="6"/>
                    <a:pt x="34" y="5"/>
                  </a:cubicBezTo>
                  <a:cubicBezTo>
                    <a:pt x="34" y="5"/>
                    <a:pt x="34" y="5"/>
                    <a:pt x="34" y="5"/>
                  </a:cubicBezTo>
                  <a:cubicBezTo>
                    <a:pt x="34" y="5"/>
                    <a:pt x="35" y="4"/>
                    <a:pt x="35" y="4"/>
                  </a:cubicBezTo>
                  <a:cubicBezTo>
                    <a:pt x="35" y="3"/>
                    <a:pt x="35" y="3"/>
                    <a:pt x="35" y="3"/>
                  </a:cubicBezTo>
                  <a:cubicBezTo>
                    <a:pt x="35" y="3"/>
                    <a:pt x="35" y="3"/>
                    <a:pt x="35" y="3"/>
                  </a:cubicBezTo>
                  <a:close/>
                  <a:moveTo>
                    <a:pt x="97" y="2"/>
                  </a:moveTo>
                  <a:cubicBezTo>
                    <a:pt x="97" y="2"/>
                    <a:pt x="97" y="2"/>
                    <a:pt x="97" y="2"/>
                  </a:cubicBezTo>
                  <a:cubicBezTo>
                    <a:pt x="97" y="2"/>
                    <a:pt x="97" y="2"/>
                    <a:pt x="97" y="2"/>
                  </a:cubicBezTo>
                  <a:cubicBezTo>
                    <a:pt x="97" y="2"/>
                    <a:pt x="97" y="2"/>
                    <a:pt x="97" y="2"/>
                  </a:cubicBezTo>
                  <a:cubicBezTo>
                    <a:pt x="97" y="2"/>
                    <a:pt x="97" y="2"/>
                    <a:pt x="97" y="2"/>
                  </a:cubicBezTo>
                  <a:cubicBezTo>
                    <a:pt x="97" y="2"/>
                    <a:pt x="97" y="2"/>
                    <a:pt x="97" y="2"/>
                  </a:cubicBezTo>
                  <a:cubicBezTo>
                    <a:pt x="97" y="2"/>
                    <a:pt x="97" y="2"/>
                    <a:pt x="97" y="2"/>
                  </a:cubicBezTo>
                  <a:close/>
                  <a:moveTo>
                    <a:pt x="64" y="3"/>
                  </a:moveTo>
                  <a:cubicBezTo>
                    <a:pt x="64" y="2"/>
                    <a:pt x="63" y="2"/>
                    <a:pt x="63" y="2"/>
                  </a:cubicBezTo>
                  <a:cubicBezTo>
                    <a:pt x="63" y="2"/>
                    <a:pt x="63" y="3"/>
                    <a:pt x="63" y="3"/>
                  </a:cubicBezTo>
                  <a:cubicBezTo>
                    <a:pt x="63" y="3"/>
                    <a:pt x="63" y="3"/>
                    <a:pt x="64" y="3"/>
                  </a:cubicBezTo>
                  <a:cubicBezTo>
                    <a:pt x="64" y="3"/>
                    <a:pt x="64" y="3"/>
                    <a:pt x="64" y="3"/>
                  </a:cubicBezTo>
                  <a:cubicBezTo>
                    <a:pt x="64" y="3"/>
                    <a:pt x="64" y="4"/>
                    <a:pt x="64" y="4"/>
                  </a:cubicBezTo>
                  <a:cubicBezTo>
                    <a:pt x="64" y="4"/>
                    <a:pt x="64" y="4"/>
                    <a:pt x="64" y="4"/>
                  </a:cubicBezTo>
                  <a:cubicBezTo>
                    <a:pt x="64" y="4"/>
                    <a:pt x="65" y="4"/>
                    <a:pt x="65" y="4"/>
                  </a:cubicBezTo>
                  <a:cubicBezTo>
                    <a:pt x="65" y="4"/>
                    <a:pt x="65" y="3"/>
                    <a:pt x="65" y="3"/>
                  </a:cubicBezTo>
                  <a:cubicBezTo>
                    <a:pt x="64" y="3"/>
                    <a:pt x="64" y="3"/>
                    <a:pt x="64" y="3"/>
                  </a:cubicBezTo>
                  <a:cubicBezTo>
                    <a:pt x="64" y="3"/>
                    <a:pt x="64" y="3"/>
                    <a:pt x="64" y="3"/>
                  </a:cubicBezTo>
                  <a:close/>
                  <a:moveTo>
                    <a:pt x="10" y="3"/>
                  </a:moveTo>
                  <a:cubicBezTo>
                    <a:pt x="10" y="3"/>
                    <a:pt x="10" y="3"/>
                    <a:pt x="10" y="3"/>
                  </a:cubicBezTo>
                  <a:cubicBezTo>
                    <a:pt x="10" y="3"/>
                    <a:pt x="10" y="3"/>
                    <a:pt x="9" y="3"/>
                  </a:cubicBezTo>
                  <a:cubicBezTo>
                    <a:pt x="9" y="3"/>
                    <a:pt x="9" y="3"/>
                    <a:pt x="9" y="3"/>
                  </a:cubicBezTo>
                  <a:cubicBezTo>
                    <a:pt x="9" y="3"/>
                    <a:pt x="9" y="3"/>
                    <a:pt x="9" y="3"/>
                  </a:cubicBezTo>
                  <a:cubicBezTo>
                    <a:pt x="9" y="4"/>
                    <a:pt x="9" y="4"/>
                    <a:pt x="9" y="4"/>
                  </a:cubicBezTo>
                  <a:cubicBezTo>
                    <a:pt x="8" y="4"/>
                    <a:pt x="8" y="4"/>
                    <a:pt x="8" y="5"/>
                  </a:cubicBezTo>
                  <a:cubicBezTo>
                    <a:pt x="8" y="5"/>
                    <a:pt x="9" y="5"/>
                    <a:pt x="9" y="5"/>
                  </a:cubicBezTo>
                  <a:cubicBezTo>
                    <a:pt x="9" y="5"/>
                    <a:pt x="9" y="5"/>
                    <a:pt x="9" y="5"/>
                  </a:cubicBezTo>
                  <a:cubicBezTo>
                    <a:pt x="9" y="4"/>
                    <a:pt x="10" y="4"/>
                    <a:pt x="10" y="4"/>
                  </a:cubicBezTo>
                  <a:cubicBezTo>
                    <a:pt x="10" y="4"/>
                    <a:pt x="10" y="4"/>
                    <a:pt x="10" y="4"/>
                  </a:cubicBezTo>
                  <a:cubicBezTo>
                    <a:pt x="10" y="4"/>
                    <a:pt x="10" y="4"/>
                    <a:pt x="10" y="4"/>
                  </a:cubicBezTo>
                  <a:cubicBezTo>
                    <a:pt x="10" y="4"/>
                    <a:pt x="10" y="4"/>
                    <a:pt x="10" y="4"/>
                  </a:cubicBezTo>
                  <a:cubicBezTo>
                    <a:pt x="9" y="4"/>
                    <a:pt x="9" y="4"/>
                    <a:pt x="9" y="3"/>
                  </a:cubicBezTo>
                  <a:cubicBezTo>
                    <a:pt x="9" y="3"/>
                    <a:pt x="9" y="3"/>
                    <a:pt x="9" y="3"/>
                  </a:cubicBezTo>
                  <a:cubicBezTo>
                    <a:pt x="9" y="3"/>
                    <a:pt x="9" y="3"/>
                    <a:pt x="10" y="3"/>
                  </a:cubicBezTo>
                  <a:close/>
                  <a:moveTo>
                    <a:pt x="62" y="6"/>
                  </a:moveTo>
                  <a:cubicBezTo>
                    <a:pt x="61" y="6"/>
                    <a:pt x="62" y="6"/>
                    <a:pt x="62" y="7"/>
                  </a:cubicBezTo>
                  <a:cubicBezTo>
                    <a:pt x="62" y="7"/>
                    <a:pt x="62" y="7"/>
                    <a:pt x="62" y="7"/>
                  </a:cubicBezTo>
                  <a:cubicBezTo>
                    <a:pt x="63" y="6"/>
                    <a:pt x="63" y="6"/>
                    <a:pt x="63" y="6"/>
                  </a:cubicBezTo>
                  <a:cubicBezTo>
                    <a:pt x="63" y="6"/>
                    <a:pt x="63" y="6"/>
                    <a:pt x="63" y="6"/>
                  </a:cubicBezTo>
                  <a:cubicBezTo>
                    <a:pt x="63" y="5"/>
                    <a:pt x="62" y="5"/>
                    <a:pt x="62" y="5"/>
                  </a:cubicBezTo>
                  <a:cubicBezTo>
                    <a:pt x="62" y="5"/>
                    <a:pt x="62" y="5"/>
                    <a:pt x="62" y="6"/>
                  </a:cubicBezTo>
                  <a:close/>
                  <a:moveTo>
                    <a:pt x="21" y="4"/>
                  </a:moveTo>
                  <a:cubicBezTo>
                    <a:pt x="21" y="3"/>
                    <a:pt x="20" y="3"/>
                    <a:pt x="20" y="3"/>
                  </a:cubicBezTo>
                  <a:cubicBezTo>
                    <a:pt x="20" y="3"/>
                    <a:pt x="20" y="3"/>
                    <a:pt x="20" y="3"/>
                  </a:cubicBezTo>
                  <a:cubicBezTo>
                    <a:pt x="20" y="3"/>
                    <a:pt x="20" y="3"/>
                    <a:pt x="20" y="3"/>
                  </a:cubicBezTo>
                  <a:cubicBezTo>
                    <a:pt x="20" y="4"/>
                    <a:pt x="20" y="4"/>
                    <a:pt x="21" y="4"/>
                  </a:cubicBezTo>
                  <a:cubicBezTo>
                    <a:pt x="21" y="4"/>
                    <a:pt x="21" y="4"/>
                    <a:pt x="21" y="4"/>
                  </a:cubicBezTo>
                  <a:cubicBezTo>
                    <a:pt x="21" y="4"/>
                    <a:pt x="21" y="4"/>
                    <a:pt x="21" y="4"/>
                  </a:cubicBezTo>
                  <a:close/>
                  <a:moveTo>
                    <a:pt x="94" y="4"/>
                  </a:moveTo>
                  <a:cubicBezTo>
                    <a:pt x="94" y="4"/>
                    <a:pt x="94" y="4"/>
                    <a:pt x="94" y="4"/>
                  </a:cubicBezTo>
                  <a:cubicBezTo>
                    <a:pt x="94" y="5"/>
                    <a:pt x="94" y="5"/>
                    <a:pt x="94" y="5"/>
                  </a:cubicBezTo>
                  <a:cubicBezTo>
                    <a:pt x="94" y="5"/>
                    <a:pt x="95" y="5"/>
                    <a:pt x="95" y="4"/>
                  </a:cubicBezTo>
                  <a:cubicBezTo>
                    <a:pt x="95" y="4"/>
                    <a:pt x="95" y="4"/>
                    <a:pt x="95" y="4"/>
                  </a:cubicBezTo>
                  <a:cubicBezTo>
                    <a:pt x="94" y="4"/>
                    <a:pt x="94" y="4"/>
                    <a:pt x="94" y="4"/>
                  </a:cubicBezTo>
                  <a:cubicBezTo>
                    <a:pt x="94" y="4"/>
                    <a:pt x="94" y="4"/>
                    <a:pt x="94" y="4"/>
                  </a:cubicBezTo>
                  <a:close/>
                  <a:moveTo>
                    <a:pt x="83" y="2"/>
                  </a:moveTo>
                  <a:cubicBezTo>
                    <a:pt x="83" y="2"/>
                    <a:pt x="83" y="2"/>
                    <a:pt x="83" y="2"/>
                  </a:cubicBezTo>
                  <a:cubicBezTo>
                    <a:pt x="83" y="2"/>
                    <a:pt x="83" y="2"/>
                    <a:pt x="83" y="2"/>
                  </a:cubicBezTo>
                  <a:cubicBezTo>
                    <a:pt x="83" y="1"/>
                    <a:pt x="82" y="2"/>
                    <a:pt x="82" y="2"/>
                  </a:cubicBezTo>
                  <a:cubicBezTo>
                    <a:pt x="82" y="2"/>
                    <a:pt x="82" y="2"/>
                    <a:pt x="82" y="2"/>
                  </a:cubicBezTo>
                  <a:cubicBezTo>
                    <a:pt x="82" y="2"/>
                    <a:pt x="82" y="2"/>
                    <a:pt x="82" y="2"/>
                  </a:cubicBezTo>
                  <a:cubicBezTo>
                    <a:pt x="82" y="2"/>
                    <a:pt x="82" y="2"/>
                    <a:pt x="83" y="2"/>
                  </a:cubicBezTo>
                  <a:cubicBezTo>
                    <a:pt x="83" y="2"/>
                    <a:pt x="83" y="2"/>
                    <a:pt x="83" y="2"/>
                  </a:cubicBezTo>
                  <a:close/>
                  <a:moveTo>
                    <a:pt x="40" y="4"/>
                  </a:moveTo>
                  <a:cubicBezTo>
                    <a:pt x="40" y="4"/>
                    <a:pt x="40" y="4"/>
                    <a:pt x="40" y="4"/>
                  </a:cubicBezTo>
                  <a:cubicBezTo>
                    <a:pt x="40" y="4"/>
                    <a:pt x="40" y="3"/>
                    <a:pt x="39" y="3"/>
                  </a:cubicBezTo>
                  <a:cubicBezTo>
                    <a:pt x="39" y="4"/>
                    <a:pt x="39" y="4"/>
                    <a:pt x="39" y="4"/>
                  </a:cubicBezTo>
                  <a:cubicBezTo>
                    <a:pt x="39" y="4"/>
                    <a:pt x="40" y="4"/>
                    <a:pt x="40" y="4"/>
                  </a:cubicBezTo>
                  <a:close/>
                  <a:moveTo>
                    <a:pt x="43" y="6"/>
                  </a:moveTo>
                  <a:cubicBezTo>
                    <a:pt x="44" y="6"/>
                    <a:pt x="44" y="6"/>
                    <a:pt x="44" y="6"/>
                  </a:cubicBezTo>
                  <a:cubicBezTo>
                    <a:pt x="44" y="6"/>
                    <a:pt x="44" y="6"/>
                    <a:pt x="44" y="6"/>
                  </a:cubicBezTo>
                  <a:cubicBezTo>
                    <a:pt x="44" y="6"/>
                    <a:pt x="44" y="6"/>
                    <a:pt x="44" y="6"/>
                  </a:cubicBezTo>
                  <a:cubicBezTo>
                    <a:pt x="43" y="6"/>
                    <a:pt x="43" y="6"/>
                    <a:pt x="43" y="6"/>
                  </a:cubicBezTo>
                  <a:cubicBezTo>
                    <a:pt x="43" y="6"/>
                    <a:pt x="43" y="6"/>
                    <a:pt x="43" y="6"/>
                  </a:cubicBezTo>
                  <a:close/>
                  <a:moveTo>
                    <a:pt x="90" y="6"/>
                  </a:moveTo>
                  <a:cubicBezTo>
                    <a:pt x="90" y="6"/>
                    <a:pt x="91" y="6"/>
                    <a:pt x="91" y="6"/>
                  </a:cubicBezTo>
                  <a:cubicBezTo>
                    <a:pt x="91" y="6"/>
                    <a:pt x="91" y="5"/>
                    <a:pt x="91" y="5"/>
                  </a:cubicBezTo>
                  <a:cubicBezTo>
                    <a:pt x="91" y="5"/>
                    <a:pt x="91" y="5"/>
                    <a:pt x="91" y="5"/>
                  </a:cubicBezTo>
                  <a:cubicBezTo>
                    <a:pt x="91" y="5"/>
                    <a:pt x="90" y="5"/>
                    <a:pt x="90" y="6"/>
                  </a:cubicBezTo>
                  <a:cubicBezTo>
                    <a:pt x="90" y="6"/>
                    <a:pt x="90" y="6"/>
                    <a:pt x="90" y="6"/>
                  </a:cubicBezTo>
                  <a:close/>
                  <a:moveTo>
                    <a:pt x="83" y="5"/>
                  </a:moveTo>
                  <a:cubicBezTo>
                    <a:pt x="83" y="5"/>
                    <a:pt x="84" y="5"/>
                    <a:pt x="84" y="5"/>
                  </a:cubicBezTo>
                  <a:cubicBezTo>
                    <a:pt x="84" y="5"/>
                    <a:pt x="84" y="5"/>
                    <a:pt x="84" y="4"/>
                  </a:cubicBezTo>
                  <a:cubicBezTo>
                    <a:pt x="84" y="4"/>
                    <a:pt x="84" y="4"/>
                    <a:pt x="84" y="4"/>
                  </a:cubicBezTo>
                  <a:cubicBezTo>
                    <a:pt x="84" y="4"/>
                    <a:pt x="83" y="4"/>
                    <a:pt x="83" y="5"/>
                  </a:cubicBezTo>
                  <a:cubicBezTo>
                    <a:pt x="83" y="5"/>
                    <a:pt x="83" y="5"/>
                    <a:pt x="83" y="5"/>
                  </a:cubicBezTo>
                  <a:close/>
                  <a:moveTo>
                    <a:pt x="26" y="5"/>
                  </a:moveTo>
                  <a:cubicBezTo>
                    <a:pt x="26" y="5"/>
                    <a:pt x="25" y="5"/>
                    <a:pt x="25" y="5"/>
                  </a:cubicBezTo>
                  <a:cubicBezTo>
                    <a:pt x="25" y="5"/>
                    <a:pt x="25" y="5"/>
                    <a:pt x="25" y="5"/>
                  </a:cubicBezTo>
                  <a:cubicBezTo>
                    <a:pt x="26" y="5"/>
                    <a:pt x="26" y="5"/>
                    <a:pt x="26" y="5"/>
                  </a:cubicBezTo>
                  <a:cubicBezTo>
                    <a:pt x="26" y="5"/>
                    <a:pt x="26" y="5"/>
                    <a:pt x="26" y="5"/>
                  </a:cubicBezTo>
                  <a:cubicBezTo>
                    <a:pt x="26" y="5"/>
                    <a:pt x="26" y="5"/>
                    <a:pt x="26" y="5"/>
                  </a:cubicBezTo>
                  <a:cubicBezTo>
                    <a:pt x="26" y="5"/>
                    <a:pt x="26" y="5"/>
                    <a:pt x="26" y="5"/>
                  </a:cubicBezTo>
                  <a:close/>
                  <a:moveTo>
                    <a:pt x="74" y="5"/>
                  </a:moveTo>
                  <a:cubicBezTo>
                    <a:pt x="74" y="5"/>
                    <a:pt x="74" y="5"/>
                    <a:pt x="74" y="5"/>
                  </a:cubicBezTo>
                  <a:cubicBezTo>
                    <a:pt x="74" y="5"/>
                    <a:pt x="74" y="5"/>
                    <a:pt x="74" y="5"/>
                  </a:cubicBezTo>
                  <a:cubicBezTo>
                    <a:pt x="74" y="5"/>
                    <a:pt x="75" y="4"/>
                    <a:pt x="75" y="4"/>
                  </a:cubicBezTo>
                  <a:cubicBezTo>
                    <a:pt x="75" y="4"/>
                    <a:pt x="74" y="4"/>
                    <a:pt x="74" y="4"/>
                  </a:cubicBezTo>
                  <a:cubicBezTo>
                    <a:pt x="74" y="4"/>
                    <a:pt x="74" y="4"/>
                    <a:pt x="74" y="4"/>
                  </a:cubicBezTo>
                  <a:cubicBezTo>
                    <a:pt x="74" y="4"/>
                    <a:pt x="74" y="4"/>
                    <a:pt x="74" y="5"/>
                  </a:cubicBezTo>
                  <a:close/>
                  <a:moveTo>
                    <a:pt x="16" y="3"/>
                  </a:moveTo>
                  <a:cubicBezTo>
                    <a:pt x="15" y="3"/>
                    <a:pt x="15" y="3"/>
                    <a:pt x="15" y="3"/>
                  </a:cubicBezTo>
                  <a:cubicBezTo>
                    <a:pt x="15" y="3"/>
                    <a:pt x="15" y="3"/>
                    <a:pt x="15" y="3"/>
                  </a:cubicBezTo>
                  <a:cubicBezTo>
                    <a:pt x="15" y="3"/>
                    <a:pt x="15" y="3"/>
                    <a:pt x="16" y="3"/>
                  </a:cubicBezTo>
                  <a:cubicBezTo>
                    <a:pt x="16" y="3"/>
                    <a:pt x="16" y="3"/>
                    <a:pt x="16" y="3"/>
                  </a:cubicBezTo>
                  <a:cubicBezTo>
                    <a:pt x="16" y="3"/>
                    <a:pt x="16" y="3"/>
                    <a:pt x="16" y="3"/>
                  </a:cubicBezTo>
                  <a:close/>
                  <a:moveTo>
                    <a:pt x="64" y="5"/>
                  </a:moveTo>
                  <a:cubicBezTo>
                    <a:pt x="64" y="5"/>
                    <a:pt x="64" y="5"/>
                    <a:pt x="64" y="5"/>
                  </a:cubicBezTo>
                  <a:cubicBezTo>
                    <a:pt x="64" y="6"/>
                    <a:pt x="64" y="6"/>
                    <a:pt x="64" y="5"/>
                  </a:cubicBezTo>
                  <a:cubicBezTo>
                    <a:pt x="64" y="5"/>
                    <a:pt x="64" y="5"/>
                    <a:pt x="64" y="5"/>
                  </a:cubicBezTo>
                  <a:cubicBezTo>
                    <a:pt x="64" y="5"/>
                    <a:pt x="64" y="5"/>
                    <a:pt x="64" y="5"/>
                  </a:cubicBezTo>
                  <a:cubicBezTo>
                    <a:pt x="64" y="5"/>
                    <a:pt x="64" y="5"/>
                    <a:pt x="64" y="5"/>
                  </a:cubicBezTo>
                  <a:close/>
                  <a:moveTo>
                    <a:pt x="66" y="4"/>
                  </a:moveTo>
                  <a:cubicBezTo>
                    <a:pt x="66" y="4"/>
                    <a:pt x="66" y="4"/>
                    <a:pt x="66" y="4"/>
                  </a:cubicBezTo>
                  <a:cubicBezTo>
                    <a:pt x="66" y="4"/>
                    <a:pt x="66" y="4"/>
                    <a:pt x="66" y="4"/>
                  </a:cubicBezTo>
                  <a:cubicBezTo>
                    <a:pt x="66" y="4"/>
                    <a:pt x="66" y="4"/>
                    <a:pt x="66" y="4"/>
                  </a:cubicBezTo>
                  <a:cubicBezTo>
                    <a:pt x="66" y="4"/>
                    <a:pt x="65" y="4"/>
                    <a:pt x="66" y="4"/>
                  </a:cubicBezTo>
                  <a:close/>
                  <a:moveTo>
                    <a:pt x="95" y="1"/>
                  </a:moveTo>
                  <a:cubicBezTo>
                    <a:pt x="95" y="1"/>
                    <a:pt x="95" y="1"/>
                    <a:pt x="95" y="1"/>
                  </a:cubicBezTo>
                  <a:cubicBezTo>
                    <a:pt x="95" y="1"/>
                    <a:pt x="96" y="1"/>
                    <a:pt x="96" y="1"/>
                  </a:cubicBezTo>
                  <a:cubicBezTo>
                    <a:pt x="96" y="1"/>
                    <a:pt x="96" y="1"/>
                    <a:pt x="96" y="1"/>
                  </a:cubicBezTo>
                  <a:cubicBezTo>
                    <a:pt x="96" y="1"/>
                    <a:pt x="96" y="1"/>
                    <a:pt x="96" y="1"/>
                  </a:cubicBezTo>
                  <a:cubicBezTo>
                    <a:pt x="96" y="1"/>
                    <a:pt x="96" y="1"/>
                    <a:pt x="95" y="1"/>
                  </a:cubicBezTo>
                  <a:close/>
                  <a:moveTo>
                    <a:pt x="99" y="4"/>
                  </a:moveTo>
                  <a:cubicBezTo>
                    <a:pt x="99" y="4"/>
                    <a:pt x="100" y="3"/>
                    <a:pt x="100" y="3"/>
                  </a:cubicBezTo>
                  <a:cubicBezTo>
                    <a:pt x="100" y="3"/>
                    <a:pt x="100" y="3"/>
                    <a:pt x="99" y="3"/>
                  </a:cubicBezTo>
                  <a:cubicBezTo>
                    <a:pt x="99" y="3"/>
                    <a:pt x="99" y="3"/>
                    <a:pt x="99" y="3"/>
                  </a:cubicBezTo>
                  <a:cubicBezTo>
                    <a:pt x="99" y="3"/>
                    <a:pt x="99" y="3"/>
                    <a:pt x="99" y="4"/>
                  </a:cubicBezTo>
                  <a:close/>
                  <a:moveTo>
                    <a:pt x="32" y="6"/>
                  </a:moveTo>
                  <a:cubicBezTo>
                    <a:pt x="32" y="6"/>
                    <a:pt x="32" y="6"/>
                    <a:pt x="32" y="6"/>
                  </a:cubicBezTo>
                  <a:cubicBezTo>
                    <a:pt x="32" y="6"/>
                    <a:pt x="32" y="6"/>
                    <a:pt x="32" y="6"/>
                  </a:cubicBezTo>
                  <a:cubicBezTo>
                    <a:pt x="32" y="6"/>
                    <a:pt x="32" y="6"/>
                    <a:pt x="32" y="6"/>
                  </a:cubicBezTo>
                  <a:cubicBezTo>
                    <a:pt x="32" y="6"/>
                    <a:pt x="32" y="6"/>
                    <a:pt x="32" y="6"/>
                  </a:cubicBezTo>
                  <a:close/>
                  <a:moveTo>
                    <a:pt x="29" y="5"/>
                  </a:moveTo>
                  <a:cubicBezTo>
                    <a:pt x="29" y="5"/>
                    <a:pt x="29" y="5"/>
                    <a:pt x="29" y="5"/>
                  </a:cubicBezTo>
                  <a:cubicBezTo>
                    <a:pt x="29" y="5"/>
                    <a:pt x="29" y="5"/>
                    <a:pt x="29" y="5"/>
                  </a:cubicBezTo>
                  <a:close/>
                  <a:moveTo>
                    <a:pt x="9" y="2"/>
                  </a:moveTo>
                  <a:cubicBezTo>
                    <a:pt x="9" y="2"/>
                    <a:pt x="9" y="2"/>
                    <a:pt x="9" y="2"/>
                  </a:cubicBezTo>
                  <a:cubicBezTo>
                    <a:pt x="9" y="2"/>
                    <a:pt x="9" y="2"/>
                    <a:pt x="9" y="2"/>
                  </a:cubicBezTo>
                  <a:cubicBezTo>
                    <a:pt x="9" y="2"/>
                    <a:pt x="9" y="2"/>
                    <a:pt x="9" y="2"/>
                  </a:cubicBezTo>
                  <a:close/>
                  <a:moveTo>
                    <a:pt x="85" y="5"/>
                  </a:moveTo>
                  <a:cubicBezTo>
                    <a:pt x="85" y="5"/>
                    <a:pt x="85" y="5"/>
                    <a:pt x="85" y="5"/>
                  </a:cubicBezTo>
                  <a:cubicBezTo>
                    <a:pt x="85" y="5"/>
                    <a:pt x="85" y="5"/>
                    <a:pt x="85" y="5"/>
                  </a:cubicBezTo>
                  <a:cubicBezTo>
                    <a:pt x="85" y="5"/>
                    <a:pt x="85" y="5"/>
                    <a:pt x="85" y="5"/>
                  </a:cubicBezTo>
                  <a:cubicBezTo>
                    <a:pt x="85" y="5"/>
                    <a:pt x="85" y="5"/>
                    <a:pt x="85" y="5"/>
                  </a:cubicBezTo>
                  <a:close/>
                  <a:moveTo>
                    <a:pt x="83" y="3"/>
                  </a:moveTo>
                  <a:cubicBezTo>
                    <a:pt x="83" y="3"/>
                    <a:pt x="83" y="4"/>
                    <a:pt x="83" y="4"/>
                  </a:cubicBezTo>
                  <a:cubicBezTo>
                    <a:pt x="83" y="4"/>
                    <a:pt x="83" y="4"/>
                    <a:pt x="83" y="4"/>
                  </a:cubicBezTo>
                  <a:cubicBezTo>
                    <a:pt x="83" y="4"/>
                    <a:pt x="83" y="4"/>
                    <a:pt x="83" y="4"/>
                  </a:cubicBezTo>
                  <a:cubicBezTo>
                    <a:pt x="83" y="3"/>
                    <a:pt x="83" y="3"/>
                    <a:pt x="83" y="3"/>
                  </a:cubicBezTo>
                  <a:cubicBezTo>
                    <a:pt x="83" y="3"/>
                    <a:pt x="83" y="3"/>
                    <a:pt x="83" y="3"/>
                  </a:cubicBezTo>
                  <a:close/>
                  <a:moveTo>
                    <a:pt x="48" y="4"/>
                  </a:moveTo>
                  <a:cubicBezTo>
                    <a:pt x="48" y="4"/>
                    <a:pt x="48" y="4"/>
                    <a:pt x="48" y="4"/>
                  </a:cubicBezTo>
                  <a:cubicBezTo>
                    <a:pt x="47" y="4"/>
                    <a:pt x="47" y="4"/>
                    <a:pt x="48" y="4"/>
                  </a:cubicBezTo>
                  <a:cubicBezTo>
                    <a:pt x="48" y="4"/>
                    <a:pt x="48" y="4"/>
                    <a:pt x="48" y="4"/>
                  </a:cubicBezTo>
                  <a:cubicBezTo>
                    <a:pt x="48" y="4"/>
                    <a:pt x="48" y="4"/>
                    <a:pt x="48" y="4"/>
                  </a:cubicBezTo>
                  <a:close/>
                  <a:moveTo>
                    <a:pt x="51" y="2"/>
                  </a:moveTo>
                  <a:cubicBezTo>
                    <a:pt x="51" y="2"/>
                    <a:pt x="51" y="2"/>
                    <a:pt x="51" y="2"/>
                  </a:cubicBezTo>
                  <a:cubicBezTo>
                    <a:pt x="51" y="2"/>
                    <a:pt x="51" y="2"/>
                    <a:pt x="51" y="2"/>
                  </a:cubicBezTo>
                  <a:cubicBezTo>
                    <a:pt x="51" y="2"/>
                    <a:pt x="51" y="2"/>
                    <a:pt x="51" y="2"/>
                  </a:cubicBezTo>
                  <a:close/>
                  <a:moveTo>
                    <a:pt x="53" y="5"/>
                  </a:moveTo>
                  <a:cubicBezTo>
                    <a:pt x="53" y="5"/>
                    <a:pt x="53" y="5"/>
                    <a:pt x="53" y="5"/>
                  </a:cubicBezTo>
                  <a:cubicBezTo>
                    <a:pt x="53" y="5"/>
                    <a:pt x="53" y="5"/>
                    <a:pt x="53" y="5"/>
                  </a:cubicBezTo>
                  <a:close/>
                  <a:moveTo>
                    <a:pt x="80" y="5"/>
                  </a:moveTo>
                  <a:cubicBezTo>
                    <a:pt x="80" y="5"/>
                    <a:pt x="80" y="5"/>
                    <a:pt x="80" y="5"/>
                  </a:cubicBezTo>
                  <a:cubicBezTo>
                    <a:pt x="80" y="5"/>
                    <a:pt x="80" y="5"/>
                    <a:pt x="80" y="5"/>
                  </a:cubicBezTo>
                  <a:close/>
                  <a:moveTo>
                    <a:pt x="3" y="2"/>
                  </a:moveTo>
                  <a:cubicBezTo>
                    <a:pt x="3" y="3"/>
                    <a:pt x="3" y="3"/>
                    <a:pt x="3" y="3"/>
                  </a:cubicBezTo>
                  <a:cubicBezTo>
                    <a:pt x="3" y="3"/>
                    <a:pt x="3" y="3"/>
                    <a:pt x="3" y="3"/>
                  </a:cubicBezTo>
                  <a:lnTo>
                    <a:pt x="3" y="2"/>
                  </a:lnTo>
                  <a:close/>
                  <a:moveTo>
                    <a:pt x="11" y="1"/>
                  </a:moveTo>
                  <a:cubicBezTo>
                    <a:pt x="11" y="1"/>
                    <a:pt x="11" y="1"/>
                    <a:pt x="11" y="1"/>
                  </a:cubicBezTo>
                  <a:cubicBezTo>
                    <a:pt x="11" y="1"/>
                    <a:pt x="11" y="1"/>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7" name="Freeform 106"/>
            <p:cNvSpPr>
              <a:spLocks noEditPoints="1"/>
            </p:cNvSpPr>
            <p:nvPr/>
          </p:nvSpPr>
          <p:spPr bwMode="auto">
            <a:xfrm>
              <a:off x="5879" y="1995"/>
              <a:ext cx="256" cy="125"/>
            </a:xfrm>
            <a:custGeom>
              <a:avLst/>
              <a:gdLst>
                <a:gd name="T0" fmla="*/ 3 w 19"/>
                <a:gd name="T1" fmla="*/ 2 h 7"/>
                <a:gd name="T2" fmla="*/ 1 w 19"/>
                <a:gd name="T3" fmla="*/ 2 h 7"/>
                <a:gd name="T4" fmla="*/ 1 w 19"/>
                <a:gd name="T5" fmla="*/ 3 h 7"/>
                <a:gd name="T6" fmla="*/ 0 w 19"/>
                <a:gd name="T7" fmla="*/ 2 h 7"/>
                <a:gd name="T8" fmla="*/ 4 w 19"/>
                <a:gd name="T9" fmla="*/ 0 h 7"/>
                <a:gd name="T10" fmla="*/ 7 w 19"/>
                <a:gd name="T11" fmla="*/ 1 h 7"/>
                <a:gd name="T12" fmla="*/ 7 w 19"/>
                <a:gd name="T13" fmla="*/ 2 h 7"/>
                <a:gd name="T14" fmla="*/ 8 w 19"/>
                <a:gd name="T15" fmla="*/ 1 h 7"/>
                <a:gd name="T16" fmla="*/ 7 w 19"/>
                <a:gd name="T17" fmla="*/ 0 h 7"/>
                <a:gd name="T18" fmla="*/ 9 w 19"/>
                <a:gd name="T19" fmla="*/ 0 h 7"/>
                <a:gd name="T20" fmla="*/ 14 w 19"/>
                <a:gd name="T21" fmla="*/ 0 h 7"/>
                <a:gd name="T22" fmla="*/ 18 w 19"/>
                <a:gd name="T23" fmla="*/ 0 h 7"/>
                <a:gd name="T24" fmla="*/ 18 w 19"/>
                <a:gd name="T25" fmla="*/ 1 h 7"/>
                <a:gd name="T26" fmla="*/ 19 w 19"/>
                <a:gd name="T27" fmla="*/ 3 h 7"/>
                <a:gd name="T28" fmla="*/ 17 w 19"/>
                <a:gd name="T29" fmla="*/ 4 h 7"/>
                <a:gd name="T30" fmla="*/ 17 w 19"/>
                <a:gd name="T31" fmla="*/ 4 h 7"/>
                <a:gd name="T32" fmla="*/ 14 w 19"/>
                <a:gd name="T33" fmla="*/ 4 h 7"/>
                <a:gd name="T34" fmla="*/ 13 w 19"/>
                <a:gd name="T35" fmla="*/ 5 h 7"/>
                <a:gd name="T36" fmla="*/ 9 w 19"/>
                <a:gd name="T37" fmla="*/ 4 h 7"/>
                <a:gd name="T38" fmla="*/ 10 w 19"/>
                <a:gd name="T39" fmla="*/ 5 h 7"/>
                <a:gd name="T40" fmla="*/ 11 w 19"/>
                <a:gd name="T41" fmla="*/ 7 h 7"/>
                <a:gd name="T42" fmla="*/ 9 w 19"/>
                <a:gd name="T43" fmla="*/ 6 h 7"/>
                <a:gd name="T44" fmla="*/ 9 w 19"/>
                <a:gd name="T45" fmla="*/ 6 h 7"/>
                <a:gd name="T46" fmla="*/ 8 w 19"/>
                <a:gd name="T47" fmla="*/ 6 h 7"/>
                <a:gd name="T48" fmla="*/ 6 w 19"/>
                <a:gd name="T49" fmla="*/ 6 h 7"/>
                <a:gd name="T50" fmla="*/ 1 w 19"/>
                <a:gd name="T51" fmla="*/ 6 h 7"/>
                <a:gd name="T52" fmla="*/ 0 w 19"/>
                <a:gd name="T53" fmla="*/ 4 h 7"/>
                <a:gd name="T54" fmla="*/ 0 w 19"/>
                <a:gd name="T55" fmla="*/ 4 h 7"/>
                <a:gd name="T56" fmla="*/ 4 w 19"/>
                <a:gd name="T57" fmla="*/ 4 h 7"/>
                <a:gd name="T58" fmla="*/ 6 w 19"/>
                <a:gd name="T59" fmla="*/ 3 h 7"/>
                <a:gd name="T60" fmla="*/ 4 w 19"/>
                <a:gd name="T61" fmla="*/ 3 h 7"/>
                <a:gd name="T62" fmla="*/ 12 w 19"/>
                <a:gd name="T63" fmla="*/ 2 h 7"/>
                <a:gd name="T64" fmla="*/ 14 w 19"/>
                <a:gd name="T65" fmla="*/ 2 h 7"/>
                <a:gd name="T66" fmla="*/ 13 w 19"/>
                <a:gd name="T67" fmla="*/ 2 h 7"/>
                <a:gd name="T68" fmla="*/ 16 w 19"/>
                <a:gd name="T69" fmla="*/ 1 h 7"/>
                <a:gd name="T70" fmla="*/ 15 w 19"/>
                <a:gd name="T71" fmla="*/ 2 h 7"/>
                <a:gd name="T72" fmla="*/ 17 w 19"/>
                <a:gd name="T73" fmla="*/ 3 h 7"/>
                <a:gd name="T74" fmla="*/ 17 w 19"/>
                <a:gd name="T75" fmla="*/ 2 h 7"/>
                <a:gd name="T76" fmla="*/ 3 w 19"/>
                <a:gd name="T77" fmla="*/ 6 h 7"/>
                <a:gd name="T78" fmla="*/ 4 w 19"/>
                <a:gd name="T79" fmla="*/ 5 h 7"/>
                <a:gd name="T80" fmla="*/ 3 w 19"/>
                <a:gd name="T81" fmla="*/ 6 h 7"/>
                <a:gd name="T82" fmla="*/ 13 w 19"/>
                <a:gd name="T83" fmla="*/ 4 h 7"/>
                <a:gd name="T84" fmla="*/ 13 w 19"/>
                <a:gd name="T85" fmla="*/ 4 h 7"/>
                <a:gd name="T86" fmla="*/ 13 w 19"/>
                <a:gd name="T87" fmla="*/ 1 h 7"/>
                <a:gd name="T88" fmla="*/ 7 w 19"/>
                <a:gd name="T89" fmla="*/ 5 h 7"/>
                <a:gd name="T90" fmla="*/ 7 w 19"/>
                <a:gd name="T91" fmla="*/ 5 h 7"/>
                <a:gd name="T92" fmla="*/ 14 w 19"/>
                <a:gd name="T9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 h="7">
                  <a:moveTo>
                    <a:pt x="2" y="3"/>
                  </a:moveTo>
                  <a:cubicBezTo>
                    <a:pt x="2" y="3"/>
                    <a:pt x="2" y="3"/>
                    <a:pt x="3" y="3"/>
                  </a:cubicBezTo>
                  <a:cubicBezTo>
                    <a:pt x="3" y="3"/>
                    <a:pt x="3" y="3"/>
                    <a:pt x="3" y="2"/>
                  </a:cubicBezTo>
                  <a:cubicBezTo>
                    <a:pt x="3" y="2"/>
                    <a:pt x="3" y="2"/>
                    <a:pt x="3" y="2"/>
                  </a:cubicBezTo>
                  <a:cubicBezTo>
                    <a:pt x="3" y="2"/>
                    <a:pt x="3" y="2"/>
                    <a:pt x="3" y="2"/>
                  </a:cubicBezTo>
                  <a:cubicBezTo>
                    <a:pt x="2" y="2"/>
                    <a:pt x="2" y="2"/>
                    <a:pt x="1" y="2"/>
                  </a:cubicBezTo>
                  <a:cubicBezTo>
                    <a:pt x="1" y="2"/>
                    <a:pt x="1" y="2"/>
                    <a:pt x="1" y="2"/>
                  </a:cubicBezTo>
                  <a:cubicBezTo>
                    <a:pt x="1" y="3"/>
                    <a:pt x="1" y="3"/>
                    <a:pt x="1" y="3"/>
                  </a:cubicBezTo>
                  <a:cubicBezTo>
                    <a:pt x="1" y="3"/>
                    <a:pt x="1" y="3"/>
                    <a:pt x="1" y="3"/>
                  </a:cubicBezTo>
                  <a:cubicBezTo>
                    <a:pt x="1" y="3"/>
                    <a:pt x="1" y="3"/>
                    <a:pt x="1" y="3"/>
                  </a:cubicBezTo>
                  <a:cubicBezTo>
                    <a:pt x="1" y="3"/>
                    <a:pt x="0" y="3"/>
                    <a:pt x="0" y="3"/>
                  </a:cubicBezTo>
                  <a:cubicBezTo>
                    <a:pt x="0" y="3"/>
                    <a:pt x="0" y="3"/>
                    <a:pt x="0" y="2"/>
                  </a:cubicBezTo>
                  <a:cubicBezTo>
                    <a:pt x="0" y="2"/>
                    <a:pt x="0" y="1"/>
                    <a:pt x="0" y="0"/>
                  </a:cubicBezTo>
                  <a:cubicBezTo>
                    <a:pt x="1" y="1"/>
                    <a:pt x="1" y="1"/>
                    <a:pt x="2" y="1"/>
                  </a:cubicBezTo>
                  <a:cubicBezTo>
                    <a:pt x="3" y="1"/>
                    <a:pt x="3" y="1"/>
                    <a:pt x="4" y="0"/>
                  </a:cubicBezTo>
                  <a:cubicBezTo>
                    <a:pt x="4" y="0"/>
                    <a:pt x="4" y="0"/>
                    <a:pt x="4" y="0"/>
                  </a:cubicBezTo>
                  <a:cubicBezTo>
                    <a:pt x="5" y="0"/>
                    <a:pt x="5" y="0"/>
                    <a:pt x="5" y="0"/>
                  </a:cubicBezTo>
                  <a:cubicBezTo>
                    <a:pt x="6" y="1"/>
                    <a:pt x="6" y="1"/>
                    <a:pt x="7" y="1"/>
                  </a:cubicBezTo>
                  <a:cubicBezTo>
                    <a:pt x="7" y="1"/>
                    <a:pt x="7" y="1"/>
                    <a:pt x="7" y="2"/>
                  </a:cubicBezTo>
                  <a:cubicBezTo>
                    <a:pt x="7" y="2"/>
                    <a:pt x="7" y="2"/>
                    <a:pt x="7" y="2"/>
                  </a:cubicBezTo>
                  <a:cubicBezTo>
                    <a:pt x="7" y="2"/>
                    <a:pt x="7" y="2"/>
                    <a:pt x="7" y="2"/>
                  </a:cubicBezTo>
                  <a:cubicBezTo>
                    <a:pt x="7" y="2"/>
                    <a:pt x="8" y="2"/>
                    <a:pt x="8" y="2"/>
                  </a:cubicBezTo>
                  <a:cubicBezTo>
                    <a:pt x="8" y="2"/>
                    <a:pt x="8" y="1"/>
                    <a:pt x="8" y="1"/>
                  </a:cubicBezTo>
                  <a:cubicBezTo>
                    <a:pt x="8" y="1"/>
                    <a:pt x="8" y="1"/>
                    <a:pt x="8" y="1"/>
                  </a:cubicBezTo>
                  <a:cubicBezTo>
                    <a:pt x="8" y="0"/>
                    <a:pt x="8" y="0"/>
                    <a:pt x="7" y="0"/>
                  </a:cubicBezTo>
                  <a:cubicBezTo>
                    <a:pt x="7" y="0"/>
                    <a:pt x="7" y="0"/>
                    <a:pt x="7" y="0"/>
                  </a:cubicBezTo>
                  <a:cubicBezTo>
                    <a:pt x="7" y="0"/>
                    <a:pt x="7" y="0"/>
                    <a:pt x="7" y="0"/>
                  </a:cubicBezTo>
                  <a:cubicBezTo>
                    <a:pt x="7" y="0"/>
                    <a:pt x="7" y="0"/>
                    <a:pt x="7" y="0"/>
                  </a:cubicBezTo>
                  <a:cubicBezTo>
                    <a:pt x="7" y="0"/>
                    <a:pt x="8" y="0"/>
                    <a:pt x="8" y="0"/>
                  </a:cubicBezTo>
                  <a:cubicBezTo>
                    <a:pt x="9" y="0"/>
                    <a:pt x="9" y="0"/>
                    <a:pt x="9" y="0"/>
                  </a:cubicBezTo>
                  <a:cubicBezTo>
                    <a:pt x="10" y="0"/>
                    <a:pt x="11" y="0"/>
                    <a:pt x="11" y="0"/>
                  </a:cubicBezTo>
                  <a:cubicBezTo>
                    <a:pt x="12" y="0"/>
                    <a:pt x="12" y="0"/>
                    <a:pt x="13" y="0"/>
                  </a:cubicBezTo>
                  <a:cubicBezTo>
                    <a:pt x="13" y="0"/>
                    <a:pt x="14" y="0"/>
                    <a:pt x="14" y="0"/>
                  </a:cubicBezTo>
                  <a:cubicBezTo>
                    <a:pt x="14" y="0"/>
                    <a:pt x="15" y="0"/>
                    <a:pt x="15" y="0"/>
                  </a:cubicBezTo>
                  <a:cubicBezTo>
                    <a:pt x="15" y="0"/>
                    <a:pt x="16" y="0"/>
                    <a:pt x="17" y="0"/>
                  </a:cubicBezTo>
                  <a:cubicBezTo>
                    <a:pt x="17" y="0"/>
                    <a:pt x="17" y="0"/>
                    <a:pt x="18" y="0"/>
                  </a:cubicBezTo>
                  <a:cubicBezTo>
                    <a:pt x="18" y="0"/>
                    <a:pt x="18" y="0"/>
                    <a:pt x="18" y="0"/>
                  </a:cubicBezTo>
                  <a:cubicBezTo>
                    <a:pt x="19" y="0"/>
                    <a:pt x="19" y="0"/>
                    <a:pt x="19" y="0"/>
                  </a:cubicBezTo>
                  <a:cubicBezTo>
                    <a:pt x="19" y="0"/>
                    <a:pt x="19" y="1"/>
                    <a:pt x="18" y="1"/>
                  </a:cubicBezTo>
                  <a:cubicBezTo>
                    <a:pt x="18" y="1"/>
                    <a:pt x="18" y="1"/>
                    <a:pt x="18" y="1"/>
                  </a:cubicBezTo>
                  <a:cubicBezTo>
                    <a:pt x="17" y="1"/>
                    <a:pt x="17" y="2"/>
                    <a:pt x="18" y="2"/>
                  </a:cubicBezTo>
                  <a:cubicBezTo>
                    <a:pt x="18" y="2"/>
                    <a:pt x="19" y="2"/>
                    <a:pt x="19" y="3"/>
                  </a:cubicBezTo>
                  <a:cubicBezTo>
                    <a:pt x="19" y="3"/>
                    <a:pt x="19" y="3"/>
                    <a:pt x="19" y="3"/>
                  </a:cubicBezTo>
                  <a:cubicBezTo>
                    <a:pt x="18" y="3"/>
                    <a:pt x="18" y="3"/>
                    <a:pt x="18" y="3"/>
                  </a:cubicBezTo>
                  <a:cubicBezTo>
                    <a:pt x="17" y="3"/>
                    <a:pt x="17" y="4"/>
                    <a:pt x="17" y="4"/>
                  </a:cubicBezTo>
                  <a:cubicBezTo>
                    <a:pt x="18" y="4"/>
                    <a:pt x="18" y="4"/>
                    <a:pt x="18" y="4"/>
                  </a:cubicBezTo>
                  <a:cubicBezTo>
                    <a:pt x="18" y="4"/>
                    <a:pt x="18" y="4"/>
                    <a:pt x="18" y="5"/>
                  </a:cubicBezTo>
                  <a:cubicBezTo>
                    <a:pt x="18" y="5"/>
                    <a:pt x="17" y="5"/>
                    <a:pt x="17" y="4"/>
                  </a:cubicBezTo>
                  <a:cubicBezTo>
                    <a:pt x="17" y="4"/>
                    <a:pt x="17" y="4"/>
                    <a:pt x="16" y="5"/>
                  </a:cubicBezTo>
                  <a:cubicBezTo>
                    <a:pt x="16" y="5"/>
                    <a:pt x="16" y="5"/>
                    <a:pt x="16" y="5"/>
                  </a:cubicBezTo>
                  <a:cubicBezTo>
                    <a:pt x="15" y="5"/>
                    <a:pt x="15" y="4"/>
                    <a:pt x="14" y="4"/>
                  </a:cubicBezTo>
                  <a:cubicBezTo>
                    <a:pt x="14" y="5"/>
                    <a:pt x="13" y="5"/>
                    <a:pt x="13" y="5"/>
                  </a:cubicBezTo>
                  <a:cubicBezTo>
                    <a:pt x="13" y="5"/>
                    <a:pt x="13" y="5"/>
                    <a:pt x="13" y="5"/>
                  </a:cubicBezTo>
                  <a:cubicBezTo>
                    <a:pt x="13" y="5"/>
                    <a:pt x="13" y="5"/>
                    <a:pt x="13" y="5"/>
                  </a:cubicBezTo>
                  <a:cubicBezTo>
                    <a:pt x="12" y="5"/>
                    <a:pt x="12" y="5"/>
                    <a:pt x="12" y="5"/>
                  </a:cubicBezTo>
                  <a:cubicBezTo>
                    <a:pt x="11" y="4"/>
                    <a:pt x="10" y="4"/>
                    <a:pt x="9" y="4"/>
                  </a:cubicBezTo>
                  <a:cubicBezTo>
                    <a:pt x="9" y="4"/>
                    <a:pt x="9" y="4"/>
                    <a:pt x="9" y="4"/>
                  </a:cubicBezTo>
                  <a:cubicBezTo>
                    <a:pt x="9" y="4"/>
                    <a:pt x="9" y="4"/>
                    <a:pt x="9" y="4"/>
                  </a:cubicBezTo>
                  <a:cubicBezTo>
                    <a:pt x="9" y="4"/>
                    <a:pt x="10" y="5"/>
                    <a:pt x="10" y="5"/>
                  </a:cubicBezTo>
                  <a:cubicBezTo>
                    <a:pt x="10" y="5"/>
                    <a:pt x="11" y="5"/>
                    <a:pt x="10" y="5"/>
                  </a:cubicBezTo>
                  <a:cubicBezTo>
                    <a:pt x="10" y="6"/>
                    <a:pt x="10" y="6"/>
                    <a:pt x="10" y="6"/>
                  </a:cubicBezTo>
                  <a:cubicBezTo>
                    <a:pt x="11" y="6"/>
                    <a:pt x="11" y="7"/>
                    <a:pt x="11" y="7"/>
                  </a:cubicBezTo>
                  <a:cubicBezTo>
                    <a:pt x="11" y="7"/>
                    <a:pt x="11" y="7"/>
                    <a:pt x="11" y="7"/>
                  </a:cubicBezTo>
                  <a:cubicBezTo>
                    <a:pt x="11" y="7"/>
                    <a:pt x="11" y="7"/>
                    <a:pt x="11" y="7"/>
                  </a:cubicBezTo>
                  <a:cubicBezTo>
                    <a:pt x="11" y="7"/>
                    <a:pt x="10" y="7"/>
                    <a:pt x="10" y="7"/>
                  </a:cubicBezTo>
                  <a:cubicBezTo>
                    <a:pt x="10" y="7"/>
                    <a:pt x="10" y="6"/>
                    <a:pt x="9" y="6"/>
                  </a:cubicBezTo>
                  <a:cubicBezTo>
                    <a:pt x="9" y="7"/>
                    <a:pt x="9" y="6"/>
                    <a:pt x="9" y="6"/>
                  </a:cubicBezTo>
                  <a:cubicBezTo>
                    <a:pt x="9" y="6"/>
                    <a:pt x="9" y="6"/>
                    <a:pt x="9" y="6"/>
                  </a:cubicBezTo>
                  <a:cubicBezTo>
                    <a:pt x="9" y="6"/>
                    <a:pt x="9" y="6"/>
                    <a:pt x="9" y="6"/>
                  </a:cubicBezTo>
                  <a:cubicBezTo>
                    <a:pt x="9" y="6"/>
                    <a:pt x="9" y="6"/>
                    <a:pt x="9" y="6"/>
                  </a:cubicBezTo>
                  <a:cubicBezTo>
                    <a:pt x="9" y="6"/>
                    <a:pt x="8" y="6"/>
                    <a:pt x="8" y="6"/>
                  </a:cubicBezTo>
                  <a:cubicBezTo>
                    <a:pt x="8" y="6"/>
                    <a:pt x="8" y="6"/>
                    <a:pt x="8" y="6"/>
                  </a:cubicBezTo>
                  <a:cubicBezTo>
                    <a:pt x="8" y="6"/>
                    <a:pt x="8" y="7"/>
                    <a:pt x="8" y="7"/>
                  </a:cubicBezTo>
                  <a:cubicBezTo>
                    <a:pt x="7" y="7"/>
                    <a:pt x="7" y="7"/>
                    <a:pt x="7" y="6"/>
                  </a:cubicBezTo>
                  <a:cubicBezTo>
                    <a:pt x="7" y="6"/>
                    <a:pt x="7" y="6"/>
                    <a:pt x="6" y="6"/>
                  </a:cubicBezTo>
                  <a:cubicBezTo>
                    <a:pt x="6" y="6"/>
                    <a:pt x="5" y="6"/>
                    <a:pt x="5" y="7"/>
                  </a:cubicBezTo>
                  <a:cubicBezTo>
                    <a:pt x="4" y="7"/>
                    <a:pt x="4" y="7"/>
                    <a:pt x="4" y="7"/>
                  </a:cubicBezTo>
                  <a:cubicBezTo>
                    <a:pt x="3" y="7"/>
                    <a:pt x="2" y="7"/>
                    <a:pt x="1" y="6"/>
                  </a:cubicBezTo>
                  <a:cubicBezTo>
                    <a:pt x="1" y="6"/>
                    <a:pt x="1" y="6"/>
                    <a:pt x="1" y="6"/>
                  </a:cubicBezTo>
                  <a:cubicBezTo>
                    <a:pt x="2" y="6"/>
                    <a:pt x="1" y="5"/>
                    <a:pt x="1" y="5"/>
                  </a:cubicBezTo>
                  <a:cubicBezTo>
                    <a:pt x="1" y="5"/>
                    <a:pt x="1" y="4"/>
                    <a:pt x="0" y="4"/>
                  </a:cubicBezTo>
                  <a:cubicBezTo>
                    <a:pt x="0" y="4"/>
                    <a:pt x="0" y="4"/>
                    <a:pt x="0" y="4"/>
                  </a:cubicBezTo>
                  <a:cubicBezTo>
                    <a:pt x="0" y="4"/>
                    <a:pt x="0" y="4"/>
                    <a:pt x="0" y="4"/>
                  </a:cubicBezTo>
                  <a:cubicBezTo>
                    <a:pt x="0" y="4"/>
                    <a:pt x="0" y="4"/>
                    <a:pt x="0" y="4"/>
                  </a:cubicBezTo>
                  <a:cubicBezTo>
                    <a:pt x="0" y="3"/>
                    <a:pt x="1" y="3"/>
                    <a:pt x="1" y="3"/>
                  </a:cubicBezTo>
                  <a:cubicBezTo>
                    <a:pt x="1" y="3"/>
                    <a:pt x="1" y="3"/>
                    <a:pt x="2" y="3"/>
                  </a:cubicBezTo>
                  <a:close/>
                  <a:moveTo>
                    <a:pt x="4" y="4"/>
                  </a:moveTo>
                  <a:cubicBezTo>
                    <a:pt x="4" y="4"/>
                    <a:pt x="4" y="4"/>
                    <a:pt x="4" y="4"/>
                  </a:cubicBezTo>
                  <a:cubicBezTo>
                    <a:pt x="5" y="4"/>
                    <a:pt x="5" y="4"/>
                    <a:pt x="6" y="4"/>
                  </a:cubicBezTo>
                  <a:cubicBezTo>
                    <a:pt x="6" y="3"/>
                    <a:pt x="6" y="3"/>
                    <a:pt x="6" y="3"/>
                  </a:cubicBezTo>
                  <a:cubicBezTo>
                    <a:pt x="6" y="3"/>
                    <a:pt x="5" y="3"/>
                    <a:pt x="5" y="3"/>
                  </a:cubicBezTo>
                  <a:cubicBezTo>
                    <a:pt x="5" y="3"/>
                    <a:pt x="5" y="3"/>
                    <a:pt x="5" y="3"/>
                  </a:cubicBezTo>
                  <a:cubicBezTo>
                    <a:pt x="4" y="3"/>
                    <a:pt x="4" y="3"/>
                    <a:pt x="4" y="3"/>
                  </a:cubicBezTo>
                  <a:cubicBezTo>
                    <a:pt x="4" y="3"/>
                    <a:pt x="4" y="4"/>
                    <a:pt x="4" y="4"/>
                  </a:cubicBezTo>
                  <a:close/>
                  <a:moveTo>
                    <a:pt x="12" y="1"/>
                  </a:moveTo>
                  <a:cubicBezTo>
                    <a:pt x="12" y="2"/>
                    <a:pt x="12" y="2"/>
                    <a:pt x="12" y="2"/>
                  </a:cubicBezTo>
                  <a:cubicBezTo>
                    <a:pt x="12" y="2"/>
                    <a:pt x="12" y="2"/>
                    <a:pt x="12" y="2"/>
                  </a:cubicBezTo>
                  <a:cubicBezTo>
                    <a:pt x="12" y="2"/>
                    <a:pt x="13" y="3"/>
                    <a:pt x="14" y="3"/>
                  </a:cubicBezTo>
                  <a:cubicBezTo>
                    <a:pt x="14" y="3"/>
                    <a:pt x="14" y="2"/>
                    <a:pt x="14" y="2"/>
                  </a:cubicBezTo>
                  <a:cubicBezTo>
                    <a:pt x="15" y="2"/>
                    <a:pt x="15" y="2"/>
                    <a:pt x="14" y="2"/>
                  </a:cubicBezTo>
                  <a:cubicBezTo>
                    <a:pt x="14" y="2"/>
                    <a:pt x="14" y="2"/>
                    <a:pt x="14" y="2"/>
                  </a:cubicBezTo>
                  <a:cubicBezTo>
                    <a:pt x="13" y="2"/>
                    <a:pt x="13" y="2"/>
                    <a:pt x="13" y="2"/>
                  </a:cubicBezTo>
                  <a:cubicBezTo>
                    <a:pt x="13" y="2"/>
                    <a:pt x="13" y="2"/>
                    <a:pt x="13" y="2"/>
                  </a:cubicBezTo>
                  <a:cubicBezTo>
                    <a:pt x="12" y="2"/>
                    <a:pt x="12" y="1"/>
                    <a:pt x="12" y="1"/>
                  </a:cubicBezTo>
                  <a:close/>
                  <a:moveTo>
                    <a:pt x="16" y="1"/>
                  </a:moveTo>
                  <a:cubicBezTo>
                    <a:pt x="16" y="1"/>
                    <a:pt x="16" y="1"/>
                    <a:pt x="16" y="1"/>
                  </a:cubicBezTo>
                  <a:cubicBezTo>
                    <a:pt x="16" y="1"/>
                    <a:pt x="16" y="1"/>
                    <a:pt x="16" y="1"/>
                  </a:cubicBezTo>
                  <a:cubicBezTo>
                    <a:pt x="15" y="1"/>
                    <a:pt x="15" y="1"/>
                    <a:pt x="15" y="2"/>
                  </a:cubicBezTo>
                  <a:cubicBezTo>
                    <a:pt x="15" y="2"/>
                    <a:pt x="15" y="2"/>
                    <a:pt x="15" y="2"/>
                  </a:cubicBezTo>
                  <a:cubicBezTo>
                    <a:pt x="15" y="2"/>
                    <a:pt x="16" y="3"/>
                    <a:pt x="16" y="3"/>
                  </a:cubicBezTo>
                  <a:cubicBezTo>
                    <a:pt x="16" y="3"/>
                    <a:pt x="17" y="3"/>
                    <a:pt x="17" y="3"/>
                  </a:cubicBezTo>
                  <a:cubicBezTo>
                    <a:pt x="17" y="3"/>
                    <a:pt x="17" y="3"/>
                    <a:pt x="17" y="3"/>
                  </a:cubicBezTo>
                  <a:cubicBezTo>
                    <a:pt x="17" y="3"/>
                    <a:pt x="17" y="2"/>
                    <a:pt x="17" y="2"/>
                  </a:cubicBezTo>
                  <a:cubicBezTo>
                    <a:pt x="17" y="2"/>
                    <a:pt x="17" y="2"/>
                    <a:pt x="17" y="2"/>
                  </a:cubicBezTo>
                  <a:cubicBezTo>
                    <a:pt x="16" y="2"/>
                    <a:pt x="16" y="2"/>
                    <a:pt x="16" y="2"/>
                  </a:cubicBezTo>
                  <a:cubicBezTo>
                    <a:pt x="16" y="2"/>
                    <a:pt x="16" y="1"/>
                    <a:pt x="16" y="1"/>
                  </a:cubicBezTo>
                  <a:close/>
                  <a:moveTo>
                    <a:pt x="3" y="6"/>
                  </a:moveTo>
                  <a:cubicBezTo>
                    <a:pt x="3" y="7"/>
                    <a:pt x="3" y="7"/>
                    <a:pt x="4" y="6"/>
                  </a:cubicBezTo>
                  <a:cubicBezTo>
                    <a:pt x="4" y="6"/>
                    <a:pt x="4" y="6"/>
                    <a:pt x="4" y="5"/>
                  </a:cubicBezTo>
                  <a:cubicBezTo>
                    <a:pt x="4" y="5"/>
                    <a:pt x="4" y="5"/>
                    <a:pt x="4" y="5"/>
                  </a:cubicBezTo>
                  <a:cubicBezTo>
                    <a:pt x="3" y="5"/>
                    <a:pt x="3" y="5"/>
                    <a:pt x="3" y="5"/>
                  </a:cubicBezTo>
                  <a:cubicBezTo>
                    <a:pt x="3" y="5"/>
                    <a:pt x="3" y="6"/>
                    <a:pt x="2" y="6"/>
                  </a:cubicBezTo>
                  <a:cubicBezTo>
                    <a:pt x="3" y="6"/>
                    <a:pt x="3" y="6"/>
                    <a:pt x="3" y="6"/>
                  </a:cubicBezTo>
                  <a:close/>
                  <a:moveTo>
                    <a:pt x="13" y="4"/>
                  </a:moveTo>
                  <a:cubicBezTo>
                    <a:pt x="13" y="4"/>
                    <a:pt x="13" y="4"/>
                    <a:pt x="13" y="4"/>
                  </a:cubicBezTo>
                  <a:cubicBezTo>
                    <a:pt x="13" y="4"/>
                    <a:pt x="13" y="4"/>
                    <a:pt x="13" y="4"/>
                  </a:cubicBezTo>
                  <a:cubicBezTo>
                    <a:pt x="13" y="3"/>
                    <a:pt x="12" y="3"/>
                    <a:pt x="12" y="3"/>
                  </a:cubicBezTo>
                  <a:cubicBezTo>
                    <a:pt x="12" y="3"/>
                    <a:pt x="12" y="3"/>
                    <a:pt x="12" y="3"/>
                  </a:cubicBezTo>
                  <a:cubicBezTo>
                    <a:pt x="12" y="4"/>
                    <a:pt x="12" y="4"/>
                    <a:pt x="13" y="4"/>
                  </a:cubicBezTo>
                  <a:close/>
                  <a:moveTo>
                    <a:pt x="12" y="1"/>
                  </a:moveTo>
                  <a:cubicBezTo>
                    <a:pt x="12" y="1"/>
                    <a:pt x="12" y="1"/>
                    <a:pt x="13" y="1"/>
                  </a:cubicBezTo>
                  <a:cubicBezTo>
                    <a:pt x="13" y="1"/>
                    <a:pt x="13" y="1"/>
                    <a:pt x="13" y="1"/>
                  </a:cubicBezTo>
                  <a:cubicBezTo>
                    <a:pt x="13" y="1"/>
                    <a:pt x="13" y="1"/>
                    <a:pt x="13" y="1"/>
                  </a:cubicBezTo>
                  <a:cubicBezTo>
                    <a:pt x="13" y="1"/>
                    <a:pt x="12" y="1"/>
                    <a:pt x="12" y="1"/>
                  </a:cubicBezTo>
                  <a:close/>
                  <a:moveTo>
                    <a:pt x="7" y="5"/>
                  </a:moveTo>
                  <a:cubicBezTo>
                    <a:pt x="7" y="5"/>
                    <a:pt x="6" y="5"/>
                    <a:pt x="6" y="5"/>
                  </a:cubicBezTo>
                  <a:cubicBezTo>
                    <a:pt x="6" y="5"/>
                    <a:pt x="6" y="5"/>
                    <a:pt x="7" y="5"/>
                  </a:cubicBezTo>
                  <a:cubicBezTo>
                    <a:pt x="7" y="5"/>
                    <a:pt x="7" y="5"/>
                    <a:pt x="7" y="5"/>
                  </a:cubicBezTo>
                  <a:cubicBezTo>
                    <a:pt x="7" y="5"/>
                    <a:pt x="7" y="5"/>
                    <a:pt x="7" y="5"/>
                  </a:cubicBezTo>
                  <a:close/>
                  <a:moveTo>
                    <a:pt x="14" y="4"/>
                  </a:moveTo>
                  <a:cubicBezTo>
                    <a:pt x="14" y="3"/>
                    <a:pt x="14" y="3"/>
                    <a:pt x="14" y="3"/>
                  </a:cubicBezTo>
                  <a:cubicBezTo>
                    <a:pt x="14" y="4"/>
                    <a:pt x="14" y="4"/>
                    <a:pt x="1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8" name="Freeform 107"/>
            <p:cNvSpPr>
              <a:spLocks noEditPoints="1"/>
            </p:cNvSpPr>
            <p:nvPr/>
          </p:nvSpPr>
          <p:spPr bwMode="auto">
            <a:xfrm>
              <a:off x="6135" y="1995"/>
              <a:ext cx="215" cy="125"/>
            </a:xfrm>
            <a:custGeom>
              <a:avLst/>
              <a:gdLst>
                <a:gd name="T0" fmla="*/ 2 w 16"/>
                <a:gd name="T1" fmla="*/ 2 h 7"/>
                <a:gd name="T2" fmla="*/ 2 w 16"/>
                <a:gd name="T3" fmla="*/ 1 h 7"/>
                <a:gd name="T4" fmla="*/ 3 w 16"/>
                <a:gd name="T5" fmla="*/ 2 h 7"/>
                <a:gd name="T6" fmla="*/ 5 w 16"/>
                <a:gd name="T7" fmla="*/ 2 h 7"/>
                <a:gd name="T8" fmla="*/ 5 w 16"/>
                <a:gd name="T9" fmla="*/ 1 h 7"/>
                <a:gd name="T10" fmla="*/ 7 w 16"/>
                <a:gd name="T11" fmla="*/ 0 h 7"/>
                <a:gd name="T12" fmla="*/ 8 w 16"/>
                <a:gd name="T13" fmla="*/ 0 h 7"/>
                <a:gd name="T14" fmla="*/ 10 w 16"/>
                <a:gd name="T15" fmla="*/ 1 h 7"/>
                <a:gd name="T16" fmla="*/ 11 w 16"/>
                <a:gd name="T17" fmla="*/ 1 h 7"/>
                <a:gd name="T18" fmla="*/ 10 w 16"/>
                <a:gd name="T19" fmla="*/ 2 h 7"/>
                <a:gd name="T20" fmla="*/ 9 w 16"/>
                <a:gd name="T21" fmla="*/ 2 h 7"/>
                <a:gd name="T22" fmla="*/ 11 w 16"/>
                <a:gd name="T23" fmla="*/ 3 h 7"/>
                <a:gd name="T24" fmla="*/ 12 w 16"/>
                <a:gd name="T25" fmla="*/ 2 h 7"/>
                <a:gd name="T26" fmla="*/ 13 w 16"/>
                <a:gd name="T27" fmla="*/ 3 h 7"/>
                <a:gd name="T28" fmla="*/ 16 w 16"/>
                <a:gd name="T29" fmla="*/ 3 h 7"/>
                <a:gd name="T30" fmla="*/ 15 w 16"/>
                <a:gd name="T31" fmla="*/ 3 h 7"/>
                <a:gd name="T32" fmla="*/ 13 w 16"/>
                <a:gd name="T33" fmla="*/ 5 h 7"/>
                <a:gd name="T34" fmla="*/ 12 w 16"/>
                <a:gd name="T35" fmla="*/ 5 h 7"/>
                <a:gd name="T36" fmla="*/ 10 w 16"/>
                <a:gd name="T37" fmla="*/ 4 h 7"/>
                <a:gd name="T38" fmla="*/ 9 w 16"/>
                <a:gd name="T39" fmla="*/ 3 h 7"/>
                <a:gd name="T40" fmla="*/ 8 w 16"/>
                <a:gd name="T41" fmla="*/ 3 h 7"/>
                <a:gd name="T42" fmla="*/ 6 w 16"/>
                <a:gd name="T43" fmla="*/ 3 h 7"/>
                <a:gd name="T44" fmla="*/ 5 w 16"/>
                <a:gd name="T45" fmla="*/ 3 h 7"/>
                <a:gd name="T46" fmla="*/ 5 w 16"/>
                <a:gd name="T47" fmla="*/ 3 h 7"/>
                <a:gd name="T48" fmla="*/ 7 w 16"/>
                <a:gd name="T49" fmla="*/ 4 h 7"/>
                <a:gd name="T50" fmla="*/ 8 w 16"/>
                <a:gd name="T51" fmla="*/ 5 h 7"/>
                <a:gd name="T52" fmla="*/ 6 w 16"/>
                <a:gd name="T53" fmla="*/ 6 h 7"/>
                <a:gd name="T54" fmla="*/ 3 w 16"/>
                <a:gd name="T55" fmla="*/ 6 h 7"/>
                <a:gd name="T56" fmla="*/ 3 w 16"/>
                <a:gd name="T57" fmla="*/ 6 h 7"/>
                <a:gd name="T58" fmla="*/ 1 w 16"/>
                <a:gd name="T59" fmla="*/ 6 h 7"/>
                <a:gd name="T60" fmla="*/ 0 w 16"/>
                <a:gd name="T61" fmla="*/ 5 h 7"/>
                <a:gd name="T62" fmla="*/ 1 w 16"/>
                <a:gd name="T63" fmla="*/ 5 h 7"/>
                <a:gd name="T64" fmla="*/ 2 w 16"/>
                <a:gd name="T65" fmla="*/ 3 h 7"/>
                <a:gd name="T66" fmla="*/ 1 w 16"/>
                <a:gd name="T67" fmla="*/ 3 h 7"/>
                <a:gd name="T68" fmla="*/ 5 w 16"/>
                <a:gd name="T69" fmla="*/ 4 h 7"/>
                <a:gd name="T70" fmla="*/ 5 w 16"/>
                <a:gd name="T71" fmla="*/ 4 h 7"/>
                <a:gd name="T72" fmla="*/ 6 w 16"/>
                <a:gd name="T73" fmla="*/ 4 h 7"/>
                <a:gd name="T74" fmla="*/ 7 w 16"/>
                <a:gd name="T75" fmla="*/ 5 h 7"/>
                <a:gd name="T76" fmla="*/ 6 w 16"/>
                <a:gd name="T77" fmla="*/ 4 h 7"/>
                <a:gd name="T78" fmla="*/ 7 w 16"/>
                <a:gd name="T79" fmla="*/ 2 h 7"/>
                <a:gd name="T80" fmla="*/ 7 w 16"/>
                <a:gd name="T81"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 h="7">
                  <a:moveTo>
                    <a:pt x="1" y="3"/>
                  </a:moveTo>
                  <a:cubicBezTo>
                    <a:pt x="1" y="3"/>
                    <a:pt x="1" y="3"/>
                    <a:pt x="2" y="2"/>
                  </a:cubicBezTo>
                  <a:cubicBezTo>
                    <a:pt x="2" y="2"/>
                    <a:pt x="2" y="2"/>
                    <a:pt x="2" y="2"/>
                  </a:cubicBezTo>
                  <a:cubicBezTo>
                    <a:pt x="1" y="2"/>
                    <a:pt x="2" y="1"/>
                    <a:pt x="2" y="1"/>
                  </a:cubicBezTo>
                  <a:cubicBezTo>
                    <a:pt x="2" y="1"/>
                    <a:pt x="2" y="1"/>
                    <a:pt x="2" y="1"/>
                  </a:cubicBezTo>
                  <a:cubicBezTo>
                    <a:pt x="3" y="2"/>
                    <a:pt x="3" y="2"/>
                    <a:pt x="3" y="2"/>
                  </a:cubicBezTo>
                  <a:cubicBezTo>
                    <a:pt x="3" y="1"/>
                    <a:pt x="4" y="2"/>
                    <a:pt x="4" y="2"/>
                  </a:cubicBezTo>
                  <a:cubicBezTo>
                    <a:pt x="4" y="2"/>
                    <a:pt x="5" y="2"/>
                    <a:pt x="5" y="2"/>
                  </a:cubicBezTo>
                  <a:cubicBezTo>
                    <a:pt x="5" y="1"/>
                    <a:pt x="5" y="1"/>
                    <a:pt x="5" y="1"/>
                  </a:cubicBezTo>
                  <a:cubicBezTo>
                    <a:pt x="5" y="1"/>
                    <a:pt x="5" y="1"/>
                    <a:pt x="5" y="1"/>
                  </a:cubicBezTo>
                  <a:cubicBezTo>
                    <a:pt x="5" y="1"/>
                    <a:pt x="5" y="0"/>
                    <a:pt x="5" y="1"/>
                  </a:cubicBezTo>
                  <a:cubicBezTo>
                    <a:pt x="6" y="1"/>
                    <a:pt x="6" y="1"/>
                    <a:pt x="7" y="0"/>
                  </a:cubicBezTo>
                  <a:cubicBezTo>
                    <a:pt x="7" y="0"/>
                    <a:pt x="7" y="0"/>
                    <a:pt x="7" y="0"/>
                  </a:cubicBezTo>
                  <a:cubicBezTo>
                    <a:pt x="8" y="0"/>
                    <a:pt x="8" y="0"/>
                    <a:pt x="8" y="0"/>
                  </a:cubicBezTo>
                  <a:cubicBezTo>
                    <a:pt x="9" y="1"/>
                    <a:pt x="9" y="1"/>
                    <a:pt x="10" y="1"/>
                  </a:cubicBezTo>
                  <a:cubicBezTo>
                    <a:pt x="10" y="0"/>
                    <a:pt x="10" y="1"/>
                    <a:pt x="10" y="1"/>
                  </a:cubicBezTo>
                  <a:cubicBezTo>
                    <a:pt x="10" y="1"/>
                    <a:pt x="11" y="1"/>
                    <a:pt x="11" y="1"/>
                  </a:cubicBezTo>
                  <a:cubicBezTo>
                    <a:pt x="11" y="1"/>
                    <a:pt x="11" y="1"/>
                    <a:pt x="11" y="1"/>
                  </a:cubicBezTo>
                  <a:cubicBezTo>
                    <a:pt x="11" y="1"/>
                    <a:pt x="11" y="2"/>
                    <a:pt x="10" y="2"/>
                  </a:cubicBezTo>
                  <a:cubicBezTo>
                    <a:pt x="10" y="2"/>
                    <a:pt x="10" y="2"/>
                    <a:pt x="10" y="2"/>
                  </a:cubicBezTo>
                  <a:cubicBezTo>
                    <a:pt x="9" y="2"/>
                    <a:pt x="9" y="2"/>
                    <a:pt x="9" y="2"/>
                  </a:cubicBezTo>
                  <a:cubicBezTo>
                    <a:pt x="9" y="2"/>
                    <a:pt x="9" y="2"/>
                    <a:pt x="9" y="2"/>
                  </a:cubicBezTo>
                  <a:cubicBezTo>
                    <a:pt x="10" y="3"/>
                    <a:pt x="10" y="3"/>
                    <a:pt x="11" y="3"/>
                  </a:cubicBezTo>
                  <a:cubicBezTo>
                    <a:pt x="11" y="3"/>
                    <a:pt x="11" y="3"/>
                    <a:pt x="11" y="3"/>
                  </a:cubicBezTo>
                  <a:cubicBezTo>
                    <a:pt x="11" y="3"/>
                    <a:pt x="11" y="2"/>
                    <a:pt x="11" y="2"/>
                  </a:cubicBezTo>
                  <a:cubicBezTo>
                    <a:pt x="11" y="2"/>
                    <a:pt x="12" y="2"/>
                    <a:pt x="12" y="2"/>
                  </a:cubicBezTo>
                  <a:cubicBezTo>
                    <a:pt x="12" y="3"/>
                    <a:pt x="12" y="3"/>
                    <a:pt x="12" y="3"/>
                  </a:cubicBezTo>
                  <a:cubicBezTo>
                    <a:pt x="13" y="4"/>
                    <a:pt x="13" y="4"/>
                    <a:pt x="13" y="3"/>
                  </a:cubicBezTo>
                  <a:cubicBezTo>
                    <a:pt x="14" y="3"/>
                    <a:pt x="14" y="3"/>
                    <a:pt x="15" y="2"/>
                  </a:cubicBezTo>
                  <a:cubicBezTo>
                    <a:pt x="15" y="2"/>
                    <a:pt x="16" y="3"/>
                    <a:pt x="16" y="3"/>
                  </a:cubicBezTo>
                  <a:cubicBezTo>
                    <a:pt x="16" y="3"/>
                    <a:pt x="16" y="3"/>
                    <a:pt x="16" y="3"/>
                  </a:cubicBezTo>
                  <a:cubicBezTo>
                    <a:pt x="15" y="3"/>
                    <a:pt x="15" y="3"/>
                    <a:pt x="15" y="3"/>
                  </a:cubicBezTo>
                  <a:cubicBezTo>
                    <a:pt x="14" y="3"/>
                    <a:pt x="14" y="4"/>
                    <a:pt x="14" y="4"/>
                  </a:cubicBezTo>
                  <a:cubicBezTo>
                    <a:pt x="14" y="4"/>
                    <a:pt x="13" y="4"/>
                    <a:pt x="13" y="5"/>
                  </a:cubicBezTo>
                  <a:cubicBezTo>
                    <a:pt x="13" y="5"/>
                    <a:pt x="13" y="5"/>
                    <a:pt x="13" y="5"/>
                  </a:cubicBezTo>
                  <a:cubicBezTo>
                    <a:pt x="13" y="4"/>
                    <a:pt x="13" y="4"/>
                    <a:pt x="12" y="5"/>
                  </a:cubicBezTo>
                  <a:cubicBezTo>
                    <a:pt x="12" y="5"/>
                    <a:pt x="12" y="5"/>
                    <a:pt x="11" y="5"/>
                  </a:cubicBezTo>
                  <a:cubicBezTo>
                    <a:pt x="11" y="4"/>
                    <a:pt x="11" y="4"/>
                    <a:pt x="10" y="4"/>
                  </a:cubicBezTo>
                  <a:cubicBezTo>
                    <a:pt x="10" y="4"/>
                    <a:pt x="10" y="3"/>
                    <a:pt x="9" y="3"/>
                  </a:cubicBezTo>
                  <a:cubicBezTo>
                    <a:pt x="9" y="3"/>
                    <a:pt x="9" y="3"/>
                    <a:pt x="9" y="3"/>
                  </a:cubicBezTo>
                  <a:cubicBezTo>
                    <a:pt x="8" y="3"/>
                    <a:pt x="8" y="3"/>
                    <a:pt x="8" y="3"/>
                  </a:cubicBezTo>
                  <a:cubicBezTo>
                    <a:pt x="8" y="3"/>
                    <a:pt x="8" y="3"/>
                    <a:pt x="8" y="3"/>
                  </a:cubicBezTo>
                  <a:cubicBezTo>
                    <a:pt x="8" y="2"/>
                    <a:pt x="8" y="2"/>
                    <a:pt x="7" y="2"/>
                  </a:cubicBezTo>
                  <a:cubicBezTo>
                    <a:pt x="7" y="3"/>
                    <a:pt x="7" y="3"/>
                    <a:pt x="6" y="3"/>
                  </a:cubicBezTo>
                  <a:cubicBezTo>
                    <a:pt x="6" y="3"/>
                    <a:pt x="6" y="3"/>
                    <a:pt x="6" y="3"/>
                  </a:cubicBezTo>
                  <a:cubicBezTo>
                    <a:pt x="5" y="3"/>
                    <a:pt x="5" y="3"/>
                    <a:pt x="5" y="3"/>
                  </a:cubicBezTo>
                  <a:cubicBezTo>
                    <a:pt x="4" y="3"/>
                    <a:pt x="4" y="3"/>
                    <a:pt x="4" y="3"/>
                  </a:cubicBezTo>
                  <a:cubicBezTo>
                    <a:pt x="4" y="3"/>
                    <a:pt x="5" y="3"/>
                    <a:pt x="5" y="3"/>
                  </a:cubicBezTo>
                  <a:cubicBezTo>
                    <a:pt x="5" y="3"/>
                    <a:pt x="6" y="4"/>
                    <a:pt x="6" y="3"/>
                  </a:cubicBezTo>
                  <a:cubicBezTo>
                    <a:pt x="7" y="3"/>
                    <a:pt x="7" y="3"/>
                    <a:pt x="7" y="4"/>
                  </a:cubicBezTo>
                  <a:cubicBezTo>
                    <a:pt x="7" y="4"/>
                    <a:pt x="8" y="4"/>
                    <a:pt x="8" y="4"/>
                  </a:cubicBezTo>
                  <a:cubicBezTo>
                    <a:pt x="8" y="4"/>
                    <a:pt x="8" y="5"/>
                    <a:pt x="8" y="5"/>
                  </a:cubicBezTo>
                  <a:cubicBezTo>
                    <a:pt x="7" y="5"/>
                    <a:pt x="7" y="5"/>
                    <a:pt x="7" y="5"/>
                  </a:cubicBezTo>
                  <a:cubicBezTo>
                    <a:pt x="7" y="5"/>
                    <a:pt x="6" y="5"/>
                    <a:pt x="6" y="6"/>
                  </a:cubicBezTo>
                  <a:cubicBezTo>
                    <a:pt x="6" y="6"/>
                    <a:pt x="6" y="6"/>
                    <a:pt x="5" y="6"/>
                  </a:cubicBezTo>
                  <a:cubicBezTo>
                    <a:pt x="5" y="6"/>
                    <a:pt x="4" y="6"/>
                    <a:pt x="3" y="6"/>
                  </a:cubicBezTo>
                  <a:cubicBezTo>
                    <a:pt x="3" y="6"/>
                    <a:pt x="3" y="6"/>
                    <a:pt x="3" y="6"/>
                  </a:cubicBezTo>
                  <a:cubicBezTo>
                    <a:pt x="3" y="6"/>
                    <a:pt x="3" y="6"/>
                    <a:pt x="3" y="6"/>
                  </a:cubicBezTo>
                  <a:cubicBezTo>
                    <a:pt x="3" y="6"/>
                    <a:pt x="3" y="7"/>
                    <a:pt x="2" y="6"/>
                  </a:cubicBezTo>
                  <a:cubicBezTo>
                    <a:pt x="2" y="6"/>
                    <a:pt x="1" y="6"/>
                    <a:pt x="1" y="6"/>
                  </a:cubicBezTo>
                  <a:cubicBezTo>
                    <a:pt x="1" y="5"/>
                    <a:pt x="1" y="6"/>
                    <a:pt x="0" y="6"/>
                  </a:cubicBezTo>
                  <a:cubicBezTo>
                    <a:pt x="0" y="6"/>
                    <a:pt x="0" y="5"/>
                    <a:pt x="0" y="5"/>
                  </a:cubicBezTo>
                  <a:cubicBezTo>
                    <a:pt x="0" y="5"/>
                    <a:pt x="0" y="5"/>
                    <a:pt x="0" y="5"/>
                  </a:cubicBezTo>
                  <a:cubicBezTo>
                    <a:pt x="1" y="5"/>
                    <a:pt x="1" y="5"/>
                    <a:pt x="1" y="5"/>
                  </a:cubicBezTo>
                  <a:cubicBezTo>
                    <a:pt x="2" y="5"/>
                    <a:pt x="2" y="5"/>
                    <a:pt x="2" y="4"/>
                  </a:cubicBezTo>
                  <a:cubicBezTo>
                    <a:pt x="2" y="4"/>
                    <a:pt x="2" y="4"/>
                    <a:pt x="2" y="3"/>
                  </a:cubicBezTo>
                  <a:cubicBezTo>
                    <a:pt x="2" y="3"/>
                    <a:pt x="2" y="3"/>
                    <a:pt x="2" y="3"/>
                  </a:cubicBezTo>
                  <a:cubicBezTo>
                    <a:pt x="1" y="3"/>
                    <a:pt x="1" y="3"/>
                    <a:pt x="1" y="3"/>
                  </a:cubicBezTo>
                  <a:close/>
                  <a:moveTo>
                    <a:pt x="5" y="4"/>
                  </a:moveTo>
                  <a:cubicBezTo>
                    <a:pt x="5" y="4"/>
                    <a:pt x="5" y="4"/>
                    <a:pt x="5" y="4"/>
                  </a:cubicBezTo>
                  <a:cubicBezTo>
                    <a:pt x="5" y="5"/>
                    <a:pt x="5" y="5"/>
                    <a:pt x="5" y="5"/>
                  </a:cubicBezTo>
                  <a:cubicBezTo>
                    <a:pt x="5" y="5"/>
                    <a:pt x="5" y="5"/>
                    <a:pt x="5" y="4"/>
                  </a:cubicBezTo>
                  <a:cubicBezTo>
                    <a:pt x="5" y="4"/>
                    <a:pt x="5" y="4"/>
                    <a:pt x="5" y="4"/>
                  </a:cubicBezTo>
                  <a:close/>
                  <a:moveTo>
                    <a:pt x="6" y="4"/>
                  </a:moveTo>
                  <a:cubicBezTo>
                    <a:pt x="6" y="4"/>
                    <a:pt x="6" y="4"/>
                    <a:pt x="6" y="4"/>
                  </a:cubicBezTo>
                  <a:cubicBezTo>
                    <a:pt x="6" y="5"/>
                    <a:pt x="6" y="5"/>
                    <a:pt x="7" y="5"/>
                  </a:cubicBezTo>
                  <a:cubicBezTo>
                    <a:pt x="7" y="5"/>
                    <a:pt x="7" y="4"/>
                    <a:pt x="7" y="4"/>
                  </a:cubicBezTo>
                  <a:cubicBezTo>
                    <a:pt x="7" y="4"/>
                    <a:pt x="7" y="4"/>
                    <a:pt x="6" y="4"/>
                  </a:cubicBezTo>
                  <a:close/>
                  <a:moveTo>
                    <a:pt x="6" y="2"/>
                  </a:moveTo>
                  <a:cubicBezTo>
                    <a:pt x="6" y="2"/>
                    <a:pt x="6" y="2"/>
                    <a:pt x="7" y="2"/>
                  </a:cubicBezTo>
                  <a:cubicBezTo>
                    <a:pt x="7" y="2"/>
                    <a:pt x="7" y="2"/>
                    <a:pt x="7" y="2"/>
                  </a:cubicBezTo>
                  <a:cubicBezTo>
                    <a:pt x="7" y="2"/>
                    <a:pt x="7" y="2"/>
                    <a:pt x="7" y="2"/>
                  </a:cubicBezTo>
                  <a:cubicBezTo>
                    <a:pt x="6" y="2"/>
                    <a:pt x="6" y="2"/>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9" name="Freeform 108"/>
            <p:cNvSpPr>
              <a:spLocks noEditPoints="1"/>
            </p:cNvSpPr>
            <p:nvPr/>
          </p:nvSpPr>
          <p:spPr bwMode="auto">
            <a:xfrm>
              <a:off x="6364" y="2013"/>
              <a:ext cx="94" cy="89"/>
            </a:xfrm>
            <a:custGeom>
              <a:avLst/>
              <a:gdLst>
                <a:gd name="T0" fmla="*/ 7 w 7"/>
                <a:gd name="T1" fmla="*/ 3 h 5"/>
                <a:gd name="T2" fmla="*/ 7 w 7"/>
                <a:gd name="T3" fmla="*/ 4 h 5"/>
                <a:gd name="T4" fmla="*/ 7 w 7"/>
                <a:gd name="T5" fmla="*/ 5 h 5"/>
                <a:gd name="T6" fmla="*/ 6 w 7"/>
                <a:gd name="T7" fmla="*/ 4 h 5"/>
                <a:gd name="T8" fmla="*/ 5 w 7"/>
                <a:gd name="T9" fmla="*/ 4 h 5"/>
                <a:gd name="T10" fmla="*/ 3 w 7"/>
                <a:gd name="T11" fmla="*/ 4 h 5"/>
                <a:gd name="T12" fmla="*/ 3 w 7"/>
                <a:gd name="T13" fmla="*/ 4 h 5"/>
                <a:gd name="T14" fmla="*/ 3 w 7"/>
                <a:gd name="T15" fmla="*/ 3 h 5"/>
                <a:gd name="T16" fmla="*/ 3 w 7"/>
                <a:gd name="T17" fmla="*/ 3 h 5"/>
                <a:gd name="T18" fmla="*/ 2 w 7"/>
                <a:gd name="T19" fmla="*/ 3 h 5"/>
                <a:gd name="T20" fmla="*/ 2 w 7"/>
                <a:gd name="T21" fmla="*/ 3 h 5"/>
                <a:gd name="T22" fmla="*/ 2 w 7"/>
                <a:gd name="T23" fmla="*/ 3 h 5"/>
                <a:gd name="T24" fmla="*/ 1 w 7"/>
                <a:gd name="T25" fmla="*/ 2 h 5"/>
                <a:gd name="T26" fmla="*/ 1 w 7"/>
                <a:gd name="T27" fmla="*/ 2 h 5"/>
                <a:gd name="T28" fmla="*/ 0 w 7"/>
                <a:gd name="T29" fmla="*/ 2 h 5"/>
                <a:gd name="T30" fmla="*/ 0 w 7"/>
                <a:gd name="T31" fmla="*/ 1 h 5"/>
                <a:gd name="T32" fmla="*/ 0 w 7"/>
                <a:gd name="T33" fmla="*/ 0 h 5"/>
                <a:gd name="T34" fmla="*/ 2 w 7"/>
                <a:gd name="T35" fmla="*/ 0 h 5"/>
                <a:gd name="T36" fmla="*/ 2 w 7"/>
                <a:gd name="T37" fmla="*/ 0 h 5"/>
                <a:gd name="T38" fmla="*/ 3 w 7"/>
                <a:gd name="T39" fmla="*/ 1 h 5"/>
                <a:gd name="T40" fmla="*/ 4 w 7"/>
                <a:gd name="T41" fmla="*/ 1 h 5"/>
                <a:gd name="T42" fmla="*/ 5 w 7"/>
                <a:gd name="T43" fmla="*/ 1 h 5"/>
                <a:gd name="T44" fmla="*/ 5 w 7"/>
                <a:gd name="T45" fmla="*/ 1 h 5"/>
                <a:gd name="T46" fmla="*/ 6 w 7"/>
                <a:gd name="T47" fmla="*/ 2 h 5"/>
                <a:gd name="T48" fmla="*/ 6 w 7"/>
                <a:gd name="T49" fmla="*/ 2 h 5"/>
                <a:gd name="T50" fmla="*/ 6 w 7"/>
                <a:gd name="T51" fmla="*/ 3 h 5"/>
                <a:gd name="T52" fmla="*/ 7 w 7"/>
                <a:gd name="T53" fmla="*/ 3 h 5"/>
                <a:gd name="T54" fmla="*/ 1 w 7"/>
                <a:gd name="T55" fmla="*/ 1 h 5"/>
                <a:gd name="T56" fmla="*/ 1 w 7"/>
                <a:gd name="T57" fmla="*/ 2 h 5"/>
                <a:gd name="T58" fmla="*/ 1 w 7"/>
                <a:gd name="T59" fmla="*/ 1 h 5"/>
                <a:gd name="T60" fmla="*/ 1 w 7"/>
                <a:gd name="T61" fmla="*/ 1 h 5"/>
                <a:gd name="T62" fmla="*/ 1 w 7"/>
                <a:gd name="T63" fmla="*/ 1 h 5"/>
                <a:gd name="T64" fmla="*/ 5 w 7"/>
                <a:gd name="T65" fmla="*/ 3 h 5"/>
                <a:gd name="T66" fmla="*/ 5 w 7"/>
                <a:gd name="T67" fmla="*/ 3 h 5"/>
                <a:gd name="T68" fmla="*/ 5 w 7"/>
                <a:gd name="T69" fmla="*/ 3 h 5"/>
                <a:gd name="T70" fmla="*/ 5 w 7"/>
                <a:gd name="T71" fmla="*/ 3 h 5"/>
                <a:gd name="T72" fmla="*/ 5 w 7"/>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 h="5">
                  <a:moveTo>
                    <a:pt x="7" y="3"/>
                  </a:moveTo>
                  <a:cubicBezTo>
                    <a:pt x="7" y="4"/>
                    <a:pt x="7" y="4"/>
                    <a:pt x="7" y="4"/>
                  </a:cubicBezTo>
                  <a:cubicBezTo>
                    <a:pt x="7" y="5"/>
                    <a:pt x="7" y="5"/>
                    <a:pt x="7" y="5"/>
                  </a:cubicBezTo>
                  <a:cubicBezTo>
                    <a:pt x="7" y="5"/>
                    <a:pt x="6" y="5"/>
                    <a:pt x="6" y="4"/>
                  </a:cubicBezTo>
                  <a:cubicBezTo>
                    <a:pt x="5" y="4"/>
                    <a:pt x="5" y="4"/>
                    <a:pt x="5" y="4"/>
                  </a:cubicBezTo>
                  <a:cubicBezTo>
                    <a:pt x="4" y="4"/>
                    <a:pt x="4" y="4"/>
                    <a:pt x="3" y="4"/>
                  </a:cubicBezTo>
                  <a:cubicBezTo>
                    <a:pt x="3" y="4"/>
                    <a:pt x="3" y="4"/>
                    <a:pt x="3" y="4"/>
                  </a:cubicBezTo>
                  <a:cubicBezTo>
                    <a:pt x="3" y="4"/>
                    <a:pt x="3" y="4"/>
                    <a:pt x="3" y="3"/>
                  </a:cubicBezTo>
                  <a:cubicBezTo>
                    <a:pt x="3" y="3"/>
                    <a:pt x="3" y="3"/>
                    <a:pt x="3" y="3"/>
                  </a:cubicBezTo>
                  <a:cubicBezTo>
                    <a:pt x="2" y="3"/>
                    <a:pt x="2" y="3"/>
                    <a:pt x="2" y="3"/>
                  </a:cubicBezTo>
                  <a:cubicBezTo>
                    <a:pt x="2" y="3"/>
                    <a:pt x="2" y="3"/>
                    <a:pt x="2" y="3"/>
                  </a:cubicBezTo>
                  <a:cubicBezTo>
                    <a:pt x="2" y="3"/>
                    <a:pt x="2" y="3"/>
                    <a:pt x="2" y="3"/>
                  </a:cubicBezTo>
                  <a:cubicBezTo>
                    <a:pt x="1" y="3"/>
                    <a:pt x="1" y="3"/>
                    <a:pt x="1" y="2"/>
                  </a:cubicBezTo>
                  <a:cubicBezTo>
                    <a:pt x="1" y="2"/>
                    <a:pt x="1" y="2"/>
                    <a:pt x="1" y="2"/>
                  </a:cubicBezTo>
                  <a:cubicBezTo>
                    <a:pt x="0" y="2"/>
                    <a:pt x="0" y="2"/>
                    <a:pt x="0" y="2"/>
                  </a:cubicBezTo>
                  <a:cubicBezTo>
                    <a:pt x="0" y="2"/>
                    <a:pt x="0" y="1"/>
                    <a:pt x="0" y="1"/>
                  </a:cubicBezTo>
                  <a:cubicBezTo>
                    <a:pt x="0" y="1"/>
                    <a:pt x="0" y="1"/>
                    <a:pt x="0" y="0"/>
                  </a:cubicBezTo>
                  <a:cubicBezTo>
                    <a:pt x="1" y="0"/>
                    <a:pt x="1" y="0"/>
                    <a:pt x="2" y="0"/>
                  </a:cubicBezTo>
                  <a:cubicBezTo>
                    <a:pt x="2" y="0"/>
                    <a:pt x="2" y="0"/>
                    <a:pt x="2" y="0"/>
                  </a:cubicBezTo>
                  <a:cubicBezTo>
                    <a:pt x="3" y="0"/>
                    <a:pt x="3" y="1"/>
                    <a:pt x="3" y="1"/>
                  </a:cubicBezTo>
                  <a:cubicBezTo>
                    <a:pt x="3" y="1"/>
                    <a:pt x="4" y="1"/>
                    <a:pt x="4" y="1"/>
                  </a:cubicBezTo>
                  <a:cubicBezTo>
                    <a:pt x="4" y="1"/>
                    <a:pt x="5" y="1"/>
                    <a:pt x="5" y="1"/>
                  </a:cubicBezTo>
                  <a:cubicBezTo>
                    <a:pt x="5" y="1"/>
                    <a:pt x="5" y="1"/>
                    <a:pt x="5" y="1"/>
                  </a:cubicBezTo>
                  <a:cubicBezTo>
                    <a:pt x="5" y="2"/>
                    <a:pt x="6" y="2"/>
                    <a:pt x="6" y="2"/>
                  </a:cubicBezTo>
                  <a:cubicBezTo>
                    <a:pt x="6" y="2"/>
                    <a:pt x="6" y="2"/>
                    <a:pt x="6" y="2"/>
                  </a:cubicBezTo>
                  <a:cubicBezTo>
                    <a:pt x="6" y="2"/>
                    <a:pt x="6" y="2"/>
                    <a:pt x="6" y="3"/>
                  </a:cubicBezTo>
                  <a:cubicBezTo>
                    <a:pt x="6" y="3"/>
                    <a:pt x="7" y="3"/>
                    <a:pt x="7" y="3"/>
                  </a:cubicBezTo>
                  <a:close/>
                  <a:moveTo>
                    <a:pt x="1" y="1"/>
                  </a:moveTo>
                  <a:cubicBezTo>
                    <a:pt x="1" y="1"/>
                    <a:pt x="1" y="2"/>
                    <a:pt x="1" y="2"/>
                  </a:cubicBezTo>
                  <a:cubicBezTo>
                    <a:pt x="1" y="2"/>
                    <a:pt x="1" y="2"/>
                    <a:pt x="1" y="1"/>
                  </a:cubicBezTo>
                  <a:cubicBezTo>
                    <a:pt x="1" y="1"/>
                    <a:pt x="1" y="1"/>
                    <a:pt x="1" y="1"/>
                  </a:cubicBezTo>
                  <a:cubicBezTo>
                    <a:pt x="1" y="1"/>
                    <a:pt x="1" y="1"/>
                    <a:pt x="1" y="1"/>
                  </a:cubicBezTo>
                  <a:close/>
                  <a:moveTo>
                    <a:pt x="5" y="3"/>
                  </a:moveTo>
                  <a:cubicBezTo>
                    <a:pt x="5" y="3"/>
                    <a:pt x="5" y="3"/>
                    <a:pt x="5" y="3"/>
                  </a:cubicBezTo>
                  <a:cubicBezTo>
                    <a:pt x="5" y="3"/>
                    <a:pt x="5" y="3"/>
                    <a:pt x="5" y="3"/>
                  </a:cubicBezTo>
                  <a:cubicBezTo>
                    <a:pt x="5" y="3"/>
                    <a:pt x="5" y="3"/>
                    <a:pt x="5" y="3"/>
                  </a:cubicBezTo>
                  <a:cubicBezTo>
                    <a:pt x="5" y="3"/>
                    <a:pt x="5" y="3"/>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0" name="Freeform 109"/>
            <p:cNvSpPr>
              <a:spLocks noEditPoints="1"/>
            </p:cNvSpPr>
            <p:nvPr/>
          </p:nvSpPr>
          <p:spPr bwMode="auto">
            <a:xfrm>
              <a:off x="6499" y="1995"/>
              <a:ext cx="67" cy="53"/>
            </a:xfrm>
            <a:custGeom>
              <a:avLst/>
              <a:gdLst>
                <a:gd name="T0" fmla="*/ 3 w 5"/>
                <a:gd name="T1" fmla="*/ 2 h 3"/>
                <a:gd name="T2" fmla="*/ 3 w 5"/>
                <a:gd name="T3" fmla="*/ 2 h 3"/>
                <a:gd name="T4" fmla="*/ 3 w 5"/>
                <a:gd name="T5" fmla="*/ 2 h 3"/>
                <a:gd name="T6" fmla="*/ 3 w 5"/>
                <a:gd name="T7" fmla="*/ 2 h 3"/>
                <a:gd name="T8" fmla="*/ 2 w 5"/>
                <a:gd name="T9" fmla="*/ 2 h 3"/>
                <a:gd name="T10" fmla="*/ 2 w 5"/>
                <a:gd name="T11" fmla="*/ 1 h 3"/>
                <a:gd name="T12" fmla="*/ 2 w 5"/>
                <a:gd name="T13" fmla="*/ 1 h 3"/>
                <a:gd name="T14" fmla="*/ 1 w 5"/>
                <a:gd name="T15" fmla="*/ 2 h 3"/>
                <a:gd name="T16" fmla="*/ 0 w 5"/>
                <a:gd name="T17" fmla="*/ 1 h 3"/>
                <a:gd name="T18" fmla="*/ 1 w 5"/>
                <a:gd name="T19" fmla="*/ 1 h 3"/>
                <a:gd name="T20" fmla="*/ 2 w 5"/>
                <a:gd name="T21" fmla="*/ 1 h 3"/>
                <a:gd name="T22" fmla="*/ 3 w 5"/>
                <a:gd name="T23" fmla="*/ 1 h 3"/>
                <a:gd name="T24" fmla="*/ 4 w 5"/>
                <a:gd name="T25" fmla="*/ 1 h 3"/>
                <a:gd name="T26" fmla="*/ 4 w 5"/>
                <a:gd name="T27" fmla="*/ 1 h 3"/>
                <a:gd name="T28" fmla="*/ 5 w 5"/>
                <a:gd name="T29" fmla="*/ 1 h 3"/>
                <a:gd name="T30" fmla="*/ 5 w 5"/>
                <a:gd name="T31" fmla="*/ 2 h 3"/>
                <a:gd name="T32" fmla="*/ 5 w 5"/>
                <a:gd name="T33" fmla="*/ 3 h 3"/>
                <a:gd name="T34" fmla="*/ 5 w 5"/>
                <a:gd name="T35" fmla="*/ 2 h 3"/>
                <a:gd name="T36" fmla="*/ 4 w 5"/>
                <a:gd name="T37" fmla="*/ 3 h 3"/>
                <a:gd name="T38" fmla="*/ 2 w 5"/>
                <a:gd name="T39" fmla="*/ 2 h 3"/>
                <a:gd name="T40" fmla="*/ 3 w 5"/>
                <a:gd name="T41" fmla="*/ 2 h 3"/>
                <a:gd name="T42" fmla="*/ 4 w 5"/>
                <a:gd name="T43" fmla="*/ 2 h 3"/>
                <a:gd name="T44" fmla="*/ 4 w 5"/>
                <a:gd name="T45" fmla="*/ 2 h 3"/>
                <a:gd name="T46" fmla="*/ 4 w 5"/>
                <a:gd name="T47" fmla="*/ 2 h 3"/>
                <a:gd name="T48" fmla="*/ 4 w 5"/>
                <a:gd name="T49" fmla="*/ 2 h 3"/>
                <a:gd name="T50" fmla="*/ 4 w 5"/>
                <a:gd name="T5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 h="3">
                  <a:moveTo>
                    <a:pt x="3" y="2"/>
                  </a:moveTo>
                  <a:cubicBezTo>
                    <a:pt x="3" y="2"/>
                    <a:pt x="3" y="2"/>
                    <a:pt x="3" y="2"/>
                  </a:cubicBezTo>
                  <a:cubicBezTo>
                    <a:pt x="3" y="2"/>
                    <a:pt x="3" y="2"/>
                    <a:pt x="3" y="2"/>
                  </a:cubicBezTo>
                  <a:cubicBezTo>
                    <a:pt x="3" y="2"/>
                    <a:pt x="3" y="2"/>
                    <a:pt x="3" y="2"/>
                  </a:cubicBezTo>
                  <a:cubicBezTo>
                    <a:pt x="3" y="2"/>
                    <a:pt x="2" y="2"/>
                    <a:pt x="2" y="2"/>
                  </a:cubicBezTo>
                  <a:cubicBezTo>
                    <a:pt x="2" y="2"/>
                    <a:pt x="2" y="1"/>
                    <a:pt x="2" y="1"/>
                  </a:cubicBezTo>
                  <a:cubicBezTo>
                    <a:pt x="2" y="1"/>
                    <a:pt x="2" y="1"/>
                    <a:pt x="2" y="1"/>
                  </a:cubicBezTo>
                  <a:cubicBezTo>
                    <a:pt x="1" y="2"/>
                    <a:pt x="1" y="2"/>
                    <a:pt x="1" y="2"/>
                  </a:cubicBezTo>
                  <a:cubicBezTo>
                    <a:pt x="0" y="2"/>
                    <a:pt x="0" y="2"/>
                    <a:pt x="0" y="1"/>
                  </a:cubicBezTo>
                  <a:cubicBezTo>
                    <a:pt x="0" y="1"/>
                    <a:pt x="1" y="1"/>
                    <a:pt x="1" y="1"/>
                  </a:cubicBezTo>
                  <a:cubicBezTo>
                    <a:pt x="1" y="1"/>
                    <a:pt x="2" y="1"/>
                    <a:pt x="2" y="1"/>
                  </a:cubicBezTo>
                  <a:cubicBezTo>
                    <a:pt x="2" y="0"/>
                    <a:pt x="3" y="0"/>
                    <a:pt x="3" y="1"/>
                  </a:cubicBezTo>
                  <a:cubicBezTo>
                    <a:pt x="3" y="1"/>
                    <a:pt x="3" y="1"/>
                    <a:pt x="4" y="1"/>
                  </a:cubicBezTo>
                  <a:cubicBezTo>
                    <a:pt x="4" y="1"/>
                    <a:pt x="4" y="1"/>
                    <a:pt x="4" y="1"/>
                  </a:cubicBezTo>
                  <a:cubicBezTo>
                    <a:pt x="4" y="1"/>
                    <a:pt x="5" y="1"/>
                    <a:pt x="5" y="1"/>
                  </a:cubicBezTo>
                  <a:cubicBezTo>
                    <a:pt x="5" y="1"/>
                    <a:pt x="5" y="2"/>
                    <a:pt x="5" y="2"/>
                  </a:cubicBezTo>
                  <a:cubicBezTo>
                    <a:pt x="5" y="2"/>
                    <a:pt x="5" y="2"/>
                    <a:pt x="5" y="3"/>
                  </a:cubicBezTo>
                  <a:cubicBezTo>
                    <a:pt x="5" y="2"/>
                    <a:pt x="5" y="2"/>
                    <a:pt x="5" y="2"/>
                  </a:cubicBezTo>
                  <a:cubicBezTo>
                    <a:pt x="5" y="3"/>
                    <a:pt x="4" y="2"/>
                    <a:pt x="4" y="3"/>
                  </a:cubicBezTo>
                  <a:cubicBezTo>
                    <a:pt x="3" y="3"/>
                    <a:pt x="3" y="2"/>
                    <a:pt x="2" y="2"/>
                  </a:cubicBezTo>
                  <a:cubicBezTo>
                    <a:pt x="3" y="2"/>
                    <a:pt x="3" y="2"/>
                    <a:pt x="3" y="2"/>
                  </a:cubicBezTo>
                  <a:close/>
                  <a:moveTo>
                    <a:pt x="4" y="2"/>
                  </a:moveTo>
                  <a:cubicBezTo>
                    <a:pt x="4" y="2"/>
                    <a:pt x="4" y="2"/>
                    <a:pt x="4" y="2"/>
                  </a:cubicBezTo>
                  <a:cubicBezTo>
                    <a:pt x="4" y="2"/>
                    <a:pt x="4" y="2"/>
                    <a:pt x="4" y="2"/>
                  </a:cubicBezTo>
                  <a:cubicBezTo>
                    <a:pt x="4" y="2"/>
                    <a:pt x="4" y="2"/>
                    <a:pt x="4" y="2"/>
                  </a:cubicBezTo>
                  <a:cubicBezTo>
                    <a:pt x="4" y="2"/>
                    <a:pt x="4"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1" name="Freeform 110"/>
            <p:cNvSpPr/>
            <p:nvPr/>
          </p:nvSpPr>
          <p:spPr bwMode="auto">
            <a:xfrm>
              <a:off x="6512" y="2066"/>
              <a:ext cx="27" cy="36"/>
            </a:xfrm>
            <a:custGeom>
              <a:avLst/>
              <a:gdLst>
                <a:gd name="T0" fmla="*/ 2 w 2"/>
                <a:gd name="T1" fmla="*/ 2 h 2"/>
                <a:gd name="T2" fmla="*/ 2 w 2"/>
                <a:gd name="T3" fmla="*/ 1 h 2"/>
                <a:gd name="T4" fmla="*/ 2 w 2"/>
                <a:gd name="T5" fmla="*/ 0 h 2"/>
                <a:gd name="T6" fmla="*/ 1 w 2"/>
                <a:gd name="T7" fmla="*/ 0 h 2"/>
                <a:gd name="T8" fmla="*/ 1 w 2"/>
                <a:gd name="T9" fmla="*/ 0 h 2"/>
                <a:gd name="T10" fmla="*/ 1 w 2"/>
                <a:gd name="T11" fmla="*/ 1 h 2"/>
                <a:gd name="T12" fmla="*/ 0 w 2"/>
                <a:gd name="T13" fmla="*/ 2 h 2"/>
                <a:gd name="T14" fmla="*/ 1 w 2"/>
                <a:gd name="T15" fmla="*/ 2 h 2"/>
                <a:gd name="T16" fmla="*/ 2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2"/>
                  </a:moveTo>
                  <a:cubicBezTo>
                    <a:pt x="2" y="2"/>
                    <a:pt x="2" y="2"/>
                    <a:pt x="2" y="1"/>
                  </a:cubicBezTo>
                  <a:cubicBezTo>
                    <a:pt x="2" y="1"/>
                    <a:pt x="2" y="0"/>
                    <a:pt x="2" y="0"/>
                  </a:cubicBezTo>
                  <a:cubicBezTo>
                    <a:pt x="2" y="0"/>
                    <a:pt x="2" y="0"/>
                    <a:pt x="1" y="0"/>
                  </a:cubicBezTo>
                  <a:cubicBezTo>
                    <a:pt x="1" y="0"/>
                    <a:pt x="1" y="0"/>
                    <a:pt x="1" y="0"/>
                  </a:cubicBezTo>
                  <a:cubicBezTo>
                    <a:pt x="1" y="0"/>
                    <a:pt x="1" y="1"/>
                    <a:pt x="1" y="1"/>
                  </a:cubicBezTo>
                  <a:cubicBezTo>
                    <a:pt x="0" y="1"/>
                    <a:pt x="0" y="1"/>
                    <a:pt x="0" y="2"/>
                  </a:cubicBezTo>
                  <a:cubicBezTo>
                    <a:pt x="0" y="2"/>
                    <a:pt x="1" y="2"/>
                    <a:pt x="1" y="2"/>
                  </a:cubicBezTo>
                  <a:cubicBezTo>
                    <a:pt x="1" y="2"/>
                    <a:pt x="1"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2" name="Freeform 111"/>
            <p:cNvSpPr/>
            <p:nvPr/>
          </p:nvSpPr>
          <p:spPr bwMode="auto">
            <a:xfrm>
              <a:off x="6296" y="1995"/>
              <a:ext cx="41" cy="53"/>
            </a:xfrm>
            <a:custGeom>
              <a:avLst/>
              <a:gdLst>
                <a:gd name="T0" fmla="*/ 3 w 3"/>
                <a:gd name="T1" fmla="*/ 0 h 3"/>
                <a:gd name="T2" fmla="*/ 2 w 3"/>
                <a:gd name="T3" fmla="*/ 1 h 3"/>
                <a:gd name="T4" fmla="*/ 1 w 3"/>
                <a:gd name="T5" fmla="*/ 1 h 3"/>
                <a:gd name="T6" fmla="*/ 1 w 3"/>
                <a:gd name="T7" fmla="*/ 1 h 3"/>
                <a:gd name="T8" fmla="*/ 0 w 3"/>
                <a:gd name="T9" fmla="*/ 1 h 3"/>
                <a:gd name="T10" fmla="*/ 1 w 3"/>
                <a:gd name="T11" fmla="*/ 0 h 3"/>
                <a:gd name="T12" fmla="*/ 0 w 3"/>
                <a:gd name="T13" fmla="*/ 0 h 3"/>
                <a:gd name="T14" fmla="*/ 0 w 3"/>
                <a:gd name="T15" fmla="*/ 1 h 3"/>
                <a:gd name="T16" fmla="*/ 1 w 3"/>
                <a:gd name="T17" fmla="*/ 3 h 3"/>
                <a:gd name="T18" fmla="*/ 1 w 3"/>
                <a:gd name="T19" fmla="*/ 3 h 3"/>
                <a:gd name="T20" fmla="*/ 1 w 3"/>
                <a:gd name="T21" fmla="*/ 3 h 3"/>
                <a:gd name="T22" fmla="*/ 1 w 3"/>
                <a:gd name="T23" fmla="*/ 2 h 3"/>
                <a:gd name="T24" fmla="*/ 1 w 3"/>
                <a:gd name="T25" fmla="*/ 2 h 3"/>
                <a:gd name="T26" fmla="*/ 3 w 3"/>
                <a:gd name="T27" fmla="*/ 1 h 3"/>
                <a:gd name="T28" fmla="*/ 3 w 3"/>
                <a:gd name="T2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3">
                  <a:moveTo>
                    <a:pt x="3" y="0"/>
                  </a:moveTo>
                  <a:cubicBezTo>
                    <a:pt x="3" y="0"/>
                    <a:pt x="2" y="0"/>
                    <a:pt x="2" y="1"/>
                  </a:cubicBezTo>
                  <a:cubicBezTo>
                    <a:pt x="2" y="1"/>
                    <a:pt x="1" y="1"/>
                    <a:pt x="1" y="1"/>
                  </a:cubicBezTo>
                  <a:cubicBezTo>
                    <a:pt x="1" y="1"/>
                    <a:pt x="1" y="1"/>
                    <a:pt x="1" y="1"/>
                  </a:cubicBezTo>
                  <a:cubicBezTo>
                    <a:pt x="1" y="1"/>
                    <a:pt x="0" y="1"/>
                    <a:pt x="0" y="1"/>
                  </a:cubicBezTo>
                  <a:cubicBezTo>
                    <a:pt x="0" y="1"/>
                    <a:pt x="0" y="1"/>
                    <a:pt x="1" y="0"/>
                  </a:cubicBezTo>
                  <a:cubicBezTo>
                    <a:pt x="0" y="0"/>
                    <a:pt x="0" y="0"/>
                    <a:pt x="0" y="0"/>
                  </a:cubicBezTo>
                  <a:cubicBezTo>
                    <a:pt x="0" y="0"/>
                    <a:pt x="0" y="0"/>
                    <a:pt x="0" y="1"/>
                  </a:cubicBezTo>
                  <a:cubicBezTo>
                    <a:pt x="0" y="1"/>
                    <a:pt x="0" y="2"/>
                    <a:pt x="1" y="3"/>
                  </a:cubicBezTo>
                  <a:cubicBezTo>
                    <a:pt x="1" y="3"/>
                    <a:pt x="1" y="3"/>
                    <a:pt x="1" y="3"/>
                  </a:cubicBezTo>
                  <a:cubicBezTo>
                    <a:pt x="1" y="3"/>
                    <a:pt x="1" y="3"/>
                    <a:pt x="1" y="3"/>
                  </a:cubicBezTo>
                  <a:cubicBezTo>
                    <a:pt x="1" y="2"/>
                    <a:pt x="1" y="2"/>
                    <a:pt x="1" y="2"/>
                  </a:cubicBezTo>
                  <a:cubicBezTo>
                    <a:pt x="1" y="2"/>
                    <a:pt x="1" y="2"/>
                    <a:pt x="1" y="2"/>
                  </a:cubicBezTo>
                  <a:cubicBezTo>
                    <a:pt x="2" y="2"/>
                    <a:pt x="2" y="1"/>
                    <a:pt x="3" y="1"/>
                  </a:cubicBezTo>
                  <a:cubicBezTo>
                    <a:pt x="3" y="1"/>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3" name="Freeform 112"/>
            <p:cNvSpPr/>
            <p:nvPr/>
          </p:nvSpPr>
          <p:spPr bwMode="auto">
            <a:xfrm>
              <a:off x="4463" y="1995"/>
              <a:ext cx="27" cy="36"/>
            </a:xfrm>
            <a:custGeom>
              <a:avLst/>
              <a:gdLst>
                <a:gd name="T0" fmla="*/ 2 w 2"/>
                <a:gd name="T1" fmla="*/ 2 h 2"/>
                <a:gd name="T2" fmla="*/ 1 w 2"/>
                <a:gd name="T3" fmla="*/ 1 h 2"/>
                <a:gd name="T4" fmla="*/ 2 w 2"/>
                <a:gd name="T5" fmla="*/ 0 h 2"/>
                <a:gd name="T6" fmla="*/ 1 w 2"/>
                <a:gd name="T7" fmla="*/ 0 h 2"/>
                <a:gd name="T8" fmla="*/ 1 w 2"/>
                <a:gd name="T9" fmla="*/ 0 h 2"/>
                <a:gd name="T10" fmla="*/ 0 w 2"/>
                <a:gd name="T11" fmla="*/ 1 h 2"/>
                <a:gd name="T12" fmla="*/ 0 w 2"/>
                <a:gd name="T13" fmla="*/ 2 h 2"/>
                <a:gd name="T14" fmla="*/ 1 w 2"/>
                <a:gd name="T15" fmla="*/ 2 h 2"/>
                <a:gd name="T16" fmla="*/ 1 w 2"/>
                <a:gd name="T17" fmla="*/ 2 h 2"/>
                <a:gd name="T18" fmla="*/ 2 w 2"/>
                <a:gd name="T19" fmla="*/ 2 h 2"/>
                <a:gd name="T20" fmla="*/ 2 w 2"/>
                <a:gd name="T21" fmla="*/ 1 h 2"/>
                <a:gd name="T22" fmla="*/ 2 w 2"/>
                <a:gd name="T23"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 h="2">
                  <a:moveTo>
                    <a:pt x="2" y="2"/>
                  </a:moveTo>
                  <a:cubicBezTo>
                    <a:pt x="1" y="1"/>
                    <a:pt x="1" y="1"/>
                    <a:pt x="1" y="1"/>
                  </a:cubicBezTo>
                  <a:cubicBezTo>
                    <a:pt x="2" y="1"/>
                    <a:pt x="2" y="0"/>
                    <a:pt x="2" y="0"/>
                  </a:cubicBezTo>
                  <a:cubicBezTo>
                    <a:pt x="2" y="0"/>
                    <a:pt x="2" y="0"/>
                    <a:pt x="1" y="0"/>
                  </a:cubicBezTo>
                  <a:cubicBezTo>
                    <a:pt x="1" y="0"/>
                    <a:pt x="1" y="0"/>
                    <a:pt x="1" y="0"/>
                  </a:cubicBezTo>
                  <a:cubicBezTo>
                    <a:pt x="1" y="1"/>
                    <a:pt x="1" y="1"/>
                    <a:pt x="0" y="1"/>
                  </a:cubicBezTo>
                  <a:cubicBezTo>
                    <a:pt x="0" y="1"/>
                    <a:pt x="0" y="2"/>
                    <a:pt x="0" y="2"/>
                  </a:cubicBezTo>
                  <a:cubicBezTo>
                    <a:pt x="0" y="2"/>
                    <a:pt x="1" y="2"/>
                    <a:pt x="1" y="2"/>
                  </a:cubicBezTo>
                  <a:cubicBezTo>
                    <a:pt x="1" y="2"/>
                    <a:pt x="1" y="2"/>
                    <a:pt x="1" y="2"/>
                  </a:cubicBezTo>
                  <a:cubicBezTo>
                    <a:pt x="1" y="2"/>
                    <a:pt x="2" y="2"/>
                    <a:pt x="2" y="2"/>
                  </a:cubicBezTo>
                  <a:cubicBezTo>
                    <a:pt x="2" y="2"/>
                    <a:pt x="2" y="2"/>
                    <a:pt x="2" y="1"/>
                  </a:cubicBez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4" name="Freeform 113"/>
            <p:cNvSpPr/>
            <p:nvPr/>
          </p:nvSpPr>
          <p:spPr bwMode="auto">
            <a:xfrm>
              <a:off x="6458" y="2031"/>
              <a:ext cx="27" cy="35"/>
            </a:xfrm>
            <a:custGeom>
              <a:avLst/>
              <a:gdLst>
                <a:gd name="T0" fmla="*/ 0 w 2"/>
                <a:gd name="T1" fmla="*/ 1 h 2"/>
                <a:gd name="T2" fmla="*/ 1 w 2"/>
                <a:gd name="T3" fmla="*/ 1 h 2"/>
                <a:gd name="T4" fmla="*/ 2 w 2"/>
                <a:gd name="T5" fmla="*/ 1 h 2"/>
                <a:gd name="T6" fmla="*/ 2 w 2"/>
                <a:gd name="T7" fmla="*/ 1 h 2"/>
                <a:gd name="T8" fmla="*/ 2 w 2"/>
                <a:gd name="T9" fmla="*/ 1 h 2"/>
                <a:gd name="T10" fmla="*/ 1 w 2"/>
                <a:gd name="T11" fmla="*/ 1 h 2"/>
                <a:gd name="T12" fmla="*/ 1 w 2"/>
                <a:gd name="T13" fmla="*/ 0 h 2"/>
                <a:gd name="T14" fmla="*/ 1 w 2"/>
                <a:gd name="T15" fmla="*/ 0 h 2"/>
                <a:gd name="T16" fmla="*/ 1 w 2"/>
                <a:gd name="T17" fmla="*/ 0 h 2"/>
                <a:gd name="T18" fmla="*/ 0 w 2"/>
                <a:gd name="T19" fmla="*/ 0 h 2"/>
                <a:gd name="T20" fmla="*/ 0 w 2"/>
                <a:gd name="T21" fmla="*/ 0 h 2"/>
                <a:gd name="T22" fmla="*/ 0 w 2"/>
                <a:gd name="T23" fmla="*/ 0 h 2"/>
                <a:gd name="T24" fmla="*/ 1 w 2"/>
                <a:gd name="T25" fmla="*/ 1 h 2"/>
                <a:gd name="T26" fmla="*/ 0 w 2"/>
                <a:gd name="T2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2">
                  <a:moveTo>
                    <a:pt x="0" y="1"/>
                  </a:moveTo>
                  <a:cubicBezTo>
                    <a:pt x="1" y="1"/>
                    <a:pt x="1" y="1"/>
                    <a:pt x="1" y="1"/>
                  </a:cubicBezTo>
                  <a:cubicBezTo>
                    <a:pt x="1" y="1"/>
                    <a:pt x="2" y="1"/>
                    <a:pt x="2" y="1"/>
                  </a:cubicBezTo>
                  <a:cubicBezTo>
                    <a:pt x="2" y="2"/>
                    <a:pt x="2" y="1"/>
                    <a:pt x="2" y="1"/>
                  </a:cubicBezTo>
                  <a:cubicBezTo>
                    <a:pt x="2" y="1"/>
                    <a:pt x="2" y="1"/>
                    <a:pt x="2" y="1"/>
                  </a:cubicBezTo>
                  <a:cubicBezTo>
                    <a:pt x="2" y="1"/>
                    <a:pt x="1" y="1"/>
                    <a:pt x="1" y="1"/>
                  </a:cubicBezTo>
                  <a:cubicBezTo>
                    <a:pt x="1" y="1"/>
                    <a:pt x="1" y="1"/>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1"/>
                    <a:pt x="0" y="1"/>
                    <a:pt x="1" y="1"/>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5" name="Freeform 114"/>
            <p:cNvSpPr/>
            <p:nvPr/>
          </p:nvSpPr>
          <p:spPr bwMode="auto">
            <a:xfrm>
              <a:off x="5852" y="2066"/>
              <a:ext cx="27" cy="36"/>
            </a:xfrm>
            <a:custGeom>
              <a:avLst/>
              <a:gdLst>
                <a:gd name="T0" fmla="*/ 0 w 2"/>
                <a:gd name="T1" fmla="*/ 0 h 2"/>
                <a:gd name="T2" fmla="*/ 1 w 2"/>
                <a:gd name="T3" fmla="*/ 1 h 2"/>
                <a:gd name="T4" fmla="*/ 1 w 2"/>
                <a:gd name="T5" fmla="*/ 1 h 2"/>
                <a:gd name="T6" fmla="*/ 1 w 2"/>
                <a:gd name="T7" fmla="*/ 2 h 2"/>
                <a:gd name="T8" fmla="*/ 2 w 2"/>
                <a:gd name="T9" fmla="*/ 2 h 2"/>
                <a:gd name="T10" fmla="*/ 2 w 2"/>
                <a:gd name="T11" fmla="*/ 2 h 2"/>
                <a:gd name="T12" fmla="*/ 2 w 2"/>
                <a:gd name="T13" fmla="*/ 2 h 2"/>
                <a:gd name="T14" fmla="*/ 1 w 2"/>
                <a:gd name="T15" fmla="*/ 1 h 2"/>
                <a:gd name="T16" fmla="*/ 0 w 2"/>
                <a:gd name="T17" fmla="*/ 0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cubicBezTo>
                    <a:pt x="0" y="1"/>
                    <a:pt x="0" y="1"/>
                    <a:pt x="1" y="1"/>
                  </a:cubicBezTo>
                  <a:cubicBezTo>
                    <a:pt x="1" y="1"/>
                    <a:pt x="1" y="1"/>
                    <a:pt x="1" y="1"/>
                  </a:cubicBezTo>
                  <a:cubicBezTo>
                    <a:pt x="1" y="2"/>
                    <a:pt x="1" y="2"/>
                    <a:pt x="1" y="2"/>
                  </a:cubicBezTo>
                  <a:cubicBezTo>
                    <a:pt x="1" y="2"/>
                    <a:pt x="1" y="2"/>
                    <a:pt x="2" y="2"/>
                  </a:cubicBezTo>
                  <a:cubicBezTo>
                    <a:pt x="2" y="2"/>
                    <a:pt x="2" y="2"/>
                    <a:pt x="2" y="2"/>
                  </a:cubicBezTo>
                  <a:cubicBezTo>
                    <a:pt x="2" y="2"/>
                    <a:pt x="2" y="2"/>
                    <a:pt x="2" y="2"/>
                  </a:cubicBezTo>
                  <a:cubicBezTo>
                    <a:pt x="2" y="1"/>
                    <a:pt x="1" y="1"/>
                    <a:pt x="1" y="1"/>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6" name="Freeform 115"/>
            <p:cNvSpPr/>
            <p:nvPr/>
          </p:nvSpPr>
          <p:spPr bwMode="auto">
            <a:xfrm>
              <a:off x="4692" y="1995"/>
              <a:ext cx="41" cy="18"/>
            </a:xfrm>
            <a:custGeom>
              <a:avLst/>
              <a:gdLst>
                <a:gd name="T0" fmla="*/ 0 w 3"/>
                <a:gd name="T1" fmla="*/ 1 h 1"/>
                <a:gd name="T2" fmla="*/ 0 w 3"/>
                <a:gd name="T3" fmla="*/ 1 h 1"/>
                <a:gd name="T4" fmla="*/ 1 w 3"/>
                <a:gd name="T5" fmla="*/ 1 h 1"/>
                <a:gd name="T6" fmla="*/ 2 w 3"/>
                <a:gd name="T7" fmla="*/ 1 h 1"/>
                <a:gd name="T8" fmla="*/ 2 w 3"/>
                <a:gd name="T9" fmla="*/ 1 h 1"/>
                <a:gd name="T10" fmla="*/ 2 w 3"/>
                <a:gd name="T11" fmla="*/ 1 h 1"/>
                <a:gd name="T12" fmla="*/ 2 w 3"/>
                <a:gd name="T13" fmla="*/ 0 h 1"/>
                <a:gd name="T14" fmla="*/ 1 w 3"/>
                <a:gd name="T15" fmla="*/ 0 h 1"/>
                <a:gd name="T16" fmla="*/ 0 w 3"/>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0" y="1"/>
                  </a:moveTo>
                  <a:cubicBezTo>
                    <a:pt x="0" y="1"/>
                    <a:pt x="0" y="1"/>
                    <a:pt x="0" y="1"/>
                  </a:cubicBezTo>
                  <a:cubicBezTo>
                    <a:pt x="1" y="1"/>
                    <a:pt x="1" y="1"/>
                    <a:pt x="1" y="1"/>
                  </a:cubicBezTo>
                  <a:cubicBezTo>
                    <a:pt x="1" y="1"/>
                    <a:pt x="1" y="1"/>
                    <a:pt x="2" y="1"/>
                  </a:cubicBezTo>
                  <a:cubicBezTo>
                    <a:pt x="2" y="1"/>
                    <a:pt x="2" y="1"/>
                    <a:pt x="2" y="1"/>
                  </a:cubicBezTo>
                  <a:cubicBezTo>
                    <a:pt x="2" y="1"/>
                    <a:pt x="2" y="1"/>
                    <a:pt x="2" y="1"/>
                  </a:cubicBezTo>
                  <a:cubicBezTo>
                    <a:pt x="3" y="0"/>
                    <a:pt x="2" y="0"/>
                    <a:pt x="2" y="0"/>
                  </a:cubicBezTo>
                  <a:cubicBezTo>
                    <a:pt x="2" y="0"/>
                    <a:pt x="1" y="0"/>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7" name="Freeform 116"/>
            <p:cNvSpPr/>
            <p:nvPr/>
          </p:nvSpPr>
          <p:spPr bwMode="auto">
            <a:xfrm>
              <a:off x="6337" y="2084"/>
              <a:ext cx="27" cy="18"/>
            </a:xfrm>
            <a:custGeom>
              <a:avLst/>
              <a:gdLst>
                <a:gd name="T0" fmla="*/ 2 w 2"/>
                <a:gd name="T1" fmla="*/ 1 h 1"/>
                <a:gd name="T2" fmla="*/ 2 w 2"/>
                <a:gd name="T3" fmla="*/ 0 h 1"/>
                <a:gd name="T4" fmla="*/ 1 w 2"/>
                <a:gd name="T5" fmla="*/ 1 h 1"/>
                <a:gd name="T6" fmla="*/ 0 w 2"/>
                <a:gd name="T7" fmla="*/ 1 h 1"/>
                <a:gd name="T8" fmla="*/ 1 w 2"/>
                <a:gd name="T9" fmla="*/ 1 h 1"/>
                <a:gd name="T10" fmla="*/ 2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2" y="1"/>
                  </a:moveTo>
                  <a:cubicBezTo>
                    <a:pt x="2" y="1"/>
                    <a:pt x="2" y="1"/>
                    <a:pt x="2" y="0"/>
                  </a:cubicBezTo>
                  <a:cubicBezTo>
                    <a:pt x="1" y="0"/>
                    <a:pt x="1" y="0"/>
                    <a:pt x="1" y="1"/>
                  </a:cubicBezTo>
                  <a:cubicBezTo>
                    <a:pt x="0" y="1"/>
                    <a:pt x="0" y="1"/>
                    <a:pt x="0" y="1"/>
                  </a:cubicBezTo>
                  <a:cubicBezTo>
                    <a:pt x="0" y="1"/>
                    <a:pt x="1" y="1"/>
                    <a:pt x="1"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8" name="Freeform 117"/>
            <p:cNvSpPr/>
            <p:nvPr/>
          </p:nvSpPr>
          <p:spPr bwMode="auto">
            <a:xfrm>
              <a:off x="6552" y="2084"/>
              <a:ext cx="14" cy="36"/>
            </a:xfrm>
            <a:custGeom>
              <a:avLst/>
              <a:gdLst>
                <a:gd name="T0" fmla="*/ 0 w 1"/>
                <a:gd name="T1" fmla="*/ 0 h 2"/>
                <a:gd name="T2" fmla="*/ 0 w 1"/>
                <a:gd name="T3" fmla="*/ 0 h 2"/>
                <a:gd name="T4" fmla="*/ 0 w 1"/>
                <a:gd name="T5" fmla="*/ 1 h 2"/>
                <a:gd name="T6" fmla="*/ 0 w 1"/>
                <a:gd name="T7" fmla="*/ 2 h 2"/>
                <a:gd name="T8" fmla="*/ 1 w 1"/>
                <a:gd name="T9" fmla="*/ 2 h 2"/>
                <a:gd name="T10" fmla="*/ 0 w 1"/>
                <a:gd name="T11" fmla="*/ 0 h 2"/>
                <a:gd name="T12" fmla="*/ 0 w 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0"/>
                  </a:moveTo>
                  <a:cubicBezTo>
                    <a:pt x="0" y="0"/>
                    <a:pt x="0" y="0"/>
                    <a:pt x="0" y="0"/>
                  </a:cubicBezTo>
                  <a:cubicBezTo>
                    <a:pt x="0" y="1"/>
                    <a:pt x="0" y="1"/>
                    <a:pt x="0" y="1"/>
                  </a:cubicBezTo>
                  <a:cubicBezTo>
                    <a:pt x="0" y="2"/>
                    <a:pt x="0" y="2"/>
                    <a:pt x="0" y="2"/>
                  </a:cubicBezTo>
                  <a:cubicBezTo>
                    <a:pt x="1" y="2"/>
                    <a:pt x="1" y="2"/>
                    <a:pt x="1" y="2"/>
                  </a:cubicBezTo>
                  <a:cubicBezTo>
                    <a:pt x="1" y="1"/>
                    <a:pt x="1"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9" name="Freeform 118"/>
            <p:cNvSpPr/>
            <p:nvPr/>
          </p:nvSpPr>
          <p:spPr bwMode="auto">
            <a:xfrm>
              <a:off x="4881" y="1995"/>
              <a:ext cx="14" cy="18"/>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1 h 1"/>
                <a:gd name="T14" fmla="*/ 1 w 1"/>
                <a:gd name="T15" fmla="*/ 1 h 1"/>
                <a:gd name="T16" fmla="*/ 0 w 1"/>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1">
                  <a:moveTo>
                    <a:pt x="0" y="0"/>
                  </a:moveTo>
                  <a:cubicBezTo>
                    <a:pt x="0" y="0"/>
                    <a:pt x="0" y="0"/>
                    <a:pt x="0" y="0"/>
                  </a:cubicBezTo>
                  <a:cubicBezTo>
                    <a:pt x="0" y="0"/>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0" name="Freeform 119"/>
            <p:cNvSpPr/>
            <p:nvPr/>
          </p:nvSpPr>
          <p:spPr bwMode="auto">
            <a:xfrm>
              <a:off x="6242" y="2066"/>
              <a:ext cx="14" cy="18"/>
            </a:xfrm>
            <a:custGeom>
              <a:avLst/>
              <a:gdLst>
                <a:gd name="T0" fmla="*/ 1 w 1"/>
                <a:gd name="T1" fmla="*/ 0 h 1"/>
                <a:gd name="T2" fmla="*/ 0 w 1"/>
                <a:gd name="T3" fmla="*/ 1 h 1"/>
                <a:gd name="T4" fmla="*/ 0 w 1"/>
                <a:gd name="T5" fmla="*/ 1 h 1"/>
                <a:gd name="T6" fmla="*/ 1 w 1"/>
                <a:gd name="T7" fmla="*/ 1 h 1"/>
                <a:gd name="T8" fmla="*/ 1 w 1"/>
                <a:gd name="T9" fmla="*/ 1 h 1"/>
                <a:gd name="T10" fmla="*/ 1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1" y="0"/>
                  </a:moveTo>
                  <a:cubicBezTo>
                    <a:pt x="1" y="0"/>
                    <a:pt x="1" y="0"/>
                    <a:pt x="0" y="1"/>
                  </a:cubicBezTo>
                  <a:cubicBezTo>
                    <a:pt x="0" y="1"/>
                    <a:pt x="0" y="1"/>
                    <a:pt x="0" y="1"/>
                  </a:cubicBezTo>
                  <a:cubicBezTo>
                    <a:pt x="1" y="1"/>
                    <a:pt x="1" y="1"/>
                    <a:pt x="1" y="1"/>
                  </a:cubicBezTo>
                  <a:cubicBezTo>
                    <a:pt x="1" y="1"/>
                    <a:pt x="1"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1" name="Freeform 120"/>
            <p:cNvSpPr/>
            <p:nvPr/>
          </p:nvSpPr>
          <p:spPr bwMode="auto">
            <a:xfrm>
              <a:off x="4733" y="2084"/>
              <a:ext cx="13" cy="18"/>
            </a:xfrm>
            <a:custGeom>
              <a:avLst/>
              <a:gdLst>
                <a:gd name="T0" fmla="*/ 0 w 1"/>
                <a:gd name="T1" fmla="*/ 1 h 1"/>
                <a:gd name="T2" fmla="*/ 1 w 1"/>
                <a:gd name="T3" fmla="*/ 1 h 1"/>
                <a:gd name="T4" fmla="*/ 1 w 1"/>
                <a:gd name="T5" fmla="*/ 1 h 1"/>
                <a:gd name="T6" fmla="*/ 1 w 1"/>
                <a:gd name="T7" fmla="*/ 0 h 1"/>
                <a:gd name="T8" fmla="*/ 1 w 1"/>
                <a:gd name="T9" fmla="*/ 0 h 1"/>
                <a:gd name="T10" fmla="*/ 0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1" y="1"/>
                    <a:pt x="1" y="1"/>
                  </a:cubicBezTo>
                  <a:cubicBezTo>
                    <a:pt x="1" y="1"/>
                    <a:pt x="1" y="1"/>
                    <a:pt x="1" y="1"/>
                  </a:cubicBezTo>
                  <a:cubicBezTo>
                    <a:pt x="1" y="1"/>
                    <a:pt x="1" y="1"/>
                    <a:pt x="1" y="0"/>
                  </a:cubicBezTo>
                  <a:cubicBezTo>
                    <a:pt x="1" y="0"/>
                    <a:pt x="1" y="0"/>
                    <a:pt x="1" y="0"/>
                  </a:cubicBezTo>
                  <a:cubicBezTo>
                    <a:pt x="1" y="0"/>
                    <a:pt x="1"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2" name="Freeform 121"/>
            <p:cNvSpPr/>
            <p:nvPr/>
          </p:nvSpPr>
          <p:spPr bwMode="auto">
            <a:xfrm>
              <a:off x="6040" y="2084"/>
              <a:ext cx="14" cy="18"/>
            </a:xfrm>
            <a:custGeom>
              <a:avLst/>
              <a:gdLst>
                <a:gd name="T0" fmla="*/ 1 w 1"/>
                <a:gd name="T1" fmla="*/ 0 h 1"/>
                <a:gd name="T2" fmla="*/ 0 w 1"/>
                <a:gd name="T3" fmla="*/ 0 h 1"/>
                <a:gd name="T4" fmla="*/ 0 w 1"/>
                <a:gd name="T5" fmla="*/ 0 h 1"/>
                <a:gd name="T6" fmla="*/ 0 w 1"/>
                <a:gd name="T7" fmla="*/ 1 h 1"/>
                <a:gd name="T8" fmla="*/ 0 w 1"/>
                <a:gd name="T9" fmla="*/ 1 h 1"/>
                <a:gd name="T10" fmla="*/ 0 w 1"/>
                <a:gd name="T11" fmla="*/ 1 h 1"/>
                <a:gd name="T12" fmla="*/ 1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1" y="0"/>
                  </a:moveTo>
                  <a:cubicBezTo>
                    <a:pt x="1" y="0"/>
                    <a:pt x="1" y="0"/>
                    <a:pt x="0" y="0"/>
                  </a:cubicBezTo>
                  <a:cubicBezTo>
                    <a:pt x="0" y="0"/>
                    <a:pt x="0" y="0"/>
                    <a:pt x="0" y="0"/>
                  </a:cubicBezTo>
                  <a:cubicBezTo>
                    <a:pt x="0" y="1"/>
                    <a:pt x="0" y="1"/>
                    <a:pt x="0" y="1"/>
                  </a:cubicBezTo>
                  <a:cubicBezTo>
                    <a:pt x="0" y="1"/>
                    <a:pt x="0"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3" name="Freeform 122"/>
            <p:cNvSpPr/>
            <p:nvPr/>
          </p:nvSpPr>
          <p:spPr bwMode="auto">
            <a:xfrm>
              <a:off x="5083" y="1995"/>
              <a:ext cx="14" cy="18"/>
            </a:xfrm>
            <a:custGeom>
              <a:avLst/>
              <a:gdLst>
                <a:gd name="T0" fmla="*/ 0 w 1"/>
                <a:gd name="T1" fmla="*/ 0 h 1"/>
                <a:gd name="T2" fmla="*/ 0 w 1"/>
                <a:gd name="T3" fmla="*/ 1 h 1"/>
                <a:gd name="T4" fmla="*/ 0 w 1"/>
                <a:gd name="T5" fmla="*/ 1 h 1"/>
                <a:gd name="T6" fmla="*/ 0 w 1"/>
                <a:gd name="T7" fmla="*/ 1 h 1"/>
                <a:gd name="T8" fmla="*/ 1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cubicBezTo>
                    <a:pt x="0" y="0"/>
                    <a:pt x="0" y="0"/>
                    <a:pt x="0" y="1"/>
                  </a:cubicBezTo>
                  <a:cubicBezTo>
                    <a:pt x="0" y="1"/>
                    <a:pt x="0" y="1"/>
                    <a:pt x="0" y="1"/>
                  </a:cubicBezTo>
                  <a:cubicBezTo>
                    <a:pt x="0" y="1"/>
                    <a:pt x="0" y="1"/>
                    <a:pt x="0" y="1"/>
                  </a:cubicBezTo>
                  <a:cubicBezTo>
                    <a:pt x="0" y="1"/>
                    <a:pt x="0" y="1"/>
                    <a:pt x="1" y="1"/>
                  </a:cubicBezTo>
                  <a:cubicBezTo>
                    <a:pt x="1" y="1"/>
                    <a:pt x="1" y="1"/>
                    <a:pt x="1"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4" name="Freeform 123"/>
            <p:cNvSpPr/>
            <p:nvPr/>
          </p:nvSpPr>
          <p:spPr bwMode="auto">
            <a:xfrm>
              <a:off x="6458" y="2084"/>
              <a:ext cx="14" cy="18"/>
            </a:xfrm>
            <a:custGeom>
              <a:avLst/>
              <a:gdLst>
                <a:gd name="T0" fmla="*/ 0 w 1"/>
                <a:gd name="T1" fmla="*/ 1 h 1"/>
                <a:gd name="T2" fmla="*/ 1 w 1"/>
                <a:gd name="T3" fmla="*/ 1 h 1"/>
                <a:gd name="T4" fmla="*/ 1 w 1"/>
                <a:gd name="T5" fmla="*/ 1 h 1"/>
                <a:gd name="T6" fmla="*/ 1 w 1"/>
                <a:gd name="T7" fmla="*/ 1 h 1"/>
                <a:gd name="T8" fmla="*/ 0 w 1"/>
                <a:gd name="T9" fmla="*/ 0 h 1"/>
                <a:gd name="T10" fmla="*/ 0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1" y="1"/>
                    <a:pt x="1" y="1"/>
                    <a:pt x="1" y="1"/>
                  </a:cubicBezTo>
                  <a:cubicBezTo>
                    <a:pt x="1" y="1"/>
                    <a:pt x="1" y="1"/>
                    <a:pt x="1" y="1"/>
                  </a:cubicBezTo>
                  <a:cubicBezTo>
                    <a:pt x="1" y="1"/>
                    <a:pt x="1" y="1"/>
                    <a:pt x="1" y="1"/>
                  </a:cubicBezTo>
                  <a:cubicBezTo>
                    <a:pt x="1" y="0"/>
                    <a:pt x="0" y="0"/>
                    <a:pt x="0" y="0"/>
                  </a:cubicBezTo>
                  <a:cubicBezTo>
                    <a:pt x="0" y="1"/>
                    <a:pt x="0" y="1"/>
                    <a:pt x="0" y="1"/>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5" name="Freeform 124"/>
            <p:cNvSpPr/>
            <p:nvPr/>
          </p:nvSpPr>
          <p:spPr bwMode="auto">
            <a:xfrm>
              <a:off x="6108" y="2084"/>
              <a:ext cx="13" cy="18"/>
            </a:xfrm>
            <a:custGeom>
              <a:avLst/>
              <a:gdLst>
                <a:gd name="T0" fmla="*/ 0 w 1"/>
                <a:gd name="T1" fmla="*/ 1 h 1"/>
                <a:gd name="T2" fmla="*/ 0 w 1"/>
                <a:gd name="T3" fmla="*/ 1 h 1"/>
                <a:gd name="T4" fmla="*/ 0 w 1"/>
                <a:gd name="T5" fmla="*/ 0 h 1"/>
                <a:gd name="T6" fmla="*/ 0 w 1"/>
                <a:gd name="T7" fmla="*/ 0 h 1"/>
                <a:gd name="T8" fmla="*/ 0 w 1"/>
                <a:gd name="T9" fmla="*/ 0 h 1"/>
                <a:gd name="T10" fmla="*/ 0 w 1"/>
                <a:gd name="T11" fmla="*/ 1 h 1"/>
                <a:gd name="T12" fmla="*/ 0 w 1"/>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1"/>
                  </a:moveTo>
                  <a:cubicBezTo>
                    <a:pt x="0" y="1"/>
                    <a:pt x="0" y="1"/>
                    <a:pt x="0" y="1"/>
                  </a:cubicBezTo>
                  <a:cubicBezTo>
                    <a:pt x="1" y="1"/>
                    <a:pt x="0" y="0"/>
                    <a:pt x="0" y="0"/>
                  </a:cubicBezTo>
                  <a:cubicBezTo>
                    <a:pt x="0" y="0"/>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6" name="Freeform 125"/>
            <p:cNvSpPr/>
            <p:nvPr/>
          </p:nvSpPr>
          <p:spPr bwMode="auto">
            <a:xfrm>
              <a:off x="4059" y="2102"/>
              <a:ext cx="13" cy="18"/>
            </a:xfrm>
            <a:custGeom>
              <a:avLst/>
              <a:gdLst>
                <a:gd name="T0" fmla="*/ 0 w 1"/>
                <a:gd name="T1" fmla="*/ 0 h 1"/>
                <a:gd name="T2" fmla="*/ 0 w 1"/>
                <a:gd name="T3" fmla="*/ 0 h 1"/>
                <a:gd name="T4" fmla="*/ 1 w 1"/>
                <a:gd name="T5" fmla="*/ 1 h 1"/>
                <a:gd name="T6" fmla="*/ 1 w 1"/>
                <a:gd name="T7" fmla="*/ 1 h 1"/>
                <a:gd name="T8" fmla="*/ 1 w 1"/>
                <a:gd name="T9" fmla="*/ 1 h 1"/>
                <a:gd name="T10" fmla="*/ 1 w 1"/>
                <a:gd name="T11" fmla="*/ 0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1" y="1"/>
                    <a:pt x="1" y="1"/>
                  </a:cubicBezTo>
                  <a:cubicBezTo>
                    <a:pt x="1" y="1"/>
                    <a:pt x="1" y="1"/>
                    <a:pt x="1" y="1"/>
                  </a:cubicBezTo>
                  <a:cubicBezTo>
                    <a:pt x="1" y="1"/>
                    <a:pt x="1" y="1"/>
                    <a:pt x="1" y="1"/>
                  </a:cubicBezTo>
                  <a:cubicBezTo>
                    <a:pt x="1" y="0"/>
                    <a:pt x="1" y="0"/>
                    <a:pt x="1"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7" name="Freeform 126"/>
            <p:cNvSpPr/>
            <p:nvPr/>
          </p:nvSpPr>
          <p:spPr bwMode="auto">
            <a:xfrm>
              <a:off x="5312" y="1995"/>
              <a:ext cx="14" cy="18"/>
            </a:xfrm>
            <a:custGeom>
              <a:avLst/>
              <a:gdLst>
                <a:gd name="T0" fmla="*/ 0 w 1"/>
                <a:gd name="T1" fmla="*/ 0 h 1"/>
                <a:gd name="T2" fmla="*/ 1 w 1"/>
                <a:gd name="T3" fmla="*/ 0 h 1"/>
                <a:gd name="T4" fmla="*/ 1 w 1"/>
                <a:gd name="T5" fmla="*/ 0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0"/>
                    <a:pt x="1" y="1"/>
                    <a:pt x="1"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8" name="Freeform 127"/>
            <p:cNvSpPr/>
            <p:nvPr/>
          </p:nvSpPr>
          <p:spPr bwMode="auto">
            <a:xfrm>
              <a:off x="5259" y="2013"/>
              <a:ext cx="13"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9" name="Freeform 128"/>
            <p:cNvSpPr/>
            <p:nvPr/>
          </p:nvSpPr>
          <p:spPr bwMode="auto">
            <a:xfrm>
              <a:off x="5649" y="2102"/>
              <a:ext cx="0" cy="18"/>
            </a:xfrm>
            <a:custGeom>
              <a:avLst/>
              <a:gdLst>
                <a:gd name="T0" fmla="*/ 0 h 1"/>
                <a:gd name="T1" fmla="*/ 0 h 1"/>
                <a:gd name="T2" fmla="*/ 1 h 1"/>
                <a:gd name="T3" fmla="*/ 1 h 1"/>
                <a:gd name="T4" fmla="*/ 1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1"/>
                  </a:cubicBezTo>
                  <a:cubicBezTo>
                    <a:pt x="0" y="1"/>
                    <a:pt x="0" y="1"/>
                    <a:pt x="0" y="1"/>
                  </a:cubicBezTo>
                  <a:cubicBezTo>
                    <a:pt x="0" y="1"/>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0" name="Freeform 129"/>
            <p:cNvSpPr/>
            <p:nvPr/>
          </p:nvSpPr>
          <p:spPr bwMode="auto">
            <a:xfrm>
              <a:off x="5784" y="2066"/>
              <a:ext cx="14" cy="18"/>
            </a:xfrm>
            <a:custGeom>
              <a:avLst/>
              <a:gdLst>
                <a:gd name="T0" fmla="*/ 0 w 1"/>
                <a:gd name="T1" fmla="*/ 0 h 1"/>
                <a:gd name="T2" fmla="*/ 1 w 1"/>
                <a:gd name="T3" fmla="*/ 1 h 1"/>
                <a:gd name="T4" fmla="*/ 1 w 1"/>
                <a:gd name="T5" fmla="*/ 1 h 1"/>
                <a:gd name="T6" fmla="*/ 1 w 1"/>
                <a:gd name="T7" fmla="*/ 1 h 1"/>
                <a:gd name="T8" fmla="*/ 0 w 1"/>
                <a:gd name="T9" fmla="*/ 0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1"/>
                    <a:pt x="0" y="1"/>
                    <a:pt x="1" y="1"/>
                  </a:cubicBezTo>
                  <a:cubicBezTo>
                    <a:pt x="1" y="1"/>
                    <a:pt x="1" y="1"/>
                    <a:pt x="1" y="1"/>
                  </a:cubicBezTo>
                  <a:cubicBezTo>
                    <a:pt x="1" y="1"/>
                    <a:pt x="1"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1" name="Freeform 130"/>
            <p:cNvSpPr/>
            <p:nvPr/>
          </p:nvSpPr>
          <p:spPr bwMode="auto">
            <a:xfrm>
              <a:off x="5515" y="2031"/>
              <a:ext cx="13" cy="0"/>
            </a:xfrm>
            <a:custGeom>
              <a:avLst/>
              <a:gdLst>
                <a:gd name="T0" fmla="*/ 1 w 1"/>
                <a:gd name="T1" fmla="*/ 0 w 1"/>
                <a:gd name="T2" fmla="*/ 0 w 1"/>
                <a:gd name="T3" fmla="*/ 1 w 1"/>
                <a:gd name="T4" fmla="*/ 1 w 1"/>
                <a:gd name="T5" fmla="*/ 1 w 1"/>
              </a:gdLst>
              <a:ahLst/>
              <a:cxnLst>
                <a:cxn ang="0">
                  <a:pos x="T0" y="0"/>
                </a:cxn>
                <a:cxn ang="0">
                  <a:pos x="T1" y="0"/>
                </a:cxn>
                <a:cxn ang="0">
                  <a:pos x="T2" y="0"/>
                </a:cxn>
                <a:cxn ang="0">
                  <a:pos x="T3" y="0"/>
                </a:cxn>
                <a:cxn ang="0">
                  <a:pos x="T4" y="0"/>
                </a:cxn>
                <a:cxn ang="0">
                  <a:pos x="T5" y="0"/>
                </a:cxn>
              </a:cxnLst>
              <a:rect l="0" t="0" r="r" b="b"/>
              <a:pathLst>
                <a:path w="1">
                  <a:moveTo>
                    <a:pt x="1" y="0"/>
                  </a:moveTo>
                  <a:cubicBezTo>
                    <a:pt x="1" y="0"/>
                    <a:pt x="1" y="0"/>
                    <a:pt x="0" y="0"/>
                  </a:cubicBezTo>
                  <a:cubicBezTo>
                    <a:pt x="0" y="0"/>
                    <a:pt x="0" y="0"/>
                    <a:pt x="0" y="0"/>
                  </a:cubicBezTo>
                  <a:cubicBezTo>
                    <a:pt x="0" y="0"/>
                    <a:pt x="0" y="0"/>
                    <a:pt x="1"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2" name="Oval 131"/>
            <p:cNvSpPr>
              <a:spLocks noChangeArrowheads="1"/>
            </p:cNvSpPr>
            <p:nvPr/>
          </p:nvSpPr>
          <p:spPr bwMode="auto">
            <a:xfrm>
              <a:off x="5542" y="2048"/>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3" name="Oval 132"/>
            <p:cNvSpPr>
              <a:spLocks noChangeArrowheads="1"/>
            </p:cNvSpPr>
            <p:nvPr/>
          </p:nvSpPr>
          <p:spPr bwMode="auto">
            <a:xfrm>
              <a:off x="3183" y="2084"/>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4" name="Freeform 133"/>
            <p:cNvSpPr/>
            <p:nvPr/>
          </p:nvSpPr>
          <p:spPr bwMode="auto">
            <a:xfrm>
              <a:off x="5717" y="1995"/>
              <a:ext cx="13"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5" name="Freeform 134"/>
            <p:cNvSpPr/>
            <p:nvPr/>
          </p:nvSpPr>
          <p:spPr bwMode="auto">
            <a:xfrm>
              <a:off x="4207" y="2084"/>
              <a:ext cx="0" cy="18"/>
            </a:xfrm>
            <a:custGeom>
              <a:avLst/>
              <a:gdLst>
                <a:gd name="T0" fmla="*/ 0 h 1"/>
                <a:gd name="T1" fmla="*/ 0 h 1"/>
                <a:gd name="T2" fmla="*/ 1 h 1"/>
                <a:gd name="T3" fmla="*/ 1 h 1"/>
                <a:gd name="T4" fmla="*/ 0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6" name="Freeform 135"/>
            <p:cNvSpPr/>
            <p:nvPr/>
          </p:nvSpPr>
          <p:spPr bwMode="auto">
            <a:xfrm>
              <a:off x="6458" y="2066"/>
              <a:ext cx="14" cy="0"/>
            </a:xfrm>
            <a:custGeom>
              <a:avLst/>
              <a:gdLst>
                <a:gd name="T0" fmla="*/ 0 w 1"/>
                <a:gd name="T1" fmla="*/ 1 w 1"/>
                <a:gd name="T2" fmla="*/ 1 w 1"/>
                <a:gd name="T3" fmla="*/ 1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1" y="0"/>
                    <a:pt x="1" y="0"/>
                    <a:pt x="1" y="0"/>
                  </a:cubicBezTo>
                  <a:cubicBezTo>
                    <a:pt x="1" y="0"/>
                    <a:pt x="1"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7" name="Freeform 136"/>
            <p:cNvSpPr/>
            <p:nvPr/>
          </p:nvSpPr>
          <p:spPr bwMode="auto">
            <a:xfrm>
              <a:off x="6485" y="2102"/>
              <a:ext cx="14" cy="0"/>
            </a:xfrm>
            <a:custGeom>
              <a:avLst/>
              <a:gdLst>
                <a:gd name="T0" fmla="*/ 0 w 1"/>
                <a:gd name="T1" fmla="*/ 1 w 1"/>
                <a:gd name="T2" fmla="*/ 1 w 1"/>
                <a:gd name="T3" fmla="*/ 0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0" y="0"/>
                    <a:pt x="1" y="0"/>
                    <a:pt x="1" y="0"/>
                  </a:cubicBezTo>
                  <a:cubicBezTo>
                    <a:pt x="1" y="0"/>
                    <a:pt x="1" y="0"/>
                    <a:pt x="1" y="0"/>
                  </a:cubicBezTo>
                  <a:cubicBezTo>
                    <a:pt x="1"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8" name="Oval 137"/>
            <p:cNvSpPr>
              <a:spLocks noChangeArrowheads="1"/>
            </p:cNvSpPr>
            <p:nvPr/>
          </p:nvSpPr>
          <p:spPr bwMode="auto">
            <a:xfrm>
              <a:off x="4881" y="2013"/>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9" name="Oval 138"/>
            <p:cNvSpPr>
              <a:spLocks noChangeArrowheads="1"/>
            </p:cNvSpPr>
            <p:nvPr/>
          </p:nvSpPr>
          <p:spPr bwMode="auto">
            <a:xfrm>
              <a:off x="4558" y="1995"/>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0" name="Freeform 139"/>
            <p:cNvSpPr/>
            <p:nvPr/>
          </p:nvSpPr>
          <p:spPr bwMode="auto">
            <a:xfrm>
              <a:off x="4382" y="208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1" name="Freeform 140"/>
            <p:cNvSpPr/>
            <p:nvPr/>
          </p:nvSpPr>
          <p:spPr bwMode="auto">
            <a:xfrm>
              <a:off x="3331" y="2031"/>
              <a:ext cx="14" cy="17"/>
            </a:xfrm>
            <a:custGeom>
              <a:avLst/>
              <a:gdLst>
                <a:gd name="T0" fmla="*/ 0 w 1"/>
                <a:gd name="T1" fmla="*/ 0 h 1"/>
                <a:gd name="T2" fmla="*/ 1 w 1"/>
                <a:gd name="T3" fmla="*/ 1 h 1"/>
                <a:gd name="T4" fmla="*/ 1 w 1"/>
                <a:gd name="T5" fmla="*/ 1 h 1"/>
                <a:gd name="T6" fmla="*/ 1 w 1"/>
                <a:gd name="T7" fmla="*/ 1 h 1"/>
                <a:gd name="T8" fmla="*/ 0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1"/>
                    <a:pt x="0" y="1"/>
                    <a:pt x="1" y="1"/>
                  </a:cubicBezTo>
                  <a:cubicBezTo>
                    <a:pt x="1" y="1"/>
                    <a:pt x="1" y="1"/>
                    <a:pt x="1" y="1"/>
                  </a:cubicBezTo>
                  <a:cubicBezTo>
                    <a:pt x="1" y="1"/>
                    <a:pt x="1" y="1"/>
                    <a:pt x="1" y="1"/>
                  </a:cubicBezTo>
                  <a:cubicBezTo>
                    <a:pt x="1"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2" name="Freeform 141"/>
            <p:cNvSpPr/>
            <p:nvPr/>
          </p:nvSpPr>
          <p:spPr bwMode="auto">
            <a:xfrm>
              <a:off x="3129" y="2102"/>
              <a:ext cx="0" cy="1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3" name="Freeform 142"/>
            <p:cNvSpPr/>
            <p:nvPr/>
          </p:nvSpPr>
          <p:spPr bwMode="auto">
            <a:xfrm>
              <a:off x="6593" y="2031"/>
              <a:ext cx="0" cy="17"/>
            </a:xfrm>
            <a:custGeom>
              <a:avLst/>
              <a:gdLst>
                <a:gd name="T0" fmla="*/ 1 h 1"/>
                <a:gd name="T1" fmla="*/ 1 h 1"/>
                <a:gd name="T2" fmla="*/ 1 h 1"/>
                <a:gd name="T3" fmla="*/ 1 h 1"/>
                <a:gd name="T4" fmla="*/ 0 h 1"/>
                <a:gd name="T5" fmla="*/ 1 h 1"/>
              </a:gdLst>
              <a:ahLst/>
              <a:cxnLst>
                <a:cxn ang="0">
                  <a:pos x="0" y="T0"/>
                </a:cxn>
                <a:cxn ang="0">
                  <a:pos x="0" y="T1"/>
                </a:cxn>
                <a:cxn ang="0">
                  <a:pos x="0" y="T2"/>
                </a:cxn>
                <a:cxn ang="0">
                  <a:pos x="0" y="T3"/>
                </a:cxn>
                <a:cxn ang="0">
                  <a:pos x="0" y="T4"/>
                </a:cxn>
                <a:cxn ang="0">
                  <a:pos x="0" y="T5"/>
                </a:cxn>
              </a:cxnLst>
              <a:rect l="0" t="0" r="r" b="b"/>
              <a:pathLst>
                <a:path h="1">
                  <a:moveTo>
                    <a:pt x="0" y="1"/>
                  </a:moveTo>
                  <a:cubicBezTo>
                    <a:pt x="0" y="1"/>
                    <a:pt x="0" y="1"/>
                    <a:pt x="0" y="1"/>
                  </a:cubicBezTo>
                  <a:cubicBezTo>
                    <a:pt x="0" y="1"/>
                    <a:pt x="0" y="1"/>
                    <a:pt x="0" y="1"/>
                  </a:cubicBezTo>
                  <a:cubicBezTo>
                    <a:pt x="0" y="1"/>
                    <a:pt x="0" y="1"/>
                    <a:pt x="0" y="1"/>
                  </a:cubicBez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4" name="Rectangle 143"/>
            <p:cNvSpPr>
              <a:spLocks noChangeArrowheads="1"/>
            </p:cNvSpPr>
            <p:nvPr/>
          </p:nvSpPr>
          <p:spPr bwMode="auto">
            <a:xfrm>
              <a:off x="6485" y="2013"/>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65" name="Oval 144"/>
            <p:cNvSpPr>
              <a:spLocks noChangeArrowheads="1"/>
            </p:cNvSpPr>
            <p:nvPr/>
          </p:nvSpPr>
          <p:spPr bwMode="auto">
            <a:xfrm>
              <a:off x="6472"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6" name="Oval 145"/>
            <p:cNvSpPr>
              <a:spLocks noChangeArrowheads="1"/>
            </p:cNvSpPr>
            <p:nvPr/>
          </p:nvSpPr>
          <p:spPr bwMode="auto">
            <a:xfrm>
              <a:off x="6431"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7" name="Freeform 146"/>
            <p:cNvSpPr/>
            <p:nvPr/>
          </p:nvSpPr>
          <p:spPr bwMode="auto">
            <a:xfrm>
              <a:off x="6189" y="2120"/>
              <a:ext cx="13" cy="0"/>
            </a:xfrm>
            <a:custGeom>
              <a:avLst/>
              <a:gdLst>
                <a:gd name="T0" fmla="*/ 0 w 1"/>
                <a:gd name="T1" fmla="*/ 0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8" name="Freeform 147"/>
            <p:cNvSpPr/>
            <p:nvPr/>
          </p:nvSpPr>
          <p:spPr bwMode="auto">
            <a:xfrm>
              <a:off x="6040" y="210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9" name="Oval 148"/>
            <p:cNvSpPr>
              <a:spLocks noChangeArrowheads="1"/>
            </p:cNvSpPr>
            <p:nvPr/>
          </p:nvSpPr>
          <p:spPr bwMode="auto">
            <a:xfrm>
              <a:off x="5784" y="2102"/>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0" name="Oval 149"/>
            <p:cNvSpPr>
              <a:spLocks noChangeArrowheads="1"/>
            </p:cNvSpPr>
            <p:nvPr/>
          </p:nvSpPr>
          <p:spPr bwMode="auto">
            <a:xfrm>
              <a:off x="5703" y="1995"/>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1" name="Freeform 150"/>
            <p:cNvSpPr/>
            <p:nvPr/>
          </p:nvSpPr>
          <p:spPr bwMode="auto">
            <a:xfrm>
              <a:off x="5151" y="1995"/>
              <a:ext cx="13" cy="18"/>
            </a:xfrm>
            <a:custGeom>
              <a:avLst/>
              <a:gdLst>
                <a:gd name="T0" fmla="*/ 0 w 1"/>
                <a:gd name="T1" fmla="*/ 1 h 1"/>
                <a:gd name="T2" fmla="*/ 0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1"/>
                    <a:pt x="0" y="1"/>
                  </a:cubicBez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2" name="Rectangle 151"/>
            <p:cNvSpPr>
              <a:spLocks noChangeArrowheads="1"/>
            </p:cNvSpPr>
            <p:nvPr/>
          </p:nvSpPr>
          <p:spPr bwMode="auto">
            <a:xfrm>
              <a:off x="5137" y="1995"/>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73" name="Freeform 152"/>
            <p:cNvSpPr/>
            <p:nvPr/>
          </p:nvSpPr>
          <p:spPr bwMode="auto">
            <a:xfrm>
              <a:off x="5151" y="20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 name="Freeform 153"/>
            <p:cNvSpPr/>
            <p:nvPr/>
          </p:nvSpPr>
          <p:spPr bwMode="auto">
            <a:xfrm>
              <a:off x="3668" y="2048"/>
              <a:ext cx="14"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5" name="Oval 154"/>
            <p:cNvSpPr>
              <a:spLocks noChangeArrowheads="1"/>
            </p:cNvSpPr>
            <p:nvPr/>
          </p:nvSpPr>
          <p:spPr bwMode="auto">
            <a:xfrm>
              <a:off x="3641"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6" name="Freeform 155"/>
            <p:cNvSpPr/>
            <p:nvPr/>
          </p:nvSpPr>
          <p:spPr bwMode="auto">
            <a:xfrm>
              <a:off x="5312" y="1995"/>
              <a:ext cx="14"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7" name="Oval 156"/>
            <p:cNvSpPr>
              <a:spLocks noChangeArrowheads="1"/>
            </p:cNvSpPr>
            <p:nvPr/>
          </p:nvSpPr>
          <p:spPr bwMode="auto">
            <a:xfrm>
              <a:off x="4167"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8" name="Freeform 157"/>
            <p:cNvSpPr/>
            <p:nvPr/>
          </p:nvSpPr>
          <p:spPr bwMode="auto">
            <a:xfrm>
              <a:off x="5447" y="19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9" name="Freeform 158"/>
            <p:cNvSpPr/>
            <p:nvPr/>
          </p:nvSpPr>
          <p:spPr bwMode="auto">
            <a:xfrm>
              <a:off x="5447"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0" name="Freeform 159"/>
            <p:cNvSpPr/>
            <p:nvPr/>
          </p:nvSpPr>
          <p:spPr bwMode="auto">
            <a:xfrm>
              <a:off x="3223" y="2013"/>
              <a:ext cx="0" cy="18"/>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1" name="Rectangle 160"/>
            <p:cNvSpPr>
              <a:spLocks noChangeArrowheads="1"/>
            </p:cNvSpPr>
            <p:nvPr/>
          </p:nvSpPr>
          <p:spPr bwMode="auto">
            <a:xfrm>
              <a:off x="5744"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82" name="Rectangle 161"/>
            <p:cNvSpPr>
              <a:spLocks noChangeArrowheads="1"/>
            </p:cNvSpPr>
            <p:nvPr/>
          </p:nvSpPr>
          <p:spPr bwMode="auto">
            <a:xfrm>
              <a:off x="5771"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83" name="Freeform 162"/>
            <p:cNvSpPr/>
            <p:nvPr/>
          </p:nvSpPr>
          <p:spPr bwMode="auto">
            <a:xfrm>
              <a:off x="5879" y="206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4" name="Freeform 163"/>
            <p:cNvSpPr/>
            <p:nvPr/>
          </p:nvSpPr>
          <p:spPr bwMode="auto">
            <a:xfrm>
              <a:off x="6000" y="2102"/>
              <a:ext cx="0" cy="1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5" name="Rectangle 164"/>
            <p:cNvSpPr>
              <a:spLocks noChangeArrowheads="1"/>
            </p:cNvSpPr>
            <p:nvPr/>
          </p:nvSpPr>
          <p:spPr bwMode="auto">
            <a:xfrm>
              <a:off x="6148" y="204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86" name="Freeform 165"/>
            <p:cNvSpPr/>
            <p:nvPr/>
          </p:nvSpPr>
          <p:spPr bwMode="auto">
            <a:xfrm>
              <a:off x="6337"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7" name="Freeform 166"/>
            <p:cNvSpPr/>
            <p:nvPr/>
          </p:nvSpPr>
          <p:spPr bwMode="auto">
            <a:xfrm>
              <a:off x="6391" y="2066"/>
              <a:ext cx="0" cy="1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8" name="Freeform 167"/>
            <p:cNvSpPr/>
            <p:nvPr/>
          </p:nvSpPr>
          <p:spPr bwMode="auto">
            <a:xfrm>
              <a:off x="6458" y="2048"/>
              <a:ext cx="14"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9" name="Freeform 168"/>
            <p:cNvSpPr/>
            <p:nvPr/>
          </p:nvSpPr>
          <p:spPr bwMode="auto">
            <a:xfrm>
              <a:off x="6458" y="210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0" name="Rectangle 169"/>
            <p:cNvSpPr>
              <a:spLocks noChangeArrowheads="1"/>
            </p:cNvSpPr>
            <p:nvPr/>
          </p:nvSpPr>
          <p:spPr bwMode="auto">
            <a:xfrm>
              <a:off x="6472"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91" name="Freeform 170"/>
            <p:cNvSpPr/>
            <p:nvPr/>
          </p:nvSpPr>
          <p:spPr bwMode="auto">
            <a:xfrm>
              <a:off x="6566" y="2031"/>
              <a:ext cx="0" cy="17"/>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2" name="Freeform 171"/>
            <p:cNvSpPr/>
            <p:nvPr/>
          </p:nvSpPr>
          <p:spPr bwMode="auto">
            <a:xfrm>
              <a:off x="3965" y="2102"/>
              <a:ext cx="13" cy="18"/>
            </a:xfrm>
            <a:custGeom>
              <a:avLst/>
              <a:gdLst>
                <a:gd name="T0" fmla="*/ 1 w 1"/>
                <a:gd name="T1" fmla="*/ 0 h 1"/>
                <a:gd name="T2" fmla="*/ 0 w 1"/>
                <a:gd name="T3" fmla="*/ 1 h 1"/>
                <a:gd name="T4" fmla="*/ 0 w 1"/>
                <a:gd name="T5" fmla="*/ 0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1"/>
                  </a:cubicBezTo>
                  <a:cubicBezTo>
                    <a:pt x="0" y="1"/>
                    <a:pt x="0" y="1"/>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3" name="Freeform 172"/>
            <p:cNvSpPr/>
            <p:nvPr/>
          </p:nvSpPr>
          <p:spPr bwMode="auto">
            <a:xfrm>
              <a:off x="4800"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4" name="Freeform 173"/>
            <p:cNvSpPr/>
            <p:nvPr/>
          </p:nvSpPr>
          <p:spPr bwMode="auto">
            <a:xfrm>
              <a:off x="2226" y="2048"/>
              <a:ext cx="0" cy="18"/>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5" name="Freeform 174"/>
            <p:cNvSpPr/>
            <p:nvPr/>
          </p:nvSpPr>
          <p:spPr bwMode="auto">
            <a:xfrm>
              <a:off x="4854" y="2031"/>
              <a:ext cx="0" cy="1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6" name="Freeform 175"/>
            <p:cNvSpPr/>
            <p:nvPr/>
          </p:nvSpPr>
          <p:spPr bwMode="auto">
            <a:xfrm>
              <a:off x="5056" y="1995"/>
              <a:ext cx="0" cy="1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98" name="文本框 397"/>
          <p:cNvSpPr txBox="1"/>
          <p:nvPr/>
        </p:nvSpPr>
        <p:spPr>
          <a:xfrm>
            <a:off x="1459550" y="3990237"/>
            <a:ext cx="2804759" cy="584775"/>
          </a:xfrm>
          <a:prstGeom prst="rect">
            <a:avLst/>
          </a:prstGeom>
          <a:noFill/>
        </p:spPr>
        <p:txBody>
          <a:bodyPr wrap="square" rtlCol="0">
            <a:spAutoFit/>
          </a:bodyPr>
          <a:lstStyle/>
          <a:p>
            <a:r>
              <a:rPr lang="zh-CN" altLang="en-US" sz="3200" b="1" dirty="0">
                <a:solidFill>
                  <a:srgbClr val="FFC000"/>
                </a:solidFill>
                <a:latin typeface="方正静蕾简体" pitchFamily="2" charset="-122"/>
                <a:ea typeface="方正静蕾简体" pitchFamily="2" charset="-122"/>
              </a:rPr>
              <a:t>添加小标题</a:t>
            </a:r>
          </a:p>
        </p:txBody>
      </p:sp>
      <p:grpSp>
        <p:nvGrpSpPr>
          <p:cNvPr id="399" name="Group 103"/>
          <p:cNvGrpSpPr>
            <a:grpSpLocks noChangeAspect="1"/>
          </p:cNvGrpSpPr>
          <p:nvPr/>
        </p:nvGrpSpPr>
        <p:grpSpPr bwMode="auto">
          <a:xfrm flipV="1">
            <a:off x="1551067" y="4562811"/>
            <a:ext cx="2389685" cy="58921"/>
            <a:chOff x="1579" y="1995"/>
            <a:chExt cx="5014" cy="143"/>
          </a:xfrm>
          <a:solidFill>
            <a:schemeClr val="bg1"/>
          </a:solidFill>
        </p:grpSpPr>
        <p:sp>
          <p:nvSpPr>
            <p:cNvPr id="400" name="Freeform 104"/>
            <p:cNvSpPr>
              <a:spLocks noEditPoints="1"/>
            </p:cNvSpPr>
            <p:nvPr/>
          </p:nvSpPr>
          <p:spPr bwMode="auto">
            <a:xfrm>
              <a:off x="1579" y="1995"/>
              <a:ext cx="2938" cy="143"/>
            </a:xfrm>
            <a:custGeom>
              <a:avLst/>
              <a:gdLst>
                <a:gd name="T0" fmla="*/ 126 w 218"/>
                <a:gd name="T1" fmla="*/ 3 h 8"/>
                <a:gd name="T2" fmla="*/ 132 w 218"/>
                <a:gd name="T3" fmla="*/ 1 h 8"/>
                <a:gd name="T4" fmla="*/ 139 w 218"/>
                <a:gd name="T5" fmla="*/ 2 h 8"/>
                <a:gd name="T6" fmla="*/ 139 w 218"/>
                <a:gd name="T7" fmla="*/ 6 h 8"/>
                <a:gd name="T8" fmla="*/ 149 w 218"/>
                <a:gd name="T9" fmla="*/ 1 h 8"/>
                <a:gd name="T10" fmla="*/ 155 w 218"/>
                <a:gd name="T11" fmla="*/ 4 h 8"/>
                <a:gd name="T12" fmla="*/ 155 w 218"/>
                <a:gd name="T13" fmla="*/ 1 h 8"/>
                <a:gd name="T14" fmla="*/ 161 w 218"/>
                <a:gd name="T15" fmla="*/ 2 h 8"/>
                <a:gd name="T16" fmla="*/ 174 w 218"/>
                <a:gd name="T17" fmla="*/ 1 h 8"/>
                <a:gd name="T18" fmla="*/ 178 w 218"/>
                <a:gd name="T19" fmla="*/ 4 h 8"/>
                <a:gd name="T20" fmla="*/ 187 w 218"/>
                <a:gd name="T21" fmla="*/ 2 h 8"/>
                <a:gd name="T22" fmla="*/ 199 w 218"/>
                <a:gd name="T23" fmla="*/ 1 h 8"/>
                <a:gd name="T24" fmla="*/ 208 w 218"/>
                <a:gd name="T25" fmla="*/ 1 h 8"/>
                <a:gd name="T26" fmla="*/ 209 w 218"/>
                <a:gd name="T27" fmla="*/ 1 h 8"/>
                <a:gd name="T28" fmla="*/ 218 w 218"/>
                <a:gd name="T29" fmla="*/ 4 h 8"/>
                <a:gd name="T30" fmla="*/ 207 w 218"/>
                <a:gd name="T31" fmla="*/ 4 h 8"/>
                <a:gd name="T32" fmla="*/ 200 w 218"/>
                <a:gd name="T33" fmla="*/ 6 h 8"/>
                <a:gd name="T34" fmla="*/ 191 w 218"/>
                <a:gd name="T35" fmla="*/ 5 h 8"/>
                <a:gd name="T36" fmla="*/ 185 w 218"/>
                <a:gd name="T37" fmla="*/ 4 h 8"/>
                <a:gd name="T38" fmla="*/ 182 w 218"/>
                <a:gd name="T39" fmla="*/ 7 h 8"/>
                <a:gd name="T40" fmla="*/ 169 w 218"/>
                <a:gd name="T41" fmla="*/ 6 h 8"/>
                <a:gd name="T42" fmla="*/ 163 w 218"/>
                <a:gd name="T43" fmla="*/ 5 h 8"/>
                <a:gd name="T44" fmla="*/ 146 w 218"/>
                <a:gd name="T45" fmla="*/ 7 h 8"/>
                <a:gd name="T46" fmla="*/ 132 w 218"/>
                <a:gd name="T47" fmla="*/ 6 h 8"/>
                <a:gd name="T48" fmla="*/ 121 w 218"/>
                <a:gd name="T49" fmla="*/ 6 h 8"/>
                <a:gd name="T50" fmla="*/ 114 w 218"/>
                <a:gd name="T51" fmla="*/ 5 h 8"/>
                <a:gd name="T52" fmla="*/ 100 w 218"/>
                <a:gd name="T53" fmla="*/ 7 h 8"/>
                <a:gd name="T54" fmla="*/ 89 w 218"/>
                <a:gd name="T55" fmla="*/ 7 h 8"/>
                <a:gd name="T56" fmla="*/ 63 w 218"/>
                <a:gd name="T57" fmla="*/ 7 h 8"/>
                <a:gd name="T58" fmla="*/ 33 w 218"/>
                <a:gd name="T59" fmla="*/ 7 h 8"/>
                <a:gd name="T60" fmla="*/ 0 w 218"/>
                <a:gd name="T61" fmla="*/ 5 h 8"/>
                <a:gd name="T62" fmla="*/ 24 w 218"/>
                <a:gd name="T63" fmla="*/ 3 h 8"/>
                <a:gd name="T64" fmla="*/ 44 w 218"/>
                <a:gd name="T65" fmla="*/ 2 h 8"/>
                <a:gd name="T66" fmla="*/ 54 w 218"/>
                <a:gd name="T67" fmla="*/ 4 h 8"/>
                <a:gd name="T68" fmla="*/ 64 w 218"/>
                <a:gd name="T69" fmla="*/ 3 h 8"/>
                <a:gd name="T70" fmla="*/ 70 w 218"/>
                <a:gd name="T71" fmla="*/ 3 h 8"/>
                <a:gd name="T72" fmla="*/ 85 w 218"/>
                <a:gd name="T73" fmla="*/ 2 h 8"/>
                <a:gd name="T74" fmla="*/ 94 w 218"/>
                <a:gd name="T75" fmla="*/ 2 h 8"/>
                <a:gd name="T76" fmla="*/ 102 w 218"/>
                <a:gd name="T77" fmla="*/ 3 h 8"/>
                <a:gd name="T78" fmla="*/ 175 w 218"/>
                <a:gd name="T79" fmla="*/ 6 h 8"/>
                <a:gd name="T80" fmla="*/ 187 w 218"/>
                <a:gd name="T81" fmla="*/ 2 h 8"/>
                <a:gd name="T82" fmla="*/ 187 w 218"/>
                <a:gd name="T83" fmla="*/ 4 h 8"/>
                <a:gd name="T84" fmla="*/ 75 w 218"/>
                <a:gd name="T85" fmla="*/ 4 h 8"/>
                <a:gd name="T86" fmla="*/ 172 w 218"/>
                <a:gd name="T87" fmla="*/ 3 h 8"/>
                <a:gd name="T88" fmla="*/ 182 w 218"/>
                <a:gd name="T89" fmla="*/ 4 h 8"/>
                <a:gd name="T90" fmla="*/ 34 w 218"/>
                <a:gd name="T91" fmla="*/ 4 h 8"/>
                <a:gd name="T92" fmla="*/ 207 w 218"/>
                <a:gd name="T93" fmla="*/ 4 h 8"/>
                <a:gd name="T94" fmla="*/ 212 w 218"/>
                <a:gd name="T95" fmla="*/ 3 h 8"/>
                <a:gd name="T96" fmla="*/ 114 w 218"/>
                <a:gd name="T97" fmla="*/ 4 h 8"/>
                <a:gd name="T98" fmla="*/ 159 w 218"/>
                <a:gd name="T99" fmla="*/ 5 h 8"/>
                <a:gd name="T100" fmla="*/ 45 w 218"/>
                <a:gd name="T101" fmla="*/ 5 h 8"/>
                <a:gd name="T102" fmla="*/ 197 w 218"/>
                <a:gd name="T103" fmla="*/ 1 h 8"/>
                <a:gd name="T104" fmla="*/ 125 w 218"/>
                <a:gd name="T105" fmla="*/ 6 h 8"/>
                <a:gd name="T106" fmla="*/ 155 w 218"/>
                <a:gd name="T107" fmla="*/ 3 h 8"/>
                <a:gd name="T108" fmla="*/ 38 w 218"/>
                <a:gd name="T109" fmla="*/ 4 h 8"/>
                <a:gd name="T110" fmla="*/ 205 w 218"/>
                <a:gd name="T111" fmla="*/ 4 h 8"/>
                <a:gd name="T112" fmla="*/ 171 w 218"/>
                <a:gd name="T113" fmla="*/ 3 h 8"/>
                <a:gd name="T114" fmla="*/ 148 w 218"/>
                <a:gd name="T115" fmla="*/ 4 h 8"/>
                <a:gd name="T116" fmla="*/ 125 w 218"/>
                <a:gd name="T117" fmla="*/ 3 h 8"/>
                <a:gd name="T118" fmla="*/ 91 w 218"/>
                <a:gd name="T119" fmla="*/ 5 h 8"/>
                <a:gd name="T120" fmla="*/ 212 w 218"/>
                <a:gd name="T121" fmla="*/ 4 h 8"/>
                <a:gd name="T122" fmla="*/ 93 w 218"/>
                <a:gd name="T123" fmla="*/ 2 h 8"/>
                <a:gd name="T124" fmla="*/ 55 w 218"/>
                <a:gd name="T12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8" h="8">
                  <a:moveTo>
                    <a:pt x="122" y="2"/>
                  </a:moveTo>
                  <a:cubicBezTo>
                    <a:pt x="122" y="2"/>
                    <a:pt x="122" y="2"/>
                    <a:pt x="122" y="2"/>
                  </a:cubicBezTo>
                  <a:cubicBezTo>
                    <a:pt x="122" y="2"/>
                    <a:pt x="122" y="3"/>
                    <a:pt x="122" y="3"/>
                  </a:cubicBezTo>
                  <a:cubicBezTo>
                    <a:pt x="122" y="3"/>
                    <a:pt x="121" y="2"/>
                    <a:pt x="121" y="2"/>
                  </a:cubicBezTo>
                  <a:cubicBezTo>
                    <a:pt x="121" y="2"/>
                    <a:pt x="121" y="2"/>
                    <a:pt x="120" y="3"/>
                  </a:cubicBezTo>
                  <a:cubicBezTo>
                    <a:pt x="120" y="3"/>
                    <a:pt x="120" y="3"/>
                    <a:pt x="120" y="3"/>
                  </a:cubicBezTo>
                  <a:cubicBezTo>
                    <a:pt x="121" y="3"/>
                    <a:pt x="121" y="3"/>
                    <a:pt x="122" y="3"/>
                  </a:cubicBezTo>
                  <a:cubicBezTo>
                    <a:pt x="122" y="4"/>
                    <a:pt x="122" y="3"/>
                    <a:pt x="122" y="3"/>
                  </a:cubicBezTo>
                  <a:cubicBezTo>
                    <a:pt x="122" y="3"/>
                    <a:pt x="122" y="3"/>
                    <a:pt x="122" y="3"/>
                  </a:cubicBezTo>
                  <a:cubicBezTo>
                    <a:pt x="123" y="2"/>
                    <a:pt x="123" y="2"/>
                    <a:pt x="123" y="2"/>
                  </a:cubicBezTo>
                  <a:cubicBezTo>
                    <a:pt x="123" y="2"/>
                    <a:pt x="123" y="2"/>
                    <a:pt x="123" y="2"/>
                  </a:cubicBezTo>
                  <a:cubicBezTo>
                    <a:pt x="123" y="2"/>
                    <a:pt x="123" y="2"/>
                    <a:pt x="124" y="2"/>
                  </a:cubicBezTo>
                  <a:cubicBezTo>
                    <a:pt x="124" y="2"/>
                    <a:pt x="124" y="2"/>
                    <a:pt x="124" y="2"/>
                  </a:cubicBezTo>
                  <a:cubicBezTo>
                    <a:pt x="124" y="2"/>
                    <a:pt x="124" y="3"/>
                    <a:pt x="124" y="2"/>
                  </a:cubicBezTo>
                  <a:cubicBezTo>
                    <a:pt x="125" y="2"/>
                    <a:pt x="125" y="2"/>
                    <a:pt x="126" y="2"/>
                  </a:cubicBezTo>
                  <a:cubicBezTo>
                    <a:pt x="126" y="2"/>
                    <a:pt x="126" y="2"/>
                    <a:pt x="126" y="2"/>
                  </a:cubicBezTo>
                  <a:cubicBezTo>
                    <a:pt x="126" y="2"/>
                    <a:pt x="126" y="3"/>
                    <a:pt x="126" y="3"/>
                  </a:cubicBezTo>
                  <a:cubicBezTo>
                    <a:pt x="126" y="3"/>
                    <a:pt x="126" y="3"/>
                    <a:pt x="126" y="3"/>
                  </a:cubicBezTo>
                  <a:cubicBezTo>
                    <a:pt x="126" y="3"/>
                    <a:pt x="126" y="3"/>
                    <a:pt x="127" y="3"/>
                  </a:cubicBezTo>
                  <a:cubicBezTo>
                    <a:pt x="127" y="3"/>
                    <a:pt x="127" y="2"/>
                    <a:pt x="127" y="2"/>
                  </a:cubicBezTo>
                  <a:cubicBezTo>
                    <a:pt x="128" y="1"/>
                    <a:pt x="128" y="1"/>
                    <a:pt x="129" y="1"/>
                  </a:cubicBezTo>
                  <a:cubicBezTo>
                    <a:pt x="129" y="1"/>
                    <a:pt x="129" y="1"/>
                    <a:pt x="129" y="1"/>
                  </a:cubicBezTo>
                  <a:cubicBezTo>
                    <a:pt x="130" y="1"/>
                    <a:pt x="130" y="1"/>
                    <a:pt x="130" y="1"/>
                  </a:cubicBezTo>
                  <a:cubicBezTo>
                    <a:pt x="130" y="2"/>
                    <a:pt x="130" y="2"/>
                    <a:pt x="130" y="3"/>
                  </a:cubicBezTo>
                  <a:cubicBezTo>
                    <a:pt x="130" y="2"/>
                    <a:pt x="130" y="2"/>
                    <a:pt x="130" y="2"/>
                  </a:cubicBezTo>
                  <a:cubicBezTo>
                    <a:pt x="130" y="2"/>
                    <a:pt x="130" y="2"/>
                    <a:pt x="130" y="2"/>
                  </a:cubicBezTo>
                  <a:cubicBezTo>
                    <a:pt x="130" y="2"/>
                    <a:pt x="129" y="2"/>
                    <a:pt x="129" y="2"/>
                  </a:cubicBezTo>
                  <a:cubicBezTo>
                    <a:pt x="129" y="2"/>
                    <a:pt x="129" y="2"/>
                    <a:pt x="129" y="2"/>
                  </a:cubicBezTo>
                  <a:cubicBezTo>
                    <a:pt x="129" y="2"/>
                    <a:pt x="129" y="3"/>
                    <a:pt x="129" y="3"/>
                  </a:cubicBezTo>
                  <a:cubicBezTo>
                    <a:pt x="129" y="3"/>
                    <a:pt x="129" y="3"/>
                    <a:pt x="129" y="3"/>
                  </a:cubicBezTo>
                  <a:cubicBezTo>
                    <a:pt x="130" y="3"/>
                    <a:pt x="130" y="2"/>
                    <a:pt x="130" y="2"/>
                  </a:cubicBezTo>
                  <a:cubicBezTo>
                    <a:pt x="130" y="2"/>
                    <a:pt x="129" y="3"/>
                    <a:pt x="130" y="3"/>
                  </a:cubicBezTo>
                  <a:cubicBezTo>
                    <a:pt x="130" y="3"/>
                    <a:pt x="131" y="4"/>
                    <a:pt x="131" y="3"/>
                  </a:cubicBezTo>
                  <a:cubicBezTo>
                    <a:pt x="131" y="3"/>
                    <a:pt x="132" y="3"/>
                    <a:pt x="132" y="2"/>
                  </a:cubicBezTo>
                  <a:cubicBezTo>
                    <a:pt x="132" y="2"/>
                    <a:pt x="132" y="2"/>
                    <a:pt x="132" y="1"/>
                  </a:cubicBezTo>
                  <a:cubicBezTo>
                    <a:pt x="132" y="1"/>
                    <a:pt x="132" y="1"/>
                    <a:pt x="132" y="1"/>
                  </a:cubicBezTo>
                  <a:cubicBezTo>
                    <a:pt x="132" y="1"/>
                    <a:pt x="132" y="1"/>
                    <a:pt x="132" y="1"/>
                  </a:cubicBezTo>
                  <a:cubicBezTo>
                    <a:pt x="132" y="2"/>
                    <a:pt x="132" y="2"/>
                    <a:pt x="132" y="3"/>
                  </a:cubicBezTo>
                  <a:cubicBezTo>
                    <a:pt x="132" y="3"/>
                    <a:pt x="132" y="3"/>
                    <a:pt x="132" y="3"/>
                  </a:cubicBezTo>
                  <a:cubicBezTo>
                    <a:pt x="132" y="3"/>
                    <a:pt x="132" y="4"/>
                    <a:pt x="132" y="4"/>
                  </a:cubicBezTo>
                  <a:cubicBezTo>
                    <a:pt x="132" y="4"/>
                    <a:pt x="133" y="4"/>
                    <a:pt x="133" y="4"/>
                  </a:cubicBezTo>
                  <a:cubicBezTo>
                    <a:pt x="133" y="4"/>
                    <a:pt x="134" y="4"/>
                    <a:pt x="134" y="5"/>
                  </a:cubicBezTo>
                  <a:cubicBezTo>
                    <a:pt x="134" y="5"/>
                    <a:pt x="134" y="5"/>
                    <a:pt x="134" y="5"/>
                  </a:cubicBezTo>
                  <a:cubicBezTo>
                    <a:pt x="134" y="4"/>
                    <a:pt x="134" y="5"/>
                    <a:pt x="134" y="5"/>
                  </a:cubicBezTo>
                  <a:cubicBezTo>
                    <a:pt x="134" y="4"/>
                    <a:pt x="134" y="4"/>
                    <a:pt x="134" y="4"/>
                  </a:cubicBezTo>
                  <a:cubicBezTo>
                    <a:pt x="134" y="3"/>
                    <a:pt x="133" y="3"/>
                    <a:pt x="133" y="3"/>
                  </a:cubicBezTo>
                  <a:cubicBezTo>
                    <a:pt x="133" y="3"/>
                    <a:pt x="133" y="3"/>
                    <a:pt x="132" y="3"/>
                  </a:cubicBezTo>
                  <a:cubicBezTo>
                    <a:pt x="133" y="3"/>
                    <a:pt x="133" y="3"/>
                    <a:pt x="133" y="3"/>
                  </a:cubicBezTo>
                  <a:cubicBezTo>
                    <a:pt x="133" y="3"/>
                    <a:pt x="133" y="2"/>
                    <a:pt x="134" y="2"/>
                  </a:cubicBezTo>
                  <a:cubicBezTo>
                    <a:pt x="134" y="2"/>
                    <a:pt x="133" y="1"/>
                    <a:pt x="133" y="1"/>
                  </a:cubicBezTo>
                  <a:cubicBezTo>
                    <a:pt x="134" y="1"/>
                    <a:pt x="134" y="1"/>
                    <a:pt x="134" y="1"/>
                  </a:cubicBezTo>
                  <a:cubicBezTo>
                    <a:pt x="134" y="1"/>
                    <a:pt x="135" y="1"/>
                    <a:pt x="135" y="1"/>
                  </a:cubicBezTo>
                  <a:cubicBezTo>
                    <a:pt x="135" y="1"/>
                    <a:pt x="136" y="1"/>
                    <a:pt x="136" y="1"/>
                  </a:cubicBezTo>
                  <a:cubicBezTo>
                    <a:pt x="137" y="1"/>
                    <a:pt x="138" y="1"/>
                    <a:pt x="139" y="2"/>
                  </a:cubicBezTo>
                  <a:cubicBezTo>
                    <a:pt x="139" y="1"/>
                    <a:pt x="140" y="1"/>
                    <a:pt x="140" y="1"/>
                  </a:cubicBezTo>
                  <a:cubicBezTo>
                    <a:pt x="140" y="1"/>
                    <a:pt x="140" y="1"/>
                    <a:pt x="140" y="1"/>
                  </a:cubicBezTo>
                  <a:cubicBezTo>
                    <a:pt x="141" y="1"/>
                    <a:pt x="142" y="1"/>
                    <a:pt x="143" y="1"/>
                  </a:cubicBezTo>
                  <a:cubicBezTo>
                    <a:pt x="143" y="1"/>
                    <a:pt x="143" y="1"/>
                    <a:pt x="143" y="2"/>
                  </a:cubicBezTo>
                  <a:cubicBezTo>
                    <a:pt x="143" y="2"/>
                    <a:pt x="143" y="2"/>
                    <a:pt x="143" y="2"/>
                  </a:cubicBezTo>
                  <a:cubicBezTo>
                    <a:pt x="142" y="2"/>
                    <a:pt x="142" y="2"/>
                    <a:pt x="142" y="2"/>
                  </a:cubicBezTo>
                  <a:cubicBezTo>
                    <a:pt x="142" y="1"/>
                    <a:pt x="141" y="1"/>
                    <a:pt x="141" y="1"/>
                  </a:cubicBezTo>
                  <a:cubicBezTo>
                    <a:pt x="141" y="1"/>
                    <a:pt x="141" y="1"/>
                    <a:pt x="141" y="1"/>
                  </a:cubicBezTo>
                  <a:cubicBezTo>
                    <a:pt x="141" y="2"/>
                    <a:pt x="141" y="2"/>
                    <a:pt x="141" y="2"/>
                  </a:cubicBezTo>
                  <a:cubicBezTo>
                    <a:pt x="141" y="2"/>
                    <a:pt x="141" y="2"/>
                    <a:pt x="141" y="2"/>
                  </a:cubicBezTo>
                  <a:cubicBezTo>
                    <a:pt x="141" y="2"/>
                    <a:pt x="141" y="2"/>
                    <a:pt x="141" y="2"/>
                  </a:cubicBezTo>
                  <a:cubicBezTo>
                    <a:pt x="141" y="2"/>
                    <a:pt x="141" y="3"/>
                    <a:pt x="141" y="3"/>
                  </a:cubicBezTo>
                  <a:cubicBezTo>
                    <a:pt x="141" y="2"/>
                    <a:pt x="141" y="2"/>
                    <a:pt x="141" y="2"/>
                  </a:cubicBezTo>
                  <a:cubicBezTo>
                    <a:pt x="140" y="2"/>
                    <a:pt x="140" y="2"/>
                    <a:pt x="140" y="2"/>
                  </a:cubicBezTo>
                  <a:cubicBezTo>
                    <a:pt x="140" y="2"/>
                    <a:pt x="140" y="2"/>
                    <a:pt x="140" y="2"/>
                  </a:cubicBezTo>
                  <a:cubicBezTo>
                    <a:pt x="140" y="2"/>
                    <a:pt x="140" y="3"/>
                    <a:pt x="140" y="3"/>
                  </a:cubicBezTo>
                  <a:cubicBezTo>
                    <a:pt x="139" y="3"/>
                    <a:pt x="139" y="4"/>
                    <a:pt x="139" y="5"/>
                  </a:cubicBezTo>
                  <a:cubicBezTo>
                    <a:pt x="139" y="5"/>
                    <a:pt x="139" y="5"/>
                    <a:pt x="139" y="6"/>
                  </a:cubicBezTo>
                  <a:cubicBezTo>
                    <a:pt x="139" y="6"/>
                    <a:pt x="140" y="6"/>
                    <a:pt x="140" y="6"/>
                  </a:cubicBezTo>
                  <a:cubicBezTo>
                    <a:pt x="140" y="6"/>
                    <a:pt x="140" y="6"/>
                    <a:pt x="140" y="6"/>
                  </a:cubicBezTo>
                  <a:cubicBezTo>
                    <a:pt x="140" y="6"/>
                    <a:pt x="140" y="6"/>
                    <a:pt x="140" y="6"/>
                  </a:cubicBezTo>
                  <a:cubicBezTo>
                    <a:pt x="140" y="6"/>
                    <a:pt x="140" y="6"/>
                    <a:pt x="140" y="6"/>
                  </a:cubicBezTo>
                  <a:cubicBezTo>
                    <a:pt x="140" y="5"/>
                    <a:pt x="140" y="5"/>
                    <a:pt x="140" y="4"/>
                  </a:cubicBezTo>
                  <a:cubicBezTo>
                    <a:pt x="140" y="4"/>
                    <a:pt x="141" y="4"/>
                    <a:pt x="141" y="4"/>
                  </a:cubicBezTo>
                  <a:cubicBezTo>
                    <a:pt x="141" y="4"/>
                    <a:pt x="141" y="4"/>
                    <a:pt x="141" y="4"/>
                  </a:cubicBezTo>
                  <a:cubicBezTo>
                    <a:pt x="142" y="4"/>
                    <a:pt x="142" y="4"/>
                    <a:pt x="143" y="4"/>
                  </a:cubicBezTo>
                  <a:cubicBezTo>
                    <a:pt x="143" y="4"/>
                    <a:pt x="143" y="4"/>
                    <a:pt x="143" y="4"/>
                  </a:cubicBezTo>
                  <a:cubicBezTo>
                    <a:pt x="143" y="4"/>
                    <a:pt x="143" y="4"/>
                    <a:pt x="143" y="4"/>
                  </a:cubicBezTo>
                  <a:cubicBezTo>
                    <a:pt x="143" y="4"/>
                    <a:pt x="143" y="4"/>
                    <a:pt x="143" y="3"/>
                  </a:cubicBezTo>
                  <a:cubicBezTo>
                    <a:pt x="143" y="3"/>
                    <a:pt x="143" y="3"/>
                    <a:pt x="143" y="3"/>
                  </a:cubicBezTo>
                  <a:cubicBezTo>
                    <a:pt x="144" y="3"/>
                    <a:pt x="144" y="3"/>
                    <a:pt x="144" y="3"/>
                  </a:cubicBezTo>
                  <a:cubicBezTo>
                    <a:pt x="144" y="2"/>
                    <a:pt x="144" y="2"/>
                    <a:pt x="145" y="2"/>
                  </a:cubicBezTo>
                  <a:cubicBezTo>
                    <a:pt x="145" y="2"/>
                    <a:pt x="145" y="2"/>
                    <a:pt x="145" y="1"/>
                  </a:cubicBezTo>
                  <a:cubicBezTo>
                    <a:pt x="145" y="1"/>
                    <a:pt x="145" y="1"/>
                    <a:pt x="146" y="1"/>
                  </a:cubicBezTo>
                  <a:cubicBezTo>
                    <a:pt x="146" y="1"/>
                    <a:pt x="147" y="1"/>
                    <a:pt x="147" y="1"/>
                  </a:cubicBezTo>
                  <a:cubicBezTo>
                    <a:pt x="148" y="1"/>
                    <a:pt x="148" y="1"/>
                    <a:pt x="149" y="1"/>
                  </a:cubicBezTo>
                  <a:cubicBezTo>
                    <a:pt x="149" y="1"/>
                    <a:pt x="150" y="1"/>
                    <a:pt x="150" y="1"/>
                  </a:cubicBezTo>
                  <a:cubicBezTo>
                    <a:pt x="150" y="1"/>
                    <a:pt x="150" y="1"/>
                    <a:pt x="150" y="1"/>
                  </a:cubicBezTo>
                  <a:cubicBezTo>
                    <a:pt x="150" y="1"/>
                    <a:pt x="150" y="1"/>
                    <a:pt x="150" y="1"/>
                  </a:cubicBezTo>
                  <a:cubicBezTo>
                    <a:pt x="150" y="2"/>
                    <a:pt x="150" y="2"/>
                    <a:pt x="150" y="2"/>
                  </a:cubicBezTo>
                  <a:cubicBezTo>
                    <a:pt x="150" y="2"/>
                    <a:pt x="151" y="2"/>
                    <a:pt x="151" y="2"/>
                  </a:cubicBezTo>
                  <a:cubicBezTo>
                    <a:pt x="151" y="2"/>
                    <a:pt x="152" y="2"/>
                    <a:pt x="152" y="2"/>
                  </a:cubicBezTo>
                  <a:cubicBezTo>
                    <a:pt x="152" y="1"/>
                    <a:pt x="151" y="1"/>
                    <a:pt x="152" y="1"/>
                  </a:cubicBezTo>
                  <a:cubicBezTo>
                    <a:pt x="152" y="1"/>
                    <a:pt x="152" y="1"/>
                    <a:pt x="152" y="1"/>
                  </a:cubicBezTo>
                  <a:cubicBezTo>
                    <a:pt x="152" y="2"/>
                    <a:pt x="152" y="2"/>
                    <a:pt x="153" y="2"/>
                  </a:cubicBezTo>
                  <a:cubicBezTo>
                    <a:pt x="153" y="2"/>
                    <a:pt x="153" y="1"/>
                    <a:pt x="153" y="1"/>
                  </a:cubicBezTo>
                  <a:cubicBezTo>
                    <a:pt x="153" y="1"/>
                    <a:pt x="153" y="1"/>
                    <a:pt x="153" y="1"/>
                  </a:cubicBezTo>
                  <a:cubicBezTo>
                    <a:pt x="153" y="1"/>
                    <a:pt x="153" y="1"/>
                    <a:pt x="153" y="1"/>
                  </a:cubicBezTo>
                  <a:cubicBezTo>
                    <a:pt x="153" y="1"/>
                    <a:pt x="154" y="1"/>
                    <a:pt x="154" y="1"/>
                  </a:cubicBezTo>
                  <a:cubicBezTo>
                    <a:pt x="154" y="1"/>
                    <a:pt x="154" y="2"/>
                    <a:pt x="154" y="2"/>
                  </a:cubicBezTo>
                  <a:cubicBezTo>
                    <a:pt x="154" y="2"/>
                    <a:pt x="154" y="2"/>
                    <a:pt x="155" y="2"/>
                  </a:cubicBezTo>
                  <a:cubicBezTo>
                    <a:pt x="155" y="3"/>
                    <a:pt x="155" y="3"/>
                    <a:pt x="156" y="3"/>
                  </a:cubicBezTo>
                  <a:cubicBezTo>
                    <a:pt x="155" y="3"/>
                    <a:pt x="155" y="3"/>
                    <a:pt x="155" y="3"/>
                  </a:cubicBezTo>
                  <a:cubicBezTo>
                    <a:pt x="155" y="3"/>
                    <a:pt x="155" y="4"/>
                    <a:pt x="155" y="4"/>
                  </a:cubicBezTo>
                  <a:cubicBezTo>
                    <a:pt x="155" y="4"/>
                    <a:pt x="155" y="4"/>
                    <a:pt x="155" y="4"/>
                  </a:cubicBezTo>
                  <a:cubicBezTo>
                    <a:pt x="155" y="4"/>
                    <a:pt x="155" y="4"/>
                    <a:pt x="155" y="5"/>
                  </a:cubicBezTo>
                  <a:cubicBezTo>
                    <a:pt x="155" y="5"/>
                    <a:pt x="155" y="5"/>
                    <a:pt x="155" y="5"/>
                  </a:cubicBezTo>
                  <a:cubicBezTo>
                    <a:pt x="155" y="4"/>
                    <a:pt x="155" y="4"/>
                    <a:pt x="155" y="4"/>
                  </a:cubicBezTo>
                  <a:cubicBezTo>
                    <a:pt x="155" y="4"/>
                    <a:pt x="155" y="4"/>
                    <a:pt x="155" y="4"/>
                  </a:cubicBezTo>
                  <a:cubicBezTo>
                    <a:pt x="156" y="4"/>
                    <a:pt x="156" y="4"/>
                    <a:pt x="156" y="4"/>
                  </a:cubicBezTo>
                  <a:cubicBezTo>
                    <a:pt x="156" y="4"/>
                    <a:pt x="157" y="4"/>
                    <a:pt x="157" y="4"/>
                  </a:cubicBezTo>
                  <a:cubicBezTo>
                    <a:pt x="157" y="4"/>
                    <a:pt x="157" y="4"/>
                    <a:pt x="158" y="4"/>
                  </a:cubicBezTo>
                  <a:cubicBezTo>
                    <a:pt x="158" y="4"/>
                    <a:pt x="158" y="3"/>
                    <a:pt x="158" y="3"/>
                  </a:cubicBezTo>
                  <a:cubicBezTo>
                    <a:pt x="158" y="3"/>
                    <a:pt x="158" y="3"/>
                    <a:pt x="158" y="3"/>
                  </a:cubicBezTo>
                  <a:cubicBezTo>
                    <a:pt x="158" y="3"/>
                    <a:pt x="157" y="3"/>
                    <a:pt x="157" y="3"/>
                  </a:cubicBezTo>
                  <a:cubicBezTo>
                    <a:pt x="157" y="2"/>
                    <a:pt x="157" y="2"/>
                    <a:pt x="156" y="2"/>
                  </a:cubicBezTo>
                  <a:cubicBezTo>
                    <a:pt x="156" y="2"/>
                    <a:pt x="156" y="2"/>
                    <a:pt x="156" y="3"/>
                  </a:cubicBezTo>
                  <a:cubicBezTo>
                    <a:pt x="156" y="3"/>
                    <a:pt x="156" y="3"/>
                    <a:pt x="156" y="3"/>
                  </a:cubicBezTo>
                  <a:cubicBezTo>
                    <a:pt x="156" y="2"/>
                    <a:pt x="156" y="2"/>
                    <a:pt x="155" y="2"/>
                  </a:cubicBezTo>
                  <a:cubicBezTo>
                    <a:pt x="155" y="2"/>
                    <a:pt x="155" y="2"/>
                    <a:pt x="155" y="2"/>
                  </a:cubicBezTo>
                  <a:cubicBezTo>
                    <a:pt x="155" y="2"/>
                    <a:pt x="155" y="2"/>
                    <a:pt x="155" y="1"/>
                  </a:cubicBezTo>
                  <a:cubicBezTo>
                    <a:pt x="155" y="1"/>
                    <a:pt x="155" y="1"/>
                    <a:pt x="155" y="1"/>
                  </a:cubicBezTo>
                  <a:cubicBezTo>
                    <a:pt x="155" y="1"/>
                    <a:pt x="155" y="1"/>
                    <a:pt x="155" y="1"/>
                  </a:cubicBezTo>
                  <a:cubicBezTo>
                    <a:pt x="156" y="1"/>
                    <a:pt x="156" y="1"/>
                    <a:pt x="156" y="2"/>
                  </a:cubicBezTo>
                  <a:cubicBezTo>
                    <a:pt x="156" y="2"/>
                    <a:pt x="156" y="2"/>
                    <a:pt x="156" y="2"/>
                  </a:cubicBezTo>
                  <a:cubicBezTo>
                    <a:pt x="156" y="1"/>
                    <a:pt x="157" y="1"/>
                    <a:pt x="157" y="1"/>
                  </a:cubicBezTo>
                  <a:cubicBezTo>
                    <a:pt x="158" y="1"/>
                    <a:pt x="158" y="1"/>
                    <a:pt x="158" y="1"/>
                  </a:cubicBezTo>
                  <a:cubicBezTo>
                    <a:pt x="158" y="1"/>
                    <a:pt x="159" y="1"/>
                    <a:pt x="159" y="1"/>
                  </a:cubicBezTo>
                  <a:cubicBezTo>
                    <a:pt x="159" y="2"/>
                    <a:pt x="159" y="2"/>
                    <a:pt x="159" y="2"/>
                  </a:cubicBezTo>
                  <a:cubicBezTo>
                    <a:pt x="159" y="3"/>
                    <a:pt x="160" y="3"/>
                    <a:pt x="160" y="3"/>
                  </a:cubicBezTo>
                  <a:cubicBezTo>
                    <a:pt x="160" y="3"/>
                    <a:pt x="160" y="3"/>
                    <a:pt x="160" y="3"/>
                  </a:cubicBezTo>
                  <a:cubicBezTo>
                    <a:pt x="160" y="3"/>
                    <a:pt x="160" y="4"/>
                    <a:pt x="160" y="4"/>
                  </a:cubicBezTo>
                  <a:cubicBezTo>
                    <a:pt x="160" y="4"/>
                    <a:pt x="161" y="4"/>
                    <a:pt x="161" y="3"/>
                  </a:cubicBezTo>
                  <a:cubicBezTo>
                    <a:pt x="161" y="3"/>
                    <a:pt x="161" y="3"/>
                    <a:pt x="161" y="3"/>
                  </a:cubicBezTo>
                  <a:cubicBezTo>
                    <a:pt x="161" y="3"/>
                    <a:pt x="160" y="3"/>
                    <a:pt x="160" y="2"/>
                  </a:cubicBezTo>
                  <a:cubicBezTo>
                    <a:pt x="160" y="2"/>
                    <a:pt x="160" y="2"/>
                    <a:pt x="160" y="2"/>
                  </a:cubicBezTo>
                  <a:cubicBezTo>
                    <a:pt x="160" y="1"/>
                    <a:pt x="160" y="1"/>
                    <a:pt x="160" y="1"/>
                  </a:cubicBezTo>
                  <a:cubicBezTo>
                    <a:pt x="160" y="1"/>
                    <a:pt x="160" y="1"/>
                    <a:pt x="160" y="1"/>
                  </a:cubicBezTo>
                  <a:cubicBezTo>
                    <a:pt x="160" y="1"/>
                    <a:pt x="161" y="1"/>
                    <a:pt x="161" y="1"/>
                  </a:cubicBezTo>
                  <a:cubicBezTo>
                    <a:pt x="161" y="1"/>
                    <a:pt x="161" y="1"/>
                    <a:pt x="161" y="2"/>
                  </a:cubicBezTo>
                  <a:cubicBezTo>
                    <a:pt x="161" y="2"/>
                    <a:pt x="161" y="2"/>
                    <a:pt x="161" y="2"/>
                  </a:cubicBezTo>
                  <a:cubicBezTo>
                    <a:pt x="161" y="2"/>
                    <a:pt x="162" y="2"/>
                    <a:pt x="162" y="2"/>
                  </a:cubicBezTo>
                  <a:cubicBezTo>
                    <a:pt x="162" y="2"/>
                    <a:pt x="162" y="2"/>
                    <a:pt x="162" y="2"/>
                  </a:cubicBezTo>
                  <a:cubicBezTo>
                    <a:pt x="162" y="1"/>
                    <a:pt x="162" y="1"/>
                    <a:pt x="162" y="1"/>
                  </a:cubicBezTo>
                  <a:cubicBezTo>
                    <a:pt x="163" y="1"/>
                    <a:pt x="163" y="1"/>
                    <a:pt x="163" y="1"/>
                  </a:cubicBezTo>
                  <a:cubicBezTo>
                    <a:pt x="164" y="1"/>
                    <a:pt x="164" y="2"/>
                    <a:pt x="164" y="2"/>
                  </a:cubicBezTo>
                  <a:cubicBezTo>
                    <a:pt x="164" y="2"/>
                    <a:pt x="164" y="2"/>
                    <a:pt x="164" y="2"/>
                  </a:cubicBezTo>
                  <a:cubicBezTo>
                    <a:pt x="164" y="2"/>
                    <a:pt x="165" y="2"/>
                    <a:pt x="165" y="1"/>
                  </a:cubicBezTo>
                  <a:cubicBezTo>
                    <a:pt x="165" y="1"/>
                    <a:pt x="165" y="1"/>
                    <a:pt x="166" y="1"/>
                  </a:cubicBezTo>
                  <a:cubicBezTo>
                    <a:pt x="166" y="1"/>
                    <a:pt x="167" y="1"/>
                    <a:pt x="167" y="1"/>
                  </a:cubicBezTo>
                  <a:cubicBezTo>
                    <a:pt x="167" y="1"/>
                    <a:pt x="168" y="1"/>
                    <a:pt x="168" y="1"/>
                  </a:cubicBezTo>
                  <a:cubicBezTo>
                    <a:pt x="168" y="1"/>
                    <a:pt x="169" y="1"/>
                    <a:pt x="169" y="0"/>
                  </a:cubicBezTo>
                  <a:cubicBezTo>
                    <a:pt x="169" y="0"/>
                    <a:pt x="170" y="1"/>
                    <a:pt x="170" y="1"/>
                  </a:cubicBezTo>
                  <a:cubicBezTo>
                    <a:pt x="170" y="1"/>
                    <a:pt x="171" y="1"/>
                    <a:pt x="171" y="0"/>
                  </a:cubicBezTo>
                  <a:cubicBezTo>
                    <a:pt x="171" y="1"/>
                    <a:pt x="171" y="1"/>
                    <a:pt x="172" y="1"/>
                  </a:cubicBezTo>
                  <a:cubicBezTo>
                    <a:pt x="172" y="1"/>
                    <a:pt x="172" y="1"/>
                    <a:pt x="172" y="1"/>
                  </a:cubicBezTo>
                  <a:cubicBezTo>
                    <a:pt x="173" y="1"/>
                    <a:pt x="173" y="1"/>
                    <a:pt x="173" y="0"/>
                  </a:cubicBezTo>
                  <a:cubicBezTo>
                    <a:pt x="173" y="1"/>
                    <a:pt x="173" y="1"/>
                    <a:pt x="174" y="1"/>
                  </a:cubicBezTo>
                  <a:cubicBezTo>
                    <a:pt x="174" y="1"/>
                    <a:pt x="174" y="1"/>
                    <a:pt x="174" y="1"/>
                  </a:cubicBezTo>
                  <a:cubicBezTo>
                    <a:pt x="174" y="1"/>
                    <a:pt x="174" y="2"/>
                    <a:pt x="174" y="2"/>
                  </a:cubicBezTo>
                  <a:cubicBezTo>
                    <a:pt x="174" y="2"/>
                    <a:pt x="175" y="2"/>
                    <a:pt x="175" y="2"/>
                  </a:cubicBezTo>
                  <a:cubicBezTo>
                    <a:pt x="175" y="2"/>
                    <a:pt x="176" y="2"/>
                    <a:pt x="175" y="1"/>
                  </a:cubicBezTo>
                  <a:cubicBezTo>
                    <a:pt x="175" y="1"/>
                    <a:pt x="175" y="1"/>
                    <a:pt x="175" y="1"/>
                  </a:cubicBezTo>
                  <a:cubicBezTo>
                    <a:pt x="177" y="0"/>
                    <a:pt x="178" y="0"/>
                    <a:pt x="179" y="1"/>
                  </a:cubicBezTo>
                  <a:cubicBezTo>
                    <a:pt x="179" y="1"/>
                    <a:pt x="179" y="1"/>
                    <a:pt x="179" y="2"/>
                  </a:cubicBezTo>
                  <a:cubicBezTo>
                    <a:pt x="179" y="2"/>
                    <a:pt x="179" y="2"/>
                    <a:pt x="178" y="2"/>
                  </a:cubicBezTo>
                  <a:cubicBezTo>
                    <a:pt x="178" y="2"/>
                    <a:pt x="177" y="2"/>
                    <a:pt x="177" y="1"/>
                  </a:cubicBezTo>
                  <a:cubicBezTo>
                    <a:pt x="177" y="1"/>
                    <a:pt x="176" y="1"/>
                    <a:pt x="176" y="2"/>
                  </a:cubicBezTo>
                  <a:cubicBezTo>
                    <a:pt x="176" y="2"/>
                    <a:pt x="176" y="2"/>
                    <a:pt x="176" y="2"/>
                  </a:cubicBezTo>
                  <a:cubicBezTo>
                    <a:pt x="176" y="3"/>
                    <a:pt x="176" y="3"/>
                    <a:pt x="176" y="3"/>
                  </a:cubicBezTo>
                  <a:cubicBezTo>
                    <a:pt x="176" y="3"/>
                    <a:pt x="176" y="3"/>
                    <a:pt x="176" y="3"/>
                  </a:cubicBezTo>
                  <a:cubicBezTo>
                    <a:pt x="177" y="3"/>
                    <a:pt x="177" y="3"/>
                    <a:pt x="176" y="4"/>
                  </a:cubicBezTo>
                  <a:cubicBezTo>
                    <a:pt x="176" y="4"/>
                    <a:pt x="176" y="4"/>
                    <a:pt x="176" y="4"/>
                  </a:cubicBezTo>
                  <a:cubicBezTo>
                    <a:pt x="176" y="4"/>
                    <a:pt x="176" y="4"/>
                    <a:pt x="176" y="4"/>
                  </a:cubicBezTo>
                  <a:cubicBezTo>
                    <a:pt x="177" y="4"/>
                    <a:pt x="177" y="4"/>
                    <a:pt x="177" y="4"/>
                  </a:cubicBezTo>
                  <a:cubicBezTo>
                    <a:pt x="177" y="4"/>
                    <a:pt x="177" y="4"/>
                    <a:pt x="178" y="4"/>
                  </a:cubicBezTo>
                  <a:cubicBezTo>
                    <a:pt x="178" y="4"/>
                    <a:pt x="178" y="4"/>
                    <a:pt x="178" y="4"/>
                  </a:cubicBezTo>
                  <a:cubicBezTo>
                    <a:pt x="178" y="4"/>
                    <a:pt x="179" y="4"/>
                    <a:pt x="179" y="4"/>
                  </a:cubicBezTo>
                  <a:cubicBezTo>
                    <a:pt x="179" y="4"/>
                    <a:pt x="179" y="3"/>
                    <a:pt x="179" y="3"/>
                  </a:cubicBezTo>
                  <a:cubicBezTo>
                    <a:pt x="179" y="3"/>
                    <a:pt x="179" y="2"/>
                    <a:pt x="179" y="2"/>
                  </a:cubicBezTo>
                  <a:cubicBezTo>
                    <a:pt x="180" y="2"/>
                    <a:pt x="180" y="2"/>
                    <a:pt x="180" y="2"/>
                  </a:cubicBezTo>
                  <a:cubicBezTo>
                    <a:pt x="181" y="2"/>
                    <a:pt x="181" y="2"/>
                    <a:pt x="181" y="2"/>
                  </a:cubicBezTo>
                  <a:cubicBezTo>
                    <a:pt x="181" y="2"/>
                    <a:pt x="181" y="2"/>
                    <a:pt x="181" y="2"/>
                  </a:cubicBezTo>
                  <a:cubicBezTo>
                    <a:pt x="181" y="2"/>
                    <a:pt x="180" y="1"/>
                    <a:pt x="180" y="1"/>
                  </a:cubicBezTo>
                  <a:cubicBezTo>
                    <a:pt x="180" y="1"/>
                    <a:pt x="180" y="1"/>
                    <a:pt x="179" y="1"/>
                  </a:cubicBezTo>
                  <a:cubicBezTo>
                    <a:pt x="179" y="1"/>
                    <a:pt x="180" y="0"/>
                    <a:pt x="180" y="0"/>
                  </a:cubicBezTo>
                  <a:cubicBezTo>
                    <a:pt x="180" y="0"/>
                    <a:pt x="181" y="1"/>
                    <a:pt x="181" y="1"/>
                  </a:cubicBezTo>
                  <a:cubicBezTo>
                    <a:pt x="181" y="1"/>
                    <a:pt x="182" y="0"/>
                    <a:pt x="182" y="0"/>
                  </a:cubicBezTo>
                  <a:cubicBezTo>
                    <a:pt x="182" y="0"/>
                    <a:pt x="183" y="0"/>
                    <a:pt x="183" y="0"/>
                  </a:cubicBezTo>
                  <a:cubicBezTo>
                    <a:pt x="183" y="1"/>
                    <a:pt x="184" y="1"/>
                    <a:pt x="184" y="0"/>
                  </a:cubicBezTo>
                  <a:cubicBezTo>
                    <a:pt x="185" y="0"/>
                    <a:pt x="185" y="0"/>
                    <a:pt x="186" y="1"/>
                  </a:cubicBezTo>
                  <a:cubicBezTo>
                    <a:pt x="186" y="1"/>
                    <a:pt x="186" y="1"/>
                    <a:pt x="186" y="2"/>
                  </a:cubicBezTo>
                  <a:cubicBezTo>
                    <a:pt x="186" y="2"/>
                    <a:pt x="186" y="2"/>
                    <a:pt x="186" y="2"/>
                  </a:cubicBezTo>
                  <a:cubicBezTo>
                    <a:pt x="187" y="2"/>
                    <a:pt x="187" y="2"/>
                    <a:pt x="187" y="2"/>
                  </a:cubicBezTo>
                  <a:cubicBezTo>
                    <a:pt x="187" y="1"/>
                    <a:pt x="188" y="1"/>
                    <a:pt x="188" y="1"/>
                  </a:cubicBezTo>
                  <a:cubicBezTo>
                    <a:pt x="189" y="1"/>
                    <a:pt x="190" y="1"/>
                    <a:pt x="191" y="1"/>
                  </a:cubicBezTo>
                  <a:cubicBezTo>
                    <a:pt x="191" y="1"/>
                    <a:pt x="191" y="1"/>
                    <a:pt x="192" y="2"/>
                  </a:cubicBezTo>
                  <a:cubicBezTo>
                    <a:pt x="192" y="2"/>
                    <a:pt x="192" y="2"/>
                    <a:pt x="192" y="2"/>
                  </a:cubicBezTo>
                  <a:cubicBezTo>
                    <a:pt x="193" y="2"/>
                    <a:pt x="193" y="2"/>
                    <a:pt x="193" y="2"/>
                  </a:cubicBezTo>
                  <a:cubicBezTo>
                    <a:pt x="193" y="1"/>
                    <a:pt x="192" y="1"/>
                    <a:pt x="192" y="1"/>
                  </a:cubicBezTo>
                  <a:cubicBezTo>
                    <a:pt x="192" y="1"/>
                    <a:pt x="192" y="1"/>
                    <a:pt x="192" y="0"/>
                  </a:cubicBezTo>
                  <a:cubicBezTo>
                    <a:pt x="192" y="0"/>
                    <a:pt x="192" y="0"/>
                    <a:pt x="192" y="0"/>
                  </a:cubicBezTo>
                  <a:cubicBezTo>
                    <a:pt x="193" y="0"/>
                    <a:pt x="193" y="1"/>
                    <a:pt x="193" y="0"/>
                  </a:cubicBezTo>
                  <a:cubicBezTo>
                    <a:pt x="194" y="0"/>
                    <a:pt x="194" y="0"/>
                    <a:pt x="195" y="0"/>
                  </a:cubicBezTo>
                  <a:cubicBezTo>
                    <a:pt x="195" y="0"/>
                    <a:pt x="195" y="1"/>
                    <a:pt x="195" y="1"/>
                  </a:cubicBezTo>
                  <a:cubicBezTo>
                    <a:pt x="195" y="1"/>
                    <a:pt x="195" y="1"/>
                    <a:pt x="195" y="1"/>
                  </a:cubicBezTo>
                  <a:cubicBezTo>
                    <a:pt x="195" y="1"/>
                    <a:pt x="196" y="1"/>
                    <a:pt x="196" y="1"/>
                  </a:cubicBezTo>
                  <a:cubicBezTo>
                    <a:pt x="196" y="1"/>
                    <a:pt x="197" y="1"/>
                    <a:pt x="197" y="1"/>
                  </a:cubicBezTo>
                  <a:cubicBezTo>
                    <a:pt x="198" y="1"/>
                    <a:pt x="198" y="1"/>
                    <a:pt x="199" y="1"/>
                  </a:cubicBezTo>
                  <a:cubicBezTo>
                    <a:pt x="199" y="1"/>
                    <a:pt x="199" y="1"/>
                    <a:pt x="199" y="1"/>
                  </a:cubicBezTo>
                  <a:cubicBezTo>
                    <a:pt x="199" y="1"/>
                    <a:pt x="199" y="1"/>
                    <a:pt x="199" y="1"/>
                  </a:cubicBezTo>
                  <a:cubicBezTo>
                    <a:pt x="199" y="1"/>
                    <a:pt x="199" y="1"/>
                    <a:pt x="199" y="1"/>
                  </a:cubicBezTo>
                  <a:cubicBezTo>
                    <a:pt x="199" y="1"/>
                    <a:pt x="199" y="1"/>
                    <a:pt x="199" y="1"/>
                  </a:cubicBezTo>
                  <a:cubicBezTo>
                    <a:pt x="199" y="1"/>
                    <a:pt x="199" y="0"/>
                    <a:pt x="199" y="0"/>
                  </a:cubicBezTo>
                  <a:cubicBezTo>
                    <a:pt x="200" y="1"/>
                    <a:pt x="200" y="0"/>
                    <a:pt x="201" y="0"/>
                  </a:cubicBezTo>
                  <a:cubicBezTo>
                    <a:pt x="201" y="1"/>
                    <a:pt x="201" y="1"/>
                    <a:pt x="201" y="2"/>
                  </a:cubicBezTo>
                  <a:cubicBezTo>
                    <a:pt x="201" y="2"/>
                    <a:pt x="201" y="2"/>
                    <a:pt x="201" y="2"/>
                  </a:cubicBezTo>
                  <a:cubicBezTo>
                    <a:pt x="202" y="2"/>
                    <a:pt x="202" y="2"/>
                    <a:pt x="203" y="2"/>
                  </a:cubicBezTo>
                  <a:cubicBezTo>
                    <a:pt x="203" y="2"/>
                    <a:pt x="202" y="2"/>
                    <a:pt x="202" y="2"/>
                  </a:cubicBezTo>
                  <a:cubicBezTo>
                    <a:pt x="202" y="1"/>
                    <a:pt x="202" y="1"/>
                    <a:pt x="202" y="0"/>
                  </a:cubicBezTo>
                  <a:cubicBezTo>
                    <a:pt x="202" y="0"/>
                    <a:pt x="203" y="0"/>
                    <a:pt x="203" y="0"/>
                  </a:cubicBezTo>
                  <a:cubicBezTo>
                    <a:pt x="203" y="0"/>
                    <a:pt x="203" y="0"/>
                    <a:pt x="203" y="0"/>
                  </a:cubicBezTo>
                  <a:cubicBezTo>
                    <a:pt x="203" y="1"/>
                    <a:pt x="203" y="1"/>
                    <a:pt x="203" y="1"/>
                  </a:cubicBezTo>
                  <a:cubicBezTo>
                    <a:pt x="203" y="1"/>
                    <a:pt x="203" y="1"/>
                    <a:pt x="204" y="1"/>
                  </a:cubicBezTo>
                  <a:cubicBezTo>
                    <a:pt x="204" y="1"/>
                    <a:pt x="204" y="0"/>
                    <a:pt x="204" y="0"/>
                  </a:cubicBezTo>
                  <a:cubicBezTo>
                    <a:pt x="205" y="1"/>
                    <a:pt x="205" y="1"/>
                    <a:pt x="205" y="1"/>
                  </a:cubicBezTo>
                  <a:cubicBezTo>
                    <a:pt x="205" y="1"/>
                    <a:pt x="206" y="1"/>
                    <a:pt x="206" y="1"/>
                  </a:cubicBezTo>
                  <a:cubicBezTo>
                    <a:pt x="206" y="1"/>
                    <a:pt x="206" y="1"/>
                    <a:pt x="206" y="1"/>
                  </a:cubicBezTo>
                  <a:cubicBezTo>
                    <a:pt x="207" y="0"/>
                    <a:pt x="207" y="0"/>
                    <a:pt x="208" y="0"/>
                  </a:cubicBezTo>
                  <a:cubicBezTo>
                    <a:pt x="208" y="0"/>
                    <a:pt x="208" y="0"/>
                    <a:pt x="208" y="1"/>
                  </a:cubicBezTo>
                  <a:cubicBezTo>
                    <a:pt x="208" y="1"/>
                    <a:pt x="209" y="2"/>
                    <a:pt x="209" y="2"/>
                  </a:cubicBezTo>
                  <a:cubicBezTo>
                    <a:pt x="208" y="2"/>
                    <a:pt x="208" y="2"/>
                    <a:pt x="208" y="2"/>
                  </a:cubicBezTo>
                  <a:cubicBezTo>
                    <a:pt x="208" y="2"/>
                    <a:pt x="208" y="2"/>
                    <a:pt x="208" y="2"/>
                  </a:cubicBezTo>
                  <a:cubicBezTo>
                    <a:pt x="208" y="2"/>
                    <a:pt x="208" y="2"/>
                    <a:pt x="208" y="2"/>
                  </a:cubicBezTo>
                  <a:cubicBezTo>
                    <a:pt x="208" y="2"/>
                    <a:pt x="208" y="2"/>
                    <a:pt x="208" y="2"/>
                  </a:cubicBezTo>
                  <a:cubicBezTo>
                    <a:pt x="208" y="2"/>
                    <a:pt x="208" y="2"/>
                    <a:pt x="208" y="2"/>
                  </a:cubicBezTo>
                  <a:cubicBezTo>
                    <a:pt x="208" y="2"/>
                    <a:pt x="209" y="2"/>
                    <a:pt x="209" y="2"/>
                  </a:cubicBezTo>
                  <a:cubicBezTo>
                    <a:pt x="209" y="2"/>
                    <a:pt x="209" y="3"/>
                    <a:pt x="209" y="3"/>
                  </a:cubicBezTo>
                  <a:cubicBezTo>
                    <a:pt x="209" y="3"/>
                    <a:pt x="209" y="3"/>
                    <a:pt x="209" y="3"/>
                  </a:cubicBezTo>
                  <a:cubicBezTo>
                    <a:pt x="210" y="3"/>
                    <a:pt x="210" y="3"/>
                    <a:pt x="210" y="2"/>
                  </a:cubicBezTo>
                  <a:cubicBezTo>
                    <a:pt x="210" y="2"/>
                    <a:pt x="211" y="2"/>
                    <a:pt x="211" y="2"/>
                  </a:cubicBezTo>
                  <a:cubicBezTo>
                    <a:pt x="211" y="2"/>
                    <a:pt x="211" y="2"/>
                    <a:pt x="211" y="2"/>
                  </a:cubicBezTo>
                  <a:cubicBezTo>
                    <a:pt x="211" y="2"/>
                    <a:pt x="211" y="2"/>
                    <a:pt x="211" y="2"/>
                  </a:cubicBezTo>
                  <a:cubicBezTo>
                    <a:pt x="211" y="2"/>
                    <a:pt x="211" y="2"/>
                    <a:pt x="211" y="2"/>
                  </a:cubicBezTo>
                  <a:cubicBezTo>
                    <a:pt x="211" y="1"/>
                    <a:pt x="211" y="1"/>
                    <a:pt x="210" y="1"/>
                  </a:cubicBezTo>
                  <a:cubicBezTo>
                    <a:pt x="210" y="1"/>
                    <a:pt x="210" y="1"/>
                    <a:pt x="209" y="1"/>
                  </a:cubicBezTo>
                  <a:cubicBezTo>
                    <a:pt x="209" y="1"/>
                    <a:pt x="209" y="1"/>
                    <a:pt x="209" y="1"/>
                  </a:cubicBezTo>
                  <a:cubicBezTo>
                    <a:pt x="209" y="1"/>
                    <a:pt x="209" y="1"/>
                    <a:pt x="209" y="1"/>
                  </a:cubicBezTo>
                  <a:cubicBezTo>
                    <a:pt x="209" y="1"/>
                    <a:pt x="210" y="0"/>
                    <a:pt x="210" y="0"/>
                  </a:cubicBezTo>
                  <a:cubicBezTo>
                    <a:pt x="211" y="0"/>
                    <a:pt x="211" y="0"/>
                    <a:pt x="212" y="0"/>
                  </a:cubicBezTo>
                  <a:cubicBezTo>
                    <a:pt x="212" y="0"/>
                    <a:pt x="213" y="0"/>
                    <a:pt x="213" y="0"/>
                  </a:cubicBezTo>
                  <a:cubicBezTo>
                    <a:pt x="213" y="0"/>
                    <a:pt x="213" y="1"/>
                    <a:pt x="213" y="1"/>
                  </a:cubicBezTo>
                  <a:cubicBezTo>
                    <a:pt x="213" y="1"/>
                    <a:pt x="213" y="1"/>
                    <a:pt x="213" y="1"/>
                  </a:cubicBezTo>
                  <a:cubicBezTo>
                    <a:pt x="213" y="1"/>
                    <a:pt x="213" y="1"/>
                    <a:pt x="212" y="1"/>
                  </a:cubicBezTo>
                  <a:cubicBezTo>
                    <a:pt x="212" y="2"/>
                    <a:pt x="212" y="2"/>
                    <a:pt x="212" y="2"/>
                  </a:cubicBezTo>
                  <a:cubicBezTo>
                    <a:pt x="212" y="2"/>
                    <a:pt x="212" y="2"/>
                    <a:pt x="213" y="2"/>
                  </a:cubicBezTo>
                  <a:cubicBezTo>
                    <a:pt x="213" y="2"/>
                    <a:pt x="213" y="2"/>
                    <a:pt x="213" y="2"/>
                  </a:cubicBezTo>
                  <a:cubicBezTo>
                    <a:pt x="213" y="2"/>
                    <a:pt x="213" y="2"/>
                    <a:pt x="214" y="2"/>
                  </a:cubicBezTo>
                  <a:cubicBezTo>
                    <a:pt x="214" y="3"/>
                    <a:pt x="214" y="3"/>
                    <a:pt x="214" y="3"/>
                  </a:cubicBezTo>
                  <a:cubicBezTo>
                    <a:pt x="215" y="3"/>
                    <a:pt x="215" y="3"/>
                    <a:pt x="216" y="3"/>
                  </a:cubicBezTo>
                  <a:cubicBezTo>
                    <a:pt x="216" y="3"/>
                    <a:pt x="216" y="3"/>
                    <a:pt x="216" y="3"/>
                  </a:cubicBezTo>
                  <a:cubicBezTo>
                    <a:pt x="216" y="3"/>
                    <a:pt x="217" y="3"/>
                    <a:pt x="217" y="3"/>
                  </a:cubicBezTo>
                  <a:cubicBezTo>
                    <a:pt x="217" y="3"/>
                    <a:pt x="217" y="3"/>
                    <a:pt x="217" y="3"/>
                  </a:cubicBezTo>
                  <a:cubicBezTo>
                    <a:pt x="217" y="3"/>
                    <a:pt x="217" y="4"/>
                    <a:pt x="217" y="4"/>
                  </a:cubicBezTo>
                  <a:cubicBezTo>
                    <a:pt x="218" y="4"/>
                    <a:pt x="218" y="4"/>
                    <a:pt x="218" y="5"/>
                  </a:cubicBezTo>
                  <a:cubicBezTo>
                    <a:pt x="218" y="4"/>
                    <a:pt x="218" y="4"/>
                    <a:pt x="218" y="4"/>
                  </a:cubicBezTo>
                  <a:cubicBezTo>
                    <a:pt x="218" y="4"/>
                    <a:pt x="218" y="5"/>
                    <a:pt x="217" y="4"/>
                  </a:cubicBezTo>
                  <a:cubicBezTo>
                    <a:pt x="217" y="4"/>
                    <a:pt x="217" y="4"/>
                    <a:pt x="217" y="4"/>
                  </a:cubicBezTo>
                  <a:cubicBezTo>
                    <a:pt x="217" y="4"/>
                    <a:pt x="217" y="4"/>
                    <a:pt x="217" y="4"/>
                  </a:cubicBezTo>
                  <a:cubicBezTo>
                    <a:pt x="217" y="5"/>
                    <a:pt x="217" y="5"/>
                    <a:pt x="217" y="5"/>
                  </a:cubicBezTo>
                  <a:cubicBezTo>
                    <a:pt x="217" y="5"/>
                    <a:pt x="217" y="5"/>
                    <a:pt x="217" y="6"/>
                  </a:cubicBezTo>
                  <a:cubicBezTo>
                    <a:pt x="217" y="6"/>
                    <a:pt x="217" y="6"/>
                    <a:pt x="217" y="6"/>
                  </a:cubicBezTo>
                  <a:cubicBezTo>
                    <a:pt x="217" y="7"/>
                    <a:pt x="216" y="7"/>
                    <a:pt x="216" y="7"/>
                  </a:cubicBezTo>
                  <a:cubicBezTo>
                    <a:pt x="216" y="7"/>
                    <a:pt x="216" y="7"/>
                    <a:pt x="215" y="7"/>
                  </a:cubicBezTo>
                  <a:cubicBezTo>
                    <a:pt x="215" y="6"/>
                    <a:pt x="214" y="6"/>
                    <a:pt x="213" y="7"/>
                  </a:cubicBezTo>
                  <a:cubicBezTo>
                    <a:pt x="213" y="7"/>
                    <a:pt x="213" y="7"/>
                    <a:pt x="212" y="7"/>
                  </a:cubicBezTo>
                  <a:cubicBezTo>
                    <a:pt x="212" y="7"/>
                    <a:pt x="211" y="7"/>
                    <a:pt x="211" y="6"/>
                  </a:cubicBezTo>
                  <a:cubicBezTo>
                    <a:pt x="210" y="6"/>
                    <a:pt x="210" y="6"/>
                    <a:pt x="209" y="6"/>
                  </a:cubicBezTo>
                  <a:cubicBezTo>
                    <a:pt x="209" y="6"/>
                    <a:pt x="209" y="6"/>
                    <a:pt x="209" y="6"/>
                  </a:cubicBezTo>
                  <a:cubicBezTo>
                    <a:pt x="209" y="6"/>
                    <a:pt x="208" y="6"/>
                    <a:pt x="208" y="6"/>
                  </a:cubicBezTo>
                  <a:cubicBezTo>
                    <a:pt x="208" y="6"/>
                    <a:pt x="208" y="5"/>
                    <a:pt x="209" y="5"/>
                  </a:cubicBezTo>
                  <a:cubicBezTo>
                    <a:pt x="209" y="5"/>
                    <a:pt x="209" y="5"/>
                    <a:pt x="209" y="4"/>
                  </a:cubicBezTo>
                  <a:cubicBezTo>
                    <a:pt x="210" y="4"/>
                    <a:pt x="209" y="4"/>
                    <a:pt x="209" y="4"/>
                  </a:cubicBezTo>
                  <a:cubicBezTo>
                    <a:pt x="209" y="4"/>
                    <a:pt x="208" y="4"/>
                    <a:pt x="207" y="4"/>
                  </a:cubicBezTo>
                  <a:cubicBezTo>
                    <a:pt x="208" y="4"/>
                    <a:pt x="208" y="4"/>
                    <a:pt x="208" y="5"/>
                  </a:cubicBezTo>
                  <a:cubicBezTo>
                    <a:pt x="208" y="5"/>
                    <a:pt x="208" y="5"/>
                    <a:pt x="208" y="5"/>
                  </a:cubicBezTo>
                  <a:cubicBezTo>
                    <a:pt x="208" y="5"/>
                    <a:pt x="208" y="5"/>
                    <a:pt x="208" y="5"/>
                  </a:cubicBezTo>
                  <a:cubicBezTo>
                    <a:pt x="208" y="5"/>
                    <a:pt x="208" y="6"/>
                    <a:pt x="208" y="6"/>
                  </a:cubicBezTo>
                  <a:cubicBezTo>
                    <a:pt x="207" y="6"/>
                    <a:pt x="206" y="6"/>
                    <a:pt x="206" y="6"/>
                  </a:cubicBezTo>
                  <a:cubicBezTo>
                    <a:pt x="206" y="5"/>
                    <a:pt x="206" y="5"/>
                    <a:pt x="205" y="5"/>
                  </a:cubicBezTo>
                  <a:cubicBezTo>
                    <a:pt x="205" y="5"/>
                    <a:pt x="205" y="5"/>
                    <a:pt x="205" y="5"/>
                  </a:cubicBezTo>
                  <a:cubicBezTo>
                    <a:pt x="205" y="6"/>
                    <a:pt x="205" y="6"/>
                    <a:pt x="205" y="6"/>
                  </a:cubicBezTo>
                  <a:cubicBezTo>
                    <a:pt x="204" y="5"/>
                    <a:pt x="204" y="5"/>
                    <a:pt x="204" y="5"/>
                  </a:cubicBezTo>
                  <a:cubicBezTo>
                    <a:pt x="203" y="5"/>
                    <a:pt x="203" y="5"/>
                    <a:pt x="203" y="5"/>
                  </a:cubicBezTo>
                  <a:cubicBezTo>
                    <a:pt x="203" y="5"/>
                    <a:pt x="203" y="5"/>
                    <a:pt x="203" y="5"/>
                  </a:cubicBezTo>
                  <a:cubicBezTo>
                    <a:pt x="203" y="5"/>
                    <a:pt x="203" y="5"/>
                    <a:pt x="203" y="5"/>
                  </a:cubicBezTo>
                  <a:cubicBezTo>
                    <a:pt x="203" y="5"/>
                    <a:pt x="203" y="5"/>
                    <a:pt x="203" y="5"/>
                  </a:cubicBezTo>
                  <a:cubicBezTo>
                    <a:pt x="203" y="5"/>
                    <a:pt x="203" y="5"/>
                    <a:pt x="203" y="5"/>
                  </a:cubicBezTo>
                  <a:cubicBezTo>
                    <a:pt x="203" y="6"/>
                    <a:pt x="203" y="6"/>
                    <a:pt x="203" y="7"/>
                  </a:cubicBezTo>
                  <a:cubicBezTo>
                    <a:pt x="203" y="7"/>
                    <a:pt x="203" y="7"/>
                    <a:pt x="203" y="7"/>
                  </a:cubicBezTo>
                  <a:cubicBezTo>
                    <a:pt x="202" y="6"/>
                    <a:pt x="202" y="7"/>
                    <a:pt x="201" y="7"/>
                  </a:cubicBezTo>
                  <a:cubicBezTo>
                    <a:pt x="200" y="7"/>
                    <a:pt x="200" y="7"/>
                    <a:pt x="200" y="6"/>
                  </a:cubicBezTo>
                  <a:cubicBezTo>
                    <a:pt x="200" y="6"/>
                    <a:pt x="199" y="6"/>
                    <a:pt x="199" y="6"/>
                  </a:cubicBezTo>
                  <a:cubicBezTo>
                    <a:pt x="199" y="6"/>
                    <a:pt x="199" y="6"/>
                    <a:pt x="199" y="6"/>
                  </a:cubicBezTo>
                  <a:cubicBezTo>
                    <a:pt x="198" y="6"/>
                    <a:pt x="198" y="7"/>
                    <a:pt x="198" y="6"/>
                  </a:cubicBezTo>
                  <a:cubicBezTo>
                    <a:pt x="197" y="6"/>
                    <a:pt x="197" y="6"/>
                    <a:pt x="196" y="5"/>
                  </a:cubicBezTo>
                  <a:cubicBezTo>
                    <a:pt x="196" y="5"/>
                    <a:pt x="196" y="5"/>
                    <a:pt x="196" y="5"/>
                  </a:cubicBezTo>
                  <a:cubicBezTo>
                    <a:pt x="196" y="5"/>
                    <a:pt x="196" y="5"/>
                    <a:pt x="196" y="5"/>
                  </a:cubicBezTo>
                  <a:cubicBezTo>
                    <a:pt x="195" y="5"/>
                    <a:pt x="195" y="5"/>
                    <a:pt x="195" y="5"/>
                  </a:cubicBezTo>
                  <a:cubicBezTo>
                    <a:pt x="194" y="4"/>
                    <a:pt x="194" y="4"/>
                    <a:pt x="194" y="4"/>
                  </a:cubicBezTo>
                  <a:cubicBezTo>
                    <a:pt x="194" y="4"/>
                    <a:pt x="194" y="3"/>
                    <a:pt x="194" y="3"/>
                  </a:cubicBezTo>
                  <a:cubicBezTo>
                    <a:pt x="194" y="3"/>
                    <a:pt x="193" y="3"/>
                    <a:pt x="193" y="3"/>
                  </a:cubicBezTo>
                  <a:cubicBezTo>
                    <a:pt x="193" y="4"/>
                    <a:pt x="193" y="4"/>
                    <a:pt x="193" y="4"/>
                  </a:cubicBezTo>
                  <a:cubicBezTo>
                    <a:pt x="192" y="4"/>
                    <a:pt x="192" y="5"/>
                    <a:pt x="193" y="5"/>
                  </a:cubicBezTo>
                  <a:cubicBezTo>
                    <a:pt x="193" y="5"/>
                    <a:pt x="193" y="5"/>
                    <a:pt x="193" y="5"/>
                  </a:cubicBezTo>
                  <a:cubicBezTo>
                    <a:pt x="194" y="5"/>
                    <a:pt x="194" y="5"/>
                    <a:pt x="194" y="5"/>
                  </a:cubicBezTo>
                  <a:cubicBezTo>
                    <a:pt x="194" y="5"/>
                    <a:pt x="194" y="5"/>
                    <a:pt x="194" y="5"/>
                  </a:cubicBezTo>
                  <a:cubicBezTo>
                    <a:pt x="194" y="6"/>
                    <a:pt x="194" y="6"/>
                    <a:pt x="193" y="6"/>
                  </a:cubicBezTo>
                  <a:cubicBezTo>
                    <a:pt x="193" y="6"/>
                    <a:pt x="192" y="6"/>
                    <a:pt x="192" y="6"/>
                  </a:cubicBezTo>
                  <a:cubicBezTo>
                    <a:pt x="192" y="6"/>
                    <a:pt x="192" y="6"/>
                    <a:pt x="191" y="5"/>
                  </a:cubicBezTo>
                  <a:cubicBezTo>
                    <a:pt x="191" y="5"/>
                    <a:pt x="191" y="5"/>
                    <a:pt x="191" y="5"/>
                  </a:cubicBezTo>
                  <a:cubicBezTo>
                    <a:pt x="191" y="5"/>
                    <a:pt x="191" y="5"/>
                    <a:pt x="191" y="5"/>
                  </a:cubicBezTo>
                  <a:cubicBezTo>
                    <a:pt x="191" y="6"/>
                    <a:pt x="191" y="6"/>
                    <a:pt x="191" y="5"/>
                  </a:cubicBezTo>
                  <a:cubicBezTo>
                    <a:pt x="191" y="5"/>
                    <a:pt x="191" y="6"/>
                    <a:pt x="191" y="6"/>
                  </a:cubicBezTo>
                  <a:cubicBezTo>
                    <a:pt x="191" y="6"/>
                    <a:pt x="190" y="6"/>
                    <a:pt x="190" y="6"/>
                  </a:cubicBezTo>
                  <a:cubicBezTo>
                    <a:pt x="190" y="6"/>
                    <a:pt x="189" y="5"/>
                    <a:pt x="189" y="6"/>
                  </a:cubicBezTo>
                  <a:cubicBezTo>
                    <a:pt x="189" y="6"/>
                    <a:pt x="189" y="6"/>
                    <a:pt x="188" y="6"/>
                  </a:cubicBezTo>
                  <a:cubicBezTo>
                    <a:pt x="188" y="6"/>
                    <a:pt x="188" y="6"/>
                    <a:pt x="188" y="6"/>
                  </a:cubicBezTo>
                  <a:cubicBezTo>
                    <a:pt x="188" y="6"/>
                    <a:pt x="188" y="7"/>
                    <a:pt x="188" y="7"/>
                  </a:cubicBezTo>
                  <a:cubicBezTo>
                    <a:pt x="188" y="7"/>
                    <a:pt x="187" y="7"/>
                    <a:pt x="187" y="7"/>
                  </a:cubicBezTo>
                  <a:cubicBezTo>
                    <a:pt x="187" y="7"/>
                    <a:pt x="186" y="7"/>
                    <a:pt x="186" y="6"/>
                  </a:cubicBezTo>
                  <a:cubicBezTo>
                    <a:pt x="186" y="6"/>
                    <a:pt x="186" y="6"/>
                    <a:pt x="185" y="5"/>
                  </a:cubicBezTo>
                  <a:cubicBezTo>
                    <a:pt x="185" y="5"/>
                    <a:pt x="185" y="5"/>
                    <a:pt x="185" y="6"/>
                  </a:cubicBezTo>
                  <a:cubicBezTo>
                    <a:pt x="185" y="6"/>
                    <a:pt x="185" y="6"/>
                    <a:pt x="185" y="6"/>
                  </a:cubicBezTo>
                  <a:cubicBezTo>
                    <a:pt x="185" y="6"/>
                    <a:pt x="185" y="6"/>
                    <a:pt x="185" y="6"/>
                  </a:cubicBezTo>
                  <a:cubicBezTo>
                    <a:pt x="185" y="6"/>
                    <a:pt x="184" y="6"/>
                    <a:pt x="184" y="5"/>
                  </a:cubicBezTo>
                  <a:cubicBezTo>
                    <a:pt x="184" y="5"/>
                    <a:pt x="184" y="5"/>
                    <a:pt x="184" y="5"/>
                  </a:cubicBezTo>
                  <a:cubicBezTo>
                    <a:pt x="184" y="4"/>
                    <a:pt x="185" y="4"/>
                    <a:pt x="185" y="4"/>
                  </a:cubicBezTo>
                  <a:cubicBezTo>
                    <a:pt x="185" y="4"/>
                    <a:pt x="185" y="4"/>
                    <a:pt x="185" y="4"/>
                  </a:cubicBezTo>
                  <a:cubicBezTo>
                    <a:pt x="185" y="5"/>
                    <a:pt x="186" y="4"/>
                    <a:pt x="186" y="4"/>
                  </a:cubicBezTo>
                  <a:cubicBezTo>
                    <a:pt x="186" y="4"/>
                    <a:pt x="186" y="4"/>
                    <a:pt x="186" y="3"/>
                  </a:cubicBezTo>
                  <a:cubicBezTo>
                    <a:pt x="186" y="3"/>
                    <a:pt x="185" y="3"/>
                    <a:pt x="185" y="3"/>
                  </a:cubicBezTo>
                  <a:cubicBezTo>
                    <a:pt x="185" y="2"/>
                    <a:pt x="185" y="2"/>
                    <a:pt x="184" y="2"/>
                  </a:cubicBezTo>
                  <a:cubicBezTo>
                    <a:pt x="184" y="2"/>
                    <a:pt x="184" y="2"/>
                    <a:pt x="184" y="2"/>
                  </a:cubicBezTo>
                  <a:cubicBezTo>
                    <a:pt x="184" y="2"/>
                    <a:pt x="183" y="3"/>
                    <a:pt x="183" y="3"/>
                  </a:cubicBezTo>
                  <a:cubicBezTo>
                    <a:pt x="183" y="3"/>
                    <a:pt x="184" y="3"/>
                    <a:pt x="184" y="3"/>
                  </a:cubicBezTo>
                  <a:cubicBezTo>
                    <a:pt x="184" y="3"/>
                    <a:pt x="184" y="3"/>
                    <a:pt x="184" y="3"/>
                  </a:cubicBezTo>
                  <a:cubicBezTo>
                    <a:pt x="185" y="3"/>
                    <a:pt x="185" y="3"/>
                    <a:pt x="185" y="3"/>
                  </a:cubicBezTo>
                  <a:cubicBezTo>
                    <a:pt x="185" y="3"/>
                    <a:pt x="185" y="3"/>
                    <a:pt x="185" y="4"/>
                  </a:cubicBezTo>
                  <a:cubicBezTo>
                    <a:pt x="184" y="4"/>
                    <a:pt x="184" y="4"/>
                    <a:pt x="184" y="4"/>
                  </a:cubicBezTo>
                  <a:cubicBezTo>
                    <a:pt x="183" y="4"/>
                    <a:pt x="183" y="5"/>
                    <a:pt x="184" y="5"/>
                  </a:cubicBezTo>
                  <a:cubicBezTo>
                    <a:pt x="184" y="6"/>
                    <a:pt x="184" y="5"/>
                    <a:pt x="184" y="5"/>
                  </a:cubicBezTo>
                  <a:cubicBezTo>
                    <a:pt x="184" y="6"/>
                    <a:pt x="184" y="6"/>
                    <a:pt x="184" y="6"/>
                  </a:cubicBezTo>
                  <a:cubicBezTo>
                    <a:pt x="184" y="6"/>
                    <a:pt x="184" y="6"/>
                    <a:pt x="184" y="6"/>
                  </a:cubicBezTo>
                  <a:cubicBezTo>
                    <a:pt x="183" y="6"/>
                    <a:pt x="183" y="7"/>
                    <a:pt x="182" y="7"/>
                  </a:cubicBezTo>
                  <a:cubicBezTo>
                    <a:pt x="182" y="7"/>
                    <a:pt x="182" y="7"/>
                    <a:pt x="182" y="7"/>
                  </a:cubicBezTo>
                  <a:cubicBezTo>
                    <a:pt x="181" y="7"/>
                    <a:pt x="181" y="7"/>
                    <a:pt x="181" y="7"/>
                  </a:cubicBezTo>
                  <a:cubicBezTo>
                    <a:pt x="180" y="7"/>
                    <a:pt x="180" y="7"/>
                    <a:pt x="180" y="7"/>
                  </a:cubicBezTo>
                  <a:cubicBezTo>
                    <a:pt x="179" y="7"/>
                    <a:pt x="179" y="7"/>
                    <a:pt x="179" y="7"/>
                  </a:cubicBezTo>
                  <a:cubicBezTo>
                    <a:pt x="179" y="7"/>
                    <a:pt x="179" y="7"/>
                    <a:pt x="179" y="7"/>
                  </a:cubicBezTo>
                  <a:cubicBezTo>
                    <a:pt x="178" y="7"/>
                    <a:pt x="178" y="7"/>
                    <a:pt x="178" y="7"/>
                  </a:cubicBezTo>
                  <a:cubicBezTo>
                    <a:pt x="178" y="6"/>
                    <a:pt x="178" y="6"/>
                    <a:pt x="178" y="6"/>
                  </a:cubicBezTo>
                  <a:cubicBezTo>
                    <a:pt x="178" y="6"/>
                    <a:pt x="177" y="6"/>
                    <a:pt x="177" y="6"/>
                  </a:cubicBezTo>
                  <a:cubicBezTo>
                    <a:pt x="177" y="6"/>
                    <a:pt x="178" y="6"/>
                    <a:pt x="178" y="6"/>
                  </a:cubicBezTo>
                  <a:cubicBezTo>
                    <a:pt x="178" y="6"/>
                    <a:pt x="178" y="6"/>
                    <a:pt x="178" y="6"/>
                  </a:cubicBezTo>
                  <a:cubicBezTo>
                    <a:pt x="177" y="7"/>
                    <a:pt x="176" y="7"/>
                    <a:pt x="175" y="7"/>
                  </a:cubicBezTo>
                  <a:cubicBezTo>
                    <a:pt x="175" y="7"/>
                    <a:pt x="174" y="7"/>
                    <a:pt x="174" y="6"/>
                  </a:cubicBezTo>
                  <a:cubicBezTo>
                    <a:pt x="174" y="6"/>
                    <a:pt x="174" y="6"/>
                    <a:pt x="174" y="6"/>
                  </a:cubicBezTo>
                  <a:cubicBezTo>
                    <a:pt x="174" y="6"/>
                    <a:pt x="174" y="6"/>
                    <a:pt x="174" y="6"/>
                  </a:cubicBezTo>
                  <a:cubicBezTo>
                    <a:pt x="174" y="6"/>
                    <a:pt x="174" y="7"/>
                    <a:pt x="174" y="7"/>
                  </a:cubicBezTo>
                  <a:cubicBezTo>
                    <a:pt x="173" y="7"/>
                    <a:pt x="172" y="6"/>
                    <a:pt x="171" y="7"/>
                  </a:cubicBezTo>
                  <a:cubicBezTo>
                    <a:pt x="171" y="7"/>
                    <a:pt x="171" y="6"/>
                    <a:pt x="170" y="6"/>
                  </a:cubicBezTo>
                  <a:cubicBezTo>
                    <a:pt x="170" y="6"/>
                    <a:pt x="169" y="6"/>
                    <a:pt x="169" y="6"/>
                  </a:cubicBezTo>
                  <a:cubicBezTo>
                    <a:pt x="169" y="6"/>
                    <a:pt x="169" y="6"/>
                    <a:pt x="169" y="6"/>
                  </a:cubicBezTo>
                  <a:cubicBezTo>
                    <a:pt x="169" y="6"/>
                    <a:pt x="168" y="6"/>
                    <a:pt x="168" y="6"/>
                  </a:cubicBezTo>
                  <a:cubicBezTo>
                    <a:pt x="168" y="7"/>
                    <a:pt x="168" y="7"/>
                    <a:pt x="168" y="6"/>
                  </a:cubicBezTo>
                  <a:cubicBezTo>
                    <a:pt x="167" y="6"/>
                    <a:pt x="167" y="5"/>
                    <a:pt x="166" y="5"/>
                  </a:cubicBezTo>
                  <a:cubicBezTo>
                    <a:pt x="166" y="5"/>
                    <a:pt x="166" y="5"/>
                    <a:pt x="166" y="5"/>
                  </a:cubicBezTo>
                  <a:cubicBezTo>
                    <a:pt x="166" y="5"/>
                    <a:pt x="166" y="6"/>
                    <a:pt x="166" y="6"/>
                  </a:cubicBezTo>
                  <a:cubicBezTo>
                    <a:pt x="166" y="6"/>
                    <a:pt x="166" y="6"/>
                    <a:pt x="166" y="6"/>
                  </a:cubicBezTo>
                  <a:cubicBezTo>
                    <a:pt x="166" y="6"/>
                    <a:pt x="166" y="7"/>
                    <a:pt x="166" y="7"/>
                  </a:cubicBezTo>
                  <a:cubicBezTo>
                    <a:pt x="166" y="7"/>
                    <a:pt x="166" y="7"/>
                    <a:pt x="165" y="7"/>
                  </a:cubicBezTo>
                  <a:cubicBezTo>
                    <a:pt x="165" y="7"/>
                    <a:pt x="164" y="7"/>
                    <a:pt x="164" y="6"/>
                  </a:cubicBezTo>
                  <a:cubicBezTo>
                    <a:pt x="164" y="6"/>
                    <a:pt x="164" y="6"/>
                    <a:pt x="165" y="6"/>
                  </a:cubicBezTo>
                  <a:cubicBezTo>
                    <a:pt x="165" y="6"/>
                    <a:pt x="165" y="6"/>
                    <a:pt x="166" y="6"/>
                  </a:cubicBezTo>
                  <a:cubicBezTo>
                    <a:pt x="165" y="6"/>
                    <a:pt x="165" y="6"/>
                    <a:pt x="165" y="6"/>
                  </a:cubicBezTo>
                  <a:cubicBezTo>
                    <a:pt x="165" y="6"/>
                    <a:pt x="165" y="5"/>
                    <a:pt x="165" y="5"/>
                  </a:cubicBezTo>
                  <a:cubicBezTo>
                    <a:pt x="164" y="5"/>
                    <a:pt x="163" y="5"/>
                    <a:pt x="163" y="4"/>
                  </a:cubicBezTo>
                  <a:cubicBezTo>
                    <a:pt x="163" y="4"/>
                    <a:pt x="163" y="4"/>
                    <a:pt x="163" y="4"/>
                  </a:cubicBezTo>
                  <a:cubicBezTo>
                    <a:pt x="162" y="4"/>
                    <a:pt x="162" y="4"/>
                    <a:pt x="162" y="4"/>
                  </a:cubicBezTo>
                  <a:cubicBezTo>
                    <a:pt x="162" y="4"/>
                    <a:pt x="162" y="5"/>
                    <a:pt x="162" y="5"/>
                  </a:cubicBezTo>
                  <a:cubicBezTo>
                    <a:pt x="162" y="5"/>
                    <a:pt x="163" y="5"/>
                    <a:pt x="163" y="5"/>
                  </a:cubicBezTo>
                  <a:cubicBezTo>
                    <a:pt x="163" y="6"/>
                    <a:pt x="163" y="6"/>
                    <a:pt x="163" y="6"/>
                  </a:cubicBezTo>
                  <a:cubicBezTo>
                    <a:pt x="163" y="6"/>
                    <a:pt x="162" y="6"/>
                    <a:pt x="162" y="7"/>
                  </a:cubicBezTo>
                  <a:cubicBezTo>
                    <a:pt x="162" y="7"/>
                    <a:pt x="162" y="7"/>
                    <a:pt x="162" y="7"/>
                  </a:cubicBezTo>
                  <a:cubicBezTo>
                    <a:pt x="161" y="7"/>
                    <a:pt x="161" y="7"/>
                    <a:pt x="160" y="7"/>
                  </a:cubicBezTo>
                  <a:cubicBezTo>
                    <a:pt x="159" y="7"/>
                    <a:pt x="159" y="7"/>
                    <a:pt x="158" y="7"/>
                  </a:cubicBezTo>
                  <a:cubicBezTo>
                    <a:pt x="158" y="6"/>
                    <a:pt x="157" y="7"/>
                    <a:pt x="157" y="7"/>
                  </a:cubicBezTo>
                  <a:cubicBezTo>
                    <a:pt x="157" y="7"/>
                    <a:pt x="157" y="7"/>
                    <a:pt x="157" y="7"/>
                  </a:cubicBezTo>
                  <a:cubicBezTo>
                    <a:pt x="157" y="7"/>
                    <a:pt x="156" y="6"/>
                    <a:pt x="156" y="7"/>
                  </a:cubicBezTo>
                  <a:cubicBezTo>
                    <a:pt x="156" y="7"/>
                    <a:pt x="156" y="7"/>
                    <a:pt x="155" y="7"/>
                  </a:cubicBezTo>
                  <a:cubicBezTo>
                    <a:pt x="155" y="7"/>
                    <a:pt x="155" y="7"/>
                    <a:pt x="155" y="6"/>
                  </a:cubicBezTo>
                  <a:cubicBezTo>
                    <a:pt x="154" y="6"/>
                    <a:pt x="154" y="6"/>
                    <a:pt x="154" y="7"/>
                  </a:cubicBezTo>
                  <a:cubicBezTo>
                    <a:pt x="154" y="7"/>
                    <a:pt x="154" y="7"/>
                    <a:pt x="153" y="7"/>
                  </a:cubicBezTo>
                  <a:cubicBezTo>
                    <a:pt x="153" y="7"/>
                    <a:pt x="152" y="7"/>
                    <a:pt x="151" y="6"/>
                  </a:cubicBezTo>
                  <a:cubicBezTo>
                    <a:pt x="151" y="6"/>
                    <a:pt x="151" y="6"/>
                    <a:pt x="151" y="6"/>
                  </a:cubicBezTo>
                  <a:cubicBezTo>
                    <a:pt x="150" y="6"/>
                    <a:pt x="149" y="6"/>
                    <a:pt x="149" y="6"/>
                  </a:cubicBezTo>
                  <a:cubicBezTo>
                    <a:pt x="148" y="6"/>
                    <a:pt x="148" y="6"/>
                    <a:pt x="148" y="6"/>
                  </a:cubicBezTo>
                  <a:cubicBezTo>
                    <a:pt x="148" y="6"/>
                    <a:pt x="148" y="6"/>
                    <a:pt x="148" y="7"/>
                  </a:cubicBezTo>
                  <a:cubicBezTo>
                    <a:pt x="147" y="7"/>
                    <a:pt x="147" y="7"/>
                    <a:pt x="146" y="7"/>
                  </a:cubicBezTo>
                  <a:cubicBezTo>
                    <a:pt x="146" y="7"/>
                    <a:pt x="145" y="7"/>
                    <a:pt x="145" y="7"/>
                  </a:cubicBezTo>
                  <a:cubicBezTo>
                    <a:pt x="145" y="7"/>
                    <a:pt x="144" y="7"/>
                    <a:pt x="144" y="6"/>
                  </a:cubicBezTo>
                  <a:cubicBezTo>
                    <a:pt x="144" y="6"/>
                    <a:pt x="143" y="6"/>
                    <a:pt x="143" y="6"/>
                  </a:cubicBezTo>
                  <a:cubicBezTo>
                    <a:pt x="143" y="6"/>
                    <a:pt x="143" y="6"/>
                    <a:pt x="143" y="6"/>
                  </a:cubicBezTo>
                  <a:cubicBezTo>
                    <a:pt x="143" y="6"/>
                    <a:pt x="143" y="5"/>
                    <a:pt x="143" y="5"/>
                  </a:cubicBezTo>
                  <a:cubicBezTo>
                    <a:pt x="142" y="5"/>
                    <a:pt x="142" y="5"/>
                    <a:pt x="142" y="5"/>
                  </a:cubicBezTo>
                  <a:cubicBezTo>
                    <a:pt x="142" y="5"/>
                    <a:pt x="142" y="5"/>
                    <a:pt x="142" y="5"/>
                  </a:cubicBezTo>
                  <a:cubicBezTo>
                    <a:pt x="142" y="5"/>
                    <a:pt x="142" y="6"/>
                    <a:pt x="142" y="6"/>
                  </a:cubicBezTo>
                  <a:cubicBezTo>
                    <a:pt x="142" y="6"/>
                    <a:pt x="143" y="6"/>
                    <a:pt x="143" y="6"/>
                  </a:cubicBezTo>
                  <a:cubicBezTo>
                    <a:pt x="143" y="6"/>
                    <a:pt x="142" y="6"/>
                    <a:pt x="142" y="6"/>
                  </a:cubicBezTo>
                  <a:cubicBezTo>
                    <a:pt x="142" y="6"/>
                    <a:pt x="141" y="6"/>
                    <a:pt x="141" y="7"/>
                  </a:cubicBezTo>
                  <a:cubicBezTo>
                    <a:pt x="141" y="7"/>
                    <a:pt x="140" y="7"/>
                    <a:pt x="140" y="7"/>
                  </a:cubicBezTo>
                  <a:cubicBezTo>
                    <a:pt x="139" y="7"/>
                    <a:pt x="139" y="6"/>
                    <a:pt x="138" y="7"/>
                  </a:cubicBezTo>
                  <a:cubicBezTo>
                    <a:pt x="138" y="7"/>
                    <a:pt x="138" y="7"/>
                    <a:pt x="137" y="7"/>
                  </a:cubicBezTo>
                  <a:cubicBezTo>
                    <a:pt x="137" y="7"/>
                    <a:pt x="136" y="7"/>
                    <a:pt x="136" y="7"/>
                  </a:cubicBezTo>
                  <a:cubicBezTo>
                    <a:pt x="136" y="7"/>
                    <a:pt x="135" y="7"/>
                    <a:pt x="135" y="7"/>
                  </a:cubicBezTo>
                  <a:cubicBezTo>
                    <a:pt x="134" y="7"/>
                    <a:pt x="134" y="7"/>
                    <a:pt x="133" y="6"/>
                  </a:cubicBezTo>
                  <a:cubicBezTo>
                    <a:pt x="132" y="6"/>
                    <a:pt x="132" y="6"/>
                    <a:pt x="132" y="6"/>
                  </a:cubicBezTo>
                  <a:cubicBezTo>
                    <a:pt x="131" y="6"/>
                    <a:pt x="131" y="6"/>
                    <a:pt x="131" y="6"/>
                  </a:cubicBezTo>
                  <a:cubicBezTo>
                    <a:pt x="130" y="7"/>
                    <a:pt x="130" y="6"/>
                    <a:pt x="129" y="7"/>
                  </a:cubicBezTo>
                  <a:cubicBezTo>
                    <a:pt x="128" y="7"/>
                    <a:pt x="128" y="7"/>
                    <a:pt x="127" y="7"/>
                  </a:cubicBezTo>
                  <a:cubicBezTo>
                    <a:pt x="127" y="6"/>
                    <a:pt x="127" y="6"/>
                    <a:pt x="126" y="6"/>
                  </a:cubicBezTo>
                  <a:cubicBezTo>
                    <a:pt x="126" y="7"/>
                    <a:pt x="126" y="7"/>
                    <a:pt x="125" y="7"/>
                  </a:cubicBezTo>
                  <a:cubicBezTo>
                    <a:pt x="125" y="7"/>
                    <a:pt x="124" y="7"/>
                    <a:pt x="123" y="7"/>
                  </a:cubicBezTo>
                  <a:cubicBezTo>
                    <a:pt x="123" y="7"/>
                    <a:pt x="123" y="7"/>
                    <a:pt x="123" y="7"/>
                  </a:cubicBezTo>
                  <a:cubicBezTo>
                    <a:pt x="123" y="7"/>
                    <a:pt x="122" y="7"/>
                    <a:pt x="122" y="6"/>
                  </a:cubicBezTo>
                  <a:cubicBezTo>
                    <a:pt x="122" y="7"/>
                    <a:pt x="122" y="7"/>
                    <a:pt x="122" y="7"/>
                  </a:cubicBezTo>
                  <a:cubicBezTo>
                    <a:pt x="122" y="7"/>
                    <a:pt x="121" y="7"/>
                    <a:pt x="121" y="7"/>
                  </a:cubicBezTo>
                  <a:cubicBezTo>
                    <a:pt x="121" y="7"/>
                    <a:pt x="120" y="7"/>
                    <a:pt x="120" y="7"/>
                  </a:cubicBezTo>
                  <a:cubicBezTo>
                    <a:pt x="120" y="7"/>
                    <a:pt x="119" y="7"/>
                    <a:pt x="119" y="7"/>
                  </a:cubicBezTo>
                  <a:cubicBezTo>
                    <a:pt x="119" y="7"/>
                    <a:pt x="119" y="7"/>
                    <a:pt x="119" y="7"/>
                  </a:cubicBezTo>
                  <a:cubicBezTo>
                    <a:pt x="119" y="7"/>
                    <a:pt x="119" y="7"/>
                    <a:pt x="119" y="6"/>
                  </a:cubicBezTo>
                  <a:cubicBezTo>
                    <a:pt x="119" y="6"/>
                    <a:pt x="119" y="6"/>
                    <a:pt x="119" y="6"/>
                  </a:cubicBezTo>
                  <a:cubicBezTo>
                    <a:pt x="119" y="6"/>
                    <a:pt x="120" y="6"/>
                    <a:pt x="120" y="6"/>
                  </a:cubicBezTo>
                  <a:cubicBezTo>
                    <a:pt x="120" y="6"/>
                    <a:pt x="120" y="6"/>
                    <a:pt x="121" y="6"/>
                  </a:cubicBezTo>
                  <a:cubicBezTo>
                    <a:pt x="121" y="6"/>
                    <a:pt x="121" y="6"/>
                    <a:pt x="121" y="6"/>
                  </a:cubicBezTo>
                  <a:cubicBezTo>
                    <a:pt x="122" y="6"/>
                    <a:pt x="122" y="6"/>
                    <a:pt x="122" y="5"/>
                  </a:cubicBezTo>
                  <a:cubicBezTo>
                    <a:pt x="122" y="5"/>
                    <a:pt x="122" y="5"/>
                    <a:pt x="122" y="4"/>
                  </a:cubicBezTo>
                  <a:cubicBezTo>
                    <a:pt x="122" y="4"/>
                    <a:pt x="121" y="4"/>
                    <a:pt x="121" y="4"/>
                  </a:cubicBezTo>
                  <a:cubicBezTo>
                    <a:pt x="121" y="4"/>
                    <a:pt x="121" y="5"/>
                    <a:pt x="121" y="5"/>
                  </a:cubicBezTo>
                  <a:cubicBezTo>
                    <a:pt x="121" y="5"/>
                    <a:pt x="120" y="5"/>
                    <a:pt x="120" y="5"/>
                  </a:cubicBezTo>
                  <a:cubicBezTo>
                    <a:pt x="120" y="5"/>
                    <a:pt x="120" y="4"/>
                    <a:pt x="120" y="4"/>
                  </a:cubicBezTo>
                  <a:cubicBezTo>
                    <a:pt x="120" y="4"/>
                    <a:pt x="120" y="4"/>
                    <a:pt x="120" y="4"/>
                  </a:cubicBezTo>
                  <a:cubicBezTo>
                    <a:pt x="119" y="4"/>
                    <a:pt x="119" y="4"/>
                    <a:pt x="118" y="4"/>
                  </a:cubicBezTo>
                  <a:cubicBezTo>
                    <a:pt x="118" y="4"/>
                    <a:pt x="118" y="4"/>
                    <a:pt x="118" y="4"/>
                  </a:cubicBezTo>
                  <a:cubicBezTo>
                    <a:pt x="118" y="4"/>
                    <a:pt x="118" y="4"/>
                    <a:pt x="118" y="4"/>
                  </a:cubicBezTo>
                  <a:cubicBezTo>
                    <a:pt x="118" y="4"/>
                    <a:pt x="118" y="4"/>
                    <a:pt x="118" y="4"/>
                  </a:cubicBezTo>
                  <a:cubicBezTo>
                    <a:pt x="119" y="4"/>
                    <a:pt x="119" y="5"/>
                    <a:pt x="119" y="5"/>
                  </a:cubicBezTo>
                  <a:cubicBezTo>
                    <a:pt x="119" y="5"/>
                    <a:pt x="119" y="5"/>
                    <a:pt x="119" y="5"/>
                  </a:cubicBezTo>
                  <a:cubicBezTo>
                    <a:pt x="119" y="5"/>
                    <a:pt x="118" y="5"/>
                    <a:pt x="118" y="5"/>
                  </a:cubicBezTo>
                  <a:cubicBezTo>
                    <a:pt x="118" y="5"/>
                    <a:pt x="118" y="5"/>
                    <a:pt x="118" y="6"/>
                  </a:cubicBezTo>
                  <a:cubicBezTo>
                    <a:pt x="118" y="6"/>
                    <a:pt x="117" y="6"/>
                    <a:pt x="117" y="6"/>
                  </a:cubicBezTo>
                  <a:cubicBezTo>
                    <a:pt x="117" y="6"/>
                    <a:pt x="116" y="6"/>
                    <a:pt x="116" y="6"/>
                  </a:cubicBezTo>
                  <a:cubicBezTo>
                    <a:pt x="115" y="6"/>
                    <a:pt x="115" y="5"/>
                    <a:pt x="114" y="5"/>
                  </a:cubicBezTo>
                  <a:cubicBezTo>
                    <a:pt x="114" y="5"/>
                    <a:pt x="114" y="5"/>
                    <a:pt x="114" y="5"/>
                  </a:cubicBezTo>
                  <a:cubicBezTo>
                    <a:pt x="113" y="5"/>
                    <a:pt x="113" y="5"/>
                    <a:pt x="113" y="5"/>
                  </a:cubicBezTo>
                  <a:cubicBezTo>
                    <a:pt x="113" y="5"/>
                    <a:pt x="113" y="5"/>
                    <a:pt x="113" y="5"/>
                  </a:cubicBezTo>
                  <a:cubicBezTo>
                    <a:pt x="113" y="6"/>
                    <a:pt x="113" y="6"/>
                    <a:pt x="114" y="6"/>
                  </a:cubicBezTo>
                  <a:cubicBezTo>
                    <a:pt x="114" y="6"/>
                    <a:pt x="114" y="7"/>
                    <a:pt x="114" y="7"/>
                  </a:cubicBezTo>
                  <a:cubicBezTo>
                    <a:pt x="114" y="7"/>
                    <a:pt x="114" y="7"/>
                    <a:pt x="114" y="7"/>
                  </a:cubicBezTo>
                  <a:cubicBezTo>
                    <a:pt x="114" y="7"/>
                    <a:pt x="114" y="7"/>
                    <a:pt x="113" y="7"/>
                  </a:cubicBezTo>
                  <a:cubicBezTo>
                    <a:pt x="113" y="7"/>
                    <a:pt x="112" y="7"/>
                    <a:pt x="111" y="7"/>
                  </a:cubicBezTo>
                  <a:cubicBezTo>
                    <a:pt x="111" y="7"/>
                    <a:pt x="110" y="6"/>
                    <a:pt x="110" y="6"/>
                  </a:cubicBezTo>
                  <a:cubicBezTo>
                    <a:pt x="110" y="6"/>
                    <a:pt x="109" y="6"/>
                    <a:pt x="109" y="7"/>
                  </a:cubicBezTo>
                  <a:cubicBezTo>
                    <a:pt x="108" y="7"/>
                    <a:pt x="108" y="7"/>
                    <a:pt x="108" y="7"/>
                  </a:cubicBezTo>
                  <a:cubicBezTo>
                    <a:pt x="107" y="7"/>
                    <a:pt x="106" y="7"/>
                    <a:pt x="106" y="6"/>
                  </a:cubicBezTo>
                  <a:cubicBezTo>
                    <a:pt x="106" y="6"/>
                    <a:pt x="105" y="6"/>
                    <a:pt x="105" y="6"/>
                  </a:cubicBezTo>
                  <a:cubicBezTo>
                    <a:pt x="105" y="6"/>
                    <a:pt x="104" y="6"/>
                    <a:pt x="103" y="6"/>
                  </a:cubicBezTo>
                  <a:cubicBezTo>
                    <a:pt x="103" y="6"/>
                    <a:pt x="103" y="6"/>
                    <a:pt x="103" y="6"/>
                  </a:cubicBezTo>
                  <a:cubicBezTo>
                    <a:pt x="104" y="6"/>
                    <a:pt x="103" y="7"/>
                    <a:pt x="103" y="7"/>
                  </a:cubicBezTo>
                  <a:cubicBezTo>
                    <a:pt x="102" y="7"/>
                    <a:pt x="102" y="7"/>
                    <a:pt x="101" y="7"/>
                  </a:cubicBezTo>
                  <a:cubicBezTo>
                    <a:pt x="100" y="7"/>
                    <a:pt x="100" y="7"/>
                    <a:pt x="100" y="7"/>
                  </a:cubicBezTo>
                  <a:cubicBezTo>
                    <a:pt x="99" y="7"/>
                    <a:pt x="99" y="6"/>
                    <a:pt x="98" y="6"/>
                  </a:cubicBezTo>
                  <a:cubicBezTo>
                    <a:pt x="98" y="6"/>
                    <a:pt x="98" y="6"/>
                    <a:pt x="98" y="6"/>
                  </a:cubicBezTo>
                  <a:cubicBezTo>
                    <a:pt x="97" y="6"/>
                    <a:pt x="97" y="6"/>
                    <a:pt x="97" y="6"/>
                  </a:cubicBezTo>
                  <a:cubicBezTo>
                    <a:pt x="97" y="6"/>
                    <a:pt x="97" y="6"/>
                    <a:pt x="97" y="6"/>
                  </a:cubicBezTo>
                  <a:cubicBezTo>
                    <a:pt x="97" y="6"/>
                    <a:pt x="97" y="6"/>
                    <a:pt x="97" y="6"/>
                  </a:cubicBezTo>
                  <a:cubicBezTo>
                    <a:pt x="97" y="6"/>
                    <a:pt x="97" y="6"/>
                    <a:pt x="97" y="6"/>
                  </a:cubicBezTo>
                  <a:cubicBezTo>
                    <a:pt x="97" y="7"/>
                    <a:pt x="96" y="7"/>
                    <a:pt x="95" y="7"/>
                  </a:cubicBezTo>
                  <a:cubicBezTo>
                    <a:pt x="95" y="7"/>
                    <a:pt x="95" y="7"/>
                    <a:pt x="95" y="7"/>
                  </a:cubicBezTo>
                  <a:cubicBezTo>
                    <a:pt x="95" y="6"/>
                    <a:pt x="95" y="6"/>
                    <a:pt x="95" y="6"/>
                  </a:cubicBezTo>
                  <a:cubicBezTo>
                    <a:pt x="95" y="6"/>
                    <a:pt x="95" y="5"/>
                    <a:pt x="95" y="5"/>
                  </a:cubicBezTo>
                  <a:cubicBezTo>
                    <a:pt x="95" y="5"/>
                    <a:pt x="95" y="5"/>
                    <a:pt x="95" y="5"/>
                  </a:cubicBezTo>
                  <a:cubicBezTo>
                    <a:pt x="95" y="5"/>
                    <a:pt x="95" y="5"/>
                    <a:pt x="95" y="5"/>
                  </a:cubicBezTo>
                  <a:cubicBezTo>
                    <a:pt x="95" y="6"/>
                    <a:pt x="94" y="6"/>
                    <a:pt x="94" y="6"/>
                  </a:cubicBezTo>
                  <a:cubicBezTo>
                    <a:pt x="94" y="7"/>
                    <a:pt x="94" y="7"/>
                    <a:pt x="94" y="7"/>
                  </a:cubicBezTo>
                  <a:cubicBezTo>
                    <a:pt x="93" y="6"/>
                    <a:pt x="93" y="6"/>
                    <a:pt x="92" y="7"/>
                  </a:cubicBezTo>
                  <a:cubicBezTo>
                    <a:pt x="92" y="7"/>
                    <a:pt x="92" y="7"/>
                    <a:pt x="92" y="7"/>
                  </a:cubicBezTo>
                  <a:cubicBezTo>
                    <a:pt x="91" y="7"/>
                    <a:pt x="91" y="7"/>
                    <a:pt x="91" y="7"/>
                  </a:cubicBezTo>
                  <a:cubicBezTo>
                    <a:pt x="90" y="7"/>
                    <a:pt x="90" y="7"/>
                    <a:pt x="89" y="7"/>
                  </a:cubicBezTo>
                  <a:cubicBezTo>
                    <a:pt x="88" y="7"/>
                    <a:pt x="86" y="7"/>
                    <a:pt x="85" y="7"/>
                  </a:cubicBezTo>
                  <a:cubicBezTo>
                    <a:pt x="84" y="7"/>
                    <a:pt x="84" y="7"/>
                    <a:pt x="84" y="7"/>
                  </a:cubicBezTo>
                  <a:cubicBezTo>
                    <a:pt x="83" y="7"/>
                    <a:pt x="82" y="7"/>
                    <a:pt x="82" y="7"/>
                  </a:cubicBezTo>
                  <a:cubicBezTo>
                    <a:pt x="82" y="7"/>
                    <a:pt x="81" y="7"/>
                    <a:pt x="81" y="7"/>
                  </a:cubicBezTo>
                  <a:cubicBezTo>
                    <a:pt x="80" y="7"/>
                    <a:pt x="80" y="7"/>
                    <a:pt x="80" y="7"/>
                  </a:cubicBezTo>
                  <a:cubicBezTo>
                    <a:pt x="80" y="7"/>
                    <a:pt x="79" y="7"/>
                    <a:pt x="79" y="7"/>
                  </a:cubicBezTo>
                  <a:cubicBezTo>
                    <a:pt x="79" y="7"/>
                    <a:pt x="78" y="7"/>
                    <a:pt x="77" y="7"/>
                  </a:cubicBezTo>
                  <a:cubicBezTo>
                    <a:pt x="76" y="7"/>
                    <a:pt x="75" y="7"/>
                    <a:pt x="74" y="7"/>
                  </a:cubicBezTo>
                  <a:cubicBezTo>
                    <a:pt x="73" y="7"/>
                    <a:pt x="73" y="7"/>
                    <a:pt x="72" y="7"/>
                  </a:cubicBezTo>
                  <a:cubicBezTo>
                    <a:pt x="71" y="7"/>
                    <a:pt x="71" y="7"/>
                    <a:pt x="70" y="7"/>
                  </a:cubicBezTo>
                  <a:cubicBezTo>
                    <a:pt x="70" y="7"/>
                    <a:pt x="69" y="7"/>
                    <a:pt x="69" y="7"/>
                  </a:cubicBezTo>
                  <a:cubicBezTo>
                    <a:pt x="69" y="7"/>
                    <a:pt x="69" y="7"/>
                    <a:pt x="69" y="7"/>
                  </a:cubicBezTo>
                  <a:cubicBezTo>
                    <a:pt x="68" y="7"/>
                    <a:pt x="68" y="7"/>
                    <a:pt x="68" y="7"/>
                  </a:cubicBezTo>
                  <a:cubicBezTo>
                    <a:pt x="68" y="7"/>
                    <a:pt x="67" y="6"/>
                    <a:pt x="67" y="6"/>
                  </a:cubicBezTo>
                  <a:cubicBezTo>
                    <a:pt x="67" y="6"/>
                    <a:pt x="67" y="6"/>
                    <a:pt x="67" y="6"/>
                  </a:cubicBezTo>
                  <a:cubicBezTo>
                    <a:pt x="67" y="7"/>
                    <a:pt x="67" y="7"/>
                    <a:pt x="66" y="7"/>
                  </a:cubicBezTo>
                  <a:cubicBezTo>
                    <a:pt x="66" y="7"/>
                    <a:pt x="65" y="7"/>
                    <a:pt x="64" y="7"/>
                  </a:cubicBezTo>
                  <a:cubicBezTo>
                    <a:pt x="63" y="7"/>
                    <a:pt x="63" y="7"/>
                    <a:pt x="63" y="7"/>
                  </a:cubicBezTo>
                  <a:cubicBezTo>
                    <a:pt x="62" y="7"/>
                    <a:pt x="61" y="7"/>
                    <a:pt x="60" y="6"/>
                  </a:cubicBezTo>
                  <a:cubicBezTo>
                    <a:pt x="60" y="6"/>
                    <a:pt x="60" y="6"/>
                    <a:pt x="60" y="6"/>
                  </a:cubicBezTo>
                  <a:cubicBezTo>
                    <a:pt x="60" y="6"/>
                    <a:pt x="60" y="7"/>
                    <a:pt x="59" y="7"/>
                  </a:cubicBezTo>
                  <a:cubicBezTo>
                    <a:pt x="59" y="7"/>
                    <a:pt x="59" y="7"/>
                    <a:pt x="58" y="7"/>
                  </a:cubicBezTo>
                  <a:cubicBezTo>
                    <a:pt x="58" y="7"/>
                    <a:pt x="57" y="7"/>
                    <a:pt x="56" y="7"/>
                  </a:cubicBezTo>
                  <a:cubicBezTo>
                    <a:pt x="54" y="7"/>
                    <a:pt x="53" y="7"/>
                    <a:pt x="51" y="7"/>
                  </a:cubicBezTo>
                  <a:cubicBezTo>
                    <a:pt x="51" y="7"/>
                    <a:pt x="50" y="7"/>
                    <a:pt x="49" y="8"/>
                  </a:cubicBezTo>
                  <a:cubicBezTo>
                    <a:pt x="49" y="8"/>
                    <a:pt x="49" y="8"/>
                    <a:pt x="49" y="7"/>
                  </a:cubicBezTo>
                  <a:cubicBezTo>
                    <a:pt x="48" y="7"/>
                    <a:pt x="48" y="7"/>
                    <a:pt x="47" y="7"/>
                  </a:cubicBezTo>
                  <a:cubicBezTo>
                    <a:pt x="47" y="7"/>
                    <a:pt x="47" y="7"/>
                    <a:pt x="46" y="7"/>
                  </a:cubicBezTo>
                  <a:cubicBezTo>
                    <a:pt x="46" y="7"/>
                    <a:pt x="45" y="7"/>
                    <a:pt x="45" y="7"/>
                  </a:cubicBezTo>
                  <a:cubicBezTo>
                    <a:pt x="45" y="7"/>
                    <a:pt x="44" y="7"/>
                    <a:pt x="44" y="7"/>
                  </a:cubicBezTo>
                  <a:cubicBezTo>
                    <a:pt x="43" y="7"/>
                    <a:pt x="42" y="8"/>
                    <a:pt x="41" y="7"/>
                  </a:cubicBezTo>
                  <a:cubicBezTo>
                    <a:pt x="41" y="7"/>
                    <a:pt x="41" y="7"/>
                    <a:pt x="40" y="7"/>
                  </a:cubicBezTo>
                  <a:cubicBezTo>
                    <a:pt x="40" y="8"/>
                    <a:pt x="39" y="8"/>
                    <a:pt x="38" y="7"/>
                  </a:cubicBezTo>
                  <a:cubicBezTo>
                    <a:pt x="37" y="7"/>
                    <a:pt x="36" y="7"/>
                    <a:pt x="35" y="7"/>
                  </a:cubicBezTo>
                  <a:cubicBezTo>
                    <a:pt x="34" y="7"/>
                    <a:pt x="34" y="7"/>
                    <a:pt x="33" y="7"/>
                  </a:cubicBezTo>
                  <a:cubicBezTo>
                    <a:pt x="33" y="7"/>
                    <a:pt x="33" y="7"/>
                    <a:pt x="33" y="7"/>
                  </a:cubicBezTo>
                  <a:cubicBezTo>
                    <a:pt x="32" y="7"/>
                    <a:pt x="32" y="7"/>
                    <a:pt x="32" y="7"/>
                  </a:cubicBezTo>
                  <a:cubicBezTo>
                    <a:pt x="31" y="7"/>
                    <a:pt x="31" y="7"/>
                    <a:pt x="31" y="7"/>
                  </a:cubicBezTo>
                  <a:cubicBezTo>
                    <a:pt x="31" y="7"/>
                    <a:pt x="31" y="7"/>
                    <a:pt x="30" y="7"/>
                  </a:cubicBezTo>
                  <a:cubicBezTo>
                    <a:pt x="30" y="7"/>
                    <a:pt x="29" y="7"/>
                    <a:pt x="29" y="7"/>
                  </a:cubicBezTo>
                  <a:cubicBezTo>
                    <a:pt x="28" y="7"/>
                    <a:pt x="26" y="7"/>
                    <a:pt x="25" y="7"/>
                  </a:cubicBezTo>
                  <a:cubicBezTo>
                    <a:pt x="25" y="7"/>
                    <a:pt x="24" y="7"/>
                    <a:pt x="23" y="7"/>
                  </a:cubicBezTo>
                  <a:cubicBezTo>
                    <a:pt x="22" y="7"/>
                    <a:pt x="20" y="7"/>
                    <a:pt x="18" y="7"/>
                  </a:cubicBezTo>
                  <a:cubicBezTo>
                    <a:pt x="18" y="7"/>
                    <a:pt x="18" y="7"/>
                    <a:pt x="17" y="7"/>
                  </a:cubicBezTo>
                  <a:cubicBezTo>
                    <a:pt x="17" y="7"/>
                    <a:pt x="16" y="7"/>
                    <a:pt x="16" y="7"/>
                  </a:cubicBezTo>
                  <a:cubicBezTo>
                    <a:pt x="15" y="7"/>
                    <a:pt x="15" y="7"/>
                    <a:pt x="14" y="7"/>
                  </a:cubicBezTo>
                  <a:cubicBezTo>
                    <a:pt x="14" y="7"/>
                    <a:pt x="14" y="7"/>
                    <a:pt x="13" y="7"/>
                  </a:cubicBezTo>
                  <a:cubicBezTo>
                    <a:pt x="13" y="7"/>
                    <a:pt x="13" y="7"/>
                    <a:pt x="12" y="7"/>
                  </a:cubicBezTo>
                  <a:cubicBezTo>
                    <a:pt x="12" y="7"/>
                    <a:pt x="11" y="7"/>
                    <a:pt x="10" y="7"/>
                  </a:cubicBezTo>
                  <a:cubicBezTo>
                    <a:pt x="10" y="7"/>
                    <a:pt x="10" y="7"/>
                    <a:pt x="10" y="7"/>
                  </a:cubicBezTo>
                  <a:cubicBezTo>
                    <a:pt x="9" y="7"/>
                    <a:pt x="8" y="7"/>
                    <a:pt x="8" y="7"/>
                  </a:cubicBezTo>
                  <a:cubicBezTo>
                    <a:pt x="6" y="7"/>
                    <a:pt x="5" y="7"/>
                    <a:pt x="3" y="7"/>
                  </a:cubicBezTo>
                  <a:cubicBezTo>
                    <a:pt x="2" y="7"/>
                    <a:pt x="1" y="6"/>
                    <a:pt x="0" y="5"/>
                  </a:cubicBezTo>
                  <a:cubicBezTo>
                    <a:pt x="0" y="5"/>
                    <a:pt x="0" y="5"/>
                    <a:pt x="0" y="5"/>
                  </a:cubicBezTo>
                  <a:cubicBezTo>
                    <a:pt x="1" y="4"/>
                    <a:pt x="1" y="4"/>
                    <a:pt x="2" y="4"/>
                  </a:cubicBezTo>
                  <a:cubicBezTo>
                    <a:pt x="3" y="4"/>
                    <a:pt x="5" y="3"/>
                    <a:pt x="6" y="3"/>
                  </a:cubicBezTo>
                  <a:cubicBezTo>
                    <a:pt x="7" y="3"/>
                    <a:pt x="9" y="3"/>
                    <a:pt x="10" y="3"/>
                  </a:cubicBezTo>
                  <a:cubicBezTo>
                    <a:pt x="10" y="3"/>
                    <a:pt x="10" y="3"/>
                    <a:pt x="11" y="3"/>
                  </a:cubicBezTo>
                  <a:cubicBezTo>
                    <a:pt x="11" y="3"/>
                    <a:pt x="11" y="3"/>
                    <a:pt x="12" y="3"/>
                  </a:cubicBezTo>
                  <a:cubicBezTo>
                    <a:pt x="12" y="3"/>
                    <a:pt x="13" y="3"/>
                    <a:pt x="13" y="3"/>
                  </a:cubicBezTo>
                  <a:cubicBezTo>
                    <a:pt x="14" y="3"/>
                    <a:pt x="14" y="3"/>
                    <a:pt x="14" y="3"/>
                  </a:cubicBezTo>
                  <a:cubicBezTo>
                    <a:pt x="15" y="3"/>
                    <a:pt x="15" y="3"/>
                    <a:pt x="15" y="3"/>
                  </a:cubicBezTo>
                  <a:cubicBezTo>
                    <a:pt x="15" y="4"/>
                    <a:pt x="15" y="4"/>
                    <a:pt x="16" y="3"/>
                  </a:cubicBezTo>
                  <a:cubicBezTo>
                    <a:pt x="16" y="3"/>
                    <a:pt x="16" y="3"/>
                    <a:pt x="16" y="3"/>
                  </a:cubicBezTo>
                  <a:cubicBezTo>
                    <a:pt x="17" y="3"/>
                    <a:pt x="17" y="3"/>
                    <a:pt x="18" y="3"/>
                  </a:cubicBezTo>
                  <a:cubicBezTo>
                    <a:pt x="18" y="3"/>
                    <a:pt x="18" y="3"/>
                    <a:pt x="18" y="3"/>
                  </a:cubicBezTo>
                  <a:cubicBezTo>
                    <a:pt x="19" y="3"/>
                    <a:pt x="19" y="3"/>
                    <a:pt x="19" y="3"/>
                  </a:cubicBezTo>
                  <a:cubicBezTo>
                    <a:pt x="19" y="3"/>
                    <a:pt x="20" y="3"/>
                    <a:pt x="20" y="3"/>
                  </a:cubicBezTo>
                  <a:cubicBezTo>
                    <a:pt x="20" y="3"/>
                    <a:pt x="20" y="3"/>
                    <a:pt x="20" y="3"/>
                  </a:cubicBezTo>
                  <a:cubicBezTo>
                    <a:pt x="20" y="3"/>
                    <a:pt x="20" y="3"/>
                    <a:pt x="21" y="3"/>
                  </a:cubicBezTo>
                  <a:cubicBezTo>
                    <a:pt x="21" y="3"/>
                    <a:pt x="22" y="3"/>
                    <a:pt x="23" y="3"/>
                  </a:cubicBezTo>
                  <a:cubicBezTo>
                    <a:pt x="23" y="3"/>
                    <a:pt x="23" y="3"/>
                    <a:pt x="24" y="3"/>
                  </a:cubicBezTo>
                  <a:cubicBezTo>
                    <a:pt x="24" y="3"/>
                    <a:pt x="24" y="3"/>
                    <a:pt x="25" y="3"/>
                  </a:cubicBezTo>
                  <a:cubicBezTo>
                    <a:pt x="25" y="4"/>
                    <a:pt x="25" y="4"/>
                    <a:pt x="25" y="4"/>
                  </a:cubicBezTo>
                  <a:cubicBezTo>
                    <a:pt x="26" y="3"/>
                    <a:pt x="27" y="3"/>
                    <a:pt x="28" y="3"/>
                  </a:cubicBezTo>
                  <a:cubicBezTo>
                    <a:pt x="28" y="2"/>
                    <a:pt x="29" y="3"/>
                    <a:pt x="29" y="3"/>
                  </a:cubicBezTo>
                  <a:cubicBezTo>
                    <a:pt x="30" y="3"/>
                    <a:pt x="30" y="3"/>
                    <a:pt x="30" y="3"/>
                  </a:cubicBezTo>
                  <a:cubicBezTo>
                    <a:pt x="30" y="3"/>
                    <a:pt x="30" y="3"/>
                    <a:pt x="30" y="3"/>
                  </a:cubicBezTo>
                  <a:cubicBezTo>
                    <a:pt x="30" y="3"/>
                    <a:pt x="31" y="3"/>
                    <a:pt x="31" y="3"/>
                  </a:cubicBezTo>
                  <a:cubicBezTo>
                    <a:pt x="31" y="3"/>
                    <a:pt x="32" y="3"/>
                    <a:pt x="33" y="2"/>
                  </a:cubicBezTo>
                  <a:cubicBezTo>
                    <a:pt x="33" y="2"/>
                    <a:pt x="34" y="2"/>
                    <a:pt x="35" y="3"/>
                  </a:cubicBezTo>
                  <a:cubicBezTo>
                    <a:pt x="35" y="3"/>
                    <a:pt x="36" y="3"/>
                    <a:pt x="36" y="3"/>
                  </a:cubicBezTo>
                  <a:cubicBezTo>
                    <a:pt x="36" y="3"/>
                    <a:pt x="37" y="3"/>
                    <a:pt x="37" y="3"/>
                  </a:cubicBezTo>
                  <a:cubicBezTo>
                    <a:pt x="37" y="3"/>
                    <a:pt x="37" y="3"/>
                    <a:pt x="38" y="3"/>
                  </a:cubicBezTo>
                  <a:cubicBezTo>
                    <a:pt x="38" y="3"/>
                    <a:pt x="39" y="3"/>
                    <a:pt x="39" y="4"/>
                  </a:cubicBezTo>
                  <a:cubicBezTo>
                    <a:pt x="39" y="4"/>
                    <a:pt x="39" y="4"/>
                    <a:pt x="39" y="4"/>
                  </a:cubicBezTo>
                  <a:cubicBezTo>
                    <a:pt x="39" y="4"/>
                    <a:pt x="39" y="4"/>
                    <a:pt x="40" y="4"/>
                  </a:cubicBezTo>
                  <a:cubicBezTo>
                    <a:pt x="40" y="4"/>
                    <a:pt x="41" y="3"/>
                    <a:pt x="41" y="3"/>
                  </a:cubicBezTo>
                  <a:cubicBezTo>
                    <a:pt x="41" y="3"/>
                    <a:pt x="42" y="3"/>
                    <a:pt x="42" y="3"/>
                  </a:cubicBezTo>
                  <a:cubicBezTo>
                    <a:pt x="43" y="3"/>
                    <a:pt x="43" y="2"/>
                    <a:pt x="44" y="2"/>
                  </a:cubicBezTo>
                  <a:cubicBezTo>
                    <a:pt x="44" y="2"/>
                    <a:pt x="45" y="2"/>
                    <a:pt x="45" y="2"/>
                  </a:cubicBezTo>
                  <a:cubicBezTo>
                    <a:pt x="46" y="2"/>
                    <a:pt x="46" y="3"/>
                    <a:pt x="46" y="3"/>
                  </a:cubicBezTo>
                  <a:cubicBezTo>
                    <a:pt x="46" y="3"/>
                    <a:pt x="47" y="4"/>
                    <a:pt x="47" y="4"/>
                  </a:cubicBezTo>
                  <a:cubicBezTo>
                    <a:pt x="47" y="4"/>
                    <a:pt x="48" y="4"/>
                    <a:pt x="48" y="4"/>
                  </a:cubicBezTo>
                  <a:cubicBezTo>
                    <a:pt x="48" y="4"/>
                    <a:pt x="48" y="4"/>
                    <a:pt x="48" y="4"/>
                  </a:cubicBezTo>
                  <a:cubicBezTo>
                    <a:pt x="48" y="4"/>
                    <a:pt x="48" y="4"/>
                    <a:pt x="48" y="4"/>
                  </a:cubicBezTo>
                  <a:cubicBezTo>
                    <a:pt x="48" y="4"/>
                    <a:pt x="48" y="4"/>
                    <a:pt x="48" y="4"/>
                  </a:cubicBezTo>
                  <a:cubicBezTo>
                    <a:pt x="49" y="4"/>
                    <a:pt x="49" y="4"/>
                    <a:pt x="49" y="4"/>
                  </a:cubicBezTo>
                  <a:cubicBezTo>
                    <a:pt x="50" y="4"/>
                    <a:pt x="50" y="3"/>
                    <a:pt x="51" y="3"/>
                  </a:cubicBezTo>
                  <a:cubicBezTo>
                    <a:pt x="51" y="3"/>
                    <a:pt x="51" y="3"/>
                    <a:pt x="51" y="3"/>
                  </a:cubicBezTo>
                  <a:cubicBezTo>
                    <a:pt x="52" y="4"/>
                    <a:pt x="52" y="4"/>
                    <a:pt x="52" y="4"/>
                  </a:cubicBezTo>
                  <a:cubicBezTo>
                    <a:pt x="52" y="4"/>
                    <a:pt x="52" y="4"/>
                    <a:pt x="52" y="4"/>
                  </a:cubicBezTo>
                  <a:cubicBezTo>
                    <a:pt x="52" y="4"/>
                    <a:pt x="52" y="3"/>
                    <a:pt x="52" y="3"/>
                  </a:cubicBezTo>
                  <a:cubicBezTo>
                    <a:pt x="52" y="3"/>
                    <a:pt x="52" y="3"/>
                    <a:pt x="52" y="3"/>
                  </a:cubicBezTo>
                  <a:cubicBezTo>
                    <a:pt x="53" y="3"/>
                    <a:pt x="53" y="2"/>
                    <a:pt x="54" y="2"/>
                  </a:cubicBezTo>
                  <a:cubicBezTo>
                    <a:pt x="54" y="3"/>
                    <a:pt x="54" y="3"/>
                    <a:pt x="54" y="3"/>
                  </a:cubicBezTo>
                  <a:cubicBezTo>
                    <a:pt x="53" y="3"/>
                    <a:pt x="53" y="3"/>
                    <a:pt x="53" y="4"/>
                  </a:cubicBezTo>
                  <a:cubicBezTo>
                    <a:pt x="53" y="4"/>
                    <a:pt x="53" y="4"/>
                    <a:pt x="54" y="4"/>
                  </a:cubicBezTo>
                  <a:cubicBezTo>
                    <a:pt x="54" y="4"/>
                    <a:pt x="55" y="4"/>
                    <a:pt x="55" y="4"/>
                  </a:cubicBezTo>
                  <a:cubicBezTo>
                    <a:pt x="55" y="3"/>
                    <a:pt x="55" y="3"/>
                    <a:pt x="55" y="3"/>
                  </a:cubicBezTo>
                  <a:cubicBezTo>
                    <a:pt x="55" y="3"/>
                    <a:pt x="55" y="4"/>
                    <a:pt x="55" y="4"/>
                  </a:cubicBezTo>
                  <a:cubicBezTo>
                    <a:pt x="56" y="4"/>
                    <a:pt x="56" y="4"/>
                    <a:pt x="56" y="4"/>
                  </a:cubicBezTo>
                  <a:cubicBezTo>
                    <a:pt x="56" y="4"/>
                    <a:pt x="57" y="4"/>
                    <a:pt x="57" y="4"/>
                  </a:cubicBezTo>
                  <a:cubicBezTo>
                    <a:pt x="57" y="3"/>
                    <a:pt x="57" y="3"/>
                    <a:pt x="56" y="3"/>
                  </a:cubicBezTo>
                  <a:cubicBezTo>
                    <a:pt x="56" y="3"/>
                    <a:pt x="56" y="3"/>
                    <a:pt x="56" y="3"/>
                  </a:cubicBezTo>
                  <a:cubicBezTo>
                    <a:pt x="56" y="3"/>
                    <a:pt x="56" y="3"/>
                    <a:pt x="56" y="3"/>
                  </a:cubicBezTo>
                  <a:cubicBezTo>
                    <a:pt x="56" y="2"/>
                    <a:pt x="56" y="2"/>
                    <a:pt x="56" y="2"/>
                  </a:cubicBezTo>
                  <a:cubicBezTo>
                    <a:pt x="57" y="2"/>
                    <a:pt x="57" y="2"/>
                    <a:pt x="57" y="3"/>
                  </a:cubicBezTo>
                  <a:cubicBezTo>
                    <a:pt x="58" y="3"/>
                    <a:pt x="58" y="3"/>
                    <a:pt x="59" y="2"/>
                  </a:cubicBezTo>
                  <a:cubicBezTo>
                    <a:pt x="59" y="2"/>
                    <a:pt x="60" y="2"/>
                    <a:pt x="60" y="2"/>
                  </a:cubicBezTo>
                  <a:cubicBezTo>
                    <a:pt x="61" y="3"/>
                    <a:pt x="61" y="3"/>
                    <a:pt x="61" y="3"/>
                  </a:cubicBezTo>
                  <a:cubicBezTo>
                    <a:pt x="61" y="2"/>
                    <a:pt x="61" y="3"/>
                    <a:pt x="60" y="3"/>
                  </a:cubicBezTo>
                  <a:cubicBezTo>
                    <a:pt x="61" y="2"/>
                    <a:pt x="61" y="2"/>
                    <a:pt x="61" y="2"/>
                  </a:cubicBezTo>
                  <a:cubicBezTo>
                    <a:pt x="61" y="2"/>
                    <a:pt x="62" y="2"/>
                    <a:pt x="62" y="2"/>
                  </a:cubicBezTo>
                  <a:cubicBezTo>
                    <a:pt x="63" y="2"/>
                    <a:pt x="63" y="2"/>
                    <a:pt x="63" y="2"/>
                  </a:cubicBezTo>
                  <a:cubicBezTo>
                    <a:pt x="64" y="2"/>
                    <a:pt x="64" y="3"/>
                    <a:pt x="64" y="3"/>
                  </a:cubicBezTo>
                  <a:cubicBezTo>
                    <a:pt x="64" y="3"/>
                    <a:pt x="64" y="4"/>
                    <a:pt x="63" y="4"/>
                  </a:cubicBezTo>
                  <a:cubicBezTo>
                    <a:pt x="63" y="4"/>
                    <a:pt x="63" y="4"/>
                    <a:pt x="63" y="4"/>
                  </a:cubicBezTo>
                  <a:cubicBezTo>
                    <a:pt x="62" y="4"/>
                    <a:pt x="62" y="5"/>
                    <a:pt x="62" y="5"/>
                  </a:cubicBezTo>
                  <a:cubicBezTo>
                    <a:pt x="62" y="5"/>
                    <a:pt x="62" y="6"/>
                    <a:pt x="62" y="6"/>
                  </a:cubicBezTo>
                  <a:cubicBezTo>
                    <a:pt x="63" y="6"/>
                    <a:pt x="64" y="6"/>
                    <a:pt x="64" y="5"/>
                  </a:cubicBezTo>
                  <a:cubicBezTo>
                    <a:pt x="64" y="5"/>
                    <a:pt x="64" y="4"/>
                    <a:pt x="65" y="4"/>
                  </a:cubicBezTo>
                  <a:cubicBezTo>
                    <a:pt x="65" y="4"/>
                    <a:pt x="65" y="4"/>
                    <a:pt x="65" y="3"/>
                  </a:cubicBezTo>
                  <a:cubicBezTo>
                    <a:pt x="65" y="3"/>
                    <a:pt x="64" y="3"/>
                    <a:pt x="64" y="3"/>
                  </a:cubicBezTo>
                  <a:cubicBezTo>
                    <a:pt x="65" y="2"/>
                    <a:pt x="65" y="2"/>
                    <a:pt x="65" y="2"/>
                  </a:cubicBezTo>
                  <a:cubicBezTo>
                    <a:pt x="66" y="2"/>
                    <a:pt x="66" y="2"/>
                    <a:pt x="66" y="2"/>
                  </a:cubicBezTo>
                  <a:cubicBezTo>
                    <a:pt x="66" y="3"/>
                    <a:pt x="66" y="3"/>
                    <a:pt x="67" y="2"/>
                  </a:cubicBezTo>
                  <a:cubicBezTo>
                    <a:pt x="67" y="2"/>
                    <a:pt x="67" y="2"/>
                    <a:pt x="68" y="2"/>
                  </a:cubicBezTo>
                  <a:cubicBezTo>
                    <a:pt x="68" y="2"/>
                    <a:pt x="68" y="2"/>
                    <a:pt x="68" y="2"/>
                  </a:cubicBezTo>
                  <a:cubicBezTo>
                    <a:pt x="69" y="3"/>
                    <a:pt x="69" y="3"/>
                    <a:pt x="68" y="3"/>
                  </a:cubicBezTo>
                  <a:cubicBezTo>
                    <a:pt x="68" y="3"/>
                    <a:pt x="68" y="3"/>
                    <a:pt x="68" y="3"/>
                  </a:cubicBezTo>
                  <a:cubicBezTo>
                    <a:pt x="68" y="3"/>
                    <a:pt x="68" y="4"/>
                    <a:pt x="68" y="4"/>
                  </a:cubicBezTo>
                  <a:cubicBezTo>
                    <a:pt x="68" y="4"/>
                    <a:pt x="68" y="4"/>
                    <a:pt x="69" y="4"/>
                  </a:cubicBezTo>
                  <a:cubicBezTo>
                    <a:pt x="69" y="3"/>
                    <a:pt x="70" y="3"/>
                    <a:pt x="70" y="3"/>
                  </a:cubicBezTo>
                  <a:cubicBezTo>
                    <a:pt x="71" y="3"/>
                    <a:pt x="71" y="2"/>
                    <a:pt x="71" y="2"/>
                  </a:cubicBezTo>
                  <a:cubicBezTo>
                    <a:pt x="72" y="2"/>
                    <a:pt x="72" y="2"/>
                    <a:pt x="73" y="2"/>
                  </a:cubicBezTo>
                  <a:cubicBezTo>
                    <a:pt x="73" y="2"/>
                    <a:pt x="73" y="2"/>
                    <a:pt x="74" y="2"/>
                  </a:cubicBezTo>
                  <a:cubicBezTo>
                    <a:pt x="74" y="2"/>
                    <a:pt x="75" y="2"/>
                    <a:pt x="75" y="3"/>
                  </a:cubicBezTo>
                  <a:cubicBezTo>
                    <a:pt x="75" y="3"/>
                    <a:pt x="75" y="3"/>
                    <a:pt x="75" y="3"/>
                  </a:cubicBezTo>
                  <a:cubicBezTo>
                    <a:pt x="76" y="2"/>
                    <a:pt x="76" y="2"/>
                    <a:pt x="77" y="2"/>
                  </a:cubicBezTo>
                  <a:cubicBezTo>
                    <a:pt x="78" y="2"/>
                    <a:pt x="78" y="2"/>
                    <a:pt x="79" y="2"/>
                  </a:cubicBezTo>
                  <a:cubicBezTo>
                    <a:pt x="79" y="2"/>
                    <a:pt x="79" y="2"/>
                    <a:pt x="80" y="3"/>
                  </a:cubicBezTo>
                  <a:cubicBezTo>
                    <a:pt x="80" y="3"/>
                    <a:pt x="80" y="3"/>
                    <a:pt x="80" y="3"/>
                  </a:cubicBezTo>
                  <a:cubicBezTo>
                    <a:pt x="81" y="3"/>
                    <a:pt x="81" y="3"/>
                    <a:pt x="81" y="2"/>
                  </a:cubicBezTo>
                  <a:cubicBezTo>
                    <a:pt x="81" y="2"/>
                    <a:pt x="81" y="2"/>
                    <a:pt x="81" y="2"/>
                  </a:cubicBezTo>
                  <a:cubicBezTo>
                    <a:pt x="82" y="2"/>
                    <a:pt x="82" y="2"/>
                    <a:pt x="83" y="2"/>
                  </a:cubicBezTo>
                  <a:cubicBezTo>
                    <a:pt x="83" y="2"/>
                    <a:pt x="83" y="2"/>
                    <a:pt x="83" y="2"/>
                  </a:cubicBezTo>
                  <a:cubicBezTo>
                    <a:pt x="83" y="2"/>
                    <a:pt x="83" y="3"/>
                    <a:pt x="83" y="3"/>
                  </a:cubicBezTo>
                  <a:cubicBezTo>
                    <a:pt x="83" y="3"/>
                    <a:pt x="83" y="3"/>
                    <a:pt x="84" y="3"/>
                  </a:cubicBezTo>
                  <a:cubicBezTo>
                    <a:pt x="84" y="3"/>
                    <a:pt x="84" y="3"/>
                    <a:pt x="84" y="3"/>
                  </a:cubicBezTo>
                  <a:cubicBezTo>
                    <a:pt x="84" y="3"/>
                    <a:pt x="84" y="3"/>
                    <a:pt x="85" y="2"/>
                  </a:cubicBezTo>
                  <a:cubicBezTo>
                    <a:pt x="85" y="2"/>
                    <a:pt x="85" y="2"/>
                    <a:pt x="85" y="2"/>
                  </a:cubicBezTo>
                  <a:cubicBezTo>
                    <a:pt x="85" y="3"/>
                    <a:pt x="86" y="3"/>
                    <a:pt x="86" y="3"/>
                  </a:cubicBezTo>
                  <a:cubicBezTo>
                    <a:pt x="86" y="3"/>
                    <a:pt x="86" y="4"/>
                    <a:pt x="86" y="4"/>
                  </a:cubicBezTo>
                  <a:cubicBezTo>
                    <a:pt x="86" y="4"/>
                    <a:pt x="86" y="4"/>
                    <a:pt x="86" y="4"/>
                  </a:cubicBezTo>
                  <a:cubicBezTo>
                    <a:pt x="87" y="4"/>
                    <a:pt x="87" y="4"/>
                    <a:pt x="87" y="4"/>
                  </a:cubicBezTo>
                  <a:cubicBezTo>
                    <a:pt x="88" y="4"/>
                    <a:pt x="88" y="4"/>
                    <a:pt x="89" y="3"/>
                  </a:cubicBezTo>
                  <a:cubicBezTo>
                    <a:pt x="89" y="3"/>
                    <a:pt x="89" y="3"/>
                    <a:pt x="89" y="3"/>
                  </a:cubicBezTo>
                  <a:cubicBezTo>
                    <a:pt x="89" y="3"/>
                    <a:pt x="89" y="2"/>
                    <a:pt x="89" y="2"/>
                  </a:cubicBezTo>
                  <a:cubicBezTo>
                    <a:pt x="89" y="3"/>
                    <a:pt x="89" y="3"/>
                    <a:pt x="88" y="3"/>
                  </a:cubicBezTo>
                  <a:cubicBezTo>
                    <a:pt x="88" y="3"/>
                    <a:pt x="88" y="3"/>
                    <a:pt x="88" y="3"/>
                  </a:cubicBezTo>
                  <a:cubicBezTo>
                    <a:pt x="88" y="3"/>
                    <a:pt x="88" y="3"/>
                    <a:pt x="87" y="3"/>
                  </a:cubicBezTo>
                  <a:cubicBezTo>
                    <a:pt x="87" y="3"/>
                    <a:pt x="86" y="3"/>
                    <a:pt x="86" y="3"/>
                  </a:cubicBezTo>
                  <a:cubicBezTo>
                    <a:pt x="86" y="3"/>
                    <a:pt x="87" y="3"/>
                    <a:pt x="87" y="2"/>
                  </a:cubicBezTo>
                  <a:cubicBezTo>
                    <a:pt x="87" y="2"/>
                    <a:pt x="87" y="2"/>
                    <a:pt x="87" y="2"/>
                  </a:cubicBezTo>
                  <a:cubicBezTo>
                    <a:pt x="89" y="2"/>
                    <a:pt x="89" y="2"/>
                    <a:pt x="91" y="2"/>
                  </a:cubicBezTo>
                  <a:cubicBezTo>
                    <a:pt x="92" y="2"/>
                    <a:pt x="92" y="1"/>
                    <a:pt x="93" y="2"/>
                  </a:cubicBezTo>
                  <a:cubicBezTo>
                    <a:pt x="93" y="2"/>
                    <a:pt x="93" y="2"/>
                    <a:pt x="94" y="1"/>
                  </a:cubicBezTo>
                  <a:cubicBezTo>
                    <a:pt x="94" y="1"/>
                    <a:pt x="94" y="1"/>
                    <a:pt x="94" y="2"/>
                  </a:cubicBezTo>
                  <a:cubicBezTo>
                    <a:pt x="94" y="2"/>
                    <a:pt x="94" y="2"/>
                    <a:pt x="94" y="2"/>
                  </a:cubicBezTo>
                  <a:cubicBezTo>
                    <a:pt x="95" y="2"/>
                    <a:pt x="95" y="2"/>
                    <a:pt x="95" y="1"/>
                  </a:cubicBezTo>
                  <a:cubicBezTo>
                    <a:pt x="96" y="1"/>
                    <a:pt x="96" y="2"/>
                    <a:pt x="96" y="2"/>
                  </a:cubicBezTo>
                  <a:cubicBezTo>
                    <a:pt x="96" y="2"/>
                    <a:pt x="96" y="3"/>
                    <a:pt x="96" y="3"/>
                  </a:cubicBezTo>
                  <a:cubicBezTo>
                    <a:pt x="96" y="3"/>
                    <a:pt x="96" y="3"/>
                    <a:pt x="96" y="3"/>
                  </a:cubicBezTo>
                  <a:cubicBezTo>
                    <a:pt x="96" y="3"/>
                    <a:pt x="96" y="3"/>
                    <a:pt x="96" y="3"/>
                  </a:cubicBezTo>
                  <a:cubicBezTo>
                    <a:pt x="96" y="3"/>
                    <a:pt x="97" y="3"/>
                    <a:pt x="97" y="3"/>
                  </a:cubicBezTo>
                  <a:cubicBezTo>
                    <a:pt x="97" y="3"/>
                    <a:pt x="97" y="3"/>
                    <a:pt x="97" y="3"/>
                  </a:cubicBezTo>
                  <a:cubicBezTo>
                    <a:pt x="97" y="2"/>
                    <a:pt x="97" y="2"/>
                    <a:pt x="97" y="2"/>
                  </a:cubicBezTo>
                  <a:cubicBezTo>
                    <a:pt x="97" y="2"/>
                    <a:pt x="97" y="2"/>
                    <a:pt x="97" y="2"/>
                  </a:cubicBezTo>
                  <a:cubicBezTo>
                    <a:pt x="97" y="2"/>
                    <a:pt x="97" y="2"/>
                    <a:pt x="97" y="2"/>
                  </a:cubicBezTo>
                  <a:cubicBezTo>
                    <a:pt x="97" y="2"/>
                    <a:pt x="97" y="2"/>
                    <a:pt x="97" y="2"/>
                  </a:cubicBezTo>
                  <a:cubicBezTo>
                    <a:pt x="98" y="3"/>
                    <a:pt x="98" y="3"/>
                    <a:pt x="98" y="3"/>
                  </a:cubicBezTo>
                  <a:cubicBezTo>
                    <a:pt x="99" y="2"/>
                    <a:pt x="99" y="2"/>
                    <a:pt x="100" y="2"/>
                  </a:cubicBezTo>
                  <a:cubicBezTo>
                    <a:pt x="100" y="2"/>
                    <a:pt x="100" y="2"/>
                    <a:pt x="101" y="2"/>
                  </a:cubicBezTo>
                  <a:cubicBezTo>
                    <a:pt x="101" y="2"/>
                    <a:pt x="101" y="2"/>
                    <a:pt x="101" y="2"/>
                  </a:cubicBezTo>
                  <a:cubicBezTo>
                    <a:pt x="101" y="2"/>
                    <a:pt x="101" y="2"/>
                    <a:pt x="101" y="2"/>
                  </a:cubicBezTo>
                  <a:cubicBezTo>
                    <a:pt x="101" y="3"/>
                    <a:pt x="102" y="3"/>
                    <a:pt x="102" y="3"/>
                  </a:cubicBezTo>
                  <a:cubicBezTo>
                    <a:pt x="102" y="3"/>
                    <a:pt x="102" y="3"/>
                    <a:pt x="102" y="3"/>
                  </a:cubicBezTo>
                  <a:cubicBezTo>
                    <a:pt x="103" y="2"/>
                    <a:pt x="103" y="3"/>
                    <a:pt x="103" y="2"/>
                  </a:cubicBezTo>
                  <a:cubicBezTo>
                    <a:pt x="103" y="2"/>
                    <a:pt x="103" y="2"/>
                    <a:pt x="104" y="1"/>
                  </a:cubicBezTo>
                  <a:cubicBezTo>
                    <a:pt x="104" y="1"/>
                    <a:pt x="105" y="1"/>
                    <a:pt x="106" y="1"/>
                  </a:cubicBezTo>
                  <a:cubicBezTo>
                    <a:pt x="106" y="1"/>
                    <a:pt x="106" y="1"/>
                    <a:pt x="106" y="1"/>
                  </a:cubicBezTo>
                  <a:cubicBezTo>
                    <a:pt x="107" y="2"/>
                    <a:pt x="107" y="2"/>
                    <a:pt x="108" y="1"/>
                  </a:cubicBezTo>
                  <a:cubicBezTo>
                    <a:pt x="108" y="1"/>
                    <a:pt x="109" y="1"/>
                    <a:pt x="109" y="1"/>
                  </a:cubicBezTo>
                  <a:cubicBezTo>
                    <a:pt x="109" y="1"/>
                    <a:pt x="110" y="2"/>
                    <a:pt x="110" y="2"/>
                  </a:cubicBezTo>
                  <a:cubicBezTo>
                    <a:pt x="111" y="2"/>
                    <a:pt x="111" y="2"/>
                    <a:pt x="111" y="2"/>
                  </a:cubicBezTo>
                  <a:cubicBezTo>
                    <a:pt x="112" y="1"/>
                    <a:pt x="112" y="1"/>
                    <a:pt x="112" y="1"/>
                  </a:cubicBezTo>
                  <a:cubicBezTo>
                    <a:pt x="113" y="1"/>
                    <a:pt x="114" y="1"/>
                    <a:pt x="115" y="1"/>
                  </a:cubicBezTo>
                  <a:cubicBezTo>
                    <a:pt x="115" y="2"/>
                    <a:pt x="115" y="2"/>
                    <a:pt x="115" y="1"/>
                  </a:cubicBezTo>
                  <a:cubicBezTo>
                    <a:pt x="116" y="1"/>
                    <a:pt x="117" y="1"/>
                    <a:pt x="117" y="1"/>
                  </a:cubicBezTo>
                  <a:cubicBezTo>
                    <a:pt x="118" y="1"/>
                    <a:pt x="119" y="1"/>
                    <a:pt x="119" y="1"/>
                  </a:cubicBezTo>
                  <a:cubicBezTo>
                    <a:pt x="119" y="2"/>
                    <a:pt x="120" y="2"/>
                    <a:pt x="120" y="2"/>
                  </a:cubicBezTo>
                  <a:cubicBezTo>
                    <a:pt x="120" y="2"/>
                    <a:pt x="121" y="2"/>
                    <a:pt x="121" y="2"/>
                  </a:cubicBezTo>
                  <a:cubicBezTo>
                    <a:pt x="121" y="1"/>
                    <a:pt x="121" y="2"/>
                    <a:pt x="122" y="2"/>
                  </a:cubicBezTo>
                  <a:close/>
                  <a:moveTo>
                    <a:pt x="175" y="6"/>
                  </a:moveTo>
                  <a:cubicBezTo>
                    <a:pt x="175" y="6"/>
                    <a:pt x="175" y="6"/>
                    <a:pt x="175" y="6"/>
                  </a:cubicBezTo>
                  <a:cubicBezTo>
                    <a:pt x="174" y="6"/>
                    <a:pt x="174" y="6"/>
                    <a:pt x="174" y="6"/>
                  </a:cubicBezTo>
                  <a:cubicBezTo>
                    <a:pt x="174" y="6"/>
                    <a:pt x="174" y="6"/>
                    <a:pt x="174" y="5"/>
                  </a:cubicBezTo>
                  <a:cubicBezTo>
                    <a:pt x="174" y="5"/>
                    <a:pt x="174" y="5"/>
                    <a:pt x="174" y="5"/>
                  </a:cubicBezTo>
                  <a:cubicBezTo>
                    <a:pt x="174" y="5"/>
                    <a:pt x="174" y="5"/>
                    <a:pt x="174" y="5"/>
                  </a:cubicBezTo>
                  <a:cubicBezTo>
                    <a:pt x="174" y="5"/>
                    <a:pt x="174" y="5"/>
                    <a:pt x="174" y="5"/>
                  </a:cubicBezTo>
                  <a:cubicBezTo>
                    <a:pt x="174" y="5"/>
                    <a:pt x="174" y="5"/>
                    <a:pt x="174" y="5"/>
                  </a:cubicBezTo>
                  <a:cubicBezTo>
                    <a:pt x="174" y="5"/>
                    <a:pt x="174" y="6"/>
                    <a:pt x="174" y="6"/>
                  </a:cubicBezTo>
                  <a:cubicBezTo>
                    <a:pt x="174" y="6"/>
                    <a:pt x="175" y="6"/>
                    <a:pt x="175" y="6"/>
                  </a:cubicBezTo>
                  <a:close/>
                  <a:moveTo>
                    <a:pt x="183" y="1"/>
                  </a:moveTo>
                  <a:cubicBezTo>
                    <a:pt x="183" y="2"/>
                    <a:pt x="183" y="1"/>
                    <a:pt x="183" y="1"/>
                  </a:cubicBezTo>
                  <a:cubicBezTo>
                    <a:pt x="183" y="1"/>
                    <a:pt x="184" y="1"/>
                    <a:pt x="184" y="1"/>
                  </a:cubicBezTo>
                  <a:cubicBezTo>
                    <a:pt x="184" y="1"/>
                    <a:pt x="183" y="1"/>
                    <a:pt x="183" y="1"/>
                  </a:cubicBezTo>
                  <a:cubicBezTo>
                    <a:pt x="183" y="1"/>
                    <a:pt x="183" y="1"/>
                    <a:pt x="183" y="1"/>
                  </a:cubicBezTo>
                  <a:cubicBezTo>
                    <a:pt x="183" y="1"/>
                    <a:pt x="183" y="1"/>
                    <a:pt x="183" y="1"/>
                  </a:cubicBezTo>
                  <a:close/>
                  <a:moveTo>
                    <a:pt x="187" y="2"/>
                  </a:moveTo>
                  <a:cubicBezTo>
                    <a:pt x="187" y="2"/>
                    <a:pt x="187" y="2"/>
                    <a:pt x="187" y="3"/>
                  </a:cubicBezTo>
                  <a:cubicBezTo>
                    <a:pt x="187" y="2"/>
                    <a:pt x="187" y="2"/>
                    <a:pt x="187" y="2"/>
                  </a:cubicBezTo>
                  <a:cubicBezTo>
                    <a:pt x="187" y="2"/>
                    <a:pt x="187" y="2"/>
                    <a:pt x="187" y="2"/>
                  </a:cubicBezTo>
                  <a:cubicBezTo>
                    <a:pt x="187" y="2"/>
                    <a:pt x="187" y="2"/>
                    <a:pt x="187" y="2"/>
                  </a:cubicBezTo>
                  <a:cubicBezTo>
                    <a:pt x="187" y="3"/>
                    <a:pt x="187" y="3"/>
                    <a:pt x="187" y="2"/>
                  </a:cubicBezTo>
                  <a:close/>
                  <a:moveTo>
                    <a:pt x="117" y="4"/>
                  </a:moveTo>
                  <a:cubicBezTo>
                    <a:pt x="117" y="3"/>
                    <a:pt x="117" y="3"/>
                    <a:pt x="117" y="3"/>
                  </a:cubicBezTo>
                  <a:cubicBezTo>
                    <a:pt x="116" y="3"/>
                    <a:pt x="116" y="3"/>
                    <a:pt x="116" y="3"/>
                  </a:cubicBezTo>
                  <a:cubicBezTo>
                    <a:pt x="117" y="3"/>
                    <a:pt x="117" y="3"/>
                    <a:pt x="117" y="3"/>
                  </a:cubicBezTo>
                  <a:lnTo>
                    <a:pt x="117" y="4"/>
                  </a:lnTo>
                  <a:close/>
                  <a:moveTo>
                    <a:pt x="171" y="5"/>
                  </a:moveTo>
                  <a:cubicBezTo>
                    <a:pt x="171" y="5"/>
                    <a:pt x="171" y="5"/>
                    <a:pt x="171" y="5"/>
                  </a:cubicBezTo>
                  <a:cubicBezTo>
                    <a:pt x="171" y="5"/>
                    <a:pt x="171" y="5"/>
                    <a:pt x="171" y="5"/>
                  </a:cubicBezTo>
                  <a:cubicBezTo>
                    <a:pt x="171" y="5"/>
                    <a:pt x="171" y="5"/>
                    <a:pt x="171" y="5"/>
                  </a:cubicBezTo>
                  <a:cubicBezTo>
                    <a:pt x="171" y="5"/>
                    <a:pt x="171" y="5"/>
                    <a:pt x="171" y="5"/>
                  </a:cubicBezTo>
                  <a:cubicBezTo>
                    <a:pt x="171" y="5"/>
                    <a:pt x="171" y="5"/>
                    <a:pt x="171" y="5"/>
                  </a:cubicBezTo>
                  <a:cubicBezTo>
                    <a:pt x="171" y="5"/>
                    <a:pt x="171" y="5"/>
                    <a:pt x="171" y="5"/>
                  </a:cubicBezTo>
                  <a:close/>
                  <a:moveTo>
                    <a:pt x="187" y="4"/>
                  </a:moveTo>
                  <a:cubicBezTo>
                    <a:pt x="187" y="4"/>
                    <a:pt x="187" y="4"/>
                    <a:pt x="187" y="4"/>
                  </a:cubicBezTo>
                  <a:cubicBezTo>
                    <a:pt x="187" y="4"/>
                    <a:pt x="187" y="4"/>
                    <a:pt x="187" y="4"/>
                  </a:cubicBezTo>
                  <a:cubicBezTo>
                    <a:pt x="187" y="4"/>
                    <a:pt x="187" y="4"/>
                    <a:pt x="187" y="4"/>
                  </a:cubicBezTo>
                  <a:cubicBezTo>
                    <a:pt x="187" y="4"/>
                    <a:pt x="187" y="4"/>
                    <a:pt x="187" y="4"/>
                  </a:cubicBezTo>
                  <a:cubicBezTo>
                    <a:pt x="187" y="4"/>
                    <a:pt x="187" y="4"/>
                    <a:pt x="187" y="4"/>
                  </a:cubicBezTo>
                  <a:close/>
                  <a:moveTo>
                    <a:pt x="167" y="3"/>
                  </a:moveTo>
                  <a:cubicBezTo>
                    <a:pt x="167" y="3"/>
                    <a:pt x="167" y="2"/>
                    <a:pt x="166" y="2"/>
                  </a:cubicBezTo>
                  <a:cubicBezTo>
                    <a:pt x="166" y="2"/>
                    <a:pt x="166" y="2"/>
                    <a:pt x="166" y="2"/>
                  </a:cubicBezTo>
                  <a:cubicBezTo>
                    <a:pt x="166" y="2"/>
                    <a:pt x="165" y="3"/>
                    <a:pt x="165" y="3"/>
                  </a:cubicBezTo>
                  <a:cubicBezTo>
                    <a:pt x="165" y="3"/>
                    <a:pt x="165" y="3"/>
                    <a:pt x="166" y="4"/>
                  </a:cubicBezTo>
                  <a:cubicBezTo>
                    <a:pt x="166" y="4"/>
                    <a:pt x="166" y="4"/>
                    <a:pt x="166" y="4"/>
                  </a:cubicBezTo>
                  <a:cubicBezTo>
                    <a:pt x="166" y="4"/>
                    <a:pt x="166" y="4"/>
                    <a:pt x="166" y="4"/>
                  </a:cubicBezTo>
                  <a:cubicBezTo>
                    <a:pt x="166" y="4"/>
                    <a:pt x="166" y="4"/>
                    <a:pt x="166" y="4"/>
                  </a:cubicBezTo>
                  <a:cubicBezTo>
                    <a:pt x="166" y="4"/>
                    <a:pt x="166" y="4"/>
                    <a:pt x="166" y="4"/>
                  </a:cubicBezTo>
                  <a:cubicBezTo>
                    <a:pt x="166" y="3"/>
                    <a:pt x="166" y="3"/>
                    <a:pt x="167" y="3"/>
                  </a:cubicBezTo>
                  <a:close/>
                  <a:moveTo>
                    <a:pt x="77" y="4"/>
                  </a:moveTo>
                  <a:cubicBezTo>
                    <a:pt x="77" y="4"/>
                    <a:pt x="77" y="4"/>
                    <a:pt x="77" y="4"/>
                  </a:cubicBezTo>
                  <a:cubicBezTo>
                    <a:pt x="77" y="3"/>
                    <a:pt x="77" y="3"/>
                    <a:pt x="77" y="3"/>
                  </a:cubicBezTo>
                  <a:cubicBezTo>
                    <a:pt x="77" y="3"/>
                    <a:pt x="77" y="3"/>
                    <a:pt x="77" y="4"/>
                  </a:cubicBezTo>
                  <a:cubicBezTo>
                    <a:pt x="76" y="4"/>
                    <a:pt x="76" y="3"/>
                    <a:pt x="75" y="3"/>
                  </a:cubicBezTo>
                  <a:cubicBezTo>
                    <a:pt x="75" y="3"/>
                    <a:pt x="75" y="3"/>
                    <a:pt x="75" y="4"/>
                  </a:cubicBezTo>
                  <a:cubicBezTo>
                    <a:pt x="75" y="4"/>
                    <a:pt x="75" y="4"/>
                    <a:pt x="75" y="4"/>
                  </a:cubicBezTo>
                  <a:cubicBezTo>
                    <a:pt x="75" y="4"/>
                    <a:pt x="75" y="4"/>
                    <a:pt x="75" y="4"/>
                  </a:cubicBezTo>
                  <a:cubicBezTo>
                    <a:pt x="75" y="4"/>
                    <a:pt x="75" y="4"/>
                    <a:pt x="75" y="4"/>
                  </a:cubicBezTo>
                  <a:cubicBezTo>
                    <a:pt x="74" y="4"/>
                    <a:pt x="74" y="4"/>
                    <a:pt x="74" y="5"/>
                  </a:cubicBezTo>
                  <a:cubicBezTo>
                    <a:pt x="74" y="5"/>
                    <a:pt x="74" y="5"/>
                    <a:pt x="74" y="5"/>
                  </a:cubicBezTo>
                  <a:cubicBezTo>
                    <a:pt x="75" y="5"/>
                    <a:pt x="75" y="6"/>
                    <a:pt x="76" y="5"/>
                  </a:cubicBezTo>
                  <a:cubicBezTo>
                    <a:pt x="76" y="5"/>
                    <a:pt x="77" y="5"/>
                    <a:pt x="77" y="5"/>
                  </a:cubicBezTo>
                  <a:cubicBezTo>
                    <a:pt x="77" y="5"/>
                    <a:pt x="77" y="4"/>
                    <a:pt x="77" y="4"/>
                  </a:cubicBezTo>
                  <a:cubicBezTo>
                    <a:pt x="77" y="4"/>
                    <a:pt x="77" y="4"/>
                    <a:pt x="77" y="4"/>
                  </a:cubicBezTo>
                  <a:cubicBezTo>
                    <a:pt x="77" y="4"/>
                    <a:pt x="77" y="4"/>
                    <a:pt x="77" y="4"/>
                  </a:cubicBezTo>
                  <a:close/>
                  <a:moveTo>
                    <a:pt x="174" y="4"/>
                  </a:moveTo>
                  <a:cubicBezTo>
                    <a:pt x="174" y="3"/>
                    <a:pt x="174" y="3"/>
                    <a:pt x="175" y="3"/>
                  </a:cubicBezTo>
                  <a:cubicBezTo>
                    <a:pt x="175" y="3"/>
                    <a:pt x="174" y="3"/>
                    <a:pt x="174" y="3"/>
                  </a:cubicBezTo>
                  <a:cubicBezTo>
                    <a:pt x="174" y="3"/>
                    <a:pt x="174" y="3"/>
                    <a:pt x="174" y="3"/>
                  </a:cubicBezTo>
                  <a:cubicBezTo>
                    <a:pt x="174" y="3"/>
                    <a:pt x="174" y="3"/>
                    <a:pt x="174" y="3"/>
                  </a:cubicBezTo>
                  <a:cubicBezTo>
                    <a:pt x="173" y="3"/>
                    <a:pt x="173" y="3"/>
                    <a:pt x="173" y="3"/>
                  </a:cubicBezTo>
                  <a:cubicBezTo>
                    <a:pt x="173" y="3"/>
                    <a:pt x="173" y="2"/>
                    <a:pt x="172" y="3"/>
                  </a:cubicBezTo>
                  <a:cubicBezTo>
                    <a:pt x="172" y="3"/>
                    <a:pt x="172" y="3"/>
                    <a:pt x="172" y="3"/>
                  </a:cubicBezTo>
                  <a:cubicBezTo>
                    <a:pt x="172" y="3"/>
                    <a:pt x="171" y="3"/>
                    <a:pt x="171" y="3"/>
                  </a:cubicBezTo>
                  <a:cubicBezTo>
                    <a:pt x="171" y="3"/>
                    <a:pt x="171" y="3"/>
                    <a:pt x="171" y="3"/>
                  </a:cubicBezTo>
                  <a:cubicBezTo>
                    <a:pt x="172" y="3"/>
                    <a:pt x="172" y="4"/>
                    <a:pt x="172" y="3"/>
                  </a:cubicBezTo>
                  <a:cubicBezTo>
                    <a:pt x="173" y="3"/>
                    <a:pt x="173" y="4"/>
                    <a:pt x="173" y="4"/>
                  </a:cubicBezTo>
                  <a:cubicBezTo>
                    <a:pt x="173" y="4"/>
                    <a:pt x="172" y="4"/>
                    <a:pt x="172" y="4"/>
                  </a:cubicBezTo>
                  <a:cubicBezTo>
                    <a:pt x="172" y="4"/>
                    <a:pt x="172" y="4"/>
                    <a:pt x="172" y="4"/>
                  </a:cubicBezTo>
                  <a:cubicBezTo>
                    <a:pt x="173" y="4"/>
                    <a:pt x="174" y="4"/>
                    <a:pt x="174" y="4"/>
                  </a:cubicBezTo>
                  <a:close/>
                  <a:moveTo>
                    <a:pt x="104" y="3"/>
                  </a:moveTo>
                  <a:cubicBezTo>
                    <a:pt x="104" y="3"/>
                    <a:pt x="104" y="4"/>
                    <a:pt x="104" y="4"/>
                  </a:cubicBezTo>
                  <a:cubicBezTo>
                    <a:pt x="104" y="4"/>
                    <a:pt x="104" y="5"/>
                    <a:pt x="104" y="5"/>
                  </a:cubicBezTo>
                  <a:cubicBezTo>
                    <a:pt x="105" y="4"/>
                    <a:pt x="105" y="4"/>
                    <a:pt x="105" y="4"/>
                  </a:cubicBezTo>
                  <a:cubicBezTo>
                    <a:pt x="105" y="4"/>
                    <a:pt x="105" y="4"/>
                    <a:pt x="105" y="4"/>
                  </a:cubicBezTo>
                  <a:cubicBezTo>
                    <a:pt x="105" y="4"/>
                    <a:pt x="105" y="3"/>
                    <a:pt x="105" y="3"/>
                  </a:cubicBezTo>
                  <a:cubicBezTo>
                    <a:pt x="105" y="3"/>
                    <a:pt x="104" y="3"/>
                    <a:pt x="104" y="3"/>
                  </a:cubicBezTo>
                  <a:cubicBezTo>
                    <a:pt x="104" y="3"/>
                    <a:pt x="104" y="3"/>
                    <a:pt x="104" y="3"/>
                  </a:cubicBezTo>
                  <a:close/>
                  <a:moveTo>
                    <a:pt x="180" y="5"/>
                  </a:moveTo>
                  <a:cubicBezTo>
                    <a:pt x="180" y="5"/>
                    <a:pt x="180" y="5"/>
                    <a:pt x="180" y="5"/>
                  </a:cubicBezTo>
                  <a:cubicBezTo>
                    <a:pt x="181" y="5"/>
                    <a:pt x="181" y="5"/>
                    <a:pt x="182" y="4"/>
                  </a:cubicBezTo>
                  <a:cubicBezTo>
                    <a:pt x="182" y="4"/>
                    <a:pt x="182" y="4"/>
                    <a:pt x="182" y="4"/>
                  </a:cubicBezTo>
                  <a:cubicBezTo>
                    <a:pt x="182" y="4"/>
                    <a:pt x="181" y="4"/>
                    <a:pt x="181" y="4"/>
                  </a:cubicBezTo>
                  <a:cubicBezTo>
                    <a:pt x="181" y="4"/>
                    <a:pt x="181" y="4"/>
                    <a:pt x="181" y="4"/>
                  </a:cubicBezTo>
                  <a:cubicBezTo>
                    <a:pt x="181" y="4"/>
                    <a:pt x="180" y="4"/>
                    <a:pt x="180" y="5"/>
                  </a:cubicBezTo>
                  <a:cubicBezTo>
                    <a:pt x="180" y="5"/>
                    <a:pt x="180" y="5"/>
                    <a:pt x="180" y="5"/>
                  </a:cubicBezTo>
                  <a:cubicBezTo>
                    <a:pt x="180" y="5"/>
                    <a:pt x="180" y="5"/>
                    <a:pt x="180" y="5"/>
                  </a:cubicBezTo>
                  <a:close/>
                  <a:moveTo>
                    <a:pt x="116" y="5"/>
                  </a:moveTo>
                  <a:cubicBezTo>
                    <a:pt x="116" y="4"/>
                    <a:pt x="116" y="4"/>
                    <a:pt x="116" y="4"/>
                  </a:cubicBezTo>
                  <a:cubicBezTo>
                    <a:pt x="115" y="4"/>
                    <a:pt x="115" y="4"/>
                    <a:pt x="115" y="4"/>
                  </a:cubicBezTo>
                  <a:cubicBezTo>
                    <a:pt x="115" y="5"/>
                    <a:pt x="116" y="5"/>
                    <a:pt x="116" y="6"/>
                  </a:cubicBezTo>
                  <a:cubicBezTo>
                    <a:pt x="116" y="6"/>
                    <a:pt x="116" y="6"/>
                    <a:pt x="116" y="6"/>
                  </a:cubicBezTo>
                  <a:cubicBezTo>
                    <a:pt x="116" y="5"/>
                    <a:pt x="116" y="5"/>
                    <a:pt x="116" y="5"/>
                  </a:cubicBezTo>
                  <a:cubicBezTo>
                    <a:pt x="116" y="5"/>
                    <a:pt x="116" y="5"/>
                    <a:pt x="116" y="5"/>
                  </a:cubicBezTo>
                  <a:close/>
                  <a:moveTo>
                    <a:pt x="33" y="5"/>
                  </a:moveTo>
                  <a:cubicBezTo>
                    <a:pt x="33" y="5"/>
                    <a:pt x="33" y="5"/>
                    <a:pt x="33" y="5"/>
                  </a:cubicBezTo>
                  <a:cubicBezTo>
                    <a:pt x="33" y="5"/>
                    <a:pt x="34" y="5"/>
                    <a:pt x="34" y="5"/>
                  </a:cubicBezTo>
                  <a:cubicBezTo>
                    <a:pt x="34" y="5"/>
                    <a:pt x="34" y="5"/>
                    <a:pt x="34" y="5"/>
                  </a:cubicBezTo>
                  <a:cubicBezTo>
                    <a:pt x="35" y="5"/>
                    <a:pt x="35" y="5"/>
                    <a:pt x="34" y="4"/>
                  </a:cubicBezTo>
                  <a:cubicBezTo>
                    <a:pt x="34" y="5"/>
                    <a:pt x="34" y="5"/>
                    <a:pt x="33" y="5"/>
                  </a:cubicBezTo>
                  <a:close/>
                  <a:moveTo>
                    <a:pt x="152" y="3"/>
                  </a:moveTo>
                  <a:cubicBezTo>
                    <a:pt x="152" y="3"/>
                    <a:pt x="152" y="3"/>
                    <a:pt x="152" y="3"/>
                  </a:cubicBezTo>
                  <a:cubicBezTo>
                    <a:pt x="151" y="3"/>
                    <a:pt x="151" y="4"/>
                    <a:pt x="152" y="4"/>
                  </a:cubicBezTo>
                  <a:cubicBezTo>
                    <a:pt x="152" y="4"/>
                    <a:pt x="152" y="4"/>
                    <a:pt x="152" y="4"/>
                  </a:cubicBezTo>
                  <a:cubicBezTo>
                    <a:pt x="152" y="4"/>
                    <a:pt x="153" y="3"/>
                    <a:pt x="153" y="3"/>
                  </a:cubicBezTo>
                  <a:cubicBezTo>
                    <a:pt x="152" y="3"/>
                    <a:pt x="152" y="3"/>
                    <a:pt x="152" y="3"/>
                  </a:cubicBezTo>
                  <a:close/>
                  <a:moveTo>
                    <a:pt x="199" y="3"/>
                  </a:moveTo>
                  <a:cubicBezTo>
                    <a:pt x="199" y="3"/>
                    <a:pt x="199" y="3"/>
                    <a:pt x="199" y="3"/>
                  </a:cubicBezTo>
                  <a:cubicBezTo>
                    <a:pt x="199" y="3"/>
                    <a:pt x="199" y="3"/>
                    <a:pt x="198" y="3"/>
                  </a:cubicBezTo>
                  <a:cubicBezTo>
                    <a:pt x="198" y="3"/>
                    <a:pt x="198" y="3"/>
                    <a:pt x="197" y="3"/>
                  </a:cubicBezTo>
                  <a:cubicBezTo>
                    <a:pt x="197" y="3"/>
                    <a:pt x="197" y="3"/>
                    <a:pt x="197" y="4"/>
                  </a:cubicBezTo>
                  <a:cubicBezTo>
                    <a:pt x="198" y="4"/>
                    <a:pt x="198" y="3"/>
                    <a:pt x="199" y="3"/>
                  </a:cubicBezTo>
                  <a:close/>
                  <a:moveTo>
                    <a:pt x="206" y="4"/>
                  </a:moveTo>
                  <a:cubicBezTo>
                    <a:pt x="206" y="4"/>
                    <a:pt x="206" y="5"/>
                    <a:pt x="206" y="5"/>
                  </a:cubicBezTo>
                  <a:cubicBezTo>
                    <a:pt x="206" y="5"/>
                    <a:pt x="206" y="5"/>
                    <a:pt x="206" y="5"/>
                  </a:cubicBezTo>
                  <a:cubicBezTo>
                    <a:pt x="207" y="5"/>
                    <a:pt x="207" y="5"/>
                    <a:pt x="207" y="5"/>
                  </a:cubicBezTo>
                  <a:cubicBezTo>
                    <a:pt x="207" y="5"/>
                    <a:pt x="207" y="5"/>
                    <a:pt x="207" y="4"/>
                  </a:cubicBezTo>
                  <a:cubicBezTo>
                    <a:pt x="207" y="4"/>
                    <a:pt x="207" y="4"/>
                    <a:pt x="207" y="4"/>
                  </a:cubicBezTo>
                  <a:cubicBezTo>
                    <a:pt x="207" y="4"/>
                    <a:pt x="207" y="4"/>
                    <a:pt x="206" y="4"/>
                  </a:cubicBezTo>
                  <a:cubicBezTo>
                    <a:pt x="206" y="4"/>
                    <a:pt x="206" y="4"/>
                    <a:pt x="206" y="4"/>
                  </a:cubicBezTo>
                  <a:close/>
                  <a:moveTo>
                    <a:pt x="107" y="4"/>
                  </a:moveTo>
                  <a:cubicBezTo>
                    <a:pt x="107" y="4"/>
                    <a:pt x="107" y="4"/>
                    <a:pt x="108" y="4"/>
                  </a:cubicBezTo>
                  <a:cubicBezTo>
                    <a:pt x="108" y="5"/>
                    <a:pt x="108" y="4"/>
                    <a:pt x="108" y="4"/>
                  </a:cubicBezTo>
                  <a:cubicBezTo>
                    <a:pt x="108" y="4"/>
                    <a:pt x="108" y="4"/>
                    <a:pt x="108" y="4"/>
                  </a:cubicBezTo>
                  <a:cubicBezTo>
                    <a:pt x="108" y="4"/>
                    <a:pt x="108" y="3"/>
                    <a:pt x="107" y="3"/>
                  </a:cubicBezTo>
                  <a:cubicBezTo>
                    <a:pt x="107" y="3"/>
                    <a:pt x="107" y="3"/>
                    <a:pt x="107" y="3"/>
                  </a:cubicBezTo>
                  <a:cubicBezTo>
                    <a:pt x="107" y="3"/>
                    <a:pt x="107" y="3"/>
                    <a:pt x="107" y="4"/>
                  </a:cubicBezTo>
                  <a:cubicBezTo>
                    <a:pt x="107" y="4"/>
                    <a:pt x="107" y="4"/>
                    <a:pt x="107" y="4"/>
                  </a:cubicBezTo>
                  <a:close/>
                  <a:moveTo>
                    <a:pt x="212" y="3"/>
                  </a:moveTo>
                  <a:cubicBezTo>
                    <a:pt x="212" y="3"/>
                    <a:pt x="212" y="3"/>
                    <a:pt x="212" y="3"/>
                  </a:cubicBezTo>
                  <a:cubicBezTo>
                    <a:pt x="212" y="3"/>
                    <a:pt x="212" y="3"/>
                    <a:pt x="212" y="3"/>
                  </a:cubicBezTo>
                  <a:cubicBezTo>
                    <a:pt x="212" y="3"/>
                    <a:pt x="212" y="3"/>
                    <a:pt x="212" y="3"/>
                  </a:cubicBezTo>
                  <a:cubicBezTo>
                    <a:pt x="213" y="3"/>
                    <a:pt x="213" y="3"/>
                    <a:pt x="213" y="3"/>
                  </a:cubicBezTo>
                  <a:cubicBezTo>
                    <a:pt x="213" y="3"/>
                    <a:pt x="212" y="3"/>
                    <a:pt x="212" y="3"/>
                  </a:cubicBezTo>
                  <a:cubicBezTo>
                    <a:pt x="212" y="3"/>
                    <a:pt x="212" y="3"/>
                    <a:pt x="212" y="3"/>
                  </a:cubicBezTo>
                  <a:close/>
                  <a:moveTo>
                    <a:pt x="96" y="5"/>
                  </a:moveTo>
                  <a:cubicBezTo>
                    <a:pt x="96" y="5"/>
                    <a:pt x="96" y="5"/>
                    <a:pt x="96" y="5"/>
                  </a:cubicBezTo>
                  <a:cubicBezTo>
                    <a:pt x="96" y="5"/>
                    <a:pt x="96" y="5"/>
                    <a:pt x="96" y="5"/>
                  </a:cubicBezTo>
                  <a:cubicBezTo>
                    <a:pt x="96" y="5"/>
                    <a:pt x="97" y="5"/>
                    <a:pt x="97" y="5"/>
                  </a:cubicBezTo>
                  <a:cubicBezTo>
                    <a:pt x="97" y="5"/>
                    <a:pt x="97" y="5"/>
                    <a:pt x="97" y="5"/>
                  </a:cubicBezTo>
                  <a:cubicBezTo>
                    <a:pt x="97" y="5"/>
                    <a:pt x="97" y="4"/>
                    <a:pt x="96" y="4"/>
                  </a:cubicBezTo>
                  <a:cubicBezTo>
                    <a:pt x="96" y="4"/>
                    <a:pt x="96" y="5"/>
                    <a:pt x="96" y="5"/>
                  </a:cubicBezTo>
                  <a:close/>
                  <a:moveTo>
                    <a:pt x="111" y="4"/>
                  </a:moveTo>
                  <a:cubicBezTo>
                    <a:pt x="111" y="4"/>
                    <a:pt x="110" y="4"/>
                    <a:pt x="110" y="4"/>
                  </a:cubicBezTo>
                  <a:cubicBezTo>
                    <a:pt x="110" y="5"/>
                    <a:pt x="110" y="5"/>
                    <a:pt x="111" y="5"/>
                  </a:cubicBezTo>
                  <a:cubicBezTo>
                    <a:pt x="111" y="5"/>
                    <a:pt x="111" y="5"/>
                    <a:pt x="111" y="5"/>
                  </a:cubicBezTo>
                  <a:cubicBezTo>
                    <a:pt x="111" y="5"/>
                    <a:pt x="111" y="4"/>
                    <a:pt x="111" y="4"/>
                  </a:cubicBezTo>
                  <a:cubicBezTo>
                    <a:pt x="111" y="4"/>
                    <a:pt x="111" y="4"/>
                    <a:pt x="111" y="4"/>
                  </a:cubicBezTo>
                  <a:close/>
                  <a:moveTo>
                    <a:pt x="113" y="4"/>
                  </a:moveTo>
                  <a:cubicBezTo>
                    <a:pt x="113" y="4"/>
                    <a:pt x="113" y="4"/>
                    <a:pt x="113" y="5"/>
                  </a:cubicBezTo>
                  <a:cubicBezTo>
                    <a:pt x="114" y="5"/>
                    <a:pt x="114" y="5"/>
                    <a:pt x="114" y="4"/>
                  </a:cubicBezTo>
                  <a:cubicBezTo>
                    <a:pt x="114" y="4"/>
                    <a:pt x="114" y="4"/>
                    <a:pt x="114" y="4"/>
                  </a:cubicBezTo>
                  <a:cubicBezTo>
                    <a:pt x="114" y="4"/>
                    <a:pt x="114" y="4"/>
                    <a:pt x="114" y="4"/>
                  </a:cubicBezTo>
                  <a:cubicBezTo>
                    <a:pt x="114" y="4"/>
                    <a:pt x="114" y="4"/>
                    <a:pt x="114" y="4"/>
                  </a:cubicBezTo>
                  <a:cubicBezTo>
                    <a:pt x="113" y="4"/>
                    <a:pt x="113" y="4"/>
                    <a:pt x="113" y="4"/>
                  </a:cubicBezTo>
                  <a:close/>
                  <a:moveTo>
                    <a:pt x="145" y="4"/>
                  </a:moveTo>
                  <a:cubicBezTo>
                    <a:pt x="144" y="4"/>
                    <a:pt x="144" y="4"/>
                    <a:pt x="144" y="4"/>
                  </a:cubicBezTo>
                  <a:cubicBezTo>
                    <a:pt x="144" y="4"/>
                    <a:pt x="144" y="5"/>
                    <a:pt x="144" y="5"/>
                  </a:cubicBezTo>
                  <a:cubicBezTo>
                    <a:pt x="144" y="5"/>
                    <a:pt x="144" y="5"/>
                    <a:pt x="144" y="5"/>
                  </a:cubicBezTo>
                  <a:cubicBezTo>
                    <a:pt x="144" y="4"/>
                    <a:pt x="145" y="4"/>
                    <a:pt x="145" y="4"/>
                  </a:cubicBezTo>
                  <a:cubicBezTo>
                    <a:pt x="145" y="4"/>
                    <a:pt x="145" y="4"/>
                    <a:pt x="145" y="4"/>
                  </a:cubicBezTo>
                  <a:cubicBezTo>
                    <a:pt x="145" y="4"/>
                    <a:pt x="145" y="4"/>
                    <a:pt x="145" y="4"/>
                  </a:cubicBezTo>
                  <a:close/>
                  <a:moveTo>
                    <a:pt x="147" y="2"/>
                  </a:moveTo>
                  <a:cubicBezTo>
                    <a:pt x="147" y="2"/>
                    <a:pt x="147" y="2"/>
                    <a:pt x="147" y="2"/>
                  </a:cubicBezTo>
                  <a:cubicBezTo>
                    <a:pt x="147" y="2"/>
                    <a:pt x="148" y="2"/>
                    <a:pt x="148" y="2"/>
                  </a:cubicBezTo>
                  <a:cubicBezTo>
                    <a:pt x="148" y="2"/>
                    <a:pt x="148" y="2"/>
                    <a:pt x="148" y="2"/>
                  </a:cubicBezTo>
                  <a:cubicBezTo>
                    <a:pt x="148" y="2"/>
                    <a:pt x="148" y="2"/>
                    <a:pt x="148" y="2"/>
                  </a:cubicBezTo>
                  <a:cubicBezTo>
                    <a:pt x="148" y="1"/>
                    <a:pt x="148" y="2"/>
                    <a:pt x="148" y="2"/>
                  </a:cubicBezTo>
                  <a:cubicBezTo>
                    <a:pt x="147" y="2"/>
                    <a:pt x="147" y="2"/>
                    <a:pt x="147" y="2"/>
                  </a:cubicBezTo>
                  <a:close/>
                  <a:moveTo>
                    <a:pt x="158" y="5"/>
                  </a:moveTo>
                  <a:cubicBezTo>
                    <a:pt x="158" y="5"/>
                    <a:pt x="158" y="5"/>
                    <a:pt x="159" y="5"/>
                  </a:cubicBezTo>
                  <a:cubicBezTo>
                    <a:pt x="159" y="5"/>
                    <a:pt x="159" y="5"/>
                    <a:pt x="159" y="5"/>
                  </a:cubicBezTo>
                  <a:cubicBezTo>
                    <a:pt x="159" y="5"/>
                    <a:pt x="159" y="5"/>
                    <a:pt x="159" y="4"/>
                  </a:cubicBezTo>
                  <a:cubicBezTo>
                    <a:pt x="159" y="4"/>
                    <a:pt x="159" y="4"/>
                    <a:pt x="159" y="4"/>
                  </a:cubicBezTo>
                  <a:cubicBezTo>
                    <a:pt x="159" y="4"/>
                    <a:pt x="158" y="5"/>
                    <a:pt x="158" y="5"/>
                  </a:cubicBezTo>
                  <a:close/>
                  <a:moveTo>
                    <a:pt x="83" y="4"/>
                  </a:moveTo>
                  <a:cubicBezTo>
                    <a:pt x="83" y="4"/>
                    <a:pt x="83" y="4"/>
                    <a:pt x="83" y="5"/>
                  </a:cubicBezTo>
                  <a:cubicBezTo>
                    <a:pt x="83" y="5"/>
                    <a:pt x="83" y="5"/>
                    <a:pt x="83" y="5"/>
                  </a:cubicBezTo>
                  <a:cubicBezTo>
                    <a:pt x="83" y="5"/>
                    <a:pt x="83" y="5"/>
                    <a:pt x="83" y="5"/>
                  </a:cubicBezTo>
                  <a:cubicBezTo>
                    <a:pt x="83" y="4"/>
                    <a:pt x="83" y="4"/>
                    <a:pt x="83" y="4"/>
                  </a:cubicBezTo>
                  <a:cubicBezTo>
                    <a:pt x="83" y="4"/>
                    <a:pt x="83" y="4"/>
                    <a:pt x="83" y="4"/>
                  </a:cubicBezTo>
                  <a:cubicBezTo>
                    <a:pt x="83" y="4"/>
                    <a:pt x="83" y="4"/>
                    <a:pt x="83" y="4"/>
                  </a:cubicBezTo>
                  <a:close/>
                  <a:moveTo>
                    <a:pt x="45" y="5"/>
                  </a:moveTo>
                  <a:cubicBezTo>
                    <a:pt x="44" y="5"/>
                    <a:pt x="44" y="5"/>
                    <a:pt x="44" y="5"/>
                  </a:cubicBezTo>
                  <a:cubicBezTo>
                    <a:pt x="44" y="5"/>
                    <a:pt x="44" y="5"/>
                    <a:pt x="44" y="5"/>
                  </a:cubicBezTo>
                  <a:cubicBezTo>
                    <a:pt x="44" y="5"/>
                    <a:pt x="44" y="5"/>
                    <a:pt x="44" y="5"/>
                  </a:cubicBezTo>
                  <a:cubicBezTo>
                    <a:pt x="44" y="5"/>
                    <a:pt x="44" y="5"/>
                    <a:pt x="44" y="5"/>
                  </a:cubicBezTo>
                  <a:cubicBezTo>
                    <a:pt x="44" y="5"/>
                    <a:pt x="45" y="5"/>
                    <a:pt x="45" y="5"/>
                  </a:cubicBezTo>
                  <a:cubicBezTo>
                    <a:pt x="45" y="5"/>
                    <a:pt x="45" y="5"/>
                    <a:pt x="45" y="5"/>
                  </a:cubicBezTo>
                  <a:close/>
                  <a:moveTo>
                    <a:pt x="136" y="5"/>
                  </a:moveTo>
                  <a:cubicBezTo>
                    <a:pt x="136" y="5"/>
                    <a:pt x="137" y="5"/>
                    <a:pt x="137" y="5"/>
                  </a:cubicBezTo>
                  <a:cubicBezTo>
                    <a:pt x="137" y="5"/>
                    <a:pt x="137" y="5"/>
                    <a:pt x="137" y="4"/>
                  </a:cubicBezTo>
                  <a:cubicBezTo>
                    <a:pt x="137" y="4"/>
                    <a:pt x="137" y="4"/>
                    <a:pt x="137" y="4"/>
                  </a:cubicBezTo>
                  <a:cubicBezTo>
                    <a:pt x="137" y="4"/>
                    <a:pt x="136" y="4"/>
                    <a:pt x="136" y="5"/>
                  </a:cubicBezTo>
                  <a:close/>
                  <a:moveTo>
                    <a:pt x="85" y="6"/>
                  </a:moveTo>
                  <a:cubicBezTo>
                    <a:pt x="85" y="6"/>
                    <a:pt x="85" y="6"/>
                    <a:pt x="85" y="6"/>
                  </a:cubicBezTo>
                  <a:cubicBezTo>
                    <a:pt x="85" y="6"/>
                    <a:pt x="85" y="6"/>
                    <a:pt x="85" y="5"/>
                  </a:cubicBezTo>
                  <a:cubicBezTo>
                    <a:pt x="85" y="5"/>
                    <a:pt x="85" y="5"/>
                    <a:pt x="85" y="5"/>
                  </a:cubicBezTo>
                  <a:cubicBezTo>
                    <a:pt x="84" y="6"/>
                    <a:pt x="84" y="6"/>
                    <a:pt x="84" y="6"/>
                  </a:cubicBezTo>
                  <a:cubicBezTo>
                    <a:pt x="84" y="6"/>
                    <a:pt x="85" y="6"/>
                    <a:pt x="85" y="6"/>
                  </a:cubicBezTo>
                  <a:close/>
                  <a:moveTo>
                    <a:pt x="80" y="5"/>
                  </a:moveTo>
                  <a:cubicBezTo>
                    <a:pt x="80" y="5"/>
                    <a:pt x="80" y="5"/>
                    <a:pt x="80" y="5"/>
                  </a:cubicBezTo>
                  <a:cubicBezTo>
                    <a:pt x="80" y="5"/>
                    <a:pt x="80" y="6"/>
                    <a:pt x="81" y="6"/>
                  </a:cubicBezTo>
                  <a:cubicBezTo>
                    <a:pt x="81" y="6"/>
                    <a:pt x="81" y="6"/>
                    <a:pt x="81" y="5"/>
                  </a:cubicBezTo>
                  <a:cubicBezTo>
                    <a:pt x="81" y="5"/>
                    <a:pt x="81" y="5"/>
                    <a:pt x="81" y="5"/>
                  </a:cubicBezTo>
                  <a:cubicBezTo>
                    <a:pt x="81" y="5"/>
                    <a:pt x="81" y="5"/>
                    <a:pt x="80" y="5"/>
                  </a:cubicBezTo>
                  <a:close/>
                  <a:moveTo>
                    <a:pt x="197" y="1"/>
                  </a:moveTo>
                  <a:cubicBezTo>
                    <a:pt x="197" y="2"/>
                    <a:pt x="197" y="2"/>
                    <a:pt x="197" y="2"/>
                  </a:cubicBezTo>
                  <a:cubicBezTo>
                    <a:pt x="197" y="2"/>
                    <a:pt x="197" y="2"/>
                    <a:pt x="197" y="2"/>
                  </a:cubicBezTo>
                  <a:cubicBezTo>
                    <a:pt x="197" y="2"/>
                    <a:pt x="197" y="2"/>
                    <a:pt x="197" y="2"/>
                  </a:cubicBezTo>
                  <a:cubicBezTo>
                    <a:pt x="197" y="2"/>
                    <a:pt x="198" y="2"/>
                    <a:pt x="198" y="2"/>
                  </a:cubicBezTo>
                  <a:cubicBezTo>
                    <a:pt x="198" y="2"/>
                    <a:pt x="197" y="1"/>
                    <a:pt x="197" y="1"/>
                  </a:cubicBezTo>
                  <a:cubicBezTo>
                    <a:pt x="197" y="1"/>
                    <a:pt x="197" y="1"/>
                    <a:pt x="197" y="1"/>
                  </a:cubicBezTo>
                  <a:close/>
                  <a:moveTo>
                    <a:pt x="158" y="5"/>
                  </a:moveTo>
                  <a:cubicBezTo>
                    <a:pt x="158" y="5"/>
                    <a:pt x="158" y="5"/>
                    <a:pt x="158" y="5"/>
                  </a:cubicBezTo>
                  <a:cubicBezTo>
                    <a:pt x="157" y="5"/>
                    <a:pt x="157" y="5"/>
                    <a:pt x="157" y="5"/>
                  </a:cubicBezTo>
                  <a:cubicBezTo>
                    <a:pt x="157" y="5"/>
                    <a:pt x="158" y="5"/>
                    <a:pt x="158" y="5"/>
                  </a:cubicBezTo>
                  <a:cubicBezTo>
                    <a:pt x="158" y="5"/>
                    <a:pt x="158" y="5"/>
                    <a:pt x="158" y="5"/>
                  </a:cubicBezTo>
                  <a:cubicBezTo>
                    <a:pt x="158" y="5"/>
                    <a:pt x="158" y="5"/>
                    <a:pt x="158" y="5"/>
                  </a:cubicBezTo>
                  <a:cubicBezTo>
                    <a:pt x="158" y="5"/>
                    <a:pt x="158" y="5"/>
                    <a:pt x="158" y="5"/>
                  </a:cubicBezTo>
                  <a:cubicBezTo>
                    <a:pt x="158" y="5"/>
                    <a:pt x="158" y="5"/>
                    <a:pt x="158" y="5"/>
                  </a:cubicBezTo>
                  <a:close/>
                  <a:moveTo>
                    <a:pt x="125" y="6"/>
                  </a:moveTo>
                  <a:cubicBezTo>
                    <a:pt x="125" y="6"/>
                    <a:pt x="125" y="6"/>
                    <a:pt x="125" y="6"/>
                  </a:cubicBezTo>
                  <a:cubicBezTo>
                    <a:pt x="125" y="6"/>
                    <a:pt x="125" y="6"/>
                    <a:pt x="125" y="6"/>
                  </a:cubicBezTo>
                  <a:cubicBezTo>
                    <a:pt x="125" y="6"/>
                    <a:pt x="125" y="6"/>
                    <a:pt x="125" y="6"/>
                  </a:cubicBezTo>
                  <a:cubicBezTo>
                    <a:pt x="125" y="6"/>
                    <a:pt x="125" y="6"/>
                    <a:pt x="125" y="6"/>
                  </a:cubicBezTo>
                  <a:close/>
                  <a:moveTo>
                    <a:pt x="135" y="2"/>
                  </a:moveTo>
                  <a:cubicBezTo>
                    <a:pt x="135" y="2"/>
                    <a:pt x="135" y="2"/>
                    <a:pt x="135" y="2"/>
                  </a:cubicBezTo>
                  <a:cubicBezTo>
                    <a:pt x="135" y="2"/>
                    <a:pt x="135" y="2"/>
                    <a:pt x="135" y="2"/>
                  </a:cubicBezTo>
                  <a:cubicBezTo>
                    <a:pt x="135" y="2"/>
                    <a:pt x="135" y="2"/>
                    <a:pt x="135" y="2"/>
                  </a:cubicBezTo>
                  <a:cubicBezTo>
                    <a:pt x="135" y="2"/>
                    <a:pt x="135" y="2"/>
                    <a:pt x="135" y="2"/>
                  </a:cubicBezTo>
                  <a:cubicBezTo>
                    <a:pt x="135" y="2"/>
                    <a:pt x="135" y="2"/>
                    <a:pt x="135" y="2"/>
                  </a:cubicBezTo>
                  <a:cubicBezTo>
                    <a:pt x="135" y="2"/>
                    <a:pt x="135" y="2"/>
                    <a:pt x="135" y="2"/>
                  </a:cubicBezTo>
                  <a:close/>
                  <a:moveTo>
                    <a:pt x="162" y="3"/>
                  </a:moveTo>
                  <a:cubicBezTo>
                    <a:pt x="162" y="3"/>
                    <a:pt x="162" y="3"/>
                    <a:pt x="162" y="3"/>
                  </a:cubicBezTo>
                  <a:cubicBezTo>
                    <a:pt x="162" y="3"/>
                    <a:pt x="162" y="3"/>
                    <a:pt x="162" y="3"/>
                  </a:cubicBezTo>
                  <a:cubicBezTo>
                    <a:pt x="163" y="3"/>
                    <a:pt x="162" y="3"/>
                    <a:pt x="162" y="3"/>
                  </a:cubicBezTo>
                  <a:cubicBezTo>
                    <a:pt x="162" y="3"/>
                    <a:pt x="162" y="3"/>
                    <a:pt x="162" y="3"/>
                  </a:cubicBezTo>
                  <a:close/>
                  <a:moveTo>
                    <a:pt x="154" y="3"/>
                  </a:moveTo>
                  <a:cubicBezTo>
                    <a:pt x="154" y="3"/>
                    <a:pt x="154" y="4"/>
                    <a:pt x="154" y="4"/>
                  </a:cubicBezTo>
                  <a:cubicBezTo>
                    <a:pt x="154" y="4"/>
                    <a:pt x="154" y="4"/>
                    <a:pt x="155" y="4"/>
                  </a:cubicBezTo>
                  <a:cubicBezTo>
                    <a:pt x="155" y="4"/>
                    <a:pt x="155" y="4"/>
                    <a:pt x="155" y="4"/>
                  </a:cubicBezTo>
                  <a:cubicBezTo>
                    <a:pt x="155" y="3"/>
                    <a:pt x="155" y="3"/>
                    <a:pt x="155" y="3"/>
                  </a:cubicBezTo>
                  <a:cubicBezTo>
                    <a:pt x="155" y="3"/>
                    <a:pt x="154" y="3"/>
                    <a:pt x="154" y="3"/>
                  </a:cubicBezTo>
                  <a:cubicBezTo>
                    <a:pt x="154" y="3"/>
                    <a:pt x="154" y="3"/>
                    <a:pt x="154" y="3"/>
                  </a:cubicBezTo>
                  <a:close/>
                  <a:moveTo>
                    <a:pt x="113" y="2"/>
                  </a:moveTo>
                  <a:cubicBezTo>
                    <a:pt x="113" y="2"/>
                    <a:pt x="113" y="2"/>
                    <a:pt x="113" y="2"/>
                  </a:cubicBezTo>
                  <a:cubicBezTo>
                    <a:pt x="112" y="3"/>
                    <a:pt x="113" y="3"/>
                    <a:pt x="113" y="3"/>
                  </a:cubicBezTo>
                  <a:cubicBezTo>
                    <a:pt x="113" y="3"/>
                    <a:pt x="113" y="3"/>
                    <a:pt x="113" y="3"/>
                  </a:cubicBezTo>
                  <a:cubicBezTo>
                    <a:pt x="113" y="3"/>
                    <a:pt x="113" y="2"/>
                    <a:pt x="113" y="2"/>
                  </a:cubicBezTo>
                  <a:close/>
                  <a:moveTo>
                    <a:pt x="47" y="6"/>
                  </a:moveTo>
                  <a:cubicBezTo>
                    <a:pt x="47" y="6"/>
                    <a:pt x="47" y="6"/>
                    <a:pt x="47" y="6"/>
                  </a:cubicBezTo>
                  <a:cubicBezTo>
                    <a:pt x="47" y="7"/>
                    <a:pt x="47" y="6"/>
                    <a:pt x="47" y="6"/>
                  </a:cubicBezTo>
                  <a:cubicBezTo>
                    <a:pt x="47" y="6"/>
                    <a:pt x="47" y="6"/>
                    <a:pt x="47" y="6"/>
                  </a:cubicBezTo>
                  <a:cubicBezTo>
                    <a:pt x="47" y="6"/>
                    <a:pt x="47" y="6"/>
                    <a:pt x="47" y="6"/>
                  </a:cubicBezTo>
                  <a:close/>
                  <a:moveTo>
                    <a:pt x="110" y="3"/>
                  </a:moveTo>
                  <a:cubicBezTo>
                    <a:pt x="110" y="3"/>
                    <a:pt x="110" y="3"/>
                    <a:pt x="110" y="3"/>
                  </a:cubicBezTo>
                  <a:cubicBezTo>
                    <a:pt x="110" y="3"/>
                    <a:pt x="110" y="3"/>
                    <a:pt x="110" y="3"/>
                  </a:cubicBezTo>
                  <a:cubicBezTo>
                    <a:pt x="110" y="3"/>
                    <a:pt x="110" y="2"/>
                    <a:pt x="110" y="2"/>
                  </a:cubicBezTo>
                  <a:cubicBezTo>
                    <a:pt x="110" y="2"/>
                    <a:pt x="110" y="2"/>
                    <a:pt x="110" y="3"/>
                  </a:cubicBezTo>
                  <a:close/>
                  <a:moveTo>
                    <a:pt x="38" y="4"/>
                  </a:moveTo>
                  <a:cubicBezTo>
                    <a:pt x="38" y="4"/>
                    <a:pt x="38" y="4"/>
                    <a:pt x="38" y="4"/>
                  </a:cubicBezTo>
                  <a:cubicBezTo>
                    <a:pt x="38" y="4"/>
                    <a:pt x="38" y="4"/>
                    <a:pt x="38" y="4"/>
                  </a:cubicBezTo>
                  <a:cubicBezTo>
                    <a:pt x="38" y="4"/>
                    <a:pt x="38" y="4"/>
                    <a:pt x="38" y="4"/>
                  </a:cubicBezTo>
                  <a:cubicBezTo>
                    <a:pt x="38" y="4"/>
                    <a:pt x="38" y="4"/>
                    <a:pt x="38" y="4"/>
                  </a:cubicBezTo>
                  <a:cubicBezTo>
                    <a:pt x="38" y="4"/>
                    <a:pt x="38" y="4"/>
                    <a:pt x="38" y="4"/>
                  </a:cubicBezTo>
                  <a:close/>
                  <a:moveTo>
                    <a:pt x="16" y="4"/>
                  </a:move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lose/>
                  <a:moveTo>
                    <a:pt x="206" y="3"/>
                  </a:moveTo>
                  <a:cubicBezTo>
                    <a:pt x="206" y="3"/>
                    <a:pt x="206" y="3"/>
                    <a:pt x="206" y="3"/>
                  </a:cubicBezTo>
                  <a:cubicBezTo>
                    <a:pt x="206" y="3"/>
                    <a:pt x="206" y="3"/>
                    <a:pt x="206" y="3"/>
                  </a:cubicBezTo>
                  <a:cubicBezTo>
                    <a:pt x="206" y="3"/>
                    <a:pt x="206" y="3"/>
                    <a:pt x="206" y="3"/>
                  </a:cubicBezTo>
                  <a:cubicBezTo>
                    <a:pt x="206" y="3"/>
                    <a:pt x="206" y="3"/>
                    <a:pt x="206" y="3"/>
                  </a:cubicBezTo>
                  <a:close/>
                  <a:moveTo>
                    <a:pt x="205" y="4"/>
                  </a:moveTo>
                  <a:cubicBezTo>
                    <a:pt x="205" y="4"/>
                    <a:pt x="205" y="4"/>
                    <a:pt x="205" y="4"/>
                  </a:cubicBezTo>
                  <a:cubicBezTo>
                    <a:pt x="205" y="4"/>
                    <a:pt x="205" y="4"/>
                    <a:pt x="205" y="4"/>
                  </a:cubicBezTo>
                  <a:cubicBezTo>
                    <a:pt x="205" y="4"/>
                    <a:pt x="205" y="4"/>
                    <a:pt x="205" y="4"/>
                  </a:cubicBezTo>
                  <a:close/>
                  <a:moveTo>
                    <a:pt x="201" y="5"/>
                  </a:moveTo>
                  <a:cubicBezTo>
                    <a:pt x="201" y="5"/>
                    <a:pt x="201" y="5"/>
                    <a:pt x="201" y="5"/>
                  </a:cubicBezTo>
                  <a:cubicBezTo>
                    <a:pt x="201" y="5"/>
                    <a:pt x="201" y="5"/>
                    <a:pt x="201" y="5"/>
                  </a:cubicBezTo>
                  <a:cubicBezTo>
                    <a:pt x="201" y="5"/>
                    <a:pt x="201" y="5"/>
                    <a:pt x="201" y="5"/>
                  </a:cubicBezTo>
                  <a:cubicBezTo>
                    <a:pt x="201" y="5"/>
                    <a:pt x="201" y="5"/>
                    <a:pt x="201" y="5"/>
                  </a:cubicBezTo>
                  <a:close/>
                  <a:moveTo>
                    <a:pt x="200" y="1"/>
                  </a:moveTo>
                  <a:cubicBezTo>
                    <a:pt x="200" y="1"/>
                    <a:pt x="200" y="1"/>
                    <a:pt x="200" y="1"/>
                  </a:cubicBezTo>
                  <a:cubicBezTo>
                    <a:pt x="200" y="1"/>
                    <a:pt x="200" y="1"/>
                    <a:pt x="200" y="1"/>
                  </a:cubicBezTo>
                  <a:cubicBezTo>
                    <a:pt x="200" y="1"/>
                    <a:pt x="200" y="1"/>
                    <a:pt x="200" y="1"/>
                  </a:cubicBezTo>
                  <a:close/>
                  <a:moveTo>
                    <a:pt x="183" y="5"/>
                  </a:moveTo>
                  <a:cubicBezTo>
                    <a:pt x="183" y="5"/>
                    <a:pt x="183" y="5"/>
                    <a:pt x="183" y="5"/>
                  </a:cubicBezTo>
                  <a:cubicBezTo>
                    <a:pt x="183" y="5"/>
                    <a:pt x="183" y="5"/>
                    <a:pt x="183" y="5"/>
                  </a:cubicBezTo>
                  <a:cubicBezTo>
                    <a:pt x="183" y="5"/>
                    <a:pt x="183" y="5"/>
                    <a:pt x="183" y="5"/>
                  </a:cubicBezTo>
                  <a:cubicBezTo>
                    <a:pt x="183" y="5"/>
                    <a:pt x="182" y="5"/>
                    <a:pt x="183" y="5"/>
                  </a:cubicBezTo>
                  <a:close/>
                  <a:moveTo>
                    <a:pt x="171" y="3"/>
                  </a:moveTo>
                  <a:cubicBezTo>
                    <a:pt x="171" y="2"/>
                    <a:pt x="171" y="2"/>
                    <a:pt x="171" y="3"/>
                  </a:cubicBezTo>
                  <a:cubicBezTo>
                    <a:pt x="171" y="3"/>
                    <a:pt x="171" y="3"/>
                    <a:pt x="171" y="3"/>
                  </a:cubicBezTo>
                  <a:cubicBezTo>
                    <a:pt x="171" y="3"/>
                    <a:pt x="171" y="3"/>
                    <a:pt x="171" y="3"/>
                  </a:cubicBezTo>
                  <a:cubicBezTo>
                    <a:pt x="171" y="3"/>
                    <a:pt x="171" y="3"/>
                    <a:pt x="171" y="3"/>
                  </a:cubicBezTo>
                  <a:close/>
                  <a:moveTo>
                    <a:pt x="157" y="5"/>
                  </a:moveTo>
                  <a:cubicBezTo>
                    <a:pt x="157" y="5"/>
                    <a:pt x="157" y="5"/>
                    <a:pt x="157" y="5"/>
                  </a:cubicBezTo>
                  <a:cubicBezTo>
                    <a:pt x="157" y="5"/>
                    <a:pt x="157" y="5"/>
                    <a:pt x="157" y="5"/>
                  </a:cubicBezTo>
                  <a:cubicBezTo>
                    <a:pt x="157" y="5"/>
                    <a:pt x="157" y="5"/>
                    <a:pt x="157" y="5"/>
                  </a:cubicBezTo>
                  <a:cubicBezTo>
                    <a:pt x="157" y="5"/>
                    <a:pt x="157" y="5"/>
                    <a:pt x="157" y="5"/>
                  </a:cubicBezTo>
                  <a:cubicBezTo>
                    <a:pt x="157" y="5"/>
                    <a:pt x="157" y="5"/>
                    <a:pt x="157" y="5"/>
                  </a:cubicBezTo>
                  <a:close/>
                  <a:moveTo>
                    <a:pt x="149" y="3"/>
                  </a:moveTo>
                  <a:cubicBezTo>
                    <a:pt x="149" y="3"/>
                    <a:pt x="150" y="3"/>
                    <a:pt x="150" y="3"/>
                  </a:cubicBezTo>
                  <a:cubicBezTo>
                    <a:pt x="150" y="3"/>
                    <a:pt x="150" y="3"/>
                    <a:pt x="150" y="3"/>
                  </a:cubicBezTo>
                  <a:cubicBezTo>
                    <a:pt x="150" y="3"/>
                    <a:pt x="150" y="3"/>
                    <a:pt x="149" y="3"/>
                  </a:cubicBezTo>
                  <a:cubicBezTo>
                    <a:pt x="149" y="3"/>
                    <a:pt x="149" y="3"/>
                    <a:pt x="149" y="3"/>
                  </a:cubicBezTo>
                  <a:close/>
                  <a:moveTo>
                    <a:pt x="148" y="5"/>
                  </a:moveTo>
                  <a:cubicBezTo>
                    <a:pt x="148" y="5"/>
                    <a:pt x="148" y="5"/>
                    <a:pt x="148" y="5"/>
                  </a:cubicBezTo>
                  <a:cubicBezTo>
                    <a:pt x="148" y="5"/>
                    <a:pt x="148" y="5"/>
                    <a:pt x="148" y="5"/>
                  </a:cubicBezTo>
                  <a:cubicBezTo>
                    <a:pt x="148" y="5"/>
                    <a:pt x="148" y="5"/>
                    <a:pt x="148" y="4"/>
                  </a:cubicBezTo>
                  <a:cubicBezTo>
                    <a:pt x="148" y="4"/>
                    <a:pt x="148" y="4"/>
                    <a:pt x="148" y="5"/>
                  </a:cubicBezTo>
                  <a:close/>
                  <a:moveTo>
                    <a:pt x="138" y="5"/>
                  </a:moveTo>
                  <a:cubicBezTo>
                    <a:pt x="138" y="5"/>
                    <a:pt x="138" y="5"/>
                    <a:pt x="138" y="5"/>
                  </a:cubicBezTo>
                  <a:cubicBezTo>
                    <a:pt x="138" y="5"/>
                    <a:pt x="138" y="5"/>
                    <a:pt x="138" y="5"/>
                  </a:cubicBezTo>
                  <a:cubicBezTo>
                    <a:pt x="138" y="5"/>
                    <a:pt x="138" y="5"/>
                    <a:pt x="138" y="5"/>
                  </a:cubicBezTo>
                  <a:cubicBezTo>
                    <a:pt x="138" y="5"/>
                    <a:pt x="138" y="5"/>
                    <a:pt x="138" y="5"/>
                  </a:cubicBezTo>
                  <a:close/>
                  <a:moveTo>
                    <a:pt x="135" y="6"/>
                  </a:moveTo>
                  <a:cubicBezTo>
                    <a:pt x="135" y="6"/>
                    <a:pt x="135" y="6"/>
                    <a:pt x="135" y="6"/>
                  </a:cubicBezTo>
                  <a:cubicBezTo>
                    <a:pt x="135" y="5"/>
                    <a:pt x="135" y="5"/>
                    <a:pt x="135" y="5"/>
                  </a:cubicBezTo>
                  <a:cubicBezTo>
                    <a:pt x="135" y="6"/>
                    <a:pt x="135" y="6"/>
                    <a:pt x="135" y="6"/>
                  </a:cubicBezTo>
                  <a:cubicBezTo>
                    <a:pt x="135" y="6"/>
                    <a:pt x="135" y="6"/>
                    <a:pt x="135" y="6"/>
                  </a:cubicBezTo>
                  <a:close/>
                  <a:moveTo>
                    <a:pt x="128" y="3"/>
                  </a:moveTo>
                  <a:cubicBezTo>
                    <a:pt x="128" y="4"/>
                    <a:pt x="128" y="4"/>
                    <a:pt x="128" y="4"/>
                  </a:cubicBezTo>
                  <a:cubicBezTo>
                    <a:pt x="128" y="4"/>
                    <a:pt x="128" y="4"/>
                    <a:pt x="128" y="4"/>
                  </a:cubicBezTo>
                  <a:lnTo>
                    <a:pt x="128" y="3"/>
                  </a:lnTo>
                  <a:close/>
                  <a:moveTo>
                    <a:pt x="125" y="3"/>
                  </a:moveTo>
                  <a:cubicBezTo>
                    <a:pt x="125" y="3"/>
                    <a:pt x="125" y="3"/>
                    <a:pt x="125" y="3"/>
                  </a:cubicBezTo>
                  <a:cubicBezTo>
                    <a:pt x="125" y="3"/>
                    <a:pt x="125" y="3"/>
                    <a:pt x="125" y="3"/>
                  </a:cubicBezTo>
                  <a:cubicBezTo>
                    <a:pt x="125" y="3"/>
                    <a:pt x="125" y="3"/>
                    <a:pt x="125" y="3"/>
                  </a:cubicBezTo>
                  <a:cubicBezTo>
                    <a:pt x="125" y="3"/>
                    <a:pt x="125" y="3"/>
                    <a:pt x="125" y="3"/>
                  </a:cubicBezTo>
                  <a:close/>
                  <a:moveTo>
                    <a:pt x="121" y="4"/>
                  </a:moveTo>
                  <a:cubicBezTo>
                    <a:pt x="121" y="4"/>
                    <a:pt x="121" y="4"/>
                    <a:pt x="121" y="4"/>
                  </a:cubicBezTo>
                  <a:cubicBezTo>
                    <a:pt x="121" y="4"/>
                    <a:pt x="121" y="4"/>
                    <a:pt x="121" y="4"/>
                  </a:cubicBezTo>
                  <a:cubicBezTo>
                    <a:pt x="121" y="4"/>
                    <a:pt x="121" y="4"/>
                    <a:pt x="121" y="4"/>
                  </a:cubicBezTo>
                  <a:cubicBezTo>
                    <a:pt x="121" y="4"/>
                    <a:pt x="121" y="4"/>
                    <a:pt x="121" y="4"/>
                  </a:cubicBezTo>
                  <a:close/>
                  <a:moveTo>
                    <a:pt x="99" y="3"/>
                  </a:moveTo>
                  <a:cubicBezTo>
                    <a:pt x="99" y="3"/>
                    <a:pt x="99" y="3"/>
                    <a:pt x="99" y="3"/>
                  </a:cubicBezTo>
                  <a:cubicBezTo>
                    <a:pt x="99" y="3"/>
                    <a:pt x="99" y="3"/>
                    <a:pt x="100" y="3"/>
                  </a:cubicBezTo>
                  <a:cubicBezTo>
                    <a:pt x="100" y="3"/>
                    <a:pt x="99" y="3"/>
                    <a:pt x="99" y="3"/>
                  </a:cubicBezTo>
                  <a:cubicBezTo>
                    <a:pt x="99" y="3"/>
                    <a:pt x="99" y="3"/>
                    <a:pt x="99" y="3"/>
                  </a:cubicBezTo>
                  <a:close/>
                  <a:moveTo>
                    <a:pt x="91" y="6"/>
                  </a:moveTo>
                  <a:cubicBezTo>
                    <a:pt x="91" y="6"/>
                    <a:pt x="91" y="6"/>
                    <a:pt x="91" y="6"/>
                  </a:cubicBezTo>
                  <a:cubicBezTo>
                    <a:pt x="91" y="6"/>
                    <a:pt x="91" y="6"/>
                    <a:pt x="91" y="6"/>
                  </a:cubicBezTo>
                  <a:cubicBezTo>
                    <a:pt x="91" y="6"/>
                    <a:pt x="91" y="6"/>
                    <a:pt x="91" y="6"/>
                  </a:cubicBezTo>
                  <a:cubicBezTo>
                    <a:pt x="91" y="6"/>
                    <a:pt x="91" y="6"/>
                    <a:pt x="91" y="6"/>
                  </a:cubicBezTo>
                  <a:close/>
                  <a:moveTo>
                    <a:pt x="91" y="5"/>
                  </a:moveTo>
                  <a:cubicBezTo>
                    <a:pt x="91" y="5"/>
                    <a:pt x="91" y="5"/>
                    <a:pt x="91" y="5"/>
                  </a:cubicBezTo>
                  <a:cubicBezTo>
                    <a:pt x="91" y="5"/>
                    <a:pt x="91" y="5"/>
                    <a:pt x="91" y="5"/>
                  </a:cubicBezTo>
                  <a:cubicBezTo>
                    <a:pt x="91" y="5"/>
                    <a:pt x="91" y="5"/>
                    <a:pt x="91" y="5"/>
                  </a:cubicBezTo>
                  <a:cubicBezTo>
                    <a:pt x="91" y="5"/>
                    <a:pt x="91" y="5"/>
                    <a:pt x="91" y="5"/>
                  </a:cubicBezTo>
                  <a:close/>
                  <a:moveTo>
                    <a:pt x="72" y="4"/>
                  </a:moveTo>
                  <a:cubicBezTo>
                    <a:pt x="72" y="4"/>
                    <a:pt x="72" y="4"/>
                    <a:pt x="72" y="4"/>
                  </a:cubicBezTo>
                  <a:cubicBezTo>
                    <a:pt x="72" y="4"/>
                    <a:pt x="72" y="4"/>
                    <a:pt x="72" y="5"/>
                  </a:cubicBezTo>
                  <a:cubicBezTo>
                    <a:pt x="72" y="4"/>
                    <a:pt x="72" y="4"/>
                    <a:pt x="72" y="4"/>
                  </a:cubicBezTo>
                  <a:cubicBezTo>
                    <a:pt x="72" y="4"/>
                    <a:pt x="72" y="4"/>
                    <a:pt x="72" y="4"/>
                  </a:cubicBezTo>
                  <a:close/>
                  <a:moveTo>
                    <a:pt x="210" y="6"/>
                  </a:moveTo>
                  <a:cubicBezTo>
                    <a:pt x="210" y="6"/>
                    <a:pt x="210" y="6"/>
                    <a:pt x="210" y="6"/>
                  </a:cubicBezTo>
                  <a:cubicBezTo>
                    <a:pt x="210" y="5"/>
                    <a:pt x="210" y="5"/>
                    <a:pt x="210" y="5"/>
                  </a:cubicBezTo>
                  <a:lnTo>
                    <a:pt x="210" y="6"/>
                  </a:lnTo>
                  <a:close/>
                  <a:moveTo>
                    <a:pt x="211" y="5"/>
                  </a:moveTo>
                  <a:cubicBezTo>
                    <a:pt x="211" y="5"/>
                    <a:pt x="211" y="5"/>
                    <a:pt x="211" y="5"/>
                  </a:cubicBezTo>
                  <a:cubicBezTo>
                    <a:pt x="211" y="5"/>
                    <a:pt x="211" y="5"/>
                    <a:pt x="211" y="5"/>
                  </a:cubicBezTo>
                  <a:close/>
                  <a:moveTo>
                    <a:pt x="212" y="4"/>
                  </a:moveTo>
                  <a:cubicBezTo>
                    <a:pt x="212" y="4"/>
                    <a:pt x="212" y="4"/>
                    <a:pt x="212" y="4"/>
                  </a:cubicBezTo>
                  <a:cubicBezTo>
                    <a:pt x="212" y="4"/>
                    <a:pt x="212" y="4"/>
                    <a:pt x="212" y="4"/>
                  </a:cubicBezTo>
                  <a:close/>
                  <a:moveTo>
                    <a:pt x="214" y="5"/>
                  </a:moveTo>
                  <a:cubicBezTo>
                    <a:pt x="214" y="5"/>
                    <a:pt x="214" y="5"/>
                    <a:pt x="214" y="5"/>
                  </a:cubicBezTo>
                  <a:cubicBezTo>
                    <a:pt x="214" y="5"/>
                    <a:pt x="214" y="5"/>
                    <a:pt x="214" y="5"/>
                  </a:cubicBezTo>
                  <a:close/>
                  <a:moveTo>
                    <a:pt x="200" y="3"/>
                  </a:moveTo>
                  <a:cubicBezTo>
                    <a:pt x="200" y="3"/>
                    <a:pt x="200" y="3"/>
                    <a:pt x="200" y="3"/>
                  </a:cubicBezTo>
                  <a:cubicBezTo>
                    <a:pt x="199" y="3"/>
                    <a:pt x="199" y="3"/>
                    <a:pt x="199" y="3"/>
                  </a:cubicBezTo>
                  <a:lnTo>
                    <a:pt x="200" y="3"/>
                  </a:lnTo>
                  <a:close/>
                  <a:moveTo>
                    <a:pt x="107" y="2"/>
                  </a:moveTo>
                  <a:cubicBezTo>
                    <a:pt x="107" y="2"/>
                    <a:pt x="107" y="2"/>
                    <a:pt x="107" y="2"/>
                  </a:cubicBezTo>
                  <a:cubicBezTo>
                    <a:pt x="108" y="2"/>
                    <a:pt x="108" y="2"/>
                    <a:pt x="108" y="2"/>
                  </a:cubicBezTo>
                  <a:lnTo>
                    <a:pt x="107" y="2"/>
                  </a:lnTo>
                  <a:close/>
                  <a:moveTo>
                    <a:pt x="94" y="4"/>
                  </a:moveTo>
                  <a:cubicBezTo>
                    <a:pt x="94" y="4"/>
                    <a:pt x="94" y="4"/>
                    <a:pt x="94" y="4"/>
                  </a:cubicBezTo>
                  <a:cubicBezTo>
                    <a:pt x="94" y="4"/>
                    <a:pt x="94" y="4"/>
                    <a:pt x="94" y="4"/>
                  </a:cubicBezTo>
                  <a:close/>
                  <a:moveTo>
                    <a:pt x="93" y="2"/>
                  </a:moveTo>
                  <a:cubicBezTo>
                    <a:pt x="93" y="2"/>
                    <a:pt x="93" y="2"/>
                    <a:pt x="93" y="2"/>
                  </a:cubicBezTo>
                  <a:cubicBezTo>
                    <a:pt x="93" y="2"/>
                    <a:pt x="93" y="2"/>
                    <a:pt x="93" y="2"/>
                  </a:cubicBezTo>
                  <a:close/>
                  <a:moveTo>
                    <a:pt x="82" y="3"/>
                  </a:moveTo>
                  <a:cubicBezTo>
                    <a:pt x="81" y="3"/>
                    <a:pt x="81" y="3"/>
                    <a:pt x="81" y="3"/>
                  </a:cubicBezTo>
                  <a:cubicBezTo>
                    <a:pt x="82" y="3"/>
                    <a:pt x="82" y="3"/>
                    <a:pt x="82" y="3"/>
                  </a:cubicBezTo>
                  <a:close/>
                  <a:moveTo>
                    <a:pt x="182" y="3"/>
                  </a:moveTo>
                  <a:cubicBezTo>
                    <a:pt x="182" y="3"/>
                    <a:pt x="182" y="3"/>
                    <a:pt x="182" y="3"/>
                  </a:cubicBezTo>
                  <a:cubicBezTo>
                    <a:pt x="182" y="3"/>
                    <a:pt x="182" y="3"/>
                    <a:pt x="182" y="3"/>
                  </a:cubicBezTo>
                  <a:cubicBezTo>
                    <a:pt x="182" y="3"/>
                    <a:pt x="182" y="3"/>
                    <a:pt x="182" y="3"/>
                  </a:cubicBezTo>
                  <a:cubicBezTo>
                    <a:pt x="182" y="3"/>
                    <a:pt x="182" y="3"/>
                    <a:pt x="182" y="3"/>
                  </a:cubicBezTo>
                  <a:close/>
                  <a:moveTo>
                    <a:pt x="60" y="3"/>
                  </a:moveTo>
                  <a:cubicBezTo>
                    <a:pt x="60" y="3"/>
                    <a:pt x="60" y="3"/>
                    <a:pt x="60" y="3"/>
                  </a:cubicBezTo>
                  <a:cubicBezTo>
                    <a:pt x="60" y="3"/>
                    <a:pt x="60" y="3"/>
                    <a:pt x="60" y="3"/>
                  </a:cubicBezTo>
                  <a:close/>
                  <a:moveTo>
                    <a:pt x="58" y="5"/>
                  </a:moveTo>
                  <a:cubicBezTo>
                    <a:pt x="58" y="4"/>
                    <a:pt x="58" y="4"/>
                    <a:pt x="58" y="4"/>
                  </a:cubicBezTo>
                  <a:cubicBezTo>
                    <a:pt x="58" y="4"/>
                    <a:pt x="58" y="4"/>
                    <a:pt x="58" y="4"/>
                  </a:cubicBezTo>
                  <a:cubicBezTo>
                    <a:pt x="58" y="4"/>
                    <a:pt x="58" y="4"/>
                    <a:pt x="58" y="4"/>
                  </a:cubicBezTo>
                  <a:cubicBezTo>
                    <a:pt x="58" y="4"/>
                    <a:pt x="58" y="4"/>
                    <a:pt x="58" y="5"/>
                  </a:cubicBezTo>
                  <a:close/>
                  <a:moveTo>
                    <a:pt x="55" y="5"/>
                  </a:moveTo>
                  <a:cubicBezTo>
                    <a:pt x="55" y="5"/>
                    <a:pt x="55" y="5"/>
                    <a:pt x="55" y="5"/>
                  </a:cubicBezTo>
                  <a:cubicBezTo>
                    <a:pt x="55" y="5"/>
                    <a:pt x="55" y="5"/>
                    <a:pt x="55" y="5"/>
                  </a:cubicBezTo>
                  <a:cubicBezTo>
                    <a:pt x="55" y="5"/>
                    <a:pt x="55" y="5"/>
                    <a:pt x="55" y="5"/>
                  </a:cubicBezTo>
                  <a:close/>
                  <a:moveTo>
                    <a:pt x="48" y="4"/>
                  </a:moveTo>
                  <a:cubicBezTo>
                    <a:pt x="48" y="4"/>
                    <a:pt x="48" y="4"/>
                    <a:pt x="48" y="4"/>
                  </a:cubicBezTo>
                  <a:cubicBezTo>
                    <a:pt x="48" y="4"/>
                    <a:pt x="48" y="4"/>
                    <a:pt x="48" y="4"/>
                  </a:cubicBezTo>
                  <a:close/>
                  <a:moveTo>
                    <a:pt x="169" y="4"/>
                  </a:moveTo>
                  <a:cubicBezTo>
                    <a:pt x="169" y="4"/>
                    <a:pt x="169" y="4"/>
                    <a:pt x="169" y="4"/>
                  </a:cubicBezTo>
                  <a:cubicBezTo>
                    <a:pt x="169" y="4"/>
                    <a:pt x="169" y="4"/>
                    <a:pt x="169" y="4"/>
                  </a:cubicBezTo>
                  <a:close/>
                  <a:moveTo>
                    <a:pt x="163" y="1"/>
                  </a:moveTo>
                  <a:cubicBezTo>
                    <a:pt x="163" y="2"/>
                    <a:pt x="163" y="2"/>
                    <a:pt x="163" y="2"/>
                  </a:cubicBezTo>
                  <a:cubicBezTo>
                    <a:pt x="163" y="1"/>
                    <a:pt x="163" y="1"/>
                    <a:pt x="16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1" name="Freeform 105"/>
            <p:cNvSpPr>
              <a:spLocks noEditPoints="1"/>
            </p:cNvSpPr>
            <p:nvPr/>
          </p:nvSpPr>
          <p:spPr bwMode="auto">
            <a:xfrm>
              <a:off x="4490" y="1995"/>
              <a:ext cx="1375" cy="125"/>
            </a:xfrm>
            <a:custGeom>
              <a:avLst/>
              <a:gdLst>
                <a:gd name="T0" fmla="*/ 33 w 102"/>
                <a:gd name="T1" fmla="*/ 7 h 7"/>
                <a:gd name="T2" fmla="*/ 25 w 102"/>
                <a:gd name="T3" fmla="*/ 6 h 7"/>
                <a:gd name="T4" fmla="*/ 21 w 102"/>
                <a:gd name="T5" fmla="*/ 5 h 7"/>
                <a:gd name="T6" fmla="*/ 17 w 102"/>
                <a:gd name="T7" fmla="*/ 6 h 7"/>
                <a:gd name="T8" fmla="*/ 10 w 102"/>
                <a:gd name="T9" fmla="*/ 6 h 7"/>
                <a:gd name="T10" fmla="*/ 4 w 102"/>
                <a:gd name="T11" fmla="*/ 6 h 7"/>
                <a:gd name="T12" fmla="*/ 1 w 102"/>
                <a:gd name="T13" fmla="*/ 3 h 7"/>
                <a:gd name="T14" fmla="*/ 3 w 102"/>
                <a:gd name="T15" fmla="*/ 3 h 7"/>
                <a:gd name="T16" fmla="*/ 8 w 102"/>
                <a:gd name="T17" fmla="*/ 0 h 7"/>
                <a:gd name="T18" fmla="*/ 12 w 102"/>
                <a:gd name="T19" fmla="*/ 2 h 7"/>
                <a:gd name="T20" fmla="*/ 13 w 102"/>
                <a:gd name="T21" fmla="*/ 4 h 7"/>
                <a:gd name="T22" fmla="*/ 18 w 102"/>
                <a:gd name="T23" fmla="*/ 1 h 7"/>
                <a:gd name="T24" fmla="*/ 23 w 102"/>
                <a:gd name="T25" fmla="*/ 0 h 7"/>
                <a:gd name="T26" fmla="*/ 32 w 102"/>
                <a:gd name="T27" fmla="*/ 3 h 7"/>
                <a:gd name="T28" fmla="*/ 36 w 102"/>
                <a:gd name="T29" fmla="*/ 1 h 7"/>
                <a:gd name="T30" fmla="*/ 36 w 102"/>
                <a:gd name="T31" fmla="*/ 4 h 7"/>
                <a:gd name="T32" fmla="*/ 42 w 102"/>
                <a:gd name="T33" fmla="*/ 0 h 7"/>
                <a:gd name="T34" fmla="*/ 47 w 102"/>
                <a:gd name="T35" fmla="*/ 0 h 7"/>
                <a:gd name="T36" fmla="*/ 48 w 102"/>
                <a:gd name="T37" fmla="*/ 3 h 7"/>
                <a:gd name="T38" fmla="*/ 53 w 102"/>
                <a:gd name="T39" fmla="*/ 0 h 7"/>
                <a:gd name="T40" fmla="*/ 58 w 102"/>
                <a:gd name="T41" fmla="*/ 3 h 7"/>
                <a:gd name="T42" fmla="*/ 58 w 102"/>
                <a:gd name="T43" fmla="*/ 5 h 7"/>
                <a:gd name="T44" fmla="*/ 59 w 102"/>
                <a:gd name="T45" fmla="*/ 2 h 7"/>
                <a:gd name="T46" fmla="*/ 62 w 102"/>
                <a:gd name="T47" fmla="*/ 2 h 7"/>
                <a:gd name="T48" fmla="*/ 70 w 102"/>
                <a:gd name="T49" fmla="*/ 2 h 7"/>
                <a:gd name="T50" fmla="*/ 75 w 102"/>
                <a:gd name="T51" fmla="*/ 1 h 7"/>
                <a:gd name="T52" fmla="*/ 81 w 102"/>
                <a:gd name="T53" fmla="*/ 2 h 7"/>
                <a:gd name="T54" fmla="*/ 79 w 102"/>
                <a:gd name="T55" fmla="*/ 0 h 7"/>
                <a:gd name="T56" fmla="*/ 85 w 102"/>
                <a:gd name="T57" fmla="*/ 2 h 7"/>
                <a:gd name="T58" fmla="*/ 87 w 102"/>
                <a:gd name="T59" fmla="*/ 5 h 7"/>
                <a:gd name="T60" fmla="*/ 93 w 102"/>
                <a:gd name="T61" fmla="*/ 1 h 7"/>
                <a:gd name="T62" fmla="*/ 99 w 102"/>
                <a:gd name="T63" fmla="*/ 1 h 7"/>
                <a:gd name="T64" fmla="*/ 101 w 102"/>
                <a:gd name="T65" fmla="*/ 2 h 7"/>
                <a:gd name="T66" fmla="*/ 101 w 102"/>
                <a:gd name="T67" fmla="*/ 6 h 7"/>
                <a:gd name="T68" fmla="*/ 96 w 102"/>
                <a:gd name="T69" fmla="*/ 4 h 7"/>
                <a:gd name="T70" fmla="*/ 86 w 102"/>
                <a:gd name="T71" fmla="*/ 6 h 7"/>
                <a:gd name="T72" fmla="*/ 80 w 102"/>
                <a:gd name="T73" fmla="*/ 7 h 7"/>
                <a:gd name="T74" fmla="*/ 76 w 102"/>
                <a:gd name="T75" fmla="*/ 6 h 7"/>
                <a:gd name="T76" fmla="*/ 72 w 102"/>
                <a:gd name="T77" fmla="*/ 5 h 7"/>
                <a:gd name="T78" fmla="*/ 68 w 102"/>
                <a:gd name="T79" fmla="*/ 6 h 7"/>
                <a:gd name="T80" fmla="*/ 59 w 102"/>
                <a:gd name="T81" fmla="*/ 7 h 7"/>
                <a:gd name="T82" fmla="*/ 53 w 102"/>
                <a:gd name="T83" fmla="*/ 5 h 7"/>
                <a:gd name="T84" fmla="*/ 52 w 102"/>
                <a:gd name="T85" fmla="*/ 6 h 7"/>
                <a:gd name="T86" fmla="*/ 44 w 102"/>
                <a:gd name="T87" fmla="*/ 7 h 7"/>
                <a:gd name="T88" fmla="*/ 34 w 102"/>
                <a:gd name="T89" fmla="*/ 5 h 7"/>
                <a:gd name="T90" fmla="*/ 64 w 102"/>
                <a:gd name="T91" fmla="*/ 3 h 7"/>
                <a:gd name="T92" fmla="*/ 10 w 102"/>
                <a:gd name="T93" fmla="*/ 3 h 7"/>
                <a:gd name="T94" fmla="*/ 10 w 102"/>
                <a:gd name="T95" fmla="*/ 4 h 7"/>
                <a:gd name="T96" fmla="*/ 62 w 102"/>
                <a:gd name="T97" fmla="*/ 6 h 7"/>
                <a:gd name="T98" fmla="*/ 95 w 102"/>
                <a:gd name="T99" fmla="*/ 4 h 7"/>
                <a:gd name="T100" fmla="*/ 83 w 102"/>
                <a:gd name="T101" fmla="*/ 2 h 7"/>
                <a:gd name="T102" fmla="*/ 43 w 102"/>
                <a:gd name="T103" fmla="*/ 6 h 7"/>
                <a:gd name="T104" fmla="*/ 83 w 102"/>
                <a:gd name="T105" fmla="*/ 5 h 7"/>
                <a:gd name="T106" fmla="*/ 74 w 102"/>
                <a:gd name="T107" fmla="*/ 5 h 7"/>
                <a:gd name="T108" fmla="*/ 64 w 102"/>
                <a:gd name="T109" fmla="*/ 5 h 7"/>
                <a:gd name="T110" fmla="*/ 95 w 102"/>
                <a:gd name="T111" fmla="*/ 1 h 7"/>
                <a:gd name="T112" fmla="*/ 32 w 102"/>
                <a:gd name="T113" fmla="*/ 6 h 7"/>
                <a:gd name="T114" fmla="*/ 9 w 102"/>
                <a:gd name="T115" fmla="*/ 2 h 7"/>
                <a:gd name="T116" fmla="*/ 83 w 102"/>
                <a:gd name="T117" fmla="*/ 3 h 7"/>
                <a:gd name="T118" fmla="*/ 53 w 102"/>
                <a:gd name="T119" fmla="*/ 5 h 7"/>
                <a:gd name="T120" fmla="*/ 11 w 102"/>
                <a:gd name="T1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2" h="7">
                  <a:moveTo>
                    <a:pt x="35" y="3"/>
                  </a:moveTo>
                  <a:cubicBezTo>
                    <a:pt x="35" y="3"/>
                    <a:pt x="35" y="3"/>
                    <a:pt x="35" y="2"/>
                  </a:cubicBezTo>
                  <a:cubicBezTo>
                    <a:pt x="35" y="2"/>
                    <a:pt x="35" y="3"/>
                    <a:pt x="35" y="3"/>
                  </a:cubicBezTo>
                  <a:cubicBezTo>
                    <a:pt x="35" y="3"/>
                    <a:pt x="35" y="2"/>
                    <a:pt x="35" y="2"/>
                  </a:cubicBezTo>
                  <a:cubicBezTo>
                    <a:pt x="35" y="2"/>
                    <a:pt x="35" y="2"/>
                    <a:pt x="35" y="2"/>
                  </a:cubicBezTo>
                  <a:cubicBezTo>
                    <a:pt x="35" y="3"/>
                    <a:pt x="35" y="3"/>
                    <a:pt x="35" y="3"/>
                  </a:cubicBezTo>
                  <a:cubicBezTo>
                    <a:pt x="35" y="3"/>
                    <a:pt x="35" y="3"/>
                    <a:pt x="34" y="3"/>
                  </a:cubicBezTo>
                  <a:cubicBezTo>
                    <a:pt x="34" y="3"/>
                    <a:pt x="34" y="3"/>
                    <a:pt x="34" y="3"/>
                  </a:cubicBezTo>
                  <a:cubicBezTo>
                    <a:pt x="34" y="4"/>
                    <a:pt x="34" y="4"/>
                    <a:pt x="33" y="4"/>
                  </a:cubicBezTo>
                  <a:cubicBezTo>
                    <a:pt x="33" y="5"/>
                    <a:pt x="33" y="5"/>
                    <a:pt x="33" y="6"/>
                  </a:cubicBezTo>
                  <a:cubicBezTo>
                    <a:pt x="33" y="6"/>
                    <a:pt x="33" y="7"/>
                    <a:pt x="33" y="7"/>
                  </a:cubicBezTo>
                  <a:cubicBezTo>
                    <a:pt x="32" y="7"/>
                    <a:pt x="31" y="7"/>
                    <a:pt x="30" y="7"/>
                  </a:cubicBezTo>
                  <a:cubicBezTo>
                    <a:pt x="30" y="7"/>
                    <a:pt x="29" y="7"/>
                    <a:pt x="29" y="7"/>
                  </a:cubicBezTo>
                  <a:cubicBezTo>
                    <a:pt x="29" y="6"/>
                    <a:pt x="29" y="6"/>
                    <a:pt x="29" y="6"/>
                  </a:cubicBezTo>
                  <a:cubicBezTo>
                    <a:pt x="29" y="6"/>
                    <a:pt x="29" y="6"/>
                    <a:pt x="28" y="6"/>
                  </a:cubicBezTo>
                  <a:cubicBezTo>
                    <a:pt x="28" y="6"/>
                    <a:pt x="28" y="6"/>
                    <a:pt x="28" y="6"/>
                  </a:cubicBezTo>
                  <a:cubicBezTo>
                    <a:pt x="28" y="6"/>
                    <a:pt x="28" y="6"/>
                    <a:pt x="28" y="6"/>
                  </a:cubicBezTo>
                  <a:cubicBezTo>
                    <a:pt x="28" y="6"/>
                    <a:pt x="27" y="6"/>
                    <a:pt x="27" y="6"/>
                  </a:cubicBezTo>
                  <a:cubicBezTo>
                    <a:pt x="27" y="6"/>
                    <a:pt x="27" y="6"/>
                    <a:pt x="26" y="6"/>
                  </a:cubicBezTo>
                  <a:cubicBezTo>
                    <a:pt x="26" y="6"/>
                    <a:pt x="26" y="6"/>
                    <a:pt x="26" y="6"/>
                  </a:cubicBezTo>
                  <a:cubicBezTo>
                    <a:pt x="26" y="6"/>
                    <a:pt x="26" y="6"/>
                    <a:pt x="26" y="6"/>
                  </a:cubicBezTo>
                  <a:cubicBezTo>
                    <a:pt x="25" y="6"/>
                    <a:pt x="25" y="6"/>
                    <a:pt x="25" y="6"/>
                  </a:cubicBezTo>
                  <a:cubicBezTo>
                    <a:pt x="25" y="6"/>
                    <a:pt x="25" y="7"/>
                    <a:pt x="25" y="7"/>
                  </a:cubicBezTo>
                  <a:cubicBezTo>
                    <a:pt x="25" y="7"/>
                    <a:pt x="24" y="7"/>
                    <a:pt x="24" y="7"/>
                  </a:cubicBezTo>
                  <a:cubicBezTo>
                    <a:pt x="24" y="7"/>
                    <a:pt x="23" y="7"/>
                    <a:pt x="23" y="6"/>
                  </a:cubicBezTo>
                  <a:cubicBezTo>
                    <a:pt x="23" y="6"/>
                    <a:pt x="23" y="6"/>
                    <a:pt x="23" y="6"/>
                  </a:cubicBezTo>
                  <a:cubicBezTo>
                    <a:pt x="23" y="6"/>
                    <a:pt x="23" y="6"/>
                    <a:pt x="23" y="6"/>
                  </a:cubicBezTo>
                  <a:cubicBezTo>
                    <a:pt x="23" y="6"/>
                    <a:pt x="23" y="6"/>
                    <a:pt x="23" y="6"/>
                  </a:cubicBezTo>
                  <a:cubicBezTo>
                    <a:pt x="23" y="7"/>
                    <a:pt x="22" y="7"/>
                    <a:pt x="22" y="7"/>
                  </a:cubicBezTo>
                  <a:cubicBezTo>
                    <a:pt x="22" y="7"/>
                    <a:pt x="22" y="7"/>
                    <a:pt x="21" y="7"/>
                  </a:cubicBezTo>
                  <a:cubicBezTo>
                    <a:pt x="21" y="7"/>
                    <a:pt x="21" y="7"/>
                    <a:pt x="21" y="7"/>
                  </a:cubicBezTo>
                  <a:cubicBezTo>
                    <a:pt x="21" y="6"/>
                    <a:pt x="20" y="6"/>
                    <a:pt x="20" y="6"/>
                  </a:cubicBezTo>
                  <a:cubicBezTo>
                    <a:pt x="20" y="6"/>
                    <a:pt x="20" y="5"/>
                    <a:pt x="21" y="5"/>
                  </a:cubicBezTo>
                  <a:cubicBezTo>
                    <a:pt x="21" y="5"/>
                    <a:pt x="21" y="5"/>
                    <a:pt x="22" y="5"/>
                  </a:cubicBezTo>
                  <a:cubicBezTo>
                    <a:pt x="21" y="5"/>
                    <a:pt x="21" y="5"/>
                    <a:pt x="21" y="5"/>
                  </a:cubicBezTo>
                  <a:cubicBezTo>
                    <a:pt x="21" y="5"/>
                    <a:pt x="21" y="5"/>
                    <a:pt x="21" y="5"/>
                  </a:cubicBezTo>
                  <a:cubicBezTo>
                    <a:pt x="21" y="4"/>
                    <a:pt x="20" y="4"/>
                    <a:pt x="19" y="4"/>
                  </a:cubicBezTo>
                  <a:cubicBezTo>
                    <a:pt x="18" y="4"/>
                    <a:pt x="18" y="5"/>
                    <a:pt x="18" y="5"/>
                  </a:cubicBezTo>
                  <a:cubicBezTo>
                    <a:pt x="18" y="5"/>
                    <a:pt x="18" y="5"/>
                    <a:pt x="18" y="5"/>
                  </a:cubicBezTo>
                  <a:cubicBezTo>
                    <a:pt x="18" y="5"/>
                    <a:pt x="18" y="6"/>
                    <a:pt x="18" y="6"/>
                  </a:cubicBezTo>
                  <a:cubicBezTo>
                    <a:pt x="18" y="6"/>
                    <a:pt x="18" y="6"/>
                    <a:pt x="18" y="6"/>
                  </a:cubicBezTo>
                  <a:cubicBezTo>
                    <a:pt x="18" y="6"/>
                    <a:pt x="18" y="6"/>
                    <a:pt x="18" y="6"/>
                  </a:cubicBezTo>
                  <a:cubicBezTo>
                    <a:pt x="18" y="7"/>
                    <a:pt x="18" y="7"/>
                    <a:pt x="18" y="7"/>
                  </a:cubicBezTo>
                  <a:cubicBezTo>
                    <a:pt x="17" y="7"/>
                    <a:pt x="17" y="7"/>
                    <a:pt x="17" y="6"/>
                  </a:cubicBezTo>
                  <a:cubicBezTo>
                    <a:pt x="16" y="6"/>
                    <a:pt x="16" y="6"/>
                    <a:pt x="16" y="6"/>
                  </a:cubicBezTo>
                  <a:cubicBezTo>
                    <a:pt x="16" y="7"/>
                    <a:pt x="16" y="7"/>
                    <a:pt x="16" y="7"/>
                  </a:cubicBezTo>
                  <a:cubicBezTo>
                    <a:pt x="15" y="7"/>
                    <a:pt x="15" y="7"/>
                    <a:pt x="15" y="6"/>
                  </a:cubicBezTo>
                  <a:cubicBezTo>
                    <a:pt x="14" y="6"/>
                    <a:pt x="14" y="6"/>
                    <a:pt x="14" y="6"/>
                  </a:cubicBezTo>
                  <a:cubicBezTo>
                    <a:pt x="13" y="6"/>
                    <a:pt x="13" y="6"/>
                    <a:pt x="13" y="6"/>
                  </a:cubicBezTo>
                  <a:cubicBezTo>
                    <a:pt x="13" y="6"/>
                    <a:pt x="12" y="6"/>
                    <a:pt x="12" y="6"/>
                  </a:cubicBezTo>
                  <a:cubicBezTo>
                    <a:pt x="12" y="5"/>
                    <a:pt x="11" y="5"/>
                    <a:pt x="11" y="4"/>
                  </a:cubicBezTo>
                  <a:cubicBezTo>
                    <a:pt x="11" y="4"/>
                    <a:pt x="11" y="4"/>
                    <a:pt x="11" y="4"/>
                  </a:cubicBezTo>
                  <a:cubicBezTo>
                    <a:pt x="10" y="5"/>
                    <a:pt x="10" y="5"/>
                    <a:pt x="10" y="5"/>
                  </a:cubicBezTo>
                  <a:cubicBezTo>
                    <a:pt x="10" y="5"/>
                    <a:pt x="10" y="6"/>
                    <a:pt x="10" y="6"/>
                  </a:cubicBezTo>
                  <a:cubicBezTo>
                    <a:pt x="10" y="6"/>
                    <a:pt x="10" y="6"/>
                    <a:pt x="10" y="6"/>
                  </a:cubicBezTo>
                  <a:cubicBezTo>
                    <a:pt x="10" y="6"/>
                    <a:pt x="11" y="6"/>
                    <a:pt x="11" y="6"/>
                  </a:cubicBezTo>
                  <a:cubicBezTo>
                    <a:pt x="11" y="6"/>
                    <a:pt x="11" y="6"/>
                    <a:pt x="11" y="6"/>
                  </a:cubicBezTo>
                  <a:cubicBezTo>
                    <a:pt x="11" y="6"/>
                    <a:pt x="10" y="7"/>
                    <a:pt x="10" y="6"/>
                  </a:cubicBezTo>
                  <a:cubicBezTo>
                    <a:pt x="9" y="6"/>
                    <a:pt x="9" y="6"/>
                    <a:pt x="8" y="6"/>
                  </a:cubicBezTo>
                  <a:cubicBezTo>
                    <a:pt x="8" y="6"/>
                    <a:pt x="8" y="6"/>
                    <a:pt x="8" y="6"/>
                  </a:cubicBezTo>
                  <a:cubicBezTo>
                    <a:pt x="7" y="6"/>
                    <a:pt x="7" y="6"/>
                    <a:pt x="7" y="6"/>
                  </a:cubicBezTo>
                  <a:cubicBezTo>
                    <a:pt x="7" y="6"/>
                    <a:pt x="7" y="6"/>
                    <a:pt x="7" y="6"/>
                  </a:cubicBezTo>
                  <a:cubicBezTo>
                    <a:pt x="7" y="7"/>
                    <a:pt x="6" y="7"/>
                    <a:pt x="6" y="7"/>
                  </a:cubicBezTo>
                  <a:cubicBezTo>
                    <a:pt x="6" y="7"/>
                    <a:pt x="6" y="7"/>
                    <a:pt x="6" y="7"/>
                  </a:cubicBezTo>
                  <a:cubicBezTo>
                    <a:pt x="5" y="7"/>
                    <a:pt x="5" y="7"/>
                    <a:pt x="4" y="7"/>
                  </a:cubicBezTo>
                  <a:cubicBezTo>
                    <a:pt x="4" y="6"/>
                    <a:pt x="4" y="6"/>
                    <a:pt x="4" y="6"/>
                  </a:cubicBezTo>
                  <a:cubicBezTo>
                    <a:pt x="5" y="6"/>
                    <a:pt x="4" y="5"/>
                    <a:pt x="4" y="5"/>
                  </a:cubicBezTo>
                  <a:cubicBezTo>
                    <a:pt x="4" y="5"/>
                    <a:pt x="3" y="5"/>
                    <a:pt x="3" y="5"/>
                  </a:cubicBezTo>
                  <a:cubicBezTo>
                    <a:pt x="3" y="5"/>
                    <a:pt x="3" y="5"/>
                    <a:pt x="3" y="5"/>
                  </a:cubicBezTo>
                  <a:cubicBezTo>
                    <a:pt x="3" y="6"/>
                    <a:pt x="2" y="6"/>
                    <a:pt x="2" y="6"/>
                  </a:cubicBezTo>
                  <a:cubicBezTo>
                    <a:pt x="2" y="6"/>
                    <a:pt x="2" y="5"/>
                    <a:pt x="2" y="5"/>
                  </a:cubicBezTo>
                  <a:cubicBezTo>
                    <a:pt x="2" y="5"/>
                    <a:pt x="2" y="5"/>
                    <a:pt x="2" y="4"/>
                  </a:cubicBezTo>
                  <a:cubicBezTo>
                    <a:pt x="2" y="5"/>
                    <a:pt x="2" y="5"/>
                    <a:pt x="2" y="5"/>
                  </a:cubicBezTo>
                  <a:cubicBezTo>
                    <a:pt x="2" y="4"/>
                    <a:pt x="2" y="4"/>
                    <a:pt x="2" y="4"/>
                  </a:cubicBezTo>
                  <a:cubicBezTo>
                    <a:pt x="3" y="4"/>
                    <a:pt x="3" y="4"/>
                    <a:pt x="3" y="4"/>
                  </a:cubicBezTo>
                  <a:cubicBezTo>
                    <a:pt x="3" y="3"/>
                    <a:pt x="2" y="3"/>
                    <a:pt x="2" y="3"/>
                  </a:cubicBezTo>
                  <a:cubicBezTo>
                    <a:pt x="1" y="3"/>
                    <a:pt x="1" y="3"/>
                    <a:pt x="1" y="3"/>
                  </a:cubicBezTo>
                  <a:cubicBezTo>
                    <a:pt x="1" y="3"/>
                    <a:pt x="1" y="3"/>
                    <a:pt x="1" y="3"/>
                  </a:cubicBezTo>
                  <a:cubicBezTo>
                    <a:pt x="1" y="2"/>
                    <a:pt x="1" y="2"/>
                    <a:pt x="0" y="2"/>
                  </a:cubicBezTo>
                  <a:cubicBezTo>
                    <a:pt x="0" y="2"/>
                    <a:pt x="0" y="2"/>
                    <a:pt x="0" y="1"/>
                  </a:cubicBezTo>
                  <a:cubicBezTo>
                    <a:pt x="0" y="2"/>
                    <a:pt x="0" y="2"/>
                    <a:pt x="0" y="2"/>
                  </a:cubicBezTo>
                  <a:cubicBezTo>
                    <a:pt x="0" y="1"/>
                    <a:pt x="0" y="1"/>
                    <a:pt x="0" y="1"/>
                  </a:cubicBezTo>
                  <a:cubicBezTo>
                    <a:pt x="0" y="1"/>
                    <a:pt x="1" y="1"/>
                    <a:pt x="1" y="1"/>
                  </a:cubicBezTo>
                  <a:cubicBezTo>
                    <a:pt x="1" y="1"/>
                    <a:pt x="1" y="1"/>
                    <a:pt x="1" y="1"/>
                  </a:cubicBezTo>
                  <a:cubicBezTo>
                    <a:pt x="1" y="2"/>
                    <a:pt x="1" y="2"/>
                    <a:pt x="2" y="1"/>
                  </a:cubicBezTo>
                  <a:cubicBezTo>
                    <a:pt x="2" y="1"/>
                    <a:pt x="2" y="1"/>
                    <a:pt x="2" y="1"/>
                  </a:cubicBezTo>
                  <a:cubicBezTo>
                    <a:pt x="2" y="2"/>
                    <a:pt x="2" y="2"/>
                    <a:pt x="3" y="2"/>
                  </a:cubicBezTo>
                  <a:cubicBezTo>
                    <a:pt x="3" y="2"/>
                    <a:pt x="3" y="2"/>
                    <a:pt x="3" y="3"/>
                  </a:cubicBezTo>
                  <a:cubicBezTo>
                    <a:pt x="4" y="3"/>
                    <a:pt x="4" y="3"/>
                    <a:pt x="4" y="3"/>
                  </a:cubicBezTo>
                  <a:cubicBezTo>
                    <a:pt x="4" y="3"/>
                    <a:pt x="4" y="3"/>
                    <a:pt x="4" y="3"/>
                  </a:cubicBezTo>
                  <a:cubicBezTo>
                    <a:pt x="5" y="3"/>
                    <a:pt x="5" y="3"/>
                    <a:pt x="5" y="3"/>
                  </a:cubicBezTo>
                  <a:cubicBezTo>
                    <a:pt x="5" y="3"/>
                    <a:pt x="5" y="2"/>
                    <a:pt x="5" y="2"/>
                  </a:cubicBezTo>
                  <a:cubicBezTo>
                    <a:pt x="5" y="2"/>
                    <a:pt x="6" y="2"/>
                    <a:pt x="6" y="2"/>
                  </a:cubicBezTo>
                  <a:cubicBezTo>
                    <a:pt x="6" y="2"/>
                    <a:pt x="6" y="1"/>
                    <a:pt x="6" y="1"/>
                  </a:cubicBezTo>
                  <a:cubicBezTo>
                    <a:pt x="6" y="1"/>
                    <a:pt x="6" y="1"/>
                    <a:pt x="6" y="1"/>
                  </a:cubicBezTo>
                  <a:cubicBezTo>
                    <a:pt x="6" y="1"/>
                    <a:pt x="6" y="1"/>
                    <a:pt x="6" y="1"/>
                  </a:cubicBezTo>
                  <a:cubicBezTo>
                    <a:pt x="7" y="1"/>
                    <a:pt x="7" y="1"/>
                    <a:pt x="7" y="0"/>
                  </a:cubicBezTo>
                  <a:cubicBezTo>
                    <a:pt x="7" y="0"/>
                    <a:pt x="8" y="0"/>
                    <a:pt x="8" y="0"/>
                  </a:cubicBezTo>
                  <a:cubicBezTo>
                    <a:pt x="8" y="0"/>
                    <a:pt x="8" y="0"/>
                    <a:pt x="8" y="0"/>
                  </a:cubicBezTo>
                  <a:cubicBezTo>
                    <a:pt x="8" y="0"/>
                    <a:pt x="9" y="0"/>
                    <a:pt x="9" y="0"/>
                  </a:cubicBezTo>
                  <a:cubicBezTo>
                    <a:pt x="9" y="0"/>
                    <a:pt x="9" y="0"/>
                    <a:pt x="9" y="1"/>
                  </a:cubicBezTo>
                  <a:cubicBezTo>
                    <a:pt x="9" y="1"/>
                    <a:pt x="9" y="1"/>
                    <a:pt x="10" y="1"/>
                  </a:cubicBezTo>
                  <a:cubicBezTo>
                    <a:pt x="10" y="1"/>
                    <a:pt x="10" y="0"/>
                    <a:pt x="11" y="0"/>
                  </a:cubicBezTo>
                  <a:cubicBezTo>
                    <a:pt x="11" y="0"/>
                    <a:pt x="11" y="0"/>
                    <a:pt x="11" y="0"/>
                  </a:cubicBezTo>
                  <a:cubicBezTo>
                    <a:pt x="11" y="0"/>
                    <a:pt x="11" y="1"/>
                    <a:pt x="12" y="0"/>
                  </a:cubicBezTo>
                  <a:cubicBezTo>
                    <a:pt x="12" y="0"/>
                    <a:pt x="13" y="0"/>
                    <a:pt x="13" y="0"/>
                  </a:cubicBezTo>
                  <a:cubicBezTo>
                    <a:pt x="13" y="0"/>
                    <a:pt x="13" y="1"/>
                    <a:pt x="13" y="1"/>
                  </a:cubicBezTo>
                  <a:cubicBezTo>
                    <a:pt x="13" y="1"/>
                    <a:pt x="13" y="1"/>
                    <a:pt x="13" y="1"/>
                  </a:cubicBezTo>
                  <a:cubicBezTo>
                    <a:pt x="13" y="2"/>
                    <a:pt x="13" y="2"/>
                    <a:pt x="13" y="2"/>
                  </a:cubicBezTo>
                  <a:cubicBezTo>
                    <a:pt x="13" y="2"/>
                    <a:pt x="12" y="2"/>
                    <a:pt x="12" y="2"/>
                  </a:cubicBezTo>
                  <a:cubicBezTo>
                    <a:pt x="12" y="2"/>
                    <a:pt x="12" y="2"/>
                    <a:pt x="12" y="2"/>
                  </a:cubicBezTo>
                  <a:cubicBezTo>
                    <a:pt x="12" y="2"/>
                    <a:pt x="11" y="2"/>
                    <a:pt x="11" y="2"/>
                  </a:cubicBezTo>
                  <a:cubicBezTo>
                    <a:pt x="11" y="3"/>
                    <a:pt x="11" y="3"/>
                    <a:pt x="11" y="3"/>
                  </a:cubicBezTo>
                  <a:cubicBezTo>
                    <a:pt x="12" y="4"/>
                    <a:pt x="12" y="4"/>
                    <a:pt x="12" y="4"/>
                  </a:cubicBezTo>
                  <a:cubicBezTo>
                    <a:pt x="12" y="5"/>
                    <a:pt x="12" y="5"/>
                    <a:pt x="13" y="5"/>
                  </a:cubicBezTo>
                  <a:cubicBezTo>
                    <a:pt x="13" y="5"/>
                    <a:pt x="13" y="5"/>
                    <a:pt x="13" y="5"/>
                  </a:cubicBezTo>
                  <a:cubicBezTo>
                    <a:pt x="14" y="5"/>
                    <a:pt x="14" y="5"/>
                    <a:pt x="14" y="5"/>
                  </a:cubicBezTo>
                  <a:cubicBezTo>
                    <a:pt x="14" y="5"/>
                    <a:pt x="14" y="5"/>
                    <a:pt x="14" y="5"/>
                  </a:cubicBezTo>
                  <a:cubicBezTo>
                    <a:pt x="15" y="5"/>
                    <a:pt x="15" y="5"/>
                    <a:pt x="15" y="5"/>
                  </a:cubicBezTo>
                  <a:cubicBezTo>
                    <a:pt x="15" y="5"/>
                    <a:pt x="14" y="5"/>
                    <a:pt x="14" y="5"/>
                  </a:cubicBezTo>
                  <a:cubicBezTo>
                    <a:pt x="14" y="5"/>
                    <a:pt x="14" y="4"/>
                    <a:pt x="13" y="4"/>
                  </a:cubicBezTo>
                  <a:cubicBezTo>
                    <a:pt x="13" y="4"/>
                    <a:pt x="13" y="4"/>
                    <a:pt x="13" y="3"/>
                  </a:cubicBezTo>
                  <a:cubicBezTo>
                    <a:pt x="13" y="3"/>
                    <a:pt x="14" y="3"/>
                    <a:pt x="13" y="2"/>
                  </a:cubicBezTo>
                  <a:cubicBezTo>
                    <a:pt x="13" y="2"/>
                    <a:pt x="13" y="2"/>
                    <a:pt x="13" y="2"/>
                  </a:cubicBezTo>
                  <a:cubicBezTo>
                    <a:pt x="13" y="2"/>
                    <a:pt x="14" y="2"/>
                    <a:pt x="14" y="2"/>
                  </a:cubicBezTo>
                  <a:cubicBezTo>
                    <a:pt x="14" y="1"/>
                    <a:pt x="15" y="1"/>
                    <a:pt x="15" y="2"/>
                  </a:cubicBezTo>
                  <a:cubicBezTo>
                    <a:pt x="15" y="2"/>
                    <a:pt x="16" y="2"/>
                    <a:pt x="16" y="3"/>
                  </a:cubicBezTo>
                  <a:cubicBezTo>
                    <a:pt x="17" y="3"/>
                    <a:pt x="17" y="3"/>
                    <a:pt x="17" y="3"/>
                  </a:cubicBezTo>
                  <a:cubicBezTo>
                    <a:pt x="17" y="3"/>
                    <a:pt x="17" y="3"/>
                    <a:pt x="17" y="3"/>
                  </a:cubicBezTo>
                  <a:cubicBezTo>
                    <a:pt x="17" y="3"/>
                    <a:pt x="17" y="3"/>
                    <a:pt x="17" y="3"/>
                  </a:cubicBezTo>
                  <a:cubicBezTo>
                    <a:pt x="17" y="3"/>
                    <a:pt x="17" y="3"/>
                    <a:pt x="17" y="3"/>
                  </a:cubicBezTo>
                  <a:cubicBezTo>
                    <a:pt x="17" y="2"/>
                    <a:pt x="17" y="1"/>
                    <a:pt x="18" y="1"/>
                  </a:cubicBezTo>
                  <a:cubicBezTo>
                    <a:pt x="18" y="1"/>
                    <a:pt x="18" y="1"/>
                    <a:pt x="18" y="1"/>
                  </a:cubicBezTo>
                  <a:cubicBezTo>
                    <a:pt x="18" y="1"/>
                    <a:pt x="19" y="1"/>
                    <a:pt x="19" y="0"/>
                  </a:cubicBezTo>
                  <a:cubicBezTo>
                    <a:pt x="19" y="0"/>
                    <a:pt x="19" y="0"/>
                    <a:pt x="19" y="0"/>
                  </a:cubicBezTo>
                  <a:cubicBezTo>
                    <a:pt x="19" y="1"/>
                    <a:pt x="19" y="1"/>
                    <a:pt x="19" y="1"/>
                  </a:cubicBezTo>
                  <a:cubicBezTo>
                    <a:pt x="19" y="1"/>
                    <a:pt x="19" y="1"/>
                    <a:pt x="19" y="2"/>
                  </a:cubicBezTo>
                  <a:cubicBezTo>
                    <a:pt x="19" y="2"/>
                    <a:pt x="19" y="2"/>
                    <a:pt x="19" y="2"/>
                  </a:cubicBezTo>
                  <a:cubicBezTo>
                    <a:pt x="19" y="2"/>
                    <a:pt x="19" y="2"/>
                    <a:pt x="20" y="2"/>
                  </a:cubicBezTo>
                  <a:cubicBezTo>
                    <a:pt x="20" y="2"/>
                    <a:pt x="20" y="2"/>
                    <a:pt x="20" y="2"/>
                  </a:cubicBezTo>
                  <a:cubicBezTo>
                    <a:pt x="20" y="1"/>
                    <a:pt x="20" y="1"/>
                    <a:pt x="21" y="1"/>
                  </a:cubicBezTo>
                  <a:cubicBezTo>
                    <a:pt x="21" y="1"/>
                    <a:pt x="22" y="0"/>
                    <a:pt x="22" y="0"/>
                  </a:cubicBezTo>
                  <a:cubicBezTo>
                    <a:pt x="22" y="0"/>
                    <a:pt x="23" y="0"/>
                    <a:pt x="23" y="0"/>
                  </a:cubicBezTo>
                  <a:cubicBezTo>
                    <a:pt x="23" y="0"/>
                    <a:pt x="23" y="0"/>
                    <a:pt x="23" y="0"/>
                  </a:cubicBezTo>
                  <a:cubicBezTo>
                    <a:pt x="23" y="0"/>
                    <a:pt x="23" y="1"/>
                    <a:pt x="23" y="1"/>
                  </a:cubicBezTo>
                  <a:cubicBezTo>
                    <a:pt x="23" y="1"/>
                    <a:pt x="23" y="1"/>
                    <a:pt x="23" y="1"/>
                  </a:cubicBezTo>
                  <a:cubicBezTo>
                    <a:pt x="23" y="1"/>
                    <a:pt x="23" y="2"/>
                    <a:pt x="24" y="2"/>
                  </a:cubicBezTo>
                  <a:cubicBezTo>
                    <a:pt x="24" y="2"/>
                    <a:pt x="25" y="2"/>
                    <a:pt x="25" y="2"/>
                  </a:cubicBezTo>
                  <a:cubicBezTo>
                    <a:pt x="25" y="2"/>
                    <a:pt x="26" y="3"/>
                    <a:pt x="26" y="4"/>
                  </a:cubicBezTo>
                  <a:cubicBezTo>
                    <a:pt x="26" y="4"/>
                    <a:pt x="26" y="4"/>
                    <a:pt x="26" y="4"/>
                  </a:cubicBezTo>
                  <a:cubicBezTo>
                    <a:pt x="27" y="4"/>
                    <a:pt x="28" y="4"/>
                    <a:pt x="29" y="4"/>
                  </a:cubicBezTo>
                  <a:cubicBezTo>
                    <a:pt x="30" y="3"/>
                    <a:pt x="30" y="4"/>
                    <a:pt x="31" y="3"/>
                  </a:cubicBezTo>
                  <a:cubicBezTo>
                    <a:pt x="31" y="3"/>
                    <a:pt x="31" y="3"/>
                    <a:pt x="32" y="4"/>
                  </a:cubicBezTo>
                  <a:cubicBezTo>
                    <a:pt x="32" y="4"/>
                    <a:pt x="32" y="4"/>
                    <a:pt x="32" y="3"/>
                  </a:cubicBezTo>
                  <a:cubicBezTo>
                    <a:pt x="32" y="3"/>
                    <a:pt x="32" y="3"/>
                    <a:pt x="32" y="3"/>
                  </a:cubicBezTo>
                  <a:cubicBezTo>
                    <a:pt x="33" y="2"/>
                    <a:pt x="33" y="2"/>
                    <a:pt x="33" y="2"/>
                  </a:cubicBezTo>
                  <a:cubicBezTo>
                    <a:pt x="32" y="1"/>
                    <a:pt x="32" y="1"/>
                    <a:pt x="32" y="1"/>
                  </a:cubicBezTo>
                  <a:cubicBezTo>
                    <a:pt x="32" y="1"/>
                    <a:pt x="32" y="1"/>
                    <a:pt x="32" y="1"/>
                  </a:cubicBezTo>
                  <a:cubicBezTo>
                    <a:pt x="32" y="1"/>
                    <a:pt x="32" y="0"/>
                    <a:pt x="32" y="0"/>
                  </a:cubicBezTo>
                  <a:cubicBezTo>
                    <a:pt x="32" y="0"/>
                    <a:pt x="33" y="0"/>
                    <a:pt x="33" y="1"/>
                  </a:cubicBezTo>
                  <a:cubicBezTo>
                    <a:pt x="33" y="1"/>
                    <a:pt x="33" y="1"/>
                    <a:pt x="33" y="1"/>
                  </a:cubicBezTo>
                  <a:cubicBezTo>
                    <a:pt x="34" y="1"/>
                    <a:pt x="34" y="1"/>
                    <a:pt x="34" y="1"/>
                  </a:cubicBezTo>
                  <a:cubicBezTo>
                    <a:pt x="34" y="1"/>
                    <a:pt x="35" y="0"/>
                    <a:pt x="35" y="0"/>
                  </a:cubicBezTo>
                  <a:cubicBezTo>
                    <a:pt x="35" y="0"/>
                    <a:pt x="35" y="0"/>
                    <a:pt x="36" y="0"/>
                  </a:cubicBezTo>
                  <a:cubicBezTo>
                    <a:pt x="36" y="0"/>
                    <a:pt x="36" y="0"/>
                    <a:pt x="36" y="1"/>
                  </a:cubicBezTo>
                  <a:cubicBezTo>
                    <a:pt x="36" y="1"/>
                    <a:pt x="36" y="1"/>
                    <a:pt x="36" y="1"/>
                  </a:cubicBezTo>
                  <a:cubicBezTo>
                    <a:pt x="35" y="1"/>
                    <a:pt x="35" y="1"/>
                    <a:pt x="35" y="1"/>
                  </a:cubicBezTo>
                  <a:cubicBezTo>
                    <a:pt x="35" y="1"/>
                    <a:pt x="34" y="1"/>
                    <a:pt x="34" y="1"/>
                  </a:cubicBezTo>
                  <a:cubicBezTo>
                    <a:pt x="35" y="1"/>
                    <a:pt x="35" y="1"/>
                    <a:pt x="35" y="1"/>
                  </a:cubicBezTo>
                  <a:cubicBezTo>
                    <a:pt x="35" y="1"/>
                    <a:pt x="35" y="2"/>
                    <a:pt x="35" y="1"/>
                  </a:cubicBezTo>
                  <a:cubicBezTo>
                    <a:pt x="36" y="1"/>
                    <a:pt x="37" y="1"/>
                    <a:pt x="37" y="1"/>
                  </a:cubicBezTo>
                  <a:cubicBezTo>
                    <a:pt x="37" y="1"/>
                    <a:pt x="38" y="1"/>
                    <a:pt x="38" y="1"/>
                  </a:cubicBezTo>
                  <a:cubicBezTo>
                    <a:pt x="38" y="1"/>
                    <a:pt x="37" y="1"/>
                    <a:pt x="37" y="1"/>
                  </a:cubicBezTo>
                  <a:cubicBezTo>
                    <a:pt x="37" y="2"/>
                    <a:pt x="37" y="2"/>
                    <a:pt x="37" y="2"/>
                  </a:cubicBezTo>
                  <a:cubicBezTo>
                    <a:pt x="37" y="2"/>
                    <a:pt x="37" y="2"/>
                    <a:pt x="37" y="3"/>
                  </a:cubicBezTo>
                  <a:cubicBezTo>
                    <a:pt x="37" y="3"/>
                    <a:pt x="36" y="3"/>
                    <a:pt x="36" y="4"/>
                  </a:cubicBezTo>
                  <a:cubicBezTo>
                    <a:pt x="36" y="4"/>
                    <a:pt x="36" y="4"/>
                    <a:pt x="36" y="4"/>
                  </a:cubicBezTo>
                  <a:cubicBezTo>
                    <a:pt x="37" y="4"/>
                    <a:pt x="37" y="4"/>
                    <a:pt x="37" y="4"/>
                  </a:cubicBezTo>
                  <a:cubicBezTo>
                    <a:pt x="37" y="3"/>
                    <a:pt x="37" y="3"/>
                    <a:pt x="38" y="3"/>
                  </a:cubicBezTo>
                  <a:cubicBezTo>
                    <a:pt x="38" y="3"/>
                    <a:pt x="38" y="3"/>
                    <a:pt x="38" y="3"/>
                  </a:cubicBezTo>
                  <a:cubicBezTo>
                    <a:pt x="39" y="3"/>
                    <a:pt x="39" y="3"/>
                    <a:pt x="39" y="2"/>
                  </a:cubicBezTo>
                  <a:cubicBezTo>
                    <a:pt x="39" y="2"/>
                    <a:pt x="39" y="2"/>
                    <a:pt x="40" y="2"/>
                  </a:cubicBezTo>
                  <a:cubicBezTo>
                    <a:pt x="40" y="2"/>
                    <a:pt x="40" y="2"/>
                    <a:pt x="40" y="3"/>
                  </a:cubicBezTo>
                  <a:cubicBezTo>
                    <a:pt x="40" y="3"/>
                    <a:pt x="41" y="3"/>
                    <a:pt x="41" y="2"/>
                  </a:cubicBezTo>
                  <a:cubicBezTo>
                    <a:pt x="42" y="2"/>
                    <a:pt x="42" y="2"/>
                    <a:pt x="42" y="1"/>
                  </a:cubicBezTo>
                  <a:cubicBezTo>
                    <a:pt x="42" y="1"/>
                    <a:pt x="42" y="1"/>
                    <a:pt x="42" y="0"/>
                  </a:cubicBezTo>
                  <a:cubicBezTo>
                    <a:pt x="42" y="0"/>
                    <a:pt x="42" y="0"/>
                    <a:pt x="42" y="0"/>
                  </a:cubicBezTo>
                  <a:cubicBezTo>
                    <a:pt x="42" y="1"/>
                    <a:pt x="42" y="1"/>
                    <a:pt x="42" y="1"/>
                  </a:cubicBezTo>
                  <a:cubicBezTo>
                    <a:pt x="43" y="1"/>
                    <a:pt x="43" y="1"/>
                    <a:pt x="43" y="1"/>
                  </a:cubicBezTo>
                  <a:cubicBezTo>
                    <a:pt x="43" y="2"/>
                    <a:pt x="43" y="2"/>
                    <a:pt x="43" y="2"/>
                  </a:cubicBezTo>
                  <a:cubicBezTo>
                    <a:pt x="43" y="2"/>
                    <a:pt x="43" y="3"/>
                    <a:pt x="43" y="3"/>
                  </a:cubicBezTo>
                  <a:cubicBezTo>
                    <a:pt x="43" y="3"/>
                    <a:pt x="43" y="4"/>
                    <a:pt x="43" y="4"/>
                  </a:cubicBezTo>
                  <a:cubicBezTo>
                    <a:pt x="44" y="4"/>
                    <a:pt x="44" y="4"/>
                    <a:pt x="45" y="3"/>
                  </a:cubicBezTo>
                  <a:cubicBezTo>
                    <a:pt x="45" y="3"/>
                    <a:pt x="45" y="3"/>
                    <a:pt x="45" y="3"/>
                  </a:cubicBezTo>
                  <a:cubicBezTo>
                    <a:pt x="45" y="3"/>
                    <a:pt x="45" y="2"/>
                    <a:pt x="45" y="2"/>
                  </a:cubicBezTo>
                  <a:cubicBezTo>
                    <a:pt x="45" y="1"/>
                    <a:pt x="46" y="1"/>
                    <a:pt x="46" y="0"/>
                  </a:cubicBezTo>
                  <a:cubicBezTo>
                    <a:pt x="46" y="0"/>
                    <a:pt x="47" y="0"/>
                    <a:pt x="47" y="0"/>
                  </a:cubicBezTo>
                  <a:cubicBezTo>
                    <a:pt x="47" y="0"/>
                    <a:pt x="47" y="0"/>
                    <a:pt x="47" y="0"/>
                  </a:cubicBezTo>
                  <a:cubicBezTo>
                    <a:pt x="47" y="1"/>
                    <a:pt x="47" y="1"/>
                    <a:pt x="47" y="1"/>
                  </a:cubicBezTo>
                  <a:cubicBezTo>
                    <a:pt x="47" y="1"/>
                    <a:pt x="47" y="1"/>
                    <a:pt x="47" y="1"/>
                  </a:cubicBezTo>
                  <a:cubicBezTo>
                    <a:pt x="47" y="1"/>
                    <a:pt x="47" y="2"/>
                    <a:pt x="47" y="2"/>
                  </a:cubicBezTo>
                  <a:cubicBezTo>
                    <a:pt x="47" y="2"/>
                    <a:pt x="47" y="2"/>
                    <a:pt x="47" y="2"/>
                  </a:cubicBezTo>
                  <a:cubicBezTo>
                    <a:pt x="47" y="2"/>
                    <a:pt x="48" y="2"/>
                    <a:pt x="48" y="2"/>
                  </a:cubicBezTo>
                  <a:cubicBezTo>
                    <a:pt x="48" y="2"/>
                    <a:pt x="48" y="2"/>
                    <a:pt x="48" y="1"/>
                  </a:cubicBezTo>
                  <a:cubicBezTo>
                    <a:pt x="48" y="1"/>
                    <a:pt x="49" y="1"/>
                    <a:pt x="49" y="1"/>
                  </a:cubicBezTo>
                  <a:cubicBezTo>
                    <a:pt x="49" y="1"/>
                    <a:pt x="49" y="1"/>
                    <a:pt x="49" y="1"/>
                  </a:cubicBezTo>
                  <a:cubicBezTo>
                    <a:pt x="49" y="1"/>
                    <a:pt x="49" y="2"/>
                    <a:pt x="49" y="2"/>
                  </a:cubicBezTo>
                  <a:cubicBezTo>
                    <a:pt x="49" y="3"/>
                    <a:pt x="49" y="3"/>
                    <a:pt x="48" y="3"/>
                  </a:cubicBezTo>
                  <a:cubicBezTo>
                    <a:pt x="48" y="3"/>
                    <a:pt x="48" y="3"/>
                    <a:pt x="48" y="3"/>
                  </a:cubicBezTo>
                  <a:cubicBezTo>
                    <a:pt x="47" y="3"/>
                    <a:pt x="47" y="3"/>
                    <a:pt x="47" y="3"/>
                  </a:cubicBezTo>
                  <a:cubicBezTo>
                    <a:pt x="47" y="4"/>
                    <a:pt x="47" y="4"/>
                    <a:pt x="47" y="4"/>
                  </a:cubicBezTo>
                  <a:cubicBezTo>
                    <a:pt x="47" y="4"/>
                    <a:pt x="47" y="4"/>
                    <a:pt x="47" y="4"/>
                  </a:cubicBezTo>
                  <a:cubicBezTo>
                    <a:pt x="47" y="4"/>
                    <a:pt x="48" y="4"/>
                    <a:pt x="48" y="3"/>
                  </a:cubicBezTo>
                  <a:cubicBezTo>
                    <a:pt x="48" y="4"/>
                    <a:pt x="48" y="4"/>
                    <a:pt x="48" y="4"/>
                  </a:cubicBezTo>
                  <a:cubicBezTo>
                    <a:pt x="49" y="4"/>
                    <a:pt x="49" y="4"/>
                    <a:pt x="49" y="4"/>
                  </a:cubicBezTo>
                  <a:cubicBezTo>
                    <a:pt x="49" y="4"/>
                    <a:pt x="49" y="4"/>
                    <a:pt x="49" y="4"/>
                  </a:cubicBezTo>
                  <a:cubicBezTo>
                    <a:pt x="50" y="3"/>
                    <a:pt x="50" y="3"/>
                    <a:pt x="50" y="2"/>
                  </a:cubicBezTo>
                  <a:cubicBezTo>
                    <a:pt x="50" y="1"/>
                    <a:pt x="50" y="1"/>
                    <a:pt x="50" y="0"/>
                  </a:cubicBezTo>
                  <a:cubicBezTo>
                    <a:pt x="51" y="0"/>
                    <a:pt x="51" y="0"/>
                    <a:pt x="52" y="0"/>
                  </a:cubicBezTo>
                  <a:cubicBezTo>
                    <a:pt x="52" y="0"/>
                    <a:pt x="53" y="0"/>
                    <a:pt x="53" y="0"/>
                  </a:cubicBezTo>
                  <a:cubicBezTo>
                    <a:pt x="53" y="0"/>
                    <a:pt x="54" y="0"/>
                    <a:pt x="55" y="0"/>
                  </a:cubicBezTo>
                  <a:cubicBezTo>
                    <a:pt x="55" y="0"/>
                    <a:pt x="55" y="0"/>
                    <a:pt x="56" y="0"/>
                  </a:cubicBezTo>
                  <a:cubicBezTo>
                    <a:pt x="56" y="0"/>
                    <a:pt x="56" y="0"/>
                    <a:pt x="56" y="0"/>
                  </a:cubicBezTo>
                  <a:cubicBezTo>
                    <a:pt x="57" y="1"/>
                    <a:pt x="56" y="1"/>
                    <a:pt x="56" y="1"/>
                  </a:cubicBezTo>
                  <a:cubicBezTo>
                    <a:pt x="56" y="1"/>
                    <a:pt x="56" y="1"/>
                    <a:pt x="56" y="1"/>
                  </a:cubicBezTo>
                  <a:cubicBezTo>
                    <a:pt x="56" y="1"/>
                    <a:pt x="56" y="1"/>
                    <a:pt x="56" y="1"/>
                  </a:cubicBezTo>
                  <a:cubicBezTo>
                    <a:pt x="56" y="1"/>
                    <a:pt x="57" y="1"/>
                    <a:pt x="57" y="1"/>
                  </a:cubicBezTo>
                  <a:cubicBezTo>
                    <a:pt x="57" y="1"/>
                    <a:pt x="57" y="1"/>
                    <a:pt x="57" y="1"/>
                  </a:cubicBezTo>
                  <a:cubicBezTo>
                    <a:pt x="57" y="1"/>
                    <a:pt x="57" y="2"/>
                    <a:pt x="57" y="2"/>
                  </a:cubicBezTo>
                  <a:cubicBezTo>
                    <a:pt x="57" y="2"/>
                    <a:pt x="58" y="2"/>
                    <a:pt x="58" y="2"/>
                  </a:cubicBezTo>
                  <a:cubicBezTo>
                    <a:pt x="58" y="3"/>
                    <a:pt x="58" y="3"/>
                    <a:pt x="58" y="3"/>
                  </a:cubicBezTo>
                  <a:cubicBezTo>
                    <a:pt x="57" y="3"/>
                    <a:pt x="57" y="3"/>
                    <a:pt x="57" y="3"/>
                  </a:cubicBezTo>
                  <a:cubicBezTo>
                    <a:pt x="57" y="3"/>
                    <a:pt x="56" y="3"/>
                    <a:pt x="56" y="3"/>
                  </a:cubicBezTo>
                  <a:cubicBezTo>
                    <a:pt x="56" y="4"/>
                    <a:pt x="56" y="4"/>
                    <a:pt x="55" y="4"/>
                  </a:cubicBezTo>
                  <a:cubicBezTo>
                    <a:pt x="55" y="4"/>
                    <a:pt x="55" y="4"/>
                    <a:pt x="54" y="4"/>
                  </a:cubicBezTo>
                  <a:cubicBezTo>
                    <a:pt x="54" y="4"/>
                    <a:pt x="54" y="4"/>
                    <a:pt x="54" y="4"/>
                  </a:cubicBezTo>
                  <a:cubicBezTo>
                    <a:pt x="54" y="5"/>
                    <a:pt x="54" y="5"/>
                    <a:pt x="54" y="5"/>
                  </a:cubicBezTo>
                  <a:cubicBezTo>
                    <a:pt x="54" y="5"/>
                    <a:pt x="55" y="5"/>
                    <a:pt x="55" y="5"/>
                  </a:cubicBezTo>
                  <a:cubicBezTo>
                    <a:pt x="55" y="5"/>
                    <a:pt x="56" y="5"/>
                    <a:pt x="56" y="5"/>
                  </a:cubicBezTo>
                  <a:cubicBezTo>
                    <a:pt x="57" y="5"/>
                    <a:pt x="57" y="4"/>
                    <a:pt x="57" y="4"/>
                  </a:cubicBezTo>
                  <a:cubicBezTo>
                    <a:pt x="57" y="4"/>
                    <a:pt x="57" y="4"/>
                    <a:pt x="58" y="4"/>
                  </a:cubicBezTo>
                  <a:cubicBezTo>
                    <a:pt x="58" y="4"/>
                    <a:pt x="58" y="5"/>
                    <a:pt x="58" y="5"/>
                  </a:cubicBezTo>
                  <a:cubicBezTo>
                    <a:pt x="58" y="5"/>
                    <a:pt x="58" y="5"/>
                    <a:pt x="58" y="5"/>
                  </a:cubicBezTo>
                  <a:cubicBezTo>
                    <a:pt x="58" y="5"/>
                    <a:pt x="58" y="5"/>
                    <a:pt x="58" y="5"/>
                  </a:cubicBezTo>
                  <a:cubicBezTo>
                    <a:pt x="59" y="5"/>
                    <a:pt x="59" y="5"/>
                    <a:pt x="59" y="6"/>
                  </a:cubicBezTo>
                  <a:cubicBezTo>
                    <a:pt x="59" y="6"/>
                    <a:pt x="60" y="6"/>
                    <a:pt x="60" y="6"/>
                  </a:cubicBezTo>
                  <a:cubicBezTo>
                    <a:pt x="60" y="5"/>
                    <a:pt x="60" y="5"/>
                    <a:pt x="60" y="5"/>
                  </a:cubicBezTo>
                  <a:cubicBezTo>
                    <a:pt x="60" y="5"/>
                    <a:pt x="59" y="5"/>
                    <a:pt x="59" y="5"/>
                  </a:cubicBezTo>
                  <a:cubicBezTo>
                    <a:pt x="59" y="5"/>
                    <a:pt x="59" y="5"/>
                    <a:pt x="59" y="5"/>
                  </a:cubicBezTo>
                  <a:cubicBezTo>
                    <a:pt x="58" y="5"/>
                    <a:pt x="58" y="4"/>
                    <a:pt x="58" y="4"/>
                  </a:cubicBezTo>
                  <a:cubicBezTo>
                    <a:pt x="58" y="4"/>
                    <a:pt x="58" y="4"/>
                    <a:pt x="58" y="4"/>
                  </a:cubicBezTo>
                  <a:cubicBezTo>
                    <a:pt x="59" y="3"/>
                    <a:pt x="59" y="3"/>
                    <a:pt x="58" y="2"/>
                  </a:cubicBezTo>
                  <a:cubicBezTo>
                    <a:pt x="58" y="2"/>
                    <a:pt x="59" y="2"/>
                    <a:pt x="59" y="2"/>
                  </a:cubicBezTo>
                  <a:cubicBezTo>
                    <a:pt x="59" y="3"/>
                    <a:pt x="59" y="3"/>
                    <a:pt x="60" y="2"/>
                  </a:cubicBezTo>
                  <a:cubicBezTo>
                    <a:pt x="60" y="2"/>
                    <a:pt x="60" y="2"/>
                    <a:pt x="60" y="2"/>
                  </a:cubicBezTo>
                  <a:cubicBezTo>
                    <a:pt x="60" y="2"/>
                    <a:pt x="61" y="2"/>
                    <a:pt x="61" y="3"/>
                  </a:cubicBezTo>
                  <a:cubicBezTo>
                    <a:pt x="61" y="3"/>
                    <a:pt x="60" y="3"/>
                    <a:pt x="60" y="3"/>
                  </a:cubicBezTo>
                  <a:cubicBezTo>
                    <a:pt x="60" y="4"/>
                    <a:pt x="60" y="4"/>
                    <a:pt x="60" y="4"/>
                  </a:cubicBezTo>
                  <a:cubicBezTo>
                    <a:pt x="60" y="4"/>
                    <a:pt x="61" y="4"/>
                    <a:pt x="61" y="3"/>
                  </a:cubicBezTo>
                  <a:cubicBezTo>
                    <a:pt x="61" y="3"/>
                    <a:pt x="61" y="3"/>
                    <a:pt x="61" y="3"/>
                  </a:cubicBezTo>
                  <a:cubicBezTo>
                    <a:pt x="61" y="3"/>
                    <a:pt x="61" y="3"/>
                    <a:pt x="61" y="3"/>
                  </a:cubicBezTo>
                  <a:cubicBezTo>
                    <a:pt x="62" y="3"/>
                    <a:pt x="62" y="3"/>
                    <a:pt x="62" y="3"/>
                  </a:cubicBezTo>
                  <a:cubicBezTo>
                    <a:pt x="62" y="2"/>
                    <a:pt x="62" y="2"/>
                    <a:pt x="62" y="2"/>
                  </a:cubicBezTo>
                  <a:cubicBezTo>
                    <a:pt x="62" y="2"/>
                    <a:pt x="62" y="2"/>
                    <a:pt x="62" y="2"/>
                  </a:cubicBezTo>
                  <a:cubicBezTo>
                    <a:pt x="62" y="2"/>
                    <a:pt x="63" y="2"/>
                    <a:pt x="63" y="1"/>
                  </a:cubicBezTo>
                  <a:cubicBezTo>
                    <a:pt x="64" y="1"/>
                    <a:pt x="64" y="1"/>
                    <a:pt x="64" y="1"/>
                  </a:cubicBezTo>
                  <a:cubicBezTo>
                    <a:pt x="65" y="1"/>
                    <a:pt x="65" y="1"/>
                    <a:pt x="65" y="1"/>
                  </a:cubicBezTo>
                  <a:cubicBezTo>
                    <a:pt x="65" y="1"/>
                    <a:pt x="65" y="1"/>
                    <a:pt x="65" y="1"/>
                  </a:cubicBezTo>
                  <a:cubicBezTo>
                    <a:pt x="65" y="0"/>
                    <a:pt x="66" y="0"/>
                    <a:pt x="66" y="1"/>
                  </a:cubicBezTo>
                  <a:cubicBezTo>
                    <a:pt x="66" y="1"/>
                    <a:pt x="66" y="1"/>
                    <a:pt x="67" y="1"/>
                  </a:cubicBezTo>
                  <a:cubicBezTo>
                    <a:pt x="67" y="1"/>
                    <a:pt x="68" y="0"/>
                    <a:pt x="68" y="1"/>
                  </a:cubicBezTo>
                  <a:cubicBezTo>
                    <a:pt x="69" y="1"/>
                    <a:pt x="69" y="1"/>
                    <a:pt x="69" y="1"/>
                  </a:cubicBezTo>
                  <a:cubicBezTo>
                    <a:pt x="69" y="0"/>
                    <a:pt x="69" y="1"/>
                    <a:pt x="69" y="1"/>
                  </a:cubicBezTo>
                  <a:cubicBezTo>
                    <a:pt x="70" y="1"/>
                    <a:pt x="70" y="1"/>
                    <a:pt x="70" y="2"/>
                  </a:cubicBezTo>
                  <a:cubicBezTo>
                    <a:pt x="70" y="2"/>
                    <a:pt x="70" y="2"/>
                    <a:pt x="70" y="2"/>
                  </a:cubicBezTo>
                  <a:cubicBezTo>
                    <a:pt x="70" y="2"/>
                    <a:pt x="71" y="2"/>
                    <a:pt x="71" y="2"/>
                  </a:cubicBezTo>
                  <a:cubicBezTo>
                    <a:pt x="71" y="2"/>
                    <a:pt x="71" y="2"/>
                    <a:pt x="71" y="3"/>
                  </a:cubicBezTo>
                  <a:cubicBezTo>
                    <a:pt x="72" y="3"/>
                    <a:pt x="72" y="2"/>
                    <a:pt x="73" y="2"/>
                  </a:cubicBezTo>
                  <a:cubicBezTo>
                    <a:pt x="72" y="2"/>
                    <a:pt x="72" y="2"/>
                    <a:pt x="72" y="2"/>
                  </a:cubicBezTo>
                  <a:cubicBezTo>
                    <a:pt x="72" y="1"/>
                    <a:pt x="72" y="1"/>
                    <a:pt x="72" y="1"/>
                  </a:cubicBezTo>
                  <a:cubicBezTo>
                    <a:pt x="72" y="1"/>
                    <a:pt x="72" y="1"/>
                    <a:pt x="73" y="1"/>
                  </a:cubicBezTo>
                  <a:cubicBezTo>
                    <a:pt x="73" y="1"/>
                    <a:pt x="73" y="1"/>
                    <a:pt x="73" y="1"/>
                  </a:cubicBezTo>
                  <a:cubicBezTo>
                    <a:pt x="73" y="1"/>
                    <a:pt x="73" y="1"/>
                    <a:pt x="74" y="1"/>
                  </a:cubicBezTo>
                  <a:cubicBezTo>
                    <a:pt x="74" y="1"/>
                    <a:pt x="74" y="1"/>
                    <a:pt x="73" y="0"/>
                  </a:cubicBezTo>
                  <a:cubicBezTo>
                    <a:pt x="73" y="0"/>
                    <a:pt x="73" y="0"/>
                    <a:pt x="73" y="0"/>
                  </a:cubicBezTo>
                  <a:cubicBezTo>
                    <a:pt x="74" y="0"/>
                    <a:pt x="74" y="0"/>
                    <a:pt x="75" y="1"/>
                  </a:cubicBezTo>
                  <a:cubicBezTo>
                    <a:pt x="75" y="1"/>
                    <a:pt x="75" y="1"/>
                    <a:pt x="75" y="1"/>
                  </a:cubicBezTo>
                  <a:cubicBezTo>
                    <a:pt x="76" y="1"/>
                    <a:pt x="76" y="2"/>
                    <a:pt x="76" y="2"/>
                  </a:cubicBezTo>
                  <a:cubicBezTo>
                    <a:pt x="75" y="2"/>
                    <a:pt x="75" y="3"/>
                    <a:pt x="75" y="3"/>
                  </a:cubicBezTo>
                  <a:cubicBezTo>
                    <a:pt x="74" y="3"/>
                    <a:pt x="75" y="3"/>
                    <a:pt x="75" y="3"/>
                  </a:cubicBezTo>
                  <a:cubicBezTo>
                    <a:pt x="75" y="3"/>
                    <a:pt x="75" y="4"/>
                    <a:pt x="75" y="4"/>
                  </a:cubicBezTo>
                  <a:cubicBezTo>
                    <a:pt x="76" y="4"/>
                    <a:pt x="77" y="4"/>
                    <a:pt x="77" y="5"/>
                  </a:cubicBezTo>
                  <a:cubicBezTo>
                    <a:pt x="77" y="5"/>
                    <a:pt x="77" y="5"/>
                    <a:pt x="77" y="5"/>
                  </a:cubicBezTo>
                  <a:cubicBezTo>
                    <a:pt x="78" y="5"/>
                    <a:pt x="78" y="5"/>
                    <a:pt x="78" y="5"/>
                  </a:cubicBezTo>
                  <a:cubicBezTo>
                    <a:pt x="79" y="5"/>
                    <a:pt x="80" y="4"/>
                    <a:pt x="80" y="3"/>
                  </a:cubicBezTo>
                  <a:cubicBezTo>
                    <a:pt x="80" y="3"/>
                    <a:pt x="80" y="3"/>
                    <a:pt x="80" y="3"/>
                  </a:cubicBezTo>
                  <a:cubicBezTo>
                    <a:pt x="80" y="3"/>
                    <a:pt x="80" y="3"/>
                    <a:pt x="81" y="2"/>
                  </a:cubicBezTo>
                  <a:cubicBezTo>
                    <a:pt x="81" y="2"/>
                    <a:pt x="81" y="2"/>
                    <a:pt x="81" y="2"/>
                  </a:cubicBezTo>
                  <a:cubicBezTo>
                    <a:pt x="80" y="3"/>
                    <a:pt x="80" y="3"/>
                    <a:pt x="81" y="2"/>
                  </a:cubicBezTo>
                  <a:cubicBezTo>
                    <a:pt x="80" y="3"/>
                    <a:pt x="80" y="3"/>
                    <a:pt x="80" y="3"/>
                  </a:cubicBezTo>
                  <a:cubicBezTo>
                    <a:pt x="79" y="3"/>
                    <a:pt x="79" y="2"/>
                    <a:pt x="80" y="2"/>
                  </a:cubicBezTo>
                  <a:cubicBezTo>
                    <a:pt x="80" y="2"/>
                    <a:pt x="80" y="1"/>
                    <a:pt x="80" y="1"/>
                  </a:cubicBezTo>
                  <a:cubicBezTo>
                    <a:pt x="79" y="1"/>
                    <a:pt x="78" y="1"/>
                    <a:pt x="77" y="1"/>
                  </a:cubicBezTo>
                  <a:cubicBezTo>
                    <a:pt x="77" y="1"/>
                    <a:pt x="77" y="1"/>
                    <a:pt x="77" y="1"/>
                  </a:cubicBezTo>
                  <a:cubicBezTo>
                    <a:pt x="77" y="1"/>
                    <a:pt x="77" y="0"/>
                    <a:pt x="77" y="0"/>
                  </a:cubicBezTo>
                  <a:cubicBezTo>
                    <a:pt x="77" y="0"/>
                    <a:pt x="77" y="0"/>
                    <a:pt x="77" y="0"/>
                  </a:cubicBezTo>
                  <a:cubicBezTo>
                    <a:pt x="78" y="1"/>
                    <a:pt x="78" y="1"/>
                    <a:pt x="78" y="0"/>
                  </a:cubicBezTo>
                  <a:cubicBezTo>
                    <a:pt x="78" y="0"/>
                    <a:pt x="79" y="0"/>
                    <a:pt x="79" y="0"/>
                  </a:cubicBezTo>
                  <a:cubicBezTo>
                    <a:pt x="79" y="0"/>
                    <a:pt x="80" y="0"/>
                    <a:pt x="80" y="0"/>
                  </a:cubicBezTo>
                  <a:cubicBezTo>
                    <a:pt x="80" y="0"/>
                    <a:pt x="81" y="0"/>
                    <a:pt x="81" y="0"/>
                  </a:cubicBezTo>
                  <a:cubicBezTo>
                    <a:pt x="81" y="0"/>
                    <a:pt x="81" y="0"/>
                    <a:pt x="81" y="0"/>
                  </a:cubicBezTo>
                  <a:cubicBezTo>
                    <a:pt x="82" y="0"/>
                    <a:pt x="83" y="0"/>
                    <a:pt x="83" y="0"/>
                  </a:cubicBezTo>
                  <a:cubicBezTo>
                    <a:pt x="84" y="1"/>
                    <a:pt x="84" y="1"/>
                    <a:pt x="85" y="1"/>
                  </a:cubicBezTo>
                  <a:cubicBezTo>
                    <a:pt x="85" y="0"/>
                    <a:pt x="85" y="1"/>
                    <a:pt x="86" y="1"/>
                  </a:cubicBezTo>
                  <a:cubicBezTo>
                    <a:pt x="86" y="1"/>
                    <a:pt x="86" y="1"/>
                    <a:pt x="86" y="1"/>
                  </a:cubicBezTo>
                  <a:cubicBezTo>
                    <a:pt x="85" y="1"/>
                    <a:pt x="85" y="1"/>
                    <a:pt x="85" y="1"/>
                  </a:cubicBezTo>
                  <a:cubicBezTo>
                    <a:pt x="85" y="1"/>
                    <a:pt x="85" y="1"/>
                    <a:pt x="85" y="1"/>
                  </a:cubicBezTo>
                  <a:cubicBezTo>
                    <a:pt x="85" y="1"/>
                    <a:pt x="85" y="1"/>
                    <a:pt x="85" y="1"/>
                  </a:cubicBezTo>
                  <a:cubicBezTo>
                    <a:pt x="85" y="1"/>
                    <a:pt x="85" y="2"/>
                    <a:pt x="85" y="2"/>
                  </a:cubicBezTo>
                  <a:cubicBezTo>
                    <a:pt x="86" y="2"/>
                    <a:pt x="86" y="2"/>
                    <a:pt x="86" y="2"/>
                  </a:cubicBezTo>
                  <a:cubicBezTo>
                    <a:pt x="87" y="2"/>
                    <a:pt x="87" y="2"/>
                    <a:pt x="87" y="2"/>
                  </a:cubicBezTo>
                  <a:cubicBezTo>
                    <a:pt x="87" y="3"/>
                    <a:pt x="87" y="3"/>
                    <a:pt x="87" y="3"/>
                  </a:cubicBezTo>
                  <a:cubicBezTo>
                    <a:pt x="87" y="3"/>
                    <a:pt x="87" y="3"/>
                    <a:pt x="86" y="3"/>
                  </a:cubicBezTo>
                  <a:cubicBezTo>
                    <a:pt x="86" y="3"/>
                    <a:pt x="86" y="3"/>
                    <a:pt x="85" y="3"/>
                  </a:cubicBezTo>
                  <a:cubicBezTo>
                    <a:pt x="85" y="3"/>
                    <a:pt x="84" y="3"/>
                    <a:pt x="84" y="3"/>
                  </a:cubicBezTo>
                  <a:cubicBezTo>
                    <a:pt x="84" y="3"/>
                    <a:pt x="84" y="3"/>
                    <a:pt x="84" y="3"/>
                  </a:cubicBezTo>
                  <a:cubicBezTo>
                    <a:pt x="84" y="3"/>
                    <a:pt x="84" y="3"/>
                    <a:pt x="84" y="3"/>
                  </a:cubicBezTo>
                  <a:cubicBezTo>
                    <a:pt x="84" y="4"/>
                    <a:pt x="85" y="3"/>
                    <a:pt x="85" y="4"/>
                  </a:cubicBezTo>
                  <a:cubicBezTo>
                    <a:pt x="85" y="4"/>
                    <a:pt x="86" y="4"/>
                    <a:pt x="86" y="4"/>
                  </a:cubicBezTo>
                  <a:cubicBezTo>
                    <a:pt x="86" y="4"/>
                    <a:pt x="87" y="4"/>
                    <a:pt x="87" y="5"/>
                  </a:cubicBezTo>
                  <a:cubicBezTo>
                    <a:pt x="87" y="5"/>
                    <a:pt x="87" y="5"/>
                    <a:pt x="87" y="5"/>
                  </a:cubicBezTo>
                  <a:cubicBezTo>
                    <a:pt x="88" y="5"/>
                    <a:pt x="88" y="5"/>
                    <a:pt x="88" y="5"/>
                  </a:cubicBezTo>
                  <a:cubicBezTo>
                    <a:pt x="89" y="5"/>
                    <a:pt x="89" y="4"/>
                    <a:pt x="90" y="4"/>
                  </a:cubicBezTo>
                  <a:cubicBezTo>
                    <a:pt x="90" y="4"/>
                    <a:pt x="90" y="3"/>
                    <a:pt x="90" y="3"/>
                  </a:cubicBezTo>
                  <a:cubicBezTo>
                    <a:pt x="90" y="3"/>
                    <a:pt x="89" y="3"/>
                    <a:pt x="89" y="3"/>
                  </a:cubicBezTo>
                  <a:cubicBezTo>
                    <a:pt x="89" y="3"/>
                    <a:pt x="89" y="3"/>
                    <a:pt x="89" y="3"/>
                  </a:cubicBezTo>
                  <a:cubicBezTo>
                    <a:pt x="89" y="3"/>
                    <a:pt x="89" y="2"/>
                    <a:pt x="89" y="2"/>
                  </a:cubicBezTo>
                  <a:cubicBezTo>
                    <a:pt x="89" y="2"/>
                    <a:pt x="90" y="2"/>
                    <a:pt x="90" y="1"/>
                  </a:cubicBezTo>
                  <a:cubicBezTo>
                    <a:pt x="90" y="1"/>
                    <a:pt x="90" y="1"/>
                    <a:pt x="91" y="1"/>
                  </a:cubicBezTo>
                  <a:cubicBezTo>
                    <a:pt x="91" y="1"/>
                    <a:pt x="91" y="1"/>
                    <a:pt x="92" y="1"/>
                  </a:cubicBezTo>
                  <a:cubicBezTo>
                    <a:pt x="92" y="1"/>
                    <a:pt x="92" y="1"/>
                    <a:pt x="93" y="1"/>
                  </a:cubicBezTo>
                  <a:cubicBezTo>
                    <a:pt x="93" y="1"/>
                    <a:pt x="93" y="1"/>
                    <a:pt x="93" y="1"/>
                  </a:cubicBezTo>
                  <a:cubicBezTo>
                    <a:pt x="94" y="1"/>
                    <a:pt x="94" y="1"/>
                    <a:pt x="94" y="1"/>
                  </a:cubicBezTo>
                  <a:cubicBezTo>
                    <a:pt x="94" y="1"/>
                    <a:pt x="95" y="1"/>
                    <a:pt x="95" y="1"/>
                  </a:cubicBezTo>
                  <a:cubicBezTo>
                    <a:pt x="95" y="0"/>
                    <a:pt x="95" y="0"/>
                    <a:pt x="96" y="0"/>
                  </a:cubicBezTo>
                  <a:cubicBezTo>
                    <a:pt x="96" y="0"/>
                    <a:pt x="96" y="0"/>
                    <a:pt x="97" y="0"/>
                  </a:cubicBezTo>
                  <a:cubicBezTo>
                    <a:pt x="97" y="0"/>
                    <a:pt x="97" y="0"/>
                    <a:pt x="97" y="0"/>
                  </a:cubicBezTo>
                  <a:cubicBezTo>
                    <a:pt x="98" y="0"/>
                    <a:pt x="98" y="0"/>
                    <a:pt x="98" y="1"/>
                  </a:cubicBezTo>
                  <a:cubicBezTo>
                    <a:pt x="98" y="1"/>
                    <a:pt x="98" y="1"/>
                    <a:pt x="99" y="1"/>
                  </a:cubicBezTo>
                  <a:cubicBezTo>
                    <a:pt x="99" y="2"/>
                    <a:pt x="99" y="2"/>
                    <a:pt x="99" y="2"/>
                  </a:cubicBezTo>
                  <a:cubicBezTo>
                    <a:pt x="99" y="2"/>
                    <a:pt x="99" y="2"/>
                    <a:pt x="100" y="2"/>
                  </a:cubicBezTo>
                  <a:cubicBezTo>
                    <a:pt x="100" y="2"/>
                    <a:pt x="99" y="1"/>
                    <a:pt x="99" y="1"/>
                  </a:cubicBezTo>
                  <a:cubicBezTo>
                    <a:pt x="99" y="1"/>
                    <a:pt x="99" y="1"/>
                    <a:pt x="98" y="1"/>
                  </a:cubicBezTo>
                  <a:cubicBezTo>
                    <a:pt x="99" y="1"/>
                    <a:pt x="99" y="1"/>
                    <a:pt x="99" y="1"/>
                  </a:cubicBezTo>
                  <a:cubicBezTo>
                    <a:pt x="99" y="1"/>
                    <a:pt x="99" y="1"/>
                    <a:pt x="99" y="1"/>
                  </a:cubicBezTo>
                  <a:cubicBezTo>
                    <a:pt x="99" y="0"/>
                    <a:pt x="99" y="0"/>
                    <a:pt x="99" y="0"/>
                  </a:cubicBezTo>
                  <a:cubicBezTo>
                    <a:pt x="100" y="0"/>
                    <a:pt x="100" y="0"/>
                    <a:pt x="100" y="0"/>
                  </a:cubicBezTo>
                  <a:cubicBezTo>
                    <a:pt x="101" y="0"/>
                    <a:pt x="101" y="0"/>
                    <a:pt x="101" y="0"/>
                  </a:cubicBezTo>
                  <a:cubicBezTo>
                    <a:pt x="101" y="0"/>
                    <a:pt x="102" y="0"/>
                    <a:pt x="102" y="0"/>
                  </a:cubicBezTo>
                  <a:cubicBezTo>
                    <a:pt x="102" y="1"/>
                    <a:pt x="102" y="1"/>
                    <a:pt x="102" y="1"/>
                  </a:cubicBezTo>
                  <a:cubicBezTo>
                    <a:pt x="102" y="2"/>
                    <a:pt x="102" y="2"/>
                    <a:pt x="102" y="2"/>
                  </a:cubicBezTo>
                  <a:cubicBezTo>
                    <a:pt x="102" y="3"/>
                    <a:pt x="102" y="3"/>
                    <a:pt x="101" y="3"/>
                  </a:cubicBezTo>
                  <a:cubicBezTo>
                    <a:pt x="101" y="3"/>
                    <a:pt x="101" y="2"/>
                    <a:pt x="101" y="2"/>
                  </a:cubicBezTo>
                  <a:cubicBezTo>
                    <a:pt x="101" y="2"/>
                    <a:pt x="101" y="3"/>
                    <a:pt x="100" y="3"/>
                  </a:cubicBezTo>
                  <a:cubicBezTo>
                    <a:pt x="100" y="3"/>
                    <a:pt x="100" y="3"/>
                    <a:pt x="100" y="3"/>
                  </a:cubicBezTo>
                  <a:cubicBezTo>
                    <a:pt x="101" y="3"/>
                    <a:pt x="101" y="3"/>
                    <a:pt x="101" y="3"/>
                  </a:cubicBezTo>
                  <a:cubicBezTo>
                    <a:pt x="101" y="4"/>
                    <a:pt x="101" y="4"/>
                    <a:pt x="101" y="4"/>
                  </a:cubicBezTo>
                  <a:cubicBezTo>
                    <a:pt x="101" y="4"/>
                    <a:pt x="101" y="4"/>
                    <a:pt x="101" y="4"/>
                  </a:cubicBezTo>
                  <a:cubicBezTo>
                    <a:pt x="101" y="4"/>
                    <a:pt x="101" y="4"/>
                    <a:pt x="101" y="4"/>
                  </a:cubicBezTo>
                  <a:cubicBezTo>
                    <a:pt x="101" y="4"/>
                    <a:pt x="101" y="4"/>
                    <a:pt x="100" y="4"/>
                  </a:cubicBezTo>
                  <a:cubicBezTo>
                    <a:pt x="100" y="4"/>
                    <a:pt x="100" y="4"/>
                    <a:pt x="100" y="4"/>
                  </a:cubicBezTo>
                  <a:cubicBezTo>
                    <a:pt x="100" y="5"/>
                    <a:pt x="101" y="5"/>
                    <a:pt x="101" y="5"/>
                  </a:cubicBezTo>
                  <a:cubicBezTo>
                    <a:pt x="101" y="5"/>
                    <a:pt x="101" y="5"/>
                    <a:pt x="101" y="5"/>
                  </a:cubicBezTo>
                  <a:cubicBezTo>
                    <a:pt x="101" y="5"/>
                    <a:pt x="101" y="5"/>
                    <a:pt x="101" y="6"/>
                  </a:cubicBezTo>
                  <a:cubicBezTo>
                    <a:pt x="101" y="6"/>
                    <a:pt x="101" y="6"/>
                    <a:pt x="101" y="6"/>
                  </a:cubicBezTo>
                  <a:cubicBezTo>
                    <a:pt x="100" y="6"/>
                    <a:pt x="100" y="6"/>
                    <a:pt x="100" y="6"/>
                  </a:cubicBezTo>
                  <a:cubicBezTo>
                    <a:pt x="99" y="6"/>
                    <a:pt x="98" y="6"/>
                    <a:pt x="98" y="6"/>
                  </a:cubicBezTo>
                  <a:cubicBezTo>
                    <a:pt x="98" y="6"/>
                    <a:pt x="98" y="6"/>
                    <a:pt x="98" y="6"/>
                  </a:cubicBezTo>
                  <a:cubicBezTo>
                    <a:pt x="98" y="5"/>
                    <a:pt x="98" y="5"/>
                    <a:pt x="98" y="5"/>
                  </a:cubicBezTo>
                  <a:cubicBezTo>
                    <a:pt x="98" y="5"/>
                    <a:pt x="98" y="5"/>
                    <a:pt x="98" y="4"/>
                  </a:cubicBezTo>
                  <a:cubicBezTo>
                    <a:pt x="98" y="4"/>
                    <a:pt x="97" y="4"/>
                    <a:pt x="97" y="4"/>
                  </a:cubicBezTo>
                  <a:cubicBezTo>
                    <a:pt x="96" y="4"/>
                    <a:pt x="96" y="4"/>
                    <a:pt x="96" y="4"/>
                  </a:cubicBezTo>
                  <a:cubicBezTo>
                    <a:pt x="96" y="4"/>
                    <a:pt x="96" y="4"/>
                    <a:pt x="96" y="4"/>
                  </a:cubicBezTo>
                  <a:cubicBezTo>
                    <a:pt x="96" y="4"/>
                    <a:pt x="96" y="4"/>
                    <a:pt x="96" y="4"/>
                  </a:cubicBezTo>
                  <a:cubicBezTo>
                    <a:pt x="96" y="4"/>
                    <a:pt x="96" y="4"/>
                    <a:pt x="96" y="4"/>
                  </a:cubicBezTo>
                  <a:cubicBezTo>
                    <a:pt x="96" y="4"/>
                    <a:pt x="96" y="5"/>
                    <a:pt x="95" y="5"/>
                  </a:cubicBezTo>
                  <a:cubicBezTo>
                    <a:pt x="95" y="6"/>
                    <a:pt x="95" y="6"/>
                    <a:pt x="95" y="7"/>
                  </a:cubicBezTo>
                  <a:cubicBezTo>
                    <a:pt x="94" y="7"/>
                    <a:pt x="94" y="7"/>
                    <a:pt x="93" y="7"/>
                  </a:cubicBezTo>
                  <a:cubicBezTo>
                    <a:pt x="93" y="7"/>
                    <a:pt x="92" y="6"/>
                    <a:pt x="92" y="6"/>
                  </a:cubicBezTo>
                  <a:cubicBezTo>
                    <a:pt x="92" y="6"/>
                    <a:pt x="91" y="6"/>
                    <a:pt x="91" y="6"/>
                  </a:cubicBezTo>
                  <a:cubicBezTo>
                    <a:pt x="91" y="7"/>
                    <a:pt x="91" y="7"/>
                    <a:pt x="91" y="7"/>
                  </a:cubicBezTo>
                  <a:cubicBezTo>
                    <a:pt x="90" y="7"/>
                    <a:pt x="90" y="7"/>
                    <a:pt x="90" y="7"/>
                  </a:cubicBezTo>
                  <a:cubicBezTo>
                    <a:pt x="89" y="7"/>
                    <a:pt x="88" y="7"/>
                    <a:pt x="87" y="7"/>
                  </a:cubicBezTo>
                  <a:cubicBezTo>
                    <a:pt x="87" y="7"/>
                    <a:pt x="87" y="7"/>
                    <a:pt x="87" y="6"/>
                  </a:cubicBezTo>
                  <a:cubicBezTo>
                    <a:pt x="87" y="6"/>
                    <a:pt x="86" y="6"/>
                    <a:pt x="86" y="6"/>
                  </a:cubicBezTo>
                  <a:cubicBezTo>
                    <a:pt x="86" y="6"/>
                    <a:pt x="86" y="6"/>
                    <a:pt x="86" y="6"/>
                  </a:cubicBezTo>
                  <a:cubicBezTo>
                    <a:pt x="86" y="6"/>
                    <a:pt x="86" y="6"/>
                    <a:pt x="86" y="6"/>
                  </a:cubicBezTo>
                  <a:cubicBezTo>
                    <a:pt x="86" y="5"/>
                    <a:pt x="86" y="5"/>
                    <a:pt x="86" y="5"/>
                  </a:cubicBezTo>
                  <a:cubicBezTo>
                    <a:pt x="85" y="6"/>
                    <a:pt x="85" y="6"/>
                    <a:pt x="84" y="6"/>
                  </a:cubicBezTo>
                  <a:cubicBezTo>
                    <a:pt x="83" y="6"/>
                    <a:pt x="83" y="6"/>
                    <a:pt x="82" y="6"/>
                  </a:cubicBezTo>
                  <a:cubicBezTo>
                    <a:pt x="82" y="6"/>
                    <a:pt x="82" y="6"/>
                    <a:pt x="82" y="6"/>
                  </a:cubicBezTo>
                  <a:cubicBezTo>
                    <a:pt x="82" y="6"/>
                    <a:pt x="82" y="6"/>
                    <a:pt x="82" y="6"/>
                  </a:cubicBezTo>
                  <a:cubicBezTo>
                    <a:pt x="82" y="5"/>
                    <a:pt x="82" y="5"/>
                    <a:pt x="82" y="5"/>
                  </a:cubicBezTo>
                  <a:cubicBezTo>
                    <a:pt x="82" y="6"/>
                    <a:pt x="82" y="6"/>
                    <a:pt x="82" y="6"/>
                  </a:cubicBezTo>
                  <a:cubicBezTo>
                    <a:pt x="82" y="6"/>
                    <a:pt x="82" y="6"/>
                    <a:pt x="82" y="6"/>
                  </a:cubicBezTo>
                  <a:cubicBezTo>
                    <a:pt x="82" y="6"/>
                    <a:pt x="81" y="6"/>
                    <a:pt x="81" y="7"/>
                  </a:cubicBezTo>
                  <a:cubicBezTo>
                    <a:pt x="81" y="7"/>
                    <a:pt x="80" y="7"/>
                    <a:pt x="80" y="7"/>
                  </a:cubicBezTo>
                  <a:cubicBezTo>
                    <a:pt x="80" y="7"/>
                    <a:pt x="80" y="7"/>
                    <a:pt x="79" y="7"/>
                  </a:cubicBezTo>
                  <a:cubicBezTo>
                    <a:pt x="79" y="7"/>
                    <a:pt x="79" y="6"/>
                    <a:pt x="79" y="6"/>
                  </a:cubicBezTo>
                  <a:cubicBezTo>
                    <a:pt x="78" y="6"/>
                    <a:pt x="78" y="6"/>
                    <a:pt x="78" y="6"/>
                  </a:cubicBezTo>
                  <a:cubicBezTo>
                    <a:pt x="78" y="6"/>
                    <a:pt x="78" y="5"/>
                    <a:pt x="78" y="5"/>
                  </a:cubicBezTo>
                  <a:cubicBezTo>
                    <a:pt x="77" y="5"/>
                    <a:pt x="77" y="6"/>
                    <a:pt x="77" y="6"/>
                  </a:cubicBezTo>
                  <a:cubicBezTo>
                    <a:pt x="77" y="6"/>
                    <a:pt x="77" y="6"/>
                    <a:pt x="77" y="6"/>
                  </a:cubicBezTo>
                  <a:cubicBezTo>
                    <a:pt x="77" y="7"/>
                    <a:pt x="77" y="7"/>
                    <a:pt x="76" y="7"/>
                  </a:cubicBezTo>
                  <a:cubicBezTo>
                    <a:pt x="76" y="7"/>
                    <a:pt x="76" y="7"/>
                    <a:pt x="76" y="6"/>
                  </a:cubicBezTo>
                  <a:cubicBezTo>
                    <a:pt x="76" y="6"/>
                    <a:pt x="76" y="6"/>
                    <a:pt x="76" y="6"/>
                  </a:cubicBezTo>
                  <a:cubicBezTo>
                    <a:pt x="76" y="6"/>
                    <a:pt x="76" y="6"/>
                    <a:pt x="76" y="6"/>
                  </a:cubicBezTo>
                  <a:cubicBezTo>
                    <a:pt x="76" y="6"/>
                    <a:pt x="76" y="6"/>
                    <a:pt x="76" y="6"/>
                  </a:cubicBezTo>
                  <a:cubicBezTo>
                    <a:pt x="76" y="6"/>
                    <a:pt x="76" y="6"/>
                    <a:pt x="76" y="6"/>
                  </a:cubicBezTo>
                  <a:cubicBezTo>
                    <a:pt x="75" y="7"/>
                    <a:pt x="75" y="7"/>
                    <a:pt x="74" y="6"/>
                  </a:cubicBezTo>
                  <a:cubicBezTo>
                    <a:pt x="74" y="6"/>
                    <a:pt x="74" y="6"/>
                    <a:pt x="74" y="6"/>
                  </a:cubicBezTo>
                  <a:cubicBezTo>
                    <a:pt x="74" y="6"/>
                    <a:pt x="73" y="6"/>
                    <a:pt x="73" y="6"/>
                  </a:cubicBezTo>
                  <a:cubicBezTo>
                    <a:pt x="73" y="6"/>
                    <a:pt x="73" y="6"/>
                    <a:pt x="73" y="7"/>
                  </a:cubicBezTo>
                  <a:cubicBezTo>
                    <a:pt x="73" y="7"/>
                    <a:pt x="73" y="7"/>
                    <a:pt x="73" y="7"/>
                  </a:cubicBezTo>
                  <a:cubicBezTo>
                    <a:pt x="72" y="7"/>
                    <a:pt x="72" y="7"/>
                    <a:pt x="72" y="6"/>
                  </a:cubicBezTo>
                  <a:cubicBezTo>
                    <a:pt x="72" y="6"/>
                    <a:pt x="72" y="6"/>
                    <a:pt x="72" y="6"/>
                  </a:cubicBezTo>
                  <a:cubicBezTo>
                    <a:pt x="72" y="6"/>
                    <a:pt x="72" y="6"/>
                    <a:pt x="72" y="6"/>
                  </a:cubicBezTo>
                  <a:cubicBezTo>
                    <a:pt x="73" y="5"/>
                    <a:pt x="72" y="5"/>
                    <a:pt x="72" y="5"/>
                  </a:cubicBezTo>
                  <a:cubicBezTo>
                    <a:pt x="72" y="5"/>
                    <a:pt x="72" y="5"/>
                    <a:pt x="72" y="5"/>
                  </a:cubicBezTo>
                  <a:cubicBezTo>
                    <a:pt x="71" y="5"/>
                    <a:pt x="71" y="5"/>
                    <a:pt x="71" y="5"/>
                  </a:cubicBezTo>
                  <a:cubicBezTo>
                    <a:pt x="70" y="6"/>
                    <a:pt x="70" y="5"/>
                    <a:pt x="70" y="5"/>
                  </a:cubicBezTo>
                  <a:cubicBezTo>
                    <a:pt x="69" y="5"/>
                    <a:pt x="69" y="5"/>
                    <a:pt x="69" y="5"/>
                  </a:cubicBezTo>
                  <a:cubicBezTo>
                    <a:pt x="70" y="5"/>
                    <a:pt x="69" y="5"/>
                    <a:pt x="69" y="4"/>
                  </a:cubicBezTo>
                  <a:cubicBezTo>
                    <a:pt x="69" y="4"/>
                    <a:pt x="69" y="4"/>
                    <a:pt x="69" y="4"/>
                  </a:cubicBezTo>
                  <a:cubicBezTo>
                    <a:pt x="68" y="4"/>
                    <a:pt x="68" y="5"/>
                    <a:pt x="69" y="5"/>
                  </a:cubicBezTo>
                  <a:cubicBezTo>
                    <a:pt x="69" y="5"/>
                    <a:pt x="69" y="5"/>
                    <a:pt x="69" y="5"/>
                  </a:cubicBezTo>
                  <a:cubicBezTo>
                    <a:pt x="69" y="6"/>
                    <a:pt x="70" y="6"/>
                    <a:pt x="70" y="6"/>
                  </a:cubicBezTo>
                  <a:cubicBezTo>
                    <a:pt x="69" y="6"/>
                    <a:pt x="69" y="6"/>
                    <a:pt x="68" y="6"/>
                  </a:cubicBezTo>
                  <a:cubicBezTo>
                    <a:pt x="68" y="6"/>
                    <a:pt x="68" y="6"/>
                    <a:pt x="68" y="6"/>
                  </a:cubicBezTo>
                  <a:cubicBezTo>
                    <a:pt x="68" y="6"/>
                    <a:pt x="68" y="6"/>
                    <a:pt x="68" y="6"/>
                  </a:cubicBezTo>
                  <a:cubicBezTo>
                    <a:pt x="68" y="6"/>
                    <a:pt x="67" y="6"/>
                    <a:pt x="67" y="7"/>
                  </a:cubicBezTo>
                  <a:cubicBezTo>
                    <a:pt x="67" y="7"/>
                    <a:pt x="67" y="7"/>
                    <a:pt x="67" y="7"/>
                  </a:cubicBezTo>
                  <a:cubicBezTo>
                    <a:pt x="66" y="7"/>
                    <a:pt x="66" y="6"/>
                    <a:pt x="66" y="6"/>
                  </a:cubicBezTo>
                  <a:cubicBezTo>
                    <a:pt x="65" y="6"/>
                    <a:pt x="65" y="7"/>
                    <a:pt x="65" y="7"/>
                  </a:cubicBezTo>
                  <a:cubicBezTo>
                    <a:pt x="64" y="7"/>
                    <a:pt x="64" y="7"/>
                    <a:pt x="64" y="7"/>
                  </a:cubicBezTo>
                  <a:cubicBezTo>
                    <a:pt x="64" y="7"/>
                    <a:pt x="64" y="7"/>
                    <a:pt x="64" y="7"/>
                  </a:cubicBezTo>
                  <a:cubicBezTo>
                    <a:pt x="64" y="7"/>
                    <a:pt x="64" y="7"/>
                    <a:pt x="63" y="7"/>
                  </a:cubicBezTo>
                  <a:cubicBezTo>
                    <a:pt x="63" y="7"/>
                    <a:pt x="63" y="7"/>
                    <a:pt x="62" y="7"/>
                  </a:cubicBezTo>
                  <a:cubicBezTo>
                    <a:pt x="62" y="7"/>
                    <a:pt x="62" y="7"/>
                    <a:pt x="61" y="7"/>
                  </a:cubicBezTo>
                  <a:cubicBezTo>
                    <a:pt x="61" y="7"/>
                    <a:pt x="61" y="7"/>
                    <a:pt x="61" y="7"/>
                  </a:cubicBezTo>
                  <a:cubicBezTo>
                    <a:pt x="60" y="7"/>
                    <a:pt x="59" y="7"/>
                    <a:pt x="59" y="7"/>
                  </a:cubicBezTo>
                  <a:cubicBezTo>
                    <a:pt x="59" y="7"/>
                    <a:pt x="59" y="7"/>
                    <a:pt x="58" y="7"/>
                  </a:cubicBezTo>
                  <a:cubicBezTo>
                    <a:pt x="58" y="7"/>
                    <a:pt x="58" y="7"/>
                    <a:pt x="58" y="7"/>
                  </a:cubicBezTo>
                  <a:cubicBezTo>
                    <a:pt x="58" y="7"/>
                    <a:pt x="58" y="6"/>
                    <a:pt x="58" y="6"/>
                  </a:cubicBezTo>
                  <a:cubicBezTo>
                    <a:pt x="57" y="6"/>
                    <a:pt x="57" y="6"/>
                    <a:pt x="57" y="6"/>
                  </a:cubicBezTo>
                  <a:cubicBezTo>
                    <a:pt x="57" y="6"/>
                    <a:pt x="57" y="7"/>
                    <a:pt x="56" y="7"/>
                  </a:cubicBezTo>
                  <a:cubicBezTo>
                    <a:pt x="56" y="7"/>
                    <a:pt x="56" y="7"/>
                    <a:pt x="56" y="7"/>
                  </a:cubicBezTo>
                  <a:cubicBezTo>
                    <a:pt x="56" y="7"/>
                    <a:pt x="56" y="7"/>
                    <a:pt x="56" y="6"/>
                  </a:cubicBezTo>
                  <a:cubicBezTo>
                    <a:pt x="55" y="6"/>
                    <a:pt x="55" y="6"/>
                    <a:pt x="54" y="6"/>
                  </a:cubicBezTo>
                  <a:cubicBezTo>
                    <a:pt x="54" y="6"/>
                    <a:pt x="54" y="6"/>
                    <a:pt x="54" y="6"/>
                  </a:cubicBezTo>
                  <a:cubicBezTo>
                    <a:pt x="53" y="6"/>
                    <a:pt x="53" y="6"/>
                    <a:pt x="53" y="6"/>
                  </a:cubicBezTo>
                  <a:cubicBezTo>
                    <a:pt x="53" y="6"/>
                    <a:pt x="53" y="5"/>
                    <a:pt x="53" y="5"/>
                  </a:cubicBezTo>
                  <a:cubicBezTo>
                    <a:pt x="52" y="5"/>
                    <a:pt x="53" y="5"/>
                    <a:pt x="53" y="5"/>
                  </a:cubicBezTo>
                  <a:cubicBezTo>
                    <a:pt x="53" y="5"/>
                    <a:pt x="53" y="4"/>
                    <a:pt x="52" y="4"/>
                  </a:cubicBezTo>
                  <a:cubicBezTo>
                    <a:pt x="52" y="4"/>
                    <a:pt x="52" y="4"/>
                    <a:pt x="52" y="4"/>
                  </a:cubicBezTo>
                  <a:cubicBezTo>
                    <a:pt x="52" y="4"/>
                    <a:pt x="51" y="4"/>
                    <a:pt x="51" y="4"/>
                  </a:cubicBezTo>
                  <a:cubicBezTo>
                    <a:pt x="51" y="4"/>
                    <a:pt x="51" y="4"/>
                    <a:pt x="51" y="4"/>
                  </a:cubicBezTo>
                  <a:cubicBezTo>
                    <a:pt x="51" y="4"/>
                    <a:pt x="51" y="4"/>
                    <a:pt x="51" y="4"/>
                  </a:cubicBezTo>
                  <a:cubicBezTo>
                    <a:pt x="51" y="4"/>
                    <a:pt x="51" y="4"/>
                    <a:pt x="51" y="4"/>
                  </a:cubicBezTo>
                  <a:cubicBezTo>
                    <a:pt x="51" y="4"/>
                    <a:pt x="52" y="4"/>
                    <a:pt x="52" y="4"/>
                  </a:cubicBezTo>
                  <a:cubicBezTo>
                    <a:pt x="52" y="5"/>
                    <a:pt x="51" y="5"/>
                    <a:pt x="51" y="6"/>
                  </a:cubicBezTo>
                  <a:cubicBezTo>
                    <a:pt x="51" y="6"/>
                    <a:pt x="51" y="6"/>
                    <a:pt x="51" y="6"/>
                  </a:cubicBezTo>
                  <a:cubicBezTo>
                    <a:pt x="51" y="6"/>
                    <a:pt x="52" y="6"/>
                    <a:pt x="52" y="6"/>
                  </a:cubicBezTo>
                  <a:cubicBezTo>
                    <a:pt x="52" y="6"/>
                    <a:pt x="52" y="6"/>
                    <a:pt x="52" y="7"/>
                  </a:cubicBezTo>
                  <a:cubicBezTo>
                    <a:pt x="52" y="7"/>
                    <a:pt x="52" y="7"/>
                    <a:pt x="52" y="7"/>
                  </a:cubicBezTo>
                  <a:cubicBezTo>
                    <a:pt x="51" y="7"/>
                    <a:pt x="51" y="7"/>
                    <a:pt x="51" y="7"/>
                  </a:cubicBezTo>
                  <a:cubicBezTo>
                    <a:pt x="51" y="6"/>
                    <a:pt x="50" y="6"/>
                    <a:pt x="50" y="6"/>
                  </a:cubicBezTo>
                  <a:cubicBezTo>
                    <a:pt x="49" y="7"/>
                    <a:pt x="49" y="7"/>
                    <a:pt x="48" y="7"/>
                  </a:cubicBezTo>
                  <a:cubicBezTo>
                    <a:pt x="48" y="6"/>
                    <a:pt x="47" y="6"/>
                    <a:pt x="47" y="6"/>
                  </a:cubicBezTo>
                  <a:cubicBezTo>
                    <a:pt x="47" y="6"/>
                    <a:pt x="46" y="6"/>
                    <a:pt x="46" y="6"/>
                  </a:cubicBezTo>
                  <a:cubicBezTo>
                    <a:pt x="46" y="6"/>
                    <a:pt x="46" y="6"/>
                    <a:pt x="45" y="6"/>
                  </a:cubicBezTo>
                  <a:cubicBezTo>
                    <a:pt x="45" y="6"/>
                    <a:pt x="45" y="6"/>
                    <a:pt x="45" y="6"/>
                  </a:cubicBezTo>
                  <a:cubicBezTo>
                    <a:pt x="45" y="6"/>
                    <a:pt x="45" y="6"/>
                    <a:pt x="45" y="6"/>
                  </a:cubicBezTo>
                  <a:cubicBezTo>
                    <a:pt x="44" y="7"/>
                    <a:pt x="44" y="7"/>
                    <a:pt x="44" y="7"/>
                  </a:cubicBezTo>
                  <a:cubicBezTo>
                    <a:pt x="43" y="7"/>
                    <a:pt x="42" y="7"/>
                    <a:pt x="42" y="6"/>
                  </a:cubicBezTo>
                  <a:cubicBezTo>
                    <a:pt x="41" y="6"/>
                    <a:pt x="41" y="6"/>
                    <a:pt x="41" y="6"/>
                  </a:cubicBezTo>
                  <a:cubicBezTo>
                    <a:pt x="41" y="7"/>
                    <a:pt x="41" y="7"/>
                    <a:pt x="41" y="7"/>
                  </a:cubicBezTo>
                  <a:cubicBezTo>
                    <a:pt x="40" y="7"/>
                    <a:pt x="39" y="7"/>
                    <a:pt x="39" y="6"/>
                  </a:cubicBezTo>
                  <a:cubicBezTo>
                    <a:pt x="39" y="6"/>
                    <a:pt x="38" y="6"/>
                    <a:pt x="38" y="6"/>
                  </a:cubicBezTo>
                  <a:cubicBezTo>
                    <a:pt x="38" y="6"/>
                    <a:pt x="38" y="7"/>
                    <a:pt x="38" y="7"/>
                  </a:cubicBezTo>
                  <a:cubicBezTo>
                    <a:pt x="37" y="7"/>
                    <a:pt x="36" y="7"/>
                    <a:pt x="35" y="7"/>
                  </a:cubicBezTo>
                  <a:cubicBezTo>
                    <a:pt x="35" y="7"/>
                    <a:pt x="35" y="7"/>
                    <a:pt x="35" y="7"/>
                  </a:cubicBezTo>
                  <a:cubicBezTo>
                    <a:pt x="34" y="7"/>
                    <a:pt x="34" y="7"/>
                    <a:pt x="34" y="6"/>
                  </a:cubicBezTo>
                  <a:cubicBezTo>
                    <a:pt x="34" y="6"/>
                    <a:pt x="34" y="6"/>
                    <a:pt x="34" y="5"/>
                  </a:cubicBezTo>
                  <a:cubicBezTo>
                    <a:pt x="34" y="5"/>
                    <a:pt x="34" y="5"/>
                    <a:pt x="34" y="5"/>
                  </a:cubicBezTo>
                  <a:cubicBezTo>
                    <a:pt x="34" y="5"/>
                    <a:pt x="35" y="4"/>
                    <a:pt x="35" y="4"/>
                  </a:cubicBezTo>
                  <a:cubicBezTo>
                    <a:pt x="35" y="3"/>
                    <a:pt x="35" y="3"/>
                    <a:pt x="35" y="3"/>
                  </a:cubicBezTo>
                  <a:cubicBezTo>
                    <a:pt x="35" y="3"/>
                    <a:pt x="35" y="3"/>
                    <a:pt x="35" y="3"/>
                  </a:cubicBezTo>
                  <a:close/>
                  <a:moveTo>
                    <a:pt x="97" y="2"/>
                  </a:moveTo>
                  <a:cubicBezTo>
                    <a:pt x="97" y="2"/>
                    <a:pt x="97" y="2"/>
                    <a:pt x="97" y="2"/>
                  </a:cubicBezTo>
                  <a:cubicBezTo>
                    <a:pt x="97" y="2"/>
                    <a:pt x="97" y="2"/>
                    <a:pt x="97" y="2"/>
                  </a:cubicBezTo>
                  <a:cubicBezTo>
                    <a:pt x="97" y="2"/>
                    <a:pt x="97" y="2"/>
                    <a:pt x="97" y="2"/>
                  </a:cubicBezTo>
                  <a:cubicBezTo>
                    <a:pt x="97" y="2"/>
                    <a:pt x="97" y="2"/>
                    <a:pt x="97" y="2"/>
                  </a:cubicBezTo>
                  <a:cubicBezTo>
                    <a:pt x="97" y="2"/>
                    <a:pt x="97" y="2"/>
                    <a:pt x="97" y="2"/>
                  </a:cubicBezTo>
                  <a:cubicBezTo>
                    <a:pt x="97" y="2"/>
                    <a:pt x="97" y="2"/>
                    <a:pt x="97" y="2"/>
                  </a:cubicBezTo>
                  <a:close/>
                  <a:moveTo>
                    <a:pt x="64" y="3"/>
                  </a:moveTo>
                  <a:cubicBezTo>
                    <a:pt x="64" y="2"/>
                    <a:pt x="63" y="2"/>
                    <a:pt x="63" y="2"/>
                  </a:cubicBezTo>
                  <a:cubicBezTo>
                    <a:pt x="63" y="2"/>
                    <a:pt x="63" y="3"/>
                    <a:pt x="63" y="3"/>
                  </a:cubicBezTo>
                  <a:cubicBezTo>
                    <a:pt x="63" y="3"/>
                    <a:pt x="63" y="3"/>
                    <a:pt x="64" y="3"/>
                  </a:cubicBezTo>
                  <a:cubicBezTo>
                    <a:pt x="64" y="3"/>
                    <a:pt x="64" y="3"/>
                    <a:pt x="64" y="3"/>
                  </a:cubicBezTo>
                  <a:cubicBezTo>
                    <a:pt x="64" y="3"/>
                    <a:pt x="64" y="4"/>
                    <a:pt x="64" y="4"/>
                  </a:cubicBezTo>
                  <a:cubicBezTo>
                    <a:pt x="64" y="4"/>
                    <a:pt x="64" y="4"/>
                    <a:pt x="64" y="4"/>
                  </a:cubicBezTo>
                  <a:cubicBezTo>
                    <a:pt x="64" y="4"/>
                    <a:pt x="65" y="4"/>
                    <a:pt x="65" y="4"/>
                  </a:cubicBezTo>
                  <a:cubicBezTo>
                    <a:pt x="65" y="4"/>
                    <a:pt x="65" y="3"/>
                    <a:pt x="65" y="3"/>
                  </a:cubicBezTo>
                  <a:cubicBezTo>
                    <a:pt x="64" y="3"/>
                    <a:pt x="64" y="3"/>
                    <a:pt x="64" y="3"/>
                  </a:cubicBezTo>
                  <a:cubicBezTo>
                    <a:pt x="64" y="3"/>
                    <a:pt x="64" y="3"/>
                    <a:pt x="64" y="3"/>
                  </a:cubicBezTo>
                  <a:close/>
                  <a:moveTo>
                    <a:pt x="10" y="3"/>
                  </a:moveTo>
                  <a:cubicBezTo>
                    <a:pt x="10" y="3"/>
                    <a:pt x="10" y="3"/>
                    <a:pt x="10" y="3"/>
                  </a:cubicBezTo>
                  <a:cubicBezTo>
                    <a:pt x="10" y="3"/>
                    <a:pt x="10" y="3"/>
                    <a:pt x="9" y="3"/>
                  </a:cubicBezTo>
                  <a:cubicBezTo>
                    <a:pt x="9" y="3"/>
                    <a:pt x="9" y="3"/>
                    <a:pt x="9" y="3"/>
                  </a:cubicBezTo>
                  <a:cubicBezTo>
                    <a:pt x="9" y="3"/>
                    <a:pt x="9" y="3"/>
                    <a:pt x="9" y="3"/>
                  </a:cubicBezTo>
                  <a:cubicBezTo>
                    <a:pt x="9" y="4"/>
                    <a:pt x="9" y="4"/>
                    <a:pt x="9" y="4"/>
                  </a:cubicBezTo>
                  <a:cubicBezTo>
                    <a:pt x="8" y="4"/>
                    <a:pt x="8" y="4"/>
                    <a:pt x="8" y="5"/>
                  </a:cubicBezTo>
                  <a:cubicBezTo>
                    <a:pt x="8" y="5"/>
                    <a:pt x="9" y="5"/>
                    <a:pt x="9" y="5"/>
                  </a:cubicBezTo>
                  <a:cubicBezTo>
                    <a:pt x="9" y="5"/>
                    <a:pt x="9" y="5"/>
                    <a:pt x="9" y="5"/>
                  </a:cubicBezTo>
                  <a:cubicBezTo>
                    <a:pt x="9" y="4"/>
                    <a:pt x="10" y="4"/>
                    <a:pt x="10" y="4"/>
                  </a:cubicBezTo>
                  <a:cubicBezTo>
                    <a:pt x="10" y="4"/>
                    <a:pt x="10" y="4"/>
                    <a:pt x="10" y="4"/>
                  </a:cubicBezTo>
                  <a:cubicBezTo>
                    <a:pt x="10" y="4"/>
                    <a:pt x="10" y="4"/>
                    <a:pt x="10" y="4"/>
                  </a:cubicBezTo>
                  <a:cubicBezTo>
                    <a:pt x="10" y="4"/>
                    <a:pt x="10" y="4"/>
                    <a:pt x="10" y="4"/>
                  </a:cubicBezTo>
                  <a:cubicBezTo>
                    <a:pt x="9" y="4"/>
                    <a:pt x="9" y="4"/>
                    <a:pt x="9" y="3"/>
                  </a:cubicBezTo>
                  <a:cubicBezTo>
                    <a:pt x="9" y="3"/>
                    <a:pt x="9" y="3"/>
                    <a:pt x="9" y="3"/>
                  </a:cubicBezTo>
                  <a:cubicBezTo>
                    <a:pt x="9" y="3"/>
                    <a:pt x="9" y="3"/>
                    <a:pt x="10" y="3"/>
                  </a:cubicBezTo>
                  <a:close/>
                  <a:moveTo>
                    <a:pt x="62" y="6"/>
                  </a:moveTo>
                  <a:cubicBezTo>
                    <a:pt x="61" y="6"/>
                    <a:pt x="62" y="6"/>
                    <a:pt x="62" y="7"/>
                  </a:cubicBezTo>
                  <a:cubicBezTo>
                    <a:pt x="62" y="7"/>
                    <a:pt x="62" y="7"/>
                    <a:pt x="62" y="7"/>
                  </a:cubicBezTo>
                  <a:cubicBezTo>
                    <a:pt x="63" y="6"/>
                    <a:pt x="63" y="6"/>
                    <a:pt x="63" y="6"/>
                  </a:cubicBezTo>
                  <a:cubicBezTo>
                    <a:pt x="63" y="6"/>
                    <a:pt x="63" y="6"/>
                    <a:pt x="63" y="6"/>
                  </a:cubicBezTo>
                  <a:cubicBezTo>
                    <a:pt x="63" y="5"/>
                    <a:pt x="62" y="5"/>
                    <a:pt x="62" y="5"/>
                  </a:cubicBezTo>
                  <a:cubicBezTo>
                    <a:pt x="62" y="5"/>
                    <a:pt x="62" y="5"/>
                    <a:pt x="62" y="6"/>
                  </a:cubicBezTo>
                  <a:close/>
                  <a:moveTo>
                    <a:pt x="21" y="4"/>
                  </a:moveTo>
                  <a:cubicBezTo>
                    <a:pt x="21" y="3"/>
                    <a:pt x="20" y="3"/>
                    <a:pt x="20" y="3"/>
                  </a:cubicBezTo>
                  <a:cubicBezTo>
                    <a:pt x="20" y="3"/>
                    <a:pt x="20" y="3"/>
                    <a:pt x="20" y="3"/>
                  </a:cubicBezTo>
                  <a:cubicBezTo>
                    <a:pt x="20" y="3"/>
                    <a:pt x="20" y="3"/>
                    <a:pt x="20" y="3"/>
                  </a:cubicBezTo>
                  <a:cubicBezTo>
                    <a:pt x="20" y="4"/>
                    <a:pt x="20" y="4"/>
                    <a:pt x="21" y="4"/>
                  </a:cubicBezTo>
                  <a:cubicBezTo>
                    <a:pt x="21" y="4"/>
                    <a:pt x="21" y="4"/>
                    <a:pt x="21" y="4"/>
                  </a:cubicBezTo>
                  <a:cubicBezTo>
                    <a:pt x="21" y="4"/>
                    <a:pt x="21" y="4"/>
                    <a:pt x="21" y="4"/>
                  </a:cubicBezTo>
                  <a:close/>
                  <a:moveTo>
                    <a:pt x="94" y="4"/>
                  </a:moveTo>
                  <a:cubicBezTo>
                    <a:pt x="94" y="4"/>
                    <a:pt x="94" y="4"/>
                    <a:pt x="94" y="4"/>
                  </a:cubicBezTo>
                  <a:cubicBezTo>
                    <a:pt x="94" y="5"/>
                    <a:pt x="94" y="5"/>
                    <a:pt x="94" y="5"/>
                  </a:cubicBezTo>
                  <a:cubicBezTo>
                    <a:pt x="94" y="5"/>
                    <a:pt x="95" y="5"/>
                    <a:pt x="95" y="4"/>
                  </a:cubicBezTo>
                  <a:cubicBezTo>
                    <a:pt x="95" y="4"/>
                    <a:pt x="95" y="4"/>
                    <a:pt x="95" y="4"/>
                  </a:cubicBezTo>
                  <a:cubicBezTo>
                    <a:pt x="94" y="4"/>
                    <a:pt x="94" y="4"/>
                    <a:pt x="94" y="4"/>
                  </a:cubicBezTo>
                  <a:cubicBezTo>
                    <a:pt x="94" y="4"/>
                    <a:pt x="94" y="4"/>
                    <a:pt x="94" y="4"/>
                  </a:cubicBezTo>
                  <a:close/>
                  <a:moveTo>
                    <a:pt x="83" y="2"/>
                  </a:moveTo>
                  <a:cubicBezTo>
                    <a:pt x="83" y="2"/>
                    <a:pt x="83" y="2"/>
                    <a:pt x="83" y="2"/>
                  </a:cubicBezTo>
                  <a:cubicBezTo>
                    <a:pt x="83" y="2"/>
                    <a:pt x="83" y="2"/>
                    <a:pt x="83" y="2"/>
                  </a:cubicBezTo>
                  <a:cubicBezTo>
                    <a:pt x="83" y="1"/>
                    <a:pt x="82" y="2"/>
                    <a:pt x="82" y="2"/>
                  </a:cubicBezTo>
                  <a:cubicBezTo>
                    <a:pt x="82" y="2"/>
                    <a:pt x="82" y="2"/>
                    <a:pt x="82" y="2"/>
                  </a:cubicBezTo>
                  <a:cubicBezTo>
                    <a:pt x="82" y="2"/>
                    <a:pt x="82" y="2"/>
                    <a:pt x="82" y="2"/>
                  </a:cubicBezTo>
                  <a:cubicBezTo>
                    <a:pt x="82" y="2"/>
                    <a:pt x="82" y="2"/>
                    <a:pt x="83" y="2"/>
                  </a:cubicBezTo>
                  <a:cubicBezTo>
                    <a:pt x="83" y="2"/>
                    <a:pt x="83" y="2"/>
                    <a:pt x="83" y="2"/>
                  </a:cubicBezTo>
                  <a:close/>
                  <a:moveTo>
                    <a:pt x="40" y="4"/>
                  </a:moveTo>
                  <a:cubicBezTo>
                    <a:pt x="40" y="4"/>
                    <a:pt x="40" y="4"/>
                    <a:pt x="40" y="4"/>
                  </a:cubicBezTo>
                  <a:cubicBezTo>
                    <a:pt x="40" y="4"/>
                    <a:pt x="40" y="3"/>
                    <a:pt x="39" y="3"/>
                  </a:cubicBezTo>
                  <a:cubicBezTo>
                    <a:pt x="39" y="4"/>
                    <a:pt x="39" y="4"/>
                    <a:pt x="39" y="4"/>
                  </a:cubicBezTo>
                  <a:cubicBezTo>
                    <a:pt x="39" y="4"/>
                    <a:pt x="40" y="4"/>
                    <a:pt x="40" y="4"/>
                  </a:cubicBezTo>
                  <a:close/>
                  <a:moveTo>
                    <a:pt x="43" y="6"/>
                  </a:moveTo>
                  <a:cubicBezTo>
                    <a:pt x="44" y="6"/>
                    <a:pt x="44" y="6"/>
                    <a:pt x="44" y="6"/>
                  </a:cubicBezTo>
                  <a:cubicBezTo>
                    <a:pt x="44" y="6"/>
                    <a:pt x="44" y="6"/>
                    <a:pt x="44" y="6"/>
                  </a:cubicBezTo>
                  <a:cubicBezTo>
                    <a:pt x="44" y="6"/>
                    <a:pt x="44" y="6"/>
                    <a:pt x="44" y="6"/>
                  </a:cubicBezTo>
                  <a:cubicBezTo>
                    <a:pt x="43" y="6"/>
                    <a:pt x="43" y="6"/>
                    <a:pt x="43" y="6"/>
                  </a:cubicBezTo>
                  <a:cubicBezTo>
                    <a:pt x="43" y="6"/>
                    <a:pt x="43" y="6"/>
                    <a:pt x="43" y="6"/>
                  </a:cubicBezTo>
                  <a:close/>
                  <a:moveTo>
                    <a:pt x="90" y="6"/>
                  </a:moveTo>
                  <a:cubicBezTo>
                    <a:pt x="90" y="6"/>
                    <a:pt x="91" y="6"/>
                    <a:pt x="91" y="6"/>
                  </a:cubicBezTo>
                  <a:cubicBezTo>
                    <a:pt x="91" y="6"/>
                    <a:pt x="91" y="5"/>
                    <a:pt x="91" y="5"/>
                  </a:cubicBezTo>
                  <a:cubicBezTo>
                    <a:pt x="91" y="5"/>
                    <a:pt x="91" y="5"/>
                    <a:pt x="91" y="5"/>
                  </a:cubicBezTo>
                  <a:cubicBezTo>
                    <a:pt x="91" y="5"/>
                    <a:pt x="90" y="5"/>
                    <a:pt x="90" y="6"/>
                  </a:cubicBezTo>
                  <a:cubicBezTo>
                    <a:pt x="90" y="6"/>
                    <a:pt x="90" y="6"/>
                    <a:pt x="90" y="6"/>
                  </a:cubicBezTo>
                  <a:close/>
                  <a:moveTo>
                    <a:pt x="83" y="5"/>
                  </a:moveTo>
                  <a:cubicBezTo>
                    <a:pt x="83" y="5"/>
                    <a:pt x="84" y="5"/>
                    <a:pt x="84" y="5"/>
                  </a:cubicBezTo>
                  <a:cubicBezTo>
                    <a:pt x="84" y="5"/>
                    <a:pt x="84" y="5"/>
                    <a:pt x="84" y="4"/>
                  </a:cubicBezTo>
                  <a:cubicBezTo>
                    <a:pt x="84" y="4"/>
                    <a:pt x="84" y="4"/>
                    <a:pt x="84" y="4"/>
                  </a:cubicBezTo>
                  <a:cubicBezTo>
                    <a:pt x="84" y="4"/>
                    <a:pt x="83" y="4"/>
                    <a:pt x="83" y="5"/>
                  </a:cubicBezTo>
                  <a:cubicBezTo>
                    <a:pt x="83" y="5"/>
                    <a:pt x="83" y="5"/>
                    <a:pt x="83" y="5"/>
                  </a:cubicBezTo>
                  <a:close/>
                  <a:moveTo>
                    <a:pt x="26" y="5"/>
                  </a:moveTo>
                  <a:cubicBezTo>
                    <a:pt x="26" y="5"/>
                    <a:pt x="25" y="5"/>
                    <a:pt x="25" y="5"/>
                  </a:cubicBezTo>
                  <a:cubicBezTo>
                    <a:pt x="25" y="5"/>
                    <a:pt x="25" y="5"/>
                    <a:pt x="25" y="5"/>
                  </a:cubicBezTo>
                  <a:cubicBezTo>
                    <a:pt x="26" y="5"/>
                    <a:pt x="26" y="5"/>
                    <a:pt x="26" y="5"/>
                  </a:cubicBezTo>
                  <a:cubicBezTo>
                    <a:pt x="26" y="5"/>
                    <a:pt x="26" y="5"/>
                    <a:pt x="26" y="5"/>
                  </a:cubicBezTo>
                  <a:cubicBezTo>
                    <a:pt x="26" y="5"/>
                    <a:pt x="26" y="5"/>
                    <a:pt x="26" y="5"/>
                  </a:cubicBezTo>
                  <a:cubicBezTo>
                    <a:pt x="26" y="5"/>
                    <a:pt x="26" y="5"/>
                    <a:pt x="26" y="5"/>
                  </a:cubicBezTo>
                  <a:close/>
                  <a:moveTo>
                    <a:pt x="74" y="5"/>
                  </a:moveTo>
                  <a:cubicBezTo>
                    <a:pt x="74" y="5"/>
                    <a:pt x="74" y="5"/>
                    <a:pt x="74" y="5"/>
                  </a:cubicBezTo>
                  <a:cubicBezTo>
                    <a:pt x="74" y="5"/>
                    <a:pt x="74" y="5"/>
                    <a:pt x="74" y="5"/>
                  </a:cubicBezTo>
                  <a:cubicBezTo>
                    <a:pt x="74" y="5"/>
                    <a:pt x="75" y="4"/>
                    <a:pt x="75" y="4"/>
                  </a:cubicBezTo>
                  <a:cubicBezTo>
                    <a:pt x="75" y="4"/>
                    <a:pt x="74" y="4"/>
                    <a:pt x="74" y="4"/>
                  </a:cubicBezTo>
                  <a:cubicBezTo>
                    <a:pt x="74" y="4"/>
                    <a:pt x="74" y="4"/>
                    <a:pt x="74" y="4"/>
                  </a:cubicBezTo>
                  <a:cubicBezTo>
                    <a:pt x="74" y="4"/>
                    <a:pt x="74" y="4"/>
                    <a:pt x="74" y="5"/>
                  </a:cubicBezTo>
                  <a:close/>
                  <a:moveTo>
                    <a:pt x="16" y="3"/>
                  </a:moveTo>
                  <a:cubicBezTo>
                    <a:pt x="15" y="3"/>
                    <a:pt x="15" y="3"/>
                    <a:pt x="15" y="3"/>
                  </a:cubicBezTo>
                  <a:cubicBezTo>
                    <a:pt x="15" y="3"/>
                    <a:pt x="15" y="3"/>
                    <a:pt x="15" y="3"/>
                  </a:cubicBezTo>
                  <a:cubicBezTo>
                    <a:pt x="15" y="3"/>
                    <a:pt x="15" y="3"/>
                    <a:pt x="16" y="3"/>
                  </a:cubicBezTo>
                  <a:cubicBezTo>
                    <a:pt x="16" y="3"/>
                    <a:pt x="16" y="3"/>
                    <a:pt x="16" y="3"/>
                  </a:cubicBezTo>
                  <a:cubicBezTo>
                    <a:pt x="16" y="3"/>
                    <a:pt x="16" y="3"/>
                    <a:pt x="16" y="3"/>
                  </a:cubicBezTo>
                  <a:close/>
                  <a:moveTo>
                    <a:pt x="64" y="5"/>
                  </a:moveTo>
                  <a:cubicBezTo>
                    <a:pt x="64" y="5"/>
                    <a:pt x="64" y="5"/>
                    <a:pt x="64" y="5"/>
                  </a:cubicBezTo>
                  <a:cubicBezTo>
                    <a:pt x="64" y="6"/>
                    <a:pt x="64" y="6"/>
                    <a:pt x="64" y="5"/>
                  </a:cubicBezTo>
                  <a:cubicBezTo>
                    <a:pt x="64" y="5"/>
                    <a:pt x="64" y="5"/>
                    <a:pt x="64" y="5"/>
                  </a:cubicBezTo>
                  <a:cubicBezTo>
                    <a:pt x="64" y="5"/>
                    <a:pt x="64" y="5"/>
                    <a:pt x="64" y="5"/>
                  </a:cubicBezTo>
                  <a:cubicBezTo>
                    <a:pt x="64" y="5"/>
                    <a:pt x="64" y="5"/>
                    <a:pt x="64" y="5"/>
                  </a:cubicBezTo>
                  <a:close/>
                  <a:moveTo>
                    <a:pt x="66" y="4"/>
                  </a:moveTo>
                  <a:cubicBezTo>
                    <a:pt x="66" y="4"/>
                    <a:pt x="66" y="4"/>
                    <a:pt x="66" y="4"/>
                  </a:cubicBezTo>
                  <a:cubicBezTo>
                    <a:pt x="66" y="4"/>
                    <a:pt x="66" y="4"/>
                    <a:pt x="66" y="4"/>
                  </a:cubicBezTo>
                  <a:cubicBezTo>
                    <a:pt x="66" y="4"/>
                    <a:pt x="66" y="4"/>
                    <a:pt x="66" y="4"/>
                  </a:cubicBezTo>
                  <a:cubicBezTo>
                    <a:pt x="66" y="4"/>
                    <a:pt x="65" y="4"/>
                    <a:pt x="66" y="4"/>
                  </a:cubicBezTo>
                  <a:close/>
                  <a:moveTo>
                    <a:pt x="95" y="1"/>
                  </a:moveTo>
                  <a:cubicBezTo>
                    <a:pt x="95" y="1"/>
                    <a:pt x="95" y="1"/>
                    <a:pt x="95" y="1"/>
                  </a:cubicBezTo>
                  <a:cubicBezTo>
                    <a:pt x="95" y="1"/>
                    <a:pt x="96" y="1"/>
                    <a:pt x="96" y="1"/>
                  </a:cubicBezTo>
                  <a:cubicBezTo>
                    <a:pt x="96" y="1"/>
                    <a:pt x="96" y="1"/>
                    <a:pt x="96" y="1"/>
                  </a:cubicBezTo>
                  <a:cubicBezTo>
                    <a:pt x="96" y="1"/>
                    <a:pt x="96" y="1"/>
                    <a:pt x="96" y="1"/>
                  </a:cubicBezTo>
                  <a:cubicBezTo>
                    <a:pt x="96" y="1"/>
                    <a:pt x="96" y="1"/>
                    <a:pt x="95" y="1"/>
                  </a:cubicBezTo>
                  <a:close/>
                  <a:moveTo>
                    <a:pt x="99" y="4"/>
                  </a:moveTo>
                  <a:cubicBezTo>
                    <a:pt x="99" y="4"/>
                    <a:pt x="100" y="3"/>
                    <a:pt x="100" y="3"/>
                  </a:cubicBezTo>
                  <a:cubicBezTo>
                    <a:pt x="100" y="3"/>
                    <a:pt x="100" y="3"/>
                    <a:pt x="99" y="3"/>
                  </a:cubicBezTo>
                  <a:cubicBezTo>
                    <a:pt x="99" y="3"/>
                    <a:pt x="99" y="3"/>
                    <a:pt x="99" y="3"/>
                  </a:cubicBezTo>
                  <a:cubicBezTo>
                    <a:pt x="99" y="3"/>
                    <a:pt x="99" y="3"/>
                    <a:pt x="99" y="4"/>
                  </a:cubicBezTo>
                  <a:close/>
                  <a:moveTo>
                    <a:pt x="32" y="6"/>
                  </a:moveTo>
                  <a:cubicBezTo>
                    <a:pt x="32" y="6"/>
                    <a:pt x="32" y="6"/>
                    <a:pt x="32" y="6"/>
                  </a:cubicBezTo>
                  <a:cubicBezTo>
                    <a:pt x="32" y="6"/>
                    <a:pt x="32" y="6"/>
                    <a:pt x="32" y="6"/>
                  </a:cubicBezTo>
                  <a:cubicBezTo>
                    <a:pt x="32" y="6"/>
                    <a:pt x="32" y="6"/>
                    <a:pt x="32" y="6"/>
                  </a:cubicBezTo>
                  <a:cubicBezTo>
                    <a:pt x="32" y="6"/>
                    <a:pt x="32" y="6"/>
                    <a:pt x="32" y="6"/>
                  </a:cubicBezTo>
                  <a:close/>
                  <a:moveTo>
                    <a:pt x="29" y="5"/>
                  </a:moveTo>
                  <a:cubicBezTo>
                    <a:pt x="29" y="5"/>
                    <a:pt x="29" y="5"/>
                    <a:pt x="29" y="5"/>
                  </a:cubicBezTo>
                  <a:cubicBezTo>
                    <a:pt x="29" y="5"/>
                    <a:pt x="29" y="5"/>
                    <a:pt x="29" y="5"/>
                  </a:cubicBezTo>
                  <a:close/>
                  <a:moveTo>
                    <a:pt x="9" y="2"/>
                  </a:moveTo>
                  <a:cubicBezTo>
                    <a:pt x="9" y="2"/>
                    <a:pt x="9" y="2"/>
                    <a:pt x="9" y="2"/>
                  </a:cubicBezTo>
                  <a:cubicBezTo>
                    <a:pt x="9" y="2"/>
                    <a:pt x="9" y="2"/>
                    <a:pt x="9" y="2"/>
                  </a:cubicBezTo>
                  <a:cubicBezTo>
                    <a:pt x="9" y="2"/>
                    <a:pt x="9" y="2"/>
                    <a:pt x="9" y="2"/>
                  </a:cubicBezTo>
                  <a:close/>
                  <a:moveTo>
                    <a:pt x="85" y="5"/>
                  </a:moveTo>
                  <a:cubicBezTo>
                    <a:pt x="85" y="5"/>
                    <a:pt x="85" y="5"/>
                    <a:pt x="85" y="5"/>
                  </a:cubicBezTo>
                  <a:cubicBezTo>
                    <a:pt x="85" y="5"/>
                    <a:pt x="85" y="5"/>
                    <a:pt x="85" y="5"/>
                  </a:cubicBezTo>
                  <a:cubicBezTo>
                    <a:pt x="85" y="5"/>
                    <a:pt x="85" y="5"/>
                    <a:pt x="85" y="5"/>
                  </a:cubicBezTo>
                  <a:cubicBezTo>
                    <a:pt x="85" y="5"/>
                    <a:pt x="85" y="5"/>
                    <a:pt x="85" y="5"/>
                  </a:cubicBezTo>
                  <a:close/>
                  <a:moveTo>
                    <a:pt x="83" y="3"/>
                  </a:moveTo>
                  <a:cubicBezTo>
                    <a:pt x="83" y="3"/>
                    <a:pt x="83" y="4"/>
                    <a:pt x="83" y="4"/>
                  </a:cubicBezTo>
                  <a:cubicBezTo>
                    <a:pt x="83" y="4"/>
                    <a:pt x="83" y="4"/>
                    <a:pt x="83" y="4"/>
                  </a:cubicBezTo>
                  <a:cubicBezTo>
                    <a:pt x="83" y="4"/>
                    <a:pt x="83" y="4"/>
                    <a:pt x="83" y="4"/>
                  </a:cubicBezTo>
                  <a:cubicBezTo>
                    <a:pt x="83" y="3"/>
                    <a:pt x="83" y="3"/>
                    <a:pt x="83" y="3"/>
                  </a:cubicBezTo>
                  <a:cubicBezTo>
                    <a:pt x="83" y="3"/>
                    <a:pt x="83" y="3"/>
                    <a:pt x="83" y="3"/>
                  </a:cubicBezTo>
                  <a:close/>
                  <a:moveTo>
                    <a:pt x="48" y="4"/>
                  </a:moveTo>
                  <a:cubicBezTo>
                    <a:pt x="48" y="4"/>
                    <a:pt x="48" y="4"/>
                    <a:pt x="48" y="4"/>
                  </a:cubicBezTo>
                  <a:cubicBezTo>
                    <a:pt x="47" y="4"/>
                    <a:pt x="47" y="4"/>
                    <a:pt x="48" y="4"/>
                  </a:cubicBezTo>
                  <a:cubicBezTo>
                    <a:pt x="48" y="4"/>
                    <a:pt x="48" y="4"/>
                    <a:pt x="48" y="4"/>
                  </a:cubicBezTo>
                  <a:cubicBezTo>
                    <a:pt x="48" y="4"/>
                    <a:pt x="48" y="4"/>
                    <a:pt x="48" y="4"/>
                  </a:cubicBezTo>
                  <a:close/>
                  <a:moveTo>
                    <a:pt x="51" y="2"/>
                  </a:moveTo>
                  <a:cubicBezTo>
                    <a:pt x="51" y="2"/>
                    <a:pt x="51" y="2"/>
                    <a:pt x="51" y="2"/>
                  </a:cubicBezTo>
                  <a:cubicBezTo>
                    <a:pt x="51" y="2"/>
                    <a:pt x="51" y="2"/>
                    <a:pt x="51" y="2"/>
                  </a:cubicBezTo>
                  <a:cubicBezTo>
                    <a:pt x="51" y="2"/>
                    <a:pt x="51" y="2"/>
                    <a:pt x="51" y="2"/>
                  </a:cubicBezTo>
                  <a:close/>
                  <a:moveTo>
                    <a:pt x="53" y="5"/>
                  </a:moveTo>
                  <a:cubicBezTo>
                    <a:pt x="53" y="5"/>
                    <a:pt x="53" y="5"/>
                    <a:pt x="53" y="5"/>
                  </a:cubicBezTo>
                  <a:cubicBezTo>
                    <a:pt x="53" y="5"/>
                    <a:pt x="53" y="5"/>
                    <a:pt x="53" y="5"/>
                  </a:cubicBezTo>
                  <a:close/>
                  <a:moveTo>
                    <a:pt x="80" y="5"/>
                  </a:moveTo>
                  <a:cubicBezTo>
                    <a:pt x="80" y="5"/>
                    <a:pt x="80" y="5"/>
                    <a:pt x="80" y="5"/>
                  </a:cubicBezTo>
                  <a:cubicBezTo>
                    <a:pt x="80" y="5"/>
                    <a:pt x="80" y="5"/>
                    <a:pt x="80" y="5"/>
                  </a:cubicBezTo>
                  <a:close/>
                  <a:moveTo>
                    <a:pt x="3" y="2"/>
                  </a:moveTo>
                  <a:cubicBezTo>
                    <a:pt x="3" y="3"/>
                    <a:pt x="3" y="3"/>
                    <a:pt x="3" y="3"/>
                  </a:cubicBezTo>
                  <a:cubicBezTo>
                    <a:pt x="3" y="3"/>
                    <a:pt x="3" y="3"/>
                    <a:pt x="3" y="3"/>
                  </a:cubicBezTo>
                  <a:lnTo>
                    <a:pt x="3" y="2"/>
                  </a:lnTo>
                  <a:close/>
                  <a:moveTo>
                    <a:pt x="11" y="1"/>
                  </a:moveTo>
                  <a:cubicBezTo>
                    <a:pt x="11" y="1"/>
                    <a:pt x="11" y="1"/>
                    <a:pt x="11" y="1"/>
                  </a:cubicBezTo>
                  <a:cubicBezTo>
                    <a:pt x="11" y="1"/>
                    <a:pt x="11" y="1"/>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2" name="Freeform 106"/>
            <p:cNvSpPr>
              <a:spLocks noEditPoints="1"/>
            </p:cNvSpPr>
            <p:nvPr/>
          </p:nvSpPr>
          <p:spPr bwMode="auto">
            <a:xfrm>
              <a:off x="5879" y="1995"/>
              <a:ext cx="256" cy="125"/>
            </a:xfrm>
            <a:custGeom>
              <a:avLst/>
              <a:gdLst>
                <a:gd name="T0" fmla="*/ 3 w 19"/>
                <a:gd name="T1" fmla="*/ 2 h 7"/>
                <a:gd name="T2" fmla="*/ 1 w 19"/>
                <a:gd name="T3" fmla="*/ 2 h 7"/>
                <a:gd name="T4" fmla="*/ 1 w 19"/>
                <a:gd name="T5" fmla="*/ 3 h 7"/>
                <a:gd name="T6" fmla="*/ 0 w 19"/>
                <a:gd name="T7" fmla="*/ 2 h 7"/>
                <a:gd name="T8" fmla="*/ 4 w 19"/>
                <a:gd name="T9" fmla="*/ 0 h 7"/>
                <a:gd name="T10" fmla="*/ 7 w 19"/>
                <a:gd name="T11" fmla="*/ 1 h 7"/>
                <a:gd name="T12" fmla="*/ 7 w 19"/>
                <a:gd name="T13" fmla="*/ 2 h 7"/>
                <a:gd name="T14" fmla="*/ 8 w 19"/>
                <a:gd name="T15" fmla="*/ 1 h 7"/>
                <a:gd name="T16" fmla="*/ 7 w 19"/>
                <a:gd name="T17" fmla="*/ 0 h 7"/>
                <a:gd name="T18" fmla="*/ 9 w 19"/>
                <a:gd name="T19" fmla="*/ 0 h 7"/>
                <a:gd name="T20" fmla="*/ 14 w 19"/>
                <a:gd name="T21" fmla="*/ 0 h 7"/>
                <a:gd name="T22" fmla="*/ 18 w 19"/>
                <a:gd name="T23" fmla="*/ 0 h 7"/>
                <a:gd name="T24" fmla="*/ 18 w 19"/>
                <a:gd name="T25" fmla="*/ 1 h 7"/>
                <a:gd name="T26" fmla="*/ 19 w 19"/>
                <a:gd name="T27" fmla="*/ 3 h 7"/>
                <a:gd name="T28" fmla="*/ 17 w 19"/>
                <a:gd name="T29" fmla="*/ 4 h 7"/>
                <a:gd name="T30" fmla="*/ 17 w 19"/>
                <a:gd name="T31" fmla="*/ 4 h 7"/>
                <a:gd name="T32" fmla="*/ 14 w 19"/>
                <a:gd name="T33" fmla="*/ 4 h 7"/>
                <a:gd name="T34" fmla="*/ 13 w 19"/>
                <a:gd name="T35" fmla="*/ 5 h 7"/>
                <a:gd name="T36" fmla="*/ 9 w 19"/>
                <a:gd name="T37" fmla="*/ 4 h 7"/>
                <a:gd name="T38" fmla="*/ 10 w 19"/>
                <a:gd name="T39" fmla="*/ 5 h 7"/>
                <a:gd name="T40" fmla="*/ 11 w 19"/>
                <a:gd name="T41" fmla="*/ 7 h 7"/>
                <a:gd name="T42" fmla="*/ 9 w 19"/>
                <a:gd name="T43" fmla="*/ 6 h 7"/>
                <a:gd name="T44" fmla="*/ 9 w 19"/>
                <a:gd name="T45" fmla="*/ 6 h 7"/>
                <a:gd name="T46" fmla="*/ 8 w 19"/>
                <a:gd name="T47" fmla="*/ 6 h 7"/>
                <a:gd name="T48" fmla="*/ 6 w 19"/>
                <a:gd name="T49" fmla="*/ 6 h 7"/>
                <a:gd name="T50" fmla="*/ 1 w 19"/>
                <a:gd name="T51" fmla="*/ 6 h 7"/>
                <a:gd name="T52" fmla="*/ 0 w 19"/>
                <a:gd name="T53" fmla="*/ 4 h 7"/>
                <a:gd name="T54" fmla="*/ 0 w 19"/>
                <a:gd name="T55" fmla="*/ 4 h 7"/>
                <a:gd name="T56" fmla="*/ 4 w 19"/>
                <a:gd name="T57" fmla="*/ 4 h 7"/>
                <a:gd name="T58" fmla="*/ 6 w 19"/>
                <a:gd name="T59" fmla="*/ 3 h 7"/>
                <a:gd name="T60" fmla="*/ 4 w 19"/>
                <a:gd name="T61" fmla="*/ 3 h 7"/>
                <a:gd name="T62" fmla="*/ 12 w 19"/>
                <a:gd name="T63" fmla="*/ 2 h 7"/>
                <a:gd name="T64" fmla="*/ 14 w 19"/>
                <a:gd name="T65" fmla="*/ 2 h 7"/>
                <a:gd name="T66" fmla="*/ 13 w 19"/>
                <a:gd name="T67" fmla="*/ 2 h 7"/>
                <a:gd name="T68" fmla="*/ 16 w 19"/>
                <a:gd name="T69" fmla="*/ 1 h 7"/>
                <a:gd name="T70" fmla="*/ 15 w 19"/>
                <a:gd name="T71" fmla="*/ 2 h 7"/>
                <a:gd name="T72" fmla="*/ 17 w 19"/>
                <a:gd name="T73" fmla="*/ 3 h 7"/>
                <a:gd name="T74" fmla="*/ 17 w 19"/>
                <a:gd name="T75" fmla="*/ 2 h 7"/>
                <a:gd name="T76" fmla="*/ 3 w 19"/>
                <a:gd name="T77" fmla="*/ 6 h 7"/>
                <a:gd name="T78" fmla="*/ 4 w 19"/>
                <a:gd name="T79" fmla="*/ 5 h 7"/>
                <a:gd name="T80" fmla="*/ 3 w 19"/>
                <a:gd name="T81" fmla="*/ 6 h 7"/>
                <a:gd name="T82" fmla="*/ 13 w 19"/>
                <a:gd name="T83" fmla="*/ 4 h 7"/>
                <a:gd name="T84" fmla="*/ 13 w 19"/>
                <a:gd name="T85" fmla="*/ 4 h 7"/>
                <a:gd name="T86" fmla="*/ 13 w 19"/>
                <a:gd name="T87" fmla="*/ 1 h 7"/>
                <a:gd name="T88" fmla="*/ 7 w 19"/>
                <a:gd name="T89" fmla="*/ 5 h 7"/>
                <a:gd name="T90" fmla="*/ 7 w 19"/>
                <a:gd name="T91" fmla="*/ 5 h 7"/>
                <a:gd name="T92" fmla="*/ 14 w 19"/>
                <a:gd name="T9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 h="7">
                  <a:moveTo>
                    <a:pt x="2" y="3"/>
                  </a:moveTo>
                  <a:cubicBezTo>
                    <a:pt x="2" y="3"/>
                    <a:pt x="2" y="3"/>
                    <a:pt x="3" y="3"/>
                  </a:cubicBezTo>
                  <a:cubicBezTo>
                    <a:pt x="3" y="3"/>
                    <a:pt x="3" y="3"/>
                    <a:pt x="3" y="2"/>
                  </a:cubicBezTo>
                  <a:cubicBezTo>
                    <a:pt x="3" y="2"/>
                    <a:pt x="3" y="2"/>
                    <a:pt x="3" y="2"/>
                  </a:cubicBezTo>
                  <a:cubicBezTo>
                    <a:pt x="3" y="2"/>
                    <a:pt x="3" y="2"/>
                    <a:pt x="3" y="2"/>
                  </a:cubicBezTo>
                  <a:cubicBezTo>
                    <a:pt x="2" y="2"/>
                    <a:pt x="2" y="2"/>
                    <a:pt x="1" y="2"/>
                  </a:cubicBezTo>
                  <a:cubicBezTo>
                    <a:pt x="1" y="2"/>
                    <a:pt x="1" y="2"/>
                    <a:pt x="1" y="2"/>
                  </a:cubicBezTo>
                  <a:cubicBezTo>
                    <a:pt x="1" y="3"/>
                    <a:pt x="1" y="3"/>
                    <a:pt x="1" y="3"/>
                  </a:cubicBezTo>
                  <a:cubicBezTo>
                    <a:pt x="1" y="3"/>
                    <a:pt x="1" y="3"/>
                    <a:pt x="1" y="3"/>
                  </a:cubicBezTo>
                  <a:cubicBezTo>
                    <a:pt x="1" y="3"/>
                    <a:pt x="1" y="3"/>
                    <a:pt x="1" y="3"/>
                  </a:cubicBezTo>
                  <a:cubicBezTo>
                    <a:pt x="1" y="3"/>
                    <a:pt x="0" y="3"/>
                    <a:pt x="0" y="3"/>
                  </a:cubicBezTo>
                  <a:cubicBezTo>
                    <a:pt x="0" y="3"/>
                    <a:pt x="0" y="3"/>
                    <a:pt x="0" y="2"/>
                  </a:cubicBezTo>
                  <a:cubicBezTo>
                    <a:pt x="0" y="2"/>
                    <a:pt x="0" y="1"/>
                    <a:pt x="0" y="0"/>
                  </a:cubicBezTo>
                  <a:cubicBezTo>
                    <a:pt x="1" y="1"/>
                    <a:pt x="1" y="1"/>
                    <a:pt x="2" y="1"/>
                  </a:cubicBezTo>
                  <a:cubicBezTo>
                    <a:pt x="3" y="1"/>
                    <a:pt x="3" y="1"/>
                    <a:pt x="4" y="0"/>
                  </a:cubicBezTo>
                  <a:cubicBezTo>
                    <a:pt x="4" y="0"/>
                    <a:pt x="4" y="0"/>
                    <a:pt x="4" y="0"/>
                  </a:cubicBezTo>
                  <a:cubicBezTo>
                    <a:pt x="5" y="0"/>
                    <a:pt x="5" y="0"/>
                    <a:pt x="5" y="0"/>
                  </a:cubicBezTo>
                  <a:cubicBezTo>
                    <a:pt x="6" y="1"/>
                    <a:pt x="6" y="1"/>
                    <a:pt x="7" y="1"/>
                  </a:cubicBezTo>
                  <a:cubicBezTo>
                    <a:pt x="7" y="1"/>
                    <a:pt x="7" y="1"/>
                    <a:pt x="7" y="2"/>
                  </a:cubicBezTo>
                  <a:cubicBezTo>
                    <a:pt x="7" y="2"/>
                    <a:pt x="7" y="2"/>
                    <a:pt x="7" y="2"/>
                  </a:cubicBezTo>
                  <a:cubicBezTo>
                    <a:pt x="7" y="2"/>
                    <a:pt x="7" y="2"/>
                    <a:pt x="7" y="2"/>
                  </a:cubicBezTo>
                  <a:cubicBezTo>
                    <a:pt x="7" y="2"/>
                    <a:pt x="8" y="2"/>
                    <a:pt x="8" y="2"/>
                  </a:cubicBezTo>
                  <a:cubicBezTo>
                    <a:pt x="8" y="2"/>
                    <a:pt x="8" y="1"/>
                    <a:pt x="8" y="1"/>
                  </a:cubicBezTo>
                  <a:cubicBezTo>
                    <a:pt x="8" y="1"/>
                    <a:pt x="8" y="1"/>
                    <a:pt x="8" y="1"/>
                  </a:cubicBezTo>
                  <a:cubicBezTo>
                    <a:pt x="8" y="0"/>
                    <a:pt x="8" y="0"/>
                    <a:pt x="7" y="0"/>
                  </a:cubicBezTo>
                  <a:cubicBezTo>
                    <a:pt x="7" y="0"/>
                    <a:pt x="7" y="0"/>
                    <a:pt x="7" y="0"/>
                  </a:cubicBezTo>
                  <a:cubicBezTo>
                    <a:pt x="7" y="0"/>
                    <a:pt x="7" y="0"/>
                    <a:pt x="7" y="0"/>
                  </a:cubicBezTo>
                  <a:cubicBezTo>
                    <a:pt x="7" y="0"/>
                    <a:pt x="7" y="0"/>
                    <a:pt x="7" y="0"/>
                  </a:cubicBezTo>
                  <a:cubicBezTo>
                    <a:pt x="7" y="0"/>
                    <a:pt x="8" y="0"/>
                    <a:pt x="8" y="0"/>
                  </a:cubicBezTo>
                  <a:cubicBezTo>
                    <a:pt x="9" y="0"/>
                    <a:pt x="9" y="0"/>
                    <a:pt x="9" y="0"/>
                  </a:cubicBezTo>
                  <a:cubicBezTo>
                    <a:pt x="10" y="0"/>
                    <a:pt x="11" y="0"/>
                    <a:pt x="11" y="0"/>
                  </a:cubicBezTo>
                  <a:cubicBezTo>
                    <a:pt x="12" y="0"/>
                    <a:pt x="12" y="0"/>
                    <a:pt x="13" y="0"/>
                  </a:cubicBezTo>
                  <a:cubicBezTo>
                    <a:pt x="13" y="0"/>
                    <a:pt x="14" y="0"/>
                    <a:pt x="14" y="0"/>
                  </a:cubicBezTo>
                  <a:cubicBezTo>
                    <a:pt x="14" y="0"/>
                    <a:pt x="15" y="0"/>
                    <a:pt x="15" y="0"/>
                  </a:cubicBezTo>
                  <a:cubicBezTo>
                    <a:pt x="15" y="0"/>
                    <a:pt x="16" y="0"/>
                    <a:pt x="17" y="0"/>
                  </a:cubicBezTo>
                  <a:cubicBezTo>
                    <a:pt x="17" y="0"/>
                    <a:pt x="17" y="0"/>
                    <a:pt x="18" y="0"/>
                  </a:cubicBezTo>
                  <a:cubicBezTo>
                    <a:pt x="18" y="0"/>
                    <a:pt x="18" y="0"/>
                    <a:pt x="18" y="0"/>
                  </a:cubicBezTo>
                  <a:cubicBezTo>
                    <a:pt x="19" y="0"/>
                    <a:pt x="19" y="0"/>
                    <a:pt x="19" y="0"/>
                  </a:cubicBezTo>
                  <a:cubicBezTo>
                    <a:pt x="19" y="0"/>
                    <a:pt x="19" y="1"/>
                    <a:pt x="18" y="1"/>
                  </a:cubicBezTo>
                  <a:cubicBezTo>
                    <a:pt x="18" y="1"/>
                    <a:pt x="18" y="1"/>
                    <a:pt x="18" y="1"/>
                  </a:cubicBezTo>
                  <a:cubicBezTo>
                    <a:pt x="17" y="1"/>
                    <a:pt x="17" y="2"/>
                    <a:pt x="18" y="2"/>
                  </a:cubicBezTo>
                  <a:cubicBezTo>
                    <a:pt x="18" y="2"/>
                    <a:pt x="19" y="2"/>
                    <a:pt x="19" y="3"/>
                  </a:cubicBezTo>
                  <a:cubicBezTo>
                    <a:pt x="19" y="3"/>
                    <a:pt x="19" y="3"/>
                    <a:pt x="19" y="3"/>
                  </a:cubicBezTo>
                  <a:cubicBezTo>
                    <a:pt x="18" y="3"/>
                    <a:pt x="18" y="3"/>
                    <a:pt x="18" y="3"/>
                  </a:cubicBezTo>
                  <a:cubicBezTo>
                    <a:pt x="17" y="3"/>
                    <a:pt x="17" y="4"/>
                    <a:pt x="17" y="4"/>
                  </a:cubicBezTo>
                  <a:cubicBezTo>
                    <a:pt x="18" y="4"/>
                    <a:pt x="18" y="4"/>
                    <a:pt x="18" y="4"/>
                  </a:cubicBezTo>
                  <a:cubicBezTo>
                    <a:pt x="18" y="4"/>
                    <a:pt x="18" y="4"/>
                    <a:pt x="18" y="5"/>
                  </a:cubicBezTo>
                  <a:cubicBezTo>
                    <a:pt x="18" y="5"/>
                    <a:pt x="17" y="5"/>
                    <a:pt x="17" y="4"/>
                  </a:cubicBezTo>
                  <a:cubicBezTo>
                    <a:pt x="17" y="4"/>
                    <a:pt x="17" y="4"/>
                    <a:pt x="16" y="5"/>
                  </a:cubicBezTo>
                  <a:cubicBezTo>
                    <a:pt x="16" y="5"/>
                    <a:pt x="16" y="5"/>
                    <a:pt x="16" y="5"/>
                  </a:cubicBezTo>
                  <a:cubicBezTo>
                    <a:pt x="15" y="5"/>
                    <a:pt x="15" y="4"/>
                    <a:pt x="14" y="4"/>
                  </a:cubicBezTo>
                  <a:cubicBezTo>
                    <a:pt x="14" y="5"/>
                    <a:pt x="13" y="5"/>
                    <a:pt x="13" y="5"/>
                  </a:cubicBezTo>
                  <a:cubicBezTo>
                    <a:pt x="13" y="5"/>
                    <a:pt x="13" y="5"/>
                    <a:pt x="13" y="5"/>
                  </a:cubicBezTo>
                  <a:cubicBezTo>
                    <a:pt x="13" y="5"/>
                    <a:pt x="13" y="5"/>
                    <a:pt x="13" y="5"/>
                  </a:cubicBezTo>
                  <a:cubicBezTo>
                    <a:pt x="12" y="5"/>
                    <a:pt x="12" y="5"/>
                    <a:pt x="12" y="5"/>
                  </a:cubicBezTo>
                  <a:cubicBezTo>
                    <a:pt x="11" y="4"/>
                    <a:pt x="10" y="4"/>
                    <a:pt x="9" y="4"/>
                  </a:cubicBezTo>
                  <a:cubicBezTo>
                    <a:pt x="9" y="4"/>
                    <a:pt x="9" y="4"/>
                    <a:pt x="9" y="4"/>
                  </a:cubicBezTo>
                  <a:cubicBezTo>
                    <a:pt x="9" y="4"/>
                    <a:pt x="9" y="4"/>
                    <a:pt x="9" y="4"/>
                  </a:cubicBezTo>
                  <a:cubicBezTo>
                    <a:pt x="9" y="4"/>
                    <a:pt x="10" y="5"/>
                    <a:pt x="10" y="5"/>
                  </a:cubicBezTo>
                  <a:cubicBezTo>
                    <a:pt x="10" y="5"/>
                    <a:pt x="11" y="5"/>
                    <a:pt x="10" y="5"/>
                  </a:cubicBezTo>
                  <a:cubicBezTo>
                    <a:pt x="10" y="6"/>
                    <a:pt x="10" y="6"/>
                    <a:pt x="10" y="6"/>
                  </a:cubicBezTo>
                  <a:cubicBezTo>
                    <a:pt x="11" y="6"/>
                    <a:pt x="11" y="7"/>
                    <a:pt x="11" y="7"/>
                  </a:cubicBezTo>
                  <a:cubicBezTo>
                    <a:pt x="11" y="7"/>
                    <a:pt x="11" y="7"/>
                    <a:pt x="11" y="7"/>
                  </a:cubicBezTo>
                  <a:cubicBezTo>
                    <a:pt x="11" y="7"/>
                    <a:pt x="11" y="7"/>
                    <a:pt x="11" y="7"/>
                  </a:cubicBezTo>
                  <a:cubicBezTo>
                    <a:pt x="11" y="7"/>
                    <a:pt x="10" y="7"/>
                    <a:pt x="10" y="7"/>
                  </a:cubicBezTo>
                  <a:cubicBezTo>
                    <a:pt x="10" y="7"/>
                    <a:pt x="10" y="6"/>
                    <a:pt x="9" y="6"/>
                  </a:cubicBezTo>
                  <a:cubicBezTo>
                    <a:pt x="9" y="7"/>
                    <a:pt x="9" y="6"/>
                    <a:pt x="9" y="6"/>
                  </a:cubicBezTo>
                  <a:cubicBezTo>
                    <a:pt x="9" y="6"/>
                    <a:pt x="9" y="6"/>
                    <a:pt x="9" y="6"/>
                  </a:cubicBezTo>
                  <a:cubicBezTo>
                    <a:pt x="9" y="6"/>
                    <a:pt x="9" y="6"/>
                    <a:pt x="9" y="6"/>
                  </a:cubicBezTo>
                  <a:cubicBezTo>
                    <a:pt x="9" y="6"/>
                    <a:pt x="9" y="6"/>
                    <a:pt x="9" y="6"/>
                  </a:cubicBezTo>
                  <a:cubicBezTo>
                    <a:pt x="9" y="6"/>
                    <a:pt x="8" y="6"/>
                    <a:pt x="8" y="6"/>
                  </a:cubicBezTo>
                  <a:cubicBezTo>
                    <a:pt x="8" y="6"/>
                    <a:pt x="8" y="6"/>
                    <a:pt x="8" y="6"/>
                  </a:cubicBezTo>
                  <a:cubicBezTo>
                    <a:pt x="8" y="6"/>
                    <a:pt x="8" y="7"/>
                    <a:pt x="8" y="7"/>
                  </a:cubicBezTo>
                  <a:cubicBezTo>
                    <a:pt x="7" y="7"/>
                    <a:pt x="7" y="7"/>
                    <a:pt x="7" y="6"/>
                  </a:cubicBezTo>
                  <a:cubicBezTo>
                    <a:pt x="7" y="6"/>
                    <a:pt x="7" y="6"/>
                    <a:pt x="6" y="6"/>
                  </a:cubicBezTo>
                  <a:cubicBezTo>
                    <a:pt x="6" y="6"/>
                    <a:pt x="5" y="6"/>
                    <a:pt x="5" y="7"/>
                  </a:cubicBezTo>
                  <a:cubicBezTo>
                    <a:pt x="4" y="7"/>
                    <a:pt x="4" y="7"/>
                    <a:pt x="4" y="7"/>
                  </a:cubicBezTo>
                  <a:cubicBezTo>
                    <a:pt x="3" y="7"/>
                    <a:pt x="2" y="7"/>
                    <a:pt x="1" y="6"/>
                  </a:cubicBezTo>
                  <a:cubicBezTo>
                    <a:pt x="1" y="6"/>
                    <a:pt x="1" y="6"/>
                    <a:pt x="1" y="6"/>
                  </a:cubicBezTo>
                  <a:cubicBezTo>
                    <a:pt x="2" y="6"/>
                    <a:pt x="1" y="5"/>
                    <a:pt x="1" y="5"/>
                  </a:cubicBezTo>
                  <a:cubicBezTo>
                    <a:pt x="1" y="5"/>
                    <a:pt x="1" y="4"/>
                    <a:pt x="0" y="4"/>
                  </a:cubicBezTo>
                  <a:cubicBezTo>
                    <a:pt x="0" y="4"/>
                    <a:pt x="0" y="4"/>
                    <a:pt x="0" y="4"/>
                  </a:cubicBezTo>
                  <a:cubicBezTo>
                    <a:pt x="0" y="4"/>
                    <a:pt x="0" y="4"/>
                    <a:pt x="0" y="4"/>
                  </a:cubicBezTo>
                  <a:cubicBezTo>
                    <a:pt x="0" y="4"/>
                    <a:pt x="0" y="4"/>
                    <a:pt x="0" y="4"/>
                  </a:cubicBezTo>
                  <a:cubicBezTo>
                    <a:pt x="0" y="3"/>
                    <a:pt x="1" y="3"/>
                    <a:pt x="1" y="3"/>
                  </a:cubicBezTo>
                  <a:cubicBezTo>
                    <a:pt x="1" y="3"/>
                    <a:pt x="1" y="3"/>
                    <a:pt x="2" y="3"/>
                  </a:cubicBezTo>
                  <a:close/>
                  <a:moveTo>
                    <a:pt x="4" y="4"/>
                  </a:moveTo>
                  <a:cubicBezTo>
                    <a:pt x="4" y="4"/>
                    <a:pt x="4" y="4"/>
                    <a:pt x="4" y="4"/>
                  </a:cubicBezTo>
                  <a:cubicBezTo>
                    <a:pt x="5" y="4"/>
                    <a:pt x="5" y="4"/>
                    <a:pt x="6" y="4"/>
                  </a:cubicBezTo>
                  <a:cubicBezTo>
                    <a:pt x="6" y="3"/>
                    <a:pt x="6" y="3"/>
                    <a:pt x="6" y="3"/>
                  </a:cubicBezTo>
                  <a:cubicBezTo>
                    <a:pt x="6" y="3"/>
                    <a:pt x="5" y="3"/>
                    <a:pt x="5" y="3"/>
                  </a:cubicBezTo>
                  <a:cubicBezTo>
                    <a:pt x="5" y="3"/>
                    <a:pt x="5" y="3"/>
                    <a:pt x="5" y="3"/>
                  </a:cubicBezTo>
                  <a:cubicBezTo>
                    <a:pt x="4" y="3"/>
                    <a:pt x="4" y="3"/>
                    <a:pt x="4" y="3"/>
                  </a:cubicBezTo>
                  <a:cubicBezTo>
                    <a:pt x="4" y="3"/>
                    <a:pt x="4" y="4"/>
                    <a:pt x="4" y="4"/>
                  </a:cubicBezTo>
                  <a:close/>
                  <a:moveTo>
                    <a:pt x="12" y="1"/>
                  </a:moveTo>
                  <a:cubicBezTo>
                    <a:pt x="12" y="2"/>
                    <a:pt x="12" y="2"/>
                    <a:pt x="12" y="2"/>
                  </a:cubicBezTo>
                  <a:cubicBezTo>
                    <a:pt x="12" y="2"/>
                    <a:pt x="12" y="2"/>
                    <a:pt x="12" y="2"/>
                  </a:cubicBezTo>
                  <a:cubicBezTo>
                    <a:pt x="12" y="2"/>
                    <a:pt x="13" y="3"/>
                    <a:pt x="14" y="3"/>
                  </a:cubicBezTo>
                  <a:cubicBezTo>
                    <a:pt x="14" y="3"/>
                    <a:pt x="14" y="2"/>
                    <a:pt x="14" y="2"/>
                  </a:cubicBezTo>
                  <a:cubicBezTo>
                    <a:pt x="15" y="2"/>
                    <a:pt x="15" y="2"/>
                    <a:pt x="14" y="2"/>
                  </a:cubicBezTo>
                  <a:cubicBezTo>
                    <a:pt x="14" y="2"/>
                    <a:pt x="14" y="2"/>
                    <a:pt x="14" y="2"/>
                  </a:cubicBezTo>
                  <a:cubicBezTo>
                    <a:pt x="13" y="2"/>
                    <a:pt x="13" y="2"/>
                    <a:pt x="13" y="2"/>
                  </a:cubicBezTo>
                  <a:cubicBezTo>
                    <a:pt x="13" y="2"/>
                    <a:pt x="13" y="2"/>
                    <a:pt x="13" y="2"/>
                  </a:cubicBezTo>
                  <a:cubicBezTo>
                    <a:pt x="12" y="2"/>
                    <a:pt x="12" y="1"/>
                    <a:pt x="12" y="1"/>
                  </a:cubicBezTo>
                  <a:close/>
                  <a:moveTo>
                    <a:pt x="16" y="1"/>
                  </a:moveTo>
                  <a:cubicBezTo>
                    <a:pt x="16" y="1"/>
                    <a:pt x="16" y="1"/>
                    <a:pt x="16" y="1"/>
                  </a:cubicBezTo>
                  <a:cubicBezTo>
                    <a:pt x="16" y="1"/>
                    <a:pt x="16" y="1"/>
                    <a:pt x="16" y="1"/>
                  </a:cubicBezTo>
                  <a:cubicBezTo>
                    <a:pt x="15" y="1"/>
                    <a:pt x="15" y="1"/>
                    <a:pt x="15" y="2"/>
                  </a:cubicBezTo>
                  <a:cubicBezTo>
                    <a:pt x="15" y="2"/>
                    <a:pt x="15" y="2"/>
                    <a:pt x="15" y="2"/>
                  </a:cubicBezTo>
                  <a:cubicBezTo>
                    <a:pt x="15" y="2"/>
                    <a:pt x="16" y="3"/>
                    <a:pt x="16" y="3"/>
                  </a:cubicBezTo>
                  <a:cubicBezTo>
                    <a:pt x="16" y="3"/>
                    <a:pt x="17" y="3"/>
                    <a:pt x="17" y="3"/>
                  </a:cubicBezTo>
                  <a:cubicBezTo>
                    <a:pt x="17" y="3"/>
                    <a:pt x="17" y="3"/>
                    <a:pt x="17" y="3"/>
                  </a:cubicBezTo>
                  <a:cubicBezTo>
                    <a:pt x="17" y="3"/>
                    <a:pt x="17" y="2"/>
                    <a:pt x="17" y="2"/>
                  </a:cubicBezTo>
                  <a:cubicBezTo>
                    <a:pt x="17" y="2"/>
                    <a:pt x="17" y="2"/>
                    <a:pt x="17" y="2"/>
                  </a:cubicBezTo>
                  <a:cubicBezTo>
                    <a:pt x="16" y="2"/>
                    <a:pt x="16" y="2"/>
                    <a:pt x="16" y="2"/>
                  </a:cubicBezTo>
                  <a:cubicBezTo>
                    <a:pt x="16" y="2"/>
                    <a:pt x="16" y="1"/>
                    <a:pt x="16" y="1"/>
                  </a:cubicBezTo>
                  <a:close/>
                  <a:moveTo>
                    <a:pt x="3" y="6"/>
                  </a:moveTo>
                  <a:cubicBezTo>
                    <a:pt x="3" y="7"/>
                    <a:pt x="3" y="7"/>
                    <a:pt x="4" y="6"/>
                  </a:cubicBezTo>
                  <a:cubicBezTo>
                    <a:pt x="4" y="6"/>
                    <a:pt x="4" y="6"/>
                    <a:pt x="4" y="5"/>
                  </a:cubicBezTo>
                  <a:cubicBezTo>
                    <a:pt x="4" y="5"/>
                    <a:pt x="4" y="5"/>
                    <a:pt x="4" y="5"/>
                  </a:cubicBezTo>
                  <a:cubicBezTo>
                    <a:pt x="3" y="5"/>
                    <a:pt x="3" y="5"/>
                    <a:pt x="3" y="5"/>
                  </a:cubicBezTo>
                  <a:cubicBezTo>
                    <a:pt x="3" y="5"/>
                    <a:pt x="3" y="6"/>
                    <a:pt x="2" y="6"/>
                  </a:cubicBezTo>
                  <a:cubicBezTo>
                    <a:pt x="3" y="6"/>
                    <a:pt x="3" y="6"/>
                    <a:pt x="3" y="6"/>
                  </a:cubicBezTo>
                  <a:close/>
                  <a:moveTo>
                    <a:pt x="13" y="4"/>
                  </a:moveTo>
                  <a:cubicBezTo>
                    <a:pt x="13" y="4"/>
                    <a:pt x="13" y="4"/>
                    <a:pt x="13" y="4"/>
                  </a:cubicBezTo>
                  <a:cubicBezTo>
                    <a:pt x="13" y="4"/>
                    <a:pt x="13" y="4"/>
                    <a:pt x="13" y="4"/>
                  </a:cubicBezTo>
                  <a:cubicBezTo>
                    <a:pt x="13" y="3"/>
                    <a:pt x="12" y="3"/>
                    <a:pt x="12" y="3"/>
                  </a:cubicBezTo>
                  <a:cubicBezTo>
                    <a:pt x="12" y="3"/>
                    <a:pt x="12" y="3"/>
                    <a:pt x="12" y="3"/>
                  </a:cubicBezTo>
                  <a:cubicBezTo>
                    <a:pt x="12" y="4"/>
                    <a:pt x="12" y="4"/>
                    <a:pt x="13" y="4"/>
                  </a:cubicBezTo>
                  <a:close/>
                  <a:moveTo>
                    <a:pt x="12" y="1"/>
                  </a:moveTo>
                  <a:cubicBezTo>
                    <a:pt x="12" y="1"/>
                    <a:pt x="12" y="1"/>
                    <a:pt x="13" y="1"/>
                  </a:cubicBezTo>
                  <a:cubicBezTo>
                    <a:pt x="13" y="1"/>
                    <a:pt x="13" y="1"/>
                    <a:pt x="13" y="1"/>
                  </a:cubicBezTo>
                  <a:cubicBezTo>
                    <a:pt x="13" y="1"/>
                    <a:pt x="13" y="1"/>
                    <a:pt x="13" y="1"/>
                  </a:cubicBezTo>
                  <a:cubicBezTo>
                    <a:pt x="13" y="1"/>
                    <a:pt x="12" y="1"/>
                    <a:pt x="12" y="1"/>
                  </a:cubicBezTo>
                  <a:close/>
                  <a:moveTo>
                    <a:pt x="7" y="5"/>
                  </a:moveTo>
                  <a:cubicBezTo>
                    <a:pt x="7" y="5"/>
                    <a:pt x="6" y="5"/>
                    <a:pt x="6" y="5"/>
                  </a:cubicBezTo>
                  <a:cubicBezTo>
                    <a:pt x="6" y="5"/>
                    <a:pt x="6" y="5"/>
                    <a:pt x="7" y="5"/>
                  </a:cubicBezTo>
                  <a:cubicBezTo>
                    <a:pt x="7" y="5"/>
                    <a:pt x="7" y="5"/>
                    <a:pt x="7" y="5"/>
                  </a:cubicBezTo>
                  <a:cubicBezTo>
                    <a:pt x="7" y="5"/>
                    <a:pt x="7" y="5"/>
                    <a:pt x="7" y="5"/>
                  </a:cubicBezTo>
                  <a:close/>
                  <a:moveTo>
                    <a:pt x="14" y="4"/>
                  </a:moveTo>
                  <a:cubicBezTo>
                    <a:pt x="14" y="3"/>
                    <a:pt x="14" y="3"/>
                    <a:pt x="14" y="3"/>
                  </a:cubicBezTo>
                  <a:cubicBezTo>
                    <a:pt x="14" y="4"/>
                    <a:pt x="14" y="4"/>
                    <a:pt x="1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3" name="Freeform 107"/>
            <p:cNvSpPr>
              <a:spLocks noEditPoints="1"/>
            </p:cNvSpPr>
            <p:nvPr/>
          </p:nvSpPr>
          <p:spPr bwMode="auto">
            <a:xfrm>
              <a:off x="6135" y="1995"/>
              <a:ext cx="215" cy="125"/>
            </a:xfrm>
            <a:custGeom>
              <a:avLst/>
              <a:gdLst>
                <a:gd name="T0" fmla="*/ 2 w 16"/>
                <a:gd name="T1" fmla="*/ 2 h 7"/>
                <a:gd name="T2" fmla="*/ 2 w 16"/>
                <a:gd name="T3" fmla="*/ 1 h 7"/>
                <a:gd name="T4" fmla="*/ 3 w 16"/>
                <a:gd name="T5" fmla="*/ 2 h 7"/>
                <a:gd name="T6" fmla="*/ 5 w 16"/>
                <a:gd name="T7" fmla="*/ 2 h 7"/>
                <a:gd name="T8" fmla="*/ 5 w 16"/>
                <a:gd name="T9" fmla="*/ 1 h 7"/>
                <a:gd name="T10" fmla="*/ 7 w 16"/>
                <a:gd name="T11" fmla="*/ 0 h 7"/>
                <a:gd name="T12" fmla="*/ 8 w 16"/>
                <a:gd name="T13" fmla="*/ 0 h 7"/>
                <a:gd name="T14" fmla="*/ 10 w 16"/>
                <a:gd name="T15" fmla="*/ 1 h 7"/>
                <a:gd name="T16" fmla="*/ 11 w 16"/>
                <a:gd name="T17" fmla="*/ 1 h 7"/>
                <a:gd name="T18" fmla="*/ 10 w 16"/>
                <a:gd name="T19" fmla="*/ 2 h 7"/>
                <a:gd name="T20" fmla="*/ 9 w 16"/>
                <a:gd name="T21" fmla="*/ 2 h 7"/>
                <a:gd name="T22" fmla="*/ 11 w 16"/>
                <a:gd name="T23" fmla="*/ 3 h 7"/>
                <a:gd name="T24" fmla="*/ 12 w 16"/>
                <a:gd name="T25" fmla="*/ 2 h 7"/>
                <a:gd name="T26" fmla="*/ 13 w 16"/>
                <a:gd name="T27" fmla="*/ 3 h 7"/>
                <a:gd name="T28" fmla="*/ 16 w 16"/>
                <a:gd name="T29" fmla="*/ 3 h 7"/>
                <a:gd name="T30" fmla="*/ 15 w 16"/>
                <a:gd name="T31" fmla="*/ 3 h 7"/>
                <a:gd name="T32" fmla="*/ 13 w 16"/>
                <a:gd name="T33" fmla="*/ 5 h 7"/>
                <a:gd name="T34" fmla="*/ 12 w 16"/>
                <a:gd name="T35" fmla="*/ 5 h 7"/>
                <a:gd name="T36" fmla="*/ 10 w 16"/>
                <a:gd name="T37" fmla="*/ 4 h 7"/>
                <a:gd name="T38" fmla="*/ 9 w 16"/>
                <a:gd name="T39" fmla="*/ 3 h 7"/>
                <a:gd name="T40" fmla="*/ 8 w 16"/>
                <a:gd name="T41" fmla="*/ 3 h 7"/>
                <a:gd name="T42" fmla="*/ 6 w 16"/>
                <a:gd name="T43" fmla="*/ 3 h 7"/>
                <a:gd name="T44" fmla="*/ 5 w 16"/>
                <a:gd name="T45" fmla="*/ 3 h 7"/>
                <a:gd name="T46" fmla="*/ 5 w 16"/>
                <a:gd name="T47" fmla="*/ 3 h 7"/>
                <a:gd name="T48" fmla="*/ 7 w 16"/>
                <a:gd name="T49" fmla="*/ 4 h 7"/>
                <a:gd name="T50" fmla="*/ 8 w 16"/>
                <a:gd name="T51" fmla="*/ 5 h 7"/>
                <a:gd name="T52" fmla="*/ 6 w 16"/>
                <a:gd name="T53" fmla="*/ 6 h 7"/>
                <a:gd name="T54" fmla="*/ 3 w 16"/>
                <a:gd name="T55" fmla="*/ 6 h 7"/>
                <a:gd name="T56" fmla="*/ 3 w 16"/>
                <a:gd name="T57" fmla="*/ 6 h 7"/>
                <a:gd name="T58" fmla="*/ 1 w 16"/>
                <a:gd name="T59" fmla="*/ 6 h 7"/>
                <a:gd name="T60" fmla="*/ 0 w 16"/>
                <a:gd name="T61" fmla="*/ 5 h 7"/>
                <a:gd name="T62" fmla="*/ 1 w 16"/>
                <a:gd name="T63" fmla="*/ 5 h 7"/>
                <a:gd name="T64" fmla="*/ 2 w 16"/>
                <a:gd name="T65" fmla="*/ 3 h 7"/>
                <a:gd name="T66" fmla="*/ 1 w 16"/>
                <a:gd name="T67" fmla="*/ 3 h 7"/>
                <a:gd name="T68" fmla="*/ 5 w 16"/>
                <a:gd name="T69" fmla="*/ 4 h 7"/>
                <a:gd name="T70" fmla="*/ 5 w 16"/>
                <a:gd name="T71" fmla="*/ 4 h 7"/>
                <a:gd name="T72" fmla="*/ 6 w 16"/>
                <a:gd name="T73" fmla="*/ 4 h 7"/>
                <a:gd name="T74" fmla="*/ 7 w 16"/>
                <a:gd name="T75" fmla="*/ 5 h 7"/>
                <a:gd name="T76" fmla="*/ 6 w 16"/>
                <a:gd name="T77" fmla="*/ 4 h 7"/>
                <a:gd name="T78" fmla="*/ 7 w 16"/>
                <a:gd name="T79" fmla="*/ 2 h 7"/>
                <a:gd name="T80" fmla="*/ 7 w 16"/>
                <a:gd name="T81"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 h="7">
                  <a:moveTo>
                    <a:pt x="1" y="3"/>
                  </a:moveTo>
                  <a:cubicBezTo>
                    <a:pt x="1" y="3"/>
                    <a:pt x="1" y="3"/>
                    <a:pt x="2" y="2"/>
                  </a:cubicBezTo>
                  <a:cubicBezTo>
                    <a:pt x="2" y="2"/>
                    <a:pt x="2" y="2"/>
                    <a:pt x="2" y="2"/>
                  </a:cubicBezTo>
                  <a:cubicBezTo>
                    <a:pt x="1" y="2"/>
                    <a:pt x="2" y="1"/>
                    <a:pt x="2" y="1"/>
                  </a:cubicBezTo>
                  <a:cubicBezTo>
                    <a:pt x="2" y="1"/>
                    <a:pt x="2" y="1"/>
                    <a:pt x="2" y="1"/>
                  </a:cubicBezTo>
                  <a:cubicBezTo>
                    <a:pt x="3" y="2"/>
                    <a:pt x="3" y="2"/>
                    <a:pt x="3" y="2"/>
                  </a:cubicBezTo>
                  <a:cubicBezTo>
                    <a:pt x="3" y="1"/>
                    <a:pt x="4" y="2"/>
                    <a:pt x="4" y="2"/>
                  </a:cubicBezTo>
                  <a:cubicBezTo>
                    <a:pt x="4" y="2"/>
                    <a:pt x="5" y="2"/>
                    <a:pt x="5" y="2"/>
                  </a:cubicBezTo>
                  <a:cubicBezTo>
                    <a:pt x="5" y="1"/>
                    <a:pt x="5" y="1"/>
                    <a:pt x="5" y="1"/>
                  </a:cubicBezTo>
                  <a:cubicBezTo>
                    <a:pt x="5" y="1"/>
                    <a:pt x="5" y="1"/>
                    <a:pt x="5" y="1"/>
                  </a:cubicBezTo>
                  <a:cubicBezTo>
                    <a:pt x="5" y="1"/>
                    <a:pt x="5" y="0"/>
                    <a:pt x="5" y="1"/>
                  </a:cubicBezTo>
                  <a:cubicBezTo>
                    <a:pt x="6" y="1"/>
                    <a:pt x="6" y="1"/>
                    <a:pt x="7" y="0"/>
                  </a:cubicBezTo>
                  <a:cubicBezTo>
                    <a:pt x="7" y="0"/>
                    <a:pt x="7" y="0"/>
                    <a:pt x="7" y="0"/>
                  </a:cubicBezTo>
                  <a:cubicBezTo>
                    <a:pt x="8" y="0"/>
                    <a:pt x="8" y="0"/>
                    <a:pt x="8" y="0"/>
                  </a:cubicBezTo>
                  <a:cubicBezTo>
                    <a:pt x="9" y="1"/>
                    <a:pt x="9" y="1"/>
                    <a:pt x="10" y="1"/>
                  </a:cubicBezTo>
                  <a:cubicBezTo>
                    <a:pt x="10" y="0"/>
                    <a:pt x="10" y="1"/>
                    <a:pt x="10" y="1"/>
                  </a:cubicBezTo>
                  <a:cubicBezTo>
                    <a:pt x="10" y="1"/>
                    <a:pt x="11" y="1"/>
                    <a:pt x="11" y="1"/>
                  </a:cubicBezTo>
                  <a:cubicBezTo>
                    <a:pt x="11" y="1"/>
                    <a:pt x="11" y="1"/>
                    <a:pt x="11" y="1"/>
                  </a:cubicBezTo>
                  <a:cubicBezTo>
                    <a:pt x="11" y="1"/>
                    <a:pt x="11" y="2"/>
                    <a:pt x="10" y="2"/>
                  </a:cubicBezTo>
                  <a:cubicBezTo>
                    <a:pt x="10" y="2"/>
                    <a:pt x="10" y="2"/>
                    <a:pt x="10" y="2"/>
                  </a:cubicBezTo>
                  <a:cubicBezTo>
                    <a:pt x="9" y="2"/>
                    <a:pt x="9" y="2"/>
                    <a:pt x="9" y="2"/>
                  </a:cubicBezTo>
                  <a:cubicBezTo>
                    <a:pt x="9" y="2"/>
                    <a:pt x="9" y="2"/>
                    <a:pt x="9" y="2"/>
                  </a:cubicBezTo>
                  <a:cubicBezTo>
                    <a:pt x="10" y="3"/>
                    <a:pt x="10" y="3"/>
                    <a:pt x="11" y="3"/>
                  </a:cubicBezTo>
                  <a:cubicBezTo>
                    <a:pt x="11" y="3"/>
                    <a:pt x="11" y="3"/>
                    <a:pt x="11" y="3"/>
                  </a:cubicBezTo>
                  <a:cubicBezTo>
                    <a:pt x="11" y="3"/>
                    <a:pt x="11" y="2"/>
                    <a:pt x="11" y="2"/>
                  </a:cubicBezTo>
                  <a:cubicBezTo>
                    <a:pt x="11" y="2"/>
                    <a:pt x="12" y="2"/>
                    <a:pt x="12" y="2"/>
                  </a:cubicBezTo>
                  <a:cubicBezTo>
                    <a:pt x="12" y="3"/>
                    <a:pt x="12" y="3"/>
                    <a:pt x="12" y="3"/>
                  </a:cubicBezTo>
                  <a:cubicBezTo>
                    <a:pt x="13" y="4"/>
                    <a:pt x="13" y="4"/>
                    <a:pt x="13" y="3"/>
                  </a:cubicBezTo>
                  <a:cubicBezTo>
                    <a:pt x="14" y="3"/>
                    <a:pt x="14" y="3"/>
                    <a:pt x="15" y="2"/>
                  </a:cubicBezTo>
                  <a:cubicBezTo>
                    <a:pt x="15" y="2"/>
                    <a:pt x="16" y="3"/>
                    <a:pt x="16" y="3"/>
                  </a:cubicBezTo>
                  <a:cubicBezTo>
                    <a:pt x="16" y="3"/>
                    <a:pt x="16" y="3"/>
                    <a:pt x="16" y="3"/>
                  </a:cubicBezTo>
                  <a:cubicBezTo>
                    <a:pt x="15" y="3"/>
                    <a:pt x="15" y="3"/>
                    <a:pt x="15" y="3"/>
                  </a:cubicBezTo>
                  <a:cubicBezTo>
                    <a:pt x="14" y="3"/>
                    <a:pt x="14" y="4"/>
                    <a:pt x="14" y="4"/>
                  </a:cubicBezTo>
                  <a:cubicBezTo>
                    <a:pt x="14" y="4"/>
                    <a:pt x="13" y="4"/>
                    <a:pt x="13" y="5"/>
                  </a:cubicBezTo>
                  <a:cubicBezTo>
                    <a:pt x="13" y="5"/>
                    <a:pt x="13" y="5"/>
                    <a:pt x="13" y="5"/>
                  </a:cubicBezTo>
                  <a:cubicBezTo>
                    <a:pt x="13" y="4"/>
                    <a:pt x="13" y="4"/>
                    <a:pt x="12" y="5"/>
                  </a:cubicBezTo>
                  <a:cubicBezTo>
                    <a:pt x="12" y="5"/>
                    <a:pt x="12" y="5"/>
                    <a:pt x="11" y="5"/>
                  </a:cubicBezTo>
                  <a:cubicBezTo>
                    <a:pt x="11" y="4"/>
                    <a:pt x="11" y="4"/>
                    <a:pt x="10" y="4"/>
                  </a:cubicBezTo>
                  <a:cubicBezTo>
                    <a:pt x="10" y="4"/>
                    <a:pt x="10" y="3"/>
                    <a:pt x="9" y="3"/>
                  </a:cubicBezTo>
                  <a:cubicBezTo>
                    <a:pt x="9" y="3"/>
                    <a:pt x="9" y="3"/>
                    <a:pt x="9" y="3"/>
                  </a:cubicBezTo>
                  <a:cubicBezTo>
                    <a:pt x="8" y="3"/>
                    <a:pt x="8" y="3"/>
                    <a:pt x="8" y="3"/>
                  </a:cubicBezTo>
                  <a:cubicBezTo>
                    <a:pt x="8" y="3"/>
                    <a:pt x="8" y="3"/>
                    <a:pt x="8" y="3"/>
                  </a:cubicBezTo>
                  <a:cubicBezTo>
                    <a:pt x="8" y="2"/>
                    <a:pt x="8" y="2"/>
                    <a:pt x="7" y="2"/>
                  </a:cubicBezTo>
                  <a:cubicBezTo>
                    <a:pt x="7" y="3"/>
                    <a:pt x="7" y="3"/>
                    <a:pt x="6" y="3"/>
                  </a:cubicBezTo>
                  <a:cubicBezTo>
                    <a:pt x="6" y="3"/>
                    <a:pt x="6" y="3"/>
                    <a:pt x="6" y="3"/>
                  </a:cubicBezTo>
                  <a:cubicBezTo>
                    <a:pt x="5" y="3"/>
                    <a:pt x="5" y="3"/>
                    <a:pt x="5" y="3"/>
                  </a:cubicBezTo>
                  <a:cubicBezTo>
                    <a:pt x="4" y="3"/>
                    <a:pt x="4" y="3"/>
                    <a:pt x="4" y="3"/>
                  </a:cubicBezTo>
                  <a:cubicBezTo>
                    <a:pt x="4" y="3"/>
                    <a:pt x="5" y="3"/>
                    <a:pt x="5" y="3"/>
                  </a:cubicBezTo>
                  <a:cubicBezTo>
                    <a:pt x="5" y="3"/>
                    <a:pt x="6" y="4"/>
                    <a:pt x="6" y="3"/>
                  </a:cubicBezTo>
                  <a:cubicBezTo>
                    <a:pt x="7" y="3"/>
                    <a:pt x="7" y="3"/>
                    <a:pt x="7" y="4"/>
                  </a:cubicBezTo>
                  <a:cubicBezTo>
                    <a:pt x="7" y="4"/>
                    <a:pt x="8" y="4"/>
                    <a:pt x="8" y="4"/>
                  </a:cubicBezTo>
                  <a:cubicBezTo>
                    <a:pt x="8" y="4"/>
                    <a:pt x="8" y="5"/>
                    <a:pt x="8" y="5"/>
                  </a:cubicBezTo>
                  <a:cubicBezTo>
                    <a:pt x="7" y="5"/>
                    <a:pt x="7" y="5"/>
                    <a:pt x="7" y="5"/>
                  </a:cubicBezTo>
                  <a:cubicBezTo>
                    <a:pt x="7" y="5"/>
                    <a:pt x="6" y="5"/>
                    <a:pt x="6" y="6"/>
                  </a:cubicBezTo>
                  <a:cubicBezTo>
                    <a:pt x="6" y="6"/>
                    <a:pt x="6" y="6"/>
                    <a:pt x="5" y="6"/>
                  </a:cubicBezTo>
                  <a:cubicBezTo>
                    <a:pt x="5" y="6"/>
                    <a:pt x="4" y="6"/>
                    <a:pt x="3" y="6"/>
                  </a:cubicBezTo>
                  <a:cubicBezTo>
                    <a:pt x="3" y="6"/>
                    <a:pt x="3" y="6"/>
                    <a:pt x="3" y="6"/>
                  </a:cubicBezTo>
                  <a:cubicBezTo>
                    <a:pt x="3" y="6"/>
                    <a:pt x="3" y="6"/>
                    <a:pt x="3" y="6"/>
                  </a:cubicBezTo>
                  <a:cubicBezTo>
                    <a:pt x="3" y="6"/>
                    <a:pt x="3" y="7"/>
                    <a:pt x="2" y="6"/>
                  </a:cubicBezTo>
                  <a:cubicBezTo>
                    <a:pt x="2" y="6"/>
                    <a:pt x="1" y="6"/>
                    <a:pt x="1" y="6"/>
                  </a:cubicBezTo>
                  <a:cubicBezTo>
                    <a:pt x="1" y="5"/>
                    <a:pt x="1" y="6"/>
                    <a:pt x="0" y="6"/>
                  </a:cubicBezTo>
                  <a:cubicBezTo>
                    <a:pt x="0" y="6"/>
                    <a:pt x="0" y="5"/>
                    <a:pt x="0" y="5"/>
                  </a:cubicBezTo>
                  <a:cubicBezTo>
                    <a:pt x="0" y="5"/>
                    <a:pt x="0" y="5"/>
                    <a:pt x="0" y="5"/>
                  </a:cubicBezTo>
                  <a:cubicBezTo>
                    <a:pt x="1" y="5"/>
                    <a:pt x="1" y="5"/>
                    <a:pt x="1" y="5"/>
                  </a:cubicBezTo>
                  <a:cubicBezTo>
                    <a:pt x="2" y="5"/>
                    <a:pt x="2" y="5"/>
                    <a:pt x="2" y="4"/>
                  </a:cubicBezTo>
                  <a:cubicBezTo>
                    <a:pt x="2" y="4"/>
                    <a:pt x="2" y="4"/>
                    <a:pt x="2" y="3"/>
                  </a:cubicBezTo>
                  <a:cubicBezTo>
                    <a:pt x="2" y="3"/>
                    <a:pt x="2" y="3"/>
                    <a:pt x="2" y="3"/>
                  </a:cubicBezTo>
                  <a:cubicBezTo>
                    <a:pt x="1" y="3"/>
                    <a:pt x="1" y="3"/>
                    <a:pt x="1" y="3"/>
                  </a:cubicBezTo>
                  <a:close/>
                  <a:moveTo>
                    <a:pt x="5" y="4"/>
                  </a:moveTo>
                  <a:cubicBezTo>
                    <a:pt x="5" y="4"/>
                    <a:pt x="5" y="4"/>
                    <a:pt x="5" y="4"/>
                  </a:cubicBezTo>
                  <a:cubicBezTo>
                    <a:pt x="5" y="5"/>
                    <a:pt x="5" y="5"/>
                    <a:pt x="5" y="5"/>
                  </a:cubicBezTo>
                  <a:cubicBezTo>
                    <a:pt x="5" y="5"/>
                    <a:pt x="5" y="5"/>
                    <a:pt x="5" y="4"/>
                  </a:cubicBezTo>
                  <a:cubicBezTo>
                    <a:pt x="5" y="4"/>
                    <a:pt x="5" y="4"/>
                    <a:pt x="5" y="4"/>
                  </a:cubicBezTo>
                  <a:close/>
                  <a:moveTo>
                    <a:pt x="6" y="4"/>
                  </a:moveTo>
                  <a:cubicBezTo>
                    <a:pt x="6" y="4"/>
                    <a:pt x="6" y="4"/>
                    <a:pt x="6" y="4"/>
                  </a:cubicBezTo>
                  <a:cubicBezTo>
                    <a:pt x="6" y="5"/>
                    <a:pt x="6" y="5"/>
                    <a:pt x="7" y="5"/>
                  </a:cubicBezTo>
                  <a:cubicBezTo>
                    <a:pt x="7" y="5"/>
                    <a:pt x="7" y="4"/>
                    <a:pt x="7" y="4"/>
                  </a:cubicBezTo>
                  <a:cubicBezTo>
                    <a:pt x="7" y="4"/>
                    <a:pt x="7" y="4"/>
                    <a:pt x="6" y="4"/>
                  </a:cubicBezTo>
                  <a:close/>
                  <a:moveTo>
                    <a:pt x="6" y="2"/>
                  </a:moveTo>
                  <a:cubicBezTo>
                    <a:pt x="6" y="2"/>
                    <a:pt x="6" y="2"/>
                    <a:pt x="7" y="2"/>
                  </a:cubicBezTo>
                  <a:cubicBezTo>
                    <a:pt x="7" y="2"/>
                    <a:pt x="7" y="2"/>
                    <a:pt x="7" y="2"/>
                  </a:cubicBezTo>
                  <a:cubicBezTo>
                    <a:pt x="7" y="2"/>
                    <a:pt x="7" y="2"/>
                    <a:pt x="7" y="2"/>
                  </a:cubicBezTo>
                  <a:cubicBezTo>
                    <a:pt x="6" y="2"/>
                    <a:pt x="6" y="2"/>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4" name="Freeform 108"/>
            <p:cNvSpPr>
              <a:spLocks noEditPoints="1"/>
            </p:cNvSpPr>
            <p:nvPr/>
          </p:nvSpPr>
          <p:spPr bwMode="auto">
            <a:xfrm>
              <a:off x="6364" y="2013"/>
              <a:ext cx="94" cy="89"/>
            </a:xfrm>
            <a:custGeom>
              <a:avLst/>
              <a:gdLst>
                <a:gd name="T0" fmla="*/ 7 w 7"/>
                <a:gd name="T1" fmla="*/ 3 h 5"/>
                <a:gd name="T2" fmla="*/ 7 w 7"/>
                <a:gd name="T3" fmla="*/ 4 h 5"/>
                <a:gd name="T4" fmla="*/ 7 w 7"/>
                <a:gd name="T5" fmla="*/ 5 h 5"/>
                <a:gd name="T6" fmla="*/ 6 w 7"/>
                <a:gd name="T7" fmla="*/ 4 h 5"/>
                <a:gd name="T8" fmla="*/ 5 w 7"/>
                <a:gd name="T9" fmla="*/ 4 h 5"/>
                <a:gd name="T10" fmla="*/ 3 w 7"/>
                <a:gd name="T11" fmla="*/ 4 h 5"/>
                <a:gd name="T12" fmla="*/ 3 w 7"/>
                <a:gd name="T13" fmla="*/ 4 h 5"/>
                <a:gd name="T14" fmla="*/ 3 w 7"/>
                <a:gd name="T15" fmla="*/ 3 h 5"/>
                <a:gd name="T16" fmla="*/ 3 w 7"/>
                <a:gd name="T17" fmla="*/ 3 h 5"/>
                <a:gd name="T18" fmla="*/ 2 w 7"/>
                <a:gd name="T19" fmla="*/ 3 h 5"/>
                <a:gd name="T20" fmla="*/ 2 w 7"/>
                <a:gd name="T21" fmla="*/ 3 h 5"/>
                <a:gd name="T22" fmla="*/ 2 w 7"/>
                <a:gd name="T23" fmla="*/ 3 h 5"/>
                <a:gd name="T24" fmla="*/ 1 w 7"/>
                <a:gd name="T25" fmla="*/ 2 h 5"/>
                <a:gd name="T26" fmla="*/ 1 w 7"/>
                <a:gd name="T27" fmla="*/ 2 h 5"/>
                <a:gd name="T28" fmla="*/ 0 w 7"/>
                <a:gd name="T29" fmla="*/ 2 h 5"/>
                <a:gd name="T30" fmla="*/ 0 w 7"/>
                <a:gd name="T31" fmla="*/ 1 h 5"/>
                <a:gd name="T32" fmla="*/ 0 w 7"/>
                <a:gd name="T33" fmla="*/ 0 h 5"/>
                <a:gd name="T34" fmla="*/ 2 w 7"/>
                <a:gd name="T35" fmla="*/ 0 h 5"/>
                <a:gd name="T36" fmla="*/ 2 w 7"/>
                <a:gd name="T37" fmla="*/ 0 h 5"/>
                <a:gd name="T38" fmla="*/ 3 w 7"/>
                <a:gd name="T39" fmla="*/ 1 h 5"/>
                <a:gd name="T40" fmla="*/ 4 w 7"/>
                <a:gd name="T41" fmla="*/ 1 h 5"/>
                <a:gd name="T42" fmla="*/ 5 w 7"/>
                <a:gd name="T43" fmla="*/ 1 h 5"/>
                <a:gd name="T44" fmla="*/ 5 w 7"/>
                <a:gd name="T45" fmla="*/ 1 h 5"/>
                <a:gd name="T46" fmla="*/ 6 w 7"/>
                <a:gd name="T47" fmla="*/ 2 h 5"/>
                <a:gd name="T48" fmla="*/ 6 w 7"/>
                <a:gd name="T49" fmla="*/ 2 h 5"/>
                <a:gd name="T50" fmla="*/ 6 w 7"/>
                <a:gd name="T51" fmla="*/ 3 h 5"/>
                <a:gd name="T52" fmla="*/ 7 w 7"/>
                <a:gd name="T53" fmla="*/ 3 h 5"/>
                <a:gd name="T54" fmla="*/ 1 w 7"/>
                <a:gd name="T55" fmla="*/ 1 h 5"/>
                <a:gd name="T56" fmla="*/ 1 w 7"/>
                <a:gd name="T57" fmla="*/ 2 h 5"/>
                <a:gd name="T58" fmla="*/ 1 w 7"/>
                <a:gd name="T59" fmla="*/ 1 h 5"/>
                <a:gd name="T60" fmla="*/ 1 w 7"/>
                <a:gd name="T61" fmla="*/ 1 h 5"/>
                <a:gd name="T62" fmla="*/ 1 w 7"/>
                <a:gd name="T63" fmla="*/ 1 h 5"/>
                <a:gd name="T64" fmla="*/ 5 w 7"/>
                <a:gd name="T65" fmla="*/ 3 h 5"/>
                <a:gd name="T66" fmla="*/ 5 w 7"/>
                <a:gd name="T67" fmla="*/ 3 h 5"/>
                <a:gd name="T68" fmla="*/ 5 w 7"/>
                <a:gd name="T69" fmla="*/ 3 h 5"/>
                <a:gd name="T70" fmla="*/ 5 w 7"/>
                <a:gd name="T71" fmla="*/ 3 h 5"/>
                <a:gd name="T72" fmla="*/ 5 w 7"/>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 h="5">
                  <a:moveTo>
                    <a:pt x="7" y="3"/>
                  </a:moveTo>
                  <a:cubicBezTo>
                    <a:pt x="7" y="4"/>
                    <a:pt x="7" y="4"/>
                    <a:pt x="7" y="4"/>
                  </a:cubicBezTo>
                  <a:cubicBezTo>
                    <a:pt x="7" y="5"/>
                    <a:pt x="7" y="5"/>
                    <a:pt x="7" y="5"/>
                  </a:cubicBezTo>
                  <a:cubicBezTo>
                    <a:pt x="7" y="5"/>
                    <a:pt x="6" y="5"/>
                    <a:pt x="6" y="4"/>
                  </a:cubicBezTo>
                  <a:cubicBezTo>
                    <a:pt x="5" y="4"/>
                    <a:pt x="5" y="4"/>
                    <a:pt x="5" y="4"/>
                  </a:cubicBezTo>
                  <a:cubicBezTo>
                    <a:pt x="4" y="4"/>
                    <a:pt x="4" y="4"/>
                    <a:pt x="3" y="4"/>
                  </a:cubicBezTo>
                  <a:cubicBezTo>
                    <a:pt x="3" y="4"/>
                    <a:pt x="3" y="4"/>
                    <a:pt x="3" y="4"/>
                  </a:cubicBezTo>
                  <a:cubicBezTo>
                    <a:pt x="3" y="4"/>
                    <a:pt x="3" y="4"/>
                    <a:pt x="3" y="3"/>
                  </a:cubicBezTo>
                  <a:cubicBezTo>
                    <a:pt x="3" y="3"/>
                    <a:pt x="3" y="3"/>
                    <a:pt x="3" y="3"/>
                  </a:cubicBezTo>
                  <a:cubicBezTo>
                    <a:pt x="2" y="3"/>
                    <a:pt x="2" y="3"/>
                    <a:pt x="2" y="3"/>
                  </a:cubicBezTo>
                  <a:cubicBezTo>
                    <a:pt x="2" y="3"/>
                    <a:pt x="2" y="3"/>
                    <a:pt x="2" y="3"/>
                  </a:cubicBezTo>
                  <a:cubicBezTo>
                    <a:pt x="2" y="3"/>
                    <a:pt x="2" y="3"/>
                    <a:pt x="2" y="3"/>
                  </a:cubicBezTo>
                  <a:cubicBezTo>
                    <a:pt x="1" y="3"/>
                    <a:pt x="1" y="3"/>
                    <a:pt x="1" y="2"/>
                  </a:cubicBezTo>
                  <a:cubicBezTo>
                    <a:pt x="1" y="2"/>
                    <a:pt x="1" y="2"/>
                    <a:pt x="1" y="2"/>
                  </a:cubicBezTo>
                  <a:cubicBezTo>
                    <a:pt x="0" y="2"/>
                    <a:pt x="0" y="2"/>
                    <a:pt x="0" y="2"/>
                  </a:cubicBezTo>
                  <a:cubicBezTo>
                    <a:pt x="0" y="2"/>
                    <a:pt x="0" y="1"/>
                    <a:pt x="0" y="1"/>
                  </a:cubicBezTo>
                  <a:cubicBezTo>
                    <a:pt x="0" y="1"/>
                    <a:pt x="0" y="1"/>
                    <a:pt x="0" y="0"/>
                  </a:cubicBezTo>
                  <a:cubicBezTo>
                    <a:pt x="1" y="0"/>
                    <a:pt x="1" y="0"/>
                    <a:pt x="2" y="0"/>
                  </a:cubicBezTo>
                  <a:cubicBezTo>
                    <a:pt x="2" y="0"/>
                    <a:pt x="2" y="0"/>
                    <a:pt x="2" y="0"/>
                  </a:cubicBezTo>
                  <a:cubicBezTo>
                    <a:pt x="3" y="0"/>
                    <a:pt x="3" y="1"/>
                    <a:pt x="3" y="1"/>
                  </a:cubicBezTo>
                  <a:cubicBezTo>
                    <a:pt x="3" y="1"/>
                    <a:pt x="4" y="1"/>
                    <a:pt x="4" y="1"/>
                  </a:cubicBezTo>
                  <a:cubicBezTo>
                    <a:pt x="4" y="1"/>
                    <a:pt x="5" y="1"/>
                    <a:pt x="5" y="1"/>
                  </a:cubicBezTo>
                  <a:cubicBezTo>
                    <a:pt x="5" y="1"/>
                    <a:pt x="5" y="1"/>
                    <a:pt x="5" y="1"/>
                  </a:cubicBezTo>
                  <a:cubicBezTo>
                    <a:pt x="5" y="2"/>
                    <a:pt x="6" y="2"/>
                    <a:pt x="6" y="2"/>
                  </a:cubicBezTo>
                  <a:cubicBezTo>
                    <a:pt x="6" y="2"/>
                    <a:pt x="6" y="2"/>
                    <a:pt x="6" y="2"/>
                  </a:cubicBezTo>
                  <a:cubicBezTo>
                    <a:pt x="6" y="2"/>
                    <a:pt x="6" y="2"/>
                    <a:pt x="6" y="3"/>
                  </a:cubicBezTo>
                  <a:cubicBezTo>
                    <a:pt x="6" y="3"/>
                    <a:pt x="7" y="3"/>
                    <a:pt x="7" y="3"/>
                  </a:cubicBezTo>
                  <a:close/>
                  <a:moveTo>
                    <a:pt x="1" y="1"/>
                  </a:moveTo>
                  <a:cubicBezTo>
                    <a:pt x="1" y="1"/>
                    <a:pt x="1" y="2"/>
                    <a:pt x="1" y="2"/>
                  </a:cubicBezTo>
                  <a:cubicBezTo>
                    <a:pt x="1" y="2"/>
                    <a:pt x="1" y="2"/>
                    <a:pt x="1" y="1"/>
                  </a:cubicBezTo>
                  <a:cubicBezTo>
                    <a:pt x="1" y="1"/>
                    <a:pt x="1" y="1"/>
                    <a:pt x="1" y="1"/>
                  </a:cubicBezTo>
                  <a:cubicBezTo>
                    <a:pt x="1" y="1"/>
                    <a:pt x="1" y="1"/>
                    <a:pt x="1" y="1"/>
                  </a:cubicBezTo>
                  <a:close/>
                  <a:moveTo>
                    <a:pt x="5" y="3"/>
                  </a:moveTo>
                  <a:cubicBezTo>
                    <a:pt x="5" y="3"/>
                    <a:pt x="5" y="3"/>
                    <a:pt x="5" y="3"/>
                  </a:cubicBezTo>
                  <a:cubicBezTo>
                    <a:pt x="5" y="3"/>
                    <a:pt x="5" y="3"/>
                    <a:pt x="5" y="3"/>
                  </a:cubicBezTo>
                  <a:cubicBezTo>
                    <a:pt x="5" y="3"/>
                    <a:pt x="5" y="3"/>
                    <a:pt x="5" y="3"/>
                  </a:cubicBezTo>
                  <a:cubicBezTo>
                    <a:pt x="5" y="3"/>
                    <a:pt x="5" y="3"/>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5" name="Freeform 109"/>
            <p:cNvSpPr>
              <a:spLocks noEditPoints="1"/>
            </p:cNvSpPr>
            <p:nvPr/>
          </p:nvSpPr>
          <p:spPr bwMode="auto">
            <a:xfrm>
              <a:off x="6499" y="1995"/>
              <a:ext cx="67" cy="53"/>
            </a:xfrm>
            <a:custGeom>
              <a:avLst/>
              <a:gdLst>
                <a:gd name="T0" fmla="*/ 3 w 5"/>
                <a:gd name="T1" fmla="*/ 2 h 3"/>
                <a:gd name="T2" fmla="*/ 3 w 5"/>
                <a:gd name="T3" fmla="*/ 2 h 3"/>
                <a:gd name="T4" fmla="*/ 3 w 5"/>
                <a:gd name="T5" fmla="*/ 2 h 3"/>
                <a:gd name="T6" fmla="*/ 3 w 5"/>
                <a:gd name="T7" fmla="*/ 2 h 3"/>
                <a:gd name="T8" fmla="*/ 2 w 5"/>
                <a:gd name="T9" fmla="*/ 2 h 3"/>
                <a:gd name="T10" fmla="*/ 2 w 5"/>
                <a:gd name="T11" fmla="*/ 1 h 3"/>
                <a:gd name="T12" fmla="*/ 2 w 5"/>
                <a:gd name="T13" fmla="*/ 1 h 3"/>
                <a:gd name="T14" fmla="*/ 1 w 5"/>
                <a:gd name="T15" fmla="*/ 2 h 3"/>
                <a:gd name="T16" fmla="*/ 0 w 5"/>
                <a:gd name="T17" fmla="*/ 1 h 3"/>
                <a:gd name="T18" fmla="*/ 1 w 5"/>
                <a:gd name="T19" fmla="*/ 1 h 3"/>
                <a:gd name="T20" fmla="*/ 2 w 5"/>
                <a:gd name="T21" fmla="*/ 1 h 3"/>
                <a:gd name="T22" fmla="*/ 3 w 5"/>
                <a:gd name="T23" fmla="*/ 1 h 3"/>
                <a:gd name="T24" fmla="*/ 4 w 5"/>
                <a:gd name="T25" fmla="*/ 1 h 3"/>
                <a:gd name="T26" fmla="*/ 4 w 5"/>
                <a:gd name="T27" fmla="*/ 1 h 3"/>
                <a:gd name="T28" fmla="*/ 5 w 5"/>
                <a:gd name="T29" fmla="*/ 1 h 3"/>
                <a:gd name="T30" fmla="*/ 5 w 5"/>
                <a:gd name="T31" fmla="*/ 2 h 3"/>
                <a:gd name="T32" fmla="*/ 5 w 5"/>
                <a:gd name="T33" fmla="*/ 3 h 3"/>
                <a:gd name="T34" fmla="*/ 5 w 5"/>
                <a:gd name="T35" fmla="*/ 2 h 3"/>
                <a:gd name="T36" fmla="*/ 4 w 5"/>
                <a:gd name="T37" fmla="*/ 3 h 3"/>
                <a:gd name="T38" fmla="*/ 2 w 5"/>
                <a:gd name="T39" fmla="*/ 2 h 3"/>
                <a:gd name="T40" fmla="*/ 3 w 5"/>
                <a:gd name="T41" fmla="*/ 2 h 3"/>
                <a:gd name="T42" fmla="*/ 4 w 5"/>
                <a:gd name="T43" fmla="*/ 2 h 3"/>
                <a:gd name="T44" fmla="*/ 4 w 5"/>
                <a:gd name="T45" fmla="*/ 2 h 3"/>
                <a:gd name="T46" fmla="*/ 4 w 5"/>
                <a:gd name="T47" fmla="*/ 2 h 3"/>
                <a:gd name="T48" fmla="*/ 4 w 5"/>
                <a:gd name="T49" fmla="*/ 2 h 3"/>
                <a:gd name="T50" fmla="*/ 4 w 5"/>
                <a:gd name="T5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 h="3">
                  <a:moveTo>
                    <a:pt x="3" y="2"/>
                  </a:moveTo>
                  <a:cubicBezTo>
                    <a:pt x="3" y="2"/>
                    <a:pt x="3" y="2"/>
                    <a:pt x="3" y="2"/>
                  </a:cubicBezTo>
                  <a:cubicBezTo>
                    <a:pt x="3" y="2"/>
                    <a:pt x="3" y="2"/>
                    <a:pt x="3" y="2"/>
                  </a:cubicBezTo>
                  <a:cubicBezTo>
                    <a:pt x="3" y="2"/>
                    <a:pt x="3" y="2"/>
                    <a:pt x="3" y="2"/>
                  </a:cubicBezTo>
                  <a:cubicBezTo>
                    <a:pt x="3" y="2"/>
                    <a:pt x="2" y="2"/>
                    <a:pt x="2" y="2"/>
                  </a:cubicBezTo>
                  <a:cubicBezTo>
                    <a:pt x="2" y="2"/>
                    <a:pt x="2" y="1"/>
                    <a:pt x="2" y="1"/>
                  </a:cubicBezTo>
                  <a:cubicBezTo>
                    <a:pt x="2" y="1"/>
                    <a:pt x="2" y="1"/>
                    <a:pt x="2" y="1"/>
                  </a:cubicBezTo>
                  <a:cubicBezTo>
                    <a:pt x="1" y="2"/>
                    <a:pt x="1" y="2"/>
                    <a:pt x="1" y="2"/>
                  </a:cubicBezTo>
                  <a:cubicBezTo>
                    <a:pt x="0" y="2"/>
                    <a:pt x="0" y="2"/>
                    <a:pt x="0" y="1"/>
                  </a:cubicBezTo>
                  <a:cubicBezTo>
                    <a:pt x="0" y="1"/>
                    <a:pt x="1" y="1"/>
                    <a:pt x="1" y="1"/>
                  </a:cubicBezTo>
                  <a:cubicBezTo>
                    <a:pt x="1" y="1"/>
                    <a:pt x="2" y="1"/>
                    <a:pt x="2" y="1"/>
                  </a:cubicBezTo>
                  <a:cubicBezTo>
                    <a:pt x="2" y="0"/>
                    <a:pt x="3" y="0"/>
                    <a:pt x="3" y="1"/>
                  </a:cubicBezTo>
                  <a:cubicBezTo>
                    <a:pt x="3" y="1"/>
                    <a:pt x="3" y="1"/>
                    <a:pt x="4" y="1"/>
                  </a:cubicBezTo>
                  <a:cubicBezTo>
                    <a:pt x="4" y="1"/>
                    <a:pt x="4" y="1"/>
                    <a:pt x="4" y="1"/>
                  </a:cubicBezTo>
                  <a:cubicBezTo>
                    <a:pt x="4" y="1"/>
                    <a:pt x="5" y="1"/>
                    <a:pt x="5" y="1"/>
                  </a:cubicBezTo>
                  <a:cubicBezTo>
                    <a:pt x="5" y="1"/>
                    <a:pt x="5" y="2"/>
                    <a:pt x="5" y="2"/>
                  </a:cubicBezTo>
                  <a:cubicBezTo>
                    <a:pt x="5" y="2"/>
                    <a:pt x="5" y="2"/>
                    <a:pt x="5" y="3"/>
                  </a:cubicBezTo>
                  <a:cubicBezTo>
                    <a:pt x="5" y="2"/>
                    <a:pt x="5" y="2"/>
                    <a:pt x="5" y="2"/>
                  </a:cubicBezTo>
                  <a:cubicBezTo>
                    <a:pt x="5" y="3"/>
                    <a:pt x="4" y="2"/>
                    <a:pt x="4" y="3"/>
                  </a:cubicBezTo>
                  <a:cubicBezTo>
                    <a:pt x="3" y="3"/>
                    <a:pt x="3" y="2"/>
                    <a:pt x="2" y="2"/>
                  </a:cubicBezTo>
                  <a:cubicBezTo>
                    <a:pt x="3" y="2"/>
                    <a:pt x="3" y="2"/>
                    <a:pt x="3" y="2"/>
                  </a:cubicBezTo>
                  <a:close/>
                  <a:moveTo>
                    <a:pt x="4" y="2"/>
                  </a:moveTo>
                  <a:cubicBezTo>
                    <a:pt x="4" y="2"/>
                    <a:pt x="4" y="2"/>
                    <a:pt x="4" y="2"/>
                  </a:cubicBezTo>
                  <a:cubicBezTo>
                    <a:pt x="4" y="2"/>
                    <a:pt x="4" y="2"/>
                    <a:pt x="4" y="2"/>
                  </a:cubicBezTo>
                  <a:cubicBezTo>
                    <a:pt x="4" y="2"/>
                    <a:pt x="4" y="2"/>
                    <a:pt x="4" y="2"/>
                  </a:cubicBezTo>
                  <a:cubicBezTo>
                    <a:pt x="4" y="2"/>
                    <a:pt x="4"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6" name="Freeform 110"/>
            <p:cNvSpPr/>
            <p:nvPr/>
          </p:nvSpPr>
          <p:spPr bwMode="auto">
            <a:xfrm>
              <a:off x="6512" y="2066"/>
              <a:ext cx="27" cy="36"/>
            </a:xfrm>
            <a:custGeom>
              <a:avLst/>
              <a:gdLst>
                <a:gd name="T0" fmla="*/ 2 w 2"/>
                <a:gd name="T1" fmla="*/ 2 h 2"/>
                <a:gd name="T2" fmla="*/ 2 w 2"/>
                <a:gd name="T3" fmla="*/ 1 h 2"/>
                <a:gd name="T4" fmla="*/ 2 w 2"/>
                <a:gd name="T5" fmla="*/ 0 h 2"/>
                <a:gd name="T6" fmla="*/ 1 w 2"/>
                <a:gd name="T7" fmla="*/ 0 h 2"/>
                <a:gd name="T8" fmla="*/ 1 w 2"/>
                <a:gd name="T9" fmla="*/ 0 h 2"/>
                <a:gd name="T10" fmla="*/ 1 w 2"/>
                <a:gd name="T11" fmla="*/ 1 h 2"/>
                <a:gd name="T12" fmla="*/ 0 w 2"/>
                <a:gd name="T13" fmla="*/ 2 h 2"/>
                <a:gd name="T14" fmla="*/ 1 w 2"/>
                <a:gd name="T15" fmla="*/ 2 h 2"/>
                <a:gd name="T16" fmla="*/ 2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2"/>
                  </a:moveTo>
                  <a:cubicBezTo>
                    <a:pt x="2" y="2"/>
                    <a:pt x="2" y="2"/>
                    <a:pt x="2" y="1"/>
                  </a:cubicBezTo>
                  <a:cubicBezTo>
                    <a:pt x="2" y="1"/>
                    <a:pt x="2" y="0"/>
                    <a:pt x="2" y="0"/>
                  </a:cubicBezTo>
                  <a:cubicBezTo>
                    <a:pt x="2" y="0"/>
                    <a:pt x="2" y="0"/>
                    <a:pt x="1" y="0"/>
                  </a:cubicBezTo>
                  <a:cubicBezTo>
                    <a:pt x="1" y="0"/>
                    <a:pt x="1" y="0"/>
                    <a:pt x="1" y="0"/>
                  </a:cubicBezTo>
                  <a:cubicBezTo>
                    <a:pt x="1" y="0"/>
                    <a:pt x="1" y="1"/>
                    <a:pt x="1" y="1"/>
                  </a:cubicBezTo>
                  <a:cubicBezTo>
                    <a:pt x="0" y="1"/>
                    <a:pt x="0" y="1"/>
                    <a:pt x="0" y="2"/>
                  </a:cubicBezTo>
                  <a:cubicBezTo>
                    <a:pt x="0" y="2"/>
                    <a:pt x="1" y="2"/>
                    <a:pt x="1" y="2"/>
                  </a:cubicBezTo>
                  <a:cubicBezTo>
                    <a:pt x="1" y="2"/>
                    <a:pt x="1"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7" name="Freeform 111"/>
            <p:cNvSpPr/>
            <p:nvPr/>
          </p:nvSpPr>
          <p:spPr bwMode="auto">
            <a:xfrm>
              <a:off x="6296" y="1995"/>
              <a:ext cx="41" cy="53"/>
            </a:xfrm>
            <a:custGeom>
              <a:avLst/>
              <a:gdLst>
                <a:gd name="T0" fmla="*/ 3 w 3"/>
                <a:gd name="T1" fmla="*/ 0 h 3"/>
                <a:gd name="T2" fmla="*/ 2 w 3"/>
                <a:gd name="T3" fmla="*/ 1 h 3"/>
                <a:gd name="T4" fmla="*/ 1 w 3"/>
                <a:gd name="T5" fmla="*/ 1 h 3"/>
                <a:gd name="T6" fmla="*/ 1 w 3"/>
                <a:gd name="T7" fmla="*/ 1 h 3"/>
                <a:gd name="T8" fmla="*/ 0 w 3"/>
                <a:gd name="T9" fmla="*/ 1 h 3"/>
                <a:gd name="T10" fmla="*/ 1 w 3"/>
                <a:gd name="T11" fmla="*/ 0 h 3"/>
                <a:gd name="T12" fmla="*/ 0 w 3"/>
                <a:gd name="T13" fmla="*/ 0 h 3"/>
                <a:gd name="T14" fmla="*/ 0 w 3"/>
                <a:gd name="T15" fmla="*/ 1 h 3"/>
                <a:gd name="T16" fmla="*/ 1 w 3"/>
                <a:gd name="T17" fmla="*/ 3 h 3"/>
                <a:gd name="T18" fmla="*/ 1 w 3"/>
                <a:gd name="T19" fmla="*/ 3 h 3"/>
                <a:gd name="T20" fmla="*/ 1 w 3"/>
                <a:gd name="T21" fmla="*/ 3 h 3"/>
                <a:gd name="T22" fmla="*/ 1 w 3"/>
                <a:gd name="T23" fmla="*/ 2 h 3"/>
                <a:gd name="T24" fmla="*/ 1 w 3"/>
                <a:gd name="T25" fmla="*/ 2 h 3"/>
                <a:gd name="T26" fmla="*/ 3 w 3"/>
                <a:gd name="T27" fmla="*/ 1 h 3"/>
                <a:gd name="T28" fmla="*/ 3 w 3"/>
                <a:gd name="T2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3">
                  <a:moveTo>
                    <a:pt x="3" y="0"/>
                  </a:moveTo>
                  <a:cubicBezTo>
                    <a:pt x="3" y="0"/>
                    <a:pt x="2" y="0"/>
                    <a:pt x="2" y="1"/>
                  </a:cubicBezTo>
                  <a:cubicBezTo>
                    <a:pt x="2" y="1"/>
                    <a:pt x="1" y="1"/>
                    <a:pt x="1" y="1"/>
                  </a:cubicBezTo>
                  <a:cubicBezTo>
                    <a:pt x="1" y="1"/>
                    <a:pt x="1" y="1"/>
                    <a:pt x="1" y="1"/>
                  </a:cubicBezTo>
                  <a:cubicBezTo>
                    <a:pt x="1" y="1"/>
                    <a:pt x="0" y="1"/>
                    <a:pt x="0" y="1"/>
                  </a:cubicBezTo>
                  <a:cubicBezTo>
                    <a:pt x="0" y="1"/>
                    <a:pt x="0" y="1"/>
                    <a:pt x="1" y="0"/>
                  </a:cubicBezTo>
                  <a:cubicBezTo>
                    <a:pt x="0" y="0"/>
                    <a:pt x="0" y="0"/>
                    <a:pt x="0" y="0"/>
                  </a:cubicBezTo>
                  <a:cubicBezTo>
                    <a:pt x="0" y="0"/>
                    <a:pt x="0" y="0"/>
                    <a:pt x="0" y="1"/>
                  </a:cubicBezTo>
                  <a:cubicBezTo>
                    <a:pt x="0" y="1"/>
                    <a:pt x="0" y="2"/>
                    <a:pt x="1" y="3"/>
                  </a:cubicBezTo>
                  <a:cubicBezTo>
                    <a:pt x="1" y="3"/>
                    <a:pt x="1" y="3"/>
                    <a:pt x="1" y="3"/>
                  </a:cubicBezTo>
                  <a:cubicBezTo>
                    <a:pt x="1" y="3"/>
                    <a:pt x="1" y="3"/>
                    <a:pt x="1" y="3"/>
                  </a:cubicBezTo>
                  <a:cubicBezTo>
                    <a:pt x="1" y="2"/>
                    <a:pt x="1" y="2"/>
                    <a:pt x="1" y="2"/>
                  </a:cubicBezTo>
                  <a:cubicBezTo>
                    <a:pt x="1" y="2"/>
                    <a:pt x="1" y="2"/>
                    <a:pt x="1" y="2"/>
                  </a:cubicBezTo>
                  <a:cubicBezTo>
                    <a:pt x="2" y="2"/>
                    <a:pt x="2" y="1"/>
                    <a:pt x="3" y="1"/>
                  </a:cubicBezTo>
                  <a:cubicBezTo>
                    <a:pt x="3" y="1"/>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8" name="Freeform 112"/>
            <p:cNvSpPr/>
            <p:nvPr/>
          </p:nvSpPr>
          <p:spPr bwMode="auto">
            <a:xfrm>
              <a:off x="4463" y="1995"/>
              <a:ext cx="27" cy="36"/>
            </a:xfrm>
            <a:custGeom>
              <a:avLst/>
              <a:gdLst>
                <a:gd name="T0" fmla="*/ 2 w 2"/>
                <a:gd name="T1" fmla="*/ 2 h 2"/>
                <a:gd name="T2" fmla="*/ 1 w 2"/>
                <a:gd name="T3" fmla="*/ 1 h 2"/>
                <a:gd name="T4" fmla="*/ 2 w 2"/>
                <a:gd name="T5" fmla="*/ 0 h 2"/>
                <a:gd name="T6" fmla="*/ 1 w 2"/>
                <a:gd name="T7" fmla="*/ 0 h 2"/>
                <a:gd name="T8" fmla="*/ 1 w 2"/>
                <a:gd name="T9" fmla="*/ 0 h 2"/>
                <a:gd name="T10" fmla="*/ 0 w 2"/>
                <a:gd name="T11" fmla="*/ 1 h 2"/>
                <a:gd name="T12" fmla="*/ 0 w 2"/>
                <a:gd name="T13" fmla="*/ 2 h 2"/>
                <a:gd name="T14" fmla="*/ 1 w 2"/>
                <a:gd name="T15" fmla="*/ 2 h 2"/>
                <a:gd name="T16" fmla="*/ 1 w 2"/>
                <a:gd name="T17" fmla="*/ 2 h 2"/>
                <a:gd name="T18" fmla="*/ 2 w 2"/>
                <a:gd name="T19" fmla="*/ 2 h 2"/>
                <a:gd name="T20" fmla="*/ 2 w 2"/>
                <a:gd name="T21" fmla="*/ 1 h 2"/>
                <a:gd name="T22" fmla="*/ 2 w 2"/>
                <a:gd name="T23"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 h="2">
                  <a:moveTo>
                    <a:pt x="2" y="2"/>
                  </a:moveTo>
                  <a:cubicBezTo>
                    <a:pt x="1" y="1"/>
                    <a:pt x="1" y="1"/>
                    <a:pt x="1" y="1"/>
                  </a:cubicBezTo>
                  <a:cubicBezTo>
                    <a:pt x="2" y="1"/>
                    <a:pt x="2" y="0"/>
                    <a:pt x="2" y="0"/>
                  </a:cubicBezTo>
                  <a:cubicBezTo>
                    <a:pt x="2" y="0"/>
                    <a:pt x="2" y="0"/>
                    <a:pt x="1" y="0"/>
                  </a:cubicBezTo>
                  <a:cubicBezTo>
                    <a:pt x="1" y="0"/>
                    <a:pt x="1" y="0"/>
                    <a:pt x="1" y="0"/>
                  </a:cubicBezTo>
                  <a:cubicBezTo>
                    <a:pt x="1" y="1"/>
                    <a:pt x="1" y="1"/>
                    <a:pt x="0" y="1"/>
                  </a:cubicBezTo>
                  <a:cubicBezTo>
                    <a:pt x="0" y="1"/>
                    <a:pt x="0" y="2"/>
                    <a:pt x="0" y="2"/>
                  </a:cubicBezTo>
                  <a:cubicBezTo>
                    <a:pt x="0" y="2"/>
                    <a:pt x="1" y="2"/>
                    <a:pt x="1" y="2"/>
                  </a:cubicBezTo>
                  <a:cubicBezTo>
                    <a:pt x="1" y="2"/>
                    <a:pt x="1" y="2"/>
                    <a:pt x="1" y="2"/>
                  </a:cubicBezTo>
                  <a:cubicBezTo>
                    <a:pt x="1" y="2"/>
                    <a:pt x="2" y="2"/>
                    <a:pt x="2" y="2"/>
                  </a:cubicBezTo>
                  <a:cubicBezTo>
                    <a:pt x="2" y="2"/>
                    <a:pt x="2" y="2"/>
                    <a:pt x="2" y="1"/>
                  </a:cubicBez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9" name="Freeform 113"/>
            <p:cNvSpPr/>
            <p:nvPr/>
          </p:nvSpPr>
          <p:spPr bwMode="auto">
            <a:xfrm>
              <a:off x="6458" y="2031"/>
              <a:ext cx="27" cy="35"/>
            </a:xfrm>
            <a:custGeom>
              <a:avLst/>
              <a:gdLst>
                <a:gd name="T0" fmla="*/ 0 w 2"/>
                <a:gd name="T1" fmla="*/ 1 h 2"/>
                <a:gd name="T2" fmla="*/ 1 w 2"/>
                <a:gd name="T3" fmla="*/ 1 h 2"/>
                <a:gd name="T4" fmla="*/ 2 w 2"/>
                <a:gd name="T5" fmla="*/ 1 h 2"/>
                <a:gd name="T6" fmla="*/ 2 w 2"/>
                <a:gd name="T7" fmla="*/ 1 h 2"/>
                <a:gd name="T8" fmla="*/ 2 w 2"/>
                <a:gd name="T9" fmla="*/ 1 h 2"/>
                <a:gd name="T10" fmla="*/ 1 w 2"/>
                <a:gd name="T11" fmla="*/ 1 h 2"/>
                <a:gd name="T12" fmla="*/ 1 w 2"/>
                <a:gd name="T13" fmla="*/ 0 h 2"/>
                <a:gd name="T14" fmla="*/ 1 w 2"/>
                <a:gd name="T15" fmla="*/ 0 h 2"/>
                <a:gd name="T16" fmla="*/ 1 w 2"/>
                <a:gd name="T17" fmla="*/ 0 h 2"/>
                <a:gd name="T18" fmla="*/ 0 w 2"/>
                <a:gd name="T19" fmla="*/ 0 h 2"/>
                <a:gd name="T20" fmla="*/ 0 w 2"/>
                <a:gd name="T21" fmla="*/ 0 h 2"/>
                <a:gd name="T22" fmla="*/ 0 w 2"/>
                <a:gd name="T23" fmla="*/ 0 h 2"/>
                <a:gd name="T24" fmla="*/ 1 w 2"/>
                <a:gd name="T25" fmla="*/ 1 h 2"/>
                <a:gd name="T26" fmla="*/ 0 w 2"/>
                <a:gd name="T2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2">
                  <a:moveTo>
                    <a:pt x="0" y="1"/>
                  </a:moveTo>
                  <a:cubicBezTo>
                    <a:pt x="1" y="1"/>
                    <a:pt x="1" y="1"/>
                    <a:pt x="1" y="1"/>
                  </a:cubicBezTo>
                  <a:cubicBezTo>
                    <a:pt x="1" y="1"/>
                    <a:pt x="2" y="1"/>
                    <a:pt x="2" y="1"/>
                  </a:cubicBezTo>
                  <a:cubicBezTo>
                    <a:pt x="2" y="2"/>
                    <a:pt x="2" y="1"/>
                    <a:pt x="2" y="1"/>
                  </a:cubicBezTo>
                  <a:cubicBezTo>
                    <a:pt x="2" y="1"/>
                    <a:pt x="2" y="1"/>
                    <a:pt x="2" y="1"/>
                  </a:cubicBezTo>
                  <a:cubicBezTo>
                    <a:pt x="2" y="1"/>
                    <a:pt x="1" y="1"/>
                    <a:pt x="1" y="1"/>
                  </a:cubicBezTo>
                  <a:cubicBezTo>
                    <a:pt x="1" y="1"/>
                    <a:pt x="1" y="1"/>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1"/>
                    <a:pt x="0" y="1"/>
                    <a:pt x="1" y="1"/>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0" name="Freeform 114"/>
            <p:cNvSpPr/>
            <p:nvPr/>
          </p:nvSpPr>
          <p:spPr bwMode="auto">
            <a:xfrm>
              <a:off x="5852" y="2066"/>
              <a:ext cx="27" cy="36"/>
            </a:xfrm>
            <a:custGeom>
              <a:avLst/>
              <a:gdLst>
                <a:gd name="T0" fmla="*/ 0 w 2"/>
                <a:gd name="T1" fmla="*/ 0 h 2"/>
                <a:gd name="T2" fmla="*/ 1 w 2"/>
                <a:gd name="T3" fmla="*/ 1 h 2"/>
                <a:gd name="T4" fmla="*/ 1 w 2"/>
                <a:gd name="T5" fmla="*/ 1 h 2"/>
                <a:gd name="T6" fmla="*/ 1 w 2"/>
                <a:gd name="T7" fmla="*/ 2 h 2"/>
                <a:gd name="T8" fmla="*/ 2 w 2"/>
                <a:gd name="T9" fmla="*/ 2 h 2"/>
                <a:gd name="T10" fmla="*/ 2 w 2"/>
                <a:gd name="T11" fmla="*/ 2 h 2"/>
                <a:gd name="T12" fmla="*/ 2 w 2"/>
                <a:gd name="T13" fmla="*/ 2 h 2"/>
                <a:gd name="T14" fmla="*/ 1 w 2"/>
                <a:gd name="T15" fmla="*/ 1 h 2"/>
                <a:gd name="T16" fmla="*/ 0 w 2"/>
                <a:gd name="T17" fmla="*/ 0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cubicBezTo>
                    <a:pt x="0" y="1"/>
                    <a:pt x="0" y="1"/>
                    <a:pt x="1" y="1"/>
                  </a:cubicBezTo>
                  <a:cubicBezTo>
                    <a:pt x="1" y="1"/>
                    <a:pt x="1" y="1"/>
                    <a:pt x="1" y="1"/>
                  </a:cubicBezTo>
                  <a:cubicBezTo>
                    <a:pt x="1" y="2"/>
                    <a:pt x="1" y="2"/>
                    <a:pt x="1" y="2"/>
                  </a:cubicBezTo>
                  <a:cubicBezTo>
                    <a:pt x="1" y="2"/>
                    <a:pt x="1" y="2"/>
                    <a:pt x="2" y="2"/>
                  </a:cubicBezTo>
                  <a:cubicBezTo>
                    <a:pt x="2" y="2"/>
                    <a:pt x="2" y="2"/>
                    <a:pt x="2" y="2"/>
                  </a:cubicBezTo>
                  <a:cubicBezTo>
                    <a:pt x="2" y="2"/>
                    <a:pt x="2" y="2"/>
                    <a:pt x="2" y="2"/>
                  </a:cubicBezTo>
                  <a:cubicBezTo>
                    <a:pt x="2" y="1"/>
                    <a:pt x="1" y="1"/>
                    <a:pt x="1" y="1"/>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1" name="Freeform 115"/>
            <p:cNvSpPr/>
            <p:nvPr/>
          </p:nvSpPr>
          <p:spPr bwMode="auto">
            <a:xfrm>
              <a:off x="4692" y="1995"/>
              <a:ext cx="41" cy="18"/>
            </a:xfrm>
            <a:custGeom>
              <a:avLst/>
              <a:gdLst>
                <a:gd name="T0" fmla="*/ 0 w 3"/>
                <a:gd name="T1" fmla="*/ 1 h 1"/>
                <a:gd name="T2" fmla="*/ 0 w 3"/>
                <a:gd name="T3" fmla="*/ 1 h 1"/>
                <a:gd name="T4" fmla="*/ 1 w 3"/>
                <a:gd name="T5" fmla="*/ 1 h 1"/>
                <a:gd name="T6" fmla="*/ 2 w 3"/>
                <a:gd name="T7" fmla="*/ 1 h 1"/>
                <a:gd name="T8" fmla="*/ 2 w 3"/>
                <a:gd name="T9" fmla="*/ 1 h 1"/>
                <a:gd name="T10" fmla="*/ 2 w 3"/>
                <a:gd name="T11" fmla="*/ 1 h 1"/>
                <a:gd name="T12" fmla="*/ 2 w 3"/>
                <a:gd name="T13" fmla="*/ 0 h 1"/>
                <a:gd name="T14" fmla="*/ 1 w 3"/>
                <a:gd name="T15" fmla="*/ 0 h 1"/>
                <a:gd name="T16" fmla="*/ 0 w 3"/>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0" y="1"/>
                  </a:moveTo>
                  <a:cubicBezTo>
                    <a:pt x="0" y="1"/>
                    <a:pt x="0" y="1"/>
                    <a:pt x="0" y="1"/>
                  </a:cubicBezTo>
                  <a:cubicBezTo>
                    <a:pt x="1" y="1"/>
                    <a:pt x="1" y="1"/>
                    <a:pt x="1" y="1"/>
                  </a:cubicBezTo>
                  <a:cubicBezTo>
                    <a:pt x="1" y="1"/>
                    <a:pt x="1" y="1"/>
                    <a:pt x="2" y="1"/>
                  </a:cubicBezTo>
                  <a:cubicBezTo>
                    <a:pt x="2" y="1"/>
                    <a:pt x="2" y="1"/>
                    <a:pt x="2" y="1"/>
                  </a:cubicBezTo>
                  <a:cubicBezTo>
                    <a:pt x="2" y="1"/>
                    <a:pt x="2" y="1"/>
                    <a:pt x="2" y="1"/>
                  </a:cubicBezTo>
                  <a:cubicBezTo>
                    <a:pt x="3" y="0"/>
                    <a:pt x="2" y="0"/>
                    <a:pt x="2" y="0"/>
                  </a:cubicBezTo>
                  <a:cubicBezTo>
                    <a:pt x="2" y="0"/>
                    <a:pt x="1" y="0"/>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2" name="Freeform 116"/>
            <p:cNvSpPr/>
            <p:nvPr/>
          </p:nvSpPr>
          <p:spPr bwMode="auto">
            <a:xfrm>
              <a:off x="6337" y="2084"/>
              <a:ext cx="27" cy="18"/>
            </a:xfrm>
            <a:custGeom>
              <a:avLst/>
              <a:gdLst>
                <a:gd name="T0" fmla="*/ 2 w 2"/>
                <a:gd name="T1" fmla="*/ 1 h 1"/>
                <a:gd name="T2" fmla="*/ 2 w 2"/>
                <a:gd name="T3" fmla="*/ 0 h 1"/>
                <a:gd name="T4" fmla="*/ 1 w 2"/>
                <a:gd name="T5" fmla="*/ 1 h 1"/>
                <a:gd name="T6" fmla="*/ 0 w 2"/>
                <a:gd name="T7" fmla="*/ 1 h 1"/>
                <a:gd name="T8" fmla="*/ 1 w 2"/>
                <a:gd name="T9" fmla="*/ 1 h 1"/>
                <a:gd name="T10" fmla="*/ 2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2" y="1"/>
                  </a:moveTo>
                  <a:cubicBezTo>
                    <a:pt x="2" y="1"/>
                    <a:pt x="2" y="1"/>
                    <a:pt x="2" y="0"/>
                  </a:cubicBezTo>
                  <a:cubicBezTo>
                    <a:pt x="1" y="0"/>
                    <a:pt x="1" y="0"/>
                    <a:pt x="1" y="1"/>
                  </a:cubicBezTo>
                  <a:cubicBezTo>
                    <a:pt x="0" y="1"/>
                    <a:pt x="0" y="1"/>
                    <a:pt x="0" y="1"/>
                  </a:cubicBezTo>
                  <a:cubicBezTo>
                    <a:pt x="0" y="1"/>
                    <a:pt x="1" y="1"/>
                    <a:pt x="1"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3" name="Freeform 117"/>
            <p:cNvSpPr/>
            <p:nvPr/>
          </p:nvSpPr>
          <p:spPr bwMode="auto">
            <a:xfrm>
              <a:off x="6552" y="2084"/>
              <a:ext cx="14" cy="36"/>
            </a:xfrm>
            <a:custGeom>
              <a:avLst/>
              <a:gdLst>
                <a:gd name="T0" fmla="*/ 0 w 1"/>
                <a:gd name="T1" fmla="*/ 0 h 2"/>
                <a:gd name="T2" fmla="*/ 0 w 1"/>
                <a:gd name="T3" fmla="*/ 0 h 2"/>
                <a:gd name="T4" fmla="*/ 0 w 1"/>
                <a:gd name="T5" fmla="*/ 1 h 2"/>
                <a:gd name="T6" fmla="*/ 0 w 1"/>
                <a:gd name="T7" fmla="*/ 2 h 2"/>
                <a:gd name="T8" fmla="*/ 1 w 1"/>
                <a:gd name="T9" fmla="*/ 2 h 2"/>
                <a:gd name="T10" fmla="*/ 0 w 1"/>
                <a:gd name="T11" fmla="*/ 0 h 2"/>
                <a:gd name="T12" fmla="*/ 0 w 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0"/>
                  </a:moveTo>
                  <a:cubicBezTo>
                    <a:pt x="0" y="0"/>
                    <a:pt x="0" y="0"/>
                    <a:pt x="0" y="0"/>
                  </a:cubicBezTo>
                  <a:cubicBezTo>
                    <a:pt x="0" y="1"/>
                    <a:pt x="0" y="1"/>
                    <a:pt x="0" y="1"/>
                  </a:cubicBezTo>
                  <a:cubicBezTo>
                    <a:pt x="0" y="2"/>
                    <a:pt x="0" y="2"/>
                    <a:pt x="0" y="2"/>
                  </a:cubicBezTo>
                  <a:cubicBezTo>
                    <a:pt x="1" y="2"/>
                    <a:pt x="1" y="2"/>
                    <a:pt x="1" y="2"/>
                  </a:cubicBezTo>
                  <a:cubicBezTo>
                    <a:pt x="1" y="1"/>
                    <a:pt x="1"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4" name="Freeform 118"/>
            <p:cNvSpPr/>
            <p:nvPr/>
          </p:nvSpPr>
          <p:spPr bwMode="auto">
            <a:xfrm>
              <a:off x="4881" y="1995"/>
              <a:ext cx="14" cy="18"/>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1 h 1"/>
                <a:gd name="T14" fmla="*/ 1 w 1"/>
                <a:gd name="T15" fmla="*/ 1 h 1"/>
                <a:gd name="T16" fmla="*/ 0 w 1"/>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1">
                  <a:moveTo>
                    <a:pt x="0" y="0"/>
                  </a:moveTo>
                  <a:cubicBezTo>
                    <a:pt x="0" y="0"/>
                    <a:pt x="0" y="0"/>
                    <a:pt x="0" y="0"/>
                  </a:cubicBezTo>
                  <a:cubicBezTo>
                    <a:pt x="0" y="0"/>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5" name="Freeform 119"/>
            <p:cNvSpPr/>
            <p:nvPr/>
          </p:nvSpPr>
          <p:spPr bwMode="auto">
            <a:xfrm>
              <a:off x="6242" y="2066"/>
              <a:ext cx="14" cy="18"/>
            </a:xfrm>
            <a:custGeom>
              <a:avLst/>
              <a:gdLst>
                <a:gd name="T0" fmla="*/ 1 w 1"/>
                <a:gd name="T1" fmla="*/ 0 h 1"/>
                <a:gd name="T2" fmla="*/ 0 w 1"/>
                <a:gd name="T3" fmla="*/ 1 h 1"/>
                <a:gd name="T4" fmla="*/ 0 w 1"/>
                <a:gd name="T5" fmla="*/ 1 h 1"/>
                <a:gd name="T6" fmla="*/ 1 w 1"/>
                <a:gd name="T7" fmla="*/ 1 h 1"/>
                <a:gd name="T8" fmla="*/ 1 w 1"/>
                <a:gd name="T9" fmla="*/ 1 h 1"/>
                <a:gd name="T10" fmla="*/ 1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1" y="0"/>
                  </a:moveTo>
                  <a:cubicBezTo>
                    <a:pt x="1" y="0"/>
                    <a:pt x="1" y="0"/>
                    <a:pt x="0" y="1"/>
                  </a:cubicBezTo>
                  <a:cubicBezTo>
                    <a:pt x="0" y="1"/>
                    <a:pt x="0" y="1"/>
                    <a:pt x="0" y="1"/>
                  </a:cubicBezTo>
                  <a:cubicBezTo>
                    <a:pt x="1" y="1"/>
                    <a:pt x="1" y="1"/>
                    <a:pt x="1" y="1"/>
                  </a:cubicBezTo>
                  <a:cubicBezTo>
                    <a:pt x="1" y="1"/>
                    <a:pt x="1"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6" name="Freeform 120"/>
            <p:cNvSpPr/>
            <p:nvPr/>
          </p:nvSpPr>
          <p:spPr bwMode="auto">
            <a:xfrm>
              <a:off x="4733" y="2084"/>
              <a:ext cx="13" cy="18"/>
            </a:xfrm>
            <a:custGeom>
              <a:avLst/>
              <a:gdLst>
                <a:gd name="T0" fmla="*/ 0 w 1"/>
                <a:gd name="T1" fmla="*/ 1 h 1"/>
                <a:gd name="T2" fmla="*/ 1 w 1"/>
                <a:gd name="T3" fmla="*/ 1 h 1"/>
                <a:gd name="T4" fmla="*/ 1 w 1"/>
                <a:gd name="T5" fmla="*/ 1 h 1"/>
                <a:gd name="T6" fmla="*/ 1 w 1"/>
                <a:gd name="T7" fmla="*/ 0 h 1"/>
                <a:gd name="T8" fmla="*/ 1 w 1"/>
                <a:gd name="T9" fmla="*/ 0 h 1"/>
                <a:gd name="T10" fmla="*/ 0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1" y="1"/>
                    <a:pt x="1" y="1"/>
                  </a:cubicBezTo>
                  <a:cubicBezTo>
                    <a:pt x="1" y="1"/>
                    <a:pt x="1" y="1"/>
                    <a:pt x="1" y="1"/>
                  </a:cubicBezTo>
                  <a:cubicBezTo>
                    <a:pt x="1" y="1"/>
                    <a:pt x="1" y="1"/>
                    <a:pt x="1" y="0"/>
                  </a:cubicBezTo>
                  <a:cubicBezTo>
                    <a:pt x="1" y="0"/>
                    <a:pt x="1" y="0"/>
                    <a:pt x="1" y="0"/>
                  </a:cubicBezTo>
                  <a:cubicBezTo>
                    <a:pt x="1" y="0"/>
                    <a:pt x="1"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7" name="Freeform 121"/>
            <p:cNvSpPr/>
            <p:nvPr/>
          </p:nvSpPr>
          <p:spPr bwMode="auto">
            <a:xfrm>
              <a:off x="6040" y="2084"/>
              <a:ext cx="14" cy="18"/>
            </a:xfrm>
            <a:custGeom>
              <a:avLst/>
              <a:gdLst>
                <a:gd name="T0" fmla="*/ 1 w 1"/>
                <a:gd name="T1" fmla="*/ 0 h 1"/>
                <a:gd name="T2" fmla="*/ 0 w 1"/>
                <a:gd name="T3" fmla="*/ 0 h 1"/>
                <a:gd name="T4" fmla="*/ 0 w 1"/>
                <a:gd name="T5" fmla="*/ 0 h 1"/>
                <a:gd name="T6" fmla="*/ 0 w 1"/>
                <a:gd name="T7" fmla="*/ 1 h 1"/>
                <a:gd name="T8" fmla="*/ 0 w 1"/>
                <a:gd name="T9" fmla="*/ 1 h 1"/>
                <a:gd name="T10" fmla="*/ 0 w 1"/>
                <a:gd name="T11" fmla="*/ 1 h 1"/>
                <a:gd name="T12" fmla="*/ 1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1" y="0"/>
                  </a:moveTo>
                  <a:cubicBezTo>
                    <a:pt x="1" y="0"/>
                    <a:pt x="1" y="0"/>
                    <a:pt x="0" y="0"/>
                  </a:cubicBezTo>
                  <a:cubicBezTo>
                    <a:pt x="0" y="0"/>
                    <a:pt x="0" y="0"/>
                    <a:pt x="0" y="0"/>
                  </a:cubicBezTo>
                  <a:cubicBezTo>
                    <a:pt x="0" y="1"/>
                    <a:pt x="0" y="1"/>
                    <a:pt x="0" y="1"/>
                  </a:cubicBezTo>
                  <a:cubicBezTo>
                    <a:pt x="0" y="1"/>
                    <a:pt x="0"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8" name="Freeform 122"/>
            <p:cNvSpPr/>
            <p:nvPr/>
          </p:nvSpPr>
          <p:spPr bwMode="auto">
            <a:xfrm>
              <a:off x="5083" y="1995"/>
              <a:ext cx="14" cy="18"/>
            </a:xfrm>
            <a:custGeom>
              <a:avLst/>
              <a:gdLst>
                <a:gd name="T0" fmla="*/ 0 w 1"/>
                <a:gd name="T1" fmla="*/ 0 h 1"/>
                <a:gd name="T2" fmla="*/ 0 w 1"/>
                <a:gd name="T3" fmla="*/ 1 h 1"/>
                <a:gd name="T4" fmla="*/ 0 w 1"/>
                <a:gd name="T5" fmla="*/ 1 h 1"/>
                <a:gd name="T6" fmla="*/ 0 w 1"/>
                <a:gd name="T7" fmla="*/ 1 h 1"/>
                <a:gd name="T8" fmla="*/ 1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cubicBezTo>
                    <a:pt x="0" y="0"/>
                    <a:pt x="0" y="0"/>
                    <a:pt x="0" y="1"/>
                  </a:cubicBezTo>
                  <a:cubicBezTo>
                    <a:pt x="0" y="1"/>
                    <a:pt x="0" y="1"/>
                    <a:pt x="0" y="1"/>
                  </a:cubicBezTo>
                  <a:cubicBezTo>
                    <a:pt x="0" y="1"/>
                    <a:pt x="0" y="1"/>
                    <a:pt x="0" y="1"/>
                  </a:cubicBezTo>
                  <a:cubicBezTo>
                    <a:pt x="0" y="1"/>
                    <a:pt x="0" y="1"/>
                    <a:pt x="1" y="1"/>
                  </a:cubicBezTo>
                  <a:cubicBezTo>
                    <a:pt x="1" y="1"/>
                    <a:pt x="1" y="1"/>
                    <a:pt x="1"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9" name="Freeform 123"/>
            <p:cNvSpPr/>
            <p:nvPr/>
          </p:nvSpPr>
          <p:spPr bwMode="auto">
            <a:xfrm>
              <a:off x="6458" y="2084"/>
              <a:ext cx="14" cy="18"/>
            </a:xfrm>
            <a:custGeom>
              <a:avLst/>
              <a:gdLst>
                <a:gd name="T0" fmla="*/ 0 w 1"/>
                <a:gd name="T1" fmla="*/ 1 h 1"/>
                <a:gd name="T2" fmla="*/ 1 w 1"/>
                <a:gd name="T3" fmla="*/ 1 h 1"/>
                <a:gd name="T4" fmla="*/ 1 w 1"/>
                <a:gd name="T5" fmla="*/ 1 h 1"/>
                <a:gd name="T6" fmla="*/ 1 w 1"/>
                <a:gd name="T7" fmla="*/ 1 h 1"/>
                <a:gd name="T8" fmla="*/ 0 w 1"/>
                <a:gd name="T9" fmla="*/ 0 h 1"/>
                <a:gd name="T10" fmla="*/ 0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1" y="1"/>
                    <a:pt x="1" y="1"/>
                    <a:pt x="1" y="1"/>
                  </a:cubicBezTo>
                  <a:cubicBezTo>
                    <a:pt x="1" y="1"/>
                    <a:pt x="1" y="1"/>
                    <a:pt x="1" y="1"/>
                  </a:cubicBezTo>
                  <a:cubicBezTo>
                    <a:pt x="1" y="1"/>
                    <a:pt x="1" y="1"/>
                    <a:pt x="1" y="1"/>
                  </a:cubicBezTo>
                  <a:cubicBezTo>
                    <a:pt x="1" y="0"/>
                    <a:pt x="0" y="0"/>
                    <a:pt x="0" y="0"/>
                  </a:cubicBezTo>
                  <a:cubicBezTo>
                    <a:pt x="0" y="1"/>
                    <a:pt x="0" y="1"/>
                    <a:pt x="0" y="1"/>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0" name="Freeform 124"/>
            <p:cNvSpPr/>
            <p:nvPr/>
          </p:nvSpPr>
          <p:spPr bwMode="auto">
            <a:xfrm>
              <a:off x="6108" y="2084"/>
              <a:ext cx="13" cy="18"/>
            </a:xfrm>
            <a:custGeom>
              <a:avLst/>
              <a:gdLst>
                <a:gd name="T0" fmla="*/ 0 w 1"/>
                <a:gd name="T1" fmla="*/ 1 h 1"/>
                <a:gd name="T2" fmla="*/ 0 w 1"/>
                <a:gd name="T3" fmla="*/ 1 h 1"/>
                <a:gd name="T4" fmla="*/ 0 w 1"/>
                <a:gd name="T5" fmla="*/ 0 h 1"/>
                <a:gd name="T6" fmla="*/ 0 w 1"/>
                <a:gd name="T7" fmla="*/ 0 h 1"/>
                <a:gd name="T8" fmla="*/ 0 w 1"/>
                <a:gd name="T9" fmla="*/ 0 h 1"/>
                <a:gd name="T10" fmla="*/ 0 w 1"/>
                <a:gd name="T11" fmla="*/ 1 h 1"/>
                <a:gd name="T12" fmla="*/ 0 w 1"/>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1"/>
                  </a:moveTo>
                  <a:cubicBezTo>
                    <a:pt x="0" y="1"/>
                    <a:pt x="0" y="1"/>
                    <a:pt x="0" y="1"/>
                  </a:cubicBezTo>
                  <a:cubicBezTo>
                    <a:pt x="1" y="1"/>
                    <a:pt x="0" y="0"/>
                    <a:pt x="0" y="0"/>
                  </a:cubicBezTo>
                  <a:cubicBezTo>
                    <a:pt x="0" y="0"/>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1" name="Freeform 125"/>
            <p:cNvSpPr/>
            <p:nvPr/>
          </p:nvSpPr>
          <p:spPr bwMode="auto">
            <a:xfrm>
              <a:off x="4059" y="2102"/>
              <a:ext cx="13" cy="18"/>
            </a:xfrm>
            <a:custGeom>
              <a:avLst/>
              <a:gdLst>
                <a:gd name="T0" fmla="*/ 0 w 1"/>
                <a:gd name="T1" fmla="*/ 0 h 1"/>
                <a:gd name="T2" fmla="*/ 0 w 1"/>
                <a:gd name="T3" fmla="*/ 0 h 1"/>
                <a:gd name="T4" fmla="*/ 1 w 1"/>
                <a:gd name="T5" fmla="*/ 1 h 1"/>
                <a:gd name="T6" fmla="*/ 1 w 1"/>
                <a:gd name="T7" fmla="*/ 1 h 1"/>
                <a:gd name="T8" fmla="*/ 1 w 1"/>
                <a:gd name="T9" fmla="*/ 1 h 1"/>
                <a:gd name="T10" fmla="*/ 1 w 1"/>
                <a:gd name="T11" fmla="*/ 0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1" y="1"/>
                    <a:pt x="1" y="1"/>
                  </a:cubicBezTo>
                  <a:cubicBezTo>
                    <a:pt x="1" y="1"/>
                    <a:pt x="1" y="1"/>
                    <a:pt x="1" y="1"/>
                  </a:cubicBezTo>
                  <a:cubicBezTo>
                    <a:pt x="1" y="1"/>
                    <a:pt x="1" y="1"/>
                    <a:pt x="1" y="1"/>
                  </a:cubicBezTo>
                  <a:cubicBezTo>
                    <a:pt x="1" y="0"/>
                    <a:pt x="1" y="0"/>
                    <a:pt x="1"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2" name="Freeform 126"/>
            <p:cNvSpPr/>
            <p:nvPr/>
          </p:nvSpPr>
          <p:spPr bwMode="auto">
            <a:xfrm>
              <a:off x="5312" y="1995"/>
              <a:ext cx="14" cy="18"/>
            </a:xfrm>
            <a:custGeom>
              <a:avLst/>
              <a:gdLst>
                <a:gd name="T0" fmla="*/ 0 w 1"/>
                <a:gd name="T1" fmla="*/ 0 h 1"/>
                <a:gd name="T2" fmla="*/ 1 w 1"/>
                <a:gd name="T3" fmla="*/ 0 h 1"/>
                <a:gd name="T4" fmla="*/ 1 w 1"/>
                <a:gd name="T5" fmla="*/ 0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0"/>
                    <a:pt x="1" y="1"/>
                    <a:pt x="1"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3" name="Freeform 127"/>
            <p:cNvSpPr/>
            <p:nvPr/>
          </p:nvSpPr>
          <p:spPr bwMode="auto">
            <a:xfrm>
              <a:off x="5259" y="2013"/>
              <a:ext cx="13"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4" name="Freeform 128"/>
            <p:cNvSpPr/>
            <p:nvPr/>
          </p:nvSpPr>
          <p:spPr bwMode="auto">
            <a:xfrm>
              <a:off x="5649" y="2102"/>
              <a:ext cx="0" cy="18"/>
            </a:xfrm>
            <a:custGeom>
              <a:avLst/>
              <a:gdLst>
                <a:gd name="T0" fmla="*/ 0 h 1"/>
                <a:gd name="T1" fmla="*/ 0 h 1"/>
                <a:gd name="T2" fmla="*/ 1 h 1"/>
                <a:gd name="T3" fmla="*/ 1 h 1"/>
                <a:gd name="T4" fmla="*/ 1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1"/>
                  </a:cubicBezTo>
                  <a:cubicBezTo>
                    <a:pt x="0" y="1"/>
                    <a:pt x="0" y="1"/>
                    <a:pt x="0" y="1"/>
                  </a:cubicBezTo>
                  <a:cubicBezTo>
                    <a:pt x="0" y="1"/>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5" name="Freeform 129"/>
            <p:cNvSpPr/>
            <p:nvPr/>
          </p:nvSpPr>
          <p:spPr bwMode="auto">
            <a:xfrm>
              <a:off x="5784" y="2066"/>
              <a:ext cx="14" cy="18"/>
            </a:xfrm>
            <a:custGeom>
              <a:avLst/>
              <a:gdLst>
                <a:gd name="T0" fmla="*/ 0 w 1"/>
                <a:gd name="T1" fmla="*/ 0 h 1"/>
                <a:gd name="T2" fmla="*/ 1 w 1"/>
                <a:gd name="T3" fmla="*/ 1 h 1"/>
                <a:gd name="T4" fmla="*/ 1 w 1"/>
                <a:gd name="T5" fmla="*/ 1 h 1"/>
                <a:gd name="T6" fmla="*/ 1 w 1"/>
                <a:gd name="T7" fmla="*/ 1 h 1"/>
                <a:gd name="T8" fmla="*/ 0 w 1"/>
                <a:gd name="T9" fmla="*/ 0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1"/>
                    <a:pt x="0" y="1"/>
                    <a:pt x="1" y="1"/>
                  </a:cubicBezTo>
                  <a:cubicBezTo>
                    <a:pt x="1" y="1"/>
                    <a:pt x="1" y="1"/>
                    <a:pt x="1" y="1"/>
                  </a:cubicBezTo>
                  <a:cubicBezTo>
                    <a:pt x="1" y="1"/>
                    <a:pt x="1"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6" name="Freeform 130"/>
            <p:cNvSpPr/>
            <p:nvPr/>
          </p:nvSpPr>
          <p:spPr bwMode="auto">
            <a:xfrm>
              <a:off x="5515" y="2031"/>
              <a:ext cx="13" cy="0"/>
            </a:xfrm>
            <a:custGeom>
              <a:avLst/>
              <a:gdLst>
                <a:gd name="T0" fmla="*/ 1 w 1"/>
                <a:gd name="T1" fmla="*/ 0 w 1"/>
                <a:gd name="T2" fmla="*/ 0 w 1"/>
                <a:gd name="T3" fmla="*/ 1 w 1"/>
                <a:gd name="T4" fmla="*/ 1 w 1"/>
                <a:gd name="T5" fmla="*/ 1 w 1"/>
              </a:gdLst>
              <a:ahLst/>
              <a:cxnLst>
                <a:cxn ang="0">
                  <a:pos x="T0" y="0"/>
                </a:cxn>
                <a:cxn ang="0">
                  <a:pos x="T1" y="0"/>
                </a:cxn>
                <a:cxn ang="0">
                  <a:pos x="T2" y="0"/>
                </a:cxn>
                <a:cxn ang="0">
                  <a:pos x="T3" y="0"/>
                </a:cxn>
                <a:cxn ang="0">
                  <a:pos x="T4" y="0"/>
                </a:cxn>
                <a:cxn ang="0">
                  <a:pos x="T5" y="0"/>
                </a:cxn>
              </a:cxnLst>
              <a:rect l="0" t="0" r="r" b="b"/>
              <a:pathLst>
                <a:path w="1">
                  <a:moveTo>
                    <a:pt x="1" y="0"/>
                  </a:moveTo>
                  <a:cubicBezTo>
                    <a:pt x="1" y="0"/>
                    <a:pt x="1" y="0"/>
                    <a:pt x="0" y="0"/>
                  </a:cubicBezTo>
                  <a:cubicBezTo>
                    <a:pt x="0" y="0"/>
                    <a:pt x="0" y="0"/>
                    <a:pt x="0" y="0"/>
                  </a:cubicBezTo>
                  <a:cubicBezTo>
                    <a:pt x="0" y="0"/>
                    <a:pt x="0" y="0"/>
                    <a:pt x="1"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7" name="Oval 131"/>
            <p:cNvSpPr>
              <a:spLocks noChangeArrowheads="1"/>
            </p:cNvSpPr>
            <p:nvPr/>
          </p:nvSpPr>
          <p:spPr bwMode="auto">
            <a:xfrm>
              <a:off x="5542" y="2048"/>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8" name="Oval 132"/>
            <p:cNvSpPr>
              <a:spLocks noChangeArrowheads="1"/>
            </p:cNvSpPr>
            <p:nvPr/>
          </p:nvSpPr>
          <p:spPr bwMode="auto">
            <a:xfrm>
              <a:off x="3183" y="2084"/>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9" name="Freeform 133"/>
            <p:cNvSpPr/>
            <p:nvPr/>
          </p:nvSpPr>
          <p:spPr bwMode="auto">
            <a:xfrm>
              <a:off x="5717" y="1995"/>
              <a:ext cx="13"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0" name="Freeform 134"/>
            <p:cNvSpPr/>
            <p:nvPr/>
          </p:nvSpPr>
          <p:spPr bwMode="auto">
            <a:xfrm>
              <a:off x="4207" y="2084"/>
              <a:ext cx="0" cy="18"/>
            </a:xfrm>
            <a:custGeom>
              <a:avLst/>
              <a:gdLst>
                <a:gd name="T0" fmla="*/ 0 h 1"/>
                <a:gd name="T1" fmla="*/ 0 h 1"/>
                <a:gd name="T2" fmla="*/ 1 h 1"/>
                <a:gd name="T3" fmla="*/ 1 h 1"/>
                <a:gd name="T4" fmla="*/ 0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1" name="Freeform 135"/>
            <p:cNvSpPr/>
            <p:nvPr/>
          </p:nvSpPr>
          <p:spPr bwMode="auto">
            <a:xfrm>
              <a:off x="6458" y="2066"/>
              <a:ext cx="14" cy="0"/>
            </a:xfrm>
            <a:custGeom>
              <a:avLst/>
              <a:gdLst>
                <a:gd name="T0" fmla="*/ 0 w 1"/>
                <a:gd name="T1" fmla="*/ 1 w 1"/>
                <a:gd name="T2" fmla="*/ 1 w 1"/>
                <a:gd name="T3" fmla="*/ 1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1" y="0"/>
                    <a:pt x="1" y="0"/>
                    <a:pt x="1" y="0"/>
                  </a:cubicBezTo>
                  <a:cubicBezTo>
                    <a:pt x="1" y="0"/>
                    <a:pt x="1"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2" name="Freeform 136"/>
            <p:cNvSpPr/>
            <p:nvPr/>
          </p:nvSpPr>
          <p:spPr bwMode="auto">
            <a:xfrm>
              <a:off x="6485" y="2102"/>
              <a:ext cx="14" cy="0"/>
            </a:xfrm>
            <a:custGeom>
              <a:avLst/>
              <a:gdLst>
                <a:gd name="T0" fmla="*/ 0 w 1"/>
                <a:gd name="T1" fmla="*/ 1 w 1"/>
                <a:gd name="T2" fmla="*/ 1 w 1"/>
                <a:gd name="T3" fmla="*/ 0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0" y="0"/>
                    <a:pt x="1" y="0"/>
                    <a:pt x="1" y="0"/>
                  </a:cubicBezTo>
                  <a:cubicBezTo>
                    <a:pt x="1" y="0"/>
                    <a:pt x="1" y="0"/>
                    <a:pt x="1" y="0"/>
                  </a:cubicBezTo>
                  <a:cubicBezTo>
                    <a:pt x="1"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3" name="Oval 137"/>
            <p:cNvSpPr>
              <a:spLocks noChangeArrowheads="1"/>
            </p:cNvSpPr>
            <p:nvPr/>
          </p:nvSpPr>
          <p:spPr bwMode="auto">
            <a:xfrm>
              <a:off x="4881" y="2013"/>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4" name="Oval 138"/>
            <p:cNvSpPr>
              <a:spLocks noChangeArrowheads="1"/>
            </p:cNvSpPr>
            <p:nvPr/>
          </p:nvSpPr>
          <p:spPr bwMode="auto">
            <a:xfrm>
              <a:off x="4558" y="1995"/>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5" name="Freeform 139"/>
            <p:cNvSpPr/>
            <p:nvPr/>
          </p:nvSpPr>
          <p:spPr bwMode="auto">
            <a:xfrm>
              <a:off x="4382" y="208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6" name="Freeform 140"/>
            <p:cNvSpPr/>
            <p:nvPr/>
          </p:nvSpPr>
          <p:spPr bwMode="auto">
            <a:xfrm>
              <a:off x="3331" y="2031"/>
              <a:ext cx="14" cy="17"/>
            </a:xfrm>
            <a:custGeom>
              <a:avLst/>
              <a:gdLst>
                <a:gd name="T0" fmla="*/ 0 w 1"/>
                <a:gd name="T1" fmla="*/ 0 h 1"/>
                <a:gd name="T2" fmla="*/ 1 w 1"/>
                <a:gd name="T3" fmla="*/ 1 h 1"/>
                <a:gd name="T4" fmla="*/ 1 w 1"/>
                <a:gd name="T5" fmla="*/ 1 h 1"/>
                <a:gd name="T6" fmla="*/ 1 w 1"/>
                <a:gd name="T7" fmla="*/ 1 h 1"/>
                <a:gd name="T8" fmla="*/ 0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1"/>
                    <a:pt x="0" y="1"/>
                    <a:pt x="1" y="1"/>
                  </a:cubicBezTo>
                  <a:cubicBezTo>
                    <a:pt x="1" y="1"/>
                    <a:pt x="1" y="1"/>
                    <a:pt x="1" y="1"/>
                  </a:cubicBezTo>
                  <a:cubicBezTo>
                    <a:pt x="1" y="1"/>
                    <a:pt x="1" y="1"/>
                    <a:pt x="1" y="1"/>
                  </a:cubicBezTo>
                  <a:cubicBezTo>
                    <a:pt x="1"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7" name="Freeform 141"/>
            <p:cNvSpPr/>
            <p:nvPr/>
          </p:nvSpPr>
          <p:spPr bwMode="auto">
            <a:xfrm>
              <a:off x="3129" y="2102"/>
              <a:ext cx="0" cy="1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8" name="Freeform 142"/>
            <p:cNvSpPr/>
            <p:nvPr/>
          </p:nvSpPr>
          <p:spPr bwMode="auto">
            <a:xfrm>
              <a:off x="6593" y="2031"/>
              <a:ext cx="0" cy="17"/>
            </a:xfrm>
            <a:custGeom>
              <a:avLst/>
              <a:gdLst>
                <a:gd name="T0" fmla="*/ 1 h 1"/>
                <a:gd name="T1" fmla="*/ 1 h 1"/>
                <a:gd name="T2" fmla="*/ 1 h 1"/>
                <a:gd name="T3" fmla="*/ 1 h 1"/>
                <a:gd name="T4" fmla="*/ 0 h 1"/>
                <a:gd name="T5" fmla="*/ 1 h 1"/>
              </a:gdLst>
              <a:ahLst/>
              <a:cxnLst>
                <a:cxn ang="0">
                  <a:pos x="0" y="T0"/>
                </a:cxn>
                <a:cxn ang="0">
                  <a:pos x="0" y="T1"/>
                </a:cxn>
                <a:cxn ang="0">
                  <a:pos x="0" y="T2"/>
                </a:cxn>
                <a:cxn ang="0">
                  <a:pos x="0" y="T3"/>
                </a:cxn>
                <a:cxn ang="0">
                  <a:pos x="0" y="T4"/>
                </a:cxn>
                <a:cxn ang="0">
                  <a:pos x="0" y="T5"/>
                </a:cxn>
              </a:cxnLst>
              <a:rect l="0" t="0" r="r" b="b"/>
              <a:pathLst>
                <a:path h="1">
                  <a:moveTo>
                    <a:pt x="0" y="1"/>
                  </a:moveTo>
                  <a:cubicBezTo>
                    <a:pt x="0" y="1"/>
                    <a:pt x="0" y="1"/>
                    <a:pt x="0" y="1"/>
                  </a:cubicBezTo>
                  <a:cubicBezTo>
                    <a:pt x="0" y="1"/>
                    <a:pt x="0" y="1"/>
                    <a:pt x="0" y="1"/>
                  </a:cubicBezTo>
                  <a:cubicBezTo>
                    <a:pt x="0" y="1"/>
                    <a:pt x="0" y="1"/>
                    <a:pt x="0" y="1"/>
                  </a:cubicBez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9" name="Rectangle 143"/>
            <p:cNvSpPr>
              <a:spLocks noChangeArrowheads="1"/>
            </p:cNvSpPr>
            <p:nvPr/>
          </p:nvSpPr>
          <p:spPr bwMode="auto">
            <a:xfrm>
              <a:off x="6485" y="2013"/>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40" name="Oval 144"/>
            <p:cNvSpPr>
              <a:spLocks noChangeArrowheads="1"/>
            </p:cNvSpPr>
            <p:nvPr/>
          </p:nvSpPr>
          <p:spPr bwMode="auto">
            <a:xfrm>
              <a:off x="6472"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1" name="Oval 145"/>
            <p:cNvSpPr>
              <a:spLocks noChangeArrowheads="1"/>
            </p:cNvSpPr>
            <p:nvPr/>
          </p:nvSpPr>
          <p:spPr bwMode="auto">
            <a:xfrm>
              <a:off x="6431"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2" name="Freeform 146"/>
            <p:cNvSpPr/>
            <p:nvPr/>
          </p:nvSpPr>
          <p:spPr bwMode="auto">
            <a:xfrm>
              <a:off x="6189" y="2120"/>
              <a:ext cx="13" cy="0"/>
            </a:xfrm>
            <a:custGeom>
              <a:avLst/>
              <a:gdLst>
                <a:gd name="T0" fmla="*/ 0 w 1"/>
                <a:gd name="T1" fmla="*/ 0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3" name="Freeform 147"/>
            <p:cNvSpPr/>
            <p:nvPr/>
          </p:nvSpPr>
          <p:spPr bwMode="auto">
            <a:xfrm>
              <a:off x="6040" y="210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4" name="Oval 148"/>
            <p:cNvSpPr>
              <a:spLocks noChangeArrowheads="1"/>
            </p:cNvSpPr>
            <p:nvPr/>
          </p:nvSpPr>
          <p:spPr bwMode="auto">
            <a:xfrm>
              <a:off x="5784" y="2102"/>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5" name="Oval 149"/>
            <p:cNvSpPr>
              <a:spLocks noChangeArrowheads="1"/>
            </p:cNvSpPr>
            <p:nvPr/>
          </p:nvSpPr>
          <p:spPr bwMode="auto">
            <a:xfrm>
              <a:off x="5703" y="1995"/>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6" name="Freeform 150"/>
            <p:cNvSpPr/>
            <p:nvPr/>
          </p:nvSpPr>
          <p:spPr bwMode="auto">
            <a:xfrm>
              <a:off x="5151" y="1995"/>
              <a:ext cx="13" cy="18"/>
            </a:xfrm>
            <a:custGeom>
              <a:avLst/>
              <a:gdLst>
                <a:gd name="T0" fmla="*/ 0 w 1"/>
                <a:gd name="T1" fmla="*/ 1 h 1"/>
                <a:gd name="T2" fmla="*/ 0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1"/>
                    <a:pt x="0" y="1"/>
                  </a:cubicBez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7" name="Rectangle 151"/>
            <p:cNvSpPr>
              <a:spLocks noChangeArrowheads="1"/>
            </p:cNvSpPr>
            <p:nvPr/>
          </p:nvSpPr>
          <p:spPr bwMode="auto">
            <a:xfrm>
              <a:off x="5137" y="1995"/>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48" name="Freeform 152"/>
            <p:cNvSpPr/>
            <p:nvPr/>
          </p:nvSpPr>
          <p:spPr bwMode="auto">
            <a:xfrm>
              <a:off x="5151" y="20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9" name="Freeform 153"/>
            <p:cNvSpPr/>
            <p:nvPr/>
          </p:nvSpPr>
          <p:spPr bwMode="auto">
            <a:xfrm>
              <a:off x="3668" y="2048"/>
              <a:ext cx="14"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0" name="Oval 154"/>
            <p:cNvSpPr>
              <a:spLocks noChangeArrowheads="1"/>
            </p:cNvSpPr>
            <p:nvPr/>
          </p:nvSpPr>
          <p:spPr bwMode="auto">
            <a:xfrm>
              <a:off x="3641"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1" name="Freeform 155"/>
            <p:cNvSpPr/>
            <p:nvPr/>
          </p:nvSpPr>
          <p:spPr bwMode="auto">
            <a:xfrm>
              <a:off x="5312" y="1995"/>
              <a:ext cx="14"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2" name="Oval 156"/>
            <p:cNvSpPr>
              <a:spLocks noChangeArrowheads="1"/>
            </p:cNvSpPr>
            <p:nvPr/>
          </p:nvSpPr>
          <p:spPr bwMode="auto">
            <a:xfrm>
              <a:off x="4167"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3" name="Freeform 157"/>
            <p:cNvSpPr/>
            <p:nvPr/>
          </p:nvSpPr>
          <p:spPr bwMode="auto">
            <a:xfrm>
              <a:off x="5447" y="19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4" name="Freeform 158"/>
            <p:cNvSpPr/>
            <p:nvPr/>
          </p:nvSpPr>
          <p:spPr bwMode="auto">
            <a:xfrm>
              <a:off x="5447"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5" name="Freeform 159"/>
            <p:cNvSpPr/>
            <p:nvPr/>
          </p:nvSpPr>
          <p:spPr bwMode="auto">
            <a:xfrm>
              <a:off x="3223" y="2013"/>
              <a:ext cx="0" cy="18"/>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6" name="Rectangle 160"/>
            <p:cNvSpPr>
              <a:spLocks noChangeArrowheads="1"/>
            </p:cNvSpPr>
            <p:nvPr/>
          </p:nvSpPr>
          <p:spPr bwMode="auto">
            <a:xfrm>
              <a:off x="5744"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7" name="Rectangle 161"/>
            <p:cNvSpPr>
              <a:spLocks noChangeArrowheads="1"/>
            </p:cNvSpPr>
            <p:nvPr/>
          </p:nvSpPr>
          <p:spPr bwMode="auto">
            <a:xfrm>
              <a:off x="5771"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8" name="Freeform 162"/>
            <p:cNvSpPr/>
            <p:nvPr/>
          </p:nvSpPr>
          <p:spPr bwMode="auto">
            <a:xfrm>
              <a:off x="5879" y="206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9" name="Freeform 163"/>
            <p:cNvSpPr/>
            <p:nvPr/>
          </p:nvSpPr>
          <p:spPr bwMode="auto">
            <a:xfrm>
              <a:off x="6000" y="2102"/>
              <a:ext cx="0" cy="1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0" name="Rectangle 164"/>
            <p:cNvSpPr>
              <a:spLocks noChangeArrowheads="1"/>
            </p:cNvSpPr>
            <p:nvPr/>
          </p:nvSpPr>
          <p:spPr bwMode="auto">
            <a:xfrm>
              <a:off x="6148" y="204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61" name="Freeform 165"/>
            <p:cNvSpPr/>
            <p:nvPr/>
          </p:nvSpPr>
          <p:spPr bwMode="auto">
            <a:xfrm>
              <a:off x="6337"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2" name="Freeform 166"/>
            <p:cNvSpPr/>
            <p:nvPr/>
          </p:nvSpPr>
          <p:spPr bwMode="auto">
            <a:xfrm>
              <a:off x="6391" y="2066"/>
              <a:ext cx="0" cy="1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3" name="Freeform 167"/>
            <p:cNvSpPr/>
            <p:nvPr/>
          </p:nvSpPr>
          <p:spPr bwMode="auto">
            <a:xfrm>
              <a:off x="6458" y="2048"/>
              <a:ext cx="14"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4" name="Freeform 168"/>
            <p:cNvSpPr/>
            <p:nvPr/>
          </p:nvSpPr>
          <p:spPr bwMode="auto">
            <a:xfrm>
              <a:off x="6458" y="210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5" name="Rectangle 169"/>
            <p:cNvSpPr>
              <a:spLocks noChangeArrowheads="1"/>
            </p:cNvSpPr>
            <p:nvPr/>
          </p:nvSpPr>
          <p:spPr bwMode="auto">
            <a:xfrm>
              <a:off x="6472"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66" name="Freeform 170"/>
            <p:cNvSpPr/>
            <p:nvPr/>
          </p:nvSpPr>
          <p:spPr bwMode="auto">
            <a:xfrm>
              <a:off x="6566" y="2031"/>
              <a:ext cx="0" cy="17"/>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7" name="Freeform 171"/>
            <p:cNvSpPr/>
            <p:nvPr/>
          </p:nvSpPr>
          <p:spPr bwMode="auto">
            <a:xfrm>
              <a:off x="3965" y="2102"/>
              <a:ext cx="13" cy="18"/>
            </a:xfrm>
            <a:custGeom>
              <a:avLst/>
              <a:gdLst>
                <a:gd name="T0" fmla="*/ 1 w 1"/>
                <a:gd name="T1" fmla="*/ 0 h 1"/>
                <a:gd name="T2" fmla="*/ 0 w 1"/>
                <a:gd name="T3" fmla="*/ 1 h 1"/>
                <a:gd name="T4" fmla="*/ 0 w 1"/>
                <a:gd name="T5" fmla="*/ 0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1"/>
                  </a:cubicBezTo>
                  <a:cubicBezTo>
                    <a:pt x="0" y="1"/>
                    <a:pt x="0" y="1"/>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8" name="Freeform 172"/>
            <p:cNvSpPr/>
            <p:nvPr/>
          </p:nvSpPr>
          <p:spPr bwMode="auto">
            <a:xfrm>
              <a:off x="4800"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9" name="Freeform 173"/>
            <p:cNvSpPr/>
            <p:nvPr/>
          </p:nvSpPr>
          <p:spPr bwMode="auto">
            <a:xfrm>
              <a:off x="2226" y="2048"/>
              <a:ext cx="0" cy="18"/>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0" name="Freeform 174"/>
            <p:cNvSpPr/>
            <p:nvPr/>
          </p:nvSpPr>
          <p:spPr bwMode="auto">
            <a:xfrm>
              <a:off x="4854" y="2031"/>
              <a:ext cx="0" cy="1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1" name="Freeform 175"/>
            <p:cNvSpPr/>
            <p:nvPr/>
          </p:nvSpPr>
          <p:spPr bwMode="auto">
            <a:xfrm>
              <a:off x="5056" y="1995"/>
              <a:ext cx="0" cy="1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72" name="Freeform 76"/>
          <p:cNvSpPr/>
          <p:nvPr/>
        </p:nvSpPr>
        <p:spPr bwMode="auto">
          <a:xfrm rot="14578642">
            <a:off x="4321623" y="2618084"/>
            <a:ext cx="1084814" cy="495838"/>
          </a:xfrm>
          <a:custGeom>
            <a:avLst/>
            <a:gdLst/>
            <a:ahLst/>
            <a:cxnLst>
              <a:cxn ang="0">
                <a:pos x="389" y="51"/>
              </a:cxn>
              <a:cxn ang="0">
                <a:pos x="364" y="43"/>
              </a:cxn>
              <a:cxn ang="0">
                <a:pos x="348" y="30"/>
              </a:cxn>
              <a:cxn ang="0">
                <a:pos x="316" y="11"/>
              </a:cxn>
              <a:cxn ang="0">
                <a:pos x="317" y="8"/>
              </a:cxn>
              <a:cxn ang="0">
                <a:pos x="308" y="4"/>
              </a:cxn>
              <a:cxn ang="0">
                <a:pos x="297" y="0"/>
              </a:cxn>
              <a:cxn ang="0">
                <a:pos x="293" y="6"/>
              </a:cxn>
              <a:cxn ang="0">
                <a:pos x="316" y="18"/>
              </a:cxn>
              <a:cxn ang="0">
                <a:pos x="333" y="32"/>
              </a:cxn>
              <a:cxn ang="0">
                <a:pos x="345" y="36"/>
              </a:cxn>
              <a:cxn ang="0">
                <a:pos x="337" y="41"/>
              </a:cxn>
              <a:cxn ang="0">
                <a:pos x="291" y="50"/>
              </a:cxn>
              <a:cxn ang="0">
                <a:pos x="206" y="73"/>
              </a:cxn>
              <a:cxn ang="0">
                <a:pos x="126" y="99"/>
              </a:cxn>
              <a:cxn ang="0">
                <a:pos x="49" y="135"/>
              </a:cxn>
              <a:cxn ang="0">
                <a:pos x="1" y="163"/>
              </a:cxn>
              <a:cxn ang="0">
                <a:pos x="1" y="164"/>
              </a:cxn>
              <a:cxn ang="0">
                <a:pos x="90" y="119"/>
              </a:cxn>
              <a:cxn ang="0">
                <a:pos x="185" y="84"/>
              </a:cxn>
              <a:cxn ang="0">
                <a:pos x="123" y="110"/>
              </a:cxn>
              <a:cxn ang="0">
                <a:pos x="77" y="128"/>
              </a:cxn>
              <a:cxn ang="0">
                <a:pos x="26" y="154"/>
              </a:cxn>
              <a:cxn ang="0">
                <a:pos x="0" y="168"/>
              </a:cxn>
              <a:cxn ang="0">
                <a:pos x="48" y="145"/>
              </a:cxn>
              <a:cxn ang="0">
                <a:pos x="196" y="81"/>
              </a:cxn>
              <a:cxn ang="0">
                <a:pos x="198" y="80"/>
              </a:cxn>
              <a:cxn ang="0">
                <a:pos x="300" y="52"/>
              </a:cxn>
              <a:cxn ang="0">
                <a:pos x="345" y="47"/>
              </a:cxn>
              <a:cxn ang="0">
                <a:pos x="363" y="51"/>
              </a:cxn>
              <a:cxn ang="0">
                <a:pos x="364" y="64"/>
              </a:cxn>
              <a:cxn ang="0">
                <a:pos x="357" y="79"/>
              </a:cxn>
              <a:cxn ang="0">
                <a:pos x="337" y="116"/>
              </a:cxn>
              <a:cxn ang="0">
                <a:pos x="317" y="168"/>
              </a:cxn>
              <a:cxn ang="0">
                <a:pos x="317" y="169"/>
              </a:cxn>
              <a:cxn ang="0">
                <a:pos x="316" y="174"/>
              </a:cxn>
              <a:cxn ang="0">
                <a:pos x="315" y="181"/>
              </a:cxn>
              <a:cxn ang="0">
                <a:pos x="319" y="176"/>
              </a:cxn>
              <a:cxn ang="0">
                <a:pos x="339" y="128"/>
              </a:cxn>
              <a:cxn ang="0">
                <a:pos x="355" y="103"/>
              </a:cxn>
              <a:cxn ang="0">
                <a:pos x="361" y="92"/>
              </a:cxn>
              <a:cxn ang="0">
                <a:pos x="372" y="69"/>
              </a:cxn>
              <a:cxn ang="0">
                <a:pos x="386" y="59"/>
              </a:cxn>
              <a:cxn ang="0">
                <a:pos x="388" y="58"/>
              </a:cxn>
              <a:cxn ang="0">
                <a:pos x="381" y="58"/>
              </a:cxn>
              <a:cxn ang="0">
                <a:pos x="379" y="59"/>
              </a:cxn>
              <a:cxn ang="0">
                <a:pos x="379" y="59"/>
              </a:cxn>
              <a:cxn ang="0">
                <a:pos x="372" y="66"/>
              </a:cxn>
              <a:cxn ang="0">
                <a:pos x="359" y="86"/>
              </a:cxn>
              <a:cxn ang="0">
                <a:pos x="356" y="98"/>
              </a:cxn>
              <a:cxn ang="0">
                <a:pos x="346" y="110"/>
              </a:cxn>
              <a:cxn ang="0">
                <a:pos x="342" y="112"/>
              </a:cxn>
              <a:cxn ang="0">
                <a:pos x="353" y="90"/>
              </a:cxn>
              <a:cxn ang="0">
                <a:pos x="370" y="61"/>
              </a:cxn>
              <a:cxn ang="0">
                <a:pos x="368" y="50"/>
              </a:cxn>
              <a:cxn ang="0">
                <a:pos x="393" y="61"/>
              </a:cxn>
              <a:cxn ang="0">
                <a:pos x="395" y="59"/>
              </a:cxn>
              <a:cxn ang="0">
                <a:pos x="396" y="57"/>
              </a:cxn>
            </a:cxnLst>
            <a:rect l="0" t="0" r="r" b="b"/>
            <a:pathLst>
              <a:path w="396" h="181">
                <a:moveTo>
                  <a:pt x="396" y="57"/>
                </a:moveTo>
                <a:lnTo>
                  <a:pt x="396" y="57"/>
                </a:lnTo>
                <a:lnTo>
                  <a:pt x="389" y="51"/>
                </a:lnTo>
                <a:lnTo>
                  <a:pt x="381" y="47"/>
                </a:lnTo>
                <a:lnTo>
                  <a:pt x="372" y="44"/>
                </a:lnTo>
                <a:lnTo>
                  <a:pt x="364" y="43"/>
                </a:lnTo>
                <a:lnTo>
                  <a:pt x="364" y="43"/>
                </a:lnTo>
                <a:lnTo>
                  <a:pt x="357" y="36"/>
                </a:lnTo>
                <a:lnTo>
                  <a:pt x="348" y="30"/>
                </a:lnTo>
                <a:lnTo>
                  <a:pt x="348" y="30"/>
                </a:lnTo>
                <a:lnTo>
                  <a:pt x="333" y="21"/>
                </a:lnTo>
                <a:lnTo>
                  <a:pt x="316" y="11"/>
                </a:lnTo>
                <a:lnTo>
                  <a:pt x="316" y="11"/>
                </a:lnTo>
                <a:lnTo>
                  <a:pt x="319" y="8"/>
                </a:lnTo>
                <a:lnTo>
                  <a:pt x="317" y="8"/>
                </a:lnTo>
                <a:lnTo>
                  <a:pt x="317" y="8"/>
                </a:lnTo>
                <a:lnTo>
                  <a:pt x="313" y="6"/>
                </a:lnTo>
                <a:lnTo>
                  <a:pt x="308" y="4"/>
                </a:lnTo>
                <a:lnTo>
                  <a:pt x="298" y="0"/>
                </a:lnTo>
                <a:lnTo>
                  <a:pt x="298" y="0"/>
                </a:lnTo>
                <a:lnTo>
                  <a:pt x="297" y="0"/>
                </a:lnTo>
                <a:lnTo>
                  <a:pt x="294" y="2"/>
                </a:lnTo>
                <a:lnTo>
                  <a:pt x="293" y="4"/>
                </a:lnTo>
                <a:lnTo>
                  <a:pt x="293" y="6"/>
                </a:lnTo>
                <a:lnTo>
                  <a:pt x="293" y="6"/>
                </a:lnTo>
                <a:lnTo>
                  <a:pt x="316" y="18"/>
                </a:lnTo>
                <a:lnTo>
                  <a:pt x="316" y="18"/>
                </a:lnTo>
                <a:lnTo>
                  <a:pt x="322" y="22"/>
                </a:lnTo>
                <a:lnTo>
                  <a:pt x="327" y="26"/>
                </a:lnTo>
                <a:lnTo>
                  <a:pt x="333" y="32"/>
                </a:lnTo>
                <a:lnTo>
                  <a:pt x="338" y="33"/>
                </a:lnTo>
                <a:lnTo>
                  <a:pt x="338" y="33"/>
                </a:lnTo>
                <a:lnTo>
                  <a:pt x="345" y="36"/>
                </a:lnTo>
                <a:lnTo>
                  <a:pt x="353" y="41"/>
                </a:lnTo>
                <a:lnTo>
                  <a:pt x="353" y="41"/>
                </a:lnTo>
                <a:lnTo>
                  <a:pt x="337" y="41"/>
                </a:lnTo>
                <a:lnTo>
                  <a:pt x="320" y="44"/>
                </a:lnTo>
                <a:lnTo>
                  <a:pt x="320" y="44"/>
                </a:lnTo>
                <a:lnTo>
                  <a:pt x="291" y="50"/>
                </a:lnTo>
                <a:lnTo>
                  <a:pt x="262" y="57"/>
                </a:lnTo>
                <a:lnTo>
                  <a:pt x="206" y="73"/>
                </a:lnTo>
                <a:lnTo>
                  <a:pt x="206" y="73"/>
                </a:lnTo>
                <a:lnTo>
                  <a:pt x="178" y="81"/>
                </a:lnTo>
                <a:lnTo>
                  <a:pt x="152" y="90"/>
                </a:lnTo>
                <a:lnTo>
                  <a:pt x="126" y="99"/>
                </a:lnTo>
                <a:lnTo>
                  <a:pt x="100" y="110"/>
                </a:lnTo>
                <a:lnTo>
                  <a:pt x="74" y="123"/>
                </a:lnTo>
                <a:lnTo>
                  <a:pt x="49" y="135"/>
                </a:lnTo>
                <a:lnTo>
                  <a:pt x="24" y="149"/>
                </a:lnTo>
                <a:lnTo>
                  <a:pt x="1" y="163"/>
                </a:lnTo>
                <a:lnTo>
                  <a:pt x="1" y="163"/>
                </a:lnTo>
                <a:lnTo>
                  <a:pt x="1" y="164"/>
                </a:lnTo>
                <a:lnTo>
                  <a:pt x="1" y="165"/>
                </a:lnTo>
                <a:lnTo>
                  <a:pt x="1" y="164"/>
                </a:lnTo>
                <a:lnTo>
                  <a:pt x="1" y="164"/>
                </a:lnTo>
                <a:lnTo>
                  <a:pt x="45" y="141"/>
                </a:lnTo>
                <a:lnTo>
                  <a:pt x="90" y="119"/>
                </a:lnTo>
                <a:lnTo>
                  <a:pt x="137" y="99"/>
                </a:lnTo>
                <a:lnTo>
                  <a:pt x="185" y="84"/>
                </a:lnTo>
                <a:lnTo>
                  <a:pt x="185" y="84"/>
                </a:lnTo>
                <a:lnTo>
                  <a:pt x="165" y="92"/>
                </a:lnTo>
                <a:lnTo>
                  <a:pt x="144" y="102"/>
                </a:lnTo>
                <a:lnTo>
                  <a:pt x="123" y="110"/>
                </a:lnTo>
                <a:lnTo>
                  <a:pt x="101" y="119"/>
                </a:lnTo>
                <a:lnTo>
                  <a:pt x="101" y="119"/>
                </a:lnTo>
                <a:lnTo>
                  <a:pt x="77" y="128"/>
                </a:lnTo>
                <a:lnTo>
                  <a:pt x="53" y="141"/>
                </a:lnTo>
                <a:lnTo>
                  <a:pt x="53" y="141"/>
                </a:lnTo>
                <a:lnTo>
                  <a:pt x="26" y="154"/>
                </a:lnTo>
                <a:lnTo>
                  <a:pt x="0" y="168"/>
                </a:lnTo>
                <a:lnTo>
                  <a:pt x="0" y="168"/>
                </a:lnTo>
                <a:lnTo>
                  <a:pt x="0" y="168"/>
                </a:lnTo>
                <a:lnTo>
                  <a:pt x="0" y="168"/>
                </a:lnTo>
                <a:lnTo>
                  <a:pt x="23" y="157"/>
                </a:lnTo>
                <a:lnTo>
                  <a:pt x="48" y="145"/>
                </a:lnTo>
                <a:lnTo>
                  <a:pt x="97" y="124"/>
                </a:lnTo>
                <a:lnTo>
                  <a:pt x="147" y="103"/>
                </a:lnTo>
                <a:lnTo>
                  <a:pt x="196" y="81"/>
                </a:lnTo>
                <a:lnTo>
                  <a:pt x="196" y="81"/>
                </a:lnTo>
                <a:lnTo>
                  <a:pt x="198" y="80"/>
                </a:lnTo>
                <a:lnTo>
                  <a:pt x="198" y="80"/>
                </a:lnTo>
                <a:lnTo>
                  <a:pt x="249" y="66"/>
                </a:lnTo>
                <a:lnTo>
                  <a:pt x="300" y="52"/>
                </a:lnTo>
                <a:lnTo>
                  <a:pt x="300" y="52"/>
                </a:lnTo>
                <a:lnTo>
                  <a:pt x="313" y="50"/>
                </a:lnTo>
                <a:lnTo>
                  <a:pt x="328" y="48"/>
                </a:lnTo>
                <a:lnTo>
                  <a:pt x="345" y="47"/>
                </a:lnTo>
                <a:lnTo>
                  <a:pt x="360" y="48"/>
                </a:lnTo>
                <a:lnTo>
                  <a:pt x="360" y="48"/>
                </a:lnTo>
                <a:lnTo>
                  <a:pt x="363" y="51"/>
                </a:lnTo>
                <a:lnTo>
                  <a:pt x="364" y="55"/>
                </a:lnTo>
                <a:lnTo>
                  <a:pt x="364" y="59"/>
                </a:lnTo>
                <a:lnTo>
                  <a:pt x="364" y="64"/>
                </a:lnTo>
                <a:lnTo>
                  <a:pt x="361" y="72"/>
                </a:lnTo>
                <a:lnTo>
                  <a:pt x="357" y="79"/>
                </a:lnTo>
                <a:lnTo>
                  <a:pt x="357" y="79"/>
                </a:lnTo>
                <a:lnTo>
                  <a:pt x="346" y="97"/>
                </a:lnTo>
                <a:lnTo>
                  <a:pt x="342" y="106"/>
                </a:lnTo>
                <a:lnTo>
                  <a:pt x="337" y="116"/>
                </a:lnTo>
                <a:lnTo>
                  <a:pt x="337" y="116"/>
                </a:lnTo>
                <a:lnTo>
                  <a:pt x="327" y="142"/>
                </a:lnTo>
                <a:lnTo>
                  <a:pt x="317" y="168"/>
                </a:lnTo>
                <a:lnTo>
                  <a:pt x="317" y="168"/>
                </a:lnTo>
                <a:lnTo>
                  <a:pt x="317" y="169"/>
                </a:lnTo>
                <a:lnTo>
                  <a:pt x="317" y="169"/>
                </a:lnTo>
                <a:lnTo>
                  <a:pt x="316" y="172"/>
                </a:lnTo>
                <a:lnTo>
                  <a:pt x="316" y="174"/>
                </a:lnTo>
                <a:lnTo>
                  <a:pt x="316" y="174"/>
                </a:lnTo>
                <a:lnTo>
                  <a:pt x="315" y="179"/>
                </a:lnTo>
                <a:lnTo>
                  <a:pt x="315" y="179"/>
                </a:lnTo>
                <a:lnTo>
                  <a:pt x="315" y="181"/>
                </a:lnTo>
                <a:lnTo>
                  <a:pt x="316" y="179"/>
                </a:lnTo>
                <a:lnTo>
                  <a:pt x="319" y="176"/>
                </a:lnTo>
                <a:lnTo>
                  <a:pt x="319" y="176"/>
                </a:lnTo>
                <a:lnTo>
                  <a:pt x="324" y="160"/>
                </a:lnTo>
                <a:lnTo>
                  <a:pt x="331" y="145"/>
                </a:lnTo>
                <a:lnTo>
                  <a:pt x="339" y="128"/>
                </a:lnTo>
                <a:lnTo>
                  <a:pt x="348" y="113"/>
                </a:lnTo>
                <a:lnTo>
                  <a:pt x="348" y="113"/>
                </a:lnTo>
                <a:lnTo>
                  <a:pt x="355" y="103"/>
                </a:lnTo>
                <a:lnTo>
                  <a:pt x="359" y="98"/>
                </a:lnTo>
                <a:lnTo>
                  <a:pt x="361" y="92"/>
                </a:lnTo>
                <a:lnTo>
                  <a:pt x="361" y="92"/>
                </a:lnTo>
                <a:lnTo>
                  <a:pt x="364" y="83"/>
                </a:lnTo>
                <a:lnTo>
                  <a:pt x="370" y="73"/>
                </a:lnTo>
                <a:lnTo>
                  <a:pt x="372" y="69"/>
                </a:lnTo>
                <a:lnTo>
                  <a:pt x="377" y="65"/>
                </a:lnTo>
                <a:lnTo>
                  <a:pt x="381" y="62"/>
                </a:lnTo>
                <a:lnTo>
                  <a:pt x="386" y="59"/>
                </a:lnTo>
                <a:lnTo>
                  <a:pt x="386" y="59"/>
                </a:lnTo>
                <a:lnTo>
                  <a:pt x="388" y="58"/>
                </a:lnTo>
                <a:lnTo>
                  <a:pt x="388" y="58"/>
                </a:lnTo>
                <a:lnTo>
                  <a:pt x="388" y="57"/>
                </a:lnTo>
                <a:lnTo>
                  <a:pt x="388" y="57"/>
                </a:lnTo>
                <a:lnTo>
                  <a:pt x="381" y="58"/>
                </a:lnTo>
                <a:lnTo>
                  <a:pt x="381" y="58"/>
                </a:lnTo>
                <a:lnTo>
                  <a:pt x="379" y="58"/>
                </a:lnTo>
                <a:lnTo>
                  <a:pt x="379" y="59"/>
                </a:lnTo>
                <a:lnTo>
                  <a:pt x="379" y="59"/>
                </a:lnTo>
                <a:lnTo>
                  <a:pt x="379" y="59"/>
                </a:lnTo>
                <a:lnTo>
                  <a:pt x="379" y="59"/>
                </a:lnTo>
                <a:lnTo>
                  <a:pt x="375" y="62"/>
                </a:lnTo>
                <a:lnTo>
                  <a:pt x="372" y="66"/>
                </a:lnTo>
                <a:lnTo>
                  <a:pt x="372" y="66"/>
                </a:lnTo>
                <a:lnTo>
                  <a:pt x="367" y="72"/>
                </a:lnTo>
                <a:lnTo>
                  <a:pt x="363" y="79"/>
                </a:lnTo>
                <a:lnTo>
                  <a:pt x="359" y="86"/>
                </a:lnTo>
                <a:lnTo>
                  <a:pt x="357" y="94"/>
                </a:lnTo>
                <a:lnTo>
                  <a:pt x="357" y="94"/>
                </a:lnTo>
                <a:lnTo>
                  <a:pt x="356" y="98"/>
                </a:lnTo>
                <a:lnTo>
                  <a:pt x="353" y="102"/>
                </a:lnTo>
                <a:lnTo>
                  <a:pt x="346" y="110"/>
                </a:lnTo>
                <a:lnTo>
                  <a:pt x="346" y="110"/>
                </a:lnTo>
                <a:lnTo>
                  <a:pt x="333" y="135"/>
                </a:lnTo>
                <a:lnTo>
                  <a:pt x="333" y="135"/>
                </a:lnTo>
                <a:lnTo>
                  <a:pt x="342" y="112"/>
                </a:lnTo>
                <a:lnTo>
                  <a:pt x="346" y="101"/>
                </a:lnTo>
                <a:lnTo>
                  <a:pt x="353" y="90"/>
                </a:lnTo>
                <a:lnTo>
                  <a:pt x="353" y="90"/>
                </a:lnTo>
                <a:lnTo>
                  <a:pt x="364" y="75"/>
                </a:lnTo>
                <a:lnTo>
                  <a:pt x="368" y="65"/>
                </a:lnTo>
                <a:lnTo>
                  <a:pt x="370" y="61"/>
                </a:lnTo>
                <a:lnTo>
                  <a:pt x="370" y="57"/>
                </a:lnTo>
                <a:lnTo>
                  <a:pt x="370" y="57"/>
                </a:lnTo>
                <a:lnTo>
                  <a:pt x="368" y="50"/>
                </a:lnTo>
                <a:lnTo>
                  <a:pt x="368" y="50"/>
                </a:lnTo>
                <a:lnTo>
                  <a:pt x="381" y="54"/>
                </a:lnTo>
                <a:lnTo>
                  <a:pt x="393" y="61"/>
                </a:lnTo>
                <a:lnTo>
                  <a:pt x="393" y="61"/>
                </a:lnTo>
                <a:lnTo>
                  <a:pt x="393" y="61"/>
                </a:lnTo>
                <a:lnTo>
                  <a:pt x="395" y="59"/>
                </a:lnTo>
                <a:lnTo>
                  <a:pt x="396" y="58"/>
                </a:lnTo>
                <a:lnTo>
                  <a:pt x="396" y="57"/>
                </a:lnTo>
                <a:lnTo>
                  <a:pt x="396" y="57"/>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474" name="文本框 473"/>
          <p:cNvSpPr txBox="1"/>
          <p:nvPr/>
        </p:nvSpPr>
        <p:spPr>
          <a:xfrm>
            <a:off x="1440285" y="1668139"/>
            <a:ext cx="2804759" cy="584775"/>
          </a:xfrm>
          <a:prstGeom prst="rect">
            <a:avLst/>
          </a:prstGeom>
          <a:noFill/>
        </p:spPr>
        <p:txBody>
          <a:bodyPr wrap="square" rtlCol="0">
            <a:spAutoFit/>
          </a:bodyPr>
          <a:lstStyle/>
          <a:p>
            <a:r>
              <a:rPr lang="zh-CN" altLang="en-US" sz="3200" b="1" dirty="0">
                <a:solidFill>
                  <a:srgbClr val="FFC000"/>
                </a:solidFill>
                <a:latin typeface="方正静蕾简体" pitchFamily="2" charset="-122"/>
                <a:ea typeface="方正静蕾简体" pitchFamily="2" charset="-122"/>
              </a:rPr>
              <a:t>添加小标题</a:t>
            </a:r>
          </a:p>
        </p:txBody>
      </p:sp>
      <p:grpSp>
        <p:nvGrpSpPr>
          <p:cNvPr id="475" name="Group 103"/>
          <p:cNvGrpSpPr>
            <a:grpSpLocks noChangeAspect="1"/>
          </p:cNvGrpSpPr>
          <p:nvPr/>
        </p:nvGrpSpPr>
        <p:grpSpPr bwMode="auto">
          <a:xfrm flipV="1">
            <a:off x="1531802" y="2240713"/>
            <a:ext cx="2389685" cy="58921"/>
            <a:chOff x="1579" y="1995"/>
            <a:chExt cx="5014" cy="143"/>
          </a:xfrm>
          <a:solidFill>
            <a:schemeClr val="bg1"/>
          </a:solidFill>
        </p:grpSpPr>
        <p:sp>
          <p:nvSpPr>
            <p:cNvPr id="476" name="Freeform 104"/>
            <p:cNvSpPr>
              <a:spLocks noEditPoints="1"/>
            </p:cNvSpPr>
            <p:nvPr/>
          </p:nvSpPr>
          <p:spPr bwMode="auto">
            <a:xfrm>
              <a:off x="1579" y="1995"/>
              <a:ext cx="2938" cy="143"/>
            </a:xfrm>
            <a:custGeom>
              <a:avLst/>
              <a:gdLst>
                <a:gd name="T0" fmla="*/ 126 w 218"/>
                <a:gd name="T1" fmla="*/ 3 h 8"/>
                <a:gd name="T2" fmla="*/ 132 w 218"/>
                <a:gd name="T3" fmla="*/ 1 h 8"/>
                <a:gd name="T4" fmla="*/ 139 w 218"/>
                <a:gd name="T5" fmla="*/ 2 h 8"/>
                <a:gd name="T6" fmla="*/ 139 w 218"/>
                <a:gd name="T7" fmla="*/ 6 h 8"/>
                <a:gd name="T8" fmla="*/ 149 w 218"/>
                <a:gd name="T9" fmla="*/ 1 h 8"/>
                <a:gd name="T10" fmla="*/ 155 w 218"/>
                <a:gd name="T11" fmla="*/ 4 h 8"/>
                <a:gd name="T12" fmla="*/ 155 w 218"/>
                <a:gd name="T13" fmla="*/ 1 h 8"/>
                <a:gd name="T14" fmla="*/ 161 w 218"/>
                <a:gd name="T15" fmla="*/ 2 h 8"/>
                <a:gd name="T16" fmla="*/ 174 w 218"/>
                <a:gd name="T17" fmla="*/ 1 h 8"/>
                <a:gd name="T18" fmla="*/ 178 w 218"/>
                <a:gd name="T19" fmla="*/ 4 h 8"/>
                <a:gd name="T20" fmla="*/ 187 w 218"/>
                <a:gd name="T21" fmla="*/ 2 h 8"/>
                <a:gd name="T22" fmla="*/ 199 w 218"/>
                <a:gd name="T23" fmla="*/ 1 h 8"/>
                <a:gd name="T24" fmla="*/ 208 w 218"/>
                <a:gd name="T25" fmla="*/ 1 h 8"/>
                <a:gd name="T26" fmla="*/ 209 w 218"/>
                <a:gd name="T27" fmla="*/ 1 h 8"/>
                <a:gd name="T28" fmla="*/ 218 w 218"/>
                <a:gd name="T29" fmla="*/ 4 h 8"/>
                <a:gd name="T30" fmla="*/ 207 w 218"/>
                <a:gd name="T31" fmla="*/ 4 h 8"/>
                <a:gd name="T32" fmla="*/ 200 w 218"/>
                <a:gd name="T33" fmla="*/ 6 h 8"/>
                <a:gd name="T34" fmla="*/ 191 w 218"/>
                <a:gd name="T35" fmla="*/ 5 h 8"/>
                <a:gd name="T36" fmla="*/ 185 w 218"/>
                <a:gd name="T37" fmla="*/ 4 h 8"/>
                <a:gd name="T38" fmla="*/ 182 w 218"/>
                <a:gd name="T39" fmla="*/ 7 h 8"/>
                <a:gd name="T40" fmla="*/ 169 w 218"/>
                <a:gd name="T41" fmla="*/ 6 h 8"/>
                <a:gd name="T42" fmla="*/ 163 w 218"/>
                <a:gd name="T43" fmla="*/ 5 h 8"/>
                <a:gd name="T44" fmla="*/ 146 w 218"/>
                <a:gd name="T45" fmla="*/ 7 h 8"/>
                <a:gd name="T46" fmla="*/ 132 w 218"/>
                <a:gd name="T47" fmla="*/ 6 h 8"/>
                <a:gd name="T48" fmla="*/ 121 w 218"/>
                <a:gd name="T49" fmla="*/ 6 h 8"/>
                <a:gd name="T50" fmla="*/ 114 w 218"/>
                <a:gd name="T51" fmla="*/ 5 h 8"/>
                <a:gd name="T52" fmla="*/ 100 w 218"/>
                <a:gd name="T53" fmla="*/ 7 h 8"/>
                <a:gd name="T54" fmla="*/ 89 w 218"/>
                <a:gd name="T55" fmla="*/ 7 h 8"/>
                <a:gd name="T56" fmla="*/ 63 w 218"/>
                <a:gd name="T57" fmla="*/ 7 h 8"/>
                <a:gd name="T58" fmla="*/ 33 w 218"/>
                <a:gd name="T59" fmla="*/ 7 h 8"/>
                <a:gd name="T60" fmla="*/ 0 w 218"/>
                <a:gd name="T61" fmla="*/ 5 h 8"/>
                <a:gd name="T62" fmla="*/ 24 w 218"/>
                <a:gd name="T63" fmla="*/ 3 h 8"/>
                <a:gd name="T64" fmla="*/ 44 w 218"/>
                <a:gd name="T65" fmla="*/ 2 h 8"/>
                <a:gd name="T66" fmla="*/ 54 w 218"/>
                <a:gd name="T67" fmla="*/ 4 h 8"/>
                <a:gd name="T68" fmla="*/ 64 w 218"/>
                <a:gd name="T69" fmla="*/ 3 h 8"/>
                <a:gd name="T70" fmla="*/ 70 w 218"/>
                <a:gd name="T71" fmla="*/ 3 h 8"/>
                <a:gd name="T72" fmla="*/ 85 w 218"/>
                <a:gd name="T73" fmla="*/ 2 h 8"/>
                <a:gd name="T74" fmla="*/ 94 w 218"/>
                <a:gd name="T75" fmla="*/ 2 h 8"/>
                <a:gd name="T76" fmla="*/ 102 w 218"/>
                <a:gd name="T77" fmla="*/ 3 h 8"/>
                <a:gd name="T78" fmla="*/ 175 w 218"/>
                <a:gd name="T79" fmla="*/ 6 h 8"/>
                <a:gd name="T80" fmla="*/ 187 w 218"/>
                <a:gd name="T81" fmla="*/ 2 h 8"/>
                <a:gd name="T82" fmla="*/ 187 w 218"/>
                <a:gd name="T83" fmla="*/ 4 h 8"/>
                <a:gd name="T84" fmla="*/ 75 w 218"/>
                <a:gd name="T85" fmla="*/ 4 h 8"/>
                <a:gd name="T86" fmla="*/ 172 w 218"/>
                <a:gd name="T87" fmla="*/ 3 h 8"/>
                <a:gd name="T88" fmla="*/ 182 w 218"/>
                <a:gd name="T89" fmla="*/ 4 h 8"/>
                <a:gd name="T90" fmla="*/ 34 w 218"/>
                <a:gd name="T91" fmla="*/ 4 h 8"/>
                <a:gd name="T92" fmla="*/ 207 w 218"/>
                <a:gd name="T93" fmla="*/ 4 h 8"/>
                <a:gd name="T94" fmla="*/ 212 w 218"/>
                <a:gd name="T95" fmla="*/ 3 h 8"/>
                <a:gd name="T96" fmla="*/ 114 w 218"/>
                <a:gd name="T97" fmla="*/ 4 h 8"/>
                <a:gd name="T98" fmla="*/ 159 w 218"/>
                <a:gd name="T99" fmla="*/ 5 h 8"/>
                <a:gd name="T100" fmla="*/ 45 w 218"/>
                <a:gd name="T101" fmla="*/ 5 h 8"/>
                <a:gd name="T102" fmla="*/ 197 w 218"/>
                <a:gd name="T103" fmla="*/ 1 h 8"/>
                <a:gd name="T104" fmla="*/ 125 w 218"/>
                <a:gd name="T105" fmla="*/ 6 h 8"/>
                <a:gd name="T106" fmla="*/ 155 w 218"/>
                <a:gd name="T107" fmla="*/ 3 h 8"/>
                <a:gd name="T108" fmla="*/ 38 w 218"/>
                <a:gd name="T109" fmla="*/ 4 h 8"/>
                <a:gd name="T110" fmla="*/ 205 w 218"/>
                <a:gd name="T111" fmla="*/ 4 h 8"/>
                <a:gd name="T112" fmla="*/ 171 w 218"/>
                <a:gd name="T113" fmla="*/ 3 h 8"/>
                <a:gd name="T114" fmla="*/ 148 w 218"/>
                <a:gd name="T115" fmla="*/ 4 h 8"/>
                <a:gd name="T116" fmla="*/ 125 w 218"/>
                <a:gd name="T117" fmla="*/ 3 h 8"/>
                <a:gd name="T118" fmla="*/ 91 w 218"/>
                <a:gd name="T119" fmla="*/ 5 h 8"/>
                <a:gd name="T120" fmla="*/ 212 w 218"/>
                <a:gd name="T121" fmla="*/ 4 h 8"/>
                <a:gd name="T122" fmla="*/ 93 w 218"/>
                <a:gd name="T123" fmla="*/ 2 h 8"/>
                <a:gd name="T124" fmla="*/ 55 w 218"/>
                <a:gd name="T12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8" h="8">
                  <a:moveTo>
                    <a:pt x="122" y="2"/>
                  </a:moveTo>
                  <a:cubicBezTo>
                    <a:pt x="122" y="2"/>
                    <a:pt x="122" y="2"/>
                    <a:pt x="122" y="2"/>
                  </a:cubicBezTo>
                  <a:cubicBezTo>
                    <a:pt x="122" y="2"/>
                    <a:pt x="122" y="3"/>
                    <a:pt x="122" y="3"/>
                  </a:cubicBezTo>
                  <a:cubicBezTo>
                    <a:pt x="122" y="3"/>
                    <a:pt x="121" y="2"/>
                    <a:pt x="121" y="2"/>
                  </a:cubicBezTo>
                  <a:cubicBezTo>
                    <a:pt x="121" y="2"/>
                    <a:pt x="121" y="2"/>
                    <a:pt x="120" y="3"/>
                  </a:cubicBezTo>
                  <a:cubicBezTo>
                    <a:pt x="120" y="3"/>
                    <a:pt x="120" y="3"/>
                    <a:pt x="120" y="3"/>
                  </a:cubicBezTo>
                  <a:cubicBezTo>
                    <a:pt x="121" y="3"/>
                    <a:pt x="121" y="3"/>
                    <a:pt x="122" y="3"/>
                  </a:cubicBezTo>
                  <a:cubicBezTo>
                    <a:pt x="122" y="4"/>
                    <a:pt x="122" y="3"/>
                    <a:pt x="122" y="3"/>
                  </a:cubicBezTo>
                  <a:cubicBezTo>
                    <a:pt x="122" y="3"/>
                    <a:pt x="122" y="3"/>
                    <a:pt x="122" y="3"/>
                  </a:cubicBezTo>
                  <a:cubicBezTo>
                    <a:pt x="123" y="2"/>
                    <a:pt x="123" y="2"/>
                    <a:pt x="123" y="2"/>
                  </a:cubicBezTo>
                  <a:cubicBezTo>
                    <a:pt x="123" y="2"/>
                    <a:pt x="123" y="2"/>
                    <a:pt x="123" y="2"/>
                  </a:cubicBezTo>
                  <a:cubicBezTo>
                    <a:pt x="123" y="2"/>
                    <a:pt x="123" y="2"/>
                    <a:pt x="124" y="2"/>
                  </a:cubicBezTo>
                  <a:cubicBezTo>
                    <a:pt x="124" y="2"/>
                    <a:pt x="124" y="2"/>
                    <a:pt x="124" y="2"/>
                  </a:cubicBezTo>
                  <a:cubicBezTo>
                    <a:pt x="124" y="2"/>
                    <a:pt x="124" y="3"/>
                    <a:pt x="124" y="2"/>
                  </a:cubicBezTo>
                  <a:cubicBezTo>
                    <a:pt x="125" y="2"/>
                    <a:pt x="125" y="2"/>
                    <a:pt x="126" y="2"/>
                  </a:cubicBezTo>
                  <a:cubicBezTo>
                    <a:pt x="126" y="2"/>
                    <a:pt x="126" y="2"/>
                    <a:pt x="126" y="2"/>
                  </a:cubicBezTo>
                  <a:cubicBezTo>
                    <a:pt x="126" y="2"/>
                    <a:pt x="126" y="3"/>
                    <a:pt x="126" y="3"/>
                  </a:cubicBezTo>
                  <a:cubicBezTo>
                    <a:pt x="126" y="3"/>
                    <a:pt x="126" y="3"/>
                    <a:pt x="126" y="3"/>
                  </a:cubicBezTo>
                  <a:cubicBezTo>
                    <a:pt x="126" y="3"/>
                    <a:pt x="126" y="3"/>
                    <a:pt x="127" y="3"/>
                  </a:cubicBezTo>
                  <a:cubicBezTo>
                    <a:pt x="127" y="3"/>
                    <a:pt x="127" y="2"/>
                    <a:pt x="127" y="2"/>
                  </a:cubicBezTo>
                  <a:cubicBezTo>
                    <a:pt x="128" y="1"/>
                    <a:pt x="128" y="1"/>
                    <a:pt x="129" y="1"/>
                  </a:cubicBezTo>
                  <a:cubicBezTo>
                    <a:pt x="129" y="1"/>
                    <a:pt x="129" y="1"/>
                    <a:pt x="129" y="1"/>
                  </a:cubicBezTo>
                  <a:cubicBezTo>
                    <a:pt x="130" y="1"/>
                    <a:pt x="130" y="1"/>
                    <a:pt x="130" y="1"/>
                  </a:cubicBezTo>
                  <a:cubicBezTo>
                    <a:pt x="130" y="2"/>
                    <a:pt x="130" y="2"/>
                    <a:pt x="130" y="3"/>
                  </a:cubicBezTo>
                  <a:cubicBezTo>
                    <a:pt x="130" y="2"/>
                    <a:pt x="130" y="2"/>
                    <a:pt x="130" y="2"/>
                  </a:cubicBezTo>
                  <a:cubicBezTo>
                    <a:pt x="130" y="2"/>
                    <a:pt x="130" y="2"/>
                    <a:pt x="130" y="2"/>
                  </a:cubicBezTo>
                  <a:cubicBezTo>
                    <a:pt x="130" y="2"/>
                    <a:pt x="129" y="2"/>
                    <a:pt x="129" y="2"/>
                  </a:cubicBezTo>
                  <a:cubicBezTo>
                    <a:pt x="129" y="2"/>
                    <a:pt x="129" y="2"/>
                    <a:pt x="129" y="2"/>
                  </a:cubicBezTo>
                  <a:cubicBezTo>
                    <a:pt x="129" y="2"/>
                    <a:pt x="129" y="3"/>
                    <a:pt x="129" y="3"/>
                  </a:cubicBezTo>
                  <a:cubicBezTo>
                    <a:pt x="129" y="3"/>
                    <a:pt x="129" y="3"/>
                    <a:pt x="129" y="3"/>
                  </a:cubicBezTo>
                  <a:cubicBezTo>
                    <a:pt x="130" y="3"/>
                    <a:pt x="130" y="2"/>
                    <a:pt x="130" y="2"/>
                  </a:cubicBezTo>
                  <a:cubicBezTo>
                    <a:pt x="130" y="2"/>
                    <a:pt x="129" y="3"/>
                    <a:pt x="130" y="3"/>
                  </a:cubicBezTo>
                  <a:cubicBezTo>
                    <a:pt x="130" y="3"/>
                    <a:pt x="131" y="4"/>
                    <a:pt x="131" y="3"/>
                  </a:cubicBezTo>
                  <a:cubicBezTo>
                    <a:pt x="131" y="3"/>
                    <a:pt x="132" y="3"/>
                    <a:pt x="132" y="2"/>
                  </a:cubicBezTo>
                  <a:cubicBezTo>
                    <a:pt x="132" y="2"/>
                    <a:pt x="132" y="2"/>
                    <a:pt x="132" y="1"/>
                  </a:cubicBezTo>
                  <a:cubicBezTo>
                    <a:pt x="132" y="1"/>
                    <a:pt x="132" y="1"/>
                    <a:pt x="132" y="1"/>
                  </a:cubicBezTo>
                  <a:cubicBezTo>
                    <a:pt x="132" y="1"/>
                    <a:pt x="132" y="1"/>
                    <a:pt x="132" y="1"/>
                  </a:cubicBezTo>
                  <a:cubicBezTo>
                    <a:pt x="132" y="2"/>
                    <a:pt x="132" y="2"/>
                    <a:pt x="132" y="3"/>
                  </a:cubicBezTo>
                  <a:cubicBezTo>
                    <a:pt x="132" y="3"/>
                    <a:pt x="132" y="3"/>
                    <a:pt x="132" y="3"/>
                  </a:cubicBezTo>
                  <a:cubicBezTo>
                    <a:pt x="132" y="3"/>
                    <a:pt x="132" y="4"/>
                    <a:pt x="132" y="4"/>
                  </a:cubicBezTo>
                  <a:cubicBezTo>
                    <a:pt x="132" y="4"/>
                    <a:pt x="133" y="4"/>
                    <a:pt x="133" y="4"/>
                  </a:cubicBezTo>
                  <a:cubicBezTo>
                    <a:pt x="133" y="4"/>
                    <a:pt x="134" y="4"/>
                    <a:pt x="134" y="5"/>
                  </a:cubicBezTo>
                  <a:cubicBezTo>
                    <a:pt x="134" y="5"/>
                    <a:pt x="134" y="5"/>
                    <a:pt x="134" y="5"/>
                  </a:cubicBezTo>
                  <a:cubicBezTo>
                    <a:pt x="134" y="4"/>
                    <a:pt x="134" y="5"/>
                    <a:pt x="134" y="5"/>
                  </a:cubicBezTo>
                  <a:cubicBezTo>
                    <a:pt x="134" y="4"/>
                    <a:pt x="134" y="4"/>
                    <a:pt x="134" y="4"/>
                  </a:cubicBezTo>
                  <a:cubicBezTo>
                    <a:pt x="134" y="3"/>
                    <a:pt x="133" y="3"/>
                    <a:pt x="133" y="3"/>
                  </a:cubicBezTo>
                  <a:cubicBezTo>
                    <a:pt x="133" y="3"/>
                    <a:pt x="133" y="3"/>
                    <a:pt x="132" y="3"/>
                  </a:cubicBezTo>
                  <a:cubicBezTo>
                    <a:pt x="133" y="3"/>
                    <a:pt x="133" y="3"/>
                    <a:pt x="133" y="3"/>
                  </a:cubicBezTo>
                  <a:cubicBezTo>
                    <a:pt x="133" y="3"/>
                    <a:pt x="133" y="2"/>
                    <a:pt x="134" y="2"/>
                  </a:cubicBezTo>
                  <a:cubicBezTo>
                    <a:pt x="134" y="2"/>
                    <a:pt x="133" y="1"/>
                    <a:pt x="133" y="1"/>
                  </a:cubicBezTo>
                  <a:cubicBezTo>
                    <a:pt x="134" y="1"/>
                    <a:pt x="134" y="1"/>
                    <a:pt x="134" y="1"/>
                  </a:cubicBezTo>
                  <a:cubicBezTo>
                    <a:pt x="134" y="1"/>
                    <a:pt x="135" y="1"/>
                    <a:pt x="135" y="1"/>
                  </a:cubicBezTo>
                  <a:cubicBezTo>
                    <a:pt x="135" y="1"/>
                    <a:pt x="136" y="1"/>
                    <a:pt x="136" y="1"/>
                  </a:cubicBezTo>
                  <a:cubicBezTo>
                    <a:pt x="137" y="1"/>
                    <a:pt x="138" y="1"/>
                    <a:pt x="139" y="2"/>
                  </a:cubicBezTo>
                  <a:cubicBezTo>
                    <a:pt x="139" y="1"/>
                    <a:pt x="140" y="1"/>
                    <a:pt x="140" y="1"/>
                  </a:cubicBezTo>
                  <a:cubicBezTo>
                    <a:pt x="140" y="1"/>
                    <a:pt x="140" y="1"/>
                    <a:pt x="140" y="1"/>
                  </a:cubicBezTo>
                  <a:cubicBezTo>
                    <a:pt x="141" y="1"/>
                    <a:pt x="142" y="1"/>
                    <a:pt x="143" y="1"/>
                  </a:cubicBezTo>
                  <a:cubicBezTo>
                    <a:pt x="143" y="1"/>
                    <a:pt x="143" y="1"/>
                    <a:pt x="143" y="2"/>
                  </a:cubicBezTo>
                  <a:cubicBezTo>
                    <a:pt x="143" y="2"/>
                    <a:pt x="143" y="2"/>
                    <a:pt x="143" y="2"/>
                  </a:cubicBezTo>
                  <a:cubicBezTo>
                    <a:pt x="142" y="2"/>
                    <a:pt x="142" y="2"/>
                    <a:pt x="142" y="2"/>
                  </a:cubicBezTo>
                  <a:cubicBezTo>
                    <a:pt x="142" y="1"/>
                    <a:pt x="141" y="1"/>
                    <a:pt x="141" y="1"/>
                  </a:cubicBezTo>
                  <a:cubicBezTo>
                    <a:pt x="141" y="1"/>
                    <a:pt x="141" y="1"/>
                    <a:pt x="141" y="1"/>
                  </a:cubicBezTo>
                  <a:cubicBezTo>
                    <a:pt x="141" y="2"/>
                    <a:pt x="141" y="2"/>
                    <a:pt x="141" y="2"/>
                  </a:cubicBezTo>
                  <a:cubicBezTo>
                    <a:pt x="141" y="2"/>
                    <a:pt x="141" y="2"/>
                    <a:pt x="141" y="2"/>
                  </a:cubicBezTo>
                  <a:cubicBezTo>
                    <a:pt x="141" y="2"/>
                    <a:pt x="141" y="2"/>
                    <a:pt x="141" y="2"/>
                  </a:cubicBezTo>
                  <a:cubicBezTo>
                    <a:pt x="141" y="2"/>
                    <a:pt x="141" y="3"/>
                    <a:pt x="141" y="3"/>
                  </a:cubicBezTo>
                  <a:cubicBezTo>
                    <a:pt x="141" y="2"/>
                    <a:pt x="141" y="2"/>
                    <a:pt x="141" y="2"/>
                  </a:cubicBezTo>
                  <a:cubicBezTo>
                    <a:pt x="140" y="2"/>
                    <a:pt x="140" y="2"/>
                    <a:pt x="140" y="2"/>
                  </a:cubicBezTo>
                  <a:cubicBezTo>
                    <a:pt x="140" y="2"/>
                    <a:pt x="140" y="2"/>
                    <a:pt x="140" y="2"/>
                  </a:cubicBezTo>
                  <a:cubicBezTo>
                    <a:pt x="140" y="2"/>
                    <a:pt x="140" y="3"/>
                    <a:pt x="140" y="3"/>
                  </a:cubicBezTo>
                  <a:cubicBezTo>
                    <a:pt x="139" y="3"/>
                    <a:pt x="139" y="4"/>
                    <a:pt x="139" y="5"/>
                  </a:cubicBezTo>
                  <a:cubicBezTo>
                    <a:pt x="139" y="5"/>
                    <a:pt x="139" y="5"/>
                    <a:pt x="139" y="6"/>
                  </a:cubicBezTo>
                  <a:cubicBezTo>
                    <a:pt x="139" y="6"/>
                    <a:pt x="140" y="6"/>
                    <a:pt x="140" y="6"/>
                  </a:cubicBezTo>
                  <a:cubicBezTo>
                    <a:pt x="140" y="6"/>
                    <a:pt x="140" y="6"/>
                    <a:pt x="140" y="6"/>
                  </a:cubicBezTo>
                  <a:cubicBezTo>
                    <a:pt x="140" y="6"/>
                    <a:pt x="140" y="6"/>
                    <a:pt x="140" y="6"/>
                  </a:cubicBezTo>
                  <a:cubicBezTo>
                    <a:pt x="140" y="6"/>
                    <a:pt x="140" y="6"/>
                    <a:pt x="140" y="6"/>
                  </a:cubicBezTo>
                  <a:cubicBezTo>
                    <a:pt x="140" y="5"/>
                    <a:pt x="140" y="5"/>
                    <a:pt x="140" y="4"/>
                  </a:cubicBezTo>
                  <a:cubicBezTo>
                    <a:pt x="140" y="4"/>
                    <a:pt x="141" y="4"/>
                    <a:pt x="141" y="4"/>
                  </a:cubicBezTo>
                  <a:cubicBezTo>
                    <a:pt x="141" y="4"/>
                    <a:pt x="141" y="4"/>
                    <a:pt x="141" y="4"/>
                  </a:cubicBezTo>
                  <a:cubicBezTo>
                    <a:pt x="142" y="4"/>
                    <a:pt x="142" y="4"/>
                    <a:pt x="143" y="4"/>
                  </a:cubicBezTo>
                  <a:cubicBezTo>
                    <a:pt x="143" y="4"/>
                    <a:pt x="143" y="4"/>
                    <a:pt x="143" y="4"/>
                  </a:cubicBezTo>
                  <a:cubicBezTo>
                    <a:pt x="143" y="4"/>
                    <a:pt x="143" y="4"/>
                    <a:pt x="143" y="4"/>
                  </a:cubicBezTo>
                  <a:cubicBezTo>
                    <a:pt x="143" y="4"/>
                    <a:pt x="143" y="4"/>
                    <a:pt x="143" y="3"/>
                  </a:cubicBezTo>
                  <a:cubicBezTo>
                    <a:pt x="143" y="3"/>
                    <a:pt x="143" y="3"/>
                    <a:pt x="143" y="3"/>
                  </a:cubicBezTo>
                  <a:cubicBezTo>
                    <a:pt x="144" y="3"/>
                    <a:pt x="144" y="3"/>
                    <a:pt x="144" y="3"/>
                  </a:cubicBezTo>
                  <a:cubicBezTo>
                    <a:pt x="144" y="2"/>
                    <a:pt x="144" y="2"/>
                    <a:pt x="145" y="2"/>
                  </a:cubicBezTo>
                  <a:cubicBezTo>
                    <a:pt x="145" y="2"/>
                    <a:pt x="145" y="2"/>
                    <a:pt x="145" y="1"/>
                  </a:cubicBezTo>
                  <a:cubicBezTo>
                    <a:pt x="145" y="1"/>
                    <a:pt x="145" y="1"/>
                    <a:pt x="146" y="1"/>
                  </a:cubicBezTo>
                  <a:cubicBezTo>
                    <a:pt x="146" y="1"/>
                    <a:pt x="147" y="1"/>
                    <a:pt x="147" y="1"/>
                  </a:cubicBezTo>
                  <a:cubicBezTo>
                    <a:pt x="148" y="1"/>
                    <a:pt x="148" y="1"/>
                    <a:pt x="149" y="1"/>
                  </a:cubicBezTo>
                  <a:cubicBezTo>
                    <a:pt x="149" y="1"/>
                    <a:pt x="150" y="1"/>
                    <a:pt x="150" y="1"/>
                  </a:cubicBezTo>
                  <a:cubicBezTo>
                    <a:pt x="150" y="1"/>
                    <a:pt x="150" y="1"/>
                    <a:pt x="150" y="1"/>
                  </a:cubicBezTo>
                  <a:cubicBezTo>
                    <a:pt x="150" y="1"/>
                    <a:pt x="150" y="1"/>
                    <a:pt x="150" y="1"/>
                  </a:cubicBezTo>
                  <a:cubicBezTo>
                    <a:pt x="150" y="2"/>
                    <a:pt x="150" y="2"/>
                    <a:pt x="150" y="2"/>
                  </a:cubicBezTo>
                  <a:cubicBezTo>
                    <a:pt x="150" y="2"/>
                    <a:pt x="151" y="2"/>
                    <a:pt x="151" y="2"/>
                  </a:cubicBezTo>
                  <a:cubicBezTo>
                    <a:pt x="151" y="2"/>
                    <a:pt x="152" y="2"/>
                    <a:pt x="152" y="2"/>
                  </a:cubicBezTo>
                  <a:cubicBezTo>
                    <a:pt x="152" y="1"/>
                    <a:pt x="151" y="1"/>
                    <a:pt x="152" y="1"/>
                  </a:cubicBezTo>
                  <a:cubicBezTo>
                    <a:pt x="152" y="1"/>
                    <a:pt x="152" y="1"/>
                    <a:pt x="152" y="1"/>
                  </a:cubicBezTo>
                  <a:cubicBezTo>
                    <a:pt x="152" y="2"/>
                    <a:pt x="152" y="2"/>
                    <a:pt x="153" y="2"/>
                  </a:cubicBezTo>
                  <a:cubicBezTo>
                    <a:pt x="153" y="2"/>
                    <a:pt x="153" y="1"/>
                    <a:pt x="153" y="1"/>
                  </a:cubicBezTo>
                  <a:cubicBezTo>
                    <a:pt x="153" y="1"/>
                    <a:pt x="153" y="1"/>
                    <a:pt x="153" y="1"/>
                  </a:cubicBezTo>
                  <a:cubicBezTo>
                    <a:pt x="153" y="1"/>
                    <a:pt x="153" y="1"/>
                    <a:pt x="153" y="1"/>
                  </a:cubicBezTo>
                  <a:cubicBezTo>
                    <a:pt x="153" y="1"/>
                    <a:pt x="154" y="1"/>
                    <a:pt x="154" y="1"/>
                  </a:cubicBezTo>
                  <a:cubicBezTo>
                    <a:pt x="154" y="1"/>
                    <a:pt x="154" y="2"/>
                    <a:pt x="154" y="2"/>
                  </a:cubicBezTo>
                  <a:cubicBezTo>
                    <a:pt x="154" y="2"/>
                    <a:pt x="154" y="2"/>
                    <a:pt x="155" y="2"/>
                  </a:cubicBezTo>
                  <a:cubicBezTo>
                    <a:pt x="155" y="3"/>
                    <a:pt x="155" y="3"/>
                    <a:pt x="156" y="3"/>
                  </a:cubicBezTo>
                  <a:cubicBezTo>
                    <a:pt x="155" y="3"/>
                    <a:pt x="155" y="3"/>
                    <a:pt x="155" y="3"/>
                  </a:cubicBezTo>
                  <a:cubicBezTo>
                    <a:pt x="155" y="3"/>
                    <a:pt x="155" y="4"/>
                    <a:pt x="155" y="4"/>
                  </a:cubicBezTo>
                  <a:cubicBezTo>
                    <a:pt x="155" y="4"/>
                    <a:pt x="155" y="4"/>
                    <a:pt x="155" y="4"/>
                  </a:cubicBezTo>
                  <a:cubicBezTo>
                    <a:pt x="155" y="4"/>
                    <a:pt x="155" y="4"/>
                    <a:pt x="155" y="5"/>
                  </a:cubicBezTo>
                  <a:cubicBezTo>
                    <a:pt x="155" y="5"/>
                    <a:pt x="155" y="5"/>
                    <a:pt x="155" y="5"/>
                  </a:cubicBezTo>
                  <a:cubicBezTo>
                    <a:pt x="155" y="4"/>
                    <a:pt x="155" y="4"/>
                    <a:pt x="155" y="4"/>
                  </a:cubicBezTo>
                  <a:cubicBezTo>
                    <a:pt x="155" y="4"/>
                    <a:pt x="155" y="4"/>
                    <a:pt x="155" y="4"/>
                  </a:cubicBezTo>
                  <a:cubicBezTo>
                    <a:pt x="156" y="4"/>
                    <a:pt x="156" y="4"/>
                    <a:pt x="156" y="4"/>
                  </a:cubicBezTo>
                  <a:cubicBezTo>
                    <a:pt x="156" y="4"/>
                    <a:pt x="157" y="4"/>
                    <a:pt x="157" y="4"/>
                  </a:cubicBezTo>
                  <a:cubicBezTo>
                    <a:pt x="157" y="4"/>
                    <a:pt x="157" y="4"/>
                    <a:pt x="158" y="4"/>
                  </a:cubicBezTo>
                  <a:cubicBezTo>
                    <a:pt x="158" y="4"/>
                    <a:pt x="158" y="3"/>
                    <a:pt x="158" y="3"/>
                  </a:cubicBezTo>
                  <a:cubicBezTo>
                    <a:pt x="158" y="3"/>
                    <a:pt x="158" y="3"/>
                    <a:pt x="158" y="3"/>
                  </a:cubicBezTo>
                  <a:cubicBezTo>
                    <a:pt x="158" y="3"/>
                    <a:pt x="157" y="3"/>
                    <a:pt x="157" y="3"/>
                  </a:cubicBezTo>
                  <a:cubicBezTo>
                    <a:pt x="157" y="2"/>
                    <a:pt x="157" y="2"/>
                    <a:pt x="156" y="2"/>
                  </a:cubicBezTo>
                  <a:cubicBezTo>
                    <a:pt x="156" y="2"/>
                    <a:pt x="156" y="2"/>
                    <a:pt x="156" y="3"/>
                  </a:cubicBezTo>
                  <a:cubicBezTo>
                    <a:pt x="156" y="3"/>
                    <a:pt x="156" y="3"/>
                    <a:pt x="156" y="3"/>
                  </a:cubicBezTo>
                  <a:cubicBezTo>
                    <a:pt x="156" y="2"/>
                    <a:pt x="156" y="2"/>
                    <a:pt x="155" y="2"/>
                  </a:cubicBezTo>
                  <a:cubicBezTo>
                    <a:pt x="155" y="2"/>
                    <a:pt x="155" y="2"/>
                    <a:pt x="155" y="2"/>
                  </a:cubicBezTo>
                  <a:cubicBezTo>
                    <a:pt x="155" y="2"/>
                    <a:pt x="155" y="2"/>
                    <a:pt x="155" y="1"/>
                  </a:cubicBezTo>
                  <a:cubicBezTo>
                    <a:pt x="155" y="1"/>
                    <a:pt x="155" y="1"/>
                    <a:pt x="155" y="1"/>
                  </a:cubicBezTo>
                  <a:cubicBezTo>
                    <a:pt x="155" y="1"/>
                    <a:pt x="155" y="1"/>
                    <a:pt x="155" y="1"/>
                  </a:cubicBezTo>
                  <a:cubicBezTo>
                    <a:pt x="156" y="1"/>
                    <a:pt x="156" y="1"/>
                    <a:pt x="156" y="2"/>
                  </a:cubicBezTo>
                  <a:cubicBezTo>
                    <a:pt x="156" y="2"/>
                    <a:pt x="156" y="2"/>
                    <a:pt x="156" y="2"/>
                  </a:cubicBezTo>
                  <a:cubicBezTo>
                    <a:pt x="156" y="1"/>
                    <a:pt x="157" y="1"/>
                    <a:pt x="157" y="1"/>
                  </a:cubicBezTo>
                  <a:cubicBezTo>
                    <a:pt x="158" y="1"/>
                    <a:pt x="158" y="1"/>
                    <a:pt x="158" y="1"/>
                  </a:cubicBezTo>
                  <a:cubicBezTo>
                    <a:pt x="158" y="1"/>
                    <a:pt x="159" y="1"/>
                    <a:pt x="159" y="1"/>
                  </a:cubicBezTo>
                  <a:cubicBezTo>
                    <a:pt x="159" y="2"/>
                    <a:pt x="159" y="2"/>
                    <a:pt x="159" y="2"/>
                  </a:cubicBezTo>
                  <a:cubicBezTo>
                    <a:pt x="159" y="3"/>
                    <a:pt x="160" y="3"/>
                    <a:pt x="160" y="3"/>
                  </a:cubicBezTo>
                  <a:cubicBezTo>
                    <a:pt x="160" y="3"/>
                    <a:pt x="160" y="3"/>
                    <a:pt x="160" y="3"/>
                  </a:cubicBezTo>
                  <a:cubicBezTo>
                    <a:pt x="160" y="3"/>
                    <a:pt x="160" y="4"/>
                    <a:pt x="160" y="4"/>
                  </a:cubicBezTo>
                  <a:cubicBezTo>
                    <a:pt x="160" y="4"/>
                    <a:pt x="161" y="4"/>
                    <a:pt x="161" y="3"/>
                  </a:cubicBezTo>
                  <a:cubicBezTo>
                    <a:pt x="161" y="3"/>
                    <a:pt x="161" y="3"/>
                    <a:pt x="161" y="3"/>
                  </a:cubicBezTo>
                  <a:cubicBezTo>
                    <a:pt x="161" y="3"/>
                    <a:pt x="160" y="3"/>
                    <a:pt x="160" y="2"/>
                  </a:cubicBezTo>
                  <a:cubicBezTo>
                    <a:pt x="160" y="2"/>
                    <a:pt x="160" y="2"/>
                    <a:pt x="160" y="2"/>
                  </a:cubicBezTo>
                  <a:cubicBezTo>
                    <a:pt x="160" y="1"/>
                    <a:pt x="160" y="1"/>
                    <a:pt x="160" y="1"/>
                  </a:cubicBezTo>
                  <a:cubicBezTo>
                    <a:pt x="160" y="1"/>
                    <a:pt x="160" y="1"/>
                    <a:pt x="160" y="1"/>
                  </a:cubicBezTo>
                  <a:cubicBezTo>
                    <a:pt x="160" y="1"/>
                    <a:pt x="161" y="1"/>
                    <a:pt x="161" y="1"/>
                  </a:cubicBezTo>
                  <a:cubicBezTo>
                    <a:pt x="161" y="1"/>
                    <a:pt x="161" y="1"/>
                    <a:pt x="161" y="2"/>
                  </a:cubicBezTo>
                  <a:cubicBezTo>
                    <a:pt x="161" y="2"/>
                    <a:pt x="161" y="2"/>
                    <a:pt x="161" y="2"/>
                  </a:cubicBezTo>
                  <a:cubicBezTo>
                    <a:pt x="161" y="2"/>
                    <a:pt x="162" y="2"/>
                    <a:pt x="162" y="2"/>
                  </a:cubicBezTo>
                  <a:cubicBezTo>
                    <a:pt x="162" y="2"/>
                    <a:pt x="162" y="2"/>
                    <a:pt x="162" y="2"/>
                  </a:cubicBezTo>
                  <a:cubicBezTo>
                    <a:pt x="162" y="1"/>
                    <a:pt x="162" y="1"/>
                    <a:pt x="162" y="1"/>
                  </a:cubicBezTo>
                  <a:cubicBezTo>
                    <a:pt x="163" y="1"/>
                    <a:pt x="163" y="1"/>
                    <a:pt x="163" y="1"/>
                  </a:cubicBezTo>
                  <a:cubicBezTo>
                    <a:pt x="164" y="1"/>
                    <a:pt x="164" y="2"/>
                    <a:pt x="164" y="2"/>
                  </a:cubicBezTo>
                  <a:cubicBezTo>
                    <a:pt x="164" y="2"/>
                    <a:pt x="164" y="2"/>
                    <a:pt x="164" y="2"/>
                  </a:cubicBezTo>
                  <a:cubicBezTo>
                    <a:pt x="164" y="2"/>
                    <a:pt x="165" y="2"/>
                    <a:pt x="165" y="1"/>
                  </a:cubicBezTo>
                  <a:cubicBezTo>
                    <a:pt x="165" y="1"/>
                    <a:pt x="165" y="1"/>
                    <a:pt x="166" y="1"/>
                  </a:cubicBezTo>
                  <a:cubicBezTo>
                    <a:pt x="166" y="1"/>
                    <a:pt x="167" y="1"/>
                    <a:pt x="167" y="1"/>
                  </a:cubicBezTo>
                  <a:cubicBezTo>
                    <a:pt x="167" y="1"/>
                    <a:pt x="168" y="1"/>
                    <a:pt x="168" y="1"/>
                  </a:cubicBezTo>
                  <a:cubicBezTo>
                    <a:pt x="168" y="1"/>
                    <a:pt x="169" y="1"/>
                    <a:pt x="169" y="0"/>
                  </a:cubicBezTo>
                  <a:cubicBezTo>
                    <a:pt x="169" y="0"/>
                    <a:pt x="170" y="1"/>
                    <a:pt x="170" y="1"/>
                  </a:cubicBezTo>
                  <a:cubicBezTo>
                    <a:pt x="170" y="1"/>
                    <a:pt x="171" y="1"/>
                    <a:pt x="171" y="0"/>
                  </a:cubicBezTo>
                  <a:cubicBezTo>
                    <a:pt x="171" y="1"/>
                    <a:pt x="171" y="1"/>
                    <a:pt x="172" y="1"/>
                  </a:cubicBezTo>
                  <a:cubicBezTo>
                    <a:pt x="172" y="1"/>
                    <a:pt x="172" y="1"/>
                    <a:pt x="172" y="1"/>
                  </a:cubicBezTo>
                  <a:cubicBezTo>
                    <a:pt x="173" y="1"/>
                    <a:pt x="173" y="1"/>
                    <a:pt x="173" y="0"/>
                  </a:cubicBezTo>
                  <a:cubicBezTo>
                    <a:pt x="173" y="1"/>
                    <a:pt x="173" y="1"/>
                    <a:pt x="174" y="1"/>
                  </a:cubicBezTo>
                  <a:cubicBezTo>
                    <a:pt x="174" y="1"/>
                    <a:pt x="174" y="1"/>
                    <a:pt x="174" y="1"/>
                  </a:cubicBezTo>
                  <a:cubicBezTo>
                    <a:pt x="174" y="1"/>
                    <a:pt x="174" y="2"/>
                    <a:pt x="174" y="2"/>
                  </a:cubicBezTo>
                  <a:cubicBezTo>
                    <a:pt x="174" y="2"/>
                    <a:pt x="175" y="2"/>
                    <a:pt x="175" y="2"/>
                  </a:cubicBezTo>
                  <a:cubicBezTo>
                    <a:pt x="175" y="2"/>
                    <a:pt x="176" y="2"/>
                    <a:pt x="175" y="1"/>
                  </a:cubicBezTo>
                  <a:cubicBezTo>
                    <a:pt x="175" y="1"/>
                    <a:pt x="175" y="1"/>
                    <a:pt x="175" y="1"/>
                  </a:cubicBezTo>
                  <a:cubicBezTo>
                    <a:pt x="177" y="0"/>
                    <a:pt x="178" y="0"/>
                    <a:pt x="179" y="1"/>
                  </a:cubicBezTo>
                  <a:cubicBezTo>
                    <a:pt x="179" y="1"/>
                    <a:pt x="179" y="1"/>
                    <a:pt x="179" y="2"/>
                  </a:cubicBezTo>
                  <a:cubicBezTo>
                    <a:pt x="179" y="2"/>
                    <a:pt x="179" y="2"/>
                    <a:pt x="178" y="2"/>
                  </a:cubicBezTo>
                  <a:cubicBezTo>
                    <a:pt x="178" y="2"/>
                    <a:pt x="177" y="2"/>
                    <a:pt x="177" y="1"/>
                  </a:cubicBezTo>
                  <a:cubicBezTo>
                    <a:pt x="177" y="1"/>
                    <a:pt x="176" y="1"/>
                    <a:pt x="176" y="2"/>
                  </a:cubicBezTo>
                  <a:cubicBezTo>
                    <a:pt x="176" y="2"/>
                    <a:pt x="176" y="2"/>
                    <a:pt x="176" y="2"/>
                  </a:cubicBezTo>
                  <a:cubicBezTo>
                    <a:pt x="176" y="3"/>
                    <a:pt x="176" y="3"/>
                    <a:pt x="176" y="3"/>
                  </a:cubicBezTo>
                  <a:cubicBezTo>
                    <a:pt x="176" y="3"/>
                    <a:pt x="176" y="3"/>
                    <a:pt x="176" y="3"/>
                  </a:cubicBezTo>
                  <a:cubicBezTo>
                    <a:pt x="177" y="3"/>
                    <a:pt x="177" y="3"/>
                    <a:pt x="176" y="4"/>
                  </a:cubicBezTo>
                  <a:cubicBezTo>
                    <a:pt x="176" y="4"/>
                    <a:pt x="176" y="4"/>
                    <a:pt x="176" y="4"/>
                  </a:cubicBezTo>
                  <a:cubicBezTo>
                    <a:pt x="176" y="4"/>
                    <a:pt x="176" y="4"/>
                    <a:pt x="176" y="4"/>
                  </a:cubicBezTo>
                  <a:cubicBezTo>
                    <a:pt x="177" y="4"/>
                    <a:pt x="177" y="4"/>
                    <a:pt x="177" y="4"/>
                  </a:cubicBezTo>
                  <a:cubicBezTo>
                    <a:pt x="177" y="4"/>
                    <a:pt x="177" y="4"/>
                    <a:pt x="178" y="4"/>
                  </a:cubicBezTo>
                  <a:cubicBezTo>
                    <a:pt x="178" y="4"/>
                    <a:pt x="178" y="4"/>
                    <a:pt x="178" y="4"/>
                  </a:cubicBezTo>
                  <a:cubicBezTo>
                    <a:pt x="178" y="4"/>
                    <a:pt x="179" y="4"/>
                    <a:pt x="179" y="4"/>
                  </a:cubicBezTo>
                  <a:cubicBezTo>
                    <a:pt x="179" y="4"/>
                    <a:pt x="179" y="3"/>
                    <a:pt x="179" y="3"/>
                  </a:cubicBezTo>
                  <a:cubicBezTo>
                    <a:pt x="179" y="3"/>
                    <a:pt x="179" y="2"/>
                    <a:pt x="179" y="2"/>
                  </a:cubicBezTo>
                  <a:cubicBezTo>
                    <a:pt x="180" y="2"/>
                    <a:pt x="180" y="2"/>
                    <a:pt x="180" y="2"/>
                  </a:cubicBezTo>
                  <a:cubicBezTo>
                    <a:pt x="181" y="2"/>
                    <a:pt x="181" y="2"/>
                    <a:pt x="181" y="2"/>
                  </a:cubicBezTo>
                  <a:cubicBezTo>
                    <a:pt x="181" y="2"/>
                    <a:pt x="181" y="2"/>
                    <a:pt x="181" y="2"/>
                  </a:cubicBezTo>
                  <a:cubicBezTo>
                    <a:pt x="181" y="2"/>
                    <a:pt x="180" y="1"/>
                    <a:pt x="180" y="1"/>
                  </a:cubicBezTo>
                  <a:cubicBezTo>
                    <a:pt x="180" y="1"/>
                    <a:pt x="180" y="1"/>
                    <a:pt x="179" y="1"/>
                  </a:cubicBezTo>
                  <a:cubicBezTo>
                    <a:pt x="179" y="1"/>
                    <a:pt x="180" y="0"/>
                    <a:pt x="180" y="0"/>
                  </a:cubicBezTo>
                  <a:cubicBezTo>
                    <a:pt x="180" y="0"/>
                    <a:pt x="181" y="1"/>
                    <a:pt x="181" y="1"/>
                  </a:cubicBezTo>
                  <a:cubicBezTo>
                    <a:pt x="181" y="1"/>
                    <a:pt x="182" y="0"/>
                    <a:pt x="182" y="0"/>
                  </a:cubicBezTo>
                  <a:cubicBezTo>
                    <a:pt x="182" y="0"/>
                    <a:pt x="183" y="0"/>
                    <a:pt x="183" y="0"/>
                  </a:cubicBezTo>
                  <a:cubicBezTo>
                    <a:pt x="183" y="1"/>
                    <a:pt x="184" y="1"/>
                    <a:pt x="184" y="0"/>
                  </a:cubicBezTo>
                  <a:cubicBezTo>
                    <a:pt x="185" y="0"/>
                    <a:pt x="185" y="0"/>
                    <a:pt x="186" y="1"/>
                  </a:cubicBezTo>
                  <a:cubicBezTo>
                    <a:pt x="186" y="1"/>
                    <a:pt x="186" y="1"/>
                    <a:pt x="186" y="2"/>
                  </a:cubicBezTo>
                  <a:cubicBezTo>
                    <a:pt x="186" y="2"/>
                    <a:pt x="186" y="2"/>
                    <a:pt x="186" y="2"/>
                  </a:cubicBezTo>
                  <a:cubicBezTo>
                    <a:pt x="187" y="2"/>
                    <a:pt x="187" y="2"/>
                    <a:pt x="187" y="2"/>
                  </a:cubicBezTo>
                  <a:cubicBezTo>
                    <a:pt x="187" y="1"/>
                    <a:pt x="188" y="1"/>
                    <a:pt x="188" y="1"/>
                  </a:cubicBezTo>
                  <a:cubicBezTo>
                    <a:pt x="189" y="1"/>
                    <a:pt x="190" y="1"/>
                    <a:pt x="191" y="1"/>
                  </a:cubicBezTo>
                  <a:cubicBezTo>
                    <a:pt x="191" y="1"/>
                    <a:pt x="191" y="1"/>
                    <a:pt x="192" y="2"/>
                  </a:cubicBezTo>
                  <a:cubicBezTo>
                    <a:pt x="192" y="2"/>
                    <a:pt x="192" y="2"/>
                    <a:pt x="192" y="2"/>
                  </a:cubicBezTo>
                  <a:cubicBezTo>
                    <a:pt x="193" y="2"/>
                    <a:pt x="193" y="2"/>
                    <a:pt x="193" y="2"/>
                  </a:cubicBezTo>
                  <a:cubicBezTo>
                    <a:pt x="193" y="1"/>
                    <a:pt x="192" y="1"/>
                    <a:pt x="192" y="1"/>
                  </a:cubicBezTo>
                  <a:cubicBezTo>
                    <a:pt x="192" y="1"/>
                    <a:pt x="192" y="1"/>
                    <a:pt x="192" y="0"/>
                  </a:cubicBezTo>
                  <a:cubicBezTo>
                    <a:pt x="192" y="0"/>
                    <a:pt x="192" y="0"/>
                    <a:pt x="192" y="0"/>
                  </a:cubicBezTo>
                  <a:cubicBezTo>
                    <a:pt x="193" y="0"/>
                    <a:pt x="193" y="1"/>
                    <a:pt x="193" y="0"/>
                  </a:cubicBezTo>
                  <a:cubicBezTo>
                    <a:pt x="194" y="0"/>
                    <a:pt x="194" y="0"/>
                    <a:pt x="195" y="0"/>
                  </a:cubicBezTo>
                  <a:cubicBezTo>
                    <a:pt x="195" y="0"/>
                    <a:pt x="195" y="1"/>
                    <a:pt x="195" y="1"/>
                  </a:cubicBezTo>
                  <a:cubicBezTo>
                    <a:pt x="195" y="1"/>
                    <a:pt x="195" y="1"/>
                    <a:pt x="195" y="1"/>
                  </a:cubicBezTo>
                  <a:cubicBezTo>
                    <a:pt x="195" y="1"/>
                    <a:pt x="196" y="1"/>
                    <a:pt x="196" y="1"/>
                  </a:cubicBezTo>
                  <a:cubicBezTo>
                    <a:pt x="196" y="1"/>
                    <a:pt x="197" y="1"/>
                    <a:pt x="197" y="1"/>
                  </a:cubicBezTo>
                  <a:cubicBezTo>
                    <a:pt x="198" y="1"/>
                    <a:pt x="198" y="1"/>
                    <a:pt x="199" y="1"/>
                  </a:cubicBezTo>
                  <a:cubicBezTo>
                    <a:pt x="199" y="1"/>
                    <a:pt x="199" y="1"/>
                    <a:pt x="199" y="1"/>
                  </a:cubicBezTo>
                  <a:cubicBezTo>
                    <a:pt x="199" y="1"/>
                    <a:pt x="199" y="1"/>
                    <a:pt x="199" y="1"/>
                  </a:cubicBezTo>
                  <a:cubicBezTo>
                    <a:pt x="199" y="1"/>
                    <a:pt x="199" y="1"/>
                    <a:pt x="199" y="1"/>
                  </a:cubicBezTo>
                  <a:cubicBezTo>
                    <a:pt x="199" y="1"/>
                    <a:pt x="199" y="1"/>
                    <a:pt x="199" y="1"/>
                  </a:cubicBezTo>
                  <a:cubicBezTo>
                    <a:pt x="199" y="1"/>
                    <a:pt x="199" y="0"/>
                    <a:pt x="199" y="0"/>
                  </a:cubicBezTo>
                  <a:cubicBezTo>
                    <a:pt x="200" y="1"/>
                    <a:pt x="200" y="0"/>
                    <a:pt x="201" y="0"/>
                  </a:cubicBezTo>
                  <a:cubicBezTo>
                    <a:pt x="201" y="1"/>
                    <a:pt x="201" y="1"/>
                    <a:pt x="201" y="2"/>
                  </a:cubicBezTo>
                  <a:cubicBezTo>
                    <a:pt x="201" y="2"/>
                    <a:pt x="201" y="2"/>
                    <a:pt x="201" y="2"/>
                  </a:cubicBezTo>
                  <a:cubicBezTo>
                    <a:pt x="202" y="2"/>
                    <a:pt x="202" y="2"/>
                    <a:pt x="203" y="2"/>
                  </a:cubicBezTo>
                  <a:cubicBezTo>
                    <a:pt x="203" y="2"/>
                    <a:pt x="202" y="2"/>
                    <a:pt x="202" y="2"/>
                  </a:cubicBezTo>
                  <a:cubicBezTo>
                    <a:pt x="202" y="1"/>
                    <a:pt x="202" y="1"/>
                    <a:pt x="202" y="0"/>
                  </a:cubicBezTo>
                  <a:cubicBezTo>
                    <a:pt x="202" y="0"/>
                    <a:pt x="203" y="0"/>
                    <a:pt x="203" y="0"/>
                  </a:cubicBezTo>
                  <a:cubicBezTo>
                    <a:pt x="203" y="0"/>
                    <a:pt x="203" y="0"/>
                    <a:pt x="203" y="0"/>
                  </a:cubicBezTo>
                  <a:cubicBezTo>
                    <a:pt x="203" y="1"/>
                    <a:pt x="203" y="1"/>
                    <a:pt x="203" y="1"/>
                  </a:cubicBezTo>
                  <a:cubicBezTo>
                    <a:pt x="203" y="1"/>
                    <a:pt x="203" y="1"/>
                    <a:pt x="204" y="1"/>
                  </a:cubicBezTo>
                  <a:cubicBezTo>
                    <a:pt x="204" y="1"/>
                    <a:pt x="204" y="0"/>
                    <a:pt x="204" y="0"/>
                  </a:cubicBezTo>
                  <a:cubicBezTo>
                    <a:pt x="205" y="1"/>
                    <a:pt x="205" y="1"/>
                    <a:pt x="205" y="1"/>
                  </a:cubicBezTo>
                  <a:cubicBezTo>
                    <a:pt x="205" y="1"/>
                    <a:pt x="206" y="1"/>
                    <a:pt x="206" y="1"/>
                  </a:cubicBezTo>
                  <a:cubicBezTo>
                    <a:pt x="206" y="1"/>
                    <a:pt x="206" y="1"/>
                    <a:pt x="206" y="1"/>
                  </a:cubicBezTo>
                  <a:cubicBezTo>
                    <a:pt x="207" y="0"/>
                    <a:pt x="207" y="0"/>
                    <a:pt x="208" y="0"/>
                  </a:cubicBezTo>
                  <a:cubicBezTo>
                    <a:pt x="208" y="0"/>
                    <a:pt x="208" y="0"/>
                    <a:pt x="208" y="1"/>
                  </a:cubicBezTo>
                  <a:cubicBezTo>
                    <a:pt x="208" y="1"/>
                    <a:pt x="209" y="2"/>
                    <a:pt x="209" y="2"/>
                  </a:cubicBezTo>
                  <a:cubicBezTo>
                    <a:pt x="208" y="2"/>
                    <a:pt x="208" y="2"/>
                    <a:pt x="208" y="2"/>
                  </a:cubicBezTo>
                  <a:cubicBezTo>
                    <a:pt x="208" y="2"/>
                    <a:pt x="208" y="2"/>
                    <a:pt x="208" y="2"/>
                  </a:cubicBezTo>
                  <a:cubicBezTo>
                    <a:pt x="208" y="2"/>
                    <a:pt x="208" y="2"/>
                    <a:pt x="208" y="2"/>
                  </a:cubicBezTo>
                  <a:cubicBezTo>
                    <a:pt x="208" y="2"/>
                    <a:pt x="208" y="2"/>
                    <a:pt x="208" y="2"/>
                  </a:cubicBezTo>
                  <a:cubicBezTo>
                    <a:pt x="208" y="2"/>
                    <a:pt x="208" y="2"/>
                    <a:pt x="208" y="2"/>
                  </a:cubicBezTo>
                  <a:cubicBezTo>
                    <a:pt x="208" y="2"/>
                    <a:pt x="209" y="2"/>
                    <a:pt x="209" y="2"/>
                  </a:cubicBezTo>
                  <a:cubicBezTo>
                    <a:pt x="209" y="2"/>
                    <a:pt x="209" y="3"/>
                    <a:pt x="209" y="3"/>
                  </a:cubicBezTo>
                  <a:cubicBezTo>
                    <a:pt x="209" y="3"/>
                    <a:pt x="209" y="3"/>
                    <a:pt x="209" y="3"/>
                  </a:cubicBezTo>
                  <a:cubicBezTo>
                    <a:pt x="210" y="3"/>
                    <a:pt x="210" y="3"/>
                    <a:pt x="210" y="2"/>
                  </a:cubicBezTo>
                  <a:cubicBezTo>
                    <a:pt x="210" y="2"/>
                    <a:pt x="211" y="2"/>
                    <a:pt x="211" y="2"/>
                  </a:cubicBezTo>
                  <a:cubicBezTo>
                    <a:pt x="211" y="2"/>
                    <a:pt x="211" y="2"/>
                    <a:pt x="211" y="2"/>
                  </a:cubicBezTo>
                  <a:cubicBezTo>
                    <a:pt x="211" y="2"/>
                    <a:pt x="211" y="2"/>
                    <a:pt x="211" y="2"/>
                  </a:cubicBezTo>
                  <a:cubicBezTo>
                    <a:pt x="211" y="2"/>
                    <a:pt x="211" y="2"/>
                    <a:pt x="211" y="2"/>
                  </a:cubicBezTo>
                  <a:cubicBezTo>
                    <a:pt x="211" y="1"/>
                    <a:pt x="211" y="1"/>
                    <a:pt x="210" y="1"/>
                  </a:cubicBezTo>
                  <a:cubicBezTo>
                    <a:pt x="210" y="1"/>
                    <a:pt x="210" y="1"/>
                    <a:pt x="209" y="1"/>
                  </a:cubicBezTo>
                  <a:cubicBezTo>
                    <a:pt x="209" y="1"/>
                    <a:pt x="209" y="1"/>
                    <a:pt x="209" y="1"/>
                  </a:cubicBezTo>
                  <a:cubicBezTo>
                    <a:pt x="209" y="1"/>
                    <a:pt x="209" y="1"/>
                    <a:pt x="209" y="1"/>
                  </a:cubicBezTo>
                  <a:cubicBezTo>
                    <a:pt x="209" y="1"/>
                    <a:pt x="210" y="0"/>
                    <a:pt x="210" y="0"/>
                  </a:cubicBezTo>
                  <a:cubicBezTo>
                    <a:pt x="211" y="0"/>
                    <a:pt x="211" y="0"/>
                    <a:pt x="212" y="0"/>
                  </a:cubicBezTo>
                  <a:cubicBezTo>
                    <a:pt x="212" y="0"/>
                    <a:pt x="213" y="0"/>
                    <a:pt x="213" y="0"/>
                  </a:cubicBezTo>
                  <a:cubicBezTo>
                    <a:pt x="213" y="0"/>
                    <a:pt x="213" y="1"/>
                    <a:pt x="213" y="1"/>
                  </a:cubicBezTo>
                  <a:cubicBezTo>
                    <a:pt x="213" y="1"/>
                    <a:pt x="213" y="1"/>
                    <a:pt x="213" y="1"/>
                  </a:cubicBezTo>
                  <a:cubicBezTo>
                    <a:pt x="213" y="1"/>
                    <a:pt x="213" y="1"/>
                    <a:pt x="212" y="1"/>
                  </a:cubicBezTo>
                  <a:cubicBezTo>
                    <a:pt x="212" y="2"/>
                    <a:pt x="212" y="2"/>
                    <a:pt x="212" y="2"/>
                  </a:cubicBezTo>
                  <a:cubicBezTo>
                    <a:pt x="212" y="2"/>
                    <a:pt x="212" y="2"/>
                    <a:pt x="213" y="2"/>
                  </a:cubicBezTo>
                  <a:cubicBezTo>
                    <a:pt x="213" y="2"/>
                    <a:pt x="213" y="2"/>
                    <a:pt x="213" y="2"/>
                  </a:cubicBezTo>
                  <a:cubicBezTo>
                    <a:pt x="213" y="2"/>
                    <a:pt x="213" y="2"/>
                    <a:pt x="214" y="2"/>
                  </a:cubicBezTo>
                  <a:cubicBezTo>
                    <a:pt x="214" y="3"/>
                    <a:pt x="214" y="3"/>
                    <a:pt x="214" y="3"/>
                  </a:cubicBezTo>
                  <a:cubicBezTo>
                    <a:pt x="215" y="3"/>
                    <a:pt x="215" y="3"/>
                    <a:pt x="216" y="3"/>
                  </a:cubicBezTo>
                  <a:cubicBezTo>
                    <a:pt x="216" y="3"/>
                    <a:pt x="216" y="3"/>
                    <a:pt x="216" y="3"/>
                  </a:cubicBezTo>
                  <a:cubicBezTo>
                    <a:pt x="216" y="3"/>
                    <a:pt x="217" y="3"/>
                    <a:pt x="217" y="3"/>
                  </a:cubicBezTo>
                  <a:cubicBezTo>
                    <a:pt x="217" y="3"/>
                    <a:pt x="217" y="3"/>
                    <a:pt x="217" y="3"/>
                  </a:cubicBezTo>
                  <a:cubicBezTo>
                    <a:pt x="217" y="3"/>
                    <a:pt x="217" y="4"/>
                    <a:pt x="217" y="4"/>
                  </a:cubicBezTo>
                  <a:cubicBezTo>
                    <a:pt x="218" y="4"/>
                    <a:pt x="218" y="4"/>
                    <a:pt x="218" y="5"/>
                  </a:cubicBezTo>
                  <a:cubicBezTo>
                    <a:pt x="218" y="4"/>
                    <a:pt x="218" y="4"/>
                    <a:pt x="218" y="4"/>
                  </a:cubicBezTo>
                  <a:cubicBezTo>
                    <a:pt x="218" y="4"/>
                    <a:pt x="218" y="5"/>
                    <a:pt x="217" y="4"/>
                  </a:cubicBezTo>
                  <a:cubicBezTo>
                    <a:pt x="217" y="4"/>
                    <a:pt x="217" y="4"/>
                    <a:pt x="217" y="4"/>
                  </a:cubicBezTo>
                  <a:cubicBezTo>
                    <a:pt x="217" y="4"/>
                    <a:pt x="217" y="4"/>
                    <a:pt x="217" y="4"/>
                  </a:cubicBezTo>
                  <a:cubicBezTo>
                    <a:pt x="217" y="5"/>
                    <a:pt x="217" y="5"/>
                    <a:pt x="217" y="5"/>
                  </a:cubicBezTo>
                  <a:cubicBezTo>
                    <a:pt x="217" y="5"/>
                    <a:pt x="217" y="5"/>
                    <a:pt x="217" y="6"/>
                  </a:cubicBezTo>
                  <a:cubicBezTo>
                    <a:pt x="217" y="6"/>
                    <a:pt x="217" y="6"/>
                    <a:pt x="217" y="6"/>
                  </a:cubicBezTo>
                  <a:cubicBezTo>
                    <a:pt x="217" y="7"/>
                    <a:pt x="216" y="7"/>
                    <a:pt x="216" y="7"/>
                  </a:cubicBezTo>
                  <a:cubicBezTo>
                    <a:pt x="216" y="7"/>
                    <a:pt x="216" y="7"/>
                    <a:pt x="215" y="7"/>
                  </a:cubicBezTo>
                  <a:cubicBezTo>
                    <a:pt x="215" y="6"/>
                    <a:pt x="214" y="6"/>
                    <a:pt x="213" y="7"/>
                  </a:cubicBezTo>
                  <a:cubicBezTo>
                    <a:pt x="213" y="7"/>
                    <a:pt x="213" y="7"/>
                    <a:pt x="212" y="7"/>
                  </a:cubicBezTo>
                  <a:cubicBezTo>
                    <a:pt x="212" y="7"/>
                    <a:pt x="211" y="7"/>
                    <a:pt x="211" y="6"/>
                  </a:cubicBezTo>
                  <a:cubicBezTo>
                    <a:pt x="210" y="6"/>
                    <a:pt x="210" y="6"/>
                    <a:pt x="209" y="6"/>
                  </a:cubicBezTo>
                  <a:cubicBezTo>
                    <a:pt x="209" y="6"/>
                    <a:pt x="209" y="6"/>
                    <a:pt x="209" y="6"/>
                  </a:cubicBezTo>
                  <a:cubicBezTo>
                    <a:pt x="209" y="6"/>
                    <a:pt x="208" y="6"/>
                    <a:pt x="208" y="6"/>
                  </a:cubicBezTo>
                  <a:cubicBezTo>
                    <a:pt x="208" y="6"/>
                    <a:pt x="208" y="5"/>
                    <a:pt x="209" y="5"/>
                  </a:cubicBezTo>
                  <a:cubicBezTo>
                    <a:pt x="209" y="5"/>
                    <a:pt x="209" y="5"/>
                    <a:pt x="209" y="4"/>
                  </a:cubicBezTo>
                  <a:cubicBezTo>
                    <a:pt x="210" y="4"/>
                    <a:pt x="209" y="4"/>
                    <a:pt x="209" y="4"/>
                  </a:cubicBezTo>
                  <a:cubicBezTo>
                    <a:pt x="209" y="4"/>
                    <a:pt x="208" y="4"/>
                    <a:pt x="207" y="4"/>
                  </a:cubicBezTo>
                  <a:cubicBezTo>
                    <a:pt x="208" y="4"/>
                    <a:pt x="208" y="4"/>
                    <a:pt x="208" y="5"/>
                  </a:cubicBezTo>
                  <a:cubicBezTo>
                    <a:pt x="208" y="5"/>
                    <a:pt x="208" y="5"/>
                    <a:pt x="208" y="5"/>
                  </a:cubicBezTo>
                  <a:cubicBezTo>
                    <a:pt x="208" y="5"/>
                    <a:pt x="208" y="5"/>
                    <a:pt x="208" y="5"/>
                  </a:cubicBezTo>
                  <a:cubicBezTo>
                    <a:pt x="208" y="5"/>
                    <a:pt x="208" y="6"/>
                    <a:pt x="208" y="6"/>
                  </a:cubicBezTo>
                  <a:cubicBezTo>
                    <a:pt x="207" y="6"/>
                    <a:pt x="206" y="6"/>
                    <a:pt x="206" y="6"/>
                  </a:cubicBezTo>
                  <a:cubicBezTo>
                    <a:pt x="206" y="5"/>
                    <a:pt x="206" y="5"/>
                    <a:pt x="205" y="5"/>
                  </a:cubicBezTo>
                  <a:cubicBezTo>
                    <a:pt x="205" y="5"/>
                    <a:pt x="205" y="5"/>
                    <a:pt x="205" y="5"/>
                  </a:cubicBezTo>
                  <a:cubicBezTo>
                    <a:pt x="205" y="6"/>
                    <a:pt x="205" y="6"/>
                    <a:pt x="205" y="6"/>
                  </a:cubicBezTo>
                  <a:cubicBezTo>
                    <a:pt x="204" y="5"/>
                    <a:pt x="204" y="5"/>
                    <a:pt x="204" y="5"/>
                  </a:cubicBezTo>
                  <a:cubicBezTo>
                    <a:pt x="203" y="5"/>
                    <a:pt x="203" y="5"/>
                    <a:pt x="203" y="5"/>
                  </a:cubicBezTo>
                  <a:cubicBezTo>
                    <a:pt x="203" y="5"/>
                    <a:pt x="203" y="5"/>
                    <a:pt x="203" y="5"/>
                  </a:cubicBezTo>
                  <a:cubicBezTo>
                    <a:pt x="203" y="5"/>
                    <a:pt x="203" y="5"/>
                    <a:pt x="203" y="5"/>
                  </a:cubicBezTo>
                  <a:cubicBezTo>
                    <a:pt x="203" y="5"/>
                    <a:pt x="203" y="5"/>
                    <a:pt x="203" y="5"/>
                  </a:cubicBezTo>
                  <a:cubicBezTo>
                    <a:pt x="203" y="5"/>
                    <a:pt x="203" y="5"/>
                    <a:pt x="203" y="5"/>
                  </a:cubicBezTo>
                  <a:cubicBezTo>
                    <a:pt x="203" y="6"/>
                    <a:pt x="203" y="6"/>
                    <a:pt x="203" y="7"/>
                  </a:cubicBezTo>
                  <a:cubicBezTo>
                    <a:pt x="203" y="7"/>
                    <a:pt x="203" y="7"/>
                    <a:pt x="203" y="7"/>
                  </a:cubicBezTo>
                  <a:cubicBezTo>
                    <a:pt x="202" y="6"/>
                    <a:pt x="202" y="7"/>
                    <a:pt x="201" y="7"/>
                  </a:cubicBezTo>
                  <a:cubicBezTo>
                    <a:pt x="200" y="7"/>
                    <a:pt x="200" y="7"/>
                    <a:pt x="200" y="6"/>
                  </a:cubicBezTo>
                  <a:cubicBezTo>
                    <a:pt x="200" y="6"/>
                    <a:pt x="199" y="6"/>
                    <a:pt x="199" y="6"/>
                  </a:cubicBezTo>
                  <a:cubicBezTo>
                    <a:pt x="199" y="6"/>
                    <a:pt x="199" y="6"/>
                    <a:pt x="199" y="6"/>
                  </a:cubicBezTo>
                  <a:cubicBezTo>
                    <a:pt x="198" y="6"/>
                    <a:pt x="198" y="7"/>
                    <a:pt x="198" y="6"/>
                  </a:cubicBezTo>
                  <a:cubicBezTo>
                    <a:pt x="197" y="6"/>
                    <a:pt x="197" y="6"/>
                    <a:pt x="196" y="5"/>
                  </a:cubicBezTo>
                  <a:cubicBezTo>
                    <a:pt x="196" y="5"/>
                    <a:pt x="196" y="5"/>
                    <a:pt x="196" y="5"/>
                  </a:cubicBezTo>
                  <a:cubicBezTo>
                    <a:pt x="196" y="5"/>
                    <a:pt x="196" y="5"/>
                    <a:pt x="196" y="5"/>
                  </a:cubicBezTo>
                  <a:cubicBezTo>
                    <a:pt x="195" y="5"/>
                    <a:pt x="195" y="5"/>
                    <a:pt x="195" y="5"/>
                  </a:cubicBezTo>
                  <a:cubicBezTo>
                    <a:pt x="194" y="4"/>
                    <a:pt x="194" y="4"/>
                    <a:pt x="194" y="4"/>
                  </a:cubicBezTo>
                  <a:cubicBezTo>
                    <a:pt x="194" y="4"/>
                    <a:pt x="194" y="3"/>
                    <a:pt x="194" y="3"/>
                  </a:cubicBezTo>
                  <a:cubicBezTo>
                    <a:pt x="194" y="3"/>
                    <a:pt x="193" y="3"/>
                    <a:pt x="193" y="3"/>
                  </a:cubicBezTo>
                  <a:cubicBezTo>
                    <a:pt x="193" y="4"/>
                    <a:pt x="193" y="4"/>
                    <a:pt x="193" y="4"/>
                  </a:cubicBezTo>
                  <a:cubicBezTo>
                    <a:pt x="192" y="4"/>
                    <a:pt x="192" y="5"/>
                    <a:pt x="193" y="5"/>
                  </a:cubicBezTo>
                  <a:cubicBezTo>
                    <a:pt x="193" y="5"/>
                    <a:pt x="193" y="5"/>
                    <a:pt x="193" y="5"/>
                  </a:cubicBezTo>
                  <a:cubicBezTo>
                    <a:pt x="194" y="5"/>
                    <a:pt x="194" y="5"/>
                    <a:pt x="194" y="5"/>
                  </a:cubicBezTo>
                  <a:cubicBezTo>
                    <a:pt x="194" y="5"/>
                    <a:pt x="194" y="5"/>
                    <a:pt x="194" y="5"/>
                  </a:cubicBezTo>
                  <a:cubicBezTo>
                    <a:pt x="194" y="6"/>
                    <a:pt x="194" y="6"/>
                    <a:pt x="193" y="6"/>
                  </a:cubicBezTo>
                  <a:cubicBezTo>
                    <a:pt x="193" y="6"/>
                    <a:pt x="192" y="6"/>
                    <a:pt x="192" y="6"/>
                  </a:cubicBezTo>
                  <a:cubicBezTo>
                    <a:pt x="192" y="6"/>
                    <a:pt x="192" y="6"/>
                    <a:pt x="191" y="5"/>
                  </a:cubicBezTo>
                  <a:cubicBezTo>
                    <a:pt x="191" y="5"/>
                    <a:pt x="191" y="5"/>
                    <a:pt x="191" y="5"/>
                  </a:cubicBezTo>
                  <a:cubicBezTo>
                    <a:pt x="191" y="5"/>
                    <a:pt x="191" y="5"/>
                    <a:pt x="191" y="5"/>
                  </a:cubicBezTo>
                  <a:cubicBezTo>
                    <a:pt x="191" y="6"/>
                    <a:pt x="191" y="6"/>
                    <a:pt x="191" y="5"/>
                  </a:cubicBezTo>
                  <a:cubicBezTo>
                    <a:pt x="191" y="5"/>
                    <a:pt x="191" y="6"/>
                    <a:pt x="191" y="6"/>
                  </a:cubicBezTo>
                  <a:cubicBezTo>
                    <a:pt x="191" y="6"/>
                    <a:pt x="190" y="6"/>
                    <a:pt x="190" y="6"/>
                  </a:cubicBezTo>
                  <a:cubicBezTo>
                    <a:pt x="190" y="6"/>
                    <a:pt x="189" y="5"/>
                    <a:pt x="189" y="6"/>
                  </a:cubicBezTo>
                  <a:cubicBezTo>
                    <a:pt x="189" y="6"/>
                    <a:pt x="189" y="6"/>
                    <a:pt x="188" y="6"/>
                  </a:cubicBezTo>
                  <a:cubicBezTo>
                    <a:pt x="188" y="6"/>
                    <a:pt x="188" y="6"/>
                    <a:pt x="188" y="6"/>
                  </a:cubicBezTo>
                  <a:cubicBezTo>
                    <a:pt x="188" y="6"/>
                    <a:pt x="188" y="7"/>
                    <a:pt x="188" y="7"/>
                  </a:cubicBezTo>
                  <a:cubicBezTo>
                    <a:pt x="188" y="7"/>
                    <a:pt x="187" y="7"/>
                    <a:pt x="187" y="7"/>
                  </a:cubicBezTo>
                  <a:cubicBezTo>
                    <a:pt x="187" y="7"/>
                    <a:pt x="186" y="7"/>
                    <a:pt x="186" y="6"/>
                  </a:cubicBezTo>
                  <a:cubicBezTo>
                    <a:pt x="186" y="6"/>
                    <a:pt x="186" y="6"/>
                    <a:pt x="185" y="5"/>
                  </a:cubicBezTo>
                  <a:cubicBezTo>
                    <a:pt x="185" y="5"/>
                    <a:pt x="185" y="5"/>
                    <a:pt x="185" y="6"/>
                  </a:cubicBezTo>
                  <a:cubicBezTo>
                    <a:pt x="185" y="6"/>
                    <a:pt x="185" y="6"/>
                    <a:pt x="185" y="6"/>
                  </a:cubicBezTo>
                  <a:cubicBezTo>
                    <a:pt x="185" y="6"/>
                    <a:pt x="185" y="6"/>
                    <a:pt x="185" y="6"/>
                  </a:cubicBezTo>
                  <a:cubicBezTo>
                    <a:pt x="185" y="6"/>
                    <a:pt x="184" y="6"/>
                    <a:pt x="184" y="5"/>
                  </a:cubicBezTo>
                  <a:cubicBezTo>
                    <a:pt x="184" y="5"/>
                    <a:pt x="184" y="5"/>
                    <a:pt x="184" y="5"/>
                  </a:cubicBezTo>
                  <a:cubicBezTo>
                    <a:pt x="184" y="4"/>
                    <a:pt x="185" y="4"/>
                    <a:pt x="185" y="4"/>
                  </a:cubicBezTo>
                  <a:cubicBezTo>
                    <a:pt x="185" y="4"/>
                    <a:pt x="185" y="4"/>
                    <a:pt x="185" y="4"/>
                  </a:cubicBezTo>
                  <a:cubicBezTo>
                    <a:pt x="185" y="5"/>
                    <a:pt x="186" y="4"/>
                    <a:pt x="186" y="4"/>
                  </a:cubicBezTo>
                  <a:cubicBezTo>
                    <a:pt x="186" y="4"/>
                    <a:pt x="186" y="4"/>
                    <a:pt x="186" y="3"/>
                  </a:cubicBezTo>
                  <a:cubicBezTo>
                    <a:pt x="186" y="3"/>
                    <a:pt x="185" y="3"/>
                    <a:pt x="185" y="3"/>
                  </a:cubicBezTo>
                  <a:cubicBezTo>
                    <a:pt x="185" y="2"/>
                    <a:pt x="185" y="2"/>
                    <a:pt x="184" y="2"/>
                  </a:cubicBezTo>
                  <a:cubicBezTo>
                    <a:pt x="184" y="2"/>
                    <a:pt x="184" y="2"/>
                    <a:pt x="184" y="2"/>
                  </a:cubicBezTo>
                  <a:cubicBezTo>
                    <a:pt x="184" y="2"/>
                    <a:pt x="183" y="3"/>
                    <a:pt x="183" y="3"/>
                  </a:cubicBezTo>
                  <a:cubicBezTo>
                    <a:pt x="183" y="3"/>
                    <a:pt x="184" y="3"/>
                    <a:pt x="184" y="3"/>
                  </a:cubicBezTo>
                  <a:cubicBezTo>
                    <a:pt x="184" y="3"/>
                    <a:pt x="184" y="3"/>
                    <a:pt x="184" y="3"/>
                  </a:cubicBezTo>
                  <a:cubicBezTo>
                    <a:pt x="185" y="3"/>
                    <a:pt x="185" y="3"/>
                    <a:pt x="185" y="3"/>
                  </a:cubicBezTo>
                  <a:cubicBezTo>
                    <a:pt x="185" y="3"/>
                    <a:pt x="185" y="3"/>
                    <a:pt x="185" y="4"/>
                  </a:cubicBezTo>
                  <a:cubicBezTo>
                    <a:pt x="184" y="4"/>
                    <a:pt x="184" y="4"/>
                    <a:pt x="184" y="4"/>
                  </a:cubicBezTo>
                  <a:cubicBezTo>
                    <a:pt x="183" y="4"/>
                    <a:pt x="183" y="5"/>
                    <a:pt x="184" y="5"/>
                  </a:cubicBezTo>
                  <a:cubicBezTo>
                    <a:pt x="184" y="6"/>
                    <a:pt x="184" y="5"/>
                    <a:pt x="184" y="5"/>
                  </a:cubicBezTo>
                  <a:cubicBezTo>
                    <a:pt x="184" y="6"/>
                    <a:pt x="184" y="6"/>
                    <a:pt x="184" y="6"/>
                  </a:cubicBezTo>
                  <a:cubicBezTo>
                    <a:pt x="184" y="6"/>
                    <a:pt x="184" y="6"/>
                    <a:pt x="184" y="6"/>
                  </a:cubicBezTo>
                  <a:cubicBezTo>
                    <a:pt x="183" y="6"/>
                    <a:pt x="183" y="7"/>
                    <a:pt x="182" y="7"/>
                  </a:cubicBezTo>
                  <a:cubicBezTo>
                    <a:pt x="182" y="7"/>
                    <a:pt x="182" y="7"/>
                    <a:pt x="182" y="7"/>
                  </a:cubicBezTo>
                  <a:cubicBezTo>
                    <a:pt x="181" y="7"/>
                    <a:pt x="181" y="7"/>
                    <a:pt x="181" y="7"/>
                  </a:cubicBezTo>
                  <a:cubicBezTo>
                    <a:pt x="180" y="7"/>
                    <a:pt x="180" y="7"/>
                    <a:pt x="180" y="7"/>
                  </a:cubicBezTo>
                  <a:cubicBezTo>
                    <a:pt x="179" y="7"/>
                    <a:pt x="179" y="7"/>
                    <a:pt x="179" y="7"/>
                  </a:cubicBezTo>
                  <a:cubicBezTo>
                    <a:pt x="179" y="7"/>
                    <a:pt x="179" y="7"/>
                    <a:pt x="179" y="7"/>
                  </a:cubicBezTo>
                  <a:cubicBezTo>
                    <a:pt x="178" y="7"/>
                    <a:pt x="178" y="7"/>
                    <a:pt x="178" y="7"/>
                  </a:cubicBezTo>
                  <a:cubicBezTo>
                    <a:pt x="178" y="6"/>
                    <a:pt x="178" y="6"/>
                    <a:pt x="178" y="6"/>
                  </a:cubicBezTo>
                  <a:cubicBezTo>
                    <a:pt x="178" y="6"/>
                    <a:pt x="177" y="6"/>
                    <a:pt x="177" y="6"/>
                  </a:cubicBezTo>
                  <a:cubicBezTo>
                    <a:pt x="177" y="6"/>
                    <a:pt x="178" y="6"/>
                    <a:pt x="178" y="6"/>
                  </a:cubicBezTo>
                  <a:cubicBezTo>
                    <a:pt x="178" y="6"/>
                    <a:pt x="178" y="6"/>
                    <a:pt x="178" y="6"/>
                  </a:cubicBezTo>
                  <a:cubicBezTo>
                    <a:pt x="177" y="7"/>
                    <a:pt x="176" y="7"/>
                    <a:pt x="175" y="7"/>
                  </a:cubicBezTo>
                  <a:cubicBezTo>
                    <a:pt x="175" y="7"/>
                    <a:pt x="174" y="7"/>
                    <a:pt x="174" y="6"/>
                  </a:cubicBezTo>
                  <a:cubicBezTo>
                    <a:pt x="174" y="6"/>
                    <a:pt x="174" y="6"/>
                    <a:pt x="174" y="6"/>
                  </a:cubicBezTo>
                  <a:cubicBezTo>
                    <a:pt x="174" y="6"/>
                    <a:pt x="174" y="6"/>
                    <a:pt x="174" y="6"/>
                  </a:cubicBezTo>
                  <a:cubicBezTo>
                    <a:pt x="174" y="6"/>
                    <a:pt x="174" y="7"/>
                    <a:pt x="174" y="7"/>
                  </a:cubicBezTo>
                  <a:cubicBezTo>
                    <a:pt x="173" y="7"/>
                    <a:pt x="172" y="6"/>
                    <a:pt x="171" y="7"/>
                  </a:cubicBezTo>
                  <a:cubicBezTo>
                    <a:pt x="171" y="7"/>
                    <a:pt x="171" y="6"/>
                    <a:pt x="170" y="6"/>
                  </a:cubicBezTo>
                  <a:cubicBezTo>
                    <a:pt x="170" y="6"/>
                    <a:pt x="169" y="6"/>
                    <a:pt x="169" y="6"/>
                  </a:cubicBezTo>
                  <a:cubicBezTo>
                    <a:pt x="169" y="6"/>
                    <a:pt x="169" y="6"/>
                    <a:pt x="169" y="6"/>
                  </a:cubicBezTo>
                  <a:cubicBezTo>
                    <a:pt x="169" y="6"/>
                    <a:pt x="168" y="6"/>
                    <a:pt x="168" y="6"/>
                  </a:cubicBezTo>
                  <a:cubicBezTo>
                    <a:pt x="168" y="7"/>
                    <a:pt x="168" y="7"/>
                    <a:pt x="168" y="6"/>
                  </a:cubicBezTo>
                  <a:cubicBezTo>
                    <a:pt x="167" y="6"/>
                    <a:pt x="167" y="5"/>
                    <a:pt x="166" y="5"/>
                  </a:cubicBezTo>
                  <a:cubicBezTo>
                    <a:pt x="166" y="5"/>
                    <a:pt x="166" y="5"/>
                    <a:pt x="166" y="5"/>
                  </a:cubicBezTo>
                  <a:cubicBezTo>
                    <a:pt x="166" y="5"/>
                    <a:pt x="166" y="6"/>
                    <a:pt x="166" y="6"/>
                  </a:cubicBezTo>
                  <a:cubicBezTo>
                    <a:pt x="166" y="6"/>
                    <a:pt x="166" y="6"/>
                    <a:pt x="166" y="6"/>
                  </a:cubicBezTo>
                  <a:cubicBezTo>
                    <a:pt x="166" y="6"/>
                    <a:pt x="166" y="7"/>
                    <a:pt x="166" y="7"/>
                  </a:cubicBezTo>
                  <a:cubicBezTo>
                    <a:pt x="166" y="7"/>
                    <a:pt x="166" y="7"/>
                    <a:pt x="165" y="7"/>
                  </a:cubicBezTo>
                  <a:cubicBezTo>
                    <a:pt x="165" y="7"/>
                    <a:pt x="164" y="7"/>
                    <a:pt x="164" y="6"/>
                  </a:cubicBezTo>
                  <a:cubicBezTo>
                    <a:pt x="164" y="6"/>
                    <a:pt x="164" y="6"/>
                    <a:pt x="165" y="6"/>
                  </a:cubicBezTo>
                  <a:cubicBezTo>
                    <a:pt x="165" y="6"/>
                    <a:pt x="165" y="6"/>
                    <a:pt x="166" y="6"/>
                  </a:cubicBezTo>
                  <a:cubicBezTo>
                    <a:pt x="165" y="6"/>
                    <a:pt x="165" y="6"/>
                    <a:pt x="165" y="6"/>
                  </a:cubicBezTo>
                  <a:cubicBezTo>
                    <a:pt x="165" y="6"/>
                    <a:pt x="165" y="5"/>
                    <a:pt x="165" y="5"/>
                  </a:cubicBezTo>
                  <a:cubicBezTo>
                    <a:pt x="164" y="5"/>
                    <a:pt x="163" y="5"/>
                    <a:pt x="163" y="4"/>
                  </a:cubicBezTo>
                  <a:cubicBezTo>
                    <a:pt x="163" y="4"/>
                    <a:pt x="163" y="4"/>
                    <a:pt x="163" y="4"/>
                  </a:cubicBezTo>
                  <a:cubicBezTo>
                    <a:pt x="162" y="4"/>
                    <a:pt x="162" y="4"/>
                    <a:pt x="162" y="4"/>
                  </a:cubicBezTo>
                  <a:cubicBezTo>
                    <a:pt x="162" y="4"/>
                    <a:pt x="162" y="5"/>
                    <a:pt x="162" y="5"/>
                  </a:cubicBezTo>
                  <a:cubicBezTo>
                    <a:pt x="162" y="5"/>
                    <a:pt x="163" y="5"/>
                    <a:pt x="163" y="5"/>
                  </a:cubicBezTo>
                  <a:cubicBezTo>
                    <a:pt x="163" y="6"/>
                    <a:pt x="163" y="6"/>
                    <a:pt x="163" y="6"/>
                  </a:cubicBezTo>
                  <a:cubicBezTo>
                    <a:pt x="163" y="6"/>
                    <a:pt x="162" y="6"/>
                    <a:pt x="162" y="7"/>
                  </a:cubicBezTo>
                  <a:cubicBezTo>
                    <a:pt x="162" y="7"/>
                    <a:pt x="162" y="7"/>
                    <a:pt x="162" y="7"/>
                  </a:cubicBezTo>
                  <a:cubicBezTo>
                    <a:pt x="161" y="7"/>
                    <a:pt x="161" y="7"/>
                    <a:pt x="160" y="7"/>
                  </a:cubicBezTo>
                  <a:cubicBezTo>
                    <a:pt x="159" y="7"/>
                    <a:pt x="159" y="7"/>
                    <a:pt x="158" y="7"/>
                  </a:cubicBezTo>
                  <a:cubicBezTo>
                    <a:pt x="158" y="6"/>
                    <a:pt x="157" y="7"/>
                    <a:pt x="157" y="7"/>
                  </a:cubicBezTo>
                  <a:cubicBezTo>
                    <a:pt x="157" y="7"/>
                    <a:pt x="157" y="7"/>
                    <a:pt x="157" y="7"/>
                  </a:cubicBezTo>
                  <a:cubicBezTo>
                    <a:pt x="157" y="7"/>
                    <a:pt x="156" y="6"/>
                    <a:pt x="156" y="7"/>
                  </a:cubicBezTo>
                  <a:cubicBezTo>
                    <a:pt x="156" y="7"/>
                    <a:pt x="156" y="7"/>
                    <a:pt x="155" y="7"/>
                  </a:cubicBezTo>
                  <a:cubicBezTo>
                    <a:pt x="155" y="7"/>
                    <a:pt x="155" y="7"/>
                    <a:pt x="155" y="6"/>
                  </a:cubicBezTo>
                  <a:cubicBezTo>
                    <a:pt x="154" y="6"/>
                    <a:pt x="154" y="6"/>
                    <a:pt x="154" y="7"/>
                  </a:cubicBezTo>
                  <a:cubicBezTo>
                    <a:pt x="154" y="7"/>
                    <a:pt x="154" y="7"/>
                    <a:pt x="153" y="7"/>
                  </a:cubicBezTo>
                  <a:cubicBezTo>
                    <a:pt x="153" y="7"/>
                    <a:pt x="152" y="7"/>
                    <a:pt x="151" y="6"/>
                  </a:cubicBezTo>
                  <a:cubicBezTo>
                    <a:pt x="151" y="6"/>
                    <a:pt x="151" y="6"/>
                    <a:pt x="151" y="6"/>
                  </a:cubicBezTo>
                  <a:cubicBezTo>
                    <a:pt x="150" y="6"/>
                    <a:pt x="149" y="6"/>
                    <a:pt x="149" y="6"/>
                  </a:cubicBezTo>
                  <a:cubicBezTo>
                    <a:pt x="148" y="6"/>
                    <a:pt x="148" y="6"/>
                    <a:pt x="148" y="6"/>
                  </a:cubicBezTo>
                  <a:cubicBezTo>
                    <a:pt x="148" y="6"/>
                    <a:pt x="148" y="6"/>
                    <a:pt x="148" y="7"/>
                  </a:cubicBezTo>
                  <a:cubicBezTo>
                    <a:pt x="147" y="7"/>
                    <a:pt x="147" y="7"/>
                    <a:pt x="146" y="7"/>
                  </a:cubicBezTo>
                  <a:cubicBezTo>
                    <a:pt x="146" y="7"/>
                    <a:pt x="145" y="7"/>
                    <a:pt x="145" y="7"/>
                  </a:cubicBezTo>
                  <a:cubicBezTo>
                    <a:pt x="145" y="7"/>
                    <a:pt x="144" y="7"/>
                    <a:pt x="144" y="6"/>
                  </a:cubicBezTo>
                  <a:cubicBezTo>
                    <a:pt x="144" y="6"/>
                    <a:pt x="143" y="6"/>
                    <a:pt x="143" y="6"/>
                  </a:cubicBezTo>
                  <a:cubicBezTo>
                    <a:pt x="143" y="6"/>
                    <a:pt x="143" y="6"/>
                    <a:pt x="143" y="6"/>
                  </a:cubicBezTo>
                  <a:cubicBezTo>
                    <a:pt x="143" y="6"/>
                    <a:pt x="143" y="5"/>
                    <a:pt x="143" y="5"/>
                  </a:cubicBezTo>
                  <a:cubicBezTo>
                    <a:pt x="142" y="5"/>
                    <a:pt x="142" y="5"/>
                    <a:pt x="142" y="5"/>
                  </a:cubicBezTo>
                  <a:cubicBezTo>
                    <a:pt x="142" y="5"/>
                    <a:pt x="142" y="5"/>
                    <a:pt x="142" y="5"/>
                  </a:cubicBezTo>
                  <a:cubicBezTo>
                    <a:pt x="142" y="5"/>
                    <a:pt x="142" y="6"/>
                    <a:pt x="142" y="6"/>
                  </a:cubicBezTo>
                  <a:cubicBezTo>
                    <a:pt x="142" y="6"/>
                    <a:pt x="143" y="6"/>
                    <a:pt x="143" y="6"/>
                  </a:cubicBezTo>
                  <a:cubicBezTo>
                    <a:pt x="143" y="6"/>
                    <a:pt x="142" y="6"/>
                    <a:pt x="142" y="6"/>
                  </a:cubicBezTo>
                  <a:cubicBezTo>
                    <a:pt x="142" y="6"/>
                    <a:pt x="141" y="6"/>
                    <a:pt x="141" y="7"/>
                  </a:cubicBezTo>
                  <a:cubicBezTo>
                    <a:pt x="141" y="7"/>
                    <a:pt x="140" y="7"/>
                    <a:pt x="140" y="7"/>
                  </a:cubicBezTo>
                  <a:cubicBezTo>
                    <a:pt x="139" y="7"/>
                    <a:pt x="139" y="6"/>
                    <a:pt x="138" y="7"/>
                  </a:cubicBezTo>
                  <a:cubicBezTo>
                    <a:pt x="138" y="7"/>
                    <a:pt x="138" y="7"/>
                    <a:pt x="137" y="7"/>
                  </a:cubicBezTo>
                  <a:cubicBezTo>
                    <a:pt x="137" y="7"/>
                    <a:pt x="136" y="7"/>
                    <a:pt x="136" y="7"/>
                  </a:cubicBezTo>
                  <a:cubicBezTo>
                    <a:pt x="136" y="7"/>
                    <a:pt x="135" y="7"/>
                    <a:pt x="135" y="7"/>
                  </a:cubicBezTo>
                  <a:cubicBezTo>
                    <a:pt x="134" y="7"/>
                    <a:pt x="134" y="7"/>
                    <a:pt x="133" y="6"/>
                  </a:cubicBezTo>
                  <a:cubicBezTo>
                    <a:pt x="132" y="6"/>
                    <a:pt x="132" y="6"/>
                    <a:pt x="132" y="6"/>
                  </a:cubicBezTo>
                  <a:cubicBezTo>
                    <a:pt x="131" y="6"/>
                    <a:pt x="131" y="6"/>
                    <a:pt x="131" y="6"/>
                  </a:cubicBezTo>
                  <a:cubicBezTo>
                    <a:pt x="130" y="7"/>
                    <a:pt x="130" y="6"/>
                    <a:pt x="129" y="7"/>
                  </a:cubicBezTo>
                  <a:cubicBezTo>
                    <a:pt x="128" y="7"/>
                    <a:pt x="128" y="7"/>
                    <a:pt x="127" y="7"/>
                  </a:cubicBezTo>
                  <a:cubicBezTo>
                    <a:pt x="127" y="6"/>
                    <a:pt x="127" y="6"/>
                    <a:pt x="126" y="6"/>
                  </a:cubicBezTo>
                  <a:cubicBezTo>
                    <a:pt x="126" y="7"/>
                    <a:pt x="126" y="7"/>
                    <a:pt x="125" y="7"/>
                  </a:cubicBezTo>
                  <a:cubicBezTo>
                    <a:pt x="125" y="7"/>
                    <a:pt x="124" y="7"/>
                    <a:pt x="123" y="7"/>
                  </a:cubicBezTo>
                  <a:cubicBezTo>
                    <a:pt x="123" y="7"/>
                    <a:pt x="123" y="7"/>
                    <a:pt x="123" y="7"/>
                  </a:cubicBezTo>
                  <a:cubicBezTo>
                    <a:pt x="123" y="7"/>
                    <a:pt x="122" y="7"/>
                    <a:pt x="122" y="6"/>
                  </a:cubicBezTo>
                  <a:cubicBezTo>
                    <a:pt x="122" y="7"/>
                    <a:pt x="122" y="7"/>
                    <a:pt x="122" y="7"/>
                  </a:cubicBezTo>
                  <a:cubicBezTo>
                    <a:pt x="122" y="7"/>
                    <a:pt x="121" y="7"/>
                    <a:pt x="121" y="7"/>
                  </a:cubicBezTo>
                  <a:cubicBezTo>
                    <a:pt x="121" y="7"/>
                    <a:pt x="120" y="7"/>
                    <a:pt x="120" y="7"/>
                  </a:cubicBezTo>
                  <a:cubicBezTo>
                    <a:pt x="120" y="7"/>
                    <a:pt x="119" y="7"/>
                    <a:pt x="119" y="7"/>
                  </a:cubicBezTo>
                  <a:cubicBezTo>
                    <a:pt x="119" y="7"/>
                    <a:pt x="119" y="7"/>
                    <a:pt x="119" y="7"/>
                  </a:cubicBezTo>
                  <a:cubicBezTo>
                    <a:pt x="119" y="7"/>
                    <a:pt x="119" y="7"/>
                    <a:pt x="119" y="6"/>
                  </a:cubicBezTo>
                  <a:cubicBezTo>
                    <a:pt x="119" y="6"/>
                    <a:pt x="119" y="6"/>
                    <a:pt x="119" y="6"/>
                  </a:cubicBezTo>
                  <a:cubicBezTo>
                    <a:pt x="119" y="6"/>
                    <a:pt x="120" y="6"/>
                    <a:pt x="120" y="6"/>
                  </a:cubicBezTo>
                  <a:cubicBezTo>
                    <a:pt x="120" y="6"/>
                    <a:pt x="120" y="6"/>
                    <a:pt x="121" y="6"/>
                  </a:cubicBezTo>
                  <a:cubicBezTo>
                    <a:pt x="121" y="6"/>
                    <a:pt x="121" y="6"/>
                    <a:pt x="121" y="6"/>
                  </a:cubicBezTo>
                  <a:cubicBezTo>
                    <a:pt x="122" y="6"/>
                    <a:pt x="122" y="6"/>
                    <a:pt x="122" y="5"/>
                  </a:cubicBezTo>
                  <a:cubicBezTo>
                    <a:pt x="122" y="5"/>
                    <a:pt x="122" y="5"/>
                    <a:pt x="122" y="4"/>
                  </a:cubicBezTo>
                  <a:cubicBezTo>
                    <a:pt x="122" y="4"/>
                    <a:pt x="121" y="4"/>
                    <a:pt x="121" y="4"/>
                  </a:cubicBezTo>
                  <a:cubicBezTo>
                    <a:pt x="121" y="4"/>
                    <a:pt x="121" y="5"/>
                    <a:pt x="121" y="5"/>
                  </a:cubicBezTo>
                  <a:cubicBezTo>
                    <a:pt x="121" y="5"/>
                    <a:pt x="120" y="5"/>
                    <a:pt x="120" y="5"/>
                  </a:cubicBezTo>
                  <a:cubicBezTo>
                    <a:pt x="120" y="5"/>
                    <a:pt x="120" y="4"/>
                    <a:pt x="120" y="4"/>
                  </a:cubicBezTo>
                  <a:cubicBezTo>
                    <a:pt x="120" y="4"/>
                    <a:pt x="120" y="4"/>
                    <a:pt x="120" y="4"/>
                  </a:cubicBezTo>
                  <a:cubicBezTo>
                    <a:pt x="119" y="4"/>
                    <a:pt x="119" y="4"/>
                    <a:pt x="118" y="4"/>
                  </a:cubicBezTo>
                  <a:cubicBezTo>
                    <a:pt x="118" y="4"/>
                    <a:pt x="118" y="4"/>
                    <a:pt x="118" y="4"/>
                  </a:cubicBezTo>
                  <a:cubicBezTo>
                    <a:pt x="118" y="4"/>
                    <a:pt x="118" y="4"/>
                    <a:pt x="118" y="4"/>
                  </a:cubicBezTo>
                  <a:cubicBezTo>
                    <a:pt x="118" y="4"/>
                    <a:pt x="118" y="4"/>
                    <a:pt x="118" y="4"/>
                  </a:cubicBezTo>
                  <a:cubicBezTo>
                    <a:pt x="119" y="4"/>
                    <a:pt x="119" y="5"/>
                    <a:pt x="119" y="5"/>
                  </a:cubicBezTo>
                  <a:cubicBezTo>
                    <a:pt x="119" y="5"/>
                    <a:pt x="119" y="5"/>
                    <a:pt x="119" y="5"/>
                  </a:cubicBezTo>
                  <a:cubicBezTo>
                    <a:pt x="119" y="5"/>
                    <a:pt x="118" y="5"/>
                    <a:pt x="118" y="5"/>
                  </a:cubicBezTo>
                  <a:cubicBezTo>
                    <a:pt x="118" y="5"/>
                    <a:pt x="118" y="5"/>
                    <a:pt x="118" y="6"/>
                  </a:cubicBezTo>
                  <a:cubicBezTo>
                    <a:pt x="118" y="6"/>
                    <a:pt x="117" y="6"/>
                    <a:pt x="117" y="6"/>
                  </a:cubicBezTo>
                  <a:cubicBezTo>
                    <a:pt x="117" y="6"/>
                    <a:pt x="116" y="6"/>
                    <a:pt x="116" y="6"/>
                  </a:cubicBezTo>
                  <a:cubicBezTo>
                    <a:pt x="115" y="6"/>
                    <a:pt x="115" y="5"/>
                    <a:pt x="114" y="5"/>
                  </a:cubicBezTo>
                  <a:cubicBezTo>
                    <a:pt x="114" y="5"/>
                    <a:pt x="114" y="5"/>
                    <a:pt x="114" y="5"/>
                  </a:cubicBezTo>
                  <a:cubicBezTo>
                    <a:pt x="113" y="5"/>
                    <a:pt x="113" y="5"/>
                    <a:pt x="113" y="5"/>
                  </a:cubicBezTo>
                  <a:cubicBezTo>
                    <a:pt x="113" y="5"/>
                    <a:pt x="113" y="5"/>
                    <a:pt x="113" y="5"/>
                  </a:cubicBezTo>
                  <a:cubicBezTo>
                    <a:pt x="113" y="6"/>
                    <a:pt x="113" y="6"/>
                    <a:pt x="114" y="6"/>
                  </a:cubicBezTo>
                  <a:cubicBezTo>
                    <a:pt x="114" y="6"/>
                    <a:pt x="114" y="7"/>
                    <a:pt x="114" y="7"/>
                  </a:cubicBezTo>
                  <a:cubicBezTo>
                    <a:pt x="114" y="7"/>
                    <a:pt x="114" y="7"/>
                    <a:pt x="114" y="7"/>
                  </a:cubicBezTo>
                  <a:cubicBezTo>
                    <a:pt x="114" y="7"/>
                    <a:pt x="114" y="7"/>
                    <a:pt x="113" y="7"/>
                  </a:cubicBezTo>
                  <a:cubicBezTo>
                    <a:pt x="113" y="7"/>
                    <a:pt x="112" y="7"/>
                    <a:pt x="111" y="7"/>
                  </a:cubicBezTo>
                  <a:cubicBezTo>
                    <a:pt x="111" y="7"/>
                    <a:pt x="110" y="6"/>
                    <a:pt x="110" y="6"/>
                  </a:cubicBezTo>
                  <a:cubicBezTo>
                    <a:pt x="110" y="6"/>
                    <a:pt x="109" y="6"/>
                    <a:pt x="109" y="7"/>
                  </a:cubicBezTo>
                  <a:cubicBezTo>
                    <a:pt x="108" y="7"/>
                    <a:pt x="108" y="7"/>
                    <a:pt x="108" y="7"/>
                  </a:cubicBezTo>
                  <a:cubicBezTo>
                    <a:pt x="107" y="7"/>
                    <a:pt x="106" y="7"/>
                    <a:pt x="106" y="6"/>
                  </a:cubicBezTo>
                  <a:cubicBezTo>
                    <a:pt x="106" y="6"/>
                    <a:pt x="105" y="6"/>
                    <a:pt x="105" y="6"/>
                  </a:cubicBezTo>
                  <a:cubicBezTo>
                    <a:pt x="105" y="6"/>
                    <a:pt x="104" y="6"/>
                    <a:pt x="103" y="6"/>
                  </a:cubicBezTo>
                  <a:cubicBezTo>
                    <a:pt x="103" y="6"/>
                    <a:pt x="103" y="6"/>
                    <a:pt x="103" y="6"/>
                  </a:cubicBezTo>
                  <a:cubicBezTo>
                    <a:pt x="104" y="6"/>
                    <a:pt x="103" y="7"/>
                    <a:pt x="103" y="7"/>
                  </a:cubicBezTo>
                  <a:cubicBezTo>
                    <a:pt x="102" y="7"/>
                    <a:pt x="102" y="7"/>
                    <a:pt x="101" y="7"/>
                  </a:cubicBezTo>
                  <a:cubicBezTo>
                    <a:pt x="100" y="7"/>
                    <a:pt x="100" y="7"/>
                    <a:pt x="100" y="7"/>
                  </a:cubicBezTo>
                  <a:cubicBezTo>
                    <a:pt x="99" y="7"/>
                    <a:pt x="99" y="6"/>
                    <a:pt x="98" y="6"/>
                  </a:cubicBezTo>
                  <a:cubicBezTo>
                    <a:pt x="98" y="6"/>
                    <a:pt x="98" y="6"/>
                    <a:pt x="98" y="6"/>
                  </a:cubicBezTo>
                  <a:cubicBezTo>
                    <a:pt x="97" y="6"/>
                    <a:pt x="97" y="6"/>
                    <a:pt x="97" y="6"/>
                  </a:cubicBezTo>
                  <a:cubicBezTo>
                    <a:pt x="97" y="6"/>
                    <a:pt x="97" y="6"/>
                    <a:pt x="97" y="6"/>
                  </a:cubicBezTo>
                  <a:cubicBezTo>
                    <a:pt x="97" y="6"/>
                    <a:pt x="97" y="6"/>
                    <a:pt x="97" y="6"/>
                  </a:cubicBezTo>
                  <a:cubicBezTo>
                    <a:pt x="97" y="6"/>
                    <a:pt x="97" y="6"/>
                    <a:pt x="97" y="6"/>
                  </a:cubicBezTo>
                  <a:cubicBezTo>
                    <a:pt x="97" y="7"/>
                    <a:pt x="96" y="7"/>
                    <a:pt x="95" y="7"/>
                  </a:cubicBezTo>
                  <a:cubicBezTo>
                    <a:pt x="95" y="7"/>
                    <a:pt x="95" y="7"/>
                    <a:pt x="95" y="7"/>
                  </a:cubicBezTo>
                  <a:cubicBezTo>
                    <a:pt x="95" y="6"/>
                    <a:pt x="95" y="6"/>
                    <a:pt x="95" y="6"/>
                  </a:cubicBezTo>
                  <a:cubicBezTo>
                    <a:pt x="95" y="6"/>
                    <a:pt x="95" y="5"/>
                    <a:pt x="95" y="5"/>
                  </a:cubicBezTo>
                  <a:cubicBezTo>
                    <a:pt x="95" y="5"/>
                    <a:pt x="95" y="5"/>
                    <a:pt x="95" y="5"/>
                  </a:cubicBezTo>
                  <a:cubicBezTo>
                    <a:pt x="95" y="5"/>
                    <a:pt x="95" y="5"/>
                    <a:pt x="95" y="5"/>
                  </a:cubicBezTo>
                  <a:cubicBezTo>
                    <a:pt x="95" y="6"/>
                    <a:pt x="94" y="6"/>
                    <a:pt x="94" y="6"/>
                  </a:cubicBezTo>
                  <a:cubicBezTo>
                    <a:pt x="94" y="7"/>
                    <a:pt x="94" y="7"/>
                    <a:pt x="94" y="7"/>
                  </a:cubicBezTo>
                  <a:cubicBezTo>
                    <a:pt x="93" y="6"/>
                    <a:pt x="93" y="6"/>
                    <a:pt x="92" y="7"/>
                  </a:cubicBezTo>
                  <a:cubicBezTo>
                    <a:pt x="92" y="7"/>
                    <a:pt x="92" y="7"/>
                    <a:pt x="92" y="7"/>
                  </a:cubicBezTo>
                  <a:cubicBezTo>
                    <a:pt x="91" y="7"/>
                    <a:pt x="91" y="7"/>
                    <a:pt x="91" y="7"/>
                  </a:cubicBezTo>
                  <a:cubicBezTo>
                    <a:pt x="90" y="7"/>
                    <a:pt x="90" y="7"/>
                    <a:pt x="89" y="7"/>
                  </a:cubicBezTo>
                  <a:cubicBezTo>
                    <a:pt x="88" y="7"/>
                    <a:pt x="86" y="7"/>
                    <a:pt x="85" y="7"/>
                  </a:cubicBezTo>
                  <a:cubicBezTo>
                    <a:pt x="84" y="7"/>
                    <a:pt x="84" y="7"/>
                    <a:pt x="84" y="7"/>
                  </a:cubicBezTo>
                  <a:cubicBezTo>
                    <a:pt x="83" y="7"/>
                    <a:pt x="82" y="7"/>
                    <a:pt x="82" y="7"/>
                  </a:cubicBezTo>
                  <a:cubicBezTo>
                    <a:pt x="82" y="7"/>
                    <a:pt x="81" y="7"/>
                    <a:pt x="81" y="7"/>
                  </a:cubicBezTo>
                  <a:cubicBezTo>
                    <a:pt x="80" y="7"/>
                    <a:pt x="80" y="7"/>
                    <a:pt x="80" y="7"/>
                  </a:cubicBezTo>
                  <a:cubicBezTo>
                    <a:pt x="80" y="7"/>
                    <a:pt x="79" y="7"/>
                    <a:pt x="79" y="7"/>
                  </a:cubicBezTo>
                  <a:cubicBezTo>
                    <a:pt x="79" y="7"/>
                    <a:pt x="78" y="7"/>
                    <a:pt x="77" y="7"/>
                  </a:cubicBezTo>
                  <a:cubicBezTo>
                    <a:pt x="76" y="7"/>
                    <a:pt x="75" y="7"/>
                    <a:pt x="74" y="7"/>
                  </a:cubicBezTo>
                  <a:cubicBezTo>
                    <a:pt x="73" y="7"/>
                    <a:pt x="73" y="7"/>
                    <a:pt x="72" y="7"/>
                  </a:cubicBezTo>
                  <a:cubicBezTo>
                    <a:pt x="71" y="7"/>
                    <a:pt x="71" y="7"/>
                    <a:pt x="70" y="7"/>
                  </a:cubicBezTo>
                  <a:cubicBezTo>
                    <a:pt x="70" y="7"/>
                    <a:pt x="69" y="7"/>
                    <a:pt x="69" y="7"/>
                  </a:cubicBezTo>
                  <a:cubicBezTo>
                    <a:pt x="69" y="7"/>
                    <a:pt x="69" y="7"/>
                    <a:pt x="69" y="7"/>
                  </a:cubicBezTo>
                  <a:cubicBezTo>
                    <a:pt x="68" y="7"/>
                    <a:pt x="68" y="7"/>
                    <a:pt x="68" y="7"/>
                  </a:cubicBezTo>
                  <a:cubicBezTo>
                    <a:pt x="68" y="7"/>
                    <a:pt x="67" y="6"/>
                    <a:pt x="67" y="6"/>
                  </a:cubicBezTo>
                  <a:cubicBezTo>
                    <a:pt x="67" y="6"/>
                    <a:pt x="67" y="6"/>
                    <a:pt x="67" y="6"/>
                  </a:cubicBezTo>
                  <a:cubicBezTo>
                    <a:pt x="67" y="7"/>
                    <a:pt x="67" y="7"/>
                    <a:pt x="66" y="7"/>
                  </a:cubicBezTo>
                  <a:cubicBezTo>
                    <a:pt x="66" y="7"/>
                    <a:pt x="65" y="7"/>
                    <a:pt x="64" y="7"/>
                  </a:cubicBezTo>
                  <a:cubicBezTo>
                    <a:pt x="63" y="7"/>
                    <a:pt x="63" y="7"/>
                    <a:pt x="63" y="7"/>
                  </a:cubicBezTo>
                  <a:cubicBezTo>
                    <a:pt x="62" y="7"/>
                    <a:pt x="61" y="7"/>
                    <a:pt x="60" y="6"/>
                  </a:cubicBezTo>
                  <a:cubicBezTo>
                    <a:pt x="60" y="6"/>
                    <a:pt x="60" y="6"/>
                    <a:pt x="60" y="6"/>
                  </a:cubicBezTo>
                  <a:cubicBezTo>
                    <a:pt x="60" y="6"/>
                    <a:pt x="60" y="7"/>
                    <a:pt x="59" y="7"/>
                  </a:cubicBezTo>
                  <a:cubicBezTo>
                    <a:pt x="59" y="7"/>
                    <a:pt x="59" y="7"/>
                    <a:pt x="58" y="7"/>
                  </a:cubicBezTo>
                  <a:cubicBezTo>
                    <a:pt x="58" y="7"/>
                    <a:pt x="57" y="7"/>
                    <a:pt x="56" y="7"/>
                  </a:cubicBezTo>
                  <a:cubicBezTo>
                    <a:pt x="54" y="7"/>
                    <a:pt x="53" y="7"/>
                    <a:pt x="51" y="7"/>
                  </a:cubicBezTo>
                  <a:cubicBezTo>
                    <a:pt x="51" y="7"/>
                    <a:pt x="50" y="7"/>
                    <a:pt x="49" y="8"/>
                  </a:cubicBezTo>
                  <a:cubicBezTo>
                    <a:pt x="49" y="8"/>
                    <a:pt x="49" y="8"/>
                    <a:pt x="49" y="7"/>
                  </a:cubicBezTo>
                  <a:cubicBezTo>
                    <a:pt x="48" y="7"/>
                    <a:pt x="48" y="7"/>
                    <a:pt x="47" y="7"/>
                  </a:cubicBezTo>
                  <a:cubicBezTo>
                    <a:pt x="47" y="7"/>
                    <a:pt x="47" y="7"/>
                    <a:pt x="46" y="7"/>
                  </a:cubicBezTo>
                  <a:cubicBezTo>
                    <a:pt x="46" y="7"/>
                    <a:pt x="45" y="7"/>
                    <a:pt x="45" y="7"/>
                  </a:cubicBezTo>
                  <a:cubicBezTo>
                    <a:pt x="45" y="7"/>
                    <a:pt x="44" y="7"/>
                    <a:pt x="44" y="7"/>
                  </a:cubicBezTo>
                  <a:cubicBezTo>
                    <a:pt x="43" y="7"/>
                    <a:pt x="42" y="8"/>
                    <a:pt x="41" y="7"/>
                  </a:cubicBezTo>
                  <a:cubicBezTo>
                    <a:pt x="41" y="7"/>
                    <a:pt x="41" y="7"/>
                    <a:pt x="40" y="7"/>
                  </a:cubicBezTo>
                  <a:cubicBezTo>
                    <a:pt x="40" y="8"/>
                    <a:pt x="39" y="8"/>
                    <a:pt x="38" y="7"/>
                  </a:cubicBezTo>
                  <a:cubicBezTo>
                    <a:pt x="37" y="7"/>
                    <a:pt x="36" y="7"/>
                    <a:pt x="35" y="7"/>
                  </a:cubicBezTo>
                  <a:cubicBezTo>
                    <a:pt x="34" y="7"/>
                    <a:pt x="34" y="7"/>
                    <a:pt x="33" y="7"/>
                  </a:cubicBezTo>
                  <a:cubicBezTo>
                    <a:pt x="33" y="7"/>
                    <a:pt x="33" y="7"/>
                    <a:pt x="33" y="7"/>
                  </a:cubicBezTo>
                  <a:cubicBezTo>
                    <a:pt x="32" y="7"/>
                    <a:pt x="32" y="7"/>
                    <a:pt x="32" y="7"/>
                  </a:cubicBezTo>
                  <a:cubicBezTo>
                    <a:pt x="31" y="7"/>
                    <a:pt x="31" y="7"/>
                    <a:pt x="31" y="7"/>
                  </a:cubicBezTo>
                  <a:cubicBezTo>
                    <a:pt x="31" y="7"/>
                    <a:pt x="31" y="7"/>
                    <a:pt x="30" y="7"/>
                  </a:cubicBezTo>
                  <a:cubicBezTo>
                    <a:pt x="30" y="7"/>
                    <a:pt x="29" y="7"/>
                    <a:pt x="29" y="7"/>
                  </a:cubicBezTo>
                  <a:cubicBezTo>
                    <a:pt x="28" y="7"/>
                    <a:pt x="26" y="7"/>
                    <a:pt x="25" y="7"/>
                  </a:cubicBezTo>
                  <a:cubicBezTo>
                    <a:pt x="25" y="7"/>
                    <a:pt x="24" y="7"/>
                    <a:pt x="23" y="7"/>
                  </a:cubicBezTo>
                  <a:cubicBezTo>
                    <a:pt x="22" y="7"/>
                    <a:pt x="20" y="7"/>
                    <a:pt x="18" y="7"/>
                  </a:cubicBezTo>
                  <a:cubicBezTo>
                    <a:pt x="18" y="7"/>
                    <a:pt x="18" y="7"/>
                    <a:pt x="17" y="7"/>
                  </a:cubicBezTo>
                  <a:cubicBezTo>
                    <a:pt x="17" y="7"/>
                    <a:pt x="16" y="7"/>
                    <a:pt x="16" y="7"/>
                  </a:cubicBezTo>
                  <a:cubicBezTo>
                    <a:pt x="15" y="7"/>
                    <a:pt x="15" y="7"/>
                    <a:pt x="14" y="7"/>
                  </a:cubicBezTo>
                  <a:cubicBezTo>
                    <a:pt x="14" y="7"/>
                    <a:pt x="14" y="7"/>
                    <a:pt x="13" y="7"/>
                  </a:cubicBezTo>
                  <a:cubicBezTo>
                    <a:pt x="13" y="7"/>
                    <a:pt x="13" y="7"/>
                    <a:pt x="12" y="7"/>
                  </a:cubicBezTo>
                  <a:cubicBezTo>
                    <a:pt x="12" y="7"/>
                    <a:pt x="11" y="7"/>
                    <a:pt x="10" y="7"/>
                  </a:cubicBezTo>
                  <a:cubicBezTo>
                    <a:pt x="10" y="7"/>
                    <a:pt x="10" y="7"/>
                    <a:pt x="10" y="7"/>
                  </a:cubicBezTo>
                  <a:cubicBezTo>
                    <a:pt x="9" y="7"/>
                    <a:pt x="8" y="7"/>
                    <a:pt x="8" y="7"/>
                  </a:cubicBezTo>
                  <a:cubicBezTo>
                    <a:pt x="6" y="7"/>
                    <a:pt x="5" y="7"/>
                    <a:pt x="3" y="7"/>
                  </a:cubicBezTo>
                  <a:cubicBezTo>
                    <a:pt x="2" y="7"/>
                    <a:pt x="1" y="6"/>
                    <a:pt x="0" y="5"/>
                  </a:cubicBezTo>
                  <a:cubicBezTo>
                    <a:pt x="0" y="5"/>
                    <a:pt x="0" y="5"/>
                    <a:pt x="0" y="5"/>
                  </a:cubicBezTo>
                  <a:cubicBezTo>
                    <a:pt x="1" y="4"/>
                    <a:pt x="1" y="4"/>
                    <a:pt x="2" y="4"/>
                  </a:cubicBezTo>
                  <a:cubicBezTo>
                    <a:pt x="3" y="4"/>
                    <a:pt x="5" y="3"/>
                    <a:pt x="6" y="3"/>
                  </a:cubicBezTo>
                  <a:cubicBezTo>
                    <a:pt x="7" y="3"/>
                    <a:pt x="9" y="3"/>
                    <a:pt x="10" y="3"/>
                  </a:cubicBezTo>
                  <a:cubicBezTo>
                    <a:pt x="10" y="3"/>
                    <a:pt x="10" y="3"/>
                    <a:pt x="11" y="3"/>
                  </a:cubicBezTo>
                  <a:cubicBezTo>
                    <a:pt x="11" y="3"/>
                    <a:pt x="11" y="3"/>
                    <a:pt x="12" y="3"/>
                  </a:cubicBezTo>
                  <a:cubicBezTo>
                    <a:pt x="12" y="3"/>
                    <a:pt x="13" y="3"/>
                    <a:pt x="13" y="3"/>
                  </a:cubicBezTo>
                  <a:cubicBezTo>
                    <a:pt x="14" y="3"/>
                    <a:pt x="14" y="3"/>
                    <a:pt x="14" y="3"/>
                  </a:cubicBezTo>
                  <a:cubicBezTo>
                    <a:pt x="15" y="3"/>
                    <a:pt x="15" y="3"/>
                    <a:pt x="15" y="3"/>
                  </a:cubicBezTo>
                  <a:cubicBezTo>
                    <a:pt x="15" y="4"/>
                    <a:pt x="15" y="4"/>
                    <a:pt x="16" y="3"/>
                  </a:cubicBezTo>
                  <a:cubicBezTo>
                    <a:pt x="16" y="3"/>
                    <a:pt x="16" y="3"/>
                    <a:pt x="16" y="3"/>
                  </a:cubicBezTo>
                  <a:cubicBezTo>
                    <a:pt x="17" y="3"/>
                    <a:pt x="17" y="3"/>
                    <a:pt x="18" y="3"/>
                  </a:cubicBezTo>
                  <a:cubicBezTo>
                    <a:pt x="18" y="3"/>
                    <a:pt x="18" y="3"/>
                    <a:pt x="18" y="3"/>
                  </a:cubicBezTo>
                  <a:cubicBezTo>
                    <a:pt x="19" y="3"/>
                    <a:pt x="19" y="3"/>
                    <a:pt x="19" y="3"/>
                  </a:cubicBezTo>
                  <a:cubicBezTo>
                    <a:pt x="19" y="3"/>
                    <a:pt x="20" y="3"/>
                    <a:pt x="20" y="3"/>
                  </a:cubicBezTo>
                  <a:cubicBezTo>
                    <a:pt x="20" y="3"/>
                    <a:pt x="20" y="3"/>
                    <a:pt x="20" y="3"/>
                  </a:cubicBezTo>
                  <a:cubicBezTo>
                    <a:pt x="20" y="3"/>
                    <a:pt x="20" y="3"/>
                    <a:pt x="21" y="3"/>
                  </a:cubicBezTo>
                  <a:cubicBezTo>
                    <a:pt x="21" y="3"/>
                    <a:pt x="22" y="3"/>
                    <a:pt x="23" y="3"/>
                  </a:cubicBezTo>
                  <a:cubicBezTo>
                    <a:pt x="23" y="3"/>
                    <a:pt x="23" y="3"/>
                    <a:pt x="24" y="3"/>
                  </a:cubicBezTo>
                  <a:cubicBezTo>
                    <a:pt x="24" y="3"/>
                    <a:pt x="24" y="3"/>
                    <a:pt x="25" y="3"/>
                  </a:cubicBezTo>
                  <a:cubicBezTo>
                    <a:pt x="25" y="4"/>
                    <a:pt x="25" y="4"/>
                    <a:pt x="25" y="4"/>
                  </a:cubicBezTo>
                  <a:cubicBezTo>
                    <a:pt x="26" y="3"/>
                    <a:pt x="27" y="3"/>
                    <a:pt x="28" y="3"/>
                  </a:cubicBezTo>
                  <a:cubicBezTo>
                    <a:pt x="28" y="2"/>
                    <a:pt x="29" y="3"/>
                    <a:pt x="29" y="3"/>
                  </a:cubicBezTo>
                  <a:cubicBezTo>
                    <a:pt x="30" y="3"/>
                    <a:pt x="30" y="3"/>
                    <a:pt x="30" y="3"/>
                  </a:cubicBezTo>
                  <a:cubicBezTo>
                    <a:pt x="30" y="3"/>
                    <a:pt x="30" y="3"/>
                    <a:pt x="30" y="3"/>
                  </a:cubicBezTo>
                  <a:cubicBezTo>
                    <a:pt x="30" y="3"/>
                    <a:pt x="31" y="3"/>
                    <a:pt x="31" y="3"/>
                  </a:cubicBezTo>
                  <a:cubicBezTo>
                    <a:pt x="31" y="3"/>
                    <a:pt x="32" y="3"/>
                    <a:pt x="33" y="2"/>
                  </a:cubicBezTo>
                  <a:cubicBezTo>
                    <a:pt x="33" y="2"/>
                    <a:pt x="34" y="2"/>
                    <a:pt x="35" y="3"/>
                  </a:cubicBezTo>
                  <a:cubicBezTo>
                    <a:pt x="35" y="3"/>
                    <a:pt x="36" y="3"/>
                    <a:pt x="36" y="3"/>
                  </a:cubicBezTo>
                  <a:cubicBezTo>
                    <a:pt x="36" y="3"/>
                    <a:pt x="37" y="3"/>
                    <a:pt x="37" y="3"/>
                  </a:cubicBezTo>
                  <a:cubicBezTo>
                    <a:pt x="37" y="3"/>
                    <a:pt x="37" y="3"/>
                    <a:pt x="38" y="3"/>
                  </a:cubicBezTo>
                  <a:cubicBezTo>
                    <a:pt x="38" y="3"/>
                    <a:pt x="39" y="3"/>
                    <a:pt x="39" y="4"/>
                  </a:cubicBezTo>
                  <a:cubicBezTo>
                    <a:pt x="39" y="4"/>
                    <a:pt x="39" y="4"/>
                    <a:pt x="39" y="4"/>
                  </a:cubicBezTo>
                  <a:cubicBezTo>
                    <a:pt x="39" y="4"/>
                    <a:pt x="39" y="4"/>
                    <a:pt x="40" y="4"/>
                  </a:cubicBezTo>
                  <a:cubicBezTo>
                    <a:pt x="40" y="4"/>
                    <a:pt x="41" y="3"/>
                    <a:pt x="41" y="3"/>
                  </a:cubicBezTo>
                  <a:cubicBezTo>
                    <a:pt x="41" y="3"/>
                    <a:pt x="42" y="3"/>
                    <a:pt x="42" y="3"/>
                  </a:cubicBezTo>
                  <a:cubicBezTo>
                    <a:pt x="43" y="3"/>
                    <a:pt x="43" y="2"/>
                    <a:pt x="44" y="2"/>
                  </a:cubicBezTo>
                  <a:cubicBezTo>
                    <a:pt x="44" y="2"/>
                    <a:pt x="45" y="2"/>
                    <a:pt x="45" y="2"/>
                  </a:cubicBezTo>
                  <a:cubicBezTo>
                    <a:pt x="46" y="2"/>
                    <a:pt x="46" y="3"/>
                    <a:pt x="46" y="3"/>
                  </a:cubicBezTo>
                  <a:cubicBezTo>
                    <a:pt x="46" y="3"/>
                    <a:pt x="47" y="4"/>
                    <a:pt x="47" y="4"/>
                  </a:cubicBezTo>
                  <a:cubicBezTo>
                    <a:pt x="47" y="4"/>
                    <a:pt x="48" y="4"/>
                    <a:pt x="48" y="4"/>
                  </a:cubicBezTo>
                  <a:cubicBezTo>
                    <a:pt x="48" y="4"/>
                    <a:pt x="48" y="4"/>
                    <a:pt x="48" y="4"/>
                  </a:cubicBezTo>
                  <a:cubicBezTo>
                    <a:pt x="48" y="4"/>
                    <a:pt x="48" y="4"/>
                    <a:pt x="48" y="4"/>
                  </a:cubicBezTo>
                  <a:cubicBezTo>
                    <a:pt x="48" y="4"/>
                    <a:pt x="48" y="4"/>
                    <a:pt x="48" y="4"/>
                  </a:cubicBezTo>
                  <a:cubicBezTo>
                    <a:pt x="49" y="4"/>
                    <a:pt x="49" y="4"/>
                    <a:pt x="49" y="4"/>
                  </a:cubicBezTo>
                  <a:cubicBezTo>
                    <a:pt x="50" y="4"/>
                    <a:pt x="50" y="3"/>
                    <a:pt x="51" y="3"/>
                  </a:cubicBezTo>
                  <a:cubicBezTo>
                    <a:pt x="51" y="3"/>
                    <a:pt x="51" y="3"/>
                    <a:pt x="51" y="3"/>
                  </a:cubicBezTo>
                  <a:cubicBezTo>
                    <a:pt x="52" y="4"/>
                    <a:pt x="52" y="4"/>
                    <a:pt x="52" y="4"/>
                  </a:cubicBezTo>
                  <a:cubicBezTo>
                    <a:pt x="52" y="4"/>
                    <a:pt x="52" y="4"/>
                    <a:pt x="52" y="4"/>
                  </a:cubicBezTo>
                  <a:cubicBezTo>
                    <a:pt x="52" y="4"/>
                    <a:pt x="52" y="3"/>
                    <a:pt x="52" y="3"/>
                  </a:cubicBezTo>
                  <a:cubicBezTo>
                    <a:pt x="52" y="3"/>
                    <a:pt x="52" y="3"/>
                    <a:pt x="52" y="3"/>
                  </a:cubicBezTo>
                  <a:cubicBezTo>
                    <a:pt x="53" y="3"/>
                    <a:pt x="53" y="2"/>
                    <a:pt x="54" y="2"/>
                  </a:cubicBezTo>
                  <a:cubicBezTo>
                    <a:pt x="54" y="3"/>
                    <a:pt x="54" y="3"/>
                    <a:pt x="54" y="3"/>
                  </a:cubicBezTo>
                  <a:cubicBezTo>
                    <a:pt x="53" y="3"/>
                    <a:pt x="53" y="3"/>
                    <a:pt x="53" y="4"/>
                  </a:cubicBezTo>
                  <a:cubicBezTo>
                    <a:pt x="53" y="4"/>
                    <a:pt x="53" y="4"/>
                    <a:pt x="54" y="4"/>
                  </a:cubicBezTo>
                  <a:cubicBezTo>
                    <a:pt x="54" y="4"/>
                    <a:pt x="55" y="4"/>
                    <a:pt x="55" y="4"/>
                  </a:cubicBezTo>
                  <a:cubicBezTo>
                    <a:pt x="55" y="3"/>
                    <a:pt x="55" y="3"/>
                    <a:pt x="55" y="3"/>
                  </a:cubicBezTo>
                  <a:cubicBezTo>
                    <a:pt x="55" y="3"/>
                    <a:pt x="55" y="4"/>
                    <a:pt x="55" y="4"/>
                  </a:cubicBezTo>
                  <a:cubicBezTo>
                    <a:pt x="56" y="4"/>
                    <a:pt x="56" y="4"/>
                    <a:pt x="56" y="4"/>
                  </a:cubicBezTo>
                  <a:cubicBezTo>
                    <a:pt x="56" y="4"/>
                    <a:pt x="57" y="4"/>
                    <a:pt x="57" y="4"/>
                  </a:cubicBezTo>
                  <a:cubicBezTo>
                    <a:pt x="57" y="3"/>
                    <a:pt x="57" y="3"/>
                    <a:pt x="56" y="3"/>
                  </a:cubicBezTo>
                  <a:cubicBezTo>
                    <a:pt x="56" y="3"/>
                    <a:pt x="56" y="3"/>
                    <a:pt x="56" y="3"/>
                  </a:cubicBezTo>
                  <a:cubicBezTo>
                    <a:pt x="56" y="3"/>
                    <a:pt x="56" y="3"/>
                    <a:pt x="56" y="3"/>
                  </a:cubicBezTo>
                  <a:cubicBezTo>
                    <a:pt x="56" y="2"/>
                    <a:pt x="56" y="2"/>
                    <a:pt x="56" y="2"/>
                  </a:cubicBezTo>
                  <a:cubicBezTo>
                    <a:pt x="57" y="2"/>
                    <a:pt x="57" y="2"/>
                    <a:pt x="57" y="3"/>
                  </a:cubicBezTo>
                  <a:cubicBezTo>
                    <a:pt x="58" y="3"/>
                    <a:pt x="58" y="3"/>
                    <a:pt x="59" y="2"/>
                  </a:cubicBezTo>
                  <a:cubicBezTo>
                    <a:pt x="59" y="2"/>
                    <a:pt x="60" y="2"/>
                    <a:pt x="60" y="2"/>
                  </a:cubicBezTo>
                  <a:cubicBezTo>
                    <a:pt x="61" y="3"/>
                    <a:pt x="61" y="3"/>
                    <a:pt x="61" y="3"/>
                  </a:cubicBezTo>
                  <a:cubicBezTo>
                    <a:pt x="61" y="2"/>
                    <a:pt x="61" y="3"/>
                    <a:pt x="60" y="3"/>
                  </a:cubicBezTo>
                  <a:cubicBezTo>
                    <a:pt x="61" y="2"/>
                    <a:pt x="61" y="2"/>
                    <a:pt x="61" y="2"/>
                  </a:cubicBezTo>
                  <a:cubicBezTo>
                    <a:pt x="61" y="2"/>
                    <a:pt x="62" y="2"/>
                    <a:pt x="62" y="2"/>
                  </a:cubicBezTo>
                  <a:cubicBezTo>
                    <a:pt x="63" y="2"/>
                    <a:pt x="63" y="2"/>
                    <a:pt x="63" y="2"/>
                  </a:cubicBezTo>
                  <a:cubicBezTo>
                    <a:pt x="64" y="2"/>
                    <a:pt x="64" y="3"/>
                    <a:pt x="64" y="3"/>
                  </a:cubicBezTo>
                  <a:cubicBezTo>
                    <a:pt x="64" y="3"/>
                    <a:pt x="64" y="4"/>
                    <a:pt x="63" y="4"/>
                  </a:cubicBezTo>
                  <a:cubicBezTo>
                    <a:pt x="63" y="4"/>
                    <a:pt x="63" y="4"/>
                    <a:pt x="63" y="4"/>
                  </a:cubicBezTo>
                  <a:cubicBezTo>
                    <a:pt x="62" y="4"/>
                    <a:pt x="62" y="5"/>
                    <a:pt x="62" y="5"/>
                  </a:cubicBezTo>
                  <a:cubicBezTo>
                    <a:pt x="62" y="5"/>
                    <a:pt x="62" y="6"/>
                    <a:pt x="62" y="6"/>
                  </a:cubicBezTo>
                  <a:cubicBezTo>
                    <a:pt x="63" y="6"/>
                    <a:pt x="64" y="6"/>
                    <a:pt x="64" y="5"/>
                  </a:cubicBezTo>
                  <a:cubicBezTo>
                    <a:pt x="64" y="5"/>
                    <a:pt x="64" y="4"/>
                    <a:pt x="65" y="4"/>
                  </a:cubicBezTo>
                  <a:cubicBezTo>
                    <a:pt x="65" y="4"/>
                    <a:pt x="65" y="4"/>
                    <a:pt x="65" y="3"/>
                  </a:cubicBezTo>
                  <a:cubicBezTo>
                    <a:pt x="65" y="3"/>
                    <a:pt x="64" y="3"/>
                    <a:pt x="64" y="3"/>
                  </a:cubicBezTo>
                  <a:cubicBezTo>
                    <a:pt x="65" y="2"/>
                    <a:pt x="65" y="2"/>
                    <a:pt x="65" y="2"/>
                  </a:cubicBezTo>
                  <a:cubicBezTo>
                    <a:pt x="66" y="2"/>
                    <a:pt x="66" y="2"/>
                    <a:pt x="66" y="2"/>
                  </a:cubicBezTo>
                  <a:cubicBezTo>
                    <a:pt x="66" y="3"/>
                    <a:pt x="66" y="3"/>
                    <a:pt x="67" y="2"/>
                  </a:cubicBezTo>
                  <a:cubicBezTo>
                    <a:pt x="67" y="2"/>
                    <a:pt x="67" y="2"/>
                    <a:pt x="68" y="2"/>
                  </a:cubicBezTo>
                  <a:cubicBezTo>
                    <a:pt x="68" y="2"/>
                    <a:pt x="68" y="2"/>
                    <a:pt x="68" y="2"/>
                  </a:cubicBezTo>
                  <a:cubicBezTo>
                    <a:pt x="69" y="3"/>
                    <a:pt x="69" y="3"/>
                    <a:pt x="68" y="3"/>
                  </a:cubicBezTo>
                  <a:cubicBezTo>
                    <a:pt x="68" y="3"/>
                    <a:pt x="68" y="3"/>
                    <a:pt x="68" y="3"/>
                  </a:cubicBezTo>
                  <a:cubicBezTo>
                    <a:pt x="68" y="3"/>
                    <a:pt x="68" y="4"/>
                    <a:pt x="68" y="4"/>
                  </a:cubicBezTo>
                  <a:cubicBezTo>
                    <a:pt x="68" y="4"/>
                    <a:pt x="68" y="4"/>
                    <a:pt x="69" y="4"/>
                  </a:cubicBezTo>
                  <a:cubicBezTo>
                    <a:pt x="69" y="3"/>
                    <a:pt x="70" y="3"/>
                    <a:pt x="70" y="3"/>
                  </a:cubicBezTo>
                  <a:cubicBezTo>
                    <a:pt x="71" y="3"/>
                    <a:pt x="71" y="2"/>
                    <a:pt x="71" y="2"/>
                  </a:cubicBezTo>
                  <a:cubicBezTo>
                    <a:pt x="72" y="2"/>
                    <a:pt x="72" y="2"/>
                    <a:pt x="73" y="2"/>
                  </a:cubicBezTo>
                  <a:cubicBezTo>
                    <a:pt x="73" y="2"/>
                    <a:pt x="73" y="2"/>
                    <a:pt x="74" y="2"/>
                  </a:cubicBezTo>
                  <a:cubicBezTo>
                    <a:pt x="74" y="2"/>
                    <a:pt x="75" y="2"/>
                    <a:pt x="75" y="3"/>
                  </a:cubicBezTo>
                  <a:cubicBezTo>
                    <a:pt x="75" y="3"/>
                    <a:pt x="75" y="3"/>
                    <a:pt x="75" y="3"/>
                  </a:cubicBezTo>
                  <a:cubicBezTo>
                    <a:pt x="76" y="2"/>
                    <a:pt x="76" y="2"/>
                    <a:pt x="77" y="2"/>
                  </a:cubicBezTo>
                  <a:cubicBezTo>
                    <a:pt x="78" y="2"/>
                    <a:pt x="78" y="2"/>
                    <a:pt x="79" y="2"/>
                  </a:cubicBezTo>
                  <a:cubicBezTo>
                    <a:pt x="79" y="2"/>
                    <a:pt x="79" y="2"/>
                    <a:pt x="80" y="3"/>
                  </a:cubicBezTo>
                  <a:cubicBezTo>
                    <a:pt x="80" y="3"/>
                    <a:pt x="80" y="3"/>
                    <a:pt x="80" y="3"/>
                  </a:cubicBezTo>
                  <a:cubicBezTo>
                    <a:pt x="81" y="3"/>
                    <a:pt x="81" y="3"/>
                    <a:pt x="81" y="2"/>
                  </a:cubicBezTo>
                  <a:cubicBezTo>
                    <a:pt x="81" y="2"/>
                    <a:pt x="81" y="2"/>
                    <a:pt x="81" y="2"/>
                  </a:cubicBezTo>
                  <a:cubicBezTo>
                    <a:pt x="82" y="2"/>
                    <a:pt x="82" y="2"/>
                    <a:pt x="83" y="2"/>
                  </a:cubicBezTo>
                  <a:cubicBezTo>
                    <a:pt x="83" y="2"/>
                    <a:pt x="83" y="2"/>
                    <a:pt x="83" y="2"/>
                  </a:cubicBezTo>
                  <a:cubicBezTo>
                    <a:pt x="83" y="2"/>
                    <a:pt x="83" y="3"/>
                    <a:pt x="83" y="3"/>
                  </a:cubicBezTo>
                  <a:cubicBezTo>
                    <a:pt x="83" y="3"/>
                    <a:pt x="83" y="3"/>
                    <a:pt x="84" y="3"/>
                  </a:cubicBezTo>
                  <a:cubicBezTo>
                    <a:pt x="84" y="3"/>
                    <a:pt x="84" y="3"/>
                    <a:pt x="84" y="3"/>
                  </a:cubicBezTo>
                  <a:cubicBezTo>
                    <a:pt x="84" y="3"/>
                    <a:pt x="84" y="3"/>
                    <a:pt x="85" y="2"/>
                  </a:cubicBezTo>
                  <a:cubicBezTo>
                    <a:pt x="85" y="2"/>
                    <a:pt x="85" y="2"/>
                    <a:pt x="85" y="2"/>
                  </a:cubicBezTo>
                  <a:cubicBezTo>
                    <a:pt x="85" y="3"/>
                    <a:pt x="86" y="3"/>
                    <a:pt x="86" y="3"/>
                  </a:cubicBezTo>
                  <a:cubicBezTo>
                    <a:pt x="86" y="3"/>
                    <a:pt x="86" y="4"/>
                    <a:pt x="86" y="4"/>
                  </a:cubicBezTo>
                  <a:cubicBezTo>
                    <a:pt x="86" y="4"/>
                    <a:pt x="86" y="4"/>
                    <a:pt x="86" y="4"/>
                  </a:cubicBezTo>
                  <a:cubicBezTo>
                    <a:pt x="87" y="4"/>
                    <a:pt x="87" y="4"/>
                    <a:pt x="87" y="4"/>
                  </a:cubicBezTo>
                  <a:cubicBezTo>
                    <a:pt x="88" y="4"/>
                    <a:pt x="88" y="4"/>
                    <a:pt x="89" y="3"/>
                  </a:cubicBezTo>
                  <a:cubicBezTo>
                    <a:pt x="89" y="3"/>
                    <a:pt x="89" y="3"/>
                    <a:pt x="89" y="3"/>
                  </a:cubicBezTo>
                  <a:cubicBezTo>
                    <a:pt x="89" y="3"/>
                    <a:pt x="89" y="2"/>
                    <a:pt x="89" y="2"/>
                  </a:cubicBezTo>
                  <a:cubicBezTo>
                    <a:pt x="89" y="3"/>
                    <a:pt x="89" y="3"/>
                    <a:pt x="88" y="3"/>
                  </a:cubicBezTo>
                  <a:cubicBezTo>
                    <a:pt x="88" y="3"/>
                    <a:pt x="88" y="3"/>
                    <a:pt x="88" y="3"/>
                  </a:cubicBezTo>
                  <a:cubicBezTo>
                    <a:pt x="88" y="3"/>
                    <a:pt x="88" y="3"/>
                    <a:pt x="87" y="3"/>
                  </a:cubicBezTo>
                  <a:cubicBezTo>
                    <a:pt x="87" y="3"/>
                    <a:pt x="86" y="3"/>
                    <a:pt x="86" y="3"/>
                  </a:cubicBezTo>
                  <a:cubicBezTo>
                    <a:pt x="86" y="3"/>
                    <a:pt x="87" y="3"/>
                    <a:pt x="87" y="2"/>
                  </a:cubicBezTo>
                  <a:cubicBezTo>
                    <a:pt x="87" y="2"/>
                    <a:pt x="87" y="2"/>
                    <a:pt x="87" y="2"/>
                  </a:cubicBezTo>
                  <a:cubicBezTo>
                    <a:pt x="89" y="2"/>
                    <a:pt x="89" y="2"/>
                    <a:pt x="91" y="2"/>
                  </a:cubicBezTo>
                  <a:cubicBezTo>
                    <a:pt x="92" y="2"/>
                    <a:pt x="92" y="1"/>
                    <a:pt x="93" y="2"/>
                  </a:cubicBezTo>
                  <a:cubicBezTo>
                    <a:pt x="93" y="2"/>
                    <a:pt x="93" y="2"/>
                    <a:pt x="94" y="1"/>
                  </a:cubicBezTo>
                  <a:cubicBezTo>
                    <a:pt x="94" y="1"/>
                    <a:pt x="94" y="1"/>
                    <a:pt x="94" y="2"/>
                  </a:cubicBezTo>
                  <a:cubicBezTo>
                    <a:pt x="94" y="2"/>
                    <a:pt x="94" y="2"/>
                    <a:pt x="94" y="2"/>
                  </a:cubicBezTo>
                  <a:cubicBezTo>
                    <a:pt x="95" y="2"/>
                    <a:pt x="95" y="2"/>
                    <a:pt x="95" y="1"/>
                  </a:cubicBezTo>
                  <a:cubicBezTo>
                    <a:pt x="96" y="1"/>
                    <a:pt x="96" y="2"/>
                    <a:pt x="96" y="2"/>
                  </a:cubicBezTo>
                  <a:cubicBezTo>
                    <a:pt x="96" y="2"/>
                    <a:pt x="96" y="3"/>
                    <a:pt x="96" y="3"/>
                  </a:cubicBezTo>
                  <a:cubicBezTo>
                    <a:pt x="96" y="3"/>
                    <a:pt x="96" y="3"/>
                    <a:pt x="96" y="3"/>
                  </a:cubicBezTo>
                  <a:cubicBezTo>
                    <a:pt x="96" y="3"/>
                    <a:pt x="96" y="3"/>
                    <a:pt x="96" y="3"/>
                  </a:cubicBezTo>
                  <a:cubicBezTo>
                    <a:pt x="96" y="3"/>
                    <a:pt x="97" y="3"/>
                    <a:pt x="97" y="3"/>
                  </a:cubicBezTo>
                  <a:cubicBezTo>
                    <a:pt x="97" y="3"/>
                    <a:pt x="97" y="3"/>
                    <a:pt x="97" y="3"/>
                  </a:cubicBezTo>
                  <a:cubicBezTo>
                    <a:pt x="97" y="2"/>
                    <a:pt x="97" y="2"/>
                    <a:pt x="97" y="2"/>
                  </a:cubicBezTo>
                  <a:cubicBezTo>
                    <a:pt x="97" y="2"/>
                    <a:pt x="97" y="2"/>
                    <a:pt x="97" y="2"/>
                  </a:cubicBezTo>
                  <a:cubicBezTo>
                    <a:pt x="97" y="2"/>
                    <a:pt x="97" y="2"/>
                    <a:pt x="97" y="2"/>
                  </a:cubicBezTo>
                  <a:cubicBezTo>
                    <a:pt x="97" y="2"/>
                    <a:pt x="97" y="2"/>
                    <a:pt x="97" y="2"/>
                  </a:cubicBezTo>
                  <a:cubicBezTo>
                    <a:pt x="98" y="3"/>
                    <a:pt x="98" y="3"/>
                    <a:pt x="98" y="3"/>
                  </a:cubicBezTo>
                  <a:cubicBezTo>
                    <a:pt x="99" y="2"/>
                    <a:pt x="99" y="2"/>
                    <a:pt x="100" y="2"/>
                  </a:cubicBezTo>
                  <a:cubicBezTo>
                    <a:pt x="100" y="2"/>
                    <a:pt x="100" y="2"/>
                    <a:pt x="101" y="2"/>
                  </a:cubicBezTo>
                  <a:cubicBezTo>
                    <a:pt x="101" y="2"/>
                    <a:pt x="101" y="2"/>
                    <a:pt x="101" y="2"/>
                  </a:cubicBezTo>
                  <a:cubicBezTo>
                    <a:pt x="101" y="2"/>
                    <a:pt x="101" y="2"/>
                    <a:pt x="101" y="2"/>
                  </a:cubicBezTo>
                  <a:cubicBezTo>
                    <a:pt x="101" y="3"/>
                    <a:pt x="102" y="3"/>
                    <a:pt x="102" y="3"/>
                  </a:cubicBezTo>
                  <a:cubicBezTo>
                    <a:pt x="102" y="3"/>
                    <a:pt x="102" y="3"/>
                    <a:pt x="102" y="3"/>
                  </a:cubicBezTo>
                  <a:cubicBezTo>
                    <a:pt x="103" y="2"/>
                    <a:pt x="103" y="3"/>
                    <a:pt x="103" y="2"/>
                  </a:cubicBezTo>
                  <a:cubicBezTo>
                    <a:pt x="103" y="2"/>
                    <a:pt x="103" y="2"/>
                    <a:pt x="104" y="1"/>
                  </a:cubicBezTo>
                  <a:cubicBezTo>
                    <a:pt x="104" y="1"/>
                    <a:pt x="105" y="1"/>
                    <a:pt x="106" y="1"/>
                  </a:cubicBezTo>
                  <a:cubicBezTo>
                    <a:pt x="106" y="1"/>
                    <a:pt x="106" y="1"/>
                    <a:pt x="106" y="1"/>
                  </a:cubicBezTo>
                  <a:cubicBezTo>
                    <a:pt x="107" y="2"/>
                    <a:pt x="107" y="2"/>
                    <a:pt x="108" y="1"/>
                  </a:cubicBezTo>
                  <a:cubicBezTo>
                    <a:pt x="108" y="1"/>
                    <a:pt x="109" y="1"/>
                    <a:pt x="109" y="1"/>
                  </a:cubicBezTo>
                  <a:cubicBezTo>
                    <a:pt x="109" y="1"/>
                    <a:pt x="110" y="2"/>
                    <a:pt x="110" y="2"/>
                  </a:cubicBezTo>
                  <a:cubicBezTo>
                    <a:pt x="111" y="2"/>
                    <a:pt x="111" y="2"/>
                    <a:pt x="111" y="2"/>
                  </a:cubicBezTo>
                  <a:cubicBezTo>
                    <a:pt x="112" y="1"/>
                    <a:pt x="112" y="1"/>
                    <a:pt x="112" y="1"/>
                  </a:cubicBezTo>
                  <a:cubicBezTo>
                    <a:pt x="113" y="1"/>
                    <a:pt x="114" y="1"/>
                    <a:pt x="115" y="1"/>
                  </a:cubicBezTo>
                  <a:cubicBezTo>
                    <a:pt x="115" y="2"/>
                    <a:pt x="115" y="2"/>
                    <a:pt x="115" y="1"/>
                  </a:cubicBezTo>
                  <a:cubicBezTo>
                    <a:pt x="116" y="1"/>
                    <a:pt x="117" y="1"/>
                    <a:pt x="117" y="1"/>
                  </a:cubicBezTo>
                  <a:cubicBezTo>
                    <a:pt x="118" y="1"/>
                    <a:pt x="119" y="1"/>
                    <a:pt x="119" y="1"/>
                  </a:cubicBezTo>
                  <a:cubicBezTo>
                    <a:pt x="119" y="2"/>
                    <a:pt x="120" y="2"/>
                    <a:pt x="120" y="2"/>
                  </a:cubicBezTo>
                  <a:cubicBezTo>
                    <a:pt x="120" y="2"/>
                    <a:pt x="121" y="2"/>
                    <a:pt x="121" y="2"/>
                  </a:cubicBezTo>
                  <a:cubicBezTo>
                    <a:pt x="121" y="1"/>
                    <a:pt x="121" y="2"/>
                    <a:pt x="122" y="2"/>
                  </a:cubicBezTo>
                  <a:close/>
                  <a:moveTo>
                    <a:pt x="175" y="6"/>
                  </a:moveTo>
                  <a:cubicBezTo>
                    <a:pt x="175" y="6"/>
                    <a:pt x="175" y="6"/>
                    <a:pt x="175" y="6"/>
                  </a:cubicBezTo>
                  <a:cubicBezTo>
                    <a:pt x="174" y="6"/>
                    <a:pt x="174" y="6"/>
                    <a:pt x="174" y="6"/>
                  </a:cubicBezTo>
                  <a:cubicBezTo>
                    <a:pt x="174" y="6"/>
                    <a:pt x="174" y="6"/>
                    <a:pt x="174" y="5"/>
                  </a:cubicBezTo>
                  <a:cubicBezTo>
                    <a:pt x="174" y="5"/>
                    <a:pt x="174" y="5"/>
                    <a:pt x="174" y="5"/>
                  </a:cubicBezTo>
                  <a:cubicBezTo>
                    <a:pt x="174" y="5"/>
                    <a:pt x="174" y="5"/>
                    <a:pt x="174" y="5"/>
                  </a:cubicBezTo>
                  <a:cubicBezTo>
                    <a:pt x="174" y="5"/>
                    <a:pt x="174" y="5"/>
                    <a:pt x="174" y="5"/>
                  </a:cubicBezTo>
                  <a:cubicBezTo>
                    <a:pt x="174" y="5"/>
                    <a:pt x="174" y="5"/>
                    <a:pt x="174" y="5"/>
                  </a:cubicBezTo>
                  <a:cubicBezTo>
                    <a:pt x="174" y="5"/>
                    <a:pt x="174" y="6"/>
                    <a:pt x="174" y="6"/>
                  </a:cubicBezTo>
                  <a:cubicBezTo>
                    <a:pt x="174" y="6"/>
                    <a:pt x="175" y="6"/>
                    <a:pt x="175" y="6"/>
                  </a:cubicBezTo>
                  <a:close/>
                  <a:moveTo>
                    <a:pt x="183" y="1"/>
                  </a:moveTo>
                  <a:cubicBezTo>
                    <a:pt x="183" y="2"/>
                    <a:pt x="183" y="1"/>
                    <a:pt x="183" y="1"/>
                  </a:cubicBezTo>
                  <a:cubicBezTo>
                    <a:pt x="183" y="1"/>
                    <a:pt x="184" y="1"/>
                    <a:pt x="184" y="1"/>
                  </a:cubicBezTo>
                  <a:cubicBezTo>
                    <a:pt x="184" y="1"/>
                    <a:pt x="183" y="1"/>
                    <a:pt x="183" y="1"/>
                  </a:cubicBezTo>
                  <a:cubicBezTo>
                    <a:pt x="183" y="1"/>
                    <a:pt x="183" y="1"/>
                    <a:pt x="183" y="1"/>
                  </a:cubicBezTo>
                  <a:cubicBezTo>
                    <a:pt x="183" y="1"/>
                    <a:pt x="183" y="1"/>
                    <a:pt x="183" y="1"/>
                  </a:cubicBezTo>
                  <a:close/>
                  <a:moveTo>
                    <a:pt x="187" y="2"/>
                  </a:moveTo>
                  <a:cubicBezTo>
                    <a:pt x="187" y="2"/>
                    <a:pt x="187" y="2"/>
                    <a:pt x="187" y="3"/>
                  </a:cubicBezTo>
                  <a:cubicBezTo>
                    <a:pt x="187" y="2"/>
                    <a:pt x="187" y="2"/>
                    <a:pt x="187" y="2"/>
                  </a:cubicBezTo>
                  <a:cubicBezTo>
                    <a:pt x="187" y="2"/>
                    <a:pt x="187" y="2"/>
                    <a:pt x="187" y="2"/>
                  </a:cubicBezTo>
                  <a:cubicBezTo>
                    <a:pt x="187" y="2"/>
                    <a:pt x="187" y="2"/>
                    <a:pt x="187" y="2"/>
                  </a:cubicBezTo>
                  <a:cubicBezTo>
                    <a:pt x="187" y="3"/>
                    <a:pt x="187" y="3"/>
                    <a:pt x="187" y="2"/>
                  </a:cubicBezTo>
                  <a:close/>
                  <a:moveTo>
                    <a:pt x="117" y="4"/>
                  </a:moveTo>
                  <a:cubicBezTo>
                    <a:pt x="117" y="3"/>
                    <a:pt x="117" y="3"/>
                    <a:pt x="117" y="3"/>
                  </a:cubicBezTo>
                  <a:cubicBezTo>
                    <a:pt x="116" y="3"/>
                    <a:pt x="116" y="3"/>
                    <a:pt x="116" y="3"/>
                  </a:cubicBezTo>
                  <a:cubicBezTo>
                    <a:pt x="117" y="3"/>
                    <a:pt x="117" y="3"/>
                    <a:pt x="117" y="3"/>
                  </a:cubicBezTo>
                  <a:lnTo>
                    <a:pt x="117" y="4"/>
                  </a:lnTo>
                  <a:close/>
                  <a:moveTo>
                    <a:pt x="171" y="5"/>
                  </a:moveTo>
                  <a:cubicBezTo>
                    <a:pt x="171" y="5"/>
                    <a:pt x="171" y="5"/>
                    <a:pt x="171" y="5"/>
                  </a:cubicBezTo>
                  <a:cubicBezTo>
                    <a:pt x="171" y="5"/>
                    <a:pt x="171" y="5"/>
                    <a:pt x="171" y="5"/>
                  </a:cubicBezTo>
                  <a:cubicBezTo>
                    <a:pt x="171" y="5"/>
                    <a:pt x="171" y="5"/>
                    <a:pt x="171" y="5"/>
                  </a:cubicBezTo>
                  <a:cubicBezTo>
                    <a:pt x="171" y="5"/>
                    <a:pt x="171" y="5"/>
                    <a:pt x="171" y="5"/>
                  </a:cubicBezTo>
                  <a:cubicBezTo>
                    <a:pt x="171" y="5"/>
                    <a:pt x="171" y="5"/>
                    <a:pt x="171" y="5"/>
                  </a:cubicBezTo>
                  <a:cubicBezTo>
                    <a:pt x="171" y="5"/>
                    <a:pt x="171" y="5"/>
                    <a:pt x="171" y="5"/>
                  </a:cubicBezTo>
                  <a:close/>
                  <a:moveTo>
                    <a:pt x="187" y="4"/>
                  </a:moveTo>
                  <a:cubicBezTo>
                    <a:pt x="187" y="4"/>
                    <a:pt x="187" y="4"/>
                    <a:pt x="187" y="4"/>
                  </a:cubicBezTo>
                  <a:cubicBezTo>
                    <a:pt x="187" y="4"/>
                    <a:pt x="187" y="4"/>
                    <a:pt x="187" y="4"/>
                  </a:cubicBezTo>
                  <a:cubicBezTo>
                    <a:pt x="187" y="4"/>
                    <a:pt x="187" y="4"/>
                    <a:pt x="187" y="4"/>
                  </a:cubicBezTo>
                  <a:cubicBezTo>
                    <a:pt x="187" y="4"/>
                    <a:pt x="187" y="4"/>
                    <a:pt x="187" y="4"/>
                  </a:cubicBezTo>
                  <a:cubicBezTo>
                    <a:pt x="187" y="4"/>
                    <a:pt x="187" y="4"/>
                    <a:pt x="187" y="4"/>
                  </a:cubicBezTo>
                  <a:close/>
                  <a:moveTo>
                    <a:pt x="167" y="3"/>
                  </a:moveTo>
                  <a:cubicBezTo>
                    <a:pt x="167" y="3"/>
                    <a:pt x="167" y="2"/>
                    <a:pt x="166" y="2"/>
                  </a:cubicBezTo>
                  <a:cubicBezTo>
                    <a:pt x="166" y="2"/>
                    <a:pt x="166" y="2"/>
                    <a:pt x="166" y="2"/>
                  </a:cubicBezTo>
                  <a:cubicBezTo>
                    <a:pt x="166" y="2"/>
                    <a:pt x="165" y="3"/>
                    <a:pt x="165" y="3"/>
                  </a:cubicBezTo>
                  <a:cubicBezTo>
                    <a:pt x="165" y="3"/>
                    <a:pt x="165" y="3"/>
                    <a:pt x="166" y="4"/>
                  </a:cubicBezTo>
                  <a:cubicBezTo>
                    <a:pt x="166" y="4"/>
                    <a:pt x="166" y="4"/>
                    <a:pt x="166" y="4"/>
                  </a:cubicBezTo>
                  <a:cubicBezTo>
                    <a:pt x="166" y="4"/>
                    <a:pt x="166" y="4"/>
                    <a:pt x="166" y="4"/>
                  </a:cubicBezTo>
                  <a:cubicBezTo>
                    <a:pt x="166" y="4"/>
                    <a:pt x="166" y="4"/>
                    <a:pt x="166" y="4"/>
                  </a:cubicBezTo>
                  <a:cubicBezTo>
                    <a:pt x="166" y="4"/>
                    <a:pt x="166" y="4"/>
                    <a:pt x="166" y="4"/>
                  </a:cubicBezTo>
                  <a:cubicBezTo>
                    <a:pt x="166" y="3"/>
                    <a:pt x="166" y="3"/>
                    <a:pt x="167" y="3"/>
                  </a:cubicBezTo>
                  <a:close/>
                  <a:moveTo>
                    <a:pt x="77" y="4"/>
                  </a:moveTo>
                  <a:cubicBezTo>
                    <a:pt x="77" y="4"/>
                    <a:pt x="77" y="4"/>
                    <a:pt x="77" y="4"/>
                  </a:cubicBezTo>
                  <a:cubicBezTo>
                    <a:pt x="77" y="3"/>
                    <a:pt x="77" y="3"/>
                    <a:pt x="77" y="3"/>
                  </a:cubicBezTo>
                  <a:cubicBezTo>
                    <a:pt x="77" y="3"/>
                    <a:pt x="77" y="3"/>
                    <a:pt x="77" y="4"/>
                  </a:cubicBezTo>
                  <a:cubicBezTo>
                    <a:pt x="76" y="4"/>
                    <a:pt x="76" y="3"/>
                    <a:pt x="75" y="3"/>
                  </a:cubicBezTo>
                  <a:cubicBezTo>
                    <a:pt x="75" y="3"/>
                    <a:pt x="75" y="3"/>
                    <a:pt x="75" y="4"/>
                  </a:cubicBezTo>
                  <a:cubicBezTo>
                    <a:pt x="75" y="4"/>
                    <a:pt x="75" y="4"/>
                    <a:pt x="75" y="4"/>
                  </a:cubicBezTo>
                  <a:cubicBezTo>
                    <a:pt x="75" y="4"/>
                    <a:pt x="75" y="4"/>
                    <a:pt x="75" y="4"/>
                  </a:cubicBezTo>
                  <a:cubicBezTo>
                    <a:pt x="75" y="4"/>
                    <a:pt x="75" y="4"/>
                    <a:pt x="75" y="4"/>
                  </a:cubicBezTo>
                  <a:cubicBezTo>
                    <a:pt x="74" y="4"/>
                    <a:pt x="74" y="4"/>
                    <a:pt x="74" y="5"/>
                  </a:cubicBezTo>
                  <a:cubicBezTo>
                    <a:pt x="74" y="5"/>
                    <a:pt x="74" y="5"/>
                    <a:pt x="74" y="5"/>
                  </a:cubicBezTo>
                  <a:cubicBezTo>
                    <a:pt x="75" y="5"/>
                    <a:pt x="75" y="6"/>
                    <a:pt x="76" y="5"/>
                  </a:cubicBezTo>
                  <a:cubicBezTo>
                    <a:pt x="76" y="5"/>
                    <a:pt x="77" y="5"/>
                    <a:pt x="77" y="5"/>
                  </a:cubicBezTo>
                  <a:cubicBezTo>
                    <a:pt x="77" y="5"/>
                    <a:pt x="77" y="4"/>
                    <a:pt x="77" y="4"/>
                  </a:cubicBezTo>
                  <a:cubicBezTo>
                    <a:pt x="77" y="4"/>
                    <a:pt x="77" y="4"/>
                    <a:pt x="77" y="4"/>
                  </a:cubicBezTo>
                  <a:cubicBezTo>
                    <a:pt x="77" y="4"/>
                    <a:pt x="77" y="4"/>
                    <a:pt x="77" y="4"/>
                  </a:cubicBezTo>
                  <a:close/>
                  <a:moveTo>
                    <a:pt x="174" y="4"/>
                  </a:moveTo>
                  <a:cubicBezTo>
                    <a:pt x="174" y="3"/>
                    <a:pt x="174" y="3"/>
                    <a:pt x="175" y="3"/>
                  </a:cubicBezTo>
                  <a:cubicBezTo>
                    <a:pt x="175" y="3"/>
                    <a:pt x="174" y="3"/>
                    <a:pt x="174" y="3"/>
                  </a:cubicBezTo>
                  <a:cubicBezTo>
                    <a:pt x="174" y="3"/>
                    <a:pt x="174" y="3"/>
                    <a:pt x="174" y="3"/>
                  </a:cubicBezTo>
                  <a:cubicBezTo>
                    <a:pt x="174" y="3"/>
                    <a:pt x="174" y="3"/>
                    <a:pt x="174" y="3"/>
                  </a:cubicBezTo>
                  <a:cubicBezTo>
                    <a:pt x="173" y="3"/>
                    <a:pt x="173" y="3"/>
                    <a:pt x="173" y="3"/>
                  </a:cubicBezTo>
                  <a:cubicBezTo>
                    <a:pt x="173" y="3"/>
                    <a:pt x="173" y="2"/>
                    <a:pt x="172" y="3"/>
                  </a:cubicBezTo>
                  <a:cubicBezTo>
                    <a:pt x="172" y="3"/>
                    <a:pt x="172" y="3"/>
                    <a:pt x="172" y="3"/>
                  </a:cubicBezTo>
                  <a:cubicBezTo>
                    <a:pt x="172" y="3"/>
                    <a:pt x="171" y="3"/>
                    <a:pt x="171" y="3"/>
                  </a:cubicBezTo>
                  <a:cubicBezTo>
                    <a:pt x="171" y="3"/>
                    <a:pt x="171" y="3"/>
                    <a:pt x="171" y="3"/>
                  </a:cubicBezTo>
                  <a:cubicBezTo>
                    <a:pt x="172" y="3"/>
                    <a:pt x="172" y="4"/>
                    <a:pt x="172" y="3"/>
                  </a:cubicBezTo>
                  <a:cubicBezTo>
                    <a:pt x="173" y="3"/>
                    <a:pt x="173" y="4"/>
                    <a:pt x="173" y="4"/>
                  </a:cubicBezTo>
                  <a:cubicBezTo>
                    <a:pt x="173" y="4"/>
                    <a:pt x="172" y="4"/>
                    <a:pt x="172" y="4"/>
                  </a:cubicBezTo>
                  <a:cubicBezTo>
                    <a:pt x="172" y="4"/>
                    <a:pt x="172" y="4"/>
                    <a:pt x="172" y="4"/>
                  </a:cubicBezTo>
                  <a:cubicBezTo>
                    <a:pt x="173" y="4"/>
                    <a:pt x="174" y="4"/>
                    <a:pt x="174" y="4"/>
                  </a:cubicBezTo>
                  <a:close/>
                  <a:moveTo>
                    <a:pt x="104" y="3"/>
                  </a:moveTo>
                  <a:cubicBezTo>
                    <a:pt x="104" y="3"/>
                    <a:pt x="104" y="4"/>
                    <a:pt x="104" y="4"/>
                  </a:cubicBezTo>
                  <a:cubicBezTo>
                    <a:pt x="104" y="4"/>
                    <a:pt x="104" y="5"/>
                    <a:pt x="104" y="5"/>
                  </a:cubicBezTo>
                  <a:cubicBezTo>
                    <a:pt x="105" y="4"/>
                    <a:pt x="105" y="4"/>
                    <a:pt x="105" y="4"/>
                  </a:cubicBezTo>
                  <a:cubicBezTo>
                    <a:pt x="105" y="4"/>
                    <a:pt x="105" y="4"/>
                    <a:pt x="105" y="4"/>
                  </a:cubicBezTo>
                  <a:cubicBezTo>
                    <a:pt x="105" y="4"/>
                    <a:pt x="105" y="3"/>
                    <a:pt x="105" y="3"/>
                  </a:cubicBezTo>
                  <a:cubicBezTo>
                    <a:pt x="105" y="3"/>
                    <a:pt x="104" y="3"/>
                    <a:pt x="104" y="3"/>
                  </a:cubicBezTo>
                  <a:cubicBezTo>
                    <a:pt x="104" y="3"/>
                    <a:pt x="104" y="3"/>
                    <a:pt x="104" y="3"/>
                  </a:cubicBezTo>
                  <a:close/>
                  <a:moveTo>
                    <a:pt x="180" y="5"/>
                  </a:moveTo>
                  <a:cubicBezTo>
                    <a:pt x="180" y="5"/>
                    <a:pt x="180" y="5"/>
                    <a:pt x="180" y="5"/>
                  </a:cubicBezTo>
                  <a:cubicBezTo>
                    <a:pt x="181" y="5"/>
                    <a:pt x="181" y="5"/>
                    <a:pt x="182" y="4"/>
                  </a:cubicBezTo>
                  <a:cubicBezTo>
                    <a:pt x="182" y="4"/>
                    <a:pt x="182" y="4"/>
                    <a:pt x="182" y="4"/>
                  </a:cubicBezTo>
                  <a:cubicBezTo>
                    <a:pt x="182" y="4"/>
                    <a:pt x="181" y="4"/>
                    <a:pt x="181" y="4"/>
                  </a:cubicBezTo>
                  <a:cubicBezTo>
                    <a:pt x="181" y="4"/>
                    <a:pt x="181" y="4"/>
                    <a:pt x="181" y="4"/>
                  </a:cubicBezTo>
                  <a:cubicBezTo>
                    <a:pt x="181" y="4"/>
                    <a:pt x="180" y="4"/>
                    <a:pt x="180" y="5"/>
                  </a:cubicBezTo>
                  <a:cubicBezTo>
                    <a:pt x="180" y="5"/>
                    <a:pt x="180" y="5"/>
                    <a:pt x="180" y="5"/>
                  </a:cubicBezTo>
                  <a:cubicBezTo>
                    <a:pt x="180" y="5"/>
                    <a:pt x="180" y="5"/>
                    <a:pt x="180" y="5"/>
                  </a:cubicBezTo>
                  <a:close/>
                  <a:moveTo>
                    <a:pt x="116" y="5"/>
                  </a:moveTo>
                  <a:cubicBezTo>
                    <a:pt x="116" y="4"/>
                    <a:pt x="116" y="4"/>
                    <a:pt x="116" y="4"/>
                  </a:cubicBezTo>
                  <a:cubicBezTo>
                    <a:pt x="115" y="4"/>
                    <a:pt x="115" y="4"/>
                    <a:pt x="115" y="4"/>
                  </a:cubicBezTo>
                  <a:cubicBezTo>
                    <a:pt x="115" y="5"/>
                    <a:pt x="116" y="5"/>
                    <a:pt x="116" y="6"/>
                  </a:cubicBezTo>
                  <a:cubicBezTo>
                    <a:pt x="116" y="6"/>
                    <a:pt x="116" y="6"/>
                    <a:pt x="116" y="6"/>
                  </a:cubicBezTo>
                  <a:cubicBezTo>
                    <a:pt x="116" y="5"/>
                    <a:pt x="116" y="5"/>
                    <a:pt x="116" y="5"/>
                  </a:cubicBezTo>
                  <a:cubicBezTo>
                    <a:pt x="116" y="5"/>
                    <a:pt x="116" y="5"/>
                    <a:pt x="116" y="5"/>
                  </a:cubicBezTo>
                  <a:close/>
                  <a:moveTo>
                    <a:pt x="33" y="5"/>
                  </a:moveTo>
                  <a:cubicBezTo>
                    <a:pt x="33" y="5"/>
                    <a:pt x="33" y="5"/>
                    <a:pt x="33" y="5"/>
                  </a:cubicBezTo>
                  <a:cubicBezTo>
                    <a:pt x="33" y="5"/>
                    <a:pt x="34" y="5"/>
                    <a:pt x="34" y="5"/>
                  </a:cubicBezTo>
                  <a:cubicBezTo>
                    <a:pt x="34" y="5"/>
                    <a:pt x="34" y="5"/>
                    <a:pt x="34" y="5"/>
                  </a:cubicBezTo>
                  <a:cubicBezTo>
                    <a:pt x="35" y="5"/>
                    <a:pt x="35" y="5"/>
                    <a:pt x="34" y="4"/>
                  </a:cubicBezTo>
                  <a:cubicBezTo>
                    <a:pt x="34" y="5"/>
                    <a:pt x="34" y="5"/>
                    <a:pt x="33" y="5"/>
                  </a:cubicBezTo>
                  <a:close/>
                  <a:moveTo>
                    <a:pt x="152" y="3"/>
                  </a:moveTo>
                  <a:cubicBezTo>
                    <a:pt x="152" y="3"/>
                    <a:pt x="152" y="3"/>
                    <a:pt x="152" y="3"/>
                  </a:cubicBezTo>
                  <a:cubicBezTo>
                    <a:pt x="151" y="3"/>
                    <a:pt x="151" y="4"/>
                    <a:pt x="152" y="4"/>
                  </a:cubicBezTo>
                  <a:cubicBezTo>
                    <a:pt x="152" y="4"/>
                    <a:pt x="152" y="4"/>
                    <a:pt x="152" y="4"/>
                  </a:cubicBezTo>
                  <a:cubicBezTo>
                    <a:pt x="152" y="4"/>
                    <a:pt x="153" y="3"/>
                    <a:pt x="153" y="3"/>
                  </a:cubicBezTo>
                  <a:cubicBezTo>
                    <a:pt x="152" y="3"/>
                    <a:pt x="152" y="3"/>
                    <a:pt x="152" y="3"/>
                  </a:cubicBezTo>
                  <a:close/>
                  <a:moveTo>
                    <a:pt x="199" y="3"/>
                  </a:moveTo>
                  <a:cubicBezTo>
                    <a:pt x="199" y="3"/>
                    <a:pt x="199" y="3"/>
                    <a:pt x="199" y="3"/>
                  </a:cubicBezTo>
                  <a:cubicBezTo>
                    <a:pt x="199" y="3"/>
                    <a:pt x="199" y="3"/>
                    <a:pt x="198" y="3"/>
                  </a:cubicBezTo>
                  <a:cubicBezTo>
                    <a:pt x="198" y="3"/>
                    <a:pt x="198" y="3"/>
                    <a:pt x="197" y="3"/>
                  </a:cubicBezTo>
                  <a:cubicBezTo>
                    <a:pt x="197" y="3"/>
                    <a:pt x="197" y="3"/>
                    <a:pt x="197" y="4"/>
                  </a:cubicBezTo>
                  <a:cubicBezTo>
                    <a:pt x="198" y="4"/>
                    <a:pt x="198" y="3"/>
                    <a:pt x="199" y="3"/>
                  </a:cubicBezTo>
                  <a:close/>
                  <a:moveTo>
                    <a:pt x="206" y="4"/>
                  </a:moveTo>
                  <a:cubicBezTo>
                    <a:pt x="206" y="4"/>
                    <a:pt x="206" y="5"/>
                    <a:pt x="206" y="5"/>
                  </a:cubicBezTo>
                  <a:cubicBezTo>
                    <a:pt x="206" y="5"/>
                    <a:pt x="206" y="5"/>
                    <a:pt x="206" y="5"/>
                  </a:cubicBezTo>
                  <a:cubicBezTo>
                    <a:pt x="207" y="5"/>
                    <a:pt x="207" y="5"/>
                    <a:pt x="207" y="5"/>
                  </a:cubicBezTo>
                  <a:cubicBezTo>
                    <a:pt x="207" y="5"/>
                    <a:pt x="207" y="5"/>
                    <a:pt x="207" y="4"/>
                  </a:cubicBezTo>
                  <a:cubicBezTo>
                    <a:pt x="207" y="4"/>
                    <a:pt x="207" y="4"/>
                    <a:pt x="207" y="4"/>
                  </a:cubicBezTo>
                  <a:cubicBezTo>
                    <a:pt x="207" y="4"/>
                    <a:pt x="207" y="4"/>
                    <a:pt x="206" y="4"/>
                  </a:cubicBezTo>
                  <a:cubicBezTo>
                    <a:pt x="206" y="4"/>
                    <a:pt x="206" y="4"/>
                    <a:pt x="206" y="4"/>
                  </a:cubicBezTo>
                  <a:close/>
                  <a:moveTo>
                    <a:pt x="107" y="4"/>
                  </a:moveTo>
                  <a:cubicBezTo>
                    <a:pt x="107" y="4"/>
                    <a:pt x="107" y="4"/>
                    <a:pt x="108" y="4"/>
                  </a:cubicBezTo>
                  <a:cubicBezTo>
                    <a:pt x="108" y="5"/>
                    <a:pt x="108" y="4"/>
                    <a:pt x="108" y="4"/>
                  </a:cubicBezTo>
                  <a:cubicBezTo>
                    <a:pt x="108" y="4"/>
                    <a:pt x="108" y="4"/>
                    <a:pt x="108" y="4"/>
                  </a:cubicBezTo>
                  <a:cubicBezTo>
                    <a:pt x="108" y="4"/>
                    <a:pt x="108" y="3"/>
                    <a:pt x="107" y="3"/>
                  </a:cubicBezTo>
                  <a:cubicBezTo>
                    <a:pt x="107" y="3"/>
                    <a:pt x="107" y="3"/>
                    <a:pt x="107" y="3"/>
                  </a:cubicBezTo>
                  <a:cubicBezTo>
                    <a:pt x="107" y="3"/>
                    <a:pt x="107" y="3"/>
                    <a:pt x="107" y="4"/>
                  </a:cubicBezTo>
                  <a:cubicBezTo>
                    <a:pt x="107" y="4"/>
                    <a:pt x="107" y="4"/>
                    <a:pt x="107" y="4"/>
                  </a:cubicBezTo>
                  <a:close/>
                  <a:moveTo>
                    <a:pt x="212" y="3"/>
                  </a:moveTo>
                  <a:cubicBezTo>
                    <a:pt x="212" y="3"/>
                    <a:pt x="212" y="3"/>
                    <a:pt x="212" y="3"/>
                  </a:cubicBezTo>
                  <a:cubicBezTo>
                    <a:pt x="212" y="3"/>
                    <a:pt x="212" y="3"/>
                    <a:pt x="212" y="3"/>
                  </a:cubicBezTo>
                  <a:cubicBezTo>
                    <a:pt x="212" y="3"/>
                    <a:pt x="212" y="3"/>
                    <a:pt x="212" y="3"/>
                  </a:cubicBezTo>
                  <a:cubicBezTo>
                    <a:pt x="213" y="3"/>
                    <a:pt x="213" y="3"/>
                    <a:pt x="213" y="3"/>
                  </a:cubicBezTo>
                  <a:cubicBezTo>
                    <a:pt x="213" y="3"/>
                    <a:pt x="212" y="3"/>
                    <a:pt x="212" y="3"/>
                  </a:cubicBezTo>
                  <a:cubicBezTo>
                    <a:pt x="212" y="3"/>
                    <a:pt x="212" y="3"/>
                    <a:pt x="212" y="3"/>
                  </a:cubicBezTo>
                  <a:close/>
                  <a:moveTo>
                    <a:pt x="96" y="5"/>
                  </a:moveTo>
                  <a:cubicBezTo>
                    <a:pt x="96" y="5"/>
                    <a:pt x="96" y="5"/>
                    <a:pt x="96" y="5"/>
                  </a:cubicBezTo>
                  <a:cubicBezTo>
                    <a:pt x="96" y="5"/>
                    <a:pt x="96" y="5"/>
                    <a:pt x="96" y="5"/>
                  </a:cubicBezTo>
                  <a:cubicBezTo>
                    <a:pt x="96" y="5"/>
                    <a:pt x="97" y="5"/>
                    <a:pt x="97" y="5"/>
                  </a:cubicBezTo>
                  <a:cubicBezTo>
                    <a:pt x="97" y="5"/>
                    <a:pt x="97" y="5"/>
                    <a:pt x="97" y="5"/>
                  </a:cubicBezTo>
                  <a:cubicBezTo>
                    <a:pt x="97" y="5"/>
                    <a:pt x="97" y="4"/>
                    <a:pt x="96" y="4"/>
                  </a:cubicBezTo>
                  <a:cubicBezTo>
                    <a:pt x="96" y="4"/>
                    <a:pt x="96" y="5"/>
                    <a:pt x="96" y="5"/>
                  </a:cubicBezTo>
                  <a:close/>
                  <a:moveTo>
                    <a:pt x="111" y="4"/>
                  </a:moveTo>
                  <a:cubicBezTo>
                    <a:pt x="111" y="4"/>
                    <a:pt x="110" y="4"/>
                    <a:pt x="110" y="4"/>
                  </a:cubicBezTo>
                  <a:cubicBezTo>
                    <a:pt x="110" y="5"/>
                    <a:pt x="110" y="5"/>
                    <a:pt x="111" y="5"/>
                  </a:cubicBezTo>
                  <a:cubicBezTo>
                    <a:pt x="111" y="5"/>
                    <a:pt x="111" y="5"/>
                    <a:pt x="111" y="5"/>
                  </a:cubicBezTo>
                  <a:cubicBezTo>
                    <a:pt x="111" y="5"/>
                    <a:pt x="111" y="4"/>
                    <a:pt x="111" y="4"/>
                  </a:cubicBezTo>
                  <a:cubicBezTo>
                    <a:pt x="111" y="4"/>
                    <a:pt x="111" y="4"/>
                    <a:pt x="111" y="4"/>
                  </a:cubicBezTo>
                  <a:close/>
                  <a:moveTo>
                    <a:pt x="113" y="4"/>
                  </a:moveTo>
                  <a:cubicBezTo>
                    <a:pt x="113" y="4"/>
                    <a:pt x="113" y="4"/>
                    <a:pt x="113" y="5"/>
                  </a:cubicBezTo>
                  <a:cubicBezTo>
                    <a:pt x="114" y="5"/>
                    <a:pt x="114" y="5"/>
                    <a:pt x="114" y="4"/>
                  </a:cubicBezTo>
                  <a:cubicBezTo>
                    <a:pt x="114" y="4"/>
                    <a:pt x="114" y="4"/>
                    <a:pt x="114" y="4"/>
                  </a:cubicBezTo>
                  <a:cubicBezTo>
                    <a:pt x="114" y="4"/>
                    <a:pt x="114" y="4"/>
                    <a:pt x="114" y="4"/>
                  </a:cubicBezTo>
                  <a:cubicBezTo>
                    <a:pt x="114" y="4"/>
                    <a:pt x="114" y="4"/>
                    <a:pt x="114" y="4"/>
                  </a:cubicBezTo>
                  <a:cubicBezTo>
                    <a:pt x="113" y="4"/>
                    <a:pt x="113" y="4"/>
                    <a:pt x="113" y="4"/>
                  </a:cubicBezTo>
                  <a:close/>
                  <a:moveTo>
                    <a:pt x="145" y="4"/>
                  </a:moveTo>
                  <a:cubicBezTo>
                    <a:pt x="144" y="4"/>
                    <a:pt x="144" y="4"/>
                    <a:pt x="144" y="4"/>
                  </a:cubicBezTo>
                  <a:cubicBezTo>
                    <a:pt x="144" y="4"/>
                    <a:pt x="144" y="5"/>
                    <a:pt x="144" y="5"/>
                  </a:cubicBezTo>
                  <a:cubicBezTo>
                    <a:pt x="144" y="5"/>
                    <a:pt x="144" y="5"/>
                    <a:pt x="144" y="5"/>
                  </a:cubicBezTo>
                  <a:cubicBezTo>
                    <a:pt x="144" y="4"/>
                    <a:pt x="145" y="4"/>
                    <a:pt x="145" y="4"/>
                  </a:cubicBezTo>
                  <a:cubicBezTo>
                    <a:pt x="145" y="4"/>
                    <a:pt x="145" y="4"/>
                    <a:pt x="145" y="4"/>
                  </a:cubicBezTo>
                  <a:cubicBezTo>
                    <a:pt x="145" y="4"/>
                    <a:pt x="145" y="4"/>
                    <a:pt x="145" y="4"/>
                  </a:cubicBezTo>
                  <a:close/>
                  <a:moveTo>
                    <a:pt x="147" y="2"/>
                  </a:moveTo>
                  <a:cubicBezTo>
                    <a:pt x="147" y="2"/>
                    <a:pt x="147" y="2"/>
                    <a:pt x="147" y="2"/>
                  </a:cubicBezTo>
                  <a:cubicBezTo>
                    <a:pt x="147" y="2"/>
                    <a:pt x="148" y="2"/>
                    <a:pt x="148" y="2"/>
                  </a:cubicBezTo>
                  <a:cubicBezTo>
                    <a:pt x="148" y="2"/>
                    <a:pt x="148" y="2"/>
                    <a:pt x="148" y="2"/>
                  </a:cubicBezTo>
                  <a:cubicBezTo>
                    <a:pt x="148" y="2"/>
                    <a:pt x="148" y="2"/>
                    <a:pt x="148" y="2"/>
                  </a:cubicBezTo>
                  <a:cubicBezTo>
                    <a:pt x="148" y="1"/>
                    <a:pt x="148" y="2"/>
                    <a:pt x="148" y="2"/>
                  </a:cubicBezTo>
                  <a:cubicBezTo>
                    <a:pt x="147" y="2"/>
                    <a:pt x="147" y="2"/>
                    <a:pt x="147" y="2"/>
                  </a:cubicBezTo>
                  <a:close/>
                  <a:moveTo>
                    <a:pt x="158" y="5"/>
                  </a:moveTo>
                  <a:cubicBezTo>
                    <a:pt x="158" y="5"/>
                    <a:pt x="158" y="5"/>
                    <a:pt x="159" y="5"/>
                  </a:cubicBezTo>
                  <a:cubicBezTo>
                    <a:pt x="159" y="5"/>
                    <a:pt x="159" y="5"/>
                    <a:pt x="159" y="5"/>
                  </a:cubicBezTo>
                  <a:cubicBezTo>
                    <a:pt x="159" y="5"/>
                    <a:pt x="159" y="5"/>
                    <a:pt x="159" y="4"/>
                  </a:cubicBezTo>
                  <a:cubicBezTo>
                    <a:pt x="159" y="4"/>
                    <a:pt x="159" y="4"/>
                    <a:pt x="159" y="4"/>
                  </a:cubicBezTo>
                  <a:cubicBezTo>
                    <a:pt x="159" y="4"/>
                    <a:pt x="158" y="5"/>
                    <a:pt x="158" y="5"/>
                  </a:cubicBezTo>
                  <a:close/>
                  <a:moveTo>
                    <a:pt x="83" y="4"/>
                  </a:moveTo>
                  <a:cubicBezTo>
                    <a:pt x="83" y="4"/>
                    <a:pt x="83" y="4"/>
                    <a:pt x="83" y="5"/>
                  </a:cubicBezTo>
                  <a:cubicBezTo>
                    <a:pt x="83" y="5"/>
                    <a:pt x="83" y="5"/>
                    <a:pt x="83" y="5"/>
                  </a:cubicBezTo>
                  <a:cubicBezTo>
                    <a:pt x="83" y="5"/>
                    <a:pt x="83" y="5"/>
                    <a:pt x="83" y="5"/>
                  </a:cubicBezTo>
                  <a:cubicBezTo>
                    <a:pt x="83" y="4"/>
                    <a:pt x="83" y="4"/>
                    <a:pt x="83" y="4"/>
                  </a:cubicBezTo>
                  <a:cubicBezTo>
                    <a:pt x="83" y="4"/>
                    <a:pt x="83" y="4"/>
                    <a:pt x="83" y="4"/>
                  </a:cubicBezTo>
                  <a:cubicBezTo>
                    <a:pt x="83" y="4"/>
                    <a:pt x="83" y="4"/>
                    <a:pt x="83" y="4"/>
                  </a:cubicBezTo>
                  <a:close/>
                  <a:moveTo>
                    <a:pt x="45" y="5"/>
                  </a:moveTo>
                  <a:cubicBezTo>
                    <a:pt x="44" y="5"/>
                    <a:pt x="44" y="5"/>
                    <a:pt x="44" y="5"/>
                  </a:cubicBezTo>
                  <a:cubicBezTo>
                    <a:pt x="44" y="5"/>
                    <a:pt x="44" y="5"/>
                    <a:pt x="44" y="5"/>
                  </a:cubicBezTo>
                  <a:cubicBezTo>
                    <a:pt x="44" y="5"/>
                    <a:pt x="44" y="5"/>
                    <a:pt x="44" y="5"/>
                  </a:cubicBezTo>
                  <a:cubicBezTo>
                    <a:pt x="44" y="5"/>
                    <a:pt x="44" y="5"/>
                    <a:pt x="44" y="5"/>
                  </a:cubicBezTo>
                  <a:cubicBezTo>
                    <a:pt x="44" y="5"/>
                    <a:pt x="45" y="5"/>
                    <a:pt x="45" y="5"/>
                  </a:cubicBezTo>
                  <a:cubicBezTo>
                    <a:pt x="45" y="5"/>
                    <a:pt x="45" y="5"/>
                    <a:pt x="45" y="5"/>
                  </a:cubicBezTo>
                  <a:close/>
                  <a:moveTo>
                    <a:pt x="136" y="5"/>
                  </a:moveTo>
                  <a:cubicBezTo>
                    <a:pt x="136" y="5"/>
                    <a:pt x="137" y="5"/>
                    <a:pt x="137" y="5"/>
                  </a:cubicBezTo>
                  <a:cubicBezTo>
                    <a:pt x="137" y="5"/>
                    <a:pt x="137" y="5"/>
                    <a:pt x="137" y="4"/>
                  </a:cubicBezTo>
                  <a:cubicBezTo>
                    <a:pt x="137" y="4"/>
                    <a:pt x="137" y="4"/>
                    <a:pt x="137" y="4"/>
                  </a:cubicBezTo>
                  <a:cubicBezTo>
                    <a:pt x="137" y="4"/>
                    <a:pt x="136" y="4"/>
                    <a:pt x="136" y="5"/>
                  </a:cubicBezTo>
                  <a:close/>
                  <a:moveTo>
                    <a:pt x="85" y="6"/>
                  </a:moveTo>
                  <a:cubicBezTo>
                    <a:pt x="85" y="6"/>
                    <a:pt x="85" y="6"/>
                    <a:pt x="85" y="6"/>
                  </a:cubicBezTo>
                  <a:cubicBezTo>
                    <a:pt x="85" y="6"/>
                    <a:pt x="85" y="6"/>
                    <a:pt x="85" y="5"/>
                  </a:cubicBezTo>
                  <a:cubicBezTo>
                    <a:pt x="85" y="5"/>
                    <a:pt x="85" y="5"/>
                    <a:pt x="85" y="5"/>
                  </a:cubicBezTo>
                  <a:cubicBezTo>
                    <a:pt x="84" y="6"/>
                    <a:pt x="84" y="6"/>
                    <a:pt x="84" y="6"/>
                  </a:cubicBezTo>
                  <a:cubicBezTo>
                    <a:pt x="84" y="6"/>
                    <a:pt x="85" y="6"/>
                    <a:pt x="85" y="6"/>
                  </a:cubicBezTo>
                  <a:close/>
                  <a:moveTo>
                    <a:pt x="80" y="5"/>
                  </a:moveTo>
                  <a:cubicBezTo>
                    <a:pt x="80" y="5"/>
                    <a:pt x="80" y="5"/>
                    <a:pt x="80" y="5"/>
                  </a:cubicBezTo>
                  <a:cubicBezTo>
                    <a:pt x="80" y="5"/>
                    <a:pt x="80" y="6"/>
                    <a:pt x="81" y="6"/>
                  </a:cubicBezTo>
                  <a:cubicBezTo>
                    <a:pt x="81" y="6"/>
                    <a:pt x="81" y="6"/>
                    <a:pt x="81" y="5"/>
                  </a:cubicBezTo>
                  <a:cubicBezTo>
                    <a:pt x="81" y="5"/>
                    <a:pt x="81" y="5"/>
                    <a:pt x="81" y="5"/>
                  </a:cubicBezTo>
                  <a:cubicBezTo>
                    <a:pt x="81" y="5"/>
                    <a:pt x="81" y="5"/>
                    <a:pt x="80" y="5"/>
                  </a:cubicBezTo>
                  <a:close/>
                  <a:moveTo>
                    <a:pt x="197" y="1"/>
                  </a:moveTo>
                  <a:cubicBezTo>
                    <a:pt x="197" y="2"/>
                    <a:pt x="197" y="2"/>
                    <a:pt x="197" y="2"/>
                  </a:cubicBezTo>
                  <a:cubicBezTo>
                    <a:pt x="197" y="2"/>
                    <a:pt x="197" y="2"/>
                    <a:pt x="197" y="2"/>
                  </a:cubicBezTo>
                  <a:cubicBezTo>
                    <a:pt x="197" y="2"/>
                    <a:pt x="197" y="2"/>
                    <a:pt x="197" y="2"/>
                  </a:cubicBezTo>
                  <a:cubicBezTo>
                    <a:pt x="197" y="2"/>
                    <a:pt x="198" y="2"/>
                    <a:pt x="198" y="2"/>
                  </a:cubicBezTo>
                  <a:cubicBezTo>
                    <a:pt x="198" y="2"/>
                    <a:pt x="197" y="1"/>
                    <a:pt x="197" y="1"/>
                  </a:cubicBezTo>
                  <a:cubicBezTo>
                    <a:pt x="197" y="1"/>
                    <a:pt x="197" y="1"/>
                    <a:pt x="197" y="1"/>
                  </a:cubicBezTo>
                  <a:close/>
                  <a:moveTo>
                    <a:pt x="158" y="5"/>
                  </a:moveTo>
                  <a:cubicBezTo>
                    <a:pt x="158" y="5"/>
                    <a:pt x="158" y="5"/>
                    <a:pt x="158" y="5"/>
                  </a:cubicBezTo>
                  <a:cubicBezTo>
                    <a:pt x="157" y="5"/>
                    <a:pt x="157" y="5"/>
                    <a:pt x="157" y="5"/>
                  </a:cubicBezTo>
                  <a:cubicBezTo>
                    <a:pt x="157" y="5"/>
                    <a:pt x="158" y="5"/>
                    <a:pt x="158" y="5"/>
                  </a:cubicBezTo>
                  <a:cubicBezTo>
                    <a:pt x="158" y="5"/>
                    <a:pt x="158" y="5"/>
                    <a:pt x="158" y="5"/>
                  </a:cubicBezTo>
                  <a:cubicBezTo>
                    <a:pt x="158" y="5"/>
                    <a:pt x="158" y="5"/>
                    <a:pt x="158" y="5"/>
                  </a:cubicBezTo>
                  <a:cubicBezTo>
                    <a:pt x="158" y="5"/>
                    <a:pt x="158" y="5"/>
                    <a:pt x="158" y="5"/>
                  </a:cubicBezTo>
                  <a:cubicBezTo>
                    <a:pt x="158" y="5"/>
                    <a:pt x="158" y="5"/>
                    <a:pt x="158" y="5"/>
                  </a:cubicBezTo>
                  <a:close/>
                  <a:moveTo>
                    <a:pt x="125" y="6"/>
                  </a:moveTo>
                  <a:cubicBezTo>
                    <a:pt x="125" y="6"/>
                    <a:pt x="125" y="6"/>
                    <a:pt x="125" y="6"/>
                  </a:cubicBezTo>
                  <a:cubicBezTo>
                    <a:pt x="125" y="6"/>
                    <a:pt x="125" y="6"/>
                    <a:pt x="125" y="6"/>
                  </a:cubicBezTo>
                  <a:cubicBezTo>
                    <a:pt x="125" y="6"/>
                    <a:pt x="125" y="6"/>
                    <a:pt x="125" y="6"/>
                  </a:cubicBezTo>
                  <a:cubicBezTo>
                    <a:pt x="125" y="6"/>
                    <a:pt x="125" y="6"/>
                    <a:pt x="125" y="6"/>
                  </a:cubicBezTo>
                  <a:close/>
                  <a:moveTo>
                    <a:pt x="135" y="2"/>
                  </a:moveTo>
                  <a:cubicBezTo>
                    <a:pt x="135" y="2"/>
                    <a:pt x="135" y="2"/>
                    <a:pt x="135" y="2"/>
                  </a:cubicBezTo>
                  <a:cubicBezTo>
                    <a:pt x="135" y="2"/>
                    <a:pt x="135" y="2"/>
                    <a:pt x="135" y="2"/>
                  </a:cubicBezTo>
                  <a:cubicBezTo>
                    <a:pt x="135" y="2"/>
                    <a:pt x="135" y="2"/>
                    <a:pt x="135" y="2"/>
                  </a:cubicBezTo>
                  <a:cubicBezTo>
                    <a:pt x="135" y="2"/>
                    <a:pt x="135" y="2"/>
                    <a:pt x="135" y="2"/>
                  </a:cubicBezTo>
                  <a:cubicBezTo>
                    <a:pt x="135" y="2"/>
                    <a:pt x="135" y="2"/>
                    <a:pt x="135" y="2"/>
                  </a:cubicBezTo>
                  <a:cubicBezTo>
                    <a:pt x="135" y="2"/>
                    <a:pt x="135" y="2"/>
                    <a:pt x="135" y="2"/>
                  </a:cubicBezTo>
                  <a:close/>
                  <a:moveTo>
                    <a:pt x="162" y="3"/>
                  </a:moveTo>
                  <a:cubicBezTo>
                    <a:pt x="162" y="3"/>
                    <a:pt x="162" y="3"/>
                    <a:pt x="162" y="3"/>
                  </a:cubicBezTo>
                  <a:cubicBezTo>
                    <a:pt x="162" y="3"/>
                    <a:pt x="162" y="3"/>
                    <a:pt x="162" y="3"/>
                  </a:cubicBezTo>
                  <a:cubicBezTo>
                    <a:pt x="163" y="3"/>
                    <a:pt x="162" y="3"/>
                    <a:pt x="162" y="3"/>
                  </a:cubicBezTo>
                  <a:cubicBezTo>
                    <a:pt x="162" y="3"/>
                    <a:pt x="162" y="3"/>
                    <a:pt x="162" y="3"/>
                  </a:cubicBezTo>
                  <a:close/>
                  <a:moveTo>
                    <a:pt x="154" y="3"/>
                  </a:moveTo>
                  <a:cubicBezTo>
                    <a:pt x="154" y="3"/>
                    <a:pt x="154" y="4"/>
                    <a:pt x="154" y="4"/>
                  </a:cubicBezTo>
                  <a:cubicBezTo>
                    <a:pt x="154" y="4"/>
                    <a:pt x="154" y="4"/>
                    <a:pt x="155" y="4"/>
                  </a:cubicBezTo>
                  <a:cubicBezTo>
                    <a:pt x="155" y="4"/>
                    <a:pt x="155" y="4"/>
                    <a:pt x="155" y="4"/>
                  </a:cubicBezTo>
                  <a:cubicBezTo>
                    <a:pt x="155" y="3"/>
                    <a:pt x="155" y="3"/>
                    <a:pt x="155" y="3"/>
                  </a:cubicBezTo>
                  <a:cubicBezTo>
                    <a:pt x="155" y="3"/>
                    <a:pt x="154" y="3"/>
                    <a:pt x="154" y="3"/>
                  </a:cubicBezTo>
                  <a:cubicBezTo>
                    <a:pt x="154" y="3"/>
                    <a:pt x="154" y="3"/>
                    <a:pt x="154" y="3"/>
                  </a:cubicBezTo>
                  <a:close/>
                  <a:moveTo>
                    <a:pt x="113" y="2"/>
                  </a:moveTo>
                  <a:cubicBezTo>
                    <a:pt x="113" y="2"/>
                    <a:pt x="113" y="2"/>
                    <a:pt x="113" y="2"/>
                  </a:cubicBezTo>
                  <a:cubicBezTo>
                    <a:pt x="112" y="3"/>
                    <a:pt x="113" y="3"/>
                    <a:pt x="113" y="3"/>
                  </a:cubicBezTo>
                  <a:cubicBezTo>
                    <a:pt x="113" y="3"/>
                    <a:pt x="113" y="3"/>
                    <a:pt x="113" y="3"/>
                  </a:cubicBezTo>
                  <a:cubicBezTo>
                    <a:pt x="113" y="3"/>
                    <a:pt x="113" y="2"/>
                    <a:pt x="113" y="2"/>
                  </a:cubicBezTo>
                  <a:close/>
                  <a:moveTo>
                    <a:pt x="47" y="6"/>
                  </a:moveTo>
                  <a:cubicBezTo>
                    <a:pt x="47" y="6"/>
                    <a:pt x="47" y="6"/>
                    <a:pt x="47" y="6"/>
                  </a:cubicBezTo>
                  <a:cubicBezTo>
                    <a:pt x="47" y="7"/>
                    <a:pt x="47" y="6"/>
                    <a:pt x="47" y="6"/>
                  </a:cubicBezTo>
                  <a:cubicBezTo>
                    <a:pt x="47" y="6"/>
                    <a:pt x="47" y="6"/>
                    <a:pt x="47" y="6"/>
                  </a:cubicBezTo>
                  <a:cubicBezTo>
                    <a:pt x="47" y="6"/>
                    <a:pt x="47" y="6"/>
                    <a:pt x="47" y="6"/>
                  </a:cubicBezTo>
                  <a:close/>
                  <a:moveTo>
                    <a:pt x="110" y="3"/>
                  </a:moveTo>
                  <a:cubicBezTo>
                    <a:pt x="110" y="3"/>
                    <a:pt x="110" y="3"/>
                    <a:pt x="110" y="3"/>
                  </a:cubicBezTo>
                  <a:cubicBezTo>
                    <a:pt x="110" y="3"/>
                    <a:pt x="110" y="3"/>
                    <a:pt x="110" y="3"/>
                  </a:cubicBezTo>
                  <a:cubicBezTo>
                    <a:pt x="110" y="3"/>
                    <a:pt x="110" y="2"/>
                    <a:pt x="110" y="2"/>
                  </a:cubicBezTo>
                  <a:cubicBezTo>
                    <a:pt x="110" y="2"/>
                    <a:pt x="110" y="2"/>
                    <a:pt x="110" y="3"/>
                  </a:cubicBezTo>
                  <a:close/>
                  <a:moveTo>
                    <a:pt x="38" y="4"/>
                  </a:moveTo>
                  <a:cubicBezTo>
                    <a:pt x="38" y="4"/>
                    <a:pt x="38" y="4"/>
                    <a:pt x="38" y="4"/>
                  </a:cubicBezTo>
                  <a:cubicBezTo>
                    <a:pt x="38" y="4"/>
                    <a:pt x="38" y="4"/>
                    <a:pt x="38" y="4"/>
                  </a:cubicBezTo>
                  <a:cubicBezTo>
                    <a:pt x="38" y="4"/>
                    <a:pt x="38" y="4"/>
                    <a:pt x="38" y="4"/>
                  </a:cubicBezTo>
                  <a:cubicBezTo>
                    <a:pt x="38" y="4"/>
                    <a:pt x="38" y="4"/>
                    <a:pt x="38" y="4"/>
                  </a:cubicBezTo>
                  <a:cubicBezTo>
                    <a:pt x="38" y="4"/>
                    <a:pt x="38" y="4"/>
                    <a:pt x="38" y="4"/>
                  </a:cubicBezTo>
                  <a:close/>
                  <a:moveTo>
                    <a:pt x="16" y="4"/>
                  </a:move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lose/>
                  <a:moveTo>
                    <a:pt x="206" y="3"/>
                  </a:moveTo>
                  <a:cubicBezTo>
                    <a:pt x="206" y="3"/>
                    <a:pt x="206" y="3"/>
                    <a:pt x="206" y="3"/>
                  </a:cubicBezTo>
                  <a:cubicBezTo>
                    <a:pt x="206" y="3"/>
                    <a:pt x="206" y="3"/>
                    <a:pt x="206" y="3"/>
                  </a:cubicBezTo>
                  <a:cubicBezTo>
                    <a:pt x="206" y="3"/>
                    <a:pt x="206" y="3"/>
                    <a:pt x="206" y="3"/>
                  </a:cubicBezTo>
                  <a:cubicBezTo>
                    <a:pt x="206" y="3"/>
                    <a:pt x="206" y="3"/>
                    <a:pt x="206" y="3"/>
                  </a:cubicBezTo>
                  <a:close/>
                  <a:moveTo>
                    <a:pt x="205" y="4"/>
                  </a:moveTo>
                  <a:cubicBezTo>
                    <a:pt x="205" y="4"/>
                    <a:pt x="205" y="4"/>
                    <a:pt x="205" y="4"/>
                  </a:cubicBezTo>
                  <a:cubicBezTo>
                    <a:pt x="205" y="4"/>
                    <a:pt x="205" y="4"/>
                    <a:pt x="205" y="4"/>
                  </a:cubicBezTo>
                  <a:cubicBezTo>
                    <a:pt x="205" y="4"/>
                    <a:pt x="205" y="4"/>
                    <a:pt x="205" y="4"/>
                  </a:cubicBezTo>
                  <a:close/>
                  <a:moveTo>
                    <a:pt x="201" y="5"/>
                  </a:moveTo>
                  <a:cubicBezTo>
                    <a:pt x="201" y="5"/>
                    <a:pt x="201" y="5"/>
                    <a:pt x="201" y="5"/>
                  </a:cubicBezTo>
                  <a:cubicBezTo>
                    <a:pt x="201" y="5"/>
                    <a:pt x="201" y="5"/>
                    <a:pt x="201" y="5"/>
                  </a:cubicBezTo>
                  <a:cubicBezTo>
                    <a:pt x="201" y="5"/>
                    <a:pt x="201" y="5"/>
                    <a:pt x="201" y="5"/>
                  </a:cubicBezTo>
                  <a:cubicBezTo>
                    <a:pt x="201" y="5"/>
                    <a:pt x="201" y="5"/>
                    <a:pt x="201" y="5"/>
                  </a:cubicBezTo>
                  <a:close/>
                  <a:moveTo>
                    <a:pt x="200" y="1"/>
                  </a:moveTo>
                  <a:cubicBezTo>
                    <a:pt x="200" y="1"/>
                    <a:pt x="200" y="1"/>
                    <a:pt x="200" y="1"/>
                  </a:cubicBezTo>
                  <a:cubicBezTo>
                    <a:pt x="200" y="1"/>
                    <a:pt x="200" y="1"/>
                    <a:pt x="200" y="1"/>
                  </a:cubicBezTo>
                  <a:cubicBezTo>
                    <a:pt x="200" y="1"/>
                    <a:pt x="200" y="1"/>
                    <a:pt x="200" y="1"/>
                  </a:cubicBezTo>
                  <a:close/>
                  <a:moveTo>
                    <a:pt x="183" y="5"/>
                  </a:moveTo>
                  <a:cubicBezTo>
                    <a:pt x="183" y="5"/>
                    <a:pt x="183" y="5"/>
                    <a:pt x="183" y="5"/>
                  </a:cubicBezTo>
                  <a:cubicBezTo>
                    <a:pt x="183" y="5"/>
                    <a:pt x="183" y="5"/>
                    <a:pt x="183" y="5"/>
                  </a:cubicBezTo>
                  <a:cubicBezTo>
                    <a:pt x="183" y="5"/>
                    <a:pt x="183" y="5"/>
                    <a:pt x="183" y="5"/>
                  </a:cubicBezTo>
                  <a:cubicBezTo>
                    <a:pt x="183" y="5"/>
                    <a:pt x="182" y="5"/>
                    <a:pt x="183" y="5"/>
                  </a:cubicBezTo>
                  <a:close/>
                  <a:moveTo>
                    <a:pt x="171" y="3"/>
                  </a:moveTo>
                  <a:cubicBezTo>
                    <a:pt x="171" y="2"/>
                    <a:pt x="171" y="2"/>
                    <a:pt x="171" y="3"/>
                  </a:cubicBezTo>
                  <a:cubicBezTo>
                    <a:pt x="171" y="3"/>
                    <a:pt x="171" y="3"/>
                    <a:pt x="171" y="3"/>
                  </a:cubicBezTo>
                  <a:cubicBezTo>
                    <a:pt x="171" y="3"/>
                    <a:pt x="171" y="3"/>
                    <a:pt x="171" y="3"/>
                  </a:cubicBezTo>
                  <a:cubicBezTo>
                    <a:pt x="171" y="3"/>
                    <a:pt x="171" y="3"/>
                    <a:pt x="171" y="3"/>
                  </a:cubicBezTo>
                  <a:close/>
                  <a:moveTo>
                    <a:pt x="157" y="5"/>
                  </a:moveTo>
                  <a:cubicBezTo>
                    <a:pt x="157" y="5"/>
                    <a:pt x="157" y="5"/>
                    <a:pt x="157" y="5"/>
                  </a:cubicBezTo>
                  <a:cubicBezTo>
                    <a:pt x="157" y="5"/>
                    <a:pt x="157" y="5"/>
                    <a:pt x="157" y="5"/>
                  </a:cubicBezTo>
                  <a:cubicBezTo>
                    <a:pt x="157" y="5"/>
                    <a:pt x="157" y="5"/>
                    <a:pt x="157" y="5"/>
                  </a:cubicBezTo>
                  <a:cubicBezTo>
                    <a:pt x="157" y="5"/>
                    <a:pt x="157" y="5"/>
                    <a:pt x="157" y="5"/>
                  </a:cubicBezTo>
                  <a:cubicBezTo>
                    <a:pt x="157" y="5"/>
                    <a:pt x="157" y="5"/>
                    <a:pt x="157" y="5"/>
                  </a:cubicBezTo>
                  <a:close/>
                  <a:moveTo>
                    <a:pt x="149" y="3"/>
                  </a:moveTo>
                  <a:cubicBezTo>
                    <a:pt x="149" y="3"/>
                    <a:pt x="150" y="3"/>
                    <a:pt x="150" y="3"/>
                  </a:cubicBezTo>
                  <a:cubicBezTo>
                    <a:pt x="150" y="3"/>
                    <a:pt x="150" y="3"/>
                    <a:pt x="150" y="3"/>
                  </a:cubicBezTo>
                  <a:cubicBezTo>
                    <a:pt x="150" y="3"/>
                    <a:pt x="150" y="3"/>
                    <a:pt x="149" y="3"/>
                  </a:cubicBezTo>
                  <a:cubicBezTo>
                    <a:pt x="149" y="3"/>
                    <a:pt x="149" y="3"/>
                    <a:pt x="149" y="3"/>
                  </a:cubicBezTo>
                  <a:close/>
                  <a:moveTo>
                    <a:pt x="148" y="5"/>
                  </a:moveTo>
                  <a:cubicBezTo>
                    <a:pt x="148" y="5"/>
                    <a:pt x="148" y="5"/>
                    <a:pt x="148" y="5"/>
                  </a:cubicBezTo>
                  <a:cubicBezTo>
                    <a:pt x="148" y="5"/>
                    <a:pt x="148" y="5"/>
                    <a:pt x="148" y="5"/>
                  </a:cubicBezTo>
                  <a:cubicBezTo>
                    <a:pt x="148" y="5"/>
                    <a:pt x="148" y="5"/>
                    <a:pt x="148" y="4"/>
                  </a:cubicBezTo>
                  <a:cubicBezTo>
                    <a:pt x="148" y="4"/>
                    <a:pt x="148" y="4"/>
                    <a:pt x="148" y="5"/>
                  </a:cubicBezTo>
                  <a:close/>
                  <a:moveTo>
                    <a:pt x="138" y="5"/>
                  </a:moveTo>
                  <a:cubicBezTo>
                    <a:pt x="138" y="5"/>
                    <a:pt x="138" y="5"/>
                    <a:pt x="138" y="5"/>
                  </a:cubicBezTo>
                  <a:cubicBezTo>
                    <a:pt x="138" y="5"/>
                    <a:pt x="138" y="5"/>
                    <a:pt x="138" y="5"/>
                  </a:cubicBezTo>
                  <a:cubicBezTo>
                    <a:pt x="138" y="5"/>
                    <a:pt x="138" y="5"/>
                    <a:pt x="138" y="5"/>
                  </a:cubicBezTo>
                  <a:cubicBezTo>
                    <a:pt x="138" y="5"/>
                    <a:pt x="138" y="5"/>
                    <a:pt x="138" y="5"/>
                  </a:cubicBezTo>
                  <a:close/>
                  <a:moveTo>
                    <a:pt x="135" y="6"/>
                  </a:moveTo>
                  <a:cubicBezTo>
                    <a:pt x="135" y="6"/>
                    <a:pt x="135" y="6"/>
                    <a:pt x="135" y="6"/>
                  </a:cubicBezTo>
                  <a:cubicBezTo>
                    <a:pt x="135" y="5"/>
                    <a:pt x="135" y="5"/>
                    <a:pt x="135" y="5"/>
                  </a:cubicBezTo>
                  <a:cubicBezTo>
                    <a:pt x="135" y="6"/>
                    <a:pt x="135" y="6"/>
                    <a:pt x="135" y="6"/>
                  </a:cubicBezTo>
                  <a:cubicBezTo>
                    <a:pt x="135" y="6"/>
                    <a:pt x="135" y="6"/>
                    <a:pt x="135" y="6"/>
                  </a:cubicBezTo>
                  <a:close/>
                  <a:moveTo>
                    <a:pt x="128" y="3"/>
                  </a:moveTo>
                  <a:cubicBezTo>
                    <a:pt x="128" y="4"/>
                    <a:pt x="128" y="4"/>
                    <a:pt x="128" y="4"/>
                  </a:cubicBezTo>
                  <a:cubicBezTo>
                    <a:pt x="128" y="4"/>
                    <a:pt x="128" y="4"/>
                    <a:pt x="128" y="4"/>
                  </a:cubicBezTo>
                  <a:lnTo>
                    <a:pt x="128" y="3"/>
                  </a:lnTo>
                  <a:close/>
                  <a:moveTo>
                    <a:pt x="125" y="3"/>
                  </a:moveTo>
                  <a:cubicBezTo>
                    <a:pt x="125" y="3"/>
                    <a:pt x="125" y="3"/>
                    <a:pt x="125" y="3"/>
                  </a:cubicBezTo>
                  <a:cubicBezTo>
                    <a:pt x="125" y="3"/>
                    <a:pt x="125" y="3"/>
                    <a:pt x="125" y="3"/>
                  </a:cubicBezTo>
                  <a:cubicBezTo>
                    <a:pt x="125" y="3"/>
                    <a:pt x="125" y="3"/>
                    <a:pt x="125" y="3"/>
                  </a:cubicBezTo>
                  <a:cubicBezTo>
                    <a:pt x="125" y="3"/>
                    <a:pt x="125" y="3"/>
                    <a:pt x="125" y="3"/>
                  </a:cubicBezTo>
                  <a:close/>
                  <a:moveTo>
                    <a:pt x="121" y="4"/>
                  </a:moveTo>
                  <a:cubicBezTo>
                    <a:pt x="121" y="4"/>
                    <a:pt x="121" y="4"/>
                    <a:pt x="121" y="4"/>
                  </a:cubicBezTo>
                  <a:cubicBezTo>
                    <a:pt x="121" y="4"/>
                    <a:pt x="121" y="4"/>
                    <a:pt x="121" y="4"/>
                  </a:cubicBezTo>
                  <a:cubicBezTo>
                    <a:pt x="121" y="4"/>
                    <a:pt x="121" y="4"/>
                    <a:pt x="121" y="4"/>
                  </a:cubicBezTo>
                  <a:cubicBezTo>
                    <a:pt x="121" y="4"/>
                    <a:pt x="121" y="4"/>
                    <a:pt x="121" y="4"/>
                  </a:cubicBezTo>
                  <a:close/>
                  <a:moveTo>
                    <a:pt x="99" y="3"/>
                  </a:moveTo>
                  <a:cubicBezTo>
                    <a:pt x="99" y="3"/>
                    <a:pt x="99" y="3"/>
                    <a:pt x="99" y="3"/>
                  </a:cubicBezTo>
                  <a:cubicBezTo>
                    <a:pt x="99" y="3"/>
                    <a:pt x="99" y="3"/>
                    <a:pt x="100" y="3"/>
                  </a:cubicBezTo>
                  <a:cubicBezTo>
                    <a:pt x="100" y="3"/>
                    <a:pt x="99" y="3"/>
                    <a:pt x="99" y="3"/>
                  </a:cubicBezTo>
                  <a:cubicBezTo>
                    <a:pt x="99" y="3"/>
                    <a:pt x="99" y="3"/>
                    <a:pt x="99" y="3"/>
                  </a:cubicBezTo>
                  <a:close/>
                  <a:moveTo>
                    <a:pt x="91" y="6"/>
                  </a:moveTo>
                  <a:cubicBezTo>
                    <a:pt x="91" y="6"/>
                    <a:pt x="91" y="6"/>
                    <a:pt x="91" y="6"/>
                  </a:cubicBezTo>
                  <a:cubicBezTo>
                    <a:pt x="91" y="6"/>
                    <a:pt x="91" y="6"/>
                    <a:pt x="91" y="6"/>
                  </a:cubicBezTo>
                  <a:cubicBezTo>
                    <a:pt x="91" y="6"/>
                    <a:pt x="91" y="6"/>
                    <a:pt x="91" y="6"/>
                  </a:cubicBezTo>
                  <a:cubicBezTo>
                    <a:pt x="91" y="6"/>
                    <a:pt x="91" y="6"/>
                    <a:pt x="91" y="6"/>
                  </a:cubicBezTo>
                  <a:close/>
                  <a:moveTo>
                    <a:pt x="91" y="5"/>
                  </a:moveTo>
                  <a:cubicBezTo>
                    <a:pt x="91" y="5"/>
                    <a:pt x="91" y="5"/>
                    <a:pt x="91" y="5"/>
                  </a:cubicBezTo>
                  <a:cubicBezTo>
                    <a:pt x="91" y="5"/>
                    <a:pt x="91" y="5"/>
                    <a:pt x="91" y="5"/>
                  </a:cubicBezTo>
                  <a:cubicBezTo>
                    <a:pt x="91" y="5"/>
                    <a:pt x="91" y="5"/>
                    <a:pt x="91" y="5"/>
                  </a:cubicBezTo>
                  <a:cubicBezTo>
                    <a:pt x="91" y="5"/>
                    <a:pt x="91" y="5"/>
                    <a:pt x="91" y="5"/>
                  </a:cubicBezTo>
                  <a:close/>
                  <a:moveTo>
                    <a:pt x="72" y="4"/>
                  </a:moveTo>
                  <a:cubicBezTo>
                    <a:pt x="72" y="4"/>
                    <a:pt x="72" y="4"/>
                    <a:pt x="72" y="4"/>
                  </a:cubicBezTo>
                  <a:cubicBezTo>
                    <a:pt x="72" y="4"/>
                    <a:pt x="72" y="4"/>
                    <a:pt x="72" y="5"/>
                  </a:cubicBezTo>
                  <a:cubicBezTo>
                    <a:pt x="72" y="4"/>
                    <a:pt x="72" y="4"/>
                    <a:pt x="72" y="4"/>
                  </a:cubicBezTo>
                  <a:cubicBezTo>
                    <a:pt x="72" y="4"/>
                    <a:pt x="72" y="4"/>
                    <a:pt x="72" y="4"/>
                  </a:cubicBezTo>
                  <a:close/>
                  <a:moveTo>
                    <a:pt x="210" y="6"/>
                  </a:moveTo>
                  <a:cubicBezTo>
                    <a:pt x="210" y="6"/>
                    <a:pt x="210" y="6"/>
                    <a:pt x="210" y="6"/>
                  </a:cubicBezTo>
                  <a:cubicBezTo>
                    <a:pt x="210" y="5"/>
                    <a:pt x="210" y="5"/>
                    <a:pt x="210" y="5"/>
                  </a:cubicBezTo>
                  <a:lnTo>
                    <a:pt x="210" y="6"/>
                  </a:lnTo>
                  <a:close/>
                  <a:moveTo>
                    <a:pt x="211" y="5"/>
                  </a:moveTo>
                  <a:cubicBezTo>
                    <a:pt x="211" y="5"/>
                    <a:pt x="211" y="5"/>
                    <a:pt x="211" y="5"/>
                  </a:cubicBezTo>
                  <a:cubicBezTo>
                    <a:pt x="211" y="5"/>
                    <a:pt x="211" y="5"/>
                    <a:pt x="211" y="5"/>
                  </a:cubicBezTo>
                  <a:close/>
                  <a:moveTo>
                    <a:pt x="212" y="4"/>
                  </a:moveTo>
                  <a:cubicBezTo>
                    <a:pt x="212" y="4"/>
                    <a:pt x="212" y="4"/>
                    <a:pt x="212" y="4"/>
                  </a:cubicBezTo>
                  <a:cubicBezTo>
                    <a:pt x="212" y="4"/>
                    <a:pt x="212" y="4"/>
                    <a:pt x="212" y="4"/>
                  </a:cubicBezTo>
                  <a:close/>
                  <a:moveTo>
                    <a:pt x="214" y="5"/>
                  </a:moveTo>
                  <a:cubicBezTo>
                    <a:pt x="214" y="5"/>
                    <a:pt x="214" y="5"/>
                    <a:pt x="214" y="5"/>
                  </a:cubicBezTo>
                  <a:cubicBezTo>
                    <a:pt x="214" y="5"/>
                    <a:pt x="214" y="5"/>
                    <a:pt x="214" y="5"/>
                  </a:cubicBezTo>
                  <a:close/>
                  <a:moveTo>
                    <a:pt x="200" y="3"/>
                  </a:moveTo>
                  <a:cubicBezTo>
                    <a:pt x="200" y="3"/>
                    <a:pt x="200" y="3"/>
                    <a:pt x="200" y="3"/>
                  </a:cubicBezTo>
                  <a:cubicBezTo>
                    <a:pt x="199" y="3"/>
                    <a:pt x="199" y="3"/>
                    <a:pt x="199" y="3"/>
                  </a:cubicBezTo>
                  <a:lnTo>
                    <a:pt x="200" y="3"/>
                  </a:lnTo>
                  <a:close/>
                  <a:moveTo>
                    <a:pt x="107" y="2"/>
                  </a:moveTo>
                  <a:cubicBezTo>
                    <a:pt x="107" y="2"/>
                    <a:pt x="107" y="2"/>
                    <a:pt x="107" y="2"/>
                  </a:cubicBezTo>
                  <a:cubicBezTo>
                    <a:pt x="108" y="2"/>
                    <a:pt x="108" y="2"/>
                    <a:pt x="108" y="2"/>
                  </a:cubicBezTo>
                  <a:lnTo>
                    <a:pt x="107" y="2"/>
                  </a:lnTo>
                  <a:close/>
                  <a:moveTo>
                    <a:pt x="94" y="4"/>
                  </a:moveTo>
                  <a:cubicBezTo>
                    <a:pt x="94" y="4"/>
                    <a:pt x="94" y="4"/>
                    <a:pt x="94" y="4"/>
                  </a:cubicBezTo>
                  <a:cubicBezTo>
                    <a:pt x="94" y="4"/>
                    <a:pt x="94" y="4"/>
                    <a:pt x="94" y="4"/>
                  </a:cubicBezTo>
                  <a:close/>
                  <a:moveTo>
                    <a:pt x="93" y="2"/>
                  </a:moveTo>
                  <a:cubicBezTo>
                    <a:pt x="93" y="2"/>
                    <a:pt x="93" y="2"/>
                    <a:pt x="93" y="2"/>
                  </a:cubicBezTo>
                  <a:cubicBezTo>
                    <a:pt x="93" y="2"/>
                    <a:pt x="93" y="2"/>
                    <a:pt x="93" y="2"/>
                  </a:cubicBezTo>
                  <a:close/>
                  <a:moveTo>
                    <a:pt x="82" y="3"/>
                  </a:moveTo>
                  <a:cubicBezTo>
                    <a:pt x="81" y="3"/>
                    <a:pt x="81" y="3"/>
                    <a:pt x="81" y="3"/>
                  </a:cubicBezTo>
                  <a:cubicBezTo>
                    <a:pt x="82" y="3"/>
                    <a:pt x="82" y="3"/>
                    <a:pt x="82" y="3"/>
                  </a:cubicBezTo>
                  <a:close/>
                  <a:moveTo>
                    <a:pt x="182" y="3"/>
                  </a:moveTo>
                  <a:cubicBezTo>
                    <a:pt x="182" y="3"/>
                    <a:pt x="182" y="3"/>
                    <a:pt x="182" y="3"/>
                  </a:cubicBezTo>
                  <a:cubicBezTo>
                    <a:pt x="182" y="3"/>
                    <a:pt x="182" y="3"/>
                    <a:pt x="182" y="3"/>
                  </a:cubicBezTo>
                  <a:cubicBezTo>
                    <a:pt x="182" y="3"/>
                    <a:pt x="182" y="3"/>
                    <a:pt x="182" y="3"/>
                  </a:cubicBezTo>
                  <a:cubicBezTo>
                    <a:pt x="182" y="3"/>
                    <a:pt x="182" y="3"/>
                    <a:pt x="182" y="3"/>
                  </a:cubicBezTo>
                  <a:close/>
                  <a:moveTo>
                    <a:pt x="60" y="3"/>
                  </a:moveTo>
                  <a:cubicBezTo>
                    <a:pt x="60" y="3"/>
                    <a:pt x="60" y="3"/>
                    <a:pt x="60" y="3"/>
                  </a:cubicBezTo>
                  <a:cubicBezTo>
                    <a:pt x="60" y="3"/>
                    <a:pt x="60" y="3"/>
                    <a:pt x="60" y="3"/>
                  </a:cubicBezTo>
                  <a:close/>
                  <a:moveTo>
                    <a:pt x="58" y="5"/>
                  </a:moveTo>
                  <a:cubicBezTo>
                    <a:pt x="58" y="4"/>
                    <a:pt x="58" y="4"/>
                    <a:pt x="58" y="4"/>
                  </a:cubicBezTo>
                  <a:cubicBezTo>
                    <a:pt x="58" y="4"/>
                    <a:pt x="58" y="4"/>
                    <a:pt x="58" y="4"/>
                  </a:cubicBezTo>
                  <a:cubicBezTo>
                    <a:pt x="58" y="4"/>
                    <a:pt x="58" y="4"/>
                    <a:pt x="58" y="4"/>
                  </a:cubicBezTo>
                  <a:cubicBezTo>
                    <a:pt x="58" y="4"/>
                    <a:pt x="58" y="4"/>
                    <a:pt x="58" y="5"/>
                  </a:cubicBezTo>
                  <a:close/>
                  <a:moveTo>
                    <a:pt x="55" y="5"/>
                  </a:moveTo>
                  <a:cubicBezTo>
                    <a:pt x="55" y="5"/>
                    <a:pt x="55" y="5"/>
                    <a:pt x="55" y="5"/>
                  </a:cubicBezTo>
                  <a:cubicBezTo>
                    <a:pt x="55" y="5"/>
                    <a:pt x="55" y="5"/>
                    <a:pt x="55" y="5"/>
                  </a:cubicBezTo>
                  <a:cubicBezTo>
                    <a:pt x="55" y="5"/>
                    <a:pt x="55" y="5"/>
                    <a:pt x="55" y="5"/>
                  </a:cubicBezTo>
                  <a:close/>
                  <a:moveTo>
                    <a:pt x="48" y="4"/>
                  </a:moveTo>
                  <a:cubicBezTo>
                    <a:pt x="48" y="4"/>
                    <a:pt x="48" y="4"/>
                    <a:pt x="48" y="4"/>
                  </a:cubicBezTo>
                  <a:cubicBezTo>
                    <a:pt x="48" y="4"/>
                    <a:pt x="48" y="4"/>
                    <a:pt x="48" y="4"/>
                  </a:cubicBezTo>
                  <a:close/>
                  <a:moveTo>
                    <a:pt x="169" y="4"/>
                  </a:moveTo>
                  <a:cubicBezTo>
                    <a:pt x="169" y="4"/>
                    <a:pt x="169" y="4"/>
                    <a:pt x="169" y="4"/>
                  </a:cubicBezTo>
                  <a:cubicBezTo>
                    <a:pt x="169" y="4"/>
                    <a:pt x="169" y="4"/>
                    <a:pt x="169" y="4"/>
                  </a:cubicBezTo>
                  <a:close/>
                  <a:moveTo>
                    <a:pt x="163" y="1"/>
                  </a:moveTo>
                  <a:cubicBezTo>
                    <a:pt x="163" y="2"/>
                    <a:pt x="163" y="2"/>
                    <a:pt x="163" y="2"/>
                  </a:cubicBezTo>
                  <a:cubicBezTo>
                    <a:pt x="163" y="1"/>
                    <a:pt x="163" y="1"/>
                    <a:pt x="16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7" name="Freeform 105"/>
            <p:cNvSpPr>
              <a:spLocks noEditPoints="1"/>
            </p:cNvSpPr>
            <p:nvPr/>
          </p:nvSpPr>
          <p:spPr bwMode="auto">
            <a:xfrm>
              <a:off x="4490" y="1995"/>
              <a:ext cx="1375" cy="125"/>
            </a:xfrm>
            <a:custGeom>
              <a:avLst/>
              <a:gdLst>
                <a:gd name="T0" fmla="*/ 33 w 102"/>
                <a:gd name="T1" fmla="*/ 7 h 7"/>
                <a:gd name="T2" fmla="*/ 25 w 102"/>
                <a:gd name="T3" fmla="*/ 6 h 7"/>
                <a:gd name="T4" fmla="*/ 21 w 102"/>
                <a:gd name="T5" fmla="*/ 5 h 7"/>
                <a:gd name="T6" fmla="*/ 17 w 102"/>
                <a:gd name="T7" fmla="*/ 6 h 7"/>
                <a:gd name="T8" fmla="*/ 10 w 102"/>
                <a:gd name="T9" fmla="*/ 6 h 7"/>
                <a:gd name="T10" fmla="*/ 4 w 102"/>
                <a:gd name="T11" fmla="*/ 6 h 7"/>
                <a:gd name="T12" fmla="*/ 1 w 102"/>
                <a:gd name="T13" fmla="*/ 3 h 7"/>
                <a:gd name="T14" fmla="*/ 3 w 102"/>
                <a:gd name="T15" fmla="*/ 3 h 7"/>
                <a:gd name="T16" fmla="*/ 8 w 102"/>
                <a:gd name="T17" fmla="*/ 0 h 7"/>
                <a:gd name="T18" fmla="*/ 12 w 102"/>
                <a:gd name="T19" fmla="*/ 2 h 7"/>
                <a:gd name="T20" fmla="*/ 13 w 102"/>
                <a:gd name="T21" fmla="*/ 4 h 7"/>
                <a:gd name="T22" fmla="*/ 18 w 102"/>
                <a:gd name="T23" fmla="*/ 1 h 7"/>
                <a:gd name="T24" fmla="*/ 23 w 102"/>
                <a:gd name="T25" fmla="*/ 0 h 7"/>
                <a:gd name="T26" fmla="*/ 32 w 102"/>
                <a:gd name="T27" fmla="*/ 3 h 7"/>
                <a:gd name="T28" fmla="*/ 36 w 102"/>
                <a:gd name="T29" fmla="*/ 1 h 7"/>
                <a:gd name="T30" fmla="*/ 36 w 102"/>
                <a:gd name="T31" fmla="*/ 4 h 7"/>
                <a:gd name="T32" fmla="*/ 42 w 102"/>
                <a:gd name="T33" fmla="*/ 0 h 7"/>
                <a:gd name="T34" fmla="*/ 47 w 102"/>
                <a:gd name="T35" fmla="*/ 0 h 7"/>
                <a:gd name="T36" fmla="*/ 48 w 102"/>
                <a:gd name="T37" fmla="*/ 3 h 7"/>
                <a:gd name="T38" fmla="*/ 53 w 102"/>
                <a:gd name="T39" fmla="*/ 0 h 7"/>
                <a:gd name="T40" fmla="*/ 58 w 102"/>
                <a:gd name="T41" fmla="*/ 3 h 7"/>
                <a:gd name="T42" fmla="*/ 58 w 102"/>
                <a:gd name="T43" fmla="*/ 5 h 7"/>
                <a:gd name="T44" fmla="*/ 59 w 102"/>
                <a:gd name="T45" fmla="*/ 2 h 7"/>
                <a:gd name="T46" fmla="*/ 62 w 102"/>
                <a:gd name="T47" fmla="*/ 2 h 7"/>
                <a:gd name="T48" fmla="*/ 70 w 102"/>
                <a:gd name="T49" fmla="*/ 2 h 7"/>
                <a:gd name="T50" fmla="*/ 75 w 102"/>
                <a:gd name="T51" fmla="*/ 1 h 7"/>
                <a:gd name="T52" fmla="*/ 81 w 102"/>
                <a:gd name="T53" fmla="*/ 2 h 7"/>
                <a:gd name="T54" fmla="*/ 79 w 102"/>
                <a:gd name="T55" fmla="*/ 0 h 7"/>
                <a:gd name="T56" fmla="*/ 85 w 102"/>
                <a:gd name="T57" fmla="*/ 2 h 7"/>
                <a:gd name="T58" fmla="*/ 87 w 102"/>
                <a:gd name="T59" fmla="*/ 5 h 7"/>
                <a:gd name="T60" fmla="*/ 93 w 102"/>
                <a:gd name="T61" fmla="*/ 1 h 7"/>
                <a:gd name="T62" fmla="*/ 99 w 102"/>
                <a:gd name="T63" fmla="*/ 1 h 7"/>
                <a:gd name="T64" fmla="*/ 101 w 102"/>
                <a:gd name="T65" fmla="*/ 2 h 7"/>
                <a:gd name="T66" fmla="*/ 101 w 102"/>
                <a:gd name="T67" fmla="*/ 6 h 7"/>
                <a:gd name="T68" fmla="*/ 96 w 102"/>
                <a:gd name="T69" fmla="*/ 4 h 7"/>
                <a:gd name="T70" fmla="*/ 86 w 102"/>
                <a:gd name="T71" fmla="*/ 6 h 7"/>
                <a:gd name="T72" fmla="*/ 80 w 102"/>
                <a:gd name="T73" fmla="*/ 7 h 7"/>
                <a:gd name="T74" fmla="*/ 76 w 102"/>
                <a:gd name="T75" fmla="*/ 6 h 7"/>
                <a:gd name="T76" fmla="*/ 72 w 102"/>
                <a:gd name="T77" fmla="*/ 5 h 7"/>
                <a:gd name="T78" fmla="*/ 68 w 102"/>
                <a:gd name="T79" fmla="*/ 6 h 7"/>
                <a:gd name="T80" fmla="*/ 59 w 102"/>
                <a:gd name="T81" fmla="*/ 7 h 7"/>
                <a:gd name="T82" fmla="*/ 53 w 102"/>
                <a:gd name="T83" fmla="*/ 5 h 7"/>
                <a:gd name="T84" fmla="*/ 52 w 102"/>
                <a:gd name="T85" fmla="*/ 6 h 7"/>
                <a:gd name="T86" fmla="*/ 44 w 102"/>
                <a:gd name="T87" fmla="*/ 7 h 7"/>
                <a:gd name="T88" fmla="*/ 34 w 102"/>
                <a:gd name="T89" fmla="*/ 5 h 7"/>
                <a:gd name="T90" fmla="*/ 64 w 102"/>
                <a:gd name="T91" fmla="*/ 3 h 7"/>
                <a:gd name="T92" fmla="*/ 10 w 102"/>
                <a:gd name="T93" fmla="*/ 3 h 7"/>
                <a:gd name="T94" fmla="*/ 10 w 102"/>
                <a:gd name="T95" fmla="*/ 4 h 7"/>
                <a:gd name="T96" fmla="*/ 62 w 102"/>
                <a:gd name="T97" fmla="*/ 6 h 7"/>
                <a:gd name="T98" fmla="*/ 95 w 102"/>
                <a:gd name="T99" fmla="*/ 4 h 7"/>
                <a:gd name="T100" fmla="*/ 83 w 102"/>
                <a:gd name="T101" fmla="*/ 2 h 7"/>
                <a:gd name="T102" fmla="*/ 43 w 102"/>
                <a:gd name="T103" fmla="*/ 6 h 7"/>
                <a:gd name="T104" fmla="*/ 83 w 102"/>
                <a:gd name="T105" fmla="*/ 5 h 7"/>
                <a:gd name="T106" fmla="*/ 74 w 102"/>
                <a:gd name="T107" fmla="*/ 5 h 7"/>
                <a:gd name="T108" fmla="*/ 64 w 102"/>
                <a:gd name="T109" fmla="*/ 5 h 7"/>
                <a:gd name="T110" fmla="*/ 95 w 102"/>
                <a:gd name="T111" fmla="*/ 1 h 7"/>
                <a:gd name="T112" fmla="*/ 32 w 102"/>
                <a:gd name="T113" fmla="*/ 6 h 7"/>
                <a:gd name="T114" fmla="*/ 9 w 102"/>
                <a:gd name="T115" fmla="*/ 2 h 7"/>
                <a:gd name="T116" fmla="*/ 83 w 102"/>
                <a:gd name="T117" fmla="*/ 3 h 7"/>
                <a:gd name="T118" fmla="*/ 53 w 102"/>
                <a:gd name="T119" fmla="*/ 5 h 7"/>
                <a:gd name="T120" fmla="*/ 11 w 102"/>
                <a:gd name="T1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2" h="7">
                  <a:moveTo>
                    <a:pt x="35" y="3"/>
                  </a:moveTo>
                  <a:cubicBezTo>
                    <a:pt x="35" y="3"/>
                    <a:pt x="35" y="3"/>
                    <a:pt x="35" y="2"/>
                  </a:cubicBezTo>
                  <a:cubicBezTo>
                    <a:pt x="35" y="2"/>
                    <a:pt x="35" y="3"/>
                    <a:pt x="35" y="3"/>
                  </a:cubicBezTo>
                  <a:cubicBezTo>
                    <a:pt x="35" y="3"/>
                    <a:pt x="35" y="2"/>
                    <a:pt x="35" y="2"/>
                  </a:cubicBezTo>
                  <a:cubicBezTo>
                    <a:pt x="35" y="2"/>
                    <a:pt x="35" y="2"/>
                    <a:pt x="35" y="2"/>
                  </a:cubicBezTo>
                  <a:cubicBezTo>
                    <a:pt x="35" y="3"/>
                    <a:pt x="35" y="3"/>
                    <a:pt x="35" y="3"/>
                  </a:cubicBezTo>
                  <a:cubicBezTo>
                    <a:pt x="35" y="3"/>
                    <a:pt x="35" y="3"/>
                    <a:pt x="34" y="3"/>
                  </a:cubicBezTo>
                  <a:cubicBezTo>
                    <a:pt x="34" y="3"/>
                    <a:pt x="34" y="3"/>
                    <a:pt x="34" y="3"/>
                  </a:cubicBezTo>
                  <a:cubicBezTo>
                    <a:pt x="34" y="4"/>
                    <a:pt x="34" y="4"/>
                    <a:pt x="33" y="4"/>
                  </a:cubicBezTo>
                  <a:cubicBezTo>
                    <a:pt x="33" y="5"/>
                    <a:pt x="33" y="5"/>
                    <a:pt x="33" y="6"/>
                  </a:cubicBezTo>
                  <a:cubicBezTo>
                    <a:pt x="33" y="6"/>
                    <a:pt x="33" y="7"/>
                    <a:pt x="33" y="7"/>
                  </a:cubicBezTo>
                  <a:cubicBezTo>
                    <a:pt x="32" y="7"/>
                    <a:pt x="31" y="7"/>
                    <a:pt x="30" y="7"/>
                  </a:cubicBezTo>
                  <a:cubicBezTo>
                    <a:pt x="30" y="7"/>
                    <a:pt x="29" y="7"/>
                    <a:pt x="29" y="7"/>
                  </a:cubicBezTo>
                  <a:cubicBezTo>
                    <a:pt x="29" y="6"/>
                    <a:pt x="29" y="6"/>
                    <a:pt x="29" y="6"/>
                  </a:cubicBezTo>
                  <a:cubicBezTo>
                    <a:pt x="29" y="6"/>
                    <a:pt x="29" y="6"/>
                    <a:pt x="28" y="6"/>
                  </a:cubicBezTo>
                  <a:cubicBezTo>
                    <a:pt x="28" y="6"/>
                    <a:pt x="28" y="6"/>
                    <a:pt x="28" y="6"/>
                  </a:cubicBezTo>
                  <a:cubicBezTo>
                    <a:pt x="28" y="6"/>
                    <a:pt x="28" y="6"/>
                    <a:pt x="28" y="6"/>
                  </a:cubicBezTo>
                  <a:cubicBezTo>
                    <a:pt x="28" y="6"/>
                    <a:pt x="27" y="6"/>
                    <a:pt x="27" y="6"/>
                  </a:cubicBezTo>
                  <a:cubicBezTo>
                    <a:pt x="27" y="6"/>
                    <a:pt x="27" y="6"/>
                    <a:pt x="26" y="6"/>
                  </a:cubicBezTo>
                  <a:cubicBezTo>
                    <a:pt x="26" y="6"/>
                    <a:pt x="26" y="6"/>
                    <a:pt x="26" y="6"/>
                  </a:cubicBezTo>
                  <a:cubicBezTo>
                    <a:pt x="26" y="6"/>
                    <a:pt x="26" y="6"/>
                    <a:pt x="26" y="6"/>
                  </a:cubicBezTo>
                  <a:cubicBezTo>
                    <a:pt x="25" y="6"/>
                    <a:pt x="25" y="6"/>
                    <a:pt x="25" y="6"/>
                  </a:cubicBezTo>
                  <a:cubicBezTo>
                    <a:pt x="25" y="6"/>
                    <a:pt x="25" y="7"/>
                    <a:pt x="25" y="7"/>
                  </a:cubicBezTo>
                  <a:cubicBezTo>
                    <a:pt x="25" y="7"/>
                    <a:pt x="24" y="7"/>
                    <a:pt x="24" y="7"/>
                  </a:cubicBezTo>
                  <a:cubicBezTo>
                    <a:pt x="24" y="7"/>
                    <a:pt x="23" y="7"/>
                    <a:pt x="23" y="6"/>
                  </a:cubicBezTo>
                  <a:cubicBezTo>
                    <a:pt x="23" y="6"/>
                    <a:pt x="23" y="6"/>
                    <a:pt x="23" y="6"/>
                  </a:cubicBezTo>
                  <a:cubicBezTo>
                    <a:pt x="23" y="6"/>
                    <a:pt x="23" y="6"/>
                    <a:pt x="23" y="6"/>
                  </a:cubicBezTo>
                  <a:cubicBezTo>
                    <a:pt x="23" y="6"/>
                    <a:pt x="23" y="6"/>
                    <a:pt x="23" y="6"/>
                  </a:cubicBezTo>
                  <a:cubicBezTo>
                    <a:pt x="23" y="7"/>
                    <a:pt x="22" y="7"/>
                    <a:pt x="22" y="7"/>
                  </a:cubicBezTo>
                  <a:cubicBezTo>
                    <a:pt x="22" y="7"/>
                    <a:pt x="22" y="7"/>
                    <a:pt x="21" y="7"/>
                  </a:cubicBezTo>
                  <a:cubicBezTo>
                    <a:pt x="21" y="7"/>
                    <a:pt x="21" y="7"/>
                    <a:pt x="21" y="7"/>
                  </a:cubicBezTo>
                  <a:cubicBezTo>
                    <a:pt x="21" y="6"/>
                    <a:pt x="20" y="6"/>
                    <a:pt x="20" y="6"/>
                  </a:cubicBezTo>
                  <a:cubicBezTo>
                    <a:pt x="20" y="6"/>
                    <a:pt x="20" y="5"/>
                    <a:pt x="21" y="5"/>
                  </a:cubicBezTo>
                  <a:cubicBezTo>
                    <a:pt x="21" y="5"/>
                    <a:pt x="21" y="5"/>
                    <a:pt x="22" y="5"/>
                  </a:cubicBezTo>
                  <a:cubicBezTo>
                    <a:pt x="21" y="5"/>
                    <a:pt x="21" y="5"/>
                    <a:pt x="21" y="5"/>
                  </a:cubicBezTo>
                  <a:cubicBezTo>
                    <a:pt x="21" y="5"/>
                    <a:pt x="21" y="5"/>
                    <a:pt x="21" y="5"/>
                  </a:cubicBezTo>
                  <a:cubicBezTo>
                    <a:pt x="21" y="4"/>
                    <a:pt x="20" y="4"/>
                    <a:pt x="19" y="4"/>
                  </a:cubicBezTo>
                  <a:cubicBezTo>
                    <a:pt x="18" y="4"/>
                    <a:pt x="18" y="5"/>
                    <a:pt x="18" y="5"/>
                  </a:cubicBezTo>
                  <a:cubicBezTo>
                    <a:pt x="18" y="5"/>
                    <a:pt x="18" y="5"/>
                    <a:pt x="18" y="5"/>
                  </a:cubicBezTo>
                  <a:cubicBezTo>
                    <a:pt x="18" y="5"/>
                    <a:pt x="18" y="6"/>
                    <a:pt x="18" y="6"/>
                  </a:cubicBezTo>
                  <a:cubicBezTo>
                    <a:pt x="18" y="6"/>
                    <a:pt x="18" y="6"/>
                    <a:pt x="18" y="6"/>
                  </a:cubicBezTo>
                  <a:cubicBezTo>
                    <a:pt x="18" y="6"/>
                    <a:pt x="18" y="6"/>
                    <a:pt x="18" y="6"/>
                  </a:cubicBezTo>
                  <a:cubicBezTo>
                    <a:pt x="18" y="7"/>
                    <a:pt x="18" y="7"/>
                    <a:pt x="18" y="7"/>
                  </a:cubicBezTo>
                  <a:cubicBezTo>
                    <a:pt x="17" y="7"/>
                    <a:pt x="17" y="7"/>
                    <a:pt x="17" y="6"/>
                  </a:cubicBezTo>
                  <a:cubicBezTo>
                    <a:pt x="16" y="6"/>
                    <a:pt x="16" y="6"/>
                    <a:pt x="16" y="6"/>
                  </a:cubicBezTo>
                  <a:cubicBezTo>
                    <a:pt x="16" y="7"/>
                    <a:pt x="16" y="7"/>
                    <a:pt x="16" y="7"/>
                  </a:cubicBezTo>
                  <a:cubicBezTo>
                    <a:pt x="15" y="7"/>
                    <a:pt x="15" y="7"/>
                    <a:pt x="15" y="6"/>
                  </a:cubicBezTo>
                  <a:cubicBezTo>
                    <a:pt x="14" y="6"/>
                    <a:pt x="14" y="6"/>
                    <a:pt x="14" y="6"/>
                  </a:cubicBezTo>
                  <a:cubicBezTo>
                    <a:pt x="13" y="6"/>
                    <a:pt x="13" y="6"/>
                    <a:pt x="13" y="6"/>
                  </a:cubicBezTo>
                  <a:cubicBezTo>
                    <a:pt x="13" y="6"/>
                    <a:pt x="12" y="6"/>
                    <a:pt x="12" y="6"/>
                  </a:cubicBezTo>
                  <a:cubicBezTo>
                    <a:pt x="12" y="5"/>
                    <a:pt x="11" y="5"/>
                    <a:pt x="11" y="4"/>
                  </a:cubicBezTo>
                  <a:cubicBezTo>
                    <a:pt x="11" y="4"/>
                    <a:pt x="11" y="4"/>
                    <a:pt x="11" y="4"/>
                  </a:cubicBezTo>
                  <a:cubicBezTo>
                    <a:pt x="10" y="5"/>
                    <a:pt x="10" y="5"/>
                    <a:pt x="10" y="5"/>
                  </a:cubicBezTo>
                  <a:cubicBezTo>
                    <a:pt x="10" y="5"/>
                    <a:pt x="10" y="6"/>
                    <a:pt x="10" y="6"/>
                  </a:cubicBezTo>
                  <a:cubicBezTo>
                    <a:pt x="10" y="6"/>
                    <a:pt x="10" y="6"/>
                    <a:pt x="10" y="6"/>
                  </a:cubicBezTo>
                  <a:cubicBezTo>
                    <a:pt x="10" y="6"/>
                    <a:pt x="11" y="6"/>
                    <a:pt x="11" y="6"/>
                  </a:cubicBezTo>
                  <a:cubicBezTo>
                    <a:pt x="11" y="6"/>
                    <a:pt x="11" y="6"/>
                    <a:pt x="11" y="6"/>
                  </a:cubicBezTo>
                  <a:cubicBezTo>
                    <a:pt x="11" y="6"/>
                    <a:pt x="10" y="7"/>
                    <a:pt x="10" y="6"/>
                  </a:cubicBezTo>
                  <a:cubicBezTo>
                    <a:pt x="9" y="6"/>
                    <a:pt x="9" y="6"/>
                    <a:pt x="8" y="6"/>
                  </a:cubicBezTo>
                  <a:cubicBezTo>
                    <a:pt x="8" y="6"/>
                    <a:pt x="8" y="6"/>
                    <a:pt x="8" y="6"/>
                  </a:cubicBezTo>
                  <a:cubicBezTo>
                    <a:pt x="7" y="6"/>
                    <a:pt x="7" y="6"/>
                    <a:pt x="7" y="6"/>
                  </a:cubicBezTo>
                  <a:cubicBezTo>
                    <a:pt x="7" y="6"/>
                    <a:pt x="7" y="6"/>
                    <a:pt x="7" y="6"/>
                  </a:cubicBezTo>
                  <a:cubicBezTo>
                    <a:pt x="7" y="7"/>
                    <a:pt x="6" y="7"/>
                    <a:pt x="6" y="7"/>
                  </a:cubicBezTo>
                  <a:cubicBezTo>
                    <a:pt x="6" y="7"/>
                    <a:pt x="6" y="7"/>
                    <a:pt x="6" y="7"/>
                  </a:cubicBezTo>
                  <a:cubicBezTo>
                    <a:pt x="5" y="7"/>
                    <a:pt x="5" y="7"/>
                    <a:pt x="4" y="7"/>
                  </a:cubicBezTo>
                  <a:cubicBezTo>
                    <a:pt x="4" y="6"/>
                    <a:pt x="4" y="6"/>
                    <a:pt x="4" y="6"/>
                  </a:cubicBezTo>
                  <a:cubicBezTo>
                    <a:pt x="5" y="6"/>
                    <a:pt x="4" y="5"/>
                    <a:pt x="4" y="5"/>
                  </a:cubicBezTo>
                  <a:cubicBezTo>
                    <a:pt x="4" y="5"/>
                    <a:pt x="3" y="5"/>
                    <a:pt x="3" y="5"/>
                  </a:cubicBezTo>
                  <a:cubicBezTo>
                    <a:pt x="3" y="5"/>
                    <a:pt x="3" y="5"/>
                    <a:pt x="3" y="5"/>
                  </a:cubicBezTo>
                  <a:cubicBezTo>
                    <a:pt x="3" y="6"/>
                    <a:pt x="2" y="6"/>
                    <a:pt x="2" y="6"/>
                  </a:cubicBezTo>
                  <a:cubicBezTo>
                    <a:pt x="2" y="6"/>
                    <a:pt x="2" y="5"/>
                    <a:pt x="2" y="5"/>
                  </a:cubicBezTo>
                  <a:cubicBezTo>
                    <a:pt x="2" y="5"/>
                    <a:pt x="2" y="5"/>
                    <a:pt x="2" y="4"/>
                  </a:cubicBezTo>
                  <a:cubicBezTo>
                    <a:pt x="2" y="5"/>
                    <a:pt x="2" y="5"/>
                    <a:pt x="2" y="5"/>
                  </a:cubicBezTo>
                  <a:cubicBezTo>
                    <a:pt x="2" y="4"/>
                    <a:pt x="2" y="4"/>
                    <a:pt x="2" y="4"/>
                  </a:cubicBezTo>
                  <a:cubicBezTo>
                    <a:pt x="3" y="4"/>
                    <a:pt x="3" y="4"/>
                    <a:pt x="3" y="4"/>
                  </a:cubicBezTo>
                  <a:cubicBezTo>
                    <a:pt x="3" y="3"/>
                    <a:pt x="2" y="3"/>
                    <a:pt x="2" y="3"/>
                  </a:cubicBezTo>
                  <a:cubicBezTo>
                    <a:pt x="1" y="3"/>
                    <a:pt x="1" y="3"/>
                    <a:pt x="1" y="3"/>
                  </a:cubicBezTo>
                  <a:cubicBezTo>
                    <a:pt x="1" y="3"/>
                    <a:pt x="1" y="3"/>
                    <a:pt x="1" y="3"/>
                  </a:cubicBezTo>
                  <a:cubicBezTo>
                    <a:pt x="1" y="2"/>
                    <a:pt x="1" y="2"/>
                    <a:pt x="0" y="2"/>
                  </a:cubicBezTo>
                  <a:cubicBezTo>
                    <a:pt x="0" y="2"/>
                    <a:pt x="0" y="2"/>
                    <a:pt x="0" y="1"/>
                  </a:cubicBezTo>
                  <a:cubicBezTo>
                    <a:pt x="0" y="2"/>
                    <a:pt x="0" y="2"/>
                    <a:pt x="0" y="2"/>
                  </a:cubicBezTo>
                  <a:cubicBezTo>
                    <a:pt x="0" y="1"/>
                    <a:pt x="0" y="1"/>
                    <a:pt x="0" y="1"/>
                  </a:cubicBezTo>
                  <a:cubicBezTo>
                    <a:pt x="0" y="1"/>
                    <a:pt x="1" y="1"/>
                    <a:pt x="1" y="1"/>
                  </a:cubicBezTo>
                  <a:cubicBezTo>
                    <a:pt x="1" y="1"/>
                    <a:pt x="1" y="1"/>
                    <a:pt x="1" y="1"/>
                  </a:cubicBezTo>
                  <a:cubicBezTo>
                    <a:pt x="1" y="2"/>
                    <a:pt x="1" y="2"/>
                    <a:pt x="2" y="1"/>
                  </a:cubicBezTo>
                  <a:cubicBezTo>
                    <a:pt x="2" y="1"/>
                    <a:pt x="2" y="1"/>
                    <a:pt x="2" y="1"/>
                  </a:cubicBezTo>
                  <a:cubicBezTo>
                    <a:pt x="2" y="2"/>
                    <a:pt x="2" y="2"/>
                    <a:pt x="3" y="2"/>
                  </a:cubicBezTo>
                  <a:cubicBezTo>
                    <a:pt x="3" y="2"/>
                    <a:pt x="3" y="2"/>
                    <a:pt x="3" y="3"/>
                  </a:cubicBezTo>
                  <a:cubicBezTo>
                    <a:pt x="4" y="3"/>
                    <a:pt x="4" y="3"/>
                    <a:pt x="4" y="3"/>
                  </a:cubicBezTo>
                  <a:cubicBezTo>
                    <a:pt x="4" y="3"/>
                    <a:pt x="4" y="3"/>
                    <a:pt x="4" y="3"/>
                  </a:cubicBezTo>
                  <a:cubicBezTo>
                    <a:pt x="5" y="3"/>
                    <a:pt x="5" y="3"/>
                    <a:pt x="5" y="3"/>
                  </a:cubicBezTo>
                  <a:cubicBezTo>
                    <a:pt x="5" y="3"/>
                    <a:pt x="5" y="2"/>
                    <a:pt x="5" y="2"/>
                  </a:cubicBezTo>
                  <a:cubicBezTo>
                    <a:pt x="5" y="2"/>
                    <a:pt x="6" y="2"/>
                    <a:pt x="6" y="2"/>
                  </a:cubicBezTo>
                  <a:cubicBezTo>
                    <a:pt x="6" y="2"/>
                    <a:pt x="6" y="1"/>
                    <a:pt x="6" y="1"/>
                  </a:cubicBezTo>
                  <a:cubicBezTo>
                    <a:pt x="6" y="1"/>
                    <a:pt x="6" y="1"/>
                    <a:pt x="6" y="1"/>
                  </a:cubicBezTo>
                  <a:cubicBezTo>
                    <a:pt x="6" y="1"/>
                    <a:pt x="6" y="1"/>
                    <a:pt x="6" y="1"/>
                  </a:cubicBezTo>
                  <a:cubicBezTo>
                    <a:pt x="7" y="1"/>
                    <a:pt x="7" y="1"/>
                    <a:pt x="7" y="0"/>
                  </a:cubicBezTo>
                  <a:cubicBezTo>
                    <a:pt x="7" y="0"/>
                    <a:pt x="8" y="0"/>
                    <a:pt x="8" y="0"/>
                  </a:cubicBezTo>
                  <a:cubicBezTo>
                    <a:pt x="8" y="0"/>
                    <a:pt x="8" y="0"/>
                    <a:pt x="8" y="0"/>
                  </a:cubicBezTo>
                  <a:cubicBezTo>
                    <a:pt x="8" y="0"/>
                    <a:pt x="9" y="0"/>
                    <a:pt x="9" y="0"/>
                  </a:cubicBezTo>
                  <a:cubicBezTo>
                    <a:pt x="9" y="0"/>
                    <a:pt x="9" y="0"/>
                    <a:pt x="9" y="1"/>
                  </a:cubicBezTo>
                  <a:cubicBezTo>
                    <a:pt x="9" y="1"/>
                    <a:pt x="9" y="1"/>
                    <a:pt x="10" y="1"/>
                  </a:cubicBezTo>
                  <a:cubicBezTo>
                    <a:pt x="10" y="1"/>
                    <a:pt x="10" y="0"/>
                    <a:pt x="11" y="0"/>
                  </a:cubicBezTo>
                  <a:cubicBezTo>
                    <a:pt x="11" y="0"/>
                    <a:pt x="11" y="0"/>
                    <a:pt x="11" y="0"/>
                  </a:cubicBezTo>
                  <a:cubicBezTo>
                    <a:pt x="11" y="0"/>
                    <a:pt x="11" y="1"/>
                    <a:pt x="12" y="0"/>
                  </a:cubicBezTo>
                  <a:cubicBezTo>
                    <a:pt x="12" y="0"/>
                    <a:pt x="13" y="0"/>
                    <a:pt x="13" y="0"/>
                  </a:cubicBezTo>
                  <a:cubicBezTo>
                    <a:pt x="13" y="0"/>
                    <a:pt x="13" y="1"/>
                    <a:pt x="13" y="1"/>
                  </a:cubicBezTo>
                  <a:cubicBezTo>
                    <a:pt x="13" y="1"/>
                    <a:pt x="13" y="1"/>
                    <a:pt x="13" y="1"/>
                  </a:cubicBezTo>
                  <a:cubicBezTo>
                    <a:pt x="13" y="2"/>
                    <a:pt x="13" y="2"/>
                    <a:pt x="13" y="2"/>
                  </a:cubicBezTo>
                  <a:cubicBezTo>
                    <a:pt x="13" y="2"/>
                    <a:pt x="12" y="2"/>
                    <a:pt x="12" y="2"/>
                  </a:cubicBezTo>
                  <a:cubicBezTo>
                    <a:pt x="12" y="2"/>
                    <a:pt x="12" y="2"/>
                    <a:pt x="12" y="2"/>
                  </a:cubicBezTo>
                  <a:cubicBezTo>
                    <a:pt x="12" y="2"/>
                    <a:pt x="11" y="2"/>
                    <a:pt x="11" y="2"/>
                  </a:cubicBezTo>
                  <a:cubicBezTo>
                    <a:pt x="11" y="3"/>
                    <a:pt x="11" y="3"/>
                    <a:pt x="11" y="3"/>
                  </a:cubicBezTo>
                  <a:cubicBezTo>
                    <a:pt x="12" y="4"/>
                    <a:pt x="12" y="4"/>
                    <a:pt x="12" y="4"/>
                  </a:cubicBezTo>
                  <a:cubicBezTo>
                    <a:pt x="12" y="5"/>
                    <a:pt x="12" y="5"/>
                    <a:pt x="13" y="5"/>
                  </a:cubicBezTo>
                  <a:cubicBezTo>
                    <a:pt x="13" y="5"/>
                    <a:pt x="13" y="5"/>
                    <a:pt x="13" y="5"/>
                  </a:cubicBezTo>
                  <a:cubicBezTo>
                    <a:pt x="14" y="5"/>
                    <a:pt x="14" y="5"/>
                    <a:pt x="14" y="5"/>
                  </a:cubicBezTo>
                  <a:cubicBezTo>
                    <a:pt x="14" y="5"/>
                    <a:pt x="14" y="5"/>
                    <a:pt x="14" y="5"/>
                  </a:cubicBezTo>
                  <a:cubicBezTo>
                    <a:pt x="15" y="5"/>
                    <a:pt x="15" y="5"/>
                    <a:pt x="15" y="5"/>
                  </a:cubicBezTo>
                  <a:cubicBezTo>
                    <a:pt x="15" y="5"/>
                    <a:pt x="14" y="5"/>
                    <a:pt x="14" y="5"/>
                  </a:cubicBezTo>
                  <a:cubicBezTo>
                    <a:pt x="14" y="5"/>
                    <a:pt x="14" y="4"/>
                    <a:pt x="13" y="4"/>
                  </a:cubicBezTo>
                  <a:cubicBezTo>
                    <a:pt x="13" y="4"/>
                    <a:pt x="13" y="4"/>
                    <a:pt x="13" y="3"/>
                  </a:cubicBezTo>
                  <a:cubicBezTo>
                    <a:pt x="13" y="3"/>
                    <a:pt x="14" y="3"/>
                    <a:pt x="13" y="2"/>
                  </a:cubicBezTo>
                  <a:cubicBezTo>
                    <a:pt x="13" y="2"/>
                    <a:pt x="13" y="2"/>
                    <a:pt x="13" y="2"/>
                  </a:cubicBezTo>
                  <a:cubicBezTo>
                    <a:pt x="13" y="2"/>
                    <a:pt x="14" y="2"/>
                    <a:pt x="14" y="2"/>
                  </a:cubicBezTo>
                  <a:cubicBezTo>
                    <a:pt x="14" y="1"/>
                    <a:pt x="15" y="1"/>
                    <a:pt x="15" y="2"/>
                  </a:cubicBezTo>
                  <a:cubicBezTo>
                    <a:pt x="15" y="2"/>
                    <a:pt x="16" y="2"/>
                    <a:pt x="16" y="3"/>
                  </a:cubicBezTo>
                  <a:cubicBezTo>
                    <a:pt x="17" y="3"/>
                    <a:pt x="17" y="3"/>
                    <a:pt x="17" y="3"/>
                  </a:cubicBezTo>
                  <a:cubicBezTo>
                    <a:pt x="17" y="3"/>
                    <a:pt x="17" y="3"/>
                    <a:pt x="17" y="3"/>
                  </a:cubicBezTo>
                  <a:cubicBezTo>
                    <a:pt x="17" y="3"/>
                    <a:pt x="17" y="3"/>
                    <a:pt x="17" y="3"/>
                  </a:cubicBezTo>
                  <a:cubicBezTo>
                    <a:pt x="17" y="3"/>
                    <a:pt x="17" y="3"/>
                    <a:pt x="17" y="3"/>
                  </a:cubicBezTo>
                  <a:cubicBezTo>
                    <a:pt x="17" y="2"/>
                    <a:pt x="17" y="1"/>
                    <a:pt x="18" y="1"/>
                  </a:cubicBezTo>
                  <a:cubicBezTo>
                    <a:pt x="18" y="1"/>
                    <a:pt x="18" y="1"/>
                    <a:pt x="18" y="1"/>
                  </a:cubicBezTo>
                  <a:cubicBezTo>
                    <a:pt x="18" y="1"/>
                    <a:pt x="19" y="1"/>
                    <a:pt x="19" y="0"/>
                  </a:cubicBezTo>
                  <a:cubicBezTo>
                    <a:pt x="19" y="0"/>
                    <a:pt x="19" y="0"/>
                    <a:pt x="19" y="0"/>
                  </a:cubicBezTo>
                  <a:cubicBezTo>
                    <a:pt x="19" y="1"/>
                    <a:pt x="19" y="1"/>
                    <a:pt x="19" y="1"/>
                  </a:cubicBezTo>
                  <a:cubicBezTo>
                    <a:pt x="19" y="1"/>
                    <a:pt x="19" y="1"/>
                    <a:pt x="19" y="2"/>
                  </a:cubicBezTo>
                  <a:cubicBezTo>
                    <a:pt x="19" y="2"/>
                    <a:pt x="19" y="2"/>
                    <a:pt x="19" y="2"/>
                  </a:cubicBezTo>
                  <a:cubicBezTo>
                    <a:pt x="19" y="2"/>
                    <a:pt x="19" y="2"/>
                    <a:pt x="20" y="2"/>
                  </a:cubicBezTo>
                  <a:cubicBezTo>
                    <a:pt x="20" y="2"/>
                    <a:pt x="20" y="2"/>
                    <a:pt x="20" y="2"/>
                  </a:cubicBezTo>
                  <a:cubicBezTo>
                    <a:pt x="20" y="1"/>
                    <a:pt x="20" y="1"/>
                    <a:pt x="21" y="1"/>
                  </a:cubicBezTo>
                  <a:cubicBezTo>
                    <a:pt x="21" y="1"/>
                    <a:pt x="22" y="0"/>
                    <a:pt x="22" y="0"/>
                  </a:cubicBezTo>
                  <a:cubicBezTo>
                    <a:pt x="22" y="0"/>
                    <a:pt x="23" y="0"/>
                    <a:pt x="23" y="0"/>
                  </a:cubicBezTo>
                  <a:cubicBezTo>
                    <a:pt x="23" y="0"/>
                    <a:pt x="23" y="0"/>
                    <a:pt x="23" y="0"/>
                  </a:cubicBezTo>
                  <a:cubicBezTo>
                    <a:pt x="23" y="0"/>
                    <a:pt x="23" y="1"/>
                    <a:pt x="23" y="1"/>
                  </a:cubicBezTo>
                  <a:cubicBezTo>
                    <a:pt x="23" y="1"/>
                    <a:pt x="23" y="1"/>
                    <a:pt x="23" y="1"/>
                  </a:cubicBezTo>
                  <a:cubicBezTo>
                    <a:pt x="23" y="1"/>
                    <a:pt x="23" y="2"/>
                    <a:pt x="24" y="2"/>
                  </a:cubicBezTo>
                  <a:cubicBezTo>
                    <a:pt x="24" y="2"/>
                    <a:pt x="25" y="2"/>
                    <a:pt x="25" y="2"/>
                  </a:cubicBezTo>
                  <a:cubicBezTo>
                    <a:pt x="25" y="2"/>
                    <a:pt x="26" y="3"/>
                    <a:pt x="26" y="4"/>
                  </a:cubicBezTo>
                  <a:cubicBezTo>
                    <a:pt x="26" y="4"/>
                    <a:pt x="26" y="4"/>
                    <a:pt x="26" y="4"/>
                  </a:cubicBezTo>
                  <a:cubicBezTo>
                    <a:pt x="27" y="4"/>
                    <a:pt x="28" y="4"/>
                    <a:pt x="29" y="4"/>
                  </a:cubicBezTo>
                  <a:cubicBezTo>
                    <a:pt x="30" y="3"/>
                    <a:pt x="30" y="4"/>
                    <a:pt x="31" y="3"/>
                  </a:cubicBezTo>
                  <a:cubicBezTo>
                    <a:pt x="31" y="3"/>
                    <a:pt x="31" y="3"/>
                    <a:pt x="32" y="4"/>
                  </a:cubicBezTo>
                  <a:cubicBezTo>
                    <a:pt x="32" y="4"/>
                    <a:pt x="32" y="4"/>
                    <a:pt x="32" y="3"/>
                  </a:cubicBezTo>
                  <a:cubicBezTo>
                    <a:pt x="32" y="3"/>
                    <a:pt x="32" y="3"/>
                    <a:pt x="32" y="3"/>
                  </a:cubicBezTo>
                  <a:cubicBezTo>
                    <a:pt x="33" y="2"/>
                    <a:pt x="33" y="2"/>
                    <a:pt x="33" y="2"/>
                  </a:cubicBezTo>
                  <a:cubicBezTo>
                    <a:pt x="32" y="1"/>
                    <a:pt x="32" y="1"/>
                    <a:pt x="32" y="1"/>
                  </a:cubicBezTo>
                  <a:cubicBezTo>
                    <a:pt x="32" y="1"/>
                    <a:pt x="32" y="1"/>
                    <a:pt x="32" y="1"/>
                  </a:cubicBezTo>
                  <a:cubicBezTo>
                    <a:pt x="32" y="1"/>
                    <a:pt x="32" y="0"/>
                    <a:pt x="32" y="0"/>
                  </a:cubicBezTo>
                  <a:cubicBezTo>
                    <a:pt x="32" y="0"/>
                    <a:pt x="33" y="0"/>
                    <a:pt x="33" y="1"/>
                  </a:cubicBezTo>
                  <a:cubicBezTo>
                    <a:pt x="33" y="1"/>
                    <a:pt x="33" y="1"/>
                    <a:pt x="33" y="1"/>
                  </a:cubicBezTo>
                  <a:cubicBezTo>
                    <a:pt x="34" y="1"/>
                    <a:pt x="34" y="1"/>
                    <a:pt x="34" y="1"/>
                  </a:cubicBezTo>
                  <a:cubicBezTo>
                    <a:pt x="34" y="1"/>
                    <a:pt x="35" y="0"/>
                    <a:pt x="35" y="0"/>
                  </a:cubicBezTo>
                  <a:cubicBezTo>
                    <a:pt x="35" y="0"/>
                    <a:pt x="35" y="0"/>
                    <a:pt x="36" y="0"/>
                  </a:cubicBezTo>
                  <a:cubicBezTo>
                    <a:pt x="36" y="0"/>
                    <a:pt x="36" y="0"/>
                    <a:pt x="36" y="1"/>
                  </a:cubicBezTo>
                  <a:cubicBezTo>
                    <a:pt x="36" y="1"/>
                    <a:pt x="36" y="1"/>
                    <a:pt x="36" y="1"/>
                  </a:cubicBezTo>
                  <a:cubicBezTo>
                    <a:pt x="35" y="1"/>
                    <a:pt x="35" y="1"/>
                    <a:pt x="35" y="1"/>
                  </a:cubicBezTo>
                  <a:cubicBezTo>
                    <a:pt x="35" y="1"/>
                    <a:pt x="34" y="1"/>
                    <a:pt x="34" y="1"/>
                  </a:cubicBezTo>
                  <a:cubicBezTo>
                    <a:pt x="35" y="1"/>
                    <a:pt x="35" y="1"/>
                    <a:pt x="35" y="1"/>
                  </a:cubicBezTo>
                  <a:cubicBezTo>
                    <a:pt x="35" y="1"/>
                    <a:pt x="35" y="2"/>
                    <a:pt x="35" y="1"/>
                  </a:cubicBezTo>
                  <a:cubicBezTo>
                    <a:pt x="36" y="1"/>
                    <a:pt x="37" y="1"/>
                    <a:pt x="37" y="1"/>
                  </a:cubicBezTo>
                  <a:cubicBezTo>
                    <a:pt x="37" y="1"/>
                    <a:pt x="38" y="1"/>
                    <a:pt x="38" y="1"/>
                  </a:cubicBezTo>
                  <a:cubicBezTo>
                    <a:pt x="38" y="1"/>
                    <a:pt x="37" y="1"/>
                    <a:pt x="37" y="1"/>
                  </a:cubicBezTo>
                  <a:cubicBezTo>
                    <a:pt x="37" y="2"/>
                    <a:pt x="37" y="2"/>
                    <a:pt x="37" y="2"/>
                  </a:cubicBezTo>
                  <a:cubicBezTo>
                    <a:pt x="37" y="2"/>
                    <a:pt x="37" y="2"/>
                    <a:pt x="37" y="3"/>
                  </a:cubicBezTo>
                  <a:cubicBezTo>
                    <a:pt x="37" y="3"/>
                    <a:pt x="36" y="3"/>
                    <a:pt x="36" y="4"/>
                  </a:cubicBezTo>
                  <a:cubicBezTo>
                    <a:pt x="36" y="4"/>
                    <a:pt x="36" y="4"/>
                    <a:pt x="36" y="4"/>
                  </a:cubicBezTo>
                  <a:cubicBezTo>
                    <a:pt x="37" y="4"/>
                    <a:pt x="37" y="4"/>
                    <a:pt x="37" y="4"/>
                  </a:cubicBezTo>
                  <a:cubicBezTo>
                    <a:pt x="37" y="3"/>
                    <a:pt x="37" y="3"/>
                    <a:pt x="38" y="3"/>
                  </a:cubicBezTo>
                  <a:cubicBezTo>
                    <a:pt x="38" y="3"/>
                    <a:pt x="38" y="3"/>
                    <a:pt x="38" y="3"/>
                  </a:cubicBezTo>
                  <a:cubicBezTo>
                    <a:pt x="39" y="3"/>
                    <a:pt x="39" y="3"/>
                    <a:pt x="39" y="2"/>
                  </a:cubicBezTo>
                  <a:cubicBezTo>
                    <a:pt x="39" y="2"/>
                    <a:pt x="39" y="2"/>
                    <a:pt x="40" y="2"/>
                  </a:cubicBezTo>
                  <a:cubicBezTo>
                    <a:pt x="40" y="2"/>
                    <a:pt x="40" y="2"/>
                    <a:pt x="40" y="3"/>
                  </a:cubicBezTo>
                  <a:cubicBezTo>
                    <a:pt x="40" y="3"/>
                    <a:pt x="41" y="3"/>
                    <a:pt x="41" y="2"/>
                  </a:cubicBezTo>
                  <a:cubicBezTo>
                    <a:pt x="42" y="2"/>
                    <a:pt x="42" y="2"/>
                    <a:pt x="42" y="1"/>
                  </a:cubicBezTo>
                  <a:cubicBezTo>
                    <a:pt x="42" y="1"/>
                    <a:pt x="42" y="1"/>
                    <a:pt x="42" y="0"/>
                  </a:cubicBezTo>
                  <a:cubicBezTo>
                    <a:pt x="42" y="0"/>
                    <a:pt x="42" y="0"/>
                    <a:pt x="42" y="0"/>
                  </a:cubicBezTo>
                  <a:cubicBezTo>
                    <a:pt x="42" y="1"/>
                    <a:pt x="42" y="1"/>
                    <a:pt x="42" y="1"/>
                  </a:cubicBezTo>
                  <a:cubicBezTo>
                    <a:pt x="43" y="1"/>
                    <a:pt x="43" y="1"/>
                    <a:pt x="43" y="1"/>
                  </a:cubicBezTo>
                  <a:cubicBezTo>
                    <a:pt x="43" y="2"/>
                    <a:pt x="43" y="2"/>
                    <a:pt x="43" y="2"/>
                  </a:cubicBezTo>
                  <a:cubicBezTo>
                    <a:pt x="43" y="2"/>
                    <a:pt x="43" y="3"/>
                    <a:pt x="43" y="3"/>
                  </a:cubicBezTo>
                  <a:cubicBezTo>
                    <a:pt x="43" y="3"/>
                    <a:pt x="43" y="4"/>
                    <a:pt x="43" y="4"/>
                  </a:cubicBezTo>
                  <a:cubicBezTo>
                    <a:pt x="44" y="4"/>
                    <a:pt x="44" y="4"/>
                    <a:pt x="45" y="3"/>
                  </a:cubicBezTo>
                  <a:cubicBezTo>
                    <a:pt x="45" y="3"/>
                    <a:pt x="45" y="3"/>
                    <a:pt x="45" y="3"/>
                  </a:cubicBezTo>
                  <a:cubicBezTo>
                    <a:pt x="45" y="3"/>
                    <a:pt x="45" y="2"/>
                    <a:pt x="45" y="2"/>
                  </a:cubicBezTo>
                  <a:cubicBezTo>
                    <a:pt x="45" y="1"/>
                    <a:pt x="46" y="1"/>
                    <a:pt x="46" y="0"/>
                  </a:cubicBezTo>
                  <a:cubicBezTo>
                    <a:pt x="46" y="0"/>
                    <a:pt x="47" y="0"/>
                    <a:pt x="47" y="0"/>
                  </a:cubicBezTo>
                  <a:cubicBezTo>
                    <a:pt x="47" y="0"/>
                    <a:pt x="47" y="0"/>
                    <a:pt x="47" y="0"/>
                  </a:cubicBezTo>
                  <a:cubicBezTo>
                    <a:pt x="47" y="1"/>
                    <a:pt x="47" y="1"/>
                    <a:pt x="47" y="1"/>
                  </a:cubicBezTo>
                  <a:cubicBezTo>
                    <a:pt x="47" y="1"/>
                    <a:pt x="47" y="1"/>
                    <a:pt x="47" y="1"/>
                  </a:cubicBezTo>
                  <a:cubicBezTo>
                    <a:pt x="47" y="1"/>
                    <a:pt x="47" y="2"/>
                    <a:pt x="47" y="2"/>
                  </a:cubicBezTo>
                  <a:cubicBezTo>
                    <a:pt x="47" y="2"/>
                    <a:pt x="47" y="2"/>
                    <a:pt x="47" y="2"/>
                  </a:cubicBezTo>
                  <a:cubicBezTo>
                    <a:pt x="47" y="2"/>
                    <a:pt x="48" y="2"/>
                    <a:pt x="48" y="2"/>
                  </a:cubicBezTo>
                  <a:cubicBezTo>
                    <a:pt x="48" y="2"/>
                    <a:pt x="48" y="2"/>
                    <a:pt x="48" y="1"/>
                  </a:cubicBezTo>
                  <a:cubicBezTo>
                    <a:pt x="48" y="1"/>
                    <a:pt x="49" y="1"/>
                    <a:pt x="49" y="1"/>
                  </a:cubicBezTo>
                  <a:cubicBezTo>
                    <a:pt x="49" y="1"/>
                    <a:pt x="49" y="1"/>
                    <a:pt x="49" y="1"/>
                  </a:cubicBezTo>
                  <a:cubicBezTo>
                    <a:pt x="49" y="1"/>
                    <a:pt x="49" y="2"/>
                    <a:pt x="49" y="2"/>
                  </a:cubicBezTo>
                  <a:cubicBezTo>
                    <a:pt x="49" y="3"/>
                    <a:pt x="49" y="3"/>
                    <a:pt x="48" y="3"/>
                  </a:cubicBezTo>
                  <a:cubicBezTo>
                    <a:pt x="48" y="3"/>
                    <a:pt x="48" y="3"/>
                    <a:pt x="48" y="3"/>
                  </a:cubicBezTo>
                  <a:cubicBezTo>
                    <a:pt x="47" y="3"/>
                    <a:pt x="47" y="3"/>
                    <a:pt x="47" y="3"/>
                  </a:cubicBezTo>
                  <a:cubicBezTo>
                    <a:pt x="47" y="4"/>
                    <a:pt x="47" y="4"/>
                    <a:pt x="47" y="4"/>
                  </a:cubicBezTo>
                  <a:cubicBezTo>
                    <a:pt x="47" y="4"/>
                    <a:pt x="47" y="4"/>
                    <a:pt x="47" y="4"/>
                  </a:cubicBezTo>
                  <a:cubicBezTo>
                    <a:pt x="47" y="4"/>
                    <a:pt x="48" y="4"/>
                    <a:pt x="48" y="3"/>
                  </a:cubicBezTo>
                  <a:cubicBezTo>
                    <a:pt x="48" y="4"/>
                    <a:pt x="48" y="4"/>
                    <a:pt x="48" y="4"/>
                  </a:cubicBezTo>
                  <a:cubicBezTo>
                    <a:pt x="49" y="4"/>
                    <a:pt x="49" y="4"/>
                    <a:pt x="49" y="4"/>
                  </a:cubicBezTo>
                  <a:cubicBezTo>
                    <a:pt x="49" y="4"/>
                    <a:pt x="49" y="4"/>
                    <a:pt x="49" y="4"/>
                  </a:cubicBezTo>
                  <a:cubicBezTo>
                    <a:pt x="50" y="3"/>
                    <a:pt x="50" y="3"/>
                    <a:pt x="50" y="2"/>
                  </a:cubicBezTo>
                  <a:cubicBezTo>
                    <a:pt x="50" y="1"/>
                    <a:pt x="50" y="1"/>
                    <a:pt x="50" y="0"/>
                  </a:cubicBezTo>
                  <a:cubicBezTo>
                    <a:pt x="51" y="0"/>
                    <a:pt x="51" y="0"/>
                    <a:pt x="52" y="0"/>
                  </a:cubicBezTo>
                  <a:cubicBezTo>
                    <a:pt x="52" y="0"/>
                    <a:pt x="53" y="0"/>
                    <a:pt x="53" y="0"/>
                  </a:cubicBezTo>
                  <a:cubicBezTo>
                    <a:pt x="53" y="0"/>
                    <a:pt x="54" y="0"/>
                    <a:pt x="55" y="0"/>
                  </a:cubicBezTo>
                  <a:cubicBezTo>
                    <a:pt x="55" y="0"/>
                    <a:pt x="55" y="0"/>
                    <a:pt x="56" y="0"/>
                  </a:cubicBezTo>
                  <a:cubicBezTo>
                    <a:pt x="56" y="0"/>
                    <a:pt x="56" y="0"/>
                    <a:pt x="56" y="0"/>
                  </a:cubicBezTo>
                  <a:cubicBezTo>
                    <a:pt x="57" y="1"/>
                    <a:pt x="56" y="1"/>
                    <a:pt x="56" y="1"/>
                  </a:cubicBezTo>
                  <a:cubicBezTo>
                    <a:pt x="56" y="1"/>
                    <a:pt x="56" y="1"/>
                    <a:pt x="56" y="1"/>
                  </a:cubicBezTo>
                  <a:cubicBezTo>
                    <a:pt x="56" y="1"/>
                    <a:pt x="56" y="1"/>
                    <a:pt x="56" y="1"/>
                  </a:cubicBezTo>
                  <a:cubicBezTo>
                    <a:pt x="56" y="1"/>
                    <a:pt x="57" y="1"/>
                    <a:pt x="57" y="1"/>
                  </a:cubicBezTo>
                  <a:cubicBezTo>
                    <a:pt x="57" y="1"/>
                    <a:pt x="57" y="1"/>
                    <a:pt x="57" y="1"/>
                  </a:cubicBezTo>
                  <a:cubicBezTo>
                    <a:pt x="57" y="1"/>
                    <a:pt x="57" y="2"/>
                    <a:pt x="57" y="2"/>
                  </a:cubicBezTo>
                  <a:cubicBezTo>
                    <a:pt x="57" y="2"/>
                    <a:pt x="58" y="2"/>
                    <a:pt x="58" y="2"/>
                  </a:cubicBezTo>
                  <a:cubicBezTo>
                    <a:pt x="58" y="3"/>
                    <a:pt x="58" y="3"/>
                    <a:pt x="58" y="3"/>
                  </a:cubicBezTo>
                  <a:cubicBezTo>
                    <a:pt x="57" y="3"/>
                    <a:pt x="57" y="3"/>
                    <a:pt x="57" y="3"/>
                  </a:cubicBezTo>
                  <a:cubicBezTo>
                    <a:pt x="57" y="3"/>
                    <a:pt x="56" y="3"/>
                    <a:pt x="56" y="3"/>
                  </a:cubicBezTo>
                  <a:cubicBezTo>
                    <a:pt x="56" y="4"/>
                    <a:pt x="56" y="4"/>
                    <a:pt x="55" y="4"/>
                  </a:cubicBezTo>
                  <a:cubicBezTo>
                    <a:pt x="55" y="4"/>
                    <a:pt x="55" y="4"/>
                    <a:pt x="54" y="4"/>
                  </a:cubicBezTo>
                  <a:cubicBezTo>
                    <a:pt x="54" y="4"/>
                    <a:pt x="54" y="4"/>
                    <a:pt x="54" y="4"/>
                  </a:cubicBezTo>
                  <a:cubicBezTo>
                    <a:pt x="54" y="5"/>
                    <a:pt x="54" y="5"/>
                    <a:pt x="54" y="5"/>
                  </a:cubicBezTo>
                  <a:cubicBezTo>
                    <a:pt x="54" y="5"/>
                    <a:pt x="55" y="5"/>
                    <a:pt x="55" y="5"/>
                  </a:cubicBezTo>
                  <a:cubicBezTo>
                    <a:pt x="55" y="5"/>
                    <a:pt x="56" y="5"/>
                    <a:pt x="56" y="5"/>
                  </a:cubicBezTo>
                  <a:cubicBezTo>
                    <a:pt x="57" y="5"/>
                    <a:pt x="57" y="4"/>
                    <a:pt x="57" y="4"/>
                  </a:cubicBezTo>
                  <a:cubicBezTo>
                    <a:pt x="57" y="4"/>
                    <a:pt x="57" y="4"/>
                    <a:pt x="58" y="4"/>
                  </a:cubicBezTo>
                  <a:cubicBezTo>
                    <a:pt x="58" y="4"/>
                    <a:pt x="58" y="5"/>
                    <a:pt x="58" y="5"/>
                  </a:cubicBezTo>
                  <a:cubicBezTo>
                    <a:pt x="58" y="5"/>
                    <a:pt x="58" y="5"/>
                    <a:pt x="58" y="5"/>
                  </a:cubicBezTo>
                  <a:cubicBezTo>
                    <a:pt x="58" y="5"/>
                    <a:pt x="58" y="5"/>
                    <a:pt x="58" y="5"/>
                  </a:cubicBezTo>
                  <a:cubicBezTo>
                    <a:pt x="59" y="5"/>
                    <a:pt x="59" y="5"/>
                    <a:pt x="59" y="6"/>
                  </a:cubicBezTo>
                  <a:cubicBezTo>
                    <a:pt x="59" y="6"/>
                    <a:pt x="60" y="6"/>
                    <a:pt x="60" y="6"/>
                  </a:cubicBezTo>
                  <a:cubicBezTo>
                    <a:pt x="60" y="5"/>
                    <a:pt x="60" y="5"/>
                    <a:pt x="60" y="5"/>
                  </a:cubicBezTo>
                  <a:cubicBezTo>
                    <a:pt x="60" y="5"/>
                    <a:pt x="59" y="5"/>
                    <a:pt x="59" y="5"/>
                  </a:cubicBezTo>
                  <a:cubicBezTo>
                    <a:pt x="59" y="5"/>
                    <a:pt x="59" y="5"/>
                    <a:pt x="59" y="5"/>
                  </a:cubicBezTo>
                  <a:cubicBezTo>
                    <a:pt x="58" y="5"/>
                    <a:pt x="58" y="4"/>
                    <a:pt x="58" y="4"/>
                  </a:cubicBezTo>
                  <a:cubicBezTo>
                    <a:pt x="58" y="4"/>
                    <a:pt x="58" y="4"/>
                    <a:pt x="58" y="4"/>
                  </a:cubicBezTo>
                  <a:cubicBezTo>
                    <a:pt x="59" y="3"/>
                    <a:pt x="59" y="3"/>
                    <a:pt x="58" y="2"/>
                  </a:cubicBezTo>
                  <a:cubicBezTo>
                    <a:pt x="58" y="2"/>
                    <a:pt x="59" y="2"/>
                    <a:pt x="59" y="2"/>
                  </a:cubicBezTo>
                  <a:cubicBezTo>
                    <a:pt x="59" y="3"/>
                    <a:pt x="59" y="3"/>
                    <a:pt x="60" y="2"/>
                  </a:cubicBezTo>
                  <a:cubicBezTo>
                    <a:pt x="60" y="2"/>
                    <a:pt x="60" y="2"/>
                    <a:pt x="60" y="2"/>
                  </a:cubicBezTo>
                  <a:cubicBezTo>
                    <a:pt x="60" y="2"/>
                    <a:pt x="61" y="2"/>
                    <a:pt x="61" y="3"/>
                  </a:cubicBezTo>
                  <a:cubicBezTo>
                    <a:pt x="61" y="3"/>
                    <a:pt x="60" y="3"/>
                    <a:pt x="60" y="3"/>
                  </a:cubicBezTo>
                  <a:cubicBezTo>
                    <a:pt x="60" y="4"/>
                    <a:pt x="60" y="4"/>
                    <a:pt x="60" y="4"/>
                  </a:cubicBezTo>
                  <a:cubicBezTo>
                    <a:pt x="60" y="4"/>
                    <a:pt x="61" y="4"/>
                    <a:pt x="61" y="3"/>
                  </a:cubicBezTo>
                  <a:cubicBezTo>
                    <a:pt x="61" y="3"/>
                    <a:pt x="61" y="3"/>
                    <a:pt x="61" y="3"/>
                  </a:cubicBezTo>
                  <a:cubicBezTo>
                    <a:pt x="61" y="3"/>
                    <a:pt x="61" y="3"/>
                    <a:pt x="61" y="3"/>
                  </a:cubicBezTo>
                  <a:cubicBezTo>
                    <a:pt x="62" y="3"/>
                    <a:pt x="62" y="3"/>
                    <a:pt x="62" y="3"/>
                  </a:cubicBezTo>
                  <a:cubicBezTo>
                    <a:pt x="62" y="2"/>
                    <a:pt x="62" y="2"/>
                    <a:pt x="62" y="2"/>
                  </a:cubicBezTo>
                  <a:cubicBezTo>
                    <a:pt x="62" y="2"/>
                    <a:pt x="62" y="2"/>
                    <a:pt x="62" y="2"/>
                  </a:cubicBezTo>
                  <a:cubicBezTo>
                    <a:pt x="62" y="2"/>
                    <a:pt x="63" y="2"/>
                    <a:pt x="63" y="1"/>
                  </a:cubicBezTo>
                  <a:cubicBezTo>
                    <a:pt x="64" y="1"/>
                    <a:pt x="64" y="1"/>
                    <a:pt x="64" y="1"/>
                  </a:cubicBezTo>
                  <a:cubicBezTo>
                    <a:pt x="65" y="1"/>
                    <a:pt x="65" y="1"/>
                    <a:pt x="65" y="1"/>
                  </a:cubicBezTo>
                  <a:cubicBezTo>
                    <a:pt x="65" y="1"/>
                    <a:pt x="65" y="1"/>
                    <a:pt x="65" y="1"/>
                  </a:cubicBezTo>
                  <a:cubicBezTo>
                    <a:pt x="65" y="0"/>
                    <a:pt x="66" y="0"/>
                    <a:pt x="66" y="1"/>
                  </a:cubicBezTo>
                  <a:cubicBezTo>
                    <a:pt x="66" y="1"/>
                    <a:pt x="66" y="1"/>
                    <a:pt x="67" y="1"/>
                  </a:cubicBezTo>
                  <a:cubicBezTo>
                    <a:pt x="67" y="1"/>
                    <a:pt x="68" y="0"/>
                    <a:pt x="68" y="1"/>
                  </a:cubicBezTo>
                  <a:cubicBezTo>
                    <a:pt x="69" y="1"/>
                    <a:pt x="69" y="1"/>
                    <a:pt x="69" y="1"/>
                  </a:cubicBezTo>
                  <a:cubicBezTo>
                    <a:pt x="69" y="0"/>
                    <a:pt x="69" y="1"/>
                    <a:pt x="69" y="1"/>
                  </a:cubicBezTo>
                  <a:cubicBezTo>
                    <a:pt x="70" y="1"/>
                    <a:pt x="70" y="1"/>
                    <a:pt x="70" y="2"/>
                  </a:cubicBezTo>
                  <a:cubicBezTo>
                    <a:pt x="70" y="2"/>
                    <a:pt x="70" y="2"/>
                    <a:pt x="70" y="2"/>
                  </a:cubicBezTo>
                  <a:cubicBezTo>
                    <a:pt x="70" y="2"/>
                    <a:pt x="71" y="2"/>
                    <a:pt x="71" y="2"/>
                  </a:cubicBezTo>
                  <a:cubicBezTo>
                    <a:pt x="71" y="2"/>
                    <a:pt x="71" y="2"/>
                    <a:pt x="71" y="3"/>
                  </a:cubicBezTo>
                  <a:cubicBezTo>
                    <a:pt x="72" y="3"/>
                    <a:pt x="72" y="2"/>
                    <a:pt x="73" y="2"/>
                  </a:cubicBezTo>
                  <a:cubicBezTo>
                    <a:pt x="72" y="2"/>
                    <a:pt x="72" y="2"/>
                    <a:pt x="72" y="2"/>
                  </a:cubicBezTo>
                  <a:cubicBezTo>
                    <a:pt x="72" y="1"/>
                    <a:pt x="72" y="1"/>
                    <a:pt x="72" y="1"/>
                  </a:cubicBezTo>
                  <a:cubicBezTo>
                    <a:pt x="72" y="1"/>
                    <a:pt x="72" y="1"/>
                    <a:pt x="73" y="1"/>
                  </a:cubicBezTo>
                  <a:cubicBezTo>
                    <a:pt x="73" y="1"/>
                    <a:pt x="73" y="1"/>
                    <a:pt x="73" y="1"/>
                  </a:cubicBezTo>
                  <a:cubicBezTo>
                    <a:pt x="73" y="1"/>
                    <a:pt x="73" y="1"/>
                    <a:pt x="74" y="1"/>
                  </a:cubicBezTo>
                  <a:cubicBezTo>
                    <a:pt x="74" y="1"/>
                    <a:pt x="74" y="1"/>
                    <a:pt x="73" y="0"/>
                  </a:cubicBezTo>
                  <a:cubicBezTo>
                    <a:pt x="73" y="0"/>
                    <a:pt x="73" y="0"/>
                    <a:pt x="73" y="0"/>
                  </a:cubicBezTo>
                  <a:cubicBezTo>
                    <a:pt x="74" y="0"/>
                    <a:pt x="74" y="0"/>
                    <a:pt x="75" y="1"/>
                  </a:cubicBezTo>
                  <a:cubicBezTo>
                    <a:pt x="75" y="1"/>
                    <a:pt x="75" y="1"/>
                    <a:pt x="75" y="1"/>
                  </a:cubicBezTo>
                  <a:cubicBezTo>
                    <a:pt x="76" y="1"/>
                    <a:pt x="76" y="2"/>
                    <a:pt x="76" y="2"/>
                  </a:cubicBezTo>
                  <a:cubicBezTo>
                    <a:pt x="75" y="2"/>
                    <a:pt x="75" y="3"/>
                    <a:pt x="75" y="3"/>
                  </a:cubicBezTo>
                  <a:cubicBezTo>
                    <a:pt x="74" y="3"/>
                    <a:pt x="75" y="3"/>
                    <a:pt x="75" y="3"/>
                  </a:cubicBezTo>
                  <a:cubicBezTo>
                    <a:pt x="75" y="3"/>
                    <a:pt x="75" y="4"/>
                    <a:pt x="75" y="4"/>
                  </a:cubicBezTo>
                  <a:cubicBezTo>
                    <a:pt x="76" y="4"/>
                    <a:pt x="77" y="4"/>
                    <a:pt x="77" y="5"/>
                  </a:cubicBezTo>
                  <a:cubicBezTo>
                    <a:pt x="77" y="5"/>
                    <a:pt x="77" y="5"/>
                    <a:pt x="77" y="5"/>
                  </a:cubicBezTo>
                  <a:cubicBezTo>
                    <a:pt x="78" y="5"/>
                    <a:pt x="78" y="5"/>
                    <a:pt x="78" y="5"/>
                  </a:cubicBezTo>
                  <a:cubicBezTo>
                    <a:pt x="79" y="5"/>
                    <a:pt x="80" y="4"/>
                    <a:pt x="80" y="3"/>
                  </a:cubicBezTo>
                  <a:cubicBezTo>
                    <a:pt x="80" y="3"/>
                    <a:pt x="80" y="3"/>
                    <a:pt x="80" y="3"/>
                  </a:cubicBezTo>
                  <a:cubicBezTo>
                    <a:pt x="80" y="3"/>
                    <a:pt x="80" y="3"/>
                    <a:pt x="81" y="2"/>
                  </a:cubicBezTo>
                  <a:cubicBezTo>
                    <a:pt x="81" y="2"/>
                    <a:pt x="81" y="2"/>
                    <a:pt x="81" y="2"/>
                  </a:cubicBezTo>
                  <a:cubicBezTo>
                    <a:pt x="80" y="3"/>
                    <a:pt x="80" y="3"/>
                    <a:pt x="81" y="2"/>
                  </a:cubicBezTo>
                  <a:cubicBezTo>
                    <a:pt x="80" y="3"/>
                    <a:pt x="80" y="3"/>
                    <a:pt x="80" y="3"/>
                  </a:cubicBezTo>
                  <a:cubicBezTo>
                    <a:pt x="79" y="3"/>
                    <a:pt x="79" y="2"/>
                    <a:pt x="80" y="2"/>
                  </a:cubicBezTo>
                  <a:cubicBezTo>
                    <a:pt x="80" y="2"/>
                    <a:pt x="80" y="1"/>
                    <a:pt x="80" y="1"/>
                  </a:cubicBezTo>
                  <a:cubicBezTo>
                    <a:pt x="79" y="1"/>
                    <a:pt x="78" y="1"/>
                    <a:pt x="77" y="1"/>
                  </a:cubicBezTo>
                  <a:cubicBezTo>
                    <a:pt x="77" y="1"/>
                    <a:pt x="77" y="1"/>
                    <a:pt x="77" y="1"/>
                  </a:cubicBezTo>
                  <a:cubicBezTo>
                    <a:pt x="77" y="1"/>
                    <a:pt x="77" y="0"/>
                    <a:pt x="77" y="0"/>
                  </a:cubicBezTo>
                  <a:cubicBezTo>
                    <a:pt x="77" y="0"/>
                    <a:pt x="77" y="0"/>
                    <a:pt x="77" y="0"/>
                  </a:cubicBezTo>
                  <a:cubicBezTo>
                    <a:pt x="78" y="1"/>
                    <a:pt x="78" y="1"/>
                    <a:pt x="78" y="0"/>
                  </a:cubicBezTo>
                  <a:cubicBezTo>
                    <a:pt x="78" y="0"/>
                    <a:pt x="79" y="0"/>
                    <a:pt x="79" y="0"/>
                  </a:cubicBezTo>
                  <a:cubicBezTo>
                    <a:pt x="79" y="0"/>
                    <a:pt x="80" y="0"/>
                    <a:pt x="80" y="0"/>
                  </a:cubicBezTo>
                  <a:cubicBezTo>
                    <a:pt x="80" y="0"/>
                    <a:pt x="81" y="0"/>
                    <a:pt x="81" y="0"/>
                  </a:cubicBezTo>
                  <a:cubicBezTo>
                    <a:pt x="81" y="0"/>
                    <a:pt x="81" y="0"/>
                    <a:pt x="81" y="0"/>
                  </a:cubicBezTo>
                  <a:cubicBezTo>
                    <a:pt x="82" y="0"/>
                    <a:pt x="83" y="0"/>
                    <a:pt x="83" y="0"/>
                  </a:cubicBezTo>
                  <a:cubicBezTo>
                    <a:pt x="84" y="1"/>
                    <a:pt x="84" y="1"/>
                    <a:pt x="85" y="1"/>
                  </a:cubicBezTo>
                  <a:cubicBezTo>
                    <a:pt x="85" y="0"/>
                    <a:pt x="85" y="1"/>
                    <a:pt x="86" y="1"/>
                  </a:cubicBezTo>
                  <a:cubicBezTo>
                    <a:pt x="86" y="1"/>
                    <a:pt x="86" y="1"/>
                    <a:pt x="86" y="1"/>
                  </a:cubicBezTo>
                  <a:cubicBezTo>
                    <a:pt x="85" y="1"/>
                    <a:pt x="85" y="1"/>
                    <a:pt x="85" y="1"/>
                  </a:cubicBezTo>
                  <a:cubicBezTo>
                    <a:pt x="85" y="1"/>
                    <a:pt x="85" y="1"/>
                    <a:pt x="85" y="1"/>
                  </a:cubicBezTo>
                  <a:cubicBezTo>
                    <a:pt x="85" y="1"/>
                    <a:pt x="85" y="1"/>
                    <a:pt x="85" y="1"/>
                  </a:cubicBezTo>
                  <a:cubicBezTo>
                    <a:pt x="85" y="1"/>
                    <a:pt x="85" y="2"/>
                    <a:pt x="85" y="2"/>
                  </a:cubicBezTo>
                  <a:cubicBezTo>
                    <a:pt x="86" y="2"/>
                    <a:pt x="86" y="2"/>
                    <a:pt x="86" y="2"/>
                  </a:cubicBezTo>
                  <a:cubicBezTo>
                    <a:pt x="87" y="2"/>
                    <a:pt x="87" y="2"/>
                    <a:pt x="87" y="2"/>
                  </a:cubicBezTo>
                  <a:cubicBezTo>
                    <a:pt x="87" y="3"/>
                    <a:pt x="87" y="3"/>
                    <a:pt x="87" y="3"/>
                  </a:cubicBezTo>
                  <a:cubicBezTo>
                    <a:pt x="87" y="3"/>
                    <a:pt x="87" y="3"/>
                    <a:pt x="86" y="3"/>
                  </a:cubicBezTo>
                  <a:cubicBezTo>
                    <a:pt x="86" y="3"/>
                    <a:pt x="86" y="3"/>
                    <a:pt x="85" y="3"/>
                  </a:cubicBezTo>
                  <a:cubicBezTo>
                    <a:pt x="85" y="3"/>
                    <a:pt x="84" y="3"/>
                    <a:pt x="84" y="3"/>
                  </a:cubicBezTo>
                  <a:cubicBezTo>
                    <a:pt x="84" y="3"/>
                    <a:pt x="84" y="3"/>
                    <a:pt x="84" y="3"/>
                  </a:cubicBezTo>
                  <a:cubicBezTo>
                    <a:pt x="84" y="3"/>
                    <a:pt x="84" y="3"/>
                    <a:pt x="84" y="3"/>
                  </a:cubicBezTo>
                  <a:cubicBezTo>
                    <a:pt x="84" y="4"/>
                    <a:pt x="85" y="3"/>
                    <a:pt x="85" y="4"/>
                  </a:cubicBezTo>
                  <a:cubicBezTo>
                    <a:pt x="85" y="4"/>
                    <a:pt x="86" y="4"/>
                    <a:pt x="86" y="4"/>
                  </a:cubicBezTo>
                  <a:cubicBezTo>
                    <a:pt x="86" y="4"/>
                    <a:pt x="87" y="4"/>
                    <a:pt x="87" y="5"/>
                  </a:cubicBezTo>
                  <a:cubicBezTo>
                    <a:pt x="87" y="5"/>
                    <a:pt x="87" y="5"/>
                    <a:pt x="87" y="5"/>
                  </a:cubicBezTo>
                  <a:cubicBezTo>
                    <a:pt x="88" y="5"/>
                    <a:pt x="88" y="5"/>
                    <a:pt x="88" y="5"/>
                  </a:cubicBezTo>
                  <a:cubicBezTo>
                    <a:pt x="89" y="5"/>
                    <a:pt x="89" y="4"/>
                    <a:pt x="90" y="4"/>
                  </a:cubicBezTo>
                  <a:cubicBezTo>
                    <a:pt x="90" y="4"/>
                    <a:pt x="90" y="3"/>
                    <a:pt x="90" y="3"/>
                  </a:cubicBezTo>
                  <a:cubicBezTo>
                    <a:pt x="90" y="3"/>
                    <a:pt x="89" y="3"/>
                    <a:pt x="89" y="3"/>
                  </a:cubicBezTo>
                  <a:cubicBezTo>
                    <a:pt x="89" y="3"/>
                    <a:pt x="89" y="3"/>
                    <a:pt x="89" y="3"/>
                  </a:cubicBezTo>
                  <a:cubicBezTo>
                    <a:pt x="89" y="3"/>
                    <a:pt x="89" y="2"/>
                    <a:pt x="89" y="2"/>
                  </a:cubicBezTo>
                  <a:cubicBezTo>
                    <a:pt x="89" y="2"/>
                    <a:pt x="90" y="2"/>
                    <a:pt x="90" y="1"/>
                  </a:cubicBezTo>
                  <a:cubicBezTo>
                    <a:pt x="90" y="1"/>
                    <a:pt x="90" y="1"/>
                    <a:pt x="91" y="1"/>
                  </a:cubicBezTo>
                  <a:cubicBezTo>
                    <a:pt x="91" y="1"/>
                    <a:pt x="91" y="1"/>
                    <a:pt x="92" y="1"/>
                  </a:cubicBezTo>
                  <a:cubicBezTo>
                    <a:pt x="92" y="1"/>
                    <a:pt x="92" y="1"/>
                    <a:pt x="93" y="1"/>
                  </a:cubicBezTo>
                  <a:cubicBezTo>
                    <a:pt x="93" y="1"/>
                    <a:pt x="93" y="1"/>
                    <a:pt x="93" y="1"/>
                  </a:cubicBezTo>
                  <a:cubicBezTo>
                    <a:pt x="94" y="1"/>
                    <a:pt x="94" y="1"/>
                    <a:pt x="94" y="1"/>
                  </a:cubicBezTo>
                  <a:cubicBezTo>
                    <a:pt x="94" y="1"/>
                    <a:pt x="95" y="1"/>
                    <a:pt x="95" y="1"/>
                  </a:cubicBezTo>
                  <a:cubicBezTo>
                    <a:pt x="95" y="0"/>
                    <a:pt x="95" y="0"/>
                    <a:pt x="96" y="0"/>
                  </a:cubicBezTo>
                  <a:cubicBezTo>
                    <a:pt x="96" y="0"/>
                    <a:pt x="96" y="0"/>
                    <a:pt x="97" y="0"/>
                  </a:cubicBezTo>
                  <a:cubicBezTo>
                    <a:pt x="97" y="0"/>
                    <a:pt x="97" y="0"/>
                    <a:pt x="97" y="0"/>
                  </a:cubicBezTo>
                  <a:cubicBezTo>
                    <a:pt x="98" y="0"/>
                    <a:pt x="98" y="0"/>
                    <a:pt x="98" y="1"/>
                  </a:cubicBezTo>
                  <a:cubicBezTo>
                    <a:pt x="98" y="1"/>
                    <a:pt x="98" y="1"/>
                    <a:pt x="99" y="1"/>
                  </a:cubicBezTo>
                  <a:cubicBezTo>
                    <a:pt x="99" y="2"/>
                    <a:pt x="99" y="2"/>
                    <a:pt x="99" y="2"/>
                  </a:cubicBezTo>
                  <a:cubicBezTo>
                    <a:pt x="99" y="2"/>
                    <a:pt x="99" y="2"/>
                    <a:pt x="100" y="2"/>
                  </a:cubicBezTo>
                  <a:cubicBezTo>
                    <a:pt x="100" y="2"/>
                    <a:pt x="99" y="1"/>
                    <a:pt x="99" y="1"/>
                  </a:cubicBezTo>
                  <a:cubicBezTo>
                    <a:pt x="99" y="1"/>
                    <a:pt x="99" y="1"/>
                    <a:pt x="98" y="1"/>
                  </a:cubicBezTo>
                  <a:cubicBezTo>
                    <a:pt x="99" y="1"/>
                    <a:pt x="99" y="1"/>
                    <a:pt x="99" y="1"/>
                  </a:cubicBezTo>
                  <a:cubicBezTo>
                    <a:pt x="99" y="1"/>
                    <a:pt x="99" y="1"/>
                    <a:pt x="99" y="1"/>
                  </a:cubicBezTo>
                  <a:cubicBezTo>
                    <a:pt x="99" y="0"/>
                    <a:pt x="99" y="0"/>
                    <a:pt x="99" y="0"/>
                  </a:cubicBezTo>
                  <a:cubicBezTo>
                    <a:pt x="100" y="0"/>
                    <a:pt x="100" y="0"/>
                    <a:pt x="100" y="0"/>
                  </a:cubicBezTo>
                  <a:cubicBezTo>
                    <a:pt x="101" y="0"/>
                    <a:pt x="101" y="0"/>
                    <a:pt x="101" y="0"/>
                  </a:cubicBezTo>
                  <a:cubicBezTo>
                    <a:pt x="101" y="0"/>
                    <a:pt x="102" y="0"/>
                    <a:pt x="102" y="0"/>
                  </a:cubicBezTo>
                  <a:cubicBezTo>
                    <a:pt x="102" y="1"/>
                    <a:pt x="102" y="1"/>
                    <a:pt x="102" y="1"/>
                  </a:cubicBezTo>
                  <a:cubicBezTo>
                    <a:pt x="102" y="2"/>
                    <a:pt x="102" y="2"/>
                    <a:pt x="102" y="2"/>
                  </a:cubicBezTo>
                  <a:cubicBezTo>
                    <a:pt x="102" y="3"/>
                    <a:pt x="102" y="3"/>
                    <a:pt x="101" y="3"/>
                  </a:cubicBezTo>
                  <a:cubicBezTo>
                    <a:pt x="101" y="3"/>
                    <a:pt x="101" y="2"/>
                    <a:pt x="101" y="2"/>
                  </a:cubicBezTo>
                  <a:cubicBezTo>
                    <a:pt x="101" y="2"/>
                    <a:pt x="101" y="3"/>
                    <a:pt x="100" y="3"/>
                  </a:cubicBezTo>
                  <a:cubicBezTo>
                    <a:pt x="100" y="3"/>
                    <a:pt x="100" y="3"/>
                    <a:pt x="100" y="3"/>
                  </a:cubicBezTo>
                  <a:cubicBezTo>
                    <a:pt x="101" y="3"/>
                    <a:pt x="101" y="3"/>
                    <a:pt x="101" y="3"/>
                  </a:cubicBezTo>
                  <a:cubicBezTo>
                    <a:pt x="101" y="4"/>
                    <a:pt x="101" y="4"/>
                    <a:pt x="101" y="4"/>
                  </a:cubicBezTo>
                  <a:cubicBezTo>
                    <a:pt x="101" y="4"/>
                    <a:pt x="101" y="4"/>
                    <a:pt x="101" y="4"/>
                  </a:cubicBezTo>
                  <a:cubicBezTo>
                    <a:pt x="101" y="4"/>
                    <a:pt x="101" y="4"/>
                    <a:pt x="101" y="4"/>
                  </a:cubicBezTo>
                  <a:cubicBezTo>
                    <a:pt x="101" y="4"/>
                    <a:pt x="101" y="4"/>
                    <a:pt x="100" y="4"/>
                  </a:cubicBezTo>
                  <a:cubicBezTo>
                    <a:pt x="100" y="4"/>
                    <a:pt x="100" y="4"/>
                    <a:pt x="100" y="4"/>
                  </a:cubicBezTo>
                  <a:cubicBezTo>
                    <a:pt x="100" y="5"/>
                    <a:pt x="101" y="5"/>
                    <a:pt x="101" y="5"/>
                  </a:cubicBezTo>
                  <a:cubicBezTo>
                    <a:pt x="101" y="5"/>
                    <a:pt x="101" y="5"/>
                    <a:pt x="101" y="5"/>
                  </a:cubicBezTo>
                  <a:cubicBezTo>
                    <a:pt x="101" y="5"/>
                    <a:pt x="101" y="5"/>
                    <a:pt x="101" y="6"/>
                  </a:cubicBezTo>
                  <a:cubicBezTo>
                    <a:pt x="101" y="6"/>
                    <a:pt x="101" y="6"/>
                    <a:pt x="101" y="6"/>
                  </a:cubicBezTo>
                  <a:cubicBezTo>
                    <a:pt x="100" y="6"/>
                    <a:pt x="100" y="6"/>
                    <a:pt x="100" y="6"/>
                  </a:cubicBezTo>
                  <a:cubicBezTo>
                    <a:pt x="99" y="6"/>
                    <a:pt x="98" y="6"/>
                    <a:pt x="98" y="6"/>
                  </a:cubicBezTo>
                  <a:cubicBezTo>
                    <a:pt x="98" y="6"/>
                    <a:pt x="98" y="6"/>
                    <a:pt x="98" y="6"/>
                  </a:cubicBezTo>
                  <a:cubicBezTo>
                    <a:pt x="98" y="5"/>
                    <a:pt x="98" y="5"/>
                    <a:pt x="98" y="5"/>
                  </a:cubicBezTo>
                  <a:cubicBezTo>
                    <a:pt x="98" y="5"/>
                    <a:pt x="98" y="5"/>
                    <a:pt x="98" y="4"/>
                  </a:cubicBezTo>
                  <a:cubicBezTo>
                    <a:pt x="98" y="4"/>
                    <a:pt x="97" y="4"/>
                    <a:pt x="97" y="4"/>
                  </a:cubicBezTo>
                  <a:cubicBezTo>
                    <a:pt x="96" y="4"/>
                    <a:pt x="96" y="4"/>
                    <a:pt x="96" y="4"/>
                  </a:cubicBezTo>
                  <a:cubicBezTo>
                    <a:pt x="96" y="4"/>
                    <a:pt x="96" y="4"/>
                    <a:pt x="96" y="4"/>
                  </a:cubicBezTo>
                  <a:cubicBezTo>
                    <a:pt x="96" y="4"/>
                    <a:pt x="96" y="4"/>
                    <a:pt x="96" y="4"/>
                  </a:cubicBezTo>
                  <a:cubicBezTo>
                    <a:pt x="96" y="4"/>
                    <a:pt x="96" y="4"/>
                    <a:pt x="96" y="4"/>
                  </a:cubicBezTo>
                  <a:cubicBezTo>
                    <a:pt x="96" y="4"/>
                    <a:pt x="96" y="5"/>
                    <a:pt x="95" y="5"/>
                  </a:cubicBezTo>
                  <a:cubicBezTo>
                    <a:pt x="95" y="6"/>
                    <a:pt x="95" y="6"/>
                    <a:pt x="95" y="7"/>
                  </a:cubicBezTo>
                  <a:cubicBezTo>
                    <a:pt x="94" y="7"/>
                    <a:pt x="94" y="7"/>
                    <a:pt x="93" y="7"/>
                  </a:cubicBezTo>
                  <a:cubicBezTo>
                    <a:pt x="93" y="7"/>
                    <a:pt x="92" y="6"/>
                    <a:pt x="92" y="6"/>
                  </a:cubicBezTo>
                  <a:cubicBezTo>
                    <a:pt x="92" y="6"/>
                    <a:pt x="91" y="6"/>
                    <a:pt x="91" y="6"/>
                  </a:cubicBezTo>
                  <a:cubicBezTo>
                    <a:pt x="91" y="7"/>
                    <a:pt x="91" y="7"/>
                    <a:pt x="91" y="7"/>
                  </a:cubicBezTo>
                  <a:cubicBezTo>
                    <a:pt x="90" y="7"/>
                    <a:pt x="90" y="7"/>
                    <a:pt x="90" y="7"/>
                  </a:cubicBezTo>
                  <a:cubicBezTo>
                    <a:pt x="89" y="7"/>
                    <a:pt x="88" y="7"/>
                    <a:pt x="87" y="7"/>
                  </a:cubicBezTo>
                  <a:cubicBezTo>
                    <a:pt x="87" y="7"/>
                    <a:pt x="87" y="7"/>
                    <a:pt x="87" y="6"/>
                  </a:cubicBezTo>
                  <a:cubicBezTo>
                    <a:pt x="87" y="6"/>
                    <a:pt x="86" y="6"/>
                    <a:pt x="86" y="6"/>
                  </a:cubicBezTo>
                  <a:cubicBezTo>
                    <a:pt x="86" y="6"/>
                    <a:pt x="86" y="6"/>
                    <a:pt x="86" y="6"/>
                  </a:cubicBezTo>
                  <a:cubicBezTo>
                    <a:pt x="86" y="6"/>
                    <a:pt x="86" y="6"/>
                    <a:pt x="86" y="6"/>
                  </a:cubicBezTo>
                  <a:cubicBezTo>
                    <a:pt x="86" y="5"/>
                    <a:pt x="86" y="5"/>
                    <a:pt x="86" y="5"/>
                  </a:cubicBezTo>
                  <a:cubicBezTo>
                    <a:pt x="85" y="6"/>
                    <a:pt x="85" y="6"/>
                    <a:pt x="84" y="6"/>
                  </a:cubicBezTo>
                  <a:cubicBezTo>
                    <a:pt x="83" y="6"/>
                    <a:pt x="83" y="6"/>
                    <a:pt x="82" y="6"/>
                  </a:cubicBezTo>
                  <a:cubicBezTo>
                    <a:pt x="82" y="6"/>
                    <a:pt x="82" y="6"/>
                    <a:pt x="82" y="6"/>
                  </a:cubicBezTo>
                  <a:cubicBezTo>
                    <a:pt x="82" y="6"/>
                    <a:pt x="82" y="6"/>
                    <a:pt x="82" y="6"/>
                  </a:cubicBezTo>
                  <a:cubicBezTo>
                    <a:pt x="82" y="5"/>
                    <a:pt x="82" y="5"/>
                    <a:pt x="82" y="5"/>
                  </a:cubicBezTo>
                  <a:cubicBezTo>
                    <a:pt x="82" y="6"/>
                    <a:pt x="82" y="6"/>
                    <a:pt x="82" y="6"/>
                  </a:cubicBezTo>
                  <a:cubicBezTo>
                    <a:pt x="82" y="6"/>
                    <a:pt x="82" y="6"/>
                    <a:pt x="82" y="6"/>
                  </a:cubicBezTo>
                  <a:cubicBezTo>
                    <a:pt x="82" y="6"/>
                    <a:pt x="81" y="6"/>
                    <a:pt x="81" y="7"/>
                  </a:cubicBezTo>
                  <a:cubicBezTo>
                    <a:pt x="81" y="7"/>
                    <a:pt x="80" y="7"/>
                    <a:pt x="80" y="7"/>
                  </a:cubicBezTo>
                  <a:cubicBezTo>
                    <a:pt x="80" y="7"/>
                    <a:pt x="80" y="7"/>
                    <a:pt x="79" y="7"/>
                  </a:cubicBezTo>
                  <a:cubicBezTo>
                    <a:pt x="79" y="7"/>
                    <a:pt x="79" y="6"/>
                    <a:pt x="79" y="6"/>
                  </a:cubicBezTo>
                  <a:cubicBezTo>
                    <a:pt x="78" y="6"/>
                    <a:pt x="78" y="6"/>
                    <a:pt x="78" y="6"/>
                  </a:cubicBezTo>
                  <a:cubicBezTo>
                    <a:pt x="78" y="6"/>
                    <a:pt x="78" y="5"/>
                    <a:pt x="78" y="5"/>
                  </a:cubicBezTo>
                  <a:cubicBezTo>
                    <a:pt x="77" y="5"/>
                    <a:pt x="77" y="6"/>
                    <a:pt x="77" y="6"/>
                  </a:cubicBezTo>
                  <a:cubicBezTo>
                    <a:pt x="77" y="6"/>
                    <a:pt x="77" y="6"/>
                    <a:pt x="77" y="6"/>
                  </a:cubicBezTo>
                  <a:cubicBezTo>
                    <a:pt x="77" y="7"/>
                    <a:pt x="77" y="7"/>
                    <a:pt x="76" y="7"/>
                  </a:cubicBezTo>
                  <a:cubicBezTo>
                    <a:pt x="76" y="7"/>
                    <a:pt x="76" y="7"/>
                    <a:pt x="76" y="6"/>
                  </a:cubicBezTo>
                  <a:cubicBezTo>
                    <a:pt x="76" y="6"/>
                    <a:pt x="76" y="6"/>
                    <a:pt x="76" y="6"/>
                  </a:cubicBezTo>
                  <a:cubicBezTo>
                    <a:pt x="76" y="6"/>
                    <a:pt x="76" y="6"/>
                    <a:pt x="76" y="6"/>
                  </a:cubicBezTo>
                  <a:cubicBezTo>
                    <a:pt x="76" y="6"/>
                    <a:pt x="76" y="6"/>
                    <a:pt x="76" y="6"/>
                  </a:cubicBezTo>
                  <a:cubicBezTo>
                    <a:pt x="76" y="6"/>
                    <a:pt x="76" y="6"/>
                    <a:pt x="76" y="6"/>
                  </a:cubicBezTo>
                  <a:cubicBezTo>
                    <a:pt x="75" y="7"/>
                    <a:pt x="75" y="7"/>
                    <a:pt x="74" y="6"/>
                  </a:cubicBezTo>
                  <a:cubicBezTo>
                    <a:pt x="74" y="6"/>
                    <a:pt x="74" y="6"/>
                    <a:pt x="74" y="6"/>
                  </a:cubicBezTo>
                  <a:cubicBezTo>
                    <a:pt x="74" y="6"/>
                    <a:pt x="73" y="6"/>
                    <a:pt x="73" y="6"/>
                  </a:cubicBezTo>
                  <a:cubicBezTo>
                    <a:pt x="73" y="6"/>
                    <a:pt x="73" y="6"/>
                    <a:pt x="73" y="7"/>
                  </a:cubicBezTo>
                  <a:cubicBezTo>
                    <a:pt x="73" y="7"/>
                    <a:pt x="73" y="7"/>
                    <a:pt x="73" y="7"/>
                  </a:cubicBezTo>
                  <a:cubicBezTo>
                    <a:pt x="72" y="7"/>
                    <a:pt x="72" y="7"/>
                    <a:pt x="72" y="6"/>
                  </a:cubicBezTo>
                  <a:cubicBezTo>
                    <a:pt x="72" y="6"/>
                    <a:pt x="72" y="6"/>
                    <a:pt x="72" y="6"/>
                  </a:cubicBezTo>
                  <a:cubicBezTo>
                    <a:pt x="72" y="6"/>
                    <a:pt x="72" y="6"/>
                    <a:pt x="72" y="6"/>
                  </a:cubicBezTo>
                  <a:cubicBezTo>
                    <a:pt x="73" y="5"/>
                    <a:pt x="72" y="5"/>
                    <a:pt x="72" y="5"/>
                  </a:cubicBezTo>
                  <a:cubicBezTo>
                    <a:pt x="72" y="5"/>
                    <a:pt x="72" y="5"/>
                    <a:pt x="72" y="5"/>
                  </a:cubicBezTo>
                  <a:cubicBezTo>
                    <a:pt x="71" y="5"/>
                    <a:pt x="71" y="5"/>
                    <a:pt x="71" y="5"/>
                  </a:cubicBezTo>
                  <a:cubicBezTo>
                    <a:pt x="70" y="6"/>
                    <a:pt x="70" y="5"/>
                    <a:pt x="70" y="5"/>
                  </a:cubicBezTo>
                  <a:cubicBezTo>
                    <a:pt x="69" y="5"/>
                    <a:pt x="69" y="5"/>
                    <a:pt x="69" y="5"/>
                  </a:cubicBezTo>
                  <a:cubicBezTo>
                    <a:pt x="70" y="5"/>
                    <a:pt x="69" y="5"/>
                    <a:pt x="69" y="4"/>
                  </a:cubicBezTo>
                  <a:cubicBezTo>
                    <a:pt x="69" y="4"/>
                    <a:pt x="69" y="4"/>
                    <a:pt x="69" y="4"/>
                  </a:cubicBezTo>
                  <a:cubicBezTo>
                    <a:pt x="68" y="4"/>
                    <a:pt x="68" y="5"/>
                    <a:pt x="69" y="5"/>
                  </a:cubicBezTo>
                  <a:cubicBezTo>
                    <a:pt x="69" y="5"/>
                    <a:pt x="69" y="5"/>
                    <a:pt x="69" y="5"/>
                  </a:cubicBezTo>
                  <a:cubicBezTo>
                    <a:pt x="69" y="6"/>
                    <a:pt x="70" y="6"/>
                    <a:pt x="70" y="6"/>
                  </a:cubicBezTo>
                  <a:cubicBezTo>
                    <a:pt x="69" y="6"/>
                    <a:pt x="69" y="6"/>
                    <a:pt x="68" y="6"/>
                  </a:cubicBezTo>
                  <a:cubicBezTo>
                    <a:pt x="68" y="6"/>
                    <a:pt x="68" y="6"/>
                    <a:pt x="68" y="6"/>
                  </a:cubicBezTo>
                  <a:cubicBezTo>
                    <a:pt x="68" y="6"/>
                    <a:pt x="68" y="6"/>
                    <a:pt x="68" y="6"/>
                  </a:cubicBezTo>
                  <a:cubicBezTo>
                    <a:pt x="68" y="6"/>
                    <a:pt x="67" y="6"/>
                    <a:pt x="67" y="7"/>
                  </a:cubicBezTo>
                  <a:cubicBezTo>
                    <a:pt x="67" y="7"/>
                    <a:pt x="67" y="7"/>
                    <a:pt x="67" y="7"/>
                  </a:cubicBezTo>
                  <a:cubicBezTo>
                    <a:pt x="66" y="7"/>
                    <a:pt x="66" y="6"/>
                    <a:pt x="66" y="6"/>
                  </a:cubicBezTo>
                  <a:cubicBezTo>
                    <a:pt x="65" y="6"/>
                    <a:pt x="65" y="7"/>
                    <a:pt x="65" y="7"/>
                  </a:cubicBezTo>
                  <a:cubicBezTo>
                    <a:pt x="64" y="7"/>
                    <a:pt x="64" y="7"/>
                    <a:pt x="64" y="7"/>
                  </a:cubicBezTo>
                  <a:cubicBezTo>
                    <a:pt x="64" y="7"/>
                    <a:pt x="64" y="7"/>
                    <a:pt x="64" y="7"/>
                  </a:cubicBezTo>
                  <a:cubicBezTo>
                    <a:pt x="64" y="7"/>
                    <a:pt x="64" y="7"/>
                    <a:pt x="63" y="7"/>
                  </a:cubicBezTo>
                  <a:cubicBezTo>
                    <a:pt x="63" y="7"/>
                    <a:pt x="63" y="7"/>
                    <a:pt x="62" y="7"/>
                  </a:cubicBezTo>
                  <a:cubicBezTo>
                    <a:pt x="62" y="7"/>
                    <a:pt x="62" y="7"/>
                    <a:pt x="61" y="7"/>
                  </a:cubicBezTo>
                  <a:cubicBezTo>
                    <a:pt x="61" y="7"/>
                    <a:pt x="61" y="7"/>
                    <a:pt x="61" y="7"/>
                  </a:cubicBezTo>
                  <a:cubicBezTo>
                    <a:pt x="60" y="7"/>
                    <a:pt x="59" y="7"/>
                    <a:pt x="59" y="7"/>
                  </a:cubicBezTo>
                  <a:cubicBezTo>
                    <a:pt x="59" y="7"/>
                    <a:pt x="59" y="7"/>
                    <a:pt x="58" y="7"/>
                  </a:cubicBezTo>
                  <a:cubicBezTo>
                    <a:pt x="58" y="7"/>
                    <a:pt x="58" y="7"/>
                    <a:pt x="58" y="7"/>
                  </a:cubicBezTo>
                  <a:cubicBezTo>
                    <a:pt x="58" y="7"/>
                    <a:pt x="58" y="6"/>
                    <a:pt x="58" y="6"/>
                  </a:cubicBezTo>
                  <a:cubicBezTo>
                    <a:pt x="57" y="6"/>
                    <a:pt x="57" y="6"/>
                    <a:pt x="57" y="6"/>
                  </a:cubicBezTo>
                  <a:cubicBezTo>
                    <a:pt x="57" y="6"/>
                    <a:pt x="57" y="7"/>
                    <a:pt x="56" y="7"/>
                  </a:cubicBezTo>
                  <a:cubicBezTo>
                    <a:pt x="56" y="7"/>
                    <a:pt x="56" y="7"/>
                    <a:pt x="56" y="7"/>
                  </a:cubicBezTo>
                  <a:cubicBezTo>
                    <a:pt x="56" y="7"/>
                    <a:pt x="56" y="7"/>
                    <a:pt x="56" y="6"/>
                  </a:cubicBezTo>
                  <a:cubicBezTo>
                    <a:pt x="55" y="6"/>
                    <a:pt x="55" y="6"/>
                    <a:pt x="54" y="6"/>
                  </a:cubicBezTo>
                  <a:cubicBezTo>
                    <a:pt x="54" y="6"/>
                    <a:pt x="54" y="6"/>
                    <a:pt x="54" y="6"/>
                  </a:cubicBezTo>
                  <a:cubicBezTo>
                    <a:pt x="53" y="6"/>
                    <a:pt x="53" y="6"/>
                    <a:pt x="53" y="6"/>
                  </a:cubicBezTo>
                  <a:cubicBezTo>
                    <a:pt x="53" y="6"/>
                    <a:pt x="53" y="5"/>
                    <a:pt x="53" y="5"/>
                  </a:cubicBezTo>
                  <a:cubicBezTo>
                    <a:pt x="52" y="5"/>
                    <a:pt x="53" y="5"/>
                    <a:pt x="53" y="5"/>
                  </a:cubicBezTo>
                  <a:cubicBezTo>
                    <a:pt x="53" y="5"/>
                    <a:pt x="53" y="4"/>
                    <a:pt x="52" y="4"/>
                  </a:cubicBezTo>
                  <a:cubicBezTo>
                    <a:pt x="52" y="4"/>
                    <a:pt x="52" y="4"/>
                    <a:pt x="52" y="4"/>
                  </a:cubicBezTo>
                  <a:cubicBezTo>
                    <a:pt x="52" y="4"/>
                    <a:pt x="51" y="4"/>
                    <a:pt x="51" y="4"/>
                  </a:cubicBezTo>
                  <a:cubicBezTo>
                    <a:pt x="51" y="4"/>
                    <a:pt x="51" y="4"/>
                    <a:pt x="51" y="4"/>
                  </a:cubicBezTo>
                  <a:cubicBezTo>
                    <a:pt x="51" y="4"/>
                    <a:pt x="51" y="4"/>
                    <a:pt x="51" y="4"/>
                  </a:cubicBezTo>
                  <a:cubicBezTo>
                    <a:pt x="51" y="4"/>
                    <a:pt x="51" y="4"/>
                    <a:pt x="51" y="4"/>
                  </a:cubicBezTo>
                  <a:cubicBezTo>
                    <a:pt x="51" y="4"/>
                    <a:pt x="52" y="4"/>
                    <a:pt x="52" y="4"/>
                  </a:cubicBezTo>
                  <a:cubicBezTo>
                    <a:pt x="52" y="5"/>
                    <a:pt x="51" y="5"/>
                    <a:pt x="51" y="6"/>
                  </a:cubicBezTo>
                  <a:cubicBezTo>
                    <a:pt x="51" y="6"/>
                    <a:pt x="51" y="6"/>
                    <a:pt x="51" y="6"/>
                  </a:cubicBezTo>
                  <a:cubicBezTo>
                    <a:pt x="51" y="6"/>
                    <a:pt x="52" y="6"/>
                    <a:pt x="52" y="6"/>
                  </a:cubicBezTo>
                  <a:cubicBezTo>
                    <a:pt x="52" y="6"/>
                    <a:pt x="52" y="6"/>
                    <a:pt x="52" y="7"/>
                  </a:cubicBezTo>
                  <a:cubicBezTo>
                    <a:pt x="52" y="7"/>
                    <a:pt x="52" y="7"/>
                    <a:pt x="52" y="7"/>
                  </a:cubicBezTo>
                  <a:cubicBezTo>
                    <a:pt x="51" y="7"/>
                    <a:pt x="51" y="7"/>
                    <a:pt x="51" y="7"/>
                  </a:cubicBezTo>
                  <a:cubicBezTo>
                    <a:pt x="51" y="6"/>
                    <a:pt x="50" y="6"/>
                    <a:pt x="50" y="6"/>
                  </a:cubicBezTo>
                  <a:cubicBezTo>
                    <a:pt x="49" y="7"/>
                    <a:pt x="49" y="7"/>
                    <a:pt x="48" y="7"/>
                  </a:cubicBezTo>
                  <a:cubicBezTo>
                    <a:pt x="48" y="6"/>
                    <a:pt x="47" y="6"/>
                    <a:pt x="47" y="6"/>
                  </a:cubicBezTo>
                  <a:cubicBezTo>
                    <a:pt x="47" y="6"/>
                    <a:pt x="46" y="6"/>
                    <a:pt x="46" y="6"/>
                  </a:cubicBezTo>
                  <a:cubicBezTo>
                    <a:pt x="46" y="6"/>
                    <a:pt x="46" y="6"/>
                    <a:pt x="45" y="6"/>
                  </a:cubicBezTo>
                  <a:cubicBezTo>
                    <a:pt x="45" y="6"/>
                    <a:pt x="45" y="6"/>
                    <a:pt x="45" y="6"/>
                  </a:cubicBezTo>
                  <a:cubicBezTo>
                    <a:pt x="45" y="6"/>
                    <a:pt x="45" y="6"/>
                    <a:pt x="45" y="6"/>
                  </a:cubicBezTo>
                  <a:cubicBezTo>
                    <a:pt x="44" y="7"/>
                    <a:pt x="44" y="7"/>
                    <a:pt x="44" y="7"/>
                  </a:cubicBezTo>
                  <a:cubicBezTo>
                    <a:pt x="43" y="7"/>
                    <a:pt x="42" y="7"/>
                    <a:pt x="42" y="6"/>
                  </a:cubicBezTo>
                  <a:cubicBezTo>
                    <a:pt x="41" y="6"/>
                    <a:pt x="41" y="6"/>
                    <a:pt x="41" y="6"/>
                  </a:cubicBezTo>
                  <a:cubicBezTo>
                    <a:pt x="41" y="7"/>
                    <a:pt x="41" y="7"/>
                    <a:pt x="41" y="7"/>
                  </a:cubicBezTo>
                  <a:cubicBezTo>
                    <a:pt x="40" y="7"/>
                    <a:pt x="39" y="7"/>
                    <a:pt x="39" y="6"/>
                  </a:cubicBezTo>
                  <a:cubicBezTo>
                    <a:pt x="39" y="6"/>
                    <a:pt x="38" y="6"/>
                    <a:pt x="38" y="6"/>
                  </a:cubicBezTo>
                  <a:cubicBezTo>
                    <a:pt x="38" y="6"/>
                    <a:pt x="38" y="7"/>
                    <a:pt x="38" y="7"/>
                  </a:cubicBezTo>
                  <a:cubicBezTo>
                    <a:pt x="37" y="7"/>
                    <a:pt x="36" y="7"/>
                    <a:pt x="35" y="7"/>
                  </a:cubicBezTo>
                  <a:cubicBezTo>
                    <a:pt x="35" y="7"/>
                    <a:pt x="35" y="7"/>
                    <a:pt x="35" y="7"/>
                  </a:cubicBezTo>
                  <a:cubicBezTo>
                    <a:pt x="34" y="7"/>
                    <a:pt x="34" y="7"/>
                    <a:pt x="34" y="6"/>
                  </a:cubicBezTo>
                  <a:cubicBezTo>
                    <a:pt x="34" y="6"/>
                    <a:pt x="34" y="6"/>
                    <a:pt x="34" y="5"/>
                  </a:cubicBezTo>
                  <a:cubicBezTo>
                    <a:pt x="34" y="5"/>
                    <a:pt x="34" y="5"/>
                    <a:pt x="34" y="5"/>
                  </a:cubicBezTo>
                  <a:cubicBezTo>
                    <a:pt x="34" y="5"/>
                    <a:pt x="35" y="4"/>
                    <a:pt x="35" y="4"/>
                  </a:cubicBezTo>
                  <a:cubicBezTo>
                    <a:pt x="35" y="3"/>
                    <a:pt x="35" y="3"/>
                    <a:pt x="35" y="3"/>
                  </a:cubicBezTo>
                  <a:cubicBezTo>
                    <a:pt x="35" y="3"/>
                    <a:pt x="35" y="3"/>
                    <a:pt x="35" y="3"/>
                  </a:cubicBezTo>
                  <a:close/>
                  <a:moveTo>
                    <a:pt x="97" y="2"/>
                  </a:moveTo>
                  <a:cubicBezTo>
                    <a:pt x="97" y="2"/>
                    <a:pt x="97" y="2"/>
                    <a:pt x="97" y="2"/>
                  </a:cubicBezTo>
                  <a:cubicBezTo>
                    <a:pt x="97" y="2"/>
                    <a:pt x="97" y="2"/>
                    <a:pt x="97" y="2"/>
                  </a:cubicBezTo>
                  <a:cubicBezTo>
                    <a:pt x="97" y="2"/>
                    <a:pt x="97" y="2"/>
                    <a:pt x="97" y="2"/>
                  </a:cubicBezTo>
                  <a:cubicBezTo>
                    <a:pt x="97" y="2"/>
                    <a:pt x="97" y="2"/>
                    <a:pt x="97" y="2"/>
                  </a:cubicBezTo>
                  <a:cubicBezTo>
                    <a:pt x="97" y="2"/>
                    <a:pt x="97" y="2"/>
                    <a:pt x="97" y="2"/>
                  </a:cubicBezTo>
                  <a:cubicBezTo>
                    <a:pt x="97" y="2"/>
                    <a:pt x="97" y="2"/>
                    <a:pt x="97" y="2"/>
                  </a:cubicBezTo>
                  <a:close/>
                  <a:moveTo>
                    <a:pt x="64" y="3"/>
                  </a:moveTo>
                  <a:cubicBezTo>
                    <a:pt x="64" y="2"/>
                    <a:pt x="63" y="2"/>
                    <a:pt x="63" y="2"/>
                  </a:cubicBezTo>
                  <a:cubicBezTo>
                    <a:pt x="63" y="2"/>
                    <a:pt x="63" y="3"/>
                    <a:pt x="63" y="3"/>
                  </a:cubicBezTo>
                  <a:cubicBezTo>
                    <a:pt x="63" y="3"/>
                    <a:pt x="63" y="3"/>
                    <a:pt x="64" y="3"/>
                  </a:cubicBezTo>
                  <a:cubicBezTo>
                    <a:pt x="64" y="3"/>
                    <a:pt x="64" y="3"/>
                    <a:pt x="64" y="3"/>
                  </a:cubicBezTo>
                  <a:cubicBezTo>
                    <a:pt x="64" y="3"/>
                    <a:pt x="64" y="4"/>
                    <a:pt x="64" y="4"/>
                  </a:cubicBezTo>
                  <a:cubicBezTo>
                    <a:pt x="64" y="4"/>
                    <a:pt x="64" y="4"/>
                    <a:pt x="64" y="4"/>
                  </a:cubicBezTo>
                  <a:cubicBezTo>
                    <a:pt x="64" y="4"/>
                    <a:pt x="65" y="4"/>
                    <a:pt x="65" y="4"/>
                  </a:cubicBezTo>
                  <a:cubicBezTo>
                    <a:pt x="65" y="4"/>
                    <a:pt x="65" y="3"/>
                    <a:pt x="65" y="3"/>
                  </a:cubicBezTo>
                  <a:cubicBezTo>
                    <a:pt x="64" y="3"/>
                    <a:pt x="64" y="3"/>
                    <a:pt x="64" y="3"/>
                  </a:cubicBezTo>
                  <a:cubicBezTo>
                    <a:pt x="64" y="3"/>
                    <a:pt x="64" y="3"/>
                    <a:pt x="64" y="3"/>
                  </a:cubicBezTo>
                  <a:close/>
                  <a:moveTo>
                    <a:pt x="10" y="3"/>
                  </a:moveTo>
                  <a:cubicBezTo>
                    <a:pt x="10" y="3"/>
                    <a:pt x="10" y="3"/>
                    <a:pt x="10" y="3"/>
                  </a:cubicBezTo>
                  <a:cubicBezTo>
                    <a:pt x="10" y="3"/>
                    <a:pt x="10" y="3"/>
                    <a:pt x="9" y="3"/>
                  </a:cubicBezTo>
                  <a:cubicBezTo>
                    <a:pt x="9" y="3"/>
                    <a:pt x="9" y="3"/>
                    <a:pt x="9" y="3"/>
                  </a:cubicBezTo>
                  <a:cubicBezTo>
                    <a:pt x="9" y="3"/>
                    <a:pt x="9" y="3"/>
                    <a:pt x="9" y="3"/>
                  </a:cubicBezTo>
                  <a:cubicBezTo>
                    <a:pt x="9" y="4"/>
                    <a:pt x="9" y="4"/>
                    <a:pt x="9" y="4"/>
                  </a:cubicBezTo>
                  <a:cubicBezTo>
                    <a:pt x="8" y="4"/>
                    <a:pt x="8" y="4"/>
                    <a:pt x="8" y="5"/>
                  </a:cubicBezTo>
                  <a:cubicBezTo>
                    <a:pt x="8" y="5"/>
                    <a:pt x="9" y="5"/>
                    <a:pt x="9" y="5"/>
                  </a:cubicBezTo>
                  <a:cubicBezTo>
                    <a:pt x="9" y="5"/>
                    <a:pt x="9" y="5"/>
                    <a:pt x="9" y="5"/>
                  </a:cubicBezTo>
                  <a:cubicBezTo>
                    <a:pt x="9" y="4"/>
                    <a:pt x="10" y="4"/>
                    <a:pt x="10" y="4"/>
                  </a:cubicBezTo>
                  <a:cubicBezTo>
                    <a:pt x="10" y="4"/>
                    <a:pt x="10" y="4"/>
                    <a:pt x="10" y="4"/>
                  </a:cubicBezTo>
                  <a:cubicBezTo>
                    <a:pt x="10" y="4"/>
                    <a:pt x="10" y="4"/>
                    <a:pt x="10" y="4"/>
                  </a:cubicBezTo>
                  <a:cubicBezTo>
                    <a:pt x="10" y="4"/>
                    <a:pt x="10" y="4"/>
                    <a:pt x="10" y="4"/>
                  </a:cubicBezTo>
                  <a:cubicBezTo>
                    <a:pt x="9" y="4"/>
                    <a:pt x="9" y="4"/>
                    <a:pt x="9" y="3"/>
                  </a:cubicBezTo>
                  <a:cubicBezTo>
                    <a:pt x="9" y="3"/>
                    <a:pt x="9" y="3"/>
                    <a:pt x="9" y="3"/>
                  </a:cubicBezTo>
                  <a:cubicBezTo>
                    <a:pt x="9" y="3"/>
                    <a:pt x="9" y="3"/>
                    <a:pt x="10" y="3"/>
                  </a:cubicBezTo>
                  <a:close/>
                  <a:moveTo>
                    <a:pt x="62" y="6"/>
                  </a:moveTo>
                  <a:cubicBezTo>
                    <a:pt x="61" y="6"/>
                    <a:pt x="62" y="6"/>
                    <a:pt x="62" y="7"/>
                  </a:cubicBezTo>
                  <a:cubicBezTo>
                    <a:pt x="62" y="7"/>
                    <a:pt x="62" y="7"/>
                    <a:pt x="62" y="7"/>
                  </a:cubicBezTo>
                  <a:cubicBezTo>
                    <a:pt x="63" y="6"/>
                    <a:pt x="63" y="6"/>
                    <a:pt x="63" y="6"/>
                  </a:cubicBezTo>
                  <a:cubicBezTo>
                    <a:pt x="63" y="6"/>
                    <a:pt x="63" y="6"/>
                    <a:pt x="63" y="6"/>
                  </a:cubicBezTo>
                  <a:cubicBezTo>
                    <a:pt x="63" y="5"/>
                    <a:pt x="62" y="5"/>
                    <a:pt x="62" y="5"/>
                  </a:cubicBezTo>
                  <a:cubicBezTo>
                    <a:pt x="62" y="5"/>
                    <a:pt x="62" y="5"/>
                    <a:pt x="62" y="6"/>
                  </a:cubicBezTo>
                  <a:close/>
                  <a:moveTo>
                    <a:pt x="21" y="4"/>
                  </a:moveTo>
                  <a:cubicBezTo>
                    <a:pt x="21" y="3"/>
                    <a:pt x="20" y="3"/>
                    <a:pt x="20" y="3"/>
                  </a:cubicBezTo>
                  <a:cubicBezTo>
                    <a:pt x="20" y="3"/>
                    <a:pt x="20" y="3"/>
                    <a:pt x="20" y="3"/>
                  </a:cubicBezTo>
                  <a:cubicBezTo>
                    <a:pt x="20" y="3"/>
                    <a:pt x="20" y="3"/>
                    <a:pt x="20" y="3"/>
                  </a:cubicBezTo>
                  <a:cubicBezTo>
                    <a:pt x="20" y="4"/>
                    <a:pt x="20" y="4"/>
                    <a:pt x="21" y="4"/>
                  </a:cubicBezTo>
                  <a:cubicBezTo>
                    <a:pt x="21" y="4"/>
                    <a:pt x="21" y="4"/>
                    <a:pt x="21" y="4"/>
                  </a:cubicBezTo>
                  <a:cubicBezTo>
                    <a:pt x="21" y="4"/>
                    <a:pt x="21" y="4"/>
                    <a:pt x="21" y="4"/>
                  </a:cubicBezTo>
                  <a:close/>
                  <a:moveTo>
                    <a:pt x="94" y="4"/>
                  </a:moveTo>
                  <a:cubicBezTo>
                    <a:pt x="94" y="4"/>
                    <a:pt x="94" y="4"/>
                    <a:pt x="94" y="4"/>
                  </a:cubicBezTo>
                  <a:cubicBezTo>
                    <a:pt x="94" y="5"/>
                    <a:pt x="94" y="5"/>
                    <a:pt x="94" y="5"/>
                  </a:cubicBezTo>
                  <a:cubicBezTo>
                    <a:pt x="94" y="5"/>
                    <a:pt x="95" y="5"/>
                    <a:pt x="95" y="4"/>
                  </a:cubicBezTo>
                  <a:cubicBezTo>
                    <a:pt x="95" y="4"/>
                    <a:pt x="95" y="4"/>
                    <a:pt x="95" y="4"/>
                  </a:cubicBezTo>
                  <a:cubicBezTo>
                    <a:pt x="94" y="4"/>
                    <a:pt x="94" y="4"/>
                    <a:pt x="94" y="4"/>
                  </a:cubicBezTo>
                  <a:cubicBezTo>
                    <a:pt x="94" y="4"/>
                    <a:pt x="94" y="4"/>
                    <a:pt x="94" y="4"/>
                  </a:cubicBezTo>
                  <a:close/>
                  <a:moveTo>
                    <a:pt x="83" y="2"/>
                  </a:moveTo>
                  <a:cubicBezTo>
                    <a:pt x="83" y="2"/>
                    <a:pt x="83" y="2"/>
                    <a:pt x="83" y="2"/>
                  </a:cubicBezTo>
                  <a:cubicBezTo>
                    <a:pt x="83" y="2"/>
                    <a:pt x="83" y="2"/>
                    <a:pt x="83" y="2"/>
                  </a:cubicBezTo>
                  <a:cubicBezTo>
                    <a:pt x="83" y="1"/>
                    <a:pt x="82" y="2"/>
                    <a:pt x="82" y="2"/>
                  </a:cubicBezTo>
                  <a:cubicBezTo>
                    <a:pt x="82" y="2"/>
                    <a:pt x="82" y="2"/>
                    <a:pt x="82" y="2"/>
                  </a:cubicBezTo>
                  <a:cubicBezTo>
                    <a:pt x="82" y="2"/>
                    <a:pt x="82" y="2"/>
                    <a:pt x="82" y="2"/>
                  </a:cubicBezTo>
                  <a:cubicBezTo>
                    <a:pt x="82" y="2"/>
                    <a:pt x="82" y="2"/>
                    <a:pt x="83" y="2"/>
                  </a:cubicBezTo>
                  <a:cubicBezTo>
                    <a:pt x="83" y="2"/>
                    <a:pt x="83" y="2"/>
                    <a:pt x="83" y="2"/>
                  </a:cubicBezTo>
                  <a:close/>
                  <a:moveTo>
                    <a:pt x="40" y="4"/>
                  </a:moveTo>
                  <a:cubicBezTo>
                    <a:pt x="40" y="4"/>
                    <a:pt x="40" y="4"/>
                    <a:pt x="40" y="4"/>
                  </a:cubicBezTo>
                  <a:cubicBezTo>
                    <a:pt x="40" y="4"/>
                    <a:pt x="40" y="3"/>
                    <a:pt x="39" y="3"/>
                  </a:cubicBezTo>
                  <a:cubicBezTo>
                    <a:pt x="39" y="4"/>
                    <a:pt x="39" y="4"/>
                    <a:pt x="39" y="4"/>
                  </a:cubicBezTo>
                  <a:cubicBezTo>
                    <a:pt x="39" y="4"/>
                    <a:pt x="40" y="4"/>
                    <a:pt x="40" y="4"/>
                  </a:cubicBezTo>
                  <a:close/>
                  <a:moveTo>
                    <a:pt x="43" y="6"/>
                  </a:moveTo>
                  <a:cubicBezTo>
                    <a:pt x="44" y="6"/>
                    <a:pt x="44" y="6"/>
                    <a:pt x="44" y="6"/>
                  </a:cubicBezTo>
                  <a:cubicBezTo>
                    <a:pt x="44" y="6"/>
                    <a:pt x="44" y="6"/>
                    <a:pt x="44" y="6"/>
                  </a:cubicBezTo>
                  <a:cubicBezTo>
                    <a:pt x="44" y="6"/>
                    <a:pt x="44" y="6"/>
                    <a:pt x="44" y="6"/>
                  </a:cubicBezTo>
                  <a:cubicBezTo>
                    <a:pt x="43" y="6"/>
                    <a:pt x="43" y="6"/>
                    <a:pt x="43" y="6"/>
                  </a:cubicBezTo>
                  <a:cubicBezTo>
                    <a:pt x="43" y="6"/>
                    <a:pt x="43" y="6"/>
                    <a:pt x="43" y="6"/>
                  </a:cubicBezTo>
                  <a:close/>
                  <a:moveTo>
                    <a:pt x="90" y="6"/>
                  </a:moveTo>
                  <a:cubicBezTo>
                    <a:pt x="90" y="6"/>
                    <a:pt x="91" y="6"/>
                    <a:pt x="91" y="6"/>
                  </a:cubicBezTo>
                  <a:cubicBezTo>
                    <a:pt x="91" y="6"/>
                    <a:pt x="91" y="5"/>
                    <a:pt x="91" y="5"/>
                  </a:cubicBezTo>
                  <a:cubicBezTo>
                    <a:pt x="91" y="5"/>
                    <a:pt x="91" y="5"/>
                    <a:pt x="91" y="5"/>
                  </a:cubicBezTo>
                  <a:cubicBezTo>
                    <a:pt x="91" y="5"/>
                    <a:pt x="90" y="5"/>
                    <a:pt x="90" y="6"/>
                  </a:cubicBezTo>
                  <a:cubicBezTo>
                    <a:pt x="90" y="6"/>
                    <a:pt x="90" y="6"/>
                    <a:pt x="90" y="6"/>
                  </a:cubicBezTo>
                  <a:close/>
                  <a:moveTo>
                    <a:pt x="83" y="5"/>
                  </a:moveTo>
                  <a:cubicBezTo>
                    <a:pt x="83" y="5"/>
                    <a:pt x="84" y="5"/>
                    <a:pt x="84" y="5"/>
                  </a:cubicBezTo>
                  <a:cubicBezTo>
                    <a:pt x="84" y="5"/>
                    <a:pt x="84" y="5"/>
                    <a:pt x="84" y="4"/>
                  </a:cubicBezTo>
                  <a:cubicBezTo>
                    <a:pt x="84" y="4"/>
                    <a:pt x="84" y="4"/>
                    <a:pt x="84" y="4"/>
                  </a:cubicBezTo>
                  <a:cubicBezTo>
                    <a:pt x="84" y="4"/>
                    <a:pt x="83" y="4"/>
                    <a:pt x="83" y="5"/>
                  </a:cubicBezTo>
                  <a:cubicBezTo>
                    <a:pt x="83" y="5"/>
                    <a:pt x="83" y="5"/>
                    <a:pt x="83" y="5"/>
                  </a:cubicBezTo>
                  <a:close/>
                  <a:moveTo>
                    <a:pt x="26" y="5"/>
                  </a:moveTo>
                  <a:cubicBezTo>
                    <a:pt x="26" y="5"/>
                    <a:pt x="25" y="5"/>
                    <a:pt x="25" y="5"/>
                  </a:cubicBezTo>
                  <a:cubicBezTo>
                    <a:pt x="25" y="5"/>
                    <a:pt x="25" y="5"/>
                    <a:pt x="25" y="5"/>
                  </a:cubicBezTo>
                  <a:cubicBezTo>
                    <a:pt x="26" y="5"/>
                    <a:pt x="26" y="5"/>
                    <a:pt x="26" y="5"/>
                  </a:cubicBezTo>
                  <a:cubicBezTo>
                    <a:pt x="26" y="5"/>
                    <a:pt x="26" y="5"/>
                    <a:pt x="26" y="5"/>
                  </a:cubicBezTo>
                  <a:cubicBezTo>
                    <a:pt x="26" y="5"/>
                    <a:pt x="26" y="5"/>
                    <a:pt x="26" y="5"/>
                  </a:cubicBezTo>
                  <a:cubicBezTo>
                    <a:pt x="26" y="5"/>
                    <a:pt x="26" y="5"/>
                    <a:pt x="26" y="5"/>
                  </a:cubicBezTo>
                  <a:close/>
                  <a:moveTo>
                    <a:pt x="74" y="5"/>
                  </a:moveTo>
                  <a:cubicBezTo>
                    <a:pt x="74" y="5"/>
                    <a:pt x="74" y="5"/>
                    <a:pt x="74" y="5"/>
                  </a:cubicBezTo>
                  <a:cubicBezTo>
                    <a:pt x="74" y="5"/>
                    <a:pt x="74" y="5"/>
                    <a:pt x="74" y="5"/>
                  </a:cubicBezTo>
                  <a:cubicBezTo>
                    <a:pt x="74" y="5"/>
                    <a:pt x="75" y="4"/>
                    <a:pt x="75" y="4"/>
                  </a:cubicBezTo>
                  <a:cubicBezTo>
                    <a:pt x="75" y="4"/>
                    <a:pt x="74" y="4"/>
                    <a:pt x="74" y="4"/>
                  </a:cubicBezTo>
                  <a:cubicBezTo>
                    <a:pt x="74" y="4"/>
                    <a:pt x="74" y="4"/>
                    <a:pt x="74" y="4"/>
                  </a:cubicBezTo>
                  <a:cubicBezTo>
                    <a:pt x="74" y="4"/>
                    <a:pt x="74" y="4"/>
                    <a:pt x="74" y="5"/>
                  </a:cubicBezTo>
                  <a:close/>
                  <a:moveTo>
                    <a:pt x="16" y="3"/>
                  </a:moveTo>
                  <a:cubicBezTo>
                    <a:pt x="15" y="3"/>
                    <a:pt x="15" y="3"/>
                    <a:pt x="15" y="3"/>
                  </a:cubicBezTo>
                  <a:cubicBezTo>
                    <a:pt x="15" y="3"/>
                    <a:pt x="15" y="3"/>
                    <a:pt x="15" y="3"/>
                  </a:cubicBezTo>
                  <a:cubicBezTo>
                    <a:pt x="15" y="3"/>
                    <a:pt x="15" y="3"/>
                    <a:pt x="16" y="3"/>
                  </a:cubicBezTo>
                  <a:cubicBezTo>
                    <a:pt x="16" y="3"/>
                    <a:pt x="16" y="3"/>
                    <a:pt x="16" y="3"/>
                  </a:cubicBezTo>
                  <a:cubicBezTo>
                    <a:pt x="16" y="3"/>
                    <a:pt x="16" y="3"/>
                    <a:pt x="16" y="3"/>
                  </a:cubicBezTo>
                  <a:close/>
                  <a:moveTo>
                    <a:pt x="64" y="5"/>
                  </a:moveTo>
                  <a:cubicBezTo>
                    <a:pt x="64" y="5"/>
                    <a:pt x="64" y="5"/>
                    <a:pt x="64" y="5"/>
                  </a:cubicBezTo>
                  <a:cubicBezTo>
                    <a:pt x="64" y="6"/>
                    <a:pt x="64" y="6"/>
                    <a:pt x="64" y="5"/>
                  </a:cubicBezTo>
                  <a:cubicBezTo>
                    <a:pt x="64" y="5"/>
                    <a:pt x="64" y="5"/>
                    <a:pt x="64" y="5"/>
                  </a:cubicBezTo>
                  <a:cubicBezTo>
                    <a:pt x="64" y="5"/>
                    <a:pt x="64" y="5"/>
                    <a:pt x="64" y="5"/>
                  </a:cubicBezTo>
                  <a:cubicBezTo>
                    <a:pt x="64" y="5"/>
                    <a:pt x="64" y="5"/>
                    <a:pt x="64" y="5"/>
                  </a:cubicBezTo>
                  <a:close/>
                  <a:moveTo>
                    <a:pt x="66" y="4"/>
                  </a:moveTo>
                  <a:cubicBezTo>
                    <a:pt x="66" y="4"/>
                    <a:pt x="66" y="4"/>
                    <a:pt x="66" y="4"/>
                  </a:cubicBezTo>
                  <a:cubicBezTo>
                    <a:pt x="66" y="4"/>
                    <a:pt x="66" y="4"/>
                    <a:pt x="66" y="4"/>
                  </a:cubicBezTo>
                  <a:cubicBezTo>
                    <a:pt x="66" y="4"/>
                    <a:pt x="66" y="4"/>
                    <a:pt x="66" y="4"/>
                  </a:cubicBezTo>
                  <a:cubicBezTo>
                    <a:pt x="66" y="4"/>
                    <a:pt x="65" y="4"/>
                    <a:pt x="66" y="4"/>
                  </a:cubicBezTo>
                  <a:close/>
                  <a:moveTo>
                    <a:pt x="95" y="1"/>
                  </a:moveTo>
                  <a:cubicBezTo>
                    <a:pt x="95" y="1"/>
                    <a:pt x="95" y="1"/>
                    <a:pt x="95" y="1"/>
                  </a:cubicBezTo>
                  <a:cubicBezTo>
                    <a:pt x="95" y="1"/>
                    <a:pt x="96" y="1"/>
                    <a:pt x="96" y="1"/>
                  </a:cubicBezTo>
                  <a:cubicBezTo>
                    <a:pt x="96" y="1"/>
                    <a:pt x="96" y="1"/>
                    <a:pt x="96" y="1"/>
                  </a:cubicBezTo>
                  <a:cubicBezTo>
                    <a:pt x="96" y="1"/>
                    <a:pt x="96" y="1"/>
                    <a:pt x="96" y="1"/>
                  </a:cubicBezTo>
                  <a:cubicBezTo>
                    <a:pt x="96" y="1"/>
                    <a:pt x="96" y="1"/>
                    <a:pt x="95" y="1"/>
                  </a:cubicBezTo>
                  <a:close/>
                  <a:moveTo>
                    <a:pt x="99" y="4"/>
                  </a:moveTo>
                  <a:cubicBezTo>
                    <a:pt x="99" y="4"/>
                    <a:pt x="100" y="3"/>
                    <a:pt x="100" y="3"/>
                  </a:cubicBezTo>
                  <a:cubicBezTo>
                    <a:pt x="100" y="3"/>
                    <a:pt x="100" y="3"/>
                    <a:pt x="99" y="3"/>
                  </a:cubicBezTo>
                  <a:cubicBezTo>
                    <a:pt x="99" y="3"/>
                    <a:pt x="99" y="3"/>
                    <a:pt x="99" y="3"/>
                  </a:cubicBezTo>
                  <a:cubicBezTo>
                    <a:pt x="99" y="3"/>
                    <a:pt x="99" y="3"/>
                    <a:pt x="99" y="4"/>
                  </a:cubicBezTo>
                  <a:close/>
                  <a:moveTo>
                    <a:pt x="32" y="6"/>
                  </a:moveTo>
                  <a:cubicBezTo>
                    <a:pt x="32" y="6"/>
                    <a:pt x="32" y="6"/>
                    <a:pt x="32" y="6"/>
                  </a:cubicBezTo>
                  <a:cubicBezTo>
                    <a:pt x="32" y="6"/>
                    <a:pt x="32" y="6"/>
                    <a:pt x="32" y="6"/>
                  </a:cubicBezTo>
                  <a:cubicBezTo>
                    <a:pt x="32" y="6"/>
                    <a:pt x="32" y="6"/>
                    <a:pt x="32" y="6"/>
                  </a:cubicBezTo>
                  <a:cubicBezTo>
                    <a:pt x="32" y="6"/>
                    <a:pt x="32" y="6"/>
                    <a:pt x="32" y="6"/>
                  </a:cubicBezTo>
                  <a:close/>
                  <a:moveTo>
                    <a:pt x="29" y="5"/>
                  </a:moveTo>
                  <a:cubicBezTo>
                    <a:pt x="29" y="5"/>
                    <a:pt x="29" y="5"/>
                    <a:pt x="29" y="5"/>
                  </a:cubicBezTo>
                  <a:cubicBezTo>
                    <a:pt x="29" y="5"/>
                    <a:pt x="29" y="5"/>
                    <a:pt x="29" y="5"/>
                  </a:cubicBezTo>
                  <a:close/>
                  <a:moveTo>
                    <a:pt x="9" y="2"/>
                  </a:moveTo>
                  <a:cubicBezTo>
                    <a:pt x="9" y="2"/>
                    <a:pt x="9" y="2"/>
                    <a:pt x="9" y="2"/>
                  </a:cubicBezTo>
                  <a:cubicBezTo>
                    <a:pt x="9" y="2"/>
                    <a:pt x="9" y="2"/>
                    <a:pt x="9" y="2"/>
                  </a:cubicBezTo>
                  <a:cubicBezTo>
                    <a:pt x="9" y="2"/>
                    <a:pt x="9" y="2"/>
                    <a:pt x="9" y="2"/>
                  </a:cubicBezTo>
                  <a:close/>
                  <a:moveTo>
                    <a:pt x="85" y="5"/>
                  </a:moveTo>
                  <a:cubicBezTo>
                    <a:pt x="85" y="5"/>
                    <a:pt x="85" y="5"/>
                    <a:pt x="85" y="5"/>
                  </a:cubicBezTo>
                  <a:cubicBezTo>
                    <a:pt x="85" y="5"/>
                    <a:pt x="85" y="5"/>
                    <a:pt x="85" y="5"/>
                  </a:cubicBezTo>
                  <a:cubicBezTo>
                    <a:pt x="85" y="5"/>
                    <a:pt x="85" y="5"/>
                    <a:pt x="85" y="5"/>
                  </a:cubicBezTo>
                  <a:cubicBezTo>
                    <a:pt x="85" y="5"/>
                    <a:pt x="85" y="5"/>
                    <a:pt x="85" y="5"/>
                  </a:cubicBezTo>
                  <a:close/>
                  <a:moveTo>
                    <a:pt x="83" y="3"/>
                  </a:moveTo>
                  <a:cubicBezTo>
                    <a:pt x="83" y="3"/>
                    <a:pt x="83" y="4"/>
                    <a:pt x="83" y="4"/>
                  </a:cubicBezTo>
                  <a:cubicBezTo>
                    <a:pt x="83" y="4"/>
                    <a:pt x="83" y="4"/>
                    <a:pt x="83" y="4"/>
                  </a:cubicBezTo>
                  <a:cubicBezTo>
                    <a:pt x="83" y="4"/>
                    <a:pt x="83" y="4"/>
                    <a:pt x="83" y="4"/>
                  </a:cubicBezTo>
                  <a:cubicBezTo>
                    <a:pt x="83" y="3"/>
                    <a:pt x="83" y="3"/>
                    <a:pt x="83" y="3"/>
                  </a:cubicBezTo>
                  <a:cubicBezTo>
                    <a:pt x="83" y="3"/>
                    <a:pt x="83" y="3"/>
                    <a:pt x="83" y="3"/>
                  </a:cubicBezTo>
                  <a:close/>
                  <a:moveTo>
                    <a:pt x="48" y="4"/>
                  </a:moveTo>
                  <a:cubicBezTo>
                    <a:pt x="48" y="4"/>
                    <a:pt x="48" y="4"/>
                    <a:pt x="48" y="4"/>
                  </a:cubicBezTo>
                  <a:cubicBezTo>
                    <a:pt x="47" y="4"/>
                    <a:pt x="47" y="4"/>
                    <a:pt x="48" y="4"/>
                  </a:cubicBezTo>
                  <a:cubicBezTo>
                    <a:pt x="48" y="4"/>
                    <a:pt x="48" y="4"/>
                    <a:pt x="48" y="4"/>
                  </a:cubicBezTo>
                  <a:cubicBezTo>
                    <a:pt x="48" y="4"/>
                    <a:pt x="48" y="4"/>
                    <a:pt x="48" y="4"/>
                  </a:cubicBezTo>
                  <a:close/>
                  <a:moveTo>
                    <a:pt x="51" y="2"/>
                  </a:moveTo>
                  <a:cubicBezTo>
                    <a:pt x="51" y="2"/>
                    <a:pt x="51" y="2"/>
                    <a:pt x="51" y="2"/>
                  </a:cubicBezTo>
                  <a:cubicBezTo>
                    <a:pt x="51" y="2"/>
                    <a:pt x="51" y="2"/>
                    <a:pt x="51" y="2"/>
                  </a:cubicBezTo>
                  <a:cubicBezTo>
                    <a:pt x="51" y="2"/>
                    <a:pt x="51" y="2"/>
                    <a:pt x="51" y="2"/>
                  </a:cubicBezTo>
                  <a:close/>
                  <a:moveTo>
                    <a:pt x="53" y="5"/>
                  </a:moveTo>
                  <a:cubicBezTo>
                    <a:pt x="53" y="5"/>
                    <a:pt x="53" y="5"/>
                    <a:pt x="53" y="5"/>
                  </a:cubicBezTo>
                  <a:cubicBezTo>
                    <a:pt x="53" y="5"/>
                    <a:pt x="53" y="5"/>
                    <a:pt x="53" y="5"/>
                  </a:cubicBezTo>
                  <a:close/>
                  <a:moveTo>
                    <a:pt x="80" y="5"/>
                  </a:moveTo>
                  <a:cubicBezTo>
                    <a:pt x="80" y="5"/>
                    <a:pt x="80" y="5"/>
                    <a:pt x="80" y="5"/>
                  </a:cubicBezTo>
                  <a:cubicBezTo>
                    <a:pt x="80" y="5"/>
                    <a:pt x="80" y="5"/>
                    <a:pt x="80" y="5"/>
                  </a:cubicBezTo>
                  <a:close/>
                  <a:moveTo>
                    <a:pt x="3" y="2"/>
                  </a:moveTo>
                  <a:cubicBezTo>
                    <a:pt x="3" y="3"/>
                    <a:pt x="3" y="3"/>
                    <a:pt x="3" y="3"/>
                  </a:cubicBezTo>
                  <a:cubicBezTo>
                    <a:pt x="3" y="3"/>
                    <a:pt x="3" y="3"/>
                    <a:pt x="3" y="3"/>
                  </a:cubicBezTo>
                  <a:lnTo>
                    <a:pt x="3" y="2"/>
                  </a:lnTo>
                  <a:close/>
                  <a:moveTo>
                    <a:pt x="11" y="1"/>
                  </a:moveTo>
                  <a:cubicBezTo>
                    <a:pt x="11" y="1"/>
                    <a:pt x="11" y="1"/>
                    <a:pt x="11" y="1"/>
                  </a:cubicBezTo>
                  <a:cubicBezTo>
                    <a:pt x="11" y="1"/>
                    <a:pt x="11" y="1"/>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8" name="Freeform 106"/>
            <p:cNvSpPr>
              <a:spLocks noEditPoints="1"/>
            </p:cNvSpPr>
            <p:nvPr/>
          </p:nvSpPr>
          <p:spPr bwMode="auto">
            <a:xfrm>
              <a:off x="5879" y="1995"/>
              <a:ext cx="256" cy="125"/>
            </a:xfrm>
            <a:custGeom>
              <a:avLst/>
              <a:gdLst>
                <a:gd name="T0" fmla="*/ 3 w 19"/>
                <a:gd name="T1" fmla="*/ 2 h 7"/>
                <a:gd name="T2" fmla="*/ 1 w 19"/>
                <a:gd name="T3" fmla="*/ 2 h 7"/>
                <a:gd name="T4" fmla="*/ 1 w 19"/>
                <a:gd name="T5" fmla="*/ 3 h 7"/>
                <a:gd name="T6" fmla="*/ 0 w 19"/>
                <a:gd name="T7" fmla="*/ 2 h 7"/>
                <a:gd name="T8" fmla="*/ 4 w 19"/>
                <a:gd name="T9" fmla="*/ 0 h 7"/>
                <a:gd name="T10" fmla="*/ 7 w 19"/>
                <a:gd name="T11" fmla="*/ 1 h 7"/>
                <a:gd name="T12" fmla="*/ 7 w 19"/>
                <a:gd name="T13" fmla="*/ 2 h 7"/>
                <a:gd name="T14" fmla="*/ 8 w 19"/>
                <a:gd name="T15" fmla="*/ 1 h 7"/>
                <a:gd name="T16" fmla="*/ 7 w 19"/>
                <a:gd name="T17" fmla="*/ 0 h 7"/>
                <a:gd name="T18" fmla="*/ 9 w 19"/>
                <a:gd name="T19" fmla="*/ 0 h 7"/>
                <a:gd name="T20" fmla="*/ 14 w 19"/>
                <a:gd name="T21" fmla="*/ 0 h 7"/>
                <a:gd name="T22" fmla="*/ 18 w 19"/>
                <a:gd name="T23" fmla="*/ 0 h 7"/>
                <a:gd name="T24" fmla="*/ 18 w 19"/>
                <a:gd name="T25" fmla="*/ 1 h 7"/>
                <a:gd name="T26" fmla="*/ 19 w 19"/>
                <a:gd name="T27" fmla="*/ 3 h 7"/>
                <a:gd name="T28" fmla="*/ 17 w 19"/>
                <a:gd name="T29" fmla="*/ 4 h 7"/>
                <a:gd name="T30" fmla="*/ 17 w 19"/>
                <a:gd name="T31" fmla="*/ 4 h 7"/>
                <a:gd name="T32" fmla="*/ 14 w 19"/>
                <a:gd name="T33" fmla="*/ 4 h 7"/>
                <a:gd name="T34" fmla="*/ 13 w 19"/>
                <a:gd name="T35" fmla="*/ 5 h 7"/>
                <a:gd name="T36" fmla="*/ 9 w 19"/>
                <a:gd name="T37" fmla="*/ 4 h 7"/>
                <a:gd name="T38" fmla="*/ 10 w 19"/>
                <a:gd name="T39" fmla="*/ 5 h 7"/>
                <a:gd name="T40" fmla="*/ 11 w 19"/>
                <a:gd name="T41" fmla="*/ 7 h 7"/>
                <a:gd name="T42" fmla="*/ 9 w 19"/>
                <a:gd name="T43" fmla="*/ 6 h 7"/>
                <a:gd name="T44" fmla="*/ 9 w 19"/>
                <a:gd name="T45" fmla="*/ 6 h 7"/>
                <a:gd name="T46" fmla="*/ 8 w 19"/>
                <a:gd name="T47" fmla="*/ 6 h 7"/>
                <a:gd name="T48" fmla="*/ 6 w 19"/>
                <a:gd name="T49" fmla="*/ 6 h 7"/>
                <a:gd name="T50" fmla="*/ 1 w 19"/>
                <a:gd name="T51" fmla="*/ 6 h 7"/>
                <a:gd name="T52" fmla="*/ 0 w 19"/>
                <a:gd name="T53" fmla="*/ 4 h 7"/>
                <a:gd name="T54" fmla="*/ 0 w 19"/>
                <a:gd name="T55" fmla="*/ 4 h 7"/>
                <a:gd name="T56" fmla="*/ 4 w 19"/>
                <a:gd name="T57" fmla="*/ 4 h 7"/>
                <a:gd name="T58" fmla="*/ 6 w 19"/>
                <a:gd name="T59" fmla="*/ 3 h 7"/>
                <a:gd name="T60" fmla="*/ 4 w 19"/>
                <a:gd name="T61" fmla="*/ 3 h 7"/>
                <a:gd name="T62" fmla="*/ 12 w 19"/>
                <a:gd name="T63" fmla="*/ 2 h 7"/>
                <a:gd name="T64" fmla="*/ 14 w 19"/>
                <a:gd name="T65" fmla="*/ 2 h 7"/>
                <a:gd name="T66" fmla="*/ 13 w 19"/>
                <a:gd name="T67" fmla="*/ 2 h 7"/>
                <a:gd name="T68" fmla="*/ 16 w 19"/>
                <a:gd name="T69" fmla="*/ 1 h 7"/>
                <a:gd name="T70" fmla="*/ 15 w 19"/>
                <a:gd name="T71" fmla="*/ 2 h 7"/>
                <a:gd name="T72" fmla="*/ 17 w 19"/>
                <a:gd name="T73" fmla="*/ 3 h 7"/>
                <a:gd name="T74" fmla="*/ 17 w 19"/>
                <a:gd name="T75" fmla="*/ 2 h 7"/>
                <a:gd name="T76" fmla="*/ 3 w 19"/>
                <a:gd name="T77" fmla="*/ 6 h 7"/>
                <a:gd name="T78" fmla="*/ 4 w 19"/>
                <a:gd name="T79" fmla="*/ 5 h 7"/>
                <a:gd name="T80" fmla="*/ 3 w 19"/>
                <a:gd name="T81" fmla="*/ 6 h 7"/>
                <a:gd name="T82" fmla="*/ 13 w 19"/>
                <a:gd name="T83" fmla="*/ 4 h 7"/>
                <a:gd name="T84" fmla="*/ 13 w 19"/>
                <a:gd name="T85" fmla="*/ 4 h 7"/>
                <a:gd name="T86" fmla="*/ 13 w 19"/>
                <a:gd name="T87" fmla="*/ 1 h 7"/>
                <a:gd name="T88" fmla="*/ 7 w 19"/>
                <a:gd name="T89" fmla="*/ 5 h 7"/>
                <a:gd name="T90" fmla="*/ 7 w 19"/>
                <a:gd name="T91" fmla="*/ 5 h 7"/>
                <a:gd name="T92" fmla="*/ 14 w 19"/>
                <a:gd name="T9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 h="7">
                  <a:moveTo>
                    <a:pt x="2" y="3"/>
                  </a:moveTo>
                  <a:cubicBezTo>
                    <a:pt x="2" y="3"/>
                    <a:pt x="2" y="3"/>
                    <a:pt x="3" y="3"/>
                  </a:cubicBezTo>
                  <a:cubicBezTo>
                    <a:pt x="3" y="3"/>
                    <a:pt x="3" y="3"/>
                    <a:pt x="3" y="2"/>
                  </a:cubicBezTo>
                  <a:cubicBezTo>
                    <a:pt x="3" y="2"/>
                    <a:pt x="3" y="2"/>
                    <a:pt x="3" y="2"/>
                  </a:cubicBezTo>
                  <a:cubicBezTo>
                    <a:pt x="3" y="2"/>
                    <a:pt x="3" y="2"/>
                    <a:pt x="3" y="2"/>
                  </a:cubicBezTo>
                  <a:cubicBezTo>
                    <a:pt x="2" y="2"/>
                    <a:pt x="2" y="2"/>
                    <a:pt x="1" y="2"/>
                  </a:cubicBezTo>
                  <a:cubicBezTo>
                    <a:pt x="1" y="2"/>
                    <a:pt x="1" y="2"/>
                    <a:pt x="1" y="2"/>
                  </a:cubicBezTo>
                  <a:cubicBezTo>
                    <a:pt x="1" y="3"/>
                    <a:pt x="1" y="3"/>
                    <a:pt x="1" y="3"/>
                  </a:cubicBezTo>
                  <a:cubicBezTo>
                    <a:pt x="1" y="3"/>
                    <a:pt x="1" y="3"/>
                    <a:pt x="1" y="3"/>
                  </a:cubicBezTo>
                  <a:cubicBezTo>
                    <a:pt x="1" y="3"/>
                    <a:pt x="1" y="3"/>
                    <a:pt x="1" y="3"/>
                  </a:cubicBezTo>
                  <a:cubicBezTo>
                    <a:pt x="1" y="3"/>
                    <a:pt x="0" y="3"/>
                    <a:pt x="0" y="3"/>
                  </a:cubicBezTo>
                  <a:cubicBezTo>
                    <a:pt x="0" y="3"/>
                    <a:pt x="0" y="3"/>
                    <a:pt x="0" y="2"/>
                  </a:cubicBezTo>
                  <a:cubicBezTo>
                    <a:pt x="0" y="2"/>
                    <a:pt x="0" y="1"/>
                    <a:pt x="0" y="0"/>
                  </a:cubicBezTo>
                  <a:cubicBezTo>
                    <a:pt x="1" y="1"/>
                    <a:pt x="1" y="1"/>
                    <a:pt x="2" y="1"/>
                  </a:cubicBezTo>
                  <a:cubicBezTo>
                    <a:pt x="3" y="1"/>
                    <a:pt x="3" y="1"/>
                    <a:pt x="4" y="0"/>
                  </a:cubicBezTo>
                  <a:cubicBezTo>
                    <a:pt x="4" y="0"/>
                    <a:pt x="4" y="0"/>
                    <a:pt x="4" y="0"/>
                  </a:cubicBezTo>
                  <a:cubicBezTo>
                    <a:pt x="5" y="0"/>
                    <a:pt x="5" y="0"/>
                    <a:pt x="5" y="0"/>
                  </a:cubicBezTo>
                  <a:cubicBezTo>
                    <a:pt x="6" y="1"/>
                    <a:pt x="6" y="1"/>
                    <a:pt x="7" y="1"/>
                  </a:cubicBezTo>
                  <a:cubicBezTo>
                    <a:pt x="7" y="1"/>
                    <a:pt x="7" y="1"/>
                    <a:pt x="7" y="2"/>
                  </a:cubicBezTo>
                  <a:cubicBezTo>
                    <a:pt x="7" y="2"/>
                    <a:pt x="7" y="2"/>
                    <a:pt x="7" y="2"/>
                  </a:cubicBezTo>
                  <a:cubicBezTo>
                    <a:pt x="7" y="2"/>
                    <a:pt x="7" y="2"/>
                    <a:pt x="7" y="2"/>
                  </a:cubicBezTo>
                  <a:cubicBezTo>
                    <a:pt x="7" y="2"/>
                    <a:pt x="8" y="2"/>
                    <a:pt x="8" y="2"/>
                  </a:cubicBezTo>
                  <a:cubicBezTo>
                    <a:pt x="8" y="2"/>
                    <a:pt x="8" y="1"/>
                    <a:pt x="8" y="1"/>
                  </a:cubicBezTo>
                  <a:cubicBezTo>
                    <a:pt x="8" y="1"/>
                    <a:pt x="8" y="1"/>
                    <a:pt x="8" y="1"/>
                  </a:cubicBezTo>
                  <a:cubicBezTo>
                    <a:pt x="8" y="0"/>
                    <a:pt x="8" y="0"/>
                    <a:pt x="7" y="0"/>
                  </a:cubicBezTo>
                  <a:cubicBezTo>
                    <a:pt x="7" y="0"/>
                    <a:pt x="7" y="0"/>
                    <a:pt x="7" y="0"/>
                  </a:cubicBezTo>
                  <a:cubicBezTo>
                    <a:pt x="7" y="0"/>
                    <a:pt x="7" y="0"/>
                    <a:pt x="7" y="0"/>
                  </a:cubicBezTo>
                  <a:cubicBezTo>
                    <a:pt x="7" y="0"/>
                    <a:pt x="7" y="0"/>
                    <a:pt x="7" y="0"/>
                  </a:cubicBezTo>
                  <a:cubicBezTo>
                    <a:pt x="7" y="0"/>
                    <a:pt x="8" y="0"/>
                    <a:pt x="8" y="0"/>
                  </a:cubicBezTo>
                  <a:cubicBezTo>
                    <a:pt x="9" y="0"/>
                    <a:pt x="9" y="0"/>
                    <a:pt x="9" y="0"/>
                  </a:cubicBezTo>
                  <a:cubicBezTo>
                    <a:pt x="10" y="0"/>
                    <a:pt x="11" y="0"/>
                    <a:pt x="11" y="0"/>
                  </a:cubicBezTo>
                  <a:cubicBezTo>
                    <a:pt x="12" y="0"/>
                    <a:pt x="12" y="0"/>
                    <a:pt x="13" y="0"/>
                  </a:cubicBezTo>
                  <a:cubicBezTo>
                    <a:pt x="13" y="0"/>
                    <a:pt x="14" y="0"/>
                    <a:pt x="14" y="0"/>
                  </a:cubicBezTo>
                  <a:cubicBezTo>
                    <a:pt x="14" y="0"/>
                    <a:pt x="15" y="0"/>
                    <a:pt x="15" y="0"/>
                  </a:cubicBezTo>
                  <a:cubicBezTo>
                    <a:pt x="15" y="0"/>
                    <a:pt x="16" y="0"/>
                    <a:pt x="17" y="0"/>
                  </a:cubicBezTo>
                  <a:cubicBezTo>
                    <a:pt x="17" y="0"/>
                    <a:pt x="17" y="0"/>
                    <a:pt x="18" y="0"/>
                  </a:cubicBezTo>
                  <a:cubicBezTo>
                    <a:pt x="18" y="0"/>
                    <a:pt x="18" y="0"/>
                    <a:pt x="18" y="0"/>
                  </a:cubicBezTo>
                  <a:cubicBezTo>
                    <a:pt x="19" y="0"/>
                    <a:pt x="19" y="0"/>
                    <a:pt x="19" y="0"/>
                  </a:cubicBezTo>
                  <a:cubicBezTo>
                    <a:pt x="19" y="0"/>
                    <a:pt x="19" y="1"/>
                    <a:pt x="18" y="1"/>
                  </a:cubicBezTo>
                  <a:cubicBezTo>
                    <a:pt x="18" y="1"/>
                    <a:pt x="18" y="1"/>
                    <a:pt x="18" y="1"/>
                  </a:cubicBezTo>
                  <a:cubicBezTo>
                    <a:pt x="17" y="1"/>
                    <a:pt x="17" y="2"/>
                    <a:pt x="18" y="2"/>
                  </a:cubicBezTo>
                  <a:cubicBezTo>
                    <a:pt x="18" y="2"/>
                    <a:pt x="19" y="2"/>
                    <a:pt x="19" y="3"/>
                  </a:cubicBezTo>
                  <a:cubicBezTo>
                    <a:pt x="19" y="3"/>
                    <a:pt x="19" y="3"/>
                    <a:pt x="19" y="3"/>
                  </a:cubicBezTo>
                  <a:cubicBezTo>
                    <a:pt x="18" y="3"/>
                    <a:pt x="18" y="3"/>
                    <a:pt x="18" y="3"/>
                  </a:cubicBezTo>
                  <a:cubicBezTo>
                    <a:pt x="17" y="3"/>
                    <a:pt x="17" y="4"/>
                    <a:pt x="17" y="4"/>
                  </a:cubicBezTo>
                  <a:cubicBezTo>
                    <a:pt x="18" y="4"/>
                    <a:pt x="18" y="4"/>
                    <a:pt x="18" y="4"/>
                  </a:cubicBezTo>
                  <a:cubicBezTo>
                    <a:pt x="18" y="4"/>
                    <a:pt x="18" y="4"/>
                    <a:pt x="18" y="5"/>
                  </a:cubicBezTo>
                  <a:cubicBezTo>
                    <a:pt x="18" y="5"/>
                    <a:pt x="17" y="5"/>
                    <a:pt x="17" y="4"/>
                  </a:cubicBezTo>
                  <a:cubicBezTo>
                    <a:pt x="17" y="4"/>
                    <a:pt x="17" y="4"/>
                    <a:pt x="16" y="5"/>
                  </a:cubicBezTo>
                  <a:cubicBezTo>
                    <a:pt x="16" y="5"/>
                    <a:pt x="16" y="5"/>
                    <a:pt x="16" y="5"/>
                  </a:cubicBezTo>
                  <a:cubicBezTo>
                    <a:pt x="15" y="5"/>
                    <a:pt x="15" y="4"/>
                    <a:pt x="14" y="4"/>
                  </a:cubicBezTo>
                  <a:cubicBezTo>
                    <a:pt x="14" y="5"/>
                    <a:pt x="13" y="5"/>
                    <a:pt x="13" y="5"/>
                  </a:cubicBezTo>
                  <a:cubicBezTo>
                    <a:pt x="13" y="5"/>
                    <a:pt x="13" y="5"/>
                    <a:pt x="13" y="5"/>
                  </a:cubicBezTo>
                  <a:cubicBezTo>
                    <a:pt x="13" y="5"/>
                    <a:pt x="13" y="5"/>
                    <a:pt x="13" y="5"/>
                  </a:cubicBezTo>
                  <a:cubicBezTo>
                    <a:pt x="12" y="5"/>
                    <a:pt x="12" y="5"/>
                    <a:pt x="12" y="5"/>
                  </a:cubicBezTo>
                  <a:cubicBezTo>
                    <a:pt x="11" y="4"/>
                    <a:pt x="10" y="4"/>
                    <a:pt x="9" y="4"/>
                  </a:cubicBezTo>
                  <a:cubicBezTo>
                    <a:pt x="9" y="4"/>
                    <a:pt x="9" y="4"/>
                    <a:pt x="9" y="4"/>
                  </a:cubicBezTo>
                  <a:cubicBezTo>
                    <a:pt x="9" y="4"/>
                    <a:pt x="9" y="4"/>
                    <a:pt x="9" y="4"/>
                  </a:cubicBezTo>
                  <a:cubicBezTo>
                    <a:pt x="9" y="4"/>
                    <a:pt x="10" y="5"/>
                    <a:pt x="10" y="5"/>
                  </a:cubicBezTo>
                  <a:cubicBezTo>
                    <a:pt x="10" y="5"/>
                    <a:pt x="11" y="5"/>
                    <a:pt x="10" y="5"/>
                  </a:cubicBezTo>
                  <a:cubicBezTo>
                    <a:pt x="10" y="6"/>
                    <a:pt x="10" y="6"/>
                    <a:pt x="10" y="6"/>
                  </a:cubicBezTo>
                  <a:cubicBezTo>
                    <a:pt x="11" y="6"/>
                    <a:pt x="11" y="7"/>
                    <a:pt x="11" y="7"/>
                  </a:cubicBezTo>
                  <a:cubicBezTo>
                    <a:pt x="11" y="7"/>
                    <a:pt x="11" y="7"/>
                    <a:pt x="11" y="7"/>
                  </a:cubicBezTo>
                  <a:cubicBezTo>
                    <a:pt x="11" y="7"/>
                    <a:pt x="11" y="7"/>
                    <a:pt x="11" y="7"/>
                  </a:cubicBezTo>
                  <a:cubicBezTo>
                    <a:pt x="11" y="7"/>
                    <a:pt x="10" y="7"/>
                    <a:pt x="10" y="7"/>
                  </a:cubicBezTo>
                  <a:cubicBezTo>
                    <a:pt x="10" y="7"/>
                    <a:pt x="10" y="6"/>
                    <a:pt x="9" y="6"/>
                  </a:cubicBezTo>
                  <a:cubicBezTo>
                    <a:pt x="9" y="7"/>
                    <a:pt x="9" y="6"/>
                    <a:pt x="9" y="6"/>
                  </a:cubicBezTo>
                  <a:cubicBezTo>
                    <a:pt x="9" y="6"/>
                    <a:pt x="9" y="6"/>
                    <a:pt x="9" y="6"/>
                  </a:cubicBezTo>
                  <a:cubicBezTo>
                    <a:pt x="9" y="6"/>
                    <a:pt x="9" y="6"/>
                    <a:pt x="9" y="6"/>
                  </a:cubicBezTo>
                  <a:cubicBezTo>
                    <a:pt x="9" y="6"/>
                    <a:pt x="9" y="6"/>
                    <a:pt x="9" y="6"/>
                  </a:cubicBezTo>
                  <a:cubicBezTo>
                    <a:pt x="9" y="6"/>
                    <a:pt x="8" y="6"/>
                    <a:pt x="8" y="6"/>
                  </a:cubicBezTo>
                  <a:cubicBezTo>
                    <a:pt x="8" y="6"/>
                    <a:pt x="8" y="6"/>
                    <a:pt x="8" y="6"/>
                  </a:cubicBezTo>
                  <a:cubicBezTo>
                    <a:pt x="8" y="6"/>
                    <a:pt x="8" y="7"/>
                    <a:pt x="8" y="7"/>
                  </a:cubicBezTo>
                  <a:cubicBezTo>
                    <a:pt x="7" y="7"/>
                    <a:pt x="7" y="7"/>
                    <a:pt x="7" y="6"/>
                  </a:cubicBezTo>
                  <a:cubicBezTo>
                    <a:pt x="7" y="6"/>
                    <a:pt x="7" y="6"/>
                    <a:pt x="6" y="6"/>
                  </a:cubicBezTo>
                  <a:cubicBezTo>
                    <a:pt x="6" y="6"/>
                    <a:pt x="5" y="6"/>
                    <a:pt x="5" y="7"/>
                  </a:cubicBezTo>
                  <a:cubicBezTo>
                    <a:pt x="4" y="7"/>
                    <a:pt x="4" y="7"/>
                    <a:pt x="4" y="7"/>
                  </a:cubicBezTo>
                  <a:cubicBezTo>
                    <a:pt x="3" y="7"/>
                    <a:pt x="2" y="7"/>
                    <a:pt x="1" y="6"/>
                  </a:cubicBezTo>
                  <a:cubicBezTo>
                    <a:pt x="1" y="6"/>
                    <a:pt x="1" y="6"/>
                    <a:pt x="1" y="6"/>
                  </a:cubicBezTo>
                  <a:cubicBezTo>
                    <a:pt x="2" y="6"/>
                    <a:pt x="1" y="5"/>
                    <a:pt x="1" y="5"/>
                  </a:cubicBezTo>
                  <a:cubicBezTo>
                    <a:pt x="1" y="5"/>
                    <a:pt x="1" y="4"/>
                    <a:pt x="0" y="4"/>
                  </a:cubicBezTo>
                  <a:cubicBezTo>
                    <a:pt x="0" y="4"/>
                    <a:pt x="0" y="4"/>
                    <a:pt x="0" y="4"/>
                  </a:cubicBezTo>
                  <a:cubicBezTo>
                    <a:pt x="0" y="4"/>
                    <a:pt x="0" y="4"/>
                    <a:pt x="0" y="4"/>
                  </a:cubicBezTo>
                  <a:cubicBezTo>
                    <a:pt x="0" y="4"/>
                    <a:pt x="0" y="4"/>
                    <a:pt x="0" y="4"/>
                  </a:cubicBezTo>
                  <a:cubicBezTo>
                    <a:pt x="0" y="3"/>
                    <a:pt x="1" y="3"/>
                    <a:pt x="1" y="3"/>
                  </a:cubicBezTo>
                  <a:cubicBezTo>
                    <a:pt x="1" y="3"/>
                    <a:pt x="1" y="3"/>
                    <a:pt x="2" y="3"/>
                  </a:cubicBezTo>
                  <a:close/>
                  <a:moveTo>
                    <a:pt x="4" y="4"/>
                  </a:moveTo>
                  <a:cubicBezTo>
                    <a:pt x="4" y="4"/>
                    <a:pt x="4" y="4"/>
                    <a:pt x="4" y="4"/>
                  </a:cubicBezTo>
                  <a:cubicBezTo>
                    <a:pt x="5" y="4"/>
                    <a:pt x="5" y="4"/>
                    <a:pt x="6" y="4"/>
                  </a:cubicBezTo>
                  <a:cubicBezTo>
                    <a:pt x="6" y="3"/>
                    <a:pt x="6" y="3"/>
                    <a:pt x="6" y="3"/>
                  </a:cubicBezTo>
                  <a:cubicBezTo>
                    <a:pt x="6" y="3"/>
                    <a:pt x="5" y="3"/>
                    <a:pt x="5" y="3"/>
                  </a:cubicBezTo>
                  <a:cubicBezTo>
                    <a:pt x="5" y="3"/>
                    <a:pt x="5" y="3"/>
                    <a:pt x="5" y="3"/>
                  </a:cubicBezTo>
                  <a:cubicBezTo>
                    <a:pt x="4" y="3"/>
                    <a:pt x="4" y="3"/>
                    <a:pt x="4" y="3"/>
                  </a:cubicBezTo>
                  <a:cubicBezTo>
                    <a:pt x="4" y="3"/>
                    <a:pt x="4" y="4"/>
                    <a:pt x="4" y="4"/>
                  </a:cubicBezTo>
                  <a:close/>
                  <a:moveTo>
                    <a:pt x="12" y="1"/>
                  </a:moveTo>
                  <a:cubicBezTo>
                    <a:pt x="12" y="2"/>
                    <a:pt x="12" y="2"/>
                    <a:pt x="12" y="2"/>
                  </a:cubicBezTo>
                  <a:cubicBezTo>
                    <a:pt x="12" y="2"/>
                    <a:pt x="12" y="2"/>
                    <a:pt x="12" y="2"/>
                  </a:cubicBezTo>
                  <a:cubicBezTo>
                    <a:pt x="12" y="2"/>
                    <a:pt x="13" y="3"/>
                    <a:pt x="14" y="3"/>
                  </a:cubicBezTo>
                  <a:cubicBezTo>
                    <a:pt x="14" y="3"/>
                    <a:pt x="14" y="2"/>
                    <a:pt x="14" y="2"/>
                  </a:cubicBezTo>
                  <a:cubicBezTo>
                    <a:pt x="15" y="2"/>
                    <a:pt x="15" y="2"/>
                    <a:pt x="14" y="2"/>
                  </a:cubicBezTo>
                  <a:cubicBezTo>
                    <a:pt x="14" y="2"/>
                    <a:pt x="14" y="2"/>
                    <a:pt x="14" y="2"/>
                  </a:cubicBezTo>
                  <a:cubicBezTo>
                    <a:pt x="13" y="2"/>
                    <a:pt x="13" y="2"/>
                    <a:pt x="13" y="2"/>
                  </a:cubicBezTo>
                  <a:cubicBezTo>
                    <a:pt x="13" y="2"/>
                    <a:pt x="13" y="2"/>
                    <a:pt x="13" y="2"/>
                  </a:cubicBezTo>
                  <a:cubicBezTo>
                    <a:pt x="12" y="2"/>
                    <a:pt x="12" y="1"/>
                    <a:pt x="12" y="1"/>
                  </a:cubicBezTo>
                  <a:close/>
                  <a:moveTo>
                    <a:pt x="16" y="1"/>
                  </a:moveTo>
                  <a:cubicBezTo>
                    <a:pt x="16" y="1"/>
                    <a:pt x="16" y="1"/>
                    <a:pt x="16" y="1"/>
                  </a:cubicBezTo>
                  <a:cubicBezTo>
                    <a:pt x="16" y="1"/>
                    <a:pt x="16" y="1"/>
                    <a:pt x="16" y="1"/>
                  </a:cubicBezTo>
                  <a:cubicBezTo>
                    <a:pt x="15" y="1"/>
                    <a:pt x="15" y="1"/>
                    <a:pt x="15" y="2"/>
                  </a:cubicBezTo>
                  <a:cubicBezTo>
                    <a:pt x="15" y="2"/>
                    <a:pt x="15" y="2"/>
                    <a:pt x="15" y="2"/>
                  </a:cubicBezTo>
                  <a:cubicBezTo>
                    <a:pt x="15" y="2"/>
                    <a:pt x="16" y="3"/>
                    <a:pt x="16" y="3"/>
                  </a:cubicBezTo>
                  <a:cubicBezTo>
                    <a:pt x="16" y="3"/>
                    <a:pt x="17" y="3"/>
                    <a:pt x="17" y="3"/>
                  </a:cubicBezTo>
                  <a:cubicBezTo>
                    <a:pt x="17" y="3"/>
                    <a:pt x="17" y="3"/>
                    <a:pt x="17" y="3"/>
                  </a:cubicBezTo>
                  <a:cubicBezTo>
                    <a:pt x="17" y="3"/>
                    <a:pt x="17" y="2"/>
                    <a:pt x="17" y="2"/>
                  </a:cubicBezTo>
                  <a:cubicBezTo>
                    <a:pt x="17" y="2"/>
                    <a:pt x="17" y="2"/>
                    <a:pt x="17" y="2"/>
                  </a:cubicBezTo>
                  <a:cubicBezTo>
                    <a:pt x="16" y="2"/>
                    <a:pt x="16" y="2"/>
                    <a:pt x="16" y="2"/>
                  </a:cubicBezTo>
                  <a:cubicBezTo>
                    <a:pt x="16" y="2"/>
                    <a:pt x="16" y="1"/>
                    <a:pt x="16" y="1"/>
                  </a:cubicBezTo>
                  <a:close/>
                  <a:moveTo>
                    <a:pt x="3" y="6"/>
                  </a:moveTo>
                  <a:cubicBezTo>
                    <a:pt x="3" y="7"/>
                    <a:pt x="3" y="7"/>
                    <a:pt x="4" y="6"/>
                  </a:cubicBezTo>
                  <a:cubicBezTo>
                    <a:pt x="4" y="6"/>
                    <a:pt x="4" y="6"/>
                    <a:pt x="4" y="5"/>
                  </a:cubicBezTo>
                  <a:cubicBezTo>
                    <a:pt x="4" y="5"/>
                    <a:pt x="4" y="5"/>
                    <a:pt x="4" y="5"/>
                  </a:cubicBezTo>
                  <a:cubicBezTo>
                    <a:pt x="3" y="5"/>
                    <a:pt x="3" y="5"/>
                    <a:pt x="3" y="5"/>
                  </a:cubicBezTo>
                  <a:cubicBezTo>
                    <a:pt x="3" y="5"/>
                    <a:pt x="3" y="6"/>
                    <a:pt x="2" y="6"/>
                  </a:cubicBezTo>
                  <a:cubicBezTo>
                    <a:pt x="3" y="6"/>
                    <a:pt x="3" y="6"/>
                    <a:pt x="3" y="6"/>
                  </a:cubicBezTo>
                  <a:close/>
                  <a:moveTo>
                    <a:pt x="13" y="4"/>
                  </a:moveTo>
                  <a:cubicBezTo>
                    <a:pt x="13" y="4"/>
                    <a:pt x="13" y="4"/>
                    <a:pt x="13" y="4"/>
                  </a:cubicBezTo>
                  <a:cubicBezTo>
                    <a:pt x="13" y="4"/>
                    <a:pt x="13" y="4"/>
                    <a:pt x="13" y="4"/>
                  </a:cubicBezTo>
                  <a:cubicBezTo>
                    <a:pt x="13" y="3"/>
                    <a:pt x="12" y="3"/>
                    <a:pt x="12" y="3"/>
                  </a:cubicBezTo>
                  <a:cubicBezTo>
                    <a:pt x="12" y="3"/>
                    <a:pt x="12" y="3"/>
                    <a:pt x="12" y="3"/>
                  </a:cubicBezTo>
                  <a:cubicBezTo>
                    <a:pt x="12" y="4"/>
                    <a:pt x="12" y="4"/>
                    <a:pt x="13" y="4"/>
                  </a:cubicBezTo>
                  <a:close/>
                  <a:moveTo>
                    <a:pt x="12" y="1"/>
                  </a:moveTo>
                  <a:cubicBezTo>
                    <a:pt x="12" y="1"/>
                    <a:pt x="12" y="1"/>
                    <a:pt x="13" y="1"/>
                  </a:cubicBezTo>
                  <a:cubicBezTo>
                    <a:pt x="13" y="1"/>
                    <a:pt x="13" y="1"/>
                    <a:pt x="13" y="1"/>
                  </a:cubicBezTo>
                  <a:cubicBezTo>
                    <a:pt x="13" y="1"/>
                    <a:pt x="13" y="1"/>
                    <a:pt x="13" y="1"/>
                  </a:cubicBezTo>
                  <a:cubicBezTo>
                    <a:pt x="13" y="1"/>
                    <a:pt x="12" y="1"/>
                    <a:pt x="12" y="1"/>
                  </a:cubicBezTo>
                  <a:close/>
                  <a:moveTo>
                    <a:pt x="7" y="5"/>
                  </a:moveTo>
                  <a:cubicBezTo>
                    <a:pt x="7" y="5"/>
                    <a:pt x="6" y="5"/>
                    <a:pt x="6" y="5"/>
                  </a:cubicBezTo>
                  <a:cubicBezTo>
                    <a:pt x="6" y="5"/>
                    <a:pt x="6" y="5"/>
                    <a:pt x="7" y="5"/>
                  </a:cubicBezTo>
                  <a:cubicBezTo>
                    <a:pt x="7" y="5"/>
                    <a:pt x="7" y="5"/>
                    <a:pt x="7" y="5"/>
                  </a:cubicBezTo>
                  <a:cubicBezTo>
                    <a:pt x="7" y="5"/>
                    <a:pt x="7" y="5"/>
                    <a:pt x="7" y="5"/>
                  </a:cubicBezTo>
                  <a:close/>
                  <a:moveTo>
                    <a:pt x="14" y="4"/>
                  </a:moveTo>
                  <a:cubicBezTo>
                    <a:pt x="14" y="3"/>
                    <a:pt x="14" y="3"/>
                    <a:pt x="14" y="3"/>
                  </a:cubicBezTo>
                  <a:cubicBezTo>
                    <a:pt x="14" y="4"/>
                    <a:pt x="14" y="4"/>
                    <a:pt x="1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9" name="Freeform 107"/>
            <p:cNvSpPr>
              <a:spLocks noEditPoints="1"/>
            </p:cNvSpPr>
            <p:nvPr/>
          </p:nvSpPr>
          <p:spPr bwMode="auto">
            <a:xfrm>
              <a:off x="6135" y="1995"/>
              <a:ext cx="215" cy="125"/>
            </a:xfrm>
            <a:custGeom>
              <a:avLst/>
              <a:gdLst>
                <a:gd name="T0" fmla="*/ 2 w 16"/>
                <a:gd name="T1" fmla="*/ 2 h 7"/>
                <a:gd name="T2" fmla="*/ 2 w 16"/>
                <a:gd name="T3" fmla="*/ 1 h 7"/>
                <a:gd name="T4" fmla="*/ 3 w 16"/>
                <a:gd name="T5" fmla="*/ 2 h 7"/>
                <a:gd name="T6" fmla="*/ 5 w 16"/>
                <a:gd name="T7" fmla="*/ 2 h 7"/>
                <a:gd name="T8" fmla="*/ 5 w 16"/>
                <a:gd name="T9" fmla="*/ 1 h 7"/>
                <a:gd name="T10" fmla="*/ 7 w 16"/>
                <a:gd name="T11" fmla="*/ 0 h 7"/>
                <a:gd name="T12" fmla="*/ 8 w 16"/>
                <a:gd name="T13" fmla="*/ 0 h 7"/>
                <a:gd name="T14" fmla="*/ 10 w 16"/>
                <a:gd name="T15" fmla="*/ 1 h 7"/>
                <a:gd name="T16" fmla="*/ 11 w 16"/>
                <a:gd name="T17" fmla="*/ 1 h 7"/>
                <a:gd name="T18" fmla="*/ 10 w 16"/>
                <a:gd name="T19" fmla="*/ 2 h 7"/>
                <a:gd name="T20" fmla="*/ 9 w 16"/>
                <a:gd name="T21" fmla="*/ 2 h 7"/>
                <a:gd name="T22" fmla="*/ 11 w 16"/>
                <a:gd name="T23" fmla="*/ 3 h 7"/>
                <a:gd name="T24" fmla="*/ 12 w 16"/>
                <a:gd name="T25" fmla="*/ 2 h 7"/>
                <a:gd name="T26" fmla="*/ 13 w 16"/>
                <a:gd name="T27" fmla="*/ 3 h 7"/>
                <a:gd name="T28" fmla="*/ 16 w 16"/>
                <a:gd name="T29" fmla="*/ 3 h 7"/>
                <a:gd name="T30" fmla="*/ 15 w 16"/>
                <a:gd name="T31" fmla="*/ 3 h 7"/>
                <a:gd name="T32" fmla="*/ 13 w 16"/>
                <a:gd name="T33" fmla="*/ 5 h 7"/>
                <a:gd name="T34" fmla="*/ 12 w 16"/>
                <a:gd name="T35" fmla="*/ 5 h 7"/>
                <a:gd name="T36" fmla="*/ 10 w 16"/>
                <a:gd name="T37" fmla="*/ 4 h 7"/>
                <a:gd name="T38" fmla="*/ 9 w 16"/>
                <a:gd name="T39" fmla="*/ 3 h 7"/>
                <a:gd name="T40" fmla="*/ 8 w 16"/>
                <a:gd name="T41" fmla="*/ 3 h 7"/>
                <a:gd name="T42" fmla="*/ 6 w 16"/>
                <a:gd name="T43" fmla="*/ 3 h 7"/>
                <a:gd name="T44" fmla="*/ 5 w 16"/>
                <a:gd name="T45" fmla="*/ 3 h 7"/>
                <a:gd name="T46" fmla="*/ 5 w 16"/>
                <a:gd name="T47" fmla="*/ 3 h 7"/>
                <a:gd name="T48" fmla="*/ 7 w 16"/>
                <a:gd name="T49" fmla="*/ 4 h 7"/>
                <a:gd name="T50" fmla="*/ 8 w 16"/>
                <a:gd name="T51" fmla="*/ 5 h 7"/>
                <a:gd name="T52" fmla="*/ 6 w 16"/>
                <a:gd name="T53" fmla="*/ 6 h 7"/>
                <a:gd name="T54" fmla="*/ 3 w 16"/>
                <a:gd name="T55" fmla="*/ 6 h 7"/>
                <a:gd name="T56" fmla="*/ 3 w 16"/>
                <a:gd name="T57" fmla="*/ 6 h 7"/>
                <a:gd name="T58" fmla="*/ 1 w 16"/>
                <a:gd name="T59" fmla="*/ 6 h 7"/>
                <a:gd name="T60" fmla="*/ 0 w 16"/>
                <a:gd name="T61" fmla="*/ 5 h 7"/>
                <a:gd name="T62" fmla="*/ 1 w 16"/>
                <a:gd name="T63" fmla="*/ 5 h 7"/>
                <a:gd name="T64" fmla="*/ 2 w 16"/>
                <a:gd name="T65" fmla="*/ 3 h 7"/>
                <a:gd name="T66" fmla="*/ 1 w 16"/>
                <a:gd name="T67" fmla="*/ 3 h 7"/>
                <a:gd name="T68" fmla="*/ 5 w 16"/>
                <a:gd name="T69" fmla="*/ 4 h 7"/>
                <a:gd name="T70" fmla="*/ 5 w 16"/>
                <a:gd name="T71" fmla="*/ 4 h 7"/>
                <a:gd name="T72" fmla="*/ 6 w 16"/>
                <a:gd name="T73" fmla="*/ 4 h 7"/>
                <a:gd name="T74" fmla="*/ 7 w 16"/>
                <a:gd name="T75" fmla="*/ 5 h 7"/>
                <a:gd name="T76" fmla="*/ 6 w 16"/>
                <a:gd name="T77" fmla="*/ 4 h 7"/>
                <a:gd name="T78" fmla="*/ 7 w 16"/>
                <a:gd name="T79" fmla="*/ 2 h 7"/>
                <a:gd name="T80" fmla="*/ 7 w 16"/>
                <a:gd name="T81"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 h="7">
                  <a:moveTo>
                    <a:pt x="1" y="3"/>
                  </a:moveTo>
                  <a:cubicBezTo>
                    <a:pt x="1" y="3"/>
                    <a:pt x="1" y="3"/>
                    <a:pt x="2" y="2"/>
                  </a:cubicBezTo>
                  <a:cubicBezTo>
                    <a:pt x="2" y="2"/>
                    <a:pt x="2" y="2"/>
                    <a:pt x="2" y="2"/>
                  </a:cubicBezTo>
                  <a:cubicBezTo>
                    <a:pt x="1" y="2"/>
                    <a:pt x="2" y="1"/>
                    <a:pt x="2" y="1"/>
                  </a:cubicBezTo>
                  <a:cubicBezTo>
                    <a:pt x="2" y="1"/>
                    <a:pt x="2" y="1"/>
                    <a:pt x="2" y="1"/>
                  </a:cubicBezTo>
                  <a:cubicBezTo>
                    <a:pt x="3" y="2"/>
                    <a:pt x="3" y="2"/>
                    <a:pt x="3" y="2"/>
                  </a:cubicBezTo>
                  <a:cubicBezTo>
                    <a:pt x="3" y="1"/>
                    <a:pt x="4" y="2"/>
                    <a:pt x="4" y="2"/>
                  </a:cubicBezTo>
                  <a:cubicBezTo>
                    <a:pt x="4" y="2"/>
                    <a:pt x="5" y="2"/>
                    <a:pt x="5" y="2"/>
                  </a:cubicBezTo>
                  <a:cubicBezTo>
                    <a:pt x="5" y="1"/>
                    <a:pt x="5" y="1"/>
                    <a:pt x="5" y="1"/>
                  </a:cubicBezTo>
                  <a:cubicBezTo>
                    <a:pt x="5" y="1"/>
                    <a:pt x="5" y="1"/>
                    <a:pt x="5" y="1"/>
                  </a:cubicBezTo>
                  <a:cubicBezTo>
                    <a:pt x="5" y="1"/>
                    <a:pt x="5" y="0"/>
                    <a:pt x="5" y="1"/>
                  </a:cubicBezTo>
                  <a:cubicBezTo>
                    <a:pt x="6" y="1"/>
                    <a:pt x="6" y="1"/>
                    <a:pt x="7" y="0"/>
                  </a:cubicBezTo>
                  <a:cubicBezTo>
                    <a:pt x="7" y="0"/>
                    <a:pt x="7" y="0"/>
                    <a:pt x="7" y="0"/>
                  </a:cubicBezTo>
                  <a:cubicBezTo>
                    <a:pt x="8" y="0"/>
                    <a:pt x="8" y="0"/>
                    <a:pt x="8" y="0"/>
                  </a:cubicBezTo>
                  <a:cubicBezTo>
                    <a:pt x="9" y="1"/>
                    <a:pt x="9" y="1"/>
                    <a:pt x="10" y="1"/>
                  </a:cubicBezTo>
                  <a:cubicBezTo>
                    <a:pt x="10" y="0"/>
                    <a:pt x="10" y="1"/>
                    <a:pt x="10" y="1"/>
                  </a:cubicBezTo>
                  <a:cubicBezTo>
                    <a:pt x="10" y="1"/>
                    <a:pt x="11" y="1"/>
                    <a:pt x="11" y="1"/>
                  </a:cubicBezTo>
                  <a:cubicBezTo>
                    <a:pt x="11" y="1"/>
                    <a:pt x="11" y="1"/>
                    <a:pt x="11" y="1"/>
                  </a:cubicBezTo>
                  <a:cubicBezTo>
                    <a:pt x="11" y="1"/>
                    <a:pt x="11" y="2"/>
                    <a:pt x="10" y="2"/>
                  </a:cubicBezTo>
                  <a:cubicBezTo>
                    <a:pt x="10" y="2"/>
                    <a:pt x="10" y="2"/>
                    <a:pt x="10" y="2"/>
                  </a:cubicBezTo>
                  <a:cubicBezTo>
                    <a:pt x="9" y="2"/>
                    <a:pt x="9" y="2"/>
                    <a:pt x="9" y="2"/>
                  </a:cubicBezTo>
                  <a:cubicBezTo>
                    <a:pt x="9" y="2"/>
                    <a:pt x="9" y="2"/>
                    <a:pt x="9" y="2"/>
                  </a:cubicBezTo>
                  <a:cubicBezTo>
                    <a:pt x="10" y="3"/>
                    <a:pt x="10" y="3"/>
                    <a:pt x="11" y="3"/>
                  </a:cubicBezTo>
                  <a:cubicBezTo>
                    <a:pt x="11" y="3"/>
                    <a:pt x="11" y="3"/>
                    <a:pt x="11" y="3"/>
                  </a:cubicBezTo>
                  <a:cubicBezTo>
                    <a:pt x="11" y="3"/>
                    <a:pt x="11" y="2"/>
                    <a:pt x="11" y="2"/>
                  </a:cubicBezTo>
                  <a:cubicBezTo>
                    <a:pt x="11" y="2"/>
                    <a:pt x="12" y="2"/>
                    <a:pt x="12" y="2"/>
                  </a:cubicBezTo>
                  <a:cubicBezTo>
                    <a:pt x="12" y="3"/>
                    <a:pt x="12" y="3"/>
                    <a:pt x="12" y="3"/>
                  </a:cubicBezTo>
                  <a:cubicBezTo>
                    <a:pt x="13" y="4"/>
                    <a:pt x="13" y="4"/>
                    <a:pt x="13" y="3"/>
                  </a:cubicBezTo>
                  <a:cubicBezTo>
                    <a:pt x="14" y="3"/>
                    <a:pt x="14" y="3"/>
                    <a:pt x="15" y="2"/>
                  </a:cubicBezTo>
                  <a:cubicBezTo>
                    <a:pt x="15" y="2"/>
                    <a:pt x="16" y="3"/>
                    <a:pt x="16" y="3"/>
                  </a:cubicBezTo>
                  <a:cubicBezTo>
                    <a:pt x="16" y="3"/>
                    <a:pt x="16" y="3"/>
                    <a:pt x="16" y="3"/>
                  </a:cubicBezTo>
                  <a:cubicBezTo>
                    <a:pt x="15" y="3"/>
                    <a:pt x="15" y="3"/>
                    <a:pt x="15" y="3"/>
                  </a:cubicBezTo>
                  <a:cubicBezTo>
                    <a:pt x="14" y="3"/>
                    <a:pt x="14" y="4"/>
                    <a:pt x="14" y="4"/>
                  </a:cubicBezTo>
                  <a:cubicBezTo>
                    <a:pt x="14" y="4"/>
                    <a:pt x="13" y="4"/>
                    <a:pt x="13" y="5"/>
                  </a:cubicBezTo>
                  <a:cubicBezTo>
                    <a:pt x="13" y="5"/>
                    <a:pt x="13" y="5"/>
                    <a:pt x="13" y="5"/>
                  </a:cubicBezTo>
                  <a:cubicBezTo>
                    <a:pt x="13" y="4"/>
                    <a:pt x="13" y="4"/>
                    <a:pt x="12" y="5"/>
                  </a:cubicBezTo>
                  <a:cubicBezTo>
                    <a:pt x="12" y="5"/>
                    <a:pt x="12" y="5"/>
                    <a:pt x="11" y="5"/>
                  </a:cubicBezTo>
                  <a:cubicBezTo>
                    <a:pt x="11" y="4"/>
                    <a:pt x="11" y="4"/>
                    <a:pt x="10" y="4"/>
                  </a:cubicBezTo>
                  <a:cubicBezTo>
                    <a:pt x="10" y="4"/>
                    <a:pt x="10" y="3"/>
                    <a:pt x="9" y="3"/>
                  </a:cubicBezTo>
                  <a:cubicBezTo>
                    <a:pt x="9" y="3"/>
                    <a:pt x="9" y="3"/>
                    <a:pt x="9" y="3"/>
                  </a:cubicBezTo>
                  <a:cubicBezTo>
                    <a:pt x="8" y="3"/>
                    <a:pt x="8" y="3"/>
                    <a:pt x="8" y="3"/>
                  </a:cubicBezTo>
                  <a:cubicBezTo>
                    <a:pt x="8" y="3"/>
                    <a:pt x="8" y="3"/>
                    <a:pt x="8" y="3"/>
                  </a:cubicBezTo>
                  <a:cubicBezTo>
                    <a:pt x="8" y="2"/>
                    <a:pt x="8" y="2"/>
                    <a:pt x="7" y="2"/>
                  </a:cubicBezTo>
                  <a:cubicBezTo>
                    <a:pt x="7" y="3"/>
                    <a:pt x="7" y="3"/>
                    <a:pt x="6" y="3"/>
                  </a:cubicBezTo>
                  <a:cubicBezTo>
                    <a:pt x="6" y="3"/>
                    <a:pt x="6" y="3"/>
                    <a:pt x="6" y="3"/>
                  </a:cubicBezTo>
                  <a:cubicBezTo>
                    <a:pt x="5" y="3"/>
                    <a:pt x="5" y="3"/>
                    <a:pt x="5" y="3"/>
                  </a:cubicBezTo>
                  <a:cubicBezTo>
                    <a:pt x="4" y="3"/>
                    <a:pt x="4" y="3"/>
                    <a:pt x="4" y="3"/>
                  </a:cubicBezTo>
                  <a:cubicBezTo>
                    <a:pt x="4" y="3"/>
                    <a:pt x="5" y="3"/>
                    <a:pt x="5" y="3"/>
                  </a:cubicBezTo>
                  <a:cubicBezTo>
                    <a:pt x="5" y="3"/>
                    <a:pt x="6" y="4"/>
                    <a:pt x="6" y="3"/>
                  </a:cubicBezTo>
                  <a:cubicBezTo>
                    <a:pt x="7" y="3"/>
                    <a:pt x="7" y="3"/>
                    <a:pt x="7" y="4"/>
                  </a:cubicBezTo>
                  <a:cubicBezTo>
                    <a:pt x="7" y="4"/>
                    <a:pt x="8" y="4"/>
                    <a:pt x="8" y="4"/>
                  </a:cubicBezTo>
                  <a:cubicBezTo>
                    <a:pt x="8" y="4"/>
                    <a:pt x="8" y="5"/>
                    <a:pt x="8" y="5"/>
                  </a:cubicBezTo>
                  <a:cubicBezTo>
                    <a:pt x="7" y="5"/>
                    <a:pt x="7" y="5"/>
                    <a:pt x="7" y="5"/>
                  </a:cubicBezTo>
                  <a:cubicBezTo>
                    <a:pt x="7" y="5"/>
                    <a:pt x="6" y="5"/>
                    <a:pt x="6" y="6"/>
                  </a:cubicBezTo>
                  <a:cubicBezTo>
                    <a:pt x="6" y="6"/>
                    <a:pt x="6" y="6"/>
                    <a:pt x="5" y="6"/>
                  </a:cubicBezTo>
                  <a:cubicBezTo>
                    <a:pt x="5" y="6"/>
                    <a:pt x="4" y="6"/>
                    <a:pt x="3" y="6"/>
                  </a:cubicBezTo>
                  <a:cubicBezTo>
                    <a:pt x="3" y="6"/>
                    <a:pt x="3" y="6"/>
                    <a:pt x="3" y="6"/>
                  </a:cubicBezTo>
                  <a:cubicBezTo>
                    <a:pt x="3" y="6"/>
                    <a:pt x="3" y="6"/>
                    <a:pt x="3" y="6"/>
                  </a:cubicBezTo>
                  <a:cubicBezTo>
                    <a:pt x="3" y="6"/>
                    <a:pt x="3" y="7"/>
                    <a:pt x="2" y="6"/>
                  </a:cubicBezTo>
                  <a:cubicBezTo>
                    <a:pt x="2" y="6"/>
                    <a:pt x="1" y="6"/>
                    <a:pt x="1" y="6"/>
                  </a:cubicBezTo>
                  <a:cubicBezTo>
                    <a:pt x="1" y="5"/>
                    <a:pt x="1" y="6"/>
                    <a:pt x="0" y="6"/>
                  </a:cubicBezTo>
                  <a:cubicBezTo>
                    <a:pt x="0" y="6"/>
                    <a:pt x="0" y="5"/>
                    <a:pt x="0" y="5"/>
                  </a:cubicBezTo>
                  <a:cubicBezTo>
                    <a:pt x="0" y="5"/>
                    <a:pt x="0" y="5"/>
                    <a:pt x="0" y="5"/>
                  </a:cubicBezTo>
                  <a:cubicBezTo>
                    <a:pt x="1" y="5"/>
                    <a:pt x="1" y="5"/>
                    <a:pt x="1" y="5"/>
                  </a:cubicBezTo>
                  <a:cubicBezTo>
                    <a:pt x="2" y="5"/>
                    <a:pt x="2" y="5"/>
                    <a:pt x="2" y="4"/>
                  </a:cubicBezTo>
                  <a:cubicBezTo>
                    <a:pt x="2" y="4"/>
                    <a:pt x="2" y="4"/>
                    <a:pt x="2" y="3"/>
                  </a:cubicBezTo>
                  <a:cubicBezTo>
                    <a:pt x="2" y="3"/>
                    <a:pt x="2" y="3"/>
                    <a:pt x="2" y="3"/>
                  </a:cubicBezTo>
                  <a:cubicBezTo>
                    <a:pt x="1" y="3"/>
                    <a:pt x="1" y="3"/>
                    <a:pt x="1" y="3"/>
                  </a:cubicBezTo>
                  <a:close/>
                  <a:moveTo>
                    <a:pt x="5" y="4"/>
                  </a:moveTo>
                  <a:cubicBezTo>
                    <a:pt x="5" y="4"/>
                    <a:pt x="5" y="4"/>
                    <a:pt x="5" y="4"/>
                  </a:cubicBezTo>
                  <a:cubicBezTo>
                    <a:pt x="5" y="5"/>
                    <a:pt x="5" y="5"/>
                    <a:pt x="5" y="5"/>
                  </a:cubicBezTo>
                  <a:cubicBezTo>
                    <a:pt x="5" y="5"/>
                    <a:pt x="5" y="5"/>
                    <a:pt x="5" y="4"/>
                  </a:cubicBezTo>
                  <a:cubicBezTo>
                    <a:pt x="5" y="4"/>
                    <a:pt x="5" y="4"/>
                    <a:pt x="5" y="4"/>
                  </a:cubicBezTo>
                  <a:close/>
                  <a:moveTo>
                    <a:pt x="6" y="4"/>
                  </a:moveTo>
                  <a:cubicBezTo>
                    <a:pt x="6" y="4"/>
                    <a:pt x="6" y="4"/>
                    <a:pt x="6" y="4"/>
                  </a:cubicBezTo>
                  <a:cubicBezTo>
                    <a:pt x="6" y="5"/>
                    <a:pt x="6" y="5"/>
                    <a:pt x="7" y="5"/>
                  </a:cubicBezTo>
                  <a:cubicBezTo>
                    <a:pt x="7" y="5"/>
                    <a:pt x="7" y="4"/>
                    <a:pt x="7" y="4"/>
                  </a:cubicBezTo>
                  <a:cubicBezTo>
                    <a:pt x="7" y="4"/>
                    <a:pt x="7" y="4"/>
                    <a:pt x="6" y="4"/>
                  </a:cubicBezTo>
                  <a:close/>
                  <a:moveTo>
                    <a:pt x="6" y="2"/>
                  </a:moveTo>
                  <a:cubicBezTo>
                    <a:pt x="6" y="2"/>
                    <a:pt x="6" y="2"/>
                    <a:pt x="7" y="2"/>
                  </a:cubicBezTo>
                  <a:cubicBezTo>
                    <a:pt x="7" y="2"/>
                    <a:pt x="7" y="2"/>
                    <a:pt x="7" y="2"/>
                  </a:cubicBezTo>
                  <a:cubicBezTo>
                    <a:pt x="7" y="2"/>
                    <a:pt x="7" y="2"/>
                    <a:pt x="7" y="2"/>
                  </a:cubicBezTo>
                  <a:cubicBezTo>
                    <a:pt x="6" y="2"/>
                    <a:pt x="6" y="2"/>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0" name="Freeform 108"/>
            <p:cNvSpPr>
              <a:spLocks noEditPoints="1"/>
            </p:cNvSpPr>
            <p:nvPr/>
          </p:nvSpPr>
          <p:spPr bwMode="auto">
            <a:xfrm>
              <a:off x="6364" y="2013"/>
              <a:ext cx="94" cy="89"/>
            </a:xfrm>
            <a:custGeom>
              <a:avLst/>
              <a:gdLst>
                <a:gd name="T0" fmla="*/ 7 w 7"/>
                <a:gd name="T1" fmla="*/ 3 h 5"/>
                <a:gd name="T2" fmla="*/ 7 w 7"/>
                <a:gd name="T3" fmla="*/ 4 h 5"/>
                <a:gd name="T4" fmla="*/ 7 w 7"/>
                <a:gd name="T5" fmla="*/ 5 h 5"/>
                <a:gd name="T6" fmla="*/ 6 w 7"/>
                <a:gd name="T7" fmla="*/ 4 h 5"/>
                <a:gd name="T8" fmla="*/ 5 w 7"/>
                <a:gd name="T9" fmla="*/ 4 h 5"/>
                <a:gd name="T10" fmla="*/ 3 w 7"/>
                <a:gd name="T11" fmla="*/ 4 h 5"/>
                <a:gd name="T12" fmla="*/ 3 w 7"/>
                <a:gd name="T13" fmla="*/ 4 h 5"/>
                <a:gd name="T14" fmla="*/ 3 w 7"/>
                <a:gd name="T15" fmla="*/ 3 h 5"/>
                <a:gd name="T16" fmla="*/ 3 w 7"/>
                <a:gd name="T17" fmla="*/ 3 h 5"/>
                <a:gd name="T18" fmla="*/ 2 w 7"/>
                <a:gd name="T19" fmla="*/ 3 h 5"/>
                <a:gd name="T20" fmla="*/ 2 w 7"/>
                <a:gd name="T21" fmla="*/ 3 h 5"/>
                <a:gd name="T22" fmla="*/ 2 w 7"/>
                <a:gd name="T23" fmla="*/ 3 h 5"/>
                <a:gd name="T24" fmla="*/ 1 w 7"/>
                <a:gd name="T25" fmla="*/ 2 h 5"/>
                <a:gd name="T26" fmla="*/ 1 w 7"/>
                <a:gd name="T27" fmla="*/ 2 h 5"/>
                <a:gd name="T28" fmla="*/ 0 w 7"/>
                <a:gd name="T29" fmla="*/ 2 h 5"/>
                <a:gd name="T30" fmla="*/ 0 w 7"/>
                <a:gd name="T31" fmla="*/ 1 h 5"/>
                <a:gd name="T32" fmla="*/ 0 w 7"/>
                <a:gd name="T33" fmla="*/ 0 h 5"/>
                <a:gd name="T34" fmla="*/ 2 w 7"/>
                <a:gd name="T35" fmla="*/ 0 h 5"/>
                <a:gd name="T36" fmla="*/ 2 w 7"/>
                <a:gd name="T37" fmla="*/ 0 h 5"/>
                <a:gd name="T38" fmla="*/ 3 w 7"/>
                <a:gd name="T39" fmla="*/ 1 h 5"/>
                <a:gd name="T40" fmla="*/ 4 w 7"/>
                <a:gd name="T41" fmla="*/ 1 h 5"/>
                <a:gd name="T42" fmla="*/ 5 w 7"/>
                <a:gd name="T43" fmla="*/ 1 h 5"/>
                <a:gd name="T44" fmla="*/ 5 w 7"/>
                <a:gd name="T45" fmla="*/ 1 h 5"/>
                <a:gd name="T46" fmla="*/ 6 w 7"/>
                <a:gd name="T47" fmla="*/ 2 h 5"/>
                <a:gd name="T48" fmla="*/ 6 w 7"/>
                <a:gd name="T49" fmla="*/ 2 h 5"/>
                <a:gd name="T50" fmla="*/ 6 w 7"/>
                <a:gd name="T51" fmla="*/ 3 h 5"/>
                <a:gd name="T52" fmla="*/ 7 w 7"/>
                <a:gd name="T53" fmla="*/ 3 h 5"/>
                <a:gd name="T54" fmla="*/ 1 w 7"/>
                <a:gd name="T55" fmla="*/ 1 h 5"/>
                <a:gd name="T56" fmla="*/ 1 w 7"/>
                <a:gd name="T57" fmla="*/ 2 h 5"/>
                <a:gd name="T58" fmla="*/ 1 w 7"/>
                <a:gd name="T59" fmla="*/ 1 h 5"/>
                <a:gd name="T60" fmla="*/ 1 w 7"/>
                <a:gd name="T61" fmla="*/ 1 h 5"/>
                <a:gd name="T62" fmla="*/ 1 w 7"/>
                <a:gd name="T63" fmla="*/ 1 h 5"/>
                <a:gd name="T64" fmla="*/ 5 w 7"/>
                <a:gd name="T65" fmla="*/ 3 h 5"/>
                <a:gd name="T66" fmla="*/ 5 w 7"/>
                <a:gd name="T67" fmla="*/ 3 h 5"/>
                <a:gd name="T68" fmla="*/ 5 w 7"/>
                <a:gd name="T69" fmla="*/ 3 h 5"/>
                <a:gd name="T70" fmla="*/ 5 w 7"/>
                <a:gd name="T71" fmla="*/ 3 h 5"/>
                <a:gd name="T72" fmla="*/ 5 w 7"/>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 h="5">
                  <a:moveTo>
                    <a:pt x="7" y="3"/>
                  </a:moveTo>
                  <a:cubicBezTo>
                    <a:pt x="7" y="4"/>
                    <a:pt x="7" y="4"/>
                    <a:pt x="7" y="4"/>
                  </a:cubicBezTo>
                  <a:cubicBezTo>
                    <a:pt x="7" y="5"/>
                    <a:pt x="7" y="5"/>
                    <a:pt x="7" y="5"/>
                  </a:cubicBezTo>
                  <a:cubicBezTo>
                    <a:pt x="7" y="5"/>
                    <a:pt x="6" y="5"/>
                    <a:pt x="6" y="4"/>
                  </a:cubicBezTo>
                  <a:cubicBezTo>
                    <a:pt x="5" y="4"/>
                    <a:pt x="5" y="4"/>
                    <a:pt x="5" y="4"/>
                  </a:cubicBezTo>
                  <a:cubicBezTo>
                    <a:pt x="4" y="4"/>
                    <a:pt x="4" y="4"/>
                    <a:pt x="3" y="4"/>
                  </a:cubicBezTo>
                  <a:cubicBezTo>
                    <a:pt x="3" y="4"/>
                    <a:pt x="3" y="4"/>
                    <a:pt x="3" y="4"/>
                  </a:cubicBezTo>
                  <a:cubicBezTo>
                    <a:pt x="3" y="4"/>
                    <a:pt x="3" y="4"/>
                    <a:pt x="3" y="3"/>
                  </a:cubicBezTo>
                  <a:cubicBezTo>
                    <a:pt x="3" y="3"/>
                    <a:pt x="3" y="3"/>
                    <a:pt x="3" y="3"/>
                  </a:cubicBezTo>
                  <a:cubicBezTo>
                    <a:pt x="2" y="3"/>
                    <a:pt x="2" y="3"/>
                    <a:pt x="2" y="3"/>
                  </a:cubicBezTo>
                  <a:cubicBezTo>
                    <a:pt x="2" y="3"/>
                    <a:pt x="2" y="3"/>
                    <a:pt x="2" y="3"/>
                  </a:cubicBezTo>
                  <a:cubicBezTo>
                    <a:pt x="2" y="3"/>
                    <a:pt x="2" y="3"/>
                    <a:pt x="2" y="3"/>
                  </a:cubicBezTo>
                  <a:cubicBezTo>
                    <a:pt x="1" y="3"/>
                    <a:pt x="1" y="3"/>
                    <a:pt x="1" y="2"/>
                  </a:cubicBezTo>
                  <a:cubicBezTo>
                    <a:pt x="1" y="2"/>
                    <a:pt x="1" y="2"/>
                    <a:pt x="1" y="2"/>
                  </a:cubicBezTo>
                  <a:cubicBezTo>
                    <a:pt x="0" y="2"/>
                    <a:pt x="0" y="2"/>
                    <a:pt x="0" y="2"/>
                  </a:cubicBezTo>
                  <a:cubicBezTo>
                    <a:pt x="0" y="2"/>
                    <a:pt x="0" y="1"/>
                    <a:pt x="0" y="1"/>
                  </a:cubicBezTo>
                  <a:cubicBezTo>
                    <a:pt x="0" y="1"/>
                    <a:pt x="0" y="1"/>
                    <a:pt x="0" y="0"/>
                  </a:cubicBezTo>
                  <a:cubicBezTo>
                    <a:pt x="1" y="0"/>
                    <a:pt x="1" y="0"/>
                    <a:pt x="2" y="0"/>
                  </a:cubicBezTo>
                  <a:cubicBezTo>
                    <a:pt x="2" y="0"/>
                    <a:pt x="2" y="0"/>
                    <a:pt x="2" y="0"/>
                  </a:cubicBezTo>
                  <a:cubicBezTo>
                    <a:pt x="3" y="0"/>
                    <a:pt x="3" y="1"/>
                    <a:pt x="3" y="1"/>
                  </a:cubicBezTo>
                  <a:cubicBezTo>
                    <a:pt x="3" y="1"/>
                    <a:pt x="4" y="1"/>
                    <a:pt x="4" y="1"/>
                  </a:cubicBezTo>
                  <a:cubicBezTo>
                    <a:pt x="4" y="1"/>
                    <a:pt x="5" y="1"/>
                    <a:pt x="5" y="1"/>
                  </a:cubicBezTo>
                  <a:cubicBezTo>
                    <a:pt x="5" y="1"/>
                    <a:pt x="5" y="1"/>
                    <a:pt x="5" y="1"/>
                  </a:cubicBezTo>
                  <a:cubicBezTo>
                    <a:pt x="5" y="2"/>
                    <a:pt x="6" y="2"/>
                    <a:pt x="6" y="2"/>
                  </a:cubicBezTo>
                  <a:cubicBezTo>
                    <a:pt x="6" y="2"/>
                    <a:pt x="6" y="2"/>
                    <a:pt x="6" y="2"/>
                  </a:cubicBezTo>
                  <a:cubicBezTo>
                    <a:pt x="6" y="2"/>
                    <a:pt x="6" y="2"/>
                    <a:pt x="6" y="3"/>
                  </a:cubicBezTo>
                  <a:cubicBezTo>
                    <a:pt x="6" y="3"/>
                    <a:pt x="7" y="3"/>
                    <a:pt x="7" y="3"/>
                  </a:cubicBezTo>
                  <a:close/>
                  <a:moveTo>
                    <a:pt x="1" y="1"/>
                  </a:moveTo>
                  <a:cubicBezTo>
                    <a:pt x="1" y="1"/>
                    <a:pt x="1" y="2"/>
                    <a:pt x="1" y="2"/>
                  </a:cubicBezTo>
                  <a:cubicBezTo>
                    <a:pt x="1" y="2"/>
                    <a:pt x="1" y="2"/>
                    <a:pt x="1" y="1"/>
                  </a:cubicBezTo>
                  <a:cubicBezTo>
                    <a:pt x="1" y="1"/>
                    <a:pt x="1" y="1"/>
                    <a:pt x="1" y="1"/>
                  </a:cubicBezTo>
                  <a:cubicBezTo>
                    <a:pt x="1" y="1"/>
                    <a:pt x="1" y="1"/>
                    <a:pt x="1" y="1"/>
                  </a:cubicBezTo>
                  <a:close/>
                  <a:moveTo>
                    <a:pt x="5" y="3"/>
                  </a:moveTo>
                  <a:cubicBezTo>
                    <a:pt x="5" y="3"/>
                    <a:pt x="5" y="3"/>
                    <a:pt x="5" y="3"/>
                  </a:cubicBezTo>
                  <a:cubicBezTo>
                    <a:pt x="5" y="3"/>
                    <a:pt x="5" y="3"/>
                    <a:pt x="5" y="3"/>
                  </a:cubicBezTo>
                  <a:cubicBezTo>
                    <a:pt x="5" y="3"/>
                    <a:pt x="5" y="3"/>
                    <a:pt x="5" y="3"/>
                  </a:cubicBezTo>
                  <a:cubicBezTo>
                    <a:pt x="5" y="3"/>
                    <a:pt x="5" y="3"/>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1" name="Freeform 109"/>
            <p:cNvSpPr>
              <a:spLocks noEditPoints="1"/>
            </p:cNvSpPr>
            <p:nvPr/>
          </p:nvSpPr>
          <p:spPr bwMode="auto">
            <a:xfrm>
              <a:off x="6499" y="1995"/>
              <a:ext cx="67" cy="53"/>
            </a:xfrm>
            <a:custGeom>
              <a:avLst/>
              <a:gdLst>
                <a:gd name="T0" fmla="*/ 3 w 5"/>
                <a:gd name="T1" fmla="*/ 2 h 3"/>
                <a:gd name="T2" fmla="*/ 3 w 5"/>
                <a:gd name="T3" fmla="*/ 2 h 3"/>
                <a:gd name="T4" fmla="*/ 3 w 5"/>
                <a:gd name="T5" fmla="*/ 2 h 3"/>
                <a:gd name="T6" fmla="*/ 3 w 5"/>
                <a:gd name="T7" fmla="*/ 2 h 3"/>
                <a:gd name="T8" fmla="*/ 2 w 5"/>
                <a:gd name="T9" fmla="*/ 2 h 3"/>
                <a:gd name="T10" fmla="*/ 2 w 5"/>
                <a:gd name="T11" fmla="*/ 1 h 3"/>
                <a:gd name="T12" fmla="*/ 2 w 5"/>
                <a:gd name="T13" fmla="*/ 1 h 3"/>
                <a:gd name="T14" fmla="*/ 1 w 5"/>
                <a:gd name="T15" fmla="*/ 2 h 3"/>
                <a:gd name="T16" fmla="*/ 0 w 5"/>
                <a:gd name="T17" fmla="*/ 1 h 3"/>
                <a:gd name="T18" fmla="*/ 1 w 5"/>
                <a:gd name="T19" fmla="*/ 1 h 3"/>
                <a:gd name="T20" fmla="*/ 2 w 5"/>
                <a:gd name="T21" fmla="*/ 1 h 3"/>
                <a:gd name="T22" fmla="*/ 3 w 5"/>
                <a:gd name="T23" fmla="*/ 1 h 3"/>
                <a:gd name="T24" fmla="*/ 4 w 5"/>
                <a:gd name="T25" fmla="*/ 1 h 3"/>
                <a:gd name="T26" fmla="*/ 4 w 5"/>
                <a:gd name="T27" fmla="*/ 1 h 3"/>
                <a:gd name="T28" fmla="*/ 5 w 5"/>
                <a:gd name="T29" fmla="*/ 1 h 3"/>
                <a:gd name="T30" fmla="*/ 5 w 5"/>
                <a:gd name="T31" fmla="*/ 2 h 3"/>
                <a:gd name="T32" fmla="*/ 5 w 5"/>
                <a:gd name="T33" fmla="*/ 3 h 3"/>
                <a:gd name="T34" fmla="*/ 5 w 5"/>
                <a:gd name="T35" fmla="*/ 2 h 3"/>
                <a:gd name="T36" fmla="*/ 4 w 5"/>
                <a:gd name="T37" fmla="*/ 3 h 3"/>
                <a:gd name="T38" fmla="*/ 2 w 5"/>
                <a:gd name="T39" fmla="*/ 2 h 3"/>
                <a:gd name="T40" fmla="*/ 3 w 5"/>
                <a:gd name="T41" fmla="*/ 2 h 3"/>
                <a:gd name="T42" fmla="*/ 4 w 5"/>
                <a:gd name="T43" fmla="*/ 2 h 3"/>
                <a:gd name="T44" fmla="*/ 4 w 5"/>
                <a:gd name="T45" fmla="*/ 2 h 3"/>
                <a:gd name="T46" fmla="*/ 4 w 5"/>
                <a:gd name="T47" fmla="*/ 2 h 3"/>
                <a:gd name="T48" fmla="*/ 4 w 5"/>
                <a:gd name="T49" fmla="*/ 2 h 3"/>
                <a:gd name="T50" fmla="*/ 4 w 5"/>
                <a:gd name="T5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 h="3">
                  <a:moveTo>
                    <a:pt x="3" y="2"/>
                  </a:moveTo>
                  <a:cubicBezTo>
                    <a:pt x="3" y="2"/>
                    <a:pt x="3" y="2"/>
                    <a:pt x="3" y="2"/>
                  </a:cubicBezTo>
                  <a:cubicBezTo>
                    <a:pt x="3" y="2"/>
                    <a:pt x="3" y="2"/>
                    <a:pt x="3" y="2"/>
                  </a:cubicBezTo>
                  <a:cubicBezTo>
                    <a:pt x="3" y="2"/>
                    <a:pt x="3" y="2"/>
                    <a:pt x="3" y="2"/>
                  </a:cubicBezTo>
                  <a:cubicBezTo>
                    <a:pt x="3" y="2"/>
                    <a:pt x="2" y="2"/>
                    <a:pt x="2" y="2"/>
                  </a:cubicBezTo>
                  <a:cubicBezTo>
                    <a:pt x="2" y="2"/>
                    <a:pt x="2" y="1"/>
                    <a:pt x="2" y="1"/>
                  </a:cubicBezTo>
                  <a:cubicBezTo>
                    <a:pt x="2" y="1"/>
                    <a:pt x="2" y="1"/>
                    <a:pt x="2" y="1"/>
                  </a:cubicBezTo>
                  <a:cubicBezTo>
                    <a:pt x="1" y="2"/>
                    <a:pt x="1" y="2"/>
                    <a:pt x="1" y="2"/>
                  </a:cubicBezTo>
                  <a:cubicBezTo>
                    <a:pt x="0" y="2"/>
                    <a:pt x="0" y="2"/>
                    <a:pt x="0" y="1"/>
                  </a:cubicBezTo>
                  <a:cubicBezTo>
                    <a:pt x="0" y="1"/>
                    <a:pt x="1" y="1"/>
                    <a:pt x="1" y="1"/>
                  </a:cubicBezTo>
                  <a:cubicBezTo>
                    <a:pt x="1" y="1"/>
                    <a:pt x="2" y="1"/>
                    <a:pt x="2" y="1"/>
                  </a:cubicBezTo>
                  <a:cubicBezTo>
                    <a:pt x="2" y="0"/>
                    <a:pt x="3" y="0"/>
                    <a:pt x="3" y="1"/>
                  </a:cubicBezTo>
                  <a:cubicBezTo>
                    <a:pt x="3" y="1"/>
                    <a:pt x="3" y="1"/>
                    <a:pt x="4" y="1"/>
                  </a:cubicBezTo>
                  <a:cubicBezTo>
                    <a:pt x="4" y="1"/>
                    <a:pt x="4" y="1"/>
                    <a:pt x="4" y="1"/>
                  </a:cubicBezTo>
                  <a:cubicBezTo>
                    <a:pt x="4" y="1"/>
                    <a:pt x="5" y="1"/>
                    <a:pt x="5" y="1"/>
                  </a:cubicBezTo>
                  <a:cubicBezTo>
                    <a:pt x="5" y="1"/>
                    <a:pt x="5" y="2"/>
                    <a:pt x="5" y="2"/>
                  </a:cubicBezTo>
                  <a:cubicBezTo>
                    <a:pt x="5" y="2"/>
                    <a:pt x="5" y="2"/>
                    <a:pt x="5" y="3"/>
                  </a:cubicBezTo>
                  <a:cubicBezTo>
                    <a:pt x="5" y="2"/>
                    <a:pt x="5" y="2"/>
                    <a:pt x="5" y="2"/>
                  </a:cubicBezTo>
                  <a:cubicBezTo>
                    <a:pt x="5" y="3"/>
                    <a:pt x="4" y="2"/>
                    <a:pt x="4" y="3"/>
                  </a:cubicBezTo>
                  <a:cubicBezTo>
                    <a:pt x="3" y="3"/>
                    <a:pt x="3" y="2"/>
                    <a:pt x="2" y="2"/>
                  </a:cubicBezTo>
                  <a:cubicBezTo>
                    <a:pt x="3" y="2"/>
                    <a:pt x="3" y="2"/>
                    <a:pt x="3" y="2"/>
                  </a:cubicBezTo>
                  <a:close/>
                  <a:moveTo>
                    <a:pt x="4" y="2"/>
                  </a:moveTo>
                  <a:cubicBezTo>
                    <a:pt x="4" y="2"/>
                    <a:pt x="4" y="2"/>
                    <a:pt x="4" y="2"/>
                  </a:cubicBezTo>
                  <a:cubicBezTo>
                    <a:pt x="4" y="2"/>
                    <a:pt x="4" y="2"/>
                    <a:pt x="4" y="2"/>
                  </a:cubicBezTo>
                  <a:cubicBezTo>
                    <a:pt x="4" y="2"/>
                    <a:pt x="4" y="2"/>
                    <a:pt x="4" y="2"/>
                  </a:cubicBezTo>
                  <a:cubicBezTo>
                    <a:pt x="4" y="2"/>
                    <a:pt x="4"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2" name="Freeform 110"/>
            <p:cNvSpPr/>
            <p:nvPr/>
          </p:nvSpPr>
          <p:spPr bwMode="auto">
            <a:xfrm>
              <a:off x="6512" y="2066"/>
              <a:ext cx="27" cy="36"/>
            </a:xfrm>
            <a:custGeom>
              <a:avLst/>
              <a:gdLst>
                <a:gd name="T0" fmla="*/ 2 w 2"/>
                <a:gd name="T1" fmla="*/ 2 h 2"/>
                <a:gd name="T2" fmla="*/ 2 w 2"/>
                <a:gd name="T3" fmla="*/ 1 h 2"/>
                <a:gd name="T4" fmla="*/ 2 w 2"/>
                <a:gd name="T5" fmla="*/ 0 h 2"/>
                <a:gd name="T6" fmla="*/ 1 w 2"/>
                <a:gd name="T7" fmla="*/ 0 h 2"/>
                <a:gd name="T8" fmla="*/ 1 w 2"/>
                <a:gd name="T9" fmla="*/ 0 h 2"/>
                <a:gd name="T10" fmla="*/ 1 w 2"/>
                <a:gd name="T11" fmla="*/ 1 h 2"/>
                <a:gd name="T12" fmla="*/ 0 w 2"/>
                <a:gd name="T13" fmla="*/ 2 h 2"/>
                <a:gd name="T14" fmla="*/ 1 w 2"/>
                <a:gd name="T15" fmla="*/ 2 h 2"/>
                <a:gd name="T16" fmla="*/ 2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2"/>
                  </a:moveTo>
                  <a:cubicBezTo>
                    <a:pt x="2" y="2"/>
                    <a:pt x="2" y="2"/>
                    <a:pt x="2" y="1"/>
                  </a:cubicBezTo>
                  <a:cubicBezTo>
                    <a:pt x="2" y="1"/>
                    <a:pt x="2" y="0"/>
                    <a:pt x="2" y="0"/>
                  </a:cubicBezTo>
                  <a:cubicBezTo>
                    <a:pt x="2" y="0"/>
                    <a:pt x="2" y="0"/>
                    <a:pt x="1" y="0"/>
                  </a:cubicBezTo>
                  <a:cubicBezTo>
                    <a:pt x="1" y="0"/>
                    <a:pt x="1" y="0"/>
                    <a:pt x="1" y="0"/>
                  </a:cubicBezTo>
                  <a:cubicBezTo>
                    <a:pt x="1" y="0"/>
                    <a:pt x="1" y="1"/>
                    <a:pt x="1" y="1"/>
                  </a:cubicBezTo>
                  <a:cubicBezTo>
                    <a:pt x="0" y="1"/>
                    <a:pt x="0" y="1"/>
                    <a:pt x="0" y="2"/>
                  </a:cubicBezTo>
                  <a:cubicBezTo>
                    <a:pt x="0" y="2"/>
                    <a:pt x="1" y="2"/>
                    <a:pt x="1" y="2"/>
                  </a:cubicBezTo>
                  <a:cubicBezTo>
                    <a:pt x="1" y="2"/>
                    <a:pt x="1"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3" name="Freeform 111"/>
            <p:cNvSpPr/>
            <p:nvPr/>
          </p:nvSpPr>
          <p:spPr bwMode="auto">
            <a:xfrm>
              <a:off x="6296" y="1995"/>
              <a:ext cx="41" cy="53"/>
            </a:xfrm>
            <a:custGeom>
              <a:avLst/>
              <a:gdLst>
                <a:gd name="T0" fmla="*/ 3 w 3"/>
                <a:gd name="T1" fmla="*/ 0 h 3"/>
                <a:gd name="T2" fmla="*/ 2 w 3"/>
                <a:gd name="T3" fmla="*/ 1 h 3"/>
                <a:gd name="T4" fmla="*/ 1 w 3"/>
                <a:gd name="T5" fmla="*/ 1 h 3"/>
                <a:gd name="T6" fmla="*/ 1 w 3"/>
                <a:gd name="T7" fmla="*/ 1 h 3"/>
                <a:gd name="T8" fmla="*/ 0 w 3"/>
                <a:gd name="T9" fmla="*/ 1 h 3"/>
                <a:gd name="T10" fmla="*/ 1 w 3"/>
                <a:gd name="T11" fmla="*/ 0 h 3"/>
                <a:gd name="T12" fmla="*/ 0 w 3"/>
                <a:gd name="T13" fmla="*/ 0 h 3"/>
                <a:gd name="T14" fmla="*/ 0 w 3"/>
                <a:gd name="T15" fmla="*/ 1 h 3"/>
                <a:gd name="T16" fmla="*/ 1 w 3"/>
                <a:gd name="T17" fmla="*/ 3 h 3"/>
                <a:gd name="T18" fmla="*/ 1 w 3"/>
                <a:gd name="T19" fmla="*/ 3 h 3"/>
                <a:gd name="T20" fmla="*/ 1 w 3"/>
                <a:gd name="T21" fmla="*/ 3 h 3"/>
                <a:gd name="T22" fmla="*/ 1 w 3"/>
                <a:gd name="T23" fmla="*/ 2 h 3"/>
                <a:gd name="T24" fmla="*/ 1 w 3"/>
                <a:gd name="T25" fmla="*/ 2 h 3"/>
                <a:gd name="T26" fmla="*/ 3 w 3"/>
                <a:gd name="T27" fmla="*/ 1 h 3"/>
                <a:gd name="T28" fmla="*/ 3 w 3"/>
                <a:gd name="T2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3">
                  <a:moveTo>
                    <a:pt x="3" y="0"/>
                  </a:moveTo>
                  <a:cubicBezTo>
                    <a:pt x="3" y="0"/>
                    <a:pt x="2" y="0"/>
                    <a:pt x="2" y="1"/>
                  </a:cubicBezTo>
                  <a:cubicBezTo>
                    <a:pt x="2" y="1"/>
                    <a:pt x="1" y="1"/>
                    <a:pt x="1" y="1"/>
                  </a:cubicBezTo>
                  <a:cubicBezTo>
                    <a:pt x="1" y="1"/>
                    <a:pt x="1" y="1"/>
                    <a:pt x="1" y="1"/>
                  </a:cubicBezTo>
                  <a:cubicBezTo>
                    <a:pt x="1" y="1"/>
                    <a:pt x="0" y="1"/>
                    <a:pt x="0" y="1"/>
                  </a:cubicBezTo>
                  <a:cubicBezTo>
                    <a:pt x="0" y="1"/>
                    <a:pt x="0" y="1"/>
                    <a:pt x="1" y="0"/>
                  </a:cubicBezTo>
                  <a:cubicBezTo>
                    <a:pt x="0" y="0"/>
                    <a:pt x="0" y="0"/>
                    <a:pt x="0" y="0"/>
                  </a:cubicBezTo>
                  <a:cubicBezTo>
                    <a:pt x="0" y="0"/>
                    <a:pt x="0" y="0"/>
                    <a:pt x="0" y="1"/>
                  </a:cubicBezTo>
                  <a:cubicBezTo>
                    <a:pt x="0" y="1"/>
                    <a:pt x="0" y="2"/>
                    <a:pt x="1" y="3"/>
                  </a:cubicBezTo>
                  <a:cubicBezTo>
                    <a:pt x="1" y="3"/>
                    <a:pt x="1" y="3"/>
                    <a:pt x="1" y="3"/>
                  </a:cubicBezTo>
                  <a:cubicBezTo>
                    <a:pt x="1" y="3"/>
                    <a:pt x="1" y="3"/>
                    <a:pt x="1" y="3"/>
                  </a:cubicBezTo>
                  <a:cubicBezTo>
                    <a:pt x="1" y="2"/>
                    <a:pt x="1" y="2"/>
                    <a:pt x="1" y="2"/>
                  </a:cubicBezTo>
                  <a:cubicBezTo>
                    <a:pt x="1" y="2"/>
                    <a:pt x="1" y="2"/>
                    <a:pt x="1" y="2"/>
                  </a:cubicBezTo>
                  <a:cubicBezTo>
                    <a:pt x="2" y="2"/>
                    <a:pt x="2" y="1"/>
                    <a:pt x="3" y="1"/>
                  </a:cubicBezTo>
                  <a:cubicBezTo>
                    <a:pt x="3" y="1"/>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4" name="Freeform 112"/>
            <p:cNvSpPr/>
            <p:nvPr/>
          </p:nvSpPr>
          <p:spPr bwMode="auto">
            <a:xfrm>
              <a:off x="4463" y="1995"/>
              <a:ext cx="27" cy="36"/>
            </a:xfrm>
            <a:custGeom>
              <a:avLst/>
              <a:gdLst>
                <a:gd name="T0" fmla="*/ 2 w 2"/>
                <a:gd name="T1" fmla="*/ 2 h 2"/>
                <a:gd name="T2" fmla="*/ 1 w 2"/>
                <a:gd name="T3" fmla="*/ 1 h 2"/>
                <a:gd name="T4" fmla="*/ 2 w 2"/>
                <a:gd name="T5" fmla="*/ 0 h 2"/>
                <a:gd name="T6" fmla="*/ 1 w 2"/>
                <a:gd name="T7" fmla="*/ 0 h 2"/>
                <a:gd name="T8" fmla="*/ 1 w 2"/>
                <a:gd name="T9" fmla="*/ 0 h 2"/>
                <a:gd name="T10" fmla="*/ 0 w 2"/>
                <a:gd name="T11" fmla="*/ 1 h 2"/>
                <a:gd name="T12" fmla="*/ 0 w 2"/>
                <a:gd name="T13" fmla="*/ 2 h 2"/>
                <a:gd name="T14" fmla="*/ 1 w 2"/>
                <a:gd name="T15" fmla="*/ 2 h 2"/>
                <a:gd name="T16" fmla="*/ 1 w 2"/>
                <a:gd name="T17" fmla="*/ 2 h 2"/>
                <a:gd name="T18" fmla="*/ 2 w 2"/>
                <a:gd name="T19" fmla="*/ 2 h 2"/>
                <a:gd name="T20" fmla="*/ 2 w 2"/>
                <a:gd name="T21" fmla="*/ 1 h 2"/>
                <a:gd name="T22" fmla="*/ 2 w 2"/>
                <a:gd name="T23"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 h="2">
                  <a:moveTo>
                    <a:pt x="2" y="2"/>
                  </a:moveTo>
                  <a:cubicBezTo>
                    <a:pt x="1" y="1"/>
                    <a:pt x="1" y="1"/>
                    <a:pt x="1" y="1"/>
                  </a:cubicBezTo>
                  <a:cubicBezTo>
                    <a:pt x="2" y="1"/>
                    <a:pt x="2" y="0"/>
                    <a:pt x="2" y="0"/>
                  </a:cubicBezTo>
                  <a:cubicBezTo>
                    <a:pt x="2" y="0"/>
                    <a:pt x="2" y="0"/>
                    <a:pt x="1" y="0"/>
                  </a:cubicBezTo>
                  <a:cubicBezTo>
                    <a:pt x="1" y="0"/>
                    <a:pt x="1" y="0"/>
                    <a:pt x="1" y="0"/>
                  </a:cubicBezTo>
                  <a:cubicBezTo>
                    <a:pt x="1" y="1"/>
                    <a:pt x="1" y="1"/>
                    <a:pt x="0" y="1"/>
                  </a:cubicBezTo>
                  <a:cubicBezTo>
                    <a:pt x="0" y="1"/>
                    <a:pt x="0" y="2"/>
                    <a:pt x="0" y="2"/>
                  </a:cubicBezTo>
                  <a:cubicBezTo>
                    <a:pt x="0" y="2"/>
                    <a:pt x="1" y="2"/>
                    <a:pt x="1" y="2"/>
                  </a:cubicBezTo>
                  <a:cubicBezTo>
                    <a:pt x="1" y="2"/>
                    <a:pt x="1" y="2"/>
                    <a:pt x="1" y="2"/>
                  </a:cubicBezTo>
                  <a:cubicBezTo>
                    <a:pt x="1" y="2"/>
                    <a:pt x="2" y="2"/>
                    <a:pt x="2" y="2"/>
                  </a:cubicBezTo>
                  <a:cubicBezTo>
                    <a:pt x="2" y="2"/>
                    <a:pt x="2" y="2"/>
                    <a:pt x="2" y="1"/>
                  </a:cubicBez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5" name="Freeform 113"/>
            <p:cNvSpPr/>
            <p:nvPr/>
          </p:nvSpPr>
          <p:spPr bwMode="auto">
            <a:xfrm>
              <a:off x="6458" y="2031"/>
              <a:ext cx="27" cy="35"/>
            </a:xfrm>
            <a:custGeom>
              <a:avLst/>
              <a:gdLst>
                <a:gd name="T0" fmla="*/ 0 w 2"/>
                <a:gd name="T1" fmla="*/ 1 h 2"/>
                <a:gd name="T2" fmla="*/ 1 w 2"/>
                <a:gd name="T3" fmla="*/ 1 h 2"/>
                <a:gd name="T4" fmla="*/ 2 w 2"/>
                <a:gd name="T5" fmla="*/ 1 h 2"/>
                <a:gd name="T6" fmla="*/ 2 w 2"/>
                <a:gd name="T7" fmla="*/ 1 h 2"/>
                <a:gd name="T8" fmla="*/ 2 w 2"/>
                <a:gd name="T9" fmla="*/ 1 h 2"/>
                <a:gd name="T10" fmla="*/ 1 w 2"/>
                <a:gd name="T11" fmla="*/ 1 h 2"/>
                <a:gd name="T12" fmla="*/ 1 w 2"/>
                <a:gd name="T13" fmla="*/ 0 h 2"/>
                <a:gd name="T14" fmla="*/ 1 w 2"/>
                <a:gd name="T15" fmla="*/ 0 h 2"/>
                <a:gd name="T16" fmla="*/ 1 w 2"/>
                <a:gd name="T17" fmla="*/ 0 h 2"/>
                <a:gd name="T18" fmla="*/ 0 w 2"/>
                <a:gd name="T19" fmla="*/ 0 h 2"/>
                <a:gd name="T20" fmla="*/ 0 w 2"/>
                <a:gd name="T21" fmla="*/ 0 h 2"/>
                <a:gd name="T22" fmla="*/ 0 w 2"/>
                <a:gd name="T23" fmla="*/ 0 h 2"/>
                <a:gd name="T24" fmla="*/ 1 w 2"/>
                <a:gd name="T25" fmla="*/ 1 h 2"/>
                <a:gd name="T26" fmla="*/ 0 w 2"/>
                <a:gd name="T2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2">
                  <a:moveTo>
                    <a:pt x="0" y="1"/>
                  </a:moveTo>
                  <a:cubicBezTo>
                    <a:pt x="1" y="1"/>
                    <a:pt x="1" y="1"/>
                    <a:pt x="1" y="1"/>
                  </a:cubicBezTo>
                  <a:cubicBezTo>
                    <a:pt x="1" y="1"/>
                    <a:pt x="2" y="1"/>
                    <a:pt x="2" y="1"/>
                  </a:cubicBezTo>
                  <a:cubicBezTo>
                    <a:pt x="2" y="2"/>
                    <a:pt x="2" y="1"/>
                    <a:pt x="2" y="1"/>
                  </a:cubicBezTo>
                  <a:cubicBezTo>
                    <a:pt x="2" y="1"/>
                    <a:pt x="2" y="1"/>
                    <a:pt x="2" y="1"/>
                  </a:cubicBezTo>
                  <a:cubicBezTo>
                    <a:pt x="2" y="1"/>
                    <a:pt x="1" y="1"/>
                    <a:pt x="1" y="1"/>
                  </a:cubicBezTo>
                  <a:cubicBezTo>
                    <a:pt x="1" y="1"/>
                    <a:pt x="1" y="1"/>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1"/>
                    <a:pt x="0" y="1"/>
                    <a:pt x="1" y="1"/>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6" name="Freeform 114"/>
            <p:cNvSpPr/>
            <p:nvPr/>
          </p:nvSpPr>
          <p:spPr bwMode="auto">
            <a:xfrm>
              <a:off x="5852" y="2066"/>
              <a:ext cx="27" cy="36"/>
            </a:xfrm>
            <a:custGeom>
              <a:avLst/>
              <a:gdLst>
                <a:gd name="T0" fmla="*/ 0 w 2"/>
                <a:gd name="T1" fmla="*/ 0 h 2"/>
                <a:gd name="T2" fmla="*/ 1 w 2"/>
                <a:gd name="T3" fmla="*/ 1 h 2"/>
                <a:gd name="T4" fmla="*/ 1 w 2"/>
                <a:gd name="T5" fmla="*/ 1 h 2"/>
                <a:gd name="T6" fmla="*/ 1 w 2"/>
                <a:gd name="T7" fmla="*/ 2 h 2"/>
                <a:gd name="T8" fmla="*/ 2 w 2"/>
                <a:gd name="T9" fmla="*/ 2 h 2"/>
                <a:gd name="T10" fmla="*/ 2 w 2"/>
                <a:gd name="T11" fmla="*/ 2 h 2"/>
                <a:gd name="T12" fmla="*/ 2 w 2"/>
                <a:gd name="T13" fmla="*/ 2 h 2"/>
                <a:gd name="T14" fmla="*/ 1 w 2"/>
                <a:gd name="T15" fmla="*/ 1 h 2"/>
                <a:gd name="T16" fmla="*/ 0 w 2"/>
                <a:gd name="T17" fmla="*/ 0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cubicBezTo>
                    <a:pt x="0" y="1"/>
                    <a:pt x="0" y="1"/>
                    <a:pt x="1" y="1"/>
                  </a:cubicBezTo>
                  <a:cubicBezTo>
                    <a:pt x="1" y="1"/>
                    <a:pt x="1" y="1"/>
                    <a:pt x="1" y="1"/>
                  </a:cubicBezTo>
                  <a:cubicBezTo>
                    <a:pt x="1" y="2"/>
                    <a:pt x="1" y="2"/>
                    <a:pt x="1" y="2"/>
                  </a:cubicBezTo>
                  <a:cubicBezTo>
                    <a:pt x="1" y="2"/>
                    <a:pt x="1" y="2"/>
                    <a:pt x="2" y="2"/>
                  </a:cubicBezTo>
                  <a:cubicBezTo>
                    <a:pt x="2" y="2"/>
                    <a:pt x="2" y="2"/>
                    <a:pt x="2" y="2"/>
                  </a:cubicBezTo>
                  <a:cubicBezTo>
                    <a:pt x="2" y="2"/>
                    <a:pt x="2" y="2"/>
                    <a:pt x="2" y="2"/>
                  </a:cubicBezTo>
                  <a:cubicBezTo>
                    <a:pt x="2" y="1"/>
                    <a:pt x="1" y="1"/>
                    <a:pt x="1" y="1"/>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7" name="Freeform 115"/>
            <p:cNvSpPr/>
            <p:nvPr/>
          </p:nvSpPr>
          <p:spPr bwMode="auto">
            <a:xfrm>
              <a:off x="4692" y="1995"/>
              <a:ext cx="41" cy="18"/>
            </a:xfrm>
            <a:custGeom>
              <a:avLst/>
              <a:gdLst>
                <a:gd name="T0" fmla="*/ 0 w 3"/>
                <a:gd name="T1" fmla="*/ 1 h 1"/>
                <a:gd name="T2" fmla="*/ 0 w 3"/>
                <a:gd name="T3" fmla="*/ 1 h 1"/>
                <a:gd name="T4" fmla="*/ 1 w 3"/>
                <a:gd name="T5" fmla="*/ 1 h 1"/>
                <a:gd name="T6" fmla="*/ 2 w 3"/>
                <a:gd name="T7" fmla="*/ 1 h 1"/>
                <a:gd name="T8" fmla="*/ 2 w 3"/>
                <a:gd name="T9" fmla="*/ 1 h 1"/>
                <a:gd name="T10" fmla="*/ 2 w 3"/>
                <a:gd name="T11" fmla="*/ 1 h 1"/>
                <a:gd name="T12" fmla="*/ 2 w 3"/>
                <a:gd name="T13" fmla="*/ 0 h 1"/>
                <a:gd name="T14" fmla="*/ 1 w 3"/>
                <a:gd name="T15" fmla="*/ 0 h 1"/>
                <a:gd name="T16" fmla="*/ 0 w 3"/>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0" y="1"/>
                  </a:moveTo>
                  <a:cubicBezTo>
                    <a:pt x="0" y="1"/>
                    <a:pt x="0" y="1"/>
                    <a:pt x="0" y="1"/>
                  </a:cubicBezTo>
                  <a:cubicBezTo>
                    <a:pt x="1" y="1"/>
                    <a:pt x="1" y="1"/>
                    <a:pt x="1" y="1"/>
                  </a:cubicBezTo>
                  <a:cubicBezTo>
                    <a:pt x="1" y="1"/>
                    <a:pt x="1" y="1"/>
                    <a:pt x="2" y="1"/>
                  </a:cubicBezTo>
                  <a:cubicBezTo>
                    <a:pt x="2" y="1"/>
                    <a:pt x="2" y="1"/>
                    <a:pt x="2" y="1"/>
                  </a:cubicBezTo>
                  <a:cubicBezTo>
                    <a:pt x="2" y="1"/>
                    <a:pt x="2" y="1"/>
                    <a:pt x="2" y="1"/>
                  </a:cubicBezTo>
                  <a:cubicBezTo>
                    <a:pt x="3" y="0"/>
                    <a:pt x="2" y="0"/>
                    <a:pt x="2" y="0"/>
                  </a:cubicBezTo>
                  <a:cubicBezTo>
                    <a:pt x="2" y="0"/>
                    <a:pt x="1" y="0"/>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8" name="Freeform 116"/>
            <p:cNvSpPr/>
            <p:nvPr/>
          </p:nvSpPr>
          <p:spPr bwMode="auto">
            <a:xfrm>
              <a:off x="6337" y="2084"/>
              <a:ext cx="27" cy="18"/>
            </a:xfrm>
            <a:custGeom>
              <a:avLst/>
              <a:gdLst>
                <a:gd name="T0" fmla="*/ 2 w 2"/>
                <a:gd name="T1" fmla="*/ 1 h 1"/>
                <a:gd name="T2" fmla="*/ 2 w 2"/>
                <a:gd name="T3" fmla="*/ 0 h 1"/>
                <a:gd name="T4" fmla="*/ 1 w 2"/>
                <a:gd name="T5" fmla="*/ 1 h 1"/>
                <a:gd name="T6" fmla="*/ 0 w 2"/>
                <a:gd name="T7" fmla="*/ 1 h 1"/>
                <a:gd name="T8" fmla="*/ 1 w 2"/>
                <a:gd name="T9" fmla="*/ 1 h 1"/>
                <a:gd name="T10" fmla="*/ 2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2" y="1"/>
                  </a:moveTo>
                  <a:cubicBezTo>
                    <a:pt x="2" y="1"/>
                    <a:pt x="2" y="1"/>
                    <a:pt x="2" y="0"/>
                  </a:cubicBezTo>
                  <a:cubicBezTo>
                    <a:pt x="1" y="0"/>
                    <a:pt x="1" y="0"/>
                    <a:pt x="1" y="1"/>
                  </a:cubicBezTo>
                  <a:cubicBezTo>
                    <a:pt x="0" y="1"/>
                    <a:pt x="0" y="1"/>
                    <a:pt x="0" y="1"/>
                  </a:cubicBezTo>
                  <a:cubicBezTo>
                    <a:pt x="0" y="1"/>
                    <a:pt x="1" y="1"/>
                    <a:pt x="1"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9" name="Freeform 117"/>
            <p:cNvSpPr/>
            <p:nvPr/>
          </p:nvSpPr>
          <p:spPr bwMode="auto">
            <a:xfrm>
              <a:off x="6552" y="2084"/>
              <a:ext cx="14" cy="36"/>
            </a:xfrm>
            <a:custGeom>
              <a:avLst/>
              <a:gdLst>
                <a:gd name="T0" fmla="*/ 0 w 1"/>
                <a:gd name="T1" fmla="*/ 0 h 2"/>
                <a:gd name="T2" fmla="*/ 0 w 1"/>
                <a:gd name="T3" fmla="*/ 0 h 2"/>
                <a:gd name="T4" fmla="*/ 0 w 1"/>
                <a:gd name="T5" fmla="*/ 1 h 2"/>
                <a:gd name="T6" fmla="*/ 0 w 1"/>
                <a:gd name="T7" fmla="*/ 2 h 2"/>
                <a:gd name="T8" fmla="*/ 1 w 1"/>
                <a:gd name="T9" fmla="*/ 2 h 2"/>
                <a:gd name="T10" fmla="*/ 0 w 1"/>
                <a:gd name="T11" fmla="*/ 0 h 2"/>
                <a:gd name="T12" fmla="*/ 0 w 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0"/>
                  </a:moveTo>
                  <a:cubicBezTo>
                    <a:pt x="0" y="0"/>
                    <a:pt x="0" y="0"/>
                    <a:pt x="0" y="0"/>
                  </a:cubicBezTo>
                  <a:cubicBezTo>
                    <a:pt x="0" y="1"/>
                    <a:pt x="0" y="1"/>
                    <a:pt x="0" y="1"/>
                  </a:cubicBezTo>
                  <a:cubicBezTo>
                    <a:pt x="0" y="2"/>
                    <a:pt x="0" y="2"/>
                    <a:pt x="0" y="2"/>
                  </a:cubicBezTo>
                  <a:cubicBezTo>
                    <a:pt x="1" y="2"/>
                    <a:pt x="1" y="2"/>
                    <a:pt x="1" y="2"/>
                  </a:cubicBezTo>
                  <a:cubicBezTo>
                    <a:pt x="1" y="1"/>
                    <a:pt x="1"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0" name="Freeform 118"/>
            <p:cNvSpPr/>
            <p:nvPr/>
          </p:nvSpPr>
          <p:spPr bwMode="auto">
            <a:xfrm>
              <a:off x="4881" y="1995"/>
              <a:ext cx="14" cy="18"/>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1 h 1"/>
                <a:gd name="T14" fmla="*/ 1 w 1"/>
                <a:gd name="T15" fmla="*/ 1 h 1"/>
                <a:gd name="T16" fmla="*/ 0 w 1"/>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1">
                  <a:moveTo>
                    <a:pt x="0" y="0"/>
                  </a:moveTo>
                  <a:cubicBezTo>
                    <a:pt x="0" y="0"/>
                    <a:pt x="0" y="0"/>
                    <a:pt x="0" y="0"/>
                  </a:cubicBezTo>
                  <a:cubicBezTo>
                    <a:pt x="0" y="0"/>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1" name="Freeform 119"/>
            <p:cNvSpPr/>
            <p:nvPr/>
          </p:nvSpPr>
          <p:spPr bwMode="auto">
            <a:xfrm>
              <a:off x="6242" y="2066"/>
              <a:ext cx="14" cy="18"/>
            </a:xfrm>
            <a:custGeom>
              <a:avLst/>
              <a:gdLst>
                <a:gd name="T0" fmla="*/ 1 w 1"/>
                <a:gd name="T1" fmla="*/ 0 h 1"/>
                <a:gd name="T2" fmla="*/ 0 w 1"/>
                <a:gd name="T3" fmla="*/ 1 h 1"/>
                <a:gd name="T4" fmla="*/ 0 w 1"/>
                <a:gd name="T5" fmla="*/ 1 h 1"/>
                <a:gd name="T6" fmla="*/ 1 w 1"/>
                <a:gd name="T7" fmla="*/ 1 h 1"/>
                <a:gd name="T8" fmla="*/ 1 w 1"/>
                <a:gd name="T9" fmla="*/ 1 h 1"/>
                <a:gd name="T10" fmla="*/ 1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1" y="0"/>
                  </a:moveTo>
                  <a:cubicBezTo>
                    <a:pt x="1" y="0"/>
                    <a:pt x="1" y="0"/>
                    <a:pt x="0" y="1"/>
                  </a:cubicBezTo>
                  <a:cubicBezTo>
                    <a:pt x="0" y="1"/>
                    <a:pt x="0" y="1"/>
                    <a:pt x="0" y="1"/>
                  </a:cubicBezTo>
                  <a:cubicBezTo>
                    <a:pt x="1" y="1"/>
                    <a:pt x="1" y="1"/>
                    <a:pt x="1" y="1"/>
                  </a:cubicBezTo>
                  <a:cubicBezTo>
                    <a:pt x="1" y="1"/>
                    <a:pt x="1"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2" name="Freeform 120"/>
            <p:cNvSpPr/>
            <p:nvPr/>
          </p:nvSpPr>
          <p:spPr bwMode="auto">
            <a:xfrm>
              <a:off x="4733" y="2084"/>
              <a:ext cx="13" cy="18"/>
            </a:xfrm>
            <a:custGeom>
              <a:avLst/>
              <a:gdLst>
                <a:gd name="T0" fmla="*/ 0 w 1"/>
                <a:gd name="T1" fmla="*/ 1 h 1"/>
                <a:gd name="T2" fmla="*/ 1 w 1"/>
                <a:gd name="T3" fmla="*/ 1 h 1"/>
                <a:gd name="T4" fmla="*/ 1 w 1"/>
                <a:gd name="T5" fmla="*/ 1 h 1"/>
                <a:gd name="T6" fmla="*/ 1 w 1"/>
                <a:gd name="T7" fmla="*/ 0 h 1"/>
                <a:gd name="T8" fmla="*/ 1 w 1"/>
                <a:gd name="T9" fmla="*/ 0 h 1"/>
                <a:gd name="T10" fmla="*/ 0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1" y="1"/>
                    <a:pt x="1" y="1"/>
                  </a:cubicBezTo>
                  <a:cubicBezTo>
                    <a:pt x="1" y="1"/>
                    <a:pt x="1" y="1"/>
                    <a:pt x="1" y="1"/>
                  </a:cubicBezTo>
                  <a:cubicBezTo>
                    <a:pt x="1" y="1"/>
                    <a:pt x="1" y="1"/>
                    <a:pt x="1" y="0"/>
                  </a:cubicBezTo>
                  <a:cubicBezTo>
                    <a:pt x="1" y="0"/>
                    <a:pt x="1" y="0"/>
                    <a:pt x="1" y="0"/>
                  </a:cubicBezTo>
                  <a:cubicBezTo>
                    <a:pt x="1" y="0"/>
                    <a:pt x="1"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3" name="Freeform 121"/>
            <p:cNvSpPr/>
            <p:nvPr/>
          </p:nvSpPr>
          <p:spPr bwMode="auto">
            <a:xfrm>
              <a:off x="6040" y="2084"/>
              <a:ext cx="14" cy="18"/>
            </a:xfrm>
            <a:custGeom>
              <a:avLst/>
              <a:gdLst>
                <a:gd name="T0" fmla="*/ 1 w 1"/>
                <a:gd name="T1" fmla="*/ 0 h 1"/>
                <a:gd name="T2" fmla="*/ 0 w 1"/>
                <a:gd name="T3" fmla="*/ 0 h 1"/>
                <a:gd name="T4" fmla="*/ 0 w 1"/>
                <a:gd name="T5" fmla="*/ 0 h 1"/>
                <a:gd name="T6" fmla="*/ 0 w 1"/>
                <a:gd name="T7" fmla="*/ 1 h 1"/>
                <a:gd name="T8" fmla="*/ 0 w 1"/>
                <a:gd name="T9" fmla="*/ 1 h 1"/>
                <a:gd name="T10" fmla="*/ 0 w 1"/>
                <a:gd name="T11" fmla="*/ 1 h 1"/>
                <a:gd name="T12" fmla="*/ 1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1" y="0"/>
                  </a:moveTo>
                  <a:cubicBezTo>
                    <a:pt x="1" y="0"/>
                    <a:pt x="1" y="0"/>
                    <a:pt x="0" y="0"/>
                  </a:cubicBezTo>
                  <a:cubicBezTo>
                    <a:pt x="0" y="0"/>
                    <a:pt x="0" y="0"/>
                    <a:pt x="0" y="0"/>
                  </a:cubicBezTo>
                  <a:cubicBezTo>
                    <a:pt x="0" y="1"/>
                    <a:pt x="0" y="1"/>
                    <a:pt x="0" y="1"/>
                  </a:cubicBezTo>
                  <a:cubicBezTo>
                    <a:pt x="0" y="1"/>
                    <a:pt x="0"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4" name="Freeform 122"/>
            <p:cNvSpPr/>
            <p:nvPr/>
          </p:nvSpPr>
          <p:spPr bwMode="auto">
            <a:xfrm>
              <a:off x="5083" y="1995"/>
              <a:ext cx="14" cy="18"/>
            </a:xfrm>
            <a:custGeom>
              <a:avLst/>
              <a:gdLst>
                <a:gd name="T0" fmla="*/ 0 w 1"/>
                <a:gd name="T1" fmla="*/ 0 h 1"/>
                <a:gd name="T2" fmla="*/ 0 w 1"/>
                <a:gd name="T3" fmla="*/ 1 h 1"/>
                <a:gd name="T4" fmla="*/ 0 w 1"/>
                <a:gd name="T5" fmla="*/ 1 h 1"/>
                <a:gd name="T6" fmla="*/ 0 w 1"/>
                <a:gd name="T7" fmla="*/ 1 h 1"/>
                <a:gd name="T8" fmla="*/ 1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cubicBezTo>
                    <a:pt x="0" y="0"/>
                    <a:pt x="0" y="0"/>
                    <a:pt x="0" y="1"/>
                  </a:cubicBezTo>
                  <a:cubicBezTo>
                    <a:pt x="0" y="1"/>
                    <a:pt x="0" y="1"/>
                    <a:pt x="0" y="1"/>
                  </a:cubicBezTo>
                  <a:cubicBezTo>
                    <a:pt x="0" y="1"/>
                    <a:pt x="0" y="1"/>
                    <a:pt x="0" y="1"/>
                  </a:cubicBezTo>
                  <a:cubicBezTo>
                    <a:pt x="0" y="1"/>
                    <a:pt x="0" y="1"/>
                    <a:pt x="1" y="1"/>
                  </a:cubicBezTo>
                  <a:cubicBezTo>
                    <a:pt x="1" y="1"/>
                    <a:pt x="1" y="1"/>
                    <a:pt x="1"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5" name="Freeform 123"/>
            <p:cNvSpPr/>
            <p:nvPr/>
          </p:nvSpPr>
          <p:spPr bwMode="auto">
            <a:xfrm>
              <a:off x="6458" y="2084"/>
              <a:ext cx="14" cy="18"/>
            </a:xfrm>
            <a:custGeom>
              <a:avLst/>
              <a:gdLst>
                <a:gd name="T0" fmla="*/ 0 w 1"/>
                <a:gd name="T1" fmla="*/ 1 h 1"/>
                <a:gd name="T2" fmla="*/ 1 w 1"/>
                <a:gd name="T3" fmla="*/ 1 h 1"/>
                <a:gd name="T4" fmla="*/ 1 w 1"/>
                <a:gd name="T5" fmla="*/ 1 h 1"/>
                <a:gd name="T6" fmla="*/ 1 w 1"/>
                <a:gd name="T7" fmla="*/ 1 h 1"/>
                <a:gd name="T8" fmla="*/ 0 w 1"/>
                <a:gd name="T9" fmla="*/ 0 h 1"/>
                <a:gd name="T10" fmla="*/ 0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1" y="1"/>
                    <a:pt x="1" y="1"/>
                    <a:pt x="1" y="1"/>
                  </a:cubicBezTo>
                  <a:cubicBezTo>
                    <a:pt x="1" y="1"/>
                    <a:pt x="1" y="1"/>
                    <a:pt x="1" y="1"/>
                  </a:cubicBezTo>
                  <a:cubicBezTo>
                    <a:pt x="1" y="1"/>
                    <a:pt x="1" y="1"/>
                    <a:pt x="1" y="1"/>
                  </a:cubicBezTo>
                  <a:cubicBezTo>
                    <a:pt x="1" y="0"/>
                    <a:pt x="0" y="0"/>
                    <a:pt x="0" y="0"/>
                  </a:cubicBezTo>
                  <a:cubicBezTo>
                    <a:pt x="0" y="1"/>
                    <a:pt x="0" y="1"/>
                    <a:pt x="0" y="1"/>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6" name="Freeform 124"/>
            <p:cNvSpPr/>
            <p:nvPr/>
          </p:nvSpPr>
          <p:spPr bwMode="auto">
            <a:xfrm>
              <a:off x="6108" y="2084"/>
              <a:ext cx="13" cy="18"/>
            </a:xfrm>
            <a:custGeom>
              <a:avLst/>
              <a:gdLst>
                <a:gd name="T0" fmla="*/ 0 w 1"/>
                <a:gd name="T1" fmla="*/ 1 h 1"/>
                <a:gd name="T2" fmla="*/ 0 w 1"/>
                <a:gd name="T3" fmla="*/ 1 h 1"/>
                <a:gd name="T4" fmla="*/ 0 w 1"/>
                <a:gd name="T5" fmla="*/ 0 h 1"/>
                <a:gd name="T6" fmla="*/ 0 w 1"/>
                <a:gd name="T7" fmla="*/ 0 h 1"/>
                <a:gd name="T8" fmla="*/ 0 w 1"/>
                <a:gd name="T9" fmla="*/ 0 h 1"/>
                <a:gd name="T10" fmla="*/ 0 w 1"/>
                <a:gd name="T11" fmla="*/ 1 h 1"/>
                <a:gd name="T12" fmla="*/ 0 w 1"/>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1"/>
                  </a:moveTo>
                  <a:cubicBezTo>
                    <a:pt x="0" y="1"/>
                    <a:pt x="0" y="1"/>
                    <a:pt x="0" y="1"/>
                  </a:cubicBezTo>
                  <a:cubicBezTo>
                    <a:pt x="1" y="1"/>
                    <a:pt x="0" y="0"/>
                    <a:pt x="0" y="0"/>
                  </a:cubicBezTo>
                  <a:cubicBezTo>
                    <a:pt x="0" y="0"/>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7" name="Freeform 125"/>
            <p:cNvSpPr/>
            <p:nvPr/>
          </p:nvSpPr>
          <p:spPr bwMode="auto">
            <a:xfrm>
              <a:off x="4059" y="2102"/>
              <a:ext cx="13" cy="18"/>
            </a:xfrm>
            <a:custGeom>
              <a:avLst/>
              <a:gdLst>
                <a:gd name="T0" fmla="*/ 0 w 1"/>
                <a:gd name="T1" fmla="*/ 0 h 1"/>
                <a:gd name="T2" fmla="*/ 0 w 1"/>
                <a:gd name="T3" fmla="*/ 0 h 1"/>
                <a:gd name="T4" fmla="*/ 1 w 1"/>
                <a:gd name="T5" fmla="*/ 1 h 1"/>
                <a:gd name="T6" fmla="*/ 1 w 1"/>
                <a:gd name="T7" fmla="*/ 1 h 1"/>
                <a:gd name="T8" fmla="*/ 1 w 1"/>
                <a:gd name="T9" fmla="*/ 1 h 1"/>
                <a:gd name="T10" fmla="*/ 1 w 1"/>
                <a:gd name="T11" fmla="*/ 0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1" y="1"/>
                    <a:pt x="1" y="1"/>
                  </a:cubicBezTo>
                  <a:cubicBezTo>
                    <a:pt x="1" y="1"/>
                    <a:pt x="1" y="1"/>
                    <a:pt x="1" y="1"/>
                  </a:cubicBezTo>
                  <a:cubicBezTo>
                    <a:pt x="1" y="1"/>
                    <a:pt x="1" y="1"/>
                    <a:pt x="1" y="1"/>
                  </a:cubicBezTo>
                  <a:cubicBezTo>
                    <a:pt x="1" y="0"/>
                    <a:pt x="1" y="0"/>
                    <a:pt x="1"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8" name="Freeform 126"/>
            <p:cNvSpPr/>
            <p:nvPr/>
          </p:nvSpPr>
          <p:spPr bwMode="auto">
            <a:xfrm>
              <a:off x="5312" y="1995"/>
              <a:ext cx="14" cy="18"/>
            </a:xfrm>
            <a:custGeom>
              <a:avLst/>
              <a:gdLst>
                <a:gd name="T0" fmla="*/ 0 w 1"/>
                <a:gd name="T1" fmla="*/ 0 h 1"/>
                <a:gd name="T2" fmla="*/ 1 w 1"/>
                <a:gd name="T3" fmla="*/ 0 h 1"/>
                <a:gd name="T4" fmla="*/ 1 w 1"/>
                <a:gd name="T5" fmla="*/ 0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0"/>
                    <a:pt x="1" y="1"/>
                    <a:pt x="1"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9" name="Freeform 127"/>
            <p:cNvSpPr/>
            <p:nvPr/>
          </p:nvSpPr>
          <p:spPr bwMode="auto">
            <a:xfrm>
              <a:off x="5259" y="2013"/>
              <a:ext cx="13"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0" name="Freeform 128"/>
            <p:cNvSpPr/>
            <p:nvPr/>
          </p:nvSpPr>
          <p:spPr bwMode="auto">
            <a:xfrm>
              <a:off x="5649" y="2102"/>
              <a:ext cx="0" cy="18"/>
            </a:xfrm>
            <a:custGeom>
              <a:avLst/>
              <a:gdLst>
                <a:gd name="T0" fmla="*/ 0 h 1"/>
                <a:gd name="T1" fmla="*/ 0 h 1"/>
                <a:gd name="T2" fmla="*/ 1 h 1"/>
                <a:gd name="T3" fmla="*/ 1 h 1"/>
                <a:gd name="T4" fmla="*/ 1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1"/>
                  </a:cubicBezTo>
                  <a:cubicBezTo>
                    <a:pt x="0" y="1"/>
                    <a:pt x="0" y="1"/>
                    <a:pt x="0" y="1"/>
                  </a:cubicBezTo>
                  <a:cubicBezTo>
                    <a:pt x="0" y="1"/>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1" name="Freeform 129"/>
            <p:cNvSpPr/>
            <p:nvPr/>
          </p:nvSpPr>
          <p:spPr bwMode="auto">
            <a:xfrm>
              <a:off x="5784" y="2066"/>
              <a:ext cx="14" cy="18"/>
            </a:xfrm>
            <a:custGeom>
              <a:avLst/>
              <a:gdLst>
                <a:gd name="T0" fmla="*/ 0 w 1"/>
                <a:gd name="T1" fmla="*/ 0 h 1"/>
                <a:gd name="T2" fmla="*/ 1 w 1"/>
                <a:gd name="T3" fmla="*/ 1 h 1"/>
                <a:gd name="T4" fmla="*/ 1 w 1"/>
                <a:gd name="T5" fmla="*/ 1 h 1"/>
                <a:gd name="T6" fmla="*/ 1 w 1"/>
                <a:gd name="T7" fmla="*/ 1 h 1"/>
                <a:gd name="T8" fmla="*/ 0 w 1"/>
                <a:gd name="T9" fmla="*/ 0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1"/>
                    <a:pt x="0" y="1"/>
                    <a:pt x="1" y="1"/>
                  </a:cubicBezTo>
                  <a:cubicBezTo>
                    <a:pt x="1" y="1"/>
                    <a:pt x="1" y="1"/>
                    <a:pt x="1" y="1"/>
                  </a:cubicBezTo>
                  <a:cubicBezTo>
                    <a:pt x="1" y="1"/>
                    <a:pt x="1"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2" name="Freeform 130"/>
            <p:cNvSpPr/>
            <p:nvPr/>
          </p:nvSpPr>
          <p:spPr bwMode="auto">
            <a:xfrm>
              <a:off x="5515" y="2031"/>
              <a:ext cx="13" cy="0"/>
            </a:xfrm>
            <a:custGeom>
              <a:avLst/>
              <a:gdLst>
                <a:gd name="T0" fmla="*/ 1 w 1"/>
                <a:gd name="T1" fmla="*/ 0 w 1"/>
                <a:gd name="T2" fmla="*/ 0 w 1"/>
                <a:gd name="T3" fmla="*/ 1 w 1"/>
                <a:gd name="T4" fmla="*/ 1 w 1"/>
                <a:gd name="T5" fmla="*/ 1 w 1"/>
              </a:gdLst>
              <a:ahLst/>
              <a:cxnLst>
                <a:cxn ang="0">
                  <a:pos x="T0" y="0"/>
                </a:cxn>
                <a:cxn ang="0">
                  <a:pos x="T1" y="0"/>
                </a:cxn>
                <a:cxn ang="0">
                  <a:pos x="T2" y="0"/>
                </a:cxn>
                <a:cxn ang="0">
                  <a:pos x="T3" y="0"/>
                </a:cxn>
                <a:cxn ang="0">
                  <a:pos x="T4" y="0"/>
                </a:cxn>
                <a:cxn ang="0">
                  <a:pos x="T5" y="0"/>
                </a:cxn>
              </a:cxnLst>
              <a:rect l="0" t="0" r="r" b="b"/>
              <a:pathLst>
                <a:path w="1">
                  <a:moveTo>
                    <a:pt x="1" y="0"/>
                  </a:moveTo>
                  <a:cubicBezTo>
                    <a:pt x="1" y="0"/>
                    <a:pt x="1" y="0"/>
                    <a:pt x="0" y="0"/>
                  </a:cubicBezTo>
                  <a:cubicBezTo>
                    <a:pt x="0" y="0"/>
                    <a:pt x="0" y="0"/>
                    <a:pt x="0" y="0"/>
                  </a:cubicBezTo>
                  <a:cubicBezTo>
                    <a:pt x="0" y="0"/>
                    <a:pt x="0" y="0"/>
                    <a:pt x="1"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3" name="Oval 131"/>
            <p:cNvSpPr>
              <a:spLocks noChangeArrowheads="1"/>
            </p:cNvSpPr>
            <p:nvPr/>
          </p:nvSpPr>
          <p:spPr bwMode="auto">
            <a:xfrm>
              <a:off x="5542" y="2048"/>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4" name="Oval 132"/>
            <p:cNvSpPr>
              <a:spLocks noChangeArrowheads="1"/>
            </p:cNvSpPr>
            <p:nvPr/>
          </p:nvSpPr>
          <p:spPr bwMode="auto">
            <a:xfrm>
              <a:off x="3183" y="2084"/>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5" name="Freeform 133"/>
            <p:cNvSpPr/>
            <p:nvPr/>
          </p:nvSpPr>
          <p:spPr bwMode="auto">
            <a:xfrm>
              <a:off x="5717" y="1995"/>
              <a:ext cx="13"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6" name="Freeform 134"/>
            <p:cNvSpPr/>
            <p:nvPr/>
          </p:nvSpPr>
          <p:spPr bwMode="auto">
            <a:xfrm>
              <a:off x="4207" y="2084"/>
              <a:ext cx="0" cy="18"/>
            </a:xfrm>
            <a:custGeom>
              <a:avLst/>
              <a:gdLst>
                <a:gd name="T0" fmla="*/ 0 h 1"/>
                <a:gd name="T1" fmla="*/ 0 h 1"/>
                <a:gd name="T2" fmla="*/ 1 h 1"/>
                <a:gd name="T3" fmla="*/ 1 h 1"/>
                <a:gd name="T4" fmla="*/ 0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7" name="Freeform 135"/>
            <p:cNvSpPr/>
            <p:nvPr/>
          </p:nvSpPr>
          <p:spPr bwMode="auto">
            <a:xfrm>
              <a:off x="6458" y="2066"/>
              <a:ext cx="14" cy="0"/>
            </a:xfrm>
            <a:custGeom>
              <a:avLst/>
              <a:gdLst>
                <a:gd name="T0" fmla="*/ 0 w 1"/>
                <a:gd name="T1" fmla="*/ 1 w 1"/>
                <a:gd name="T2" fmla="*/ 1 w 1"/>
                <a:gd name="T3" fmla="*/ 1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1" y="0"/>
                    <a:pt x="1" y="0"/>
                    <a:pt x="1" y="0"/>
                  </a:cubicBezTo>
                  <a:cubicBezTo>
                    <a:pt x="1" y="0"/>
                    <a:pt x="1"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8" name="Freeform 136"/>
            <p:cNvSpPr/>
            <p:nvPr/>
          </p:nvSpPr>
          <p:spPr bwMode="auto">
            <a:xfrm>
              <a:off x="6485" y="2102"/>
              <a:ext cx="14" cy="0"/>
            </a:xfrm>
            <a:custGeom>
              <a:avLst/>
              <a:gdLst>
                <a:gd name="T0" fmla="*/ 0 w 1"/>
                <a:gd name="T1" fmla="*/ 1 w 1"/>
                <a:gd name="T2" fmla="*/ 1 w 1"/>
                <a:gd name="T3" fmla="*/ 0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0" y="0"/>
                    <a:pt x="1" y="0"/>
                    <a:pt x="1" y="0"/>
                  </a:cubicBezTo>
                  <a:cubicBezTo>
                    <a:pt x="1" y="0"/>
                    <a:pt x="1" y="0"/>
                    <a:pt x="1" y="0"/>
                  </a:cubicBezTo>
                  <a:cubicBezTo>
                    <a:pt x="1"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9" name="Oval 137"/>
            <p:cNvSpPr>
              <a:spLocks noChangeArrowheads="1"/>
            </p:cNvSpPr>
            <p:nvPr/>
          </p:nvSpPr>
          <p:spPr bwMode="auto">
            <a:xfrm>
              <a:off x="4881" y="2013"/>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0" name="Oval 138"/>
            <p:cNvSpPr>
              <a:spLocks noChangeArrowheads="1"/>
            </p:cNvSpPr>
            <p:nvPr/>
          </p:nvSpPr>
          <p:spPr bwMode="auto">
            <a:xfrm>
              <a:off x="4558" y="1995"/>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1" name="Freeform 139"/>
            <p:cNvSpPr/>
            <p:nvPr/>
          </p:nvSpPr>
          <p:spPr bwMode="auto">
            <a:xfrm>
              <a:off x="4382" y="208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2" name="Freeform 140"/>
            <p:cNvSpPr/>
            <p:nvPr/>
          </p:nvSpPr>
          <p:spPr bwMode="auto">
            <a:xfrm>
              <a:off x="3331" y="2031"/>
              <a:ext cx="14" cy="17"/>
            </a:xfrm>
            <a:custGeom>
              <a:avLst/>
              <a:gdLst>
                <a:gd name="T0" fmla="*/ 0 w 1"/>
                <a:gd name="T1" fmla="*/ 0 h 1"/>
                <a:gd name="T2" fmla="*/ 1 w 1"/>
                <a:gd name="T3" fmla="*/ 1 h 1"/>
                <a:gd name="T4" fmla="*/ 1 w 1"/>
                <a:gd name="T5" fmla="*/ 1 h 1"/>
                <a:gd name="T6" fmla="*/ 1 w 1"/>
                <a:gd name="T7" fmla="*/ 1 h 1"/>
                <a:gd name="T8" fmla="*/ 0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1"/>
                    <a:pt x="0" y="1"/>
                    <a:pt x="1" y="1"/>
                  </a:cubicBezTo>
                  <a:cubicBezTo>
                    <a:pt x="1" y="1"/>
                    <a:pt x="1" y="1"/>
                    <a:pt x="1" y="1"/>
                  </a:cubicBezTo>
                  <a:cubicBezTo>
                    <a:pt x="1" y="1"/>
                    <a:pt x="1" y="1"/>
                    <a:pt x="1" y="1"/>
                  </a:cubicBezTo>
                  <a:cubicBezTo>
                    <a:pt x="1"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3" name="Freeform 141"/>
            <p:cNvSpPr/>
            <p:nvPr/>
          </p:nvSpPr>
          <p:spPr bwMode="auto">
            <a:xfrm>
              <a:off x="3129" y="2102"/>
              <a:ext cx="0" cy="1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4" name="Freeform 142"/>
            <p:cNvSpPr/>
            <p:nvPr/>
          </p:nvSpPr>
          <p:spPr bwMode="auto">
            <a:xfrm>
              <a:off x="6593" y="2031"/>
              <a:ext cx="0" cy="17"/>
            </a:xfrm>
            <a:custGeom>
              <a:avLst/>
              <a:gdLst>
                <a:gd name="T0" fmla="*/ 1 h 1"/>
                <a:gd name="T1" fmla="*/ 1 h 1"/>
                <a:gd name="T2" fmla="*/ 1 h 1"/>
                <a:gd name="T3" fmla="*/ 1 h 1"/>
                <a:gd name="T4" fmla="*/ 0 h 1"/>
                <a:gd name="T5" fmla="*/ 1 h 1"/>
              </a:gdLst>
              <a:ahLst/>
              <a:cxnLst>
                <a:cxn ang="0">
                  <a:pos x="0" y="T0"/>
                </a:cxn>
                <a:cxn ang="0">
                  <a:pos x="0" y="T1"/>
                </a:cxn>
                <a:cxn ang="0">
                  <a:pos x="0" y="T2"/>
                </a:cxn>
                <a:cxn ang="0">
                  <a:pos x="0" y="T3"/>
                </a:cxn>
                <a:cxn ang="0">
                  <a:pos x="0" y="T4"/>
                </a:cxn>
                <a:cxn ang="0">
                  <a:pos x="0" y="T5"/>
                </a:cxn>
              </a:cxnLst>
              <a:rect l="0" t="0" r="r" b="b"/>
              <a:pathLst>
                <a:path h="1">
                  <a:moveTo>
                    <a:pt x="0" y="1"/>
                  </a:moveTo>
                  <a:cubicBezTo>
                    <a:pt x="0" y="1"/>
                    <a:pt x="0" y="1"/>
                    <a:pt x="0" y="1"/>
                  </a:cubicBezTo>
                  <a:cubicBezTo>
                    <a:pt x="0" y="1"/>
                    <a:pt x="0" y="1"/>
                    <a:pt x="0" y="1"/>
                  </a:cubicBezTo>
                  <a:cubicBezTo>
                    <a:pt x="0" y="1"/>
                    <a:pt x="0" y="1"/>
                    <a:pt x="0" y="1"/>
                  </a:cubicBez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5" name="Rectangle 143"/>
            <p:cNvSpPr>
              <a:spLocks noChangeArrowheads="1"/>
            </p:cNvSpPr>
            <p:nvPr/>
          </p:nvSpPr>
          <p:spPr bwMode="auto">
            <a:xfrm>
              <a:off x="6485" y="2013"/>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6" name="Oval 144"/>
            <p:cNvSpPr>
              <a:spLocks noChangeArrowheads="1"/>
            </p:cNvSpPr>
            <p:nvPr/>
          </p:nvSpPr>
          <p:spPr bwMode="auto">
            <a:xfrm>
              <a:off x="6472"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7" name="Oval 145"/>
            <p:cNvSpPr>
              <a:spLocks noChangeArrowheads="1"/>
            </p:cNvSpPr>
            <p:nvPr/>
          </p:nvSpPr>
          <p:spPr bwMode="auto">
            <a:xfrm>
              <a:off x="6431"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8" name="Freeform 146"/>
            <p:cNvSpPr/>
            <p:nvPr/>
          </p:nvSpPr>
          <p:spPr bwMode="auto">
            <a:xfrm>
              <a:off x="6189" y="2120"/>
              <a:ext cx="13" cy="0"/>
            </a:xfrm>
            <a:custGeom>
              <a:avLst/>
              <a:gdLst>
                <a:gd name="T0" fmla="*/ 0 w 1"/>
                <a:gd name="T1" fmla="*/ 0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9" name="Freeform 147"/>
            <p:cNvSpPr/>
            <p:nvPr/>
          </p:nvSpPr>
          <p:spPr bwMode="auto">
            <a:xfrm>
              <a:off x="6040" y="210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0" name="Oval 148"/>
            <p:cNvSpPr>
              <a:spLocks noChangeArrowheads="1"/>
            </p:cNvSpPr>
            <p:nvPr/>
          </p:nvSpPr>
          <p:spPr bwMode="auto">
            <a:xfrm>
              <a:off x="5784" y="2102"/>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1" name="Oval 149"/>
            <p:cNvSpPr>
              <a:spLocks noChangeArrowheads="1"/>
            </p:cNvSpPr>
            <p:nvPr/>
          </p:nvSpPr>
          <p:spPr bwMode="auto">
            <a:xfrm>
              <a:off x="5703" y="1995"/>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2" name="Freeform 150"/>
            <p:cNvSpPr/>
            <p:nvPr/>
          </p:nvSpPr>
          <p:spPr bwMode="auto">
            <a:xfrm>
              <a:off x="5151" y="1995"/>
              <a:ext cx="13" cy="18"/>
            </a:xfrm>
            <a:custGeom>
              <a:avLst/>
              <a:gdLst>
                <a:gd name="T0" fmla="*/ 0 w 1"/>
                <a:gd name="T1" fmla="*/ 1 h 1"/>
                <a:gd name="T2" fmla="*/ 0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1"/>
                    <a:pt x="0" y="1"/>
                  </a:cubicBez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3" name="Rectangle 151"/>
            <p:cNvSpPr>
              <a:spLocks noChangeArrowheads="1"/>
            </p:cNvSpPr>
            <p:nvPr/>
          </p:nvSpPr>
          <p:spPr bwMode="auto">
            <a:xfrm>
              <a:off x="5137" y="1995"/>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24" name="Freeform 152"/>
            <p:cNvSpPr/>
            <p:nvPr/>
          </p:nvSpPr>
          <p:spPr bwMode="auto">
            <a:xfrm>
              <a:off x="5151" y="20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5" name="Freeform 153"/>
            <p:cNvSpPr/>
            <p:nvPr/>
          </p:nvSpPr>
          <p:spPr bwMode="auto">
            <a:xfrm>
              <a:off x="3668" y="2048"/>
              <a:ext cx="14"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6" name="Oval 154"/>
            <p:cNvSpPr>
              <a:spLocks noChangeArrowheads="1"/>
            </p:cNvSpPr>
            <p:nvPr/>
          </p:nvSpPr>
          <p:spPr bwMode="auto">
            <a:xfrm>
              <a:off x="3641"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7" name="Freeform 155"/>
            <p:cNvSpPr/>
            <p:nvPr/>
          </p:nvSpPr>
          <p:spPr bwMode="auto">
            <a:xfrm>
              <a:off x="5312" y="1995"/>
              <a:ext cx="14"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8" name="Oval 156"/>
            <p:cNvSpPr>
              <a:spLocks noChangeArrowheads="1"/>
            </p:cNvSpPr>
            <p:nvPr/>
          </p:nvSpPr>
          <p:spPr bwMode="auto">
            <a:xfrm>
              <a:off x="4167"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9" name="Freeform 157"/>
            <p:cNvSpPr/>
            <p:nvPr/>
          </p:nvSpPr>
          <p:spPr bwMode="auto">
            <a:xfrm>
              <a:off x="5447" y="19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0" name="Freeform 158"/>
            <p:cNvSpPr/>
            <p:nvPr/>
          </p:nvSpPr>
          <p:spPr bwMode="auto">
            <a:xfrm>
              <a:off x="5447"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1" name="Freeform 159"/>
            <p:cNvSpPr/>
            <p:nvPr/>
          </p:nvSpPr>
          <p:spPr bwMode="auto">
            <a:xfrm>
              <a:off x="3223" y="2013"/>
              <a:ext cx="0" cy="18"/>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2" name="Rectangle 160"/>
            <p:cNvSpPr>
              <a:spLocks noChangeArrowheads="1"/>
            </p:cNvSpPr>
            <p:nvPr/>
          </p:nvSpPr>
          <p:spPr bwMode="auto">
            <a:xfrm>
              <a:off x="5744"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33" name="Rectangle 161"/>
            <p:cNvSpPr>
              <a:spLocks noChangeArrowheads="1"/>
            </p:cNvSpPr>
            <p:nvPr/>
          </p:nvSpPr>
          <p:spPr bwMode="auto">
            <a:xfrm>
              <a:off x="5771"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34" name="Freeform 162"/>
            <p:cNvSpPr/>
            <p:nvPr/>
          </p:nvSpPr>
          <p:spPr bwMode="auto">
            <a:xfrm>
              <a:off x="5879" y="206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5" name="Freeform 163"/>
            <p:cNvSpPr/>
            <p:nvPr/>
          </p:nvSpPr>
          <p:spPr bwMode="auto">
            <a:xfrm>
              <a:off x="6000" y="2102"/>
              <a:ext cx="0" cy="1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6" name="Rectangle 164"/>
            <p:cNvSpPr>
              <a:spLocks noChangeArrowheads="1"/>
            </p:cNvSpPr>
            <p:nvPr/>
          </p:nvSpPr>
          <p:spPr bwMode="auto">
            <a:xfrm>
              <a:off x="6148" y="204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37" name="Freeform 165"/>
            <p:cNvSpPr/>
            <p:nvPr/>
          </p:nvSpPr>
          <p:spPr bwMode="auto">
            <a:xfrm>
              <a:off x="6337"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8" name="Freeform 166"/>
            <p:cNvSpPr/>
            <p:nvPr/>
          </p:nvSpPr>
          <p:spPr bwMode="auto">
            <a:xfrm>
              <a:off x="6391" y="2066"/>
              <a:ext cx="0" cy="1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9" name="Freeform 167"/>
            <p:cNvSpPr/>
            <p:nvPr/>
          </p:nvSpPr>
          <p:spPr bwMode="auto">
            <a:xfrm>
              <a:off x="6458" y="2048"/>
              <a:ext cx="14"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0" name="Freeform 168"/>
            <p:cNvSpPr/>
            <p:nvPr/>
          </p:nvSpPr>
          <p:spPr bwMode="auto">
            <a:xfrm>
              <a:off x="6458" y="210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1" name="Rectangle 169"/>
            <p:cNvSpPr>
              <a:spLocks noChangeArrowheads="1"/>
            </p:cNvSpPr>
            <p:nvPr/>
          </p:nvSpPr>
          <p:spPr bwMode="auto">
            <a:xfrm>
              <a:off x="6472"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42" name="Freeform 170"/>
            <p:cNvSpPr/>
            <p:nvPr/>
          </p:nvSpPr>
          <p:spPr bwMode="auto">
            <a:xfrm>
              <a:off x="6566" y="2031"/>
              <a:ext cx="0" cy="17"/>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3" name="Freeform 171"/>
            <p:cNvSpPr/>
            <p:nvPr/>
          </p:nvSpPr>
          <p:spPr bwMode="auto">
            <a:xfrm>
              <a:off x="3965" y="2102"/>
              <a:ext cx="13" cy="18"/>
            </a:xfrm>
            <a:custGeom>
              <a:avLst/>
              <a:gdLst>
                <a:gd name="T0" fmla="*/ 1 w 1"/>
                <a:gd name="T1" fmla="*/ 0 h 1"/>
                <a:gd name="T2" fmla="*/ 0 w 1"/>
                <a:gd name="T3" fmla="*/ 1 h 1"/>
                <a:gd name="T4" fmla="*/ 0 w 1"/>
                <a:gd name="T5" fmla="*/ 0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1"/>
                  </a:cubicBezTo>
                  <a:cubicBezTo>
                    <a:pt x="0" y="1"/>
                    <a:pt x="0" y="1"/>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4" name="Freeform 172"/>
            <p:cNvSpPr/>
            <p:nvPr/>
          </p:nvSpPr>
          <p:spPr bwMode="auto">
            <a:xfrm>
              <a:off x="4800"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5" name="Freeform 173"/>
            <p:cNvSpPr/>
            <p:nvPr/>
          </p:nvSpPr>
          <p:spPr bwMode="auto">
            <a:xfrm>
              <a:off x="2226" y="2048"/>
              <a:ext cx="0" cy="18"/>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6" name="Freeform 174"/>
            <p:cNvSpPr/>
            <p:nvPr/>
          </p:nvSpPr>
          <p:spPr bwMode="auto">
            <a:xfrm>
              <a:off x="4854" y="2031"/>
              <a:ext cx="0" cy="1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7" name="Freeform 175"/>
            <p:cNvSpPr/>
            <p:nvPr/>
          </p:nvSpPr>
          <p:spPr bwMode="auto">
            <a:xfrm>
              <a:off x="5056" y="1995"/>
              <a:ext cx="0" cy="1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48" name="文本框 7"/>
          <p:cNvSpPr txBox="1">
            <a:spLocks noChangeArrowheads="1"/>
          </p:cNvSpPr>
          <p:nvPr/>
        </p:nvSpPr>
        <p:spPr bwMode="auto">
          <a:xfrm>
            <a:off x="1451964" y="2407948"/>
            <a:ext cx="27569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请添加你的文本请添加你的文本请添加你的文本请添加你的文本</a:t>
            </a:r>
          </a:p>
        </p:txBody>
      </p:sp>
      <p:sp>
        <p:nvSpPr>
          <p:cNvPr id="549" name="文本框 7"/>
          <p:cNvSpPr txBox="1">
            <a:spLocks noChangeArrowheads="1"/>
          </p:cNvSpPr>
          <p:nvPr/>
        </p:nvSpPr>
        <p:spPr bwMode="auto">
          <a:xfrm>
            <a:off x="8107303" y="2388939"/>
            <a:ext cx="27569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请添加你的文本请添加你的文本请添加你的文本请添加你的文本</a:t>
            </a:r>
          </a:p>
        </p:txBody>
      </p:sp>
      <p:sp>
        <p:nvSpPr>
          <p:cNvPr id="550" name="文本框 7"/>
          <p:cNvSpPr txBox="1">
            <a:spLocks noChangeArrowheads="1"/>
          </p:cNvSpPr>
          <p:nvPr/>
        </p:nvSpPr>
        <p:spPr bwMode="auto">
          <a:xfrm>
            <a:off x="1488094" y="4737242"/>
            <a:ext cx="27569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请添加你的文本请添加你的文本请添加你的文本请添加你的文本</a:t>
            </a:r>
          </a:p>
        </p:txBody>
      </p:sp>
      <p:sp>
        <p:nvSpPr>
          <p:cNvPr id="551" name="文本框 7"/>
          <p:cNvSpPr txBox="1">
            <a:spLocks noChangeArrowheads="1"/>
          </p:cNvSpPr>
          <p:nvPr/>
        </p:nvSpPr>
        <p:spPr bwMode="auto">
          <a:xfrm>
            <a:off x="8143433" y="4718233"/>
            <a:ext cx="27569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请添加你的文本请添加你的文本请添加你的文本请添加你的文本</a:t>
            </a:r>
          </a:p>
        </p:txBody>
      </p:sp>
      <p:grpSp>
        <p:nvGrpSpPr>
          <p:cNvPr id="552" name="Group 4"/>
          <p:cNvGrpSpPr>
            <a:grpSpLocks noChangeAspect="1"/>
          </p:cNvGrpSpPr>
          <p:nvPr/>
        </p:nvGrpSpPr>
        <p:grpSpPr bwMode="auto">
          <a:xfrm rot="891772">
            <a:off x="521512" y="551543"/>
            <a:ext cx="507974" cy="919389"/>
            <a:chOff x="472" y="425"/>
            <a:chExt cx="363" cy="657"/>
          </a:xfrm>
        </p:grpSpPr>
        <p:sp>
          <p:nvSpPr>
            <p:cNvPr id="553" name="Freeform 5"/>
            <p:cNvSpPr>
              <a:spLocks noEditPoints="1"/>
            </p:cNvSpPr>
            <p:nvPr/>
          </p:nvSpPr>
          <p:spPr bwMode="auto">
            <a:xfrm>
              <a:off x="472" y="425"/>
              <a:ext cx="335" cy="657"/>
            </a:xfrm>
            <a:custGeom>
              <a:avLst/>
              <a:gdLst>
                <a:gd name="T0" fmla="*/ 81 w 154"/>
                <a:gd name="T1" fmla="*/ 9 h 305"/>
                <a:gd name="T2" fmla="*/ 48 w 154"/>
                <a:gd name="T3" fmla="*/ 43 h 305"/>
                <a:gd name="T4" fmla="*/ 49 w 154"/>
                <a:gd name="T5" fmla="*/ 47 h 305"/>
                <a:gd name="T6" fmla="*/ 30 w 154"/>
                <a:gd name="T7" fmla="*/ 143 h 305"/>
                <a:gd name="T8" fmla="*/ 21 w 154"/>
                <a:gd name="T9" fmla="*/ 158 h 305"/>
                <a:gd name="T10" fmla="*/ 88 w 154"/>
                <a:gd name="T11" fmla="*/ 243 h 305"/>
                <a:gd name="T12" fmla="*/ 101 w 154"/>
                <a:gd name="T13" fmla="*/ 243 h 305"/>
                <a:gd name="T14" fmla="*/ 91 w 154"/>
                <a:gd name="T15" fmla="*/ 285 h 305"/>
                <a:gd name="T16" fmla="*/ 85 w 154"/>
                <a:gd name="T17" fmla="*/ 275 h 305"/>
                <a:gd name="T18" fmla="*/ 81 w 154"/>
                <a:gd name="T19" fmla="*/ 278 h 305"/>
                <a:gd name="T20" fmla="*/ 85 w 154"/>
                <a:gd name="T21" fmla="*/ 303 h 305"/>
                <a:gd name="T22" fmla="*/ 110 w 154"/>
                <a:gd name="T23" fmla="*/ 247 h 305"/>
                <a:gd name="T24" fmla="*/ 107 w 154"/>
                <a:gd name="T25" fmla="*/ 238 h 305"/>
                <a:gd name="T26" fmla="*/ 85 w 154"/>
                <a:gd name="T27" fmla="*/ 164 h 305"/>
                <a:gd name="T28" fmla="*/ 81 w 154"/>
                <a:gd name="T29" fmla="*/ 151 h 305"/>
                <a:gd name="T30" fmla="*/ 80 w 154"/>
                <a:gd name="T31" fmla="*/ 143 h 305"/>
                <a:gd name="T32" fmla="*/ 67 w 154"/>
                <a:gd name="T33" fmla="*/ 92 h 305"/>
                <a:gd name="T34" fmla="*/ 85 w 154"/>
                <a:gd name="T35" fmla="*/ 39 h 305"/>
                <a:gd name="T36" fmla="*/ 81 w 154"/>
                <a:gd name="T37" fmla="*/ 11 h 305"/>
                <a:gd name="T38" fmla="*/ 103 w 154"/>
                <a:gd name="T39" fmla="*/ 228 h 305"/>
                <a:gd name="T40" fmla="*/ 85 w 154"/>
                <a:gd name="T41" fmla="*/ 174 h 305"/>
                <a:gd name="T42" fmla="*/ 76 w 154"/>
                <a:gd name="T43" fmla="*/ 143 h 305"/>
                <a:gd name="T44" fmla="*/ 78 w 154"/>
                <a:gd name="T45" fmla="*/ 151 h 305"/>
                <a:gd name="T46" fmla="*/ 45 w 154"/>
                <a:gd name="T47" fmla="*/ 189 h 305"/>
                <a:gd name="T48" fmla="*/ 81 w 154"/>
                <a:gd name="T49" fmla="*/ 174 h 305"/>
                <a:gd name="T50" fmla="*/ 85 w 154"/>
                <a:gd name="T51" fmla="*/ 192 h 305"/>
                <a:gd name="T52" fmla="*/ 96 w 154"/>
                <a:gd name="T53" fmla="*/ 231 h 305"/>
                <a:gd name="T54" fmla="*/ 81 w 154"/>
                <a:gd name="T55" fmla="*/ 233 h 305"/>
                <a:gd name="T56" fmla="*/ 36 w 154"/>
                <a:gd name="T57" fmla="*/ 147 h 305"/>
                <a:gd name="T58" fmla="*/ 38 w 154"/>
                <a:gd name="T59" fmla="*/ 143 h 305"/>
                <a:gd name="T60" fmla="*/ 76 w 154"/>
                <a:gd name="T61" fmla="*/ 143 h 305"/>
                <a:gd name="T62" fmla="*/ 75 w 154"/>
                <a:gd name="T63" fmla="*/ 47 h 305"/>
                <a:gd name="T64" fmla="*/ 68 w 154"/>
                <a:gd name="T65" fmla="*/ 75 h 305"/>
                <a:gd name="T66" fmla="*/ 57 w 154"/>
                <a:gd name="T67" fmla="*/ 47 h 305"/>
                <a:gd name="T68" fmla="*/ 57 w 154"/>
                <a:gd name="T69" fmla="*/ 19 h 305"/>
                <a:gd name="T70" fmla="*/ 76 w 154"/>
                <a:gd name="T71" fmla="*/ 43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305">
                  <a:moveTo>
                    <a:pt x="81" y="11"/>
                  </a:moveTo>
                  <a:cubicBezTo>
                    <a:pt x="81" y="10"/>
                    <a:pt x="81" y="10"/>
                    <a:pt x="81" y="9"/>
                  </a:cubicBezTo>
                  <a:cubicBezTo>
                    <a:pt x="78" y="2"/>
                    <a:pt x="64" y="0"/>
                    <a:pt x="58" y="4"/>
                  </a:cubicBezTo>
                  <a:cubicBezTo>
                    <a:pt x="48" y="10"/>
                    <a:pt x="47" y="33"/>
                    <a:pt x="48" y="43"/>
                  </a:cubicBezTo>
                  <a:cubicBezTo>
                    <a:pt x="48" y="43"/>
                    <a:pt x="48" y="43"/>
                    <a:pt x="48" y="43"/>
                  </a:cubicBezTo>
                  <a:cubicBezTo>
                    <a:pt x="48" y="44"/>
                    <a:pt x="48" y="46"/>
                    <a:pt x="49" y="47"/>
                  </a:cubicBezTo>
                  <a:cubicBezTo>
                    <a:pt x="51" y="63"/>
                    <a:pt x="56" y="78"/>
                    <a:pt x="61" y="93"/>
                  </a:cubicBezTo>
                  <a:cubicBezTo>
                    <a:pt x="52" y="110"/>
                    <a:pt x="39" y="126"/>
                    <a:pt x="30" y="143"/>
                  </a:cubicBezTo>
                  <a:cubicBezTo>
                    <a:pt x="29" y="144"/>
                    <a:pt x="28" y="146"/>
                    <a:pt x="27" y="147"/>
                  </a:cubicBezTo>
                  <a:cubicBezTo>
                    <a:pt x="25" y="151"/>
                    <a:pt x="23" y="154"/>
                    <a:pt x="21" y="158"/>
                  </a:cubicBezTo>
                  <a:cubicBezTo>
                    <a:pt x="0" y="205"/>
                    <a:pt x="32" y="238"/>
                    <a:pt x="69" y="243"/>
                  </a:cubicBezTo>
                  <a:cubicBezTo>
                    <a:pt x="75" y="244"/>
                    <a:pt x="82" y="244"/>
                    <a:pt x="88" y="243"/>
                  </a:cubicBezTo>
                  <a:cubicBezTo>
                    <a:pt x="92" y="242"/>
                    <a:pt x="96" y="242"/>
                    <a:pt x="100" y="240"/>
                  </a:cubicBezTo>
                  <a:cubicBezTo>
                    <a:pt x="100" y="241"/>
                    <a:pt x="100" y="242"/>
                    <a:pt x="101" y="243"/>
                  </a:cubicBezTo>
                  <a:cubicBezTo>
                    <a:pt x="101" y="244"/>
                    <a:pt x="101" y="246"/>
                    <a:pt x="102" y="247"/>
                  </a:cubicBezTo>
                  <a:cubicBezTo>
                    <a:pt x="104" y="258"/>
                    <a:pt x="103" y="270"/>
                    <a:pt x="91" y="285"/>
                  </a:cubicBezTo>
                  <a:cubicBezTo>
                    <a:pt x="91" y="284"/>
                    <a:pt x="91" y="284"/>
                    <a:pt x="91" y="284"/>
                  </a:cubicBezTo>
                  <a:cubicBezTo>
                    <a:pt x="92" y="280"/>
                    <a:pt x="89" y="276"/>
                    <a:pt x="85" y="275"/>
                  </a:cubicBezTo>
                  <a:cubicBezTo>
                    <a:pt x="84" y="275"/>
                    <a:pt x="82" y="276"/>
                    <a:pt x="81" y="277"/>
                  </a:cubicBezTo>
                  <a:cubicBezTo>
                    <a:pt x="81" y="277"/>
                    <a:pt x="81" y="277"/>
                    <a:pt x="81" y="278"/>
                  </a:cubicBezTo>
                  <a:cubicBezTo>
                    <a:pt x="74" y="285"/>
                    <a:pt x="75" y="295"/>
                    <a:pt x="81" y="300"/>
                  </a:cubicBezTo>
                  <a:cubicBezTo>
                    <a:pt x="82" y="301"/>
                    <a:pt x="84" y="302"/>
                    <a:pt x="85" y="303"/>
                  </a:cubicBezTo>
                  <a:cubicBezTo>
                    <a:pt x="88" y="304"/>
                    <a:pt x="92" y="305"/>
                    <a:pt x="97" y="304"/>
                  </a:cubicBezTo>
                  <a:cubicBezTo>
                    <a:pt x="120" y="297"/>
                    <a:pt x="117" y="271"/>
                    <a:pt x="110" y="247"/>
                  </a:cubicBezTo>
                  <a:cubicBezTo>
                    <a:pt x="109" y="246"/>
                    <a:pt x="109" y="244"/>
                    <a:pt x="109" y="243"/>
                  </a:cubicBezTo>
                  <a:cubicBezTo>
                    <a:pt x="108" y="241"/>
                    <a:pt x="107" y="239"/>
                    <a:pt x="107" y="238"/>
                  </a:cubicBezTo>
                  <a:cubicBezTo>
                    <a:pt x="117" y="233"/>
                    <a:pt x="127" y="226"/>
                    <a:pt x="134" y="215"/>
                  </a:cubicBezTo>
                  <a:cubicBezTo>
                    <a:pt x="154" y="188"/>
                    <a:pt x="117" y="163"/>
                    <a:pt x="85" y="164"/>
                  </a:cubicBezTo>
                  <a:cubicBezTo>
                    <a:pt x="84" y="164"/>
                    <a:pt x="84" y="164"/>
                    <a:pt x="83" y="164"/>
                  </a:cubicBezTo>
                  <a:cubicBezTo>
                    <a:pt x="83" y="159"/>
                    <a:pt x="82" y="155"/>
                    <a:pt x="81" y="151"/>
                  </a:cubicBezTo>
                  <a:cubicBezTo>
                    <a:pt x="81" y="149"/>
                    <a:pt x="81" y="148"/>
                    <a:pt x="80" y="147"/>
                  </a:cubicBezTo>
                  <a:cubicBezTo>
                    <a:pt x="80" y="146"/>
                    <a:pt x="80" y="144"/>
                    <a:pt x="80" y="143"/>
                  </a:cubicBezTo>
                  <a:cubicBezTo>
                    <a:pt x="77" y="131"/>
                    <a:pt x="75" y="119"/>
                    <a:pt x="72" y="108"/>
                  </a:cubicBezTo>
                  <a:cubicBezTo>
                    <a:pt x="71" y="103"/>
                    <a:pt x="69" y="97"/>
                    <a:pt x="67" y="92"/>
                  </a:cubicBezTo>
                  <a:cubicBezTo>
                    <a:pt x="73" y="81"/>
                    <a:pt x="78" y="71"/>
                    <a:pt x="81" y="60"/>
                  </a:cubicBezTo>
                  <a:cubicBezTo>
                    <a:pt x="83" y="53"/>
                    <a:pt x="85" y="46"/>
                    <a:pt x="85" y="39"/>
                  </a:cubicBezTo>
                  <a:cubicBezTo>
                    <a:pt x="85" y="35"/>
                    <a:pt x="85" y="32"/>
                    <a:pt x="85" y="29"/>
                  </a:cubicBezTo>
                  <a:cubicBezTo>
                    <a:pt x="85" y="23"/>
                    <a:pt x="83" y="17"/>
                    <a:pt x="81" y="11"/>
                  </a:cubicBezTo>
                  <a:close/>
                  <a:moveTo>
                    <a:pt x="109" y="225"/>
                  </a:moveTo>
                  <a:cubicBezTo>
                    <a:pt x="107" y="226"/>
                    <a:pt x="105" y="228"/>
                    <a:pt x="103" y="228"/>
                  </a:cubicBezTo>
                  <a:cubicBezTo>
                    <a:pt x="101" y="222"/>
                    <a:pt x="98" y="216"/>
                    <a:pt x="97" y="213"/>
                  </a:cubicBezTo>
                  <a:cubicBezTo>
                    <a:pt x="92" y="200"/>
                    <a:pt x="88" y="187"/>
                    <a:pt x="85" y="174"/>
                  </a:cubicBezTo>
                  <a:cubicBezTo>
                    <a:pt x="115" y="174"/>
                    <a:pt x="144" y="202"/>
                    <a:pt x="109" y="225"/>
                  </a:cubicBezTo>
                  <a:close/>
                  <a:moveTo>
                    <a:pt x="76" y="143"/>
                  </a:moveTo>
                  <a:cubicBezTo>
                    <a:pt x="76" y="144"/>
                    <a:pt x="76" y="146"/>
                    <a:pt x="77" y="147"/>
                  </a:cubicBezTo>
                  <a:cubicBezTo>
                    <a:pt x="77" y="148"/>
                    <a:pt x="77" y="150"/>
                    <a:pt x="78" y="151"/>
                  </a:cubicBezTo>
                  <a:cubicBezTo>
                    <a:pt x="78" y="155"/>
                    <a:pt x="79" y="160"/>
                    <a:pt x="80" y="164"/>
                  </a:cubicBezTo>
                  <a:cubicBezTo>
                    <a:pt x="64" y="165"/>
                    <a:pt x="50" y="173"/>
                    <a:pt x="45" y="189"/>
                  </a:cubicBezTo>
                  <a:cubicBezTo>
                    <a:pt x="44" y="192"/>
                    <a:pt x="49" y="194"/>
                    <a:pt x="51" y="191"/>
                  </a:cubicBezTo>
                  <a:cubicBezTo>
                    <a:pt x="59" y="180"/>
                    <a:pt x="70" y="175"/>
                    <a:pt x="81" y="174"/>
                  </a:cubicBezTo>
                  <a:cubicBezTo>
                    <a:pt x="81" y="174"/>
                    <a:pt x="82" y="174"/>
                    <a:pt x="82" y="174"/>
                  </a:cubicBezTo>
                  <a:cubicBezTo>
                    <a:pt x="83" y="180"/>
                    <a:pt x="84" y="186"/>
                    <a:pt x="85" y="192"/>
                  </a:cubicBezTo>
                  <a:cubicBezTo>
                    <a:pt x="87" y="199"/>
                    <a:pt x="88" y="207"/>
                    <a:pt x="91" y="214"/>
                  </a:cubicBezTo>
                  <a:cubicBezTo>
                    <a:pt x="92" y="220"/>
                    <a:pt x="94" y="226"/>
                    <a:pt x="96" y="231"/>
                  </a:cubicBezTo>
                  <a:cubicBezTo>
                    <a:pt x="93" y="232"/>
                    <a:pt x="89" y="233"/>
                    <a:pt x="85" y="233"/>
                  </a:cubicBezTo>
                  <a:cubicBezTo>
                    <a:pt x="84" y="233"/>
                    <a:pt x="82" y="233"/>
                    <a:pt x="81" y="233"/>
                  </a:cubicBezTo>
                  <a:cubicBezTo>
                    <a:pt x="67" y="233"/>
                    <a:pt x="52" y="228"/>
                    <a:pt x="41" y="223"/>
                  </a:cubicBezTo>
                  <a:cubicBezTo>
                    <a:pt x="9" y="206"/>
                    <a:pt x="24" y="170"/>
                    <a:pt x="36" y="147"/>
                  </a:cubicBezTo>
                  <a:cubicBezTo>
                    <a:pt x="36" y="146"/>
                    <a:pt x="36" y="145"/>
                    <a:pt x="37" y="144"/>
                  </a:cubicBezTo>
                  <a:cubicBezTo>
                    <a:pt x="37" y="144"/>
                    <a:pt x="37" y="143"/>
                    <a:pt x="38" y="143"/>
                  </a:cubicBezTo>
                  <a:cubicBezTo>
                    <a:pt x="45" y="130"/>
                    <a:pt x="54" y="116"/>
                    <a:pt x="63" y="100"/>
                  </a:cubicBezTo>
                  <a:cubicBezTo>
                    <a:pt x="67" y="114"/>
                    <a:pt x="72" y="129"/>
                    <a:pt x="76" y="143"/>
                  </a:cubicBezTo>
                  <a:close/>
                  <a:moveTo>
                    <a:pt x="76" y="43"/>
                  </a:moveTo>
                  <a:cubicBezTo>
                    <a:pt x="76" y="44"/>
                    <a:pt x="75" y="46"/>
                    <a:pt x="75" y="47"/>
                  </a:cubicBezTo>
                  <a:cubicBezTo>
                    <a:pt x="75" y="47"/>
                    <a:pt x="75" y="48"/>
                    <a:pt x="75" y="48"/>
                  </a:cubicBezTo>
                  <a:cubicBezTo>
                    <a:pt x="74" y="57"/>
                    <a:pt x="71" y="66"/>
                    <a:pt x="68" y="75"/>
                  </a:cubicBezTo>
                  <a:cubicBezTo>
                    <a:pt x="67" y="78"/>
                    <a:pt x="66" y="81"/>
                    <a:pt x="65" y="83"/>
                  </a:cubicBezTo>
                  <a:cubicBezTo>
                    <a:pt x="61" y="71"/>
                    <a:pt x="58" y="59"/>
                    <a:pt x="57" y="47"/>
                  </a:cubicBezTo>
                  <a:cubicBezTo>
                    <a:pt x="57" y="46"/>
                    <a:pt x="56" y="44"/>
                    <a:pt x="56" y="43"/>
                  </a:cubicBezTo>
                  <a:cubicBezTo>
                    <a:pt x="56" y="35"/>
                    <a:pt x="56" y="27"/>
                    <a:pt x="57" y="19"/>
                  </a:cubicBezTo>
                  <a:cubicBezTo>
                    <a:pt x="58" y="12"/>
                    <a:pt x="64" y="13"/>
                    <a:pt x="77" y="23"/>
                  </a:cubicBezTo>
                  <a:cubicBezTo>
                    <a:pt x="77" y="30"/>
                    <a:pt x="77" y="36"/>
                    <a:pt x="76" y="4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4" name="Freeform 6"/>
            <p:cNvSpPr/>
            <p:nvPr/>
          </p:nvSpPr>
          <p:spPr bwMode="auto">
            <a:xfrm>
              <a:off x="735" y="774"/>
              <a:ext cx="61" cy="52"/>
            </a:xfrm>
            <a:custGeom>
              <a:avLst/>
              <a:gdLst>
                <a:gd name="T0" fmla="*/ 25 w 28"/>
                <a:gd name="T1" fmla="*/ 23 h 24"/>
                <a:gd name="T2" fmla="*/ 27 w 28"/>
                <a:gd name="T3" fmla="*/ 21 h 24"/>
                <a:gd name="T4" fmla="*/ 3 w 28"/>
                <a:gd name="T5" fmla="*/ 1 h 24"/>
                <a:gd name="T6" fmla="*/ 2 w 28"/>
                <a:gd name="T7" fmla="*/ 4 h 24"/>
                <a:gd name="T8" fmla="*/ 25 w 28"/>
                <a:gd name="T9" fmla="*/ 23 h 24"/>
              </a:gdLst>
              <a:ahLst/>
              <a:cxnLst>
                <a:cxn ang="0">
                  <a:pos x="T0" y="T1"/>
                </a:cxn>
                <a:cxn ang="0">
                  <a:pos x="T2" y="T3"/>
                </a:cxn>
                <a:cxn ang="0">
                  <a:pos x="T4" y="T5"/>
                </a:cxn>
                <a:cxn ang="0">
                  <a:pos x="T6" y="T7"/>
                </a:cxn>
                <a:cxn ang="0">
                  <a:pos x="T8" y="T9"/>
                </a:cxn>
              </a:cxnLst>
              <a:rect l="0" t="0" r="r" b="b"/>
              <a:pathLst>
                <a:path w="28" h="24">
                  <a:moveTo>
                    <a:pt x="25" y="23"/>
                  </a:moveTo>
                  <a:cubicBezTo>
                    <a:pt x="26" y="24"/>
                    <a:pt x="28" y="23"/>
                    <a:pt x="27" y="21"/>
                  </a:cubicBezTo>
                  <a:cubicBezTo>
                    <a:pt x="24" y="10"/>
                    <a:pt x="13" y="4"/>
                    <a:pt x="3" y="1"/>
                  </a:cubicBezTo>
                  <a:cubicBezTo>
                    <a:pt x="1" y="0"/>
                    <a:pt x="0" y="3"/>
                    <a:pt x="2" y="4"/>
                  </a:cubicBezTo>
                  <a:cubicBezTo>
                    <a:pt x="10" y="10"/>
                    <a:pt x="17" y="17"/>
                    <a:pt x="25" y="2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5" name="Freeform 7"/>
            <p:cNvSpPr/>
            <p:nvPr/>
          </p:nvSpPr>
          <p:spPr bwMode="auto">
            <a:xfrm>
              <a:off x="759" y="748"/>
              <a:ext cx="76" cy="50"/>
            </a:xfrm>
            <a:custGeom>
              <a:avLst/>
              <a:gdLst>
                <a:gd name="T0" fmla="*/ 3 w 35"/>
                <a:gd name="T1" fmla="*/ 1 h 23"/>
                <a:gd name="T2" fmla="*/ 3 w 35"/>
                <a:gd name="T3" fmla="*/ 5 h 23"/>
                <a:gd name="T4" fmla="*/ 17 w 35"/>
                <a:gd name="T5" fmla="*/ 11 h 23"/>
                <a:gd name="T6" fmla="*/ 31 w 35"/>
                <a:gd name="T7" fmla="*/ 22 h 23"/>
                <a:gd name="T8" fmla="*/ 34 w 35"/>
                <a:gd name="T9" fmla="*/ 20 h 23"/>
                <a:gd name="T10" fmla="*/ 3 w 35"/>
                <a:gd name="T11" fmla="*/ 1 h 23"/>
              </a:gdLst>
              <a:ahLst/>
              <a:cxnLst>
                <a:cxn ang="0">
                  <a:pos x="T0" y="T1"/>
                </a:cxn>
                <a:cxn ang="0">
                  <a:pos x="T2" y="T3"/>
                </a:cxn>
                <a:cxn ang="0">
                  <a:pos x="T4" y="T5"/>
                </a:cxn>
                <a:cxn ang="0">
                  <a:pos x="T6" y="T7"/>
                </a:cxn>
                <a:cxn ang="0">
                  <a:pos x="T8" y="T9"/>
                </a:cxn>
                <a:cxn ang="0">
                  <a:pos x="T10" y="T11"/>
                </a:cxn>
              </a:cxnLst>
              <a:rect l="0" t="0" r="r" b="b"/>
              <a:pathLst>
                <a:path w="35" h="23">
                  <a:moveTo>
                    <a:pt x="3" y="1"/>
                  </a:moveTo>
                  <a:cubicBezTo>
                    <a:pt x="1" y="1"/>
                    <a:pt x="0" y="4"/>
                    <a:pt x="3" y="5"/>
                  </a:cubicBezTo>
                  <a:cubicBezTo>
                    <a:pt x="8" y="6"/>
                    <a:pt x="13" y="8"/>
                    <a:pt x="17" y="11"/>
                  </a:cubicBezTo>
                  <a:cubicBezTo>
                    <a:pt x="22" y="15"/>
                    <a:pt x="26" y="19"/>
                    <a:pt x="31" y="22"/>
                  </a:cubicBezTo>
                  <a:cubicBezTo>
                    <a:pt x="33" y="23"/>
                    <a:pt x="35" y="22"/>
                    <a:pt x="34" y="20"/>
                  </a:cubicBezTo>
                  <a:cubicBezTo>
                    <a:pt x="30" y="8"/>
                    <a:pt x="16" y="0"/>
                    <a:pt x="3" y="1"/>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56" name="Rectangle 47"/>
          <p:cNvSpPr/>
          <p:nvPr/>
        </p:nvSpPr>
        <p:spPr>
          <a:xfrm>
            <a:off x="1288212" y="759990"/>
            <a:ext cx="2883803" cy="492443"/>
          </a:xfrm>
          <a:prstGeom prst="rect">
            <a:avLst/>
          </a:prstGeom>
        </p:spPr>
        <p:txBody>
          <a:bodyPr wrap="none" lIns="0" tIns="0" rIns="0" bIns="0">
            <a:spAutoFit/>
          </a:bodyPr>
          <a:lstStyle/>
          <a:p>
            <a:r>
              <a:rPr lang="zh-CN" altLang="en-US" sz="3200" b="1" dirty="0">
                <a:solidFill>
                  <a:schemeClr val="bg1"/>
                </a:solidFill>
                <a:latin typeface="方正静蕾简体" pitchFamily="2" charset="-122"/>
                <a:ea typeface="方正静蕾简体" pitchFamily="2" charset="-122"/>
                <a:cs typeface="Arial" panose="020B0604020202020204" pitchFamily="34" charset="0"/>
              </a:rPr>
              <a:t>添加你的小标题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7" name="Group 4"/>
          <p:cNvGrpSpPr>
            <a:grpSpLocks noChangeAspect="1"/>
          </p:cNvGrpSpPr>
          <p:nvPr/>
        </p:nvGrpSpPr>
        <p:grpSpPr bwMode="auto">
          <a:xfrm>
            <a:off x="4747458" y="2268175"/>
            <a:ext cx="2430734" cy="2628727"/>
            <a:chOff x="3173" y="1433"/>
            <a:chExt cx="1596" cy="1726"/>
          </a:xfrm>
          <a:solidFill>
            <a:schemeClr val="bg1"/>
          </a:solidFill>
        </p:grpSpPr>
        <p:sp>
          <p:nvSpPr>
            <p:cNvPr id="388" name="Freeform 5"/>
            <p:cNvSpPr>
              <a:spLocks noEditPoints="1"/>
            </p:cNvSpPr>
            <p:nvPr/>
          </p:nvSpPr>
          <p:spPr bwMode="auto">
            <a:xfrm>
              <a:off x="3479" y="1728"/>
              <a:ext cx="995" cy="994"/>
            </a:xfrm>
            <a:custGeom>
              <a:avLst/>
              <a:gdLst>
                <a:gd name="T0" fmla="*/ 149 w 182"/>
                <a:gd name="T1" fmla="*/ 161 h 182"/>
                <a:gd name="T2" fmla="*/ 150 w 182"/>
                <a:gd name="T3" fmla="*/ 160 h 182"/>
                <a:gd name="T4" fmla="*/ 159 w 182"/>
                <a:gd name="T5" fmla="*/ 152 h 182"/>
                <a:gd name="T6" fmla="*/ 160 w 182"/>
                <a:gd name="T7" fmla="*/ 150 h 182"/>
                <a:gd name="T8" fmla="*/ 182 w 182"/>
                <a:gd name="T9" fmla="*/ 94 h 182"/>
                <a:gd name="T10" fmla="*/ 88 w 182"/>
                <a:gd name="T11" fmla="*/ 0 h 182"/>
                <a:gd name="T12" fmla="*/ 0 w 182"/>
                <a:gd name="T13" fmla="*/ 88 h 182"/>
                <a:gd name="T14" fmla="*/ 94 w 182"/>
                <a:gd name="T15" fmla="*/ 182 h 182"/>
                <a:gd name="T16" fmla="*/ 7 w 182"/>
                <a:gd name="T17" fmla="*/ 91 h 182"/>
                <a:gd name="T18" fmla="*/ 29 w 182"/>
                <a:gd name="T19" fmla="*/ 58 h 182"/>
                <a:gd name="T20" fmla="*/ 143 w 182"/>
                <a:gd name="T21" fmla="*/ 58 h 182"/>
                <a:gd name="T22" fmla="*/ 172 w 182"/>
                <a:gd name="T23" fmla="*/ 114 h 182"/>
                <a:gd name="T24" fmla="*/ 150 w 182"/>
                <a:gd name="T25" fmla="*/ 151 h 182"/>
                <a:gd name="T26" fmla="*/ 34 w 182"/>
                <a:gd name="T27" fmla="*/ 148 h 182"/>
                <a:gd name="T28" fmla="*/ 11 w 182"/>
                <a:gd name="T29" fmla="*/ 66 h 182"/>
                <a:gd name="T30" fmla="*/ 35 w 182"/>
                <a:gd name="T31" fmla="*/ 28 h 182"/>
                <a:gd name="T32" fmla="*/ 19 w 182"/>
                <a:gd name="T33" fmla="*/ 59 h 182"/>
                <a:gd name="T34" fmla="*/ 10 w 182"/>
                <a:gd name="T35" fmla="*/ 67 h 182"/>
                <a:gd name="T36" fmla="*/ 38 w 182"/>
                <a:gd name="T37" fmla="*/ 41 h 182"/>
                <a:gd name="T38" fmla="*/ 27 w 182"/>
                <a:gd name="T39" fmla="*/ 51 h 182"/>
                <a:gd name="T40" fmla="*/ 59 w 182"/>
                <a:gd name="T41" fmla="*/ 13 h 182"/>
                <a:gd name="T42" fmla="*/ 51 w 182"/>
                <a:gd name="T43" fmla="*/ 33 h 182"/>
                <a:gd name="T44" fmla="*/ 45 w 182"/>
                <a:gd name="T45" fmla="*/ 37 h 182"/>
                <a:gd name="T46" fmla="*/ 70 w 182"/>
                <a:gd name="T47" fmla="*/ 9 h 182"/>
                <a:gd name="T48" fmla="*/ 64 w 182"/>
                <a:gd name="T49" fmla="*/ 30 h 182"/>
                <a:gd name="T50" fmla="*/ 75 w 182"/>
                <a:gd name="T51" fmla="*/ 8 h 182"/>
                <a:gd name="T52" fmla="*/ 88 w 182"/>
                <a:gd name="T53" fmla="*/ 7 h 182"/>
                <a:gd name="T54" fmla="*/ 79 w 182"/>
                <a:gd name="T55" fmla="*/ 27 h 182"/>
                <a:gd name="T56" fmla="*/ 85 w 182"/>
                <a:gd name="T57" fmla="*/ 7 h 182"/>
                <a:gd name="T58" fmla="*/ 104 w 182"/>
                <a:gd name="T59" fmla="*/ 9 h 182"/>
                <a:gd name="T60" fmla="*/ 90 w 182"/>
                <a:gd name="T61" fmla="*/ 27 h 182"/>
                <a:gd name="T62" fmla="*/ 85 w 182"/>
                <a:gd name="T63" fmla="*/ 27 h 182"/>
                <a:gd name="T64" fmla="*/ 98 w 182"/>
                <a:gd name="T65" fmla="*/ 8 h 182"/>
                <a:gd name="T66" fmla="*/ 116 w 182"/>
                <a:gd name="T67" fmla="*/ 13 h 182"/>
                <a:gd name="T68" fmla="*/ 94 w 182"/>
                <a:gd name="T69" fmla="*/ 27 h 182"/>
                <a:gd name="T70" fmla="*/ 108 w 182"/>
                <a:gd name="T71" fmla="*/ 10 h 182"/>
                <a:gd name="T72" fmla="*/ 124 w 182"/>
                <a:gd name="T73" fmla="*/ 16 h 182"/>
                <a:gd name="T74" fmla="*/ 106 w 182"/>
                <a:gd name="T75" fmla="*/ 30 h 182"/>
                <a:gd name="T76" fmla="*/ 124 w 182"/>
                <a:gd name="T77" fmla="*/ 16 h 182"/>
                <a:gd name="T78" fmla="*/ 132 w 182"/>
                <a:gd name="T79" fmla="*/ 41 h 182"/>
                <a:gd name="T80" fmla="*/ 137 w 182"/>
                <a:gd name="T81" fmla="*/ 24 h 182"/>
                <a:gd name="T82" fmla="*/ 148 w 182"/>
                <a:gd name="T83" fmla="*/ 34 h 182"/>
                <a:gd name="T84" fmla="*/ 141 w 182"/>
                <a:gd name="T85" fmla="*/ 47 h 182"/>
                <a:gd name="T86" fmla="*/ 147 w 182"/>
                <a:gd name="T87" fmla="*/ 32 h 182"/>
                <a:gd name="T88" fmla="*/ 158 w 182"/>
                <a:gd name="T89" fmla="*/ 45 h 182"/>
                <a:gd name="T90" fmla="*/ 143 w 182"/>
                <a:gd name="T91" fmla="*/ 49 h 182"/>
                <a:gd name="T92" fmla="*/ 158 w 182"/>
                <a:gd name="T93" fmla="*/ 45 h 182"/>
                <a:gd name="T94" fmla="*/ 152 w 182"/>
                <a:gd name="T95" fmla="*/ 57 h 182"/>
                <a:gd name="T96" fmla="*/ 160 w 182"/>
                <a:gd name="T97" fmla="*/ 47 h 182"/>
                <a:gd name="T98" fmla="*/ 166 w 182"/>
                <a:gd name="T99" fmla="*/ 59 h 182"/>
                <a:gd name="T100" fmla="*/ 155 w 182"/>
                <a:gd name="T101" fmla="*/ 60 h 182"/>
                <a:gd name="T102" fmla="*/ 166 w 182"/>
                <a:gd name="T103" fmla="*/ 59 h 182"/>
                <a:gd name="T104" fmla="*/ 167 w 182"/>
                <a:gd name="T105" fmla="*/ 78 h 182"/>
                <a:gd name="T106" fmla="*/ 171 w 182"/>
                <a:gd name="T107" fmla="*/ 69 h 182"/>
                <a:gd name="T108" fmla="*/ 169 w 182"/>
                <a:gd name="T109" fmla="*/ 66 h 182"/>
                <a:gd name="T110" fmla="*/ 161 w 182"/>
                <a:gd name="T111" fmla="*/ 68 h 182"/>
                <a:gd name="T112" fmla="*/ 169 w 182"/>
                <a:gd name="T113" fmla="*/ 66 h 182"/>
                <a:gd name="T114" fmla="*/ 113 w 182"/>
                <a:gd name="T115" fmla="*/ 32 h 182"/>
                <a:gd name="T116" fmla="*/ 128 w 182"/>
                <a:gd name="T117" fmla="*/ 18 h 182"/>
                <a:gd name="T118" fmla="*/ 120 w 182"/>
                <a:gd name="T119" fmla="*/ 35 h 182"/>
                <a:gd name="T120" fmla="*/ 169 w 182"/>
                <a:gd name="T121" fmla="*/ 81 h 182"/>
                <a:gd name="T122" fmla="*/ 175 w 182"/>
                <a:gd name="T123" fmla="*/ 9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 h="182">
                  <a:moveTo>
                    <a:pt x="94" y="182"/>
                  </a:moveTo>
                  <a:cubicBezTo>
                    <a:pt x="113" y="182"/>
                    <a:pt x="132" y="175"/>
                    <a:pt x="149" y="161"/>
                  </a:cubicBezTo>
                  <a:cubicBezTo>
                    <a:pt x="150" y="160"/>
                    <a:pt x="150" y="160"/>
                    <a:pt x="150" y="160"/>
                  </a:cubicBezTo>
                  <a:cubicBezTo>
                    <a:pt x="150" y="160"/>
                    <a:pt x="150" y="160"/>
                    <a:pt x="150" y="160"/>
                  </a:cubicBezTo>
                  <a:cubicBezTo>
                    <a:pt x="151" y="159"/>
                    <a:pt x="152" y="158"/>
                    <a:pt x="155" y="155"/>
                  </a:cubicBezTo>
                  <a:cubicBezTo>
                    <a:pt x="157" y="153"/>
                    <a:pt x="158" y="152"/>
                    <a:pt x="159" y="152"/>
                  </a:cubicBezTo>
                  <a:cubicBezTo>
                    <a:pt x="159" y="151"/>
                    <a:pt x="159" y="151"/>
                    <a:pt x="159" y="151"/>
                  </a:cubicBezTo>
                  <a:cubicBezTo>
                    <a:pt x="160" y="150"/>
                    <a:pt x="160" y="150"/>
                    <a:pt x="160" y="150"/>
                  </a:cubicBezTo>
                  <a:cubicBezTo>
                    <a:pt x="160" y="150"/>
                    <a:pt x="160" y="150"/>
                    <a:pt x="160" y="149"/>
                  </a:cubicBezTo>
                  <a:cubicBezTo>
                    <a:pt x="175" y="132"/>
                    <a:pt x="182" y="113"/>
                    <a:pt x="182" y="94"/>
                  </a:cubicBezTo>
                  <a:cubicBezTo>
                    <a:pt x="182" y="70"/>
                    <a:pt x="170" y="46"/>
                    <a:pt x="153" y="29"/>
                  </a:cubicBezTo>
                  <a:cubicBezTo>
                    <a:pt x="136" y="12"/>
                    <a:pt x="112" y="0"/>
                    <a:pt x="88" y="0"/>
                  </a:cubicBezTo>
                  <a:cubicBezTo>
                    <a:pt x="67" y="0"/>
                    <a:pt x="46" y="8"/>
                    <a:pt x="27" y="27"/>
                  </a:cubicBezTo>
                  <a:cubicBezTo>
                    <a:pt x="8" y="46"/>
                    <a:pt x="0" y="67"/>
                    <a:pt x="0" y="88"/>
                  </a:cubicBezTo>
                  <a:cubicBezTo>
                    <a:pt x="0" y="112"/>
                    <a:pt x="12" y="136"/>
                    <a:pt x="29" y="153"/>
                  </a:cubicBezTo>
                  <a:cubicBezTo>
                    <a:pt x="46" y="171"/>
                    <a:pt x="70" y="182"/>
                    <a:pt x="94" y="182"/>
                  </a:cubicBezTo>
                  <a:close/>
                  <a:moveTo>
                    <a:pt x="34" y="148"/>
                  </a:moveTo>
                  <a:cubicBezTo>
                    <a:pt x="18" y="133"/>
                    <a:pt x="8" y="112"/>
                    <a:pt x="7" y="91"/>
                  </a:cubicBezTo>
                  <a:cubicBezTo>
                    <a:pt x="8" y="91"/>
                    <a:pt x="8" y="90"/>
                    <a:pt x="9" y="89"/>
                  </a:cubicBezTo>
                  <a:cubicBezTo>
                    <a:pt x="13" y="79"/>
                    <a:pt x="19" y="68"/>
                    <a:pt x="29" y="58"/>
                  </a:cubicBezTo>
                  <a:cubicBezTo>
                    <a:pt x="47" y="41"/>
                    <a:pt x="66" y="33"/>
                    <a:pt x="85" y="33"/>
                  </a:cubicBezTo>
                  <a:cubicBezTo>
                    <a:pt x="106" y="33"/>
                    <a:pt x="127" y="43"/>
                    <a:pt x="143" y="58"/>
                  </a:cubicBezTo>
                  <a:cubicBezTo>
                    <a:pt x="159" y="72"/>
                    <a:pt x="170" y="93"/>
                    <a:pt x="172" y="114"/>
                  </a:cubicBezTo>
                  <a:cubicBezTo>
                    <a:pt x="172" y="114"/>
                    <a:pt x="172" y="114"/>
                    <a:pt x="172" y="114"/>
                  </a:cubicBezTo>
                  <a:cubicBezTo>
                    <a:pt x="169" y="127"/>
                    <a:pt x="162" y="139"/>
                    <a:pt x="151" y="150"/>
                  </a:cubicBezTo>
                  <a:cubicBezTo>
                    <a:pt x="150" y="150"/>
                    <a:pt x="150" y="150"/>
                    <a:pt x="150" y="151"/>
                  </a:cubicBezTo>
                  <a:cubicBezTo>
                    <a:pt x="132" y="168"/>
                    <a:pt x="113" y="175"/>
                    <a:pt x="94" y="175"/>
                  </a:cubicBezTo>
                  <a:cubicBezTo>
                    <a:pt x="72" y="175"/>
                    <a:pt x="50" y="165"/>
                    <a:pt x="34" y="148"/>
                  </a:cubicBezTo>
                  <a:close/>
                  <a:moveTo>
                    <a:pt x="10" y="67"/>
                  </a:moveTo>
                  <a:cubicBezTo>
                    <a:pt x="10" y="66"/>
                    <a:pt x="11" y="66"/>
                    <a:pt x="11" y="66"/>
                  </a:cubicBezTo>
                  <a:cubicBezTo>
                    <a:pt x="17" y="57"/>
                    <a:pt x="23" y="47"/>
                    <a:pt x="29" y="38"/>
                  </a:cubicBezTo>
                  <a:cubicBezTo>
                    <a:pt x="31" y="35"/>
                    <a:pt x="33" y="32"/>
                    <a:pt x="35" y="28"/>
                  </a:cubicBezTo>
                  <a:cubicBezTo>
                    <a:pt x="37" y="27"/>
                    <a:pt x="38" y="26"/>
                    <a:pt x="39" y="25"/>
                  </a:cubicBezTo>
                  <a:cubicBezTo>
                    <a:pt x="32" y="36"/>
                    <a:pt x="25" y="47"/>
                    <a:pt x="19" y="59"/>
                  </a:cubicBezTo>
                  <a:cubicBezTo>
                    <a:pt x="15" y="64"/>
                    <a:pt x="11" y="69"/>
                    <a:pt x="8" y="74"/>
                  </a:cubicBezTo>
                  <a:cubicBezTo>
                    <a:pt x="9" y="72"/>
                    <a:pt x="9" y="69"/>
                    <a:pt x="10" y="67"/>
                  </a:cubicBezTo>
                  <a:close/>
                  <a:moveTo>
                    <a:pt x="59" y="13"/>
                  </a:moveTo>
                  <a:cubicBezTo>
                    <a:pt x="52" y="22"/>
                    <a:pt x="45" y="32"/>
                    <a:pt x="38" y="41"/>
                  </a:cubicBezTo>
                  <a:cubicBezTo>
                    <a:pt x="38" y="42"/>
                    <a:pt x="38" y="42"/>
                    <a:pt x="38" y="42"/>
                  </a:cubicBezTo>
                  <a:cubicBezTo>
                    <a:pt x="34" y="44"/>
                    <a:pt x="31" y="47"/>
                    <a:pt x="27" y="51"/>
                  </a:cubicBezTo>
                  <a:cubicBezTo>
                    <a:pt x="33" y="40"/>
                    <a:pt x="40" y="29"/>
                    <a:pt x="48" y="19"/>
                  </a:cubicBezTo>
                  <a:cubicBezTo>
                    <a:pt x="51" y="17"/>
                    <a:pt x="55" y="15"/>
                    <a:pt x="59" y="13"/>
                  </a:cubicBezTo>
                  <a:close/>
                  <a:moveTo>
                    <a:pt x="70" y="9"/>
                  </a:moveTo>
                  <a:cubicBezTo>
                    <a:pt x="64" y="17"/>
                    <a:pt x="58" y="25"/>
                    <a:pt x="51" y="33"/>
                  </a:cubicBezTo>
                  <a:cubicBezTo>
                    <a:pt x="51" y="34"/>
                    <a:pt x="51" y="34"/>
                    <a:pt x="51" y="34"/>
                  </a:cubicBezTo>
                  <a:cubicBezTo>
                    <a:pt x="49" y="35"/>
                    <a:pt x="47" y="36"/>
                    <a:pt x="45" y="37"/>
                  </a:cubicBezTo>
                  <a:cubicBezTo>
                    <a:pt x="52" y="29"/>
                    <a:pt x="58" y="20"/>
                    <a:pt x="65" y="11"/>
                  </a:cubicBezTo>
                  <a:cubicBezTo>
                    <a:pt x="66" y="10"/>
                    <a:pt x="68" y="10"/>
                    <a:pt x="70" y="9"/>
                  </a:cubicBezTo>
                  <a:close/>
                  <a:moveTo>
                    <a:pt x="81" y="7"/>
                  </a:moveTo>
                  <a:cubicBezTo>
                    <a:pt x="75" y="15"/>
                    <a:pt x="69" y="22"/>
                    <a:pt x="64" y="30"/>
                  </a:cubicBezTo>
                  <a:cubicBezTo>
                    <a:pt x="62" y="30"/>
                    <a:pt x="59" y="31"/>
                    <a:pt x="57" y="32"/>
                  </a:cubicBezTo>
                  <a:cubicBezTo>
                    <a:pt x="63" y="24"/>
                    <a:pt x="69" y="16"/>
                    <a:pt x="75" y="8"/>
                  </a:cubicBezTo>
                  <a:cubicBezTo>
                    <a:pt x="77" y="8"/>
                    <a:pt x="79" y="8"/>
                    <a:pt x="81" y="7"/>
                  </a:cubicBezTo>
                  <a:close/>
                  <a:moveTo>
                    <a:pt x="88" y="7"/>
                  </a:moveTo>
                  <a:cubicBezTo>
                    <a:pt x="90" y="7"/>
                    <a:pt x="92" y="7"/>
                    <a:pt x="94" y="7"/>
                  </a:cubicBezTo>
                  <a:cubicBezTo>
                    <a:pt x="88" y="14"/>
                    <a:pt x="84" y="20"/>
                    <a:pt x="79" y="27"/>
                  </a:cubicBezTo>
                  <a:cubicBezTo>
                    <a:pt x="76" y="27"/>
                    <a:pt x="73" y="28"/>
                    <a:pt x="69" y="28"/>
                  </a:cubicBezTo>
                  <a:cubicBezTo>
                    <a:pt x="74" y="21"/>
                    <a:pt x="80" y="14"/>
                    <a:pt x="85" y="7"/>
                  </a:cubicBezTo>
                  <a:cubicBezTo>
                    <a:pt x="86" y="7"/>
                    <a:pt x="87" y="7"/>
                    <a:pt x="88" y="7"/>
                  </a:cubicBezTo>
                  <a:close/>
                  <a:moveTo>
                    <a:pt x="104" y="9"/>
                  </a:moveTo>
                  <a:cubicBezTo>
                    <a:pt x="103" y="10"/>
                    <a:pt x="102" y="12"/>
                    <a:pt x="100" y="13"/>
                  </a:cubicBezTo>
                  <a:cubicBezTo>
                    <a:pt x="97" y="17"/>
                    <a:pt x="93" y="21"/>
                    <a:pt x="90" y="27"/>
                  </a:cubicBezTo>
                  <a:cubicBezTo>
                    <a:pt x="90" y="27"/>
                    <a:pt x="90" y="27"/>
                    <a:pt x="90" y="27"/>
                  </a:cubicBezTo>
                  <a:cubicBezTo>
                    <a:pt x="89" y="27"/>
                    <a:pt x="87" y="27"/>
                    <a:pt x="85" y="27"/>
                  </a:cubicBezTo>
                  <a:cubicBezTo>
                    <a:pt x="84" y="27"/>
                    <a:pt x="84" y="27"/>
                    <a:pt x="83" y="27"/>
                  </a:cubicBezTo>
                  <a:cubicBezTo>
                    <a:pt x="88" y="20"/>
                    <a:pt x="93" y="14"/>
                    <a:pt x="98" y="8"/>
                  </a:cubicBezTo>
                  <a:cubicBezTo>
                    <a:pt x="100" y="8"/>
                    <a:pt x="102" y="8"/>
                    <a:pt x="104" y="9"/>
                  </a:cubicBezTo>
                  <a:close/>
                  <a:moveTo>
                    <a:pt x="116" y="13"/>
                  </a:moveTo>
                  <a:cubicBezTo>
                    <a:pt x="111" y="18"/>
                    <a:pt x="107" y="23"/>
                    <a:pt x="102" y="29"/>
                  </a:cubicBezTo>
                  <a:cubicBezTo>
                    <a:pt x="100" y="28"/>
                    <a:pt x="97" y="28"/>
                    <a:pt x="94" y="27"/>
                  </a:cubicBezTo>
                  <a:cubicBezTo>
                    <a:pt x="96" y="23"/>
                    <a:pt x="99" y="19"/>
                    <a:pt x="103" y="15"/>
                  </a:cubicBezTo>
                  <a:cubicBezTo>
                    <a:pt x="105" y="14"/>
                    <a:pt x="106" y="12"/>
                    <a:pt x="108" y="10"/>
                  </a:cubicBezTo>
                  <a:cubicBezTo>
                    <a:pt x="111" y="11"/>
                    <a:pt x="113" y="12"/>
                    <a:pt x="116" y="13"/>
                  </a:cubicBezTo>
                  <a:close/>
                  <a:moveTo>
                    <a:pt x="124" y="16"/>
                  </a:moveTo>
                  <a:cubicBezTo>
                    <a:pt x="119" y="21"/>
                    <a:pt x="115" y="26"/>
                    <a:pt x="110" y="31"/>
                  </a:cubicBezTo>
                  <a:cubicBezTo>
                    <a:pt x="109" y="30"/>
                    <a:pt x="107" y="30"/>
                    <a:pt x="106" y="30"/>
                  </a:cubicBezTo>
                  <a:cubicBezTo>
                    <a:pt x="110" y="24"/>
                    <a:pt x="115" y="19"/>
                    <a:pt x="120" y="14"/>
                  </a:cubicBezTo>
                  <a:cubicBezTo>
                    <a:pt x="121" y="15"/>
                    <a:pt x="123" y="16"/>
                    <a:pt x="124" y="16"/>
                  </a:cubicBezTo>
                  <a:close/>
                  <a:moveTo>
                    <a:pt x="144" y="30"/>
                  </a:moveTo>
                  <a:cubicBezTo>
                    <a:pt x="140" y="33"/>
                    <a:pt x="136" y="37"/>
                    <a:pt x="132" y="41"/>
                  </a:cubicBezTo>
                  <a:cubicBezTo>
                    <a:pt x="129" y="39"/>
                    <a:pt x="127" y="38"/>
                    <a:pt x="124" y="36"/>
                  </a:cubicBezTo>
                  <a:cubicBezTo>
                    <a:pt x="128" y="32"/>
                    <a:pt x="133" y="28"/>
                    <a:pt x="137" y="24"/>
                  </a:cubicBezTo>
                  <a:cubicBezTo>
                    <a:pt x="140" y="26"/>
                    <a:pt x="142" y="28"/>
                    <a:pt x="144" y="30"/>
                  </a:cubicBezTo>
                  <a:close/>
                  <a:moveTo>
                    <a:pt x="148" y="34"/>
                  </a:moveTo>
                  <a:cubicBezTo>
                    <a:pt x="150" y="35"/>
                    <a:pt x="151" y="36"/>
                    <a:pt x="152" y="38"/>
                  </a:cubicBezTo>
                  <a:cubicBezTo>
                    <a:pt x="148" y="41"/>
                    <a:pt x="144" y="44"/>
                    <a:pt x="141" y="47"/>
                  </a:cubicBezTo>
                  <a:cubicBezTo>
                    <a:pt x="139" y="45"/>
                    <a:pt x="137" y="44"/>
                    <a:pt x="135" y="43"/>
                  </a:cubicBezTo>
                  <a:cubicBezTo>
                    <a:pt x="139" y="39"/>
                    <a:pt x="143" y="35"/>
                    <a:pt x="147" y="32"/>
                  </a:cubicBezTo>
                  <a:cubicBezTo>
                    <a:pt x="147" y="33"/>
                    <a:pt x="148" y="33"/>
                    <a:pt x="148" y="34"/>
                  </a:cubicBezTo>
                  <a:close/>
                  <a:moveTo>
                    <a:pt x="158" y="45"/>
                  </a:moveTo>
                  <a:cubicBezTo>
                    <a:pt x="154" y="47"/>
                    <a:pt x="151" y="50"/>
                    <a:pt x="148" y="53"/>
                  </a:cubicBezTo>
                  <a:cubicBezTo>
                    <a:pt x="146" y="51"/>
                    <a:pt x="145" y="50"/>
                    <a:pt x="143" y="49"/>
                  </a:cubicBezTo>
                  <a:cubicBezTo>
                    <a:pt x="147" y="46"/>
                    <a:pt x="151" y="43"/>
                    <a:pt x="154" y="40"/>
                  </a:cubicBezTo>
                  <a:cubicBezTo>
                    <a:pt x="155" y="42"/>
                    <a:pt x="156" y="43"/>
                    <a:pt x="158" y="45"/>
                  </a:cubicBezTo>
                  <a:close/>
                  <a:moveTo>
                    <a:pt x="161" y="50"/>
                  </a:moveTo>
                  <a:cubicBezTo>
                    <a:pt x="158" y="52"/>
                    <a:pt x="155" y="55"/>
                    <a:pt x="152" y="57"/>
                  </a:cubicBezTo>
                  <a:cubicBezTo>
                    <a:pt x="152" y="57"/>
                    <a:pt x="151" y="56"/>
                    <a:pt x="150" y="55"/>
                  </a:cubicBezTo>
                  <a:cubicBezTo>
                    <a:pt x="153" y="52"/>
                    <a:pt x="156" y="50"/>
                    <a:pt x="160" y="47"/>
                  </a:cubicBezTo>
                  <a:cubicBezTo>
                    <a:pt x="160" y="48"/>
                    <a:pt x="161" y="49"/>
                    <a:pt x="161" y="50"/>
                  </a:cubicBezTo>
                  <a:close/>
                  <a:moveTo>
                    <a:pt x="166" y="59"/>
                  </a:moveTo>
                  <a:cubicBezTo>
                    <a:pt x="164" y="61"/>
                    <a:pt x="161" y="63"/>
                    <a:pt x="159" y="65"/>
                  </a:cubicBezTo>
                  <a:cubicBezTo>
                    <a:pt x="158" y="63"/>
                    <a:pt x="156" y="62"/>
                    <a:pt x="155" y="60"/>
                  </a:cubicBezTo>
                  <a:cubicBezTo>
                    <a:pt x="157" y="57"/>
                    <a:pt x="160" y="55"/>
                    <a:pt x="163" y="53"/>
                  </a:cubicBezTo>
                  <a:cubicBezTo>
                    <a:pt x="164" y="55"/>
                    <a:pt x="165" y="57"/>
                    <a:pt x="166" y="59"/>
                  </a:cubicBezTo>
                  <a:close/>
                  <a:moveTo>
                    <a:pt x="172" y="74"/>
                  </a:moveTo>
                  <a:cubicBezTo>
                    <a:pt x="170" y="75"/>
                    <a:pt x="169" y="77"/>
                    <a:pt x="167" y="78"/>
                  </a:cubicBezTo>
                  <a:cubicBezTo>
                    <a:pt x="167" y="76"/>
                    <a:pt x="166" y="75"/>
                    <a:pt x="165" y="74"/>
                  </a:cubicBezTo>
                  <a:cubicBezTo>
                    <a:pt x="167" y="72"/>
                    <a:pt x="169" y="71"/>
                    <a:pt x="171" y="69"/>
                  </a:cubicBezTo>
                  <a:cubicBezTo>
                    <a:pt x="171" y="71"/>
                    <a:pt x="172" y="72"/>
                    <a:pt x="172" y="74"/>
                  </a:cubicBezTo>
                  <a:close/>
                  <a:moveTo>
                    <a:pt x="169" y="66"/>
                  </a:moveTo>
                  <a:cubicBezTo>
                    <a:pt x="167" y="68"/>
                    <a:pt x="165" y="69"/>
                    <a:pt x="163" y="71"/>
                  </a:cubicBezTo>
                  <a:cubicBezTo>
                    <a:pt x="163" y="70"/>
                    <a:pt x="162" y="69"/>
                    <a:pt x="161" y="68"/>
                  </a:cubicBezTo>
                  <a:cubicBezTo>
                    <a:pt x="163" y="66"/>
                    <a:pt x="166" y="64"/>
                    <a:pt x="168" y="62"/>
                  </a:cubicBezTo>
                  <a:cubicBezTo>
                    <a:pt x="168" y="63"/>
                    <a:pt x="169" y="64"/>
                    <a:pt x="169" y="66"/>
                  </a:cubicBezTo>
                  <a:close/>
                  <a:moveTo>
                    <a:pt x="120" y="35"/>
                  </a:moveTo>
                  <a:cubicBezTo>
                    <a:pt x="118" y="34"/>
                    <a:pt x="116" y="33"/>
                    <a:pt x="113" y="32"/>
                  </a:cubicBezTo>
                  <a:cubicBezTo>
                    <a:pt x="118" y="28"/>
                    <a:pt x="122" y="23"/>
                    <a:pt x="127" y="19"/>
                  </a:cubicBezTo>
                  <a:cubicBezTo>
                    <a:pt x="127" y="19"/>
                    <a:pt x="127" y="18"/>
                    <a:pt x="128" y="18"/>
                  </a:cubicBezTo>
                  <a:cubicBezTo>
                    <a:pt x="130" y="19"/>
                    <a:pt x="132" y="21"/>
                    <a:pt x="135" y="22"/>
                  </a:cubicBezTo>
                  <a:cubicBezTo>
                    <a:pt x="130" y="26"/>
                    <a:pt x="125" y="31"/>
                    <a:pt x="120" y="35"/>
                  </a:cubicBezTo>
                  <a:close/>
                  <a:moveTo>
                    <a:pt x="175" y="95"/>
                  </a:moveTo>
                  <a:cubicBezTo>
                    <a:pt x="173" y="90"/>
                    <a:pt x="171" y="85"/>
                    <a:pt x="169" y="81"/>
                  </a:cubicBezTo>
                  <a:cubicBezTo>
                    <a:pt x="173" y="77"/>
                    <a:pt x="173" y="77"/>
                    <a:pt x="173" y="77"/>
                  </a:cubicBezTo>
                  <a:cubicBezTo>
                    <a:pt x="174" y="83"/>
                    <a:pt x="175" y="89"/>
                    <a:pt x="175" y="94"/>
                  </a:cubicBezTo>
                  <a:cubicBezTo>
                    <a:pt x="175" y="95"/>
                    <a:pt x="175" y="95"/>
                    <a:pt x="175"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9" name="Freeform 6"/>
            <p:cNvSpPr>
              <a:spLocks noEditPoints="1"/>
            </p:cNvSpPr>
            <p:nvPr/>
          </p:nvSpPr>
          <p:spPr bwMode="auto">
            <a:xfrm>
              <a:off x="3173" y="1433"/>
              <a:ext cx="1596" cy="1726"/>
            </a:xfrm>
            <a:custGeom>
              <a:avLst/>
              <a:gdLst>
                <a:gd name="T0" fmla="*/ 292 w 292"/>
                <a:gd name="T1" fmla="*/ 145 h 316"/>
                <a:gd name="T2" fmla="*/ 265 w 292"/>
                <a:gd name="T3" fmla="*/ 87 h 316"/>
                <a:gd name="T4" fmla="*/ 264 w 292"/>
                <a:gd name="T5" fmla="*/ 60 h 316"/>
                <a:gd name="T6" fmla="*/ 232 w 292"/>
                <a:gd name="T7" fmla="*/ 27 h 316"/>
                <a:gd name="T8" fmla="*/ 174 w 292"/>
                <a:gd name="T9" fmla="*/ 5 h 316"/>
                <a:gd name="T10" fmla="*/ 82 w 292"/>
                <a:gd name="T11" fmla="*/ 42 h 316"/>
                <a:gd name="T12" fmla="*/ 27 w 292"/>
                <a:gd name="T13" fmla="*/ 84 h 316"/>
                <a:gd name="T14" fmla="*/ 35 w 292"/>
                <a:gd name="T15" fmla="*/ 99 h 316"/>
                <a:gd name="T16" fmla="*/ 0 w 292"/>
                <a:gd name="T17" fmla="*/ 167 h 316"/>
                <a:gd name="T18" fmla="*/ 28 w 292"/>
                <a:gd name="T19" fmla="*/ 227 h 316"/>
                <a:gd name="T20" fmla="*/ 58 w 292"/>
                <a:gd name="T21" fmla="*/ 288 h 316"/>
                <a:gd name="T22" fmla="*/ 120 w 292"/>
                <a:gd name="T23" fmla="*/ 314 h 316"/>
                <a:gd name="T24" fmla="*/ 224 w 292"/>
                <a:gd name="T25" fmla="*/ 289 h 316"/>
                <a:gd name="T26" fmla="*/ 266 w 292"/>
                <a:gd name="T27" fmla="*/ 226 h 316"/>
                <a:gd name="T28" fmla="*/ 267 w 292"/>
                <a:gd name="T29" fmla="*/ 192 h 316"/>
                <a:gd name="T30" fmla="*/ 267 w 292"/>
                <a:gd name="T31" fmla="*/ 192 h 316"/>
                <a:gd name="T32" fmla="*/ 274 w 292"/>
                <a:gd name="T33" fmla="*/ 191 h 316"/>
                <a:gd name="T34" fmla="*/ 249 w 292"/>
                <a:gd name="T35" fmla="*/ 80 h 316"/>
                <a:gd name="T36" fmla="*/ 35 w 292"/>
                <a:gd name="T37" fmla="*/ 71 h 316"/>
                <a:gd name="T38" fmla="*/ 40 w 292"/>
                <a:gd name="T39" fmla="*/ 75 h 316"/>
                <a:gd name="T40" fmla="*/ 38 w 292"/>
                <a:gd name="T41" fmla="*/ 92 h 316"/>
                <a:gd name="T42" fmla="*/ 51 w 292"/>
                <a:gd name="T43" fmla="*/ 77 h 316"/>
                <a:gd name="T44" fmla="*/ 127 w 292"/>
                <a:gd name="T45" fmla="*/ 29 h 316"/>
                <a:gd name="T46" fmla="*/ 210 w 292"/>
                <a:gd name="T47" fmla="*/ 49 h 316"/>
                <a:gd name="T48" fmla="*/ 257 w 292"/>
                <a:gd name="T49" fmla="*/ 61 h 316"/>
                <a:gd name="T50" fmla="*/ 284 w 292"/>
                <a:gd name="T51" fmla="*/ 125 h 316"/>
                <a:gd name="T52" fmla="*/ 243 w 292"/>
                <a:gd name="T53" fmla="*/ 208 h 316"/>
                <a:gd name="T54" fmla="*/ 170 w 292"/>
                <a:gd name="T55" fmla="*/ 258 h 316"/>
                <a:gd name="T56" fmla="*/ 124 w 292"/>
                <a:gd name="T57" fmla="*/ 258 h 316"/>
                <a:gd name="T58" fmla="*/ 51 w 292"/>
                <a:gd name="T59" fmla="*/ 208 h 316"/>
                <a:gd name="T60" fmla="*/ 31 w 292"/>
                <a:gd name="T61" fmla="*/ 125 h 316"/>
                <a:gd name="T62" fmla="*/ 257 w 292"/>
                <a:gd name="T63" fmla="*/ 252 h 316"/>
                <a:gd name="T64" fmla="*/ 215 w 292"/>
                <a:gd name="T65" fmla="*/ 270 h 316"/>
                <a:gd name="T66" fmla="*/ 174 w 292"/>
                <a:gd name="T67" fmla="*/ 281 h 316"/>
                <a:gd name="T68" fmla="*/ 164 w 292"/>
                <a:gd name="T69" fmla="*/ 308 h 316"/>
                <a:gd name="T70" fmla="*/ 150 w 292"/>
                <a:gd name="T71" fmla="*/ 309 h 316"/>
                <a:gd name="T72" fmla="*/ 174 w 292"/>
                <a:gd name="T73" fmla="*/ 264 h 316"/>
                <a:gd name="T74" fmla="*/ 203 w 292"/>
                <a:gd name="T75" fmla="*/ 253 h 316"/>
                <a:gd name="T76" fmla="*/ 219 w 292"/>
                <a:gd name="T77" fmla="*/ 254 h 316"/>
                <a:gd name="T78" fmla="*/ 208 w 292"/>
                <a:gd name="T79" fmla="*/ 261 h 316"/>
                <a:gd name="T80" fmla="*/ 239 w 292"/>
                <a:gd name="T81" fmla="*/ 257 h 316"/>
                <a:gd name="T82" fmla="*/ 113 w 292"/>
                <a:gd name="T83" fmla="*/ 262 h 316"/>
                <a:gd name="T84" fmla="*/ 97 w 292"/>
                <a:gd name="T85" fmla="*/ 276 h 316"/>
                <a:gd name="T86" fmla="*/ 89 w 292"/>
                <a:gd name="T87" fmla="*/ 272 h 316"/>
                <a:gd name="T88" fmla="*/ 83 w 292"/>
                <a:gd name="T89" fmla="*/ 268 h 316"/>
                <a:gd name="T90" fmla="*/ 127 w 292"/>
                <a:gd name="T91" fmla="*/ 306 h 316"/>
                <a:gd name="T92" fmla="*/ 129 w 292"/>
                <a:gd name="T93" fmla="*/ 309 h 316"/>
                <a:gd name="T94" fmla="*/ 37 w 292"/>
                <a:gd name="T95" fmla="*/ 258 h 316"/>
                <a:gd name="T96" fmla="*/ 7 w 292"/>
                <a:gd name="T97" fmla="*/ 171 h 316"/>
                <a:gd name="T98" fmla="*/ 23 w 292"/>
                <a:gd name="T99" fmla="*/ 171 h 316"/>
                <a:gd name="T100" fmla="*/ 23 w 292"/>
                <a:gd name="T101" fmla="*/ 191 h 316"/>
                <a:gd name="T102" fmla="*/ 33 w 292"/>
                <a:gd name="T103" fmla="*/ 199 h 316"/>
                <a:gd name="T104" fmla="*/ 37 w 292"/>
                <a:gd name="T105" fmla="*/ 197 h 316"/>
                <a:gd name="T106" fmla="*/ 37 w 292"/>
                <a:gd name="T107" fmla="*/ 239 h 316"/>
                <a:gd name="T108" fmla="*/ 34 w 292"/>
                <a:gd name="T109" fmla="*/ 255 h 316"/>
                <a:gd name="T110" fmla="*/ 41 w 292"/>
                <a:gd name="T111" fmla="*/ 263 h 316"/>
                <a:gd name="T112" fmla="*/ 64 w 292"/>
                <a:gd name="T113" fmla="*/ 279 h 316"/>
                <a:gd name="T114" fmla="*/ 109 w 292"/>
                <a:gd name="T115" fmla="*/ 281 h 316"/>
                <a:gd name="T116" fmla="*/ 118 w 292"/>
                <a:gd name="T117" fmla="*/ 283 h 316"/>
                <a:gd name="T118" fmla="*/ 144 w 292"/>
                <a:gd name="T119" fmla="*/ 310 h 316"/>
                <a:gd name="T120" fmla="*/ 252 w 292"/>
                <a:gd name="T121" fmla="*/ 212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2" h="316">
                  <a:moveTo>
                    <a:pt x="270" y="198"/>
                  </a:moveTo>
                  <a:cubicBezTo>
                    <a:pt x="271" y="198"/>
                    <a:pt x="273" y="197"/>
                    <a:pt x="276" y="197"/>
                  </a:cubicBezTo>
                  <a:cubicBezTo>
                    <a:pt x="278" y="197"/>
                    <a:pt x="280" y="197"/>
                    <a:pt x="284" y="198"/>
                  </a:cubicBezTo>
                  <a:cubicBezTo>
                    <a:pt x="286" y="198"/>
                    <a:pt x="287" y="197"/>
                    <a:pt x="287" y="195"/>
                  </a:cubicBezTo>
                  <a:cubicBezTo>
                    <a:pt x="289" y="185"/>
                    <a:pt x="289" y="178"/>
                    <a:pt x="290" y="168"/>
                  </a:cubicBezTo>
                  <a:cubicBezTo>
                    <a:pt x="291" y="160"/>
                    <a:pt x="292" y="153"/>
                    <a:pt x="292" y="145"/>
                  </a:cubicBezTo>
                  <a:cubicBezTo>
                    <a:pt x="292" y="137"/>
                    <a:pt x="291" y="129"/>
                    <a:pt x="290" y="121"/>
                  </a:cubicBezTo>
                  <a:cubicBezTo>
                    <a:pt x="290" y="119"/>
                    <a:pt x="288" y="118"/>
                    <a:pt x="287" y="118"/>
                  </a:cubicBezTo>
                  <a:cubicBezTo>
                    <a:pt x="279" y="118"/>
                    <a:pt x="272" y="118"/>
                    <a:pt x="265" y="118"/>
                  </a:cubicBezTo>
                  <a:cubicBezTo>
                    <a:pt x="263" y="110"/>
                    <a:pt x="261" y="102"/>
                    <a:pt x="257" y="94"/>
                  </a:cubicBezTo>
                  <a:cubicBezTo>
                    <a:pt x="259" y="93"/>
                    <a:pt x="260" y="91"/>
                    <a:pt x="262" y="90"/>
                  </a:cubicBezTo>
                  <a:cubicBezTo>
                    <a:pt x="264" y="90"/>
                    <a:pt x="265" y="88"/>
                    <a:pt x="265" y="87"/>
                  </a:cubicBezTo>
                  <a:cubicBezTo>
                    <a:pt x="265" y="84"/>
                    <a:pt x="265" y="81"/>
                    <a:pt x="265" y="79"/>
                  </a:cubicBezTo>
                  <a:cubicBezTo>
                    <a:pt x="265" y="75"/>
                    <a:pt x="265" y="71"/>
                    <a:pt x="265" y="67"/>
                  </a:cubicBezTo>
                  <a:cubicBezTo>
                    <a:pt x="265" y="66"/>
                    <a:pt x="265" y="66"/>
                    <a:pt x="265" y="65"/>
                  </a:cubicBezTo>
                  <a:cubicBezTo>
                    <a:pt x="265" y="64"/>
                    <a:pt x="265" y="64"/>
                    <a:pt x="265" y="64"/>
                  </a:cubicBezTo>
                  <a:cubicBezTo>
                    <a:pt x="266" y="63"/>
                    <a:pt x="265" y="61"/>
                    <a:pt x="264" y="60"/>
                  </a:cubicBezTo>
                  <a:cubicBezTo>
                    <a:pt x="264" y="60"/>
                    <a:pt x="264" y="60"/>
                    <a:pt x="264" y="60"/>
                  </a:cubicBezTo>
                  <a:cubicBezTo>
                    <a:pt x="263" y="59"/>
                    <a:pt x="263" y="58"/>
                    <a:pt x="262" y="57"/>
                  </a:cubicBezTo>
                  <a:cubicBezTo>
                    <a:pt x="261" y="55"/>
                    <a:pt x="259" y="53"/>
                    <a:pt x="257" y="51"/>
                  </a:cubicBezTo>
                  <a:cubicBezTo>
                    <a:pt x="256" y="50"/>
                    <a:pt x="255" y="48"/>
                    <a:pt x="252" y="46"/>
                  </a:cubicBezTo>
                  <a:cubicBezTo>
                    <a:pt x="249" y="42"/>
                    <a:pt x="244" y="38"/>
                    <a:pt x="240" y="34"/>
                  </a:cubicBezTo>
                  <a:cubicBezTo>
                    <a:pt x="238" y="32"/>
                    <a:pt x="236" y="30"/>
                    <a:pt x="235" y="29"/>
                  </a:cubicBezTo>
                  <a:cubicBezTo>
                    <a:pt x="234" y="28"/>
                    <a:pt x="233" y="28"/>
                    <a:pt x="232" y="27"/>
                  </a:cubicBezTo>
                  <a:cubicBezTo>
                    <a:pt x="231" y="27"/>
                    <a:pt x="231" y="27"/>
                    <a:pt x="231" y="27"/>
                  </a:cubicBezTo>
                  <a:cubicBezTo>
                    <a:pt x="231" y="26"/>
                    <a:pt x="230" y="26"/>
                    <a:pt x="229" y="26"/>
                  </a:cubicBezTo>
                  <a:cubicBezTo>
                    <a:pt x="229" y="26"/>
                    <a:pt x="227" y="26"/>
                    <a:pt x="227" y="27"/>
                  </a:cubicBezTo>
                  <a:cubicBezTo>
                    <a:pt x="222" y="32"/>
                    <a:pt x="217" y="37"/>
                    <a:pt x="212" y="42"/>
                  </a:cubicBezTo>
                  <a:cubicBezTo>
                    <a:pt x="200" y="35"/>
                    <a:pt x="187" y="30"/>
                    <a:pt x="174" y="27"/>
                  </a:cubicBezTo>
                  <a:cubicBezTo>
                    <a:pt x="174" y="20"/>
                    <a:pt x="174" y="13"/>
                    <a:pt x="174" y="5"/>
                  </a:cubicBezTo>
                  <a:cubicBezTo>
                    <a:pt x="174" y="4"/>
                    <a:pt x="173" y="2"/>
                    <a:pt x="171" y="2"/>
                  </a:cubicBezTo>
                  <a:cubicBezTo>
                    <a:pt x="163" y="1"/>
                    <a:pt x="155" y="0"/>
                    <a:pt x="147" y="0"/>
                  </a:cubicBezTo>
                  <a:cubicBezTo>
                    <a:pt x="139" y="0"/>
                    <a:pt x="131" y="1"/>
                    <a:pt x="123" y="2"/>
                  </a:cubicBezTo>
                  <a:cubicBezTo>
                    <a:pt x="122" y="2"/>
                    <a:pt x="120" y="4"/>
                    <a:pt x="120" y="5"/>
                  </a:cubicBezTo>
                  <a:cubicBezTo>
                    <a:pt x="120" y="13"/>
                    <a:pt x="120" y="20"/>
                    <a:pt x="120" y="27"/>
                  </a:cubicBezTo>
                  <a:cubicBezTo>
                    <a:pt x="107" y="30"/>
                    <a:pt x="94" y="35"/>
                    <a:pt x="82" y="42"/>
                  </a:cubicBezTo>
                  <a:cubicBezTo>
                    <a:pt x="77" y="37"/>
                    <a:pt x="72" y="32"/>
                    <a:pt x="67" y="27"/>
                  </a:cubicBezTo>
                  <a:cubicBezTo>
                    <a:pt x="66" y="26"/>
                    <a:pt x="64" y="26"/>
                    <a:pt x="63" y="27"/>
                  </a:cubicBezTo>
                  <a:cubicBezTo>
                    <a:pt x="50" y="36"/>
                    <a:pt x="39" y="48"/>
                    <a:pt x="29" y="61"/>
                  </a:cubicBezTo>
                  <a:cubicBezTo>
                    <a:pt x="29" y="62"/>
                    <a:pt x="28" y="63"/>
                    <a:pt x="29" y="64"/>
                  </a:cubicBezTo>
                  <a:cubicBezTo>
                    <a:pt x="28" y="71"/>
                    <a:pt x="28" y="77"/>
                    <a:pt x="27" y="83"/>
                  </a:cubicBezTo>
                  <a:cubicBezTo>
                    <a:pt x="27" y="84"/>
                    <a:pt x="27" y="84"/>
                    <a:pt x="27" y="84"/>
                  </a:cubicBezTo>
                  <a:cubicBezTo>
                    <a:pt x="26" y="84"/>
                    <a:pt x="26" y="84"/>
                    <a:pt x="26" y="84"/>
                  </a:cubicBezTo>
                  <a:cubicBezTo>
                    <a:pt x="26" y="85"/>
                    <a:pt x="26" y="85"/>
                    <a:pt x="26" y="85"/>
                  </a:cubicBezTo>
                  <a:cubicBezTo>
                    <a:pt x="26" y="86"/>
                    <a:pt x="26" y="86"/>
                    <a:pt x="26" y="87"/>
                  </a:cubicBezTo>
                  <a:cubicBezTo>
                    <a:pt x="26" y="87"/>
                    <a:pt x="26" y="88"/>
                    <a:pt x="26" y="88"/>
                  </a:cubicBezTo>
                  <a:cubicBezTo>
                    <a:pt x="26" y="89"/>
                    <a:pt x="26" y="91"/>
                    <a:pt x="27" y="91"/>
                  </a:cubicBezTo>
                  <a:cubicBezTo>
                    <a:pt x="30" y="94"/>
                    <a:pt x="32" y="96"/>
                    <a:pt x="35" y="99"/>
                  </a:cubicBezTo>
                  <a:cubicBezTo>
                    <a:pt x="32" y="105"/>
                    <a:pt x="30" y="111"/>
                    <a:pt x="29" y="118"/>
                  </a:cubicBezTo>
                  <a:cubicBezTo>
                    <a:pt x="22" y="118"/>
                    <a:pt x="15" y="118"/>
                    <a:pt x="7" y="118"/>
                  </a:cubicBezTo>
                  <a:cubicBezTo>
                    <a:pt x="6" y="118"/>
                    <a:pt x="4" y="119"/>
                    <a:pt x="4" y="121"/>
                  </a:cubicBezTo>
                  <a:cubicBezTo>
                    <a:pt x="4" y="122"/>
                    <a:pt x="4" y="123"/>
                    <a:pt x="4" y="125"/>
                  </a:cubicBezTo>
                  <a:cubicBezTo>
                    <a:pt x="3" y="125"/>
                    <a:pt x="2" y="126"/>
                    <a:pt x="2" y="127"/>
                  </a:cubicBezTo>
                  <a:cubicBezTo>
                    <a:pt x="1" y="136"/>
                    <a:pt x="0" y="153"/>
                    <a:pt x="0" y="167"/>
                  </a:cubicBezTo>
                  <a:cubicBezTo>
                    <a:pt x="0" y="178"/>
                    <a:pt x="0" y="188"/>
                    <a:pt x="1" y="195"/>
                  </a:cubicBezTo>
                  <a:cubicBezTo>
                    <a:pt x="2" y="196"/>
                    <a:pt x="3" y="198"/>
                    <a:pt x="5" y="198"/>
                  </a:cubicBezTo>
                  <a:cubicBezTo>
                    <a:pt x="12" y="198"/>
                    <a:pt x="19" y="198"/>
                    <a:pt x="26" y="198"/>
                  </a:cubicBezTo>
                  <a:cubicBezTo>
                    <a:pt x="28" y="206"/>
                    <a:pt x="30" y="213"/>
                    <a:pt x="33" y="221"/>
                  </a:cubicBezTo>
                  <a:cubicBezTo>
                    <a:pt x="32" y="222"/>
                    <a:pt x="31" y="223"/>
                    <a:pt x="30" y="224"/>
                  </a:cubicBezTo>
                  <a:cubicBezTo>
                    <a:pt x="29" y="225"/>
                    <a:pt x="28" y="226"/>
                    <a:pt x="28" y="227"/>
                  </a:cubicBezTo>
                  <a:cubicBezTo>
                    <a:pt x="28" y="228"/>
                    <a:pt x="28" y="228"/>
                    <a:pt x="28" y="228"/>
                  </a:cubicBezTo>
                  <a:cubicBezTo>
                    <a:pt x="28" y="236"/>
                    <a:pt x="27" y="245"/>
                    <a:pt x="26" y="253"/>
                  </a:cubicBezTo>
                  <a:cubicBezTo>
                    <a:pt x="26" y="253"/>
                    <a:pt x="26" y="254"/>
                    <a:pt x="25" y="254"/>
                  </a:cubicBezTo>
                  <a:cubicBezTo>
                    <a:pt x="25" y="256"/>
                    <a:pt x="26" y="258"/>
                    <a:pt x="28" y="258"/>
                  </a:cubicBezTo>
                  <a:cubicBezTo>
                    <a:pt x="28" y="258"/>
                    <a:pt x="28" y="258"/>
                    <a:pt x="28" y="258"/>
                  </a:cubicBezTo>
                  <a:cubicBezTo>
                    <a:pt x="37" y="270"/>
                    <a:pt x="47" y="279"/>
                    <a:pt x="58" y="288"/>
                  </a:cubicBezTo>
                  <a:cubicBezTo>
                    <a:pt x="58" y="289"/>
                    <a:pt x="59" y="289"/>
                    <a:pt x="60" y="289"/>
                  </a:cubicBezTo>
                  <a:cubicBezTo>
                    <a:pt x="62" y="290"/>
                    <a:pt x="63" y="290"/>
                    <a:pt x="64" y="289"/>
                  </a:cubicBezTo>
                  <a:cubicBezTo>
                    <a:pt x="69" y="284"/>
                    <a:pt x="74" y="279"/>
                    <a:pt x="79" y="274"/>
                  </a:cubicBezTo>
                  <a:cubicBezTo>
                    <a:pt x="91" y="281"/>
                    <a:pt x="101" y="286"/>
                    <a:pt x="114" y="289"/>
                  </a:cubicBezTo>
                  <a:cubicBezTo>
                    <a:pt x="115" y="297"/>
                    <a:pt x="116" y="302"/>
                    <a:pt x="118" y="312"/>
                  </a:cubicBezTo>
                  <a:cubicBezTo>
                    <a:pt x="118" y="313"/>
                    <a:pt x="119" y="314"/>
                    <a:pt x="120" y="314"/>
                  </a:cubicBezTo>
                  <a:cubicBezTo>
                    <a:pt x="128" y="316"/>
                    <a:pt x="136" y="316"/>
                    <a:pt x="144" y="316"/>
                  </a:cubicBezTo>
                  <a:cubicBezTo>
                    <a:pt x="152" y="316"/>
                    <a:pt x="160" y="316"/>
                    <a:pt x="168" y="314"/>
                  </a:cubicBezTo>
                  <a:cubicBezTo>
                    <a:pt x="170" y="314"/>
                    <a:pt x="171" y="313"/>
                    <a:pt x="171" y="311"/>
                  </a:cubicBezTo>
                  <a:cubicBezTo>
                    <a:pt x="171" y="305"/>
                    <a:pt x="173" y="297"/>
                    <a:pt x="174" y="288"/>
                  </a:cubicBezTo>
                  <a:cubicBezTo>
                    <a:pt x="187" y="285"/>
                    <a:pt x="198" y="281"/>
                    <a:pt x="210" y="274"/>
                  </a:cubicBezTo>
                  <a:cubicBezTo>
                    <a:pt x="215" y="279"/>
                    <a:pt x="219" y="284"/>
                    <a:pt x="224" y="289"/>
                  </a:cubicBezTo>
                  <a:cubicBezTo>
                    <a:pt x="226" y="290"/>
                    <a:pt x="227" y="290"/>
                    <a:pt x="229" y="289"/>
                  </a:cubicBezTo>
                  <a:cubicBezTo>
                    <a:pt x="242" y="280"/>
                    <a:pt x="253" y="269"/>
                    <a:pt x="262" y="255"/>
                  </a:cubicBezTo>
                  <a:cubicBezTo>
                    <a:pt x="263" y="254"/>
                    <a:pt x="263" y="254"/>
                    <a:pt x="263" y="254"/>
                  </a:cubicBezTo>
                  <a:cubicBezTo>
                    <a:pt x="265" y="245"/>
                    <a:pt x="265" y="239"/>
                    <a:pt x="266" y="227"/>
                  </a:cubicBezTo>
                  <a:cubicBezTo>
                    <a:pt x="266" y="227"/>
                    <a:pt x="266" y="227"/>
                    <a:pt x="266" y="226"/>
                  </a:cubicBezTo>
                  <a:cubicBezTo>
                    <a:pt x="266" y="226"/>
                    <a:pt x="266" y="226"/>
                    <a:pt x="266" y="226"/>
                  </a:cubicBezTo>
                  <a:cubicBezTo>
                    <a:pt x="265" y="226"/>
                    <a:pt x="265" y="225"/>
                    <a:pt x="265" y="225"/>
                  </a:cubicBezTo>
                  <a:cubicBezTo>
                    <a:pt x="265" y="225"/>
                    <a:pt x="265" y="225"/>
                    <a:pt x="265" y="225"/>
                  </a:cubicBezTo>
                  <a:cubicBezTo>
                    <a:pt x="262" y="222"/>
                    <a:pt x="259" y="219"/>
                    <a:pt x="257" y="217"/>
                  </a:cubicBezTo>
                  <a:cubicBezTo>
                    <a:pt x="262" y="208"/>
                    <a:pt x="264" y="203"/>
                    <a:pt x="266" y="200"/>
                  </a:cubicBezTo>
                  <a:cubicBezTo>
                    <a:pt x="268" y="199"/>
                    <a:pt x="268" y="199"/>
                    <a:pt x="270" y="198"/>
                  </a:cubicBezTo>
                  <a:close/>
                  <a:moveTo>
                    <a:pt x="267" y="192"/>
                  </a:moveTo>
                  <a:cubicBezTo>
                    <a:pt x="267" y="192"/>
                    <a:pt x="267" y="192"/>
                    <a:pt x="266" y="192"/>
                  </a:cubicBezTo>
                  <a:cubicBezTo>
                    <a:pt x="267" y="190"/>
                    <a:pt x="267" y="189"/>
                    <a:pt x="267" y="187"/>
                  </a:cubicBezTo>
                  <a:cubicBezTo>
                    <a:pt x="270" y="182"/>
                    <a:pt x="272" y="177"/>
                    <a:pt x="273" y="172"/>
                  </a:cubicBezTo>
                  <a:cubicBezTo>
                    <a:pt x="275" y="172"/>
                    <a:pt x="276" y="171"/>
                    <a:pt x="278" y="171"/>
                  </a:cubicBezTo>
                  <a:cubicBezTo>
                    <a:pt x="275" y="178"/>
                    <a:pt x="272" y="184"/>
                    <a:pt x="270" y="191"/>
                  </a:cubicBezTo>
                  <a:cubicBezTo>
                    <a:pt x="269" y="191"/>
                    <a:pt x="268" y="191"/>
                    <a:pt x="267" y="192"/>
                  </a:cubicBezTo>
                  <a:close/>
                  <a:moveTo>
                    <a:pt x="267" y="175"/>
                  </a:moveTo>
                  <a:cubicBezTo>
                    <a:pt x="267" y="174"/>
                    <a:pt x="268" y="174"/>
                    <a:pt x="268" y="174"/>
                  </a:cubicBezTo>
                  <a:cubicBezTo>
                    <a:pt x="268" y="174"/>
                    <a:pt x="269" y="173"/>
                    <a:pt x="269" y="173"/>
                  </a:cubicBezTo>
                  <a:cubicBezTo>
                    <a:pt x="269" y="175"/>
                    <a:pt x="268" y="177"/>
                    <a:pt x="267" y="179"/>
                  </a:cubicBezTo>
                  <a:cubicBezTo>
                    <a:pt x="267" y="177"/>
                    <a:pt x="267" y="176"/>
                    <a:pt x="267" y="175"/>
                  </a:cubicBezTo>
                  <a:close/>
                  <a:moveTo>
                    <a:pt x="274" y="191"/>
                  </a:moveTo>
                  <a:cubicBezTo>
                    <a:pt x="276" y="184"/>
                    <a:pt x="279" y="177"/>
                    <a:pt x="282" y="171"/>
                  </a:cubicBezTo>
                  <a:cubicBezTo>
                    <a:pt x="282" y="171"/>
                    <a:pt x="283" y="171"/>
                    <a:pt x="283" y="171"/>
                  </a:cubicBezTo>
                  <a:cubicBezTo>
                    <a:pt x="283" y="178"/>
                    <a:pt x="282" y="184"/>
                    <a:pt x="281" y="191"/>
                  </a:cubicBezTo>
                  <a:cubicBezTo>
                    <a:pt x="279" y="191"/>
                    <a:pt x="277" y="191"/>
                    <a:pt x="276" y="191"/>
                  </a:cubicBezTo>
                  <a:cubicBezTo>
                    <a:pt x="275" y="191"/>
                    <a:pt x="274" y="191"/>
                    <a:pt x="274" y="191"/>
                  </a:cubicBezTo>
                  <a:close/>
                  <a:moveTo>
                    <a:pt x="249" y="80"/>
                  </a:moveTo>
                  <a:cubicBezTo>
                    <a:pt x="252" y="77"/>
                    <a:pt x="255" y="74"/>
                    <a:pt x="258" y="71"/>
                  </a:cubicBezTo>
                  <a:cubicBezTo>
                    <a:pt x="258" y="74"/>
                    <a:pt x="258" y="76"/>
                    <a:pt x="258" y="79"/>
                  </a:cubicBezTo>
                  <a:cubicBezTo>
                    <a:pt x="258" y="81"/>
                    <a:pt x="258" y="83"/>
                    <a:pt x="258" y="84"/>
                  </a:cubicBezTo>
                  <a:cubicBezTo>
                    <a:pt x="257" y="85"/>
                    <a:pt x="255" y="87"/>
                    <a:pt x="254" y="88"/>
                  </a:cubicBezTo>
                  <a:cubicBezTo>
                    <a:pt x="253" y="85"/>
                    <a:pt x="251" y="82"/>
                    <a:pt x="249" y="80"/>
                  </a:cubicBezTo>
                  <a:close/>
                  <a:moveTo>
                    <a:pt x="35" y="71"/>
                  </a:moveTo>
                  <a:cubicBezTo>
                    <a:pt x="36" y="71"/>
                    <a:pt x="37" y="72"/>
                    <a:pt x="37" y="73"/>
                  </a:cubicBezTo>
                  <a:cubicBezTo>
                    <a:pt x="36" y="73"/>
                    <a:pt x="36" y="74"/>
                    <a:pt x="35" y="75"/>
                  </a:cubicBezTo>
                  <a:cubicBezTo>
                    <a:pt x="35" y="74"/>
                    <a:pt x="35" y="72"/>
                    <a:pt x="35" y="71"/>
                  </a:cubicBezTo>
                  <a:close/>
                  <a:moveTo>
                    <a:pt x="33" y="86"/>
                  </a:moveTo>
                  <a:cubicBezTo>
                    <a:pt x="34" y="84"/>
                    <a:pt x="34" y="82"/>
                    <a:pt x="34" y="81"/>
                  </a:cubicBezTo>
                  <a:cubicBezTo>
                    <a:pt x="36" y="79"/>
                    <a:pt x="38" y="77"/>
                    <a:pt x="40" y="75"/>
                  </a:cubicBezTo>
                  <a:cubicBezTo>
                    <a:pt x="40" y="75"/>
                    <a:pt x="41" y="76"/>
                    <a:pt x="41" y="76"/>
                  </a:cubicBezTo>
                  <a:cubicBezTo>
                    <a:pt x="39" y="80"/>
                    <a:pt x="36" y="83"/>
                    <a:pt x="33" y="86"/>
                  </a:cubicBezTo>
                  <a:close/>
                  <a:moveTo>
                    <a:pt x="35" y="89"/>
                  </a:moveTo>
                  <a:cubicBezTo>
                    <a:pt x="38" y="86"/>
                    <a:pt x="41" y="82"/>
                    <a:pt x="44" y="79"/>
                  </a:cubicBezTo>
                  <a:cubicBezTo>
                    <a:pt x="44" y="79"/>
                    <a:pt x="44" y="80"/>
                    <a:pt x="45" y="80"/>
                  </a:cubicBezTo>
                  <a:cubicBezTo>
                    <a:pt x="42" y="84"/>
                    <a:pt x="40" y="88"/>
                    <a:pt x="38" y="92"/>
                  </a:cubicBezTo>
                  <a:cubicBezTo>
                    <a:pt x="37" y="91"/>
                    <a:pt x="36" y="90"/>
                    <a:pt x="35" y="89"/>
                  </a:cubicBezTo>
                  <a:close/>
                  <a:moveTo>
                    <a:pt x="35" y="122"/>
                  </a:moveTo>
                  <a:cubicBezTo>
                    <a:pt x="36" y="115"/>
                    <a:pt x="38" y="107"/>
                    <a:pt x="41" y="101"/>
                  </a:cubicBezTo>
                  <a:cubicBezTo>
                    <a:pt x="42" y="100"/>
                    <a:pt x="42" y="100"/>
                    <a:pt x="42" y="99"/>
                  </a:cubicBezTo>
                  <a:cubicBezTo>
                    <a:pt x="45" y="93"/>
                    <a:pt x="48" y="87"/>
                    <a:pt x="52" y="81"/>
                  </a:cubicBezTo>
                  <a:cubicBezTo>
                    <a:pt x="53" y="80"/>
                    <a:pt x="52" y="78"/>
                    <a:pt x="51" y="77"/>
                  </a:cubicBezTo>
                  <a:cubicBezTo>
                    <a:pt x="46" y="72"/>
                    <a:pt x="41" y="67"/>
                    <a:pt x="37" y="62"/>
                  </a:cubicBezTo>
                  <a:cubicBezTo>
                    <a:pt x="45" y="52"/>
                    <a:pt x="54" y="42"/>
                    <a:pt x="65" y="34"/>
                  </a:cubicBezTo>
                  <a:cubicBezTo>
                    <a:pt x="70" y="39"/>
                    <a:pt x="75" y="44"/>
                    <a:pt x="80" y="49"/>
                  </a:cubicBezTo>
                  <a:cubicBezTo>
                    <a:pt x="81" y="50"/>
                    <a:pt x="82" y="50"/>
                    <a:pt x="84" y="49"/>
                  </a:cubicBezTo>
                  <a:cubicBezTo>
                    <a:pt x="96" y="41"/>
                    <a:pt x="110" y="36"/>
                    <a:pt x="124" y="33"/>
                  </a:cubicBezTo>
                  <a:cubicBezTo>
                    <a:pt x="126" y="32"/>
                    <a:pt x="127" y="31"/>
                    <a:pt x="127" y="29"/>
                  </a:cubicBezTo>
                  <a:cubicBezTo>
                    <a:pt x="127" y="22"/>
                    <a:pt x="127" y="15"/>
                    <a:pt x="127" y="8"/>
                  </a:cubicBezTo>
                  <a:cubicBezTo>
                    <a:pt x="134" y="7"/>
                    <a:pt x="140" y="7"/>
                    <a:pt x="147" y="7"/>
                  </a:cubicBezTo>
                  <a:cubicBezTo>
                    <a:pt x="154" y="7"/>
                    <a:pt x="160" y="7"/>
                    <a:pt x="167" y="8"/>
                  </a:cubicBezTo>
                  <a:cubicBezTo>
                    <a:pt x="167" y="15"/>
                    <a:pt x="167" y="22"/>
                    <a:pt x="167" y="29"/>
                  </a:cubicBezTo>
                  <a:cubicBezTo>
                    <a:pt x="167" y="31"/>
                    <a:pt x="168" y="32"/>
                    <a:pt x="170" y="33"/>
                  </a:cubicBezTo>
                  <a:cubicBezTo>
                    <a:pt x="184" y="36"/>
                    <a:pt x="198" y="41"/>
                    <a:pt x="210" y="49"/>
                  </a:cubicBezTo>
                  <a:cubicBezTo>
                    <a:pt x="212" y="50"/>
                    <a:pt x="213" y="50"/>
                    <a:pt x="214" y="49"/>
                  </a:cubicBezTo>
                  <a:cubicBezTo>
                    <a:pt x="220" y="44"/>
                    <a:pt x="225" y="39"/>
                    <a:pt x="230" y="34"/>
                  </a:cubicBezTo>
                  <a:cubicBezTo>
                    <a:pt x="231" y="35"/>
                    <a:pt x="232" y="36"/>
                    <a:pt x="234" y="38"/>
                  </a:cubicBezTo>
                  <a:cubicBezTo>
                    <a:pt x="238" y="41"/>
                    <a:pt x="242" y="45"/>
                    <a:pt x="245" y="48"/>
                  </a:cubicBezTo>
                  <a:cubicBezTo>
                    <a:pt x="248" y="52"/>
                    <a:pt x="251" y="54"/>
                    <a:pt x="252" y="55"/>
                  </a:cubicBezTo>
                  <a:cubicBezTo>
                    <a:pt x="254" y="57"/>
                    <a:pt x="255" y="59"/>
                    <a:pt x="257" y="61"/>
                  </a:cubicBezTo>
                  <a:cubicBezTo>
                    <a:pt x="257" y="62"/>
                    <a:pt x="257" y="62"/>
                    <a:pt x="258" y="62"/>
                  </a:cubicBezTo>
                  <a:cubicBezTo>
                    <a:pt x="253" y="67"/>
                    <a:pt x="248" y="72"/>
                    <a:pt x="243" y="77"/>
                  </a:cubicBezTo>
                  <a:cubicBezTo>
                    <a:pt x="242" y="78"/>
                    <a:pt x="241" y="80"/>
                    <a:pt x="242" y="81"/>
                  </a:cubicBezTo>
                  <a:cubicBezTo>
                    <a:pt x="251" y="94"/>
                    <a:pt x="256" y="107"/>
                    <a:pt x="259" y="122"/>
                  </a:cubicBezTo>
                  <a:cubicBezTo>
                    <a:pt x="260" y="124"/>
                    <a:pt x="261" y="125"/>
                    <a:pt x="263" y="125"/>
                  </a:cubicBezTo>
                  <a:cubicBezTo>
                    <a:pt x="270" y="125"/>
                    <a:pt x="277" y="125"/>
                    <a:pt x="284" y="125"/>
                  </a:cubicBezTo>
                  <a:cubicBezTo>
                    <a:pt x="285" y="131"/>
                    <a:pt x="285" y="138"/>
                    <a:pt x="285" y="145"/>
                  </a:cubicBezTo>
                  <a:cubicBezTo>
                    <a:pt x="285" y="152"/>
                    <a:pt x="285" y="158"/>
                    <a:pt x="284" y="164"/>
                  </a:cubicBezTo>
                  <a:cubicBezTo>
                    <a:pt x="283" y="164"/>
                    <a:pt x="282" y="164"/>
                    <a:pt x="281" y="164"/>
                  </a:cubicBezTo>
                  <a:cubicBezTo>
                    <a:pt x="274" y="164"/>
                    <a:pt x="269" y="166"/>
                    <a:pt x="264" y="168"/>
                  </a:cubicBezTo>
                  <a:cubicBezTo>
                    <a:pt x="261" y="170"/>
                    <a:pt x="259" y="173"/>
                    <a:pt x="257" y="176"/>
                  </a:cubicBezTo>
                  <a:cubicBezTo>
                    <a:pt x="253" y="184"/>
                    <a:pt x="251" y="195"/>
                    <a:pt x="243" y="208"/>
                  </a:cubicBezTo>
                  <a:cubicBezTo>
                    <a:pt x="242" y="210"/>
                    <a:pt x="242" y="211"/>
                    <a:pt x="243" y="213"/>
                  </a:cubicBezTo>
                  <a:cubicBezTo>
                    <a:pt x="248" y="217"/>
                    <a:pt x="253" y="222"/>
                    <a:pt x="258" y="227"/>
                  </a:cubicBezTo>
                  <a:cubicBezTo>
                    <a:pt x="250" y="238"/>
                    <a:pt x="241" y="248"/>
                    <a:pt x="230" y="256"/>
                  </a:cubicBezTo>
                  <a:cubicBezTo>
                    <a:pt x="225" y="251"/>
                    <a:pt x="220" y="246"/>
                    <a:pt x="215" y="241"/>
                  </a:cubicBezTo>
                  <a:cubicBezTo>
                    <a:pt x="214" y="240"/>
                    <a:pt x="212" y="240"/>
                    <a:pt x="211" y="240"/>
                  </a:cubicBezTo>
                  <a:cubicBezTo>
                    <a:pt x="198" y="249"/>
                    <a:pt x="185" y="255"/>
                    <a:pt x="170" y="258"/>
                  </a:cubicBezTo>
                  <a:cubicBezTo>
                    <a:pt x="168" y="258"/>
                    <a:pt x="167" y="259"/>
                    <a:pt x="167" y="261"/>
                  </a:cubicBezTo>
                  <a:cubicBezTo>
                    <a:pt x="167" y="268"/>
                    <a:pt x="167" y="275"/>
                    <a:pt x="167" y="282"/>
                  </a:cubicBezTo>
                  <a:cubicBezTo>
                    <a:pt x="160" y="283"/>
                    <a:pt x="154" y="283"/>
                    <a:pt x="147" y="283"/>
                  </a:cubicBezTo>
                  <a:cubicBezTo>
                    <a:pt x="140" y="283"/>
                    <a:pt x="134" y="283"/>
                    <a:pt x="127" y="282"/>
                  </a:cubicBezTo>
                  <a:cubicBezTo>
                    <a:pt x="127" y="275"/>
                    <a:pt x="127" y="268"/>
                    <a:pt x="127" y="261"/>
                  </a:cubicBezTo>
                  <a:cubicBezTo>
                    <a:pt x="127" y="259"/>
                    <a:pt x="126" y="258"/>
                    <a:pt x="124" y="258"/>
                  </a:cubicBezTo>
                  <a:cubicBezTo>
                    <a:pt x="110" y="255"/>
                    <a:pt x="96" y="249"/>
                    <a:pt x="83" y="240"/>
                  </a:cubicBezTo>
                  <a:cubicBezTo>
                    <a:pt x="82" y="240"/>
                    <a:pt x="80" y="240"/>
                    <a:pt x="79" y="241"/>
                  </a:cubicBezTo>
                  <a:cubicBezTo>
                    <a:pt x="74" y="246"/>
                    <a:pt x="69" y="251"/>
                    <a:pt x="64" y="255"/>
                  </a:cubicBezTo>
                  <a:cubicBezTo>
                    <a:pt x="53" y="247"/>
                    <a:pt x="44" y="238"/>
                    <a:pt x="36" y="227"/>
                  </a:cubicBezTo>
                  <a:cubicBezTo>
                    <a:pt x="41" y="222"/>
                    <a:pt x="46" y="217"/>
                    <a:pt x="51" y="213"/>
                  </a:cubicBezTo>
                  <a:cubicBezTo>
                    <a:pt x="52" y="211"/>
                    <a:pt x="52" y="210"/>
                    <a:pt x="51" y="208"/>
                  </a:cubicBezTo>
                  <a:cubicBezTo>
                    <a:pt x="43" y="196"/>
                    <a:pt x="37" y="182"/>
                    <a:pt x="34" y="167"/>
                  </a:cubicBezTo>
                  <a:cubicBezTo>
                    <a:pt x="34" y="166"/>
                    <a:pt x="33" y="165"/>
                    <a:pt x="31" y="165"/>
                  </a:cubicBezTo>
                  <a:cubicBezTo>
                    <a:pt x="24" y="165"/>
                    <a:pt x="17" y="165"/>
                    <a:pt x="10" y="165"/>
                  </a:cubicBezTo>
                  <a:cubicBezTo>
                    <a:pt x="9" y="158"/>
                    <a:pt x="9" y="152"/>
                    <a:pt x="9" y="145"/>
                  </a:cubicBezTo>
                  <a:cubicBezTo>
                    <a:pt x="9" y="138"/>
                    <a:pt x="9" y="131"/>
                    <a:pt x="10" y="125"/>
                  </a:cubicBezTo>
                  <a:cubicBezTo>
                    <a:pt x="17" y="125"/>
                    <a:pt x="24" y="125"/>
                    <a:pt x="31" y="125"/>
                  </a:cubicBezTo>
                  <a:cubicBezTo>
                    <a:pt x="33" y="125"/>
                    <a:pt x="34" y="124"/>
                    <a:pt x="35" y="122"/>
                  </a:cubicBezTo>
                  <a:close/>
                  <a:moveTo>
                    <a:pt x="257" y="252"/>
                  </a:moveTo>
                  <a:cubicBezTo>
                    <a:pt x="254" y="255"/>
                    <a:pt x="252" y="258"/>
                    <a:pt x="249" y="261"/>
                  </a:cubicBezTo>
                  <a:cubicBezTo>
                    <a:pt x="251" y="255"/>
                    <a:pt x="253" y="248"/>
                    <a:pt x="255" y="241"/>
                  </a:cubicBezTo>
                  <a:cubicBezTo>
                    <a:pt x="256" y="240"/>
                    <a:pt x="257" y="239"/>
                    <a:pt x="258" y="238"/>
                  </a:cubicBezTo>
                  <a:cubicBezTo>
                    <a:pt x="258" y="243"/>
                    <a:pt x="257" y="247"/>
                    <a:pt x="257" y="252"/>
                  </a:cubicBezTo>
                  <a:close/>
                  <a:moveTo>
                    <a:pt x="236" y="274"/>
                  </a:moveTo>
                  <a:cubicBezTo>
                    <a:pt x="239" y="267"/>
                    <a:pt x="241" y="260"/>
                    <a:pt x="244" y="253"/>
                  </a:cubicBezTo>
                  <a:cubicBezTo>
                    <a:pt x="246" y="251"/>
                    <a:pt x="248" y="249"/>
                    <a:pt x="250" y="247"/>
                  </a:cubicBezTo>
                  <a:cubicBezTo>
                    <a:pt x="248" y="254"/>
                    <a:pt x="246" y="260"/>
                    <a:pt x="244" y="267"/>
                  </a:cubicBezTo>
                  <a:cubicBezTo>
                    <a:pt x="242" y="270"/>
                    <a:pt x="239" y="272"/>
                    <a:pt x="236" y="274"/>
                  </a:cubicBezTo>
                  <a:close/>
                  <a:moveTo>
                    <a:pt x="215" y="270"/>
                  </a:moveTo>
                  <a:cubicBezTo>
                    <a:pt x="218" y="266"/>
                    <a:pt x="220" y="262"/>
                    <a:pt x="222" y="257"/>
                  </a:cubicBezTo>
                  <a:cubicBezTo>
                    <a:pt x="222" y="258"/>
                    <a:pt x="223" y="258"/>
                    <a:pt x="224" y="259"/>
                  </a:cubicBezTo>
                  <a:cubicBezTo>
                    <a:pt x="224" y="259"/>
                    <a:pt x="224" y="259"/>
                    <a:pt x="224" y="259"/>
                  </a:cubicBezTo>
                  <a:cubicBezTo>
                    <a:pt x="222" y="264"/>
                    <a:pt x="219" y="268"/>
                    <a:pt x="217" y="272"/>
                  </a:cubicBezTo>
                  <a:cubicBezTo>
                    <a:pt x="217" y="272"/>
                    <a:pt x="216" y="271"/>
                    <a:pt x="215" y="270"/>
                  </a:cubicBezTo>
                  <a:close/>
                  <a:moveTo>
                    <a:pt x="174" y="281"/>
                  </a:moveTo>
                  <a:cubicBezTo>
                    <a:pt x="174" y="279"/>
                    <a:pt x="174" y="277"/>
                    <a:pt x="174" y="275"/>
                  </a:cubicBezTo>
                  <a:cubicBezTo>
                    <a:pt x="177" y="271"/>
                    <a:pt x="180" y="266"/>
                    <a:pt x="182" y="261"/>
                  </a:cubicBezTo>
                  <a:cubicBezTo>
                    <a:pt x="184" y="261"/>
                    <a:pt x="185" y="260"/>
                    <a:pt x="187" y="260"/>
                  </a:cubicBezTo>
                  <a:cubicBezTo>
                    <a:pt x="183" y="267"/>
                    <a:pt x="180" y="274"/>
                    <a:pt x="176" y="281"/>
                  </a:cubicBezTo>
                  <a:cubicBezTo>
                    <a:pt x="175" y="281"/>
                    <a:pt x="175" y="281"/>
                    <a:pt x="174" y="281"/>
                  </a:cubicBezTo>
                  <a:close/>
                  <a:moveTo>
                    <a:pt x="164" y="308"/>
                  </a:moveTo>
                  <a:cubicBezTo>
                    <a:pt x="163" y="308"/>
                    <a:pt x="162" y="308"/>
                    <a:pt x="160" y="309"/>
                  </a:cubicBezTo>
                  <a:cubicBezTo>
                    <a:pt x="162" y="304"/>
                    <a:pt x="164" y="299"/>
                    <a:pt x="166" y="294"/>
                  </a:cubicBezTo>
                  <a:cubicBezTo>
                    <a:pt x="166" y="299"/>
                    <a:pt x="165" y="304"/>
                    <a:pt x="164" y="308"/>
                  </a:cubicBezTo>
                  <a:close/>
                  <a:moveTo>
                    <a:pt x="165" y="289"/>
                  </a:moveTo>
                  <a:cubicBezTo>
                    <a:pt x="162" y="295"/>
                    <a:pt x="159" y="302"/>
                    <a:pt x="156" y="309"/>
                  </a:cubicBezTo>
                  <a:cubicBezTo>
                    <a:pt x="154" y="309"/>
                    <a:pt x="152" y="309"/>
                    <a:pt x="150" y="309"/>
                  </a:cubicBezTo>
                  <a:cubicBezTo>
                    <a:pt x="152" y="303"/>
                    <a:pt x="155" y="296"/>
                    <a:pt x="158" y="290"/>
                  </a:cubicBezTo>
                  <a:cubicBezTo>
                    <a:pt x="160" y="289"/>
                    <a:pt x="163" y="289"/>
                    <a:pt x="165" y="289"/>
                  </a:cubicBezTo>
                  <a:close/>
                  <a:moveTo>
                    <a:pt x="174" y="264"/>
                  </a:moveTo>
                  <a:cubicBezTo>
                    <a:pt x="175" y="263"/>
                    <a:pt x="176" y="263"/>
                    <a:pt x="178" y="263"/>
                  </a:cubicBezTo>
                  <a:cubicBezTo>
                    <a:pt x="176" y="265"/>
                    <a:pt x="175" y="267"/>
                    <a:pt x="174" y="269"/>
                  </a:cubicBezTo>
                  <a:cubicBezTo>
                    <a:pt x="174" y="267"/>
                    <a:pt x="174" y="265"/>
                    <a:pt x="174" y="264"/>
                  </a:cubicBezTo>
                  <a:close/>
                  <a:moveTo>
                    <a:pt x="192" y="258"/>
                  </a:moveTo>
                  <a:cubicBezTo>
                    <a:pt x="194" y="257"/>
                    <a:pt x="197" y="256"/>
                    <a:pt x="199" y="255"/>
                  </a:cubicBezTo>
                  <a:cubicBezTo>
                    <a:pt x="196" y="262"/>
                    <a:pt x="193" y="269"/>
                    <a:pt x="191" y="276"/>
                  </a:cubicBezTo>
                  <a:cubicBezTo>
                    <a:pt x="187" y="278"/>
                    <a:pt x="184" y="279"/>
                    <a:pt x="181" y="280"/>
                  </a:cubicBezTo>
                  <a:cubicBezTo>
                    <a:pt x="184" y="272"/>
                    <a:pt x="188" y="265"/>
                    <a:pt x="192" y="258"/>
                  </a:cubicBezTo>
                  <a:close/>
                  <a:moveTo>
                    <a:pt x="203" y="253"/>
                  </a:moveTo>
                  <a:cubicBezTo>
                    <a:pt x="205" y="252"/>
                    <a:pt x="207" y="251"/>
                    <a:pt x="209" y="250"/>
                  </a:cubicBezTo>
                  <a:cubicBezTo>
                    <a:pt x="206" y="257"/>
                    <a:pt x="203" y="264"/>
                    <a:pt x="200" y="272"/>
                  </a:cubicBezTo>
                  <a:cubicBezTo>
                    <a:pt x="198" y="273"/>
                    <a:pt x="197" y="274"/>
                    <a:pt x="195" y="274"/>
                  </a:cubicBezTo>
                  <a:cubicBezTo>
                    <a:pt x="198" y="267"/>
                    <a:pt x="201" y="260"/>
                    <a:pt x="203" y="253"/>
                  </a:cubicBezTo>
                  <a:close/>
                  <a:moveTo>
                    <a:pt x="215" y="251"/>
                  </a:moveTo>
                  <a:cubicBezTo>
                    <a:pt x="217" y="252"/>
                    <a:pt x="218" y="253"/>
                    <a:pt x="219" y="254"/>
                  </a:cubicBezTo>
                  <a:cubicBezTo>
                    <a:pt x="218" y="258"/>
                    <a:pt x="216" y="262"/>
                    <a:pt x="214" y="266"/>
                  </a:cubicBezTo>
                  <a:cubicBezTo>
                    <a:pt x="214" y="261"/>
                    <a:pt x="215" y="256"/>
                    <a:pt x="215" y="251"/>
                  </a:cubicBezTo>
                  <a:close/>
                  <a:moveTo>
                    <a:pt x="208" y="261"/>
                  </a:moveTo>
                  <a:cubicBezTo>
                    <a:pt x="207" y="263"/>
                    <a:pt x="207" y="265"/>
                    <a:pt x="207" y="267"/>
                  </a:cubicBezTo>
                  <a:cubicBezTo>
                    <a:pt x="206" y="268"/>
                    <a:pt x="205" y="269"/>
                    <a:pt x="205" y="269"/>
                  </a:cubicBezTo>
                  <a:cubicBezTo>
                    <a:pt x="206" y="266"/>
                    <a:pt x="207" y="264"/>
                    <a:pt x="208" y="261"/>
                  </a:cubicBezTo>
                  <a:close/>
                  <a:moveTo>
                    <a:pt x="224" y="266"/>
                  </a:moveTo>
                  <a:cubicBezTo>
                    <a:pt x="224" y="270"/>
                    <a:pt x="223" y="274"/>
                    <a:pt x="223" y="278"/>
                  </a:cubicBezTo>
                  <a:cubicBezTo>
                    <a:pt x="222" y="277"/>
                    <a:pt x="221" y="276"/>
                    <a:pt x="220" y="275"/>
                  </a:cubicBezTo>
                  <a:cubicBezTo>
                    <a:pt x="221" y="272"/>
                    <a:pt x="223" y="269"/>
                    <a:pt x="224" y="266"/>
                  </a:cubicBezTo>
                  <a:close/>
                  <a:moveTo>
                    <a:pt x="232" y="263"/>
                  </a:moveTo>
                  <a:cubicBezTo>
                    <a:pt x="234" y="261"/>
                    <a:pt x="236" y="259"/>
                    <a:pt x="239" y="257"/>
                  </a:cubicBezTo>
                  <a:cubicBezTo>
                    <a:pt x="236" y="264"/>
                    <a:pt x="234" y="271"/>
                    <a:pt x="231" y="279"/>
                  </a:cubicBezTo>
                  <a:cubicBezTo>
                    <a:pt x="231" y="279"/>
                    <a:pt x="230" y="279"/>
                    <a:pt x="230" y="280"/>
                  </a:cubicBezTo>
                  <a:cubicBezTo>
                    <a:pt x="230" y="274"/>
                    <a:pt x="231" y="268"/>
                    <a:pt x="232" y="263"/>
                  </a:cubicBezTo>
                  <a:close/>
                  <a:moveTo>
                    <a:pt x="106" y="280"/>
                  </a:moveTo>
                  <a:cubicBezTo>
                    <a:pt x="104" y="279"/>
                    <a:pt x="102" y="279"/>
                    <a:pt x="100" y="278"/>
                  </a:cubicBezTo>
                  <a:cubicBezTo>
                    <a:pt x="104" y="272"/>
                    <a:pt x="108" y="267"/>
                    <a:pt x="113" y="262"/>
                  </a:cubicBezTo>
                  <a:cubicBezTo>
                    <a:pt x="115" y="262"/>
                    <a:pt x="117" y="263"/>
                    <a:pt x="119" y="263"/>
                  </a:cubicBezTo>
                  <a:cubicBezTo>
                    <a:pt x="115" y="269"/>
                    <a:pt x="110" y="274"/>
                    <a:pt x="106" y="280"/>
                  </a:cubicBezTo>
                  <a:close/>
                  <a:moveTo>
                    <a:pt x="92" y="274"/>
                  </a:moveTo>
                  <a:cubicBezTo>
                    <a:pt x="96" y="269"/>
                    <a:pt x="101" y="264"/>
                    <a:pt x="105" y="259"/>
                  </a:cubicBezTo>
                  <a:cubicBezTo>
                    <a:pt x="107" y="260"/>
                    <a:pt x="108" y="260"/>
                    <a:pt x="110" y="261"/>
                  </a:cubicBezTo>
                  <a:cubicBezTo>
                    <a:pt x="105" y="266"/>
                    <a:pt x="101" y="271"/>
                    <a:pt x="97" y="276"/>
                  </a:cubicBezTo>
                  <a:cubicBezTo>
                    <a:pt x="95" y="276"/>
                    <a:pt x="94" y="275"/>
                    <a:pt x="92" y="274"/>
                  </a:cubicBezTo>
                  <a:close/>
                  <a:moveTo>
                    <a:pt x="86" y="270"/>
                  </a:moveTo>
                  <a:cubicBezTo>
                    <a:pt x="89" y="265"/>
                    <a:pt x="93" y="261"/>
                    <a:pt x="97" y="256"/>
                  </a:cubicBezTo>
                  <a:cubicBezTo>
                    <a:pt x="97" y="256"/>
                    <a:pt x="97" y="256"/>
                    <a:pt x="97" y="256"/>
                  </a:cubicBezTo>
                  <a:cubicBezTo>
                    <a:pt x="98" y="256"/>
                    <a:pt x="100" y="257"/>
                    <a:pt x="102" y="258"/>
                  </a:cubicBezTo>
                  <a:cubicBezTo>
                    <a:pt x="97" y="262"/>
                    <a:pt x="93" y="267"/>
                    <a:pt x="89" y="272"/>
                  </a:cubicBezTo>
                  <a:cubicBezTo>
                    <a:pt x="88" y="272"/>
                    <a:pt x="87" y="271"/>
                    <a:pt x="86" y="270"/>
                  </a:cubicBezTo>
                  <a:close/>
                  <a:moveTo>
                    <a:pt x="87" y="251"/>
                  </a:moveTo>
                  <a:cubicBezTo>
                    <a:pt x="86" y="252"/>
                    <a:pt x="85" y="253"/>
                    <a:pt x="84" y="255"/>
                  </a:cubicBezTo>
                  <a:cubicBezTo>
                    <a:pt x="84" y="253"/>
                    <a:pt x="84" y="251"/>
                    <a:pt x="84" y="249"/>
                  </a:cubicBezTo>
                  <a:cubicBezTo>
                    <a:pt x="85" y="249"/>
                    <a:pt x="86" y="250"/>
                    <a:pt x="87" y="251"/>
                  </a:cubicBezTo>
                  <a:close/>
                  <a:moveTo>
                    <a:pt x="83" y="268"/>
                  </a:moveTo>
                  <a:cubicBezTo>
                    <a:pt x="83" y="266"/>
                    <a:pt x="83" y="263"/>
                    <a:pt x="83" y="261"/>
                  </a:cubicBezTo>
                  <a:cubicBezTo>
                    <a:pt x="85" y="258"/>
                    <a:pt x="88" y="255"/>
                    <a:pt x="90" y="252"/>
                  </a:cubicBezTo>
                  <a:cubicBezTo>
                    <a:pt x="91" y="253"/>
                    <a:pt x="92" y="253"/>
                    <a:pt x="94" y="254"/>
                  </a:cubicBezTo>
                  <a:cubicBezTo>
                    <a:pt x="90" y="259"/>
                    <a:pt x="87" y="264"/>
                    <a:pt x="83" y="268"/>
                  </a:cubicBezTo>
                  <a:close/>
                  <a:moveTo>
                    <a:pt x="134" y="289"/>
                  </a:moveTo>
                  <a:cubicBezTo>
                    <a:pt x="132" y="295"/>
                    <a:pt x="129" y="300"/>
                    <a:pt x="127" y="306"/>
                  </a:cubicBezTo>
                  <a:cubicBezTo>
                    <a:pt x="127" y="300"/>
                    <a:pt x="127" y="295"/>
                    <a:pt x="128" y="289"/>
                  </a:cubicBezTo>
                  <a:cubicBezTo>
                    <a:pt x="130" y="289"/>
                    <a:pt x="132" y="289"/>
                    <a:pt x="134" y="289"/>
                  </a:cubicBezTo>
                  <a:close/>
                  <a:moveTo>
                    <a:pt x="138" y="290"/>
                  </a:moveTo>
                  <a:cubicBezTo>
                    <a:pt x="140" y="290"/>
                    <a:pt x="142" y="290"/>
                    <a:pt x="143" y="290"/>
                  </a:cubicBezTo>
                  <a:cubicBezTo>
                    <a:pt x="141" y="296"/>
                    <a:pt x="138" y="303"/>
                    <a:pt x="136" y="309"/>
                  </a:cubicBezTo>
                  <a:cubicBezTo>
                    <a:pt x="134" y="309"/>
                    <a:pt x="131" y="309"/>
                    <a:pt x="129" y="309"/>
                  </a:cubicBezTo>
                  <a:cubicBezTo>
                    <a:pt x="132" y="302"/>
                    <a:pt x="135" y="296"/>
                    <a:pt x="138" y="290"/>
                  </a:cubicBezTo>
                  <a:close/>
                  <a:moveTo>
                    <a:pt x="60" y="261"/>
                  </a:moveTo>
                  <a:cubicBezTo>
                    <a:pt x="60" y="267"/>
                    <a:pt x="58" y="272"/>
                    <a:pt x="57" y="279"/>
                  </a:cubicBezTo>
                  <a:cubicBezTo>
                    <a:pt x="56" y="277"/>
                    <a:pt x="54" y="276"/>
                    <a:pt x="53" y="275"/>
                  </a:cubicBezTo>
                  <a:cubicBezTo>
                    <a:pt x="55" y="270"/>
                    <a:pt x="58" y="266"/>
                    <a:pt x="60" y="261"/>
                  </a:cubicBezTo>
                  <a:close/>
                  <a:moveTo>
                    <a:pt x="37" y="258"/>
                  </a:moveTo>
                  <a:cubicBezTo>
                    <a:pt x="39" y="254"/>
                    <a:pt x="41" y="250"/>
                    <a:pt x="44" y="247"/>
                  </a:cubicBezTo>
                  <a:cubicBezTo>
                    <a:pt x="45" y="248"/>
                    <a:pt x="46" y="248"/>
                    <a:pt x="46" y="249"/>
                  </a:cubicBezTo>
                  <a:cubicBezTo>
                    <a:pt x="44" y="253"/>
                    <a:pt x="41" y="257"/>
                    <a:pt x="39" y="260"/>
                  </a:cubicBezTo>
                  <a:cubicBezTo>
                    <a:pt x="38" y="260"/>
                    <a:pt x="37" y="259"/>
                    <a:pt x="37" y="258"/>
                  </a:cubicBezTo>
                  <a:close/>
                  <a:moveTo>
                    <a:pt x="7" y="171"/>
                  </a:moveTo>
                  <a:cubicBezTo>
                    <a:pt x="7" y="171"/>
                    <a:pt x="7" y="171"/>
                    <a:pt x="7" y="171"/>
                  </a:cubicBezTo>
                  <a:cubicBezTo>
                    <a:pt x="9" y="171"/>
                    <a:pt x="10" y="171"/>
                    <a:pt x="12" y="171"/>
                  </a:cubicBezTo>
                  <a:cubicBezTo>
                    <a:pt x="10" y="175"/>
                    <a:pt x="9" y="179"/>
                    <a:pt x="7" y="183"/>
                  </a:cubicBezTo>
                  <a:cubicBezTo>
                    <a:pt x="7" y="179"/>
                    <a:pt x="7" y="175"/>
                    <a:pt x="7" y="171"/>
                  </a:cubicBezTo>
                  <a:close/>
                  <a:moveTo>
                    <a:pt x="7" y="190"/>
                  </a:moveTo>
                  <a:cubicBezTo>
                    <a:pt x="10" y="184"/>
                    <a:pt x="13" y="177"/>
                    <a:pt x="15" y="171"/>
                  </a:cubicBezTo>
                  <a:cubicBezTo>
                    <a:pt x="18" y="171"/>
                    <a:pt x="20" y="171"/>
                    <a:pt x="23" y="171"/>
                  </a:cubicBezTo>
                  <a:cubicBezTo>
                    <a:pt x="20" y="178"/>
                    <a:pt x="17" y="184"/>
                    <a:pt x="15" y="191"/>
                  </a:cubicBezTo>
                  <a:cubicBezTo>
                    <a:pt x="12" y="191"/>
                    <a:pt x="10" y="191"/>
                    <a:pt x="8" y="191"/>
                  </a:cubicBezTo>
                  <a:cubicBezTo>
                    <a:pt x="8" y="191"/>
                    <a:pt x="8" y="190"/>
                    <a:pt x="7" y="190"/>
                  </a:cubicBezTo>
                  <a:close/>
                  <a:moveTo>
                    <a:pt x="26" y="172"/>
                  </a:moveTo>
                  <a:cubicBezTo>
                    <a:pt x="26" y="175"/>
                    <a:pt x="26" y="179"/>
                    <a:pt x="26" y="182"/>
                  </a:cubicBezTo>
                  <a:cubicBezTo>
                    <a:pt x="25" y="185"/>
                    <a:pt x="24" y="188"/>
                    <a:pt x="23" y="191"/>
                  </a:cubicBezTo>
                  <a:cubicBezTo>
                    <a:pt x="21" y="191"/>
                    <a:pt x="20" y="191"/>
                    <a:pt x="18" y="191"/>
                  </a:cubicBezTo>
                  <a:cubicBezTo>
                    <a:pt x="21" y="184"/>
                    <a:pt x="23" y="178"/>
                    <a:pt x="26" y="172"/>
                  </a:cubicBezTo>
                  <a:close/>
                  <a:moveTo>
                    <a:pt x="32" y="195"/>
                  </a:moveTo>
                  <a:cubicBezTo>
                    <a:pt x="32" y="192"/>
                    <a:pt x="32" y="189"/>
                    <a:pt x="33" y="185"/>
                  </a:cubicBezTo>
                  <a:cubicBezTo>
                    <a:pt x="33" y="188"/>
                    <a:pt x="34" y="190"/>
                    <a:pt x="35" y="192"/>
                  </a:cubicBezTo>
                  <a:cubicBezTo>
                    <a:pt x="34" y="194"/>
                    <a:pt x="34" y="196"/>
                    <a:pt x="33" y="199"/>
                  </a:cubicBezTo>
                  <a:cubicBezTo>
                    <a:pt x="33" y="198"/>
                    <a:pt x="32" y="196"/>
                    <a:pt x="32" y="195"/>
                  </a:cubicBezTo>
                  <a:close/>
                  <a:moveTo>
                    <a:pt x="37" y="197"/>
                  </a:moveTo>
                  <a:cubicBezTo>
                    <a:pt x="38" y="199"/>
                    <a:pt x="39" y="201"/>
                    <a:pt x="40" y="203"/>
                  </a:cubicBezTo>
                  <a:cubicBezTo>
                    <a:pt x="39" y="206"/>
                    <a:pt x="38" y="209"/>
                    <a:pt x="37" y="212"/>
                  </a:cubicBezTo>
                  <a:cubicBezTo>
                    <a:pt x="36" y="210"/>
                    <a:pt x="35" y="207"/>
                    <a:pt x="35" y="205"/>
                  </a:cubicBezTo>
                  <a:cubicBezTo>
                    <a:pt x="36" y="202"/>
                    <a:pt x="36" y="199"/>
                    <a:pt x="37" y="197"/>
                  </a:cubicBezTo>
                  <a:close/>
                  <a:moveTo>
                    <a:pt x="44" y="210"/>
                  </a:moveTo>
                  <a:cubicBezTo>
                    <a:pt x="43" y="211"/>
                    <a:pt x="42" y="212"/>
                    <a:pt x="41" y="213"/>
                  </a:cubicBezTo>
                  <a:cubicBezTo>
                    <a:pt x="41" y="211"/>
                    <a:pt x="42" y="209"/>
                    <a:pt x="43" y="207"/>
                  </a:cubicBezTo>
                  <a:cubicBezTo>
                    <a:pt x="43" y="208"/>
                    <a:pt x="44" y="209"/>
                    <a:pt x="44" y="210"/>
                  </a:cubicBezTo>
                  <a:close/>
                  <a:moveTo>
                    <a:pt x="34" y="236"/>
                  </a:moveTo>
                  <a:cubicBezTo>
                    <a:pt x="35" y="237"/>
                    <a:pt x="36" y="238"/>
                    <a:pt x="37" y="239"/>
                  </a:cubicBezTo>
                  <a:cubicBezTo>
                    <a:pt x="36" y="241"/>
                    <a:pt x="35" y="243"/>
                    <a:pt x="34" y="245"/>
                  </a:cubicBezTo>
                  <a:cubicBezTo>
                    <a:pt x="34" y="242"/>
                    <a:pt x="34" y="239"/>
                    <a:pt x="34" y="236"/>
                  </a:cubicBezTo>
                  <a:close/>
                  <a:moveTo>
                    <a:pt x="33" y="253"/>
                  </a:moveTo>
                  <a:cubicBezTo>
                    <a:pt x="35" y="249"/>
                    <a:pt x="37" y="246"/>
                    <a:pt x="39" y="242"/>
                  </a:cubicBezTo>
                  <a:cubicBezTo>
                    <a:pt x="40" y="243"/>
                    <a:pt x="41" y="243"/>
                    <a:pt x="41" y="244"/>
                  </a:cubicBezTo>
                  <a:cubicBezTo>
                    <a:pt x="39" y="248"/>
                    <a:pt x="37" y="251"/>
                    <a:pt x="34" y="255"/>
                  </a:cubicBezTo>
                  <a:cubicBezTo>
                    <a:pt x="34" y="254"/>
                    <a:pt x="33" y="254"/>
                    <a:pt x="33" y="253"/>
                  </a:cubicBezTo>
                  <a:close/>
                  <a:moveTo>
                    <a:pt x="41" y="263"/>
                  </a:moveTo>
                  <a:cubicBezTo>
                    <a:pt x="44" y="259"/>
                    <a:pt x="46" y="255"/>
                    <a:pt x="49" y="252"/>
                  </a:cubicBezTo>
                  <a:cubicBezTo>
                    <a:pt x="50" y="252"/>
                    <a:pt x="51" y="253"/>
                    <a:pt x="51" y="254"/>
                  </a:cubicBezTo>
                  <a:cubicBezTo>
                    <a:pt x="49" y="258"/>
                    <a:pt x="46" y="262"/>
                    <a:pt x="44" y="266"/>
                  </a:cubicBezTo>
                  <a:cubicBezTo>
                    <a:pt x="43" y="265"/>
                    <a:pt x="42" y="264"/>
                    <a:pt x="41" y="263"/>
                  </a:cubicBezTo>
                  <a:close/>
                  <a:moveTo>
                    <a:pt x="46" y="269"/>
                  </a:moveTo>
                  <a:cubicBezTo>
                    <a:pt x="49" y="265"/>
                    <a:pt x="51" y="260"/>
                    <a:pt x="54" y="256"/>
                  </a:cubicBezTo>
                  <a:cubicBezTo>
                    <a:pt x="55" y="257"/>
                    <a:pt x="56" y="258"/>
                    <a:pt x="58" y="259"/>
                  </a:cubicBezTo>
                  <a:cubicBezTo>
                    <a:pt x="55" y="263"/>
                    <a:pt x="53" y="268"/>
                    <a:pt x="50" y="272"/>
                  </a:cubicBezTo>
                  <a:cubicBezTo>
                    <a:pt x="49" y="271"/>
                    <a:pt x="48" y="270"/>
                    <a:pt x="46" y="269"/>
                  </a:cubicBezTo>
                  <a:close/>
                  <a:moveTo>
                    <a:pt x="64" y="279"/>
                  </a:moveTo>
                  <a:cubicBezTo>
                    <a:pt x="65" y="274"/>
                    <a:pt x="66" y="269"/>
                    <a:pt x="67" y="262"/>
                  </a:cubicBezTo>
                  <a:cubicBezTo>
                    <a:pt x="70" y="259"/>
                    <a:pt x="74" y="256"/>
                    <a:pt x="77" y="252"/>
                  </a:cubicBezTo>
                  <a:cubicBezTo>
                    <a:pt x="77" y="257"/>
                    <a:pt x="76" y="262"/>
                    <a:pt x="76" y="268"/>
                  </a:cubicBezTo>
                  <a:cubicBezTo>
                    <a:pt x="72" y="272"/>
                    <a:pt x="68" y="275"/>
                    <a:pt x="64" y="279"/>
                  </a:cubicBezTo>
                  <a:close/>
                  <a:moveTo>
                    <a:pt x="118" y="283"/>
                  </a:moveTo>
                  <a:cubicBezTo>
                    <a:pt x="115" y="283"/>
                    <a:pt x="112" y="282"/>
                    <a:pt x="109" y="281"/>
                  </a:cubicBezTo>
                  <a:cubicBezTo>
                    <a:pt x="113" y="276"/>
                    <a:pt x="117" y="272"/>
                    <a:pt x="120" y="267"/>
                  </a:cubicBezTo>
                  <a:cubicBezTo>
                    <a:pt x="120" y="273"/>
                    <a:pt x="120" y="279"/>
                    <a:pt x="120" y="285"/>
                  </a:cubicBezTo>
                  <a:cubicBezTo>
                    <a:pt x="120" y="286"/>
                    <a:pt x="121" y="286"/>
                    <a:pt x="121" y="287"/>
                  </a:cubicBezTo>
                  <a:cubicBezTo>
                    <a:pt x="121" y="288"/>
                    <a:pt x="121" y="289"/>
                    <a:pt x="121" y="289"/>
                  </a:cubicBezTo>
                  <a:cubicBezTo>
                    <a:pt x="121" y="288"/>
                    <a:pt x="121" y="287"/>
                    <a:pt x="121" y="286"/>
                  </a:cubicBezTo>
                  <a:cubicBezTo>
                    <a:pt x="120" y="285"/>
                    <a:pt x="119" y="284"/>
                    <a:pt x="118" y="283"/>
                  </a:cubicBezTo>
                  <a:close/>
                  <a:moveTo>
                    <a:pt x="139" y="309"/>
                  </a:moveTo>
                  <a:cubicBezTo>
                    <a:pt x="142" y="303"/>
                    <a:pt x="144" y="296"/>
                    <a:pt x="147" y="290"/>
                  </a:cubicBezTo>
                  <a:cubicBezTo>
                    <a:pt x="149" y="290"/>
                    <a:pt x="152" y="290"/>
                    <a:pt x="154" y="290"/>
                  </a:cubicBezTo>
                  <a:cubicBezTo>
                    <a:pt x="151" y="296"/>
                    <a:pt x="149" y="303"/>
                    <a:pt x="147" y="309"/>
                  </a:cubicBezTo>
                  <a:cubicBezTo>
                    <a:pt x="147" y="309"/>
                    <a:pt x="146" y="309"/>
                    <a:pt x="146" y="310"/>
                  </a:cubicBezTo>
                  <a:cubicBezTo>
                    <a:pt x="146" y="310"/>
                    <a:pt x="145" y="310"/>
                    <a:pt x="144" y="310"/>
                  </a:cubicBezTo>
                  <a:cubicBezTo>
                    <a:pt x="143" y="310"/>
                    <a:pt x="141" y="310"/>
                    <a:pt x="139" y="309"/>
                  </a:cubicBezTo>
                  <a:close/>
                  <a:moveTo>
                    <a:pt x="250" y="210"/>
                  </a:moveTo>
                  <a:cubicBezTo>
                    <a:pt x="255" y="201"/>
                    <a:pt x="258" y="193"/>
                    <a:pt x="260" y="187"/>
                  </a:cubicBezTo>
                  <a:cubicBezTo>
                    <a:pt x="260" y="190"/>
                    <a:pt x="260" y="194"/>
                    <a:pt x="259" y="197"/>
                  </a:cubicBezTo>
                  <a:cubicBezTo>
                    <a:pt x="259" y="198"/>
                    <a:pt x="259" y="198"/>
                    <a:pt x="260" y="199"/>
                  </a:cubicBezTo>
                  <a:cubicBezTo>
                    <a:pt x="257" y="202"/>
                    <a:pt x="255" y="206"/>
                    <a:pt x="252" y="212"/>
                  </a:cubicBezTo>
                  <a:cubicBezTo>
                    <a:pt x="251" y="211"/>
                    <a:pt x="251" y="210"/>
                    <a:pt x="250" y="2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90" name="文本框 389"/>
          <p:cNvSpPr txBox="1"/>
          <p:nvPr/>
        </p:nvSpPr>
        <p:spPr>
          <a:xfrm>
            <a:off x="2739271" y="1800672"/>
            <a:ext cx="1628055" cy="522661"/>
          </a:xfrm>
          <a:prstGeom prst="rect">
            <a:avLst/>
          </a:prstGeom>
          <a:noFill/>
        </p:spPr>
        <p:txBody>
          <a:bodyPr wrap="square" rtlCol="0">
            <a:spAutoFit/>
          </a:bodyPr>
          <a:lstStyle/>
          <a:p>
            <a:r>
              <a:rPr lang="zh-CN" altLang="en-US" sz="2000" b="1" spc="-300" dirty="0">
                <a:solidFill>
                  <a:schemeClr val="bg1"/>
                </a:solidFill>
                <a:latin typeface="方正静蕾简体" pitchFamily="2" charset="-122"/>
                <a:ea typeface="方正静蕾简体" pitchFamily="2" charset="-122"/>
              </a:rPr>
              <a:t>这是文字</a:t>
            </a:r>
          </a:p>
        </p:txBody>
      </p:sp>
      <p:sp>
        <p:nvSpPr>
          <p:cNvPr id="391" name="文本框 390"/>
          <p:cNvSpPr txBox="1"/>
          <p:nvPr/>
        </p:nvSpPr>
        <p:spPr>
          <a:xfrm>
            <a:off x="678559" y="2500231"/>
            <a:ext cx="3778086" cy="784830"/>
          </a:xfrm>
          <a:prstGeom prst="rect">
            <a:avLst/>
          </a:prstGeom>
          <a:noFill/>
        </p:spPr>
        <p:txBody>
          <a:bodyPr wrap="square" rtlCol="0">
            <a:spAutoFit/>
          </a:bodyPr>
          <a:lstStyle/>
          <a:p>
            <a:pPr algn="r">
              <a:lnSpc>
                <a:spcPct val="125000"/>
              </a:lnSpc>
            </a:pPr>
            <a:r>
              <a:rPr lang="zh-CN" altLang="en-US" dirty="0">
                <a:solidFill>
                  <a:schemeClr val="bg1"/>
                </a:solidFill>
                <a:latin typeface="方正静蕾简体" pitchFamily="2" charset="-122"/>
                <a:ea typeface="方正静蕾简体" pitchFamily="2" charset="-122"/>
              </a:rPr>
              <a:t>请在这里输入文字请在这里输入文字请在这里输入文字请在这里输入</a:t>
            </a:r>
          </a:p>
        </p:txBody>
      </p:sp>
      <p:sp>
        <p:nvSpPr>
          <p:cNvPr id="392" name="文本框 391"/>
          <p:cNvSpPr txBox="1"/>
          <p:nvPr/>
        </p:nvSpPr>
        <p:spPr>
          <a:xfrm>
            <a:off x="2739271" y="3814515"/>
            <a:ext cx="1628055" cy="522661"/>
          </a:xfrm>
          <a:prstGeom prst="rect">
            <a:avLst/>
          </a:prstGeom>
          <a:noFill/>
        </p:spPr>
        <p:txBody>
          <a:bodyPr wrap="square" rtlCol="0">
            <a:spAutoFit/>
          </a:bodyPr>
          <a:lstStyle/>
          <a:p>
            <a:r>
              <a:rPr lang="zh-CN" altLang="en-US" sz="2000" b="1" spc="-300" dirty="0">
                <a:solidFill>
                  <a:schemeClr val="bg1"/>
                </a:solidFill>
                <a:latin typeface="方正静蕾简体" pitchFamily="2" charset="-122"/>
                <a:ea typeface="方正静蕾简体" pitchFamily="2" charset="-122"/>
              </a:rPr>
              <a:t>这是文字</a:t>
            </a:r>
          </a:p>
        </p:txBody>
      </p:sp>
      <p:sp>
        <p:nvSpPr>
          <p:cNvPr id="393" name="文本框 392"/>
          <p:cNvSpPr txBox="1"/>
          <p:nvPr/>
        </p:nvSpPr>
        <p:spPr>
          <a:xfrm>
            <a:off x="678559" y="4514074"/>
            <a:ext cx="3778086" cy="784830"/>
          </a:xfrm>
          <a:prstGeom prst="rect">
            <a:avLst/>
          </a:prstGeom>
          <a:noFill/>
        </p:spPr>
        <p:txBody>
          <a:bodyPr wrap="square" rtlCol="0">
            <a:spAutoFit/>
          </a:bodyPr>
          <a:lstStyle/>
          <a:p>
            <a:pPr>
              <a:lnSpc>
                <a:spcPct val="125000"/>
              </a:lnSpc>
            </a:pPr>
            <a:r>
              <a:rPr lang="zh-CN" altLang="en-US" dirty="0">
                <a:solidFill>
                  <a:schemeClr val="bg1"/>
                </a:solidFill>
                <a:latin typeface="方正静蕾简体" pitchFamily="2" charset="-122"/>
                <a:ea typeface="方正静蕾简体" pitchFamily="2" charset="-122"/>
              </a:rPr>
              <a:t>请在这里输入文字请在这里输入文字请在这里输入文字请在这里输入</a:t>
            </a:r>
          </a:p>
        </p:txBody>
      </p:sp>
      <p:sp>
        <p:nvSpPr>
          <p:cNvPr id="394" name="文本框 393"/>
          <p:cNvSpPr txBox="1"/>
          <p:nvPr/>
        </p:nvSpPr>
        <p:spPr>
          <a:xfrm>
            <a:off x="7898300" y="1869665"/>
            <a:ext cx="1628055" cy="522661"/>
          </a:xfrm>
          <a:prstGeom prst="rect">
            <a:avLst/>
          </a:prstGeom>
          <a:noFill/>
        </p:spPr>
        <p:txBody>
          <a:bodyPr wrap="square" rtlCol="0">
            <a:spAutoFit/>
          </a:bodyPr>
          <a:lstStyle/>
          <a:p>
            <a:r>
              <a:rPr lang="zh-CN" altLang="en-US" sz="2000" b="1" spc="-300" dirty="0">
                <a:solidFill>
                  <a:schemeClr val="bg1"/>
                </a:solidFill>
                <a:latin typeface="方正静蕾简体" pitchFamily="2" charset="-122"/>
                <a:ea typeface="方正静蕾简体" pitchFamily="2" charset="-122"/>
              </a:rPr>
              <a:t>这是文字</a:t>
            </a:r>
          </a:p>
        </p:txBody>
      </p:sp>
      <p:sp>
        <p:nvSpPr>
          <p:cNvPr id="395" name="文本框 394"/>
          <p:cNvSpPr txBox="1"/>
          <p:nvPr/>
        </p:nvSpPr>
        <p:spPr>
          <a:xfrm>
            <a:off x="7771490" y="2592090"/>
            <a:ext cx="3778086" cy="784830"/>
          </a:xfrm>
          <a:prstGeom prst="rect">
            <a:avLst/>
          </a:prstGeom>
          <a:noFill/>
        </p:spPr>
        <p:txBody>
          <a:bodyPr wrap="square" rtlCol="0">
            <a:spAutoFit/>
          </a:bodyPr>
          <a:lstStyle/>
          <a:p>
            <a:pPr>
              <a:lnSpc>
                <a:spcPct val="125000"/>
              </a:lnSpc>
            </a:pPr>
            <a:r>
              <a:rPr lang="zh-CN" altLang="en-US" dirty="0">
                <a:solidFill>
                  <a:schemeClr val="bg1"/>
                </a:solidFill>
                <a:latin typeface="方正静蕾简体" pitchFamily="2" charset="-122"/>
                <a:ea typeface="方正静蕾简体" pitchFamily="2" charset="-122"/>
              </a:rPr>
              <a:t>请在这里输入文字请在这里输入文字请在这里输入文字请在这里输入</a:t>
            </a:r>
          </a:p>
        </p:txBody>
      </p:sp>
      <p:sp>
        <p:nvSpPr>
          <p:cNvPr id="396" name="文本框 395"/>
          <p:cNvSpPr txBox="1"/>
          <p:nvPr/>
        </p:nvSpPr>
        <p:spPr>
          <a:xfrm>
            <a:off x="7898300" y="3883506"/>
            <a:ext cx="1628055" cy="522661"/>
          </a:xfrm>
          <a:prstGeom prst="rect">
            <a:avLst/>
          </a:prstGeom>
          <a:noFill/>
        </p:spPr>
        <p:txBody>
          <a:bodyPr wrap="square" rtlCol="0">
            <a:spAutoFit/>
          </a:bodyPr>
          <a:lstStyle/>
          <a:p>
            <a:r>
              <a:rPr lang="zh-CN" altLang="en-US" sz="2000" b="1" spc="-300" dirty="0">
                <a:solidFill>
                  <a:schemeClr val="bg1"/>
                </a:solidFill>
                <a:latin typeface="方正静蕾简体" pitchFamily="2" charset="-122"/>
                <a:ea typeface="方正静蕾简体" pitchFamily="2" charset="-122"/>
              </a:rPr>
              <a:t>这是文字</a:t>
            </a:r>
          </a:p>
        </p:txBody>
      </p:sp>
      <p:sp>
        <p:nvSpPr>
          <p:cNvPr id="397" name="文本框 396"/>
          <p:cNvSpPr txBox="1"/>
          <p:nvPr/>
        </p:nvSpPr>
        <p:spPr>
          <a:xfrm>
            <a:off x="7771490" y="4605933"/>
            <a:ext cx="3778086" cy="784830"/>
          </a:xfrm>
          <a:prstGeom prst="rect">
            <a:avLst/>
          </a:prstGeom>
          <a:noFill/>
        </p:spPr>
        <p:txBody>
          <a:bodyPr wrap="square" rtlCol="0">
            <a:spAutoFit/>
          </a:bodyPr>
          <a:lstStyle/>
          <a:p>
            <a:pPr>
              <a:lnSpc>
                <a:spcPct val="125000"/>
              </a:lnSpc>
            </a:pPr>
            <a:r>
              <a:rPr lang="zh-CN" altLang="en-US" dirty="0">
                <a:solidFill>
                  <a:schemeClr val="bg1"/>
                </a:solidFill>
                <a:latin typeface="方正静蕾简体" pitchFamily="2" charset="-122"/>
                <a:ea typeface="方正静蕾简体" pitchFamily="2" charset="-122"/>
              </a:rPr>
              <a:t>请在这里输入文字请在这里输入文字请在这里输入文字请在这里输入</a:t>
            </a:r>
          </a:p>
        </p:txBody>
      </p:sp>
      <p:grpSp>
        <p:nvGrpSpPr>
          <p:cNvPr id="398" name="Group 103"/>
          <p:cNvGrpSpPr>
            <a:grpSpLocks noChangeAspect="1"/>
          </p:cNvGrpSpPr>
          <p:nvPr/>
        </p:nvGrpSpPr>
        <p:grpSpPr bwMode="auto">
          <a:xfrm>
            <a:off x="887870" y="2375736"/>
            <a:ext cx="3359462" cy="59722"/>
            <a:chOff x="1579" y="1995"/>
            <a:chExt cx="8044" cy="143"/>
          </a:xfrm>
          <a:solidFill>
            <a:schemeClr val="bg1"/>
          </a:solidFill>
        </p:grpSpPr>
        <p:sp>
          <p:nvSpPr>
            <p:cNvPr id="399" name="Freeform 104"/>
            <p:cNvSpPr>
              <a:spLocks noEditPoints="1"/>
            </p:cNvSpPr>
            <p:nvPr/>
          </p:nvSpPr>
          <p:spPr bwMode="auto">
            <a:xfrm>
              <a:off x="1579" y="1995"/>
              <a:ext cx="2938" cy="143"/>
            </a:xfrm>
            <a:custGeom>
              <a:avLst/>
              <a:gdLst>
                <a:gd name="T0" fmla="*/ 126 w 218"/>
                <a:gd name="T1" fmla="*/ 3 h 8"/>
                <a:gd name="T2" fmla="*/ 132 w 218"/>
                <a:gd name="T3" fmla="*/ 1 h 8"/>
                <a:gd name="T4" fmla="*/ 139 w 218"/>
                <a:gd name="T5" fmla="*/ 2 h 8"/>
                <a:gd name="T6" fmla="*/ 139 w 218"/>
                <a:gd name="T7" fmla="*/ 6 h 8"/>
                <a:gd name="T8" fmla="*/ 149 w 218"/>
                <a:gd name="T9" fmla="*/ 1 h 8"/>
                <a:gd name="T10" fmla="*/ 155 w 218"/>
                <a:gd name="T11" fmla="*/ 4 h 8"/>
                <a:gd name="T12" fmla="*/ 155 w 218"/>
                <a:gd name="T13" fmla="*/ 1 h 8"/>
                <a:gd name="T14" fmla="*/ 161 w 218"/>
                <a:gd name="T15" fmla="*/ 2 h 8"/>
                <a:gd name="T16" fmla="*/ 174 w 218"/>
                <a:gd name="T17" fmla="*/ 1 h 8"/>
                <a:gd name="T18" fmla="*/ 178 w 218"/>
                <a:gd name="T19" fmla="*/ 4 h 8"/>
                <a:gd name="T20" fmla="*/ 187 w 218"/>
                <a:gd name="T21" fmla="*/ 2 h 8"/>
                <a:gd name="T22" fmla="*/ 199 w 218"/>
                <a:gd name="T23" fmla="*/ 1 h 8"/>
                <a:gd name="T24" fmla="*/ 208 w 218"/>
                <a:gd name="T25" fmla="*/ 1 h 8"/>
                <a:gd name="T26" fmla="*/ 209 w 218"/>
                <a:gd name="T27" fmla="*/ 1 h 8"/>
                <a:gd name="T28" fmla="*/ 218 w 218"/>
                <a:gd name="T29" fmla="*/ 4 h 8"/>
                <a:gd name="T30" fmla="*/ 207 w 218"/>
                <a:gd name="T31" fmla="*/ 4 h 8"/>
                <a:gd name="T32" fmla="*/ 200 w 218"/>
                <a:gd name="T33" fmla="*/ 6 h 8"/>
                <a:gd name="T34" fmla="*/ 191 w 218"/>
                <a:gd name="T35" fmla="*/ 5 h 8"/>
                <a:gd name="T36" fmla="*/ 185 w 218"/>
                <a:gd name="T37" fmla="*/ 4 h 8"/>
                <a:gd name="T38" fmla="*/ 182 w 218"/>
                <a:gd name="T39" fmla="*/ 7 h 8"/>
                <a:gd name="T40" fmla="*/ 169 w 218"/>
                <a:gd name="T41" fmla="*/ 6 h 8"/>
                <a:gd name="T42" fmla="*/ 163 w 218"/>
                <a:gd name="T43" fmla="*/ 5 h 8"/>
                <a:gd name="T44" fmla="*/ 146 w 218"/>
                <a:gd name="T45" fmla="*/ 7 h 8"/>
                <a:gd name="T46" fmla="*/ 132 w 218"/>
                <a:gd name="T47" fmla="*/ 6 h 8"/>
                <a:gd name="T48" fmla="*/ 121 w 218"/>
                <a:gd name="T49" fmla="*/ 6 h 8"/>
                <a:gd name="T50" fmla="*/ 114 w 218"/>
                <a:gd name="T51" fmla="*/ 5 h 8"/>
                <a:gd name="T52" fmla="*/ 100 w 218"/>
                <a:gd name="T53" fmla="*/ 7 h 8"/>
                <a:gd name="T54" fmla="*/ 89 w 218"/>
                <a:gd name="T55" fmla="*/ 7 h 8"/>
                <a:gd name="T56" fmla="*/ 63 w 218"/>
                <a:gd name="T57" fmla="*/ 7 h 8"/>
                <a:gd name="T58" fmla="*/ 33 w 218"/>
                <a:gd name="T59" fmla="*/ 7 h 8"/>
                <a:gd name="T60" fmla="*/ 0 w 218"/>
                <a:gd name="T61" fmla="*/ 5 h 8"/>
                <a:gd name="T62" fmla="*/ 24 w 218"/>
                <a:gd name="T63" fmla="*/ 3 h 8"/>
                <a:gd name="T64" fmla="*/ 44 w 218"/>
                <a:gd name="T65" fmla="*/ 2 h 8"/>
                <a:gd name="T66" fmla="*/ 54 w 218"/>
                <a:gd name="T67" fmla="*/ 4 h 8"/>
                <a:gd name="T68" fmla="*/ 64 w 218"/>
                <a:gd name="T69" fmla="*/ 3 h 8"/>
                <a:gd name="T70" fmla="*/ 70 w 218"/>
                <a:gd name="T71" fmla="*/ 3 h 8"/>
                <a:gd name="T72" fmla="*/ 85 w 218"/>
                <a:gd name="T73" fmla="*/ 2 h 8"/>
                <a:gd name="T74" fmla="*/ 94 w 218"/>
                <a:gd name="T75" fmla="*/ 2 h 8"/>
                <a:gd name="T76" fmla="*/ 102 w 218"/>
                <a:gd name="T77" fmla="*/ 3 h 8"/>
                <a:gd name="T78" fmla="*/ 175 w 218"/>
                <a:gd name="T79" fmla="*/ 6 h 8"/>
                <a:gd name="T80" fmla="*/ 187 w 218"/>
                <a:gd name="T81" fmla="*/ 2 h 8"/>
                <a:gd name="T82" fmla="*/ 187 w 218"/>
                <a:gd name="T83" fmla="*/ 4 h 8"/>
                <a:gd name="T84" fmla="*/ 75 w 218"/>
                <a:gd name="T85" fmla="*/ 4 h 8"/>
                <a:gd name="T86" fmla="*/ 172 w 218"/>
                <a:gd name="T87" fmla="*/ 3 h 8"/>
                <a:gd name="T88" fmla="*/ 182 w 218"/>
                <a:gd name="T89" fmla="*/ 4 h 8"/>
                <a:gd name="T90" fmla="*/ 34 w 218"/>
                <a:gd name="T91" fmla="*/ 4 h 8"/>
                <a:gd name="T92" fmla="*/ 207 w 218"/>
                <a:gd name="T93" fmla="*/ 4 h 8"/>
                <a:gd name="T94" fmla="*/ 212 w 218"/>
                <a:gd name="T95" fmla="*/ 3 h 8"/>
                <a:gd name="T96" fmla="*/ 114 w 218"/>
                <a:gd name="T97" fmla="*/ 4 h 8"/>
                <a:gd name="T98" fmla="*/ 159 w 218"/>
                <a:gd name="T99" fmla="*/ 5 h 8"/>
                <a:gd name="T100" fmla="*/ 45 w 218"/>
                <a:gd name="T101" fmla="*/ 5 h 8"/>
                <a:gd name="T102" fmla="*/ 197 w 218"/>
                <a:gd name="T103" fmla="*/ 1 h 8"/>
                <a:gd name="T104" fmla="*/ 125 w 218"/>
                <a:gd name="T105" fmla="*/ 6 h 8"/>
                <a:gd name="T106" fmla="*/ 155 w 218"/>
                <a:gd name="T107" fmla="*/ 3 h 8"/>
                <a:gd name="T108" fmla="*/ 38 w 218"/>
                <a:gd name="T109" fmla="*/ 4 h 8"/>
                <a:gd name="T110" fmla="*/ 205 w 218"/>
                <a:gd name="T111" fmla="*/ 4 h 8"/>
                <a:gd name="T112" fmla="*/ 171 w 218"/>
                <a:gd name="T113" fmla="*/ 3 h 8"/>
                <a:gd name="T114" fmla="*/ 148 w 218"/>
                <a:gd name="T115" fmla="*/ 4 h 8"/>
                <a:gd name="T116" fmla="*/ 125 w 218"/>
                <a:gd name="T117" fmla="*/ 3 h 8"/>
                <a:gd name="T118" fmla="*/ 91 w 218"/>
                <a:gd name="T119" fmla="*/ 5 h 8"/>
                <a:gd name="T120" fmla="*/ 212 w 218"/>
                <a:gd name="T121" fmla="*/ 4 h 8"/>
                <a:gd name="T122" fmla="*/ 93 w 218"/>
                <a:gd name="T123" fmla="*/ 2 h 8"/>
                <a:gd name="T124" fmla="*/ 55 w 218"/>
                <a:gd name="T12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8" h="8">
                  <a:moveTo>
                    <a:pt x="122" y="2"/>
                  </a:moveTo>
                  <a:cubicBezTo>
                    <a:pt x="122" y="2"/>
                    <a:pt x="122" y="2"/>
                    <a:pt x="122" y="2"/>
                  </a:cubicBezTo>
                  <a:cubicBezTo>
                    <a:pt x="122" y="2"/>
                    <a:pt x="122" y="3"/>
                    <a:pt x="122" y="3"/>
                  </a:cubicBezTo>
                  <a:cubicBezTo>
                    <a:pt x="122" y="3"/>
                    <a:pt x="121" y="2"/>
                    <a:pt x="121" y="2"/>
                  </a:cubicBezTo>
                  <a:cubicBezTo>
                    <a:pt x="121" y="2"/>
                    <a:pt x="121" y="2"/>
                    <a:pt x="120" y="3"/>
                  </a:cubicBezTo>
                  <a:cubicBezTo>
                    <a:pt x="120" y="3"/>
                    <a:pt x="120" y="3"/>
                    <a:pt x="120" y="3"/>
                  </a:cubicBezTo>
                  <a:cubicBezTo>
                    <a:pt x="121" y="3"/>
                    <a:pt x="121" y="3"/>
                    <a:pt x="122" y="3"/>
                  </a:cubicBezTo>
                  <a:cubicBezTo>
                    <a:pt x="122" y="4"/>
                    <a:pt x="122" y="3"/>
                    <a:pt x="122" y="3"/>
                  </a:cubicBezTo>
                  <a:cubicBezTo>
                    <a:pt x="122" y="3"/>
                    <a:pt x="122" y="3"/>
                    <a:pt x="122" y="3"/>
                  </a:cubicBezTo>
                  <a:cubicBezTo>
                    <a:pt x="123" y="2"/>
                    <a:pt x="123" y="2"/>
                    <a:pt x="123" y="2"/>
                  </a:cubicBezTo>
                  <a:cubicBezTo>
                    <a:pt x="123" y="2"/>
                    <a:pt x="123" y="2"/>
                    <a:pt x="123" y="2"/>
                  </a:cubicBezTo>
                  <a:cubicBezTo>
                    <a:pt x="123" y="2"/>
                    <a:pt x="123" y="2"/>
                    <a:pt x="124" y="2"/>
                  </a:cubicBezTo>
                  <a:cubicBezTo>
                    <a:pt x="124" y="2"/>
                    <a:pt x="124" y="2"/>
                    <a:pt x="124" y="2"/>
                  </a:cubicBezTo>
                  <a:cubicBezTo>
                    <a:pt x="124" y="2"/>
                    <a:pt x="124" y="3"/>
                    <a:pt x="124" y="2"/>
                  </a:cubicBezTo>
                  <a:cubicBezTo>
                    <a:pt x="125" y="2"/>
                    <a:pt x="125" y="2"/>
                    <a:pt x="126" y="2"/>
                  </a:cubicBezTo>
                  <a:cubicBezTo>
                    <a:pt x="126" y="2"/>
                    <a:pt x="126" y="2"/>
                    <a:pt x="126" y="2"/>
                  </a:cubicBezTo>
                  <a:cubicBezTo>
                    <a:pt x="126" y="2"/>
                    <a:pt x="126" y="3"/>
                    <a:pt x="126" y="3"/>
                  </a:cubicBezTo>
                  <a:cubicBezTo>
                    <a:pt x="126" y="3"/>
                    <a:pt x="126" y="3"/>
                    <a:pt x="126" y="3"/>
                  </a:cubicBezTo>
                  <a:cubicBezTo>
                    <a:pt x="126" y="3"/>
                    <a:pt x="126" y="3"/>
                    <a:pt x="127" y="3"/>
                  </a:cubicBezTo>
                  <a:cubicBezTo>
                    <a:pt x="127" y="3"/>
                    <a:pt x="127" y="2"/>
                    <a:pt x="127" y="2"/>
                  </a:cubicBezTo>
                  <a:cubicBezTo>
                    <a:pt x="128" y="1"/>
                    <a:pt x="128" y="1"/>
                    <a:pt x="129" y="1"/>
                  </a:cubicBezTo>
                  <a:cubicBezTo>
                    <a:pt x="129" y="1"/>
                    <a:pt x="129" y="1"/>
                    <a:pt x="129" y="1"/>
                  </a:cubicBezTo>
                  <a:cubicBezTo>
                    <a:pt x="130" y="1"/>
                    <a:pt x="130" y="1"/>
                    <a:pt x="130" y="1"/>
                  </a:cubicBezTo>
                  <a:cubicBezTo>
                    <a:pt x="130" y="2"/>
                    <a:pt x="130" y="2"/>
                    <a:pt x="130" y="3"/>
                  </a:cubicBezTo>
                  <a:cubicBezTo>
                    <a:pt x="130" y="2"/>
                    <a:pt x="130" y="2"/>
                    <a:pt x="130" y="2"/>
                  </a:cubicBezTo>
                  <a:cubicBezTo>
                    <a:pt x="130" y="2"/>
                    <a:pt x="130" y="2"/>
                    <a:pt x="130" y="2"/>
                  </a:cubicBezTo>
                  <a:cubicBezTo>
                    <a:pt x="130" y="2"/>
                    <a:pt x="129" y="2"/>
                    <a:pt x="129" y="2"/>
                  </a:cubicBezTo>
                  <a:cubicBezTo>
                    <a:pt x="129" y="2"/>
                    <a:pt x="129" y="2"/>
                    <a:pt x="129" y="2"/>
                  </a:cubicBezTo>
                  <a:cubicBezTo>
                    <a:pt x="129" y="2"/>
                    <a:pt x="129" y="3"/>
                    <a:pt x="129" y="3"/>
                  </a:cubicBezTo>
                  <a:cubicBezTo>
                    <a:pt x="129" y="3"/>
                    <a:pt x="129" y="3"/>
                    <a:pt x="129" y="3"/>
                  </a:cubicBezTo>
                  <a:cubicBezTo>
                    <a:pt x="130" y="3"/>
                    <a:pt x="130" y="2"/>
                    <a:pt x="130" y="2"/>
                  </a:cubicBezTo>
                  <a:cubicBezTo>
                    <a:pt x="130" y="2"/>
                    <a:pt x="129" y="3"/>
                    <a:pt x="130" y="3"/>
                  </a:cubicBezTo>
                  <a:cubicBezTo>
                    <a:pt x="130" y="3"/>
                    <a:pt x="131" y="4"/>
                    <a:pt x="131" y="3"/>
                  </a:cubicBezTo>
                  <a:cubicBezTo>
                    <a:pt x="131" y="3"/>
                    <a:pt x="132" y="3"/>
                    <a:pt x="132" y="2"/>
                  </a:cubicBezTo>
                  <a:cubicBezTo>
                    <a:pt x="132" y="2"/>
                    <a:pt x="132" y="2"/>
                    <a:pt x="132" y="1"/>
                  </a:cubicBezTo>
                  <a:cubicBezTo>
                    <a:pt x="132" y="1"/>
                    <a:pt x="132" y="1"/>
                    <a:pt x="132" y="1"/>
                  </a:cubicBezTo>
                  <a:cubicBezTo>
                    <a:pt x="132" y="1"/>
                    <a:pt x="132" y="1"/>
                    <a:pt x="132" y="1"/>
                  </a:cubicBezTo>
                  <a:cubicBezTo>
                    <a:pt x="132" y="2"/>
                    <a:pt x="132" y="2"/>
                    <a:pt x="132" y="3"/>
                  </a:cubicBezTo>
                  <a:cubicBezTo>
                    <a:pt x="132" y="3"/>
                    <a:pt x="132" y="3"/>
                    <a:pt x="132" y="3"/>
                  </a:cubicBezTo>
                  <a:cubicBezTo>
                    <a:pt x="132" y="3"/>
                    <a:pt x="132" y="4"/>
                    <a:pt x="132" y="4"/>
                  </a:cubicBezTo>
                  <a:cubicBezTo>
                    <a:pt x="132" y="4"/>
                    <a:pt x="133" y="4"/>
                    <a:pt x="133" y="4"/>
                  </a:cubicBezTo>
                  <a:cubicBezTo>
                    <a:pt x="133" y="4"/>
                    <a:pt x="134" y="4"/>
                    <a:pt x="134" y="5"/>
                  </a:cubicBezTo>
                  <a:cubicBezTo>
                    <a:pt x="134" y="5"/>
                    <a:pt x="134" y="5"/>
                    <a:pt x="134" y="5"/>
                  </a:cubicBezTo>
                  <a:cubicBezTo>
                    <a:pt x="134" y="4"/>
                    <a:pt x="134" y="5"/>
                    <a:pt x="134" y="5"/>
                  </a:cubicBezTo>
                  <a:cubicBezTo>
                    <a:pt x="134" y="4"/>
                    <a:pt x="134" y="4"/>
                    <a:pt x="134" y="4"/>
                  </a:cubicBezTo>
                  <a:cubicBezTo>
                    <a:pt x="134" y="3"/>
                    <a:pt x="133" y="3"/>
                    <a:pt x="133" y="3"/>
                  </a:cubicBezTo>
                  <a:cubicBezTo>
                    <a:pt x="133" y="3"/>
                    <a:pt x="133" y="3"/>
                    <a:pt x="132" y="3"/>
                  </a:cubicBezTo>
                  <a:cubicBezTo>
                    <a:pt x="133" y="3"/>
                    <a:pt x="133" y="3"/>
                    <a:pt x="133" y="3"/>
                  </a:cubicBezTo>
                  <a:cubicBezTo>
                    <a:pt x="133" y="3"/>
                    <a:pt x="133" y="2"/>
                    <a:pt x="134" y="2"/>
                  </a:cubicBezTo>
                  <a:cubicBezTo>
                    <a:pt x="134" y="2"/>
                    <a:pt x="133" y="1"/>
                    <a:pt x="133" y="1"/>
                  </a:cubicBezTo>
                  <a:cubicBezTo>
                    <a:pt x="134" y="1"/>
                    <a:pt x="134" y="1"/>
                    <a:pt x="134" y="1"/>
                  </a:cubicBezTo>
                  <a:cubicBezTo>
                    <a:pt x="134" y="1"/>
                    <a:pt x="135" y="1"/>
                    <a:pt x="135" y="1"/>
                  </a:cubicBezTo>
                  <a:cubicBezTo>
                    <a:pt x="135" y="1"/>
                    <a:pt x="136" y="1"/>
                    <a:pt x="136" y="1"/>
                  </a:cubicBezTo>
                  <a:cubicBezTo>
                    <a:pt x="137" y="1"/>
                    <a:pt x="138" y="1"/>
                    <a:pt x="139" y="2"/>
                  </a:cubicBezTo>
                  <a:cubicBezTo>
                    <a:pt x="139" y="1"/>
                    <a:pt x="140" y="1"/>
                    <a:pt x="140" y="1"/>
                  </a:cubicBezTo>
                  <a:cubicBezTo>
                    <a:pt x="140" y="1"/>
                    <a:pt x="140" y="1"/>
                    <a:pt x="140" y="1"/>
                  </a:cubicBezTo>
                  <a:cubicBezTo>
                    <a:pt x="141" y="1"/>
                    <a:pt x="142" y="1"/>
                    <a:pt x="143" y="1"/>
                  </a:cubicBezTo>
                  <a:cubicBezTo>
                    <a:pt x="143" y="1"/>
                    <a:pt x="143" y="1"/>
                    <a:pt x="143" y="2"/>
                  </a:cubicBezTo>
                  <a:cubicBezTo>
                    <a:pt x="143" y="2"/>
                    <a:pt x="143" y="2"/>
                    <a:pt x="143" y="2"/>
                  </a:cubicBezTo>
                  <a:cubicBezTo>
                    <a:pt x="142" y="2"/>
                    <a:pt x="142" y="2"/>
                    <a:pt x="142" y="2"/>
                  </a:cubicBezTo>
                  <a:cubicBezTo>
                    <a:pt x="142" y="1"/>
                    <a:pt x="141" y="1"/>
                    <a:pt x="141" y="1"/>
                  </a:cubicBezTo>
                  <a:cubicBezTo>
                    <a:pt x="141" y="1"/>
                    <a:pt x="141" y="1"/>
                    <a:pt x="141" y="1"/>
                  </a:cubicBezTo>
                  <a:cubicBezTo>
                    <a:pt x="141" y="2"/>
                    <a:pt x="141" y="2"/>
                    <a:pt x="141" y="2"/>
                  </a:cubicBezTo>
                  <a:cubicBezTo>
                    <a:pt x="141" y="2"/>
                    <a:pt x="141" y="2"/>
                    <a:pt x="141" y="2"/>
                  </a:cubicBezTo>
                  <a:cubicBezTo>
                    <a:pt x="141" y="2"/>
                    <a:pt x="141" y="2"/>
                    <a:pt x="141" y="2"/>
                  </a:cubicBezTo>
                  <a:cubicBezTo>
                    <a:pt x="141" y="2"/>
                    <a:pt x="141" y="3"/>
                    <a:pt x="141" y="3"/>
                  </a:cubicBezTo>
                  <a:cubicBezTo>
                    <a:pt x="141" y="2"/>
                    <a:pt x="141" y="2"/>
                    <a:pt x="141" y="2"/>
                  </a:cubicBezTo>
                  <a:cubicBezTo>
                    <a:pt x="140" y="2"/>
                    <a:pt x="140" y="2"/>
                    <a:pt x="140" y="2"/>
                  </a:cubicBezTo>
                  <a:cubicBezTo>
                    <a:pt x="140" y="2"/>
                    <a:pt x="140" y="2"/>
                    <a:pt x="140" y="2"/>
                  </a:cubicBezTo>
                  <a:cubicBezTo>
                    <a:pt x="140" y="2"/>
                    <a:pt x="140" y="3"/>
                    <a:pt x="140" y="3"/>
                  </a:cubicBezTo>
                  <a:cubicBezTo>
                    <a:pt x="139" y="3"/>
                    <a:pt x="139" y="4"/>
                    <a:pt x="139" y="5"/>
                  </a:cubicBezTo>
                  <a:cubicBezTo>
                    <a:pt x="139" y="5"/>
                    <a:pt x="139" y="5"/>
                    <a:pt x="139" y="6"/>
                  </a:cubicBezTo>
                  <a:cubicBezTo>
                    <a:pt x="139" y="6"/>
                    <a:pt x="140" y="6"/>
                    <a:pt x="140" y="6"/>
                  </a:cubicBezTo>
                  <a:cubicBezTo>
                    <a:pt x="140" y="6"/>
                    <a:pt x="140" y="6"/>
                    <a:pt x="140" y="6"/>
                  </a:cubicBezTo>
                  <a:cubicBezTo>
                    <a:pt x="140" y="6"/>
                    <a:pt x="140" y="6"/>
                    <a:pt x="140" y="6"/>
                  </a:cubicBezTo>
                  <a:cubicBezTo>
                    <a:pt x="140" y="6"/>
                    <a:pt x="140" y="6"/>
                    <a:pt x="140" y="6"/>
                  </a:cubicBezTo>
                  <a:cubicBezTo>
                    <a:pt x="140" y="5"/>
                    <a:pt x="140" y="5"/>
                    <a:pt x="140" y="4"/>
                  </a:cubicBezTo>
                  <a:cubicBezTo>
                    <a:pt x="140" y="4"/>
                    <a:pt x="141" y="4"/>
                    <a:pt x="141" y="4"/>
                  </a:cubicBezTo>
                  <a:cubicBezTo>
                    <a:pt x="141" y="4"/>
                    <a:pt x="141" y="4"/>
                    <a:pt x="141" y="4"/>
                  </a:cubicBezTo>
                  <a:cubicBezTo>
                    <a:pt x="142" y="4"/>
                    <a:pt x="142" y="4"/>
                    <a:pt x="143" y="4"/>
                  </a:cubicBezTo>
                  <a:cubicBezTo>
                    <a:pt x="143" y="4"/>
                    <a:pt x="143" y="4"/>
                    <a:pt x="143" y="4"/>
                  </a:cubicBezTo>
                  <a:cubicBezTo>
                    <a:pt x="143" y="4"/>
                    <a:pt x="143" y="4"/>
                    <a:pt x="143" y="4"/>
                  </a:cubicBezTo>
                  <a:cubicBezTo>
                    <a:pt x="143" y="4"/>
                    <a:pt x="143" y="4"/>
                    <a:pt x="143" y="3"/>
                  </a:cubicBezTo>
                  <a:cubicBezTo>
                    <a:pt x="143" y="3"/>
                    <a:pt x="143" y="3"/>
                    <a:pt x="143" y="3"/>
                  </a:cubicBezTo>
                  <a:cubicBezTo>
                    <a:pt x="144" y="3"/>
                    <a:pt x="144" y="3"/>
                    <a:pt x="144" y="3"/>
                  </a:cubicBezTo>
                  <a:cubicBezTo>
                    <a:pt x="144" y="2"/>
                    <a:pt x="144" y="2"/>
                    <a:pt x="145" y="2"/>
                  </a:cubicBezTo>
                  <a:cubicBezTo>
                    <a:pt x="145" y="2"/>
                    <a:pt x="145" y="2"/>
                    <a:pt x="145" y="1"/>
                  </a:cubicBezTo>
                  <a:cubicBezTo>
                    <a:pt x="145" y="1"/>
                    <a:pt x="145" y="1"/>
                    <a:pt x="146" y="1"/>
                  </a:cubicBezTo>
                  <a:cubicBezTo>
                    <a:pt x="146" y="1"/>
                    <a:pt x="147" y="1"/>
                    <a:pt x="147" y="1"/>
                  </a:cubicBezTo>
                  <a:cubicBezTo>
                    <a:pt x="148" y="1"/>
                    <a:pt x="148" y="1"/>
                    <a:pt x="149" y="1"/>
                  </a:cubicBezTo>
                  <a:cubicBezTo>
                    <a:pt x="149" y="1"/>
                    <a:pt x="150" y="1"/>
                    <a:pt x="150" y="1"/>
                  </a:cubicBezTo>
                  <a:cubicBezTo>
                    <a:pt x="150" y="1"/>
                    <a:pt x="150" y="1"/>
                    <a:pt x="150" y="1"/>
                  </a:cubicBezTo>
                  <a:cubicBezTo>
                    <a:pt x="150" y="1"/>
                    <a:pt x="150" y="1"/>
                    <a:pt x="150" y="1"/>
                  </a:cubicBezTo>
                  <a:cubicBezTo>
                    <a:pt x="150" y="2"/>
                    <a:pt x="150" y="2"/>
                    <a:pt x="150" y="2"/>
                  </a:cubicBezTo>
                  <a:cubicBezTo>
                    <a:pt x="150" y="2"/>
                    <a:pt x="151" y="2"/>
                    <a:pt x="151" y="2"/>
                  </a:cubicBezTo>
                  <a:cubicBezTo>
                    <a:pt x="151" y="2"/>
                    <a:pt x="152" y="2"/>
                    <a:pt x="152" y="2"/>
                  </a:cubicBezTo>
                  <a:cubicBezTo>
                    <a:pt x="152" y="1"/>
                    <a:pt x="151" y="1"/>
                    <a:pt x="152" y="1"/>
                  </a:cubicBezTo>
                  <a:cubicBezTo>
                    <a:pt x="152" y="1"/>
                    <a:pt x="152" y="1"/>
                    <a:pt x="152" y="1"/>
                  </a:cubicBezTo>
                  <a:cubicBezTo>
                    <a:pt x="152" y="2"/>
                    <a:pt x="152" y="2"/>
                    <a:pt x="153" y="2"/>
                  </a:cubicBezTo>
                  <a:cubicBezTo>
                    <a:pt x="153" y="2"/>
                    <a:pt x="153" y="1"/>
                    <a:pt x="153" y="1"/>
                  </a:cubicBezTo>
                  <a:cubicBezTo>
                    <a:pt x="153" y="1"/>
                    <a:pt x="153" y="1"/>
                    <a:pt x="153" y="1"/>
                  </a:cubicBezTo>
                  <a:cubicBezTo>
                    <a:pt x="153" y="1"/>
                    <a:pt x="153" y="1"/>
                    <a:pt x="153" y="1"/>
                  </a:cubicBezTo>
                  <a:cubicBezTo>
                    <a:pt x="153" y="1"/>
                    <a:pt x="154" y="1"/>
                    <a:pt x="154" y="1"/>
                  </a:cubicBezTo>
                  <a:cubicBezTo>
                    <a:pt x="154" y="1"/>
                    <a:pt x="154" y="2"/>
                    <a:pt x="154" y="2"/>
                  </a:cubicBezTo>
                  <a:cubicBezTo>
                    <a:pt x="154" y="2"/>
                    <a:pt x="154" y="2"/>
                    <a:pt x="155" y="2"/>
                  </a:cubicBezTo>
                  <a:cubicBezTo>
                    <a:pt x="155" y="3"/>
                    <a:pt x="155" y="3"/>
                    <a:pt x="156" y="3"/>
                  </a:cubicBezTo>
                  <a:cubicBezTo>
                    <a:pt x="155" y="3"/>
                    <a:pt x="155" y="3"/>
                    <a:pt x="155" y="3"/>
                  </a:cubicBezTo>
                  <a:cubicBezTo>
                    <a:pt x="155" y="3"/>
                    <a:pt x="155" y="4"/>
                    <a:pt x="155" y="4"/>
                  </a:cubicBezTo>
                  <a:cubicBezTo>
                    <a:pt x="155" y="4"/>
                    <a:pt x="155" y="4"/>
                    <a:pt x="155" y="4"/>
                  </a:cubicBezTo>
                  <a:cubicBezTo>
                    <a:pt x="155" y="4"/>
                    <a:pt x="155" y="4"/>
                    <a:pt x="155" y="5"/>
                  </a:cubicBezTo>
                  <a:cubicBezTo>
                    <a:pt x="155" y="5"/>
                    <a:pt x="155" y="5"/>
                    <a:pt x="155" y="5"/>
                  </a:cubicBezTo>
                  <a:cubicBezTo>
                    <a:pt x="155" y="4"/>
                    <a:pt x="155" y="4"/>
                    <a:pt x="155" y="4"/>
                  </a:cubicBezTo>
                  <a:cubicBezTo>
                    <a:pt x="155" y="4"/>
                    <a:pt x="155" y="4"/>
                    <a:pt x="155" y="4"/>
                  </a:cubicBezTo>
                  <a:cubicBezTo>
                    <a:pt x="156" y="4"/>
                    <a:pt x="156" y="4"/>
                    <a:pt x="156" y="4"/>
                  </a:cubicBezTo>
                  <a:cubicBezTo>
                    <a:pt x="156" y="4"/>
                    <a:pt x="157" y="4"/>
                    <a:pt x="157" y="4"/>
                  </a:cubicBezTo>
                  <a:cubicBezTo>
                    <a:pt x="157" y="4"/>
                    <a:pt x="157" y="4"/>
                    <a:pt x="158" y="4"/>
                  </a:cubicBezTo>
                  <a:cubicBezTo>
                    <a:pt x="158" y="4"/>
                    <a:pt x="158" y="3"/>
                    <a:pt x="158" y="3"/>
                  </a:cubicBezTo>
                  <a:cubicBezTo>
                    <a:pt x="158" y="3"/>
                    <a:pt x="158" y="3"/>
                    <a:pt x="158" y="3"/>
                  </a:cubicBezTo>
                  <a:cubicBezTo>
                    <a:pt x="158" y="3"/>
                    <a:pt x="157" y="3"/>
                    <a:pt x="157" y="3"/>
                  </a:cubicBezTo>
                  <a:cubicBezTo>
                    <a:pt x="157" y="2"/>
                    <a:pt x="157" y="2"/>
                    <a:pt x="156" y="2"/>
                  </a:cubicBezTo>
                  <a:cubicBezTo>
                    <a:pt x="156" y="2"/>
                    <a:pt x="156" y="2"/>
                    <a:pt x="156" y="3"/>
                  </a:cubicBezTo>
                  <a:cubicBezTo>
                    <a:pt x="156" y="3"/>
                    <a:pt x="156" y="3"/>
                    <a:pt x="156" y="3"/>
                  </a:cubicBezTo>
                  <a:cubicBezTo>
                    <a:pt x="156" y="2"/>
                    <a:pt x="156" y="2"/>
                    <a:pt x="155" y="2"/>
                  </a:cubicBezTo>
                  <a:cubicBezTo>
                    <a:pt x="155" y="2"/>
                    <a:pt x="155" y="2"/>
                    <a:pt x="155" y="2"/>
                  </a:cubicBezTo>
                  <a:cubicBezTo>
                    <a:pt x="155" y="2"/>
                    <a:pt x="155" y="2"/>
                    <a:pt x="155" y="1"/>
                  </a:cubicBezTo>
                  <a:cubicBezTo>
                    <a:pt x="155" y="1"/>
                    <a:pt x="155" y="1"/>
                    <a:pt x="155" y="1"/>
                  </a:cubicBezTo>
                  <a:cubicBezTo>
                    <a:pt x="155" y="1"/>
                    <a:pt x="155" y="1"/>
                    <a:pt x="155" y="1"/>
                  </a:cubicBezTo>
                  <a:cubicBezTo>
                    <a:pt x="156" y="1"/>
                    <a:pt x="156" y="1"/>
                    <a:pt x="156" y="2"/>
                  </a:cubicBezTo>
                  <a:cubicBezTo>
                    <a:pt x="156" y="2"/>
                    <a:pt x="156" y="2"/>
                    <a:pt x="156" y="2"/>
                  </a:cubicBezTo>
                  <a:cubicBezTo>
                    <a:pt x="156" y="1"/>
                    <a:pt x="157" y="1"/>
                    <a:pt x="157" y="1"/>
                  </a:cubicBezTo>
                  <a:cubicBezTo>
                    <a:pt x="158" y="1"/>
                    <a:pt x="158" y="1"/>
                    <a:pt x="158" y="1"/>
                  </a:cubicBezTo>
                  <a:cubicBezTo>
                    <a:pt x="158" y="1"/>
                    <a:pt x="159" y="1"/>
                    <a:pt x="159" y="1"/>
                  </a:cubicBezTo>
                  <a:cubicBezTo>
                    <a:pt x="159" y="2"/>
                    <a:pt x="159" y="2"/>
                    <a:pt x="159" y="2"/>
                  </a:cubicBezTo>
                  <a:cubicBezTo>
                    <a:pt x="159" y="3"/>
                    <a:pt x="160" y="3"/>
                    <a:pt x="160" y="3"/>
                  </a:cubicBezTo>
                  <a:cubicBezTo>
                    <a:pt x="160" y="3"/>
                    <a:pt x="160" y="3"/>
                    <a:pt x="160" y="3"/>
                  </a:cubicBezTo>
                  <a:cubicBezTo>
                    <a:pt x="160" y="3"/>
                    <a:pt x="160" y="4"/>
                    <a:pt x="160" y="4"/>
                  </a:cubicBezTo>
                  <a:cubicBezTo>
                    <a:pt x="160" y="4"/>
                    <a:pt x="161" y="4"/>
                    <a:pt x="161" y="3"/>
                  </a:cubicBezTo>
                  <a:cubicBezTo>
                    <a:pt x="161" y="3"/>
                    <a:pt x="161" y="3"/>
                    <a:pt x="161" y="3"/>
                  </a:cubicBezTo>
                  <a:cubicBezTo>
                    <a:pt x="161" y="3"/>
                    <a:pt x="160" y="3"/>
                    <a:pt x="160" y="2"/>
                  </a:cubicBezTo>
                  <a:cubicBezTo>
                    <a:pt x="160" y="2"/>
                    <a:pt x="160" y="2"/>
                    <a:pt x="160" y="2"/>
                  </a:cubicBezTo>
                  <a:cubicBezTo>
                    <a:pt x="160" y="1"/>
                    <a:pt x="160" y="1"/>
                    <a:pt x="160" y="1"/>
                  </a:cubicBezTo>
                  <a:cubicBezTo>
                    <a:pt x="160" y="1"/>
                    <a:pt x="160" y="1"/>
                    <a:pt x="160" y="1"/>
                  </a:cubicBezTo>
                  <a:cubicBezTo>
                    <a:pt x="160" y="1"/>
                    <a:pt x="161" y="1"/>
                    <a:pt x="161" y="1"/>
                  </a:cubicBezTo>
                  <a:cubicBezTo>
                    <a:pt x="161" y="1"/>
                    <a:pt x="161" y="1"/>
                    <a:pt x="161" y="2"/>
                  </a:cubicBezTo>
                  <a:cubicBezTo>
                    <a:pt x="161" y="2"/>
                    <a:pt x="161" y="2"/>
                    <a:pt x="161" y="2"/>
                  </a:cubicBezTo>
                  <a:cubicBezTo>
                    <a:pt x="161" y="2"/>
                    <a:pt x="162" y="2"/>
                    <a:pt x="162" y="2"/>
                  </a:cubicBezTo>
                  <a:cubicBezTo>
                    <a:pt x="162" y="2"/>
                    <a:pt x="162" y="2"/>
                    <a:pt x="162" y="2"/>
                  </a:cubicBezTo>
                  <a:cubicBezTo>
                    <a:pt x="162" y="1"/>
                    <a:pt x="162" y="1"/>
                    <a:pt x="162" y="1"/>
                  </a:cubicBezTo>
                  <a:cubicBezTo>
                    <a:pt x="163" y="1"/>
                    <a:pt x="163" y="1"/>
                    <a:pt x="163" y="1"/>
                  </a:cubicBezTo>
                  <a:cubicBezTo>
                    <a:pt x="164" y="1"/>
                    <a:pt x="164" y="2"/>
                    <a:pt x="164" y="2"/>
                  </a:cubicBezTo>
                  <a:cubicBezTo>
                    <a:pt x="164" y="2"/>
                    <a:pt x="164" y="2"/>
                    <a:pt x="164" y="2"/>
                  </a:cubicBezTo>
                  <a:cubicBezTo>
                    <a:pt x="164" y="2"/>
                    <a:pt x="165" y="2"/>
                    <a:pt x="165" y="1"/>
                  </a:cubicBezTo>
                  <a:cubicBezTo>
                    <a:pt x="165" y="1"/>
                    <a:pt x="165" y="1"/>
                    <a:pt x="166" y="1"/>
                  </a:cubicBezTo>
                  <a:cubicBezTo>
                    <a:pt x="166" y="1"/>
                    <a:pt x="167" y="1"/>
                    <a:pt x="167" y="1"/>
                  </a:cubicBezTo>
                  <a:cubicBezTo>
                    <a:pt x="167" y="1"/>
                    <a:pt x="168" y="1"/>
                    <a:pt x="168" y="1"/>
                  </a:cubicBezTo>
                  <a:cubicBezTo>
                    <a:pt x="168" y="1"/>
                    <a:pt x="169" y="1"/>
                    <a:pt x="169" y="0"/>
                  </a:cubicBezTo>
                  <a:cubicBezTo>
                    <a:pt x="169" y="0"/>
                    <a:pt x="170" y="1"/>
                    <a:pt x="170" y="1"/>
                  </a:cubicBezTo>
                  <a:cubicBezTo>
                    <a:pt x="170" y="1"/>
                    <a:pt x="171" y="1"/>
                    <a:pt x="171" y="0"/>
                  </a:cubicBezTo>
                  <a:cubicBezTo>
                    <a:pt x="171" y="1"/>
                    <a:pt x="171" y="1"/>
                    <a:pt x="172" y="1"/>
                  </a:cubicBezTo>
                  <a:cubicBezTo>
                    <a:pt x="172" y="1"/>
                    <a:pt x="172" y="1"/>
                    <a:pt x="172" y="1"/>
                  </a:cubicBezTo>
                  <a:cubicBezTo>
                    <a:pt x="173" y="1"/>
                    <a:pt x="173" y="1"/>
                    <a:pt x="173" y="0"/>
                  </a:cubicBezTo>
                  <a:cubicBezTo>
                    <a:pt x="173" y="1"/>
                    <a:pt x="173" y="1"/>
                    <a:pt x="174" y="1"/>
                  </a:cubicBezTo>
                  <a:cubicBezTo>
                    <a:pt x="174" y="1"/>
                    <a:pt x="174" y="1"/>
                    <a:pt x="174" y="1"/>
                  </a:cubicBezTo>
                  <a:cubicBezTo>
                    <a:pt x="174" y="1"/>
                    <a:pt x="174" y="2"/>
                    <a:pt x="174" y="2"/>
                  </a:cubicBezTo>
                  <a:cubicBezTo>
                    <a:pt x="174" y="2"/>
                    <a:pt x="175" y="2"/>
                    <a:pt x="175" y="2"/>
                  </a:cubicBezTo>
                  <a:cubicBezTo>
                    <a:pt x="175" y="2"/>
                    <a:pt x="176" y="2"/>
                    <a:pt x="175" y="1"/>
                  </a:cubicBezTo>
                  <a:cubicBezTo>
                    <a:pt x="175" y="1"/>
                    <a:pt x="175" y="1"/>
                    <a:pt x="175" y="1"/>
                  </a:cubicBezTo>
                  <a:cubicBezTo>
                    <a:pt x="177" y="0"/>
                    <a:pt x="178" y="0"/>
                    <a:pt x="179" y="1"/>
                  </a:cubicBezTo>
                  <a:cubicBezTo>
                    <a:pt x="179" y="1"/>
                    <a:pt x="179" y="1"/>
                    <a:pt x="179" y="2"/>
                  </a:cubicBezTo>
                  <a:cubicBezTo>
                    <a:pt x="179" y="2"/>
                    <a:pt x="179" y="2"/>
                    <a:pt x="178" y="2"/>
                  </a:cubicBezTo>
                  <a:cubicBezTo>
                    <a:pt x="178" y="2"/>
                    <a:pt x="177" y="2"/>
                    <a:pt x="177" y="1"/>
                  </a:cubicBezTo>
                  <a:cubicBezTo>
                    <a:pt x="177" y="1"/>
                    <a:pt x="176" y="1"/>
                    <a:pt x="176" y="2"/>
                  </a:cubicBezTo>
                  <a:cubicBezTo>
                    <a:pt x="176" y="2"/>
                    <a:pt x="176" y="2"/>
                    <a:pt x="176" y="2"/>
                  </a:cubicBezTo>
                  <a:cubicBezTo>
                    <a:pt x="176" y="3"/>
                    <a:pt x="176" y="3"/>
                    <a:pt x="176" y="3"/>
                  </a:cubicBezTo>
                  <a:cubicBezTo>
                    <a:pt x="176" y="3"/>
                    <a:pt x="176" y="3"/>
                    <a:pt x="176" y="3"/>
                  </a:cubicBezTo>
                  <a:cubicBezTo>
                    <a:pt x="177" y="3"/>
                    <a:pt x="177" y="3"/>
                    <a:pt x="176" y="4"/>
                  </a:cubicBezTo>
                  <a:cubicBezTo>
                    <a:pt x="176" y="4"/>
                    <a:pt x="176" y="4"/>
                    <a:pt x="176" y="4"/>
                  </a:cubicBezTo>
                  <a:cubicBezTo>
                    <a:pt x="176" y="4"/>
                    <a:pt x="176" y="4"/>
                    <a:pt x="176" y="4"/>
                  </a:cubicBezTo>
                  <a:cubicBezTo>
                    <a:pt x="177" y="4"/>
                    <a:pt x="177" y="4"/>
                    <a:pt x="177" y="4"/>
                  </a:cubicBezTo>
                  <a:cubicBezTo>
                    <a:pt x="177" y="4"/>
                    <a:pt x="177" y="4"/>
                    <a:pt x="178" y="4"/>
                  </a:cubicBezTo>
                  <a:cubicBezTo>
                    <a:pt x="178" y="4"/>
                    <a:pt x="178" y="4"/>
                    <a:pt x="178" y="4"/>
                  </a:cubicBezTo>
                  <a:cubicBezTo>
                    <a:pt x="178" y="4"/>
                    <a:pt x="179" y="4"/>
                    <a:pt x="179" y="4"/>
                  </a:cubicBezTo>
                  <a:cubicBezTo>
                    <a:pt x="179" y="4"/>
                    <a:pt x="179" y="3"/>
                    <a:pt x="179" y="3"/>
                  </a:cubicBezTo>
                  <a:cubicBezTo>
                    <a:pt x="179" y="3"/>
                    <a:pt x="179" y="2"/>
                    <a:pt x="179" y="2"/>
                  </a:cubicBezTo>
                  <a:cubicBezTo>
                    <a:pt x="180" y="2"/>
                    <a:pt x="180" y="2"/>
                    <a:pt x="180" y="2"/>
                  </a:cubicBezTo>
                  <a:cubicBezTo>
                    <a:pt x="181" y="2"/>
                    <a:pt x="181" y="2"/>
                    <a:pt x="181" y="2"/>
                  </a:cubicBezTo>
                  <a:cubicBezTo>
                    <a:pt x="181" y="2"/>
                    <a:pt x="181" y="2"/>
                    <a:pt x="181" y="2"/>
                  </a:cubicBezTo>
                  <a:cubicBezTo>
                    <a:pt x="181" y="2"/>
                    <a:pt x="180" y="1"/>
                    <a:pt x="180" y="1"/>
                  </a:cubicBezTo>
                  <a:cubicBezTo>
                    <a:pt x="180" y="1"/>
                    <a:pt x="180" y="1"/>
                    <a:pt x="179" y="1"/>
                  </a:cubicBezTo>
                  <a:cubicBezTo>
                    <a:pt x="179" y="1"/>
                    <a:pt x="180" y="0"/>
                    <a:pt x="180" y="0"/>
                  </a:cubicBezTo>
                  <a:cubicBezTo>
                    <a:pt x="180" y="0"/>
                    <a:pt x="181" y="1"/>
                    <a:pt x="181" y="1"/>
                  </a:cubicBezTo>
                  <a:cubicBezTo>
                    <a:pt x="181" y="1"/>
                    <a:pt x="182" y="0"/>
                    <a:pt x="182" y="0"/>
                  </a:cubicBezTo>
                  <a:cubicBezTo>
                    <a:pt x="182" y="0"/>
                    <a:pt x="183" y="0"/>
                    <a:pt x="183" y="0"/>
                  </a:cubicBezTo>
                  <a:cubicBezTo>
                    <a:pt x="183" y="1"/>
                    <a:pt x="184" y="1"/>
                    <a:pt x="184" y="0"/>
                  </a:cubicBezTo>
                  <a:cubicBezTo>
                    <a:pt x="185" y="0"/>
                    <a:pt x="185" y="0"/>
                    <a:pt x="186" y="1"/>
                  </a:cubicBezTo>
                  <a:cubicBezTo>
                    <a:pt x="186" y="1"/>
                    <a:pt x="186" y="1"/>
                    <a:pt x="186" y="2"/>
                  </a:cubicBezTo>
                  <a:cubicBezTo>
                    <a:pt x="186" y="2"/>
                    <a:pt x="186" y="2"/>
                    <a:pt x="186" y="2"/>
                  </a:cubicBezTo>
                  <a:cubicBezTo>
                    <a:pt x="187" y="2"/>
                    <a:pt x="187" y="2"/>
                    <a:pt x="187" y="2"/>
                  </a:cubicBezTo>
                  <a:cubicBezTo>
                    <a:pt x="187" y="1"/>
                    <a:pt x="188" y="1"/>
                    <a:pt x="188" y="1"/>
                  </a:cubicBezTo>
                  <a:cubicBezTo>
                    <a:pt x="189" y="1"/>
                    <a:pt x="190" y="1"/>
                    <a:pt x="191" y="1"/>
                  </a:cubicBezTo>
                  <a:cubicBezTo>
                    <a:pt x="191" y="1"/>
                    <a:pt x="191" y="1"/>
                    <a:pt x="192" y="2"/>
                  </a:cubicBezTo>
                  <a:cubicBezTo>
                    <a:pt x="192" y="2"/>
                    <a:pt x="192" y="2"/>
                    <a:pt x="192" y="2"/>
                  </a:cubicBezTo>
                  <a:cubicBezTo>
                    <a:pt x="193" y="2"/>
                    <a:pt x="193" y="2"/>
                    <a:pt x="193" y="2"/>
                  </a:cubicBezTo>
                  <a:cubicBezTo>
                    <a:pt x="193" y="1"/>
                    <a:pt x="192" y="1"/>
                    <a:pt x="192" y="1"/>
                  </a:cubicBezTo>
                  <a:cubicBezTo>
                    <a:pt x="192" y="1"/>
                    <a:pt x="192" y="1"/>
                    <a:pt x="192" y="0"/>
                  </a:cubicBezTo>
                  <a:cubicBezTo>
                    <a:pt x="192" y="0"/>
                    <a:pt x="192" y="0"/>
                    <a:pt x="192" y="0"/>
                  </a:cubicBezTo>
                  <a:cubicBezTo>
                    <a:pt x="193" y="0"/>
                    <a:pt x="193" y="1"/>
                    <a:pt x="193" y="0"/>
                  </a:cubicBezTo>
                  <a:cubicBezTo>
                    <a:pt x="194" y="0"/>
                    <a:pt x="194" y="0"/>
                    <a:pt x="195" y="0"/>
                  </a:cubicBezTo>
                  <a:cubicBezTo>
                    <a:pt x="195" y="0"/>
                    <a:pt x="195" y="1"/>
                    <a:pt x="195" y="1"/>
                  </a:cubicBezTo>
                  <a:cubicBezTo>
                    <a:pt x="195" y="1"/>
                    <a:pt x="195" y="1"/>
                    <a:pt x="195" y="1"/>
                  </a:cubicBezTo>
                  <a:cubicBezTo>
                    <a:pt x="195" y="1"/>
                    <a:pt x="196" y="1"/>
                    <a:pt x="196" y="1"/>
                  </a:cubicBezTo>
                  <a:cubicBezTo>
                    <a:pt x="196" y="1"/>
                    <a:pt x="197" y="1"/>
                    <a:pt x="197" y="1"/>
                  </a:cubicBezTo>
                  <a:cubicBezTo>
                    <a:pt x="198" y="1"/>
                    <a:pt x="198" y="1"/>
                    <a:pt x="199" y="1"/>
                  </a:cubicBezTo>
                  <a:cubicBezTo>
                    <a:pt x="199" y="1"/>
                    <a:pt x="199" y="1"/>
                    <a:pt x="199" y="1"/>
                  </a:cubicBezTo>
                  <a:cubicBezTo>
                    <a:pt x="199" y="1"/>
                    <a:pt x="199" y="1"/>
                    <a:pt x="199" y="1"/>
                  </a:cubicBezTo>
                  <a:cubicBezTo>
                    <a:pt x="199" y="1"/>
                    <a:pt x="199" y="1"/>
                    <a:pt x="199" y="1"/>
                  </a:cubicBezTo>
                  <a:cubicBezTo>
                    <a:pt x="199" y="1"/>
                    <a:pt x="199" y="1"/>
                    <a:pt x="199" y="1"/>
                  </a:cubicBezTo>
                  <a:cubicBezTo>
                    <a:pt x="199" y="1"/>
                    <a:pt x="199" y="0"/>
                    <a:pt x="199" y="0"/>
                  </a:cubicBezTo>
                  <a:cubicBezTo>
                    <a:pt x="200" y="1"/>
                    <a:pt x="200" y="0"/>
                    <a:pt x="201" y="0"/>
                  </a:cubicBezTo>
                  <a:cubicBezTo>
                    <a:pt x="201" y="1"/>
                    <a:pt x="201" y="1"/>
                    <a:pt x="201" y="2"/>
                  </a:cubicBezTo>
                  <a:cubicBezTo>
                    <a:pt x="201" y="2"/>
                    <a:pt x="201" y="2"/>
                    <a:pt x="201" y="2"/>
                  </a:cubicBezTo>
                  <a:cubicBezTo>
                    <a:pt x="202" y="2"/>
                    <a:pt x="202" y="2"/>
                    <a:pt x="203" y="2"/>
                  </a:cubicBezTo>
                  <a:cubicBezTo>
                    <a:pt x="203" y="2"/>
                    <a:pt x="202" y="2"/>
                    <a:pt x="202" y="2"/>
                  </a:cubicBezTo>
                  <a:cubicBezTo>
                    <a:pt x="202" y="1"/>
                    <a:pt x="202" y="1"/>
                    <a:pt x="202" y="0"/>
                  </a:cubicBezTo>
                  <a:cubicBezTo>
                    <a:pt x="202" y="0"/>
                    <a:pt x="203" y="0"/>
                    <a:pt x="203" y="0"/>
                  </a:cubicBezTo>
                  <a:cubicBezTo>
                    <a:pt x="203" y="0"/>
                    <a:pt x="203" y="0"/>
                    <a:pt x="203" y="0"/>
                  </a:cubicBezTo>
                  <a:cubicBezTo>
                    <a:pt x="203" y="1"/>
                    <a:pt x="203" y="1"/>
                    <a:pt x="203" y="1"/>
                  </a:cubicBezTo>
                  <a:cubicBezTo>
                    <a:pt x="203" y="1"/>
                    <a:pt x="203" y="1"/>
                    <a:pt x="204" y="1"/>
                  </a:cubicBezTo>
                  <a:cubicBezTo>
                    <a:pt x="204" y="1"/>
                    <a:pt x="204" y="0"/>
                    <a:pt x="204" y="0"/>
                  </a:cubicBezTo>
                  <a:cubicBezTo>
                    <a:pt x="205" y="1"/>
                    <a:pt x="205" y="1"/>
                    <a:pt x="205" y="1"/>
                  </a:cubicBezTo>
                  <a:cubicBezTo>
                    <a:pt x="205" y="1"/>
                    <a:pt x="206" y="1"/>
                    <a:pt x="206" y="1"/>
                  </a:cubicBezTo>
                  <a:cubicBezTo>
                    <a:pt x="206" y="1"/>
                    <a:pt x="206" y="1"/>
                    <a:pt x="206" y="1"/>
                  </a:cubicBezTo>
                  <a:cubicBezTo>
                    <a:pt x="207" y="0"/>
                    <a:pt x="207" y="0"/>
                    <a:pt x="208" y="0"/>
                  </a:cubicBezTo>
                  <a:cubicBezTo>
                    <a:pt x="208" y="0"/>
                    <a:pt x="208" y="0"/>
                    <a:pt x="208" y="1"/>
                  </a:cubicBezTo>
                  <a:cubicBezTo>
                    <a:pt x="208" y="1"/>
                    <a:pt x="209" y="2"/>
                    <a:pt x="209" y="2"/>
                  </a:cubicBezTo>
                  <a:cubicBezTo>
                    <a:pt x="208" y="2"/>
                    <a:pt x="208" y="2"/>
                    <a:pt x="208" y="2"/>
                  </a:cubicBezTo>
                  <a:cubicBezTo>
                    <a:pt x="208" y="2"/>
                    <a:pt x="208" y="2"/>
                    <a:pt x="208" y="2"/>
                  </a:cubicBezTo>
                  <a:cubicBezTo>
                    <a:pt x="208" y="2"/>
                    <a:pt x="208" y="2"/>
                    <a:pt x="208" y="2"/>
                  </a:cubicBezTo>
                  <a:cubicBezTo>
                    <a:pt x="208" y="2"/>
                    <a:pt x="208" y="2"/>
                    <a:pt x="208" y="2"/>
                  </a:cubicBezTo>
                  <a:cubicBezTo>
                    <a:pt x="208" y="2"/>
                    <a:pt x="208" y="2"/>
                    <a:pt x="208" y="2"/>
                  </a:cubicBezTo>
                  <a:cubicBezTo>
                    <a:pt x="208" y="2"/>
                    <a:pt x="209" y="2"/>
                    <a:pt x="209" y="2"/>
                  </a:cubicBezTo>
                  <a:cubicBezTo>
                    <a:pt x="209" y="2"/>
                    <a:pt x="209" y="3"/>
                    <a:pt x="209" y="3"/>
                  </a:cubicBezTo>
                  <a:cubicBezTo>
                    <a:pt x="209" y="3"/>
                    <a:pt x="209" y="3"/>
                    <a:pt x="209" y="3"/>
                  </a:cubicBezTo>
                  <a:cubicBezTo>
                    <a:pt x="210" y="3"/>
                    <a:pt x="210" y="3"/>
                    <a:pt x="210" y="2"/>
                  </a:cubicBezTo>
                  <a:cubicBezTo>
                    <a:pt x="210" y="2"/>
                    <a:pt x="211" y="2"/>
                    <a:pt x="211" y="2"/>
                  </a:cubicBezTo>
                  <a:cubicBezTo>
                    <a:pt x="211" y="2"/>
                    <a:pt x="211" y="2"/>
                    <a:pt x="211" y="2"/>
                  </a:cubicBezTo>
                  <a:cubicBezTo>
                    <a:pt x="211" y="2"/>
                    <a:pt x="211" y="2"/>
                    <a:pt x="211" y="2"/>
                  </a:cubicBezTo>
                  <a:cubicBezTo>
                    <a:pt x="211" y="2"/>
                    <a:pt x="211" y="2"/>
                    <a:pt x="211" y="2"/>
                  </a:cubicBezTo>
                  <a:cubicBezTo>
                    <a:pt x="211" y="1"/>
                    <a:pt x="211" y="1"/>
                    <a:pt x="210" y="1"/>
                  </a:cubicBezTo>
                  <a:cubicBezTo>
                    <a:pt x="210" y="1"/>
                    <a:pt x="210" y="1"/>
                    <a:pt x="209" y="1"/>
                  </a:cubicBezTo>
                  <a:cubicBezTo>
                    <a:pt x="209" y="1"/>
                    <a:pt x="209" y="1"/>
                    <a:pt x="209" y="1"/>
                  </a:cubicBezTo>
                  <a:cubicBezTo>
                    <a:pt x="209" y="1"/>
                    <a:pt x="209" y="1"/>
                    <a:pt x="209" y="1"/>
                  </a:cubicBezTo>
                  <a:cubicBezTo>
                    <a:pt x="209" y="1"/>
                    <a:pt x="210" y="0"/>
                    <a:pt x="210" y="0"/>
                  </a:cubicBezTo>
                  <a:cubicBezTo>
                    <a:pt x="211" y="0"/>
                    <a:pt x="211" y="0"/>
                    <a:pt x="212" y="0"/>
                  </a:cubicBezTo>
                  <a:cubicBezTo>
                    <a:pt x="212" y="0"/>
                    <a:pt x="213" y="0"/>
                    <a:pt x="213" y="0"/>
                  </a:cubicBezTo>
                  <a:cubicBezTo>
                    <a:pt x="213" y="0"/>
                    <a:pt x="213" y="1"/>
                    <a:pt x="213" y="1"/>
                  </a:cubicBezTo>
                  <a:cubicBezTo>
                    <a:pt x="213" y="1"/>
                    <a:pt x="213" y="1"/>
                    <a:pt x="213" y="1"/>
                  </a:cubicBezTo>
                  <a:cubicBezTo>
                    <a:pt x="213" y="1"/>
                    <a:pt x="213" y="1"/>
                    <a:pt x="212" y="1"/>
                  </a:cubicBezTo>
                  <a:cubicBezTo>
                    <a:pt x="212" y="2"/>
                    <a:pt x="212" y="2"/>
                    <a:pt x="212" y="2"/>
                  </a:cubicBezTo>
                  <a:cubicBezTo>
                    <a:pt x="212" y="2"/>
                    <a:pt x="212" y="2"/>
                    <a:pt x="213" y="2"/>
                  </a:cubicBezTo>
                  <a:cubicBezTo>
                    <a:pt x="213" y="2"/>
                    <a:pt x="213" y="2"/>
                    <a:pt x="213" y="2"/>
                  </a:cubicBezTo>
                  <a:cubicBezTo>
                    <a:pt x="213" y="2"/>
                    <a:pt x="213" y="2"/>
                    <a:pt x="214" y="2"/>
                  </a:cubicBezTo>
                  <a:cubicBezTo>
                    <a:pt x="214" y="3"/>
                    <a:pt x="214" y="3"/>
                    <a:pt x="214" y="3"/>
                  </a:cubicBezTo>
                  <a:cubicBezTo>
                    <a:pt x="215" y="3"/>
                    <a:pt x="215" y="3"/>
                    <a:pt x="216" y="3"/>
                  </a:cubicBezTo>
                  <a:cubicBezTo>
                    <a:pt x="216" y="3"/>
                    <a:pt x="216" y="3"/>
                    <a:pt x="216" y="3"/>
                  </a:cubicBezTo>
                  <a:cubicBezTo>
                    <a:pt x="216" y="3"/>
                    <a:pt x="217" y="3"/>
                    <a:pt x="217" y="3"/>
                  </a:cubicBezTo>
                  <a:cubicBezTo>
                    <a:pt x="217" y="3"/>
                    <a:pt x="217" y="3"/>
                    <a:pt x="217" y="3"/>
                  </a:cubicBezTo>
                  <a:cubicBezTo>
                    <a:pt x="217" y="3"/>
                    <a:pt x="217" y="4"/>
                    <a:pt x="217" y="4"/>
                  </a:cubicBezTo>
                  <a:cubicBezTo>
                    <a:pt x="218" y="4"/>
                    <a:pt x="218" y="4"/>
                    <a:pt x="218" y="5"/>
                  </a:cubicBezTo>
                  <a:cubicBezTo>
                    <a:pt x="218" y="4"/>
                    <a:pt x="218" y="4"/>
                    <a:pt x="218" y="4"/>
                  </a:cubicBezTo>
                  <a:cubicBezTo>
                    <a:pt x="218" y="4"/>
                    <a:pt x="218" y="5"/>
                    <a:pt x="217" y="4"/>
                  </a:cubicBezTo>
                  <a:cubicBezTo>
                    <a:pt x="217" y="4"/>
                    <a:pt x="217" y="4"/>
                    <a:pt x="217" y="4"/>
                  </a:cubicBezTo>
                  <a:cubicBezTo>
                    <a:pt x="217" y="4"/>
                    <a:pt x="217" y="4"/>
                    <a:pt x="217" y="4"/>
                  </a:cubicBezTo>
                  <a:cubicBezTo>
                    <a:pt x="217" y="5"/>
                    <a:pt x="217" y="5"/>
                    <a:pt x="217" y="5"/>
                  </a:cubicBezTo>
                  <a:cubicBezTo>
                    <a:pt x="217" y="5"/>
                    <a:pt x="217" y="5"/>
                    <a:pt x="217" y="6"/>
                  </a:cubicBezTo>
                  <a:cubicBezTo>
                    <a:pt x="217" y="6"/>
                    <a:pt x="217" y="6"/>
                    <a:pt x="217" y="6"/>
                  </a:cubicBezTo>
                  <a:cubicBezTo>
                    <a:pt x="217" y="7"/>
                    <a:pt x="216" y="7"/>
                    <a:pt x="216" y="7"/>
                  </a:cubicBezTo>
                  <a:cubicBezTo>
                    <a:pt x="216" y="7"/>
                    <a:pt x="216" y="7"/>
                    <a:pt x="215" y="7"/>
                  </a:cubicBezTo>
                  <a:cubicBezTo>
                    <a:pt x="215" y="6"/>
                    <a:pt x="214" y="6"/>
                    <a:pt x="213" y="7"/>
                  </a:cubicBezTo>
                  <a:cubicBezTo>
                    <a:pt x="213" y="7"/>
                    <a:pt x="213" y="7"/>
                    <a:pt x="212" y="7"/>
                  </a:cubicBezTo>
                  <a:cubicBezTo>
                    <a:pt x="212" y="7"/>
                    <a:pt x="211" y="7"/>
                    <a:pt x="211" y="6"/>
                  </a:cubicBezTo>
                  <a:cubicBezTo>
                    <a:pt x="210" y="6"/>
                    <a:pt x="210" y="6"/>
                    <a:pt x="209" y="6"/>
                  </a:cubicBezTo>
                  <a:cubicBezTo>
                    <a:pt x="209" y="6"/>
                    <a:pt x="209" y="6"/>
                    <a:pt x="209" y="6"/>
                  </a:cubicBezTo>
                  <a:cubicBezTo>
                    <a:pt x="209" y="6"/>
                    <a:pt x="208" y="6"/>
                    <a:pt x="208" y="6"/>
                  </a:cubicBezTo>
                  <a:cubicBezTo>
                    <a:pt x="208" y="6"/>
                    <a:pt x="208" y="5"/>
                    <a:pt x="209" y="5"/>
                  </a:cubicBezTo>
                  <a:cubicBezTo>
                    <a:pt x="209" y="5"/>
                    <a:pt x="209" y="5"/>
                    <a:pt x="209" y="4"/>
                  </a:cubicBezTo>
                  <a:cubicBezTo>
                    <a:pt x="210" y="4"/>
                    <a:pt x="209" y="4"/>
                    <a:pt x="209" y="4"/>
                  </a:cubicBezTo>
                  <a:cubicBezTo>
                    <a:pt x="209" y="4"/>
                    <a:pt x="208" y="4"/>
                    <a:pt x="207" y="4"/>
                  </a:cubicBezTo>
                  <a:cubicBezTo>
                    <a:pt x="208" y="4"/>
                    <a:pt x="208" y="4"/>
                    <a:pt x="208" y="5"/>
                  </a:cubicBezTo>
                  <a:cubicBezTo>
                    <a:pt x="208" y="5"/>
                    <a:pt x="208" y="5"/>
                    <a:pt x="208" y="5"/>
                  </a:cubicBezTo>
                  <a:cubicBezTo>
                    <a:pt x="208" y="5"/>
                    <a:pt x="208" y="5"/>
                    <a:pt x="208" y="5"/>
                  </a:cubicBezTo>
                  <a:cubicBezTo>
                    <a:pt x="208" y="5"/>
                    <a:pt x="208" y="6"/>
                    <a:pt x="208" y="6"/>
                  </a:cubicBezTo>
                  <a:cubicBezTo>
                    <a:pt x="207" y="6"/>
                    <a:pt x="206" y="6"/>
                    <a:pt x="206" y="6"/>
                  </a:cubicBezTo>
                  <a:cubicBezTo>
                    <a:pt x="206" y="5"/>
                    <a:pt x="206" y="5"/>
                    <a:pt x="205" y="5"/>
                  </a:cubicBezTo>
                  <a:cubicBezTo>
                    <a:pt x="205" y="5"/>
                    <a:pt x="205" y="5"/>
                    <a:pt x="205" y="5"/>
                  </a:cubicBezTo>
                  <a:cubicBezTo>
                    <a:pt x="205" y="6"/>
                    <a:pt x="205" y="6"/>
                    <a:pt x="205" y="6"/>
                  </a:cubicBezTo>
                  <a:cubicBezTo>
                    <a:pt x="204" y="5"/>
                    <a:pt x="204" y="5"/>
                    <a:pt x="204" y="5"/>
                  </a:cubicBezTo>
                  <a:cubicBezTo>
                    <a:pt x="203" y="5"/>
                    <a:pt x="203" y="5"/>
                    <a:pt x="203" y="5"/>
                  </a:cubicBezTo>
                  <a:cubicBezTo>
                    <a:pt x="203" y="5"/>
                    <a:pt x="203" y="5"/>
                    <a:pt x="203" y="5"/>
                  </a:cubicBezTo>
                  <a:cubicBezTo>
                    <a:pt x="203" y="5"/>
                    <a:pt x="203" y="5"/>
                    <a:pt x="203" y="5"/>
                  </a:cubicBezTo>
                  <a:cubicBezTo>
                    <a:pt x="203" y="5"/>
                    <a:pt x="203" y="5"/>
                    <a:pt x="203" y="5"/>
                  </a:cubicBezTo>
                  <a:cubicBezTo>
                    <a:pt x="203" y="5"/>
                    <a:pt x="203" y="5"/>
                    <a:pt x="203" y="5"/>
                  </a:cubicBezTo>
                  <a:cubicBezTo>
                    <a:pt x="203" y="6"/>
                    <a:pt x="203" y="6"/>
                    <a:pt x="203" y="7"/>
                  </a:cubicBezTo>
                  <a:cubicBezTo>
                    <a:pt x="203" y="7"/>
                    <a:pt x="203" y="7"/>
                    <a:pt x="203" y="7"/>
                  </a:cubicBezTo>
                  <a:cubicBezTo>
                    <a:pt x="202" y="6"/>
                    <a:pt x="202" y="7"/>
                    <a:pt x="201" y="7"/>
                  </a:cubicBezTo>
                  <a:cubicBezTo>
                    <a:pt x="200" y="7"/>
                    <a:pt x="200" y="7"/>
                    <a:pt x="200" y="6"/>
                  </a:cubicBezTo>
                  <a:cubicBezTo>
                    <a:pt x="200" y="6"/>
                    <a:pt x="199" y="6"/>
                    <a:pt x="199" y="6"/>
                  </a:cubicBezTo>
                  <a:cubicBezTo>
                    <a:pt x="199" y="6"/>
                    <a:pt x="199" y="6"/>
                    <a:pt x="199" y="6"/>
                  </a:cubicBezTo>
                  <a:cubicBezTo>
                    <a:pt x="198" y="6"/>
                    <a:pt x="198" y="7"/>
                    <a:pt x="198" y="6"/>
                  </a:cubicBezTo>
                  <a:cubicBezTo>
                    <a:pt x="197" y="6"/>
                    <a:pt x="197" y="6"/>
                    <a:pt x="196" y="5"/>
                  </a:cubicBezTo>
                  <a:cubicBezTo>
                    <a:pt x="196" y="5"/>
                    <a:pt x="196" y="5"/>
                    <a:pt x="196" y="5"/>
                  </a:cubicBezTo>
                  <a:cubicBezTo>
                    <a:pt x="196" y="5"/>
                    <a:pt x="196" y="5"/>
                    <a:pt x="196" y="5"/>
                  </a:cubicBezTo>
                  <a:cubicBezTo>
                    <a:pt x="195" y="5"/>
                    <a:pt x="195" y="5"/>
                    <a:pt x="195" y="5"/>
                  </a:cubicBezTo>
                  <a:cubicBezTo>
                    <a:pt x="194" y="4"/>
                    <a:pt x="194" y="4"/>
                    <a:pt x="194" y="4"/>
                  </a:cubicBezTo>
                  <a:cubicBezTo>
                    <a:pt x="194" y="4"/>
                    <a:pt x="194" y="3"/>
                    <a:pt x="194" y="3"/>
                  </a:cubicBezTo>
                  <a:cubicBezTo>
                    <a:pt x="194" y="3"/>
                    <a:pt x="193" y="3"/>
                    <a:pt x="193" y="3"/>
                  </a:cubicBezTo>
                  <a:cubicBezTo>
                    <a:pt x="193" y="4"/>
                    <a:pt x="193" y="4"/>
                    <a:pt x="193" y="4"/>
                  </a:cubicBezTo>
                  <a:cubicBezTo>
                    <a:pt x="192" y="4"/>
                    <a:pt x="192" y="5"/>
                    <a:pt x="193" y="5"/>
                  </a:cubicBezTo>
                  <a:cubicBezTo>
                    <a:pt x="193" y="5"/>
                    <a:pt x="193" y="5"/>
                    <a:pt x="193" y="5"/>
                  </a:cubicBezTo>
                  <a:cubicBezTo>
                    <a:pt x="194" y="5"/>
                    <a:pt x="194" y="5"/>
                    <a:pt x="194" y="5"/>
                  </a:cubicBezTo>
                  <a:cubicBezTo>
                    <a:pt x="194" y="5"/>
                    <a:pt x="194" y="5"/>
                    <a:pt x="194" y="5"/>
                  </a:cubicBezTo>
                  <a:cubicBezTo>
                    <a:pt x="194" y="6"/>
                    <a:pt x="194" y="6"/>
                    <a:pt x="193" y="6"/>
                  </a:cubicBezTo>
                  <a:cubicBezTo>
                    <a:pt x="193" y="6"/>
                    <a:pt x="192" y="6"/>
                    <a:pt x="192" y="6"/>
                  </a:cubicBezTo>
                  <a:cubicBezTo>
                    <a:pt x="192" y="6"/>
                    <a:pt x="192" y="6"/>
                    <a:pt x="191" y="5"/>
                  </a:cubicBezTo>
                  <a:cubicBezTo>
                    <a:pt x="191" y="5"/>
                    <a:pt x="191" y="5"/>
                    <a:pt x="191" y="5"/>
                  </a:cubicBezTo>
                  <a:cubicBezTo>
                    <a:pt x="191" y="5"/>
                    <a:pt x="191" y="5"/>
                    <a:pt x="191" y="5"/>
                  </a:cubicBezTo>
                  <a:cubicBezTo>
                    <a:pt x="191" y="6"/>
                    <a:pt x="191" y="6"/>
                    <a:pt x="191" y="5"/>
                  </a:cubicBezTo>
                  <a:cubicBezTo>
                    <a:pt x="191" y="5"/>
                    <a:pt x="191" y="6"/>
                    <a:pt x="191" y="6"/>
                  </a:cubicBezTo>
                  <a:cubicBezTo>
                    <a:pt x="191" y="6"/>
                    <a:pt x="190" y="6"/>
                    <a:pt x="190" y="6"/>
                  </a:cubicBezTo>
                  <a:cubicBezTo>
                    <a:pt x="190" y="6"/>
                    <a:pt x="189" y="5"/>
                    <a:pt x="189" y="6"/>
                  </a:cubicBezTo>
                  <a:cubicBezTo>
                    <a:pt x="189" y="6"/>
                    <a:pt x="189" y="6"/>
                    <a:pt x="188" y="6"/>
                  </a:cubicBezTo>
                  <a:cubicBezTo>
                    <a:pt x="188" y="6"/>
                    <a:pt x="188" y="6"/>
                    <a:pt x="188" y="6"/>
                  </a:cubicBezTo>
                  <a:cubicBezTo>
                    <a:pt x="188" y="6"/>
                    <a:pt x="188" y="7"/>
                    <a:pt x="188" y="7"/>
                  </a:cubicBezTo>
                  <a:cubicBezTo>
                    <a:pt x="188" y="7"/>
                    <a:pt x="187" y="7"/>
                    <a:pt x="187" y="7"/>
                  </a:cubicBezTo>
                  <a:cubicBezTo>
                    <a:pt x="187" y="7"/>
                    <a:pt x="186" y="7"/>
                    <a:pt x="186" y="6"/>
                  </a:cubicBezTo>
                  <a:cubicBezTo>
                    <a:pt x="186" y="6"/>
                    <a:pt x="186" y="6"/>
                    <a:pt x="185" y="5"/>
                  </a:cubicBezTo>
                  <a:cubicBezTo>
                    <a:pt x="185" y="5"/>
                    <a:pt x="185" y="5"/>
                    <a:pt x="185" y="6"/>
                  </a:cubicBezTo>
                  <a:cubicBezTo>
                    <a:pt x="185" y="6"/>
                    <a:pt x="185" y="6"/>
                    <a:pt x="185" y="6"/>
                  </a:cubicBezTo>
                  <a:cubicBezTo>
                    <a:pt x="185" y="6"/>
                    <a:pt x="185" y="6"/>
                    <a:pt x="185" y="6"/>
                  </a:cubicBezTo>
                  <a:cubicBezTo>
                    <a:pt x="185" y="6"/>
                    <a:pt x="184" y="6"/>
                    <a:pt x="184" y="5"/>
                  </a:cubicBezTo>
                  <a:cubicBezTo>
                    <a:pt x="184" y="5"/>
                    <a:pt x="184" y="5"/>
                    <a:pt x="184" y="5"/>
                  </a:cubicBezTo>
                  <a:cubicBezTo>
                    <a:pt x="184" y="4"/>
                    <a:pt x="185" y="4"/>
                    <a:pt x="185" y="4"/>
                  </a:cubicBezTo>
                  <a:cubicBezTo>
                    <a:pt x="185" y="4"/>
                    <a:pt x="185" y="4"/>
                    <a:pt x="185" y="4"/>
                  </a:cubicBezTo>
                  <a:cubicBezTo>
                    <a:pt x="185" y="5"/>
                    <a:pt x="186" y="4"/>
                    <a:pt x="186" y="4"/>
                  </a:cubicBezTo>
                  <a:cubicBezTo>
                    <a:pt x="186" y="4"/>
                    <a:pt x="186" y="4"/>
                    <a:pt x="186" y="3"/>
                  </a:cubicBezTo>
                  <a:cubicBezTo>
                    <a:pt x="186" y="3"/>
                    <a:pt x="185" y="3"/>
                    <a:pt x="185" y="3"/>
                  </a:cubicBezTo>
                  <a:cubicBezTo>
                    <a:pt x="185" y="2"/>
                    <a:pt x="185" y="2"/>
                    <a:pt x="184" y="2"/>
                  </a:cubicBezTo>
                  <a:cubicBezTo>
                    <a:pt x="184" y="2"/>
                    <a:pt x="184" y="2"/>
                    <a:pt x="184" y="2"/>
                  </a:cubicBezTo>
                  <a:cubicBezTo>
                    <a:pt x="184" y="2"/>
                    <a:pt x="183" y="3"/>
                    <a:pt x="183" y="3"/>
                  </a:cubicBezTo>
                  <a:cubicBezTo>
                    <a:pt x="183" y="3"/>
                    <a:pt x="184" y="3"/>
                    <a:pt x="184" y="3"/>
                  </a:cubicBezTo>
                  <a:cubicBezTo>
                    <a:pt x="184" y="3"/>
                    <a:pt x="184" y="3"/>
                    <a:pt x="184" y="3"/>
                  </a:cubicBezTo>
                  <a:cubicBezTo>
                    <a:pt x="185" y="3"/>
                    <a:pt x="185" y="3"/>
                    <a:pt x="185" y="3"/>
                  </a:cubicBezTo>
                  <a:cubicBezTo>
                    <a:pt x="185" y="3"/>
                    <a:pt x="185" y="3"/>
                    <a:pt x="185" y="4"/>
                  </a:cubicBezTo>
                  <a:cubicBezTo>
                    <a:pt x="184" y="4"/>
                    <a:pt x="184" y="4"/>
                    <a:pt x="184" y="4"/>
                  </a:cubicBezTo>
                  <a:cubicBezTo>
                    <a:pt x="183" y="4"/>
                    <a:pt x="183" y="5"/>
                    <a:pt x="184" y="5"/>
                  </a:cubicBezTo>
                  <a:cubicBezTo>
                    <a:pt x="184" y="6"/>
                    <a:pt x="184" y="5"/>
                    <a:pt x="184" y="5"/>
                  </a:cubicBezTo>
                  <a:cubicBezTo>
                    <a:pt x="184" y="6"/>
                    <a:pt x="184" y="6"/>
                    <a:pt x="184" y="6"/>
                  </a:cubicBezTo>
                  <a:cubicBezTo>
                    <a:pt x="184" y="6"/>
                    <a:pt x="184" y="6"/>
                    <a:pt x="184" y="6"/>
                  </a:cubicBezTo>
                  <a:cubicBezTo>
                    <a:pt x="183" y="6"/>
                    <a:pt x="183" y="7"/>
                    <a:pt x="182" y="7"/>
                  </a:cubicBezTo>
                  <a:cubicBezTo>
                    <a:pt x="182" y="7"/>
                    <a:pt x="182" y="7"/>
                    <a:pt x="182" y="7"/>
                  </a:cubicBezTo>
                  <a:cubicBezTo>
                    <a:pt x="181" y="7"/>
                    <a:pt x="181" y="7"/>
                    <a:pt x="181" y="7"/>
                  </a:cubicBezTo>
                  <a:cubicBezTo>
                    <a:pt x="180" y="7"/>
                    <a:pt x="180" y="7"/>
                    <a:pt x="180" y="7"/>
                  </a:cubicBezTo>
                  <a:cubicBezTo>
                    <a:pt x="179" y="7"/>
                    <a:pt x="179" y="7"/>
                    <a:pt x="179" y="7"/>
                  </a:cubicBezTo>
                  <a:cubicBezTo>
                    <a:pt x="179" y="7"/>
                    <a:pt x="179" y="7"/>
                    <a:pt x="179" y="7"/>
                  </a:cubicBezTo>
                  <a:cubicBezTo>
                    <a:pt x="178" y="7"/>
                    <a:pt x="178" y="7"/>
                    <a:pt x="178" y="7"/>
                  </a:cubicBezTo>
                  <a:cubicBezTo>
                    <a:pt x="178" y="6"/>
                    <a:pt x="178" y="6"/>
                    <a:pt x="178" y="6"/>
                  </a:cubicBezTo>
                  <a:cubicBezTo>
                    <a:pt x="178" y="6"/>
                    <a:pt x="177" y="6"/>
                    <a:pt x="177" y="6"/>
                  </a:cubicBezTo>
                  <a:cubicBezTo>
                    <a:pt x="177" y="6"/>
                    <a:pt x="178" y="6"/>
                    <a:pt x="178" y="6"/>
                  </a:cubicBezTo>
                  <a:cubicBezTo>
                    <a:pt x="178" y="6"/>
                    <a:pt x="178" y="6"/>
                    <a:pt x="178" y="6"/>
                  </a:cubicBezTo>
                  <a:cubicBezTo>
                    <a:pt x="177" y="7"/>
                    <a:pt x="176" y="7"/>
                    <a:pt x="175" y="7"/>
                  </a:cubicBezTo>
                  <a:cubicBezTo>
                    <a:pt x="175" y="7"/>
                    <a:pt x="174" y="7"/>
                    <a:pt x="174" y="6"/>
                  </a:cubicBezTo>
                  <a:cubicBezTo>
                    <a:pt x="174" y="6"/>
                    <a:pt x="174" y="6"/>
                    <a:pt x="174" y="6"/>
                  </a:cubicBezTo>
                  <a:cubicBezTo>
                    <a:pt x="174" y="6"/>
                    <a:pt x="174" y="6"/>
                    <a:pt x="174" y="6"/>
                  </a:cubicBezTo>
                  <a:cubicBezTo>
                    <a:pt x="174" y="6"/>
                    <a:pt x="174" y="7"/>
                    <a:pt x="174" y="7"/>
                  </a:cubicBezTo>
                  <a:cubicBezTo>
                    <a:pt x="173" y="7"/>
                    <a:pt x="172" y="6"/>
                    <a:pt x="171" y="7"/>
                  </a:cubicBezTo>
                  <a:cubicBezTo>
                    <a:pt x="171" y="7"/>
                    <a:pt x="171" y="6"/>
                    <a:pt x="170" y="6"/>
                  </a:cubicBezTo>
                  <a:cubicBezTo>
                    <a:pt x="170" y="6"/>
                    <a:pt x="169" y="6"/>
                    <a:pt x="169" y="6"/>
                  </a:cubicBezTo>
                  <a:cubicBezTo>
                    <a:pt x="169" y="6"/>
                    <a:pt x="169" y="6"/>
                    <a:pt x="169" y="6"/>
                  </a:cubicBezTo>
                  <a:cubicBezTo>
                    <a:pt x="169" y="6"/>
                    <a:pt x="168" y="6"/>
                    <a:pt x="168" y="6"/>
                  </a:cubicBezTo>
                  <a:cubicBezTo>
                    <a:pt x="168" y="7"/>
                    <a:pt x="168" y="7"/>
                    <a:pt x="168" y="6"/>
                  </a:cubicBezTo>
                  <a:cubicBezTo>
                    <a:pt x="167" y="6"/>
                    <a:pt x="167" y="5"/>
                    <a:pt x="166" y="5"/>
                  </a:cubicBezTo>
                  <a:cubicBezTo>
                    <a:pt x="166" y="5"/>
                    <a:pt x="166" y="5"/>
                    <a:pt x="166" y="5"/>
                  </a:cubicBezTo>
                  <a:cubicBezTo>
                    <a:pt x="166" y="5"/>
                    <a:pt x="166" y="6"/>
                    <a:pt x="166" y="6"/>
                  </a:cubicBezTo>
                  <a:cubicBezTo>
                    <a:pt x="166" y="6"/>
                    <a:pt x="166" y="6"/>
                    <a:pt x="166" y="6"/>
                  </a:cubicBezTo>
                  <a:cubicBezTo>
                    <a:pt x="166" y="6"/>
                    <a:pt x="166" y="7"/>
                    <a:pt x="166" y="7"/>
                  </a:cubicBezTo>
                  <a:cubicBezTo>
                    <a:pt x="166" y="7"/>
                    <a:pt x="166" y="7"/>
                    <a:pt x="165" y="7"/>
                  </a:cubicBezTo>
                  <a:cubicBezTo>
                    <a:pt x="165" y="7"/>
                    <a:pt x="164" y="7"/>
                    <a:pt x="164" y="6"/>
                  </a:cubicBezTo>
                  <a:cubicBezTo>
                    <a:pt x="164" y="6"/>
                    <a:pt x="164" y="6"/>
                    <a:pt x="165" y="6"/>
                  </a:cubicBezTo>
                  <a:cubicBezTo>
                    <a:pt x="165" y="6"/>
                    <a:pt x="165" y="6"/>
                    <a:pt x="166" y="6"/>
                  </a:cubicBezTo>
                  <a:cubicBezTo>
                    <a:pt x="165" y="6"/>
                    <a:pt x="165" y="6"/>
                    <a:pt x="165" y="6"/>
                  </a:cubicBezTo>
                  <a:cubicBezTo>
                    <a:pt x="165" y="6"/>
                    <a:pt x="165" y="5"/>
                    <a:pt x="165" y="5"/>
                  </a:cubicBezTo>
                  <a:cubicBezTo>
                    <a:pt x="164" y="5"/>
                    <a:pt x="163" y="5"/>
                    <a:pt x="163" y="4"/>
                  </a:cubicBezTo>
                  <a:cubicBezTo>
                    <a:pt x="163" y="4"/>
                    <a:pt x="163" y="4"/>
                    <a:pt x="163" y="4"/>
                  </a:cubicBezTo>
                  <a:cubicBezTo>
                    <a:pt x="162" y="4"/>
                    <a:pt x="162" y="4"/>
                    <a:pt x="162" y="4"/>
                  </a:cubicBezTo>
                  <a:cubicBezTo>
                    <a:pt x="162" y="4"/>
                    <a:pt x="162" y="5"/>
                    <a:pt x="162" y="5"/>
                  </a:cubicBezTo>
                  <a:cubicBezTo>
                    <a:pt x="162" y="5"/>
                    <a:pt x="163" y="5"/>
                    <a:pt x="163" y="5"/>
                  </a:cubicBezTo>
                  <a:cubicBezTo>
                    <a:pt x="163" y="6"/>
                    <a:pt x="163" y="6"/>
                    <a:pt x="163" y="6"/>
                  </a:cubicBezTo>
                  <a:cubicBezTo>
                    <a:pt x="163" y="6"/>
                    <a:pt x="162" y="6"/>
                    <a:pt x="162" y="7"/>
                  </a:cubicBezTo>
                  <a:cubicBezTo>
                    <a:pt x="162" y="7"/>
                    <a:pt x="162" y="7"/>
                    <a:pt x="162" y="7"/>
                  </a:cubicBezTo>
                  <a:cubicBezTo>
                    <a:pt x="161" y="7"/>
                    <a:pt x="161" y="7"/>
                    <a:pt x="160" y="7"/>
                  </a:cubicBezTo>
                  <a:cubicBezTo>
                    <a:pt x="159" y="7"/>
                    <a:pt x="159" y="7"/>
                    <a:pt x="158" y="7"/>
                  </a:cubicBezTo>
                  <a:cubicBezTo>
                    <a:pt x="158" y="6"/>
                    <a:pt x="157" y="7"/>
                    <a:pt x="157" y="7"/>
                  </a:cubicBezTo>
                  <a:cubicBezTo>
                    <a:pt x="157" y="7"/>
                    <a:pt x="157" y="7"/>
                    <a:pt x="157" y="7"/>
                  </a:cubicBezTo>
                  <a:cubicBezTo>
                    <a:pt x="157" y="7"/>
                    <a:pt x="156" y="6"/>
                    <a:pt x="156" y="7"/>
                  </a:cubicBezTo>
                  <a:cubicBezTo>
                    <a:pt x="156" y="7"/>
                    <a:pt x="156" y="7"/>
                    <a:pt x="155" y="7"/>
                  </a:cubicBezTo>
                  <a:cubicBezTo>
                    <a:pt x="155" y="7"/>
                    <a:pt x="155" y="7"/>
                    <a:pt x="155" y="6"/>
                  </a:cubicBezTo>
                  <a:cubicBezTo>
                    <a:pt x="154" y="6"/>
                    <a:pt x="154" y="6"/>
                    <a:pt x="154" y="7"/>
                  </a:cubicBezTo>
                  <a:cubicBezTo>
                    <a:pt x="154" y="7"/>
                    <a:pt x="154" y="7"/>
                    <a:pt x="153" y="7"/>
                  </a:cubicBezTo>
                  <a:cubicBezTo>
                    <a:pt x="153" y="7"/>
                    <a:pt x="152" y="7"/>
                    <a:pt x="151" y="6"/>
                  </a:cubicBezTo>
                  <a:cubicBezTo>
                    <a:pt x="151" y="6"/>
                    <a:pt x="151" y="6"/>
                    <a:pt x="151" y="6"/>
                  </a:cubicBezTo>
                  <a:cubicBezTo>
                    <a:pt x="150" y="6"/>
                    <a:pt x="149" y="6"/>
                    <a:pt x="149" y="6"/>
                  </a:cubicBezTo>
                  <a:cubicBezTo>
                    <a:pt x="148" y="6"/>
                    <a:pt x="148" y="6"/>
                    <a:pt x="148" y="6"/>
                  </a:cubicBezTo>
                  <a:cubicBezTo>
                    <a:pt x="148" y="6"/>
                    <a:pt x="148" y="6"/>
                    <a:pt x="148" y="7"/>
                  </a:cubicBezTo>
                  <a:cubicBezTo>
                    <a:pt x="147" y="7"/>
                    <a:pt x="147" y="7"/>
                    <a:pt x="146" y="7"/>
                  </a:cubicBezTo>
                  <a:cubicBezTo>
                    <a:pt x="146" y="7"/>
                    <a:pt x="145" y="7"/>
                    <a:pt x="145" y="7"/>
                  </a:cubicBezTo>
                  <a:cubicBezTo>
                    <a:pt x="145" y="7"/>
                    <a:pt x="144" y="7"/>
                    <a:pt x="144" y="6"/>
                  </a:cubicBezTo>
                  <a:cubicBezTo>
                    <a:pt x="144" y="6"/>
                    <a:pt x="143" y="6"/>
                    <a:pt x="143" y="6"/>
                  </a:cubicBezTo>
                  <a:cubicBezTo>
                    <a:pt x="143" y="6"/>
                    <a:pt x="143" y="6"/>
                    <a:pt x="143" y="6"/>
                  </a:cubicBezTo>
                  <a:cubicBezTo>
                    <a:pt x="143" y="6"/>
                    <a:pt x="143" y="5"/>
                    <a:pt x="143" y="5"/>
                  </a:cubicBezTo>
                  <a:cubicBezTo>
                    <a:pt x="142" y="5"/>
                    <a:pt x="142" y="5"/>
                    <a:pt x="142" y="5"/>
                  </a:cubicBezTo>
                  <a:cubicBezTo>
                    <a:pt x="142" y="5"/>
                    <a:pt x="142" y="5"/>
                    <a:pt x="142" y="5"/>
                  </a:cubicBezTo>
                  <a:cubicBezTo>
                    <a:pt x="142" y="5"/>
                    <a:pt x="142" y="6"/>
                    <a:pt x="142" y="6"/>
                  </a:cubicBezTo>
                  <a:cubicBezTo>
                    <a:pt x="142" y="6"/>
                    <a:pt x="143" y="6"/>
                    <a:pt x="143" y="6"/>
                  </a:cubicBezTo>
                  <a:cubicBezTo>
                    <a:pt x="143" y="6"/>
                    <a:pt x="142" y="6"/>
                    <a:pt x="142" y="6"/>
                  </a:cubicBezTo>
                  <a:cubicBezTo>
                    <a:pt x="142" y="6"/>
                    <a:pt x="141" y="6"/>
                    <a:pt x="141" y="7"/>
                  </a:cubicBezTo>
                  <a:cubicBezTo>
                    <a:pt x="141" y="7"/>
                    <a:pt x="140" y="7"/>
                    <a:pt x="140" y="7"/>
                  </a:cubicBezTo>
                  <a:cubicBezTo>
                    <a:pt x="139" y="7"/>
                    <a:pt x="139" y="6"/>
                    <a:pt x="138" y="7"/>
                  </a:cubicBezTo>
                  <a:cubicBezTo>
                    <a:pt x="138" y="7"/>
                    <a:pt x="138" y="7"/>
                    <a:pt x="137" y="7"/>
                  </a:cubicBezTo>
                  <a:cubicBezTo>
                    <a:pt x="137" y="7"/>
                    <a:pt x="136" y="7"/>
                    <a:pt x="136" y="7"/>
                  </a:cubicBezTo>
                  <a:cubicBezTo>
                    <a:pt x="136" y="7"/>
                    <a:pt x="135" y="7"/>
                    <a:pt x="135" y="7"/>
                  </a:cubicBezTo>
                  <a:cubicBezTo>
                    <a:pt x="134" y="7"/>
                    <a:pt x="134" y="7"/>
                    <a:pt x="133" y="6"/>
                  </a:cubicBezTo>
                  <a:cubicBezTo>
                    <a:pt x="132" y="6"/>
                    <a:pt x="132" y="6"/>
                    <a:pt x="132" y="6"/>
                  </a:cubicBezTo>
                  <a:cubicBezTo>
                    <a:pt x="131" y="6"/>
                    <a:pt x="131" y="6"/>
                    <a:pt x="131" y="6"/>
                  </a:cubicBezTo>
                  <a:cubicBezTo>
                    <a:pt x="130" y="7"/>
                    <a:pt x="130" y="6"/>
                    <a:pt x="129" y="7"/>
                  </a:cubicBezTo>
                  <a:cubicBezTo>
                    <a:pt x="128" y="7"/>
                    <a:pt x="128" y="7"/>
                    <a:pt x="127" y="7"/>
                  </a:cubicBezTo>
                  <a:cubicBezTo>
                    <a:pt x="127" y="6"/>
                    <a:pt x="127" y="6"/>
                    <a:pt x="126" y="6"/>
                  </a:cubicBezTo>
                  <a:cubicBezTo>
                    <a:pt x="126" y="7"/>
                    <a:pt x="126" y="7"/>
                    <a:pt x="125" y="7"/>
                  </a:cubicBezTo>
                  <a:cubicBezTo>
                    <a:pt x="125" y="7"/>
                    <a:pt x="124" y="7"/>
                    <a:pt x="123" y="7"/>
                  </a:cubicBezTo>
                  <a:cubicBezTo>
                    <a:pt x="123" y="7"/>
                    <a:pt x="123" y="7"/>
                    <a:pt x="123" y="7"/>
                  </a:cubicBezTo>
                  <a:cubicBezTo>
                    <a:pt x="123" y="7"/>
                    <a:pt x="122" y="7"/>
                    <a:pt x="122" y="6"/>
                  </a:cubicBezTo>
                  <a:cubicBezTo>
                    <a:pt x="122" y="7"/>
                    <a:pt x="122" y="7"/>
                    <a:pt x="122" y="7"/>
                  </a:cubicBezTo>
                  <a:cubicBezTo>
                    <a:pt x="122" y="7"/>
                    <a:pt x="121" y="7"/>
                    <a:pt x="121" y="7"/>
                  </a:cubicBezTo>
                  <a:cubicBezTo>
                    <a:pt x="121" y="7"/>
                    <a:pt x="120" y="7"/>
                    <a:pt x="120" y="7"/>
                  </a:cubicBezTo>
                  <a:cubicBezTo>
                    <a:pt x="120" y="7"/>
                    <a:pt x="119" y="7"/>
                    <a:pt x="119" y="7"/>
                  </a:cubicBezTo>
                  <a:cubicBezTo>
                    <a:pt x="119" y="7"/>
                    <a:pt x="119" y="7"/>
                    <a:pt x="119" y="7"/>
                  </a:cubicBezTo>
                  <a:cubicBezTo>
                    <a:pt x="119" y="7"/>
                    <a:pt x="119" y="7"/>
                    <a:pt x="119" y="6"/>
                  </a:cubicBezTo>
                  <a:cubicBezTo>
                    <a:pt x="119" y="6"/>
                    <a:pt x="119" y="6"/>
                    <a:pt x="119" y="6"/>
                  </a:cubicBezTo>
                  <a:cubicBezTo>
                    <a:pt x="119" y="6"/>
                    <a:pt x="120" y="6"/>
                    <a:pt x="120" y="6"/>
                  </a:cubicBezTo>
                  <a:cubicBezTo>
                    <a:pt x="120" y="6"/>
                    <a:pt x="120" y="6"/>
                    <a:pt x="121" y="6"/>
                  </a:cubicBezTo>
                  <a:cubicBezTo>
                    <a:pt x="121" y="6"/>
                    <a:pt x="121" y="6"/>
                    <a:pt x="121" y="6"/>
                  </a:cubicBezTo>
                  <a:cubicBezTo>
                    <a:pt x="122" y="6"/>
                    <a:pt x="122" y="6"/>
                    <a:pt x="122" y="5"/>
                  </a:cubicBezTo>
                  <a:cubicBezTo>
                    <a:pt x="122" y="5"/>
                    <a:pt x="122" y="5"/>
                    <a:pt x="122" y="4"/>
                  </a:cubicBezTo>
                  <a:cubicBezTo>
                    <a:pt x="122" y="4"/>
                    <a:pt x="121" y="4"/>
                    <a:pt x="121" y="4"/>
                  </a:cubicBezTo>
                  <a:cubicBezTo>
                    <a:pt x="121" y="4"/>
                    <a:pt x="121" y="5"/>
                    <a:pt x="121" y="5"/>
                  </a:cubicBezTo>
                  <a:cubicBezTo>
                    <a:pt x="121" y="5"/>
                    <a:pt x="120" y="5"/>
                    <a:pt x="120" y="5"/>
                  </a:cubicBezTo>
                  <a:cubicBezTo>
                    <a:pt x="120" y="5"/>
                    <a:pt x="120" y="4"/>
                    <a:pt x="120" y="4"/>
                  </a:cubicBezTo>
                  <a:cubicBezTo>
                    <a:pt x="120" y="4"/>
                    <a:pt x="120" y="4"/>
                    <a:pt x="120" y="4"/>
                  </a:cubicBezTo>
                  <a:cubicBezTo>
                    <a:pt x="119" y="4"/>
                    <a:pt x="119" y="4"/>
                    <a:pt x="118" y="4"/>
                  </a:cubicBezTo>
                  <a:cubicBezTo>
                    <a:pt x="118" y="4"/>
                    <a:pt x="118" y="4"/>
                    <a:pt x="118" y="4"/>
                  </a:cubicBezTo>
                  <a:cubicBezTo>
                    <a:pt x="118" y="4"/>
                    <a:pt x="118" y="4"/>
                    <a:pt x="118" y="4"/>
                  </a:cubicBezTo>
                  <a:cubicBezTo>
                    <a:pt x="118" y="4"/>
                    <a:pt x="118" y="4"/>
                    <a:pt x="118" y="4"/>
                  </a:cubicBezTo>
                  <a:cubicBezTo>
                    <a:pt x="119" y="4"/>
                    <a:pt x="119" y="5"/>
                    <a:pt x="119" y="5"/>
                  </a:cubicBezTo>
                  <a:cubicBezTo>
                    <a:pt x="119" y="5"/>
                    <a:pt x="119" y="5"/>
                    <a:pt x="119" y="5"/>
                  </a:cubicBezTo>
                  <a:cubicBezTo>
                    <a:pt x="119" y="5"/>
                    <a:pt x="118" y="5"/>
                    <a:pt x="118" y="5"/>
                  </a:cubicBezTo>
                  <a:cubicBezTo>
                    <a:pt x="118" y="5"/>
                    <a:pt x="118" y="5"/>
                    <a:pt x="118" y="6"/>
                  </a:cubicBezTo>
                  <a:cubicBezTo>
                    <a:pt x="118" y="6"/>
                    <a:pt x="117" y="6"/>
                    <a:pt x="117" y="6"/>
                  </a:cubicBezTo>
                  <a:cubicBezTo>
                    <a:pt x="117" y="6"/>
                    <a:pt x="116" y="6"/>
                    <a:pt x="116" y="6"/>
                  </a:cubicBezTo>
                  <a:cubicBezTo>
                    <a:pt x="115" y="6"/>
                    <a:pt x="115" y="5"/>
                    <a:pt x="114" y="5"/>
                  </a:cubicBezTo>
                  <a:cubicBezTo>
                    <a:pt x="114" y="5"/>
                    <a:pt x="114" y="5"/>
                    <a:pt x="114" y="5"/>
                  </a:cubicBezTo>
                  <a:cubicBezTo>
                    <a:pt x="113" y="5"/>
                    <a:pt x="113" y="5"/>
                    <a:pt x="113" y="5"/>
                  </a:cubicBezTo>
                  <a:cubicBezTo>
                    <a:pt x="113" y="5"/>
                    <a:pt x="113" y="5"/>
                    <a:pt x="113" y="5"/>
                  </a:cubicBezTo>
                  <a:cubicBezTo>
                    <a:pt x="113" y="6"/>
                    <a:pt x="113" y="6"/>
                    <a:pt x="114" y="6"/>
                  </a:cubicBezTo>
                  <a:cubicBezTo>
                    <a:pt x="114" y="6"/>
                    <a:pt x="114" y="7"/>
                    <a:pt x="114" y="7"/>
                  </a:cubicBezTo>
                  <a:cubicBezTo>
                    <a:pt x="114" y="7"/>
                    <a:pt x="114" y="7"/>
                    <a:pt x="114" y="7"/>
                  </a:cubicBezTo>
                  <a:cubicBezTo>
                    <a:pt x="114" y="7"/>
                    <a:pt x="114" y="7"/>
                    <a:pt x="113" y="7"/>
                  </a:cubicBezTo>
                  <a:cubicBezTo>
                    <a:pt x="113" y="7"/>
                    <a:pt x="112" y="7"/>
                    <a:pt x="111" y="7"/>
                  </a:cubicBezTo>
                  <a:cubicBezTo>
                    <a:pt x="111" y="7"/>
                    <a:pt x="110" y="6"/>
                    <a:pt x="110" y="6"/>
                  </a:cubicBezTo>
                  <a:cubicBezTo>
                    <a:pt x="110" y="6"/>
                    <a:pt x="109" y="6"/>
                    <a:pt x="109" y="7"/>
                  </a:cubicBezTo>
                  <a:cubicBezTo>
                    <a:pt x="108" y="7"/>
                    <a:pt x="108" y="7"/>
                    <a:pt x="108" y="7"/>
                  </a:cubicBezTo>
                  <a:cubicBezTo>
                    <a:pt x="107" y="7"/>
                    <a:pt x="106" y="7"/>
                    <a:pt x="106" y="6"/>
                  </a:cubicBezTo>
                  <a:cubicBezTo>
                    <a:pt x="106" y="6"/>
                    <a:pt x="105" y="6"/>
                    <a:pt x="105" y="6"/>
                  </a:cubicBezTo>
                  <a:cubicBezTo>
                    <a:pt x="105" y="6"/>
                    <a:pt x="104" y="6"/>
                    <a:pt x="103" y="6"/>
                  </a:cubicBezTo>
                  <a:cubicBezTo>
                    <a:pt x="103" y="6"/>
                    <a:pt x="103" y="6"/>
                    <a:pt x="103" y="6"/>
                  </a:cubicBezTo>
                  <a:cubicBezTo>
                    <a:pt x="104" y="6"/>
                    <a:pt x="103" y="7"/>
                    <a:pt x="103" y="7"/>
                  </a:cubicBezTo>
                  <a:cubicBezTo>
                    <a:pt x="102" y="7"/>
                    <a:pt x="102" y="7"/>
                    <a:pt x="101" y="7"/>
                  </a:cubicBezTo>
                  <a:cubicBezTo>
                    <a:pt x="100" y="7"/>
                    <a:pt x="100" y="7"/>
                    <a:pt x="100" y="7"/>
                  </a:cubicBezTo>
                  <a:cubicBezTo>
                    <a:pt x="99" y="7"/>
                    <a:pt x="99" y="6"/>
                    <a:pt x="98" y="6"/>
                  </a:cubicBezTo>
                  <a:cubicBezTo>
                    <a:pt x="98" y="6"/>
                    <a:pt x="98" y="6"/>
                    <a:pt x="98" y="6"/>
                  </a:cubicBezTo>
                  <a:cubicBezTo>
                    <a:pt x="97" y="6"/>
                    <a:pt x="97" y="6"/>
                    <a:pt x="97" y="6"/>
                  </a:cubicBezTo>
                  <a:cubicBezTo>
                    <a:pt x="97" y="6"/>
                    <a:pt x="97" y="6"/>
                    <a:pt x="97" y="6"/>
                  </a:cubicBezTo>
                  <a:cubicBezTo>
                    <a:pt x="97" y="6"/>
                    <a:pt x="97" y="6"/>
                    <a:pt x="97" y="6"/>
                  </a:cubicBezTo>
                  <a:cubicBezTo>
                    <a:pt x="97" y="6"/>
                    <a:pt x="97" y="6"/>
                    <a:pt x="97" y="6"/>
                  </a:cubicBezTo>
                  <a:cubicBezTo>
                    <a:pt x="97" y="7"/>
                    <a:pt x="96" y="7"/>
                    <a:pt x="95" y="7"/>
                  </a:cubicBezTo>
                  <a:cubicBezTo>
                    <a:pt x="95" y="7"/>
                    <a:pt x="95" y="7"/>
                    <a:pt x="95" y="7"/>
                  </a:cubicBezTo>
                  <a:cubicBezTo>
                    <a:pt x="95" y="6"/>
                    <a:pt x="95" y="6"/>
                    <a:pt x="95" y="6"/>
                  </a:cubicBezTo>
                  <a:cubicBezTo>
                    <a:pt x="95" y="6"/>
                    <a:pt x="95" y="5"/>
                    <a:pt x="95" y="5"/>
                  </a:cubicBezTo>
                  <a:cubicBezTo>
                    <a:pt x="95" y="5"/>
                    <a:pt x="95" y="5"/>
                    <a:pt x="95" y="5"/>
                  </a:cubicBezTo>
                  <a:cubicBezTo>
                    <a:pt x="95" y="5"/>
                    <a:pt x="95" y="5"/>
                    <a:pt x="95" y="5"/>
                  </a:cubicBezTo>
                  <a:cubicBezTo>
                    <a:pt x="95" y="6"/>
                    <a:pt x="94" y="6"/>
                    <a:pt x="94" y="6"/>
                  </a:cubicBezTo>
                  <a:cubicBezTo>
                    <a:pt x="94" y="7"/>
                    <a:pt x="94" y="7"/>
                    <a:pt x="94" y="7"/>
                  </a:cubicBezTo>
                  <a:cubicBezTo>
                    <a:pt x="93" y="6"/>
                    <a:pt x="93" y="6"/>
                    <a:pt x="92" y="7"/>
                  </a:cubicBezTo>
                  <a:cubicBezTo>
                    <a:pt x="92" y="7"/>
                    <a:pt x="92" y="7"/>
                    <a:pt x="92" y="7"/>
                  </a:cubicBezTo>
                  <a:cubicBezTo>
                    <a:pt x="91" y="7"/>
                    <a:pt x="91" y="7"/>
                    <a:pt x="91" y="7"/>
                  </a:cubicBezTo>
                  <a:cubicBezTo>
                    <a:pt x="90" y="7"/>
                    <a:pt x="90" y="7"/>
                    <a:pt x="89" y="7"/>
                  </a:cubicBezTo>
                  <a:cubicBezTo>
                    <a:pt x="88" y="7"/>
                    <a:pt x="86" y="7"/>
                    <a:pt x="85" y="7"/>
                  </a:cubicBezTo>
                  <a:cubicBezTo>
                    <a:pt x="84" y="7"/>
                    <a:pt x="84" y="7"/>
                    <a:pt x="84" y="7"/>
                  </a:cubicBezTo>
                  <a:cubicBezTo>
                    <a:pt x="83" y="7"/>
                    <a:pt x="82" y="7"/>
                    <a:pt x="82" y="7"/>
                  </a:cubicBezTo>
                  <a:cubicBezTo>
                    <a:pt x="82" y="7"/>
                    <a:pt x="81" y="7"/>
                    <a:pt x="81" y="7"/>
                  </a:cubicBezTo>
                  <a:cubicBezTo>
                    <a:pt x="80" y="7"/>
                    <a:pt x="80" y="7"/>
                    <a:pt x="80" y="7"/>
                  </a:cubicBezTo>
                  <a:cubicBezTo>
                    <a:pt x="80" y="7"/>
                    <a:pt x="79" y="7"/>
                    <a:pt x="79" y="7"/>
                  </a:cubicBezTo>
                  <a:cubicBezTo>
                    <a:pt x="79" y="7"/>
                    <a:pt x="78" y="7"/>
                    <a:pt x="77" y="7"/>
                  </a:cubicBezTo>
                  <a:cubicBezTo>
                    <a:pt x="76" y="7"/>
                    <a:pt x="75" y="7"/>
                    <a:pt x="74" y="7"/>
                  </a:cubicBezTo>
                  <a:cubicBezTo>
                    <a:pt x="73" y="7"/>
                    <a:pt x="73" y="7"/>
                    <a:pt x="72" y="7"/>
                  </a:cubicBezTo>
                  <a:cubicBezTo>
                    <a:pt x="71" y="7"/>
                    <a:pt x="71" y="7"/>
                    <a:pt x="70" y="7"/>
                  </a:cubicBezTo>
                  <a:cubicBezTo>
                    <a:pt x="70" y="7"/>
                    <a:pt x="69" y="7"/>
                    <a:pt x="69" y="7"/>
                  </a:cubicBezTo>
                  <a:cubicBezTo>
                    <a:pt x="69" y="7"/>
                    <a:pt x="69" y="7"/>
                    <a:pt x="69" y="7"/>
                  </a:cubicBezTo>
                  <a:cubicBezTo>
                    <a:pt x="68" y="7"/>
                    <a:pt x="68" y="7"/>
                    <a:pt x="68" y="7"/>
                  </a:cubicBezTo>
                  <a:cubicBezTo>
                    <a:pt x="68" y="7"/>
                    <a:pt x="67" y="6"/>
                    <a:pt x="67" y="6"/>
                  </a:cubicBezTo>
                  <a:cubicBezTo>
                    <a:pt x="67" y="6"/>
                    <a:pt x="67" y="6"/>
                    <a:pt x="67" y="6"/>
                  </a:cubicBezTo>
                  <a:cubicBezTo>
                    <a:pt x="67" y="7"/>
                    <a:pt x="67" y="7"/>
                    <a:pt x="66" y="7"/>
                  </a:cubicBezTo>
                  <a:cubicBezTo>
                    <a:pt x="66" y="7"/>
                    <a:pt x="65" y="7"/>
                    <a:pt x="64" y="7"/>
                  </a:cubicBezTo>
                  <a:cubicBezTo>
                    <a:pt x="63" y="7"/>
                    <a:pt x="63" y="7"/>
                    <a:pt x="63" y="7"/>
                  </a:cubicBezTo>
                  <a:cubicBezTo>
                    <a:pt x="62" y="7"/>
                    <a:pt x="61" y="7"/>
                    <a:pt x="60" y="6"/>
                  </a:cubicBezTo>
                  <a:cubicBezTo>
                    <a:pt x="60" y="6"/>
                    <a:pt x="60" y="6"/>
                    <a:pt x="60" y="6"/>
                  </a:cubicBezTo>
                  <a:cubicBezTo>
                    <a:pt x="60" y="6"/>
                    <a:pt x="60" y="7"/>
                    <a:pt x="59" y="7"/>
                  </a:cubicBezTo>
                  <a:cubicBezTo>
                    <a:pt x="59" y="7"/>
                    <a:pt x="59" y="7"/>
                    <a:pt x="58" y="7"/>
                  </a:cubicBezTo>
                  <a:cubicBezTo>
                    <a:pt x="58" y="7"/>
                    <a:pt x="57" y="7"/>
                    <a:pt x="56" y="7"/>
                  </a:cubicBezTo>
                  <a:cubicBezTo>
                    <a:pt x="54" y="7"/>
                    <a:pt x="53" y="7"/>
                    <a:pt x="51" y="7"/>
                  </a:cubicBezTo>
                  <a:cubicBezTo>
                    <a:pt x="51" y="7"/>
                    <a:pt x="50" y="7"/>
                    <a:pt x="49" y="8"/>
                  </a:cubicBezTo>
                  <a:cubicBezTo>
                    <a:pt x="49" y="8"/>
                    <a:pt x="49" y="8"/>
                    <a:pt x="49" y="7"/>
                  </a:cubicBezTo>
                  <a:cubicBezTo>
                    <a:pt x="48" y="7"/>
                    <a:pt x="48" y="7"/>
                    <a:pt x="47" y="7"/>
                  </a:cubicBezTo>
                  <a:cubicBezTo>
                    <a:pt x="47" y="7"/>
                    <a:pt x="47" y="7"/>
                    <a:pt x="46" y="7"/>
                  </a:cubicBezTo>
                  <a:cubicBezTo>
                    <a:pt x="46" y="7"/>
                    <a:pt x="45" y="7"/>
                    <a:pt x="45" y="7"/>
                  </a:cubicBezTo>
                  <a:cubicBezTo>
                    <a:pt x="45" y="7"/>
                    <a:pt x="44" y="7"/>
                    <a:pt x="44" y="7"/>
                  </a:cubicBezTo>
                  <a:cubicBezTo>
                    <a:pt x="43" y="7"/>
                    <a:pt x="42" y="8"/>
                    <a:pt x="41" y="7"/>
                  </a:cubicBezTo>
                  <a:cubicBezTo>
                    <a:pt x="41" y="7"/>
                    <a:pt x="41" y="7"/>
                    <a:pt x="40" y="7"/>
                  </a:cubicBezTo>
                  <a:cubicBezTo>
                    <a:pt x="40" y="8"/>
                    <a:pt x="39" y="8"/>
                    <a:pt x="38" y="7"/>
                  </a:cubicBezTo>
                  <a:cubicBezTo>
                    <a:pt x="37" y="7"/>
                    <a:pt x="36" y="7"/>
                    <a:pt x="35" y="7"/>
                  </a:cubicBezTo>
                  <a:cubicBezTo>
                    <a:pt x="34" y="7"/>
                    <a:pt x="34" y="7"/>
                    <a:pt x="33" y="7"/>
                  </a:cubicBezTo>
                  <a:cubicBezTo>
                    <a:pt x="33" y="7"/>
                    <a:pt x="33" y="7"/>
                    <a:pt x="33" y="7"/>
                  </a:cubicBezTo>
                  <a:cubicBezTo>
                    <a:pt x="32" y="7"/>
                    <a:pt x="32" y="7"/>
                    <a:pt x="32" y="7"/>
                  </a:cubicBezTo>
                  <a:cubicBezTo>
                    <a:pt x="31" y="7"/>
                    <a:pt x="31" y="7"/>
                    <a:pt x="31" y="7"/>
                  </a:cubicBezTo>
                  <a:cubicBezTo>
                    <a:pt x="31" y="7"/>
                    <a:pt x="31" y="7"/>
                    <a:pt x="30" y="7"/>
                  </a:cubicBezTo>
                  <a:cubicBezTo>
                    <a:pt x="30" y="7"/>
                    <a:pt x="29" y="7"/>
                    <a:pt x="29" y="7"/>
                  </a:cubicBezTo>
                  <a:cubicBezTo>
                    <a:pt x="28" y="7"/>
                    <a:pt x="26" y="7"/>
                    <a:pt x="25" y="7"/>
                  </a:cubicBezTo>
                  <a:cubicBezTo>
                    <a:pt x="25" y="7"/>
                    <a:pt x="24" y="7"/>
                    <a:pt x="23" y="7"/>
                  </a:cubicBezTo>
                  <a:cubicBezTo>
                    <a:pt x="22" y="7"/>
                    <a:pt x="20" y="7"/>
                    <a:pt x="18" y="7"/>
                  </a:cubicBezTo>
                  <a:cubicBezTo>
                    <a:pt x="18" y="7"/>
                    <a:pt x="18" y="7"/>
                    <a:pt x="17" y="7"/>
                  </a:cubicBezTo>
                  <a:cubicBezTo>
                    <a:pt x="17" y="7"/>
                    <a:pt x="16" y="7"/>
                    <a:pt x="16" y="7"/>
                  </a:cubicBezTo>
                  <a:cubicBezTo>
                    <a:pt x="15" y="7"/>
                    <a:pt x="15" y="7"/>
                    <a:pt x="14" y="7"/>
                  </a:cubicBezTo>
                  <a:cubicBezTo>
                    <a:pt x="14" y="7"/>
                    <a:pt x="14" y="7"/>
                    <a:pt x="13" y="7"/>
                  </a:cubicBezTo>
                  <a:cubicBezTo>
                    <a:pt x="13" y="7"/>
                    <a:pt x="13" y="7"/>
                    <a:pt x="12" y="7"/>
                  </a:cubicBezTo>
                  <a:cubicBezTo>
                    <a:pt x="12" y="7"/>
                    <a:pt x="11" y="7"/>
                    <a:pt x="10" y="7"/>
                  </a:cubicBezTo>
                  <a:cubicBezTo>
                    <a:pt x="10" y="7"/>
                    <a:pt x="10" y="7"/>
                    <a:pt x="10" y="7"/>
                  </a:cubicBezTo>
                  <a:cubicBezTo>
                    <a:pt x="9" y="7"/>
                    <a:pt x="8" y="7"/>
                    <a:pt x="8" y="7"/>
                  </a:cubicBezTo>
                  <a:cubicBezTo>
                    <a:pt x="6" y="7"/>
                    <a:pt x="5" y="7"/>
                    <a:pt x="3" y="7"/>
                  </a:cubicBezTo>
                  <a:cubicBezTo>
                    <a:pt x="2" y="7"/>
                    <a:pt x="1" y="6"/>
                    <a:pt x="0" y="5"/>
                  </a:cubicBezTo>
                  <a:cubicBezTo>
                    <a:pt x="0" y="5"/>
                    <a:pt x="0" y="5"/>
                    <a:pt x="0" y="5"/>
                  </a:cubicBezTo>
                  <a:cubicBezTo>
                    <a:pt x="1" y="4"/>
                    <a:pt x="1" y="4"/>
                    <a:pt x="2" y="4"/>
                  </a:cubicBezTo>
                  <a:cubicBezTo>
                    <a:pt x="3" y="4"/>
                    <a:pt x="5" y="3"/>
                    <a:pt x="6" y="3"/>
                  </a:cubicBezTo>
                  <a:cubicBezTo>
                    <a:pt x="7" y="3"/>
                    <a:pt x="9" y="3"/>
                    <a:pt x="10" y="3"/>
                  </a:cubicBezTo>
                  <a:cubicBezTo>
                    <a:pt x="10" y="3"/>
                    <a:pt x="10" y="3"/>
                    <a:pt x="11" y="3"/>
                  </a:cubicBezTo>
                  <a:cubicBezTo>
                    <a:pt x="11" y="3"/>
                    <a:pt x="11" y="3"/>
                    <a:pt x="12" y="3"/>
                  </a:cubicBezTo>
                  <a:cubicBezTo>
                    <a:pt x="12" y="3"/>
                    <a:pt x="13" y="3"/>
                    <a:pt x="13" y="3"/>
                  </a:cubicBezTo>
                  <a:cubicBezTo>
                    <a:pt x="14" y="3"/>
                    <a:pt x="14" y="3"/>
                    <a:pt x="14" y="3"/>
                  </a:cubicBezTo>
                  <a:cubicBezTo>
                    <a:pt x="15" y="3"/>
                    <a:pt x="15" y="3"/>
                    <a:pt x="15" y="3"/>
                  </a:cubicBezTo>
                  <a:cubicBezTo>
                    <a:pt x="15" y="4"/>
                    <a:pt x="15" y="4"/>
                    <a:pt x="16" y="3"/>
                  </a:cubicBezTo>
                  <a:cubicBezTo>
                    <a:pt x="16" y="3"/>
                    <a:pt x="16" y="3"/>
                    <a:pt x="16" y="3"/>
                  </a:cubicBezTo>
                  <a:cubicBezTo>
                    <a:pt x="17" y="3"/>
                    <a:pt x="17" y="3"/>
                    <a:pt x="18" y="3"/>
                  </a:cubicBezTo>
                  <a:cubicBezTo>
                    <a:pt x="18" y="3"/>
                    <a:pt x="18" y="3"/>
                    <a:pt x="18" y="3"/>
                  </a:cubicBezTo>
                  <a:cubicBezTo>
                    <a:pt x="19" y="3"/>
                    <a:pt x="19" y="3"/>
                    <a:pt x="19" y="3"/>
                  </a:cubicBezTo>
                  <a:cubicBezTo>
                    <a:pt x="19" y="3"/>
                    <a:pt x="20" y="3"/>
                    <a:pt x="20" y="3"/>
                  </a:cubicBezTo>
                  <a:cubicBezTo>
                    <a:pt x="20" y="3"/>
                    <a:pt x="20" y="3"/>
                    <a:pt x="20" y="3"/>
                  </a:cubicBezTo>
                  <a:cubicBezTo>
                    <a:pt x="20" y="3"/>
                    <a:pt x="20" y="3"/>
                    <a:pt x="21" y="3"/>
                  </a:cubicBezTo>
                  <a:cubicBezTo>
                    <a:pt x="21" y="3"/>
                    <a:pt x="22" y="3"/>
                    <a:pt x="23" y="3"/>
                  </a:cubicBezTo>
                  <a:cubicBezTo>
                    <a:pt x="23" y="3"/>
                    <a:pt x="23" y="3"/>
                    <a:pt x="24" y="3"/>
                  </a:cubicBezTo>
                  <a:cubicBezTo>
                    <a:pt x="24" y="3"/>
                    <a:pt x="24" y="3"/>
                    <a:pt x="25" y="3"/>
                  </a:cubicBezTo>
                  <a:cubicBezTo>
                    <a:pt x="25" y="4"/>
                    <a:pt x="25" y="4"/>
                    <a:pt x="25" y="4"/>
                  </a:cubicBezTo>
                  <a:cubicBezTo>
                    <a:pt x="26" y="3"/>
                    <a:pt x="27" y="3"/>
                    <a:pt x="28" y="3"/>
                  </a:cubicBezTo>
                  <a:cubicBezTo>
                    <a:pt x="28" y="2"/>
                    <a:pt x="29" y="3"/>
                    <a:pt x="29" y="3"/>
                  </a:cubicBezTo>
                  <a:cubicBezTo>
                    <a:pt x="30" y="3"/>
                    <a:pt x="30" y="3"/>
                    <a:pt x="30" y="3"/>
                  </a:cubicBezTo>
                  <a:cubicBezTo>
                    <a:pt x="30" y="3"/>
                    <a:pt x="30" y="3"/>
                    <a:pt x="30" y="3"/>
                  </a:cubicBezTo>
                  <a:cubicBezTo>
                    <a:pt x="30" y="3"/>
                    <a:pt x="31" y="3"/>
                    <a:pt x="31" y="3"/>
                  </a:cubicBezTo>
                  <a:cubicBezTo>
                    <a:pt x="31" y="3"/>
                    <a:pt x="32" y="3"/>
                    <a:pt x="33" y="2"/>
                  </a:cubicBezTo>
                  <a:cubicBezTo>
                    <a:pt x="33" y="2"/>
                    <a:pt x="34" y="2"/>
                    <a:pt x="35" y="3"/>
                  </a:cubicBezTo>
                  <a:cubicBezTo>
                    <a:pt x="35" y="3"/>
                    <a:pt x="36" y="3"/>
                    <a:pt x="36" y="3"/>
                  </a:cubicBezTo>
                  <a:cubicBezTo>
                    <a:pt x="36" y="3"/>
                    <a:pt x="37" y="3"/>
                    <a:pt x="37" y="3"/>
                  </a:cubicBezTo>
                  <a:cubicBezTo>
                    <a:pt x="37" y="3"/>
                    <a:pt x="37" y="3"/>
                    <a:pt x="38" y="3"/>
                  </a:cubicBezTo>
                  <a:cubicBezTo>
                    <a:pt x="38" y="3"/>
                    <a:pt x="39" y="3"/>
                    <a:pt x="39" y="4"/>
                  </a:cubicBezTo>
                  <a:cubicBezTo>
                    <a:pt x="39" y="4"/>
                    <a:pt x="39" y="4"/>
                    <a:pt x="39" y="4"/>
                  </a:cubicBezTo>
                  <a:cubicBezTo>
                    <a:pt x="39" y="4"/>
                    <a:pt x="39" y="4"/>
                    <a:pt x="40" y="4"/>
                  </a:cubicBezTo>
                  <a:cubicBezTo>
                    <a:pt x="40" y="4"/>
                    <a:pt x="41" y="3"/>
                    <a:pt x="41" y="3"/>
                  </a:cubicBezTo>
                  <a:cubicBezTo>
                    <a:pt x="41" y="3"/>
                    <a:pt x="42" y="3"/>
                    <a:pt x="42" y="3"/>
                  </a:cubicBezTo>
                  <a:cubicBezTo>
                    <a:pt x="43" y="3"/>
                    <a:pt x="43" y="2"/>
                    <a:pt x="44" y="2"/>
                  </a:cubicBezTo>
                  <a:cubicBezTo>
                    <a:pt x="44" y="2"/>
                    <a:pt x="45" y="2"/>
                    <a:pt x="45" y="2"/>
                  </a:cubicBezTo>
                  <a:cubicBezTo>
                    <a:pt x="46" y="2"/>
                    <a:pt x="46" y="3"/>
                    <a:pt x="46" y="3"/>
                  </a:cubicBezTo>
                  <a:cubicBezTo>
                    <a:pt x="46" y="3"/>
                    <a:pt x="47" y="4"/>
                    <a:pt x="47" y="4"/>
                  </a:cubicBezTo>
                  <a:cubicBezTo>
                    <a:pt x="47" y="4"/>
                    <a:pt x="48" y="4"/>
                    <a:pt x="48" y="4"/>
                  </a:cubicBezTo>
                  <a:cubicBezTo>
                    <a:pt x="48" y="4"/>
                    <a:pt x="48" y="4"/>
                    <a:pt x="48" y="4"/>
                  </a:cubicBezTo>
                  <a:cubicBezTo>
                    <a:pt x="48" y="4"/>
                    <a:pt x="48" y="4"/>
                    <a:pt x="48" y="4"/>
                  </a:cubicBezTo>
                  <a:cubicBezTo>
                    <a:pt x="48" y="4"/>
                    <a:pt x="48" y="4"/>
                    <a:pt x="48" y="4"/>
                  </a:cubicBezTo>
                  <a:cubicBezTo>
                    <a:pt x="49" y="4"/>
                    <a:pt x="49" y="4"/>
                    <a:pt x="49" y="4"/>
                  </a:cubicBezTo>
                  <a:cubicBezTo>
                    <a:pt x="50" y="4"/>
                    <a:pt x="50" y="3"/>
                    <a:pt x="51" y="3"/>
                  </a:cubicBezTo>
                  <a:cubicBezTo>
                    <a:pt x="51" y="3"/>
                    <a:pt x="51" y="3"/>
                    <a:pt x="51" y="3"/>
                  </a:cubicBezTo>
                  <a:cubicBezTo>
                    <a:pt x="52" y="4"/>
                    <a:pt x="52" y="4"/>
                    <a:pt x="52" y="4"/>
                  </a:cubicBezTo>
                  <a:cubicBezTo>
                    <a:pt x="52" y="4"/>
                    <a:pt x="52" y="4"/>
                    <a:pt x="52" y="4"/>
                  </a:cubicBezTo>
                  <a:cubicBezTo>
                    <a:pt x="52" y="4"/>
                    <a:pt x="52" y="3"/>
                    <a:pt x="52" y="3"/>
                  </a:cubicBezTo>
                  <a:cubicBezTo>
                    <a:pt x="52" y="3"/>
                    <a:pt x="52" y="3"/>
                    <a:pt x="52" y="3"/>
                  </a:cubicBezTo>
                  <a:cubicBezTo>
                    <a:pt x="53" y="3"/>
                    <a:pt x="53" y="2"/>
                    <a:pt x="54" y="2"/>
                  </a:cubicBezTo>
                  <a:cubicBezTo>
                    <a:pt x="54" y="3"/>
                    <a:pt x="54" y="3"/>
                    <a:pt x="54" y="3"/>
                  </a:cubicBezTo>
                  <a:cubicBezTo>
                    <a:pt x="53" y="3"/>
                    <a:pt x="53" y="3"/>
                    <a:pt x="53" y="4"/>
                  </a:cubicBezTo>
                  <a:cubicBezTo>
                    <a:pt x="53" y="4"/>
                    <a:pt x="53" y="4"/>
                    <a:pt x="54" y="4"/>
                  </a:cubicBezTo>
                  <a:cubicBezTo>
                    <a:pt x="54" y="4"/>
                    <a:pt x="55" y="4"/>
                    <a:pt x="55" y="4"/>
                  </a:cubicBezTo>
                  <a:cubicBezTo>
                    <a:pt x="55" y="3"/>
                    <a:pt x="55" y="3"/>
                    <a:pt x="55" y="3"/>
                  </a:cubicBezTo>
                  <a:cubicBezTo>
                    <a:pt x="55" y="3"/>
                    <a:pt x="55" y="4"/>
                    <a:pt x="55" y="4"/>
                  </a:cubicBezTo>
                  <a:cubicBezTo>
                    <a:pt x="56" y="4"/>
                    <a:pt x="56" y="4"/>
                    <a:pt x="56" y="4"/>
                  </a:cubicBezTo>
                  <a:cubicBezTo>
                    <a:pt x="56" y="4"/>
                    <a:pt x="57" y="4"/>
                    <a:pt x="57" y="4"/>
                  </a:cubicBezTo>
                  <a:cubicBezTo>
                    <a:pt x="57" y="3"/>
                    <a:pt x="57" y="3"/>
                    <a:pt x="56" y="3"/>
                  </a:cubicBezTo>
                  <a:cubicBezTo>
                    <a:pt x="56" y="3"/>
                    <a:pt x="56" y="3"/>
                    <a:pt x="56" y="3"/>
                  </a:cubicBezTo>
                  <a:cubicBezTo>
                    <a:pt x="56" y="3"/>
                    <a:pt x="56" y="3"/>
                    <a:pt x="56" y="3"/>
                  </a:cubicBezTo>
                  <a:cubicBezTo>
                    <a:pt x="56" y="2"/>
                    <a:pt x="56" y="2"/>
                    <a:pt x="56" y="2"/>
                  </a:cubicBezTo>
                  <a:cubicBezTo>
                    <a:pt x="57" y="2"/>
                    <a:pt x="57" y="2"/>
                    <a:pt x="57" y="3"/>
                  </a:cubicBezTo>
                  <a:cubicBezTo>
                    <a:pt x="58" y="3"/>
                    <a:pt x="58" y="3"/>
                    <a:pt x="59" y="2"/>
                  </a:cubicBezTo>
                  <a:cubicBezTo>
                    <a:pt x="59" y="2"/>
                    <a:pt x="60" y="2"/>
                    <a:pt x="60" y="2"/>
                  </a:cubicBezTo>
                  <a:cubicBezTo>
                    <a:pt x="61" y="3"/>
                    <a:pt x="61" y="3"/>
                    <a:pt x="61" y="3"/>
                  </a:cubicBezTo>
                  <a:cubicBezTo>
                    <a:pt x="61" y="2"/>
                    <a:pt x="61" y="3"/>
                    <a:pt x="60" y="3"/>
                  </a:cubicBezTo>
                  <a:cubicBezTo>
                    <a:pt x="61" y="2"/>
                    <a:pt x="61" y="2"/>
                    <a:pt x="61" y="2"/>
                  </a:cubicBezTo>
                  <a:cubicBezTo>
                    <a:pt x="61" y="2"/>
                    <a:pt x="62" y="2"/>
                    <a:pt x="62" y="2"/>
                  </a:cubicBezTo>
                  <a:cubicBezTo>
                    <a:pt x="63" y="2"/>
                    <a:pt x="63" y="2"/>
                    <a:pt x="63" y="2"/>
                  </a:cubicBezTo>
                  <a:cubicBezTo>
                    <a:pt x="64" y="2"/>
                    <a:pt x="64" y="3"/>
                    <a:pt x="64" y="3"/>
                  </a:cubicBezTo>
                  <a:cubicBezTo>
                    <a:pt x="64" y="3"/>
                    <a:pt x="64" y="4"/>
                    <a:pt x="63" y="4"/>
                  </a:cubicBezTo>
                  <a:cubicBezTo>
                    <a:pt x="63" y="4"/>
                    <a:pt x="63" y="4"/>
                    <a:pt x="63" y="4"/>
                  </a:cubicBezTo>
                  <a:cubicBezTo>
                    <a:pt x="62" y="4"/>
                    <a:pt x="62" y="5"/>
                    <a:pt x="62" y="5"/>
                  </a:cubicBezTo>
                  <a:cubicBezTo>
                    <a:pt x="62" y="5"/>
                    <a:pt x="62" y="6"/>
                    <a:pt x="62" y="6"/>
                  </a:cubicBezTo>
                  <a:cubicBezTo>
                    <a:pt x="63" y="6"/>
                    <a:pt x="64" y="6"/>
                    <a:pt x="64" y="5"/>
                  </a:cubicBezTo>
                  <a:cubicBezTo>
                    <a:pt x="64" y="5"/>
                    <a:pt x="64" y="4"/>
                    <a:pt x="65" y="4"/>
                  </a:cubicBezTo>
                  <a:cubicBezTo>
                    <a:pt x="65" y="4"/>
                    <a:pt x="65" y="4"/>
                    <a:pt x="65" y="3"/>
                  </a:cubicBezTo>
                  <a:cubicBezTo>
                    <a:pt x="65" y="3"/>
                    <a:pt x="64" y="3"/>
                    <a:pt x="64" y="3"/>
                  </a:cubicBezTo>
                  <a:cubicBezTo>
                    <a:pt x="65" y="2"/>
                    <a:pt x="65" y="2"/>
                    <a:pt x="65" y="2"/>
                  </a:cubicBezTo>
                  <a:cubicBezTo>
                    <a:pt x="66" y="2"/>
                    <a:pt x="66" y="2"/>
                    <a:pt x="66" y="2"/>
                  </a:cubicBezTo>
                  <a:cubicBezTo>
                    <a:pt x="66" y="3"/>
                    <a:pt x="66" y="3"/>
                    <a:pt x="67" y="2"/>
                  </a:cubicBezTo>
                  <a:cubicBezTo>
                    <a:pt x="67" y="2"/>
                    <a:pt x="67" y="2"/>
                    <a:pt x="68" y="2"/>
                  </a:cubicBezTo>
                  <a:cubicBezTo>
                    <a:pt x="68" y="2"/>
                    <a:pt x="68" y="2"/>
                    <a:pt x="68" y="2"/>
                  </a:cubicBezTo>
                  <a:cubicBezTo>
                    <a:pt x="69" y="3"/>
                    <a:pt x="69" y="3"/>
                    <a:pt x="68" y="3"/>
                  </a:cubicBezTo>
                  <a:cubicBezTo>
                    <a:pt x="68" y="3"/>
                    <a:pt x="68" y="3"/>
                    <a:pt x="68" y="3"/>
                  </a:cubicBezTo>
                  <a:cubicBezTo>
                    <a:pt x="68" y="3"/>
                    <a:pt x="68" y="4"/>
                    <a:pt x="68" y="4"/>
                  </a:cubicBezTo>
                  <a:cubicBezTo>
                    <a:pt x="68" y="4"/>
                    <a:pt x="68" y="4"/>
                    <a:pt x="69" y="4"/>
                  </a:cubicBezTo>
                  <a:cubicBezTo>
                    <a:pt x="69" y="3"/>
                    <a:pt x="70" y="3"/>
                    <a:pt x="70" y="3"/>
                  </a:cubicBezTo>
                  <a:cubicBezTo>
                    <a:pt x="71" y="3"/>
                    <a:pt x="71" y="2"/>
                    <a:pt x="71" y="2"/>
                  </a:cubicBezTo>
                  <a:cubicBezTo>
                    <a:pt x="72" y="2"/>
                    <a:pt x="72" y="2"/>
                    <a:pt x="73" y="2"/>
                  </a:cubicBezTo>
                  <a:cubicBezTo>
                    <a:pt x="73" y="2"/>
                    <a:pt x="73" y="2"/>
                    <a:pt x="74" y="2"/>
                  </a:cubicBezTo>
                  <a:cubicBezTo>
                    <a:pt x="74" y="2"/>
                    <a:pt x="75" y="2"/>
                    <a:pt x="75" y="3"/>
                  </a:cubicBezTo>
                  <a:cubicBezTo>
                    <a:pt x="75" y="3"/>
                    <a:pt x="75" y="3"/>
                    <a:pt x="75" y="3"/>
                  </a:cubicBezTo>
                  <a:cubicBezTo>
                    <a:pt x="76" y="2"/>
                    <a:pt x="76" y="2"/>
                    <a:pt x="77" y="2"/>
                  </a:cubicBezTo>
                  <a:cubicBezTo>
                    <a:pt x="78" y="2"/>
                    <a:pt x="78" y="2"/>
                    <a:pt x="79" y="2"/>
                  </a:cubicBezTo>
                  <a:cubicBezTo>
                    <a:pt x="79" y="2"/>
                    <a:pt x="79" y="2"/>
                    <a:pt x="80" y="3"/>
                  </a:cubicBezTo>
                  <a:cubicBezTo>
                    <a:pt x="80" y="3"/>
                    <a:pt x="80" y="3"/>
                    <a:pt x="80" y="3"/>
                  </a:cubicBezTo>
                  <a:cubicBezTo>
                    <a:pt x="81" y="3"/>
                    <a:pt x="81" y="3"/>
                    <a:pt x="81" y="2"/>
                  </a:cubicBezTo>
                  <a:cubicBezTo>
                    <a:pt x="81" y="2"/>
                    <a:pt x="81" y="2"/>
                    <a:pt x="81" y="2"/>
                  </a:cubicBezTo>
                  <a:cubicBezTo>
                    <a:pt x="82" y="2"/>
                    <a:pt x="82" y="2"/>
                    <a:pt x="83" y="2"/>
                  </a:cubicBezTo>
                  <a:cubicBezTo>
                    <a:pt x="83" y="2"/>
                    <a:pt x="83" y="2"/>
                    <a:pt x="83" y="2"/>
                  </a:cubicBezTo>
                  <a:cubicBezTo>
                    <a:pt x="83" y="2"/>
                    <a:pt x="83" y="3"/>
                    <a:pt x="83" y="3"/>
                  </a:cubicBezTo>
                  <a:cubicBezTo>
                    <a:pt x="83" y="3"/>
                    <a:pt x="83" y="3"/>
                    <a:pt x="84" y="3"/>
                  </a:cubicBezTo>
                  <a:cubicBezTo>
                    <a:pt x="84" y="3"/>
                    <a:pt x="84" y="3"/>
                    <a:pt x="84" y="3"/>
                  </a:cubicBezTo>
                  <a:cubicBezTo>
                    <a:pt x="84" y="3"/>
                    <a:pt x="84" y="3"/>
                    <a:pt x="85" y="2"/>
                  </a:cubicBezTo>
                  <a:cubicBezTo>
                    <a:pt x="85" y="2"/>
                    <a:pt x="85" y="2"/>
                    <a:pt x="85" y="2"/>
                  </a:cubicBezTo>
                  <a:cubicBezTo>
                    <a:pt x="85" y="3"/>
                    <a:pt x="86" y="3"/>
                    <a:pt x="86" y="3"/>
                  </a:cubicBezTo>
                  <a:cubicBezTo>
                    <a:pt x="86" y="3"/>
                    <a:pt x="86" y="4"/>
                    <a:pt x="86" y="4"/>
                  </a:cubicBezTo>
                  <a:cubicBezTo>
                    <a:pt x="86" y="4"/>
                    <a:pt x="86" y="4"/>
                    <a:pt x="86" y="4"/>
                  </a:cubicBezTo>
                  <a:cubicBezTo>
                    <a:pt x="87" y="4"/>
                    <a:pt x="87" y="4"/>
                    <a:pt x="87" y="4"/>
                  </a:cubicBezTo>
                  <a:cubicBezTo>
                    <a:pt x="88" y="4"/>
                    <a:pt x="88" y="4"/>
                    <a:pt x="89" y="3"/>
                  </a:cubicBezTo>
                  <a:cubicBezTo>
                    <a:pt x="89" y="3"/>
                    <a:pt x="89" y="3"/>
                    <a:pt x="89" y="3"/>
                  </a:cubicBezTo>
                  <a:cubicBezTo>
                    <a:pt x="89" y="3"/>
                    <a:pt x="89" y="2"/>
                    <a:pt x="89" y="2"/>
                  </a:cubicBezTo>
                  <a:cubicBezTo>
                    <a:pt x="89" y="3"/>
                    <a:pt x="89" y="3"/>
                    <a:pt x="88" y="3"/>
                  </a:cubicBezTo>
                  <a:cubicBezTo>
                    <a:pt x="88" y="3"/>
                    <a:pt x="88" y="3"/>
                    <a:pt x="88" y="3"/>
                  </a:cubicBezTo>
                  <a:cubicBezTo>
                    <a:pt x="88" y="3"/>
                    <a:pt x="88" y="3"/>
                    <a:pt x="87" y="3"/>
                  </a:cubicBezTo>
                  <a:cubicBezTo>
                    <a:pt x="87" y="3"/>
                    <a:pt x="86" y="3"/>
                    <a:pt x="86" y="3"/>
                  </a:cubicBezTo>
                  <a:cubicBezTo>
                    <a:pt x="86" y="3"/>
                    <a:pt x="87" y="3"/>
                    <a:pt x="87" y="2"/>
                  </a:cubicBezTo>
                  <a:cubicBezTo>
                    <a:pt x="87" y="2"/>
                    <a:pt x="87" y="2"/>
                    <a:pt x="87" y="2"/>
                  </a:cubicBezTo>
                  <a:cubicBezTo>
                    <a:pt x="89" y="2"/>
                    <a:pt x="89" y="2"/>
                    <a:pt x="91" y="2"/>
                  </a:cubicBezTo>
                  <a:cubicBezTo>
                    <a:pt x="92" y="2"/>
                    <a:pt x="92" y="1"/>
                    <a:pt x="93" y="2"/>
                  </a:cubicBezTo>
                  <a:cubicBezTo>
                    <a:pt x="93" y="2"/>
                    <a:pt x="93" y="2"/>
                    <a:pt x="94" y="1"/>
                  </a:cubicBezTo>
                  <a:cubicBezTo>
                    <a:pt x="94" y="1"/>
                    <a:pt x="94" y="1"/>
                    <a:pt x="94" y="2"/>
                  </a:cubicBezTo>
                  <a:cubicBezTo>
                    <a:pt x="94" y="2"/>
                    <a:pt x="94" y="2"/>
                    <a:pt x="94" y="2"/>
                  </a:cubicBezTo>
                  <a:cubicBezTo>
                    <a:pt x="95" y="2"/>
                    <a:pt x="95" y="2"/>
                    <a:pt x="95" y="1"/>
                  </a:cubicBezTo>
                  <a:cubicBezTo>
                    <a:pt x="96" y="1"/>
                    <a:pt x="96" y="2"/>
                    <a:pt x="96" y="2"/>
                  </a:cubicBezTo>
                  <a:cubicBezTo>
                    <a:pt x="96" y="2"/>
                    <a:pt x="96" y="3"/>
                    <a:pt x="96" y="3"/>
                  </a:cubicBezTo>
                  <a:cubicBezTo>
                    <a:pt x="96" y="3"/>
                    <a:pt x="96" y="3"/>
                    <a:pt x="96" y="3"/>
                  </a:cubicBezTo>
                  <a:cubicBezTo>
                    <a:pt x="96" y="3"/>
                    <a:pt x="96" y="3"/>
                    <a:pt x="96" y="3"/>
                  </a:cubicBezTo>
                  <a:cubicBezTo>
                    <a:pt x="96" y="3"/>
                    <a:pt x="97" y="3"/>
                    <a:pt x="97" y="3"/>
                  </a:cubicBezTo>
                  <a:cubicBezTo>
                    <a:pt x="97" y="3"/>
                    <a:pt x="97" y="3"/>
                    <a:pt x="97" y="3"/>
                  </a:cubicBezTo>
                  <a:cubicBezTo>
                    <a:pt x="97" y="2"/>
                    <a:pt x="97" y="2"/>
                    <a:pt x="97" y="2"/>
                  </a:cubicBezTo>
                  <a:cubicBezTo>
                    <a:pt x="97" y="2"/>
                    <a:pt x="97" y="2"/>
                    <a:pt x="97" y="2"/>
                  </a:cubicBezTo>
                  <a:cubicBezTo>
                    <a:pt x="97" y="2"/>
                    <a:pt x="97" y="2"/>
                    <a:pt x="97" y="2"/>
                  </a:cubicBezTo>
                  <a:cubicBezTo>
                    <a:pt x="97" y="2"/>
                    <a:pt x="97" y="2"/>
                    <a:pt x="97" y="2"/>
                  </a:cubicBezTo>
                  <a:cubicBezTo>
                    <a:pt x="98" y="3"/>
                    <a:pt x="98" y="3"/>
                    <a:pt x="98" y="3"/>
                  </a:cubicBezTo>
                  <a:cubicBezTo>
                    <a:pt x="99" y="2"/>
                    <a:pt x="99" y="2"/>
                    <a:pt x="100" y="2"/>
                  </a:cubicBezTo>
                  <a:cubicBezTo>
                    <a:pt x="100" y="2"/>
                    <a:pt x="100" y="2"/>
                    <a:pt x="101" y="2"/>
                  </a:cubicBezTo>
                  <a:cubicBezTo>
                    <a:pt x="101" y="2"/>
                    <a:pt x="101" y="2"/>
                    <a:pt x="101" y="2"/>
                  </a:cubicBezTo>
                  <a:cubicBezTo>
                    <a:pt x="101" y="2"/>
                    <a:pt x="101" y="2"/>
                    <a:pt x="101" y="2"/>
                  </a:cubicBezTo>
                  <a:cubicBezTo>
                    <a:pt x="101" y="3"/>
                    <a:pt x="102" y="3"/>
                    <a:pt x="102" y="3"/>
                  </a:cubicBezTo>
                  <a:cubicBezTo>
                    <a:pt x="102" y="3"/>
                    <a:pt x="102" y="3"/>
                    <a:pt x="102" y="3"/>
                  </a:cubicBezTo>
                  <a:cubicBezTo>
                    <a:pt x="103" y="2"/>
                    <a:pt x="103" y="3"/>
                    <a:pt x="103" y="2"/>
                  </a:cubicBezTo>
                  <a:cubicBezTo>
                    <a:pt x="103" y="2"/>
                    <a:pt x="103" y="2"/>
                    <a:pt x="104" y="1"/>
                  </a:cubicBezTo>
                  <a:cubicBezTo>
                    <a:pt x="104" y="1"/>
                    <a:pt x="105" y="1"/>
                    <a:pt x="106" y="1"/>
                  </a:cubicBezTo>
                  <a:cubicBezTo>
                    <a:pt x="106" y="1"/>
                    <a:pt x="106" y="1"/>
                    <a:pt x="106" y="1"/>
                  </a:cubicBezTo>
                  <a:cubicBezTo>
                    <a:pt x="107" y="2"/>
                    <a:pt x="107" y="2"/>
                    <a:pt x="108" y="1"/>
                  </a:cubicBezTo>
                  <a:cubicBezTo>
                    <a:pt x="108" y="1"/>
                    <a:pt x="109" y="1"/>
                    <a:pt x="109" y="1"/>
                  </a:cubicBezTo>
                  <a:cubicBezTo>
                    <a:pt x="109" y="1"/>
                    <a:pt x="110" y="2"/>
                    <a:pt x="110" y="2"/>
                  </a:cubicBezTo>
                  <a:cubicBezTo>
                    <a:pt x="111" y="2"/>
                    <a:pt x="111" y="2"/>
                    <a:pt x="111" y="2"/>
                  </a:cubicBezTo>
                  <a:cubicBezTo>
                    <a:pt x="112" y="1"/>
                    <a:pt x="112" y="1"/>
                    <a:pt x="112" y="1"/>
                  </a:cubicBezTo>
                  <a:cubicBezTo>
                    <a:pt x="113" y="1"/>
                    <a:pt x="114" y="1"/>
                    <a:pt x="115" y="1"/>
                  </a:cubicBezTo>
                  <a:cubicBezTo>
                    <a:pt x="115" y="2"/>
                    <a:pt x="115" y="2"/>
                    <a:pt x="115" y="1"/>
                  </a:cubicBezTo>
                  <a:cubicBezTo>
                    <a:pt x="116" y="1"/>
                    <a:pt x="117" y="1"/>
                    <a:pt x="117" y="1"/>
                  </a:cubicBezTo>
                  <a:cubicBezTo>
                    <a:pt x="118" y="1"/>
                    <a:pt x="119" y="1"/>
                    <a:pt x="119" y="1"/>
                  </a:cubicBezTo>
                  <a:cubicBezTo>
                    <a:pt x="119" y="2"/>
                    <a:pt x="120" y="2"/>
                    <a:pt x="120" y="2"/>
                  </a:cubicBezTo>
                  <a:cubicBezTo>
                    <a:pt x="120" y="2"/>
                    <a:pt x="121" y="2"/>
                    <a:pt x="121" y="2"/>
                  </a:cubicBezTo>
                  <a:cubicBezTo>
                    <a:pt x="121" y="1"/>
                    <a:pt x="121" y="2"/>
                    <a:pt x="122" y="2"/>
                  </a:cubicBezTo>
                  <a:close/>
                  <a:moveTo>
                    <a:pt x="175" y="6"/>
                  </a:moveTo>
                  <a:cubicBezTo>
                    <a:pt x="175" y="6"/>
                    <a:pt x="175" y="6"/>
                    <a:pt x="175" y="6"/>
                  </a:cubicBezTo>
                  <a:cubicBezTo>
                    <a:pt x="174" y="6"/>
                    <a:pt x="174" y="6"/>
                    <a:pt x="174" y="6"/>
                  </a:cubicBezTo>
                  <a:cubicBezTo>
                    <a:pt x="174" y="6"/>
                    <a:pt x="174" y="6"/>
                    <a:pt x="174" y="5"/>
                  </a:cubicBezTo>
                  <a:cubicBezTo>
                    <a:pt x="174" y="5"/>
                    <a:pt x="174" y="5"/>
                    <a:pt x="174" y="5"/>
                  </a:cubicBezTo>
                  <a:cubicBezTo>
                    <a:pt x="174" y="5"/>
                    <a:pt x="174" y="5"/>
                    <a:pt x="174" y="5"/>
                  </a:cubicBezTo>
                  <a:cubicBezTo>
                    <a:pt x="174" y="5"/>
                    <a:pt x="174" y="5"/>
                    <a:pt x="174" y="5"/>
                  </a:cubicBezTo>
                  <a:cubicBezTo>
                    <a:pt x="174" y="5"/>
                    <a:pt x="174" y="5"/>
                    <a:pt x="174" y="5"/>
                  </a:cubicBezTo>
                  <a:cubicBezTo>
                    <a:pt x="174" y="5"/>
                    <a:pt x="174" y="6"/>
                    <a:pt x="174" y="6"/>
                  </a:cubicBezTo>
                  <a:cubicBezTo>
                    <a:pt x="174" y="6"/>
                    <a:pt x="175" y="6"/>
                    <a:pt x="175" y="6"/>
                  </a:cubicBezTo>
                  <a:close/>
                  <a:moveTo>
                    <a:pt x="183" y="1"/>
                  </a:moveTo>
                  <a:cubicBezTo>
                    <a:pt x="183" y="2"/>
                    <a:pt x="183" y="1"/>
                    <a:pt x="183" y="1"/>
                  </a:cubicBezTo>
                  <a:cubicBezTo>
                    <a:pt x="183" y="1"/>
                    <a:pt x="184" y="1"/>
                    <a:pt x="184" y="1"/>
                  </a:cubicBezTo>
                  <a:cubicBezTo>
                    <a:pt x="184" y="1"/>
                    <a:pt x="183" y="1"/>
                    <a:pt x="183" y="1"/>
                  </a:cubicBezTo>
                  <a:cubicBezTo>
                    <a:pt x="183" y="1"/>
                    <a:pt x="183" y="1"/>
                    <a:pt x="183" y="1"/>
                  </a:cubicBezTo>
                  <a:cubicBezTo>
                    <a:pt x="183" y="1"/>
                    <a:pt x="183" y="1"/>
                    <a:pt x="183" y="1"/>
                  </a:cubicBezTo>
                  <a:close/>
                  <a:moveTo>
                    <a:pt x="187" y="2"/>
                  </a:moveTo>
                  <a:cubicBezTo>
                    <a:pt x="187" y="2"/>
                    <a:pt x="187" y="2"/>
                    <a:pt x="187" y="3"/>
                  </a:cubicBezTo>
                  <a:cubicBezTo>
                    <a:pt x="187" y="2"/>
                    <a:pt x="187" y="2"/>
                    <a:pt x="187" y="2"/>
                  </a:cubicBezTo>
                  <a:cubicBezTo>
                    <a:pt x="187" y="2"/>
                    <a:pt x="187" y="2"/>
                    <a:pt x="187" y="2"/>
                  </a:cubicBezTo>
                  <a:cubicBezTo>
                    <a:pt x="187" y="2"/>
                    <a:pt x="187" y="2"/>
                    <a:pt x="187" y="2"/>
                  </a:cubicBezTo>
                  <a:cubicBezTo>
                    <a:pt x="187" y="3"/>
                    <a:pt x="187" y="3"/>
                    <a:pt x="187" y="2"/>
                  </a:cubicBezTo>
                  <a:close/>
                  <a:moveTo>
                    <a:pt x="117" y="4"/>
                  </a:moveTo>
                  <a:cubicBezTo>
                    <a:pt x="117" y="3"/>
                    <a:pt x="117" y="3"/>
                    <a:pt x="117" y="3"/>
                  </a:cubicBezTo>
                  <a:cubicBezTo>
                    <a:pt x="116" y="3"/>
                    <a:pt x="116" y="3"/>
                    <a:pt x="116" y="3"/>
                  </a:cubicBezTo>
                  <a:cubicBezTo>
                    <a:pt x="117" y="3"/>
                    <a:pt x="117" y="3"/>
                    <a:pt x="117" y="3"/>
                  </a:cubicBezTo>
                  <a:lnTo>
                    <a:pt x="117" y="4"/>
                  </a:lnTo>
                  <a:close/>
                  <a:moveTo>
                    <a:pt x="171" y="5"/>
                  </a:moveTo>
                  <a:cubicBezTo>
                    <a:pt x="171" y="5"/>
                    <a:pt x="171" y="5"/>
                    <a:pt x="171" y="5"/>
                  </a:cubicBezTo>
                  <a:cubicBezTo>
                    <a:pt x="171" y="5"/>
                    <a:pt x="171" y="5"/>
                    <a:pt x="171" y="5"/>
                  </a:cubicBezTo>
                  <a:cubicBezTo>
                    <a:pt x="171" y="5"/>
                    <a:pt x="171" y="5"/>
                    <a:pt x="171" y="5"/>
                  </a:cubicBezTo>
                  <a:cubicBezTo>
                    <a:pt x="171" y="5"/>
                    <a:pt x="171" y="5"/>
                    <a:pt x="171" y="5"/>
                  </a:cubicBezTo>
                  <a:cubicBezTo>
                    <a:pt x="171" y="5"/>
                    <a:pt x="171" y="5"/>
                    <a:pt x="171" y="5"/>
                  </a:cubicBezTo>
                  <a:cubicBezTo>
                    <a:pt x="171" y="5"/>
                    <a:pt x="171" y="5"/>
                    <a:pt x="171" y="5"/>
                  </a:cubicBezTo>
                  <a:close/>
                  <a:moveTo>
                    <a:pt x="187" y="4"/>
                  </a:moveTo>
                  <a:cubicBezTo>
                    <a:pt x="187" y="4"/>
                    <a:pt x="187" y="4"/>
                    <a:pt x="187" y="4"/>
                  </a:cubicBezTo>
                  <a:cubicBezTo>
                    <a:pt x="187" y="4"/>
                    <a:pt x="187" y="4"/>
                    <a:pt x="187" y="4"/>
                  </a:cubicBezTo>
                  <a:cubicBezTo>
                    <a:pt x="187" y="4"/>
                    <a:pt x="187" y="4"/>
                    <a:pt x="187" y="4"/>
                  </a:cubicBezTo>
                  <a:cubicBezTo>
                    <a:pt x="187" y="4"/>
                    <a:pt x="187" y="4"/>
                    <a:pt x="187" y="4"/>
                  </a:cubicBezTo>
                  <a:cubicBezTo>
                    <a:pt x="187" y="4"/>
                    <a:pt x="187" y="4"/>
                    <a:pt x="187" y="4"/>
                  </a:cubicBezTo>
                  <a:close/>
                  <a:moveTo>
                    <a:pt x="167" y="3"/>
                  </a:moveTo>
                  <a:cubicBezTo>
                    <a:pt x="167" y="3"/>
                    <a:pt x="167" y="2"/>
                    <a:pt x="166" y="2"/>
                  </a:cubicBezTo>
                  <a:cubicBezTo>
                    <a:pt x="166" y="2"/>
                    <a:pt x="166" y="2"/>
                    <a:pt x="166" y="2"/>
                  </a:cubicBezTo>
                  <a:cubicBezTo>
                    <a:pt x="166" y="2"/>
                    <a:pt x="165" y="3"/>
                    <a:pt x="165" y="3"/>
                  </a:cubicBezTo>
                  <a:cubicBezTo>
                    <a:pt x="165" y="3"/>
                    <a:pt x="165" y="3"/>
                    <a:pt x="166" y="4"/>
                  </a:cubicBezTo>
                  <a:cubicBezTo>
                    <a:pt x="166" y="4"/>
                    <a:pt x="166" y="4"/>
                    <a:pt x="166" y="4"/>
                  </a:cubicBezTo>
                  <a:cubicBezTo>
                    <a:pt x="166" y="4"/>
                    <a:pt x="166" y="4"/>
                    <a:pt x="166" y="4"/>
                  </a:cubicBezTo>
                  <a:cubicBezTo>
                    <a:pt x="166" y="4"/>
                    <a:pt x="166" y="4"/>
                    <a:pt x="166" y="4"/>
                  </a:cubicBezTo>
                  <a:cubicBezTo>
                    <a:pt x="166" y="4"/>
                    <a:pt x="166" y="4"/>
                    <a:pt x="166" y="4"/>
                  </a:cubicBezTo>
                  <a:cubicBezTo>
                    <a:pt x="166" y="3"/>
                    <a:pt x="166" y="3"/>
                    <a:pt x="167" y="3"/>
                  </a:cubicBezTo>
                  <a:close/>
                  <a:moveTo>
                    <a:pt x="77" y="4"/>
                  </a:moveTo>
                  <a:cubicBezTo>
                    <a:pt x="77" y="4"/>
                    <a:pt x="77" y="4"/>
                    <a:pt x="77" y="4"/>
                  </a:cubicBezTo>
                  <a:cubicBezTo>
                    <a:pt x="77" y="3"/>
                    <a:pt x="77" y="3"/>
                    <a:pt x="77" y="3"/>
                  </a:cubicBezTo>
                  <a:cubicBezTo>
                    <a:pt x="77" y="3"/>
                    <a:pt x="77" y="3"/>
                    <a:pt x="77" y="4"/>
                  </a:cubicBezTo>
                  <a:cubicBezTo>
                    <a:pt x="76" y="4"/>
                    <a:pt x="76" y="3"/>
                    <a:pt x="75" y="3"/>
                  </a:cubicBezTo>
                  <a:cubicBezTo>
                    <a:pt x="75" y="3"/>
                    <a:pt x="75" y="3"/>
                    <a:pt x="75" y="4"/>
                  </a:cubicBezTo>
                  <a:cubicBezTo>
                    <a:pt x="75" y="4"/>
                    <a:pt x="75" y="4"/>
                    <a:pt x="75" y="4"/>
                  </a:cubicBezTo>
                  <a:cubicBezTo>
                    <a:pt x="75" y="4"/>
                    <a:pt x="75" y="4"/>
                    <a:pt x="75" y="4"/>
                  </a:cubicBezTo>
                  <a:cubicBezTo>
                    <a:pt x="75" y="4"/>
                    <a:pt x="75" y="4"/>
                    <a:pt x="75" y="4"/>
                  </a:cubicBezTo>
                  <a:cubicBezTo>
                    <a:pt x="74" y="4"/>
                    <a:pt x="74" y="4"/>
                    <a:pt x="74" y="5"/>
                  </a:cubicBezTo>
                  <a:cubicBezTo>
                    <a:pt x="74" y="5"/>
                    <a:pt x="74" y="5"/>
                    <a:pt x="74" y="5"/>
                  </a:cubicBezTo>
                  <a:cubicBezTo>
                    <a:pt x="75" y="5"/>
                    <a:pt x="75" y="6"/>
                    <a:pt x="76" y="5"/>
                  </a:cubicBezTo>
                  <a:cubicBezTo>
                    <a:pt x="76" y="5"/>
                    <a:pt x="77" y="5"/>
                    <a:pt x="77" y="5"/>
                  </a:cubicBezTo>
                  <a:cubicBezTo>
                    <a:pt x="77" y="5"/>
                    <a:pt x="77" y="4"/>
                    <a:pt x="77" y="4"/>
                  </a:cubicBezTo>
                  <a:cubicBezTo>
                    <a:pt x="77" y="4"/>
                    <a:pt x="77" y="4"/>
                    <a:pt x="77" y="4"/>
                  </a:cubicBezTo>
                  <a:cubicBezTo>
                    <a:pt x="77" y="4"/>
                    <a:pt x="77" y="4"/>
                    <a:pt x="77" y="4"/>
                  </a:cubicBezTo>
                  <a:close/>
                  <a:moveTo>
                    <a:pt x="174" y="4"/>
                  </a:moveTo>
                  <a:cubicBezTo>
                    <a:pt x="174" y="3"/>
                    <a:pt x="174" y="3"/>
                    <a:pt x="175" y="3"/>
                  </a:cubicBezTo>
                  <a:cubicBezTo>
                    <a:pt x="175" y="3"/>
                    <a:pt x="174" y="3"/>
                    <a:pt x="174" y="3"/>
                  </a:cubicBezTo>
                  <a:cubicBezTo>
                    <a:pt x="174" y="3"/>
                    <a:pt x="174" y="3"/>
                    <a:pt x="174" y="3"/>
                  </a:cubicBezTo>
                  <a:cubicBezTo>
                    <a:pt x="174" y="3"/>
                    <a:pt x="174" y="3"/>
                    <a:pt x="174" y="3"/>
                  </a:cubicBezTo>
                  <a:cubicBezTo>
                    <a:pt x="173" y="3"/>
                    <a:pt x="173" y="3"/>
                    <a:pt x="173" y="3"/>
                  </a:cubicBezTo>
                  <a:cubicBezTo>
                    <a:pt x="173" y="3"/>
                    <a:pt x="173" y="2"/>
                    <a:pt x="172" y="3"/>
                  </a:cubicBezTo>
                  <a:cubicBezTo>
                    <a:pt x="172" y="3"/>
                    <a:pt x="172" y="3"/>
                    <a:pt x="172" y="3"/>
                  </a:cubicBezTo>
                  <a:cubicBezTo>
                    <a:pt x="172" y="3"/>
                    <a:pt x="171" y="3"/>
                    <a:pt x="171" y="3"/>
                  </a:cubicBezTo>
                  <a:cubicBezTo>
                    <a:pt x="171" y="3"/>
                    <a:pt x="171" y="3"/>
                    <a:pt x="171" y="3"/>
                  </a:cubicBezTo>
                  <a:cubicBezTo>
                    <a:pt x="172" y="3"/>
                    <a:pt x="172" y="4"/>
                    <a:pt x="172" y="3"/>
                  </a:cubicBezTo>
                  <a:cubicBezTo>
                    <a:pt x="173" y="3"/>
                    <a:pt x="173" y="4"/>
                    <a:pt x="173" y="4"/>
                  </a:cubicBezTo>
                  <a:cubicBezTo>
                    <a:pt x="173" y="4"/>
                    <a:pt x="172" y="4"/>
                    <a:pt x="172" y="4"/>
                  </a:cubicBezTo>
                  <a:cubicBezTo>
                    <a:pt x="172" y="4"/>
                    <a:pt x="172" y="4"/>
                    <a:pt x="172" y="4"/>
                  </a:cubicBezTo>
                  <a:cubicBezTo>
                    <a:pt x="173" y="4"/>
                    <a:pt x="174" y="4"/>
                    <a:pt x="174" y="4"/>
                  </a:cubicBezTo>
                  <a:close/>
                  <a:moveTo>
                    <a:pt x="104" y="3"/>
                  </a:moveTo>
                  <a:cubicBezTo>
                    <a:pt x="104" y="3"/>
                    <a:pt x="104" y="4"/>
                    <a:pt x="104" y="4"/>
                  </a:cubicBezTo>
                  <a:cubicBezTo>
                    <a:pt x="104" y="4"/>
                    <a:pt x="104" y="5"/>
                    <a:pt x="104" y="5"/>
                  </a:cubicBezTo>
                  <a:cubicBezTo>
                    <a:pt x="105" y="4"/>
                    <a:pt x="105" y="4"/>
                    <a:pt x="105" y="4"/>
                  </a:cubicBezTo>
                  <a:cubicBezTo>
                    <a:pt x="105" y="4"/>
                    <a:pt x="105" y="4"/>
                    <a:pt x="105" y="4"/>
                  </a:cubicBezTo>
                  <a:cubicBezTo>
                    <a:pt x="105" y="4"/>
                    <a:pt x="105" y="3"/>
                    <a:pt x="105" y="3"/>
                  </a:cubicBezTo>
                  <a:cubicBezTo>
                    <a:pt x="105" y="3"/>
                    <a:pt x="104" y="3"/>
                    <a:pt x="104" y="3"/>
                  </a:cubicBezTo>
                  <a:cubicBezTo>
                    <a:pt x="104" y="3"/>
                    <a:pt x="104" y="3"/>
                    <a:pt x="104" y="3"/>
                  </a:cubicBezTo>
                  <a:close/>
                  <a:moveTo>
                    <a:pt x="180" y="5"/>
                  </a:moveTo>
                  <a:cubicBezTo>
                    <a:pt x="180" y="5"/>
                    <a:pt x="180" y="5"/>
                    <a:pt x="180" y="5"/>
                  </a:cubicBezTo>
                  <a:cubicBezTo>
                    <a:pt x="181" y="5"/>
                    <a:pt x="181" y="5"/>
                    <a:pt x="182" y="4"/>
                  </a:cubicBezTo>
                  <a:cubicBezTo>
                    <a:pt x="182" y="4"/>
                    <a:pt x="182" y="4"/>
                    <a:pt x="182" y="4"/>
                  </a:cubicBezTo>
                  <a:cubicBezTo>
                    <a:pt x="182" y="4"/>
                    <a:pt x="181" y="4"/>
                    <a:pt x="181" y="4"/>
                  </a:cubicBezTo>
                  <a:cubicBezTo>
                    <a:pt x="181" y="4"/>
                    <a:pt x="181" y="4"/>
                    <a:pt x="181" y="4"/>
                  </a:cubicBezTo>
                  <a:cubicBezTo>
                    <a:pt x="181" y="4"/>
                    <a:pt x="180" y="4"/>
                    <a:pt x="180" y="5"/>
                  </a:cubicBezTo>
                  <a:cubicBezTo>
                    <a:pt x="180" y="5"/>
                    <a:pt x="180" y="5"/>
                    <a:pt x="180" y="5"/>
                  </a:cubicBezTo>
                  <a:cubicBezTo>
                    <a:pt x="180" y="5"/>
                    <a:pt x="180" y="5"/>
                    <a:pt x="180" y="5"/>
                  </a:cubicBezTo>
                  <a:close/>
                  <a:moveTo>
                    <a:pt x="116" y="5"/>
                  </a:moveTo>
                  <a:cubicBezTo>
                    <a:pt x="116" y="4"/>
                    <a:pt x="116" y="4"/>
                    <a:pt x="116" y="4"/>
                  </a:cubicBezTo>
                  <a:cubicBezTo>
                    <a:pt x="115" y="4"/>
                    <a:pt x="115" y="4"/>
                    <a:pt x="115" y="4"/>
                  </a:cubicBezTo>
                  <a:cubicBezTo>
                    <a:pt x="115" y="5"/>
                    <a:pt x="116" y="5"/>
                    <a:pt x="116" y="6"/>
                  </a:cubicBezTo>
                  <a:cubicBezTo>
                    <a:pt x="116" y="6"/>
                    <a:pt x="116" y="6"/>
                    <a:pt x="116" y="6"/>
                  </a:cubicBezTo>
                  <a:cubicBezTo>
                    <a:pt x="116" y="5"/>
                    <a:pt x="116" y="5"/>
                    <a:pt x="116" y="5"/>
                  </a:cubicBezTo>
                  <a:cubicBezTo>
                    <a:pt x="116" y="5"/>
                    <a:pt x="116" y="5"/>
                    <a:pt x="116" y="5"/>
                  </a:cubicBezTo>
                  <a:close/>
                  <a:moveTo>
                    <a:pt x="33" y="5"/>
                  </a:moveTo>
                  <a:cubicBezTo>
                    <a:pt x="33" y="5"/>
                    <a:pt x="33" y="5"/>
                    <a:pt x="33" y="5"/>
                  </a:cubicBezTo>
                  <a:cubicBezTo>
                    <a:pt x="33" y="5"/>
                    <a:pt x="34" y="5"/>
                    <a:pt x="34" y="5"/>
                  </a:cubicBezTo>
                  <a:cubicBezTo>
                    <a:pt x="34" y="5"/>
                    <a:pt x="34" y="5"/>
                    <a:pt x="34" y="5"/>
                  </a:cubicBezTo>
                  <a:cubicBezTo>
                    <a:pt x="35" y="5"/>
                    <a:pt x="35" y="5"/>
                    <a:pt x="34" y="4"/>
                  </a:cubicBezTo>
                  <a:cubicBezTo>
                    <a:pt x="34" y="5"/>
                    <a:pt x="34" y="5"/>
                    <a:pt x="33" y="5"/>
                  </a:cubicBezTo>
                  <a:close/>
                  <a:moveTo>
                    <a:pt x="152" y="3"/>
                  </a:moveTo>
                  <a:cubicBezTo>
                    <a:pt x="152" y="3"/>
                    <a:pt x="152" y="3"/>
                    <a:pt x="152" y="3"/>
                  </a:cubicBezTo>
                  <a:cubicBezTo>
                    <a:pt x="151" y="3"/>
                    <a:pt x="151" y="4"/>
                    <a:pt x="152" y="4"/>
                  </a:cubicBezTo>
                  <a:cubicBezTo>
                    <a:pt x="152" y="4"/>
                    <a:pt x="152" y="4"/>
                    <a:pt x="152" y="4"/>
                  </a:cubicBezTo>
                  <a:cubicBezTo>
                    <a:pt x="152" y="4"/>
                    <a:pt x="153" y="3"/>
                    <a:pt x="153" y="3"/>
                  </a:cubicBezTo>
                  <a:cubicBezTo>
                    <a:pt x="152" y="3"/>
                    <a:pt x="152" y="3"/>
                    <a:pt x="152" y="3"/>
                  </a:cubicBezTo>
                  <a:close/>
                  <a:moveTo>
                    <a:pt x="199" y="3"/>
                  </a:moveTo>
                  <a:cubicBezTo>
                    <a:pt x="199" y="3"/>
                    <a:pt x="199" y="3"/>
                    <a:pt x="199" y="3"/>
                  </a:cubicBezTo>
                  <a:cubicBezTo>
                    <a:pt x="199" y="3"/>
                    <a:pt x="199" y="3"/>
                    <a:pt x="198" y="3"/>
                  </a:cubicBezTo>
                  <a:cubicBezTo>
                    <a:pt x="198" y="3"/>
                    <a:pt x="198" y="3"/>
                    <a:pt x="197" y="3"/>
                  </a:cubicBezTo>
                  <a:cubicBezTo>
                    <a:pt x="197" y="3"/>
                    <a:pt x="197" y="3"/>
                    <a:pt x="197" y="4"/>
                  </a:cubicBezTo>
                  <a:cubicBezTo>
                    <a:pt x="198" y="4"/>
                    <a:pt x="198" y="3"/>
                    <a:pt x="199" y="3"/>
                  </a:cubicBezTo>
                  <a:close/>
                  <a:moveTo>
                    <a:pt x="206" y="4"/>
                  </a:moveTo>
                  <a:cubicBezTo>
                    <a:pt x="206" y="4"/>
                    <a:pt x="206" y="5"/>
                    <a:pt x="206" y="5"/>
                  </a:cubicBezTo>
                  <a:cubicBezTo>
                    <a:pt x="206" y="5"/>
                    <a:pt x="206" y="5"/>
                    <a:pt x="206" y="5"/>
                  </a:cubicBezTo>
                  <a:cubicBezTo>
                    <a:pt x="207" y="5"/>
                    <a:pt x="207" y="5"/>
                    <a:pt x="207" y="5"/>
                  </a:cubicBezTo>
                  <a:cubicBezTo>
                    <a:pt x="207" y="5"/>
                    <a:pt x="207" y="5"/>
                    <a:pt x="207" y="4"/>
                  </a:cubicBezTo>
                  <a:cubicBezTo>
                    <a:pt x="207" y="4"/>
                    <a:pt x="207" y="4"/>
                    <a:pt x="207" y="4"/>
                  </a:cubicBezTo>
                  <a:cubicBezTo>
                    <a:pt x="207" y="4"/>
                    <a:pt x="207" y="4"/>
                    <a:pt x="206" y="4"/>
                  </a:cubicBezTo>
                  <a:cubicBezTo>
                    <a:pt x="206" y="4"/>
                    <a:pt x="206" y="4"/>
                    <a:pt x="206" y="4"/>
                  </a:cubicBezTo>
                  <a:close/>
                  <a:moveTo>
                    <a:pt x="107" y="4"/>
                  </a:moveTo>
                  <a:cubicBezTo>
                    <a:pt x="107" y="4"/>
                    <a:pt x="107" y="4"/>
                    <a:pt x="108" y="4"/>
                  </a:cubicBezTo>
                  <a:cubicBezTo>
                    <a:pt x="108" y="5"/>
                    <a:pt x="108" y="4"/>
                    <a:pt x="108" y="4"/>
                  </a:cubicBezTo>
                  <a:cubicBezTo>
                    <a:pt x="108" y="4"/>
                    <a:pt x="108" y="4"/>
                    <a:pt x="108" y="4"/>
                  </a:cubicBezTo>
                  <a:cubicBezTo>
                    <a:pt x="108" y="4"/>
                    <a:pt x="108" y="3"/>
                    <a:pt x="107" y="3"/>
                  </a:cubicBezTo>
                  <a:cubicBezTo>
                    <a:pt x="107" y="3"/>
                    <a:pt x="107" y="3"/>
                    <a:pt x="107" y="3"/>
                  </a:cubicBezTo>
                  <a:cubicBezTo>
                    <a:pt x="107" y="3"/>
                    <a:pt x="107" y="3"/>
                    <a:pt x="107" y="4"/>
                  </a:cubicBezTo>
                  <a:cubicBezTo>
                    <a:pt x="107" y="4"/>
                    <a:pt x="107" y="4"/>
                    <a:pt x="107" y="4"/>
                  </a:cubicBezTo>
                  <a:close/>
                  <a:moveTo>
                    <a:pt x="212" y="3"/>
                  </a:moveTo>
                  <a:cubicBezTo>
                    <a:pt x="212" y="3"/>
                    <a:pt x="212" y="3"/>
                    <a:pt x="212" y="3"/>
                  </a:cubicBezTo>
                  <a:cubicBezTo>
                    <a:pt x="212" y="3"/>
                    <a:pt x="212" y="3"/>
                    <a:pt x="212" y="3"/>
                  </a:cubicBezTo>
                  <a:cubicBezTo>
                    <a:pt x="212" y="3"/>
                    <a:pt x="212" y="3"/>
                    <a:pt x="212" y="3"/>
                  </a:cubicBezTo>
                  <a:cubicBezTo>
                    <a:pt x="213" y="3"/>
                    <a:pt x="213" y="3"/>
                    <a:pt x="213" y="3"/>
                  </a:cubicBezTo>
                  <a:cubicBezTo>
                    <a:pt x="213" y="3"/>
                    <a:pt x="212" y="3"/>
                    <a:pt x="212" y="3"/>
                  </a:cubicBezTo>
                  <a:cubicBezTo>
                    <a:pt x="212" y="3"/>
                    <a:pt x="212" y="3"/>
                    <a:pt x="212" y="3"/>
                  </a:cubicBezTo>
                  <a:close/>
                  <a:moveTo>
                    <a:pt x="96" y="5"/>
                  </a:moveTo>
                  <a:cubicBezTo>
                    <a:pt x="96" y="5"/>
                    <a:pt x="96" y="5"/>
                    <a:pt x="96" y="5"/>
                  </a:cubicBezTo>
                  <a:cubicBezTo>
                    <a:pt x="96" y="5"/>
                    <a:pt x="96" y="5"/>
                    <a:pt x="96" y="5"/>
                  </a:cubicBezTo>
                  <a:cubicBezTo>
                    <a:pt x="96" y="5"/>
                    <a:pt x="97" y="5"/>
                    <a:pt x="97" y="5"/>
                  </a:cubicBezTo>
                  <a:cubicBezTo>
                    <a:pt x="97" y="5"/>
                    <a:pt x="97" y="5"/>
                    <a:pt x="97" y="5"/>
                  </a:cubicBezTo>
                  <a:cubicBezTo>
                    <a:pt x="97" y="5"/>
                    <a:pt x="97" y="4"/>
                    <a:pt x="96" y="4"/>
                  </a:cubicBezTo>
                  <a:cubicBezTo>
                    <a:pt x="96" y="4"/>
                    <a:pt x="96" y="5"/>
                    <a:pt x="96" y="5"/>
                  </a:cubicBezTo>
                  <a:close/>
                  <a:moveTo>
                    <a:pt x="111" y="4"/>
                  </a:moveTo>
                  <a:cubicBezTo>
                    <a:pt x="111" y="4"/>
                    <a:pt x="110" y="4"/>
                    <a:pt x="110" y="4"/>
                  </a:cubicBezTo>
                  <a:cubicBezTo>
                    <a:pt x="110" y="5"/>
                    <a:pt x="110" y="5"/>
                    <a:pt x="111" y="5"/>
                  </a:cubicBezTo>
                  <a:cubicBezTo>
                    <a:pt x="111" y="5"/>
                    <a:pt x="111" y="5"/>
                    <a:pt x="111" y="5"/>
                  </a:cubicBezTo>
                  <a:cubicBezTo>
                    <a:pt x="111" y="5"/>
                    <a:pt x="111" y="4"/>
                    <a:pt x="111" y="4"/>
                  </a:cubicBezTo>
                  <a:cubicBezTo>
                    <a:pt x="111" y="4"/>
                    <a:pt x="111" y="4"/>
                    <a:pt x="111" y="4"/>
                  </a:cubicBezTo>
                  <a:close/>
                  <a:moveTo>
                    <a:pt x="113" y="4"/>
                  </a:moveTo>
                  <a:cubicBezTo>
                    <a:pt x="113" y="4"/>
                    <a:pt x="113" y="4"/>
                    <a:pt x="113" y="5"/>
                  </a:cubicBezTo>
                  <a:cubicBezTo>
                    <a:pt x="114" y="5"/>
                    <a:pt x="114" y="5"/>
                    <a:pt x="114" y="4"/>
                  </a:cubicBezTo>
                  <a:cubicBezTo>
                    <a:pt x="114" y="4"/>
                    <a:pt x="114" y="4"/>
                    <a:pt x="114" y="4"/>
                  </a:cubicBezTo>
                  <a:cubicBezTo>
                    <a:pt x="114" y="4"/>
                    <a:pt x="114" y="4"/>
                    <a:pt x="114" y="4"/>
                  </a:cubicBezTo>
                  <a:cubicBezTo>
                    <a:pt x="114" y="4"/>
                    <a:pt x="114" y="4"/>
                    <a:pt x="114" y="4"/>
                  </a:cubicBezTo>
                  <a:cubicBezTo>
                    <a:pt x="113" y="4"/>
                    <a:pt x="113" y="4"/>
                    <a:pt x="113" y="4"/>
                  </a:cubicBezTo>
                  <a:close/>
                  <a:moveTo>
                    <a:pt x="145" y="4"/>
                  </a:moveTo>
                  <a:cubicBezTo>
                    <a:pt x="144" y="4"/>
                    <a:pt x="144" y="4"/>
                    <a:pt x="144" y="4"/>
                  </a:cubicBezTo>
                  <a:cubicBezTo>
                    <a:pt x="144" y="4"/>
                    <a:pt x="144" y="5"/>
                    <a:pt x="144" y="5"/>
                  </a:cubicBezTo>
                  <a:cubicBezTo>
                    <a:pt x="144" y="5"/>
                    <a:pt x="144" y="5"/>
                    <a:pt x="144" y="5"/>
                  </a:cubicBezTo>
                  <a:cubicBezTo>
                    <a:pt x="144" y="4"/>
                    <a:pt x="145" y="4"/>
                    <a:pt x="145" y="4"/>
                  </a:cubicBezTo>
                  <a:cubicBezTo>
                    <a:pt x="145" y="4"/>
                    <a:pt x="145" y="4"/>
                    <a:pt x="145" y="4"/>
                  </a:cubicBezTo>
                  <a:cubicBezTo>
                    <a:pt x="145" y="4"/>
                    <a:pt x="145" y="4"/>
                    <a:pt x="145" y="4"/>
                  </a:cubicBezTo>
                  <a:close/>
                  <a:moveTo>
                    <a:pt x="147" y="2"/>
                  </a:moveTo>
                  <a:cubicBezTo>
                    <a:pt x="147" y="2"/>
                    <a:pt x="147" y="2"/>
                    <a:pt x="147" y="2"/>
                  </a:cubicBezTo>
                  <a:cubicBezTo>
                    <a:pt x="147" y="2"/>
                    <a:pt x="148" y="2"/>
                    <a:pt x="148" y="2"/>
                  </a:cubicBezTo>
                  <a:cubicBezTo>
                    <a:pt x="148" y="2"/>
                    <a:pt x="148" y="2"/>
                    <a:pt x="148" y="2"/>
                  </a:cubicBezTo>
                  <a:cubicBezTo>
                    <a:pt x="148" y="2"/>
                    <a:pt x="148" y="2"/>
                    <a:pt x="148" y="2"/>
                  </a:cubicBezTo>
                  <a:cubicBezTo>
                    <a:pt x="148" y="1"/>
                    <a:pt x="148" y="2"/>
                    <a:pt x="148" y="2"/>
                  </a:cubicBezTo>
                  <a:cubicBezTo>
                    <a:pt x="147" y="2"/>
                    <a:pt x="147" y="2"/>
                    <a:pt x="147" y="2"/>
                  </a:cubicBezTo>
                  <a:close/>
                  <a:moveTo>
                    <a:pt x="158" y="5"/>
                  </a:moveTo>
                  <a:cubicBezTo>
                    <a:pt x="158" y="5"/>
                    <a:pt x="158" y="5"/>
                    <a:pt x="159" y="5"/>
                  </a:cubicBezTo>
                  <a:cubicBezTo>
                    <a:pt x="159" y="5"/>
                    <a:pt x="159" y="5"/>
                    <a:pt x="159" y="5"/>
                  </a:cubicBezTo>
                  <a:cubicBezTo>
                    <a:pt x="159" y="5"/>
                    <a:pt x="159" y="5"/>
                    <a:pt x="159" y="4"/>
                  </a:cubicBezTo>
                  <a:cubicBezTo>
                    <a:pt x="159" y="4"/>
                    <a:pt x="159" y="4"/>
                    <a:pt x="159" y="4"/>
                  </a:cubicBezTo>
                  <a:cubicBezTo>
                    <a:pt x="159" y="4"/>
                    <a:pt x="158" y="5"/>
                    <a:pt x="158" y="5"/>
                  </a:cubicBezTo>
                  <a:close/>
                  <a:moveTo>
                    <a:pt x="83" y="4"/>
                  </a:moveTo>
                  <a:cubicBezTo>
                    <a:pt x="83" y="4"/>
                    <a:pt x="83" y="4"/>
                    <a:pt x="83" y="5"/>
                  </a:cubicBezTo>
                  <a:cubicBezTo>
                    <a:pt x="83" y="5"/>
                    <a:pt x="83" y="5"/>
                    <a:pt x="83" y="5"/>
                  </a:cubicBezTo>
                  <a:cubicBezTo>
                    <a:pt x="83" y="5"/>
                    <a:pt x="83" y="5"/>
                    <a:pt x="83" y="5"/>
                  </a:cubicBezTo>
                  <a:cubicBezTo>
                    <a:pt x="83" y="4"/>
                    <a:pt x="83" y="4"/>
                    <a:pt x="83" y="4"/>
                  </a:cubicBezTo>
                  <a:cubicBezTo>
                    <a:pt x="83" y="4"/>
                    <a:pt x="83" y="4"/>
                    <a:pt x="83" y="4"/>
                  </a:cubicBezTo>
                  <a:cubicBezTo>
                    <a:pt x="83" y="4"/>
                    <a:pt x="83" y="4"/>
                    <a:pt x="83" y="4"/>
                  </a:cubicBezTo>
                  <a:close/>
                  <a:moveTo>
                    <a:pt x="45" y="5"/>
                  </a:moveTo>
                  <a:cubicBezTo>
                    <a:pt x="44" y="5"/>
                    <a:pt x="44" y="5"/>
                    <a:pt x="44" y="5"/>
                  </a:cubicBezTo>
                  <a:cubicBezTo>
                    <a:pt x="44" y="5"/>
                    <a:pt x="44" y="5"/>
                    <a:pt x="44" y="5"/>
                  </a:cubicBezTo>
                  <a:cubicBezTo>
                    <a:pt x="44" y="5"/>
                    <a:pt x="44" y="5"/>
                    <a:pt x="44" y="5"/>
                  </a:cubicBezTo>
                  <a:cubicBezTo>
                    <a:pt x="44" y="5"/>
                    <a:pt x="44" y="5"/>
                    <a:pt x="44" y="5"/>
                  </a:cubicBezTo>
                  <a:cubicBezTo>
                    <a:pt x="44" y="5"/>
                    <a:pt x="45" y="5"/>
                    <a:pt x="45" y="5"/>
                  </a:cubicBezTo>
                  <a:cubicBezTo>
                    <a:pt x="45" y="5"/>
                    <a:pt x="45" y="5"/>
                    <a:pt x="45" y="5"/>
                  </a:cubicBezTo>
                  <a:close/>
                  <a:moveTo>
                    <a:pt x="136" y="5"/>
                  </a:moveTo>
                  <a:cubicBezTo>
                    <a:pt x="136" y="5"/>
                    <a:pt x="137" y="5"/>
                    <a:pt x="137" y="5"/>
                  </a:cubicBezTo>
                  <a:cubicBezTo>
                    <a:pt x="137" y="5"/>
                    <a:pt x="137" y="5"/>
                    <a:pt x="137" y="4"/>
                  </a:cubicBezTo>
                  <a:cubicBezTo>
                    <a:pt x="137" y="4"/>
                    <a:pt x="137" y="4"/>
                    <a:pt x="137" y="4"/>
                  </a:cubicBezTo>
                  <a:cubicBezTo>
                    <a:pt x="137" y="4"/>
                    <a:pt x="136" y="4"/>
                    <a:pt x="136" y="5"/>
                  </a:cubicBezTo>
                  <a:close/>
                  <a:moveTo>
                    <a:pt x="85" y="6"/>
                  </a:moveTo>
                  <a:cubicBezTo>
                    <a:pt x="85" y="6"/>
                    <a:pt x="85" y="6"/>
                    <a:pt x="85" y="6"/>
                  </a:cubicBezTo>
                  <a:cubicBezTo>
                    <a:pt x="85" y="6"/>
                    <a:pt x="85" y="6"/>
                    <a:pt x="85" y="5"/>
                  </a:cubicBezTo>
                  <a:cubicBezTo>
                    <a:pt x="85" y="5"/>
                    <a:pt x="85" y="5"/>
                    <a:pt x="85" y="5"/>
                  </a:cubicBezTo>
                  <a:cubicBezTo>
                    <a:pt x="84" y="6"/>
                    <a:pt x="84" y="6"/>
                    <a:pt x="84" y="6"/>
                  </a:cubicBezTo>
                  <a:cubicBezTo>
                    <a:pt x="84" y="6"/>
                    <a:pt x="85" y="6"/>
                    <a:pt x="85" y="6"/>
                  </a:cubicBezTo>
                  <a:close/>
                  <a:moveTo>
                    <a:pt x="80" y="5"/>
                  </a:moveTo>
                  <a:cubicBezTo>
                    <a:pt x="80" y="5"/>
                    <a:pt x="80" y="5"/>
                    <a:pt x="80" y="5"/>
                  </a:cubicBezTo>
                  <a:cubicBezTo>
                    <a:pt x="80" y="5"/>
                    <a:pt x="80" y="6"/>
                    <a:pt x="81" y="6"/>
                  </a:cubicBezTo>
                  <a:cubicBezTo>
                    <a:pt x="81" y="6"/>
                    <a:pt x="81" y="6"/>
                    <a:pt x="81" y="5"/>
                  </a:cubicBezTo>
                  <a:cubicBezTo>
                    <a:pt x="81" y="5"/>
                    <a:pt x="81" y="5"/>
                    <a:pt x="81" y="5"/>
                  </a:cubicBezTo>
                  <a:cubicBezTo>
                    <a:pt x="81" y="5"/>
                    <a:pt x="81" y="5"/>
                    <a:pt x="80" y="5"/>
                  </a:cubicBezTo>
                  <a:close/>
                  <a:moveTo>
                    <a:pt x="197" y="1"/>
                  </a:moveTo>
                  <a:cubicBezTo>
                    <a:pt x="197" y="2"/>
                    <a:pt x="197" y="2"/>
                    <a:pt x="197" y="2"/>
                  </a:cubicBezTo>
                  <a:cubicBezTo>
                    <a:pt x="197" y="2"/>
                    <a:pt x="197" y="2"/>
                    <a:pt x="197" y="2"/>
                  </a:cubicBezTo>
                  <a:cubicBezTo>
                    <a:pt x="197" y="2"/>
                    <a:pt x="197" y="2"/>
                    <a:pt x="197" y="2"/>
                  </a:cubicBezTo>
                  <a:cubicBezTo>
                    <a:pt x="197" y="2"/>
                    <a:pt x="198" y="2"/>
                    <a:pt x="198" y="2"/>
                  </a:cubicBezTo>
                  <a:cubicBezTo>
                    <a:pt x="198" y="2"/>
                    <a:pt x="197" y="1"/>
                    <a:pt x="197" y="1"/>
                  </a:cubicBezTo>
                  <a:cubicBezTo>
                    <a:pt x="197" y="1"/>
                    <a:pt x="197" y="1"/>
                    <a:pt x="197" y="1"/>
                  </a:cubicBezTo>
                  <a:close/>
                  <a:moveTo>
                    <a:pt x="158" y="5"/>
                  </a:moveTo>
                  <a:cubicBezTo>
                    <a:pt x="158" y="5"/>
                    <a:pt x="158" y="5"/>
                    <a:pt x="158" y="5"/>
                  </a:cubicBezTo>
                  <a:cubicBezTo>
                    <a:pt x="157" y="5"/>
                    <a:pt x="157" y="5"/>
                    <a:pt x="157" y="5"/>
                  </a:cubicBezTo>
                  <a:cubicBezTo>
                    <a:pt x="157" y="5"/>
                    <a:pt x="158" y="5"/>
                    <a:pt x="158" y="5"/>
                  </a:cubicBezTo>
                  <a:cubicBezTo>
                    <a:pt x="158" y="5"/>
                    <a:pt x="158" y="5"/>
                    <a:pt x="158" y="5"/>
                  </a:cubicBezTo>
                  <a:cubicBezTo>
                    <a:pt x="158" y="5"/>
                    <a:pt x="158" y="5"/>
                    <a:pt x="158" y="5"/>
                  </a:cubicBezTo>
                  <a:cubicBezTo>
                    <a:pt x="158" y="5"/>
                    <a:pt x="158" y="5"/>
                    <a:pt x="158" y="5"/>
                  </a:cubicBezTo>
                  <a:cubicBezTo>
                    <a:pt x="158" y="5"/>
                    <a:pt x="158" y="5"/>
                    <a:pt x="158" y="5"/>
                  </a:cubicBezTo>
                  <a:close/>
                  <a:moveTo>
                    <a:pt x="125" y="6"/>
                  </a:moveTo>
                  <a:cubicBezTo>
                    <a:pt x="125" y="6"/>
                    <a:pt x="125" y="6"/>
                    <a:pt x="125" y="6"/>
                  </a:cubicBezTo>
                  <a:cubicBezTo>
                    <a:pt x="125" y="6"/>
                    <a:pt x="125" y="6"/>
                    <a:pt x="125" y="6"/>
                  </a:cubicBezTo>
                  <a:cubicBezTo>
                    <a:pt x="125" y="6"/>
                    <a:pt x="125" y="6"/>
                    <a:pt x="125" y="6"/>
                  </a:cubicBezTo>
                  <a:cubicBezTo>
                    <a:pt x="125" y="6"/>
                    <a:pt x="125" y="6"/>
                    <a:pt x="125" y="6"/>
                  </a:cubicBezTo>
                  <a:close/>
                  <a:moveTo>
                    <a:pt x="135" y="2"/>
                  </a:moveTo>
                  <a:cubicBezTo>
                    <a:pt x="135" y="2"/>
                    <a:pt x="135" y="2"/>
                    <a:pt x="135" y="2"/>
                  </a:cubicBezTo>
                  <a:cubicBezTo>
                    <a:pt x="135" y="2"/>
                    <a:pt x="135" y="2"/>
                    <a:pt x="135" y="2"/>
                  </a:cubicBezTo>
                  <a:cubicBezTo>
                    <a:pt x="135" y="2"/>
                    <a:pt x="135" y="2"/>
                    <a:pt x="135" y="2"/>
                  </a:cubicBezTo>
                  <a:cubicBezTo>
                    <a:pt x="135" y="2"/>
                    <a:pt x="135" y="2"/>
                    <a:pt x="135" y="2"/>
                  </a:cubicBezTo>
                  <a:cubicBezTo>
                    <a:pt x="135" y="2"/>
                    <a:pt x="135" y="2"/>
                    <a:pt x="135" y="2"/>
                  </a:cubicBezTo>
                  <a:cubicBezTo>
                    <a:pt x="135" y="2"/>
                    <a:pt x="135" y="2"/>
                    <a:pt x="135" y="2"/>
                  </a:cubicBezTo>
                  <a:close/>
                  <a:moveTo>
                    <a:pt x="162" y="3"/>
                  </a:moveTo>
                  <a:cubicBezTo>
                    <a:pt x="162" y="3"/>
                    <a:pt x="162" y="3"/>
                    <a:pt x="162" y="3"/>
                  </a:cubicBezTo>
                  <a:cubicBezTo>
                    <a:pt x="162" y="3"/>
                    <a:pt x="162" y="3"/>
                    <a:pt x="162" y="3"/>
                  </a:cubicBezTo>
                  <a:cubicBezTo>
                    <a:pt x="163" y="3"/>
                    <a:pt x="162" y="3"/>
                    <a:pt x="162" y="3"/>
                  </a:cubicBezTo>
                  <a:cubicBezTo>
                    <a:pt x="162" y="3"/>
                    <a:pt x="162" y="3"/>
                    <a:pt x="162" y="3"/>
                  </a:cubicBezTo>
                  <a:close/>
                  <a:moveTo>
                    <a:pt x="154" y="3"/>
                  </a:moveTo>
                  <a:cubicBezTo>
                    <a:pt x="154" y="3"/>
                    <a:pt x="154" y="4"/>
                    <a:pt x="154" y="4"/>
                  </a:cubicBezTo>
                  <a:cubicBezTo>
                    <a:pt x="154" y="4"/>
                    <a:pt x="154" y="4"/>
                    <a:pt x="155" y="4"/>
                  </a:cubicBezTo>
                  <a:cubicBezTo>
                    <a:pt x="155" y="4"/>
                    <a:pt x="155" y="4"/>
                    <a:pt x="155" y="4"/>
                  </a:cubicBezTo>
                  <a:cubicBezTo>
                    <a:pt x="155" y="3"/>
                    <a:pt x="155" y="3"/>
                    <a:pt x="155" y="3"/>
                  </a:cubicBezTo>
                  <a:cubicBezTo>
                    <a:pt x="155" y="3"/>
                    <a:pt x="154" y="3"/>
                    <a:pt x="154" y="3"/>
                  </a:cubicBezTo>
                  <a:cubicBezTo>
                    <a:pt x="154" y="3"/>
                    <a:pt x="154" y="3"/>
                    <a:pt x="154" y="3"/>
                  </a:cubicBezTo>
                  <a:close/>
                  <a:moveTo>
                    <a:pt x="113" y="2"/>
                  </a:moveTo>
                  <a:cubicBezTo>
                    <a:pt x="113" y="2"/>
                    <a:pt x="113" y="2"/>
                    <a:pt x="113" y="2"/>
                  </a:cubicBezTo>
                  <a:cubicBezTo>
                    <a:pt x="112" y="3"/>
                    <a:pt x="113" y="3"/>
                    <a:pt x="113" y="3"/>
                  </a:cubicBezTo>
                  <a:cubicBezTo>
                    <a:pt x="113" y="3"/>
                    <a:pt x="113" y="3"/>
                    <a:pt x="113" y="3"/>
                  </a:cubicBezTo>
                  <a:cubicBezTo>
                    <a:pt x="113" y="3"/>
                    <a:pt x="113" y="2"/>
                    <a:pt x="113" y="2"/>
                  </a:cubicBezTo>
                  <a:close/>
                  <a:moveTo>
                    <a:pt x="47" y="6"/>
                  </a:moveTo>
                  <a:cubicBezTo>
                    <a:pt x="47" y="6"/>
                    <a:pt x="47" y="6"/>
                    <a:pt x="47" y="6"/>
                  </a:cubicBezTo>
                  <a:cubicBezTo>
                    <a:pt x="47" y="7"/>
                    <a:pt x="47" y="6"/>
                    <a:pt x="47" y="6"/>
                  </a:cubicBezTo>
                  <a:cubicBezTo>
                    <a:pt x="47" y="6"/>
                    <a:pt x="47" y="6"/>
                    <a:pt x="47" y="6"/>
                  </a:cubicBezTo>
                  <a:cubicBezTo>
                    <a:pt x="47" y="6"/>
                    <a:pt x="47" y="6"/>
                    <a:pt x="47" y="6"/>
                  </a:cubicBezTo>
                  <a:close/>
                  <a:moveTo>
                    <a:pt x="110" y="3"/>
                  </a:moveTo>
                  <a:cubicBezTo>
                    <a:pt x="110" y="3"/>
                    <a:pt x="110" y="3"/>
                    <a:pt x="110" y="3"/>
                  </a:cubicBezTo>
                  <a:cubicBezTo>
                    <a:pt x="110" y="3"/>
                    <a:pt x="110" y="3"/>
                    <a:pt x="110" y="3"/>
                  </a:cubicBezTo>
                  <a:cubicBezTo>
                    <a:pt x="110" y="3"/>
                    <a:pt x="110" y="2"/>
                    <a:pt x="110" y="2"/>
                  </a:cubicBezTo>
                  <a:cubicBezTo>
                    <a:pt x="110" y="2"/>
                    <a:pt x="110" y="2"/>
                    <a:pt x="110" y="3"/>
                  </a:cubicBezTo>
                  <a:close/>
                  <a:moveTo>
                    <a:pt x="38" y="4"/>
                  </a:moveTo>
                  <a:cubicBezTo>
                    <a:pt x="38" y="4"/>
                    <a:pt x="38" y="4"/>
                    <a:pt x="38" y="4"/>
                  </a:cubicBezTo>
                  <a:cubicBezTo>
                    <a:pt x="38" y="4"/>
                    <a:pt x="38" y="4"/>
                    <a:pt x="38" y="4"/>
                  </a:cubicBezTo>
                  <a:cubicBezTo>
                    <a:pt x="38" y="4"/>
                    <a:pt x="38" y="4"/>
                    <a:pt x="38" y="4"/>
                  </a:cubicBezTo>
                  <a:cubicBezTo>
                    <a:pt x="38" y="4"/>
                    <a:pt x="38" y="4"/>
                    <a:pt x="38" y="4"/>
                  </a:cubicBezTo>
                  <a:cubicBezTo>
                    <a:pt x="38" y="4"/>
                    <a:pt x="38" y="4"/>
                    <a:pt x="38" y="4"/>
                  </a:cubicBezTo>
                  <a:close/>
                  <a:moveTo>
                    <a:pt x="16" y="4"/>
                  </a:move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lose/>
                  <a:moveTo>
                    <a:pt x="206" y="3"/>
                  </a:moveTo>
                  <a:cubicBezTo>
                    <a:pt x="206" y="3"/>
                    <a:pt x="206" y="3"/>
                    <a:pt x="206" y="3"/>
                  </a:cubicBezTo>
                  <a:cubicBezTo>
                    <a:pt x="206" y="3"/>
                    <a:pt x="206" y="3"/>
                    <a:pt x="206" y="3"/>
                  </a:cubicBezTo>
                  <a:cubicBezTo>
                    <a:pt x="206" y="3"/>
                    <a:pt x="206" y="3"/>
                    <a:pt x="206" y="3"/>
                  </a:cubicBezTo>
                  <a:cubicBezTo>
                    <a:pt x="206" y="3"/>
                    <a:pt x="206" y="3"/>
                    <a:pt x="206" y="3"/>
                  </a:cubicBezTo>
                  <a:close/>
                  <a:moveTo>
                    <a:pt x="205" y="4"/>
                  </a:moveTo>
                  <a:cubicBezTo>
                    <a:pt x="205" y="4"/>
                    <a:pt x="205" y="4"/>
                    <a:pt x="205" y="4"/>
                  </a:cubicBezTo>
                  <a:cubicBezTo>
                    <a:pt x="205" y="4"/>
                    <a:pt x="205" y="4"/>
                    <a:pt x="205" y="4"/>
                  </a:cubicBezTo>
                  <a:cubicBezTo>
                    <a:pt x="205" y="4"/>
                    <a:pt x="205" y="4"/>
                    <a:pt x="205" y="4"/>
                  </a:cubicBezTo>
                  <a:close/>
                  <a:moveTo>
                    <a:pt x="201" y="5"/>
                  </a:moveTo>
                  <a:cubicBezTo>
                    <a:pt x="201" y="5"/>
                    <a:pt x="201" y="5"/>
                    <a:pt x="201" y="5"/>
                  </a:cubicBezTo>
                  <a:cubicBezTo>
                    <a:pt x="201" y="5"/>
                    <a:pt x="201" y="5"/>
                    <a:pt x="201" y="5"/>
                  </a:cubicBezTo>
                  <a:cubicBezTo>
                    <a:pt x="201" y="5"/>
                    <a:pt x="201" y="5"/>
                    <a:pt x="201" y="5"/>
                  </a:cubicBezTo>
                  <a:cubicBezTo>
                    <a:pt x="201" y="5"/>
                    <a:pt x="201" y="5"/>
                    <a:pt x="201" y="5"/>
                  </a:cubicBezTo>
                  <a:close/>
                  <a:moveTo>
                    <a:pt x="200" y="1"/>
                  </a:moveTo>
                  <a:cubicBezTo>
                    <a:pt x="200" y="1"/>
                    <a:pt x="200" y="1"/>
                    <a:pt x="200" y="1"/>
                  </a:cubicBezTo>
                  <a:cubicBezTo>
                    <a:pt x="200" y="1"/>
                    <a:pt x="200" y="1"/>
                    <a:pt x="200" y="1"/>
                  </a:cubicBezTo>
                  <a:cubicBezTo>
                    <a:pt x="200" y="1"/>
                    <a:pt x="200" y="1"/>
                    <a:pt x="200" y="1"/>
                  </a:cubicBezTo>
                  <a:close/>
                  <a:moveTo>
                    <a:pt x="183" y="5"/>
                  </a:moveTo>
                  <a:cubicBezTo>
                    <a:pt x="183" y="5"/>
                    <a:pt x="183" y="5"/>
                    <a:pt x="183" y="5"/>
                  </a:cubicBezTo>
                  <a:cubicBezTo>
                    <a:pt x="183" y="5"/>
                    <a:pt x="183" y="5"/>
                    <a:pt x="183" y="5"/>
                  </a:cubicBezTo>
                  <a:cubicBezTo>
                    <a:pt x="183" y="5"/>
                    <a:pt x="183" y="5"/>
                    <a:pt x="183" y="5"/>
                  </a:cubicBezTo>
                  <a:cubicBezTo>
                    <a:pt x="183" y="5"/>
                    <a:pt x="182" y="5"/>
                    <a:pt x="183" y="5"/>
                  </a:cubicBezTo>
                  <a:close/>
                  <a:moveTo>
                    <a:pt x="171" y="3"/>
                  </a:moveTo>
                  <a:cubicBezTo>
                    <a:pt x="171" y="2"/>
                    <a:pt x="171" y="2"/>
                    <a:pt x="171" y="3"/>
                  </a:cubicBezTo>
                  <a:cubicBezTo>
                    <a:pt x="171" y="3"/>
                    <a:pt x="171" y="3"/>
                    <a:pt x="171" y="3"/>
                  </a:cubicBezTo>
                  <a:cubicBezTo>
                    <a:pt x="171" y="3"/>
                    <a:pt x="171" y="3"/>
                    <a:pt x="171" y="3"/>
                  </a:cubicBezTo>
                  <a:cubicBezTo>
                    <a:pt x="171" y="3"/>
                    <a:pt x="171" y="3"/>
                    <a:pt x="171" y="3"/>
                  </a:cubicBezTo>
                  <a:close/>
                  <a:moveTo>
                    <a:pt x="157" y="5"/>
                  </a:moveTo>
                  <a:cubicBezTo>
                    <a:pt x="157" y="5"/>
                    <a:pt x="157" y="5"/>
                    <a:pt x="157" y="5"/>
                  </a:cubicBezTo>
                  <a:cubicBezTo>
                    <a:pt x="157" y="5"/>
                    <a:pt x="157" y="5"/>
                    <a:pt x="157" y="5"/>
                  </a:cubicBezTo>
                  <a:cubicBezTo>
                    <a:pt x="157" y="5"/>
                    <a:pt x="157" y="5"/>
                    <a:pt x="157" y="5"/>
                  </a:cubicBezTo>
                  <a:cubicBezTo>
                    <a:pt x="157" y="5"/>
                    <a:pt x="157" y="5"/>
                    <a:pt x="157" y="5"/>
                  </a:cubicBezTo>
                  <a:cubicBezTo>
                    <a:pt x="157" y="5"/>
                    <a:pt x="157" y="5"/>
                    <a:pt x="157" y="5"/>
                  </a:cubicBezTo>
                  <a:close/>
                  <a:moveTo>
                    <a:pt x="149" y="3"/>
                  </a:moveTo>
                  <a:cubicBezTo>
                    <a:pt x="149" y="3"/>
                    <a:pt x="150" y="3"/>
                    <a:pt x="150" y="3"/>
                  </a:cubicBezTo>
                  <a:cubicBezTo>
                    <a:pt x="150" y="3"/>
                    <a:pt x="150" y="3"/>
                    <a:pt x="150" y="3"/>
                  </a:cubicBezTo>
                  <a:cubicBezTo>
                    <a:pt x="150" y="3"/>
                    <a:pt x="150" y="3"/>
                    <a:pt x="149" y="3"/>
                  </a:cubicBezTo>
                  <a:cubicBezTo>
                    <a:pt x="149" y="3"/>
                    <a:pt x="149" y="3"/>
                    <a:pt x="149" y="3"/>
                  </a:cubicBezTo>
                  <a:close/>
                  <a:moveTo>
                    <a:pt x="148" y="5"/>
                  </a:moveTo>
                  <a:cubicBezTo>
                    <a:pt x="148" y="5"/>
                    <a:pt x="148" y="5"/>
                    <a:pt x="148" y="5"/>
                  </a:cubicBezTo>
                  <a:cubicBezTo>
                    <a:pt x="148" y="5"/>
                    <a:pt x="148" y="5"/>
                    <a:pt x="148" y="5"/>
                  </a:cubicBezTo>
                  <a:cubicBezTo>
                    <a:pt x="148" y="5"/>
                    <a:pt x="148" y="5"/>
                    <a:pt x="148" y="4"/>
                  </a:cubicBezTo>
                  <a:cubicBezTo>
                    <a:pt x="148" y="4"/>
                    <a:pt x="148" y="4"/>
                    <a:pt x="148" y="5"/>
                  </a:cubicBezTo>
                  <a:close/>
                  <a:moveTo>
                    <a:pt x="138" y="5"/>
                  </a:moveTo>
                  <a:cubicBezTo>
                    <a:pt x="138" y="5"/>
                    <a:pt x="138" y="5"/>
                    <a:pt x="138" y="5"/>
                  </a:cubicBezTo>
                  <a:cubicBezTo>
                    <a:pt x="138" y="5"/>
                    <a:pt x="138" y="5"/>
                    <a:pt x="138" y="5"/>
                  </a:cubicBezTo>
                  <a:cubicBezTo>
                    <a:pt x="138" y="5"/>
                    <a:pt x="138" y="5"/>
                    <a:pt x="138" y="5"/>
                  </a:cubicBezTo>
                  <a:cubicBezTo>
                    <a:pt x="138" y="5"/>
                    <a:pt x="138" y="5"/>
                    <a:pt x="138" y="5"/>
                  </a:cubicBezTo>
                  <a:close/>
                  <a:moveTo>
                    <a:pt x="135" y="6"/>
                  </a:moveTo>
                  <a:cubicBezTo>
                    <a:pt x="135" y="6"/>
                    <a:pt x="135" y="6"/>
                    <a:pt x="135" y="6"/>
                  </a:cubicBezTo>
                  <a:cubicBezTo>
                    <a:pt x="135" y="5"/>
                    <a:pt x="135" y="5"/>
                    <a:pt x="135" y="5"/>
                  </a:cubicBezTo>
                  <a:cubicBezTo>
                    <a:pt x="135" y="6"/>
                    <a:pt x="135" y="6"/>
                    <a:pt x="135" y="6"/>
                  </a:cubicBezTo>
                  <a:cubicBezTo>
                    <a:pt x="135" y="6"/>
                    <a:pt x="135" y="6"/>
                    <a:pt x="135" y="6"/>
                  </a:cubicBezTo>
                  <a:close/>
                  <a:moveTo>
                    <a:pt x="128" y="3"/>
                  </a:moveTo>
                  <a:cubicBezTo>
                    <a:pt x="128" y="4"/>
                    <a:pt x="128" y="4"/>
                    <a:pt x="128" y="4"/>
                  </a:cubicBezTo>
                  <a:cubicBezTo>
                    <a:pt x="128" y="4"/>
                    <a:pt x="128" y="4"/>
                    <a:pt x="128" y="4"/>
                  </a:cubicBezTo>
                  <a:lnTo>
                    <a:pt x="128" y="3"/>
                  </a:lnTo>
                  <a:close/>
                  <a:moveTo>
                    <a:pt x="125" y="3"/>
                  </a:moveTo>
                  <a:cubicBezTo>
                    <a:pt x="125" y="3"/>
                    <a:pt x="125" y="3"/>
                    <a:pt x="125" y="3"/>
                  </a:cubicBezTo>
                  <a:cubicBezTo>
                    <a:pt x="125" y="3"/>
                    <a:pt x="125" y="3"/>
                    <a:pt x="125" y="3"/>
                  </a:cubicBezTo>
                  <a:cubicBezTo>
                    <a:pt x="125" y="3"/>
                    <a:pt x="125" y="3"/>
                    <a:pt x="125" y="3"/>
                  </a:cubicBezTo>
                  <a:cubicBezTo>
                    <a:pt x="125" y="3"/>
                    <a:pt x="125" y="3"/>
                    <a:pt x="125" y="3"/>
                  </a:cubicBezTo>
                  <a:close/>
                  <a:moveTo>
                    <a:pt x="121" y="4"/>
                  </a:moveTo>
                  <a:cubicBezTo>
                    <a:pt x="121" y="4"/>
                    <a:pt x="121" y="4"/>
                    <a:pt x="121" y="4"/>
                  </a:cubicBezTo>
                  <a:cubicBezTo>
                    <a:pt x="121" y="4"/>
                    <a:pt x="121" y="4"/>
                    <a:pt x="121" y="4"/>
                  </a:cubicBezTo>
                  <a:cubicBezTo>
                    <a:pt x="121" y="4"/>
                    <a:pt x="121" y="4"/>
                    <a:pt x="121" y="4"/>
                  </a:cubicBezTo>
                  <a:cubicBezTo>
                    <a:pt x="121" y="4"/>
                    <a:pt x="121" y="4"/>
                    <a:pt x="121" y="4"/>
                  </a:cubicBezTo>
                  <a:close/>
                  <a:moveTo>
                    <a:pt x="99" y="3"/>
                  </a:moveTo>
                  <a:cubicBezTo>
                    <a:pt x="99" y="3"/>
                    <a:pt x="99" y="3"/>
                    <a:pt x="99" y="3"/>
                  </a:cubicBezTo>
                  <a:cubicBezTo>
                    <a:pt x="99" y="3"/>
                    <a:pt x="99" y="3"/>
                    <a:pt x="100" y="3"/>
                  </a:cubicBezTo>
                  <a:cubicBezTo>
                    <a:pt x="100" y="3"/>
                    <a:pt x="99" y="3"/>
                    <a:pt x="99" y="3"/>
                  </a:cubicBezTo>
                  <a:cubicBezTo>
                    <a:pt x="99" y="3"/>
                    <a:pt x="99" y="3"/>
                    <a:pt x="99" y="3"/>
                  </a:cubicBezTo>
                  <a:close/>
                  <a:moveTo>
                    <a:pt x="91" y="6"/>
                  </a:moveTo>
                  <a:cubicBezTo>
                    <a:pt x="91" y="6"/>
                    <a:pt x="91" y="6"/>
                    <a:pt x="91" y="6"/>
                  </a:cubicBezTo>
                  <a:cubicBezTo>
                    <a:pt x="91" y="6"/>
                    <a:pt x="91" y="6"/>
                    <a:pt x="91" y="6"/>
                  </a:cubicBezTo>
                  <a:cubicBezTo>
                    <a:pt x="91" y="6"/>
                    <a:pt x="91" y="6"/>
                    <a:pt x="91" y="6"/>
                  </a:cubicBezTo>
                  <a:cubicBezTo>
                    <a:pt x="91" y="6"/>
                    <a:pt x="91" y="6"/>
                    <a:pt x="91" y="6"/>
                  </a:cubicBezTo>
                  <a:close/>
                  <a:moveTo>
                    <a:pt x="91" y="5"/>
                  </a:moveTo>
                  <a:cubicBezTo>
                    <a:pt x="91" y="5"/>
                    <a:pt x="91" y="5"/>
                    <a:pt x="91" y="5"/>
                  </a:cubicBezTo>
                  <a:cubicBezTo>
                    <a:pt x="91" y="5"/>
                    <a:pt x="91" y="5"/>
                    <a:pt x="91" y="5"/>
                  </a:cubicBezTo>
                  <a:cubicBezTo>
                    <a:pt x="91" y="5"/>
                    <a:pt x="91" y="5"/>
                    <a:pt x="91" y="5"/>
                  </a:cubicBezTo>
                  <a:cubicBezTo>
                    <a:pt x="91" y="5"/>
                    <a:pt x="91" y="5"/>
                    <a:pt x="91" y="5"/>
                  </a:cubicBezTo>
                  <a:close/>
                  <a:moveTo>
                    <a:pt x="72" y="4"/>
                  </a:moveTo>
                  <a:cubicBezTo>
                    <a:pt x="72" y="4"/>
                    <a:pt x="72" y="4"/>
                    <a:pt x="72" y="4"/>
                  </a:cubicBezTo>
                  <a:cubicBezTo>
                    <a:pt x="72" y="4"/>
                    <a:pt x="72" y="4"/>
                    <a:pt x="72" y="5"/>
                  </a:cubicBezTo>
                  <a:cubicBezTo>
                    <a:pt x="72" y="4"/>
                    <a:pt x="72" y="4"/>
                    <a:pt x="72" y="4"/>
                  </a:cubicBezTo>
                  <a:cubicBezTo>
                    <a:pt x="72" y="4"/>
                    <a:pt x="72" y="4"/>
                    <a:pt x="72" y="4"/>
                  </a:cubicBezTo>
                  <a:close/>
                  <a:moveTo>
                    <a:pt x="210" y="6"/>
                  </a:moveTo>
                  <a:cubicBezTo>
                    <a:pt x="210" y="6"/>
                    <a:pt x="210" y="6"/>
                    <a:pt x="210" y="6"/>
                  </a:cubicBezTo>
                  <a:cubicBezTo>
                    <a:pt x="210" y="5"/>
                    <a:pt x="210" y="5"/>
                    <a:pt x="210" y="5"/>
                  </a:cubicBezTo>
                  <a:lnTo>
                    <a:pt x="210" y="6"/>
                  </a:lnTo>
                  <a:close/>
                  <a:moveTo>
                    <a:pt x="211" y="5"/>
                  </a:moveTo>
                  <a:cubicBezTo>
                    <a:pt x="211" y="5"/>
                    <a:pt x="211" y="5"/>
                    <a:pt x="211" y="5"/>
                  </a:cubicBezTo>
                  <a:cubicBezTo>
                    <a:pt x="211" y="5"/>
                    <a:pt x="211" y="5"/>
                    <a:pt x="211" y="5"/>
                  </a:cubicBezTo>
                  <a:close/>
                  <a:moveTo>
                    <a:pt x="212" y="4"/>
                  </a:moveTo>
                  <a:cubicBezTo>
                    <a:pt x="212" y="4"/>
                    <a:pt x="212" y="4"/>
                    <a:pt x="212" y="4"/>
                  </a:cubicBezTo>
                  <a:cubicBezTo>
                    <a:pt x="212" y="4"/>
                    <a:pt x="212" y="4"/>
                    <a:pt x="212" y="4"/>
                  </a:cubicBezTo>
                  <a:close/>
                  <a:moveTo>
                    <a:pt x="214" y="5"/>
                  </a:moveTo>
                  <a:cubicBezTo>
                    <a:pt x="214" y="5"/>
                    <a:pt x="214" y="5"/>
                    <a:pt x="214" y="5"/>
                  </a:cubicBezTo>
                  <a:cubicBezTo>
                    <a:pt x="214" y="5"/>
                    <a:pt x="214" y="5"/>
                    <a:pt x="214" y="5"/>
                  </a:cubicBezTo>
                  <a:close/>
                  <a:moveTo>
                    <a:pt x="200" y="3"/>
                  </a:moveTo>
                  <a:cubicBezTo>
                    <a:pt x="200" y="3"/>
                    <a:pt x="200" y="3"/>
                    <a:pt x="200" y="3"/>
                  </a:cubicBezTo>
                  <a:cubicBezTo>
                    <a:pt x="199" y="3"/>
                    <a:pt x="199" y="3"/>
                    <a:pt x="199" y="3"/>
                  </a:cubicBezTo>
                  <a:lnTo>
                    <a:pt x="200" y="3"/>
                  </a:lnTo>
                  <a:close/>
                  <a:moveTo>
                    <a:pt x="107" y="2"/>
                  </a:moveTo>
                  <a:cubicBezTo>
                    <a:pt x="107" y="2"/>
                    <a:pt x="107" y="2"/>
                    <a:pt x="107" y="2"/>
                  </a:cubicBezTo>
                  <a:cubicBezTo>
                    <a:pt x="108" y="2"/>
                    <a:pt x="108" y="2"/>
                    <a:pt x="108" y="2"/>
                  </a:cubicBezTo>
                  <a:lnTo>
                    <a:pt x="107" y="2"/>
                  </a:lnTo>
                  <a:close/>
                  <a:moveTo>
                    <a:pt x="94" y="4"/>
                  </a:moveTo>
                  <a:cubicBezTo>
                    <a:pt x="94" y="4"/>
                    <a:pt x="94" y="4"/>
                    <a:pt x="94" y="4"/>
                  </a:cubicBezTo>
                  <a:cubicBezTo>
                    <a:pt x="94" y="4"/>
                    <a:pt x="94" y="4"/>
                    <a:pt x="94" y="4"/>
                  </a:cubicBezTo>
                  <a:close/>
                  <a:moveTo>
                    <a:pt x="93" y="2"/>
                  </a:moveTo>
                  <a:cubicBezTo>
                    <a:pt x="93" y="2"/>
                    <a:pt x="93" y="2"/>
                    <a:pt x="93" y="2"/>
                  </a:cubicBezTo>
                  <a:cubicBezTo>
                    <a:pt x="93" y="2"/>
                    <a:pt x="93" y="2"/>
                    <a:pt x="93" y="2"/>
                  </a:cubicBezTo>
                  <a:close/>
                  <a:moveTo>
                    <a:pt x="82" y="3"/>
                  </a:moveTo>
                  <a:cubicBezTo>
                    <a:pt x="81" y="3"/>
                    <a:pt x="81" y="3"/>
                    <a:pt x="81" y="3"/>
                  </a:cubicBezTo>
                  <a:cubicBezTo>
                    <a:pt x="82" y="3"/>
                    <a:pt x="82" y="3"/>
                    <a:pt x="82" y="3"/>
                  </a:cubicBezTo>
                  <a:close/>
                  <a:moveTo>
                    <a:pt x="182" y="3"/>
                  </a:moveTo>
                  <a:cubicBezTo>
                    <a:pt x="182" y="3"/>
                    <a:pt x="182" y="3"/>
                    <a:pt x="182" y="3"/>
                  </a:cubicBezTo>
                  <a:cubicBezTo>
                    <a:pt x="182" y="3"/>
                    <a:pt x="182" y="3"/>
                    <a:pt x="182" y="3"/>
                  </a:cubicBezTo>
                  <a:cubicBezTo>
                    <a:pt x="182" y="3"/>
                    <a:pt x="182" y="3"/>
                    <a:pt x="182" y="3"/>
                  </a:cubicBezTo>
                  <a:cubicBezTo>
                    <a:pt x="182" y="3"/>
                    <a:pt x="182" y="3"/>
                    <a:pt x="182" y="3"/>
                  </a:cubicBezTo>
                  <a:close/>
                  <a:moveTo>
                    <a:pt x="60" y="3"/>
                  </a:moveTo>
                  <a:cubicBezTo>
                    <a:pt x="60" y="3"/>
                    <a:pt x="60" y="3"/>
                    <a:pt x="60" y="3"/>
                  </a:cubicBezTo>
                  <a:cubicBezTo>
                    <a:pt x="60" y="3"/>
                    <a:pt x="60" y="3"/>
                    <a:pt x="60" y="3"/>
                  </a:cubicBezTo>
                  <a:close/>
                  <a:moveTo>
                    <a:pt x="58" y="5"/>
                  </a:moveTo>
                  <a:cubicBezTo>
                    <a:pt x="58" y="4"/>
                    <a:pt x="58" y="4"/>
                    <a:pt x="58" y="4"/>
                  </a:cubicBezTo>
                  <a:cubicBezTo>
                    <a:pt x="58" y="4"/>
                    <a:pt x="58" y="4"/>
                    <a:pt x="58" y="4"/>
                  </a:cubicBezTo>
                  <a:cubicBezTo>
                    <a:pt x="58" y="4"/>
                    <a:pt x="58" y="4"/>
                    <a:pt x="58" y="4"/>
                  </a:cubicBezTo>
                  <a:cubicBezTo>
                    <a:pt x="58" y="4"/>
                    <a:pt x="58" y="4"/>
                    <a:pt x="58" y="5"/>
                  </a:cubicBezTo>
                  <a:close/>
                  <a:moveTo>
                    <a:pt x="55" y="5"/>
                  </a:moveTo>
                  <a:cubicBezTo>
                    <a:pt x="55" y="5"/>
                    <a:pt x="55" y="5"/>
                    <a:pt x="55" y="5"/>
                  </a:cubicBezTo>
                  <a:cubicBezTo>
                    <a:pt x="55" y="5"/>
                    <a:pt x="55" y="5"/>
                    <a:pt x="55" y="5"/>
                  </a:cubicBezTo>
                  <a:cubicBezTo>
                    <a:pt x="55" y="5"/>
                    <a:pt x="55" y="5"/>
                    <a:pt x="55" y="5"/>
                  </a:cubicBezTo>
                  <a:close/>
                  <a:moveTo>
                    <a:pt x="48" y="4"/>
                  </a:moveTo>
                  <a:cubicBezTo>
                    <a:pt x="48" y="4"/>
                    <a:pt x="48" y="4"/>
                    <a:pt x="48" y="4"/>
                  </a:cubicBezTo>
                  <a:cubicBezTo>
                    <a:pt x="48" y="4"/>
                    <a:pt x="48" y="4"/>
                    <a:pt x="48" y="4"/>
                  </a:cubicBezTo>
                  <a:close/>
                  <a:moveTo>
                    <a:pt x="169" y="4"/>
                  </a:moveTo>
                  <a:cubicBezTo>
                    <a:pt x="169" y="4"/>
                    <a:pt x="169" y="4"/>
                    <a:pt x="169" y="4"/>
                  </a:cubicBezTo>
                  <a:cubicBezTo>
                    <a:pt x="169" y="4"/>
                    <a:pt x="169" y="4"/>
                    <a:pt x="169" y="4"/>
                  </a:cubicBezTo>
                  <a:close/>
                  <a:moveTo>
                    <a:pt x="163" y="1"/>
                  </a:moveTo>
                  <a:cubicBezTo>
                    <a:pt x="163" y="2"/>
                    <a:pt x="163" y="2"/>
                    <a:pt x="163" y="2"/>
                  </a:cubicBezTo>
                  <a:cubicBezTo>
                    <a:pt x="163" y="1"/>
                    <a:pt x="163" y="1"/>
                    <a:pt x="16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00" name="Freeform 105"/>
            <p:cNvSpPr>
              <a:spLocks noEditPoints="1"/>
            </p:cNvSpPr>
            <p:nvPr/>
          </p:nvSpPr>
          <p:spPr bwMode="auto">
            <a:xfrm>
              <a:off x="4490" y="1995"/>
              <a:ext cx="1375" cy="125"/>
            </a:xfrm>
            <a:custGeom>
              <a:avLst/>
              <a:gdLst>
                <a:gd name="T0" fmla="*/ 33 w 102"/>
                <a:gd name="T1" fmla="*/ 7 h 7"/>
                <a:gd name="T2" fmla="*/ 25 w 102"/>
                <a:gd name="T3" fmla="*/ 6 h 7"/>
                <a:gd name="T4" fmla="*/ 21 w 102"/>
                <a:gd name="T5" fmla="*/ 5 h 7"/>
                <a:gd name="T6" fmla="*/ 17 w 102"/>
                <a:gd name="T7" fmla="*/ 6 h 7"/>
                <a:gd name="T8" fmla="*/ 10 w 102"/>
                <a:gd name="T9" fmla="*/ 6 h 7"/>
                <a:gd name="T10" fmla="*/ 4 w 102"/>
                <a:gd name="T11" fmla="*/ 6 h 7"/>
                <a:gd name="T12" fmla="*/ 1 w 102"/>
                <a:gd name="T13" fmla="*/ 3 h 7"/>
                <a:gd name="T14" fmla="*/ 3 w 102"/>
                <a:gd name="T15" fmla="*/ 3 h 7"/>
                <a:gd name="T16" fmla="*/ 8 w 102"/>
                <a:gd name="T17" fmla="*/ 0 h 7"/>
                <a:gd name="T18" fmla="*/ 12 w 102"/>
                <a:gd name="T19" fmla="*/ 2 h 7"/>
                <a:gd name="T20" fmla="*/ 13 w 102"/>
                <a:gd name="T21" fmla="*/ 4 h 7"/>
                <a:gd name="T22" fmla="*/ 18 w 102"/>
                <a:gd name="T23" fmla="*/ 1 h 7"/>
                <a:gd name="T24" fmla="*/ 23 w 102"/>
                <a:gd name="T25" fmla="*/ 0 h 7"/>
                <a:gd name="T26" fmla="*/ 32 w 102"/>
                <a:gd name="T27" fmla="*/ 3 h 7"/>
                <a:gd name="T28" fmla="*/ 36 w 102"/>
                <a:gd name="T29" fmla="*/ 1 h 7"/>
                <a:gd name="T30" fmla="*/ 36 w 102"/>
                <a:gd name="T31" fmla="*/ 4 h 7"/>
                <a:gd name="T32" fmla="*/ 42 w 102"/>
                <a:gd name="T33" fmla="*/ 0 h 7"/>
                <a:gd name="T34" fmla="*/ 47 w 102"/>
                <a:gd name="T35" fmla="*/ 0 h 7"/>
                <a:gd name="T36" fmla="*/ 48 w 102"/>
                <a:gd name="T37" fmla="*/ 3 h 7"/>
                <a:gd name="T38" fmla="*/ 53 w 102"/>
                <a:gd name="T39" fmla="*/ 0 h 7"/>
                <a:gd name="T40" fmla="*/ 58 w 102"/>
                <a:gd name="T41" fmla="*/ 3 h 7"/>
                <a:gd name="T42" fmla="*/ 58 w 102"/>
                <a:gd name="T43" fmla="*/ 5 h 7"/>
                <a:gd name="T44" fmla="*/ 59 w 102"/>
                <a:gd name="T45" fmla="*/ 2 h 7"/>
                <a:gd name="T46" fmla="*/ 62 w 102"/>
                <a:gd name="T47" fmla="*/ 2 h 7"/>
                <a:gd name="T48" fmla="*/ 70 w 102"/>
                <a:gd name="T49" fmla="*/ 2 h 7"/>
                <a:gd name="T50" fmla="*/ 75 w 102"/>
                <a:gd name="T51" fmla="*/ 1 h 7"/>
                <a:gd name="T52" fmla="*/ 81 w 102"/>
                <a:gd name="T53" fmla="*/ 2 h 7"/>
                <a:gd name="T54" fmla="*/ 79 w 102"/>
                <a:gd name="T55" fmla="*/ 0 h 7"/>
                <a:gd name="T56" fmla="*/ 85 w 102"/>
                <a:gd name="T57" fmla="*/ 2 h 7"/>
                <a:gd name="T58" fmla="*/ 87 w 102"/>
                <a:gd name="T59" fmla="*/ 5 h 7"/>
                <a:gd name="T60" fmla="*/ 93 w 102"/>
                <a:gd name="T61" fmla="*/ 1 h 7"/>
                <a:gd name="T62" fmla="*/ 99 w 102"/>
                <a:gd name="T63" fmla="*/ 1 h 7"/>
                <a:gd name="T64" fmla="*/ 101 w 102"/>
                <a:gd name="T65" fmla="*/ 2 h 7"/>
                <a:gd name="T66" fmla="*/ 101 w 102"/>
                <a:gd name="T67" fmla="*/ 6 h 7"/>
                <a:gd name="T68" fmla="*/ 96 w 102"/>
                <a:gd name="T69" fmla="*/ 4 h 7"/>
                <a:gd name="T70" fmla="*/ 86 w 102"/>
                <a:gd name="T71" fmla="*/ 6 h 7"/>
                <a:gd name="T72" fmla="*/ 80 w 102"/>
                <a:gd name="T73" fmla="*/ 7 h 7"/>
                <a:gd name="T74" fmla="*/ 76 w 102"/>
                <a:gd name="T75" fmla="*/ 6 h 7"/>
                <a:gd name="T76" fmla="*/ 72 w 102"/>
                <a:gd name="T77" fmla="*/ 5 h 7"/>
                <a:gd name="T78" fmla="*/ 68 w 102"/>
                <a:gd name="T79" fmla="*/ 6 h 7"/>
                <a:gd name="T80" fmla="*/ 59 w 102"/>
                <a:gd name="T81" fmla="*/ 7 h 7"/>
                <a:gd name="T82" fmla="*/ 53 w 102"/>
                <a:gd name="T83" fmla="*/ 5 h 7"/>
                <a:gd name="T84" fmla="*/ 52 w 102"/>
                <a:gd name="T85" fmla="*/ 6 h 7"/>
                <a:gd name="T86" fmla="*/ 44 w 102"/>
                <a:gd name="T87" fmla="*/ 7 h 7"/>
                <a:gd name="T88" fmla="*/ 34 w 102"/>
                <a:gd name="T89" fmla="*/ 5 h 7"/>
                <a:gd name="T90" fmla="*/ 64 w 102"/>
                <a:gd name="T91" fmla="*/ 3 h 7"/>
                <a:gd name="T92" fmla="*/ 10 w 102"/>
                <a:gd name="T93" fmla="*/ 3 h 7"/>
                <a:gd name="T94" fmla="*/ 10 w 102"/>
                <a:gd name="T95" fmla="*/ 4 h 7"/>
                <a:gd name="T96" fmla="*/ 62 w 102"/>
                <a:gd name="T97" fmla="*/ 6 h 7"/>
                <a:gd name="T98" fmla="*/ 95 w 102"/>
                <a:gd name="T99" fmla="*/ 4 h 7"/>
                <a:gd name="T100" fmla="*/ 83 w 102"/>
                <a:gd name="T101" fmla="*/ 2 h 7"/>
                <a:gd name="T102" fmla="*/ 43 w 102"/>
                <a:gd name="T103" fmla="*/ 6 h 7"/>
                <a:gd name="T104" fmla="*/ 83 w 102"/>
                <a:gd name="T105" fmla="*/ 5 h 7"/>
                <a:gd name="T106" fmla="*/ 74 w 102"/>
                <a:gd name="T107" fmla="*/ 5 h 7"/>
                <a:gd name="T108" fmla="*/ 64 w 102"/>
                <a:gd name="T109" fmla="*/ 5 h 7"/>
                <a:gd name="T110" fmla="*/ 95 w 102"/>
                <a:gd name="T111" fmla="*/ 1 h 7"/>
                <a:gd name="T112" fmla="*/ 32 w 102"/>
                <a:gd name="T113" fmla="*/ 6 h 7"/>
                <a:gd name="T114" fmla="*/ 9 w 102"/>
                <a:gd name="T115" fmla="*/ 2 h 7"/>
                <a:gd name="T116" fmla="*/ 83 w 102"/>
                <a:gd name="T117" fmla="*/ 3 h 7"/>
                <a:gd name="T118" fmla="*/ 53 w 102"/>
                <a:gd name="T119" fmla="*/ 5 h 7"/>
                <a:gd name="T120" fmla="*/ 11 w 102"/>
                <a:gd name="T1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2" h="7">
                  <a:moveTo>
                    <a:pt x="35" y="3"/>
                  </a:moveTo>
                  <a:cubicBezTo>
                    <a:pt x="35" y="3"/>
                    <a:pt x="35" y="3"/>
                    <a:pt x="35" y="2"/>
                  </a:cubicBezTo>
                  <a:cubicBezTo>
                    <a:pt x="35" y="2"/>
                    <a:pt x="35" y="3"/>
                    <a:pt x="35" y="3"/>
                  </a:cubicBezTo>
                  <a:cubicBezTo>
                    <a:pt x="35" y="3"/>
                    <a:pt x="35" y="2"/>
                    <a:pt x="35" y="2"/>
                  </a:cubicBezTo>
                  <a:cubicBezTo>
                    <a:pt x="35" y="2"/>
                    <a:pt x="35" y="2"/>
                    <a:pt x="35" y="2"/>
                  </a:cubicBezTo>
                  <a:cubicBezTo>
                    <a:pt x="35" y="3"/>
                    <a:pt x="35" y="3"/>
                    <a:pt x="35" y="3"/>
                  </a:cubicBezTo>
                  <a:cubicBezTo>
                    <a:pt x="35" y="3"/>
                    <a:pt x="35" y="3"/>
                    <a:pt x="34" y="3"/>
                  </a:cubicBezTo>
                  <a:cubicBezTo>
                    <a:pt x="34" y="3"/>
                    <a:pt x="34" y="3"/>
                    <a:pt x="34" y="3"/>
                  </a:cubicBezTo>
                  <a:cubicBezTo>
                    <a:pt x="34" y="4"/>
                    <a:pt x="34" y="4"/>
                    <a:pt x="33" y="4"/>
                  </a:cubicBezTo>
                  <a:cubicBezTo>
                    <a:pt x="33" y="5"/>
                    <a:pt x="33" y="5"/>
                    <a:pt x="33" y="6"/>
                  </a:cubicBezTo>
                  <a:cubicBezTo>
                    <a:pt x="33" y="6"/>
                    <a:pt x="33" y="7"/>
                    <a:pt x="33" y="7"/>
                  </a:cubicBezTo>
                  <a:cubicBezTo>
                    <a:pt x="32" y="7"/>
                    <a:pt x="31" y="7"/>
                    <a:pt x="30" y="7"/>
                  </a:cubicBezTo>
                  <a:cubicBezTo>
                    <a:pt x="30" y="7"/>
                    <a:pt x="29" y="7"/>
                    <a:pt x="29" y="7"/>
                  </a:cubicBezTo>
                  <a:cubicBezTo>
                    <a:pt x="29" y="6"/>
                    <a:pt x="29" y="6"/>
                    <a:pt x="29" y="6"/>
                  </a:cubicBezTo>
                  <a:cubicBezTo>
                    <a:pt x="29" y="6"/>
                    <a:pt x="29" y="6"/>
                    <a:pt x="28" y="6"/>
                  </a:cubicBezTo>
                  <a:cubicBezTo>
                    <a:pt x="28" y="6"/>
                    <a:pt x="28" y="6"/>
                    <a:pt x="28" y="6"/>
                  </a:cubicBezTo>
                  <a:cubicBezTo>
                    <a:pt x="28" y="6"/>
                    <a:pt x="28" y="6"/>
                    <a:pt x="28" y="6"/>
                  </a:cubicBezTo>
                  <a:cubicBezTo>
                    <a:pt x="28" y="6"/>
                    <a:pt x="27" y="6"/>
                    <a:pt x="27" y="6"/>
                  </a:cubicBezTo>
                  <a:cubicBezTo>
                    <a:pt x="27" y="6"/>
                    <a:pt x="27" y="6"/>
                    <a:pt x="26" y="6"/>
                  </a:cubicBezTo>
                  <a:cubicBezTo>
                    <a:pt x="26" y="6"/>
                    <a:pt x="26" y="6"/>
                    <a:pt x="26" y="6"/>
                  </a:cubicBezTo>
                  <a:cubicBezTo>
                    <a:pt x="26" y="6"/>
                    <a:pt x="26" y="6"/>
                    <a:pt x="26" y="6"/>
                  </a:cubicBezTo>
                  <a:cubicBezTo>
                    <a:pt x="25" y="6"/>
                    <a:pt x="25" y="6"/>
                    <a:pt x="25" y="6"/>
                  </a:cubicBezTo>
                  <a:cubicBezTo>
                    <a:pt x="25" y="6"/>
                    <a:pt x="25" y="7"/>
                    <a:pt x="25" y="7"/>
                  </a:cubicBezTo>
                  <a:cubicBezTo>
                    <a:pt x="25" y="7"/>
                    <a:pt x="24" y="7"/>
                    <a:pt x="24" y="7"/>
                  </a:cubicBezTo>
                  <a:cubicBezTo>
                    <a:pt x="24" y="7"/>
                    <a:pt x="23" y="7"/>
                    <a:pt x="23" y="6"/>
                  </a:cubicBezTo>
                  <a:cubicBezTo>
                    <a:pt x="23" y="6"/>
                    <a:pt x="23" y="6"/>
                    <a:pt x="23" y="6"/>
                  </a:cubicBezTo>
                  <a:cubicBezTo>
                    <a:pt x="23" y="6"/>
                    <a:pt x="23" y="6"/>
                    <a:pt x="23" y="6"/>
                  </a:cubicBezTo>
                  <a:cubicBezTo>
                    <a:pt x="23" y="6"/>
                    <a:pt x="23" y="6"/>
                    <a:pt x="23" y="6"/>
                  </a:cubicBezTo>
                  <a:cubicBezTo>
                    <a:pt x="23" y="7"/>
                    <a:pt x="22" y="7"/>
                    <a:pt x="22" y="7"/>
                  </a:cubicBezTo>
                  <a:cubicBezTo>
                    <a:pt x="22" y="7"/>
                    <a:pt x="22" y="7"/>
                    <a:pt x="21" y="7"/>
                  </a:cubicBezTo>
                  <a:cubicBezTo>
                    <a:pt x="21" y="7"/>
                    <a:pt x="21" y="7"/>
                    <a:pt x="21" y="7"/>
                  </a:cubicBezTo>
                  <a:cubicBezTo>
                    <a:pt x="21" y="6"/>
                    <a:pt x="20" y="6"/>
                    <a:pt x="20" y="6"/>
                  </a:cubicBezTo>
                  <a:cubicBezTo>
                    <a:pt x="20" y="6"/>
                    <a:pt x="20" y="5"/>
                    <a:pt x="21" y="5"/>
                  </a:cubicBezTo>
                  <a:cubicBezTo>
                    <a:pt x="21" y="5"/>
                    <a:pt x="21" y="5"/>
                    <a:pt x="22" y="5"/>
                  </a:cubicBezTo>
                  <a:cubicBezTo>
                    <a:pt x="21" y="5"/>
                    <a:pt x="21" y="5"/>
                    <a:pt x="21" y="5"/>
                  </a:cubicBezTo>
                  <a:cubicBezTo>
                    <a:pt x="21" y="5"/>
                    <a:pt x="21" y="5"/>
                    <a:pt x="21" y="5"/>
                  </a:cubicBezTo>
                  <a:cubicBezTo>
                    <a:pt x="21" y="4"/>
                    <a:pt x="20" y="4"/>
                    <a:pt x="19" y="4"/>
                  </a:cubicBezTo>
                  <a:cubicBezTo>
                    <a:pt x="18" y="4"/>
                    <a:pt x="18" y="5"/>
                    <a:pt x="18" y="5"/>
                  </a:cubicBezTo>
                  <a:cubicBezTo>
                    <a:pt x="18" y="5"/>
                    <a:pt x="18" y="5"/>
                    <a:pt x="18" y="5"/>
                  </a:cubicBezTo>
                  <a:cubicBezTo>
                    <a:pt x="18" y="5"/>
                    <a:pt x="18" y="6"/>
                    <a:pt x="18" y="6"/>
                  </a:cubicBezTo>
                  <a:cubicBezTo>
                    <a:pt x="18" y="6"/>
                    <a:pt x="18" y="6"/>
                    <a:pt x="18" y="6"/>
                  </a:cubicBezTo>
                  <a:cubicBezTo>
                    <a:pt x="18" y="6"/>
                    <a:pt x="18" y="6"/>
                    <a:pt x="18" y="6"/>
                  </a:cubicBezTo>
                  <a:cubicBezTo>
                    <a:pt x="18" y="7"/>
                    <a:pt x="18" y="7"/>
                    <a:pt x="18" y="7"/>
                  </a:cubicBezTo>
                  <a:cubicBezTo>
                    <a:pt x="17" y="7"/>
                    <a:pt x="17" y="7"/>
                    <a:pt x="17" y="6"/>
                  </a:cubicBezTo>
                  <a:cubicBezTo>
                    <a:pt x="16" y="6"/>
                    <a:pt x="16" y="6"/>
                    <a:pt x="16" y="6"/>
                  </a:cubicBezTo>
                  <a:cubicBezTo>
                    <a:pt x="16" y="7"/>
                    <a:pt x="16" y="7"/>
                    <a:pt x="16" y="7"/>
                  </a:cubicBezTo>
                  <a:cubicBezTo>
                    <a:pt x="15" y="7"/>
                    <a:pt x="15" y="7"/>
                    <a:pt x="15" y="6"/>
                  </a:cubicBezTo>
                  <a:cubicBezTo>
                    <a:pt x="14" y="6"/>
                    <a:pt x="14" y="6"/>
                    <a:pt x="14" y="6"/>
                  </a:cubicBezTo>
                  <a:cubicBezTo>
                    <a:pt x="13" y="6"/>
                    <a:pt x="13" y="6"/>
                    <a:pt x="13" y="6"/>
                  </a:cubicBezTo>
                  <a:cubicBezTo>
                    <a:pt x="13" y="6"/>
                    <a:pt x="12" y="6"/>
                    <a:pt x="12" y="6"/>
                  </a:cubicBezTo>
                  <a:cubicBezTo>
                    <a:pt x="12" y="5"/>
                    <a:pt x="11" y="5"/>
                    <a:pt x="11" y="4"/>
                  </a:cubicBezTo>
                  <a:cubicBezTo>
                    <a:pt x="11" y="4"/>
                    <a:pt x="11" y="4"/>
                    <a:pt x="11" y="4"/>
                  </a:cubicBezTo>
                  <a:cubicBezTo>
                    <a:pt x="10" y="5"/>
                    <a:pt x="10" y="5"/>
                    <a:pt x="10" y="5"/>
                  </a:cubicBezTo>
                  <a:cubicBezTo>
                    <a:pt x="10" y="5"/>
                    <a:pt x="10" y="6"/>
                    <a:pt x="10" y="6"/>
                  </a:cubicBezTo>
                  <a:cubicBezTo>
                    <a:pt x="10" y="6"/>
                    <a:pt x="10" y="6"/>
                    <a:pt x="10" y="6"/>
                  </a:cubicBezTo>
                  <a:cubicBezTo>
                    <a:pt x="10" y="6"/>
                    <a:pt x="11" y="6"/>
                    <a:pt x="11" y="6"/>
                  </a:cubicBezTo>
                  <a:cubicBezTo>
                    <a:pt x="11" y="6"/>
                    <a:pt x="11" y="6"/>
                    <a:pt x="11" y="6"/>
                  </a:cubicBezTo>
                  <a:cubicBezTo>
                    <a:pt x="11" y="6"/>
                    <a:pt x="10" y="7"/>
                    <a:pt x="10" y="6"/>
                  </a:cubicBezTo>
                  <a:cubicBezTo>
                    <a:pt x="9" y="6"/>
                    <a:pt x="9" y="6"/>
                    <a:pt x="8" y="6"/>
                  </a:cubicBezTo>
                  <a:cubicBezTo>
                    <a:pt x="8" y="6"/>
                    <a:pt x="8" y="6"/>
                    <a:pt x="8" y="6"/>
                  </a:cubicBezTo>
                  <a:cubicBezTo>
                    <a:pt x="7" y="6"/>
                    <a:pt x="7" y="6"/>
                    <a:pt x="7" y="6"/>
                  </a:cubicBezTo>
                  <a:cubicBezTo>
                    <a:pt x="7" y="6"/>
                    <a:pt x="7" y="6"/>
                    <a:pt x="7" y="6"/>
                  </a:cubicBezTo>
                  <a:cubicBezTo>
                    <a:pt x="7" y="7"/>
                    <a:pt x="6" y="7"/>
                    <a:pt x="6" y="7"/>
                  </a:cubicBezTo>
                  <a:cubicBezTo>
                    <a:pt x="6" y="7"/>
                    <a:pt x="6" y="7"/>
                    <a:pt x="6" y="7"/>
                  </a:cubicBezTo>
                  <a:cubicBezTo>
                    <a:pt x="5" y="7"/>
                    <a:pt x="5" y="7"/>
                    <a:pt x="4" y="7"/>
                  </a:cubicBezTo>
                  <a:cubicBezTo>
                    <a:pt x="4" y="6"/>
                    <a:pt x="4" y="6"/>
                    <a:pt x="4" y="6"/>
                  </a:cubicBezTo>
                  <a:cubicBezTo>
                    <a:pt x="5" y="6"/>
                    <a:pt x="4" y="5"/>
                    <a:pt x="4" y="5"/>
                  </a:cubicBezTo>
                  <a:cubicBezTo>
                    <a:pt x="4" y="5"/>
                    <a:pt x="3" y="5"/>
                    <a:pt x="3" y="5"/>
                  </a:cubicBezTo>
                  <a:cubicBezTo>
                    <a:pt x="3" y="5"/>
                    <a:pt x="3" y="5"/>
                    <a:pt x="3" y="5"/>
                  </a:cubicBezTo>
                  <a:cubicBezTo>
                    <a:pt x="3" y="6"/>
                    <a:pt x="2" y="6"/>
                    <a:pt x="2" y="6"/>
                  </a:cubicBezTo>
                  <a:cubicBezTo>
                    <a:pt x="2" y="6"/>
                    <a:pt x="2" y="5"/>
                    <a:pt x="2" y="5"/>
                  </a:cubicBezTo>
                  <a:cubicBezTo>
                    <a:pt x="2" y="5"/>
                    <a:pt x="2" y="5"/>
                    <a:pt x="2" y="4"/>
                  </a:cubicBezTo>
                  <a:cubicBezTo>
                    <a:pt x="2" y="5"/>
                    <a:pt x="2" y="5"/>
                    <a:pt x="2" y="5"/>
                  </a:cubicBezTo>
                  <a:cubicBezTo>
                    <a:pt x="2" y="4"/>
                    <a:pt x="2" y="4"/>
                    <a:pt x="2" y="4"/>
                  </a:cubicBezTo>
                  <a:cubicBezTo>
                    <a:pt x="3" y="4"/>
                    <a:pt x="3" y="4"/>
                    <a:pt x="3" y="4"/>
                  </a:cubicBezTo>
                  <a:cubicBezTo>
                    <a:pt x="3" y="3"/>
                    <a:pt x="2" y="3"/>
                    <a:pt x="2" y="3"/>
                  </a:cubicBezTo>
                  <a:cubicBezTo>
                    <a:pt x="1" y="3"/>
                    <a:pt x="1" y="3"/>
                    <a:pt x="1" y="3"/>
                  </a:cubicBezTo>
                  <a:cubicBezTo>
                    <a:pt x="1" y="3"/>
                    <a:pt x="1" y="3"/>
                    <a:pt x="1" y="3"/>
                  </a:cubicBezTo>
                  <a:cubicBezTo>
                    <a:pt x="1" y="2"/>
                    <a:pt x="1" y="2"/>
                    <a:pt x="0" y="2"/>
                  </a:cubicBezTo>
                  <a:cubicBezTo>
                    <a:pt x="0" y="2"/>
                    <a:pt x="0" y="2"/>
                    <a:pt x="0" y="1"/>
                  </a:cubicBezTo>
                  <a:cubicBezTo>
                    <a:pt x="0" y="2"/>
                    <a:pt x="0" y="2"/>
                    <a:pt x="0" y="2"/>
                  </a:cubicBezTo>
                  <a:cubicBezTo>
                    <a:pt x="0" y="1"/>
                    <a:pt x="0" y="1"/>
                    <a:pt x="0" y="1"/>
                  </a:cubicBezTo>
                  <a:cubicBezTo>
                    <a:pt x="0" y="1"/>
                    <a:pt x="1" y="1"/>
                    <a:pt x="1" y="1"/>
                  </a:cubicBezTo>
                  <a:cubicBezTo>
                    <a:pt x="1" y="1"/>
                    <a:pt x="1" y="1"/>
                    <a:pt x="1" y="1"/>
                  </a:cubicBezTo>
                  <a:cubicBezTo>
                    <a:pt x="1" y="2"/>
                    <a:pt x="1" y="2"/>
                    <a:pt x="2" y="1"/>
                  </a:cubicBezTo>
                  <a:cubicBezTo>
                    <a:pt x="2" y="1"/>
                    <a:pt x="2" y="1"/>
                    <a:pt x="2" y="1"/>
                  </a:cubicBezTo>
                  <a:cubicBezTo>
                    <a:pt x="2" y="2"/>
                    <a:pt x="2" y="2"/>
                    <a:pt x="3" y="2"/>
                  </a:cubicBezTo>
                  <a:cubicBezTo>
                    <a:pt x="3" y="2"/>
                    <a:pt x="3" y="2"/>
                    <a:pt x="3" y="3"/>
                  </a:cubicBezTo>
                  <a:cubicBezTo>
                    <a:pt x="4" y="3"/>
                    <a:pt x="4" y="3"/>
                    <a:pt x="4" y="3"/>
                  </a:cubicBezTo>
                  <a:cubicBezTo>
                    <a:pt x="4" y="3"/>
                    <a:pt x="4" y="3"/>
                    <a:pt x="4" y="3"/>
                  </a:cubicBezTo>
                  <a:cubicBezTo>
                    <a:pt x="5" y="3"/>
                    <a:pt x="5" y="3"/>
                    <a:pt x="5" y="3"/>
                  </a:cubicBezTo>
                  <a:cubicBezTo>
                    <a:pt x="5" y="3"/>
                    <a:pt x="5" y="2"/>
                    <a:pt x="5" y="2"/>
                  </a:cubicBezTo>
                  <a:cubicBezTo>
                    <a:pt x="5" y="2"/>
                    <a:pt x="6" y="2"/>
                    <a:pt x="6" y="2"/>
                  </a:cubicBezTo>
                  <a:cubicBezTo>
                    <a:pt x="6" y="2"/>
                    <a:pt x="6" y="1"/>
                    <a:pt x="6" y="1"/>
                  </a:cubicBezTo>
                  <a:cubicBezTo>
                    <a:pt x="6" y="1"/>
                    <a:pt x="6" y="1"/>
                    <a:pt x="6" y="1"/>
                  </a:cubicBezTo>
                  <a:cubicBezTo>
                    <a:pt x="6" y="1"/>
                    <a:pt x="6" y="1"/>
                    <a:pt x="6" y="1"/>
                  </a:cubicBezTo>
                  <a:cubicBezTo>
                    <a:pt x="7" y="1"/>
                    <a:pt x="7" y="1"/>
                    <a:pt x="7" y="0"/>
                  </a:cubicBezTo>
                  <a:cubicBezTo>
                    <a:pt x="7" y="0"/>
                    <a:pt x="8" y="0"/>
                    <a:pt x="8" y="0"/>
                  </a:cubicBezTo>
                  <a:cubicBezTo>
                    <a:pt x="8" y="0"/>
                    <a:pt x="8" y="0"/>
                    <a:pt x="8" y="0"/>
                  </a:cubicBezTo>
                  <a:cubicBezTo>
                    <a:pt x="8" y="0"/>
                    <a:pt x="9" y="0"/>
                    <a:pt x="9" y="0"/>
                  </a:cubicBezTo>
                  <a:cubicBezTo>
                    <a:pt x="9" y="0"/>
                    <a:pt x="9" y="0"/>
                    <a:pt x="9" y="1"/>
                  </a:cubicBezTo>
                  <a:cubicBezTo>
                    <a:pt x="9" y="1"/>
                    <a:pt x="9" y="1"/>
                    <a:pt x="10" y="1"/>
                  </a:cubicBezTo>
                  <a:cubicBezTo>
                    <a:pt x="10" y="1"/>
                    <a:pt x="10" y="0"/>
                    <a:pt x="11" y="0"/>
                  </a:cubicBezTo>
                  <a:cubicBezTo>
                    <a:pt x="11" y="0"/>
                    <a:pt x="11" y="0"/>
                    <a:pt x="11" y="0"/>
                  </a:cubicBezTo>
                  <a:cubicBezTo>
                    <a:pt x="11" y="0"/>
                    <a:pt x="11" y="1"/>
                    <a:pt x="12" y="0"/>
                  </a:cubicBezTo>
                  <a:cubicBezTo>
                    <a:pt x="12" y="0"/>
                    <a:pt x="13" y="0"/>
                    <a:pt x="13" y="0"/>
                  </a:cubicBezTo>
                  <a:cubicBezTo>
                    <a:pt x="13" y="0"/>
                    <a:pt x="13" y="1"/>
                    <a:pt x="13" y="1"/>
                  </a:cubicBezTo>
                  <a:cubicBezTo>
                    <a:pt x="13" y="1"/>
                    <a:pt x="13" y="1"/>
                    <a:pt x="13" y="1"/>
                  </a:cubicBezTo>
                  <a:cubicBezTo>
                    <a:pt x="13" y="2"/>
                    <a:pt x="13" y="2"/>
                    <a:pt x="13" y="2"/>
                  </a:cubicBezTo>
                  <a:cubicBezTo>
                    <a:pt x="13" y="2"/>
                    <a:pt x="12" y="2"/>
                    <a:pt x="12" y="2"/>
                  </a:cubicBezTo>
                  <a:cubicBezTo>
                    <a:pt x="12" y="2"/>
                    <a:pt x="12" y="2"/>
                    <a:pt x="12" y="2"/>
                  </a:cubicBezTo>
                  <a:cubicBezTo>
                    <a:pt x="12" y="2"/>
                    <a:pt x="11" y="2"/>
                    <a:pt x="11" y="2"/>
                  </a:cubicBezTo>
                  <a:cubicBezTo>
                    <a:pt x="11" y="3"/>
                    <a:pt x="11" y="3"/>
                    <a:pt x="11" y="3"/>
                  </a:cubicBezTo>
                  <a:cubicBezTo>
                    <a:pt x="12" y="4"/>
                    <a:pt x="12" y="4"/>
                    <a:pt x="12" y="4"/>
                  </a:cubicBezTo>
                  <a:cubicBezTo>
                    <a:pt x="12" y="5"/>
                    <a:pt x="12" y="5"/>
                    <a:pt x="13" y="5"/>
                  </a:cubicBezTo>
                  <a:cubicBezTo>
                    <a:pt x="13" y="5"/>
                    <a:pt x="13" y="5"/>
                    <a:pt x="13" y="5"/>
                  </a:cubicBezTo>
                  <a:cubicBezTo>
                    <a:pt x="14" y="5"/>
                    <a:pt x="14" y="5"/>
                    <a:pt x="14" y="5"/>
                  </a:cubicBezTo>
                  <a:cubicBezTo>
                    <a:pt x="14" y="5"/>
                    <a:pt x="14" y="5"/>
                    <a:pt x="14" y="5"/>
                  </a:cubicBezTo>
                  <a:cubicBezTo>
                    <a:pt x="15" y="5"/>
                    <a:pt x="15" y="5"/>
                    <a:pt x="15" y="5"/>
                  </a:cubicBezTo>
                  <a:cubicBezTo>
                    <a:pt x="15" y="5"/>
                    <a:pt x="14" y="5"/>
                    <a:pt x="14" y="5"/>
                  </a:cubicBezTo>
                  <a:cubicBezTo>
                    <a:pt x="14" y="5"/>
                    <a:pt x="14" y="4"/>
                    <a:pt x="13" y="4"/>
                  </a:cubicBezTo>
                  <a:cubicBezTo>
                    <a:pt x="13" y="4"/>
                    <a:pt x="13" y="4"/>
                    <a:pt x="13" y="3"/>
                  </a:cubicBezTo>
                  <a:cubicBezTo>
                    <a:pt x="13" y="3"/>
                    <a:pt x="14" y="3"/>
                    <a:pt x="13" y="2"/>
                  </a:cubicBezTo>
                  <a:cubicBezTo>
                    <a:pt x="13" y="2"/>
                    <a:pt x="13" y="2"/>
                    <a:pt x="13" y="2"/>
                  </a:cubicBezTo>
                  <a:cubicBezTo>
                    <a:pt x="13" y="2"/>
                    <a:pt x="14" y="2"/>
                    <a:pt x="14" y="2"/>
                  </a:cubicBezTo>
                  <a:cubicBezTo>
                    <a:pt x="14" y="1"/>
                    <a:pt x="15" y="1"/>
                    <a:pt x="15" y="2"/>
                  </a:cubicBezTo>
                  <a:cubicBezTo>
                    <a:pt x="15" y="2"/>
                    <a:pt x="16" y="2"/>
                    <a:pt x="16" y="3"/>
                  </a:cubicBezTo>
                  <a:cubicBezTo>
                    <a:pt x="17" y="3"/>
                    <a:pt x="17" y="3"/>
                    <a:pt x="17" y="3"/>
                  </a:cubicBezTo>
                  <a:cubicBezTo>
                    <a:pt x="17" y="3"/>
                    <a:pt x="17" y="3"/>
                    <a:pt x="17" y="3"/>
                  </a:cubicBezTo>
                  <a:cubicBezTo>
                    <a:pt x="17" y="3"/>
                    <a:pt x="17" y="3"/>
                    <a:pt x="17" y="3"/>
                  </a:cubicBezTo>
                  <a:cubicBezTo>
                    <a:pt x="17" y="3"/>
                    <a:pt x="17" y="3"/>
                    <a:pt x="17" y="3"/>
                  </a:cubicBezTo>
                  <a:cubicBezTo>
                    <a:pt x="17" y="2"/>
                    <a:pt x="17" y="1"/>
                    <a:pt x="18" y="1"/>
                  </a:cubicBezTo>
                  <a:cubicBezTo>
                    <a:pt x="18" y="1"/>
                    <a:pt x="18" y="1"/>
                    <a:pt x="18" y="1"/>
                  </a:cubicBezTo>
                  <a:cubicBezTo>
                    <a:pt x="18" y="1"/>
                    <a:pt x="19" y="1"/>
                    <a:pt x="19" y="0"/>
                  </a:cubicBezTo>
                  <a:cubicBezTo>
                    <a:pt x="19" y="0"/>
                    <a:pt x="19" y="0"/>
                    <a:pt x="19" y="0"/>
                  </a:cubicBezTo>
                  <a:cubicBezTo>
                    <a:pt x="19" y="1"/>
                    <a:pt x="19" y="1"/>
                    <a:pt x="19" y="1"/>
                  </a:cubicBezTo>
                  <a:cubicBezTo>
                    <a:pt x="19" y="1"/>
                    <a:pt x="19" y="1"/>
                    <a:pt x="19" y="2"/>
                  </a:cubicBezTo>
                  <a:cubicBezTo>
                    <a:pt x="19" y="2"/>
                    <a:pt x="19" y="2"/>
                    <a:pt x="19" y="2"/>
                  </a:cubicBezTo>
                  <a:cubicBezTo>
                    <a:pt x="19" y="2"/>
                    <a:pt x="19" y="2"/>
                    <a:pt x="20" y="2"/>
                  </a:cubicBezTo>
                  <a:cubicBezTo>
                    <a:pt x="20" y="2"/>
                    <a:pt x="20" y="2"/>
                    <a:pt x="20" y="2"/>
                  </a:cubicBezTo>
                  <a:cubicBezTo>
                    <a:pt x="20" y="1"/>
                    <a:pt x="20" y="1"/>
                    <a:pt x="21" y="1"/>
                  </a:cubicBezTo>
                  <a:cubicBezTo>
                    <a:pt x="21" y="1"/>
                    <a:pt x="22" y="0"/>
                    <a:pt x="22" y="0"/>
                  </a:cubicBezTo>
                  <a:cubicBezTo>
                    <a:pt x="22" y="0"/>
                    <a:pt x="23" y="0"/>
                    <a:pt x="23" y="0"/>
                  </a:cubicBezTo>
                  <a:cubicBezTo>
                    <a:pt x="23" y="0"/>
                    <a:pt x="23" y="0"/>
                    <a:pt x="23" y="0"/>
                  </a:cubicBezTo>
                  <a:cubicBezTo>
                    <a:pt x="23" y="0"/>
                    <a:pt x="23" y="1"/>
                    <a:pt x="23" y="1"/>
                  </a:cubicBezTo>
                  <a:cubicBezTo>
                    <a:pt x="23" y="1"/>
                    <a:pt x="23" y="1"/>
                    <a:pt x="23" y="1"/>
                  </a:cubicBezTo>
                  <a:cubicBezTo>
                    <a:pt x="23" y="1"/>
                    <a:pt x="23" y="2"/>
                    <a:pt x="24" y="2"/>
                  </a:cubicBezTo>
                  <a:cubicBezTo>
                    <a:pt x="24" y="2"/>
                    <a:pt x="25" y="2"/>
                    <a:pt x="25" y="2"/>
                  </a:cubicBezTo>
                  <a:cubicBezTo>
                    <a:pt x="25" y="2"/>
                    <a:pt x="26" y="3"/>
                    <a:pt x="26" y="4"/>
                  </a:cubicBezTo>
                  <a:cubicBezTo>
                    <a:pt x="26" y="4"/>
                    <a:pt x="26" y="4"/>
                    <a:pt x="26" y="4"/>
                  </a:cubicBezTo>
                  <a:cubicBezTo>
                    <a:pt x="27" y="4"/>
                    <a:pt x="28" y="4"/>
                    <a:pt x="29" y="4"/>
                  </a:cubicBezTo>
                  <a:cubicBezTo>
                    <a:pt x="30" y="3"/>
                    <a:pt x="30" y="4"/>
                    <a:pt x="31" y="3"/>
                  </a:cubicBezTo>
                  <a:cubicBezTo>
                    <a:pt x="31" y="3"/>
                    <a:pt x="31" y="3"/>
                    <a:pt x="32" y="4"/>
                  </a:cubicBezTo>
                  <a:cubicBezTo>
                    <a:pt x="32" y="4"/>
                    <a:pt x="32" y="4"/>
                    <a:pt x="32" y="3"/>
                  </a:cubicBezTo>
                  <a:cubicBezTo>
                    <a:pt x="32" y="3"/>
                    <a:pt x="32" y="3"/>
                    <a:pt x="32" y="3"/>
                  </a:cubicBezTo>
                  <a:cubicBezTo>
                    <a:pt x="33" y="2"/>
                    <a:pt x="33" y="2"/>
                    <a:pt x="33" y="2"/>
                  </a:cubicBezTo>
                  <a:cubicBezTo>
                    <a:pt x="32" y="1"/>
                    <a:pt x="32" y="1"/>
                    <a:pt x="32" y="1"/>
                  </a:cubicBezTo>
                  <a:cubicBezTo>
                    <a:pt x="32" y="1"/>
                    <a:pt x="32" y="1"/>
                    <a:pt x="32" y="1"/>
                  </a:cubicBezTo>
                  <a:cubicBezTo>
                    <a:pt x="32" y="1"/>
                    <a:pt x="32" y="0"/>
                    <a:pt x="32" y="0"/>
                  </a:cubicBezTo>
                  <a:cubicBezTo>
                    <a:pt x="32" y="0"/>
                    <a:pt x="33" y="0"/>
                    <a:pt x="33" y="1"/>
                  </a:cubicBezTo>
                  <a:cubicBezTo>
                    <a:pt x="33" y="1"/>
                    <a:pt x="33" y="1"/>
                    <a:pt x="33" y="1"/>
                  </a:cubicBezTo>
                  <a:cubicBezTo>
                    <a:pt x="34" y="1"/>
                    <a:pt x="34" y="1"/>
                    <a:pt x="34" y="1"/>
                  </a:cubicBezTo>
                  <a:cubicBezTo>
                    <a:pt x="34" y="1"/>
                    <a:pt x="35" y="0"/>
                    <a:pt x="35" y="0"/>
                  </a:cubicBezTo>
                  <a:cubicBezTo>
                    <a:pt x="35" y="0"/>
                    <a:pt x="35" y="0"/>
                    <a:pt x="36" y="0"/>
                  </a:cubicBezTo>
                  <a:cubicBezTo>
                    <a:pt x="36" y="0"/>
                    <a:pt x="36" y="0"/>
                    <a:pt x="36" y="1"/>
                  </a:cubicBezTo>
                  <a:cubicBezTo>
                    <a:pt x="36" y="1"/>
                    <a:pt x="36" y="1"/>
                    <a:pt x="36" y="1"/>
                  </a:cubicBezTo>
                  <a:cubicBezTo>
                    <a:pt x="35" y="1"/>
                    <a:pt x="35" y="1"/>
                    <a:pt x="35" y="1"/>
                  </a:cubicBezTo>
                  <a:cubicBezTo>
                    <a:pt x="35" y="1"/>
                    <a:pt x="34" y="1"/>
                    <a:pt x="34" y="1"/>
                  </a:cubicBezTo>
                  <a:cubicBezTo>
                    <a:pt x="35" y="1"/>
                    <a:pt x="35" y="1"/>
                    <a:pt x="35" y="1"/>
                  </a:cubicBezTo>
                  <a:cubicBezTo>
                    <a:pt x="35" y="1"/>
                    <a:pt x="35" y="2"/>
                    <a:pt x="35" y="1"/>
                  </a:cubicBezTo>
                  <a:cubicBezTo>
                    <a:pt x="36" y="1"/>
                    <a:pt x="37" y="1"/>
                    <a:pt x="37" y="1"/>
                  </a:cubicBezTo>
                  <a:cubicBezTo>
                    <a:pt x="37" y="1"/>
                    <a:pt x="38" y="1"/>
                    <a:pt x="38" y="1"/>
                  </a:cubicBezTo>
                  <a:cubicBezTo>
                    <a:pt x="38" y="1"/>
                    <a:pt x="37" y="1"/>
                    <a:pt x="37" y="1"/>
                  </a:cubicBezTo>
                  <a:cubicBezTo>
                    <a:pt x="37" y="2"/>
                    <a:pt x="37" y="2"/>
                    <a:pt x="37" y="2"/>
                  </a:cubicBezTo>
                  <a:cubicBezTo>
                    <a:pt x="37" y="2"/>
                    <a:pt x="37" y="2"/>
                    <a:pt x="37" y="3"/>
                  </a:cubicBezTo>
                  <a:cubicBezTo>
                    <a:pt x="37" y="3"/>
                    <a:pt x="36" y="3"/>
                    <a:pt x="36" y="4"/>
                  </a:cubicBezTo>
                  <a:cubicBezTo>
                    <a:pt x="36" y="4"/>
                    <a:pt x="36" y="4"/>
                    <a:pt x="36" y="4"/>
                  </a:cubicBezTo>
                  <a:cubicBezTo>
                    <a:pt x="37" y="4"/>
                    <a:pt x="37" y="4"/>
                    <a:pt x="37" y="4"/>
                  </a:cubicBezTo>
                  <a:cubicBezTo>
                    <a:pt x="37" y="3"/>
                    <a:pt x="37" y="3"/>
                    <a:pt x="38" y="3"/>
                  </a:cubicBezTo>
                  <a:cubicBezTo>
                    <a:pt x="38" y="3"/>
                    <a:pt x="38" y="3"/>
                    <a:pt x="38" y="3"/>
                  </a:cubicBezTo>
                  <a:cubicBezTo>
                    <a:pt x="39" y="3"/>
                    <a:pt x="39" y="3"/>
                    <a:pt x="39" y="2"/>
                  </a:cubicBezTo>
                  <a:cubicBezTo>
                    <a:pt x="39" y="2"/>
                    <a:pt x="39" y="2"/>
                    <a:pt x="40" y="2"/>
                  </a:cubicBezTo>
                  <a:cubicBezTo>
                    <a:pt x="40" y="2"/>
                    <a:pt x="40" y="2"/>
                    <a:pt x="40" y="3"/>
                  </a:cubicBezTo>
                  <a:cubicBezTo>
                    <a:pt x="40" y="3"/>
                    <a:pt x="41" y="3"/>
                    <a:pt x="41" y="2"/>
                  </a:cubicBezTo>
                  <a:cubicBezTo>
                    <a:pt x="42" y="2"/>
                    <a:pt x="42" y="2"/>
                    <a:pt x="42" y="1"/>
                  </a:cubicBezTo>
                  <a:cubicBezTo>
                    <a:pt x="42" y="1"/>
                    <a:pt x="42" y="1"/>
                    <a:pt x="42" y="0"/>
                  </a:cubicBezTo>
                  <a:cubicBezTo>
                    <a:pt x="42" y="0"/>
                    <a:pt x="42" y="0"/>
                    <a:pt x="42" y="0"/>
                  </a:cubicBezTo>
                  <a:cubicBezTo>
                    <a:pt x="42" y="1"/>
                    <a:pt x="42" y="1"/>
                    <a:pt x="42" y="1"/>
                  </a:cubicBezTo>
                  <a:cubicBezTo>
                    <a:pt x="43" y="1"/>
                    <a:pt x="43" y="1"/>
                    <a:pt x="43" y="1"/>
                  </a:cubicBezTo>
                  <a:cubicBezTo>
                    <a:pt x="43" y="2"/>
                    <a:pt x="43" y="2"/>
                    <a:pt x="43" y="2"/>
                  </a:cubicBezTo>
                  <a:cubicBezTo>
                    <a:pt x="43" y="2"/>
                    <a:pt x="43" y="3"/>
                    <a:pt x="43" y="3"/>
                  </a:cubicBezTo>
                  <a:cubicBezTo>
                    <a:pt x="43" y="3"/>
                    <a:pt x="43" y="4"/>
                    <a:pt x="43" y="4"/>
                  </a:cubicBezTo>
                  <a:cubicBezTo>
                    <a:pt x="44" y="4"/>
                    <a:pt x="44" y="4"/>
                    <a:pt x="45" y="3"/>
                  </a:cubicBezTo>
                  <a:cubicBezTo>
                    <a:pt x="45" y="3"/>
                    <a:pt x="45" y="3"/>
                    <a:pt x="45" y="3"/>
                  </a:cubicBezTo>
                  <a:cubicBezTo>
                    <a:pt x="45" y="3"/>
                    <a:pt x="45" y="2"/>
                    <a:pt x="45" y="2"/>
                  </a:cubicBezTo>
                  <a:cubicBezTo>
                    <a:pt x="45" y="1"/>
                    <a:pt x="46" y="1"/>
                    <a:pt x="46" y="0"/>
                  </a:cubicBezTo>
                  <a:cubicBezTo>
                    <a:pt x="46" y="0"/>
                    <a:pt x="47" y="0"/>
                    <a:pt x="47" y="0"/>
                  </a:cubicBezTo>
                  <a:cubicBezTo>
                    <a:pt x="47" y="0"/>
                    <a:pt x="47" y="0"/>
                    <a:pt x="47" y="0"/>
                  </a:cubicBezTo>
                  <a:cubicBezTo>
                    <a:pt x="47" y="1"/>
                    <a:pt x="47" y="1"/>
                    <a:pt x="47" y="1"/>
                  </a:cubicBezTo>
                  <a:cubicBezTo>
                    <a:pt x="47" y="1"/>
                    <a:pt x="47" y="1"/>
                    <a:pt x="47" y="1"/>
                  </a:cubicBezTo>
                  <a:cubicBezTo>
                    <a:pt x="47" y="1"/>
                    <a:pt x="47" y="2"/>
                    <a:pt x="47" y="2"/>
                  </a:cubicBezTo>
                  <a:cubicBezTo>
                    <a:pt x="47" y="2"/>
                    <a:pt x="47" y="2"/>
                    <a:pt x="47" y="2"/>
                  </a:cubicBezTo>
                  <a:cubicBezTo>
                    <a:pt x="47" y="2"/>
                    <a:pt x="48" y="2"/>
                    <a:pt x="48" y="2"/>
                  </a:cubicBezTo>
                  <a:cubicBezTo>
                    <a:pt x="48" y="2"/>
                    <a:pt x="48" y="2"/>
                    <a:pt x="48" y="1"/>
                  </a:cubicBezTo>
                  <a:cubicBezTo>
                    <a:pt x="48" y="1"/>
                    <a:pt x="49" y="1"/>
                    <a:pt x="49" y="1"/>
                  </a:cubicBezTo>
                  <a:cubicBezTo>
                    <a:pt x="49" y="1"/>
                    <a:pt x="49" y="1"/>
                    <a:pt x="49" y="1"/>
                  </a:cubicBezTo>
                  <a:cubicBezTo>
                    <a:pt x="49" y="1"/>
                    <a:pt x="49" y="2"/>
                    <a:pt x="49" y="2"/>
                  </a:cubicBezTo>
                  <a:cubicBezTo>
                    <a:pt x="49" y="3"/>
                    <a:pt x="49" y="3"/>
                    <a:pt x="48" y="3"/>
                  </a:cubicBezTo>
                  <a:cubicBezTo>
                    <a:pt x="48" y="3"/>
                    <a:pt x="48" y="3"/>
                    <a:pt x="48" y="3"/>
                  </a:cubicBezTo>
                  <a:cubicBezTo>
                    <a:pt x="47" y="3"/>
                    <a:pt x="47" y="3"/>
                    <a:pt x="47" y="3"/>
                  </a:cubicBezTo>
                  <a:cubicBezTo>
                    <a:pt x="47" y="4"/>
                    <a:pt x="47" y="4"/>
                    <a:pt x="47" y="4"/>
                  </a:cubicBezTo>
                  <a:cubicBezTo>
                    <a:pt x="47" y="4"/>
                    <a:pt x="47" y="4"/>
                    <a:pt x="47" y="4"/>
                  </a:cubicBezTo>
                  <a:cubicBezTo>
                    <a:pt x="47" y="4"/>
                    <a:pt x="48" y="4"/>
                    <a:pt x="48" y="3"/>
                  </a:cubicBezTo>
                  <a:cubicBezTo>
                    <a:pt x="48" y="4"/>
                    <a:pt x="48" y="4"/>
                    <a:pt x="48" y="4"/>
                  </a:cubicBezTo>
                  <a:cubicBezTo>
                    <a:pt x="49" y="4"/>
                    <a:pt x="49" y="4"/>
                    <a:pt x="49" y="4"/>
                  </a:cubicBezTo>
                  <a:cubicBezTo>
                    <a:pt x="49" y="4"/>
                    <a:pt x="49" y="4"/>
                    <a:pt x="49" y="4"/>
                  </a:cubicBezTo>
                  <a:cubicBezTo>
                    <a:pt x="50" y="3"/>
                    <a:pt x="50" y="3"/>
                    <a:pt x="50" y="2"/>
                  </a:cubicBezTo>
                  <a:cubicBezTo>
                    <a:pt x="50" y="1"/>
                    <a:pt x="50" y="1"/>
                    <a:pt x="50" y="0"/>
                  </a:cubicBezTo>
                  <a:cubicBezTo>
                    <a:pt x="51" y="0"/>
                    <a:pt x="51" y="0"/>
                    <a:pt x="52" y="0"/>
                  </a:cubicBezTo>
                  <a:cubicBezTo>
                    <a:pt x="52" y="0"/>
                    <a:pt x="53" y="0"/>
                    <a:pt x="53" y="0"/>
                  </a:cubicBezTo>
                  <a:cubicBezTo>
                    <a:pt x="53" y="0"/>
                    <a:pt x="54" y="0"/>
                    <a:pt x="55" y="0"/>
                  </a:cubicBezTo>
                  <a:cubicBezTo>
                    <a:pt x="55" y="0"/>
                    <a:pt x="55" y="0"/>
                    <a:pt x="56" y="0"/>
                  </a:cubicBezTo>
                  <a:cubicBezTo>
                    <a:pt x="56" y="0"/>
                    <a:pt x="56" y="0"/>
                    <a:pt x="56" y="0"/>
                  </a:cubicBezTo>
                  <a:cubicBezTo>
                    <a:pt x="57" y="1"/>
                    <a:pt x="56" y="1"/>
                    <a:pt x="56" y="1"/>
                  </a:cubicBezTo>
                  <a:cubicBezTo>
                    <a:pt x="56" y="1"/>
                    <a:pt x="56" y="1"/>
                    <a:pt x="56" y="1"/>
                  </a:cubicBezTo>
                  <a:cubicBezTo>
                    <a:pt x="56" y="1"/>
                    <a:pt x="56" y="1"/>
                    <a:pt x="56" y="1"/>
                  </a:cubicBezTo>
                  <a:cubicBezTo>
                    <a:pt x="56" y="1"/>
                    <a:pt x="57" y="1"/>
                    <a:pt x="57" y="1"/>
                  </a:cubicBezTo>
                  <a:cubicBezTo>
                    <a:pt x="57" y="1"/>
                    <a:pt x="57" y="1"/>
                    <a:pt x="57" y="1"/>
                  </a:cubicBezTo>
                  <a:cubicBezTo>
                    <a:pt x="57" y="1"/>
                    <a:pt x="57" y="2"/>
                    <a:pt x="57" y="2"/>
                  </a:cubicBezTo>
                  <a:cubicBezTo>
                    <a:pt x="57" y="2"/>
                    <a:pt x="58" y="2"/>
                    <a:pt x="58" y="2"/>
                  </a:cubicBezTo>
                  <a:cubicBezTo>
                    <a:pt x="58" y="3"/>
                    <a:pt x="58" y="3"/>
                    <a:pt x="58" y="3"/>
                  </a:cubicBezTo>
                  <a:cubicBezTo>
                    <a:pt x="57" y="3"/>
                    <a:pt x="57" y="3"/>
                    <a:pt x="57" y="3"/>
                  </a:cubicBezTo>
                  <a:cubicBezTo>
                    <a:pt x="57" y="3"/>
                    <a:pt x="56" y="3"/>
                    <a:pt x="56" y="3"/>
                  </a:cubicBezTo>
                  <a:cubicBezTo>
                    <a:pt x="56" y="4"/>
                    <a:pt x="56" y="4"/>
                    <a:pt x="55" y="4"/>
                  </a:cubicBezTo>
                  <a:cubicBezTo>
                    <a:pt x="55" y="4"/>
                    <a:pt x="55" y="4"/>
                    <a:pt x="54" y="4"/>
                  </a:cubicBezTo>
                  <a:cubicBezTo>
                    <a:pt x="54" y="4"/>
                    <a:pt x="54" y="4"/>
                    <a:pt x="54" y="4"/>
                  </a:cubicBezTo>
                  <a:cubicBezTo>
                    <a:pt x="54" y="5"/>
                    <a:pt x="54" y="5"/>
                    <a:pt x="54" y="5"/>
                  </a:cubicBezTo>
                  <a:cubicBezTo>
                    <a:pt x="54" y="5"/>
                    <a:pt x="55" y="5"/>
                    <a:pt x="55" y="5"/>
                  </a:cubicBezTo>
                  <a:cubicBezTo>
                    <a:pt x="55" y="5"/>
                    <a:pt x="56" y="5"/>
                    <a:pt x="56" y="5"/>
                  </a:cubicBezTo>
                  <a:cubicBezTo>
                    <a:pt x="57" y="5"/>
                    <a:pt x="57" y="4"/>
                    <a:pt x="57" y="4"/>
                  </a:cubicBezTo>
                  <a:cubicBezTo>
                    <a:pt x="57" y="4"/>
                    <a:pt x="57" y="4"/>
                    <a:pt x="58" y="4"/>
                  </a:cubicBezTo>
                  <a:cubicBezTo>
                    <a:pt x="58" y="4"/>
                    <a:pt x="58" y="5"/>
                    <a:pt x="58" y="5"/>
                  </a:cubicBezTo>
                  <a:cubicBezTo>
                    <a:pt x="58" y="5"/>
                    <a:pt x="58" y="5"/>
                    <a:pt x="58" y="5"/>
                  </a:cubicBezTo>
                  <a:cubicBezTo>
                    <a:pt x="58" y="5"/>
                    <a:pt x="58" y="5"/>
                    <a:pt x="58" y="5"/>
                  </a:cubicBezTo>
                  <a:cubicBezTo>
                    <a:pt x="59" y="5"/>
                    <a:pt x="59" y="5"/>
                    <a:pt x="59" y="6"/>
                  </a:cubicBezTo>
                  <a:cubicBezTo>
                    <a:pt x="59" y="6"/>
                    <a:pt x="60" y="6"/>
                    <a:pt x="60" y="6"/>
                  </a:cubicBezTo>
                  <a:cubicBezTo>
                    <a:pt x="60" y="5"/>
                    <a:pt x="60" y="5"/>
                    <a:pt x="60" y="5"/>
                  </a:cubicBezTo>
                  <a:cubicBezTo>
                    <a:pt x="60" y="5"/>
                    <a:pt x="59" y="5"/>
                    <a:pt x="59" y="5"/>
                  </a:cubicBezTo>
                  <a:cubicBezTo>
                    <a:pt x="59" y="5"/>
                    <a:pt x="59" y="5"/>
                    <a:pt x="59" y="5"/>
                  </a:cubicBezTo>
                  <a:cubicBezTo>
                    <a:pt x="58" y="5"/>
                    <a:pt x="58" y="4"/>
                    <a:pt x="58" y="4"/>
                  </a:cubicBezTo>
                  <a:cubicBezTo>
                    <a:pt x="58" y="4"/>
                    <a:pt x="58" y="4"/>
                    <a:pt x="58" y="4"/>
                  </a:cubicBezTo>
                  <a:cubicBezTo>
                    <a:pt x="59" y="3"/>
                    <a:pt x="59" y="3"/>
                    <a:pt x="58" y="2"/>
                  </a:cubicBezTo>
                  <a:cubicBezTo>
                    <a:pt x="58" y="2"/>
                    <a:pt x="59" y="2"/>
                    <a:pt x="59" y="2"/>
                  </a:cubicBezTo>
                  <a:cubicBezTo>
                    <a:pt x="59" y="3"/>
                    <a:pt x="59" y="3"/>
                    <a:pt x="60" y="2"/>
                  </a:cubicBezTo>
                  <a:cubicBezTo>
                    <a:pt x="60" y="2"/>
                    <a:pt x="60" y="2"/>
                    <a:pt x="60" y="2"/>
                  </a:cubicBezTo>
                  <a:cubicBezTo>
                    <a:pt x="60" y="2"/>
                    <a:pt x="61" y="2"/>
                    <a:pt x="61" y="3"/>
                  </a:cubicBezTo>
                  <a:cubicBezTo>
                    <a:pt x="61" y="3"/>
                    <a:pt x="60" y="3"/>
                    <a:pt x="60" y="3"/>
                  </a:cubicBezTo>
                  <a:cubicBezTo>
                    <a:pt x="60" y="4"/>
                    <a:pt x="60" y="4"/>
                    <a:pt x="60" y="4"/>
                  </a:cubicBezTo>
                  <a:cubicBezTo>
                    <a:pt x="60" y="4"/>
                    <a:pt x="61" y="4"/>
                    <a:pt x="61" y="3"/>
                  </a:cubicBezTo>
                  <a:cubicBezTo>
                    <a:pt x="61" y="3"/>
                    <a:pt x="61" y="3"/>
                    <a:pt x="61" y="3"/>
                  </a:cubicBezTo>
                  <a:cubicBezTo>
                    <a:pt x="61" y="3"/>
                    <a:pt x="61" y="3"/>
                    <a:pt x="61" y="3"/>
                  </a:cubicBezTo>
                  <a:cubicBezTo>
                    <a:pt x="62" y="3"/>
                    <a:pt x="62" y="3"/>
                    <a:pt x="62" y="3"/>
                  </a:cubicBezTo>
                  <a:cubicBezTo>
                    <a:pt x="62" y="2"/>
                    <a:pt x="62" y="2"/>
                    <a:pt x="62" y="2"/>
                  </a:cubicBezTo>
                  <a:cubicBezTo>
                    <a:pt x="62" y="2"/>
                    <a:pt x="62" y="2"/>
                    <a:pt x="62" y="2"/>
                  </a:cubicBezTo>
                  <a:cubicBezTo>
                    <a:pt x="62" y="2"/>
                    <a:pt x="63" y="2"/>
                    <a:pt x="63" y="1"/>
                  </a:cubicBezTo>
                  <a:cubicBezTo>
                    <a:pt x="64" y="1"/>
                    <a:pt x="64" y="1"/>
                    <a:pt x="64" y="1"/>
                  </a:cubicBezTo>
                  <a:cubicBezTo>
                    <a:pt x="65" y="1"/>
                    <a:pt x="65" y="1"/>
                    <a:pt x="65" y="1"/>
                  </a:cubicBezTo>
                  <a:cubicBezTo>
                    <a:pt x="65" y="1"/>
                    <a:pt x="65" y="1"/>
                    <a:pt x="65" y="1"/>
                  </a:cubicBezTo>
                  <a:cubicBezTo>
                    <a:pt x="65" y="0"/>
                    <a:pt x="66" y="0"/>
                    <a:pt x="66" y="1"/>
                  </a:cubicBezTo>
                  <a:cubicBezTo>
                    <a:pt x="66" y="1"/>
                    <a:pt x="66" y="1"/>
                    <a:pt x="67" y="1"/>
                  </a:cubicBezTo>
                  <a:cubicBezTo>
                    <a:pt x="67" y="1"/>
                    <a:pt x="68" y="0"/>
                    <a:pt x="68" y="1"/>
                  </a:cubicBezTo>
                  <a:cubicBezTo>
                    <a:pt x="69" y="1"/>
                    <a:pt x="69" y="1"/>
                    <a:pt x="69" y="1"/>
                  </a:cubicBezTo>
                  <a:cubicBezTo>
                    <a:pt x="69" y="0"/>
                    <a:pt x="69" y="1"/>
                    <a:pt x="69" y="1"/>
                  </a:cubicBezTo>
                  <a:cubicBezTo>
                    <a:pt x="70" y="1"/>
                    <a:pt x="70" y="1"/>
                    <a:pt x="70" y="2"/>
                  </a:cubicBezTo>
                  <a:cubicBezTo>
                    <a:pt x="70" y="2"/>
                    <a:pt x="70" y="2"/>
                    <a:pt x="70" y="2"/>
                  </a:cubicBezTo>
                  <a:cubicBezTo>
                    <a:pt x="70" y="2"/>
                    <a:pt x="71" y="2"/>
                    <a:pt x="71" y="2"/>
                  </a:cubicBezTo>
                  <a:cubicBezTo>
                    <a:pt x="71" y="2"/>
                    <a:pt x="71" y="2"/>
                    <a:pt x="71" y="3"/>
                  </a:cubicBezTo>
                  <a:cubicBezTo>
                    <a:pt x="72" y="3"/>
                    <a:pt x="72" y="2"/>
                    <a:pt x="73" y="2"/>
                  </a:cubicBezTo>
                  <a:cubicBezTo>
                    <a:pt x="72" y="2"/>
                    <a:pt x="72" y="2"/>
                    <a:pt x="72" y="2"/>
                  </a:cubicBezTo>
                  <a:cubicBezTo>
                    <a:pt x="72" y="1"/>
                    <a:pt x="72" y="1"/>
                    <a:pt x="72" y="1"/>
                  </a:cubicBezTo>
                  <a:cubicBezTo>
                    <a:pt x="72" y="1"/>
                    <a:pt x="72" y="1"/>
                    <a:pt x="73" y="1"/>
                  </a:cubicBezTo>
                  <a:cubicBezTo>
                    <a:pt x="73" y="1"/>
                    <a:pt x="73" y="1"/>
                    <a:pt x="73" y="1"/>
                  </a:cubicBezTo>
                  <a:cubicBezTo>
                    <a:pt x="73" y="1"/>
                    <a:pt x="73" y="1"/>
                    <a:pt x="74" y="1"/>
                  </a:cubicBezTo>
                  <a:cubicBezTo>
                    <a:pt x="74" y="1"/>
                    <a:pt x="74" y="1"/>
                    <a:pt x="73" y="0"/>
                  </a:cubicBezTo>
                  <a:cubicBezTo>
                    <a:pt x="73" y="0"/>
                    <a:pt x="73" y="0"/>
                    <a:pt x="73" y="0"/>
                  </a:cubicBezTo>
                  <a:cubicBezTo>
                    <a:pt x="74" y="0"/>
                    <a:pt x="74" y="0"/>
                    <a:pt x="75" y="1"/>
                  </a:cubicBezTo>
                  <a:cubicBezTo>
                    <a:pt x="75" y="1"/>
                    <a:pt x="75" y="1"/>
                    <a:pt x="75" y="1"/>
                  </a:cubicBezTo>
                  <a:cubicBezTo>
                    <a:pt x="76" y="1"/>
                    <a:pt x="76" y="2"/>
                    <a:pt x="76" y="2"/>
                  </a:cubicBezTo>
                  <a:cubicBezTo>
                    <a:pt x="75" y="2"/>
                    <a:pt x="75" y="3"/>
                    <a:pt x="75" y="3"/>
                  </a:cubicBezTo>
                  <a:cubicBezTo>
                    <a:pt x="74" y="3"/>
                    <a:pt x="75" y="3"/>
                    <a:pt x="75" y="3"/>
                  </a:cubicBezTo>
                  <a:cubicBezTo>
                    <a:pt x="75" y="3"/>
                    <a:pt x="75" y="4"/>
                    <a:pt x="75" y="4"/>
                  </a:cubicBezTo>
                  <a:cubicBezTo>
                    <a:pt x="76" y="4"/>
                    <a:pt x="77" y="4"/>
                    <a:pt x="77" y="5"/>
                  </a:cubicBezTo>
                  <a:cubicBezTo>
                    <a:pt x="77" y="5"/>
                    <a:pt x="77" y="5"/>
                    <a:pt x="77" y="5"/>
                  </a:cubicBezTo>
                  <a:cubicBezTo>
                    <a:pt x="78" y="5"/>
                    <a:pt x="78" y="5"/>
                    <a:pt x="78" y="5"/>
                  </a:cubicBezTo>
                  <a:cubicBezTo>
                    <a:pt x="79" y="5"/>
                    <a:pt x="80" y="4"/>
                    <a:pt x="80" y="3"/>
                  </a:cubicBezTo>
                  <a:cubicBezTo>
                    <a:pt x="80" y="3"/>
                    <a:pt x="80" y="3"/>
                    <a:pt x="80" y="3"/>
                  </a:cubicBezTo>
                  <a:cubicBezTo>
                    <a:pt x="80" y="3"/>
                    <a:pt x="80" y="3"/>
                    <a:pt x="81" y="2"/>
                  </a:cubicBezTo>
                  <a:cubicBezTo>
                    <a:pt x="81" y="2"/>
                    <a:pt x="81" y="2"/>
                    <a:pt x="81" y="2"/>
                  </a:cubicBezTo>
                  <a:cubicBezTo>
                    <a:pt x="80" y="3"/>
                    <a:pt x="80" y="3"/>
                    <a:pt x="81" y="2"/>
                  </a:cubicBezTo>
                  <a:cubicBezTo>
                    <a:pt x="80" y="3"/>
                    <a:pt x="80" y="3"/>
                    <a:pt x="80" y="3"/>
                  </a:cubicBezTo>
                  <a:cubicBezTo>
                    <a:pt x="79" y="3"/>
                    <a:pt x="79" y="2"/>
                    <a:pt x="80" y="2"/>
                  </a:cubicBezTo>
                  <a:cubicBezTo>
                    <a:pt x="80" y="2"/>
                    <a:pt x="80" y="1"/>
                    <a:pt x="80" y="1"/>
                  </a:cubicBezTo>
                  <a:cubicBezTo>
                    <a:pt x="79" y="1"/>
                    <a:pt x="78" y="1"/>
                    <a:pt x="77" y="1"/>
                  </a:cubicBezTo>
                  <a:cubicBezTo>
                    <a:pt x="77" y="1"/>
                    <a:pt x="77" y="1"/>
                    <a:pt x="77" y="1"/>
                  </a:cubicBezTo>
                  <a:cubicBezTo>
                    <a:pt x="77" y="1"/>
                    <a:pt x="77" y="0"/>
                    <a:pt x="77" y="0"/>
                  </a:cubicBezTo>
                  <a:cubicBezTo>
                    <a:pt x="77" y="0"/>
                    <a:pt x="77" y="0"/>
                    <a:pt x="77" y="0"/>
                  </a:cubicBezTo>
                  <a:cubicBezTo>
                    <a:pt x="78" y="1"/>
                    <a:pt x="78" y="1"/>
                    <a:pt x="78" y="0"/>
                  </a:cubicBezTo>
                  <a:cubicBezTo>
                    <a:pt x="78" y="0"/>
                    <a:pt x="79" y="0"/>
                    <a:pt x="79" y="0"/>
                  </a:cubicBezTo>
                  <a:cubicBezTo>
                    <a:pt x="79" y="0"/>
                    <a:pt x="80" y="0"/>
                    <a:pt x="80" y="0"/>
                  </a:cubicBezTo>
                  <a:cubicBezTo>
                    <a:pt x="80" y="0"/>
                    <a:pt x="81" y="0"/>
                    <a:pt x="81" y="0"/>
                  </a:cubicBezTo>
                  <a:cubicBezTo>
                    <a:pt x="81" y="0"/>
                    <a:pt x="81" y="0"/>
                    <a:pt x="81" y="0"/>
                  </a:cubicBezTo>
                  <a:cubicBezTo>
                    <a:pt x="82" y="0"/>
                    <a:pt x="83" y="0"/>
                    <a:pt x="83" y="0"/>
                  </a:cubicBezTo>
                  <a:cubicBezTo>
                    <a:pt x="84" y="1"/>
                    <a:pt x="84" y="1"/>
                    <a:pt x="85" y="1"/>
                  </a:cubicBezTo>
                  <a:cubicBezTo>
                    <a:pt x="85" y="0"/>
                    <a:pt x="85" y="1"/>
                    <a:pt x="86" y="1"/>
                  </a:cubicBezTo>
                  <a:cubicBezTo>
                    <a:pt x="86" y="1"/>
                    <a:pt x="86" y="1"/>
                    <a:pt x="86" y="1"/>
                  </a:cubicBezTo>
                  <a:cubicBezTo>
                    <a:pt x="85" y="1"/>
                    <a:pt x="85" y="1"/>
                    <a:pt x="85" y="1"/>
                  </a:cubicBezTo>
                  <a:cubicBezTo>
                    <a:pt x="85" y="1"/>
                    <a:pt x="85" y="1"/>
                    <a:pt x="85" y="1"/>
                  </a:cubicBezTo>
                  <a:cubicBezTo>
                    <a:pt x="85" y="1"/>
                    <a:pt x="85" y="1"/>
                    <a:pt x="85" y="1"/>
                  </a:cubicBezTo>
                  <a:cubicBezTo>
                    <a:pt x="85" y="1"/>
                    <a:pt x="85" y="2"/>
                    <a:pt x="85" y="2"/>
                  </a:cubicBezTo>
                  <a:cubicBezTo>
                    <a:pt x="86" y="2"/>
                    <a:pt x="86" y="2"/>
                    <a:pt x="86" y="2"/>
                  </a:cubicBezTo>
                  <a:cubicBezTo>
                    <a:pt x="87" y="2"/>
                    <a:pt x="87" y="2"/>
                    <a:pt x="87" y="2"/>
                  </a:cubicBezTo>
                  <a:cubicBezTo>
                    <a:pt x="87" y="3"/>
                    <a:pt x="87" y="3"/>
                    <a:pt x="87" y="3"/>
                  </a:cubicBezTo>
                  <a:cubicBezTo>
                    <a:pt x="87" y="3"/>
                    <a:pt x="87" y="3"/>
                    <a:pt x="86" y="3"/>
                  </a:cubicBezTo>
                  <a:cubicBezTo>
                    <a:pt x="86" y="3"/>
                    <a:pt x="86" y="3"/>
                    <a:pt x="85" y="3"/>
                  </a:cubicBezTo>
                  <a:cubicBezTo>
                    <a:pt x="85" y="3"/>
                    <a:pt x="84" y="3"/>
                    <a:pt x="84" y="3"/>
                  </a:cubicBezTo>
                  <a:cubicBezTo>
                    <a:pt x="84" y="3"/>
                    <a:pt x="84" y="3"/>
                    <a:pt x="84" y="3"/>
                  </a:cubicBezTo>
                  <a:cubicBezTo>
                    <a:pt x="84" y="3"/>
                    <a:pt x="84" y="3"/>
                    <a:pt x="84" y="3"/>
                  </a:cubicBezTo>
                  <a:cubicBezTo>
                    <a:pt x="84" y="4"/>
                    <a:pt x="85" y="3"/>
                    <a:pt x="85" y="4"/>
                  </a:cubicBezTo>
                  <a:cubicBezTo>
                    <a:pt x="85" y="4"/>
                    <a:pt x="86" y="4"/>
                    <a:pt x="86" y="4"/>
                  </a:cubicBezTo>
                  <a:cubicBezTo>
                    <a:pt x="86" y="4"/>
                    <a:pt x="87" y="4"/>
                    <a:pt x="87" y="5"/>
                  </a:cubicBezTo>
                  <a:cubicBezTo>
                    <a:pt x="87" y="5"/>
                    <a:pt x="87" y="5"/>
                    <a:pt x="87" y="5"/>
                  </a:cubicBezTo>
                  <a:cubicBezTo>
                    <a:pt x="88" y="5"/>
                    <a:pt x="88" y="5"/>
                    <a:pt x="88" y="5"/>
                  </a:cubicBezTo>
                  <a:cubicBezTo>
                    <a:pt x="89" y="5"/>
                    <a:pt x="89" y="4"/>
                    <a:pt x="90" y="4"/>
                  </a:cubicBezTo>
                  <a:cubicBezTo>
                    <a:pt x="90" y="4"/>
                    <a:pt x="90" y="3"/>
                    <a:pt x="90" y="3"/>
                  </a:cubicBezTo>
                  <a:cubicBezTo>
                    <a:pt x="90" y="3"/>
                    <a:pt x="89" y="3"/>
                    <a:pt x="89" y="3"/>
                  </a:cubicBezTo>
                  <a:cubicBezTo>
                    <a:pt x="89" y="3"/>
                    <a:pt x="89" y="3"/>
                    <a:pt x="89" y="3"/>
                  </a:cubicBezTo>
                  <a:cubicBezTo>
                    <a:pt x="89" y="3"/>
                    <a:pt x="89" y="2"/>
                    <a:pt x="89" y="2"/>
                  </a:cubicBezTo>
                  <a:cubicBezTo>
                    <a:pt x="89" y="2"/>
                    <a:pt x="90" y="2"/>
                    <a:pt x="90" y="1"/>
                  </a:cubicBezTo>
                  <a:cubicBezTo>
                    <a:pt x="90" y="1"/>
                    <a:pt x="90" y="1"/>
                    <a:pt x="91" y="1"/>
                  </a:cubicBezTo>
                  <a:cubicBezTo>
                    <a:pt x="91" y="1"/>
                    <a:pt x="91" y="1"/>
                    <a:pt x="92" y="1"/>
                  </a:cubicBezTo>
                  <a:cubicBezTo>
                    <a:pt x="92" y="1"/>
                    <a:pt x="92" y="1"/>
                    <a:pt x="93" y="1"/>
                  </a:cubicBezTo>
                  <a:cubicBezTo>
                    <a:pt x="93" y="1"/>
                    <a:pt x="93" y="1"/>
                    <a:pt x="93" y="1"/>
                  </a:cubicBezTo>
                  <a:cubicBezTo>
                    <a:pt x="94" y="1"/>
                    <a:pt x="94" y="1"/>
                    <a:pt x="94" y="1"/>
                  </a:cubicBezTo>
                  <a:cubicBezTo>
                    <a:pt x="94" y="1"/>
                    <a:pt x="95" y="1"/>
                    <a:pt x="95" y="1"/>
                  </a:cubicBezTo>
                  <a:cubicBezTo>
                    <a:pt x="95" y="0"/>
                    <a:pt x="95" y="0"/>
                    <a:pt x="96" y="0"/>
                  </a:cubicBezTo>
                  <a:cubicBezTo>
                    <a:pt x="96" y="0"/>
                    <a:pt x="96" y="0"/>
                    <a:pt x="97" y="0"/>
                  </a:cubicBezTo>
                  <a:cubicBezTo>
                    <a:pt x="97" y="0"/>
                    <a:pt x="97" y="0"/>
                    <a:pt x="97" y="0"/>
                  </a:cubicBezTo>
                  <a:cubicBezTo>
                    <a:pt x="98" y="0"/>
                    <a:pt x="98" y="0"/>
                    <a:pt x="98" y="1"/>
                  </a:cubicBezTo>
                  <a:cubicBezTo>
                    <a:pt x="98" y="1"/>
                    <a:pt x="98" y="1"/>
                    <a:pt x="99" y="1"/>
                  </a:cubicBezTo>
                  <a:cubicBezTo>
                    <a:pt x="99" y="2"/>
                    <a:pt x="99" y="2"/>
                    <a:pt x="99" y="2"/>
                  </a:cubicBezTo>
                  <a:cubicBezTo>
                    <a:pt x="99" y="2"/>
                    <a:pt x="99" y="2"/>
                    <a:pt x="100" y="2"/>
                  </a:cubicBezTo>
                  <a:cubicBezTo>
                    <a:pt x="100" y="2"/>
                    <a:pt x="99" y="1"/>
                    <a:pt x="99" y="1"/>
                  </a:cubicBezTo>
                  <a:cubicBezTo>
                    <a:pt x="99" y="1"/>
                    <a:pt x="99" y="1"/>
                    <a:pt x="98" y="1"/>
                  </a:cubicBezTo>
                  <a:cubicBezTo>
                    <a:pt x="99" y="1"/>
                    <a:pt x="99" y="1"/>
                    <a:pt x="99" y="1"/>
                  </a:cubicBezTo>
                  <a:cubicBezTo>
                    <a:pt x="99" y="1"/>
                    <a:pt x="99" y="1"/>
                    <a:pt x="99" y="1"/>
                  </a:cubicBezTo>
                  <a:cubicBezTo>
                    <a:pt x="99" y="0"/>
                    <a:pt x="99" y="0"/>
                    <a:pt x="99" y="0"/>
                  </a:cubicBezTo>
                  <a:cubicBezTo>
                    <a:pt x="100" y="0"/>
                    <a:pt x="100" y="0"/>
                    <a:pt x="100" y="0"/>
                  </a:cubicBezTo>
                  <a:cubicBezTo>
                    <a:pt x="101" y="0"/>
                    <a:pt x="101" y="0"/>
                    <a:pt x="101" y="0"/>
                  </a:cubicBezTo>
                  <a:cubicBezTo>
                    <a:pt x="101" y="0"/>
                    <a:pt x="102" y="0"/>
                    <a:pt x="102" y="0"/>
                  </a:cubicBezTo>
                  <a:cubicBezTo>
                    <a:pt x="102" y="1"/>
                    <a:pt x="102" y="1"/>
                    <a:pt x="102" y="1"/>
                  </a:cubicBezTo>
                  <a:cubicBezTo>
                    <a:pt x="102" y="2"/>
                    <a:pt x="102" y="2"/>
                    <a:pt x="102" y="2"/>
                  </a:cubicBezTo>
                  <a:cubicBezTo>
                    <a:pt x="102" y="3"/>
                    <a:pt x="102" y="3"/>
                    <a:pt x="101" y="3"/>
                  </a:cubicBezTo>
                  <a:cubicBezTo>
                    <a:pt x="101" y="3"/>
                    <a:pt x="101" y="2"/>
                    <a:pt x="101" y="2"/>
                  </a:cubicBezTo>
                  <a:cubicBezTo>
                    <a:pt x="101" y="2"/>
                    <a:pt x="101" y="3"/>
                    <a:pt x="100" y="3"/>
                  </a:cubicBezTo>
                  <a:cubicBezTo>
                    <a:pt x="100" y="3"/>
                    <a:pt x="100" y="3"/>
                    <a:pt x="100" y="3"/>
                  </a:cubicBezTo>
                  <a:cubicBezTo>
                    <a:pt x="101" y="3"/>
                    <a:pt x="101" y="3"/>
                    <a:pt x="101" y="3"/>
                  </a:cubicBezTo>
                  <a:cubicBezTo>
                    <a:pt x="101" y="4"/>
                    <a:pt x="101" y="4"/>
                    <a:pt x="101" y="4"/>
                  </a:cubicBezTo>
                  <a:cubicBezTo>
                    <a:pt x="101" y="4"/>
                    <a:pt x="101" y="4"/>
                    <a:pt x="101" y="4"/>
                  </a:cubicBezTo>
                  <a:cubicBezTo>
                    <a:pt x="101" y="4"/>
                    <a:pt x="101" y="4"/>
                    <a:pt x="101" y="4"/>
                  </a:cubicBezTo>
                  <a:cubicBezTo>
                    <a:pt x="101" y="4"/>
                    <a:pt x="101" y="4"/>
                    <a:pt x="100" y="4"/>
                  </a:cubicBezTo>
                  <a:cubicBezTo>
                    <a:pt x="100" y="4"/>
                    <a:pt x="100" y="4"/>
                    <a:pt x="100" y="4"/>
                  </a:cubicBezTo>
                  <a:cubicBezTo>
                    <a:pt x="100" y="5"/>
                    <a:pt x="101" y="5"/>
                    <a:pt x="101" y="5"/>
                  </a:cubicBezTo>
                  <a:cubicBezTo>
                    <a:pt x="101" y="5"/>
                    <a:pt x="101" y="5"/>
                    <a:pt x="101" y="5"/>
                  </a:cubicBezTo>
                  <a:cubicBezTo>
                    <a:pt x="101" y="5"/>
                    <a:pt x="101" y="5"/>
                    <a:pt x="101" y="6"/>
                  </a:cubicBezTo>
                  <a:cubicBezTo>
                    <a:pt x="101" y="6"/>
                    <a:pt x="101" y="6"/>
                    <a:pt x="101" y="6"/>
                  </a:cubicBezTo>
                  <a:cubicBezTo>
                    <a:pt x="100" y="6"/>
                    <a:pt x="100" y="6"/>
                    <a:pt x="100" y="6"/>
                  </a:cubicBezTo>
                  <a:cubicBezTo>
                    <a:pt x="99" y="6"/>
                    <a:pt x="98" y="6"/>
                    <a:pt x="98" y="6"/>
                  </a:cubicBezTo>
                  <a:cubicBezTo>
                    <a:pt x="98" y="6"/>
                    <a:pt x="98" y="6"/>
                    <a:pt x="98" y="6"/>
                  </a:cubicBezTo>
                  <a:cubicBezTo>
                    <a:pt x="98" y="5"/>
                    <a:pt x="98" y="5"/>
                    <a:pt x="98" y="5"/>
                  </a:cubicBezTo>
                  <a:cubicBezTo>
                    <a:pt x="98" y="5"/>
                    <a:pt x="98" y="5"/>
                    <a:pt x="98" y="4"/>
                  </a:cubicBezTo>
                  <a:cubicBezTo>
                    <a:pt x="98" y="4"/>
                    <a:pt x="97" y="4"/>
                    <a:pt x="97" y="4"/>
                  </a:cubicBezTo>
                  <a:cubicBezTo>
                    <a:pt x="96" y="4"/>
                    <a:pt x="96" y="4"/>
                    <a:pt x="96" y="4"/>
                  </a:cubicBezTo>
                  <a:cubicBezTo>
                    <a:pt x="96" y="4"/>
                    <a:pt x="96" y="4"/>
                    <a:pt x="96" y="4"/>
                  </a:cubicBezTo>
                  <a:cubicBezTo>
                    <a:pt x="96" y="4"/>
                    <a:pt x="96" y="4"/>
                    <a:pt x="96" y="4"/>
                  </a:cubicBezTo>
                  <a:cubicBezTo>
                    <a:pt x="96" y="4"/>
                    <a:pt x="96" y="4"/>
                    <a:pt x="96" y="4"/>
                  </a:cubicBezTo>
                  <a:cubicBezTo>
                    <a:pt x="96" y="4"/>
                    <a:pt x="96" y="5"/>
                    <a:pt x="95" y="5"/>
                  </a:cubicBezTo>
                  <a:cubicBezTo>
                    <a:pt x="95" y="6"/>
                    <a:pt x="95" y="6"/>
                    <a:pt x="95" y="7"/>
                  </a:cubicBezTo>
                  <a:cubicBezTo>
                    <a:pt x="94" y="7"/>
                    <a:pt x="94" y="7"/>
                    <a:pt x="93" y="7"/>
                  </a:cubicBezTo>
                  <a:cubicBezTo>
                    <a:pt x="93" y="7"/>
                    <a:pt x="92" y="6"/>
                    <a:pt x="92" y="6"/>
                  </a:cubicBezTo>
                  <a:cubicBezTo>
                    <a:pt x="92" y="6"/>
                    <a:pt x="91" y="6"/>
                    <a:pt x="91" y="6"/>
                  </a:cubicBezTo>
                  <a:cubicBezTo>
                    <a:pt x="91" y="7"/>
                    <a:pt x="91" y="7"/>
                    <a:pt x="91" y="7"/>
                  </a:cubicBezTo>
                  <a:cubicBezTo>
                    <a:pt x="90" y="7"/>
                    <a:pt x="90" y="7"/>
                    <a:pt x="90" y="7"/>
                  </a:cubicBezTo>
                  <a:cubicBezTo>
                    <a:pt x="89" y="7"/>
                    <a:pt x="88" y="7"/>
                    <a:pt x="87" y="7"/>
                  </a:cubicBezTo>
                  <a:cubicBezTo>
                    <a:pt x="87" y="7"/>
                    <a:pt x="87" y="7"/>
                    <a:pt x="87" y="6"/>
                  </a:cubicBezTo>
                  <a:cubicBezTo>
                    <a:pt x="87" y="6"/>
                    <a:pt x="86" y="6"/>
                    <a:pt x="86" y="6"/>
                  </a:cubicBezTo>
                  <a:cubicBezTo>
                    <a:pt x="86" y="6"/>
                    <a:pt x="86" y="6"/>
                    <a:pt x="86" y="6"/>
                  </a:cubicBezTo>
                  <a:cubicBezTo>
                    <a:pt x="86" y="6"/>
                    <a:pt x="86" y="6"/>
                    <a:pt x="86" y="6"/>
                  </a:cubicBezTo>
                  <a:cubicBezTo>
                    <a:pt x="86" y="5"/>
                    <a:pt x="86" y="5"/>
                    <a:pt x="86" y="5"/>
                  </a:cubicBezTo>
                  <a:cubicBezTo>
                    <a:pt x="85" y="6"/>
                    <a:pt x="85" y="6"/>
                    <a:pt x="84" y="6"/>
                  </a:cubicBezTo>
                  <a:cubicBezTo>
                    <a:pt x="83" y="6"/>
                    <a:pt x="83" y="6"/>
                    <a:pt x="82" y="6"/>
                  </a:cubicBezTo>
                  <a:cubicBezTo>
                    <a:pt x="82" y="6"/>
                    <a:pt x="82" y="6"/>
                    <a:pt x="82" y="6"/>
                  </a:cubicBezTo>
                  <a:cubicBezTo>
                    <a:pt x="82" y="6"/>
                    <a:pt x="82" y="6"/>
                    <a:pt x="82" y="6"/>
                  </a:cubicBezTo>
                  <a:cubicBezTo>
                    <a:pt x="82" y="5"/>
                    <a:pt x="82" y="5"/>
                    <a:pt x="82" y="5"/>
                  </a:cubicBezTo>
                  <a:cubicBezTo>
                    <a:pt x="82" y="6"/>
                    <a:pt x="82" y="6"/>
                    <a:pt x="82" y="6"/>
                  </a:cubicBezTo>
                  <a:cubicBezTo>
                    <a:pt x="82" y="6"/>
                    <a:pt x="82" y="6"/>
                    <a:pt x="82" y="6"/>
                  </a:cubicBezTo>
                  <a:cubicBezTo>
                    <a:pt x="82" y="6"/>
                    <a:pt x="81" y="6"/>
                    <a:pt x="81" y="7"/>
                  </a:cubicBezTo>
                  <a:cubicBezTo>
                    <a:pt x="81" y="7"/>
                    <a:pt x="80" y="7"/>
                    <a:pt x="80" y="7"/>
                  </a:cubicBezTo>
                  <a:cubicBezTo>
                    <a:pt x="80" y="7"/>
                    <a:pt x="80" y="7"/>
                    <a:pt x="79" y="7"/>
                  </a:cubicBezTo>
                  <a:cubicBezTo>
                    <a:pt x="79" y="7"/>
                    <a:pt x="79" y="6"/>
                    <a:pt x="79" y="6"/>
                  </a:cubicBezTo>
                  <a:cubicBezTo>
                    <a:pt x="78" y="6"/>
                    <a:pt x="78" y="6"/>
                    <a:pt x="78" y="6"/>
                  </a:cubicBezTo>
                  <a:cubicBezTo>
                    <a:pt x="78" y="6"/>
                    <a:pt x="78" y="5"/>
                    <a:pt x="78" y="5"/>
                  </a:cubicBezTo>
                  <a:cubicBezTo>
                    <a:pt x="77" y="5"/>
                    <a:pt x="77" y="6"/>
                    <a:pt x="77" y="6"/>
                  </a:cubicBezTo>
                  <a:cubicBezTo>
                    <a:pt x="77" y="6"/>
                    <a:pt x="77" y="6"/>
                    <a:pt x="77" y="6"/>
                  </a:cubicBezTo>
                  <a:cubicBezTo>
                    <a:pt x="77" y="7"/>
                    <a:pt x="77" y="7"/>
                    <a:pt x="76" y="7"/>
                  </a:cubicBezTo>
                  <a:cubicBezTo>
                    <a:pt x="76" y="7"/>
                    <a:pt x="76" y="7"/>
                    <a:pt x="76" y="6"/>
                  </a:cubicBezTo>
                  <a:cubicBezTo>
                    <a:pt x="76" y="6"/>
                    <a:pt x="76" y="6"/>
                    <a:pt x="76" y="6"/>
                  </a:cubicBezTo>
                  <a:cubicBezTo>
                    <a:pt x="76" y="6"/>
                    <a:pt x="76" y="6"/>
                    <a:pt x="76" y="6"/>
                  </a:cubicBezTo>
                  <a:cubicBezTo>
                    <a:pt x="76" y="6"/>
                    <a:pt x="76" y="6"/>
                    <a:pt x="76" y="6"/>
                  </a:cubicBezTo>
                  <a:cubicBezTo>
                    <a:pt x="76" y="6"/>
                    <a:pt x="76" y="6"/>
                    <a:pt x="76" y="6"/>
                  </a:cubicBezTo>
                  <a:cubicBezTo>
                    <a:pt x="75" y="7"/>
                    <a:pt x="75" y="7"/>
                    <a:pt x="74" y="6"/>
                  </a:cubicBezTo>
                  <a:cubicBezTo>
                    <a:pt x="74" y="6"/>
                    <a:pt x="74" y="6"/>
                    <a:pt x="74" y="6"/>
                  </a:cubicBezTo>
                  <a:cubicBezTo>
                    <a:pt x="74" y="6"/>
                    <a:pt x="73" y="6"/>
                    <a:pt x="73" y="6"/>
                  </a:cubicBezTo>
                  <a:cubicBezTo>
                    <a:pt x="73" y="6"/>
                    <a:pt x="73" y="6"/>
                    <a:pt x="73" y="7"/>
                  </a:cubicBezTo>
                  <a:cubicBezTo>
                    <a:pt x="73" y="7"/>
                    <a:pt x="73" y="7"/>
                    <a:pt x="73" y="7"/>
                  </a:cubicBezTo>
                  <a:cubicBezTo>
                    <a:pt x="72" y="7"/>
                    <a:pt x="72" y="7"/>
                    <a:pt x="72" y="6"/>
                  </a:cubicBezTo>
                  <a:cubicBezTo>
                    <a:pt x="72" y="6"/>
                    <a:pt x="72" y="6"/>
                    <a:pt x="72" y="6"/>
                  </a:cubicBezTo>
                  <a:cubicBezTo>
                    <a:pt x="72" y="6"/>
                    <a:pt x="72" y="6"/>
                    <a:pt x="72" y="6"/>
                  </a:cubicBezTo>
                  <a:cubicBezTo>
                    <a:pt x="73" y="5"/>
                    <a:pt x="72" y="5"/>
                    <a:pt x="72" y="5"/>
                  </a:cubicBezTo>
                  <a:cubicBezTo>
                    <a:pt x="72" y="5"/>
                    <a:pt x="72" y="5"/>
                    <a:pt x="72" y="5"/>
                  </a:cubicBezTo>
                  <a:cubicBezTo>
                    <a:pt x="71" y="5"/>
                    <a:pt x="71" y="5"/>
                    <a:pt x="71" y="5"/>
                  </a:cubicBezTo>
                  <a:cubicBezTo>
                    <a:pt x="70" y="6"/>
                    <a:pt x="70" y="5"/>
                    <a:pt x="70" y="5"/>
                  </a:cubicBezTo>
                  <a:cubicBezTo>
                    <a:pt x="69" y="5"/>
                    <a:pt x="69" y="5"/>
                    <a:pt x="69" y="5"/>
                  </a:cubicBezTo>
                  <a:cubicBezTo>
                    <a:pt x="70" y="5"/>
                    <a:pt x="69" y="5"/>
                    <a:pt x="69" y="4"/>
                  </a:cubicBezTo>
                  <a:cubicBezTo>
                    <a:pt x="69" y="4"/>
                    <a:pt x="69" y="4"/>
                    <a:pt x="69" y="4"/>
                  </a:cubicBezTo>
                  <a:cubicBezTo>
                    <a:pt x="68" y="4"/>
                    <a:pt x="68" y="5"/>
                    <a:pt x="69" y="5"/>
                  </a:cubicBezTo>
                  <a:cubicBezTo>
                    <a:pt x="69" y="5"/>
                    <a:pt x="69" y="5"/>
                    <a:pt x="69" y="5"/>
                  </a:cubicBezTo>
                  <a:cubicBezTo>
                    <a:pt x="69" y="6"/>
                    <a:pt x="70" y="6"/>
                    <a:pt x="70" y="6"/>
                  </a:cubicBezTo>
                  <a:cubicBezTo>
                    <a:pt x="69" y="6"/>
                    <a:pt x="69" y="6"/>
                    <a:pt x="68" y="6"/>
                  </a:cubicBezTo>
                  <a:cubicBezTo>
                    <a:pt x="68" y="6"/>
                    <a:pt x="68" y="6"/>
                    <a:pt x="68" y="6"/>
                  </a:cubicBezTo>
                  <a:cubicBezTo>
                    <a:pt x="68" y="6"/>
                    <a:pt x="68" y="6"/>
                    <a:pt x="68" y="6"/>
                  </a:cubicBezTo>
                  <a:cubicBezTo>
                    <a:pt x="68" y="6"/>
                    <a:pt x="67" y="6"/>
                    <a:pt x="67" y="7"/>
                  </a:cubicBezTo>
                  <a:cubicBezTo>
                    <a:pt x="67" y="7"/>
                    <a:pt x="67" y="7"/>
                    <a:pt x="67" y="7"/>
                  </a:cubicBezTo>
                  <a:cubicBezTo>
                    <a:pt x="66" y="7"/>
                    <a:pt x="66" y="6"/>
                    <a:pt x="66" y="6"/>
                  </a:cubicBezTo>
                  <a:cubicBezTo>
                    <a:pt x="65" y="6"/>
                    <a:pt x="65" y="7"/>
                    <a:pt x="65" y="7"/>
                  </a:cubicBezTo>
                  <a:cubicBezTo>
                    <a:pt x="64" y="7"/>
                    <a:pt x="64" y="7"/>
                    <a:pt x="64" y="7"/>
                  </a:cubicBezTo>
                  <a:cubicBezTo>
                    <a:pt x="64" y="7"/>
                    <a:pt x="64" y="7"/>
                    <a:pt x="64" y="7"/>
                  </a:cubicBezTo>
                  <a:cubicBezTo>
                    <a:pt x="64" y="7"/>
                    <a:pt x="64" y="7"/>
                    <a:pt x="63" y="7"/>
                  </a:cubicBezTo>
                  <a:cubicBezTo>
                    <a:pt x="63" y="7"/>
                    <a:pt x="63" y="7"/>
                    <a:pt x="62" y="7"/>
                  </a:cubicBezTo>
                  <a:cubicBezTo>
                    <a:pt x="62" y="7"/>
                    <a:pt x="62" y="7"/>
                    <a:pt x="61" y="7"/>
                  </a:cubicBezTo>
                  <a:cubicBezTo>
                    <a:pt x="61" y="7"/>
                    <a:pt x="61" y="7"/>
                    <a:pt x="61" y="7"/>
                  </a:cubicBezTo>
                  <a:cubicBezTo>
                    <a:pt x="60" y="7"/>
                    <a:pt x="59" y="7"/>
                    <a:pt x="59" y="7"/>
                  </a:cubicBezTo>
                  <a:cubicBezTo>
                    <a:pt x="59" y="7"/>
                    <a:pt x="59" y="7"/>
                    <a:pt x="58" y="7"/>
                  </a:cubicBezTo>
                  <a:cubicBezTo>
                    <a:pt x="58" y="7"/>
                    <a:pt x="58" y="7"/>
                    <a:pt x="58" y="7"/>
                  </a:cubicBezTo>
                  <a:cubicBezTo>
                    <a:pt x="58" y="7"/>
                    <a:pt x="58" y="6"/>
                    <a:pt x="58" y="6"/>
                  </a:cubicBezTo>
                  <a:cubicBezTo>
                    <a:pt x="57" y="6"/>
                    <a:pt x="57" y="6"/>
                    <a:pt x="57" y="6"/>
                  </a:cubicBezTo>
                  <a:cubicBezTo>
                    <a:pt x="57" y="6"/>
                    <a:pt x="57" y="7"/>
                    <a:pt x="56" y="7"/>
                  </a:cubicBezTo>
                  <a:cubicBezTo>
                    <a:pt x="56" y="7"/>
                    <a:pt x="56" y="7"/>
                    <a:pt x="56" y="7"/>
                  </a:cubicBezTo>
                  <a:cubicBezTo>
                    <a:pt x="56" y="7"/>
                    <a:pt x="56" y="7"/>
                    <a:pt x="56" y="6"/>
                  </a:cubicBezTo>
                  <a:cubicBezTo>
                    <a:pt x="55" y="6"/>
                    <a:pt x="55" y="6"/>
                    <a:pt x="54" y="6"/>
                  </a:cubicBezTo>
                  <a:cubicBezTo>
                    <a:pt x="54" y="6"/>
                    <a:pt x="54" y="6"/>
                    <a:pt x="54" y="6"/>
                  </a:cubicBezTo>
                  <a:cubicBezTo>
                    <a:pt x="53" y="6"/>
                    <a:pt x="53" y="6"/>
                    <a:pt x="53" y="6"/>
                  </a:cubicBezTo>
                  <a:cubicBezTo>
                    <a:pt x="53" y="6"/>
                    <a:pt x="53" y="5"/>
                    <a:pt x="53" y="5"/>
                  </a:cubicBezTo>
                  <a:cubicBezTo>
                    <a:pt x="52" y="5"/>
                    <a:pt x="53" y="5"/>
                    <a:pt x="53" y="5"/>
                  </a:cubicBezTo>
                  <a:cubicBezTo>
                    <a:pt x="53" y="5"/>
                    <a:pt x="53" y="4"/>
                    <a:pt x="52" y="4"/>
                  </a:cubicBezTo>
                  <a:cubicBezTo>
                    <a:pt x="52" y="4"/>
                    <a:pt x="52" y="4"/>
                    <a:pt x="52" y="4"/>
                  </a:cubicBezTo>
                  <a:cubicBezTo>
                    <a:pt x="52" y="4"/>
                    <a:pt x="51" y="4"/>
                    <a:pt x="51" y="4"/>
                  </a:cubicBezTo>
                  <a:cubicBezTo>
                    <a:pt x="51" y="4"/>
                    <a:pt x="51" y="4"/>
                    <a:pt x="51" y="4"/>
                  </a:cubicBezTo>
                  <a:cubicBezTo>
                    <a:pt x="51" y="4"/>
                    <a:pt x="51" y="4"/>
                    <a:pt x="51" y="4"/>
                  </a:cubicBezTo>
                  <a:cubicBezTo>
                    <a:pt x="51" y="4"/>
                    <a:pt x="51" y="4"/>
                    <a:pt x="51" y="4"/>
                  </a:cubicBezTo>
                  <a:cubicBezTo>
                    <a:pt x="51" y="4"/>
                    <a:pt x="52" y="4"/>
                    <a:pt x="52" y="4"/>
                  </a:cubicBezTo>
                  <a:cubicBezTo>
                    <a:pt x="52" y="5"/>
                    <a:pt x="51" y="5"/>
                    <a:pt x="51" y="6"/>
                  </a:cubicBezTo>
                  <a:cubicBezTo>
                    <a:pt x="51" y="6"/>
                    <a:pt x="51" y="6"/>
                    <a:pt x="51" y="6"/>
                  </a:cubicBezTo>
                  <a:cubicBezTo>
                    <a:pt x="51" y="6"/>
                    <a:pt x="52" y="6"/>
                    <a:pt x="52" y="6"/>
                  </a:cubicBezTo>
                  <a:cubicBezTo>
                    <a:pt x="52" y="6"/>
                    <a:pt x="52" y="6"/>
                    <a:pt x="52" y="7"/>
                  </a:cubicBezTo>
                  <a:cubicBezTo>
                    <a:pt x="52" y="7"/>
                    <a:pt x="52" y="7"/>
                    <a:pt x="52" y="7"/>
                  </a:cubicBezTo>
                  <a:cubicBezTo>
                    <a:pt x="51" y="7"/>
                    <a:pt x="51" y="7"/>
                    <a:pt x="51" y="7"/>
                  </a:cubicBezTo>
                  <a:cubicBezTo>
                    <a:pt x="51" y="6"/>
                    <a:pt x="50" y="6"/>
                    <a:pt x="50" y="6"/>
                  </a:cubicBezTo>
                  <a:cubicBezTo>
                    <a:pt x="49" y="7"/>
                    <a:pt x="49" y="7"/>
                    <a:pt x="48" y="7"/>
                  </a:cubicBezTo>
                  <a:cubicBezTo>
                    <a:pt x="48" y="6"/>
                    <a:pt x="47" y="6"/>
                    <a:pt x="47" y="6"/>
                  </a:cubicBezTo>
                  <a:cubicBezTo>
                    <a:pt x="47" y="6"/>
                    <a:pt x="46" y="6"/>
                    <a:pt x="46" y="6"/>
                  </a:cubicBezTo>
                  <a:cubicBezTo>
                    <a:pt x="46" y="6"/>
                    <a:pt x="46" y="6"/>
                    <a:pt x="45" y="6"/>
                  </a:cubicBezTo>
                  <a:cubicBezTo>
                    <a:pt x="45" y="6"/>
                    <a:pt x="45" y="6"/>
                    <a:pt x="45" y="6"/>
                  </a:cubicBezTo>
                  <a:cubicBezTo>
                    <a:pt x="45" y="6"/>
                    <a:pt x="45" y="6"/>
                    <a:pt x="45" y="6"/>
                  </a:cubicBezTo>
                  <a:cubicBezTo>
                    <a:pt x="44" y="7"/>
                    <a:pt x="44" y="7"/>
                    <a:pt x="44" y="7"/>
                  </a:cubicBezTo>
                  <a:cubicBezTo>
                    <a:pt x="43" y="7"/>
                    <a:pt x="42" y="7"/>
                    <a:pt x="42" y="6"/>
                  </a:cubicBezTo>
                  <a:cubicBezTo>
                    <a:pt x="41" y="6"/>
                    <a:pt x="41" y="6"/>
                    <a:pt x="41" y="6"/>
                  </a:cubicBezTo>
                  <a:cubicBezTo>
                    <a:pt x="41" y="7"/>
                    <a:pt x="41" y="7"/>
                    <a:pt x="41" y="7"/>
                  </a:cubicBezTo>
                  <a:cubicBezTo>
                    <a:pt x="40" y="7"/>
                    <a:pt x="39" y="7"/>
                    <a:pt x="39" y="6"/>
                  </a:cubicBezTo>
                  <a:cubicBezTo>
                    <a:pt x="39" y="6"/>
                    <a:pt x="38" y="6"/>
                    <a:pt x="38" y="6"/>
                  </a:cubicBezTo>
                  <a:cubicBezTo>
                    <a:pt x="38" y="6"/>
                    <a:pt x="38" y="7"/>
                    <a:pt x="38" y="7"/>
                  </a:cubicBezTo>
                  <a:cubicBezTo>
                    <a:pt x="37" y="7"/>
                    <a:pt x="36" y="7"/>
                    <a:pt x="35" y="7"/>
                  </a:cubicBezTo>
                  <a:cubicBezTo>
                    <a:pt x="35" y="7"/>
                    <a:pt x="35" y="7"/>
                    <a:pt x="35" y="7"/>
                  </a:cubicBezTo>
                  <a:cubicBezTo>
                    <a:pt x="34" y="7"/>
                    <a:pt x="34" y="7"/>
                    <a:pt x="34" y="6"/>
                  </a:cubicBezTo>
                  <a:cubicBezTo>
                    <a:pt x="34" y="6"/>
                    <a:pt x="34" y="6"/>
                    <a:pt x="34" y="5"/>
                  </a:cubicBezTo>
                  <a:cubicBezTo>
                    <a:pt x="34" y="5"/>
                    <a:pt x="34" y="5"/>
                    <a:pt x="34" y="5"/>
                  </a:cubicBezTo>
                  <a:cubicBezTo>
                    <a:pt x="34" y="5"/>
                    <a:pt x="35" y="4"/>
                    <a:pt x="35" y="4"/>
                  </a:cubicBezTo>
                  <a:cubicBezTo>
                    <a:pt x="35" y="3"/>
                    <a:pt x="35" y="3"/>
                    <a:pt x="35" y="3"/>
                  </a:cubicBezTo>
                  <a:cubicBezTo>
                    <a:pt x="35" y="3"/>
                    <a:pt x="35" y="3"/>
                    <a:pt x="35" y="3"/>
                  </a:cubicBezTo>
                  <a:close/>
                  <a:moveTo>
                    <a:pt x="97" y="2"/>
                  </a:moveTo>
                  <a:cubicBezTo>
                    <a:pt x="97" y="2"/>
                    <a:pt x="97" y="2"/>
                    <a:pt x="97" y="2"/>
                  </a:cubicBezTo>
                  <a:cubicBezTo>
                    <a:pt x="97" y="2"/>
                    <a:pt x="97" y="2"/>
                    <a:pt x="97" y="2"/>
                  </a:cubicBezTo>
                  <a:cubicBezTo>
                    <a:pt x="97" y="2"/>
                    <a:pt x="97" y="2"/>
                    <a:pt x="97" y="2"/>
                  </a:cubicBezTo>
                  <a:cubicBezTo>
                    <a:pt x="97" y="2"/>
                    <a:pt x="97" y="2"/>
                    <a:pt x="97" y="2"/>
                  </a:cubicBezTo>
                  <a:cubicBezTo>
                    <a:pt x="97" y="2"/>
                    <a:pt x="97" y="2"/>
                    <a:pt x="97" y="2"/>
                  </a:cubicBezTo>
                  <a:cubicBezTo>
                    <a:pt x="97" y="2"/>
                    <a:pt x="97" y="2"/>
                    <a:pt x="97" y="2"/>
                  </a:cubicBezTo>
                  <a:close/>
                  <a:moveTo>
                    <a:pt x="64" y="3"/>
                  </a:moveTo>
                  <a:cubicBezTo>
                    <a:pt x="64" y="2"/>
                    <a:pt x="63" y="2"/>
                    <a:pt x="63" y="2"/>
                  </a:cubicBezTo>
                  <a:cubicBezTo>
                    <a:pt x="63" y="2"/>
                    <a:pt x="63" y="3"/>
                    <a:pt x="63" y="3"/>
                  </a:cubicBezTo>
                  <a:cubicBezTo>
                    <a:pt x="63" y="3"/>
                    <a:pt x="63" y="3"/>
                    <a:pt x="64" y="3"/>
                  </a:cubicBezTo>
                  <a:cubicBezTo>
                    <a:pt x="64" y="3"/>
                    <a:pt x="64" y="3"/>
                    <a:pt x="64" y="3"/>
                  </a:cubicBezTo>
                  <a:cubicBezTo>
                    <a:pt x="64" y="3"/>
                    <a:pt x="64" y="4"/>
                    <a:pt x="64" y="4"/>
                  </a:cubicBezTo>
                  <a:cubicBezTo>
                    <a:pt x="64" y="4"/>
                    <a:pt x="64" y="4"/>
                    <a:pt x="64" y="4"/>
                  </a:cubicBezTo>
                  <a:cubicBezTo>
                    <a:pt x="64" y="4"/>
                    <a:pt x="65" y="4"/>
                    <a:pt x="65" y="4"/>
                  </a:cubicBezTo>
                  <a:cubicBezTo>
                    <a:pt x="65" y="4"/>
                    <a:pt x="65" y="3"/>
                    <a:pt x="65" y="3"/>
                  </a:cubicBezTo>
                  <a:cubicBezTo>
                    <a:pt x="64" y="3"/>
                    <a:pt x="64" y="3"/>
                    <a:pt x="64" y="3"/>
                  </a:cubicBezTo>
                  <a:cubicBezTo>
                    <a:pt x="64" y="3"/>
                    <a:pt x="64" y="3"/>
                    <a:pt x="64" y="3"/>
                  </a:cubicBezTo>
                  <a:close/>
                  <a:moveTo>
                    <a:pt x="10" y="3"/>
                  </a:moveTo>
                  <a:cubicBezTo>
                    <a:pt x="10" y="3"/>
                    <a:pt x="10" y="3"/>
                    <a:pt x="10" y="3"/>
                  </a:cubicBezTo>
                  <a:cubicBezTo>
                    <a:pt x="10" y="3"/>
                    <a:pt x="10" y="3"/>
                    <a:pt x="9" y="3"/>
                  </a:cubicBezTo>
                  <a:cubicBezTo>
                    <a:pt x="9" y="3"/>
                    <a:pt x="9" y="3"/>
                    <a:pt x="9" y="3"/>
                  </a:cubicBezTo>
                  <a:cubicBezTo>
                    <a:pt x="9" y="3"/>
                    <a:pt x="9" y="3"/>
                    <a:pt x="9" y="3"/>
                  </a:cubicBezTo>
                  <a:cubicBezTo>
                    <a:pt x="9" y="4"/>
                    <a:pt x="9" y="4"/>
                    <a:pt x="9" y="4"/>
                  </a:cubicBezTo>
                  <a:cubicBezTo>
                    <a:pt x="8" y="4"/>
                    <a:pt x="8" y="4"/>
                    <a:pt x="8" y="5"/>
                  </a:cubicBezTo>
                  <a:cubicBezTo>
                    <a:pt x="8" y="5"/>
                    <a:pt x="9" y="5"/>
                    <a:pt x="9" y="5"/>
                  </a:cubicBezTo>
                  <a:cubicBezTo>
                    <a:pt x="9" y="5"/>
                    <a:pt x="9" y="5"/>
                    <a:pt x="9" y="5"/>
                  </a:cubicBezTo>
                  <a:cubicBezTo>
                    <a:pt x="9" y="4"/>
                    <a:pt x="10" y="4"/>
                    <a:pt x="10" y="4"/>
                  </a:cubicBezTo>
                  <a:cubicBezTo>
                    <a:pt x="10" y="4"/>
                    <a:pt x="10" y="4"/>
                    <a:pt x="10" y="4"/>
                  </a:cubicBezTo>
                  <a:cubicBezTo>
                    <a:pt x="10" y="4"/>
                    <a:pt x="10" y="4"/>
                    <a:pt x="10" y="4"/>
                  </a:cubicBezTo>
                  <a:cubicBezTo>
                    <a:pt x="10" y="4"/>
                    <a:pt x="10" y="4"/>
                    <a:pt x="10" y="4"/>
                  </a:cubicBezTo>
                  <a:cubicBezTo>
                    <a:pt x="9" y="4"/>
                    <a:pt x="9" y="4"/>
                    <a:pt x="9" y="3"/>
                  </a:cubicBezTo>
                  <a:cubicBezTo>
                    <a:pt x="9" y="3"/>
                    <a:pt x="9" y="3"/>
                    <a:pt x="9" y="3"/>
                  </a:cubicBezTo>
                  <a:cubicBezTo>
                    <a:pt x="9" y="3"/>
                    <a:pt x="9" y="3"/>
                    <a:pt x="10" y="3"/>
                  </a:cubicBezTo>
                  <a:close/>
                  <a:moveTo>
                    <a:pt x="62" y="6"/>
                  </a:moveTo>
                  <a:cubicBezTo>
                    <a:pt x="61" y="6"/>
                    <a:pt x="62" y="6"/>
                    <a:pt x="62" y="7"/>
                  </a:cubicBezTo>
                  <a:cubicBezTo>
                    <a:pt x="62" y="7"/>
                    <a:pt x="62" y="7"/>
                    <a:pt x="62" y="7"/>
                  </a:cubicBezTo>
                  <a:cubicBezTo>
                    <a:pt x="63" y="6"/>
                    <a:pt x="63" y="6"/>
                    <a:pt x="63" y="6"/>
                  </a:cubicBezTo>
                  <a:cubicBezTo>
                    <a:pt x="63" y="6"/>
                    <a:pt x="63" y="6"/>
                    <a:pt x="63" y="6"/>
                  </a:cubicBezTo>
                  <a:cubicBezTo>
                    <a:pt x="63" y="5"/>
                    <a:pt x="62" y="5"/>
                    <a:pt x="62" y="5"/>
                  </a:cubicBezTo>
                  <a:cubicBezTo>
                    <a:pt x="62" y="5"/>
                    <a:pt x="62" y="5"/>
                    <a:pt x="62" y="6"/>
                  </a:cubicBezTo>
                  <a:close/>
                  <a:moveTo>
                    <a:pt x="21" y="4"/>
                  </a:moveTo>
                  <a:cubicBezTo>
                    <a:pt x="21" y="3"/>
                    <a:pt x="20" y="3"/>
                    <a:pt x="20" y="3"/>
                  </a:cubicBezTo>
                  <a:cubicBezTo>
                    <a:pt x="20" y="3"/>
                    <a:pt x="20" y="3"/>
                    <a:pt x="20" y="3"/>
                  </a:cubicBezTo>
                  <a:cubicBezTo>
                    <a:pt x="20" y="3"/>
                    <a:pt x="20" y="3"/>
                    <a:pt x="20" y="3"/>
                  </a:cubicBezTo>
                  <a:cubicBezTo>
                    <a:pt x="20" y="4"/>
                    <a:pt x="20" y="4"/>
                    <a:pt x="21" y="4"/>
                  </a:cubicBezTo>
                  <a:cubicBezTo>
                    <a:pt x="21" y="4"/>
                    <a:pt x="21" y="4"/>
                    <a:pt x="21" y="4"/>
                  </a:cubicBezTo>
                  <a:cubicBezTo>
                    <a:pt x="21" y="4"/>
                    <a:pt x="21" y="4"/>
                    <a:pt x="21" y="4"/>
                  </a:cubicBezTo>
                  <a:close/>
                  <a:moveTo>
                    <a:pt x="94" y="4"/>
                  </a:moveTo>
                  <a:cubicBezTo>
                    <a:pt x="94" y="4"/>
                    <a:pt x="94" y="4"/>
                    <a:pt x="94" y="4"/>
                  </a:cubicBezTo>
                  <a:cubicBezTo>
                    <a:pt x="94" y="5"/>
                    <a:pt x="94" y="5"/>
                    <a:pt x="94" y="5"/>
                  </a:cubicBezTo>
                  <a:cubicBezTo>
                    <a:pt x="94" y="5"/>
                    <a:pt x="95" y="5"/>
                    <a:pt x="95" y="4"/>
                  </a:cubicBezTo>
                  <a:cubicBezTo>
                    <a:pt x="95" y="4"/>
                    <a:pt x="95" y="4"/>
                    <a:pt x="95" y="4"/>
                  </a:cubicBezTo>
                  <a:cubicBezTo>
                    <a:pt x="94" y="4"/>
                    <a:pt x="94" y="4"/>
                    <a:pt x="94" y="4"/>
                  </a:cubicBezTo>
                  <a:cubicBezTo>
                    <a:pt x="94" y="4"/>
                    <a:pt x="94" y="4"/>
                    <a:pt x="94" y="4"/>
                  </a:cubicBezTo>
                  <a:close/>
                  <a:moveTo>
                    <a:pt x="83" y="2"/>
                  </a:moveTo>
                  <a:cubicBezTo>
                    <a:pt x="83" y="2"/>
                    <a:pt x="83" y="2"/>
                    <a:pt x="83" y="2"/>
                  </a:cubicBezTo>
                  <a:cubicBezTo>
                    <a:pt x="83" y="2"/>
                    <a:pt x="83" y="2"/>
                    <a:pt x="83" y="2"/>
                  </a:cubicBezTo>
                  <a:cubicBezTo>
                    <a:pt x="83" y="1"/>
                    <a:pt x="82" y="2"/>
                    <a:pt x="82" y="2"/>
                  </a:cubicBezTo>
                  <a:cubicBezTo>
                    <a:pt x="82" y="2"/>
                    <a:pt x="82" y="2"/>
                    <a:pt x="82" y="2"/>
                  </a:cubicBezTo>
                  <a:cubicBezTo>
                    <a:pt x="82" y="2"/>
                    <a:pt x="82" y="2"/>
                    <a:pt x="82" y="2"/>
                  </a:cubicBezTo>
                  <a:cubicBezTo>
                    <a:pt x="82" y="2"/>
                    <a:pt x="82" y="2"/>
                    <a:pt x="83" y="2"/>
                  </a:cubicBezTo>
                  <a:cubicBezTo>
                    <a:pt x="83" y="2"/>
                    <a:pt x="83" y="2"/>
                    <a:pt x="83" y="2"/>
                  </a:cubicBezTo>
                  <a:close/>
                  <a:moveTo>
                    <a:pt x="40" y="4"/>
                  </a:moveTo>
                  <a:cubicBezTo>
                    <a:pt x="40" y="4"/>
                    <a:pt x="40" y="4"/>
                    <a:pt x="40" y="4"/>
                  </a:cubicBezTo>
                  <a:cubicBezTo>
                    <a:pt x="40" y="4"/>
                    <a:pt x="40" y="3"/>
                    <a:pt x="39" y="3"/>
                  </a:cubicBezTo>
                  <a:cubicBezTo>
                    <a:pt x="39" y="4"/>
                    <a:pt x="39" y="4"/>
                    <a:pt x="39" y="4"/>
                  </a:cubicBezTo>
                  <a:cubicBezTo>
                    <a:pt x="39" y="4"/>
                    <a:pt x="40" y="4"/>
                    <a:pt x="40" y="4"/>
                  </a:cubicBezTo>
                  <a:close/>
                  <a:moveTo>
                    <a:pt x="43" y="6"/>
                  </a:moveTo>
                  <a:cubicBezTo>
                    <a:pt x="44" y="6"/>
                    <a:pt x="44" y="6"/>
                    <a:pt x="44" y="6"/>
                  </a:cubicBezTo>
                  <a:cubicBezTo>
                    <a:pt x="44" y="6"/>
                    <a:pt x="44" y="6"/>
                    <a:pt x="44" y="6"/>
                  </a:cubicBezTo>
                  <a:cubicBezTo>
                    <a:pt x="44" y="6"/>
                    <a:pt x="44" y="6"/>
                    <a:pt x="44" y="6"/>
                  </a:cubicBezTo>
                  <a:cubicBezTo>
                    <a:pt x="43" y="6"/>
                    <a:pt x="43" y="6"/>
                    <a:pt x="43" y="6"/>
                  </a:cubicBezTo>
                  <a:cubicBezTo>
                    <a:pt x="43" y="6"/>
                    <a:pt x="43" y="6"/>
                    <a:pt x="43" y="6"/>
                  </a:cubicBezTo>
                  <a:close/>
                  <a:moveTo>
                    <a:pt x="90" y="6"/>
                  </a:moveTo>
                  <a:cubicBezTo>
                    <a:pt x="90" y="6"/>
                    <a:pt x="91" y="6"/>
                    <a:pt x="91" y="6"/>
                  </a:cubicBezTo>
                  <a:cubicBezTo>
                    <a:pt x="91" y="6"/>
                    <a:pt x="91" y="5"/>
                    <a:pt x="91" y="5"/>
                  </a:cubicBezTo>
                  <a:cubicBezTo>
                    <a:pt x="91" y="5"/>
                    <a:pt x="91" y="5"/>
                    <a:pt x="91" y="5"/>
                  </a:cubicBezTo>
                  <a:cubicBezTo>
                    <a:pt x="91" y="5"/>
                    <a:pt x="90" y="5"/>
                    <a:pt x="90" y="6"/>
                  </a:cubicBezTo>
                  <a:cubicBezTo>
                    <a:pt x="90" y="6"/>
                    <a:pt x="90" y="6"/>
                    <a:pt x="90" y="6"/>
                  </a:cubicBezTo>
                  <a:close/>
                  <a:moveTo>
                    <a:pt x="83" y="5"/>
                  </a:moveTo>
                  <a:cubicBezTo>
                    <a:pt x="83" y="5"/>
                    <a:pt x="84" y="5"/>
                    <a:pt x="84" y="5"/>
                  </a:cubicBezTo>
                  <a:cubicBezTo>
                    <a:pt x="84" y="5"/>
                    <a:pt x="84" y="5"/>
                    <a:pt x="84" y="4"/>
                  </a:cubicBezTo>
                  <a:cubicBezTo>
                    <a:pt x="84" y="4"/>
                    <a:pt x="84" y="4"/>
                    <a:pt x="84" y="4"/>
                  </a:cubicBezTo>
                  <a:cubicBezTo>
                    <a:pt x="84" y="4"/>
                    <a:pt x="83" y="4"/>
                    <a:pt x="83" y="5"/>
                  </a:cubicBezTo>
                  <a:cubicBezTo>
                    <a:pt x="83" y="5"/>
                    <a:pt x="83" y="5"/>
                    <a:pt x="83" y="5"/>
                  </a:cubicBezTo>
                  <a:close/>
                  <a:moveTo>
                    <a:pt x="26" y="5"/>
                  </a:moveTo>
                  <a:cubicBezTo>
                    <a:pt x="26" y="5"/>
                    <a:pt x="25" y="5"/>
                    <a:pt x="25" y="5"/>
                  </a:cubicBezTo>
                  <a:cubicBezTo>
                    <a:pt x="25" y="5"/>
                    <a:pt x="25" y="5"/>
                    <a:pt x="25" y="5"/>
                  </a:cubicBezTo>
                  <a:cubicBezTo>
                    <a:pt x="26" y="5"/>
                    <a:pt x="26" y="5"/>
                    <a:pt x="26" y="5"/>
                  </a:cubicBezTo>
                  <a:cubicBezTo>
                    <a:pt x="26" y="5"/>
                    <a:pt x="26" y="5"/>
                    <a:pt x="26" y="5"/>
                  </a:cubicBezTo>
                  <a:cubicBezTo>
                    <a:pt x="26" y="5"/>
                    <a:pt x="26" y="5"/>
                    <a:pt x="26" y="5"/>
                  </a:cubicBezTo>
                  <a:cubicBezTo>
                    <a:pt x="26" y="5"/>
                    <a:pt x="26" y="5"/>
                    <a:pt x="26" y="5"/>
                  </a:cubicBezTo>
                  <a:close/>
                  <a:moveTo>
                    <a:pt x="74" y="5"/>
                  </a:moveTo>
                  <a:cubicBezTo>
                    <a:pt x="74" y="5"/>
                    <a:pt x="74" y="5"/>
                    <a:pt x="74" y="5"/>
                  </a:cubicBezTo>
                  <a:cubicBezTo>
                    <a:pt x="74" y="5"/>
                    <a:pt x="74" y="5"/>
                    <a:pt x="74" y="5"/>
                  </a:cubicBezTo>
                  <a:cubicBezTo>
                    <a:pt x="74" y="5"/>
                    <a:pt x="75" y="4"/>
                    <a:pt x="75" y="4"/>
                  </a:cubicBezTo>
                  <a:cubicBezTo>
                    <a:pt x="75" y="4"/>
                    <a:pt x="74" y="4"/>
                    <a:pt x="74" y="4"/>
                  </a:cubicBezTo>
                  <a:cubicBezTo>
                    <a:pt x="74" y="4"/>
                    <a:pt x="74" y="4"/>
                    <a:pt x="74" y="4"/>
                  </a:cubicBezTo>
                  <a:cubicBezTo>
                    <a:pt x="74" y="4"/>
                    <a:pt x="74" y="4"/>
                    <a:pt x="74" y="5"/>
                  </a:cubicBezTo>
                  <a:close/>
                  <a:moveTo>
                    <a:pt x="16" y="3"/>
                  </a:moveTo>
                  <a:cubicBezTo>
                    <a:pt x="15" y="3"/>
                    <a:pt x="15" y="3"/>
                    <a:pt x="15" y="3"/>
                  </a:cubicBezTo>
                  <a:cubicBezTo>
                    <a:pt x="15" y="3"/>
                    <a:pt x="15" y="3"/>
                    <a:pt x="15" y="3"/>
                  </a:cubicBezTo>
                  <a:cubicBezTo>
                    <a:pt x="15" y="3"/>
                    <a:pt x="15" y="3"/>
                    <a:pt x="16" y="3"/>
                  </a:cubicBezTo>
                  <a:cubicBezTo>
                    <a:pt x="16" y="3"/>
                    <a:pt x="16" y="3"/>
                    <a:pt x="16" y="3"/>
                  </a:cubicBezTo>
                  <a:cubicBezTo>
                    <a:pt x="16" y="3"/>
                    <a:pt x="16" y="3"/>
                    <a:pt x="16" y="3"/>
                  </a:cubicBezTo>
                  <a:close/>
                  <a:moveTo>
                    <a:pt x="64" y="5"/>
                  </a:moveTo>
                  <a:cubicBezTo>
                    <a:pt x="64" y="5"/>
                    <a:pt x="64" y="5"/>
                    <a:pt x="64" y="5"/>
                  </a:cubicBezTo>
                  <a:cubicBezTo>
                    <a:pt x="64" y="6"/>
                    <a:pt x="64" y="6"/>
                    <a:pt x="64" y="5"/>
                  </a:cubicBezTo>
                  <a:cubicBezTo>
                    <a:pt x="64" y="5"/>
                    <a:pt x="64" y="5"/>
                    <a:pt x="64" y="5"/>
                  </a:cubicBezTo>
                  <a:cubicBezTo>
                    <a:pt x="64" y="5"/>
                    <a:pt x="64" y="5"/>
                    <a:pt x="64" y="5"/>
                  </a:cubicBezTo>
                  <a:cubicBezTo>
                    <a:pt x="64" y="5"/>
                    <a:pt x="64" y="5"/>
                    <a:pt x="64" y="5"/>
                  </a:cubicBezTo>
                  <a:close/>
                  <a:moveTo>
                    <a:pt x="66" y="4"/>
                  </a:moveTo>
                  <a:cubicBezTo>
                    <a:pt x="66" y="4"/>
                    <a:pt x="66" y="4"/>
                    <a:pt x="66" y="4"/>
                  </a:cubicBezTo>
                  <a:cubicBezTo>
                    <a:pt x="66" y="4"/>
                    <a:pt x="66" y="4"/>
                    <a:pt x="66" y="4"/>
                  </a:cubicBezTo>
                  <a:cubicBezTo>
                    <a:pt x="66" y="4"/>
                    <a:pt x="66" y="4"/>
                    <a:pt x="66" y="4"/>
                  </a:cubicBezTo>
                  <a:cubicBezTo>
                    <a:pt x="66" y="4"/>
                    <a:pt x="65" y="4"/>
                    <a:pt x="66" y="4"/>
                  </a:cubicBezTo>
                  <a:close/>
                  <a:moveTo>
                    <a:pt x="95" y="1"/>
                  </a:moveTo>
                  <a:cubicBezTo>
                    <a:pt x="95" y="1"/>
                    <a:pt x="95" y="1"/>
                    <a:pt x="95" y="1"/>
                  </a:cubicBezTo>
                  <a:cubicBezTo>
                    <a:pt x="95" y="1"/>
                    <a:pt x="96" y="1"/>
                    <a:pt x="96" y="1"/>
                  </a:cubicBezTo>
                  <a:cubicBezTo>
                    <a:pt x="96" y="1"/>
                    <a:pt x="96" y="1"/>
                    <a:pt x="96" y="1"/>
                  </a:cubicBezTo>
                  <a:cubicBezTo>
                    <a:pt x="96" y="1"/>
                    <a:pt x="96" y="1"/>
                    <a:pt x="96" y="1"/>
                  </a:cubicBezTo>
                  <a:cubicBezTo>
                    <a:pt x="96" y="1"/>
                    <a:pt x="96" y="1"/>
                    <a:pt x="95" y="1"/>
                  </a:cubicBezTo>
                  <a:close/>
                  <a:moveTo>
                    <a:pt x="99" y="4"/>
                  </a:moveTo>
                  <a:cubicBezTo>
                    <a:pt x="99" y="4"/>
                    <a:pt x="100" y="3"/>
                    <a:pt x="100" y="3"/>
                  </a:cubicBezTo>
                  <a:cubicBezTo>
                    <a:pt x="100" y="3"/>
                    <a:pt x="100" y="3"/>
                    <a:pt x="99" y="3"/>
                  </a:cubicBezTo>
                  <a:cubicBezTo>
                    <a:pt x="99" y="3"/>
                    <a:pt x="99" y="3"/>
                    <a:pt x="99" y="3"/>
                  </a:cubicBezTo>
                  <a:cubicBezTo>
                    <a:pt x="99" y="3"/>
                    <a:pt x="99" y="3"/>
                    <a:pt x="99" y="4"/>
                  </a:cubicBezTo>
                  <a:close/>
                  <a:moveTo>
                    <a:pt x="32" y="6"/>
                  </a:moveTo>
                  <a:cubicBezTo>
                    <a:pt x="32" y="6"/>
                    <a:pt x="32" y="6"/>
                    <a:pt x="32" y="6"/>
                  </a:cubicBezTo>
                  <a:cubicBezTo>
                    <a:pt x="32" y="6"/>
                    <a:pt x="32" y="6"/>
                    <a:pt x="32" y="6"/>
                  </a:cubicBezTo>
                  <a:cubicBezTo>
                    <a:pt x="32" y="6"/>
                    <a:pt x="32" y="6"/>
                    <a:pt x="32" y="6"/>
                  </a:cubicBezTo>
                  <a:cubicBezTo>
                    <a:pt x="32" y="6"/>
                    <a:pt x="32" y="6"/>
                    <a:pt x="32" y="6"/>
                  </a:cubicBezTo>
                  <a:close/>
                  <a:moveTo>
                    <a:pt x="29" y="5"/>
                  </a:moveTo>
                  <a:cubicBezTo>
                    <a:pt x="29" y="5"/>
                    <a:pt x="29" y="5"/>
                    <a:pt x="29" y="5"/>
                  </a:cubicBezTo>
                  <a:cubicBezTo>
                    <a:pt x="29" y="5"/>
                    <a:pt x="29" y="5"/>
                    <a:pt x="29" y="5"/>
                  </a:cubicBezTo>
                  <a:close/>
                  <a:moveTo>
                    <a:pt x="9" y="2"/>
                  </a:moveTo>
                  <a:cubicBezTo>
                    <a:pt x="9" y="2"/>
                    <a:pt x="9" y="2"/>
                    <a:pt x="9" y="2"/>
                  </a:cubicBezTo>
                  <a:cubicBezTo>
                    <a:pt x="9" y="2"/>
                    <a:pt x="9" y="2"/>
                    <a:pt x="9" y="2"/>
                  </a:cubicBezTo>
                  <a:cubicBezTo>
                    <a:pt x="9" y="2"/>
                    <a:pt x="9" y="2"/>
                    <a:pt x="9" y="2"/>
                  </a:cubicBezTo>
                  <a:close/>
                  <a:moveTo>
                    <a:pt x="85" y="5"/>
                  </a:moveTo>
                  <a:cubicBezTo>
                    <a:pt x="85" y="5"/>
                    <a:pt x="85" y="5"/>
                    <a:pt x="85" y="5"/>
                  </a:cubicBezTo>
                  <a:cubicBezTo>
                    <a:pt x="85" y="5"/>
                    <a:pt x="85" y="5"/>
                    <a:pt x="85" y="5"/>
                  </a:cubicBezTo>
                  <a:cubicBezTo>
                    <a:pt x="85" y="5"/>
                    <a:pt x="85" y="5"/>
                    <a:pt x="85" y="5"/>
                  </a:cubicBezTo>
                  <a:cubicBezTo>
                    <a:pt x="85" y="5"/>
                    <a:pt x="85" y="5"/>
                    <a:pt x="85" y="5"/>
                  </a:cubicBezTo>
                  <a:close/>
                  <a:moveTo>
                    <a:pt x="83" y="3"/>
                  </a:moveTo>
                  <a:cubicBezTo>
                    <a:pt x="83" y="3"/>
                    <a:pt x="83" y="4"/>
                    <a:pt x="83" y="4"/>
                  </a:cubicBezTo>
                  <a:cubicBezTo>
                    <a:pt x="83" y="4"/>
                    <a:pt x="83" y="4"/>
                    <a:pt x="83" y="4"/>
                  </a:cubicBezTo>
                  <a:cubicBezTo>
                    <a:pt x="83" y="4"/>
                    <a:pt x="83" y="4"/>
                    <a:pt x="83" y="4"/>
                  </a:cubicBezTo>
                  <a:cubicBezTo>
                    <a:pt x="83" y="3"/>
                    <a:pt x="83" y="3"/>
                    <a:pt x="83" y="3"/>
                  </a:cubicBezTo>
                  <a:cubicBezTo>
                    <a:pt x="83" y="3"/>
                    <a:pt x="83" y="3"/>
                    <a:pt x="83" y="3"/>
                  </a:cubicBezTo>
                  <a:close/>
                  <a:moveTo>
                    <a:pt x="48" y="4"/>
                  </a:moveTo>
                  <a:cubicBezTo>
                    <a:pt x="48" y="4"/>
                    <a:pt x="48" y="4"/>
                    <a:pt x="48" y="4"/>
                  </a:cubicBezTo>
                  <a:cubicBezTo>
                    <a:pt x="47" y="4"/>
                    <a:pt x="47" y="4"/>
                    <a:pt x="48" y="4"/>
                  </a:cubicBezTo>
                  <a:cubicBezTo>
                    <a:pt x="48" y="4"/>
                    <a:pt x="48" y="4"/>
                    <a:pt x="48" y="4"/>
                  </a:cubicBezTo>
                  <a:cubicBezTo>
                    <a:pt x="48" y="4"/>
                    <a:pt x="48" y="4"/>
                    <a:pt x="48" y="4"/>
                  </a:cubicBezTo>
                  <a:close/>
                  <a:moveTo>
                    <a:pt x="51" y="2"/>
                  </a:moveTo>
                  <a:cubicBezTo>
                    <a:pt x="51" y="2"/>
                    <a:pt x="51" y="2"/>
                    <a:pt x="51" y="2"/>
                  </a:cubicBezTo>
                  <a:cubicBezTo>
                    <a:pt x="51" y="2"/>
                    <a:pt x="51" y="2"/>
                    <a:pt x="51" y="2"/>
                  </a:cubicBezTo>
                  <a:cubicBezTo>
                    <a:pt x="51" y="2"/>
                    <a:pt x="51" y="2"/>
                    <a:pt x="51" y="2"/>
                  </a:cubicBezTo>
                  <a:close/>
                  <a:moveTo>
                    <a:pt x="53" y="5"/>
                  </a:moveTo>
                  <a:cubicBezTo>
                    <a:pt x="53" y="5"/>
                    <a:pt x="53" y="5"/>
                    <a:pt x="53" y="5"/>
                  </a:cubicBezTo>
                  <a:cubicBezTo>
                    <a:pt x="53" y="5"/>
                    <a:pt x="53" y="5"/>
                    <a:pt x="53" y="5"/>
                  </a:cubicBezTo>
                  <a:close/>
                  <a:moveTo>
                    <a:pt x="80" y="5"/>
                  </a:moveTo>
                  <a:cubicBezTo>
                    <a:pt x="80" y="5"/>
                    <a:pt x="80" y="5"/>
                    <a:pt x="80" y="5"/>
                  </a:cubicBezTo>
                  <a:cubicBezTo>
                    <a:pt x="80" y="5"/>
                    <a:pt x="80" y="5"/>
                    <a:pt x="80" y="5"/>
                  </a:cubicBezTo>
                  <a:close/>
                  <a:moveTo>
                    <a:pt x="3" y="2"/>
                  </a:moveTo>
                  <a:cubicBezTo>
                    <a:pt x="3" y="3"/>
                    <a:pt x="3" y="3"/>
                    <a:pt x="3" y="3"/>
                  </a:cubicBezTo>
                  <a:cubicBezTo>
                    <a:pt x="3" y="3"/>
                    <a:pt x="3" y="3"/>
                    <a:pt x="3" y="3"/>
                  </a:cubicBezTo>
                  <a:lnTo>
                    <a:pt x="3" y="2"/>
                  </a:lnTo>
                  <a:close/>
                  <a:moveTo>
                    <a:pt x="11" y="1"/>
                  </a:moveTo>
                  <a:cubicBezTo>
                    <a:pt x="11" y="1"/>
                    <a:pt x="11" y="1"/>
                    <a:pt x="11" y="1"/>
                  </a:cubicBezTo>
                  <a:cubicBezTo>
                    <a:pt x="11" y="1"/>
                    <a:pt x="11" y="1"/>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01" name="Freeform 106"/>
            <p:cNvSpPr>
              <a:spLocks noEditPoints="1"/>
            </p:cNvSpPr>
            <p:nvPr/>
          </p:nvSpPr>
          <p:spPr bwMode="auto">
            <a:xfrm>
              <a:off x="5879" y="2005"/>
              <a:ext cx="3744" cy="115"/>
            </a:xfrm>
            <a:custGeom>
              <a:avLst/>
              <a:gdLst>
                <a:gd name="T0" fmla="*/ 3 w 19"/>
                <a:gd name="T1" fmla="*/ 2 h 7"/>
                <a:gd name="T2" fmla="*/ 1 w 19"/>
                <a:gd name="T3" fmla="*/ 2 h 7"/>
                <a:gd name="T4" fmla="*/ 1 w 19"/>
                <a:gd name="T5" fmla="*/ 3 h 7"/>
                <a:gd name="T6" fmla="*/ 0 w 19"/>
                <a:gd name="T7" fmla="*/ 2 h 7"/>
                <a:gd name="T8" fmla="*/ 4 w 19"/>
                <a:gd name="T9" fmla="*/ 0 h 7"/>
                <a:gd name="T10" fmla="*/ 7 w 19"/>
                <a:gd name="T11" fmla="*/ 1 h 7"/>
                <a:gd name="T12" fmla="*/ 7 w 19"/>
                <a:gd name="T13" fmla="*/ 2 h 7"/>
                <a:gd name="T14" fmla="*/ 8 w 19"/>
                <a:gd name="T15" fmla="*/ 1 h 7"/>
                <a:gd name="T16" fmla="*/ 7 w 19"/>
                <a:gd name="T17" fmla="*/ 0 h 7"/>
                <a:gd name="T18" fmla="*/ 9 w 19"/>
                <a:gd name="T19" fmla="*/ 0 h 7"/>
                <a:gd name="T20" fmla="*/ 14 w 19"/>
                <a:gd name="T21" fmla="*/ 0 h 7"/>
                <a:gd name="T22" fmla="*/ 18 w 19"/>
                <a:gd name="T23" fmla="*/ 0 h 7"/>
                <a:gd name="T24" fmla="*/ 18 w 19"/>
                <a:gd name="T25" fmla="*/ 1 h 7"/>
                <a:gd name="T26" fmla="*/ 19 w 19"/>
                <a:gd name="T27" fmla="*/ 3 h 7"/>
                <a:gd name="T28" fmla="*/ 17 w 19"/>
                <a:gd name="T29" fmla="*/ 4 h 7"/>
                <a:gd name="T30" fmla="*/ 17 w 19"/>
                <a:gd name="T31" fmla="*/ 4 h 7"/>
                <a:gd name="T32" fmla="*/ 14 w 19"/>
                <a:gd name="T33" fmla="*/ 4 h 7"/>
                <a:gd name="T34" fmla="*/ 13 w 19"/>
                <a:gd name="T35" fmla="*/ 5 h 7"/>
                <a:gd name="T36" fmla="*/ 9 w 19"/>
                <a:gd name="T37" fmla="*/ 4 h 7"/>
                <a:gd name="T38" fmla="*/ 10 w 19"/>
                <a:gd name="T39" fmla="*/ 5 h 7"/>
                <a:gd name="T40" fmla="*/ 11 w 19"/>
                <a:gd name="T41" fmla="*/ 7 h 7"/>
                <a:gd name="T42" fmla="*/ 9 w 19"/>
                <a:gd name="T43" fmla="*/ 6 h 7"/>
                <a:gd name="T44" fmla="*/ 9 w 19"/>
                <a:gd name="T45" fmla="*/ 6 h 7"/>
                <a:gd name="T46" fmla="*/ 8 w 19"/>
                <a:gd name="T47" fmla="*/ 6 h 7"/>
                <a:gd name="T48" fmla="*/ 6 w 19"/>
                <a:gd name="T49" fmla="*/ 6 h 7"/>
                <a:gd name="T50" fmla="*/ 1 w 19"/>
                <a:gd name="T51" fmla="*/ 6 h 7"/>
                <a:gd name="T52" fmla="*/ 0 w 19"/>
                <a:gd name="T53" fmla="*/ 4 h 7"/>
                <a:gd name="T54" fmla="*/ 0 w 19"/>
                <a:gd name="T55" fmla="*/ 4 h 7"/>
                <a:gd name="T56" fmla="*/ 4 w 19"/>
                <a:gd name="T57" fmla="*/ 4 h 7"/>
                <a:gd name="T58" fmla="*/ 6 w 19"/>
                <a:gd name="T59" fmla="*/ 3 h 7"/>
                <a:gd name="T60" fmla="*/ 4 w 19"/>
                <a:gd name="T61" fmla="*/ 3 h 7"/>
                <a:gd name="T62" fmla="*/ 12 w 19"/>
                <a:gd name="T63" fmla="*/ 2 h 7"/>
                <a:gd name="T64" fmla="*/ 14 w 19"/>
                <a:gd name="T65" fmla="*/ 2 h 7"/>
                <a:gd name="T66" fmla="*/ 13 w 19"/>
                <a:gd name="T67" fmla="*/ 2 h 7"/>
                <a:gd name="T68" fmla="*/ 16 w 19"/>
                <a:gd name="T69" fmla="*/ 1 h 7"/>
                <a:gd name="T70" fmla="*/ 15 w 19"/>
                <a:gd name="T71" fmla="*/ 2 h 7"/>
                <a:gd name="T72" fmla="*/ 17 w 19"/>
                <a:gd name="T73" fmla="*/ 3 h 7"/>
                <a:gd name="T74" fmla="*/ 17 w 19"/>
                <a:gd name="T75" fmla="*/ 2 h 7"/>
                <a:gd name="T76" fmla="*/ 3 w 19"/>
                <a:gd name="T77" fmla="*/ 6 h 7"/>
                <a:gd name="T78" fmla="*/ 4 w 19"/>
                <a:gd name="T79" fmla="*/ 5 h 7"/>
                <a:gd name="T80" fmla="*/ 3 w 19"/>
                <a:gd name="T81" fmla="*/ 6 h 7"/>
                <a:gd name="T82" fmla="*/ 13 w 19"/>
                <a:gd name="T83" fmla="*/ 4 h 7"/>
                <a:gd name="T84" fmla="*/ 13 w 19"/>
                <a:gd name="T85" fmla="*/ 4 h 7"/>
                <a:gd name="T86" fmla="*/ 13 w 19"/>
                <a:gd name="T87" fmla="*/ 1 h 7"/>
                <a:gd name="T88" fmla="*/ 7 w 19"/>
                <a:gd name="T89" fmla="*/ 5 h 7"/>
                <a:gd name="T90" fmla="*/ 7 w 19"/>
                <a:gd name="T91" fmla="*/ 5 h 7"/>
                <a:gd name="T92" fmla="*/ 14 w 19"/>
                <a:gd name="T9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 h="7">
                  <a:moveTo>
                    <a:pt x="2" y="3"/>
                  </a:moveTo>
                  <a:cubicBezTo>
                    <a:pt x="2" y="3"/>
                    <a:pt x="2" y="3"/>
                    <a:pt x="3" y="3"/>
                  </a:cubicBezTo>
                  <a:cubicBezTo>
                    <a:pt x="3" y="3"/>
                    <a:pt x="3" y="3"/>
                    <a:pt x="3" y="2"/>
                  </a:cubicBezTo>
                  <a:cubicBezTo>
                    <a:pt x="3" y="2"/>
                    <a:pt x="3" y="2"/>
                    <a:pt x="3" y="2"/>
                  </a:cubicBezTo>
                  <a:cubicBezTo>
                    <a:pt x="3" y="2"/>
                    <a:pt x="3" y="2"/>
                    <a:pt x="3" y="2"/>
                  </a:cubicBezTo>
                  <a:cubicBezTo>
                    <a:pt x="2" y="2"/>
                    <a:pt x="2" y="2"/>
                    <a:pt x="1" y="2"/>
                  </a:cubicBezTo>
                  <a:cubicBezTo>
                    <a:pt x="1" y="2"/>
                    <a:pt x="1" y="2"/>
                    <a:pt x="1" y="2"/>
                  </a:cubicBezTo>
                  <a:cubicBezTo>
                    <a:pt x="1" y="3"/>
                    <a:pt x="1" y="3"/>
                    <a:pt x="1" y="3"/>
                  </a:cubicBezTo>
                  <a:cubicBezTo>
                    <a:pt x="1" y="3"/>
                    <a:pt x="1" y="3"/>
                    <a:pt x="1" y="3"/>
                  </a:cubicBezTo>
                  <a:cubicBezTo>
                    <a:pt x="1" y="3"/>
                    <a:pt x="1" y="3"/>
                    <a:pt x="1" y="3"/>
                  </a:cubicBezTo>
                  <a:cubicBezTo>
                    <a:pt x="1" y="3"/>
                    <a:pt x="0" y="3"/>
                    <a:pt x="0" y="3"/>
                  </a:cubicBezTo>
                  <a:cubicBezTo>
                    <a:pt x="0" y="3"/>
                    <a:pt x="0" y="3"/>
                    <a:pt x="0" y="2"/>
                  </a:cubicBezTo>
                  <a:cubicBezTo>
                    <a:pt x="0" y="2"/>
                    <a:pt x="0" y="1"/>
                    <a:pt x="0" y="0"/>
                  </a:cubicBezTo>
                  <a:cubicBezTo>
                    <a:pt x="1" y="1"/>
                    <a:pt x="1" y="1"/>
                    <a:pt x="2" y="1"/>
                  </a:cubicBezTo>
                  <a:cubicBezTo>
                    <a:pt x="3" y="1"/>
                    <a:pt x="3" y="1"/>
                    <a:pt x="4" y="0"/>
                  </a:cubicBezTo>
                  <a:cubicBezTo>
                    <a:pt x="4" y="0"/>
                    <a:pt x="4" y="0"/>
                    <a:pt x="4" y="0"/>
                  </a:cubicBezTo>
                  <a:cubicBezTo>
                    <a:pt x="5" y="0"/>
                    <a:pt x="5" y="0"/>
                    <a:pt x="5" y="0"/>
                  </a:cubicBezTo>
                  <a:cubicBezTo>
                    <a:pt x="6" y="1"/>
                    <a:pt x="6" y="1"/>
                    <a:pt x="7" y="1"/>
                  </a:cubicBezTo>
                  <a:cubicBezTo>
                    <a:pt x="7" y="1"/>
                    <a:pt x="7" y="1"/>
                    <a:pt x="7" y="2"/>
                  </a:cubicBezTo>
                  <a:cubicBezTo>
                    <a:pt x="7" y="2"/>
                    <a:pt x="7" y="2"/>
                    <a:pt x="7" y="2"/>
                  </a:cubicBezTo>
                  <a:cubicBezTo>
                    <a:pt x="7" y="2"/>
                    <a:pt x="7" y="2"/>
                    <a:pt x="7" y="2"/>
                  </a:cubicBezTo>
                  <a:cubicBezTo>
                    <a:pt x="7" y="2"/>
                    <a:pt x="8" y="2"/>
                    <a:pt x="8" y="2"/>
                  </a:cubicBezTo>
                  <a:cubicBezTo>
                    <a:pt x="8" y="2"/>
                    <a:pt x="8" y="1"/>
                    <a:pt x="8" y="1"/>
                  </a:cubicBezTo>
                  <a:cubicBezTo>
                    <a:pt x="8" y="1"/>
                    <a:pt x="8" y="1"/>
                    <a:pt x="8" y="1"/>
                  </a:cubicBezTo>
                  <a:cubicBezTo>
                    <a:pt x="8" y="0"/>
                    <a:pt x="8" y="0"/>
                    <a:pt x="7" y="0"/>
                  </a:cubicBezTo>
                  <a:cubicBezTo>
                    <a:pt x="7" y="0"/>
                    <a:pt x="7" y="0"/>
                    <a:pt x="7" y="0"/>
                  </a:cubicBezTo>
                  <a:cubicBezTo>
                    <a:pt x="7" y="0"/>
                    <a:pt x="7" y="0"/>
                    <a:pt x="7" y="0"/>
                  </a:cubicBezTo>
                  <a:cubicBezTo>
                    <a:pt x="7" y="0"/>
                    <a:pt x="7" y="0"/>
                    <a:pt x="7" y="0"/>
                  </a:cubicBezTo>
                  <a:cubicBezTo>
                    <a:pt x="7" y="0"/>
                    <a:pt x="8" y="0"/>
                    <a:pt x="8" y="0"/>
                  </a:cubicBezTo>
                  <a:cubicBezTo>
                    <a:pt x="9" y="0"/>
                    <a:pt x="9" y="0"/>
                    <a:pt x="9" y="0"/>
                  </a:cubicBezTo>
                  <a:cubicBezTo>
                    <a:pt x="10" y="0"/>
                    <a:pt x="11" y="0"/>
                    <a:pt x="11" y="0"/>
                  </a:cubicBezTo>
                  <a:cubicBezTo>
                    <a:pt x="12" y="0"/>
                    <a:pt x="12" y="0"/>
                    <a:pt x="13" y="0"/>
                  </a:cubicBezTo>
                  <a:cubicBezTo>
                    <a:pt x="13" y="0"/>
                    <a:pt x="14" y="0"/>
                    <a:pt x="14" y="0"/>
                  </a:cubicBezTo>
                  <a:cubicBezTo>
                    <a:pt x="14" y="0"/>
                    <a:pt x="15" y="0"/>
                    <a:pt x="15" y="0"/>
                  </a:cubicBezTo>
                  <a:cubicBezTo>
                    <a:pt x="15" y="0"/>
                    <a:pt x="16" y="0"/>
                    <a:pt x="17" y="0"/>
                  </a:cubicBezTo>
                  <a:cubicBezTo>
                    <a:pt x="17" y="0"/>
                    <a:pt x="17" y="0"/>
                    <a:pt x="18" y="0"/>
                  </a:cubicBezTo>
                  <a:cubicBezTo>
                    <a:pt x="18" y="0"/>
                    <a:pt x="18" y="0"/>
                    <a:pt x="18" y="0"/>
                  </a:cubicBezTo>
                  <a:cubicBezTo>
                    <a:pt x="19" y="0"/>
                    <a:pt x="19" y="0"/>
                    <a:pt x="19" y="0"/>
                  </a:cubicBezTo>
                  <a:cubicBezTo>
                    <a:pt x="19" y="0"/>
                    <a:pt x="19" y="1"/>
                    <a:pt x="18" y="1"/>
                  </a:cubicBezTo>
                  <a:cubicBezTo>
                    <a:pt x="18" y="1"/>
                    <a:pt x="18" y="1"/>
                    <a:pt x="18" y="1"/>
                  </a:cubicBezTo>
                  <a:cubicBezTo>
                    <a:pt x="17" y="1"/>
                    <a:pt x="17" y="2"/>
                    <a:pt x="18" y="2"/>
                  </a:cubicBezTo>
                  <a:cubicBezTo>
                    <a:pt x="18" y="2"/>
                    <a:pt x="19" y="2"/>
                    <a:pt x="19" y="3"/>
                  </a:cubicBezTo>
                  <a:cubicBezTo>
                    <a:pt x="19" y="3"/>
                    <a:pt x="19" y="3"/>
                    <a:pt x="19" y="3"/>
                  </a:cubicBezTo>
                  <a:cubicBezTo>
                    <a:pt x="18" y="3"/>
                    <a:pt x="18" y="3"/>
                    <a:pt x="18" y="3"/>
                  </a:cubicBezTo>
                  <a:cubicBezTo>
                    <a:pt x="17" y="3"/>
                    <a:pt x="17" y="4"/>
                    <a:pt x="17" y="4"/>
                  </a:cubicBezTo>
                  <a:cubicBezTo>
                    <a:pt x="18" y="4"/>
                    <a:pt x="18" y="4"/>
                    <a:pt x="18" y="4"/>
                  </a:cubicBezTo>
                  <a:cubicBezTo>
                    <a:pt x="18" y="4"/>
                    <a:pt x="18" y="4"/>
                    <a:pt x="18" y="5"/>
                  </a:cubicBezTo>
                  <a:cubicBezTo>
                    <a:pt x="18" y="5"/>
                    <a:pt x="17" y="5"/>
                    <a:pt x="17" y="4"/>
                  </a:cubicBezTo>
                  <a:cubicBezTo>
                    <a:pt x="17" y="4"/>
                    <a:pt x="17" y="4"/>
                    <a:pt x="16" y="5"/>
                  </a:cubicBezTo>
                  <a:cubicBezTo>
                    <a:pt x="16" y="5"/>
                    <a:pt x="16" y="5"/>
                    <a:pt x="16" y="5"/>
                  </a:cubicBezTo>
                  <a:cubicBezTo>
                    <a:pt x="15" y="5"/>
                    <a:pt x="15" y="4"/>
                    <a:pt x="14" y="4"/>
                  </a:cubicBezTo>
                  <a:cubicBezTo>
                    <a:pt x="14" y="5"/>
                    <a:pt x="13" y="5"/>
                    <a:pt x="13" y="5"/>
                  </a:cubicBezTo>
                  <a:cubicBezTo>
                    <a:pt x="13" y="5"/>
                    <a:pt x="13" y="5"/>
                    <a:pt x="13" y="5"/>
                  </a:cubicBezTo>
                  <a:cubicBezTo>
                    <a:pt x="13" y="5"/>
                    <a:pt x="13" y="5"/>
                    <a:pt x="13" y="5"/>
                  </a:cubicBezTo>
                  <a:cubicBezTo>
                    <a:pt x="12" y="5"/>
                    <a:pt x="12" y="5"/>
                    <a:pt x="12" y="5"/>
                  </a:cubicBezTo>
                  <a:cubicBezTo>
                    <a:pt x="11" y="4"/>
                    <a:pt x="10" y="4"/>
                    <a:pt x="9" y="4"/>
                  </a:cubicBezTo>
                  <a:cubicBezTo>
                    <a:pt x="9" y="4"/>
                    <a:pt x="9" y="4"/>
                    <a:pt x="9" y="4"/>
                  </a:cubicBezTo>
                  <a:cubicBezTo>
                    <a:pt x="9" y="4"/>
                    <a:pt x="9" y="4"/>
                    <a:pt x="9" y="4"/>
                  </a:cubicBezTo>
                  <a:cubicBezTo>
                    <a:pt x="9" y="4"/>
                    <a:pt x="10" y="5"/>
                    <a:pt x="10" y="5"/>
                  </a:cubicBezTo>
                  <a:cubicBezTo>
                    <a:pt x="10" y="5"/>
                    <a:pt x="11" y="5"/>
                    <a:pt x="10" y="5"/>
                  </a:cubicBezTo>
                  <a:cubicBezTo>
                    <a:pt x="10" y="6"/>
                    <a:pt x="10" y="6"/>
                    <a:pt x="10" y="6"/>
                  </a:cubicBezTo>
                  <a:cubicBezTo>
                    <a:pt x="11" y="6"/>
                    <a:pt x="11" y="7"/>
                    <a:pt x="11" y="7"/>
                  </a:cubicBezTo>
                  <a:cubicBezTo>
                    <a:pt x="11" y="7"/>
                    <a:pt x="11" y="7"/>
                    <a:pt x="11" y="7"/>
                  </a:cubicBezTo>
                  <a:cubicBezTo>
                    <a:pt x="11" y="7"/>
                    <a:pt x="11" y="7"/>
                    <a:pt x="11" y="7"/>
                  </a:cubicBezTo>
                  <a:cubicBezTo>
                    <a:pt x="11" y="7"/>
                    <a:pt x="10" y="7"/>
                    <a:pt x="10" y="7"/>
                  </a:cubicBezTo>
                  <a:cubicBezTo>
                    <a:pt x="10" y="7"/>
                    <a:pt x="10" y="6"/>
                    <a:pt x="9" y="6"/>
                  </a:cubicBezTo>
                  <a:cubicBezTo>
                    <a:pt x="9" y="7"/>
                    <a:pt x="9" y="6"/>
                    <a:pt x="9" y="6"/>
                  </a:cubicBezTo>
                  <a:cubicBezTo>
                    <a:pt x="9" y="6"/>
                    <a:pt x="9" y="6"/>
                    <a:pt x="9" y="6"/>
                  </a:cubicBezTo>
                  <a:cubicBezTo>
                    <a:pt x="9" y="6"/>
                    <a:pt x="9" y="6"/>
                    <a:pt x="9" y="6"/>
                  </a:cubicBezTo>
                  <a:cubicBezTo>
                    <a:pt x="9" y="6"/>
                    <a:pt x="9" y="6"/>
                    <a:pt x="9" y="6"/>
                  </a:cubicBezTo>
                  <a:cubicBezTo>
                    <a:pt x="9" y="6"/>
                    <a:pt x="8" y="6"/>
                    <a:pt x="8" y="6"/>
                  </a:cubicBezTo>
                  <a:cubicBezTo>
                    <a:pt x="8" y="6"/>
                    <a:pt x="8" y="6"/>
                    <a:pt x="8" y="6"/>
                  </a:cubicBezTo>
                  <a:cubicBezTo>
                    <a:pt x="8" y="6"/>
                    <a:pt x="8" y="7"/>
                    <a:pt x="8" y="7"/>
                  </a:cubicBezTo>
                  <a:cubicBezTo>
                    <a:pt x="7" y="7"/>
                    <a:pt x="7" y="7"/>
                    <a:pt x="7" y="6"/>
                  </a:cubicBezTo>
                  <a:cubicBezTo>
                    <a:pt x="7" y="6"/>
                    <a:pt x="7" y="6"/>
                    <a:pt x="6" y="6"/>
                  </a:cubicBezTo>
                  <a:cubicBezTo>
                    <a:pt x="6" y="6"/>
                    <a:pt x="5" y="6"/>
                    <a:pt x="5" y="7"/>
                  </a:cubicBezTo>
                  <a:cubicBezTo>
                    <a:pt x="4" y="7"/>
                    <a:pt x="4" y="7"/>
                    <a:pt x="4" y="7"/>
                  </a:cubicBezTo>
                  <a:cubicBezTo>
                    <a:pt x="3" y="7"/>
                    <a:pt x="2" y="7"/>
                    <a:pt x="1" y="6"/>
                  </a:cubicBezTo>
                  <a:cubicBezTo>
                    <a:pt x="1" y="6"/>
                    <a:pt x="1" y="6"/>
                    <a:pt x="1" y="6"/>
                  </a:cubicBezTo>
                  <a:cubicBezTo>
                    <a:pt x="2" y="6"/>
                    <a:pt x="1" y="5"/>
                    <a:pt x="1" y="5"/>
                  </a:cubicBezTo>
                  <a:cubicBezTo>
                    <a:pt x="1" y="5"/>
                    <a:pt x="1" y="4"/>
                    <a:pt x="0" y="4"/>
                  </a:cubicBezTo>
                  <a:cubicBezTo>
                    <a:pt x="0" y="4"/>
                    <a:pt x="0" y="4"/>
                    <a:pt x="0" y="4"/>
                  </a:cubicBezTo>
                  <a:cubicBezTo>
                    <a:pt x="0" y="4"/>
                    <a:pt x="0" y="4"/>
                    <a:pt x="0" y="4"/>
                  </a:cubicBezTo>
                  <a:cubicBezTo>
                    <a:pt x="0" y="4"/>
                    <a:pt x="0" y="4"/>
                    <a:pt x="0" y="4"/>
                  </a:cubicBezTo>
                  <a:cubicBezTo>
                    <a:pt x="0" y="3"/>
                    <a:pt x="1" y="3"/>
                    <a:pt x="1" y="3"/>
                  </a:cubicBezTo>
                  <a:cubicBezTo>
                    <a:pt x="1" y="3"/>
                    <a:pt x="1" y="3"/>
                    <a:pt x="2" y="3"/>
                  </a:cubicBezTo>
                  <a:close/>
                  <a:moveTo>
                    <a:pt x="4" y="4"/>
                  </a:moveTo>
                  <a:cubicBezTo>
                    <a:pt x="4" y="4"/>
                    <a:pt x="4" y="4"/>
                    <a:pt x="4" y="4"/>
                  </a:cubicBezTo>
                  <a:cubicBezTo>
                    <a:pt x="5" y="4"/>
                    <a:pt x="5" y="4"/>
                    <a:pt x="6" y="4"/>
                  </a:cubicBezTo>
                  <a:cubicBezTo>
                    <a:pt x="6" y="3"/>
                    <a:pt x="6" y="3"/>
                    <a:pt x="6" y="3"/>
                  </a:cubicBezTo>
                  <a:cubicBezTo>
                    <a:pt x="6" y="3"/>
                    <a:pt x="5" y="3"/>
                    <a:pt x="5" y="3"/>
                  </a:cubicBezTo>
                  <a:cubicBezTo>
                    <a:pt x="5" y="3"/>
                    <a:pt x="5" y="3"/>
                    <a:pt x="5" y="3"/>
                  </a:cubicBezTo>
                  <a:cubicBezTo>
                    <a:pt x="4" y="3"/>
                    <a:pt x="4" y="3"/>
                    <a:pt x="4" y="3"/>
                  </a:cubicBezTo>
                  <a:cubicBezTo>
                    <a:pt x="4" y="3"/>
                    <a:pt x="4" y="4"/>
                    <a:pt x="4" y="4"/>
                  </a:cubicBezTo>
                  <a:close/>
                  <a:moveTo>
                    <a:pt x="12" y="1"/>
                  </a:moveTo>
                  <a:cubicBezTo>
                    <a:pt x="12" y="2"/>
                    <a:pt x="12" y="2"/>
                    <a:pt x="12" y="2"/>
                  </a:cubicBezTo>
                  <a:cubicBezTo>
                    <a:pt x="12" y="2"/>
                    <a:pt x="12" y="2"/>
                    <a:pt x="12" y="2"/>
                  </a:cubicBezTo>
                  <a:cubicBezTo>
                    <a:pt x="12" y="2"/>
                    <a:pt x="13" y="3"/>
                    <a:pt x="14" y="3"/>
                  </a:cubicBezTo>
                  <a:cubicBezTo>
                    <a:pt x="14" y="3"/>
                    <a:pt x="14" y="2"/>
                    <a:pt x="14" y="2"/>
                  </a:cubicBezTo>
                  <a:cubicBezTo>
                    <a:pt x="15" y="2"/>
                    <a:pt x="15" y="2"/>
                    <a:pt x="14" y="2"/>
                  </a:cubicBezTo>
                  <a:cubicBezTo>
                    <a:pt x="14" y="2"/>
                    <a:pt x="14" y="2"/>
                    <a:pt x="14" y="2"/>
                  </a:cubicBezTo>
                  <a:cubicBezTo>
                    <a:pt x="13" y="2"/>
                    <a:pt x="13" y="2"/>
                    <a:pt x="13" y="2"/>
                  </a:cubicBezTo>
                  <a:cubicBezTo>
                    <a:pt x="13" y="2"/>
                    <a:pt x="13" y="2"/>
                    <a:pt x="13" y="2"/>
                  </a:cubicBezTo>
                  <a:cubicBezTo>
                    <a:pt x="12" y="2"/>
                    <a:pt x="12" y="1"/>
                    <a:pt x="12" y="1"/>
                  </a:cubicBezTo>
                  <a:close/>
                  <a:moveTo>
                    <a:pt x="16" y="1"/>
                  </a:moveTo>
                  <a:cubicBezTo>
                    <a:pt x="16" y="1"/>
                    <a:pt x="16" y="1"/>
                    <a:pt x="16" y="1"/>
                  </a:cubicBezTo>
                  <a:cubicBezTo>
                    <a:pt x="16" y="1"/>
                    <a:pt x="16" y="1"/>
                    <a:pt x="16" y="1"/>
                  </a:cubicBezTo>
                  <a:cubicBezTo>
                    <a:pt x="15" y="1"/>
                    <a:pt x="15" y="1"/>
                    <a:pt x="15" y="2"/>
                  </a:cubicBezTo>
                  <a:cubicBezTo>
                    <a:pt x="15" y="2"/>
                    <a:pt x="15" y="2"/>
                    <a:pt x="15" y="2"/>
                  </a:cubicBezTo>
                  <a:cubicBezTo>
                    <a:pt x="15" y="2"/>
                    <a:pt x="16" y="3"/>
                    <a:pt x="16" y="3"/>
                  </a:cubicBezTo>
                  <a:cubicBezTo>
                    <a:pt x="16" y="3"/>
                    <a:pt x="17" y="3"/>
                    <a:pt x="17" y="3"/>
                  </a:cubicBezTo>
                  <a:cubicBezTo>
                    <a:pt x="17" y="3"/>
                    <a:pt x="17" y="3"/>
                    <a:pt x="17" y="3"/>
                  </a:cubicBezTo>
                  <a:cubicBezTo>
                    <a:pt x="17" y="3"/>
                    <a:pt x="17" y="2"/>
                    <a:pt x="17" y="2"/>
                  </a:cubicBezTo>
                  <a:cubicBezTo>
                    <a:pt x="17" y="2"/>
                    <a:pt x="17" y="2"/>
                    <a:pt x="17" y="2"/>
                  </a:cubicBezTo>
                  <a:cubicBezTo>
                    <a:pt x="16" y="2"/>
                    <a:pt x="16" y="2"/>
                    <a:pt x="16" y="2"/>
                  </a:cubicBezTo>
                  <a:cubicBezTo>
                    <a:pt x="16" y="2"/>
                    <a:pt x="16" y="1"/>
                    <a:pt x="16" y="1"/>
                  </a:cubicBezTo>
                  <a:close/>
                  <a:moveTo>
                    <a:pt x="3" y="6"/>
                  </a:moveTo>
                  <a:cubicBezTo>
                    <a:pt x="3" y="7"/>
                    <a:pt x="3" y="7"/>
                    <a:pt x="4" y="6"/>
                  </a:cubicBezTo>
                  <a:cubicBezTo>
                    <a:pt x="4" y="6"/>
                    <a:pt x="4" y="6"/>
                    <a:pt x="4" y="5"/>
                  </a:cubicBezTo>
                  <a:cubicBezTo>
                    <a:pt x="4" y="5"/>
                    <a:pt x="4" y="5"/>
                    <a:pt x="4" y="5"/>
                  </a:cubicBezTo>
                  <a:cubicBezTo>
                    <a:pt x="3" y="5"/>
                    <a:pt x="3" y="5"/>
                    <a:pt x="3" y="5"/>
                  </a:cubicBezTo>
                  <a:cubicBezTo>
                    <a:pt x="3" y="5"/>
                    <a:pt x="3" y="6"/>
                    <a:pt x="2" y="6"/>
                  </a:cubicBezTo>
                  <a:cubicBezTo>
                    <a:pt x="3" y="6"/>
                    <a:pt x="3" y="6"/>
                    <a:pt x="3" y="6"/>
                  </a:cubicBezTo>
                  <a:close/>
                  <a:moveTo>
                    <a:pt x="13" y="4"/>
                  </a:moveTo>
                  <a:cubicBezTo>
                    <a:pt x="13" y="4"/>
                    <a:pt x="13" y="4"/>
                    <a:pt x="13" y="4"/>
                  </a:cubicBezTo>
                  <a:cubicBezTo>
                    <a:pt x="13" y="4"/>
                    <a:pt x="13" y="4"/>
                    <a:pt x="13" y="4"/>
                  </a:cubicBezTo>
                  <a:cubicBezTo>
                    <a:pt x="13" y="3"/>
                    <a:pt x="12" y="3"/>
                    <a:pt x="12" y="3"/>
                  </a:cubicBezTo>
                  <a:cubicBezTo>
                    <a:pt x="12" y="3"/>
                    <a:pt x="12" y="3"/>
                    <a:pt x="12" y="3"/>
                  </a:cubicBezTo>
                  <a:cubicBezTo>
                    <a:pt x="12" y="4"/>
                    <a:pt x="12" y="4"/>
                    <a:pt x="13" y="4"/>
                  </a:cubicBezTo>
                  <a:close/>
                  <a:moveTo>
                    <a:pt x="12" y="1"/>
                  </a:moveTo>
                  <a:cubicBezTo>
                    <a:pt x="12" y="1"/>
                    <a:pt x="12" y="1"/>
                    <a:pt x="13" y="1"/>
                  </a:cubicBezTo>
                  <a:cubicBezTo>
                    <a:pt x="13" y="1"/>
                    <a:pt x="13" y="1"/>
                    <a:pt x="13" y="1"/>
                  </a:cubicBezTo>
                  <a:cubicBezTo>
                    <a:pt x="13" y="1"/>
                    <a:pt x="13" y="1"/>
                    <a:pt x="13" y="1"/>
                  </a:cubicBezTo>
                  <a:cubicBezTo>
                    <a:pt x="13" y="1"/>
                    <a:pt x="12" y="1"/>
                    <a:pt x="12" y="1"/>
                  </a:cubicBezTo>
                  <a:close/>
                  <a:moveTo>
                    <a:pt x="7" y="5"/>
                  </a:moveTo>
                  <a:cubicBezTo>
                    <a:pt x="7" y="5"/>
                    <a:pt x="6" y="5"/>
                    <a:pt x="6" y="5"/>
                  </a:cubicBezTo>
                  <a:cubicBezTo>
                    <a:pt x="6" y="5"/>
                    <a:pt x="6" y="5"/>
                    <a:pt x="7" y="5"/>
                  </a:cubicBezTo>
                  <a:cubicBezTo>
                    <a:pt x="7" y="5"/>
                    <a:pt x="7" y="5"/>
                    <a:pt x="7" y="5"/>
                  </a:cubicBezTo>
                  <a:cubicBezTo>
                    <a:pt x="7" y="5"/>
                    <a:pt x="7" y="5"/>
                    <a:pt x="7" y="5"/>
                  </a:cubicBezTo>
                  <a:close/>
                  <a:moveTo>
                    <a:pt x="14" y="4"/>
                  </a:moveTo>
                  <a:cubicBezTo>
                    <a:pt x="14" y="3"/>
                    <a:pt x="14" y="3"/>
                    <a:pt x="14" y="3"/>
                  </a:cubicBezTo>
                  <a:cubicBezTo>
                    <a:pt x="14" y="4"/>
                    <a:pt x="14" y="4"/>
                    <a:pt x="1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02" name="Freeform 107"/>
            <p:cNvSpPr>
              <a:spLocks noEditPoints="1"/>
            </p:cNvSpPr>
            <p:nvPr/>
          </p:nvSpPr>
          <p:spPr bwMode="auto">
            <a:xfrm>
              <a:off x="6135" y="1995"/>
              <a:ext cx="215" cy="125"/>
            </a:xfrm>
            <a:custGeom>
              <a:avLst/>
              <a:gdLst>
                <a:gd name="T0" fmla="*/ 2 w 16"/>
                <a:gd name="T1" fmla="*/ 2 h 7"/>
                <a:gd name="T2" fmla="*/ 2 w 16"/>
                <a:gd name="T3" fmla="*/ 1 h 7"/>
                <a:gd name="T4" fmla="*/ 3 w 16"/>
                <a:gd name="T5" fmla="*/ 2 h 7"/>
                <a:gd name="T6" fmla="*/ 5 w 16"/>
                <a:gd name="T7" fmla="*/ 2 h 7"/>
                <a:gd name="T8" fmla="*/ 5 w 16"/>
                <a:gd name="T9" fmla="*/ 1 h 7"/>
                <a:gd name="T10" fmla="*/ 7 w 16"/>
                <a:gd name="T11" fmla="*/ 0 h 7"/>
                <a:gd name="T12" fmla="*/ 8 w 16"/>
                <a:gd name="T13" fmla="*/ 0 h 7"/>
                <a:gd name="T14" fmla="*/ 10 w 16"/>
                <a:gd name="T15" fmla="*/ 1 h 7"/>
                <a:gd name="T16" fmla="*/ 11 w 16"/>
                <a:gd name="T17" fmla="*/ 1 h 7"/>
                <a:gd name="T18" fmla="*/ 10 w 16"/>
                <a:gd name="T19" fmla="*/ 2 h 7"/>
                <a:gd name="T20" fmla="*/ 9 w 16"/>
                <a:gd name="T21" fmla="*/ 2 h 7"/>
                <a:gd name="T22" fmla="*/ 11 w 16"/>
                <a:gd name="T23" fmla="*/ 3 h 7"/>
                <a:gd name="T24" fmla="*/ 12 w 16"/>
                <a:gd name="T25" fmla="*/ 2 h 7"/>
                <a:gd name="T26" fmla="*/ 13 w 16"/>
                <a:gd name="T27" fmla="*/ 3 h 7"/>
                <a:gd name="T28" fmla="*/ 16 w 16"/>
                <a:gd name="T29" fmla="*/ 3 h 7"/>
                <a:gd name="T30" fmla="*/ 15 w 16"/>
                <a:gd name="T31" fmla="*/ 3 h 7"/>
                <a:gd name="T32" fmla="*/ 13 w 16"/>
                <a:gd name="T33" fmla="*/ 5 h 7"/>
                <a:gd name="T34" fmla="*/ 12 w 16"/>
                <a:gd name="T35" fmla="*/ 5 h 7"/>
                <a:gd name="T36" fmla="*/ 10 w 16"/>
                <a:gd name="T37" fmla="*/ 4 h 7"/>
                <a:gd name="T38" fmla="*/ 9 w 16"/>
                <a:gd name="T39" fmla="*/ 3 h 7"/>
                <a:gd name="T40" fmla="*/ 8 w 16"/>
                <a:gd name="T41" fmla="*/ 3 h 7"/>
                <a:gd name="T42" fmla="*/ 6 w 16"/>
                <a:gd name="T43" fmla="*/ 3 h 7"/>
                <a:gd name="T44" fmla="*/ 5 w 16"/>
                <a:gd name="T45" fmla="*/ 3 h 7"/>
                <a:gd name="T46" fmla="*/ 5 w 16"/>
                <a:gd name="T47" fmla="*/ 3 h 7"/>
                <a:gd name="T48" fmla="*/ 7 w 16"/>
                <a:gd name="T49" fmla="*/ 4 h 7"/>
                <a:gd name="T50" fmla="*/ 8 w 16"/>
                <a:gd name="T51" fmla="*/ 5 h 7"/>
                <a:gd name="T52" fmla="*/ 6 w 16"/>
                <a:gd name="T53" fmla="*/ 6 h 7"/>
                <a:gd name="T54" fmla="*/ 3 w 16"/>
                <a:gd name="T55" fmla="*/ 6 h 7"/>
                <a:gd name="T56" fmla="*/ 3 w 16"/>
                <a:gd name="T57" fmla="*/ 6 h 7"/>
                <a:gd name="T58" fmla="*/ 1 w 16"/>
                <a:gd name="T59" fmla="*/ 6 h 7"/>
                <a:gd name="T60" fmla="*/ 0 w 16"/>
                <a:gd name="T61" fmla="*/ 5 h 7"/>
                <a:gd name="T62" fmla="*/ 1 w 16"/>
                <a:gd name="T63" fmla="*/ 5 h 7"/>
                <a:gd name="T64" fmla="*/ 2 w 16"/>
                <a:gd name="T65" fmla="*/ 3 h 7"/>
                <a:gd name="T66" fmla="*/ 1 w 16"/>
                <a:gd name="T67" fmla="*/ 3 h 7"/>
                <a:gd name="T68" fmla="*/ 5 w 16"/>
                <a:gd name="T69" fmla="*/ 4 h 7"/>
                <a:gd name="T70" fmla="*/ 5 w 16"/>
                <a:gd name="T71" fmla="*/ 4 h 7"/>
                <a:gd name="T72" fmla="*/ 6 w 16"/>
                <a:gd name="T73" fmla="*/ 4 h 7"/>
                <a:gd name="T74" fmla="*/ 7 w 16"/>
                <a:gd name="T75" fmla="*/ 5 h 7"/>
                <a:gd name="T76" fmla="*/ 6 w 16"/>
                <a:gd name="T77" fmla="*/ 4 h 7"/>
                <a:gd name="T78" fmla="*/ 7 w 16"/>
                <a:gd name="T79" fmla="*/ 2 h 7"/>
                <a:gd name="T80" fmla="*/ 7 w 16"/>
                <a:gd name="T81"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 h="7">
                  <a:moveTo>
                    <a:pt x="1" y="3"/>
                  </a:moveTo>
                  <a:cubicBezTo>
                    <a:pt x="1" y="3"/>
                    <a:pt x="1" y="3"/>
                    <a:pt x="2" y="2"/>
                  </a:cubicBezTo>
                  <a:cubicBezTo>
                    <a:pt x="2" y="2"/>
                    <a:pt x="2" y="2"/>
                    <a:pt x="2" y="2"/>
                  </a:cubicBezTo>
                  <a:cubicBezTo>
                    <a:pt x="1" y="2"/>
                    <a:pt x="2" y="1"/>
                    <a:pt x="2" y="1"/>
                  </a:cubicBezTo>
                  <a:cubicBezTo>
                    <a:pt x="2" y="1"/>
                    <a:pt x="2" y="1"/>
                    <a:pt x="2" y="1"/>
                  </a:cubicBezTo>
                  <a:cubicBezTo>
                    <a:pt x="3" y="2"/>
                    <a:pt x="3" y="2"/>
                    <a:pt x="3" y="2"/>
                  </a:cubicBezTo>
                  <a:cubicBezTo>
                    <a:pt x="3" y="1"/>
                    <a:pt x="4" y="2"/>
                    <a:pt x="4" y="2"/>
                  </a:cubicBezTo>
                  <a:cubicBezTo>
                    <a:pt x="4" y="2"/>
                    <a:pt x="5" y="2"/>
                    <a:pt x="5" y="2"/>
                  </a:cubicBezTo>
                  <a:cubicBezTo>
                    <a:pt x="5" y="1"/>
                    <a:pt x="5" y="1"/>
                    <a:pt x="5" y="1"/>
                  </a:cubicBezTo>
                  <a:cubicBezTo>
                    <a:pt x="5" y="1"/>
                    <a:pt x="5" y="1"/>
                    <a:pt x="5" y="1"/>
                  </a:cubicBezTo>
                  <a:cubicBezTo>
                    <a:pt x="5" y="1"/>
                    <a:pt x="5" y="0"/>
                    <a:pt x="5" y="1"/>
                  </a:cubicBezTo>
                  <a:cubicBezTo>
                    <a:pt x="6" y="1"/>
                    <a:pt x="6" y="1"/>
                    <a:pt x="7" y="0"/>
                  </a:cubicBezTo>
                  <a:cubicBezTo>
                    <a:pt x="7" y="0"/>
                    <a:pt x="7" y="0"/>
                    <a:pt x="7" y="0"/>
                  </a:cubicBezTo>
                  <a:cubicBezTo>
                    <a:pt x="8" y="0"/>
                    <a:pt x="8" y="0"/>
                    <a:pt x="8" y="0"/>
                  </a:cubicBezTo>
                  <a:cubicBezTo>
                    <a:pt x="9" y="1"/>
                    <a:pt x="9" y="1"/>
                    <a:pt x="10" y="1"/>
                  </a:cubicBezTo>
                  <a:cubicBezTo>
                    <a:pt x="10" y="0"/>
                    <a:pt x="10" y="1"/>
                    <a:pt x="10" y="1"/>
                  </a:cubicBezTo>
                  <a:cubicBezTo>
                    <a:pt x="10" y="1"/>
                    <a:pt x="11" y="1"/>
                    <a:pt x="11" y="1"/>
                  </a:cubicBezTo>
                  <a:cubicBezTo>
                    <a:pt x="11" y="1"/>
                    <a:pt x="11" y="1"/>
                    <a:pt x="11" y="1"/>
                  </a:cubicBezTo>
                  <a:cubicBezTo>
                    <a:pt x="11" y="1"/>
                    <a:pt x="11" y="2"/>
                    <a:pt x="10" y="2"/>
                  </a:cubicBezTo>
                  <a:cubicBezTo>
                    <a:pt x="10" y="2"/>
                    <a:pt x="10" y="2"/>
                    <a:pt x="10" y="2"/>
                  </a:cubicBezTo>
                  <a:cubicBezTo>
                    <a:pt x="9" y="2"/>
                    <a:pt x="9" y="2"/>
                    <a:pt x="9" y="2"/>
                  </a:cubicBezTo>
                  <a:cubicBezTo>
                    <a:pt x="9" y="2"/>
                    <a:pt x="9" y="2"/>
                    <a:pt x="9" y="2"/>
                  </a:cubicBezTo>
                  <a:cubicBezTo>
                    <a:pt x="10" y="3"/>
                    <a:pt x="10" y="3"/>
                    <a:pt x="11" y="3"/>
                  </a:cubicBezTo>
                  <a:cubicBezTo>
                    <a:pt x="11" y="3"/>
                    <a:pt x="11" y="3"/>
                    <a:pt x="11" y="3"/>
                  </a:cubicBezTo>
                  <a:cubicBezTo>
                    <a:pt x="11" y="3"/>
                    <a:pt x="11" y="2"/>
                    <a:pt x="11" y="2"/>
                  </a:cubicBezTo>
                  <a:cubicBezTo>
                    <a:pt x="11" y="2"/>
                    <a:pt x="12" y="2"/>
                    <a:pt x="12" y="2"/>
                  </a:cubicBezTo>
                  <a:cubicBezTo>
                    <a:pt x="12" y="3"/>
                    <a:pt x="12" y="3"/>
                    <a:pt x="12" y="3"/>
                  </a:cubicBezTo>
                  <a:cubicBezTo>
                    <a:pt x="13" y="4"/>
                    <a:pt x="13" y="4"/>
                    <a:pt x="13" y="3"/>
                  </a:cubicBezTo>
                  <a:cubicBezTo>
                    <a:pt x="14" y="3"/>
                    <a:pt x="14" y="3"/>
                    <a:pt x="15" y="2"/>
                  </a:cubicBezTo>
                  <a:cubicBezTo>
                    <a:pt x="15" y="2"/>
                    <a:pt x="16" y="3"/>
                    <a:pt x="16" y="3"/>
                  </a:cubicBezTo>
                  <a:cubicBezTo>
                    <a:pt x="16" y="3"/>
                    <a:pt x="16" y="3"/>
                    <a:pt x="16" y="3"/>
                  </a:cubicBezTo>
                  <a:cubicBezTo>
                    <a:pt x="15" y="3"/>
                    <a:pt x="15" y="3"/>
                    <a:pt x="15" y="3"/>
                  </a:cubicBezTo>
                  <a:cubicBezTo>
                    <a:pt x="14" y="3"/>
                    <a:pt x="14" y="4"/>
                    <a:pt x="14" y="4"/>
                  </a:cubicBezTo>
                  <a:cubicBezTo>
                    <a:pt x="14" y="4"/>
                    <a:pt x="13" y="4"/>
                    <a:pt x="13" y="5"/>
                  </a:cubicBezTo>
                  <a:cubicBezTo>
                    <a:pt x="13" y="5"/>
                    <a:pt x="13" y="5"/>
                    <a:pt x="13" y="5"/>
                  </a:cubicBezTo>
                  <a:cubicBezTo>
                    <a:pt x="13" y="4"/>
                    <a:pt x="13" y="4"/>
                    <a:pt x="12" y="5"/>
                  </a:cubicBezTo>
                  <a:cubicBezTo>
                    <a:pt x="12" y="5"/>
                    <a:pt x="12" y="5"/>
                    <a:pt x="11" y="5"/>
                  </a:cubicBezTo>
                  <a:cubicBezTo>
                    <a:pt x="11" y="4"/>
                    <a:pt x="11" y="4"/>
                    <a:pt x="10" y="4"/>
                  </a:cubicBezTo>
                  <a:cubicBezTo>
                    <a:pt x="10" y="4"/>
                    <a:pt x="10" y="3"/>
                    <a:pt x="9" y="3"/>
                  </a:cubicBezTo>
                  <a:cubicBezTo>
                    <a:pt x="9" y="3"/>
                    <a:pt x="9" y="3"/>
                    <a:pt x="9" y="3"/>
                  </a:cubicBezTo>
                  <a:cubicBezTo>
                    <a:pt x="8" y="3"/>
                    <a:pt x="8" y="3"/>
                    <a:pt x="8" y="3"/>
                  </a:cubicBezTo>
                  <a:cubicBezTo>
                    <a:pt x="8" y="3"/>
                    <a:pt x="8" y="3"/>
                    <a:pt x="8" y="3"/>
                  </a:cubicBezTo>
                  <a:cubicBezTo>
                    <a:pt x="8" y="2"/>
                    <a:pt x="8" y="2"/>
                    <a:pt x="7" y="2"/>
                  </a:cubicBezTo>
                  <a:cubicBezTo>
                    <a:pt x="7" y="3"/>
                    <a:pt x="7" y="3"/>
                    <a:pt x="6" y="3"/>
                  </a:cubicBezTo>
                  <a:cubicBezTo>
                    <a:pt x="6" y="3"/>
                    <a:pt x="6" y="3"/>
                    <a:pt x="6" y="3"/>
                  </a:cubicBezTo>
                  <a:cubicBezTo>
                    <a:pt x="5" y="3"/>
                    <a:pt x="5" y="3"/>
                    <a:pt x="5" y="3"/>
                  </a:cubicBezTo>
                  <a:cubicBezTo>
                    <a:pt x="4" y="3"/>
                    <a:pt x="4" y="3"/>
                    <a:pt x="4" y="3"/>
                  </a:cubicBezTo>
                  <a:cubicBezTo>
                    <a:pt x="4" y="3"/>
                    <a:pt x="5" y="3"/>
                    <a:pt x="5" y="3"/>
                  </a:cubicBezTo>
                  <a:cubicBezTo>
                    <a:pt x="5" y="3"/>
                    <a:pt x="6" y="4"/>
                    <a:pt x="6" y="3"/>
                  </a:cubicBezTo>
                  <a:cubicBezTo>
                    <a:pt x="7" y="3"/>
                    <a:pt x="7" y="3"/>
                    <a:pt x="7" y="4"/>
                  </a:cubicBezTo>
                  <a:cubicBezTo>
                    <a:pt x="7" y="4"/>
                    <a:pt x="8" y="4"/>
                    <a:pt x="8" y="4"/>
                  </a:cubicBezTo>
                  <a:cubicBezTo>
                    <a:pt x="8" y="4"/>
                    <a:pt x="8" y="5"/>
                    <a:pt x="8" y="5"/>
                  </a:cubicBezTo>
                  <a:cubicBezTo>
                    <a:pt x="7" y="5"/>
                    <a:pt x="7" y="5"/>
                    <a:pt x="7" y="5"/>
                  </a:cubicBezTo>
                  <a:cubicBezTo>
                    <a:pt x="7" y="5"/>
                    <a:pt x="6" y="5"/>
                    <a:pt x="6" y="6"/>
                  </a:cubicBezTo>
                  <a:cubicBezTo>
                    <a:pt x="6" y="6"/>
                    <a:pt x="6" y="6"/>
                    <a:pt x="5" y="6"/>
                  </a:cubicBezTo>
                  <a:cubicBezTo>
                    <a:pt x="5" y="6"/>
                    <a:pt x="4" y="6"/>
                    <a:pt x="3" y="6"/>
                  </a:cubicBezTo>
                  <a:cubicBezTo>
                    <a:pt x="3" y="6"/>
                    <a:pt x="3" y="6"/>
                    <a:pt x="3" y="6"/>
                  </a:cubicBezTo>
                  <a:cubicBezTo>
                    <a:pt x="3" y="6"/>
                    <a:pt x="3" y="6"/>
                    <a:pt x="3" y="6"/>
                  </a:cubicBezTo>
                  <a:cubicBezTo>
                    <a:pt x="3" y="6"/>
                    <a:pt x="3" y="7"/>
                    <a:pt x="2" y="6"/>
                  </a:cubicBezTo>
                  <a:cubicBezTo>
                    <a:pt x="2" y="6"/>
                    <a:pt x="1" y="6"/>
                    <a:pt x="1" y="6"/>
                  </a:cubicBezTo>
                  <a:cubicBezTo>
                    <a:pt x="1" y="5"/>
                    <a:pt x="1" y="6"/>
                    <a:pt x="0" y="6"/>
                  </a:cubicBezTo>
                  <a:cubicBezTo>
                    <a:pt x="0" y="6"/>
                    <a:pt x="0" y="5"/>
                    <a:pt x="0" y="5"/>
                  </a:cubicBezTo>
                  <a:cubicBezTo>
                    <a:pt x="0" y="5"/>
                    <a:pt x="0" y="5"/>
                    <a:pt x="0" y="5"/>
                  </a:cubicBezTo>
                  <a:cubicBezTo>
                    <a:pt x="1" y="5"/>
                    <a:pt x="1" y="5"/>
                    <a:pt x="1" y="5"/>
                  </a:cubicBezTo>
                  <a:cubicBezTo>
                    <a:pt x="2" y="5"/>
                    <a:pt x="2" y="5"/>
                    <a:pt x="2" y="4"/>
                  </a:cubicBezTo>
                  <a:cubicBezTo>
                    <a:pt x="2" y="4"/>
                    <a:pt x="2" y="4"/>
                    <a:pt x="2" y="3"/>
                  </a:cubicBezTo>
                  <a:cubicBezTo>
                    <a:pt x="2" y="3"/>
                    <a:pt x="2" y="3"/>
                    <a:pt x="2" y="3"/>
                  </a:cubicBezTo>
                  <a:cubicBezTo>
                    <a:pt x="1" y="3"/>
                    <a:pt x="1" y="3"/>
                    <a:pt x="1" y="3"/>
                  </a:cubicBezTo>
                  <a:close/>
                  <a:moveTo>
                    <a:pt x="5" y="4"/>
                  </a:moveTo>
                  <a:cubicBezTo>
                    <a:pt x="5" y="4"/>
                    <a:pt x="5" y="4"/>
                    <a:pt x="5" y="4"/>
                  </a:cubicBezTo>
                  <a:cubicBezTo>
                    <a:pt x="5" y="5"/>
                    <a:pt x="5" y="5"/>
                    <a:pt x="5" y="5"/>
                  </a:cubicBezTo>
                  <a:cubicBezTo>
                    <a:pt x="5" y="5"/>
                    <a:pt x="5" y="5"/>
                    <a:pt x="5" y="4"/>
                  </a:cubicBezTo>
                  <a:cubicBezTo>
                    <a:pt x="5" y="4"/>
                    <a:pt x="5" y="4"/>
                    <a:pt x="5" y="4"/>
                  </a:cubicBezTo>
                  <a:close/>
                  <a:moveTo>
                    <a:pt x="6" y="4"/>
                  </a:moveTo>
                  <a:cubicBezTo>
                    <a:pt x="6" y="4"/>
                    <a:pt x="6" y="4"/>
                    <a:pt x="6" y="4"/>
                  </a:cubicBezTo>
                  <a:cubicBezTo>
                    <a:pt x="6" y="5"/>
                    <a:pt x="6" y="5"/>
                    <a:pt x="7" y="5"/>
                  </a:cubicBezTo>
                  <a:cubicBezTo>
                    <a:pt x="7" y="5"/>
                    <a:pt x="7" y="4"/>
                    <a:pt x="7" y="4"/>
                  </a:cubicBezTo>
                  <a:cubicBezTo>
                    <a:pt x="7" y="4"/>
                    <a:pt x="7" y="4"/>
                    <a:pt x="6" y="4"/>
                  </a:cubicBezTo>
                  <a:close/>
                  <a:moveTo>
                    <a:pt x="6" y="2"/>
                  </a:moveTo>
                  <a:cubicBezTo>
                    <a:pt x="6" y="2"/>
                    <a:pt x="6" y="2"/>
                    <a:pt x="7" y="2"/>
                  </a:cubicBezTo>
                  <a:cubicBezTo>
                    <a:pt x="7" y="2"/>
                    <a:pt x="7" y="2"/>
                    <a:pt x="7" y="2"/>
                  </a:cubicBezTo>
                  <a:cubicBezTo>
                    <a:pt x="7" y="2"/>
                    <a:pt x="7" y="2"/>
                    <a:pt x="7" y="2"/>
                  </a:cubicBezTo>
                  <a:cubicBezTo>
                    <a:pt x="6" y="2"/>
                    <a:pt x="6" y="2"/>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03" name="Freeform 108"/>
            <p:cNvSpPr>
              <a:spLocks noEditPoints="1"/>
            </p:cNvSpPr>
            <p:nvPr/>
          </p:nvSpPr>
          <p:spPr bwMode="auto">
            <a:xfrm>
              <a:off x="6364" y="2013"/>
              <a:ext cx="94" cy="89"/>
            </a:xfrm>
            <a:custGeom>
              <a:avLst/>
              <a:gdLst>
                <a:gd name="T0" fmla="*/ 7 w 7"/>
                <a:gd name="T1" fmla="*/ 3 h 5"/>
                <a:gd name="T2" fmla="*/ 7 w 7"/>
                <a:gd name="T3" fmla="*/ 4 h 5"/>
                <a:gd name="T4" fmla="*/ 7 w 7"/>
                <a:gd name="T5" fmla="*/ 5 h 5"/>
                <a:gd name="T6" fmla="*/ 6 w 7"/>
                <a:gd name="T7" fmla="*/ 4 h 5"/>
                <a:gd name="T8" fmla="*/ 5 w 7"/>
                <a:gd name="T9" fmla="*/ 4 h 5"/>
                <a:gd name="T10" fmla="*/ 3 w 7"/>
                <a:gd name="T11" fmla="*/ 4 h 5"/>
                <a:gd name="T12" fmla="*/ 3 w 7"/>
                <a:gd name="T13" fmla="*/ 4 h 5"/>
                <a:gd name="T14" fmla="*/ 3 w 7"/>
                <a:gd name="T15" fmla="*/ 3 h 5"/>
                <a:gd name="T16" fmla="*/ 3 w 7"/>
                <a:gd name="T17" fmla="*/ 3 h 5"/>
                <a:gd name="T18" fmla="*/ 2 w 7"/>
                <a:gd name="T19" fmla="*/ 3 h 5"/>
                <a:gd name="T20" fmla="*/ 2 w 7"/>
                <a:gd name="T21" fmla="*/ 3 h 5"/>
                <a:gd name="T22" fmla="*/ 2 w 7"/>
                <a:gd name="T23" fmla="*/ 3 h 5"/>
                <a:gd name="T24" fmla="*/ 1 w 7"/>
                <a:gd name="T25" fmla="*/ 2 h 5"/>
                <a:gd name="T26" fmla="*/ 1 w 7"/>
                <a:gd name="T27" fmla="*/ 2 h 5"/>
                <a:gd name="T28" fmla="*/ 0 w 7"/>
                <a:gd name="T29" fmla="*/ 2 h 5"/>
                <a:gd name="T30" fmla="*/ 0 w 7"/>
                <a:gd name="T31" fmla="*/ 1 h 5"/>
                <a:gd name="T32" fmla="*/ 0 w 7"/>
                <a:gd name="T33" fmla="*/ 0 h 5"/>
                <a:gd name="T34" fmla="*/ 2 w 7"/>
                <a:gd name="T35" fmla="*/ 0 h 5"/>
                <a:gd name="T36" fmla="*/ 2 w 7"/>
                <a:gd name="T37" fmla="*/ 0 h 5"/>
                <a:gd name="T38" fmla="*/ 3 w 7"/>
                <a:gd name="T39" fmla="*/ 1 h 5"/>
                <a:gd name="T40" fmla="*/ 4 w 7"/>
                <a:gd name="T41" fmla="*/ 1 h 5"/>
                <a:gd name="T42" fmla="*/ 5 w 7"/>
                <a:gd name="T43" fmla="*/ 1 h 5"/>
                <a:gd name="T44" fmla="*/ 5 w 7"/>
                <a:gd name="T45" fmla="*/ 1 h 5"/>
                <a:gd name="T46" fmla="*/ 6 w 7"/>
                <a:gd name="T47" fmla="*/ 2 h 5"/>
                <a:gd name="T48" fmla="*/ 6 w 7"/>
                <a:gd name="T49" fmla="*/ 2 h 5"/>
                <a:gd name="T50" fmla="*/ 6 w 7"/>
                <a:gd name="T51" fmla="*/ 3 h 5"/>
                <a:gd name="T52" fmla="*/ 7 w 7"/>
                <a:gd name="T53" fmla="*/ 3 h 5"/>
                <a:gd name="T54" fmla="*/ 1 w 7"/>
                <a:gd name="T55" fmla="*/ 1 h 5"/>
                <a:gd name="T56" fmla="*/ 1 w 7"/>
                <a:gd name="T57" fmla="*/ 2 h 5"/>
                <a:gd name="T58" fmla="*/ 1 w 7"/>
                <a:gd name="T59" fmla="*/ 1 h 5"/>
                <a:gd name="T60" fmla="*/ 1 w 7"/>
                <a:gd name="T61" fmla="*/ 1 h 5"/>
                <a:gd name="T62" fmla="*/ 1 w 7"/>
                <a:gd name="T63" fmla="*/ 1 h 5"/>
                <a:gd name="T64" fmla="*/ 5 w 7"/>
                <a:gd name="T65" fmla="*/ 3 h 5"/>
                <a:gd name="T66" fmla="*/ 5 w 7"/>
                <a:gd name="T67" fmla="*/ 3 h 5"/>
                <a:gd name="T68" fmla="*/ 5 w 7"/>
                <a:gd name="T69" fmla="*/ 3 h 5"/>
                <a:gd name="T70" fmla="*/ 5 w 7"/>
                <a:gd name="T71" fmla="*/ 3 h 5"/>
                <a:gd name="T72" fmla="*/ 5 w 7"/>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 h="5">
                  <a:moveTo>
                    <a:pt x="7" y="3"/>
                  </a:moveTo>
                  <a:cubicBezTo>
                    <a:pt x="7" y="4"/>
                    <a:pt x="7" y="4"/>
                    <a:pt x="7" y="4"/>
                  </a:cubicBezTo>
                  <a:cubicBezTo>
                    <a:pt x="7" y="5"/>
                    <a:pt x="7" y="5"/>
                    <a:pt x="7" y="5"/>
                  </a:cubicBezTo>
                  <a:cubicBezTo>
                    <a:pt x="7" y="5"/>
                    <a:pt x="6" y="5"/>
                    <a:pt x="6" y="4"/>
                  </a:cubicBezTo>
                  <a:cubicBezTo>
                    <a:pt x="5" y="4"/>
                    <a:pt x="5" y="4"/>
                    <a:pt x="5" y="4"/>
                  </a:cubicBezTo>
                  <a:cubicBezTo>
                    <a:pt x="4" y="4"/>
                    <a:pt x="4" y="4"/>
                    <a:pt x="3" y="4"/>
                  </a:cubicBezTo>
                  <a:cubicBezTo>
                    <a:pt x="3" y="4"/>
                    <a:pt x="3" y="4"/>
                    <a:pt x="3" y="4"/>
                  </a:cubicBezTo>
                  <a:cubicBezTo>
                    <a:pt x="3" y="4"/>
                    <a:pt x="3" y="4"/>
                    <a:pt x="3" y="3"/>
                  </a:cubicBezTo>
                  <a:cubicBezTo>
                    <a:pt x="3" y="3"/>
                    <a:pt x="3" y="3"/>
                    <a:pt x="3" y="3"/>
                  </a:cubicBezTo>
                  <a:cubicBezTo>
                    <a:pt x="2" y="3"/>
                    <a:pt x="2" y="3"/>
                    <a:pt x="2" y="3"/>
                  </a:cubicBezTo>
                  <a:cubicBezTo>
                    <a:pt x="2" y="3"/>
                    <a:pt x="2" y="3"/>
                    <a:pt x="2" y="3"/>
                  </a:cubicBezTo>
                  <a:cubicBezTo>
                    <a:pt x="2" y="3"/>
                    <a:pt x="2" y="3"/>
                    <a:pt x="2" y="3"/>
                  </a:cubicBezTo>
                  <a:cubicBezTo>
                    <a:pt x="1" y="3"/>
                    <a:pt x="1" y="3"/>
                    <a:pt x="1" y="2"/>
                  </a:cubicBezTo>
                  <a:cubicBezTo>
                    <a:pt x="1" y="2"/>
                    <a:pt x="1" y="2"/>
                    <a:pt x="1" y="2"/>
                  </a:cubicBezTo>
                  <a:cubicBezTo>
                    <a:pt x="0" y="2"/>
                    <a:pt x="0" y="2"/>
                    <a:pt x="0" y="2"/>
                  </a:cubicBezTo>
                  <a:cubicBezTo>
                    <a:pt x="0" y="2"/>
                    <a:pt x="0" y="1"/>
                    <a:pt x="0" y="1"/>
                  </a:cubicBezTo>
                  <a:cubicBezTo>
                    <a:pt x="0" y="1"/>
                    <a:pt x="0" y="1"/>
                    <a:pt x="0" y="0"/>
                  </a:cubicBezTo>
                  <a:cubicBezTo>
                    <a:pt x="1" y="0"/>
                    <a:pt x="1" y="0"/>
                    <a:pt x="2" y="0"/>
                  </a:cubicBezTo>
                  <a:cubicBezTo>
                    <a:pt x="2" y="0"/>
                    <a:pt x="2" y="0"/>
                    <a:pt x="2" y="0"/>
                  </a:cubicBezTo>
                  <a:cubicBezTo>
                    <a:pt x="3" y="0"/>
                    <a:pt x="3" y="1"/>
                    <a:pt x="3" y="1"/>
                  </a:cubicBezTo>
                  <a:cubicBezTo>
                    <a:pt x="3" y="1"/>
                    <a:pt x="4" y="1"/>
                    <a:pt x="4" y="1"/>
                  </a:cubicBezTo>
                  <a:cubicBezTo>
                    <a:pt x="4" y="1"/>
                    <a:pt x="5" y="1"/>
                    <a:pt x="5" y="1"/>
                  </a:cubicBezTo>
                  <a:cubicBezTo>
                    <a:pt x="5" y="1"/>
                    <a:pt x="5" y="1"/>
                    <a:pt x="5" y="1"/>
                  </a:cubicBezTo>
                  <a:cubicBezTo>
                    <a:pt x="5" y="2"/>
                    <a:pt x="6" y="2"/>
                    <a:pt x="6" y="2"/>
                  </a:cubicBezTo>
                  <a:cubicBezTo>
                    <a:pt x="6" y="2"/>
                    <a:pt x="6" y="2"/>
                    <a:pt x="6" y="2"/>
                  </a:cubicBezTo>
                  <a:cubicBezTo>
                    <a:pt x="6" y="2"/>
                    <a:pt x="6" y="2"/>
                    <a:pt x="6" y="3"/>
                  </a:cubicBezTo>
                  <a:cubicBezTo>
                    <a:pt x="6" y="3"/>
                    <a:pt x="7" y="3"/>
                    <a:pt x="7" y="3"/>
                  </a:cubicBezTo>
                  <a:close/>
                  <a:moveTo>
                    <a:pt x="1" y="1"/>
                  </a:moveTo>
                  <a:cubicBezTo>
                    <a:pt x="1" y="1"/>
                    <a:pt x="1" y="2"/>
                    <a:pt x="1" y="2"/>
                  </a:cubicBezTo>
                  <a:cubicBezTo>
                    <a:pt x="1" y="2"/>
                    <a:pt x="1" y="2"/>
                    <a:pt x="1" y="1"/>
                  </a:cubicBezTo>
                  <a:cubicBezTo>
                    <a:pt x="1" y="1"/>
                    <a:pt x="1" y="1"/>
                    <a:pt x="1" y="1"/>
                  </a:cubicBezTo>
                  <a:cubicBezTo>
                    <a:pt x="1" y="1"/>
                    <a:pt x="1" y="1"/>
                    <a:pt x="1" y="1"/>
                  </a:cubicBezTo>
                  <a:close/>
                  <a:moveTo>
                    <a:pt x="5" y="3"/>
                  </a:moveTo>
                  <a:cubicBezTo>
                    <a:pt x="5" y="3"/>
                    <a:pt x="5" y="3"/>
                    <a:pt x="5" y="3"/>
                  </a:cubicBezTo>
                  <a:cubicBezTo>
                    <a:pt x="5" y="3"/>
                    <a:pt x="5" y="3"/>
                    <a:pt x="5" y="3"/>
                  </a:cubicBezTo>
                  <a:cubicBezTo>
                    <a:pt x="5" y="3"/>
                    <a:pt x="5" y="3"/>
                    <a:pt x="5" y="3"/>
                  </a:cubicBezTo>
                  <a:cubicBezTo>
                    <a:pt x="5" y="3"/>
                    <a:pt x="5" y="3"/>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04" name="Freeform 109"/>
            <p:cNvSpPr>
              <a:spLocks noEditPoints="1"/>
            </p:cNvSpPr>
            <p:nvPr/>
          </p:nvSpPr>
          <p:spPr bwMode="auto">
            <a:xfrm>
              <a:off x="6499" y="1995"/>
              <a:ext cx="67" cy="53"/>
            </a:xfrm>
            <a:custGeom>
              <a:avLst/>
              <a:gdLst>
                <a:gd name="T0" fmla="*/ 3 w 5"/>
                <a:gd name="T1" fmla="*/ 2 h 3"/>
                <a:gd name="T2" fmla="*/ 3 w 5"/>
                <a:gd name="T3" fmla="*/ 2 h 3"/>
                <a:gd name="T4" fmla="*/ 3 w 5"/>
                <a:gd name="T5" fmla="*/ 2 h 3"/>
                <a:gd name="T6" fmla="*/ 3 w 5"/>
                <a:gd name="T7" fmla="*/ 2 h 3"/>
                <a:gd name="T8" fmla="*/ 2 w 5"/>
                <a:gd name="T9" fmla="*/ 2 h 3"/>
                <a:gd name="T10" fmla="*/ 2 w 5"/>
                <a:gd name="T11" fmla="*/ 1 h 3"/>
                <a:gd name="T12" fmla="*/ 2 w 5"/>
                <a:gd name="T13" fmla="*/ 1 h 3"/>
                <a:gd name="T14" fmla="*/ 1 w 5"/>
                <a:gd name="T15" fmla="*/ 2 h 3"/>
                <a:gd name="T16" fmla="*/ 0 w 5"/>
                <a:gd name="T17" fmla="*/ 1 h 3"/>
                <a:gd name="T18" fmla="*/ 1 w 5"/>
                <a:gd name="T19" fmla="*/ 1 h 3"/>
                <a:gd name="T20" fmla="*/ 2 w 5"/>
                <a:gd name="T21" fmla="*/ 1 h 3"/>
                <a:gd name="T22" fmla="*/ 3 w 5"/>
                <a:gd name="T23" fmla="*/ 1 h 3"/>
                <a:gd name="T24" fmla="*/ 4 w 5"/>
                <a:gd name="T25" fmla="*/ 1 h 3"/>
                <a:gd name="T26" fmla="*/ 4 w 5"/>
                <a:gd name="T27" fmla="*/ 1 h 3"/>
                <a:gd name="T28" fmla="*/ 5 w 5"/>
                <a:gd name="T29" fmla="*/ 1 h 3"/>
                <a:gd name="T30" fmla="*/ 5 w 5"/>
                <a:gd name="T31" fmla="*/ 2 h 3"/>
                <a:gd name="T32" fmla="*/ 5 w 5"/>
                <a:gd name="T33" fmla="*/ 3 h 3"/>
                <a:gd name="T34" fmla="*/ 5 w 5"/>
                <a:gd name="T35" fmla="*/ 2 h 3"/>
                <a:gd name="T36" fmla="*/ 4 w 5"/>
                <a:gd name="T37" fmla="*/ 3 h 3"/>
                <a:gd name="T38" fmla="*/ 2 w 5"/>
                <a:gd name="T39" fmla="*/ 2 h 3"/>
                <a:gd name="T40" fmla="*/ 3 w 5"/>
                <a:gd name="T41" fmla="*/ 2 h 3"/>
                <a:gd name="T42" fmla="*/ 4 w 5"/>
                <a:gd name="T43" fmla="*/ 2 h 3"/>
                <a:gd name="T44" fmla="*/ 4 w 5"/>
                <a:gd name="T45" fmla="*/ 2 h 3"/>
                <a:gd name="T46" fmla="*/ 4 w 5"/>
                <a:gd name="T47" fmla="*/ 2 h 3"/>
                <a:gd name="T48" fmla="*/ 4 w 5"/>
                <a:gd name="T49" fmla="*/ 2 h 3"/>
                <a:gd name="T50" fmla="*/ 4 w 5"/>
                <a:gd name="T5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 h="3">
                  <a:moveTo>
                    <a:pt x="3" y="2"/>
                  </a:moveTo>
                  <a:cubicBezTo>
                    <a:pt x="3" y="2"/>
                    <a:pt x="3" y="2"/>
                    <a:pt x="3" y="2"/>
                  </a:cubicBezTo>
                  <a:cubicBezTo>
                    <a:pt x="3" y="2"/>
                    <a:pt x="3" y="2"/>
                    <a:pt x="3" y="2"/>
                  </a:cubicBezTo>
                  <a:cubicBezTo>
                    <a:pt x="3" y="2"/>
                    <a:pt x="3" y="2"/>
                    <a:pt x="3" y="2"/>
                  </a:cubicBezTo>
                  <a:cubicBezTo>
                    <a:pt x="3" y="2"/>
                    <a:pt x="2" y="2"/>
                    <a:pt x="2" y="2"/>
                  </a:cubicBezTo>
                  <a:cubicBezTo>
                    <a:pt x="2" y="2"/>
                    <a:pt x="2" y="1"/>
                    <a:pt x="2" y="1"/>
                  </a:cubicBezTo>
                  <a:cubicBezTo>
                    <a:pt x="2" y="1"/>
                    <a:pt x="2" y="1"/>
                    <a:pt x="2" y="1"/>
                  </a:cubicBezTo>
                  <a:cubicBezTo>
                    <a:pt x="1" y="2"/>
                    <a:pt x="1" y="2"/>
                    <a:pt x="1" y="2"/>
                  </a:cubicBezTo>
                  <a:cubicBezTo>
                    <a:pt x="0" y="2"/>
                    <a:pt x="0" y="2"/>
                    <a:pt x="0" y="1"/>
                  </a:cubicBezTo>
                  <a:cubicBezTo>
                    <a:pt x="0" y="1"/>
                    <a:pt x="1" y="1"/>
                    <a:pt x="1" y="1"/>
                  </a:cubicBezTo>
                  <a:cubicBezTo>
                    <a:pt x="1" y="1"/>
                    <a:pt x="2" y="1"/>
                    <a:pt x="2" y="1"/>
                  </a:cubicBezTo>
                  <a:cubicBezTo>
                    <a:pt x="2" y="0"/>
                    <a:pt x="3" y="0"/>
                    <a:pt x="3" y="1"/>
                  </a:cubicBezTo>
                  <a:cubicBezTo>
                    <a:pt x="3" y="1"/>
                    <a:pt x="3" y="1"/>
                    <a:pt x="4" y="1"/>
                  </a:cubicBezTo>
                  <a:cubicBezTo>
                    <a:pt x="4" y="1"/>
                    <a:pt x="4" y="1"/>
                    <a:pt x="4" y="1"/>
                  </a:cubicBezTo>
                  <a:cubicBezTo>
                    <a:pt x="4" y="1"/>
                    <a:pt x="5" y="1"/>
                    <a:pt x="5" y="1"/>
                  </a:cubicBezTo>
                  <a:cubicBezTo>
                    <a:pt x="5" y="1"/>
                    <a:pt x="5" y="2"/>
                    <a:pt x="5" y="2"/>
                  </a:cubicBezTo>
                  <a:cubicBezTo>
                    <a:pt x="5" y="2"/>
                    <a:pt x="5" y="2"/>
                    <a:pt x="5" y="3"/>
                  </a:cubicBezTo>
                  <a:cubicBezTo>
                    <a:pt x="5" y="2"/>
                    <a:pt x="5" y="2"/>
                    <a:pt x="5" y="2"/>
                  </a:cubicBezTo>
                  <a:cubicBezTo>
                    <a:pt x="5" y="3"/>
                    <a:pt x="4" y="2"/>
                    <a:pt x="4" y="3"/>
                  </a:cubicBezTo>
                  <a:cubicBezTo>
                    <a:pt x="3" y="3"/>
                    <a:pt x="3" y="2"/>
                    <a:pt x="2" y="2"/>
                  </a:cubicBezTo>
                  <a:cubicBezTo>
                    <a:pt x="3" y="2"/>
                    <a:pt x="3" y="2"/>
                    <a:pt x="3" y="2"/>
                  </a:cubicBezTo>
                  <a:close/>
                  <a:moveTo>
                    <a:pt x="4" y="2"/>
                  </a:moveTo>
                  <a:cubicBezTo>
                    <a:pt x="4" y="2"/>
                    <a:pt x="4" y="2"/>
                    <a:pt x="4" y="2"/>
                  </a:cubicBezTo>
                  <a:cubicBezTo>
                    <a:pt x="4" y="2"/>
                    <a:pt x="4" y="2"/>
                    <a:pt x="4" y="2"/>
                  </a:cubicBezTo>
                  <a:cubicBezTo>
                    <a:pt x="4" y="2"/>
                    <a:pt x="4" y="2"/>
                    <a:pt x="4" y="2"/>
                  </a:cubicBezTo>
                  <a:cubicBezTo>
                    <a:pt x="4" y="2"/>
                    <a:pt x="4"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05" name="Freeform 110"/>
            <p:cNvSpPr/>
            <p:nvPr/>
          </p:nvSpPr>
          <p:spPr bwMode="auto">
            <a:xfrm>
              <a:off x="6512" y="2066"/>
              <a:ext cx="27" cy="36"/>
            </a:xfrm>
            <a:custGeom>
              <a:avLst/>
              <a:gdLst>
                <a:gd name="T0" fmla="*/ 2 w 2"/>
                <a:gd name="T1" fmla="*/ 2 h 2"/>
                <a:gd name="T2" fmla="*/ 2 w 2"/>
                <a:gd name="T3" fmla="*/ 1 h 2"/>
                <a:gd name="T4" fmla="*/ 2 w 2"/>
                <a:gd name="T5" fmla="*/ 0 h 2"/>
                <a:gd name="T6" fmla="*/ 1 w 2"/>
                <a:gd name="T7" fmla="*/ 0 h 2"/>
                <a:gd name="T8" fmla="*/ 1 w 2"/>
                <a:gd name="T9" fmla="*/ 0 h 2"/>
                <a:gd name="T10" fmla="*/ 1 w 2"/>
                <a:gd name="T11" fmla="*/ 1 h 2"/>
                <a:gd name="T12" fmla="*/ 0 w 2"/>
                <a:gd name="T13" fmla="*/ 2 h 2"/>
                <a:gd name="T14" fmla="*/ 1 w 2"/>
                <a:gd name="T15" fmla="*/ 2 h 2"/>
                <a:gd name="T16" fmla="*/ 2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2"/>
                  </a:moveTo>
                  <a:cubicBezTo>
                    <a:pt x="2" y="2"/>
                    <a:pt x="2" y="2"/>
                    <a:pt x="2" y="1"/>
                  </a:cubicBezTo>
                  <a:cubicBezTo>
                    <a:pt x="2" y="1"/>
                    <a:pt x="2" y="0"/>
                    <a:pt x="2" y="0"/>
                  </a:cubicBezTo>
                  <a:cubicBezTo>
                    <a:pt x="2" y="0"/>
                    <a:pt x="2" y="0"/>
                    <a:pt x="1" y="0"/>
                  </a:cubicBezTo>
                  <a:cubicBezTo>
                    <a:pt x="1" y="0"/>
                    <a:pt x="1" y="0"/>
                    <a:pt x="1" y="0"/>
                  </a:cubicBezTo>
                  <a:cubicBezTo>
                    <a:pt x="1" y="0"/>
                    <a:pt x="1" y="1"/>
                    <a:pt x="1" y="1"/>
                  </a:cubicBezTo>
                  <a:cubicBezTo>
                    <a:pt x="0" y="1"/>
                    <a:pt x="0" y="1"/>
                    <a:pt x="0" y="2"/>
                  </a:cubicBezTo>
                  <a:cubicBezTo>
                    <a:pt x="0" y="2"/>
                    <a:pt x="1" y="2"/>
                    <a:pt x="1" y="2"/>
                  </a:cubicBezTo>
                  <a:cubicBezTo>
                    <a:pt x="1" y="2"/>
                    <a:pt x="1"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06" name="Freeform 111"/>
            <p:cNvSpPr/>
            <p:nvPr/>
          </p:nvSpPr>
          <p:spPr bwMode="auto">
            <a:xfrm>
              <a:off x="6296" y="1995"/>
              <a:ext cx="41" cy="53"/>
            </a:xfrm>
            <a:custGeom>
              <a:avLst/>
              <a:gdLst>
                <a:gd name="T0" fmla="*/ 3 w 3"/>
                <a:gd name="T1" fmla="*/ 0 h 3"/>
                <a:gd name="T2" fmla="*/ 2 w 3"/>
                <a:gd name="T3" fmla="*/ 1 h 3"/>
                <a:gd name="T4" fmla="*/ 1 w 3"/>
                <a:gd name="T5" fmla="*/ 1 h 3"/>
                <a:gd name="T6" fmla="*/ 1 w 3"/>
                <a:gd name="T7" fmla="*/ 1 h 3"/>
                <a:gd name="T8" fmla="*/ 0 w 3"/>
                <a:gd name="T9" fmla="*/ 1 h 3"/>
                <a:gd name="T10" fmla="*/ 1 w 3"/>
                <a:gd name="T11" fmla="*/ 0 h 3"/>
                <a:gd name="T12" fmla="*/ 0 w 3"/>
                <a:gd name="T13" fmla="*/ 0 h 3"/>
                <a:gd name="T14" fmla="*/ 0 w 3"/>
                <a:gd name="T15" fmla="*/ 1 h 3"/>
                <a:gd name="T16" fmla="*/ 1 w 3"/>
                <a:gd name="T17" fmla="*/ 3 h 3"/>
                <a:gd name="T18" fmla="*/ 1 w 3"/>
                <a:gd name="T19" fmla="*/ 3 h 3"/>
                <a:gd name="T20" fmla="*/ 1 w 3"/>
                <a:gd name="T21" fmla="*/ 3 h 3"/>
                <a:gd name="T22" fmla="*/ 1 w 3"/>
                <a:gd name="T23" fmla="*/ 2 h 3"/>
                <a:gd name="T24" fmla="*/ 1 w 3"/>
                <a:gd name="T25" fmla="*/ 2 h 3"/>
                <a:gd name="T26" fmla="*/ 3 w 3"/>
                <a:gd name="T27" fmla="*/ 1 h 3"/>
                <a:gd name="T28" fmla="*/ 3 w 3"/>
                <a:gd name="T2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3">
                  <a:moveTo>
                    <a:pt x="3" y="0"/>
                  </a:moveTo>
                  <a:cubicBezTo>
                    <a:pt x="3" y="0"/>
                    <a:pt x="2" y="0"/>
                    <a:pt x="2" y="1"/>
                  </a:cubicBezTo>
                  <a:cubicBezTo>
                    <a:pt x="2" y="1"/>
                    <a:pt x="1" y="1"/>
                    <a:pt x="1" y="1"/>
                  </a:cubicBezTo>
                  <a:cubicBezTo>
                    <a:pt x="1" y="1"/>
                    <a:pt x="1" y="1"/>
                    <a:pt x="1" y="1"/>
                  </a:cubicBezTo>
                  <a:cubicBezTo>
                    <a:pt x="1" y="1"/>
                    <a:pt x="0" y="1"/>
                    <a:pt x="0" y="1"/>
                  </a:cubicBezTo>
                  <a:cubicBezTo>
                    <a:pt x="0" y="1"/>
                    <a:pt x="0" y="1"/>
                    <a:pt x="1" y="0"/>
                  </a:cubicBezTo>
                  <a:cubicBezTo>
                    <a:pt x="0" y="0"/>
                    <a:pt x="0" y="0"/>
                    <a:pt x="0" y="0"/>
                  </a:cubicBezTo>
                  <a:cubicBezTo>
                    <a:pt x="0" y="0"/>
                    <a:pt x="0" y="0"/>
                    <a:pt x="0" y="1"/>
                  </a:cubicBezTo>
                  <a:cubicBezTo>
                    <a:pt x="0" y="1"/>
                    <a:pt x="0" y="2"/>
                    <a:pt x="1" y="3"/>
                  </a:cubicBezTo>
                  <a:cubicBezTo>
                    <a:pt x="1" y="3"/>
                    <a:pt x="1" y="3"/>
                    <a:pt x="1" y="3"/>
                  </a:cubicBezTo>
                  <a:cubicBezTo>
                    <a:pt x="1" y="3"/>
                    <a:pt x="1" y="3"/>
                    <a:pt x="1" y="3"/>
                  </a:cubicBezTo>
                  <a:cubicBezTo>
                    <a:pt x="1" y="2"/>
                    <a:pt x="1" y="2"/>
                    <a:pt x="1" y="2"/>
                  </a:cubicBezTo>
                  <a:cubicBezTo>
                    <a:pt x="1" y="2"/>
                    <a:pt x="1" y="2"/>
                    <a:pt x="1" y="2"/>
                  </a:cubicBezTo>
                  <a:cubicBezTo>
                    <a:pt x="2" y="2"/>
                    <a:pt x="2" y="1"/>
                    <a:pt x="3" y="1"/>
                  </a:cubicBezTo>
                  <a:cubicBezTo>
                    <a:pt x="3" y="1"/>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07" name="Freeform 112"/>
            <p:cNvSpPr/>
            <p:nvPr/>
          </p:nvSpPr>
          <p:spPr bwMode="auto">
            <a:xfrm>
              <a:off x="4463" y="1995"/>
              <a:ext cx="27" cy="36"/>
            </a:xfrm>
            <a:custGeom>
              <a:avLst/>
              <a:gdLst>
                <a:gd name="T0" fmla="*/ 2 w 2"/>
                <a:gd name="T1" fmla="*/ 2 h 2"/>
                <a:gd name="T2" fmla="*/ 1 w 2"/>
                <a:gd name="T3" fmla="*/ 1 h 2"/>
                <a:gd name="T4" fmla="*/ 2 w 2"/>
                <a:gd name="T5" fmla="*/ 0 h 2"/>
                <a:gd name="T6" fmla="*/ 1 w 2"/>
                <a:gd name="T7" fmla="*/ 0 h 2"/>
                <a:gd name="T8" fmla="*/ 1 w 2"/>
                <a:gd name="T9" fmla="*/ 0 h 2"/>
                <a:gd name="T10" fmla="*/ 0 w 2"/>
                <a:gd name="T11" fmla="*/ 1 h 2"/>
                <a:gd name="T12" fmla="*/ 0 w 2"/>
                <a:gd name="T13" fmla="*/ 2 h 2"/>
                <a:gd name="T14" fmla="*/ 1 w 2"/>
                <a:gd name="T15" fmla="*/ 2 h 2"/>
                <a:gd name="T16" fmla="*/ 1 w 2"/>
                <a:gd name="T17" fmla="*/ 2 h 2"/>
                <a:gd name="T18" fmla="*/ 2 w 2"/>
                <a:gd name="T19" fmla="*/ 2 h 2"/>
                <a:gd name="T20" fmla="*/ 2 w 2"/>
                <a:gd name="T21" fmla="*/ 1 h 2"/>
                <a:gd name="T22" fmla="*/ 2 w 2"/>
                <a:gd name="T23"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 h="2">
                  <a:moveTo>
                    <a:pt x="2" y="2"/>
                  </a:moveTo>
                  <a:cubicBezTo>
                    <a:pt x="1" y="1"/>
                    <a:pt x="1" y="1"/>
                    <a:pt x="1" y="1"/>
                  </a:cubicBezTo>
                  <a:cubicBezTo>
                    <a:pt x="2" y="1"/>
                    <a:pt x="2" y="0"/>
                    <a:pt x="2" y="0"/>
                  </a:cubicBezTo>
                  <a:cubicBezTo>
                    <a:pt x="2" y="0"/>
                    <a:pt x="2" y="0"/>
                    <a:pt x="1" y="0"/>
                  </a:cubicBezTo>
                  <a:cubicBezTo>
                    <a:pt x="1" y="0"/>
                    <a:pt x="1" y="0"/>
                    <a:pt x="1" y="0"/>
                  </a:cubicBezTo>
                  <a:cubicBezTo>
                    <a:pt x="1" y="1"/>
                    <a:pt x="1" y="1"/>
                    <a:pt x="0" y="1"/>
                  </a:cubicBezTo>
                  <a:cubicBezTo>
                    <a:pt x="0" y="1"/>
                    <a:pt x="0" y="2"/>
                    <a:pt x="0" y="2"/>
                  </a:cubicBezTo>
                  <a:cubicBezTo>
                    <a:pt x="0" y="2"/>
                    <a:pt x="1" y="2"/>
                    <a:pt x="1" y="2"/>
                  </a:cubicBezTo>
                  <a:cubicBezTo>
                    <a:pt x="1" y="2"/>
                    <a:pt x="1" y="2"/>
                    <a:pt x="1" y="2"/>
                  </a:cubicBezTo>
                  <a:cubicBezTo>
                    <a:pt x="1" y="2"/>
                    <a:pt x="2" y="2"/>
                    <a:pt x="2" y="2"/>
                  </a:cubicBezTo>
                  <a:cubicBezTo>
                    <a:pt x="2" y="2"/>
                    <a:pt x="2" y="2"/>
                    <a:pt x="2" y="1"/>
                  </a:cubicBez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08" name="Freeform 113"/>
            <p:cNvSpPr/>
            <p:nvPr/>
          </p:nvSpPr>
          <p:spPr bwMode="auto">
            <a:xfrm>
              <a:off x="6458" y="2031"/>
              <a:ext cx="27" cy="35"/>
            </a:xfrm>
            <a:custGeom>
              <a:avLst/>
              <a:gdLst>
                <a:gd name="T0" fmla="*/ 0 w 2"/>
                <a:gd name="T1" fmla="*/ 1 h 2"/>
                <a:gd name="T2" fmla="*/ 1 w 2"/>
                <a:gd name="T3" fmla="*/ 1 h 2"/>
                <a:gd name="T4" fmla="*/ 2 w 2"/>
                <a:gd name="T5" fmla="*/ 1 h 2"/>
                <a:gd name="T6" fmla="*/ 2 w 2"/>
                <a:gd name="T7" fmla="*/ 1 h 2"/>
                <a:gd name="T8" fmla="*/ 2 w 2"/>
                <a:gd name="T9" fmla="*/ 1 h 2"/>
                <a:gd name="T10" fmla="*/ 1 w 2"/>
                <a:gd name="T11" fmla="*/ 1 h 2"/>
                <a:gd name="T12" fmla="*/ 1 w 2"/>
                <a:gd name="T13" fmla="*/ 0 h 2"/>
                <a:gd name="T14" fmla="*/ 1 w 2"/>
                <a:gd name="T15" fmla="*/ 0 h 2"/>
                <a:gd name="T16" fmla="*/ 1 w 2"/>
                <a:gd name="T17" fmla="*/ 0 h 2"/>
                <a:gd name="T18" fmla="*/ 0 w 2"/>
                <a:gd name="T19" fmla="*/ 0 h 2"/>
                <a:gd name="T20" fmla="*/ 0 w 2"/>
                <a:gd name="T21" fmla="*/ 0 h 2"/>
                <a:gd name="T22" fmla="*/ 0 w 2"/>
                <a:gd name="T23" fmla="*/ 0 h 2"/>
                <a:gd name="T24" fmla="*/ 1 w 2"/>
                <a:gd name="T25" fmla="*/ 1 h 2"/>
                <a:gd name="T26" fmla="*/ 0 w 2"/>
                <a:gd name="T2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2">
                  <a:moveTo>
                    <a:pt x="0" y="1"/>
                  </a:moveTo>
                  <a:cubicBezTo>
                    <a:pt x="1" y="1"/>
                    <a:pt x="1" y="1"/>
                    <a:pt x="1" y="1"/>
                  </a:cubicBezTo>
                  <a:cubicBezTo>
                    <a:pt x="1" y="1"/>
                    <a:pt x="2" y="1"/>
                    <a:pt x="2" y="1"/>
                  </a:cubicBezTo>
                  <a:cubicBezTo>
                    <a:pt x="2" y="2"/>
                    <a:pt x="2" y="1"/>
                    <a:pt x="2" y="1"/>
                  </a:cubicBezTo>
                  <a:cubicBezTo>
                    <a:pt x="2" y="1"/>
                    <a:pt x="2" y="1"/>
                    <a:pt x="2" y="1"/>
                  </a:cubicBezTo>
                  <a:cubicBezTo>
                    <a:pt x="2" y="1"/>
                    <a:pt x="1" y="1"/>
                    <a:pt x="1" y="1"/>
                  </a:cubicBezTo>
                  <a:cubicBezTo>
                    <a:pt x="1" y="1"/>
                    <a:pt x="1" y="1"/>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1"/>
                    <a:pt x="0" y="1"/>
                    <a:pt x="1" y="1"/>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09" name="Freeform 114"/>
            <p:cNvSpPr/>
            <p:nvPr/>
          </p:nvSpPr>
          <p:spPr bwMode="auto">
            <a:xfrm>
              <a:off x="5852" y="2066"/>
              <a:ext cx="27" cy="36"/>
            </a:xfrm>
            <a:custGeom>
              <a:avLst/>
              <a:gdLst>
                <a:gd name="T0" fmla="*/ 0 w 2"/>
                <a:gd name="T1" fmla="*/ 0 h 2"/>
                <a:gd name="T2" fmla="*/ 1 w 2"/>
                <a:gd name="T3" fmla="*/ 1 h 2"/>
                <a:gd name="T4" fmla="*/ 1 w 2"/>
                <a:gd name="T5" fmla="*/ 1 h 2"/>
                <a:gd name="T6" fmla="*/ 1 w 2"/>
                <a:gd name="T7" fmla="*/ 2 h 2"/>
                <a:gd name="T8" fmla="*/ 2 w 2"/>
                <a:gd name="T9" fmla="*/ 2 h 2"/>
                <a:gd name="T10" fmla="*/ 2 w 2"/>
                <a:gd name="T11" fmla="*/ 2 h 2"/>
                <a:gd name="T12" fmla="*/ 2 w 2"/>
                <a:gd name="T13" fmla="*/ 2 h 2"/>
                <a:gd name="T14" fmla="*/ 1 w 2"/>
                <a:gd name="T15" fmla="*/ 1 h 2"/>
                <a:gd name="T16" fmla="*/ 0 w 2"/>
                <a:gd name="T17" fmla="*/ 0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cubicBezTo>
                    <a:pt x="0" y="1"/>
                    <a:pt x="0" y="1"/>
                    <a:pt x="1" y="1"/>
                  </a:cubicBezTo>
                  <a:cubicBezTo>
                    <a:pt x="1" y="1"/>
                    <a:pt x="1" y="1"/>
                    <a:pt x="1" y="1"/>
                  </a:cubicBezTo>
                  <a:cubicBezTo>
                    <a:pt x="1" y="2"/>
                    <a:pt x="1" y="2"/>
                    <a:pt x="1" y="2"/>
                  </a:cubicBezTo>
                  <a:cubicBezTo>
                    <a:pt x="1" y="2"/>
                    <a:pt x="1" y="2"/>
                    <a:pt x="2" y="2"/>
                  </a:cubicBezTo>
                  <a:cubicBezTo>
                    <a:pt x="2" y="2"/>
                    <a:pt x="2" y="2"/>
                    <a:pt x="2" y="2"/>
                  </a:cubicBezTo>
                  <a:cubicBezTo>
                    <a:pt x="2" y="2"/>
                    <a:pt x="2" y="2"/>
                    <a:pt x="2" y="2"/>
                  </a:cubicBezTo>
                  <a:cubicBezTo>
                    <a:pt x="2" y="1"/>
                    <a:pt x="1" y="1"/>
                    <a:pt x="1" y="1"/>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10" name="Freeform 115"/>
            <p:cNvSpPr/>
            <p:nvPr/>
          </p:nvSpPr>
          <p:spPr bwMode="auto">
            <a:xfrm>
              <a:off x="4692" y="1995"/>
              <a:ext cx="41" cy="18"/>
            </a:xfrm>
            <a:custGeom>
              <a:avLst/>
              <a:gdLst>
                <a:gd name="T0" fmla="*/ 0 w 3"/>
                <a:gd name="T1" fmla="*/ 1 h 1"/>
                <a:gd name="T2" fmla="*/ 0 w 3"/>
                <a:gd name="T3" fmla="*/ 1 h 1"/>
                <a:gd name="T4" fmla="*/ 1 w 3"/>
                <a:gd name="T5" fmla="*/ 1 h 1"/>
                <a:gd name="T6" fmla="*/ 2 w 3"/>
                <a:gd name="T7" fmla="*/ 1 h 1"/>
                <a:gd name="T8" fmla="*/ 2 w 3"/>
                <a:gd name="T9" fmla="*/ 1 h 1"/>
                <a:gd name="T10" fmla="*/ 2 w 3"/>
                <a:gd name="T11" fmla="*/ 1 h 1"/>
                <a:gd name="T12" fmla="*/ 2 w 3"/>
                <a:gd name="T13" fmla="*/ 0 h 1"/>
                <a:gd name="T14" fmla="*/ 1 w 3"/>
                <a:gd name="T15" fmla="*/ 0 h 1"/>
                <a:gd name="T16" fmla="*/ 0 w 3"/>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0" y="1"/>
                  </a:moveTo>
                  <a:cubicBezTo>
                    <a:pt x="0" y="1"/>
                    <a:pt x="0" y="1"/>
                    <a:pt x="0" y="1"/>
                  </a:cubicBezTo>
                  <a:cubicBezTo>
                    <a:pt x="1" y="1"/>
                    <a:pt x="1" y="1"/>
                    <a:pt x="1" y="1"/>
                  </a:cubicBezTo>
                  <a:cubicBezTo>
                    <a:pt x="1" y="1"/>
                    <a:pt x="1" y="1"/>
                    <a:pt x="2" y="1"/>
                  </a:cubicBezTo>
                  <a:cubicBezTo>
                    <a:pt x="2" y="1"/>
                    <a:pt x="2" y="1"/>
                    <a:pt x="2" y="1"/>
                  </a:cubicBezTo>
                  <a:cubicBezTo>
                    <a:pt x="2" y="1"/>
                    <a:pt x="2" y="1"/>
                    <a:pt x="2" y="1"/>
                  </a:cubicBezTo>
                  <a:cubicBezTo>
                    <a:pt x="3" y="0"/>
                    <a:pt x="2" y="0"/>
                    <a:pt x="2" y="0"/>
                  </a:cubicBezTo>
                  <a:cubicBezTo>
                    <a:pt x="2" y="0"/>
                    <a:pt x="1" y="0"/>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11" name="Freeform 116"/>
            <p:cNvSpPr/>
            <p:nvPr/>
          </p:nvSpPr>
          <p:spPr bwMode="auto">
            <a:xfrm>
              <a:off x="6337" y="2084"/>
              <a:ext cx="27" cy="18"/>
            </a:xfrm>
            <a:custGeom>
              <a:avLst/>
              <a:gdLst>
                <a:gd name="T0" fmla="*/ 2 w 2"/>
                <a:gd name="T1" fmla="*/ 1 h 1"/>
                <a:gd name="T2" fmla="*/ 2 w 2"/>
                <a:gd name="T3" fmla="*/ 0 h 1"/>
                <a:gd name="T4" fmla="*/ 1 w 2"/>
                <a:gd name="T5" fmla="*/ 1 h 1"/>
                <a:gd name="T6" fmla="*/ 0 w 2"/>
                <a:gd name="T7" fmla="*/ 1 h 1"/>
                <a:gd name="T8" fmla="*/ 1 w 2"/>
                <a:gd name="T9" fmla="*/ 1 h 1"/>
                <a:gd name="T10" fmla="*/ 2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2" y="1"/>
                  </a:moveTo>
                  <a:cubicBezTo>
                    <a:pt x="2" y="1"/>
                    <a:pt x="2" y="1"/>
                    <a:pt x="2" y="0"/>
                  </a:cubicBezTo>
                  <a:cubicBezTo>
                    <a:pt x="1" y="0"/>
                    <a:pt x="1" y="0"/>
                    <a:pt x="1" y="1"/>
                  </a:cubicBezTo>
                  <a:cubicBezTo>
                    <a:pt x="0" y="1"/>
                    <a:pt x="0" y="1"/>
                    <a:pt x="0" y="1"/>
                  </a:cubicBezTo>
                  <a:cubicBezTo>
                    <a:pt x="0" y="1"/>
                    <a:pt x="1" y="1"/>
                    <a:pt x="1"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12" name="Freeform 117"/>
            <p:cNvSpPr/>
            <p:nvPr/>
          </p:nvSpPr>
          <p:spPr bwMode="auto">
            <a:xfrm>
              <a:off x="6552" y="2084"/>
              <a:ext cx="14" cy="36"/>
            </a:xfrm>
            <a:custGeom>
              <a:avLst/>
              <a:gdLst>
                <a:gd name="T0" fmla="*/ 0 w 1"/>
                <a:gd name="T1" fmla="*/ 0 h 2"/>
                <a:gd name="T2" fmla="*/ 0 w 1"/>
                <a:gd name="T3" fmla="*/ 0 h 2"/>
                <a:gd name="T4" fmla="*/ 0 w 1"/>
                <a:gd name="T5" fmla="*/ 1 h 2"/>
                <a:gd name="T6" fmla="*/ 0 w 1"/>
                <a:gd name="T7" fmla="*/ 2 h 2"/>
                <a:gd name="T8" fmla="*/ 1 w 1"/>
                <a:gd name="T9" fmla="*/ 2 h 2"/>
                <a:gd name="T10" fmla="*/ 0 w 1"/>
                <a:gd name="T11" fmla="*/ 0 h 2"/>
                <a:gd name="T12" fmla="*/ 0 w 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0"/>
                  </a:moveTo>
                  <a:cubicBezTo>
                    <a:pt x="0" y="0"/>
                    <a:pt x="0" y="0"/>
                    <a:pt x="0" y="0"/>
                  </a:cubicBezTo>
                  <a:cubicBezTo>
                    <a:pt x="0" y="1"/>
                    <a:pt x="0" y="1"/>
                    <a:pt x="0" y="1"/>
                  </a:cubicBezTo>
                  <a:cubicBezTo>
                    <a:pt x="0" y="2"/>
                    <a:pt x="0" y="2"/>
                    <a:pt x="0" y="2"/>
                  </a:cubicBezTo>
                  <a:cubicBezTo>
                    <a:pt x="1" y="2"/>
                    <a:pt x="1" y="2"/>
                    <a:pt x="1" y="2"/>
                  </a:cubicBezTo>
                  <a:cubicBezTo>
                    <a:pt x="1" y="1"/>
                    <a:pt x="1"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13" name="Freeform 118"/>
            <p:cNvSpPr/>
            <p:nvPr/>
          </p:nvSpPr>
          <p:spPr bwMode="auto">
            <a:xfrm>
              <a:off x="4881" y="1995"/>
              <a:ext cx="14" cy="18"/>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1 h 1"/>
                <a:gd name="T14" fmla="*/ 1 w 1"/>
                <a:gd name="T15" fmla="*/ 1 h 1"/>
                <a:gd name="T16" fmla="*/ 0 w 1"/>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1">
                  <a:moveTo>
                    <a:pt x="0" y="0"/>
                  </a:moveTo>
                  <a:cubicBezTo>
                    <a:pt x="0" y="0"/>
                    <a:pt x="0" y="0"/>
                    <a:pt x="0" y="0"/>
                  </a:cubicBezTo>
                  <a:cubicBezTo>
                    <a:pt x="0" y="0"/>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14" name="Freeform 119"/>
            <p:cNvSpPr/>
            <p:nvPr/>
          </p:nvSpPr>
          <p:spPr bwMode="auto">
            <a:xfrm>
              <a:off x="6242" y="2066"/>
              <a:ext cx="14" cy="18"/>
            </a:xfrm>
            <a:custGeom>
              <a:avLst/>
              <a:gdLst>
                <a:gd name="T0" fmla="*/ 1 w 1"/>
                <a:gd name="T1" fmla="*/ 0 h 1"/>
                <a:gd name="T2" fmla="*/ 0 w 1"/>
                <a:gd name="T3" fmla="*/ 1 h 1"/>
                <a:gd name="T4" fmla="*/ 0 w 1"/>
                <a:gd name="T5" fmla="*/ 1 h 1"/>
                <a:gd name="T6" fmla="*/ 1 w 1"/>
                <a:gd name="T7" fmla="*/ 1 h 1"/>
                <a:gd name="T8" fmla="*/ 1 w 1"/>
                <a:gd name="T9" fmla="*/ 1 h 1"/>
                <a:gd name="T10" fmla="*/ 1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1" y="0"/>
                  </a:moveTo>
                  <a:cubicBezTo>
                    <a:pt x="1" y="0"/>
                    <a:pt x="1" y="0"/>
                    <a:pt x="0" y="1"/>
                  </a:cubicBezTo>
                  <a:cubicBezTo>
                    <a:pt x="0" y="1"/>
                    <a:pt x="0" y="1"/>
                    <a:pt x="0" y="1"/>
                  </a:cubicBezTo>
                  <a:cubicBezTo>
                    <a:pt x="1" y="1"/>
                    <a:pt x="1" y="1"/>
                    <a:pt x="1" y="1"/>
                  </a:cubicBezTo>
                  <a:cubicBezTo>
                    <a:pt x="1" y="1"/>
                    <a:pt x="1"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15" name="Freeform 120"/>
            <p:cNvSpPr/>
            <p:nvPr/>
          </p:nvSpPr>
          <p:spPr bwMode="auto">
            <a:xfrm>
              <a:off x="4733" y="2084"/>
              <a:ext cx="13" cy="18"/>
            </a:xfrm>
            <a:custGeom>
              <a:avLst/>
              <a:gdLst>
                <a:gd name="T0" fmla="*/ 0 w 1"/>
                <a:gd name="T1" fmla="*/ 1 h 1"/>
                <a:gd name="T2" fmla="*/ 1 w 1"/>
                <a:gd name="T3" fmla="*/ 1 h 1"/>
                <a:gd name="T4" fmla="*/ 1 w 1"/>
                <a:gd name="T5" fmla="*/ 1 h 1"/>
                <a:gd name="T6" fmla="*/ 1 w 1"/>
                <a:gd name="T7" fmla="*/ 0 h 1"/>
                <a:gd name="T8" fmla="*/ 1 w 1"/>
                <a:gd name="T9" fmla="*/ 0 h 1"/>
                <a:gd name="T10" fmla="*/ 0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1" y="1"/>
                    <a:pt x="1" y="1"/>
                  </a:cubicBezTo>
                  <a:cubicBezTo>
                    <a:pt x="1" y="1"/>
                    <a:pt x="1" y="1"/>
                    <a:pt x="1" y="1"/>
                  </a:cubicBezTo>
                  <a:cubicBezTo>
                    <a:pt x="1" y="1"/>
                    <a:pt x="1" y="1"/>
                    <a:pt x="1" y="0"/>
                  </a:cubicBezTo>
                  <a:cubicBezTo>
                    <a:pt x="1" y="0"/>
                    <a:pt x="1" y="0"/>
                    <a:pt x="1" y="0"/>
                  </a:cubicBezTo>
                  <a:cubicBezTo>
                    <a:pt x="1" y="0"/>
                    <a:pt x="1"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16" name="Freeform 121"/>
            <p:cNvSpPr/>
            <p:nvPr/>
          </p:nvSpPr>
          <p:spPr bwMode="auto">
            <a:xfrm>
              <a:off x="6040" y="2084"/>
              <a:ext cx="14" cy="18"/>
            </a:xfrm>
            <a:custGeom>
              <a:avLst/>
              <a:gdLst>
                <a:gd name="T0" fmla="*/ 1 w 1"/>
                <a:gd name="T1" fmla="*/ 0 h 1"/>
                <a:gd name="T2" fmla="*/ 0 w 1"/>
                <a:gd name="T3" fmla="*/ 0 h 1"/>
                <a:gd name="T4" fmla="*/ 0 w 1"/>
                <a:gd name="T5" fmla="*/ 0 h 1"/>
                <a:gd name="T6" fmla="*/ 0 w 1"/>
                <a:gd name="T7" fmla="*/ 1 h 1"/>
                <a:gd name="T8" fmla="*/ 0 w 1"/>
                <a:gd name="T9" fmla="*/ 1 h 1"/>
                <a:gd name="T10" fmla="*/ 0 w 1"/>
                <a:gd name="T11" fmla="*/ 1 h 1"/>
                <a:gd name="T12" fmla="*/ 1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1" y="0"/>
                  </a:moveTo>
                  <a:cubicBezTo>
                    <a:pt x="1" y="0"/>
                    <a:pt x="1" y="0"/>
                    <a:pt x="0" y="0"/>
                  </a:cubicBezTo>
                  <a:cubicBezTo>
                    <a:pt x="0" y="0"/>
                    <a:pt x="0" y="0"/>
                    <a:pt x="0" y="0"/>
                  </a:cubicBezTo>
                  <a:cubicBezTo>
                    <a:pt x="0" y="1"/>
                    <a:pt x="0" y="1"/>
                    <a:pt x="0" y="1"/>
                  </a:cubicBezTo>
                  <a:cubicBezTo>
                    <a:pt x="0" y="1"/>
                    <a:pt x="0"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17" name="Freeform 122"/>
            <p:cNvSpPr/>
            <p:nvPr/>
          </p:nvSpPr>
          <p:spPr bwMode="auto">
            <a:xfrm>
              <a:off x="5083" y="1995"/>
              <a:ext cx="14" cy="18"/>
            </a:xfrm>
            <a:custGeom>
              <a:avLst/>
              <a:gdLst>
                <a:gd name="T0" fmla="*/ 0 w 1"/>
                <a:gd name="T1" fmla="*/ 0 h 1"/>
                <a:gd name="T2" fmla="*/ 0 w 1"/>
                <a:gd name="T3" fmla="*/ 1 h 1"/>
                <a:gd name="T4" fmla="*/ 0 w 1"/>
                <a:gd name="T5" fmla="*/ 1 h 1"/>
                <a:gd name="T6" fmla="*/ 0 w 1"/>
                <a:gd name="T7" fmla="*/ 1 h 1"/>
                <a:gd name="T8" fmla="*/ 1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cubicBezTo>
                    <a:pt x="0" y="0"/>
                    <a:pt x="0" y="0"/>
                    <a:pt x="0" y="1"/>
                  </a:cubicBezTo>
                  <a:cubicBezTo>
                    <a:pt x="0" y="1"/>
                    <a:pt x="0" y="1"/>
                    <a:pt x="0" y="1"/>
                  </a:cubicBezTo>
                  <a:cubicBezTo>
                    <a:pt x="0" y="1"/>
                    <a:pt x="0" y="1"/>
                    <a:pt x="0" y="1"/>
                  </a:cubicBezTo>
                  <a:cubicBezTo>
                    <a:pt x="0" y="1"/>
                    <a:pt x="0" y="1"/>
                    <a:pt x="1" y="1"/>
                  </a:cubicBezTo>
                  <a:cubicBezTo>
                    <a:pt x="1" y="1"/>
                    <a:pt x="1" y="1"/>
                    <a:pt x="1"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18" name="Freeform 123"/>
            <p:cNvSpPr/>
            <p:nvPr/>
          </p:nvSpPr>
          <p:spPr bwMode="auto">
            <a:xfrm>
              <a:off x="6458" y="2084"/>
              <a:ext cx="14" cy="18"/>
            </a:xfrm>
            <a:custGeom>
              <a:avLst/>
              <a:gdLst>
                <a:gd name="T0" fmla="*/ 0 w 1"/>
                <a:gd name="T1" fmla="*/ 1 h 1"/>
                <a:gd name="T2" fmla="*/ 1 w 1"/>
                <a:gd name="T3" fmla="*/ 1 h 1"/>
                <a:gd name="T4" fmla="*/ 1 w 1"/>
                <a:gd name="T5" fmla="*/ 1 h 1"/>
                <a:gd name="T6" fmla="*/ 1 w 1"/>
                <a:gd name="T7" fmla="*/ 1 h 1"/>
                <a:gd name="T8" fmla="*/ 0 w 1"/>
                <a:gd name="T9" fmla="*/ 0 h 1"/>
                <a:gd name="T10" fmla="*/ 0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1" y="1"/>
                    <a:pt x="1" y="1"/>
                    <a:pt x="1" y="1"/>
                  </a:cubicBezTo>
                  <a:cubicBezTo>
                    <a:pt x="1" y="1"/>
                    <a:pt x="1" y="1"/>
                    <a:pt x="1" y="1"/>
                  </a:cubicBezTo>
                  <a:cubicBezTo>
                    <a:pt x="1" y="1"/>
                    <a:pt x="1" y="1"/>
                    <a:pt x="1" y="1"/>
                  </a:cubicBezTo>
                  <a:cubicBezTo>
                    <a:pt x="1" y="0"/>
                    <a:pt x="0" y="0"/>
                    <a:pt x="0" y="0"/>
                  </a:cubicBezTo>
                  <a:cubicBezTo>
                    <a:pt x="0" y="1"/>
                    <a:pt x="0" y="1"/>
                    <a:pt x="0" y="1"/>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19" name="Freeform 124"/>
            <p:cNvSpPr/>
            <p:nvPr/>
          </p:nvSpPr>
          <p:spPr bwMode="auto">
            <a:xfrm>
              <a:off x="6108" y="2084"/>
              <a:ext cx="13" cy="18"/>
            </a:xfrm>
            <a:custGeom>
              <a:avLst/>
              <a:gdLst>
                <a:gd name="T0" fmla="*/ 0 w 1"/>
                <a:gd name="T1" fmla="*/ 1 h 1"/>
                <a:gd name="T2" fmla="*/ 0 w 1"/>
                <a:gd name="T3" fmla="*/ 1 h 1"/>
                <a:gd name="T4" fmla="*/ 0 w 1"/>
                <a:gd name="T5" fmla="*/ 0 h 1"/>
                <a:gd name="T6" fmla="*/ 0 w 1"/>
                <a:gd name="T7" fmla="*/ 0 h 1"/>
                <a:gd name="T8" fmla="*/ 0 w 1"/>
                <a:gd name="T9" fmla="*/ 0 h 1"/>
                <a:gd name="T10" fmla="*/ 0 w 1"/>
                <a:gd name="T11" fmla="*/ 1 h 1"/>
                <a:gd name="T12" fmla="*/ 0 w 1"/>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1"/>
                  </a:moveTo>
                  <a:cubicBezTo>
                    <a:pt x="0" y="1"/>
                    <a:pt x="0" y="1"/>
                    <a:pt x="0" y="1"/>
                  </a:cubicBezTo>
                  <a:cubicBezTo>
                    <a:pt x="1" y="1"/>
                    <a:pt x="0" y="0"/>
                    <a:pt x="0" y="0"/>
                  </a:cubicBezTo>
                  <a:cubicBezTo>
                    <a:pt x="0" y="0"/>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20" name="Freeform 125"/>
            <p:cNvSpPr/>
            <p:nvPr/>
          </p:nvSpPr>
          <p:spPr bwMode="auto">
            <a:xfrm>
              <a:off x="4059" y="2102"/>
              <a:ext cx="13" cy="18"/>
            </a:xfrm>
            <a:custGeom>
              <a:avLst/>
              <a:gdLst>
                <a:gd name="T0" fmla="*/ 0 w 1"/>
                <a:gd name="T1" fmla="*/ 0 h 1"/>
                <a:gd name="T2" fmla="*/ 0 w 1"/>
                <a:gd name="T3" fmla="*/ 0 h 1"/>
                <a:gd name="T4" fmla="*/ 1 w 1"/>
                <a:gd name="T5" fmla="*/ 1 h 1"/>
                <a:gd name="T6" fmla="*/ 1 w 1"/>
                <a:gd name="T7" fmla="*/ 1 h 1"/>
                <a:gd name="T8" fmla="*/ 1 w 1"/>
                <a:gd name="T9" fmla="*/ 1 h 1"/>
                <a:gd name="T10" fmla="*/ 1 w 1"/>
                <a:gd name="T11" fmla="*/ 0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1" y="1"/>
                    <a:pt x="1" y="1"/>
                  </a:cubicBezTo>
                  <a:cubicBezTo>
                    <a:pt x="1" y="1"/>
                    <a:pt x="1" y="1"/>
                    <a:pt x="1" y="1"/>
                  </a:cubicBezTo>
                  <a:cubicBezTo>
                    <a:pt x="1" y="1"/>
                    <a:pt x="1" y="1"/>
                    <a:pt x="1" y="1"/>
                  </a:cubicBezTo>
                  <a:cubicBezTo>
                    <a:pt x="1" y="0"/>
                    <a:pt x="1" y="0"/>
                    <a:pt x="1"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21" name="Freeform 126"/>
            <p:cNvSpPr/>
            <p:nvPr/>
          </p:nvSpPr>
          <p:spPr bwMode="auto">
            <a:xfrm>
              <a:off x="5312" y="1995"/>
              <a:ext cx="14" cy="18"/>
            </a:xfrm>
            <a:custGeom>
              <a:avLst/>
              <a:gdLst>
                <a:gd name="T0" fmla="*/ 0 w 1"/>
                <a:gd name="T1" fmla="*/ 0 h 1"/>
                <a:gd name="T2" fmla="*/ 1 w 1"/>
                <a:gd name="T3" fmla="*/ 0 h 1"/>
                <a:gd name="T4" fmla="*/ 1 w 1"/>
                <a:gd name="T5" fmla="*/ 0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0"/>
                    <a:pt x="1" y="1"/>
                    <a:pt x="1"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22" name="Freeform 127"/>
            <p:cNvSpPr/>
            <p:nvPr/>
          </p:nvSpPr>
          <p:spPr bwMode="auto">
            <a:xfrm>
              <a:off x="5259" y="2013"/>
              <a:ext cx="13"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23" name="Freeform 128"/>
            <p:cNvSpPr/>
            <p:nvPr/>
          </p:nvSpPr>
          <p:spPr bwMode="auto">
            <a:xfrm>
              <a:off x="5649" y="2102"/>
              <a:ext cx="0" cy="18"/>
            </a:xfrm>
            <a:custGeom>
              <a:avLst/>
              <a:gdLst>
                <a:gd name="T0" fmla="*/ 0 h 1"/>
                <a:gd name="T1" fmla="*/ 0 h 1"/>
                <a:gd name="T2" fmla="*/ 1 h 1"/>
                <a:gd name="T3" fmla="*/ 1 h 1"/>
                <a:gd name="T4" fmla="*/ 1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1"/>
                  </a:cubicBezTo>
                  <a:cubicBezTo>
                    <a:pt x="0" y="1"/>
                    <a:pt x="0" y="1"/>
                    <a:pt x="0" y="1"/>
                  </a:cubicBezTo>
                  <a:cubicBezTo>
                    <a:pt x="0" y="1"/>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24" name="Freeform 129"/>
            <p:cNvSpPr/>
            <p:nvPr/>
          </p:nvSpPr>
          <p:spPr bwMode="auto">
            <a:xfrm>
              <a:off x="5784" y="2066"/>
              <a:ext cx="14" cy="18"/>
            </a:xfrm>
            <a:custGeom>
              <a:avLst/>
              <a:gdLst>
                <a:gd name="T0" fmla="*/ 0 w 1"/>
                <a:gd name="T1" fmla="*/ 0 h 1"/>
                <a:gd name="T2" fmla="*/ 1 w 1"/>
                <a:gd name="T3" fmla="*/ 1 h 1"/>
                <a:gd name="T4" fmla="*/ 1 w 1"/>
                <a:gd name="T5" fmla="*/ 1 h 1"/>
                <a:gd name="T6" fmla="*/ 1 w 1"/>
                <a:gd name="T7" fmla="*/ 1 h 1"/>
                <a:gd name="T8" fmla="*/ 0 w 1"/>
                <a:gd name="T9" fmla="*/ 0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1"/>
                    <a:pt x="0" y="1"/>
                    <a:pt x="1" y="1"/>
                  </a:cubicBezTo>
                  <a:cubicBezTo>
                    <a:pt x="1" y="1"/>
                    <a:pt x="1" y="1"/>
                    <a:pt x="1" y="1"/>
                  </a:cubicBezTo>
                  <a:cubicBezTo>
                    <a:pt x="1" y="1"/>
                    <a:pt x="1"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25" name="Freeform 130"/>
            <p:cNvSpPr/>
            <p:nvPr/>
          </p:nvSpPr>
          <p:spPr bwMode="auto">
            <a:xfrm>
              <a:off x="5515" y="2031"/>
              <a:ext cx="13" cy="0"/>
            </a:xfrm>
            <a:custGeom>
              <a:avLst/>
              <a:gdLst>
                <a:gd name="T0" fmla="*/ 1 w 1"/>
                <a:gd name="T1" fmla="*/ 0 w 1"/>
                <a:gd name="T2" fmla="*/ 0 w 1"/>
                <a:gd name="T3" fmla="*/ 1 w 1"/>
                <a:gd name="T4" fmla="*/ 1 w 1"/>
                <a:gd name="T5" fmla="*/ 1 w 1"/>
              </a:gdLst>
              <a:ahLst/>
              <a:cxnLst>
                <a:cxn ang="0">
                  <a:pos x="T0" y="0"/>
                </a:cxn>
                <a:cxn ang="0">
                  <a:pos x="T1" y="0"/>
                </a:cxn>
                <a:cxn ang="0">
                  <a:pos x="T2" y="0"/>
                </a:cxn>
                <a:cxn ang="0">
                  <a:pos x="T3" y="0"/>
                </a:cxn>
                <a:cxn ang="0">
                  <a:pos x="T4" y="0"/>
                </a:cxn>
                <a:cxn ang="0">
                  <a:pos x="T5" y="0"/>
                </a:cxn>
              </a:cxnLst>
              <a:rect l="0" t="0" r="r" b="b"/>
              <a:pathLst>
                <a:path w="1">
                  <a:moveTo>
                    <a:pt x="1" y="0"/>
                  </a:moveTo>
                  <a:cubicBezTo>
                    <a:pt x="1" y="0"/>
                    <a:pt x="1" y="0"/>
                    <a:pt x="0" y="0"/>
                  </a:cubicBezTo>
                  <a:cubicBezTo>
                    <a:pt x="0" y="0"/>
                    <a:pt x="0" y="0"/>
                    <a:pt x="0" y="0"/>
                  </a:cubicBezTo>
                  <a:cubicBezTo>
                    <a:pt x="0" y="0"/>
                    <a:pt x="0" y="0"/>
                    <a:pt x="1"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26" name="Oval 131"/>
            <p:cNvSpPr>
              <a:spLocks noChangeArrowheads="1"/>
            </p:cNvSpPr>
            <p:nvPr/>
          </p:nvSpPr>
          <p:spPr bwMode="auto">
            <a:xfrm>
              <a:off x="5542" y="2048"/>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27" name="Oval 132"/>
            <p:cNvSpPr>
              <a:spLocks noChangeArrowheads="1"/>
            </p:cNvSpPr>
            <p:nvPr/>
          </p:nvSpPr>
          <p:spPr bwMode="auto">
            <a:xfrm>
              <a:off x="3183" y="2084"/>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28" name="Freeform 133"/>
            <p:cNvSpPr/>
            <p:nvPr/>
          </p:nvSpPr>
          <p:spPr bwMode="auto">
            <a:xfrm>
              <a:off x="5717" y="1995"/>
              <a:ext cx="13"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29" name="Freeform 134"/>
            <p:cNvSpPr/>
            <p:nvPr/>
          </p:nvSpPr>
          <p:spPr bwMode="auto">
            <a:xfrm>
              <a:off x="4207" y="2084"/>
              <a:ext cx="0" cy="18"/>
            </a:xfrm>
            <a:custGeom>
              <a:avLst/>
              <a:gdLst>
                <a:gd name="T0" fmla="*/ 0 h 1"/>
                <a:gd name="T1" fmla="*/ 0 h 1"/>
                <a:gd name="T2" fmla="*/ 1 h 1"/>
                <a:gd name="T3" fmla="*/ 1 h 1"/>
                <a:gd name="T4" fmla="*/ 0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30" name="Freeform 135"/>
            <p:cNvSpPr/>
            <p:nvPr/>
          </p:nvSpPr>
          <p:spPr bwMode="auto">
            <a:xfrm>
              <a:off x="6458" y="2066"/>
              <a:ext cx="14" cy="0"/>
            </a:xfrm>
            <a:custGeom>
              <a:avLst/>
              <a:gdLst>
                <a:gd name="T0" fmla="*/ 0 w 1"/>
                <a:gd name="T1" fmla="*/ 1 w 1"/>
                <a:gd name="T2" fmla="*/ 1 w 1"/>
                <a:gd name="T3" fmla="*/ 1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1" y="0"/>
                    <a:pt x="1" y="0"/>
                    <a:pt x="1" y="0"/>
                  </a:cubicBezTo>
                  <a:cubicBezTo>
                    <a:pt x="1" y="0"/>
                    <a:pt x="1"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31" name="Freeform 136"/>
            <p:cNvSpPr/>
            <p:nvPr/>
          </p:nvSpPr>
          <p:spPr bwMode="auto">
            <a:xfrm>
              <a:off x="6485" y="2102"/>
              <a:ext cx="14" cy="0"/>
            </a:xfrm>
            <a:custGeom>
              <a:avLst/>
              <a:gdLst>
                <a:gd name="T0" fmla="*/ 0 w 1"/>
                <a:gd name="T1" fmla="*/ 1 w 1"/>
                <a:gd name="T2" fmla="*/ 1 w 1"/>
                <a:gd name="T3" fmla="*/ 0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0" y="0"/>
                    <a:pt x="1" y="0"/>
                    <a:pt x="1" y="0"/>
                  </a:cubicBezTo>
                  <a:cubicBezTo>
                    <a:pt x="1" y="0"/>
                    <a:pt x="1" y="0"/>
                    <a:pt x="1" y="0"/>
                  </a:cubicBezTo>
                  <a:cubicBezTo>
                    <a:pt x="1"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32" name="Oval 137"/>
            <p:cNvSpPr>
              <a:spLocks noChangeArrowheads="1"/>
            </p:cNvSpPr>
            <p:nvPr/>
          </p:nvSpPr>
          <p:spPr bwMode="auto">
            <a:xfrm>
              <a:off x="4881" y="2013"/>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33" name="Oval 138"/>
            <p:cNvSpPr>
              <a:spLocks noChangeArrowheads="1"/>
            </p:cNvSpPr>
            <p:nvPr/>
          </p:nvSpPr>
          <p:spPr bwMode="auto">
            <a:xfrm>
              <a:off x="4558" y="1995"/>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34" name="Freeform 139"/>
            <p:cNvSpPr/>
            <p:nvPr/>
          </p:nvSpPr>
          <p:spPr bwMode="auto">
            <a:xfrm>
              <a:off x="4382" y="208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35" name="Freeform 140"/>
            <p:cNvSpPr/>
            <p:nvPr/>
          </p:nvSpPr>
          <p:spPr bwMode="auto">
            <a:xfrm>
              <a:off x="3331" y="2031"/>
              <a:ext cx="14" cy="17"/>
            </a:xfrm>
            <a:custGeom>
              <a:avLst/>
              <a:gdLst>
                <a:gd name="T0" fmla="*/ 0 w 1"/>
                <a:gd name="T1" fmla="*/ 0 h 1"/>
                <a:gd name="T2" fmla="*/ 1 w 1"/>
                <a:gd name="T3" fmla="*/ 1 h 1"/>
                <a:gd name="T4" fmla="*/ 1 w 1"/>
                <a:gd name="T5" fmla="*/ 1 h 1"/>
                <a:gd name="T6" fmla="*/ 1 w 1"/>
                <a:gd name="T7" fmla="*/ 1 h 1"/>
                <a:gd name="T8" fmla="*/ 0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1"/>
                    <a:pt x="0" y="1"/>
                    <a:pt x="1" y="1"/>
                  </a:cubicBezTo>
                  <a:cubicBezTo>
                    <a:pt x="1" y="1"/>
                    <a:pt x="1" y="1"/>
                    <a:pt x="1" y="1"/>
                  </a:cubicBezTo>
                  <a:cubicBezTo>
                    <a:pt x="1" y="1"/>
                    <a:pt x="1" y="1"/>
                    <a:pt x="1" y="1"/>
                  </a:cubicBezTo>
                  <a:cubicBezTo>
                    <a:pt x="1"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36" name="Freeform 141"/>
            <p:cNvSpPr/>
            <p:nvPr/>
          </p:nvSpPr>
          <p:spPr bwMode="auto">
            <a:xfrm>
              <a:off x="3129" y="2102"/>
              <a:ext cx="0" cy="1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37" name="Freeform 142"/>
            <p:cNvSpPr/>
            <p:nvPr/>
          </p:nvSpPr>
          <p:spPr bwMode="auto">
            <a:xfrm>
              <a:off x="6593" y="2031"/>
              <a:ext cx="0" cy="17"/>
            </a:xfrm>
            <a:custGeom>
              <a:avLst/>
              <a:gdLst>
                <a:gd name="T0" fmla="*/ 1 h 1"/>
                <a:gd name="T1" fmla="*/ 1 h 1"/>
                <a:gd name="T2" fmla="*/ 1 h 1"/>
                <a:gd name="T3" fmla="*/ 1 h 1"/>
                <a:gd name="T4" fmla="*/ 0 h 1"/>
                <a:gd name="T5" fmla="*/ 1 h 1"/>
              </a:gdLst>
              <a:ahLst/>
              <a:cxnLst>
                <a:cxn ang="0">
                  <a:pos x="0" y="T0"/>
                </a:cxn>
                <a:cxn ang="0">
                  <a:pos x="0" y="T1"/>
                </a:cxn>
                <a:cxn ang="0">
                  <a:pos x="0" y="T2"/>
                </a:cxn>
                <a:cxn ang="0">
                  <a:pos x="0" y="T3"/>
                </a:cxn>
                <a:cxn ang="0">
                  <a:pos x="0" y="T4"/>
                </a:cxn>
                <a:cxn ang="0">
                  <a:pos x="0" y="T5"/>
                </a:cxn>
              </a:cxnLst>
              <a:rect l="0" t="0" r="r" b="b"/>
              <a:pathLst>
                <a:path h="1">
                  <a:moveTo>
                    <a:pt x="0" y="1"/>
                  </a:moveTo>
                  <a:cubicBezTo>
                    <a:pt x="0" y="1"/>
                    <a:pt x="0" y="1"/>
                    <a:pt x="0" y="1"/>
                  </a:cubicBezTo>
                  <a:cubicBezTo>
                    <a:pt x="0" y="1"/>
                    <a:pt x="0" y="1"/>
                    <a:pt x="0" y="1"/>
                  </a:cubicBezTo>
                  <a:cubicBezTo>
                    <a:pt x="0" y="1"/>
                    <a:pt x="0" y="1"/>
                    <a:pt x="0" y="1"/>
                  </a:cubicBez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38" name="Rectangle 143"/>
            <p:cNvSpPr>
              <a:spLocks noChangeArrowheads="1"/>
            </p:cNvSpPr>
            <p:nvPr/>
          </p:nvSpPr>
          <p:spPr bwMode="auto">
            <a:xfrm>
              <a:off x="6485" y="2013"/>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39" name="Oval 144"/>
            <p:cNvSpPr>
              <a:spLocks noChangeArrowheads="1"/>
            </p:cNvSpPr>
            <p:nvPr/>
          </p:nvSpPr>
          <p:spPr bwMode="auto">
            <a:xfrm>
              <a:off x="6472"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40" name="Oval 145"/>
            <p:cNvSpPr>
              <a:spLocks noChangeArrowheads="1"/>
            </p:cNvSpPr>
            <p:nvPr/>
          </p:nvSpPr>
          <p:spPr bwMode="auto">
            <a:xfrm>
              <a:off x="6431"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41" name="Freeform 146"/>
            <p:cNvSpPr/>
            <p:nvPr/>
          </p:nvSpPr>
          <p:spPr bwMode="auto">
            <a:xfrm>
              <a:off x="6189" y="2120"/>
              <a:ext cx="13" cy="0"/>
            </a:xfrm>
            <a:custGeom>
              <a:avLst/>
              <a:gdLst>
                <a:gd name="T0" fmla="*/ 0 w 1"/>
                <a:gd name="T1" fmla="*/ 0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42" name="Freeform 147"/>
            <p:cNvSpPr/>
            <p:nvPr/>
          </p:nvSpPr>
          <p:spPr bwMode="auto">
            <a:xfrm>
              <a:off x="6040" y="210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43" name="Oval 148"/>
            <p:cNvSpPr>
              <a:spLocks noChangeArrowheads="1"/>
            </p:cNvSpPr>
            <p:nvPr/>
          </p:nvSpPr>
          <p:spPr bwMode="auto">
            <a:xfrm>
              <a:off x="5784" y="2102"/>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44" name="Oval 149"/>
            <p:cNvSpPr>
              <a:spLocks noChangeArrowheads="1"/>
            </p:cNvSpPr>
            <p:nvPr/>
          </p:nvSpPr>
          <p:spPr bwMode="auto">
            <a:xfrm>
              <a:off x="5703" y="1995"/>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45" name="Freeform 150"/>
            <p:cNvSpPr/>
            <p:nvPr/>
          </p:nvSpPr>
          <p:spPr bwMode="auto">
            <a:xfrm>
              <a:off x="5151" y="1995"/>
              <a:ext cx="13" cy="18"/>
            </a:xfrm>
            <a:custGeom>
              <a:avLst/>
              <a:gdLst>
                <a:gd name="T0" fmla="*/ 0 w 1"/>
                <a:gd name="T1" fmla="*/ 1 h 1"/>
                <a:gd name="T2" fmla="*/ 0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1"/>
                    <a:pt x="0" y="1"/>
                  </a:cubicBez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46" name="Rectangle 151"/>
            <p:cNvSpPr>
              <a:spLocks noChangeArrowheads="1"/>
            </p:cNvSpPr>
            <p:nvPr/>
          </p:nvSpPr>
          <p:spPr bwMode="auto">
            <a:xfrm>
              <a:off x="5137" y="1995"/>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47" name="Freeform 152"/>
            <p:cNvSpPr/>
            <p:nvPr/>
          </p:nvSpPr>
          <p:spPr bwMode="auto">
            <a:xfrm>
              <a:off x="5151" y="20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48" name="Freeform 153"/>
            <p:cNvSpPr/>
            <p:nvPr/>
          </p:nvSpPr>
          <p:spPr bwMode="auto">
            <a:xfrm>
              <a:off x="3668" y="2048"/>
              <a:ext cx="14"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49" name="Oval 154"/>
            <p:cNvSpPr>
              <a:spLocks noChangeArrowheads="1"/>
            </p:cNvSpPr>
            <p:nvPr/>
          </p:nvSpPr>
          <p:spPr bwMode="auto">
            <a:xfrm>
              <a:off x="3641"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50" name="Freeform 155"/>
            <p:cNvSpPr/>
            <p:nvPr/>
          </p:nvSpPr>
          <p:spPr bwMode="auto">
            <a:xfrm>
              <a:off x="5312" y="1995"/>
              <a:ext cx="14"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51" name="Oval 156"/>
            <p:cNvSpPr>
              <a:spLocks noChangeArrowheads="1"/>
            </p:cNvSpPr>
            <p:nvPr/>
          </p:nvSpPr>
          <p:spPr bwMode="auto">
            <a:xfrm>
              <a:off x="4167"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52" name="Freeform 157"/>
            <p:cNvSpPr/>
            <p:nvPr/>
          </p:nvSpPr>
          <p:spPr bwMode="auto">
            <a:xfrm>
              <a:off x="5447" y="19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53" name="Freeform 158"/>
            <p:cNvSpPr/>
            <p:nvPr/>
          </p:nvSpPr>
          <p:spPr bwMode="auto">
            <a:xfrm>
              <a:off x="5447"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54" name="Freeform 159"/>
            <p:cNvSpPr/>
            <p:nvPr/>
          </p:nvSpPr>
          <p:spPr bwMode="auto">
            <a:xfrm>
              <a:off x="3223" y="2013"/>
              <a:ext cx="0" cy="18"/>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55" name="Rectangle 160"/>
            <p:cNvSpPr>
              <a:spLocks noChangeArrowheads="1"/>
            </p:cNvSpPr>
            <p:nvPr/>
          </p:nvSpPr>
          <p:spPr bwMode="auto">
            <a:xfrm>
              <a:off x="5744"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56" name="Rectangle 161"/>
            <p:cNvSpPr>
              <a:spLocks noChangeArrowheads="1"/>
            </p:cNvSpPr>
            <p:nvPr/>
          </p:nvSpPr>
          <p:spPr bwMode="auto">
            <a:xfrm>
              <a:off x="5771"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57" name="Freeform 162"/>
            <p:cNvSpPr/>
            <p:nvPr/>
          </p:nvSpPr>
          <p:spPr bwMode="auto">
            <a:xfrm>
              <a:off x="5879" y="206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58" name="Freeform 163"/>
            <p:cNvSpPr/>
            <p:nvPr/>
          </p:nvSpPr>
          <p:spPr bwMode="auto">
            <a:xfrm>
              <a:off x="6000" y="2102"/>
              <a:ext cx="0" cy="1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59" name="Rectangle 164"/>
            <p:cNvSpPr>
              <a:spLocks noChangeArrowheads="1"/>
            </p:cNvSpPr>
            <p:nvPr/>
          </p:nvSpPr>
          <p:spPr bwMode="auto">
            <a:xfrm>
              <a:off x="6148" y="204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60" name="Freeform 165"/>
            <p:cNvSpPr/>
            <p:nvPr/>
          </p:nvSpPr>
          <p:spPr bwMode="auto">
            <a:xfrm>
              <a:off x="6337"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61" name="Freeform 166"/>
            <p:cNvSpPr/>
            <p:nvPr/>
          </p:nvSpPr>
          <p:spPr bwMode="auto">
            <a:xfrm>
              <a:off x="6391" y="2066"/>
              <a:ext cx="0" cy="1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62" name="Freeform 167"/>
            <p:cNvSpPr/>
            <p:nvPr/>
          </p:nvSpPr>
          <p:spPr bwMode="auto">
            <a:xfrm>
              <a:off x="6458" y="2048"/>
              <a:ext cx="14"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63" name="Freeform 168"/>
            <p:cNvSpPr/>
            <p:nvPr/>
          </p:nvSpPr>
          <p:spPr bwMode="auto">
            <a:xfrm>
              <a:off x="6458" y="210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64" name="Rectangle 169"/>
            <p:cNvSpPr>
              <a:spLocks noChangeArrowheads="1"/>
            </p:cNvSpPr>
            <p:nvPr/>
          </p:nvSpPr>
          <p:spPr bwMode="auto">
            <a:xfrm>
              <a:off x="6472"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65" name="Freeform 170"/>
            <p:cNvSpPr/>
            <p:nvPr/>
          </p:nvSpPr>
          <p:spPr bwMode="auto">
            <a:xfrm>
              <a:off x="6566" y="2031"/>
              <a:ext cx="0" cy="17"/>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66" name="Freeform 171"/>
            <p:cNvSpPr/>
            <p:nvPr/>
          </p:nvSpPr>
          <p:spPr bwMode="auto">
            <a:xfrm>
              <a:off x="3965" y="2102"/>
              <a:ext cx="13" cy="18"/>
            </a:xfrm>
            <a:custGeom>
              <a:avLst/>
              <a:gdLst>
                <a:gd name="T0" fmla="*/ 1 w 1"/>
                <a:gd name="T1" fmla="*/ 0 h 1"/>
                <a:gd name="T2" fmla="*/ 0 w 1"/>
                <a:gd name="T3" fmla="*/ 1 h 1"/>
                <a:gd name="T4" fmla="*/ 0 w 1"/>
                <a:gd name="T5" fmla="*/ 0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1"/>
                  </a:cubicBezTo>
                  <a:cubicBezTo>
                    <a:pt x="0" y="1"/>
                    <a:pt x="0" y="1"/>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67" name="Freeform 172"/>
            <p:cNvSpPr/>
            <p:nvPr/>
          </p:nvSpPr>
          <p:spPr bwMode="auto">
            <a:xfrm>
              <a:off x="4800"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68" name="Freeform 173"/>
            <p:cNvSpPr/>
            <p:nvPr/>
          </p:nvSpPr>
          <p:spPr bwMode="auto">
            <a:xfrm>
              <a:off x="2226" y="2048"/>
              <a:ext cx="0" cy="18"/>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69" name="Freeform 174"/>
            <p:cNvSpPr/>
            <p:nvPr/>
          </p:nvSpPr>
          <p:spPr bwMode="auto">
            <a:xfrm>
              <a:off x="4854" y="2031"/>
              <a:ext cx="0" cy="1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70" name="Freeform 175"/>
            <p:cNvSpPr/>
            <p:nvPr/>
          </p:nvSpPr>
          <p:spPr bwMode="auto">
            <a:xfrm>
              <a:off x="5056" y="1995"/>
              <a:ext cx="0" cy="1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nvGrpSpPr>
          <p:cNvPr id="471" name="Group 103"/>
          <p:cNvGrpSpPr>
            <a:grpSpLocks noChangeAspect="1"/>
          </p:cNvGrpSpPr>
          <p:nvPr/>
        </p:nvGrpSpPr>
        <p:grpSpPr bwMode="auto">
          <a:xfrm>
            <a:off x="7871683" y="2409148"/>
            <a:ext cx="3359462" cy="59722"/>
            <a:chOff x="1579" y="1995"/>
            <a:chExt cx="8044" cy="143"/>
          </a:xfrm>
          <a:solidFill>
            <a:schemeClr val="bg1"/>
          </a:solidFill>
        </p:grpSpPr>
        <p:sp>
          <p:nvSpPr>
            <p:cNvPr id="472" name="Freeform 104"/>
            <p:cNvSpPr>
              <a:spLocks noEditPoints="1"/>
            </p:cNvSpPr>
            <p:nvPr/>
          </p:nvSpPr>
          <p:spPr bwMode="auto">
            <a:xfrm>
              <a:off x="1579" y="1995"/>
              <a:ext cx="2938" cy="143"/>
            </a:xfrm>
            <a:custGeom>
              <a:avLst/>
              <a:gdLst>
                <a:gd name="T0" fmla="*/ 126 w 218"/>
                <a:gd name="T1" fmla="*/ 3 h 8"/>
                <a:gd name="T2" fmla="*/ 132 w 218"/>
                <a:gd name="T3" fmla="*/ 1 h 8"/>
                <a:gd name="T4" fmla="*/ 139 w 218"/>
                <a:gd name="T5" fmla="*/ 2 h 8"/>
                <a:gd name="T6" fmla="*/ 139 w 218"/>
                <a:gd name="T7" fmla="*/ 6 h 8"/>
                <a:gd name="T8" fmla="*/ 149 w 218"/>
                <a:gd name="T9" fmla="*/ 1 h 8"/>
                <a:gd name="T10" fmla="*/ 155 w 218"/>
                <a:gd name="T11" fmla="*/ 4 h 8"/>
                <a:gd name="T12" fmla="*/ 155 w 218"/>
                <a:gd name="T13" fmla="*/ 1 h 8"/>
                <a:gd name="T14" fmla="*/ 161 w 218"/>
                <a:gd name="T15" fmla="*/ 2 h 8"/>
                <a:gd name="T16" fmla="*/ 174 w 218"/>
                <a:gd name="T17" fmla="*/ 1 h 8"/>
                <a:gd name="T18" fmla="*/ 178 w 218"/>
                <a:gd name="T19" fmla="*/ 4 h 8"/>
                <a:gd name="T20" fmla="*/ 187 w 218"/>
                <a:gd name="T21" fmla="*/ 2 h 8"/>
                <a:gd name="T22" fmla="*/ 199 w 218"/>
                <a:gd name="T23" fmla="*/ 1 h 8"/>
                <a:gd name="T24" fmla="*/ 208 w 218"/>
                <a:gd name="T25" fmla="*/ 1 h 8"/>
                <a:gd name="T26" fmla="*/ 209 w 218"/>
                <a:gd name="T27" fmla="*/ 1 h 8"/>
                <a:gd name="T28" fmla="*/ 218 w 218"/>
                <a:gd name="T29" fmla="*/ 4 h 8"/>
                <a:gd name="T30" fmla="*/ 207 w 218"/>
                <a:gd name="T31" fmla="*/ 4 h 8"/>
                <a:gd name="T32" fmla="*/ 200 w 218"/>
                <a:gd name="T33" fmla="*/ 6 h 8"/>
                <a:gd name="T34" fmla="*/ 191 w 218"/>
                <a:gd name="T35" fmla="*/ 5 h 8"/>
                <a:gd name="T36" fmla="*/ 185 w 218"/>
                <a:gd name="T37" fmla="*/ 4 h 8"/>
                <a:gd name="T38" fmla="*/ 182 w 218"/>
                <a:gd name="T39" fmla="*/ 7 h 8"/>
                <a:gd name="T40" fmla="*/ 169 w 218"/>
                <a:gd name="T41" fmla="*/ 6 h 8"/>
                <a:gd name="T42" fmla="*/ 163 w 218"/>
                <a:gd name="T43" fmla="*/ 5 h 8"/>
                <a:gd name="T44" fmla="*/ 146 w 218"/>
                <a:gd name="T45" fmla="*/ 7 h 8"/>
                <a:gd name="T46" fmla="*/ 132 w 218"/>
                <a:gd name="T47" fmla="*/ 6 h 8"/>
                <a:gd name="T48" fmla="*/ 121 w 218"/>
                <a:gd name="T49" fmla="*/ 6 h 8"/>
                <a:gd name="T50" fmla="*/ 114 w 218"/>
                <a:gd name="T51" fmla="*/ 5 h 8"/>
                <a:gd name="T52" fmla="*/ 100 w 218"/>
                <a:gd name="T53" fmla="*/ 7 h 8"/>
                <a:gd name="T54" fmla="*/ 89 w 218"/>
                <a:gd name="T55" fmla="*/ 7 h 8"/>
                <a:gd name="T56" fmla="*/ 63 w 218"/>
                <a:gd name="T57" fmla="*/ 7 h 8"/>
                <a:gd name="T58" fmla="*/ 33 w 218"/>
                <a:gd name="T59" fmla="*/ 7 h 8"/>
                <a:gd name="T60" fmla="*/ 0 w 218"/>
                <a:gd name="T61" fmla="*/ 5 h 8"/>
                <a:gd name="T62" fmla="*/ 24 w 218"/>
                <a:gd name="T63" fmla="*/ 3 h 8"/>
                <a:gd name="T64" fmla="*/ 44 w 218"/>
                <a:gd name="T65" fmla="*/ 2 h 8"/>
                <a:gd name="T66" fmla="*/ 54 w 218"/>
                <a:gd name="T67" fmla="*/ 4 h 8"/>
                <a:gd name="T68" fmla="*/ 64 w 218"/>
                <a:gd name="T69" fmla="*/ 3 h 8"/>
                <a:gd name="T70" fmla="*/ 70 w 218"/>
                <a:gd name="T71" fmla="*/ 3 h 8"/>
                <a:gd name="T72" fmla="*/ 85 w 218"/>
                <a:gd name="T73" fmla="*/ 2 h 8"/>
                <a:gd name="T74" fmla="*/ 94 w 218"/>
                <a:gd name="T75" fmla="*/ 2 h 8"/>
                <a:gd name="T76" fmla="*/ 102 w 218"/>
                <a:gd name="T77" fmla="*/ 3 h 8"/>
                <a:gd name="T78" fmla="*/ 175 w 218"/>
                <a:gd name="T79" fmla="*/ 6 h 8"/>
                <a:gd name="T80" fmla="*/ 187 w 218"/>
                <a:gd name="T81" fmla="*/ 2 h 8"/>
                <a:gd name="T82" fmla="*/ 187 w 218"/>
                <a:gd name="T83" fmla="*/ 4 h 8"/>
                <a:gd name="T84" fmla="*/ 75 w 218"/>
                <a:gd name="T85" fmla="*/ 4 h 8"/>
                <a:gd name="T86" fmla="*/ 172 w 218"/>
                <a:gd name="T87" fmla="*/ 3 h 8"/>
                <a:gd name="T88" fmla="*/ 182 w 218"/>
                <a:gd name="T89" fmla="*/ 4 h 8"/>
                <a:gd name="T90" fmla="*/ 34 w 218"/>
                <a:gd name="T91" fmla="*/ 4 h 8"/>
                <a:gd name="T92" fmla="*/ 207 w 218"/>
                <a:gd name="T93" fmla="*/ 4 h 8"/>
                <a:gd name="T94" fmla="*/ 212 w 218"/>
                <a:gd name="T95" fmla="*/ 3 h 8"/>
                <a:gd name="T96" fmla="*/ 114 w 218"/>
                <a:gd name="T97" fmla="*/ 4 h 8"/>
                <a:gd name="T98" fmla="*/ 159 w 218"/>
                <a:gd name="T99" fmla="*/ 5 h 8"/>
                <a:gd name="T100" fmla="*/ 45 w 218"/>
                <a:gd name="T101" fmla="*/ 5 h 8"/>
                <a:gd name="T102" fmla="*/ 197 w 218"/>
                <a:gd name="T103" fmla="*/ 1 h 8"/>
                <a:gd name="T104" fmla="*/ 125 w 218"/>
                <a:gd name="T105" fmla="*/ 6 h 8"/>
                <a:gd name="T106" fmla="*/ 155 w 218"/>
                <a:gd name="T107" fmla="*/ 3 h 8"/>
                <a:gd name="T108" fmla="*/ 38 w 218"/>
                <a:gd name="T109" fmla="*/ 4 h 8"/>
                <a:gd name="T110" fmla="*/ 205 w 218"/>
                <a:gd name="T111" fmla="*/ 4 h 8"/>
                <a:gd name="T112" fmla="*/ 171 w 218"/>
                <a:gd name="T113" fmla="*/ 3 h 8"/>
                <a:gd name="T114" fmla="*/ 148 w 218"/>
                <a:gd name="T115" fmla="*/ 4 h 8"/>
                <a:gd name="T116" fmla="*/ 125 w 218"/>
                <a:gd name="T117" fmla="*/ 3 h 8"/>
                <a:gd name="T118" fmla="*/ 91 w 218"/>
                <a:gd name="T119" fmla="*/ 5 h 8"/>
                <a:gd name="T120" fmla="*/ 212 w 218"/>
                <a:gd name="T121" fmla="*/ 4 h 8"/>
                <a:gd name="T122" fmla="*/ 93 w 218"/>
                <a:gd name="T123" fmla="*/ 2 h 8"/>
                <a:gd name="T124" fmla="*/ 55 w 218"/>
                <a:gd name="T12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8" h="8">
                  <a:moveTo>
                    <a:pt x="122" y="2"/>
                  </a:moveTo>
                  <a:cubicBezTo>
                    <a:pt x="122" y="2"/>
                    <a:pt x="122" y="2"/>
                    <a:pt x="122" y="2"/>
                  </a:cubicBezTo>
                  <a:cubicBezTo>
                    <a:pt x="122" y="2"/>
                    <a:pt x="122" y="3"/>
                    <a:pt x="122" y="3"/>
                  </a:cubicBezTo>
                  <a:cubicBezTo>
                    <a:pt x="122" y="3"/>
                    <a:pt x="121" y="2"/>
                    <a:pt x="121" y="2"/>
                  </a:cubicBezTo>
                  <a:cubicBezTo>
                    <a:pt x="121" y="2"/>
                    <a:pt x="121" y="2"/>
                    <a:pt x="120" y="3"/>
                  </a:cubicBezTo>
                  <a:cubicBezTo>
                    <a:pt x="120" y="3"/>
                    <a:pt x="120" y="3"/>
                    <a:pt x="120" y="3"/>
                  </a:cubicBezTo>
                  <a:cubicBezTo>
                    <a:pt x="121" y="3"/>
                    <a:pt x="121" y="3"/>
                    <a:pt x="122" y="3"/>
                  </a:cubicBezTo>
                  <a:cubicBezTo>
                    <a:pt x="122" y="4"/>
                    <a:pt x="122" y="3"/>
                    <a:pt x="122" y="3"/>
                  </a:cubicBezTo>
                  <a:cubicBezTo>
                    <a:pt x="122" y="3"/>
                    <a:pt x="122" y="3"/>
                    <a:pt x="122" y="3"/>
                  </a:cubicBezTo>
                  <a:cubicBezTo>
                    <a:pt x="123" y="2"/>
                    <a:pt x="123" y="2"/>
                    <a:pt x="123" y="2"/>
                  </a:cubicBezTo>
                  <a:cubicBezTo>
                    <a:pt x="123" y="2"/>
                    <a:pt x="123" y="2"/>
                    <a:pt x="123" y="2"/>
                  </a:cubicBezTo>
                  <a:cubicBezTo>
                    <a:pt x="123" y="2"/>
                    <a:pt x="123" y="2"/>
                    <a:pt x="124" y="2"/>
                  </a:cubicBezTo>
                  <a:cubicBezTo>
                    <a:pt x="124" y="2"/>
                    <a:pt x="124" y="2"/>
                    <a:pt x="124" y="2"/>
                  </a:cubicBezTo>
                  <a:cubicBezTo>
                    <a:pt x="124" y="2"/>
                    <a:pt x="124" y="3"/>
                    <a:pt x="124" y="2"/>
                  </a:cubicBezTo>
                  <a:cubicBezTo>
                    <a:pt x="125" y="2"/>
                    <a:pt x="125" y="2"/>
                    <a:pt x="126" y="2"/>
                  </a:cubicBezTo>
                  <a:cubicBezTo>
                    <a:pt x="126" y="2"/>
                    <a:pt x="126" y="2"/>
                    <a:pt x="126" y="2"/>
                  </a:cubicBezTo>
                  <a:cubicBezTo>
                    <a:pt x="126" y="2"/>
                    <a:pt x="126" y="3"/>
                    <a:pt x="126" y="3"/>
                  </a:cubicBezTo>
                  <a:cubicBezTo>
                    <a:pt x="126" y="3"/>
                    <a:pt x="126" y="3"/>
                    <a:pt x="126" y="3"/>
                  </a:cubicBezTo>
                  <a:cubicBezTo>
                    <a:pt x="126" y="3"/>
                    <a:pt x="126" y="3"/>
                    <a:pt x="127" y="3"/>
                  </a:cubicBezTo>
                  <a:cubicBezTo>
                    <a:pt x="127" y="3"/>
                    <a:pt x="127" y="2"/>
                    <a:pt x="127" y="2"/>
                  </a:cubicBezTo>
                  <a:cubicBezTo>
                    <a:pt x="128" y="1"/>
                    <a:pt x="128" y="1"/>
                    <a:pt x="129" y="1"/>
                  </a:cubicBezTo>
                  <a:cubicBezTo>
                    <a:pt x="129" y="1"/>
                    <a:pt x="129" y="1"/>
                    <a:pt x="129" y="1"/>
                  </a:cubicBezTo>
                  <a:cubicBezTo>
                    <a:pt x="130" y="1"/>
                    <a:pt x="130" y="1"/>
                    <a:pt x="130" y="1"/>
                  </a:cubicBezTo>
                  <a:cubicBezTo>
                    <a:pt x="130" y="2"/>
                    <a:pt x="130" y="2"/>
                    <a:pt x="130" y="3"/>
                  </a:cubicBezTo>
                  <a:cubicBezTo>
                    <a:pt x="130" y="2"/>
                    <a:pt x="130" y="2"/>
                    <a:pt x="130" y="2"/>
                  </a:cubicBezTo>
                  <a:cubicBezTo>
                    <a:pt x="130" y="2"/>
                    <a:pt x="130" y="2"/>
                    <a:pt x="130" y="2"/>
                  </a:cubicBezTo>
                  <a:cubicBezTo>
                    <a:pt x="130" y="2"/>
                    <a:pt x="129" y="2"/>
                    <a:pt x="129" y="2"/>
                  </a:cubicBezTo>
                  <a:cubicBezTo>
                    <a:pt x="129" y="2"/>
                    <a:pt x="129" y="2"/>
                    <a:pt x="129" y="2"/>
                  </a:cubicBezTo>
                  <a:cubicBezTo>
                    <a:pt x="129" y="2"/>
                    <a:pt x="129" y="3"/>
                    <a:pt x="129" y="3"/>
                  </a:cubicBezTo>
                  <a:cubicBezTo>
                    <a:pt x="129" y="3"/>
                    <a:pt x="129" y="3"/>
                    <a:pt x="129" y="3"/>
                  </a:cubicBezTo>
                  <a:cubicBezTo>
                    <a:pt x="130" y="3"/>
                    <a:pt x="130" y="2"/>
                    <a:pt x="130" y="2"/>
                  </a:cubicBezTo>
                  <a:cubicBezTo>
                    <a:pt x="130" y="2"/>
                    <a:pt x="129" y="3"/>
                    <a:pt x="130" y="3"/>
                  </a:cubicBezTo>
                  <a:cubicBezTo>
                    <a:pt x="130" y="3"/>
                    <a:pt x="131" y="4"/>
                    <a:pt x="131" y="3"/>
                  </a:cubicBezTo>
                  <a:cubicBezTo>
                    <a:pt x="131" y="3"/>
                    <a:pt x="132" y="3"/>
                    <a:pt x="132" y="2"/>
                  </a:cubicBezTo>
                  <a:cubicBezTo>
                    <a:pt x="132" y="2"/>
                    <a:pt x="132" y="2"/>
                    <a:pt x="132" y="1"/>
                  </a:cubicBezTo>
                  <a:cubicBezTo>
                    <a:pt x="132" y="1"/>
                    <a:pt x="132" y="1"/>
                    <a:pt x="132" y="1"/>
                  </a:cubicBezTo>
                  <a:cubicBezTo>
                    <a:pt x="132" y="1"/>
                    <a:pt x="132" y="1"/>
                    <a:pt x="132" y="1"/>
                  </a:cubicBezTo>
                  <a:cubicBezTo>
                    <a:pt x="132" y="2"/>
                    <a:pt x="132" y="2"/>
                    <a:pt x="132" y="3"/>
                  </a:cubicBezTo>
                  <a:cubicBezTo>
                    <a:pt x="132" y="3"/>
                    <a:pt x="132" y="3"/>
                    <a:pt x="132" y="3"/>
                  </a:cubicBezTo>
                  <a:cubicBezTo>
                    <a:pt x="132" y="3"/>
                    <a:pt x="132" y="4"/>
                    <a:pt x="132" y="4"/>
                  </a:cubicBezTo>
                  <a:cubicBezTo>
                    <a:pt x="132" y="4"/>
                    <a:pt x="133" y="4"/>
                    <a:pt x="133" y="4"/>
                  </a:cubicBezTo>
                  <a:cubicBezTo>
                    <a:pt x="133" y="4"/>
                    <a:pt x="134" y="4"/>
                    <a:pt x="134" y="5"/>
                  </a:cubicBezTo>
                  <a:cubicBezTo>
                    <a:pt x="134" y="5"/>
                    <a:pt x="134" y="5"/>
                    <a:pt x="134" y="5"/>
                  </a:cubicBezTo>
                  <a:cubicBezTo>
                    <a:pt x="134" y="4"/>
                    <a:pt x="134" y="5"/>
                    <a:pt x="134" y="5"/>
                  </a:cubicBezTo>
                  <a:cubicBezTo>
                    <a:pt x="134" y="4"/>
                    <a:pt x="134" y="4"/>
                    <a:pt x="134" y="4"/>
                  </a:cubicBezTo>
                  <a:cubicBezTo>
                    <a:pt x="134" y="3"/>
                    <a:pt x="133" y="3"/>
                    <a:pt x="133" y="3"/>
                  </a:cubicBezTo>
                  <a:cubicBezTo>
                    <a:pt x="133" y="3"/>
                    <a:pt x="133" y="3"/>
                    <a:pt x="132" y="3"/>
                  </a:cubicBezTo>
                  <a:cubicBezTo>
                    <a:pt x="133" y="3"/>
                    <a:pt x="133" y="3"/>
                    <a:pt x="133" y="3"/>
                  </a:cubicBezTo>
                  <a:cubicBezTo>
                    <a:pt x="133" y="3"/>
                    <a:pt x="133" y="2"/>
                    <a:pt x="134" y="2"/>
                  </a:cubicBezTo>
                  <a:cubicBezTo>
                    <a:pt x="134" y="2"/>
                    <a:pt x="133" y="1"/>
                    <a:pt x="133" y="1"/>
                  </a:cubicBezTo>
                  <a:cubicBezTo>
                    <a:pt x="134" y="1"/>
                    <a:pt x="134" y="1"/>
                    <a:pt x="134" y="1"/>
                  </a:cubicBezTo>
                  <a:cubicBezTo>
                    <a:pt x="134" y="1"/>
                    <a:pt x="135" y="1"/>
                    <a:pt x="135" y="1"/>
                  </a:cubicBezTo>
                  <a:cubicBezTo>
                    <a:pt x="135" y="1"/>
                    <a:pt x="136" y="1"/>
                    <a:pt x="136" y="1"/>
                  </a:cubicBezTo>
                  <a:cubicBezTo>
                    <a:pt x="137" y="1"/>
                    <a:pt x="138" y="1"/>
                    <a:pt x="139" y="2"/>
                  </a:cubicBezTo>
                  <a:cubicBezTo>
                    <a:pt x="139" y="1"/>
                    <a:pt x="140" y="1"/>
                    <a:pt x="140" y="1"/>
                  </a:cubicBezTo>
                  <a:cubicBezTo>
                    <a:pt x="140" y="1"/>
                    <a:pt x="140" y="1"/>
                    <a:pt x="140" y="1"/>
                  </a:cubicBezTo>
                  <a:cubicBezTo>
                    <a:pt x="141" y="1"/>
                    <a:pt x="142" y="1"/>
                    <a:pt x="143" y="1"/>
                  </a:cubicBezTo>
                  <a:cubicBezTo>
                    <a:pt x="143" y="1"/>
                    <a:pt x="143" y="1"/>
                    <a:pt x="143" y="2"/>
                  </a:cubicBezTo>
                  <a:cubicBezTo>
                    <a:pt x="143" y="2"/>
                    <a:pt x="143" y="2"/>
                    <a:pt x="143" y="2"/>
                  </a:cubicBezTo>
                  <a:cubicBezTo>
                    <a:pt x="142" y="2"/>
                    <a:pt x="142" y="2"/>
                    <a:pt x="142" y="2"/>
                  </a:cubicBezTo>
                  <a:cubicBezTo>
                    <a:pt x="142" y="1"/>
                    <a:pt x="141" y="1"/>
                    <a:pt x="141" y="1"/>
                  </a:cubicBezTo>
                  <a:cubicBezTo>
                    <a:pt x="141" y="1"/>
                    <a:pt x="141" y="1"/>
                    <a:pt x="141" y="1"/>
                  </a:cubicBezTo>
                  <a:cubicBezTo>
                    <a:pt x="141" y="2"/>
                    <a:pt x="141" y="2"/>
                    <a:pt x="141" y="2"/>
                  </a:cubicBezTo>
                  <a:cubicBezTo>
                    <a:pt x="141" y="2"/>
                    <a:pt x="141" y="2"/>
                    <a:pt x="141" y="2"/>
                  </a:cubicBezTo>
                  <a:cubicBezTo>
                    <a:pt x="141" y="2"/>
                    <a:pt x="141" y="2"/>
                    <a:pt x="141" y="2"/>
                  </a:cubicBezTo>
                  <a:cubicBezTo>
                    <a:pt x="141" y="2"/>
                    <a:pt x="141" y="3"/>
                    <a:pt x="141" y="3"/>
                  </a:cubicBezTo>
                  <a:cubicBezTo>
                    <a:pt x="141" y="2"/>
                    <a:pt x="141" y="2"/>
                    <a:pt x="141" y="2"/>
                  </a:cubicBezTo>
                  <a:cubicBezTo>
                    <a:pt x="140" y="2"/>
                    <a:pt x="140" y="2"/>
                    <a:pt x="140" y="2"/>
                  </a:cubicBezTo>
                  <a:cubicBezTo>
                    <a:pt x="140" y="2"/>
                    <a:pt x="140" y="2"/>
                    <a:pt x="140" y="2"/>
                  </a:cubicBezTo>
                  <a:cubicBezTo>
                    <a:pt x="140" y="2"/>
                    <a:pt x="140" y="3"/>
                    <a:pt x="140" y="3"/>
                  </a:cubicBezTo>
                  <a:cubicBezTo>
                    <a:pt x="139" y="3"/>
                    <a:pt x="139" y="4"/>
                    <a:pt x="139" y="5"/>
                  </a:cubicBezTo>
                  <a:cubicBezTo>
                    <a:pt x="139" y="5"/>
                    <a:pt x="139" y="5"/>
                    <a:pt x="139" y="6"/>
                  </a:cubicBezTo>
                  <a:cubicBezTo>
                    <a:pt x="139" y="6"/>
                    <a:pt x="140" y="6"/>
                    <a:pt x="140" y="6"/>
                  </a:cubicBezTo>
                  <a:cubicBezTo>
                    <a:pt x="140" y="6"/>
                    <a:pt x="140" y="6"/>
                    <a:pt x="140" y="6"/>
                  </a:cubicBezTo>
                  <a:cubicBezTo>
                    <a:pt x="140" y="6"/>
                    <a:pt x="140" y="6"/>
                    <a:pt x="140" y="6"/>
                  </a:cubicBezTo>
                  <a:cubicBezTo>
                    <a:pt x="140" y="6"/>
                    <a:pt x="140" y="6"/>
                    <a:pt x="140" y="6"/>
                  </a:cubicBezTo>
                  <a:cubicBezTo>
                    <a:pt x="140" y="5"/>
                    <a:pt x="140" y="5"/>
                    <a:pt x="140" y="4"/>
                  </a:cubicBezTo>
                  <a:cubicBezTo>
                    <a:pt x="140" y="4"/>
                    <a:pt x="141" y="4"/>
                    <a:pt x="141" y="4"/>
                  </a:cubicBezTo>
                  <a:cubicBezTo>
                    <a:pt x="141" y="4"/>
                    <a:pt x="141" y="4"/>
                    <a:pt x="141" y="4"/>
                  </a:cubicBezTo>
                  <a:cubicBezTo>
                    <a:pt x="142" y="4"/>
                    <a:pt x="142" y="4"/>
                    <a:pt x="143" y="4"/>
                  </a:cubicBezTo>
                  <a:cubicBezTo>
                    <a:pt x="143" y="4"/>
                    <a:pt x="143" y="4"/>
                    <a:pt x="143" y="4"/>
                  </a:cubicBezTo>
                  <a:cubicBezTo>
                    <a:pt x="143" y="4"/>
                    <a:pt x="143" y="4"/>
                    <a:pt x="143" y="4"/>
                  </a:cubicBezTo>
                  <a:cubicBezTo>
                    <a:pt x="143" y="4"/>
                    <a:pt x="143" y="4"/>
                    <a:pt x="143" y="3"/>
                  </a:cubicBezTo>
                  <a:cubicBezTo>
                    <a:pt x="143" y="3"/>
                    <a:pt x="143" y="3"/>
                    <a:pt x="143" y="3"/>
                  </a:cubicBezTo>
                  <a:cubicBezTo>
                    <a:pt x="144" y="3"/>
                    <a:pt x="144" y="3"/>
                    <a:pt x="144" y="3"/>
                  </a:cubicBezTo>
                  <a:cubicBezTo>
                    <a:pt x="144" y="2"/>
                    <a:pt x="144" y="2"/>
                    <a:pt x="145" y="2"/>
                  </a:cubicBezTo>
                  <a:cubicBezTo>
                    <a:pt x="145" y="2"/>
                    <a:pt x="145" y="2"/>
                    <a:pt x="145" y="1"/>
                  </a:cubicBezTo>
                  <a:cubicBezTo>
                    <a:pt x="145" y="1"/>
                    <a:pt x="145" y="1"/>
                    <a:pt x="146" y="1"/>
                  </a:cubicBezTo>
                  <a:cubicBezTo>
                    <a:pt x="146" y="1"/>
                    <a:pt x="147" y="1"/>
                    <a:pt x="147" y="1"/>
                  </a:cubicBezTo>
                  <a:cubicBezTo>
                    <a:pt x="148" y="1"/>
                    <a:pt x="148" y="1"/>
                    <a:pt x="149" y="1"/>
                  </a:cubicBezTo>
                  <a:cubicBezTo>
                    <a:pt x="149" y="1"/>
                    <a:pt x="150" y="1"/>
                    <a:pt x="150" y="1"/>
                  </a:cubicBezTo>
                  <a:cubicBezTo>
                    <a:pt x="150" y="1"/>
                    <a:pt x="150" y="1"/>
                    <a:pt x="150" y="1"/>
                  </a:cubicBezTo>
                  <a:cubicBezTo>
                    <a:pt x="150" y="1"/>
                    <a:pt x="150" y="1"/>
                    <a:pt x="150" y="1"/>
                  </a:cubicBezTo>
                  <a:cubicBezTo>
                    <a:pt x="150" y="2"/>
                    <a:pt x="150" y="2"/>
                    <a:pt x="150" y="2"/>
                  </a:cubicBezTo>
                  <a:cubicBezTo>
                    <a:pt x="150" y="2"/>
                    <a:pt x="151" y="2"/>
                    <a:pt x="151" y="2"/>
                  </a:cubicBezTo>
                  <a:cubicBezTo>
                    <a:pt x="151" y="2"/>
                    <a:pt x="152" y="2"/>
                    <a:pt x="152" y="2"/>
                  </a:cubicBezTo>
                  <a:cubicBezTo>
                    <a:pt x="152" y="1"/>
                    <a:pt x="151" y="1"/>
                    <a:pt x="152" y="1"/>
                  </a:cubicBezTo>
                  <a:cubicBezTo>
                    <a:pt x="152" y="1"/>
                    <a:pt x="152" y="1"/>
                    <a:pt x="152" y="1"/>
                  </a:cubicBezTo>
                  <a:cubicBezTo>
                    <a:pt x="152" y="2"/>
                    <a:pt x="152" y="2"/>
                    <a:pt x="153" y="2"/>
                  </a:cubicBezTo>
                  <a:cubicBezTo>
                    <a:pt x="153" y="2"/>
                    <a:pt x="153" y="1"/>
                    <a:pt x="153" y="1"/>
                  </a:cubicBezTo>
                  <a:cubicBezTo>
                    <a:pt x="153" y="1"/>
                    <a:pt x="153" y="1"/>
                    <a:pt x="153" y="1"/>
                  </a:cubicBezTo>
                  <a:cubicBezTo>
                    <a:pt x="153" y="1"/>
                    <a:pt x="153" y="1"/>
                    <a:pt x="153" y="1"/>
                  </a:cubicBezTo>
                  <a:cubicBezTo>
                    <a:pt x="153" y="1"/>
                    <a:pt x="154" y="1"/>
                    <a:pt x="154" y="1"/>
                  </a:cubicBezTo>
                  <a:cubicBezTo>
                    <a:pt x="154" y="1"/>
                    <a:pt x="154" y="2"/>
                    <a:pt x="154" y="2"/>
                  </a:cubicBezTo>
                  <a:cubicBezTo>
                    <a:pt x="154" y="2"/>
                    <a:pt x="154" y="2"/>
                    <a:pt x="155" y="2"/>
                  </a:cubicBezTo>
                  <a:cubicBezTo>
                    <a:pt x="155" y="3"/>
                    <a:pt x="155" y="3"/>
                    <a:pt x="156" y="3"/>
                  </a:cubicBezTo>
                  <a:cubicBezTo>
                    <a:pt x="155" y="3"/>
                    <a:pt x="155" y="3"/>
                    <a:pt x="155" y="3"/>
                  </a:cubicBezTo>
                  <a:cubicBezTo>
                    <a:pt x="155" y="3"/>
                    <a:pt x="155" y="4"/>
                    <a:pt x="155" y="4"/>
                  </a:cubicBezTo>
                  <a:cubicBezTo>
                    <a:pt x="155" y="4"/>
                    <a:pt x="155" y="4"/>
                    <a:pt x="155" y="4"/>
                  </a:cubicBezTo>
                  <a:cubicBezTo>
                    <a:pt x="155" y="4"/>
                    <a:pt x="155" y="4"/>
                    <a:pt x="155" y="5"/>
                  </a:cubicBezTo>
                  <a:cubicBezTo>
                    <a:pt x="155" y="5"/>
                    <a:pt x="155" y="5"/>
                    <a:pt x="155" y="5"/>
                  </a:cubicBezTo>
                  <a:cubicBezTo>
                    <a:pt x="155" y="4"/>
                    <a:pt x="155" y="4"/>
                    <a:pt x="155" y="4"/>
                  </a:cubicBezTo>
                  <a:cubicBezTo>
                    <a:pt x="155" y="4"/>
                    <a:pt x="155" y="4"/>
                    <a:pt x="155" y="4"/>
                  </a:cubicBezTo>
                  <a:cubicBezTo>
                    <a:pt x="156" y="4"/>
                    <a:pt x="156" y="4"/>
                    <a:pt x="156" y="4"/>
                  </a:cubicBezTo>
                  <a:cubicBezTo>
                    <a:pt x="156" y="4"/>
                    <a:pt x="157" y="4"/>
                    <a:pt x="157" y="4"/>
                  </a:cubicBezTo>
                  <a:cubicBezTo>
                    <a:pt x="157" y="4"/>
                    <a:pt x="157" y="4"/>
                    <a:pt x="158" y="4"/>
                  </a:cubicBezTo>
                  <a:cubicBezTo>
                    <a:pt x="158" y="4"/>
                    <a:pt x="158" y="3"/>
                    <a:pt x="158" y="3"/>
                  </a:cubicBezTo>
                  <a:cubicBezTo>
                    <a:pt x="158" y="3"/>
                    <a:pt x="158" y="3"/>
                    <a:pt x="158" y="3"/>
                  </a:cubicBezTo>
                  <a:cubicBezTo>
                    <a:pt x="158" y="3"/>
                    <a:pt x="157" y="3"/>
                    <a:pt x="157" y="3"/>
                  </a:cubicBezTo>
                  <a:cubicBezTo>
                    <a:pt x="157" y="2"/>
                    <a:pt x="157" y="2"/>
                    <a:pt x="156" y="2"/>
                  </a:cubicBezTo>
                  <a:cubicBezTo>
                    <a:pt x="156" y="2"/>
                    <a:pt x="156" y="2"/>
                    <a:pt x="156" y="3"/>
                  </a:cubicBezTo>
                  <a:cubicBezTo>
                    <a:pt x="156" y="3"/>
                    <a:pt x="156" y="3"/>
                    <a:pt x="156" y="3"/>
                  </a:cubicBezTo>
                  <a:cubicBezTo>
                    <a:pt x="156" y="2"/>
                    <a:pt x="156" y="2"/>
                    <a:pt x="155" y="2"/>
                  </a:cubicBezTo>
                  <a:cubicBezTo>
                    <a:pt x="155" y="2"/>
                    <a:pt x="155" y="2"/>
                    <a:pt x="155" y="2"/>
                  </a:cubicBezTo>
                  <a:cubicBezTo>
                    <a:pt x="155" y="2"/>
                    <a:pt x="155" y="2"/>
                    <a:pt x="155" y="1"/>
                  </a:cubicBezTo>
                  <a:cubicBezTo>
                    <a:pt x="155" y="1"/>
                    <a:pt x="155" y="1"/>
                    <a:pt x="155" y="1"/>
                  </a:cubicBezTo>
                  <a:cubicBezTo>
                    <a:pt x="155" y="1"/>
                    <a:pt x="155" y="1"/>
                    <a:pt x="155" y="1"/>
                  </a:cubicBezTo>
                  <a:cubicBezTo>
                    <a:pt x="156" y="1"/>
                    <a:pt x="156" y="1"/>
                    <a:pt x="156" y="2"/>
                  </a:cubicBezTo>
                  <a:cubicBezTo>
                    <a:pt x="156" y="2"/>
                    <a:pt x="156" y="2"/>
                    <a:pt x="156" y="2"/>
                  </a:cubicBezTo>
                  <a:cubicBezTo>
                    <a:pt x="156" y="1"/>
                    <a:pt x="157" y="1"/>
                    <a:pt x="157" y="1"/>
                  </a:cubicBezTo>
                  <a:cubicBezTo>
                    <a:pt x="158" y="1"/>
                    <a:pt x="158" y="1"/>
                    <a:pt x="158" y="1"/>
                  </a:cubicBezTo>
                  <a:cubicBezTo>
                    <a:pt x="158" y="1"/>
                    <a:pt x="159" y="1"/>
                    <a:pt x="159" y="1"/>
                  </a:cubicBezTo>
                  <a:cubicBezTo>
                    <a:pt x="159" y="2"/>
                    <a:pt x="159" y="2"/>
                    <a:pt x="159" y="2"/>
                  </a:cubicBezTo>
                  <a:cubicBezTo>
                    <a:pt x="159" y="3"/>
                    <a:pt x="160" y="3"/>
                    <a:pt x="160" y="3"/>
                  </a:cubicBezTo>
                  <a:cubicBezTo>
                    <a:pt x="160" y="3"/>
                    <a:pt x="160" y="3"/>
                    <a:pt x="160" y="3"/>
                  </a:cubicBezTo>
                  <a:cubicBezTo>
                    <a:pt x="160" y="3"/>
                    <a:pt x="160" y="4"/>
                    <a:pt x="160" y="4"/>
                  </a:cubicBezTo>
                  <a:cubicBezTo>
                    <a:pt x="160" y="4"/>
                    <a:pt x="161" y="4"/>
                    <a:pt x="161" y="3"/>
                  </a:cubicBezTo>
                  <a:cubicBezTo>
                    <a:pt x="161" y="3"/>
                    <a:pt x="161" y="3"/>
                    <a:pt x="161" y="3"/>
                  </a:cubicBezTo>
                  <a:cubicBezTo>
                    <a:pt x="161" y="3"/>
                    <a:pt x="160" y="3"/>
                    <a:pt x="160" y="2"/>
                  </a:cubicBezTo>
                  <a:cubicBezTo>
                    <a:pt x="160" y="2"/>
                    <a:pt x="160" y="2"/>
                    <a:pt x="160" y="2"/>
                  </a:cubicBezTo>
                  <a:cubicBezTo>
                    <a:pt x="160" y="1"/>
                    <a:pt x="160" y="1"/>
                    <a:pt x="160" y="1"/>
                  </a:cubicBezTo>
                  <a:cubicBezTo>
                    <a:pt x="160" y="1"/>
                    <a:pt x="160" y="1"/>
                    <a:pt x="160" y="1"/>
                  </a:cubicBezTo>
                  <a:cubicBezTo>
                    <a:pt x="160" y="1"/>
                    <a:pt x="161" y="1"/>
                    <a:pt x="161" y="1"/>
                  </a:cubicBezTo>
                  <a:cubicBezTo>
                    <a:pt x="161" y="1"/>
                    <a:pt x="161" y="1"/>
                    <a:pt x="161" y="2"/>
                  </a:cubicBezTo>
                  <a:cubicBezTo>
                    <a:pt x="161" y="2"/>
                    <a:pt x="161" y="2"/>
                    <a:pt x="161" y="2"/>
                  </a:cubicBezTo>
                  <a:cubicBezTo>
                    <a:pt x="161" y="2"/>
                    <a:pt x="162" y="2"/>
                    <a:pt x="162" y="2"/>
                  </a:cubicBezTo>
                  <a:cubicBezTo>
                    <a:pt x="162" y="2"/>
                    <a:pt x="162" y="2"/>
                    <a:pt x="162" y="2"/>
                  </a:cubicBezTo>
                  <a:cubicBezTo>
                    <a:pt x="162" y="1"/>
                    <a:pt x="162" y="1"/>
                    <a:pt x="162" y="1"/>
                  </a:cubicBezTo>
                  <a:cubicBezTo>
                    <a:pt x="163" y="1"/>
                    <a:pt x="163" y="1"/>
                    <a:pt x="163" y="1"/>
                  </a:cubicBezTo>
                  <a:cubicBezTo>
                    <a:pt x="164" y="1"/>
                    <a:pt x="164" y="2"/>
                    <a:pt x="164" y="2"/>
                  </a:cubicBezTo>
                  <a:cubicBezTo>
                    <a:pt x="164" y="2"/>
                    <a:pt x="164" y="2"/>
                    <a:pt x="164" y="2"/>
                  </a:cubicBezTo>
                  <a:cubicBezTo>
                    <a:pt x="164" y="2"/>
                    <a:pt x="165" y="2"/>
                    <a:pt x="165" y="1"/>
                  </a:cubicBezTo>
                  <a:cubicBezTo>
                    <a:pt x="165" y="1"/>
                    <a:pt x="165" y="1"/>
                    <a:pt x="166" y="1"/>
                  </a:cubicBezTo>
                  <a:cubicBezTo>
                    <a:pt x="166" y="1"/>
                    <a:pt x="167" y="1"/>
                    <a:pt x="167" y="1"/>
                  </a:cubicBezTo>
                  <a:cubicBezTo>
                    <a:pt x="167" y="1"/>
                    <a:pt x="168" y="1"/>
                    <a:pt x="168" y="1"/>
                  </a:cubicBezTo>
                  <a:cubicBezTo>
                    <a:pt x="168" y="1"/>
                    <a:pt x="169" y="1"/>
                    <a:pt x="169" y="0"/>
                  </a:cubicBezTo>
                  <a:cubicBezTo>
                    <a:pt x="169" y="0"/>
                    <a:pt x="170" y="1"/>
                    <a:pt x="170" y="1"/>
                  </a:cubicBezTo>
                  <a:cubicBezTo>
                    <a:pt x="170" y="1"/>
                    <a:pt x="171" y="1"/>
                    <a:pt x="171" y="0"/>
                  </a:cubicBezTo>
                  <a:cubicBezTo>
                    <a:pt x="171" y="1"/>
                    <a:pt x="171" y="1"/>
                    <a:pt x="172" y="1"/>
                  </a:cubicBezTo>
                  <a:cubicBezTo>
                    <a:pt x="172" y="1"/>
                    <a:pt x="172" y="1"/>
                    <a:pt x="172" y="1"/>
                  </a:cubicBezTo>
                  <a:cubicBezTo>
                    <a:pt x="173" y="1"/>
                    <a:pt x="173" y="1"/>
                    <a:pt x="173" y="0"/>
                  </a:cubicBezTo>
                  <a:cubicBezTo>
                    <a:pt x="173" y="1"/>
                    <a:pt x="173" y="1"/>
                    <a:pt x="174" y="1"/>
                  </a:cubicBezTo>
                  <a:cubicBezTo>
                    <a:pt x="174" y="1"/>
                    <a:pt x="174" y="1"/>
                    <a:pt x="174" y="1"/>
                  </a:cubicBezTo>
                  <a:cubicBezTo>
                    <a:pt x="174" y="1"/>
                    <a:pt x="174" y="2"/>
                    <a:pt x="174" y="2"/>
                  </a:cubicBezTo>
                  <a:cubicBezTo>
                    <a:pt x="174" y="2"/>
                    <a:pt x="175" y="2"/>
                    <a:pt x="175" y="2"/>
                  </a:cubicBezTo>
                  <a:cubicBezTo>
                    <a:pt x="175" y="2"/>
                    <a:pt x="176" y="2"/>
                    <a:pt x="175" y="1"/>
                  </a:cubicBezTo>
                  <a:cubicBezTo>
                    <a:pt x="175" y="1"/>
                    <a:pt x="175" y="1"/>
                    <a:pt x="175" y="1"/>
                  </a:cubicBezTo>
                  <a:cubicBezTo>
                    <a:pt x="177" y="0"/>
                    <a:pt x="178" y="0"/>
                    <a:pt x="179" y="1"/>
                  </a:cubicBezTo>
                  <a:cubicBezTo>
                    <a:pt x="179" y="1"/>
                    <a:pt x="179" y="1"/>
                    <a:pt x="179" y="2"/>
                  </a:cubicBezTo>
                  <a:cubicBezTo>
                    <a:pt x="179" y="2"/>
                    <a:pt x="179" y="2"/>
                    <a:pt x="178" y="2"/>
                  </a:cubicBezTo>
                  <a:cubicBezTo>
                    <a:pt x="178" y="2"/>
                    <a:pt x="177" y="2"/>
                    <a:pt x="177" y="1"/>
                  </a:cubicBezTo>
                  <a:cubicBezTo>
                    <a:pt x="177" y="1"/>
                    <a:pt x="176" y="1"/>
                    <a:pt x="176" y="2"/>
                  </a:cubicBezTo>
                  <a:cubicBezTo>
                    <a:pt x="176" y="2"/>
                    <a:pt x="176" y="2"/>
                    <a:pt x="176" y="2"/>
                  </a:cubicBezTo>
                  <a:cubicBezTo>
                    <a:pt x="176" y="3"/>
                    <a:pt x="176" y="3"/>
                    <a:pt x="176" y="3"/>
                  </a:cubicBezTo>
                  <a:cubicBezTo>
                    <a:pt x="176" y="3"/>
                    <a:pt x="176" y="3"/>
                    <a:pt x="176" y="3"/>
                  </a:cubicBezTo>
                  <a:cubicBezTo>
                    <a:pt x="177" y="3"/>
                    <a:pt x="177" y="3"/>
                    <a:pt x="176" y="4"/>
                  </a:cubicBezTo>
                  <a:cubicBezTo>
                    <a:pt x="176" y="4"/>
                    <a:pt x="176" y="4"/>
                    <a:pt x="176" y="4"/>
                  </a:cubicBezTo>
                  <a:cubicBezTo>
                    <a:pt x="176" y="4"/>
                    <a:pt x="176" y="4"/>
                    <a:pt x="176" y="4"/>
                  </a:cubicBezTo>
                  <a:cubicBezTo>
                    <a:pt x="177" y="4"/>
                    <a:pt x="177" y="4"/>
                    <a:pt x="177" y="4"/>
                  </a:cubicBezTo>
                  <a:cubicBezTo>
                    <a:pt x="177" y="4"/>
                    <a:pt x="177" y="4"/>
                    <a:pt x="178" y="4"/>
                  </a:cubicBezTo>
                  <a:cubicBezTo>
                    <a:pt x="178" y="4"/>
                    <a:pt x="178" y="4"/>
                    <a:pt x="178" y="4"/>
                  </a:cubicBezTo>
                  <a:cubicBezTo>
                    <a:pt x="178" y="4"/>
                    <a:pt x="179" y="4"/>
                    <a:pt x="179" y="4"/>
                  </a:cubicBezTo>
                  <a:cubicBezTo>
                    <a:pt x="179" y="4"/>
                    <a:pt x="179" y="3"/>
                    <a:pt x="179" y="3"/>
                  </a:cubicBezTo>
                  <a:cubicBezTo>
                    <a:pt x="179" y="3"/>
                    <a:pt x="179" y="2"/>
                    <a:pt x="179" y="2"/>
                  </a:cubicBezTo>
                  <a:cubicBezTo>
                    <a:pt x="180" y="2"/>
                    <a:pt x="180" y="2"/>
                    <a:pt x="180" y="2"/>
                  </a:cubicBezTo>
                  <a:cubicBezTo>
                    <a:pt x="181" y="2"/>
                    <a:pt x="181" y="2"/>
                    <a:pt x="181" y="2"/>
                  </a:cubicBezTo>
                  <a:cubicBezTo>
                    <a:pt x="181" y="2"/>
                    <a:pt x="181" y="2"/>
                    <a:pt x="181" y="2"/>
                  </a:cubicBezTo>
                  <a:cubicBezTo>
                    <a:pt x="181" y="2"/>
                    <a:pt x="180" y="1"/>
                    <a:pt x="180" y="1"/>
                  </a:cubicBezTo>
                  <a:cubicBezTo>
                    <a:pt x="180" y="1"/>
                    <a:pt x="180" y="1"/>
                    <a:pt x="179" y="1"/>
                  </a:cubicBezTo>
                  <a:cubicBezTo>
                    <a:pt x="179" y="1"/>
                    <a:pt x="180" y="0"/>
                    <a:pt x="180" y="0"/>
                  </a:cubicBezTo>
                  <a:cubicBezTo>
                    <a:pt x="180" y="0"/>
                    <a:pt x="181" y="1"/>
                    <a:pt x="181" y="1"/>
                  </a:cubicBezTo>
                  <a:cubicBezTo>
                    <a:pt x="181" y="1"/>
                    <a:pt x="182" y="0"/>
                    <a:pt x="182" y="0"/>
                  </a:cubicBezTo>
                  <a:cubicBezTo>
                    <a:pt x="182" y="0"/>
                    <a:pt x="183" y="0"/>
                    <a:pt x="183" y="0"/>
                  </a:cubicBezTo>
                  <a:cubicBezTo>
                    <a:pt x="183" y="1"/>
                    <a:pt x="184" y="1"/>
                    <a:pt x="184" y="0"/>
                  </a:cubicBezTo>
                  <a:cubicBezTo>
                    <a:pt x="185" y="0"/>
                    <a:pt x="185" y="0"/>
                    <a:pt x="186" y="1"/>
                  </a:cubicBezTo>
                  <a:cubicBezTo>
                    <a:pt x="186" y="1"/>
                    <a:pt x="186" y="1"/>
                    <a:pt x="186" y="2"/>
                  </a:cubicBezTo>
                  <a:cubicBezTo>
                    <a:pt x="186" y="2"/>
                    <a:pt x="186" y="2"/>
                    <a:pt x="186" y="2"/>
                  </a:cubicBezTo>
                  <a:cubicBezTo>
                    <a:pt x="187" y="2"/>
                    <a:pt x="187" y="2"/>
                    <a:pt x="187" y="2"/>
                  </a:cubicBezTo>
                  <a:cubicBezTo>
                    <a:pt x="187" y="1"/>
                    <a:pt x="188" y="1"/>
                    <a:pt x="188" y="1"/>
                  </a:cubicBezTo>
                  <a:cubicBezTo>
                    <a:pt x="189" y="1"/>
                    <a:pt x="190" y="1"/>
                    <a:pt x="191" y="1"/>
                  </a:cubicBezTo>
                  <a:cubicBezTo>
                    <a:pt x="191" y="1"/>
                    <a:pt x="191" y="1"/>
                    <a:pt x="192" y="2"/>
                  </a:cubicBezTo>
                  <a:cubicBezTo>
                    <a:pt x="192" y="2"/>
                    <a:pt x="192" y="2"/>
                    <a:pt x="192" y="2"/>
                  </a:cubicBezTo>
                  <a:cubicBezTo>
                    <a:pt x="193" y="2"/>
                    <a:pt x="193" y="2"/>
                    <a:pt x="193" y="2"/>
                  </a:cubicBezTo>
                  <a:cubicBezTo>
                    <a:pt x="193" y="1"/>
                    <a:pt x="192" y="1"/>
                    <a:pt x="192" y="1"/>
                  </a:cubicBezTo>
                  <a:cubicBezTo>
                    <a:pt x="192" y="1"/>
                    <a:pt x="192" y="1"/>
                    <a:pt x="192" y="0"/>
                  </a:cubicBezTo>
                  <a:cubicBezTo>
                    <a:pt x="192" y="0"/>
                    <a:pt x="192" y="0"/>
                    <a:pt x="192" y="0"/>
                  </a:cubicBezTo>
                  <a:cubicBezTo>
                    <a:pt x="193" y="0"/>
                    <a:pt x="193" y="1"/>
                    <a:pt x="193" y="0"/>
                  </a:cubicBezTo>
                  <a:cubicBezTo>
                    <a:pt x="194" y="0"/>
                    <a:pt x="194" y="0"/>
                    <a:pt x="195" y="0"/>
                  </a:cubicBezTo>
                  <a:cubicBezTo>
                    <a:pt x="195" y="0"/>
                    <a:pt x="195" y="1"/>
                    <a:pt x="195" y="1"/>
                  </a:cubicBezTo>
                  <a:cubicBezTo>
                    <a:pt x="195" y="1"/>
                    <a:pt x="195" y="1"/>
                    <a:pt x="195" y="1"/>
                  </a:cubicBezTo>
                  <a:cubicBezTo>
                    <a:pt x="195" y="1"/>
                    <a:pt x="196" y="1"/>
                    <a:pt x="196" y="1"/>
                  </a:cubicBezTo>
                  <a:cubicBezTo>
                    <a:pt x="196" y="1"/>
                    <a:pt x="197" y="1"/>
                    <a:pt x="197" y="1"/>
                  </a:cubicBezTo>
                  <a:cubicBezTo>
                    <a:pt x="198" y="1"/>
                    <a:pt x="198" y="1"/>
                    <a:pt x="199" y="1"/>
                  </a:cubicBezTo>
                  <a:cubicBezTo>
                    <a:pt x="199" y="1"/>
                    <a:pt x="199" y="1"/>
                    <a:pt x="199" y="1"/>
                  </a:cubicBezTo>
                  <a:cubicBezTo>
                    <a:pt x="199" y="1"/>
                    <a:pt x="199" y="1"/>
                    <a:pt x="199" y="1"/>
                  </a:cubicBezTo>
                  <a:cubicBezTo>
                    <a:pt x="199" y="1"/>
                    <a:pt x="199" y="1"/>
                    <a:pt x="199" y="1"/>
                  </a:cubicBezTo>
                  <a:cubicBezTo>
                    <a:pt x="199" y="1"/>
                    <a:pt x="199" y="1"/>
                    <a:pt x="199" y="1"/>
                  </a:cubicBezTo>
                  <a:cubicBezTo>
                    <a:pt x="199" y="1"/>
                    <a:pt x="199" y="0"/>
                    <a:pt x="199" y="0"/>
                  </a:cubicBezTo>
                  <a:cubicBezTo>
                    <a:pt x="200" y="1"/>
                    <a:pt x="200" y="0"/>
                    <a:pt x="201" y="0"/>
                  </a:cubicBezTo>
                  <a:cubicBezTo>
                    <a:pt x="201" y="1"/>
                    <a:pt x="201" y="1"/>
                    <a:pt x="201" y="2"/>
                  </a:cubicBezTo>
                  <a:cubicBezTo>
                    <a:pt x="201" y="2"/>
                    <a:pt x="201" y="2"/>
                    <a:pt x="201" y="2"/>
                  </a:cubicBezTo>
                  <a:cubicBezTo>
                    <a:pt x="202" y="2"/>
                    <a:pt x="202" y="2"/>
                    <a:pt x="203" y="2"/>
                  </a:cubicBezTo>
                  <a:cubicBezTo>
                    <a:pt x="203" y="2"/>
                    <a:pt x="202" y="2"/>
                    <a:pt x="202" y="2"/>
                  </a:cubicBezTo>
                  <a:cubicBezTo>
                    <a:pt x="202" y="1"/>
                    <a:pt x="202" y="1"/>
                    <a:pt x="202" y="0"/>
                  </a:cubicBezTo>
                  <a:cubicBezTo>
                    <a:pt x="202" y="0"/>
                    <a:pt x="203" y="0"/>
                    <a:pt x="203" y="0"/>
                  </a:cubicBezTo>
                  <a:cubicBezTo>
                    <a:pt x="203" y="0"/>
                    <a:pt x="203" y="0"/>
                    <a:pt x="203" y="0"/>
                  </a:cubicBezTo>
                  <a:cubicBezTo>
                    <a:pt x="203" y="1"/>
                    <a:pt x="203" y="1"/>
                    <a:pt x="203" y="1"/>
                  </a:cubicBezTo>
                  <a:cubicBezTo>
                    <a:pt x="203" y="1"/>
                    <a:pt x="203" y="1"/>
                    <a:pt x="204" y="1"/>
                  </a:cubicBezTo>
                  <a:cubicBezTo>
                    <a:pt x="204" y="1"/>
                    <a:pt x="204" y="0"/>
                    <a:pt x="204" y="0"/>
                  </a:cubicBezTo>
                  <a:cubicBezTo>
                    <a:pt x="205" y="1"/>
                    <a:pt x="205" y="1"/>
                    <a:pt x="205" y="1"/>
                  </a:cubicBezTo>
                  <a:cubicBezTo>
                    <a:pt x="205" y="1"/>
                    <a:pt x="206" y="1"/>
                    <a:pt x="206" y="1"/>
                  </a:cubicBezTo>
                  <a:cubicBezTo>
                    <a:pt x="206" y="1"/>
                    <a:pt x="206" y="1"/>
                    <a:pt x="206" y="1"/>
                  </a:cubicBezTo>
                  <a:cubicBezTo>
                    <a:pt x="207" y="0"/>
                    <a:pt x="207" y="0"/>
                    <a:pt x="208" y="0"/>
                  </a:cubicBezTo>
                  <a:cubicBezTo>
                    <a:pt x="208" y="0"/>
                    <a:pt x="208" y="0"/>
                    <a:pt x="208" y="1"/>
                  </a:cubicBezTo>
                  <a:cubicBezTo>
                    <a:pt x="208" y="1"/>
                    <a:pt x="209" y="2"/>
                    <a:pt x="209" y="2"/>
                  </a:cubicBezTo>
                  <a:cubicBezTo>
                    <a:pt x="208" y="2"/>
                    <a:pt x="208" y="2"/>
                    <a:pt x="208" y="2"/>
                  </a:cubicBezTo>
                  <a:cubicBezTo>
                    <a:pt x="208" y="2"/>
                    <a:pt x="208" y="2"/>
                    <a:pt x="208" y="2"/>
                  </a:cubicBezTo>
                  <a:cubicBezTo>
                    <a:pt x="208" y="2"/>
                    <a:pt x="208" y="2"/>
                    <a:pt x="208" y="2"/>
                  </a:cubicBezTo>
                  <a:cubicBezTo>
                    <a:pt x="208" y="2"/>
                    <a:pt x="208" y="2"/>
                    <a:pt x="208" y="2"/>
                  </a:cubicBezTo>
                  <a:cubicBezTo>
                    <a:pt x="208" y="2"/>
                    <a:pt x="208" y="2"/>
                    <a:pt x="208" y="2"/>
                  </a:cubicBezTo>
                  <a:cubicBezTo>
                    <a:pt x="208" y="2"/>
                    <a:pt x="209" y="2"/>
                    <a:pt x="209" y="2"/>
                  </a:cubicBezTo>
                  <a:cubicBezTo>
                    <a:pt x="209" y="2"/>
                    <a:pt x="209" y="3"/>
                    <a:pt x="209" y="3"/>
                  </a:cubicBezTo>
                  <a:cubicBezTo>
                    <a:pt x="209" y="3"/>
                    <a:pt x="209" y="3"/>
                    <a:pt x="209" y="3"/>
                  </a:cubicBezTo>
                  <a:cubicBezTo>
                    <a:pt x="210" y="3"/>
                    <a:pt x="210" y="3"/>
                    <a:pt x="210" y="2"/>
                  </a:cubicBezTo>
                  <a:cubicBezTo>
                    <a:pt x="210" y="2"/>
                    <a:pt x="211" y="2"/>
                    <a:pt x="211" y="2"/>
                  </a:cubicBezTo>
                  <a:cubicBezTo>
                    <a:pt x="211" y="2"/>
                    <a:pt x="211" y="2"/>
                    <a:pt x="211" y="2"/>
                  </a:cubicBezTo>
                  <a:cubicBezTo>
                    <a:pt x="211" y="2"/>
                    <a:pt x="211" y="2"/>
                    <a:pt x="211" y="2"/>
                  </a:cubicBezTo>
                  <a:cubicBezTo>
                    <a:pt x="211" y="2"/>
                    <a:pt x="211" y="2"/>
                    <a:pt x="211" y="2"/>
                  </a:cubicBezTo>
                  <a:cubicBezTo>
                    <a:pt x="211" y="1"/>
                    <a:pt x="211" y="1"/>
                    <a:pt x="210" y="1"/>
                  </a:cubicBezTo>
                  <a:cubicBezTo>
                    <a:pt x="210" y="1"/>
                    <a:pt x="210" y="1"/>
                    <a:pt x="209" y="1"/>
                  </a:cubicBezTo>
                  <a:cubicBezTo>
                    <a:pt x="209" y="1"/>
                    <a:pt x="209" y="1"/>
                    <a:pt x="209" y="1"/>
                  </a:cubicBezTo>
                  <a:cubicBezTo>
                    <a:pt x="209" y="1"/>
                    <a:pt x="209" y="1"/>
                    <a:pt x="209" y="1"/>
                  </a:cubicBezTo>
                  <a:cubicBezTo>
                    <a:pt x="209" y="1"/>
                    <a:pt x="210" y="0"/>
                    <a:pt x="210" y="0"/>
                  </a:cubicBezTo>
                  <a:cubicBezTo>
                    <a:pt x="211" y="0"/>
                    <a:pt x="211" y="0"/>
                    <a:pt x="212" y="0"/>
                  </a:cubicBezTo>
                  <a:cubicBezTo>
                    <a:pt x="212" y="0"/>
                    <a:pt x="213" y="0"/>
                    <a:pt x="213" y="0"/>
                  </a:cubicBezTo>
                  <a:cubicBezTo>
                    <a:pt x="213" y="0"/>
                    <a:pt x="213" y="1"/>
                    <a:pt x="213" y="1"/>
                  </a:cubicBezTo>
                  <a:cubicBezTo>
                    <a:pt x="213" y="1"/>
                    <a:pt x="213" y="1"/>
                    <a:pt x="213" y="1"/>
                  </a:cubicBezTo>
                  <a:cubicBezTo>
                    <a:pt x="213" y="1"/>
                    <a:pt x="213" y="1"/>
                    <a:pt x="212" y="1"/>
                  </a:cubicBezTo>
                  <a:cubicBezTo>
                    <a:pt x="212" y="2"/>
                    <a:pt x="212" y="2"/>
                    <a:pt x="212" y="2"/>
                  </a:cubicBezTo>
                  <a:cubicBezTo>
                    <a:pt x="212" y="2"/>
                    <a:pt x="212" y="2"/>
                    <a:pt x="213" y="2"/>
                  </a:cubicBezTo>
                  <a:cubicBezTo>
                    <a:pt x="213" y="2"/>
                    <a:pt x="213" y="2"/>
                    <a:pt x="213" y="2"/>
                  </a:cubicBezTo>
                  <a:cubicBezTo>
                    <a:pt x="213" y="2"/>
                    <a:pt x="213" y="2"/>
                    <a:pt x="214" y="2"/>
                  </a:cubicBezTo>
                  <a:cubicBezTo>
                    <a:pt x="214" y="3"/>
                    <a:pt x="214" y="3"/>
                    <a:pt x="214" y="3"/>
                  </a:cubicBezTo>
                  <a:cubicBezTo>
                    <a:pt x="215" y="3"/>
                    <a:pt x="215" y="3"/>
                    <a:pt x="216" y="3"/>
                  </a:cubicBezTo>
                  <a:cubicBezTo>
                    <a:pt x="216" y="3"/>
                    <a:pt x="216" y="3"/>
                    <a:pt x="216" y="3"/>
                  </a:cubicBezTo>
                  <a:cubicBezTo>
                    <a:pt x="216" y="3"/>
                    <a:pt x="217" y="3"/>
                    <a:pt x="217" y="3"/>
                  </a:cubicBezTo>
                  <a:cubicBezTo>
                    <a:pt x="217" y="3"/>
                    <a:pt x="217" y="3"/>
                    <a:pt x="217" y="3"/>
                  </a:cubicBezTo>
                  <a:cubicBezTo>
                    <a:pt x="217" y="3"/>
                    <a:pt x="217" y="4"/>
                    <a:pt x="217" y="4"/>
                  </a:cubicBezTo>
                  <a:cubicBezTo>
                    <a:pt x="218" y="4"/>
                    <a:pt x="218" y="4"/>
                    <a:pt x="218" y="5"/>
                  </a:cubicBezTo>
                  <a:cubicBezTo>
                    <a:pt x="218" y="4"/>
                    <a:pt x="218" y="4"/>
                    <a:pt x="218" y="4"/>
                  </a:cubicBezTo>
                  <a:cubicBezTo>
                    <a:pt x="218" y="4"/>
                    <a:pt x="218" y="5"/>
                    <a:pt x="217" y="4"/>
                  </a:cubicBezTo>
                  <a:cubicBezTo>
                    <a:pt x="217" y="4"/>
                    <a:pt x="217" y="4"/>
                    <a:pt x="217" y="4"/>
                  </a:cubicBezTo>
                  <a:cubicBezTo>
                    <a:pt x="217" y="4"/>
                    <a:pt x="217" y="4"/>
                    <a:pt x="217" y="4"/>
                  </a:cubicBezTo>
                  <a:cubicBezTo>
                    <a:pt x="217" y="5"/>
                    <a:pt x="217" y="5"/>
                    <a:pt x="217" y="5"/>
                  </a:cubicBezTo>
                  <a:cubicBezTo>
                    <a:pt x="217" y="5"/>
                    <a:pt x="217" y="5"/>
                    <a:pt x="217" y="6"/>
                  </a:cubicBezTo>
                  <a:cubicBezTo>
                    <a:pt x="217" y="6"/>
                    <a:pt x="217" y="6"/>
                    <a:pt x="217" y="6"/>
                  </a:cubicBezTo>
                  <a:cubicBezTo>
                    <a:pt x="217" y="7"/>
                    <a:pt x="216" y="7"/>
                    <a:pt x="216" y="7"/>
                  </a:cubicBezTo>
                  <a:cubicBezTo>
                    <a:pt x="216" y="7"/>
                    <a:pt x="216" y="7"/>
                    <a:pt x="215" y="7"/>
                  </a:cubicBezTo>
                  <a:cubicBezTo>
                    <a:pt x="215" y="6"/>
                    <a:pt x="214" y="6"/>
                    <a:pt x="213" y="7"/>
                  </a:cubicBezTo>
                  <a:cubicBezTo>
                    <a:pt x="213" y="7"/>
                    <a:pt x="213" y="7"/>
                    <a:pt x="212" y="7"/>
                  </a:cubicBezTo>
                  <a:cubicBezTo>
                    <a:pt x="212" y="7"/>
                    <a:pt x="211" y="7"/>
                    <a:pt x="211" y="6"/>
                  </a:cubicBezTo>
                  <a:cubicBezTo>
                    <a:pt x="210" y="6"/>
                    <a:pt x="210" y="6"/>
                    <a:pt x="209" y="6"/>
                  </a:cubicBezTo>
                  <a:cubicBezTo>
                    <a:pt x="209" y="6"/>
                    <a:pt x="209" y="6"/>
                    <a:pt x="209" y="6"/>
                  </a:cubicBezTo>
                  <a:cubicBezTo>
                    <a:pt x="209" y="6"/>
                    <a:pt x="208" y="6"/>
                    <a:pt x="208" y="6"/>
                  </a:cubicBezTo>
                  <a:cubicBezTo>
                    <a:pt x="208" y="6"/>
                    <a:pt x="208" y="5"/>
                    <a:pt x="209" y="5"/>
                  </a:cubicBezTo>
                  <a:cubicBezTo>
                    <a:pt x="209" y="5"/>
                    <a:pt x="209" y="5"/>
                    <a:pt x="209" y="4"/>
                  </a:cubicBezTo>
                  <a:cubicBezTo>
                    <a:pt x="210" y="4"/>
                    <a:pt x="209" y="4"/>
                    <a:pt x="209" y="4"/>
                  </a:cubicBezTo>
                  <a:cubicBezTo>
                    <a:pt x="209" y="4"/>
                    <a:pt x="208" y="4"/>
                    <a:pt x="207" y="4"/>
                  </a:cubicBezTo>
                  <a:cubicBezTo>
                    <a:pt x="208" y="4"/>
                    <a:pt x="208" y="4"/>
                    <a:pt x="208" y="5"/>
                  </a:cubicBezTo>
                  <a:cubicBezTo>
                    <a:pt x="208" y="5"/>
                    <a:pt x="208" y="5"/>
                    <a:pt x="208" y="5"/>
                  </a:cubicBezTo>
                  <a:cubicBezTo>
                    <a:pt x="208" y="5"/>
                    <a:pt x="208" y="5"/>
                    <a:pt x="208" y="5"/>
                  </a:cubicBezTo>
                  <a:cubicBezTo>
                    <a:pt x="208" y="5"/>
                    <a:pt x="208" y="6"/>
                    <a:pt x="208" y="6"/>
                  </a:cubicBezTo>
                  <a:cubicBezTo>
                    <a:pt x="207" y="6"/>
                    <a:pt x="206" y="6"/>
                    <a:pt x="206" y="6"/>
                  </a:cubicBezTo>
                  <a:cubicBezTo>
                    <a:pt x="206" y="5"/>
                    <a:pt x="206" y="5"/>
                    <a:pt x="205" y="5"/>
                  </a:cubicBezTo>
                  <a:cubicBezTo>
                    <a:pt x="205" y="5"/>
                    <a:pt x="205" y="5"/>
                    <a:pt x="205" y="5"/>
                  </a:cubicBezTo>
                  <a:cubicBezTo>
                    <a:pt x="205" y="6"/>
                    <a:pt x="205" y="6"/>
                    <a:pt x="205" y="6"/>
                  </a:cubicBezTo>
                  <a:cubicBezTo>
                    <a:pt x="204" y="5"/>
                    <a:pt x="204" y="5"/>
                    <a:pt x="204" y="5"/>
                  </a:cubicBezTo>
                  <a:cubicBezTo>
                    <a:pt x="203" y="5"/>
                    <a:pt x="203" y="5"/>
                    <a:pt x="203" y="5"/>
                  </a:cubicBezTo>
                  <a:cubicBezTo>
                    <a:pt x="203" y="5"/>
                    <a:pt x="203" y="5"/>
                    <a:pt x="203" y="5"/>
                  </a:cubicBezTo>
                  <a:cubicBezTo>
                    <a:pt x="203" y="5"/>
                    <a:pt x="203" y="5"/>
                    <a:pt x="203" y="5"/>
                  </a:cubicBezTo>
                  <a:cubicBezTo>
                    <a:pt x="203" y="5"/>
                    <a:pt x="203" y="5"/>
                    <a:pt x="203" y="5"/>
                  </a:cubicBezTo>
                  <a:cubicBezTo>
                    <a:pt x="203" y="5"/>
                    <a:pt x="203" y="5"/>
                    <a:pt x="203" y="5"/>
                  </a:cubicBezTo>
                  <a:cubicBezTo>
                    <a:pt x="203" y="6"/>
                    <a:pt x="203" y="6"/>
                    <a:pt x="203" y="7"/>
                  </a:cubicBezTo>
                  <a:cubicBezTo>
                    <a:pt x="203" y="7"/>
                    <a:pt x="203" y="7"/>
                    <a:pt x="203" y="7"/>
                  </a:cubicBezTo>
                  <a:cubicBezTo>
                    <a:pt x="202" y="6"/>
                    <a:pt x="202" y="7"/>
                    <a:pt x="201" y="7"/>
                  </a:cubicBezTo>
                  <a:cubicBezTo>
                    <a:pt x="200" y="7"/>
                    <a:pt x="200" y="7"/>
                    <a:pt x="200" y="6"/>
                  </a:cubicBezTo>
                  <a:cubicBezTo>
                    <a:pt x="200" y="6"/>
                    <a:pt x="199" y="6"/>
                    <a:pt x="199" y="6"/>
                  </a:cubicBezTo>
                  <a:cubicBezTo>
                    <a:pt x="199" y="6"/>
                    <a:pt x="199" y="6"/>
                    <a:pt x="199" y="6"/>
                  </a:cubicBezTo>
                  <a:cubicBezTo>
                    <a:pt x="198" y="6"/>
                    <a:pt x="198" y="7"/>
                    <a:pt x="198" y="6"/>
                  </a:cubicBezTo>
                  <a:cubicBezTo>
                    <a:pt x="197" y="6"/>
                    <a:pt x="197" y="6"/>
                    <a:pt x="196" y="5"/>
                  </a:cubicBezTo>
                  <a:cubicBezTo>
                    <a:pt x="196" y="5"/>
                    <a:pt x="196" y="5"/>
                    <a:pt x="196" y="5"/>
                  </a:cubicBezTo>
                  <a:cubicBezTo>
                    <a:pt x="196" y="5"/>
                    <a:pt x="196" y="5"/>
                    <a:pt x="196" y="5"/>
                  </a:cubicBezTo>
                  <a:cubicBezTo>
                    <a:pt x="195" y="5"/>
                    <a:pt x="195" y="5"/>
                    <a:pt x="195" y="5"/>
                  </a:cubicBezTo>
                  <a:cubicBezTo>
                    <a:pt x="194" y="4"/>
                    <a:pt x="194" y="4"/>
                    <a:pt x="194" y="4"/>
                  </a:cubicBezTo>
                  <a:cubicBezTo>
                    <a:pt x="194" y="4"/>
                    <a:pt x="194" y="3"/>
                    <a:pt x="194" y="3"/>
                  </a:cubicBezTo>
                  <a:cubicBezTo>
                    <a:pt x="194" y="3"/>
                    <a:pt x="193" y="3"/>
                    <a:pt x="193" y="3"/>
                  </a:cubicBezTo>
                  <a:cubicBezTo>
                    <a:pt x="193" y="4"/>
                    <a:pt x="193" y="4"/>
                    <a:pt x="193" y="4"/>
                  </a:cubicBezTo>
                  <a:cubicBezTo>
                    <a:pt x="192" y="4"/>
                    <a:pt x="192" y="5"/>
                    <a:pt x="193" y="5"/>
                  </a:cubicBezTo>
                  <a:cubicBezTo>
                    <a:pt x="193" y="5"/>
                    <a:pt x="193" y="5"/>
                    <a:pt x="193" y="5"/>
                  </a:cubicBezTo>
                  <a:cubicBezTo>
                    <a:pt x="194" y="5"/>
                    <a:pt x="194" y="5"/>
                    <a:pt x="194" y="5"/>
                  </a:cubicBezTo>
                  <a:cubicBezTo>
                    <a:pt x="194" y="5"/>
                    <a:pt x="194" y="5"/>
                    <a:pt x="194" y="5"/>
                  </a:cubicBezTo>
                  <a:cubicBezTo>
                    <a:pt x="194" y="6"/>
                    <a:pt x="194" y="6"/>
                    <a:pt x="193" y="6"/>
                  </a:cubicBezTo>
                  <a:cubicBezTo>
                    <a:pt x="193" y="6"/>
                    <a:pt x="192" y="6"/>
                    <a:pt x="192" y="6"/>
                  </a:cubicBezTo>
                  <a:cubicBezTo>
                    <a:pt x="192" y="6"/>
                    <a:pt x="192" y="6"/>
                    <a:pt x="191" y="5"/>
                  </a:cubicBezTo>
                  <a:cubicBezTo>
                    <a:pt x="191" y="5"/>
                    <a:pt x="191" y="5"/>
                    <a:pt x="191" y="5"/>
                  </a:cubicBezTo>
                  <a:cubicBezTo>
                    <a:pt x="191" y="5"/>
                    <a:pt x="191" y="5"/>
                    <a:pt x="191" y="5"/>
                  </a:cubicBezTo>
                  <a:cubicBezTo>
                    <a:pt x="191" y="6"/>
                    <a:pt x="191" y="6"/>
                    <a:pt x="191" y="5"/>
                  </a:cubicBezTo>
                  <a:cubicBezTo>
                    <a:pt x="191" y="5"/>
                    <a:pt x="191" y="6"/>
                    <a:pt x="191" y="6"/>
                  </a:cubicBezTo>
                  <a:cubicBezTo>
                    <a:pt x="191" y="6"/>
                    <a:pt x="190" y="6"/>
                    <a:pt x="190" y="6"/>
                  </a:cubicBezTo>
                  <a:cubicBezTo>
                    <a:pt x="190" y="6"/>
                    <a:pt x="189" y="5"/>
                    <a:pt x="189" y="6"/>
                  </a:cubicBezTo>
                  <a:cubicBezTo>
                    <a:pt x="189" y="6"/>
                    <a:pt x="189" y="6"/>
                    <a:pt x="188" y="6"/>
                  </a:cubicBezTo>
                  <a:cubicBezTo>
                    <a:pt x="188" y="6"/>
                    <a:pt x="188" y="6"/>
                    <a:pt x="188" y="6"/>
                  </a:cubicBezTo>
                  <a:cubicBezTo>
                    <a:pt x="188" y="6"/>
                    <a:pt x="188" y="7"/>
                    <a:pt x="188" y="7"/>
                  </a:cubicBezTo>
                  <a:cubicBezTo>
                    <a:pt x="188" y="7"/>
                    <a:pt x="187" y="7"/>
                    <a:pt x="187" y="7"/>
                  </a:cubicBezTo>
                  <a:cubicBezTo>
                    <a:pt x="187" y="7"/>
                    <a:pt x="186" y="7"/>
                    <a:pt x="186" y="6"/>
                  </a:cubicBezTo>
                  <a:cubicBezTo>
                    <a:pt x="186" y="6"/>
                    <a:pt x="186" y="6"/>
                    <a:pt x="185" y="5"/>
                  </a:cubicBezTo>
                  <a:cubicBezTo>
                    <a:pt x="185" y="5"/>
                    <a:pt x="185" y="5"/>
                    <a:pt x="185" y="6"/>
                  </a:cubicBezTo>
                  <a:cubicBezTo>
                    <a:pt x="185" y="6"/>
                    <a:pt x="185" y="6"/>
                    <a:pt x="185" y="6"/>
                  </a:cubicBezTo>
                  <a:cubicBezTo>
                    <a:pt x="185" y="6"/>
                    <a:pt x="185" y="6"/>
                    <a:pt x="185" y="6"/>
                  </a:cubicBezTo>
                  <a:cubicBezTo>
                    <a:pt x="185" y="6"/>
                    <a:pt x="184" y="6"/>
                    <a:pt x="184" y="5"/>
                  </a:cubicBezTo>
                  <a:cubicBezTo>
                    <a:pt x="184" y="5"/>
                    <a:pt x="184" y="5"/>
                    <a:pt x="184" y="5"/>
                  </a:cubicBezTo>
                  <a:cubicBezTo>
                    <a:pt x="184" y="4"/>
                    <a:pt x="185" y="4"/>
                    <a:pt x="185" y="4"/>
                  </a:cubicBezTo>
                  <a:cubicBezTo>
                    <a:pt x="185" y="4"/>
                    <a:pt x="185" y="4"/>
                    <a:pt x="185" y="4"/>
                  </a:cubicBezTo>
                  <a:cubicBezTo>
                    <a:pt x="185" y="5"/>
                    <a:pt x="186" y="4"/>
                    <a:pt x="186" y="4"/>
                  </a:cubicBezTo>
                  <a:cubicBezTo>
                    <a:pt x="186" y="4"/>
                    <a:pt x="186" y="4"/>
                    <a:pt x="186" y="3"/>
                  </a:cubicBezTo>
                  <a:cubicBezTo>
                    <a:pt x="186" y="3"/>
                    <a:pt x="185" y="3"/>
                    <a:pt x="185" y="3"/>
                  </a:cubicBezTo>
                  <a:cubicBezTo>
                    <a:pt x="185" y="2"/>
                    <a:pt x="185" y="2"/>
                    <a:pt x="184" y="2"/>
                  </a:cubicBezTo>
                  <a:cubicBezTo>
                    <a:pt x="184" y="2"/>
                    <a:pt x="184" y="2"/>
                    <a:pt x="184" y="2"/>
                  </a:cubicBezTo>
                  <a:cubicBezTo>
                    <a:pt x="184" y="2"/>
                    <a:pt x="183" y="3"/>
                    <a:pt x="183" y="3"/>
                  </a:cubicBezTo>
                  <a:cubicBezTo>
                    <a:pt x="183" y="3"/>
                    <a:pt x="184" y="3"/>
                    <a:pt x="184" y="3"/>
                  </a:cubicBezTo>
                  <a:cubicBezTo>
                    <a:pt x="184" y="3"/>
                    <a:pt x="184" y="3"/>
                    <a:pt x="184" y="3"/>
                  </a:cubicBezTo>
                  <a:cubicBezTo>
                    <a:pt x="185" y="3"/>
                    <a:pt x="185" y="3"/>
                    <a:pt x="185" y="3"/>
                  </a:cubicBezTo>
                  <a:cubicBezTo>
                    <a:pt x="185" y="3"/>
                    <a:pt x="185" y="3"/>
                    <a:pt x="185" y="4"/>
                  </a:cubicBezTo>
                  <a:cubicBezTo>
                    <a:pt x="184" y="4"/>
                    <a:pt x="184" y="4"/>
                    <a:pt x="184" y="4"/>
                  </a:cubicBezTo>
                  <a:cubicBezTo>
                    <a:pt x="183" y="4"/>
                    <a:pt x="183" y="5"/>
                    <a:pt x="184" y="5"/>
                  </a:cubicBezTo>
                  <a:cubicBezTo>
                    <a:pt x="184" y="6"/>
                    <a:pt x="184" y="5"/>
                    <a:pt x="184" y="5"/>
                  </a:cubicBezTo>
                  <a:cubicBezTo>
                    <a:pt x="184" y="6"/>
                    <a:pt x="184" y="6"/>
                    <a:pt x="184" y="6"/>
                  </a:cubicBezTo>
                  <a:cubicBezTo>
                    <a:pt x="184" y="6"/>
                    <a:pt x="184" y="6"/>
                    <a:pt x="184" y="6"/>
                  </a:cubicBezTo>
                  <a:cubicBezTo>
                    <a:pt x="183" y="6"/>
                    <a:pt x="183" y="7"/>
                    <a:pt x="182" y="7"/>
                  </a:cubicBezTo>
                  <a:cubicBezTo>
                    <a:pt x="182" y="7"/>
                    <a:pt x="182" y="7"/>
                    <a:pt x="182" y="7"/>
                  </a:cubicBezTo>
                  <a:cubicBezTo>
                    <a:pt x="181" y="7"/>
                    <a:pt x="181" y="7"/>
                    <a:pt x="181" y="7"/>
                  </a:cubicBezTo>
                  <a:cubicBezTo>
                    <a:pt x="180" y="7"/>
                    <a:pt x="180" y="7"/>
                    <a:pt x="180" y="7"/>
                  </a:cubicBezTo>
                  <a:cubicBezTo>
                    <a:pt x="179" y="7"/>
                    <a:pt x="179" y="7"/>
                    <a:pt x="179" y="7"/>
                  </a:cubicBezTo>
                  <a:cubicBezTo>
                    <a:pt x="179" y="7"/>
                    <a:pt x="179" y="7"/>
                    <a:pt x="179" y="7"/>
                  </a:cubicBezTo>
                  <a:cubicBezTo>
                    <a:pt x="178" y="7"/>
                    <a:pt x="178" y="7"/>
                    <a:pt x="178" y="7"/>
                  </a:cubicBezTo>
                  <a:cubicBezTo>
                    <a:pt x="178" y="6"/>
                    <a:pt x="178" y="6"/>
                    <a:pt x="178" y="6"/>
                  </a:cubicBezTo>
                  <a:cubicBezTo>
                    <a:pt x="178" y="6"/>
                    <a:pt x="177" y="6"/>
                    <a:pt x="177" y="6"/>
                  </a:cubicBezTo>
                  <a:cubicBezTo>
                    <a:pt x="177" y="6"/>
                    <a:pt x="178" y="6"/>
                    <a:pt x="178" y="6"/>
                  </a:cubicBezTo>
                  <a:cubicBezTo>
                    <a:pt x="178" y="6"/>
                    <a:pt x="178" y="6"/>
                    <a:pt x="178" y="6"/>
                  </a:cubicBezTo>
                  <a:cubicBezTo>
                    <a:pt x="177" y="7"/>
                    <a:pt x="176" y="7"/>
                    <a:pt x="175" y="7"/>
                  </a:cubicBezTo>
                  <a:cubicBezTo>
                    <a:pt x="175" y="7"/>
                    <a:pt x="174" y="7"/>
                    <a:pt x="174" y="6"/>
                  </a:cubicBezTo>
                  <a:cubicBezTo>
                    <a:pt x="174" y="6"/>
                    <a:pt x="174" y="6"/>
                    <a:pt x="174" y="6"/>
                  </a:cubicBezTo>
                  <a:cubicBezTo>
                    <a:pt x="174" y="6"/>
                    <a:pt x="174" y="6"/>
                    <a:pt x="174" y="6"/>
                  </a:cubicBezTo>
                  <a:cubicBezTo>
                    <a:pt x="174" y="6"/>
                    <a:pt x="174" y="7"/>
                    <a:pt x="174" y="7"/>
                  </a:cubicBezTo>
                  <a:cubicBezTo>
                    <a:pt x="173" y="7"/>
                    <a:pt x="172" y="6"/>
                    <a:pt x="171" y="7"/>
                  </a:cubicBezTo>
                  <a:cubicBezTo>
                    <a:pt x="171" y="7"/>
                    <a:pt x="171" y="6"/>
                    <a:pt x="170" y="6"/>
                  </a:cubicBezTo>
                  <a:cubicBezTo>
                    <a:pt x="170" y="6"/>
                    <a:pt x="169" y="6"/>
                    <a:pt x="169" y="6"/>
                  </a:cubicBezTo>
                  <a:cubicBezTo>
                    <a:pt x="169" y="6"/>
                    <a:pt x="169" y="6"/>
                    <a:pt x="169" y="6"/>
                  </a:cubicBezTo>
                  <a:cubicBezTo>
                    <a:pt x="169" y="6"/>
                    <a:pt x="168" y="6"/>
                    <a:pt x="168" y="6"/>
                  </a:cubicBezTo>
                  <a:cubicBezTo>
                    <a:pt x="168" y="7"/>
                    <a:pt x="168" y="7"/>
                    <a:pt x="168" y="6"/>
                  </a:cubicBezTo>
                  <a:cubicBezTo>
                    <a:pt x="167" y="6"/>
                    <a:pt x="167" y="5"/>
                    <a:pt x="166" y="5"/>
                  </a:cubicBezTo>
                  <a:cubicBezTo>
                    <a:pt x="166" y="5"/>
                    <a:pt x="166" y="5"/>
                    <a:pt x="166" y="5"/>
                  </a:cubicBezTo>
                  <a:cubicBezTo>
                    <a:pt x="166" y="5"/>
                    <a:pt x="166" y="6"/>
                    <a:pt x="166" y="6"/>
                  </a:cubicBezTo>
                  <a:cubicBezTo>
                    <a:pt x="166" y="6"/>
                    <a:pt x="166" y="6"/>
                    <a:pt x="166" y="6"/>
                  </a:cubicBezTo>
                  <a:cubicBezTo>
                    <a:pt x="166" y="6"/>
                    <a:pt x="166" y="7"/>
                    <a:pt x="166" y="7"/>
                  </a:cubicBezTo>
                  <a:cubicBezTo>
                    <a:pt x="166" y="7"/>
                    <a:pt x="166" y="7"/>
                    <a:pt x="165" y="7"/>
                  </a:cubicBezTo>
                  <a:cubicBezTo>
                    <a:pt x="165" y="7"/>
                    <a:pt x="164" y="7"/>
                    <a:pt x="164" y="6"/>
                  </a:cubicBezTo>
                  <a:cubicBezTo>
                    <a:pt x="164" y="6"/>
                    <a:pt x="164" y="6"/>
                    <a:pt x="165" y="6"/>
                  </a:cubicBezTo>
                  <a:cubicBezTo>
                    <a:pt x="165" y="6"/>
                    <a:pt x="165" y="6"/>
                    <a:pt x="166" y="6"/>
                  </a:cubicBezTo>
                  <a:cubicBezTo>
                    <a:pt x="165" y="6"/>
                    <a:pt x="165" y="6"/>
                    <a:pt x="165" y="6"/>
                  </a:cubicBezTo>
                  <a:cubicBezTo>
                    <a:pt x="165" y="6"/>
                    <a:pt x="165" y="5"/>
                    <a:pt x="165" y="5"/>
                  </a:cubicBezTo>
                  <a:cubicBezTo>
                    <a:pt x="164" y="5"/>
                    <a:pt x="163" y="5"/>
                    <a:pt x="163" y="4"/>
                  </a:cubicBezTo>
                  <a:cubicBezTo>
                    <a:pt x="163" y="4"/>
                    <a:pt x="163" y="4"/>
                    <a:pt x="163" y="4"/>
                  </a:cubicBezTo>
                  <a:cubicBezTo>
                    <a:pt x="162" y="4"/>
                    <a:pt x="162" y="4"/>
                    <a:pt x="162" y="4"/>
                  </a:cubicBezTo>
                  <a:cubicBezTo>
                    <a:pt x="162" y="4"/>
                    <a:pt x="162" y="5"/>
                    <a:pt x="162" y="5"/>
                  </a:cubicBezTo>
                  <a:cubicBezTo>
                    <a:pt x="162" y="5"/>
                    <a:pt x="163" y="5"/>
                    <a:pt x="163" y="5"/>
                  </a:cubicBezTo>
                  <a:cubicBezTo>
                    <a:pt x="163" y="6"/>
                    <a:pt x="163" y="6"/>
                    <a:pt x="163" y="6"/>
                  </a:cubicBezTo>
                  <a:cubicBezTo>
                    <a:pt x="163" y="6"/>
                    <a:pt x="162" y="6"/>
                    <a:pt x="162" y="7"/>
                  </a:cubicBezTo>
                  <a:cubicBezTo>
                    <a:pt x="162" y="7"/>
                    <a:pt x="162" y="7"/>
                    <a:pt x="162" y="7"/>
                  </a:cubicBezTo>
                  <a:cubicBezTo>
                    <a:pt x="161" y="7"/>
                    <a:pt x="161" y="7"/>
                    <a:pt x="160" y="7"/>
                  </a:cubicBezTo>
                  <a:cubicBezTo>
                    <a:pt x="159" y="7"/>
                    <a:pt x="159" y="7"/>
                    <a:pt x="158" y="7"/>
                  </a:cubicBezTo>
                  <a:cubicBezTo>
                    <a:pt x="158" y="6"/>
                    <a:pt x="157" y="7"/>
                    <a:pt x="157" y="7"/>
                  </a:cubicBezTo>
                  <a:cubicBezTo>
                    <a:pt x="157" y="7"/>
                    <a:pt x="157" y="7"/>
                    <a:pt x="157" y="7"/>
                  </a:cubicBezTo>
                  <a:cubicBezTo>
                    <a:pt x="157" y="7"/>
                    <a:pt x="156" y="6"/>
                    <a:pt x="156" y="7"/>
                  </a:cubicBezTo>
                  <a:cubicBezTo>
                    <a:pt x="156" y="7"/>
                    <a:pt x="156" y="7"/>
                    <a:pt x="155" y="7"/>
                  </a:cubicBezTo>
                  <a:cubicBezTo>
                    <a:pt x="155" y="7"/>
                    <a:pt x="155" y="7"/>
                    <a:pt x="155" y="6"/>
                  </a:cubicBezTo>
                  <a:cubicBezTo>
                    <a:pt x="154" y="6"/>
                    <a:pt x="154" y="6"/>
                    <a:pt x="154" y="7"/>
                  </a:cubicBezTo>
                  <a:cubicBezTo>
                    <a:pt x="154" y="7"/>
                    <a:pt x="154" y="7"/>
                    <a:pt x="153" y="7"/>
                  </a:cubicBezTo>
                  <a:cubicBezTo>
                    <a:pt x="153" y="7"/>
                    <a:pt x="152" y="7"/>
                    <a:pt x="151" y="6"/>
                  </a:cubicBezTo>
                  <a:cubicBezTo>
                    <a:pt x="151" y="6"/>
                    <a:pt x="151" y="6"/>
                    <a:pt x="151" y="6"/>
                  </a:cubicBezTo>
                  <a:cubicBezTo>
                    <a:pt x="150" y="6"/>
                    <a:pt x="149" y="6"/>
                    <a:pt x="149" y="6"/>
                  </a:cubicBezTo>
                  <a:cubicBezTo>
                    <a:pt x="148" y="6"/>
                    <a:pt x="148" y="6"/>
                    <a:pt x="148" y="6"/>
                  </a:cubicBezTo>
                  <a:cubicBezTo>
                    <a:pt x="148" y="6"/>
                    <a:pt x="148" y="6"/>
                    <a:pt x="148" y="7"/>
                  </a:cubicBezTo>
                  <a:cubicBezTo>
                    <a:pt x="147" y="7"/>
                    <a:pt x="147" y="7"/>
                    <a:pt x="146" y="7"/>
                  </a:cubicBezTo>
                  <a:cubicBezTo>
                    <a:pt x="146" y="7"/>
                    <a:pt x="145" y="7"/>
                    <a:pt x="145" y="7"/>
                  </a:cubicBezTo>
                  <a:cubicBezTo>
                    <a:pt x="145" y="7"/>
                    <a:pt x="144" y="7"/>
                    <a:pt x="144" y="6"/>
                  </a:cubicBezTo>
                  <a:cubicBezTo>
                    <a:pt x="144" y="6"/>
                    <a:pt x="143" y="6"/>
                    <a:pt x="143" y="6"/>
                  </a:cubicBezTo>
                  <a:cubicBezTo>
                    <a:pt x="143" y="6"/>
                    <a:pt x="143" y="6"/>
                    <a:pt x="143" y="6"/>
                  </a:cubicBezTo>
                  <a:cubicBezTo>
                    <a:pt x="143" y="6"/>
                    <a:pt x="143" y="5"/>
                    <a:pt x="143" y="5"/>
                  </a:cubicBezTo>
                  <a:cubicBezTo>
                    <a:pt x="142" y="5"/>
                    <a:pt x="142" y="5"/>
                    <a:pt x="142" y="5"/>
                  </a:cubicBezTo>
                  <a:cubicBezTo>
                    <a:pt x="142" y="5"/>
                    <a:pt x="142" y="5"/>
                    <a:pt x="142" y="5"/>
                  </a:cubicBezTo>
                  <a:cubicBezTo>
                    <a:pt x="142" y="5"/>
                    <a:pt x="142" y="6"/>
                    <a:pt x="142" y="6"/>
                  </a:cubicBezTo>
                  <a:cubicBezTo>
                    <a:pt x="142" y="6"/>
                    <a:pt x="143" y="6"/>
                    <a:pt x="143" y="6"/>
                  </a:cubicBezTo>
                  <a:cubicBezTo>
                    <a:pt x="143" y="6"/>
                    <a:pt x="142" y="6"/>
                    <a:pt x="142" y="6"/>
                  </a:cubicBezTo>
                  <a:cubicBezTo>
                    <a:pt x="142" y="6"/>
                    <a:pt x="141" y="6"/>
                    <a:pt x="141" y="7"/>
                  </a:cubicBezTo>
                  <a:cubicBezTo>
                    <a:pt x="141" y="7"/>
                    <a:pt x="140" y="7"/>
                    <a:pt x="140" y="7"/>
                  </a:cubicBezTo>
                  <a:cubicBezTo>
                    <a:pt x="139" y="7"/>
                    <a:pt x="139" y="6"/>
                    <a:pt x="138" y="7"/>
                  </a:cubicBezTo>
                  <a:cubicBezTo>
                    <a:pt x="138" y="7"/>
                    <a:pt x="138" y="7"/>
                    <a:pt x="137" y="7"/>
                  </a:cubicBezTo>
                  <a:cubicBezTo>
                    <a:pt x="137" y="7"/>
                    <a:pt x="136" y="7"/>
                    <a:pt x="136" y="7"/>
                  </a:cubicBezTo>
                  <a:cubicBezTo>
                    <a:pt x="136" y="7"/>
                    <a:pt x="135" y="7"/>
                    <a:pt x="135" y="7"/>
                  </a:cubicBezTo>
                  <a:cubicBezTo>
                    <a:pt x="134" y="7"/>
                    <a:pt x="134" y="7"/>
                    <a:pt x="133" y="6"/>
                  </a:cubicBezTo>
                  <a:cubicBezTo>
                    <a:pt x="132" y="6"/>
                    <a:pt x="132" y="6"/>
                    <a:pt x="132" y="6"/>
                  </a:cubicBezTo>
                  <a:cubicBezTo>
                    <a:pt x="131" y="6"/>
                    <a:pt x="131" y="6"/>
                    <a:pt x="131" y="6"/>
                  </a:cubicBezTo>
                  <a:cubicBezTo>
                    <a:pt x="130" y="7"/>
                    <a:pt x="130" y="6"/>
                    <a:pt x="129" y="7"/>
                  </a:cubicBezTo>
                  <a:cubicBezTo>
                    <a:pt x="128" y="7"/>
                    <a:pt x="128" y="7"/>
                    <a:pt x="127" y="7"/>
                  </a:cubicBezTo>
                  <a:cubicBezTo>
                    <a:pt x="127" y="6"/>
                    <a:pt x="127" y="6"/>
                    <a:pt x="126" y="6"/>
                  </a:cubicBezTo>
                  <a:cubicBezTo>
                    <a:pt x="126" y="7"/>
                    <a:pt x="126" y="7"/>
                    <a:pt x="125" y="7"/>
                  </a:cubicBezTo>
                  <a:cubicBezTo>
                    <a:pt x="125" y="7"/>
                    <a:pt x="124" y="7"/>
                    <a:pt x="123" y="7"/>
                  </a:cubicBezTo>
                  <a:cubicBezTo>
                    <a:pt x="123" y="7"/>
                    <a:pt x="123" y="7"/>
                    <a:pt x="123" y="7"/>
                  </a:cubicBezTo>
                  <a:cubicBezTo>
                    <a:pt x="123" y="7"/>
                    <a:pt x="122" y="7"/>
                    <a:pt x="122" y="6"/>
                  </a:cubicBezTo>
                  <a:cubicBezTo>
                    <a:pt x="122" y="7"/>
                    <a:pt x="122" y="7"/>
                    <a:pt x="122" y="7"/>
                  </a:cubicBezTo>
                  <a:cubicBezTo>
                    <a:pt x="122" y="7"/>
                    <a:pt x="121" y="7"/>
                    <a:pt x="121" y="7"/>
                  </a:cubicBezTo>
                  <a:cubicBezTo>
                    <a:pt x="121" y="7"/>
                    <a:pt x="120" y="7"/>
                    <a:pt x="120" y="7"/>
                  </a:cubicBezTo>
                  <a:cubicBezTo>
                    <a:pt x="120" y="7"/>
                    <a:pt x="119" y="7"/>
                    <a:pt x="119" y="7"/>
                  </a:cubicBezTo>
                  <a:cubicBezTo>
                    <a:pt x="119" y="7"/>
                    <a:pt x="119" y="7"/>
                    <a:pt x="119" y="7"/>
                  </a:cubicBezTo>
                  <a:cubicBezTo>
                    <a:pt x="119" y="7"/>
                    <a:pt x="119" y="7"/>
                    <a:pt x="119" y="6"/>
                  </a:cubicBezTo>
                  <a:cubicBezTo>
                    <a:pt x="119" y="6"/>
                    <a:pt x="119" y="6"/>
                    <a:pt x="119" y="6"/>
                  </a:cubicBezTo>
                  <a:cubicBezTo>
                    <a:pt x="119" y="6"/>
                    <a:pt x="120" y="6"/>
                    <a:pt x="120" y="6"/>
                  </a:cubicBezTo>
                  <a:cubicBezTo>
                    <a:pt x="120" y="6"/>
                    <a:pt x="120" y="6"/>
                    <a:pt x="121" y="6"/>
                  </a:cubicBezTo>
                  <a:cubicBezTo>
                    <a:pt x="121" y="6"/>
                    <a:pt x="121" y="6"/>
                    <a:pt x="121" y="6"/>
                  </a:cubicBezTo>
                  <a:cubicBezTo>
                    <a:pt x="122" y="6"/>
                    <a:pt x="122" y="6"/>
                    <a:pt x="122" y="5"/>
                  </a:cubicBezTo>
                  <a:cubicBezTo>
                    <a:pt x="122" y="5"/>
                    <a:pt x="122" y="5"/>
                    <a:pt x="122" y="4"/>
                  </a:cubicBezTo>
                  <a:cubicBezTo>
                    <a:pt x="122" y="4"/>
                    <a:pt x="121" y="4"/>
                    <a:pt x="121" y="4"/>
                  </a:cubicBezTo>
                  <a:cubicBezTo>
                    <a:pt x="121" y="4"/>
                    <a:pt x="121" y="5"/>
                    <a:pt x="121" y="5"/>
                  </a:cubicBezTo>
                  <a:cubicBezTo>
                    <a:pt x="121" y="5"/>
                    <a:pt x="120" y="5"/>
                    <a:pt x="120" y="5"/>
                  </a:cubicBezTo>
                  <a:cubicBezTo>
                    <a:pt x="120" y="5"/>
                    <a:pt x="120" y="4"/>
                    <a:pt x="120" y="4"/>
                  </a:cubicBezTo>
                  <a:cubicBezTo>
                    <a:pt x="120" y="4"/>
                    <a:pt x="120" y="4"/>
                    <a:pt x="120" y="4"/>
                  </a:cubicBezTo>
                  <a:cubicBezTo>
                    <a:pt x="119" y="4"/>
                    <a:pt x="119" y="4"/>
                    <a:pt x="118" y="4"/>
                  </a:cubicBezTo>
                  <a:cubicBezTo>
                    <a:pt x="118" y="4"/>
                    <a:pt x="118" y="4"/>
                    <a:pt x="118" y="4"/>
                  </a:cubicBezTo>
                  <a:cubicBezTo>
                    <a:pt x="118" y="4"/>
                    <a:pt x="118" y="4"/>
                    <a:pt x="118" y="4"/>
                  </a:cubicBezTo>
                  <a:cubicBezTo>
                    <a:pt x="118" y="4"/>
                    <a:pt x="118" y="4"/>
                    <a:pt x="118" y="4"/>
                  </a:cubicBezTo>
                  <a:cubicBezTo>
                    <a:pt x="119" y="4"/>
                    <a:pt x="119" y="5"/>
                    <a:pt x="119" y="5"/>
                  </a:cubicBezTo>
                  <a:cubicBezTo>
                    <a:pt x="119" y="5"/>
                    <a:pt x="119" y="5"/>
                    <a:pt x="119" y="5"/>
                  </a:cubicBezTo>
                  <a:cubicBezTo>
                    <a:pt x="119" y="5"/>
                    <a:pt x="118" y="5"/>
                    <a:pt x="118" y="5"/>
                  </a:cubicBezTo>
                  <a:cubicBezTo>
                    <a:pt x="118" y="5"/>
                    <a:pt x="118" y="5"/>
                    <a:pt x="118" y="6"/>
                  </a:cubicBezTo>
                  <a:cubicBezTo>
                    <a:pt x="118" y="6"/>
                    <a:pt x="117" y="6"/>
                    <a:pt x="117" y="6"/>
                  </a:cubicBezTo>
                  <a:cubicBezTo>
                    <a:pt x="117" y="6"/>
                    <a:pt x="116" y="6"/>
                    <a:pt x="116" y="6"/>
                  </a:cubicBezTo>
                  <a:cubicBezTo>
                    <a:pt x="115" y="6"/>
                    <a:pt x="115" y="5"/>
                    <a:pt x="114" y="5"/>
                  </a:cubicBezTo>
                  <a:cubicBezTo>
                    <a:pt x="114" y="5"/>
                    <a:pt x="114" y="5"/>
                    <a:pt x="114" y="5"/>
                  </a:cubicBezTo>
                  <a:cubicBezTo>
                    <a:pt x="113" y="5"/>
                    <a:pt x="113" y="5"/>
                    <a:pt x="113" y="5"/>
                  </a:cubicBezTo>
                  <a:cubicBezTo>
                    <a:pt x="113" y="5"/>
                    <a:pt x="113" y="5"/>
                    <a:pt x="113" y="5"/>
                  </a:cubicBezTo>
                  <a:cubicBezTo>
                    <a:pt x="113" y="6"/>
                    <a:pt x="113" y="6"/>
                    <a:pt x="114" y="6"/>
                  </a:cubicBezTo>
                  <a:cubicBezTo>
                    <a:pt x="114" y="6"/>
                    <a:pt x="114" y="7"/>
                    <a:pt x="114" y="7"/>
                  </a:cubicBezTo>
                  <a:cubicBezTo>
                    <a:pt x="114" y="7"/>
                    <a:pt x="114" y="7"/>
                    <a:pt x="114" y="7"/>
                  </a:cubicBezTo>
                  <a:cubicBezTo>
                    <a:pt x="114" y="7"/>
                    <a:pt x="114" y="7"/>
                    <a:pt x="113" y="7"/>
                  </a:cubicBezTo>
                  <a:cubicBezTo>
                    <a:pt x="113" y="7"/>
                    <a:pt x="112" y="7"/>
                    <a:pt x="111" y="7"/>
                  </a:cubicBezTo>
                  <a:cubicBezTo>
                    <a:pt x="111" y="7"/>
                    <a:pt x="110" y="6"/>
                    <a:pt x="110" y="6"/>
                  </a:cubicBezTo>
                  <a:cubicBezTo>
                    <a:pt x="110" y="6"/>
                    <a:pt x="109" y="6"/>
                    <a:pt x="109" y="7"/>
                  </a:cubicBezTo>
                  <a:cubicBezTo>
                    <a:pt x="108" y="7"/>
                    <a:pt x="108" y="7"/>
                    <a:pt x="108" y="7"/>
                  </a:cubicBezTo>
                  <a:cubicBezTo>
                    <a:pt x="107" y="7"/>
                    <a:pt x="106" y="7"/>
                    <a:pt x="106" y="6"/>
                  </a:cubicBezTo>
                  <a:cubicBezTo>
                    <a:pt x="106" y="6"/>
                    <a:pt x="105" y="6"/>
                    <a:pt x="105" y="6"/>
                  </a:cubicBezTo>
                  <a:cubicBezTo>
                    <a:pt x="105" y="6"/>
                    <a:pt x="104" y="6"/>
                    <a:pt x="103" y="6"/>
                  </a:cubicBezTo>
                  <a:cubicBezTo>
                    <a:pt x="103" y="6"/>
                    <a:pt x="103" y="6"/>
                    <a:pt x="103" y="6"/>
                  </a:cubicBezTo>
                  <a:cubicBezTo>
                    <a:pt x="104" y="6"/>
                    <a:pt x="103" y="7"/>
                    <a:pt x="103" y="7"/>
                  </a:cubicBezTo>
                  <a:cubicBezTo>
                    <a:pt x="102" y="7"/>
                    <a:pt x="102" y="7"/>
                    <a:pt x="101" y="7"/>
                  </a:cubicBezTo>
                  <a:cubicBezTo>
                    <a:pt x="100" y="7"/>
                    <a:pt x="100" y="7"/>
                    <a:pt x="100" y="7"/>
                  </a:cubicBezTo>
                  <a:cubicBezTo>
                    <a:pt x="99" y="7"/>
                    <a:pt x="99" y="6"/>
                    <a:pt x="98" y="6"/>
                  </a:cubicBezTo>
                  <a:cubicBezTo>
                    <a:pt x="98" y="6"/>
                    <a:pt x="98" y="6"/>
                    <a:pt x="98" y="6"/>
                  </a:cubicBezTo>
                  <a:cubicBezTo>
                    <a:pt x="97" y="6"/>
                    <a:pt x="97" y="6"/>
                    <a:pt x="97" y="6"/>
                  </a:cubicBezTo>
                  <a:cubicBezTo>
                    <a:pt x="97" y="6"/>
                    <a:pt x="97" y="6"/>
                    <a:pt x="97" y="6"/>
                  </a:cubicBezTo>
                  <a:cubicBezTo>
                    <a:pt x="97" y="6"/>
                    <a:pt x="97" y="6"/>
                    <a:pt x="97" y="6"/>
                  </a:cubicBezTo>
                  <a:cubicBezTo>
                    <a:pt x="97" y="6"/>
                    <a:pt x="97" y="6"/>
                    <a:pt x="97" y="6"/>
                  </a:cubicBezTo>
                  <a:cubicBezTo>
                    <a:pt x="97" y="7"/>
                    <a:pt x="96" y="7"/>
                    <a:pt x="95" y="7"/>
                  </a:cubicBezTo>
                  <a:cubicBezTo>
                    <a:pt x="95" y="7"/>
                    <a:pt x="95" y="7"/>
                    <a:pt x="95" y="7"/>
                  </a:cubicBezTo>
                  <a:cubicBezTo>
                    <a:pt x="95" y="6"/>
                    <a:pt x="95" y="6"/>
                    <a:pt x="95" y="6"/>
                  </a:cubicBezTo>
                  <a:cubicBezTo>
                    <a:pt x="95" y="6"/>
                    <a:pt x="95" y="5"/>
                    <a:pt x="95" y="5"/>
                  </a:cubicBezTo>
                  <a:cubicBezTo>
                    <a:pt x="95" y="5"/>
                    <a:pt x="95" y="5"/>
                    <a:pt x="95" y="5"/>
                  </a:cubicBezTo>
                  <a:cubicBezTo>
                    <a:pt x="95" y="5"/>
                    <a:pt x="95" y="5"/>
                    <a:pt x="95" y="5"/>
                  </a:cubicBezTo>
                  <a:cubicBezTo>
                    <a:pt x="95" y="6"/>
                    <a:pt x="94" y="6"/>
                    <a:pt x="94" y="6"/>
                  </a:cubicBezTo>
                  <a:cubicBezTo>
                    <a:pt x="94" y="7"/>
                    <a:pt x="94" y="7"/>
                    <a:pt x="94" y="7"/>
                  </a:cubicBezTo>
                  <a:cubicBezTo>
                    <a:pt x="93" y="6"/>
                    <a:pt x="93" y="6"/>
                    <a:pt x="92" y="7"/>
                  </a:cubicBezTo>
                  <a:cubicBezTo>
                    <a:pt x="92" y="7"/>
                    <a:pt x="92" y="7"/>
                    <a:pt x="92" y="7"/>
                  </a:cubicBezTo>
                  <a:cubicBezTo>
                    <a:pt x="91" y="7"/>
                    <a:pt x="91" y="7"/>
                    <a:pt x="91" y="7"/>
                  </a:cubicBezTo>
                  <a:cubicBezTo>
                    <a:pt x="90" y="7"/>
                    <a:pt x="90" y="7"/>
                    <a:pt x="89" y="7"/>
                  </a:cubicBezTo>
                  <a:cubicBezTo>
                    <a:pt x="88" y="7"/>
                    <a:pt x="86" y="7"/>
                    <a:pt x="85" y="7"/>
                  </a:cubicBezTo>
                  <a:cubicBezTo>
                    <a:pt x="84" y="7"/>
                    <a:pt x="84" y="7"/>
                    <a:pt x="84" y="7"/>
                  </a:cubicBezTo>
                  <a:cubicBezTo>
                    <a:pt x="83" y="7"/>
                    <a:pt x="82" y="7"/>
                    <a:pt x="82" y="7"/>
                  </a:cubicBezTo>
                  <a:cubicBezTo>
                    <a:pt x="82" y="7"/>
                    <a:pt x="81" y="7"/>
                    <a:pt x="81" y="7"/>
                  </a:cubicBezTo>
                  <a:cubicBezTo>
                    <a:pt x="80" y="7"/>
                    <a:pt x="80" y="7"/>
                    <a:pt x="80" y="7"/>
                  </a:cubicBezTo>
                  <a:cubicBezTo>
                    <a:pt x="80" y="7"/>
                    <a:pt x="79" y="7"/>
                    <a:pt x="79" y="7"/>
                  </a:cubicBezTo>
                  <a:cubicBezTo>
                    <a:pt x="79" y="7"/>
                    <a:pt x="78" y="7"/>
                    <a:pt x="77" y="7"/>
                  </a:cubicBezTo>
                  <a:cubicBezTo>
                    <a:pt x="76" y="7"/>
                    <a:pt x="75" y="7"/>
                    <a:pt x="74" y="7"/>
                  </a:cubicBezTo>
                  <a:cubicBezTo>
                    <a:pt x="73" y="7"/>
                    <a:pt x="73" y="7"/>
                    <a:pt x="72" y="7"/>
                  </a:cubicBezTo>
                  <a:cubicBezTo>
                    <a:pt x="71" y="7"/>
                    <a:pt x="71" y="7"/>
                    <a:pt x="70" y="7"/>
                  </a:cubicBezTo>
                  <a:cubicBezTo>
                    <a:pt x="70" y="7"/>
                    <a:pt x="69" y="7"/>
                    <a:pt x="69" y="7"/>
                  </a:cubicBezTo>
                  <a:cubicBezTo>
                    <a:pt x="69" y="7"/>
                    <a:pt x="69" y="7"/>
                    <a:pt x="69" y="7"/>
                  </a:cubicBezTo>
                  <a:cubicBezTo>
                    <a:pt x="68" y="7"/>
                    <a:pt x="68" y="7"/>
                    <a:pt x="68" y="7"/>
                  </a:cubicBezTo>
                  <a:cubicBezTo>
                    <a:pt x="68" y="7"/>
                    <a:pt x="67" y="6"/>
                    <a:pt x="67" y="6"/>
                  </a:cubicBezTo>
                  <a:cubicBezTo>
                    <a:pt x="67" y="6"/>
                    <a:pt x="67" y="6"/>
                    <a:pt x="67" y="6"/>
                  </a:cubicBezTo>
                  <a:cubicBezTo>
                    <a:pt x="67" y="7"/>
                    <a:pt x="67" y="7"/>
                    <a:pt x="66" y="7"/>
                  </a:cubicBezTo>
                  <a:cubicBezTo>
                    <a:pt x="66" y="7"/>
                    <a:pt x="65" y="7"/>
                    <a:pt x="64" y="7"/>
                  </a:cubicBezTo>
                  <a:cubicBezTo>
                    <a:pt x="63" y="7"/>
                    <a:pt x="63" y="7"/>
                    <a:pt x="63" y="7"/>
                  </a:cubicBezTo>
                  <a:cubicBezTo>
                    <a:pt x="62" y="7"/>
                    <a:pt x="61" y="7"/>
                    <a:pt x="60" y="6"/>
                  </a:cubicBezTo>
                  <a:cubicBezTo>
                    <a:pt x="60" y="6"/>
                    <a:pt x="60" y="6"/>
                    <a:pt x="60" y="6"/>
                  </a:cubicBezTo>
                  <a:cubicBezTo>
                    <a:pt x="60" y="6"/>
                    <a:pt x="60" y="7"/>
                    <a:pt x="59" y="7"/>
                  </a:cubicBezTo>
                  <a:cubicBezTo>
                    <a:pt x="59" y="7"/>
                    <a:pt x="59" y="7"/>
                    <a:pt x="58" y="7"/>
                  </a:cubicBezTo>
                  <a:cubicBezTo>
                    <a:pt x="58" y="7"/>
                    <a:pt x="57" y="7"/>
                    <a:pt x="56" y="7"/>
                  </a:cubicBezTo>
                  <a:cubicBezTo>
                    <a:pt x="54" y="7"/>
                    <a:pt x="53" y="7"/>
                    <a:pt x="51" y="7"/>
                  </a:cubicBezTo>
                  <a:cubicBezTo>
                    <a:pt x="51" y="7"/>
                    <a:pt x="50" y="7"/>
                    <a:pt x="49" y="8"/>
                  </a:cubicBezTo>
                  <a:cubicBezTo>
                    <a:pt x="49" y="8"/>
                    <a:pt x="49" y="8"/>
                    <a:pt x="49" y="7"/>
                  </a:cubicBezTo>
                  <a:cubicBezTo>
                    <a:pt x="48" y="7"/>
                    <a:pt x="48" y="7"/>
                    <a:pt x="47" y="7"/>
                  </a:cubicBezTo>
                  <a:cubicBezTo>
                    <a:pt x="47" y="7"/>
                    <a:pt x="47" y="7"/>
                    <a:pt x="46" y="7"/>
                  </a:cubicBezTo>
                  <a:cubicBezTo>
                    <a:pt x="46" y="7"/>
                    <a:pt x="45" y="7"/>
                    <a:pt x="45" y="7"/>
                  </a:cubicBezTo>
                  <a:cubicBezTo>
                    <a:pt x="45" y="7"/>
                    <a:pt x="44" y="7"/>
                    <a:pt x="44" y="7"/>
                  </a:cubicBezTo>
                  <a:cubicBezTo>
                    <a:pt x="43" y="7"/>
                    <a:pt x="42" y="8"/>
                    <a:pt x="41" y="7"/>
                  </a:cubicBezTo>
                  <a:cubicBezTo>
                    <a:pt x="41" y="7"/>
                    <a:pt x="41" y="7"/>
                    <a:pt x="40" y="7"/>
                  </a:cubicBezTo>
                  <a:cubicBezTo>
                    <a:pt x="40" y="8"/>
                    <a:pt x="39" y="8"/>
                    <a:pt x="38" y="7"/>
                  </a:cubicBezTo>
                  <a:cubicBezTo>
                    <a:pt x="37" y="7"/>
                    <a:pt x="36" y="7"/>
                    <a:pt x="35" y="7"/>
                  </a:cubicBezTo>
                  <a:cubicBezTo>
                    <a:pt x="34" y="7"/>
                    <a:pt x="34" y="7"/>
                    <a:pt x="33" y="7"/>
                  </a:cubicBezTo>
                  <a:cubicBezTo>
                    <a:pt x="33" y="7"/>
                    <a:pt x="33" y="7"/>
                    <a:pt x="33" y="7"/>
                  </a:cubicBezTo>
                  <a:cubicBezTo>
                    <a:pt x="32" y="7"/>
                    <a:pt x="32" y="7"/>
                    <a:pt x="32" y="7"/>
                  </a:cubicBezTo>
                  <a:cubicBezTo>
                    <a:pt x="31" y="7"/>
                    <a:pt x="31" y="7"/>
                    <a:pt x="31" y="7"/>
                  </a:cubicBezTo>
                  <a:cubicBezTo>
                    <a:pt x="31" y="7"/>
                    <a:pt x="31" y="7"/>
                    <a:pt x="30" y="7"/>
                  </a:cubicBezTo>
                  <a:cubicBezTo>
                    <a:pt x="30" y="7"/>
                    <a:pt x="29" y="7"/>
                    <a:pt x="29" y="7"/>
                  </a:cubicBezTo>
                  <a:cubicBezTo>
                    <a:pt x="28" y="7"/>
                    <a:pt x="26" y="7"/>
                    <a:pt x="25" y="7"/>
                  </a:cubicBezTo>
                  <a:cubicBezTo>
                    <a:pt x="25" y="7"/>
                    <a:pt x="24" y="7"/>
                    <a:pt x="23" y="7"/>
                  </a:cubicBezTo>
                  <a:cubicBezTo>
                    <a:pt x="22" y="7"/>
                    <a:pt x="20" y="7"/>
                    <a:pt x="18" y="7"/>
                  </a:cubicBezTo>
                  <a:cubicBezTo>
                    <a:pt x="18" y="7"/>
                    <a:pt x="18" y="7"/>
                    <a:pt x="17" y="7"/>
                  </a:cubicBezTo>
                  <a:cubicBezTo>
                    <a:pt x="17" y="7"/>
                    <a:pt x="16" y="7"/>
                    <a:pt x="16" y="7"/>
                  </a:cubicBezTo>
                  <a:cubicBezTo>
                    <a:pt x="15" y="7"/>
                    <a:pt x="15" y="7"/>
                    <a:pt x="14" y="7"/>
                  </a:cubicBezTo>
                  <a:cubicBezTo>
                    <a:pt x="14" y="7"/>
                    <a:pt x="14" y="7"/>
                    <a:pt x="13" y="7"/>
                  </a:cubicBezTo>
                  <a:cubicBezTo>
                    <a:pt x="13" y="7"/>
                    <a:pt x="13" y="7"/>
                    <a:pt x="12" y="7"/>
                  </a:cubicBezTo>
                  <a:cubicBezTo>
                    <a:pt x="12" y="7"/>
                    <a:pt x="11" y="7"/>
                    <a:pt x="10" y="7"/>
                  </a:cubicBezTo>
                  <a:cubicBezTo>
                    <a:pt x="10" y="7"/>
                    <a:pt x="10" y="7"/>
                    <a:pt x="10" y="7"/>
                  </a:cubicBezTo>
                  <a:cubicBezTo>
                    <a:pt x="9" y="7"/>
                    <a:pt x="8" y="7"/>
                    <a:pt x="8" y="7"/>
                  </a:cubicBezTo>
                  <a:cubicBezTo>
                    <a:pt x="6" y="7"/>
                    <a:pt x="5" y="7"/>
                    <a:pt x="3" y="7"/>
                  </a:cubicBezTo>
                  <a:cubicBezTo>
                    <a:pt x="2" y="7"/>
                    <a:pt x="1" y="6"/>
                    <a:pt x="0" y="5"/>
                  </a:cubicBezTo>
                  <a:cubicBezTo>
                    <a:pt x="0" y="5"/>
                    <a:pt x="0" y="5"/>
                    <a:pt x="0" y="5"/>
                  </a:cubicBezTo>
                  <a:cubicBezTo>
                    <a:pt x="1" y="4"/>
                    <a:pt x="1" y="4"/>
                    <a:pt x="2" y="4"/>
                  </a:cubicBezTo>
                  <a:cubicBezTo>
                    <a:pt x="3" y="4"/>
                    <a:pt x="5" y="3"/>
                    <a:pt x="6" y="3"/>
                  </a:cubicBezTo>
                  <a:cubicBezTo>
                    <a:pt x="7" y="3"/>
                    <a:pt x="9" y="3"/>
                    <a:pt x="10" y="3"/>
                  </a:cubicBezTo>
                  <a:cubicBezTo>
                    <a:pt x="10" y="3"/>
                    <a:pt x="10" y="3"/>
                    <a:pt x="11" y="3"/>
                  </a:cubicBezTo>
                  <a:cubicBezTo>
                    <a:pt x="11" y="3"/>
                    <a:pt x="11" y="3"/>
                    <a:pt x="12" y="3"/>
                  </a:cubicBezTo>
                  <a:cubicBezTo>
                    <a:pt x="12" y="3"/>
                    <a:pt x="13" y="3"/>
                    <a:pt x="13" y="3"/>
                  </a:cubicBezTo>
                  <a:cubicBezTo>
                    <a:pt x="14" y="3"/>
                    <a:pt x="14" y="3"/>
                    <a:pt x="14" y="3"/>
                  </a:cubicBezTo>
                  <a:cubicBezTo>
                    <a:pt x="15" y="3"/>
                    <a:pt x="15" y="3"/>
                    <a:pt x="15" y="3"/>
                  </a:cubicBezTo>
                  <a:cubicBezTo>
                    <a:pt x="15" y="4"/>
                    <a:pt x="15" y="4"/>
                    <a:pt x="16" y="3"/>
                  </a:cubicBezTo>
                  <a:cubicBezTo>
                    <a:pt x="16" y="3"/>
                    <a:pt x="16" y="3"/>
                    <a:pt x="16" y="3"/>
                  </a:cubicBezTo>
                  <a:cubicBezTo>
                    <a:pt x="17" y="3"/>
                    <a:pt x="17" y="3"/>
                    <a:pt x="18" y="3"/>
                  </a:cubicBezTo>
                  <a:cubicBezTo>
                    <a:pt x="18" y="3"/>
                    <a:pt x="18" y="3"/>
                    <a:pt x="18" y="3"/>
                  </a:cubicBezTo>
                  <a:cubicBezTo>
                    <a:pt x="19" y="3"/>
                    <a:pt x="19" y="3"/>
                    <a:pt x="19" y="3"/>
                  </a:cubicBezTo>
                  <a:cubicBezTo>
                    <a:pt x="19" y="3"/>
                    <a:pt x="20" y="3"/>
                    <a:pt x="20" y="3"/>
                  </a:cubicBezTo>
                  <a:cubicBezTo>
                    <a:pt x="20" y="3"/>
                    <a:pt x="20" y="3"/>
                    <a:pt x="20" y="3"/>
                  </a:cubicBezTo>
                  <a:cubicBezTo>
                    <a:pt x="20" y="3"/>
                    <a:pt x="20" y="3"/>
                    <a:pt x="21" y="3"/>
                  </a:cubicBezTo>
                  <a:cubicBezTo>
                    <a:pt x="21" y="3"/>
                    <a:pt x="22" y="3"/>
                    <a:pt x="23" y="3"/>
                  </a:cubicBezTo>
                  <a:cubicBezTo>
                    <a:pt x="23" y="3"/>
                    <a:pt x="23" y="3"/>
                    <a:pt x="24" y="3"/>
                  </a:cubicBezTo>
                  <a:cubicBezTo>
                    <a:pt x="24" y="3"/>
                    <a:pt x="24" y="3"/>
                    <a:pt x="25" y="3"/>
                  </a:cubicBezTo>
                  <a:cubicBezTo>
                    <a:pt x="25" y="4"/>
                    <a:pt x="25" y="4"/>
                    <a:pt x="25" y="4"/>
                  </a:cubicBezTo>
                  <a:cubicBezTo>
                    <a:pt x="26" y="3"/>
                    <a:pt x="27" y="3"/>
                    <a:pt x="28" y="3"/>
                  </a:cubicBezTo>
                  <a:cubicBezTo>
                    <a:pt x="28" y="2"/>
                    <a:pt x="29" y="3"/>
                    <a:pt x="29" y="3"/>
                  </a:cubicBezTo>
                  <a:cubicBezTo>
                    <a:pt x="30" y="3"/>
                    <a:pt x="30" y="3"/>
                    <a:pt x="30" y="3"/>
                  </a:cubicBezTo>
                  <a:cubicBezTo>
                    <a:pt x="30" y="3"/>
                    <a:pt x="30" y="3"/>
                    <a:pt x="30" y="3"/>
                  </a:cubicBezTo>
                  <a:cubicBezTo>
                    <a:pt x="30" y="3"/>
                    <a:pt x="31" y="3"/>
                    <a:pt x="31" y="3"/>
                  </a:cubicBezTo>
                  <a:cubicBezTo>
                    <a:pt x="31" y="3"/>
                    <a:pt x="32" y="3"/>
                    <a:pt x="33" y="2"/>
                  </a:cubicBezTo>
                  <a:cubicBezTo>
                    <a:pt x="33" y="2"/>
                    <a:pt x="34" y="2"/>
                    <a:pt x="35" y="3"/>
                  </a:cubicBezTo>
                  <a:cubicBezTo>
                    <a:pt x="35" y="3"/>
                    <a:pt x="36" y="3"/>
                    <a:pt x="36" y="3"/>
                  </a:cubicBezTo>
                  <a:cubicBezTo>
                    <a:pt x="36" y="3"/>
                    <a:pt x="37" y="3"/>
                    <a:pt x="37" y="3"/>
                  </a:cubicBezTo>
                  <a:cubicBezTo>
                    <a:pt x="37" y="3"/>
                    <a:pt x="37" y="3"/>
                    <a:pt x="38" y="3"/>
                  </a:cubicBezTo>
                  <a:cubicBezTo>
                    <a:pt x="38" y="3"/>
                    <a:pt x="39" y="3"/>
                    <a:pt x="39" y="4"/>
                  </a:cubicBezTo>
                  <a:cubicBezTo>
                    <a:pt x="39" y="4"/>
                    <a:pt x="39" y="4"/>
                    <a:pt x="39" y="4"/>
                  </a:cubicBezTo>
                  <a:cubicBezTo>
                    <a:pt x="39" y="4"/>
                    <a:pt x="39" y="4"/>
                    <a:pt x="40" y="4"/>
                  </a:cubicBezTo>
                  <a:cubicBezTo>
                    <a:pt x="40" y="4"/>
                    <a:pt x="41" y="3"/>
                    <a:pt x="41" y="3"/>
                  </a:cubicBezTo>
                  <a:cubicBezTo>
                    <a:pt x="41" y="3"/>
                    <a:pt x="42" y="3"/>
                    <a:pt x="42" y="3"/>
                  </a:cubicBezTo>
                  <a:cubicBezTo>
                    <a:pt x="43" y="3"/>
                    <a:pt x="43" y="2"/>
                    <a:pt x="44" y="2"/>
                  </a:cubicBezTo>
                  <a:cubicBezTo>
                    <a:pt x="44" y="2"/>
                    <a:pt x="45" y="2"/>
                    <a:pt x="45" y="2"/>
                  </a:cubicBezTo>
                  <a:cubicBezTo>
                    <a:pt x="46" y="2"/>
                    <a:pt x="46" y="3"/>
                    <a:pt x="46" y="3"/>
                  </a:cubicBezTo>
                  <a:cubicBezTo>
                    <a:pt x="46" y="3"/>
                    <a:pt x="47" y="4"/>
                    <a:pt x="47" y="4"/>
                  </a:cubicBezTo>
                  <a:cubicBezTo>
                    <a:pt x="47" y="4"/>
                    <a:pt x="48" y="4"/>
                    <a:pt x="48" y="4"/>
                  </a:cubicBezTo>
                  <a:cubicBezTo>
                    <a:pt x="48" y="4"/>
                    <a:pt x="48" y="4"/>
                    <a:pt x="48" y="4"/>
                  </a:cubicBezTo>
                  <a:cubicBezTo>
                    <a:pt x="48" y="4"/>
                    <a:pt x="48" y="4"/>
                    <a:pt x="48" y="4"/>
                  </a:cubicBezTo>
                  <a:cubicBezTo>
                    <a:pt x="48" y="4"/>
                    <a:pt x="48" y="4"/>
                    <a:pt x="48" y="4"/>
                  </a:cubicBezTo>
                  <a:cubicBezTo>
                    <a:pt x="49" y="4"/>
                    <a:pt x="49" y="4"/>
                    <a:pt x="49" y="4"/>
                  </a:cubicBezTo>
                  <a:cubicBezTo>
                    <a:pt x="50" y="4"/>
                    <a:pt x="50" y="3"/>
                    <a:pt x="51" y="3"/>
                  </a:cubicBezTo>
                  <a:cubicBezTo>
                    <a:pt x="51" y="3"/>
                    <a:pt x="51" y="3"/>
                    <a:pt x="51" y="3"/>
                  </a:cubicBezTo>
                  <a:cubicBezTo>
                    <a:pt x="52" y="4"/>
                    <a:pt x="52" y="4"/>
                    <a:pt x="52" y="4"/>
                  </a:cubicBezTo>
                  <a:cubicBezTo>
                    <a:pt x="52" y="4"/>
                    <a:pt x="52" y="4"/>
                    <a:pt x="52" y="4"/>
                  </a:cubicBezTo>
                  <a:cubicBezTo>
                    <a:pt x="52" y="4"/>
                    <a:pt x="52" y="3"/>
                    <a:pt x="52" y="3"/>
                  </a:cubicBezTo>
                  <a:cubicBezTo>
                    <a:pt x="52" y="3"/>
                    <a:pt x="52" y="3"/>
                    <a:pt x="52" y="3"/>
                  </a:cubicBezTo>
                  <a:cubicBezTo>
                    <a:pt x="53" y="3"/>
                    <a:pt x="53" y="2"/>
                    <a:pt x="54" y="2"/>
                  </a:cubicBezTo>
                  <a:cubicBezTo>
                    <a:pt x="54" y="3"/>
                    <a:pt x="54" y="3"/>
                    <a:pt x="54" y="3"/>
                  </a:cubicBezTo>
                  <a:cubicBezTo>
                    <a:pt x="53" y="3"/>
                    <a:pt x="53" y="3"/>
                    <a:pt x="53" y="4"/>
                  </a:cubicBezTo>
                  <a:cubicBezTo>
                    <a:pt x="53" y="4"/>
                    <a:pt x="53" y="4"/>
                    <a:pt x="54" y="4"/>
                  </a:cubicBezTo>
                  <a:cubicBezTo>
                    <a:pt x="54" y="4"/>
                    <a:pt x="55" y="4"/>
                    <a:pt x="55" y="4"/>
                  </a:cubicBezTo>
                  <a:cubicBezTo>
                    <a:pt x="55" y="3"/>
                    <a:pt x="55" y="3"/>
                    <a:pt x="55" y="3"/>
                  </a:cubicBezTo>
                  <a:cubicBezTo>
                    <a:pt x="55" y="3"/>
                    <a:pt x="55" y="4"/>
                    <a:pt x="55" y="4"/>
                  </a:cubicBezTo>
                  <a:cubicBezTo>
                    <a:pt x="56" y="4"/>
                    <a:pt x="56" y="4"/>
                    <a:pt x="56" y="4"/>
                  </a:cubicBezTo>
                  <a:cubicBezTo>
                    <a:pt x="56" y="4"/>
                    <a:pt x="57" y="4"/>
                    <a:pt x="57" y="4"/>
                  </a:cubicBezTo>
                  <a:cubicBezTo>
                    <a:pt x="57" y="3"/>
                    <a:pt x="57" y="3"/>
                    <a:pt x="56" y="3"/>
                  </a:cubicBezTo>
                  <a:cubicBezTo>
                    <a:pt x="56" y="3"/>
                    <a:pt x="56" y="3"/>
                    <a:pt x="56" y="3"/>
                  </a:cubicBezTo>
                  <a:cubicBezTo>
                    <a:pt x="56" y="3"/>
                    <a:pt x="56" y="3"/>
                    <a:pt x="56" y="3"/>
                  </a:cubicBezTo>
                  <a:cubicBezTo>
                    <a:pt x="56" y="2"/>
                    <a:pt x="56" y="2"/>
                    <a:pt x="56" y="2"/>
                  </a:cubicBezTo>
                  <a:cubicBezTo>
                    <a:pt x="57" y="2"/>
                    <a:pt x="57" y="2"/>
                    <a:pt x="57" y="3"/>
                  </a:cubicBezTo>
                  <a:cubicBezTo>
                    <a:pt x="58" y="3"/>
                    <a:pt x="58" y="3"/>
                    <a:pt x="59" y="2"/>
                  </a:cubicBezTo>
                  <a:cubicBezTo>
                    <a:pt x="59" y="2"/>
                    <a:pt x="60" y="2"/>
                    <a:pt x="60" y="2"/>
                  </a:cubicBezTo>
                  <a:cubicBezTo>
                    <a:pt x="61" y="3"/>
                    <a:pt x="61" y="3"/>
                    <a:pt x="61" y="3"/>
                  </a:cubicBezTo>
                  <a:cubicBezTo>
                    <a:pt x="61" y="2"/>
                    <a:pt x="61" y="3"/>
                    <a:pt x="60" y="3"/>
                  </a:cubicBezTo>
                  <a:cubicBezTo>
                    <a:pt x="61" y="2"/>
                    <a:pt x="61" y="2"/>
                    <a:pt x="61" y="2"/>
                  </a:cubicBezTo>
                  <a:cubicBezTo>
                    <a:pt x="61" y="2"/>
                    <a:pt x="62" y="2"/>
                    <a:pt x="62" y="2"/>
                  </a:cubicBezTo>
                  <a:cubicBezTo>
                    <a:pt x="63" y="2"/>
                    <a:pt x="63" y="2"/>
                    <a:pt x="63" y="2"/>
                  </a:cubicBezTo>
                  <a:cubicBezTo>
                    <a:pt x="64" y="2"/>
                    <a:pt x="64" y="3"/>
                    <a:pt x="64" y="3"/>
                  </a:cubicBezTo>
                  <a:cubicBezTo>
                    <a:pt x="64" y="3"/>
                    <a:pt x="64" y="4"/>
                    <a:pt x="63" y="4"/>
                  </a:cubicBezTo>
                  <a:cubicBezTo>
                    <a:pt x="63" y="4"/>
                    <a:pt x="63" y="4"/>
                    <a:pt x="63" y="4"/>
                  </a:cubicBezTo>
                  <a:cubicBezTo>
                    <a:pt x="62" y="4"/>
                    <a:pt x="62" y="5"/>
                    <a:pt x="62" y="5"/>
                  </a:cubicBezTo>
                  <a:cubicBezTo>
                    <a:pt x="62" y="5"/>
                    <a:pt x="62" y="6"/>
                    <a:pt x="62" y="6"/>
                  </a:cubicBezTo>
                  <a:cubicBezTo>
                    <a:pt x="63" y="6"/>
                    <a:pt x="64" y="6"/>
                    <a:pt x="64" y="5"/>
                  </a:cubicBezTo>
                  <a:cubicBezTo>
                    <a:pt x="64" y="5"/>
                    <a:pt x="64" y="4"/>
                    <a:pt x="65" y="4"/>
                  </a:cubicBezTo>
                  <a:cubicBezTo>
                    <a:pt x="65" y="4"/>
                    <a:pt x="65" y="4"/>
                    <a:pt x="65" y="3"/>
                  </a:cubicBezTo>
                  <a:cubicBezTo>
                    <a:pt x="65" y="3"/>
                    <a:pt x="64" y="3"/>
                    <a:pt x="64" y="3"/>
                  </a:cubicBezTo>
                  <a:cubicBezTo>
                    <a:pt x="65" y="2"/>
                    <a:pt x="65" y="2"/>
                    <a:pt x="65" y="2"/>
                  </a:cubicBezTo>
                  <a:cubicBezTo>
                    <a:pt x="66" y="2"/>
                    <a:pt x="66" y="2"/>
                    <a:pt x="66" y="2"/>
                  </a:cubicBezTo>
                  <a:cubicBezTo>
                    <a:pt x="66" y="3"/>
                    <a:pt x="66" y="3"/>
                    <a:pt x="67" y="2"/>
                  </a:cubicBezTo>
                  <a:cubicBezTo>
                    <a:pt x="67" y="2"/>
                    <a:pt x="67" y="2"/>
                    <a:pt x="68" y="2"/>
                  </a:cubicBezTo>
                  <a:cubicBezTo>
                    <a:pt x="68" y="2"/>
                    <a:pt x="68" y="2"/>
                    <a:pt x="68" y="2"/>
                  </a:cubicBezTo>
                  <a:cubicBezTo>
                    <a:pt x="69" y="3"/>
                    <a:pt x="69" y="3"/>
                    <a:pt x="68" y="3"/>
                  </a:cubicBezTo>
                  <a:cubicBezTo>
                    <a:pt x="68" y="3"/>
                    <a:pt x="68" y="3"/>
                    <a:pt x="68" y="3"/>
                  </a:cubicBezTo>
                  <a:cubicBezTo>
                    <a:pt x="68" y="3"/>
                    <a:pt x="68" y="4"/>
                    <a:pt x="68" y="4"/>
                  </a:cubicBezTo>
                  <a:cubicBezTo>
                    <a:pt x="68" y="4"/>
                    <a:pt x="68" y="4"/>
                    <a:pt x="69" y="4"/>
                  </a:cubicBezTo>
                  <a:cubicBezTo>
                    <a:pt x="69" y="3"/>
                    <a:pt x="70" y="3"/>
                    <a:pt x="70" y="3"/>
                  </a:cubicBezTo>
                  <a:cubicBezTo>
                    <a:pt x="71" y="3"/>
                    <a:pt x="71" y="2"/>
                    <a:pt x="71" y="2"/>
                  </a:cubicBezTo>
                  <a:cubicBezTo>
                    <a:pt x="72" y="2"/>
                    <a:pt x="72" y="2"/>
                    <a:pt x="73" y="2"/>
                  </a:cubicBezTo>
                  <a:cubicBezTo>
                    <a:pt x="73" y="2"/>
                    <a:pt x="73" y="2"/>
                    <a:pt x="74" y="2"/>
                  </a:cubicBezTo>
                  <a:cubicBezTo>
                    <a:pt x="74" y="2"/>
                    <a:pt x="75" y="2"/>
                    <a:pt x="75" y="3"/>
                  </a:cubicBezTo>
                  <a:cubicBezTo>
                    <a:pt x="75" y="3"/>
                    <a:pt x="75" y="3"/>
                    <a:pt x="75" y="3"/>
                  </a:cubicBezTo>
                  <a:cubicBezTo>
                    <a:pt x="76" y="2"/>
                    <a:pt x="76" y="2"/>
                    <a:pt x="77" y="2"/>
                  </a:cubicBezTo>
                  <a:cubicBezTo>
                    <a:pt x="78" y="2"/>
                    <a:pt x="78" y="2"/>
                    <a:pt x="79" y="2"/>
                  </a:cubicBezTo>
                  <a:cubicBezTo>
                    <a:pt x="79" y="2"/>
                    <a:pt x="79" y="2"/>
                    <a:pt x="80" y="3"/>
                  </a:cubicBezTo>
                  <a:cubicBezTo>
                    <a:pt x="80" y="3"/>
                    <a:pt x="80" y="3"/>
                    <a:pt x="80" y="3"/>
                  </a:cubicBezTo>
                  <a:cubicBezTo>
                    <a:pt x="81" y="3"/>
                    <a:pt x="81" y="3"/>
                    <a:pt x="81" y="2"/>
                  </a:cubicBezTo>
                  <a:cubicBezTo>
                    <a:pt x="81" y="2"/>
                    <a:pt x="81" y="2"/>
                    <a:pt x="81" y="2"/>
                  </a:cubicBezTo>
                  <a:cubicBezTo>
                    <a:pt x="82" y="2"/>
                    <a:pt x="82" y="2"/>
                    <a:pt x="83" y="2"/>
                  </a:cubicBezTo>
                  <a:cubicBezTo>
                    <a:pt x="83" y="2"/>
                    <a:pt x="83" y="2"/>
                    <a:pt x="83" y="2"/>
                  </a:cubicBezTo>
                  <a:cubicBezTo>
                    <a:pt x="83" y="2"/>
                    <a:pt x="83" y="3"/>
                    <a:pt x="83" y="3"/>
                  </a:cubicBezTo>
                  <a:cubicBezTo>
                    <a:pt x="83" y="3"/>
                    <a:pt x="83" y="3"/>
                    <a:pt x="84" y="3"/>
                  </a:cubicBezTo>
                  <a:cubicBezTo>
                    <a:pt x="84" y="3"/>
                    <a:pt x="84" y="3"/>
                    <a:pt x="84" y="3"/>
                  </a:cubicBezTo>
                  <a:cubicBezTo>
                    <a:pt x="84" y="3"/>
                    <a:pt x="84" y="3"/>
                    <a:pt x="85" y="2"/>
                  </a:cubicBezTo>
                  <a:cubicBezTo>
                    <a:pt x="85" y="2"/>
                    <a:pt x="85" y="2"/>
                    <a:pt x="85" y="2"/>
                  </a:cubicBezTo>
                  <a:cubicBezTo>
                    <a:pt x="85" y="3"/>
                    <a:pt x="86" y="3"/>
                    <a:pt x="86" y="3"/>
                  </a:cubicBezTo>
                  <a:cubicBezTo>
                    <a:pt x="86" y="3"/>
                    <a:pt x="86" y="4"/>
                    <a:pt x="86" y="4"/>
                  </a:cubicBezTo>
                  <a:cubicBezTo>
                    <a:pt x="86" y="4"/>
                    <a:pt x="86" y="4"/>
                    <a:pt x="86" y="4"/>
                  </a:cubicBezTo>
                  <a:cubicBezTo>
                    <a:pt x="87" y="4"/>
                    <a:pt x="87" y="4"/>
                    <a:pt x="87" y="4"/>
                  </a:cubicBezTo>
                  <a:cubicBezTo>
                    <a:pt x="88" y="4"/>
                    <a:pt x="88" y="4"/>
                    <a:pt x="89" y="3"/>
                  </a:cubicBezTo>
                  <a:cubicBezTo>
                    <a:pt x="89" y="3"/>
                    <a:pt x="89" y="3"/>
                    <a:pt x="89" y="3"/>
                  </a:cubicBezTo>
                  <a:cubicBezTo>
                    <a:pt x="89" y="3"/>
                    <a:pt x="89" y="2"/>
                    <a:pt x="89" y="2"/>
                  </a:cubicBezTo>
                  <a:cubicBezTo>
                    <a:pt x="89" y="3"/>
                    <a:pt x="89" y="3"/>
                    <a:pt x="88" y="3"/>
                  </a:cubicBezTo>
                  <a:cubicBezTo>
                    <a:pt x="88" y="3"/>
                    <a:pt x="88" y="3"/>
                    <a:pt x="88" y="3"/>
                  </a:cubicBezTo>
                  <a:cubicBezTo>
                    <a:pt x="88" y="3"/>
                    <a:pt x="88" y="3"/>
                    <a:pt x="87" y="3"/>
                  </a:cubicBezTo>
                  <a:cubicBezTo>
                    <a:pt x="87" y="3"/>
                    <a:pt x="86" y="3"/>
                    <a:pt x="86" y="3"/>
                  </a:cubicBezTo>
                  <a:cubicBezTo>
                    <a:pt x="86" y="3"/>
                    <a:pt x="87" y="3"/>
                    <a:pt x="87" y="2"/>
                  </a:cubicBezTo>
                  <a:cubicBezTo>
                    <a:pt x="87" y="2"/>
                    <a:pt x="87" y="2"/>
                    <a:pt x="87" y="2"/>
                  </a:cubicBezTo>
                  <a:cubicBezTo>
                    <a:pt x="89" y="2"/>
                    <a:pt x="89" y="2"/>
                    <a:pt x="91" y="2"/>
                  </a:cubicBezTo>
                  <a:cubicBezTo>
                    <a:pt x="92" y="2"/>
                    <a:pt x="92" y="1"/>
                    <a:pt x="93" y="2"/>
                  </a:cubicBezTo>
                  <a:cubicBezTo>
                    <a:pt x="93" y="2"/>
                    <a:pt x="93" y="2"/>
                    <a:pt x="94" y="1"/>
                  </a:cubicBezTo>
                  <a:cubicBezTo>
                    <a:pt x="94" y="1"/>
                    <a:pt x="94" y="1"/>
                    <a:pt x="94" y="2"/>
                  </a:cubicBezTo>
                  <a:cubicBezTo>
                    <a:pt x="94" y="2"/>
                    <a:pt x="94" y="2"/>
                    <a:pt x="94" y="2"/>
                  </a:cubicBezTo>
                  <a:cubicBezTo>
                    <a:pt x="95" y="2"/>
                    <a:pt x="95" y="2"/>
                    <a:pt x="95" y="1"/>
                  </a:cubicBezTo>
                  <a:cubicBezTo>
                    <a:pt x="96" y="1"/>
                    <a:pt x="96" y="2"/>
                    <a:pt x="96" y="2"/>
                  </a:cubicBezTo>
                  <a:cubicBezTo>
                    <a:pt x="96" y="2"/>
                    <a:pt x="96" y="3"/>
                    <a:pt x="96" y="3"/>
                  </a:cubicBezTo>
                  <a:cubicBezTo>
                    <a:pt x="96" y="3"/>
                    <a:pt x="96" y="3"/>
                    <a:pt x="96" y="3"/>
                  </a:cubicBezTo>
                  <a:cubicBezTo>
                    <a:pt x="96" y="3"/>
                    <a:pt x="96" y="3"/>
                    <a:pt x="96" y="3"/>
                  </a:cubicBezTo>
                  <a:cubicBezTo>
                    <a:pt x="96" y="3"/>
                    <a:pt x="97" y="3"/>
                    <a:pt x="97" y="3"/>
                  </a:cubicBezTo>
                  <a:cubicBezTo>
                    <a:pt x="97" y="3"/>
                    <a:pt x="97" y="3"/>
                    <a:pt x="97" y="3"/>
                  </a:cubicBezTo>
                  <a:cubicBezTo>
                    <a:pt x="97" y="2"/>
                    <a:pt x="97" y="2"/>
                    <a:pt x="97" y="2"/>
                  </a:cubicBezTo>
                  <a:cubicBezTo>
                    <a:pt x="97" y="2"/>
                    <a:pt x="97" y="2"/>
                    <a:pt x="97" y="2"/>
                  </a:cubicBezTo>
                  <a:cubicBezTo>
                    <a:pt x="97" y="2"/>
                    <a:pt x="97" y="2"/>
                    <a:pt x="97" y="2"/>
                  </a:cubicBezTo>
                  <a:cubicBezTo>
                    <a:pt x="97" y="2"/>
                    <a:pt x="97" y="2"/>
                    <a:pt x="97" y="2"/>
                  </a:cubicBezTo>
                  <a:cubicBezTo>
                    <a:pt x="98" y="3"/>
                    <a:pt x="98" y="3"/>
                    <a:pt x="98" y="3"/>
                  </a:cubicBezTo>
                  <a:cubicBezTo>
                    <a:pt x="99" y="2"/>
                    <a:pt x="99" y="2"/>
                    <a:pt x="100" y="2"/>
                  </a:cubicBezTo>
                  <a:cubicBezTo>
                    <a:pt x="100" y="2"/>
                    <a:pt x="100" y="2"/>
                    <a:pt x="101" y="2"/>
                  </a:cubicBezTo>
                  <a:cubicBezTo>
                    <a:pt x="101" y="2"/>
                    <a:pt x="101" y="2"/>
                    <a:pt x="101" y="2"/>
                  </a:cubicBezTo>
                  <a:cubicBezTo>
                    <a:pt x="101" y="2"/>
                    <a:pt x="101" y="2"/>
                    <a:pt x="101" y="2"/>
                  </a:cubicBezTo>
                  <a:cubicBezTo>
                    <a:pt x="101" y="3"/>
                    <a:pt x="102" y="3"/>
                    <a:pt x="102" y="3"/>
                  </a:cubicBezTo>
                  <a:cubicBezTo>
                    <a:pt x="102" y="3"/>
                    <a:pt x="102" y="3"/>
                    <a:pt x="102" y="3"/>
                  </a:cubicBezTo>
                  <a:cubicBezTo>
                    <a:pt x="103" y="2"/>
                    <a:pt x="103" y="3"/>
                    <a:pt x="103" y="2"/>
                  </a:cubicBezTo>
                  <a:cubicBezTo>
                    <a:pt x="103" y="2"/>
                    <a:pt x="103" y="2"/>
                    <a:pt x="104" y="1"/>
                  </a:cubicBezTo>
                  <a:cubicBezTo>
                    <a:pt x="104" y="1"/>
                    <a:pt x="105" y="1"/>
                    <a:pt x="106" y="1"/>
                  </a:cubicBezTo>
                  <a:cubicBezTo>
                    <a:pt x="106" y="1"/>
                    <a:pt x="106" y="1"/>
                    <a:pt x="106" y="1"/>
                  </a:cubicBezTo>
                  <a:cubicBezTo>
                    <a:pt x="107" y="2"/>
                    <a:pt x="107" y="2"/>
                    <a:pt x="108" y="1"/>
                  </a:cubicBezTo>
                  <a:cubicBezTo>
                    <a:pt x="108" y="1"/>
                    <a:pt x="109" y="1"/>
                    <a:pt x="109" y="1"/>
                  </a:cubicBezTo>
                  <a:cubicBezTo>
                    <a:pt x="109" y="1"/>
                    <a:pt x="110" y="2"/>
                    <a:pt x="110" y="2"/>
                  </a:cubicBezTo>
                  <a:cubicBezTo>
                    <a:pt x="111" y="2"/>
                    <a:pt x="111" y="2"/>
                    <a:pt x="111" y="2"/>
                  </a:cubicBezTo>
                  <a:cubicBezTo>
                    <a:pt x="112" y="1"/>
                    <a:pt x="112" y="1"/>
                    <a:pt x="112" y="1"/>
                  </a:cubicBezTo>
                  <a:cubicBezTo>
                    <a:pt x="113" y="1"/>
                    <a:pt x="114" y="1"/>
                    <a:pt x="115" y="1"/>
                  </a:cubicBezTo>
                  <a:cubicBezTo>
                    <a:pt x="115" y="2"/>
                    <a:pt x="115" y="2"/>
                    <a:pt x="115" y="1"/>
                  </a:cubicBezTo>
                  <a:cubicBezTo>
                    <a:pt x="116" y="1"/>
                    <a:pt x="117" y="1"/>
                    <a:pt x="117" y="1"/>
                  </a:cubicBezTo>
                  <a:cubicBezTo>
                    <a:pt x="118" y="1"/>
                    <a:pt x="119" y="1"/>
                    <a:pt x="119" y="1"/>
                  </a:cubicBezTo>
                  <a:cubicBezTo>
                    <a:pt x="119" y="2"/>
                    <a:pt x="120" y="2"/>
                    <a:pt x="120" y="2"/>
                  </a:cubicBezTo>
                  <a:cubicBezTo>
                    <a:pt x="120" y="2"/>
                    <a:pt x="121" y="2"/>
                    <a:pt x="121" y="2"/>
                  </a:cubicBezTo>
                  <a:cubicBezTo>
                    <a:pt x="121" y="1"/>
                    <a:pt x="121" y="2"/>
                    <a:pt x="122" y="2"/>
                  </a:cubicBezTo>
                  <a:close/>
                  <a:moveTo>
                    <a:pt x="175" y="6"/>
                  </a:moveTo>
                  <a:cubicBezTo>
                    <a:pt x="175" y="6"/>
                    <a:pt x="175" y="6"/>
                    <a:pt x="175" y="6"/>
                  </a:cubicBezTo>
                  <a:cubicBezTo>
                    <a:pt x="174" y="6"/>
                    <a:pt x="174" y="6"/>
                    <a:pt x="174" y="6"/>
                  </a:cubicBezTo>
                  <a:cubicBezTo>
                    <a:pt x="174" y="6"/>
                    <a:pt x="174" y="6"/>
                    <a:pt x="174" y="5"/>
                  </a:cubicBezTo>
                  <a:cubicBezTo>
                    <a:pt x="174" y="5"/>
                    <a:pt x="174" y="5"/>
                    <a:pt x="174" y="5"/>
                  </a:cubicBezTo>
                  <a:cubicBezTo>
                    <a:pt x="174" y="5"/>
                    <a:pt x="174" y="5"/>
                    <a:pt x="174" y="5"/>
                  </a:cubicBezTo>
                  <a:cubicBezTo>
                    <a:pt x="174" y="5"/>
                    <a:pt x="174" y="5"/>
                    <a:pt x="174" y="5"/>
                  </a:cubicBezTo>
                  <a:cubicBezTo>
                    <a:pt x="174" y="5"/>
                    <a:pt x="174" y="5"/>
                    <a:pt x="174" y="5"/>
                  </a:cubicBezTo>
                  <a:cubicBezTo>
                    <a:pt x="174" y="5"/>
                    <a:pt x="174" y="6"/>
                    <a:pt x="174" y="6"/>
                  </a:cubicBezTo>
                  <a:cubicBezTo>
                    <a:pt x="174" y="6"/>
                    <a:pt x="175" y="6"/>
                    <a:pt x="175" y="6"/>
                  </a:cubicBezTo>
                  <a:close/>
                  <a:moveTo>
                    <a:pt x="183" y="1"/>
                  </a:moveTo>
                  <a:cubicBezTo>
                    <a:pt x="183" y="2"/>
                    <a:pt x="183" y="1"/>
                    <a:pt x="183" y="1"/>
                  </a:cubicBezTo>
                  <a:cubicBezTo>
                    <a:pt x="183" y="1"/>
                    <a:pt x="184" y="1"/>
                    <a:pt x="184" y="1"/>
                  </a:cubicBezTo>
                  <a:cubicBezTo>
                    <a:pt x="184" y="1"/>
                    <a:pt x="183" y="1"/>
                    <a:pt x="183" y="1"/>
                  </a:cubicBezTo>
                  <a:cubicBezTo>
                    <a:pt x="183" y="1"/>
                    <a:pt x="183" y="1"/>
                    <a:pt x="183" y="1"/>
                  </a:cubicBezTo>
                  <a:cubicBezTo>
                    <a:pt x="183" y="1"/>
                    <a:pt x="183" y="1"/>
                    <a:pt x="183" y="1"/>
                  </a:cubicBezTo>
                  <a:close/>
                  <a:moveTo>
                    <a:pt x="187" y="2"/>
                  </a:moveTo>
                  <a:cubicBezTo>
                    <a:pt x="187" y="2"/>
                    <a:pt x="187" y="2"/>
                    <a:pt x="187" y="3"/>
                  </a:cubicBezTo>
                  <a:cubicBezTo>
                    <a:pt x="187" y="2"/>
                    <a:pt x="187" y="2"/>
                    <a:pt x="187" y="2"/>
                  </a:cubicBezTo>
                  <a:cubicBezTo>
                    <a:pt x="187" y="2"/>
                    <a:pt x="187" y="2"/>
                    <a:pt x="187" y="2"/>
                  </a:cubicBezTo>
                  <a:cubicBezTo>
                    <a:pt x="187" y="2"/>
                    <a:pt x="187" y="2"/>
                    <a:pt x="187" y="2"/>
                  </a:cubicBezTo>
                  <a:cubicBezTo>
                    <a:pt x="187" y="3"/>
                    <a:pt x="187" y="3"/>
                    <a:pt x="187" y="2"/>
                  </a:cubicBezTo>
                  <a:close/>
                  <a:moveTo>
                    <a:pt x="117" y="4"/>
                  </a:moveTo>
                  <a:cubicBezTo>
                    <a:pt x="117" y="3"/>
                    <a:pt x="117" y="3"/>
                    <a:pt x="117" y="3"/>
                  </a:cubicBezTo>
                  <a:cubicBezTo>
                    <a:pt x="116" y="3"/>
                    <a:pt x="116" y="3"/>
                    <a:pt x="116" y="3"/>
                  </a:cubicBezTo>
                  <a:cubicBezTo>
                    <a:pt x="117" y="3"/>
                    <a:pt x="117" y="3"/>
                    <a:pt x="117" y="3"/>
                  </a:cubicBezTo>
                  <a:lnTo>
                    <a:pt x="117" y="4"/>
                  </a:lnTo>
                  <a:close/>
                  <a:moveTo>
                    <a:pt x="171" y="5"/>
                  </a:moveTo>
                  <a:cubicBezTo>
                    <a:pt x="171" y="5"/>
                    <a:pt x="171" y="5"/>
                    <a:pt x="171" y="5"/>
                  </a:cubicBezTo>
                  <a:cubicBezTo>
                    <a:pt x="171" y="5"/>
                    <a:pt x="171" y="5"/>
                    <a:pt x="171" y="5"/>
                  </a:cubicBezTo>
                  <a:cubicBezTo>
                    <a:pt x="171" y="5"/>
                    <a:pt x="171" y="5"/>
                    <a:pt x="171" y="5"/>
                  </a:cubicBezTo>
                  <a:cubicBezTo>
                    <a:pt x="171" y="5"/>
                    <a:pt x="171" y="5"/>
                    <a:pt x="171" y="5"/>
                  </a:cubicBezTo>
                  <a:cubicBezTo>
                    <a:pt x="171" y="5"/>
                    <a:pt x="171" y="5"/>
                    <a:pt x="171" y="5"/>
                  </a:cubicBezTo>
                  <a:cubicBezTo>
                    <a:pt x="171" y="5"/>
                    <a:pt x="171" y="5"/>
                    <a:pt x="171" y="5"/>
                  </a:cubicBezTo>
                  <a:close/>
                  <a:moveTo>
                    <a:pt x="187" y="4"/>
                  </a:moveTo>
                  <a:cubicBezTo>
                    <a:pt x="187" y="4"/>
                    <a:pt x="187" y="4"/>
                    <a:pt x="187" y="4"/>
                  </a:cubicBezTo>
                  <a:cubicBezTo>
                    <a:pt x="187" y="4"/>
                    <a:pt x="187" y="4"/>
                    <a:pt x="187" y="4"/>
                  </a:cubicBezTo>
                  <a:cubicBezTo>
                    <a:pt x="187" y="4"/>
                    <a:pt x="187" y="4"/>
                    <a:pt x="187" y="4"/>
                  </a:cubicBezTo>
                  <a:cubicBezTo>
                    <a:pt x="187" y="4"/>
                    <a:pt x="187" y="4"/>
                    <a:pt x="187" y="4"/>
                  </a:cubicBezTo>
                  <a:cubicBezTo>
                    <a:pt x="187" y="4"/>
                    <a:pt x="187" y="4"/>
                    <a:pt x="187" y="4"/>
                  </a:cubicBezTo>
                  <a:close/>
                  <a:moveTo>
                    <a:pt x="167" y="3"/>
                  </a:moveTo>
                  <a:cubicBezTo>
                    <a:pt x="167" y="3"/>
                    <a:pt x="167" y="2"/>
                    <a:pt x="166" y="2"/>
                  </a:cubicBezTo>
                  <a:cubicBezTo>
                    <a:pt x="166" y="2"/>
                    <a:pt x="166" y="2"/>
                    <a:pt x="166" y="2"/>
                  </a:cubicBezTo>
                  <a:cubicBezTo>
                    <a:pt x="166" y="2"/>
                    <a:pt x="165" y="3"/>
                    <a:pt x="165" y="3"/>
                  </a:cubicBezTo>
                  <a:cubicBezTo>
                    <a:pt x="165" y="3"/>
                    <a:pt x="165" y="3"/>
                    <a:pt x="166" y="4"/>
                  </a:cubicBezTo>
                  <a:cubicBezTo>
                    <a:pt x="166" y="4"/>
                    <a:pt x="166" y="4"/>
                    <a:pt x="166" y="4"/>
                  </a:cubicBezTo>
                  <a:cubicBezTo>
                    <a:pt x="166" y="4"/>
                    <a:pt x="166" y="4"/>
                    <a:pt x="166" y="4"/>
                  </a:cubicBezTo>
                  <a:cubicBezTo>
                    <a:pt x="166" y="4"/>
                    <a:pt x="166" y="4"/>
                    <a:pt x="166" y="4"/>
                  </a:cubicBezTo>
                  <a:cubicBezTo>
                    <a:pt x="166" y="4"/>
                    <a:pt x="166" y="4"/>
                    <a:pt x="166" y="4"/>
                  </a:cubicBezTo>
                  <a:cubicBezTo>
                    <a:pt x="166" y="3"/>
                    <a:pt x="166" y="3"/>
                    <a:pt x="167" y="3"/>
                  </a:cubicBezTo>
                  <a:close/>
                  <a:moveTo>
                    <a:pt x="77" y="4"/>
                  </a:moveTo>
                  <a:cubicBezTo>
                    <a:pt x="77" y="4"/>
                    <a:pt x="77" y="4"/>
                    <a:pt x="77" y="4"/>
                  </a:cubicBezTo>
                  <a:cubicBezTo>
                    <a:pt x="77" y="3"/>
                    <a:pt x="77" y="3"/>
                    <a:pt x="77" y="3"/>
                  </a:cubicBezTo>
                  <a:cubicBezTo>
                    <a:pt x="77" y="3"/>
                    <a:pt x="77" y="3"/>
                    <a:pt x="77" y="4"/>
                  </a:cubicBezTo>
                  <a:cubicBezTo>
                    <a:pt x="76" y="4"/>
                    <a:pt x="76" y="3"/>
                    <a:pt x="75" y="3"/>
                  </a:cubicBezTo>
                  <a:cubicBezTo>
                    <a:pt x="75" y="3"/>
                    <a:pt x="75" y="3"/>
                    <a:pt x="75" y="4"/>
                  </a:cubicBezTo>
                  <a:cubicBezTo>
                    <a:pt x="75" y="4"/>
                    <a:pt x="75" y="4"/>
                    <a:pt x="75" y="4"/>
                  </a:cubicBezTo>
                  <a:cubicBezTo>
                    <a:pt x="75" y="4"/>
                    <a:pt x="75" y="4"/>
                    <a:pt x="75" y="4"/>
                  </a:cubicBezTo>
                  <a:cubicBezTo>
                    <a:pt x="75" y="4"/>
                    <a:pt x="75" y="4"/>
                    <a:pt x="75" y="4"/>
                  </a:cubicBezTo>
                  <a:cubicBezTo>
                    <a:pt x="74" y="4"/>
                    <a:pt x="74" y="4"/>
                    <a:pt x="74" y="5"/>
                  </a:cubicBezTo>
                  <a:cubicBezTo>
                    <a:pt x="74" y="5"/>
                    <a:pt x="74" y="5"/>
                    <a:pt x="74" y="5"/>
                  </a:cubicBezTo>
                  <a:cubicBezTo>
                    <a:pt x="75" y="5"/>
                    <a:pt x="75" y="6"/>
                    <a:pt x="76" y="5"/>
                  </a:cubicBezTo>
                  <a:cubicBezTo>
                    <a:pt x="76" y="5"/>
                    <a:pt x="77" y="5"/>
                    <a:pt x="77" y="5"/>
                  </a:cubicBezTo>
                  <a:cubicBezTo>
                    <a:pt x="77" y="5"/>
                    <a:pt x="77" y="4"/>
                    <a:pt x="77" y="4"/>
                  </a:cubicBezTo>
                  <a:cubicBezTo>
                    <a:pt x="77" y="4"/>
                    <a:pt x="77" y="4"/>
                    <a:pt x="77" y="4"/>
                  </a:cubicBezTo>
                  <a:cubicBezTo>
                    <a:pt x="77" y="4"/>
                    <a:pt x="77" y="4"/>
                    <a:pt x="77" y="4"/>
                  </a:cubicBezTo>
                  <a:close/>
                  <a:moveTo>
                    <a:pt x="174" y="4"/>
                  </a:moveTo>
                  <a:cubicBezTo>
                    <a:pt x="174" y="3"/>
                    <a:pt x="174" y="3"/>
                    <a:pt x="175" y="3"/>
                  </a:cubicBezTo>
                  <a:cubicBezTo>
                    <a:pt x="175" y="3"/>
                    <a:pt x="174" y="3"/>
                    <a:pt x="174" y="3"/>
                  </a:cubicBezTo>
                  <a:cubicBezTo>
                    <a:pt x="174" y="3"/>
                    <a:pt x="174" y="3"/>
                    <a:pt x="174" y="3"/>
                  </a:cubicBezTo>
                  <a:cubicBezTo>
                    <a:pt x="174" y="3"/>
                    <a:pt x="174" y="3"/>
                    <a:pt x="174" y="3"/>
                  </a:cubicBezTo>
                  <a:cubicBezTo>
                    <a:pt x="173" y="3"/>
                    <a:pt x="173" y="3"/>
                    <a:pt x="173" y="3"/>
                  </a:cubicBezTo>
                  <a:cubicBezTo>
                    <a:pt x="173" y="3"/>
                    <a:pt x="173" y="2"/>
                    <a:pt x="172" y="3"/>
                  </a:cubicBezTo>
                  <a:cubicBezTo>
                    <a:pt x="172" y="3"/>
                    <a:pt x="172" y="3"/>
                    <a:pt x="172" y="3"/>
                  </a:cubicBezTo>
                  <a:cubicBezTo>
                    <a:pt x="172" y="3"/>
                    <a:pt x="171" y="3"/>
                    <a:pt x="171" y="3"/>
                  </a:cubicBezTo>
                  <a:cubicBezTo>
                    <a:pt x="171" y="3"/>
                    <a:pt x="171" y="3"/>
                    <a:pt x="171" y="3"/>
                  </a:cubicBezTo>
                  <a:cubicBezTo>
                    <a:pt x="172" y="3"/>
                    <a:pt x="172" y="4"/>
                    <a:pt x="172" y="3"/>
                  </a:cubicBezTo>
                  <a:cubicBezTo>
                    <a:pt x="173" y="3"/>
                    <a:pt x="173" y="4"/>
                    <a:pt x="173" y="4"/>
                  </a:cubicBezTo>
                  <a:cubicBezTo>
                    <a:pt x="173" y="4"/>
                    <a:pt x="172" y="4"/>
                    <a:pt x="172" y="4"/>
                  </a:cubicBezTo>
                  <a:cubicBezTo>
                    <a:pt x="172" y="4"/>
                    <a:pt x="172" y="4"/>
                    <a:pt x="172" y="4"/>
                  </a:cubicBezTo>
                  <a:cubicBezTo>
                    <a:pt x="173" y="4"/>
                    <a:pt x="174" y="4"/>
                    <a:pt x="174" y="4"/>
                  </a:cubicBezTo>
                  <a:close/>
                  <a:moveTo>
                    <a:pt x="104" y="3"/>
                  </a:moveTo>
                  <a:cubicBezTo>
                    <a:pt x="104" y="3"/>
                    <a:pt x="104" y="4"/>
                    <a:pt x="104" y="4"/>
                  </a:cubicBezTo>
                  <a:cubicBezTo>
                    <a:pt x="104" y="4"/>
                    <a:pt x="104" y="5"/>
                    <a:pt x="104" y="5"/>
                  </a:cubicBezTo>
                  <a:cubicBezTo>
                    <a:pt x="105" y="4"/>
                    <a:pt x="105" y="4"/>
                    <a:pt x="105" y="4"/>
                  </a:cubicBezTo>
                  <a:cubicBezTo>
                    <a:pt x="105" y="4"/>
                    <a:pt x="105" y="4"/>
                    <a:pt x="105" y="4"/>
                  </a:cubicBezTo>
                  <a:cubicBezTo>
                    <a:pt x="105" y="4"/>
                    <a:pt x="105" y="3"/>
                    <a:pt x="105" y="3"/>
                  </a:cubicBezTo>
                  <a:cubicBezTo>
                    <a:pt x="105" y="3"/>
                    <a:pt x="104" y="3"/>
                    <a:pt x="104" y="3"/>
                  </a:cubicBezTo>
                  <a:cubicBezTo>
                    <a:pt x="104" y="3"/>
                    <a:pt x="104" y="3"/>
                    <a:pt x="104" y="3"/>
                  </a:cubicBezTo>
                  <a:close/>
                  <a:moveTo>
                    <a:pt x="180" y="5"/>
                  </a:moveTo>
                  <a:cubicBezTo>
                    <a:pt x="180" y="5"/>
                    <a:pt x="180" y="5"/>
                    <a:pt x="180" y="5"/>
                  </a:cubicBezTo>
                  <a:cubicBezTo>
                    <a:pt x="181" y="5"/>
                    <a:pt x="181" y="5"/>
                    <a:pt x="182" y="4"/>
                  </a:cubicBezTo>
                  <a:cubicBezTo>
                    <a:pt x="182" y="4"/>
                    <a:pt x="182" y="4"/>
                    <a:pt x="182" y="4"/>
                  </a:cubicBezTo>
                  <a:cubicBezTo>
                    <a:pt x="182" y="4"/>
                    <a:pt x="181" y="4"/>
                    <a:pt x="181" y="4"/>
                  </a:cubicBezTo>
                  <a:cubicBezTo>
                    <a:pt x="181" y="4"/>
                    <a:pt x="181" y="4"/>
                    <a:pt x="181" y="4"/>
                  </a:cubicBezTo>
                  <a:cubicBezTo>
                    <a:pt x="181" y="4"/>
                    <a:pt x="180" y="4"/>
                    <a:pt x="180" y="5"/>
                  </a:cubicBezTo>
                  <a:cubicBezTo>
                    <a:pt x="180" y="5"/>
                    <a:pt x="180" y="5"/>
                    <a:pt x="180" y="5"/>
                  </a:cubicBezTo>
                  <a:cubicBezTo>
                    <a:pt x="180" y="5"/>
                    <a:pt x="180" y="5"/>
                    <a:pt x="180" y="5"/>
                  </a:cubicBezTo>
                  <a:close/>
                  <a:moveTo>
                    <a:pt x="116" y="5"/>
                  </a:moveTo>
                  <a:cubicBezTo>
                    <a:pt x="116" y="4"/>
                    <a:pt x="116" y="4"/>
                    <a:pt x="116" y="4"/>
                  </a:cubicBezTo>
                  <a:cubicBezTo>
                    <a:pt x="115" y="4"/>
                    <a:pt x="115" y="4"/>
                    <a:pt x="115" y="4"/>
                  </a:cubicBezTo>
                  <a:cubicBezTo>
                    <a:pt x="115" y="5"/>
                    <a:pt x="116" y="5"/>
                    <a:pt x="116" y="6"/>
                  </a:cubicBezTo>
                  <a:cubicBezTo>
                    <a:pt x="116" y="6"/>
                    <a:pt x="116" y="6"/>
                    <a:pt x="116" y="6"/>
                  </a:cubicBezTo>
                  <a:cubicBezTo>
                    <a:pt x="116" y="5"/>
                    <a:pt x="116" y="5"/>
                    <a:pt x="116" y="5"/>
                  </a:cubicBezTo>
                  <a:cubicBezTo>
                    <a:pt x="116" y="5"/>
                    <a:pt x="116" y="5"/>
                    <a:pt x="116" y="5"/>
                  </a:cubicBezTo>
                  <a:close/>
                  <a:moveTo>
                    <a:pt x="33" y="5"/>
                  </a:moveTo>
                  <a:cubicBezTo>
                    <a:pt x="33" y="5"/>
                    <a:pt x="33" y="5"/>
                    <a:pt x="33" y="5"/>
                  </a:cubicBezTo>
                  <a:cubicBezTo>
                    <a:pt x="33" y="5"/>
                    <a:pt x="34" y="5"/>
                    <a:pt x="34" y="5"/>
                  </a:cubicBezTo>
                  <a:cubicBezTo>
                    <a:pt x="34" y="5"/>
                    <a:pt x="34" y="5"/>
                    <a:pt x="34" y="5"/>
                  </a:cubicBezTo>
                  <a:cubicBezTo>
                    <a:pt x="35" y="5"/>
                    <a:pt x="35" y="5"/>
                    <a:pt x="34" y="4"/>
                  </a:cubicBezTo>
                  <a:cubicBezTo>
                    <a:pt x="34" y="5"/>
                    <a:pt x="34" y="5"/>
                    <a:pt x="33" y="5"/>
                  </a:cubicBezTo>
                  <a:close/>
                  <a:moveTo>
                    <a:pt x="152" y="3"/>
                  </a:moveTo>
                  <a:cubicBezTo>
                    <a:pt x="152" y="3"/>
                    <a:pt x="152" y="3"/>
                    <a:pt x="152" y="3"/>
                  </a:cubicBezTo>
                  <a:cubicBezTo>
                    <a:pt x="151" y="3"/>
                    <a:pt x="151" y="4"/>
                    <a:pt x="152" y="4"/>
                  </a:cubicBezTo>
                  <a:cubicBezTo>
                    <a:pt x="152" y="4"/>
                    <a:pt x="152" y="4"/>
                    <a:pt x="152" y="4"/>
                  </a:cubicBezTo>
                  <a:cubicBezTo>
                    <a:pt x="152" y="4"/>
                    <a:pt x="153" y="3"/>
                    <a:pt x="153" y="3"/>
                  </a:cubicBezTo>
                  <a:cubicBezTo>
                    <a:pt x="152" y="3"/>
                    <a:pt x="152" y="3"/>
                    <a:pt x="152" y="3"/>
                  </a:cubicBezTo>
                  <a:close/>
                  <a:moveTo>
                    <a:pt x="199" y="3"/>
                  </a:moveTo>
                  <a:cubicBezTo>
                    <a:pt x="199" y="3"/>
                    <a:pt x="199" y="3"/>
                    <a:pt x="199" y="3"/>
                  </a:cubicBezTo>
                  <a:cubicBezTo>
                    <a:pt x="199" y="3"/>
                    <a:pt x="199" y="3"/>
                    <a:pt x="198" y="3"/>
                  </a:cubicBezTo>
                  <a:cubicBezTo>
                    <a:pt x="198" y="3"/>
                    <a:pt x="198" y="3"/>
                    <a:pt x="197" y="3"/>
                  </a:cubicBezTo>
                  <a:cubicBezTo>
                    <a:pt x="197" y="3"/>
                    <a:pt x="197" y="3"/>
                    <a:pt x="197" y="4"/>
                  </a:cubicBezTo>
                  <a:cubicBezTo>
                    <a:pt x="198" y="4"/>
                    <a:pt x="198" y="3"/>
                    <a:pt x="199" y="3"/>
                  </a:cubicBezTo>
                  <a:close/>
                  <a:moveTo>
                    <a:pt x="206" y="4"/>
                  </a:moveTo>
                  <a:cubicBezTo>
                    <a:pt x="206" y="4"/>
                    <a:pt x="206" y="5"/>
                    <a:pt x="206" y="5"/>
                  </a:cubicBezTo>
                  <a:cubicBezTo>
                    <a:pt x="206" y="5"/>
                    <a:pt x="206" y="5"/>
                    <a:pt x="206" y="5"/>
                  </a:cubicBezTo>
                  <a:cubicBezTo>
                    <a:pt x="207" y="5"/>
                    <a:pt x="207" y="5"/>
                    <a:pt x="207" y="5"/>
                  </a:cubicBezTo>
                  <a:cubicBezTo>
                    <a:pt x="207" y="5"/>
                    <a:pt x="207" y="5"/>
                    <a:pt x="207" y="4"/>
                  </a:cubicBezTo>
                  <a:cubicBezTo>
                    <a:pt x="207" y="4"/>
                    <a:pt x="207" y="4"/>
                    <a:pt x="207" y="4"/>
                  </a:cubicBezTo>
                  <a:cubicBezTo>
                    <a:pt x="207" y="4"/>
                    <a:pt x="207" y="4"/>
                    <a:pt x="206" y="4"/>
                  </a:cubicBezTo>
                  <a:cubicBezTo>
                    <a:pt x="206" y="4"/>
                    <a:pt x="206" y="4"/>
                    <a:pt x="206" y="4"/>
                  </a:cubicBezTo>
                  <a:close/>
                  <a:moveTo>
                    <a:pt x="107" y="4"/>
                  </a:moveTo>
                  <a:cubicBezTo>
                    <a:pt x="107" y="4"/>
                    <a:pt x="107" y="4"/>
                    <a:pt x="108" y="4"/>
                  </a:cubicBezTo>
                  <a:cubicBezTo>
                    <a:pt x="108" y="5"/>
                    <a:pt x="108" y="4"/>
                    <a:pt x="108" y="4"/>
                  </a:cubicBezTo>
                  <a:cubicBezTo>
                    <a:pt x="108" y="4"/>
                    <a:pt x="108" y="4"/>
                    <a:pt x="108" y="4"/>
                  </a:cubicBezTo>
                  <a:cubicBezTo>
                    <a:pt x="108" y="4"/>
                    <a:pt x="108" y="3"/>
                    <a:pt x="107" y="3"/>
                  </a:cubicBezTo>
                  <a:cubicBezTo>
                    <a:pt x="107" y="3"/>
                    <a:pt x="107" y="3"/>
                    <a:pt x="107" y="3"/>
                  </a:cubicBezTo>
                  <a:cubicBezTo>
                    <a:pt x="107" y="3"/>
                    <a:pt x="107" y="3"/>
                    <a:pt x="107" y="4"/>
                  </a:cubicBezTo>
                  <a:cubicBezTo>
                    <a:pt x="107" y="4"/>
                    <a:pt x="107" y="4"/>
                    <a:pt x="107" y="4"/>
                  </a:cubicBezTo>
                  <a:close/>
                  <a:moveTo>
                    <a:pt x="212" y="3"/>
                  </a:moveTo>
                  <a:cubicBezTo>
                    <a:pt x="212" y="3"/>
                    <a:pt x="212" y="3"/>
                    <a:pt x="212" y="3"/>
                  </a:cubicBezTo>
                  <a:cubicBezTo>
                    <a:pt x="212" y="3"/>
                    <a:pt x="212" y="3"/>
                    <a:pt x="212" y="3"/>
                  </a:cubicBezTo>
                  <a:cubicBezTo>
                    <a:pt x="212" y="3"/>
                    <a:pt x="212" y="3"/>
                    <a:pt x="212" y="3"/>
                  </a:cubicBezTo>
                  <a:cubicBezTo>
                    <a:pt x="213" y="3"/>
                    <a:pt x="213" y="3"/>
                    <a:pt x="213" y="3"/>
                  </a:cubicBezTo>
                  <a:cubicBezTo>
                    <a:pt x="213" y="3"/>
                    <a:pt x="212" y="3"/>
                    <a:pt x="212" y="3"/>
                  </a:cubicBezTo>
                  <a:cubicBezTo>
                    <a:pt x="212" y="3"/>
                    <a:pt x="212" y="3"/>
                    <a:pt x="212" y="3"/>
                  </a:cubicBezTo>
                  <a:close/>
                  <a:moveTo>
                    <a:pt x="96" y="5"/>
                  </a:moveTo>
                  <a:cubicBezTo>
                    <a:pt x="96" y="5"/>
                    <a:pt x="96" y="5"/>
                    <a:pt x="96" y="5"/>
                  </a:cubicBezTo>
                  <a:cubicBezTo>
                    <a:pt x="96" y="5"/>
                    <a:pt x="96" y="5"/>
                    <a:pt x="96" y="5"/>
                  </a:cubicBezTo>
                  <a:cubicBezTo>
                    <a:pt x="96" y="5"/>
                    <a:pt x="97" y="5"/>
                    <a:pt x="97" y="5"/>
                  </a:cubicBezTo>
                  <a:cubicBezTo>
                    <a:pt x="97" y="5"/>
                    <a:pt x="97" y="5"/>
                    <a:pt x="97" y="5"/>
                  </a:cubicBezTo>
                  <a:cubicBezTo>
                    <a:pt x="97" y="5"/>
                    <a:pt x="97" y="4"/>
                    <a:pt x="96" y="4"/>
                  </a:cubicBezTo>
                  <a:cubicBezTo>
                    <a:pt x="96" y="4"/>
                    <a:pt x="96" y="5"/>
                    <a:pt x="96" y="5"/>
                  </a:cubicBezTo>
                  <a:close/>
                  <a:moveTo>
                    <a:pt x="111" y="4"/>
                  </a:moveTo>
                  <a:cubicBezTo>
                    <a:pt x="111" y="4"/>
                    <a:pt x="110" y="4"/>
                    <a:pt x="110" y="4"/>
                  </a:cubicBezTo>
                  <a:cubicBezTo>
                    <a:pt x="110" y="5"/>
                    <a:pt x="110" y="5"/>
                    <a:pt x="111" y="5"/>
                  </a:cubicBezTo>
                  <a:cubicBezTo>
                    <a:pt x="111" y="5"/>
                    <a:pt x="111" y="5"/>
                    <a:pt x="111" y="5"/>
                  </a:cubicBezTo>
                  <a:cubicBezTo>
                    <a:pt x="111" y="5"/>
                    <a:pt x="111" y="4"/>
                    <a:pt x="111" y="4"/>
                  </a:cubicBezTo>
                  <a:cubicBezTo>
                    <a:pt x="111" y="4"/>
                    <a:pt x="111" y="4"/>
                    <a:pt x="111" y="4"/>
                  </a:cubicBezTo>
                  <a:close/>
                  <a:moveTo>
                    <a:pt x="113" y="4"/>
                  </a:moveTo>
                  <a:cubicBezTo>
                    <a:pt x="113" y="4"/>
                    <a:pt x="113" y="4"/>
                    <a:pt x="113" y="5"/>
                  </a:cubicBezTo>
                  <a:cubicBezTo>
                    <a:pt x="114" y="5"/>
                    <a:pt x="114" y="5"/>
                    <a:pt x="114" y="4"/>
                  </a:cubicBezTo>
                  <a:cubicBezTo>
                    <a:pt x="114" y="4"/>
                    <a:pt x="114" y="4"/>
                    <a:pt x="114" y="4"/>
                  </a:cubicBezTo>
                  <a:cubicBezTo>
                    <a:pt x="114" y="4"/>
                    <a:pt x="114" y="4"/>
                    <a:pt x="114" y="4"/>
                  </a:cubicBezTo>
                  <a:cubicBezTo>
                    <a:pt x="114" y="4"/>
                    <a:pt x="114" y="4"/>
                    <a:pt x="114" y="4"/>
                  </a:cubicBezTo>
                  <a:cubicBezTo>
                    <a:pt x="113" y="4"/>
                    <a:pt x="113" y="4"/>
                    <a:pt x="113" y="4"/>
                  </a:cubicBezTo>
                  <a:close/>
                  <a:moveTo>
                    <a:pt x="145" y="4"/>
                  </a:moveTo>
                  <a:cubicBezTo>
                    <a:pt x="144" y="4"/>
                    <a:pt x="144" y="4"/>
                    <a:pt x="144" y="4"/>
                  </a:cubicBezTo>
                  <a:cubicBezTo>
                    <a:pt x="144" y="4"/>
                    <a:pt x="144" y="5"/>
                    <a:pt x="144" y="5"/>
                  </a:cubicBezTo>
                  <a:cubicBezTo>
                    <a:pt x="144" y="5"/>
                    <a:pt x="144" y="5"/>
                    <a:pt x="144" y="5"/>
                  </a:cubicBezTo>
                  <a:cubicBezTo>
                    <a:pt x="144" y="4"/>
                    <a:pt x="145" y="4"/>
                    <a:pt x="145" y="4"/>
                  </a:cubicBezTo>
                  <a:cubicBezTo>
                    <a:pt x="145" y="4"/>
                    <a:pt x="145" y="4"/>
                    <a:pt x="145" y="4"/>
                  </a:cubicBezTo>
                  <a:cubicBezTo>
                    <a:pt x="145" y="4"/>
                    <a:pt x="145" y="4"/>
                    <a:pt x="145" y="4"/>
                  </a:cubicBezTo>
                  <a:close/>
                  <a:moveTo>
                    <a:pt x="147" y="2"/>
                  </a:moveTo>
                  <a:cubicBezTo>
                    <a:pt x="147" y="2"/>
                    <a:pt x="147" y="2"/>
                    <a:pt x="147" y="2"/>
                  </a:cubicBezTo>
                  <a:cubicBezTo>
                    <a:pt x="147" y="2"/>
                    <a:pt x="148" y="2"/>
                    <a:pt x="148" y="2"/>
                  </a:cubicBezTo>
                  <a:cubicBezTo>
                    <a:pt x="148" y="2"/>
                    <a:pt x="148" y="2"/>
                    <a:pt x="148" y="2"/>
                  </a:cubicBezTo>
                  <a:cubicBezTo>
                    <a:pt x="148" y="2"/>
                    <a:pt x="148" y="2"/>
                    <a:pt x="148" y="2"/>
                  </a:cubicBezTo>
                  <a:cubicBezTo>
                    <a:pt x="148" y="1"/>
                    <a:pt x="148" y="2"/>
                    <a:pt x="148" y="2"/>
                  </a:cubicBezTo>
                  <a:cubicBezTo>
                    <a:pt x="147" y="2"/>
                    <a:pt x="147" y="2"/>
                    <a:pt x="147" y="2"/>
                  </a:cubicBezTo>
                  <a:close/>
                  <a:moveTo>
                    <a:pt x="158" y="5"/>
                  </a:moveTo>
                  <a:cubicBezTo>
                    <a:pt x="158" y="5"/>
                    <a:pt x="158" y="5"/>
                    <a:pt x="159" y="5"/>
                  </a:cubicBezTo>
                  <a:cubicBezTo>
                    <a:pt x="159" y="5"/>
                    <a:pt x="159" y="5"/>
                    <a:pt x="159" y="5"/>
                  </a:cubicBezTo>
                  <a:cubicBezTo>
                    <a:pt x="159" y="5"/>
                    <a:pt x="159" y="5"/>
                    <a:pt x="159" y="4"/>
                  </a:cubicBezTo>
                  <a:cubicBezTo>
                    <a:pt x="159" y="4"/>
                    <a:pt x="159" y="4"/>
                    <a:pt x="159" y="4"/>
                  </a:cubicBezTo>
                  <a:cubicBezTo>
                    <a:pt x="159" y="4"/>
                    <a:pt x="158" y="5"/>
                    <a:pt x="158" y="5"/>
                  </a:cubicBezTo>
                  <a:close/>
                  <a:moveTo>
                    <a:pt x="83" y="4"/>
                  </a:moveTo>
                  <a:cubicBezTo>
                    <a:pt x="83" y="4"/>
                    <a:pt x="83" y="4"/>
                    <a:pt x="83" y="5"/>
                  </a:cubicBezTo>
                  <a:cubicBezTo>
                    <a:pt x="83" y="5"/>
                    <a:pt x="83" y="5"/>
                    <a:pt x="83" y="5"/>
                  </a:cubicBezTo>
                  <a:cubicBezTo>
                    <a:pt x="83" y="5"/>
                    <a:pt x="83" y="5"/>
                    <a:pt x="83" y="5"/>
                  </a:cubicBezTo>
                  <a:cubicBezTo>
                    <a:pt x="83" y="4"/>
                    <a:pt x="83" y="4"/>
                    <a:pt x="83" y="4"/>
                  </a:cubicBezTo>
                  <a:cubicBezTo>
                    <a:pt x="83" y="4"/>
                    <a:pt x="83" y="4"/>
                    <a:pt x="83" y="4"/>
                  </a:cubicBezTo>
                  <a:cubicBezTo>
                    <a:pt x="83" y="4"/>
                    <a:pt x="83" y="4"/>
                    <a:pt x="83" y="4"/>
                  </a:cubicBezTo>
                  <a:close/>
                  <a:moveTo>
                    <a:pt x="45" y="5"/>
                  </a:moveTo>
                  <a:cubicBezTo>
                    <a:pt x="44" y="5"/>
                    <a:pt x="44" y="5"/>
                    <a:pt x="44" y="5"/>
                  </a:cubicBezTo>
                  <a:cubicBezTo>
                    <a:pt x="44" y="5"/>
                    <a:pt x="44" y="5"/>
                    <a:pt x="44" y="5"/>
                  </a:cubicBezTo>
                  <a:cubicBezTo>
                    <a:pt x="44" y="5"/>
                    <a:pt x="44" y="5"/>
                    <a:pt x="44" y="5"/>
                  </a:cubicBezTo>
                  <a:cubicBezTo>
                    <a:pt x="44" y="5"/>
                    <a:pt x="44" y="5"/>
                    <a:pt x="44" y="5"/>
                  </a:cubicBezTo>
                  <a:cubicBezTo>
                    <a:pt x="44" y="5"/>
                    <a:pt x="45" y="5"/>
                    <a:pt x="45" y="5"/>
                  </a:cubicBezTo>
                  <a:cubicBezTo>
                    <a:pt x="45" y="5"/>
                    <a:pt x="45" y="5"/>
                    <a:pt x="45" y="5"/>
                  </a:cubicBezTo>
                  <a:close/>
                  <a:moveTo>
                    <a:pt x="136" y="5"/>
                  </a:moveTo>
                  <a:cubicBezTo>
                    <a:pt x="136" y="5"/>
                    <a:pt x="137" y="5"/>
                    <a:pt x="137" y="5"/>
                  </a:cubicBezTo>
                  <a:cubicBezTo>
                    <a:pt x="137" y="5"/>
                    <a:pt x="137" y="5"/>
                    <a:pt x="137" y="4"/>
                  </a:cubicBezTo>
                  <a:cubicBezTo>
                    <a:pt x="137" y="4"/>
                    <a:pt x="137" y="4"/>
                    <a:pt x="137" y="4"/>
                  </a:cubicBezTo>
                  <a:cubicBezTo>
                    <a:pt x="137" y="4"/>
                    <a:pt x="136" y="4"/>
                    <a:pt x="136" y="5"/>
                  </a:cubicBezTo>
                  <a:close/>
                  <a:moveTo>
                    <a:pt x="85" y="6"/>
                  </a:moveTo>
                  <a:cubicBezTo>
                    <a:pt x="85" y="6"/>
                    <a:pt x="85" y="6"/>
                    <a:pt x="85" y="6"/>
                  </a:cubicBezTo>
                  <a:cubicBezTo>
                    <a:pt x="85" y="6"/>
                    <a:pt x="85" y="6"/>
                    <a:pt x="85" y="5"/>
                  </a:cubicBezTo>
                  <a:cubicBezTo>
                    <a:pt x="85" y="5"/>
                    <a:pt x="85" y="5"/>
                    <a:pt x="85" y="5"/>
                  </a:cubicBezTo>
                  <a:cubicBezTo>
                    <a:pt x="84" y="6"/>
                    <a:pt x="84" y="6"/>
                    <a:pt x="84" y="6"/>
                  </a:cubicBezTo>
                  <a:cubicBezTo>
                    <a:pt x="84" y="6"/>
                    <a:pt x="85" y="6"/>
                    <a:pt x="85" y="6"/>
                  </a:cubicBezTo>
                  <a:close/>
                  <a:moveTo>
                    <a:pt x="80" y="5"/>
                  </a:moveTo>
                  <a:cubicBezTo>
                    <a:pt x="80" y="5"/>
                    <a:pt x="80" y="5"/>
                    <a:pt x="80" y="5"/>
                  </a:cubicBezTo>
                  <a:cubicBezTo>
                    <a:pt x="80" y="5"/>
                    <a:pt x="80" y="6"/>
                    <a:pt x="81" y="6"/>
                  </a:cubicBezTo>
                  <a:cubicBezTo>
                    <a:pt x="81" y="6"/>
                    <a:pt x="81" y="6"/>
                    <a:pt x="81" y="5"/>
                  </a:cubicBezTo>
                  <a:cubicBezTo>
                    <a:pt x="81" y="5"/>
                    <a:pt x="81" y="5"/>
                    <a:pt x="81" y="5"/>
                  </a:cubicBezTo>
                  <a:cubicBezTo>
                    <a:pt x="81" y="5"/>
                    <a:pt x="81" y="5"/>
                    <a:pt x="80" y="5"/>
                  </a:cubicBezTo>
                  <a:close/>
                  <a:moveTo>
                    <a:pt x="197" y="1"/>
                  </a:moveTo>
                  <a:cubicBezTo>
                    <a:pt x="197" y="2"/>
                    <a:pt x="197" y="2"/>
                    <a:pt x="197" y="2"/>
                  </a:cubicBezTo>
                  <a:cubicBezTo>
                    <a:pt x="197" y="2"/>
                    <a:pt x="197" y="2"/>
                    <a:pt x="197" y="2"/>
                  </a:cubicBezTo>
                  <a:cubicBezTo>
                    <a:pt x="197" y="2"/>
                    <a:pt x="197" y="2"/>
                    <a:pt x="197" y="2"/>
                  </a:cubicBezTo>
                  <a:cubicBezTo>
                    <a:pt x="197" y="2"/>
                    <a:pt x="198" y="2"/>
                    <a:pt x="198" y="2"/>
                  </a:cubicBezTo>
                  <a:cubicBezTo>
                    <a:pt x="198" y="2"/>
                    <a:pt x="197" y="1"/>
                    <a:pt x="197" y="1"/>
                  </a:cubicBezTo>
                  <a:cubicBezTo>
                    <a:pt x="197" y="1"/>
                    <a:pt x="197" y="1"/>
                    <a:pt x="197" y="1"/>
                  </a:cubicBezTo>
                  <a:close/>
                  <a:moveTo>
                    <a:pt x="158" y="5"/>
                  </a:moveTo>
                  <a:cubicBezTo>
                    <a:pt x="158" y="5"/>
                    <a:pt x="158" y="5"/>
                    <a:pt x="158" y="5"/>
                  </a:cubicBezTo>
                  <a:cubicBezTo>
                    <a:pt x="157" y="5"/>
                    <a:pt x="157" y="5"/>
                    <a:pt x="157" y="5"/>
                  </a:cubicBezTo>
                  <a:cubicBezTo>
                    <a:pt x="157" y="5"/>
                    <a:pt x="158" y="5"/>
                    <a:pt x="158" y="5"/>
                  </a:cubicBezTo>
                  <a:cubicBezTo>
                    <a:pt x="158" y="5"/>
                    <a:pt x="158" y="5"/>
                    <a:pt x="158" y="5"/>
                  </a:cubicBezTo>
                  <a:cubicBezTo>
                    <a:pt x="158" y="5"/>
                    <a:pt x="158" y="5"/>
                    <a:pt x="158" y="5"/>
                  </a:cubicBezTo>
                  <a:cubicBezTo>
                    <a:pt x="158" y="5"/>
                    <a:pt x="158" y="5"/>
                    <a:pt x="158" y="5"/>
                  </a:cubicBezTo>
                  <a:cubicBezTo>
                    <a:pt x="158" y="5"/>
                    <a:pt x="158" y="5"/>
                    <a:pt x="158" y="5"/>
                  </a:cubicBezTo>
                  <a:close/>
                  <a:moveTo>
                    <a:pt x="125" y="6"/>
                  </a:moveTo>
                  <a:cubicBezTo>
                    <a:pt x="125" y="6"/>
                    <a:pt x="125" y="6"/>
                    <a:pt x="125" y="6"/>
                  </a:cubicBezTo>
                  <a:cubicBezTo>
                    <a:pt x="125" y="6"/>
                    <a:pt x="125" y="6"/>
                    <a:pt x="125" y="6"/>
                  </a:cubicBezTo>
                  <a:cubicBezTo>
                    <a:pt x="125" y="6"/>
                    <a:pt x="125" y="6"/>
                    <a:pt x="125" y="6"/>
                  </a:cubicBezTo>
                  <a:cubicBezTo>
                    <a:pt x="125" y="6"/>
                    <a:pt x="125" y="6"/>
                    <a:pt x="125" y="6"/>
                  </a:cubicBezTo>
                  <a:close/>
                  <a:moveTo>
                    <a:pt x="135" y="2"/>
                  </a:moveTo>
                  <a:cubicBezTo>
                    <a:pt x="135" y="2"/>
                    <a:pt x="135" y="2"/>
                    <a:pt x="135" y="2"/>
                  </a:cubicBezTo>
                  <a:cubicBezTo>
                    <a:pt x="135" y="2"/>
                    <a:pt x="135" y="2"/>
                    <a:pt x="135" y="2"/>
                  </a:cubicBezTo>
                  <a:cubicBezTo>
                    <a:pt x="135" y="2"/>
                    <a:pt x="135" y="2"/>
                    <a:pt x="135" y="2"/>
                  </a:cubicBezTo>
                  <a:cubicBezTo>
                    <a:pt x="135" y="2"/>
                    <a:pt x="135" y="2"/>
                    <a:pt x="135" y="2"/>
                  </a:cubicBezTo>
                  <a:cubicBezTo>
                    <a:pt x="135" y="2"/>
                    <a:pt x="135" y="2"/>
                    <a:pt x="135" y="2"/>
                  </a:cubicBezTo>
                  <a:cubicBezTo>
                    <a:pt x="135" y="2"/>
                    <a:pt x="135" y="2"/>
                    <a:pt x="135" y="2"/>
                  </a:cubicBezTo>
                  <a:close/>
                  <a:moveTo>
                    <a:pt x="162" y="3"/>
                  </a:moveTo>
                  <a:cubicBezTo>
                    <a:pt x="162" y="3"/>
                    <a:pt x="162" y="3"/>
                    <a:pt x="162" y="3"/>
                  </a:cubicBezTo>
                  <a:cubicBezTo>
                    <a:pt x="162" y="3"/>
                    <a:pt x="162" y="3"/>
                    <a:pt x="162" y="3"/>
                  </a:cubicBezTo>
                  <a:cubicBezTo>
                    <a:pt x="163" y="3"/>
                    <a:pt x="162" y="3"/>
                    <a:pt x="162" y="3"/>
                  </a:cubicBezTo>
                  <a:cubicBezTo>
                    <a:pt x="162" y="3"/>
                    <a:pt x="162" y="3"/>
                    <a:pt x="162" y="3"/>
                  </a:cubicBezTo>
                  <a:close/>
                  <a:moveTo>
                    <a:pt x="154" y="3"/>
                  </a:moveTo>
                  <a:cubicBezTo>
                    <a:pt x="154" y="3"/>
                    <a:pt x="154" y="4"/>
                    <a:pt x="154" y="4"/>
                  </a:cubicBezTo>
                  <a:cubicBezTo>
                    <a:pt x="154" y="4"/>
                    <a:pt x="154" y="4"/>
                    <a:pt x="155" y="4"/>
                  </a:cubicBezTo>
                  <a:cubicBezTo>
                    <a:pt x="155" y="4"/>
                    <a:pt x="155" y="4"/>
                    <a:pt x="155" y="4"/>
                  </a:cubicBezTo>
                  <a:cubicBezTo>
                    <a:pt x="155" y="3"/>
                    <a:pt x="155" y="3"/>
                    <a:pt x="155" y="3"/>
                  </a:cubicBezTo>
                  <a:cubicBezTo>
                    <a:pt x="155" y="3"/>
                    <a:pt x="154" y="3"/>
                    <a:pt x="154" y="3"/>
                  </a:cubicBezTo>
                  <a:cubicBezTo>
                    <a:pt x="154" y="3"/>
                    <a:pt x="154" y="3"/>
                    <a:pt x="154" y="3"/>
                  </a:cubicBezTo>
                  <a:close/>
                  <a:moveTo>
                    <a:pt x="113" y="2"/>
                  </a:moveTo>
                  <a:cubicBezTo>
                    <a:pt x="113" y="2"/>
                    <a:pt x="113" y="2"/>
                    <a:pt x="113" y="2"/>
                  </a:cubicBezTo>
                  <a:cubicBezTo>
                    <a:pt x="112" y="3"/>
                    <a:pt x="113" y="3"/>
                    <a:pt x="113" y="3"/>
                  </a:cubicBezTo>
                  <a:cubicBezTo>
                    <a:pt x="113" y="3"/>
                    <a:pt x="113" y="3"/>
                    <a:pt x="113" y="3"/>
                  </a:cubicBezTo>
                  <a:cubicBezTo>
                    <a:pt x="113" y="3"/>
                    <a:pt x="113" y="2"/>
                    <a:pt x="113" y="2"/>
                  </a:cubicBezTo>
                  <a:close/>
                  <a:moveTo>
                    <a:pt x="47" y="6"/>
                  </a:moveTo>
                  <a:cubicBezTo>
                    <a:pt x="47" y="6"/>
                    <a:pt x="47" y="6"/>
                    <a:pt x="47" y="6"/>
                  </a:cubicBezTo>
                  <a:cubicBezTo>
                    <a:pt x="47" y="7"/>
                    <a:pt x="47" y="6"/>
                    <a:pt x="47" y="6"/>
                  </a:cubicBezTo>
                  <a:cubicBezTo>
                    <a:pt x="47" y="6"/>
                    <a:pt x="47" y="6"/>
                    <a:pt x="47" y="6"/>
                  </a:cubicBezTo>
                  <a:cubicBezTo>
                    <a:pt x="47" y="6"/>
                    <a:pt x="47" y="6"/>
                    <a:pt x="47" y="6"/>
                  </a:cubicBezTo>
                  <a:close/>
                  <a:moveTo>
                    <a:pt x="110" y="3"/>
                  </a:moveTo>
                  <a:cubicBezTo>
                    <a:pt x="110" y="3"/>
                    <a:pt x="110" y="3"/>
                    <a:pt x="110" y="3"/>
                  </a:cubicBezTo>
                  <a:cubicBezTo>
                    <a:pt x="110" y="3"/>
                    <a:pt x="110" y="3"/>
                    <a:pt x="110" y="3"/>
                  </a:cubicBezTo>
                  <a:cubicBezTo>
                    <a:pt x="110" y="3"/>
                    <a:pt x="110" y="2"/>
                    <a:pt x="110" y="2"/>
                  </a:cubicBezTo>
                  <a:cubicBezTo>
                    <a:pt x="110" y="2"/>
                    <a:pt x="110" y="2"/>
                    <a:pt x="110" y="3"/>
                  </a:cubicBezTo>
                  <a:close/>
                  <a:moveTo>
                    <a:pt x="38" y="4"/>
                  </a:moveTo>
                  <a:cubicBezTo>
                    <a:pt x="38" y="4"/>
                    <a:pt x="38" y="4"/>
                    <a:pt x="38" y="4"/>
                  </a:cubicBezTo>
                  <a:cubicBezTo>
                    <a:pt x="38" y="4"/>
                    <a:pt x="38" y="4"/>
                    <a:pt x="38" y="4"/>
                  </a:cubicBezTo>
                  <a:cubicBezTo>
                    <a:pt x="38" y="4"/>
                    <a:pt x="38" y="4"/>
                    <a:pt x="38" y="4"/>
                  </a:cubicBezTo>
                  <a:cubicBezTo>
                    <a:pt x="38" y="4"/>
                    <a:pt x="38" y="4"/>
                    <a:pt x="38" y="4"/>
                  </a:cubicBezTo>
                  <a:cubicBezTo>
                    <a:pt x="38" y="4"/>
                    <a:pt x="38" y="4"/>
                    <a:pt x="38" y="4"/>
                  </a:cubicBezTo>
                  <a:close/>
                  <a:moveTo>
                    <a:pt x="16" y="4"/>
                  </a:move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lose/>
                  <a:moveTo>
                    <a:pt x="206" y="3"/>
                  </a:moveTo>
                  <a:cubicBezTo>
                    <a:pt x="206" y="3"/>
                    <a:pt x="206" y="3"/>
                    <a:pt x="206" y="3"/>
                  </a:cubicBezTo>
                  <a:cubicBezTo>
                    <a:pt x="206" y="3"/>
                    <a:pt x="206" y="3"/>
                    <a:pt x="206" y="3"/>
                  </a:cubicBezTo>
                  <a:cubicBezTo>
                    <a:pt x="206" y="3"/>
                    <a:pt x="206" y="3"/>
                    <a:pt x="206" y="3"/>
                  </a:cubicBezTo>
                  <a:cubicBezTo>
                    <a:pt x="206" y="3"/>
                    <a:pt x="206" y="3"/>
                    <a:pt x="206" y="3"/>
                  </a:cubicBezTo>
                  <a:close/>
                  <a:moveTo>
                    <a:pt x="205" y="4"/>
                  </a:moveTo>
                  <a:cubicBezTo>
                    <a:pt x="205" y="4"/>
                    <a:pt x="205" y="4"/>
                    <a:pt x="205" y="4"/>
                  </a:cubicBezTo>
                  <a:cubicBezTo>
                    <a:pt x="205" y="4"/>
                    <a:pt x="205" y="4"/>
                    <a:pt x="205" y="4"/>
                  </a:cubicBezTo>
                  <a:cubicBezTo>
                    <a:pt x="205" y="4"/>
                    <a:pt x="205" y="4"/>
                    <a:pt x="205" y="4"/>
                  </a:cubicBezTo>
                  <a:close/>
                  <a:moveTo>
                    <a:pt x="201" y="5"/>
                  </a:moveTo>
                  <a:cubicBezTo>
                    <a:pt x="201" y="5"/>
                    <a:pt x="201" y="5"/>
                    <a:pt x="201" y="5"/>
                  </a:cubicBezTo>
                  <a:cubicBezTo>
                    <a:pt x="201" y="5"/>
                    <a:pt x="201" y="5"/>
                    <a:pt x="201" y="5"/>
                  </a:cubicBezTo>
                  <a:cubicBezTo>
                    <a:pt x="201" y="5"/>
                    <a:pt x="201" y="5"/>
                    <a:pt x="201" y="5"/>
                  </a:cubicBezTo>
                  <a:cubicBezTo>
                    <a:pt x="201" y="5"/>
                    <a:pt x="201" y="5"/>
                    <a:pt x="201" y="5"/>
                  </a:cubicBezTo>
                  <a:close/>
                  <a:moveTo>
                    <a:pt x="200" y="1"/>
                  </a:moveTo>
                  <a:cubicBezTo>
                    <a:pt x="200" y="1"/>
                    <a:pt x="200" y="1"/>
                    <a:pt x="200" y="1"/>
                  </a:cubicBezTo>
                  <a:cubicBezTo>
                    <a:pt x="200" y="1"/>
                    <a:pt x="200" y="1"/>
                    <a:pt x="200" y="1"/>
                  </a:cubicBezTo>
                  <a:cubicBezTo>
                    <a:pt x="200" y="1"/>
                    <a:pt x="200" y="1"/>
                    <a:pt x="200" y="1"/>
                  </a:cubicBezTo>
                  <a:close/>
                  <a:moveTo>
                    <a:pt x="183" y="5"/>
                  </a:moveTo>
                  <a:cubicBezTo>
                    <a:pt x="183" y="5"/>
                    <a:pt x="183" y="5"/>
                    <a:pt x="183" y="5"/>
                  </a:cubicBezTo>
                  <a:cubicBezTo>
                    <a:pt x="183" y="5"/>
                    <a:pt x="183" y="5"/>
                    <a:pt x="183" y="5"/>
                  </a:cubicBezTo>
                  <a:cubicBezTo>
                    <a:pt x="183" y="5"/>
                    <a:pt x="183" y="5"/>
                    <a:pt x="183" y="5"/>
                  </a:cubicBezTo>
                  <a:cubicBezTo>
                    <a:pt x="183" y="5"/>
                    <a:pt x="182" y="5"/>
                    <a:pt x="183" y="5"/>
                  </a:cubicBezTo>
                  <a:close/>
                  <a:moveTo>
                    <a:pt x="171" y="3"/>
                  </a:moveTo>
                  <a:cubicBezTo>
                    <a:pt x="171" y="2"/>
                    <a:pt x="171" y="2"/>
                    <a:pt x="171" y="3"/>
                  </a:cubicBezTo>
                  <a:cubicBezTo>
                    <a:pt x="171" y="3"/>
                    <a:pt x="171" y="3"/>
                    <a:pt x="171" y="3"/>
                  </a:cubicBezTo>
                  <a:cubicBezTo>
                    <a:pt x="171" y="3"/>
                    <a:pt x="171" y="3"/>
                    <a:pt x="171" y="3"/>
                  </a:cubicBezTo>
                  <a:cubicBezTo>
                    <a:pt x="171" y="3"/>
                    <a:pt x="171" y="3"/>
                    <a:pt x="171" y="3"/>
                  </a:cubicBezTo>
                  <a:close/>
                  <a:moveTo>
                    <a:pt x="157" y="5"/>
                  </a:moveTo>
                  <a:cubicBezTo>
                    <a:pt x="157" y="5"/>
                    <a:pt x="157" y="5"/>
                    <a:pt x="157" y="5"/>
                  </a:cubicBezTo>
                  <a:cubicBezTo>
                    <a:pt x="157" y="5"/>
                    <a:pt x="157" y="5"/>
                    <a:pt x="157" y="5"/>
                  </a:cubicBezTo>
                  <a:cubicBezTo>
                    <a:pt x="157" y="5"/>
                    <a:pt x="157" y="5"/>
                    <a:pt x="157" y="5"/>
                  </a:cubicBezTo>
                  <a:cubicBezTo>
                    <a:pt x="157" y="5"/>
                    <a:pt x="157" y="5"/>
                    <a:pt x="157" y="5"/>
                  </a:cubicBezTo>
                  <a:cubicBezTo>
                    <a:pt x="157" y="5"/>
                    <a:pt x="157" y="5"/>
                    <a:pt x="157" y="5"/>
                  </a:cubicBezTo>
                  <a:close/>
                  <a:moveTo>
                    <a:pt x="149" y="3"/>
                  </a:moveTo>
                  <a:cubicBezTo>
                    <a:pt x="149" y="3"/>
                    <a:pt x="150" y="3"/>
                    <a:pt x="150" y="3"/>
                  </a:cubicBezTo>
                  <a:cubicBezTo>
                    <a:pt x="150" y="3"/>
                    <a:pt x="150" y="3"/>
                    <a:pt x="150" y="3"/>
                  </a:cubicBezTo>
                  <a:cubicBezTo>
                    <a:pt x="150" y="3"/>
                    <a:pt x="150" y="3"/>
                    <a:pt x="149" y="3"/>
                  </a:cubicBezTo>
                  <a:cubicBezTo>
                    <a:pt x="149" y="3"/>
                    <a:pt x="149" y="3"/>
                    <a:pt x="149" y="3"/>
                  </a:cubicBezTo>
                  <a:close/>
                  <a:moveTo>
                    <a:pt x="148" y="5"/>
                  </a:moveTo>
                  <a:cubicBezTo>
                    <a:pt x="148" y="5"/>
                    <a:pt x="148" y="5"/>
                    <a:pt x="148" y="5"/>
                  </a:cubicBezTo>
                  <a:cubicBezTo>
                    <a:pt x="148" y="5"/>
                    <a:pt x="148" y="5"/>
                    <a:pt x="148" y="5"/>
                  </a:cubicBezTo>
                  <a:cubicBezTo>
                    <a:pt x="148" y="5"/>
                    <a:pt x="148" y="5"/>
                    <a:pt x="148" y="4"/>
                  </a:cubicBezTo>
                  <a:cubicBezTo>
                    <a:pt x="148" y="4"/>
                    <a:pt x="148" y="4"/>
                    <a:pt x="148" y="5"/>
                  </a:cubicBezTo>
                  <a:close/>
                  <a:moveTo>
                    <a:pt x="138" y="5"/>
                  </a:moveTo>
                  <a:cubicBezTo>
                    <a:pt x="138" y="5"/>
                    <a:pt x="138" y="5"/>
                    <a:pt x="138" y="5"/>
                  </a:cubicBezTo>
                  <a:cubicBezTo>
                    <a:pt x="138" y="5"/>
                    <a:pt x="138" y="5"/>
                    <a:pt x="138" y="5"/>
                  </a:cubicBezTo>
                  <a:cubicBezTo>
                    <a:pt x="138" y="5"/>
                    <a:pt x="138" y="5"/>
                    <a:pt x="138" y="5"/>
                  </a:cubicBezTo>
                  <a:cubicBezTo>
                    <a:pt x="138" y="5"/>
                    <a:pt x="138" y="5"/>
                    <a:pt x="138" y="5"/>
                  </a:cubicBezTo>
                  <a:close/>
                  <a:moveTo>
                    <a:pt x="135" y="6"/>
                  </a:moveTo>
                  <a:cubicBezTo>
                    <a:pt x="135" y="6"/>
                    <a:pt x="135" y="6"/>
                    <a:pt x="135" y="6"/>
                  </a:cubicBezTo>
                  <a:cubicBezTo>
                    <a:pt x="135" y="5"/>
                    <a:pt x="135" y="5"/>
                    <a:pt x="135" y="5"/>
                  </a:cubicBezTo>
                  <a:cubicBezTo>
                    <a:pt x="135" y="6"/>
                    <a:pt x="135" y="6"/>
                    <a:pt x="135" y="6"/>
                  </a:cubicBezTo>
                  <a:cubicBezTo>
                    <a:pt x="135" y="6"/>
                    <a:pt x="135" y="6"/>
                    <a:pt x="135" y="6"/>
                  </a:cubicBezTo>
                  <a:close/>
                  <a:moveTo>
                    <a:pt x="128" y="3"/>
                  </a:moveTo>
                  <a:cubicBezTo>
                    <a:pt x="128" y="4"/>
                    <a:pt x="128" y="4"/>
                    <a:pt x="128" y="4"/>
                  </a:cubicBezTo>
                  <a:cubicBezTo>
                    <a:pt x="128" y="4"/>
                    <a:pt x="128" y="4"/>
                    <a:pt x="128" y="4"/>
                  </a:cubicBezTo>
                  <a:lnTo>
                    <a:pt x="128" y="3"/>
                  </a:lnTo>
                  <a:close/>
                  <a:moveTo>
                    <a:pt x="125" y="3"/>
                  </a:moveTo>
                  <a:cubicBezTo>
                    <a:pt x="125" y="3"/>
                    <a:pt x="125" y="3"/>
                    <a:pt x="125" y="3"/>
                  </a:cubicBezTo>
                  <a:cubicBezTo>
                    <a:pt x="125" y="3"/>
                    <a:pt x="125" y="3"/>
                    <a:pt x="125" y="3"/>
                  </a:cubicBezTo>
                  <a:cubicBezTo>
                    <a:pt x="125" y="3"/>
                    <a:pt x="125" y="3"/>
                    <a:pt x="125" y="3"/>
                  </a:cubicBezTo>
                  <a:cubicBezTo>
                    <a:pt x="125" y="3"/>
                    <a:pt x="125" y="3"/>
                    <a:pt x="125" y="3"/>
                  </a:cubicBezTo>
                  <a:close/>
                  <a:moveTo>
                    <a:pt x="121" y="4"/>
                  </a:moveTo>
                  <a:cubicBezTo>
                    <a:pt x="121" y="4"/>
                    <a:pt x="121" y="4"/>
                    <a:pt x="121" y="4"/>
                  </a:cubicBezTo>
                  <a:cubicBezTo>
                    <a:pt x="121" y="4"/>
                    <a:pt x="121" y="4"/>
                    <a:pt x="121" y="4"/>
                  </a:cubicBezTo>
                  <a:cubicBezTo>
                    <a:pt x="121" y="4"/>
                    <a:pt x="121" y="4"/>
                    <a:pt x="121" y="4"/>
                  </a:cubicBezTo>
                  <a:cubicBezTo>
                    <a:pt x="121" y="4"/>
                    <a:pt x="121" y="4"/>
                    <a:pt x="121" y="4"/>
                  </a:cubicBezTo>
                  <a:close/>
                  <a:moveTo>
                    <a:pt x="99" y="3"/>
                  </a:moveTo>
                  <a:cubicBezTo>
                    <a:pt x="99" y="3"/>
                    <a:pt x="99" y="3"/>
                    <a:pt x="99" y="3"/>
                  </a:cubicBezTo>
                  <a:cubicBezTo>
                    <a:pt x="99" y="3"/>
                    <a:pt x="99" y="3"/>
                    <a:pt x="100" y="3"/>
                  </a:cubicBezTo>
                  <a:cubicBezTo>
                    <a:pt x="100" y="3"/>
                    <a:pt x="99" y="3"/>
                    <a:pt x="99" y="3"/>
                  </a:cubicBezTo>
                  <a:cubicBezTo>
                    <a:pt x="99" y="3"/>
                    <a:pt x="99" y="3"/>
                    <a:pt x="99" y="3"/>
                  </a:cubicBezTo>
                  <a:close/>
                  <a:moveTo>
                    <a:pt x="91" y="6"/>
                  </a:moveTo>
                  <a:cubicBezTo>
                    <a:pt x="91" y="6"/>
                    <a:pt x="91" y="6"/>
                    <a:pt x="91" y="6"/>
                  </a:cubicBezTo>
                  <a:cubicBezTo>
                    <a:pt x="91" y="6"/>
                    <a:pt x="91" y="6"/>
                    <a:pt x="91" y="6"/>
                  </a:cubicBezTo>
                  <a:cubicBezTo>
                    <a:pt x="91" y="6"/>
                    <a:pt x="91" y="6"/>
                    <a:pt x="91" y="6"/>
                  </a:cubicBezTo>
                  <a:cubicBezTo>
                    <a:pt x="91" y="6"/>
                    <a:pt x="91" y="6"/>
                    <a:pt x="91" y="6"/>
                  </a:cubicBezTo>
                  <a:close/>
                  <a:moveTo>
                    <a:pt x="91" y="5"/>
                  </a:moveTo>
                  <a:cubicBezTo>
                    <a:pt x="91" y="5"/>
                    <a:pt x="91" y="5"/>
                    <a:pt x="91" y="5"/>
                  </a:cubicBezTo>
                  <a:cubicBezTo>
                    <a:pt x="91" y="5"/>
                    <a:pt x="91" y="5"/>
                    <a:pt x="91" y="5"/>
                  </a:cubicBezTo>
                  <a:cubicBezTo>
                    <a:pt x="91" y="5"/>
                    <a:pt x="91" y="5"/>
                    <a:pt x="91" y="5"/>
                  </a:cubicBezTo>
                  <a:cubicBezTo>
                    <a:pt x="91" y="5"/>
                    <a:pt x="91" y="5"/>
                    <a:pt x="91" y="5"/>
                  </a:cubicBezTo>
                  <a:close/>
                  <a:moveTo>
                    <a:pt x="72" y="4"/>
                  </a:moveTo>
                  <a:cubicBezTo>
                    <a:pt x="72" y="4"/>
                    <a:pt x="72" y="4"/>
                    <a:pt x="72" y="4"/>
                  </a:cubicBezTo>
                  <a:cubicBezTo>
                    <a:pt x="72" y="4"/>
                    <a:pt x="72" y="4"/>
                    <a:pt x="72" y="5"/>
                  </a:cubicBezTo>
                  <a:cubicBezTo>
                    <a:pt x="72" y="4"/>
                    <a:pt x="72" y="4"/>
                    <a:pt x="72" y="4"/>
                  </a:cubicBezTo>
                  <a:cubicBezTo>
                    <a:pt x="72" y="4"/>
                    <a:pt x="72" y="4"/>
                    <a:pt x="72" y="4"/>
                  </a:cubicBezTo>
                  <a:close/>
                  <a:moveTo>
                    <a:pt x="210" y="6"/>
                  </a:moveTo>
                  <a:cubicBezTo>
                    <a:pt x="210" y="6"/>
                    <a:pt x="210" y="6"/>
                    <a:pt x="210" y="6"/>
                  </a:cubicBezTo>
                  <a:cubicBezTo>
                    <a:pt x="210" y="5"/>
                    <a:pt x="210" y="5"/>
                    <a:pt x="210" y="5"/>
                  </a:cubicBezTo>
                  <a:lnTo>
                    <a:pt x="210" y="6"/>
                  </a:lnTo>
                  <a:close/>
                  <a:moveTo>
                    <a:pt x="211" y="5"/>
                  </a:moveTo>
                  <a:cubicBezTo>
                    <a:pt x="211" y="5"/>
                    <a:pt x="211" y="5"/>
                    <a:pt x="211" y="5"/>
                  </a:cubicBezTo>
                  <a:cubicBezTo>
                    <a:pt x="211" y="5"/>
                    <a:pt x="211" y="5"/>
                    <a:pt x="211" y="5"/>
                  </a:cubicBezTo>
                  <a:close/>
                  <a:moveTo>
                    <a:pt x="212" y="4"/>
                  </a:moveTo>
                  <a:cubicBezTo>
                    <a:pt x="212" y="4"/>
                    <a:pt x="212" y="4"/>
                    <a:pt x="212" y="4"/>
                  </a:cubicBezTo>
                  <a:cubicBezTo>
                    <a:pt x="212" y="4"/>
                    <a:pt x="212" y="4"/>
                    <a:pt x="212" y="4"/>
                  </a:cubicBezTo>
                  <a:close/>
                  <a:moveTo>
                    <a:pt x="214" y="5"/>
                  </a:moveTo>
                  <a:cubicBezTo>
                    <a:pt x="214" y="5"/>
                    <a:pt x="214" y="5"/>
                    <a:pt x="214" y="5"/>
                  </a:cubicBezTo>
                  <a:cubicBezTo>
                    <a:pt x="214" y="5"/>
                    <a:pt x="214" y="5"/>
                    <a:pt x="214" y="5"/>
                  </a:cubicBezTo>
                  <a:close/>
                  <a:moveTo>
                    <a:pt x="200" y="3"/>
                  </a:moveTo>
                  <a:cubicBezTo>
                    <a:pt x="200" y="3"/>
                    <a:pt x="200" y="3"/>
                    <a:pt x="200" y="3"/>
                  </a:cubicBezTo>
                  <a:cubicBezTo>
                    <a:pt x="199" y="3"/>
                    <a:pt x="199" y="3"/>
                    <a:pt x="199" y="3"/>
                  </a:cubicBezTo>
                  <a:lnTo>
                    <a:pt x="200" y="3"/>
                  </a:lnTo>
                  <a:close/>
                  <a:moveTo>
                    <a:pt x="107" y="2"/>
                  </a:moveTo>
                  <a:cubicBezTo>
                    <a:pt x="107" y="2"/>
                    <a:pt x="107" y="2"/>
                    <a:pt x="107" y="2"/>
                  </a:cubicBezTo>
                  <a:cubicBezTo>
                    <a:pt x="108" y="2"/>
                    <a:pt x="108" y="2"/>
                    <a:pt x="108" y="2"/>
                  </a:cubicBezTo>
                  <a:lnTo>
                    <a:pt x="107" y="2"/>
                  </a:lnTo>
                  <a:close/>
                  <a:moveTo>
                    <a:pt x="94" y="4"/>
                  </a:moveTo>
                  <a:cubicBezTo>
                    <a:pt x="94" y="4"/>
                    <a:pt x="94" y="4"/>
                    <a:pt x="94" y="4"/>
                  </a:cubicBezTo>
                  <a:cubicBezTo>
                    <a:pt x="94" y="4"/>
                    <a:pt x="94" y="4"/>
                    <a:pt x="94" y="4"/>
                  </a:cubicBezTo>
                  <a:close/>
                  <a:moveTo>
                    <a:pt x="93" y="2"/>
                  </a:moveTo>
                  <a:cubicBezTo>
                    <a:pt x="93" y="2"/>
                    <a:pt x="93" y="2"/>
                    <a:pt x="93" y="2"/>
                  </a:cubicBezTo>
                  <a:cubicBezTo>
                    <a:pt x="93" y="2"/>
                    <a:pt x="93" y="2"/>
                    <a:pt x="93" y="2"/>
                  </a:cubicBezTo>
                  <a:close/>
                  <a:moveTo>
                    <a:pt x="82" y="3"/>
                  </a:moveTo>
                  <a:cubicBezTo>
                    <a:pt x="81" y="3"/>
                    <a:pt x="81" y="3"/>
                    <a:pt x="81" y="3"/>
                  </a:cubicBezTo>
                  <a:cubicBezTo>
                    <a:pt x="82" y="3"/>
                    <a:pt x="82" y="3"/>
                    <a:pt x="82" y="3"/>
                  </a:cubicBezTo>
                  <a:close/>
                  <a:moveTo>
                    <a:pt x="182" y="3"/>
                  </a:moveTo>
                  <a:cubicBezTo>
                    <a:pt x="182" y="3"/>
                    <a:pt x="182" y="3"/>
                    <a:pt x="182" y="3"/>
                  </a:cubicBezTo>
                  <a:cubicBezTo>
                    <a:pt x="182" y="3"/>
                    <a:pt x="182" y="3"/>
                    <a:pt x="182" y="3"/>
                  </a:cubicBezTo>
                  <a:cubicBezTo>
                    <a:pt x="182" y="3"/>
                    <a:pt x="182" y="3"/>
                    <a:pt x="182" y="3"/>
                  </a:cubicBezTo>
                  <a:cubicBezTo>
                    <a:pt x="182" y="3"/>
                    <a:pt x="182" y="3"/>
                    <a:pt x="182" y="3"/>
                  </a:cubicBezTo>
                  <a:close/>
                  <a:moveTo>
                    <a:pt x="60" y="3"/>
                  </a:moveTo>
                  <a:cubicBezTo>
                    <a:pt x="60" y="3"/>
                    <a:pt x="60" y="3"/>
                    <a:pt x="60" y="3"/>
                  </a:cubicBezTo>
                  <a:cubicBezTo>
                    <a:pt x="60" y="3"/>
                    <a:pt x="60" y="3"/>
                    <a:pt x="60" y="3"/>
                  </a:cubicBezTo>
                  <a:close/>
                  <a:moveTo>
                    <a:pt x="58" y="5"/>
                  </a:moveTo>
                  <a:cubicBezTo>
                    <a:pt x="58" y="4"/>
                    <a:pt x="58" y="4"/>
                    <a:pt x="58" y="4"/>
                  </a:cubicBezTo>
                  <a:cubicBezTo>
                    <a:pt x="58" y="4"/>
                    <a:pt x="58" y="4"/>
                    <a:pt x="58" y="4"/>
                  </a:cubicBezTo>
                  <a:cubicBezTo>
                    <a:pt x="58" y="4"/>
                    <a:pt x="58" y="4"/>
                    <a:pt x="58" y="4"/>
                  </a:cubicBezTo>
                  <a:cubicBezTo>
                    <a:pt x="58" y="4"/>
                    <a:pt x="58" y="4"/>
                    <a:pt x="58" y="5"/>
                  </a:cubicBezTo>
                  <a:close/>
                  <a:moveTo>
                    <a:pt x="55" y="5"/>
                  </a:moveTo>
                  <a:cubicBezTo>
                    <a:pt x="55" y="5"/>
                    <a:pt x="55" y="5"/>
                    <a:pt x="55" y="5"/>
                  </a:cubicBezTo>
                  <a:cubicBezTo>
                    <a:pt x="55" y="5"/>
                    <a:pt x="55" y="5"/>
                    <a:pt x="55" y="5"/>
                  </a:cubicBezTo>
                  <a:cubicBezTo>
                    <a:pt x="55" y="5"/>
                    <a:pt x="55" y="5"/>
                    <a:pt x="55" y="5"/>
                  </a:cubicBezTo>
                  <a:close/>
                  <a:moveTo>
                    <a:pt x="48" y="4"/>
                  </a:moveTo>
                  <a:cubicBezTo>
                    <a:pt x="48" y="4"/>
                    <a:pt x="48" y="4"/>
                    <a:pt x="48" y="4"/>
                  </a:cubicBezTo>
                  <a:cubicBezTo>
                    <a:pt x="48" y="4"/>
                    <a:pt x="48" y="4"/>
                    <a:pt x="48" y="4"/>
                  </a:cubicBezTo>
                  <a:close/>
                  <a:moveTo>
                    <a:pt x="169" y="4"/>
                  </a:moveTo>
                  <a:cubicBezTo>
                    <a:pt x="169" y="4"/>
                    <a:pt x="169" y="4"/>
                    <a:pt x="169" y="4"/>
                  </a:cubicBezTo>
                  <a:cubicBezTo>
                    <a:pt x="169" y="4"/>
                    <a:pt x="169" y="4"/>
                    <a:pt x="169" y="4"/>
                  </a:cubicBezTo>
                  <a:close/>
                  <a:moveTo>
                    <a:pt x="163" y="1"/>
                  </a:moveTo>
                  <a:cubicBezTo>
                    <a:pt x="163" y="2"/>
                    <a:pt x="163" y="2"/>
                    <a:pt x="163" y="2"/>
                  </a:cubicBezTo>
                  <a:cubicBezTo>
                    <a:pt x="163" y="1"/>
                    <a:pt x="163" y="1"/>
                    <a:pt x="16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73" name="Freeform 105"/>
            <p:cNvSpPr>
              <a:spLocks noEditPoints="1"/>
            </p:cNvSpPr>
            <p:nvPr/>
          </p:nvSpPr>
          <p:spPr bwMode="auto">
            <a:xfrm>
              <a:off x="4490" y="1995"/>
              <a:ext cx="1375" cy="125"/>
            </a:xfrm>
            <a:custGeom>
              <a:avLst/>
              <a:gdLst>
                <a:gd name="T0" fmla="*/ 33 w 102"/>
                <a:gd name="T1" fmla="*/ 7 h 7"/>
                <a:gd name="T2" fmla="*/ 25 w 102"/>
                <a:gd name="T3" fmla="*/ 6 h 7"/>
                <a:gd name="T4" fmla="*/ 21 w 102"/>
                <a:gd name="T5" fmla="*/ 5 h 7"/>
                <a:gd name="T6" fmla="*/ 17 w 102"/>
                <a:gd name="T7" fmla="*/ 6 h 7"/>
                <a:gd name="T8" fmla="*/ 10 w 102"/>
                <a:gd name="T9" fmla="*/ 6 h 7"/>
                <a:gd name="T10" fmla="*/ 4 w 102"/>
                <a:gd name="T11" fmla="*/ 6 h 7"/>
                <a:gd name="T12" fmla="*/ 1 w 102"/>
                <a:gd name="T13" fmla="*/ 3 h 7"/>
                <a:gd name="T14" fmla="*/ 3 w 102"/>
                <a:gd name="T15" fmla="*/ 3 h 7"/>
                <a:gd name="T16" fmla="*/ 8 w 102"/>
                <a:gd name="T17" fmla="*/ 0 h 7"/>
                <a:gd name="T18" fmla="*/ 12 w 102"/>
                <a:gd name="T19" fmla="*/ 2 h 7"/>
                <a:gd name="T20" fmla="*/ 13 w 102"/>
                <a:gd name="T21" fmla="*/ 4 h 7"/>
                <a:gd name="T22" fmla="*/ 18 w 102"/>
                <a:gd name="T23" fmla="*/ 1 h 7"/>
                <a:gd name="T24" fmla="*/ 23 w 102"/>
                <a:gd name="T25" fmla="*/ 0 h 7"/>
                <a:gd name="T26" fmla="*/ 32 w 102"/>
                <a:gd name="T27" fmla="*/ 3 h 7"/>
                <a:gd name="T28" fmla="*/ 36 w 102"/>
                <a:gd name="T29" fmla="*/ 1 h 7"/>
                <a:gd name="T30" fmla="*/ 36 w 102"/>
                <a:gd name="T31" fmla="*/ 4 h 7"/>
                <a:gd name="T32" fmla="*/ 42 w 102"/>
                <a:gd name="T33" fmla="*/ 0 h 7"/>
                <a:gd name="T34" fmla="*/ 47 w 102"/>
                <a:gd name="T35" fmla="*/ 0 h 7"/>
                <a:gd name="T36" fmla="*/ 48 w 102"/>
                <a:gd name="T37" fmla="*/ 3 h 7"/>
                <a:gd name="T38" fmla="*/ 53 w 102"/>
                <a:gd name="T39" fmla="*/ 0 h 7"/>
                <a:gd name="T40" fmla="*/ 58 w 102"/>
                <a:gd name="T41" fmla="*/ 3 h 7"/>
                <a:gd name="T42" fmla="*/ 58 w 102"/>
                <a:gd name="T43" fmla="*/ 5 h 7"/>
                <a:gd name="T44" fmla="*/ 59 w 102"/>
                <a:gd name="T45" fmla="*/ 2 h 7"/>
                <a:gd name="T46" fmla="*/ 62 w 102"/>
                <a:gd name="T47" fmla="*/ 2 h 7"/>
                <a:gd name="T48" fmla="*/ 70 w 102"/>
                <a:gd name="T49" fmla="*/ 2 h 7"/>
                <a:gd name="T50" fmla="*/ 75 w 102"/>
                <a:gd name="T51" fmla="*/ 1 h 7"/>
                <a:gd name="T52" fmla="*/ 81 w 102"/>
                <a:gd name="T53" fmla="*/ 2 h 7"/>
                <a:gd name="T54" fmla="*/ 79 w 102"/>
                <a:gd name="T55" fmla="*/ 0 h 7"/>
                <a:gd name="T56" fmla="*/ 85 w 102"/>
                <a:gd name="T57" fmla="*/ 2 h 7"/>
                <a:gd name="T58" fmla="*/ 87 w 102"/>
                <a:gd name="T59" fmla="*/ 5 h 7"/>
                <a:gd name="T60" fmla="*/ 93 w 102"/>
                <a:gd name="T61" fmla="*/ 1 h 7"/>
                <a:gd name="T62" fmla="*/ 99 w 102"/>
                <a:gd name="T63" fmla="*/ 1 h 7"/>
                <a:gd name="T64" fmla="*/ 101 w 102"/>
                <a:gd name="T65" fmla="*/ 2 h 7"/>
                <a:gd name="T66" fmla="*/ 101 w 102"/>
                <a:gd name="T67" fmla="*/ 6 h 7"/>
                <a:gd name="T68" fmla="*/ 96 w 102"/>
                <a:gd name="T69" fmla="*/ 4 h 7"/>
                <a:gd name="T70" fmla="*/ 86 w 102"/>
                <a:gd name="T71" fmla="*/ 6 h 7"/>
                <a:gd name="T72" fmla="*/ 80 w 102"/>
                <a:gd name="T73" fmla="*/ 7 h 7"/>
                <a:gd name="T74" fmla="*/ 76 w 102"/>
                <a:gd name="T75" fmla="*/ 6 h 7"/>
                <a:gd name="T76" fmla="*/ 72 w 102"/>
                <a:gd name="T77" fmla="*/ 5 h 7"/>
                <a:gd name="T78" fmla="*/ 68 w 102"/>
                <a:gd name="T79" fmla="*/ 6 h 7"/>
                <a:gd name="T80" fmla="*/ 59 w 102"/>
                <a:gd name="T81" fmla="*/ 7 h 7"/>
                <a:gd name="T82" fmla="*/ 53 w 102"/>
                <a:gd name="T83" fmla="*/ 5 h 7"/>
                <a:gd name="T84" fmla="*/ 52 w 102"/>
                <a:gd name="T85" fmla="*/ 6 h 7"/>
                <a:gd name="T86" fmla="*/ 44 w 102"/>
                <a:gd name="T87" fmla="*/ 7 h 7"/>
                <a:gd name="T88" fmla="*/ 34 w 102"/>
                <a:gd name="T89" fmla="*/ 5 h 7"/>
                <a:gd name="T90" fmla="*/ 64 w 102"/>
                <a:gd name="T91" fmla="*/ 3 h 7"/>
                <a:gd name="T92" fmla="*/ 10 w 102"/>
                <a:gd name="T93" fmla="*/ 3 h 7"/>
                <a:gd name="T94" fmla="*/ 10 w 102"/>
                <a:gd name="T95" fmla="*/ 4 h 7"/>
                <a:gd name="T96" fmla="*/ 62 w 102"/>
                <a:gd name="T97" fmla="*/ 6 h 7"/>
                <a:gd name="T98" fmla="*/ 95 w 102"/>
                <a:gd name="T99" fmla="*/ 4 h 7"/>
                <a:gd name="T100" fmla="*/ 83 w 102"/>
                <a:gd name="T101" fmla="*/ 2 h 7"/>
                <a:gd name="T102" fmla="*/ 43 w 102"/>
                <a:gd name="T103" fmla="*/ 6 h 7"/>
                <a:gd name="T104" fmla="*/ 83 w 102"/>
                <a:gd name="T105" fmla="*/ 5 h 7"/>
                <a:gd name="T106" fmla="*/ 74 w 102"/>
                <a:gd name="T107" fmla="*/ 5 h 7"/>
                <a:gd name="T108" fmla="*/ 64 w 102"/>
                <a:gd name="T109" fmla="*/ 5 h 7"/>
                <a:gd name="T110" fmla="*/ 95 w 102"/>
                <a:gd name="T111" fmla="*/ 1 h 7"/>
                <a:gd name="T112" fmla="*/ 32 w 102"/>
                <a:gd name="T113" fmla="*/ 6 h 7"/>
                <a:gd name="T114" fmla="*/ 9 w 102"/>
                <a:gd name="T115" fmla="*/ 2 h 7"/>
                <a:gd name="T116" fmla="*/ 83 w 102"/>
                <a:gd name="T117" fmla="*/ 3 h 7"/>
                <a:gd name="T118" fmla="*/ 53 w 102"/>
                <a:gd name="T119" fmla="*/ 5 h 7"/>
                <a:gd name="T120" fmla="*/ 11 w 102"/>
                <a:gd name="T1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2" h="7">
                  <a:moveTo>
                    <a:pt x="35" y="3"/>
                  </a:moveTo>
                  <a:cubicBezTo>
                    <a:pt x="35" y="3"/>
                    <a:pt x="35" y="3"/>
                    <a:pt x="35" y="2"/>
                  </a:cubicBezTo>
                  <a:cubicBezTo>
                    <a:pt x="35" y="2"/>
                    <a:pt x="35" y="3"/>
                    <a:pt x="35" y="3"/>
                  </a:cubicBezTo>
                  <a:cubicBezTo>
                    <a:pt x="35" y="3"/>
                    <a:pt x="35" y="2"/>
                    <a:pt x="35" y="2"/>
                  </a:cubicBezTo>
                  <a:cubicBezTo>
                    <a:pt x="35" y="2"/>
                    <a:pt x="35" y="2"/>
                    <a:pt x="35" y="2"/>
                  </a:cubicBezTo>
                  <a:cubicBezTo>
                    <a:pt x="35" y="3"/>
                    <a:pt x="35" y="3"/>
                    <a:pt x="35" y="3"/>
                  </a:cubicBezTo>
                  <a:cubicBezTo>
                    <a:pt x="35" y="3"/>
                    <a:pt x="35" y="3"/>
                    <a:pt x="34" y="3"/>
                  </a:cubicBezTo>
                  <a:cubicBezTo>
                    <a:pt x="34" y="3"/>
                    <a:pt x="34" y="3"/>
                    <a:pt x="34" y="3"/>
                  </a:cubicBezTo>
                  <a:cubicBezTo>
                    <a:pt x="34" y="4"/>
                    <a:pt x="34" y="4"/>
                    <a:pt x="33" y="4"/>
                  </a:cubicBezTo>
                  <a:cubicBezTo>
                    <a:pt x="33" y="5"/>
                    <a:pt x="33" y="5"/>
                    <a:pt x="33" y="6"/>
                  </a:cubicBezTo>
                  <a:cubicBezTo>
                    <a:pt x="33" y="6"/>
                    <a:pt x="33" y="7"/>
                    <a:pt x="33" y="7"/>
                  </a:cubicBezTo>
                  <a:cubicBezTo>
                    <a:pt x="32" y="7"/>
                    <a:pt x="31" y="7"/>
                    <a:pt x="30" y="7"/>
                  </a:cubicBezTo>
                  <a:cubicBezTo>
                    <a:pt x="30" y="7"/>
                    <a:pt x="29" y="7"/>
                    <a:pt x="29" y="7"/>
                  </a:cubicBezTo>
                  <a:cubicBezTo>
                    <a:pt x="29" y="6"/>
                    <a:pt x="29" y="6"/>
                    <a:pt x="29" y="6"/>
                  </a:cubicBezTo>
                  <a:cubicBezTo>
                    <a:pt x="29" y="6"/>
                    <a:pt x="29" y="6"/>
                    <a:pt x="28" y="6"/>
                  </a:cubicBezTo>
                  <a:cubicBezTo>
                    <a:pt x="28" y="6"/>
                    <a:pt x="28" y="6"/>
                    <a:pt x="28" y="6"/>
                  </a:cubicBezTo>
                  <a:cubicBezTo>
                    <a:pt x="28" y="6"/>
                    <a:pt x="28" y="6"/>
                    <a:pt x="28" y="6"/>
                  </a:cubicBezTo>
                  <a:cubicBezTo>
                    <a:pt x="28" y="6"/>
                    <a:pt x="27" y="6"/>
                    <a:pt x="27" y="6"/>
                  </a:cubicBezTo>
                  <a:cubicBezTo>
                    <a:pt x="27" y="6"/>
                    <a:pt x="27" y="6"/>
                    <a:pt x="26" y="6"/>
                  </a:cubicBezTo>
                  <a:cubicBezTo>
                    <a:pt x="26" y="6"/>
                    <a:pt x="26" y="6"/>
                    <a:pt x="26" y="6"/>
                  </a:cubicBezTo>
                  <a:cubicBezTo>
                    <a:pt x="26" y="6"/>
                    <a:pt x="26" y="6"/>
                    <a:pt x="26" y="6"/>
                  </a:cubicBezTo>
                  <a:cubicBezTo>
                    <a:pt x="25" y="6"/>
                    <a:pt x="25" y="6"/>
                    <a:pt x="25" y="6"/>
                  </a:cubicBezTo>
                  <a:cubicBezTo>
                    <a:pt x="25" y="6"/>
                    <a:pt x="25" y="7"/>
                    <a:pt x="25" y="7"/>
                  </a:cubicBezTo>
                  <a:cubicBezTo>
                    <a:pt x="25" y="7"/>
                    <a:pt x="24" y="7"/>
                    <a:pt x="24" y="7"/>
                  </a:cubicBezTo>
                  <a:cubicBezTo>
                    <a:pt x="24" y="7"/>
                    <a:pt x="23" y="7"/>
                    <a:pt x="23" y="6"/>
                  </a:cubicBezTo>
                  <a:cubicBezTo>
                    <a:pt x="23" y="6"/>
                    <a:pt x="23" y="6"/>
                    <a:pt x="23" y="6"/>
                  </a:cubicBezTo>
                  <a:cubicBezTo>
                    <a:pt x="23" y="6"/>
                    <a:pt x="23" y="6"/>
                    <a:pt x="23" y="6"/>
                  </a:cubicBezTo>
                  <a:cubicBezTo>
                    <a:pt x="23" y="6"/>
                    <a:pt x="23" y="6"/>
                    <a:pt x="23" y="6"/>
                  </a:cubicBezTo>
                  <a:cubicBezTo>
                    <a:pt x="23" y="7"/>
                    <a:pt x="22" y="7"/>
                    <a:pt x="22" y="7"/>
                  </a:cubicBezTo>
                  <a:cubicBezTo>
                    <a:pt x="22" y="7"/>
                    <a:pt x="22" y="7"/>
                    <a:pt x="21" y="7"/>
                  </a:cubicBezTo>
                  <a:cubicBezTo>
                    <a:pt x="21" y="7"/>
                    <a:pt x="21" y="7"/>
                    <a:pt x="21" y="7"/>
                  </a:cubicBezTo>
                  <a:cubicBezTo>
                    <a:pt x="21" y="6"/>
                    <a:pt x="20" y="6"/>
                    <a:pt x="20" y="6"/>
                  </a:cubicBezTo>
                  <a:cubicBezTo>
                    <a:pt x="20" y="6"/>
                    <a:pt x="20" y="5"/>
                    <a:pt x="21" y="5"/>
                  </a:cubicBezTo>
                  <a:cubicBezTo>
                    <a:pt x="21" y="5"/>
                    <a:pt x="21" y="5"/>
                    <a:pt x="22" y="5"/>
                  </a:cubicBezTo>
                  <a:cubicBezTo>
                    <a:pt x="21" y="5"/>
                    <a:pt x="21" y="5"/>
                    <a:pt x="21" y="5"/>
                  </a:cubicBezTo>
                  <a:cubicBezTo>
                    <a:pt x="21" y="5"/>
                    <a:pt x="21" y="5"/>
                    <a:pt x="21" y="5"/>
                  </a:cubicBezTo>
                  <a:cubicBezTo>
                    <a:pt x="21" y="4"/>
                    <a:pt x="20" y="4"/>
                    <a:pt x="19" y="4"/>
                  </a:cubicBezTo>
                  <a:cubicBezTo>
                    <a:pt x="18" y="4"/>
                    <a:pt x="18" y="5"/>
                    <a:pt x="18" y="5"/>
                  </a:cubicBezTo>
                  <a:cubicBezTo>
                    <a:pt x="18" y="5"/>
                    <a:pt x="18" y="5"/>
                    <a:pt x="18" y="5"/>
                  </a:cubicBezTo>
                  <a:cubicBezTo>
                    <a:pt x="18" y="5"/>
                    <a:pt x="18" y="6"/>
                    <a:pt x="18" y="6"/>
                  </a:cubicBezTo>
                  <a:cubicBezTo>
                    <a:pt x="18" y="6"/>
                    <a:pt x="18" y="6"/>
                    <a:pt x="18" y="6"/>
                  </a:cubicBezTo>
                  <a:cubicBezTo>
                    <a:pt x="18" y="6"/>
                    <a:pt x="18" y="6"/>
                    <a:pt x="18" y="6"/>
                  </a:cubicBezTo>
                  <a:cubicBezTo>
                    <a:pt x="18" y="7"/>
                    <a:pt x="18" y="7"/>
                    <a:pt x="18" y="7"/>
                  </a:cubicBezTo>
                  <a:cubicBezTo>
                    <a:pt x="17" y="7"/>
                    <a:pt x="17" y="7"/>
                    <a:pt x="17" y="6"/>
                  </a:cubicBezTo>
                  <a:cubicBezTo>
                    <a:pt x="16" y="6"/>
                    <a:pt x="16" y="6"/>
                    <a:pt x="16" y="6"/>
                  </a:cubicBezTo>
                  <a:cubicBezTo>
                    <a:pt x="16" y="7"/>
                    <a:pt x="16" y="7"/>
                    <a:pt x="16" y="7"/>
                  </a:cubicBezTo>
                  <a:cubicBezTo>
                    <a:pt x="15" y="7"/>
                    <a:pt x="15" y="7"/>
                    <a:pt x="15" y="6"/>
                  </a:cubicBezTo>
                  <a:cubicBezTo>
                    <a:pt x="14" y="6"/>
                    <a:pt x="14" y="6"/>
                    <a:pt x="14" y="6"/>
                  </a:cubicBezTo>
                  <a:cubicBezTo>
                    <a:pt x="13" y="6"/>
                    <a:pt x="13" y="6"/>
                    <a:pt x="13" y="6"/>
                  </a:cubicBezTo>
                  <a:cubicBezTo>
                    <a:pt x="13" y="6"/>
                    <a:pt x="12" y="6"/>
                    <a:pt x="12" y="6"/>
                  </a:cubicBezTo>
                  <a:cubicBezTo>
                    <a:pt x="12" y="5"/>
                    <a:pt x="11" y="5"/>
                    <a:pt x="11" y="4"/>
                  </a:cubicBezTo>
                  <a:cubicBezTo>
                    <a:pt x="11" y="4"/>
                    <a:pt x="11" y="4"/>
                    <a:pt x="11" y="4"/>
                  </a:cubicBezTo>
                  <a:cubicBezTo>
                    <a:pt x="10" y="5"/>
                    <a:pt x="10" y="5"/>
                    <a:pt x="10" y="5"/>
                  </a:cubicBezTo>
                  <a:cubicBezTo>
                    <a:pt x="10" y="5"/>
                    <a:pt x="10" y="6"/>
                    <a:pt x="10" y="6"/>
                  </a:cubicBezTo>
                  <a:cubicBezTo>
                    <a:pt x="10" y="6"/>
                    <a:pt x="10" y="6"/>
                    <a:pt x="10" y="6"/>
                  </a:cubicBezTo>
                  <a:cubicBezTo>
                    <a:pt x="10" y="6"/>
                    <a:pt x="11" y="6"/>
                    <a:pt x="11" y="6"/>
                  </a:cubicBezTo>
                  <a:cubicBezTo>
                    <a:pt x="11" y="6"/>
                    <a:pt x="11" y="6"/>
                    <a:pt x="11" y="6"/>
                  </a:cubicBezTo>
                  <a:cubicBezTo>
                    <a:pt x="11" y="6"/>
                    <a:pt x="10" y="7"/>
                    <a:pt x="10" y="6"/>
                  </a:cubicBezTo>
                  <a:cubicBezTo>
                    <a:pt x="9" y="6"/>
                    <a:pt x="9" y="6"/>
                    <a:pt x="8" y="6"/>
                  </a:cubicBezTo>
                  <a:cubicBezTo>
                    <a:pt x="8" y="6"/>
                    <a:pt x="8" y="6"/>
                    <a:pt x="8" y="6"/>
                  </a:cubicBezTo>
                  <a:cubicBezTo>
                    <a:pt x="7" y="6"/>
                    <a:pt x="7" y="6"/>
                    <a:pt x="7" y="6"/>
                  </a:cubicBezTo>
                  <a:cubicBezTo>
                    <a:pt x="7" y="6"/>
                    <a:pt x="7" y="6"/>
                    <a:pt x="7" y="6"/>
                  </a:cubicBezTo>
                  <a:cubicBezTo>
                    <a:pt x="7" y="7"/>
                    <a:pt x="6" y="7"/>
                    <a:pt x="6" y="7"/>
                  </a:cubicBezTo>
                  <a:cubicBezTo>
                    <a:pt x="6" y="7"/>
                    <a:pt x="6" y="7"/>
                    <a:pt x="6" y="7"/>
                  </a:cubicBezTo>
                  <a:cubicBezTo>
                    <a:pt x="5" y="7"/>
                    <a:pt x="5" y="7"/>
                    <a:pt x="4" y="7"/>
                  </a:cubicBezTo>
                  <a:cubicBezTo>
                    <a:pt x="4" y="6"/>
                    <a:pt x="4" y="6"/>
                    <a:pt x="4" y="6"/>
                  </a:cubicBezTo>
                  <a:cubicBezTo>
                    <a:pt x="5" y="6"/>
                    <a:pt x="4" y="5"/>
                    <a:pt x="4" y="5"/>
                  </a:cubicBezTo>
                  <a:cubicBezTo>
                    <a:pt x="4" y="5"/>
                    <a:pt x="3" y="5"/>
                    <a:pt x="3" y="5"/>
                  </a:cubicBezTo>
                  <a:cubicBezTo>
                    <a:pt x="3" y="5"/>
                    <a:pt x="3" y="5"/>
                    <a:pt x="3" y="5"/>
                  </a:cubicBezTo>
                  <a:cubicBezTo>
                    <a:pt x="3" y="6"/>
                    <a:pt x="2" y="6"/>
                    <a:pt x="2" y="6"/>
                  </a:cubicBezTo>
                  <a:cubicBezTo>
                    <a:pt x="2" y="6"/>
                    <a:pt x="2" y="5"/>
                    <a:pt x="2" y="5"/>
                  </a:cubicBezTo>
                  <a:cubicBezTo>
                    <a:pt x="2" y="5"/>
                    <a:pt x="2" y="5"/>
                    <a:pt x="2" y="4"/>
                  </a:cubicBezTo>
                  <a:cubicBezTo>
                    <a:pt x="2" y="5"/>
                    <a:pt x="2" y="5"/>
                    <a:pt x="2" y="5"/>
                  </a:cubicBezTo>
                  <a:cubicBezTo>
                    <a:pt x="2" y="4"/>
                    <a:pt x="2" y="4"/>
                    <a:pt x="2" y="4"/>
                  </a:cubicBezTo>
                  <a:cubicBezTo>
                    <a:pt x="3" y="4"/>
                    <a:pt x="3" y="4"/>
                    <a:pt x="3" y="4"/>
                  </a:cubicBezTo>
                  <a:cubicBezTo>
                    <a:pt x="3" y="3"/>
                    <a:pt x="2" y="3"/>
                    <a:pt x="2" y="3"/>
                  </a:cubicBezTo>
                  <a:cubicBezTo>
                    <a:pt x="1" y="3"/>
                    <a:pt x="1" y="3"/>
                    <a:pt x="1" y="3"/>
                  </a:cubicBezTo>
                  <a:cubicBezTo>
                    <a:pt x="1" y="3"/>
                    <a:pt x="1" y="3"/>
                    <a:pt x="1" y="3"/>
                  </a:cubicBezTo>
                  <a:cubicBezTo>
                    <a:pt x="1" y="2"/>
                    <a:pt x="1" y="2"/>
                    <a:pt x="0" y="2"/>
                  </a:cubicBezTo>
                  <a:cubicBezTo>
                    <a:pt x="0" y="2"/>
                    <a:pt x="0" y="2"/>
                    <a:pt x="0" y="1"/>
                  </a:cubicBezTo>
                  <a:cubicBezTo>
                    <a:pt x="0" y="2"/>
                    <a:pt x="0" y="2"/>
                    <a:pt x="0" y="2"/>
                  </a:cubicBezTo>
                  <a:cubicBezTo>
                    <a:pt x="0" y="1"/>
                    <a:pt x="0" y="1"/>
                    <a:pt x="0" y="1"/>
                  </a:cubicBezTo>
                  <a:cubicBezTo>
                    <a:pt x="0" y="1"/>
                    <a:pt x="1" y="1"/>
                    <a:pt x="1" y="1"/>
                  </a:cubicBezTo>
                  <a:cubicBezTo>
                    <a:pt x="1" y="1"/>
                    <a:pt x="1" y="1"/>
                    <a:pt x="1" y="1"/>
                  </a:cubicBezTo>
                  <a:cubicBezTo>
                    <a:pt x="1" y="2"/>
                    <a:pt x="1" y="2"/>
                    <a:pt x="2" y="1"/>
                  </a:cubicBezTo>
                  <a:cubicBezTo>
                    <a:pt x="2" y="1"/>
                    <a:pt x="2" y="1"/>
                    <a:pt x="2" y="1"/>
                  </a:cubicBezTo>
                  <a:cubicBezTo>
                    <a:pt x="2" y="2"/>
                    <a:pt x="2" y="2"/>
                    <a:pt x="3" y="2"/>
                  </a:cubicBezTo>
                  <a:cubicBezTo>
                    <a:pt x="3" y="2"/>
                    <a:pt x="3" y="2"/>
                    <a:pt x="3" y="3"/>
                  </a:cubicBezTo>
                  <a:cubicBezTo>
                    <a:pt x="4" y="3"/>
                    <a:pt x="4" y="3"/>
                    <a:pt x="4" y="3"/>
                  </a:cubicBezTo>
                  <a:cubicBezTo>
                    <a:pt x="4" y="3"/>
                    <a:pt x="4" y="3"/>
                    <a:pt x="4" y="3"/>
                  </a:cubicBezTo>
                  <a:cubicBezTo>
                    <a:pt x="5" y="3"/>
                    <a:pt x="5" y="3"/>
                    <a:pt x="5" y="3"/>
                  </a:cubicBezTo>
                  <a:cubicBezTo>
                    <a:pt x="5" y="3"/>
                    <a:pt x="5" y="2"/>
                    <a:pt x="5" y="2"/>
                  </a:cubicBezTo>
                  <a:cubicBezTo>
                    <a:pt x="5" y="2"/>
                    <a:pt x="6" y="2"/>
                    <a:pt x="6" y="2"/>
                  </a:cubicBezTo>
                  <a:cubicBezTo>
                    <a:pt x="6" y="2"/>
                    <a:pt x="6" y="1"/>
                    <a:pt x="6" y="1"/>
                  </a:cubicBezTo>
                  <a:cubicBezTo>
                    <a:pt x="6" y="1"/>
                    <a:pt x="6" y="1"/>
                    <a:pt x="6" y="1"/>
                  </a:cubicBezTo>
                  <a:cubicBezTo>
                    <a:pt x="6" y="1"/>
                    <a:pt x="6" y="1"/>
                    <a:pt x="6" y="1"/>
                  </a:cubicBezTo>
                  <a:cubicBezTo>
                    <a:pt x="7" y="1"/>
                    <a:pt x="7" y="1"/>
                    <a:pt x="7" y="0"/>
                  </a:cubicBezTo>
                  <a:cubicBezTo>
                    <a:pt x="7" y="0"/>
                    <a:pt x="8" y="0"/>
                    <a:pt x="8" y="0"/>
                  </a:cubicBezTo>
                  <a:cubicBezTo>
                    <a:pt x="8" y="0"/>
                    <a:pt x="8" y="0"/>
                    <a:pt x="8" y="0"/>
                  </a:cubicBezTo>
                  <a:cubicBezTo>
                    <a:pt x="8" y="0"/>
                    <a:pt x="9" y="0"/>
                    <a:pt x="9" y="0"/>
                  </a:cubicBezTo>
                  <a:cubicBezTo>
                    <a:pt x="9" y="0"/>
                    <a:pt x="9" y="0"/>
                    <a:pt x="9" y="1"/>
                  </a:cubicBezTo>
                  <a:cubicBezTo>
                    <a:pt x="9" y="1"/>
                    <a:pt x="9" y="1"/>
                    <a:pt x="10" y="1"/>
                  </a:cubicBezTo>
                  <a:cubicBezTo>
                    <a:pt x="10" y="1"/>
                    <a:pt x="10" y="0"/>
                    <a:pt x="11" y="0"/>
                  </a:cubicBezTo>
                  <a:cubicBezTo>
                    <a:pt x="11" y="0"/>
                    <a:pt x="11" y="0"/>
                    <a:pt x="11" y="0"/>
                  </a:cubicBezTo>
                  <a:cubicBezTo>
                    <a:pt x="11" y="0"/>
                    <a:pt x="11" y="1"/>
                    <a:pt x="12" y="0"/>
                  </a:cubicBezTo>
                  <a:cubicBezTo>
                    <a:pt x="12" y="0"/>
                    <a:pt x="13" y="0"/>
                    <a:pt x="13" y="0"/>
                  </a:cubicBezTo>
                  <a:cubicBezTo>
                    <a:pt x="13" y="0"/>
                    <a:pt x="13" y="1"/>
                    <a:pt x="13" y="1"/>
                  </a:cubicBezTo>
                  <a:cubicBezTo>
                    <a:pt x="13" y="1"/>
                    <a:pt x="13" y="1"/>
                    <a:pt x="13" y="1"/>
                  </a:cubicBezTo>
                  <a:cubicBezTo>
                    <a:pt x="13" y="2"/>
                    <a:pt x="13" y="2"/>
                    <a:pt x="13" y="2"/>
                  </a:cubicBezTo>
                  <a:cubicBezTo>
                    <a:pt x="13" y="2"/>
                    <a:pt x="12" y="2"/>
                    <a:pt x="12" y="2"/>
                  </a:cubicBezTo>
                  <a:cubicBezTo>
                    <a:pt x="12" y="2"/>
                    <a:pt x="12" y="2"/>
                    <a:pt x="12" y="2"/>
                  </a:cubicBezTo>
                  <a:cubicBezTo>
                    <a:pt x="12" y="2"/>
                    <a:pt x="11" y="2"/>
                    <a:pt x="11" y="2"/>
                  </a:cubicBezTo>
                  <a:cubicBezTo>
                    <a:pt x="11" y="3"/>
                    <a:pt x="11" y="3"/>
                    <a:pt x="11" y="3"/>
                  </a:cubicBezTo>
                  <a:cubicBezTo>
                    <a:pt x="12" y="4"/>
                    <a:pt x="12" y="4"/>
                    <a:pt x="12" y="4"/>
                  </a:cubicBezTo>
                  <a:cubicBezTo>
                    <a:pt x="12" y="5"/>
                    <a:pt x="12" y="5"/>
                    <a:pt x="13" y="5"/>
                  </a:cubicBezTo>
                  <a:cubicBezTo>
                    <a:pt x="13" y="5"/>
                    <a:pt x="13" y="5"/>
                    <a:pt x="13" y="5"/>
                  </a:cubicBezTo>
                  <a:cubicBezTo>
                    <a:pt x="14" y="5"/>
                    <a:pt x="14" y="5"/>
                    <a:pt x="14" y="5"/>
                  </a:cubicBezTo>
                  <a:cubicBezTo>
                    <a:pt x="14" y="5"/>
                    <a:pt x="14" y="5"/>
                    <a:pt x="14" y="5"/>
                  </a:cubicBezTo>
                  <a:cubicBezTo>
                    <a:pt x="15" y="5"/>
                    <a:pt x="15" y="5"/>
                    <a:pt x="15" y="5"/>
                  </a:cubicBezTo>
                  <a:cubicBezTo>
                    <a:pt x="15" y="5"/>
                    <a:pt x="14" y="5"/>
                    <a:pt x="14" y="5"/>
                  </a:cubicBezTo>
                  <a:cubicBezTo>
                    <a:pt x="14" y="5"/>
                    <a:pt x="14" y="4"/>
                    <a:pt x="13" y="4"/>
                  </a:cubicBezTo>
                  <a:cubicBezTo>
                    <a:pt x="13" y="4"/>
                    <a:pt x="13" y="4"/>
                    <a:pt x="13" y="3"/>
                  </a:cubicBezTo>
                  <a:cubicBezTo>
                    <a:pt x="13" y="3"/>
                    <a:pt x="14" y="3"/>
                    <a:pt x="13" y="2"/>
                  </a:cubicBezTo>
                  <a:cubicBezTo>
                    <a:pt x="13" y="2"/>
                    <a:pt x="13" y="2"/>
                    <a:pt x="13" y="2"/>
                  </a:cubicBezTo>
                  <a:cubicBezTo>
                    <a:pt x="13" y="2"/>
                    <a:pt x="14" y="2"/>
                    <a:pt x="14" y="2"/>
                  </a:cubicBezTo>
                  <a:cubicBezTo>
                    <a:pt x="14" y="1"/>
                    <a:pt x="15" y="1"/>
                    <a:pt x="15" y="2"/>
                  </a:cubicBezTo>
                  <a:cubicBezTo>
                    <a:pt x="15" y="2"/>
                    <a:pt x="16" y="2"/>
                    <a:pt x="16" y="3"/>
                  </a:cubicBezTo>
                  <a:cubicBezTo>
                    <a:pt x="17" y="3"/>
                    <a:pt x="17" y="3"/>
                    <a:pt x="17" y="3"/>
                  </a:cubicBezTo>
                  <a:cubicBezTo>
                    <a:pt x="17" y="3"/>
                    <a:pt x="17" y="3"/>
                    <a:pt x="17" y="3"/>
                  </a:cubicBezTo>
                  <a:cubicBezTo>
                    <a:pt x="17" y="3"/>
                    <a:pt x="17" y="3"/>
                    <a:pt x="17" y="3"/>
                  </a:cubicBezTo>
                  <a:cubicBezTo>
                    <a:pt x="17" y="3"/>
                    <a:pt x="17" y="3"/>
                    <a:pt x="17" y="3"/>
                  </a:cubicBezTo>
                  <a:cubicBezTo>
                    <a:pt x="17" y="2"/>
                    <a:pt x="17" y="1"/>
                    <a:pt x="18" y="1"/>
                  </a:cubicBezTo>
                  <a:cubicBezTo>
                    <a:pt x="18" y="1"/>
                    <a:pt x="18" y="1"/>
                    <a:pt x="18" y="1"/>
                  </a:cubicBezTo>
                  <a:cubicBezTo>
                    <a:pt x="18" y="1"/>
                    <a:pt x="19" y="1"/>
                    <a:pt x="19" y="0"/>
                  </a:cubicBezTo>
                  <a:cubicBezTo>
                    <a:pt x="19" y="0"/>
                    <a:pt x="19" y="0"/>
                    <a:pt x="19" y="0"/>
                  </a:cubicBezTo>
                  <a:cubicBezTo>
                    <a:pt x="19" y="1"/>
                    <a:pt x="19" y="1"/>
                    <a:pt x="19" y="1"/>
                  </a:cubicBezTo>
                  <a:cubicBezTo>
                    <a:pt x="19" y="1"/>
                    <a:pt x="19" y="1"/>
                    <a:pt x="19" y="2"/>
                  </a:cubicBezTo>
                  <a:cubicBezTo>
                    <a:pt x="19" y="2"/>
                    <a:pt x="19" y="2"/>
                    <a:pt x="19" y="2"/>
                  </a:cubicBezTo>
                  <a:cubicBezTo>
                    <a:pt x="19" y="2"/>
                    <a:pt x="19" y="2"/>
                    <a:pt x="20" y="2"/>
                  </a:cubicBezTo>
                  <a:cubicBezTo>
                    <a:pt x="20" y="2"/>
                    <a:pt x="20" y="2"/>
                    <a:pt x="20" y="2"/>
                  </a:cubicBezTo>
                  <a:cubicBezTo>
                    <a:pt x="20" y="1"/>
                    <a:pt x="20" y="1"/>
                    <a:pt x="21" y="1"/>
                  </a:cubicBezTo>
                  <a:cubicBezTo>
                    <a:pt x="21" y="1"/>
                    <a:pt x="22" y="0"/>
                    <a:pt x="22" y="0"/>
                  </a:cubicBezTo>
                  <a:cubicBezTo>
                    <a:pt x="22" y="0"/>
                    <a:pt x="23" y="0"/>
                    <a:pt x="23" y="0"/>
                  </a:cubicBezTo>
                  <a:cubicBezTo>
                    <a:pt x="23" y="0"/>
                    <a:pt x="23" y="0"/>
                    <a:pt x="23" y="0"/>
                  </a:cubicBezTo>
                  <a:cubicBezTo>
                    <a:pt x="23" y="0"/>
                    <a:pt x="23" y="1"/>
                    <a:pt x="23" y="1"/>
                  </a:cubicBezTo>
                  <a:cubicBezTo>
                    <a:pt x="23" y="1"/>
                    <a:pt x="23" y="1"/>
                    <a:pt x="23" y="1"/>
                  </a:cubicBezTo>
                  <a:cubicBezTo>
                    <a:pt x="23" y="1"/>
                    <a:pt x="23" y="2"/>
                    <a:pt x="24" y="2"/>
                  </a:cubicBezTo>
                  <a:cubicBezTo>
                    <a:pt x="24" y="2"/>
                    <a:pt x="25" y="2"/>
                    <a:pt x="25" y="2"/>
                  </a:cubicBezTo>
                  <a:cubicBezTo>
                    <a:pt x="25" y="2"/>
                    <a:pt x="26" y="3"/>
                    <a:pt x="26" y="4"/>
                  </a:cubicBezTo>
                  <a:cubicBezTo>
                    <a:pt x="26" y="4"/>
                    <a:pt x="26" y="4"/>
                    <a:pt x="26" y="4"/>
                  </a:cubicBezTo>
                  <a:cubicBezTo>
                    <a:pt x="27" y="4"/>
                    <a:pt x="28" y="4"/>
                    <a:pt x="29" y="4"/>
                  </a:cubicBezTo>
                  <a:cubicBezTo>
                    <a:pt x="30" y="3"/>
                    <a:pt x="30" y="4"/>
                    <a:pt x="31" y="3"/>
                  </a:cubicBezTo>
                  <a:cubicBezTo>
                    <a:pt x="31" y="3"/>
                    <a:pt x="31" y="3"/>
                    <a:pt x="32" y="4"/>
                  </a:cubicBezTo>
                  <a:cubicBezTo>
                    <a:pt x="32" y="4"/>
                    <a:pt x="32" y="4"/>
                    <a:pt x="32" y="3"/>
                  </a:cubicBezTo>
                  <a:cubicBezTo>
                    <a:pt x="32" y="3"/>
                    <a:pt x="32" y="3"/>
                    <a:pt x="32" y="3"/>
                  </a:cubicBezTo>
                  <a:cubicBezTo>
                    <a:pt x="33" y="2"/>
                    <a:pt x="33" y="2"/>
                    <a:pt x="33" y="2"/>
                  </a:cubicBezTo>
                  <a:cubicBezTo>
                    <a:pt x="32" y="1"/>
                    <a:pt x="32" y="1"/>
                    <a:pt x="32" y="1"/>
                  </a:cubicBezTo>
                  <a:cubicBezTo>
                    <a:pt x="32" y="1"/>
                    <a:pt x="32" y="1"/>
                    <a:pt x="32" y="1"/>
                  </a:cubicBezTo>
                  <a:cubicBezTo>
                    <a:pt x="32" y="1"/>
                    <a:pt x="32" y="0"/>
                    <a:pt x="32" y="0"/>
                  </a:cubicBezTo>
                  <a:cubicBezTo>
                    <a:pt x="32" y="0"/>
                    <a:pt x="33" y="0"/>
                    <a:pt x="33" y="1"/>
                  </a:cubicBezTo>
                  <a:cubicBezTo>
                    <a:pt x="33" y="1"/>
                    <a:pt x="33" y="1"/>
                    <a:pt x="33" y="1"/>
                  </a:cubicBezTo>
                  <a:cubicBezTo>
                    <a:pt x="34" y="1"/>
                    <a:pt x="34" y="1"/>
                    <a:pt x="34" y="1"/>
                  </a:cubicBezTo>
                  <a:cubicBezTo>
                    <a:pt x="34" y="1"/>
                    <a:pt x="35" y="0"/>
                    <a:pt x="35" y="0"/>
                  </a:cubicBezTo>
                  <a:cubicBezTo>
                    <a:pt x="35" y="0"/>
                    <a:pt x="35" y="0"/>
                    <a:pt x="36" y="0"/>
                  </a:cubicBezTo>
                  <a:cubicBezTo>
                    <a:pt x="36" y="0"/>
                    <a:pt x="36" y="0"/>
                    <a:pt x="36" y="1"/>
                  </a:cubicBezTo>
                  <a:cubicBezTo>
                    <a:pt x="36" y="1"/>
                    <a:pt x="36" y="1"/>
                    <a:pt x="36" y="1"/>
                  </a:cubicBezTo>
                  <a:cubicBezTo>
                    <a:pt x="35" y="1"/>
                    <a:pt x="35" y="1"/>
                    <a:pt x="35" y="1"/>
                  </a:cubicBezTo>
                  <a:cubicBezTo>
                    <a:pt x="35" y="1"/>
                    <a:pt x="34" y="1"/>
                    <a:pt x="34" y="1"/>
                  </a:cubicBezTo>
                  <a:cubicBezTo>
                    <a:pt x="35" y="1"/>
                    <a:pt x="35" y="1"/>
                    <a:pt x="35" y="1"/>
                  </a:cubicBezTo>
                  <a:cubicBezTo>
                    <a:pt x="35" y="1"/>
                    <a:pt x="35" y="2"/>
                    <a:pt x="35" y="1"/>
                  </a:cubicBezTo>
                  <a:cubicBezTo>
                    <a:pt x="36" y="1"/>
                    <a:pt x="37" y="1"/>
                    <a:pt x="37" y="1"/>
                  </a:cubicBezTo>
                  <a:cubicBezTo>
                    <a:pt x="37" y="1"/>
                    <a:pt x="38" y="1"/>
                    <a:pt x="38" y="1"/>
                  </a:cubicBezTo>
                  <a:cubicBezTo>
                    <a:pt x="38" y="1"/>
                    <a:pt x="37" y="1"/>
                    <a:pt x="37" y="1"/>
                  </a:cubicBezTo>
                  <a:cubicBezTo>
                    <a:pt x="37" y="2"/>
                    <a:pt x="37" y="2"/>
                    <a:pt x="37" y="2"/>
                  </a:cubicBezTo>
                  <a:cubicBezTo>
                    <a:pt x="37" y="2"/>
                    <a:pt x="37" y="2"/>
                    <a:pt x="37" y="3"/>
                  </a:cubicBezTo>
                  <a:cubicBezTo>
                    <a:pt x="37" y="3"/>
                    <a:pt x="36" y="3"/>
                    <a:pt x="36" y="4"/>
                  </a:cubicBezTo>
                  <a:cubicBezTo>
                    <a:pt x="36" y="4"/>
                    <a:pt x="36" y="4"/>
                    <a:pt x="36" y="4"/>
                  </a:cubicBezTo>
                  <a:cubicBezTo>
                    <a:pt x="37" y="4"/>
                    <a:pt x="37" y="4"/>
                    <a:pt x="37" y="4"/>
                  </a:cubicBezTo>
                  <a:cubicBezTo>
                    <a:pt x="37" y="3"/>
                    <a:pt x="37" y="3"/>
                    <a:pt x="38" y="3"/>
                  </a:cubicBezTo>
                  <a:cubicBezTo>
                    <a:pt x="38" y="3"/>
                    <a:pt x="38" y="3"/>
                    <a:pt x="38" y="3"/>
                  </a:cubicBezTo>
                  <a:cubicBezTo>
                    <a:pt x="39" y="3"/>
                    <a:pt x="39" y="3"/>
                    <a:pt x="39" y="2"/>
                  </a:cubicBezTo>
                  <a:cubicBezTo>
                    <a:pt x="39" y="2"/>
                    <a:pt x="39" y="2"/>
                    <a:pt x="40" y="2"/>
                  </a:cubicBezTo>
                  <a:cubicBezTo>
                    <a:pt x="40" y="2"/>
                    <a:pt x="40" y="2"/>
                    <a:pt x="40" y="3"/>
                  </a:cubicBezTo>
                  <a:cubicBezTo>
                    <a:pt x="40" y="3"/>
                    <a:pt x="41" y="3"/>
                    <a:pt x="41" y="2"/>
                  </a:cubicBezTo>
                  <a:cubicBezTo>
                    <a:pt x="42" y="2"/>
                    <a:pt x="42" y="2"/>
                    <a:pt x="42" y="1"/>
                  </a:cubicBezTo>
                  <a:cubicBezTo>
                    <a:pt x="42" y="1"/>
                    <a:pt x="42" y="1"/>
                    <a:pt x="42" y="0"/>
                  </a:cubicBezTo>
                  <a:cubicBezTo>
                    <a:pt x="42" y="0"/>
                    <a:pt x="42" y="0"/>
                    <a:pt x="42" y="0"/>
                  </a:cubicBezTo>
                  <a:cubicBezTo>
                    <a:pt x="42" y="1"/>
                    <a:pt x="42" y="1"/>
                    <a:pt x="42" y="1"/>
                  </a:cubicBezTo>
                  <a:cubicBezTo>
                    <a:pt x="43" y="1"/>
                    <a:pt x="43" y="1"/>
                    <a:pt x="43" y="1"/>
                  </a:cubicBezTo>
                  <a:cubicBezTo>
                    <a:pt x="43" y="2"/>
                    <a:pt x="43" y="2"/>
                    <a:pt x="43" y="2"/>
                  </a:cubicBezTo>
                  <a:cubicBezTo>
                    <a:pt x="43" y="2"/>
                    <a:pt x="43" y="3"/>
                    <a:pt x="43" y="3"/>
                  </a:cubicBezTo>
                  <a:cubicBezTo>
                    <a:pt x="43" y="3"/>
                    <a:pt x="43" y="4"/>
                    <a:pt x="43" y="4"/>
                  </a:cubicBezTo>
                  <a:cubicBezTo>
                    <a:pt x="44" y="4"/>
                    <a:pt x="44" y="4"/>
                    <a:pt x="45" y="3"/>
                  </a:cubicBezTo>
                  <a:cubicBezTo>
                    <a:pt x="45" y="3"/>
                    <a:pt x="45" y="3"/>
                    <a:pt x="45" y="3"/>
                  </a:cubicBezTo>
                  <a:cubicBezTo>
                    <a:pt x="45" y="3"/>
                    <a:pt x="45" y="2"/>
                    <a:pt x="45" y="2"/>
                  </a:cubicBezTo>
                  <a:cubicBezTo>
                    <a:pt x="45" y="1"/>
                    <a:pt x="46" y="1"/>
                    <a:pt x="46" y="0"/>
                  </a:cubicBezTo>
                  <a:cubicBezTo>
                    <a:pt x="46" y="0"/>
                    <a:pt x="47" y="0"/>
                    <a:pt x="47" y="0"/>
                  </a:cubicBezTo>
                  <a:cubicBezTo>
                    <a:pt x="47" y="0"/>
                    <a:pt x="47" y="0"/>
                    <a:pt x="47" y="0"/>
                  </a:cubicBezTo>
                  <a:cubicBezTo>
                    <a:pt x="47" y="1"/>
                    <a:pt x="47" y="1"/>
                    <a:pt x="47" y="1"/>
                  </a:cubicBezTo>
                  <a:cubicBezTo>
                    <a:pt x="47" y="1"/>
                    <a:pt x="47" y="1"/>
                    <a:pt x="47" y="1"/>
                  </a:cubicBezTo>
                  <a:cubicBezTo>
                    <a:pt x="47" y="1"/>
                    <a:pt x="47" y="2"/>
                    <a:pt x="47" y="2"/>
                  </a:cubicBezTo>
                  <a:cubicBezTo>
                    <a:pt x="47" y="2"/>
                    <a:pt x="47" y="2"/>
                    <a:pt x="47" y="2"/>
                  </a:cubicBezTo>
                  <a:cubicBezTo>
                    <a:pt x="47" y="2"/>
                    <a:pt x="48" y="2"/>
                    <a:pt x="48" y="2"/>
                  </a:cubicBezTo>
                  <a:cubicBezTo>
                    <a:pt x="48" y="2"/>
                    <a:pt x="48" y="2"/>
                    <a:pt x="48" y="1"/>
                  </a:cubicBezTo>
                  <a:cubicBezTo>
                    <a:pt x="48" y="1"/>
                    <a:pt x="49" y="1"/>
                    <a:pt x="49" y="1"/>
                  </a:cubicBezTo>
                  <a:cubicBezTo>
                    <a:pt x="49" y="1"/>
                    <a:pt x="49" y="1"/>
                    <a:pt x="49" y="1"/>
                  </a:cubicBezTo>
                  <a:cubicBezTo>
                    <a:pt x="49" y="1"/>
                    <a:pt x="49" y="2"/>
                    <a:pt x="49" y="2"/>
                  </a:cubicBezTo>
                  <a:cubicBezTo>
                    <a:pt x="49" y="3"/>
                    <a:pt x="49" y="3"/>
                    <a:pt x="48" y="3"/>
                  </a:cubicBezTo>
                  <a:cubicBezTo>
                    <a:pt x="48" y="3"/>
                    <a:pt x="48" y="3"/>
                    <a:pt x="48" y="3"/>
                  </a:cubicBezTo>
                  <a:cubicBezTo>
                    <a:pt x="47" y="3"/>
                    <a:pt x="47" y="3"/>
                    <a:pt x="47" y="3"/>
                  </a:cubicBezTo>
                  <a:cubicBezTo>
                    <a:pt x="47" y="4"/>
                    <a:pt x="47" y="4"/>
                    <a:pt x="47" y="4"/>
                  </a:cubicBezTo>
                  <a:cubicBezTo>
                    <a:pt x="47" y="4"/>
                    <a:pt x="47" y="4"/>
                    <a:pt x="47" y="4"/>
                  </a:cubicBezTo>
                  <a:cubicBezTo>
                    <a:pt x="47" y="4"/>
                    <a:pt x="48" y="4"/>
                    <a:pt x="48" y="3"/>
                  </a:cubicBezTo>
                  <a:cubicBezTo>
                    <a:pt x="48" y="4"/>
                    <a:pt x="48" y="4"/>
                    <a:pt x="48" y="4"/>
                  </a:cubicBezTo>
                  <a:cubicBezTo>
                    <a:pt x="49" y="4"/>
                    <a:pt x="49" y="4"/>
                    <a:pt x="49" y="4"/>
                  </a:cubicBezTo>
                  <a:cubicBezTo>
                    <a:pt x="49" y="4"/>
                    <a:pt x="49" y="4"/>
                    <a:pt x="49" y="4"/>
                  </a:cubicBezTo>
                  <a:cubicBezTo>
                    <a:pt x="50" y="3"/>
                    <a:pt x="50" y="3"/>
                    <a:pt x="50" y="2"/>
                  </a:cubicBezTo>
                  <a:cubicBezTo>
                    <a:pt x="50" y="1"/>
                    <a:pt x="50" y="1"/>
                    <a:pt x="50" y="0"/>
                  </a:cubicBezTo>
                  <a:cubicBezTo>
                    <a:pt x="51" y="0"/>
                    <a:pt x="51" y="0"/>
                    <a:pt x="52" y="0"/>
                  </a:cubicBezTo>
                  <a:cubicBezTo>
                    <a:pt x="52" y="0"/>
                    <a:pt x="53" y="0"/>
                    <a:pt x="53" y="0"/>
                  </a:cubicBezTo>
                  <a:cubicBezTo>
                    <a:pt x="53" y="0"/>
                    <a:pt x="54" y="0"/>
                    <a:pt x="55" y="0"/>
                  </a:cubicBezTo>
                  <a:cubicBezTo>
                    <a:pt x="55" y="0"/>
                    <a:pt x="55" y="0"/>
                    <a:pt x="56" y="0"/>
                  </a:cubicBezTo>
                  <a:cubicBezTo>
                    <a:pt x="56" y="0"/>
                    <a:pt x="56" y="0"/>
                    <a:pt x="56" y="0"/>
                  </a:cubicBezTo>
                  <a:cubicBezTo>
                    <a:pt x="57" y="1"/>
                    <a:pt x="56" y="1"/>
                    <a:pt x="56" y="1"/>
                  </a:cubicBezTo>
                  <a:cubicBezTo>
                    <a:pt x="56" y="1"/>
                    <a:pt x="56" y="1"/>
                    <a:pt x="56" y="1"/>
                  </a:cubicBezTo>
                  <a:cubicBezTo>
                    <a:pt x="56" y="1"/>
                    <a:pt x="56" y="1"/>
                    <a:pt x="56" y="1"/>
                  </a:cubicBezTo>
                  <a:cubicBezTo>
                    <a:pt x="56" y="1"/>
                    <a:pt x="57" y="1"/>
                    <a:pt x="57" y="1"/>
                  </a:cubicBezTo>
                  <a:cubicBezTo>
                    <a:pt x="57" y="1"/>
                    <a:pt x="57" y="1"/>
                    <a:pt x="57" y="1"/>
                  </a:cubicBezTo>
                  <a:cubicBezTo>
                    <a:pt x="57" y="1"/>
                    <a:pt x="57" y="2"/>
                    <a:pt x="57" y="2"/>
                  </a:cubicBezTo>
                  <a:cubicBezTo>
                    <a:pt x="57" y="2"/>
                    <a:pt x="58" y="2"/>
                    <a:pt x="58" y="2"/>
                  </a:cubicBezTo>
                  <a:cubicBezTo>
                    <a:pt x="58" y="3"/>
                    <a:pt x="58" y="3"/>
                    <a:pt x="58" y="3"/>
                  </a:cubicBezTo>
                  <a:cubicBezTo>
                    <a:pt x="57" y="3"/>
                    <a:pt x="57" y="3"/>
                    <a:pt x="57" y="3"/>
                  </a:cubicBezTo>
                  <a:cubicBezTo>
                    <a:pt x="57" y="3"/>
                    <a:pt x="56" y="3"/>
                    <a:pt x="56" y="3"/>
                  </a:cubicBezTo>
                  <a:cubicBezTo>
                    <a:pt x="56" y="4"/>
                    <a:pt x="56" y="4"/>
                    <a:pt x="55" y="4"/>
                  </a:cubicBezTo>
                  <a:cubicBezTo>
                    <a:pt x="55" y="4"/>
                    <a:pt x="55" y="4"/>
                    <a:pt x="54" y="4"/>
                  </a:cubicBezTo>
                  <a:cubicBezTo>
                    <a:pt x="54" y="4"/>
                    <a:pt x="54" y="4"/>
                    <a:pt x="54" y="4"/>
                  </a:cubicBezTo>
                  <a:cubicBezTo>
                    <a:pt x="54" y="5"/>
                    <a:pt x="54" y="5"/>
                    <a:pt x="54" y="5"/>
                  </a:cubicBezTo>
                  <a:cubicBezTo>
                    <a:pt x="54" y="5"/>
                    <a:pt x="55" y="5"/>
                    <a:pt x="55" y="5"/>
                  </a:cubicBezTo>
                  <a:cubicBezTo>
                    <a:pt x="55" y="5"/>
                    <a:pt x="56" y="5"/>
                    <a:pt x="56" y="5"/>
                  </a:cubicBezTo>
                  <a:cubicBezTo>
                    <a:pt x="57" y="5"/>
                    <a:pt x="57" y="4"/>
                    <a:pt x="57" y="4"/>
                  </a:cubicBezTo>
                  <a:cubicBezTo>
                    <a:pt x="57" y="4"/>
                    <a:pt x="57" y="4"/>
                    <a:pt x="58" y="4"/>
                  </a:cubicBezTo>
                  <a:cubicBezTo>
                    <a:pt x="58" y="4"/>
                    <a:pt x="58" y="5"/>
                    <a:pt x="58" y="5"/>
                  </a:cubicBezTo>
                  <a:cubicBezTo>
                    <a:pt x="58" y="5"/>
                    <a:pt x="58" y="5"/>
                    <a:pt x="58" y="5"/>
                  </a:cubicBezTo>
                  <a:cubicBezTo>
                    <a:pt x="58" y="5"/>
                    <a:pt x="58" y="5"/>
                    <a:pt x="58" y="5"/>
                  </a:cubicBezTo>
                  <a:cubicBezTo>
                    <a:pt x="59" y="5"/>
                    <a:pt x="59" y="5"/>
                    <a:pt x="59" y="6"/>
                  </a:cubicBezTo>
                  <a:cubicBezTo>
                    <a:pt x="59" y="6"/>
                    <a:pt x="60" y="6"/>
                    <a:pt x="60" y="6"/>
                  </a:cubicBezTo>
                  <a:cubicBezTo>
                    <a:pt x="60" y="5"/>
                    <a:pt x="60" y="5"/>
                    <a:pt x="60" y="5"/>
                  </a:cubicBezTo>
                  <a:cubicBezTo>
                    <a:pt x="60" y="5"/>
                    <a:pt x="59" y="5"/>
                    <a:pt x="59" y="5"/>
                  </a:cubicBezTo>
                  <a:cubicBezTo>
                    <a:pt x="59" y="5"/>
                    <a:pt x="59" y="5"/>
                    <a:pt x="59" y="5"/>
                  </a:cubicBezTo>
                  <a:cubicBezTo>
                    <a:pt x="58" y="5"/>
                    <a:pt x="58" y="4"/>
                    <a:pt x="58" y="4"/>
                  </a:cubicBezTo>
                  <a:cubicBezTo>
                    <a:pt x="58" y="4"/>
                    <a:pt x="58" y="4"/>
                    <a:pt x="58" y="4"/>
                  </a:cubicBezTo>
                  <a:cubicBezTo>
                    <a:pt x="59" y="3"/>
                    <a:pt x="59" y="3"/>
                    <a:pt x="58" y="2"/>
                  </a:cubicBezTo>
                  <a:cubicBezTo>
                    <a:pt x="58" y="2"/>
                    <a:pt x="59" y="2"/>
                    <a:pt x="59" y="2"/>
                  </a:cubicBezTo>
                  <a:cubicBezTo>
                    <a:pt x="59" y="3"/>
                    <a:pt x="59" y="3"/>
                    <a:pt x="60" y="2"/>
                  </a:cubicBezTo>
                  <a:cubicBezTo>
                    <a:pt x="60" y="2"/>
                    <a:pt x="60" y="2"/>
                    <a:pt x="60" y="2"/>
                  </a:cubicBezTo>
                  <a:cubicBezTo>
                    <a:pt x="60" y="2"/>
                    <a:pt x="61" y="2"/>
                    <a:pt x="61" y="3"/>
                  </a:cubicBezTo>
                  <a:cubicBezTo>
                    <a:pt x="61" y="3"/>
                    <a:pt x="60" y="3"/>
                    <a:pt x="60" y="3"/>
                  </a:cubicBezTo>
                  <a:cubicBezTo>
                    <a:pt x="60" y="4"/>
                    <a:pt x="60" y="4"/>
                    <a:pt x="60" y="4"/>
                  </a:cubicBezTo>
                  <a:cubicBezTo>
                    <a:pt x="60" y="4"/>
                    <a:pt x="61" y="4"/>
                    <a:pt x="61" y="3"/>
                  </a:cubicBezTo>
                  <a:cubicBezTo>
                    <a:pt x="61" y="3"/>
                    <a:pt x="61" y="3"/>
                    <a:pt x="61" y="3"/>
                  </a:cubicBezTo>
                  <a:cubicBezTo>
                    <a:pt x="61" y="3"/>
                    <a:pt x="61" y="3"/>
                    <a:pt x="61" y="3"/>
                  </a:cubicBezTo>
                  <a:cubicBezTo>
                    <a:pt x="62" y="3"/>
                    <a:pt x="62" y="3"/>
                    <a:pt x="62" y="3"/>
                  </a:cubicBezTo>
                  <a:cubicBezTo>
                    <a:pt x="62" y="2"/>
                    <a:pt x="62" y="2"/>
                    <a:pt x="62" y="2"/>
                  </a:cubicBezTo>
                  <a:cubicBezTo>
                    <a:pt x="62" y="2"/>
                    <a:pt x="62" y="2"/>
                    <a:pt x="62" y="2"/>
                  </a:cubicBezTo>
                  <a:cubicBezTo>
                    <a:pt x="62" y="2"/>
                    <a:pt x="63" y="2"/>
                    <a:pt x="63" y="1"/>
                  </a:cubicBezTo>
                  <a:cubicBezTo>
                    <a:pt x="64" y="1"/>
                    <a:pt x="64" y="1"/>
                    <a:pt x="64" y="1"/>
                  </a:cubicBezTo>
                  <a:cubicBezTo>
                    <a:pt x="65" y="1"/>
                    <a:pt x="65" y="1"/>
                    <a:pt x="65" y="1"/>
                  </a:cubicBezTo>
                  <a:cubicBezTo>
                    <a:pt x="65" y="1"/>
                    <a:pt x="65" y="1"/>
                    <a:pt x="65" y="1"/>
                  </a:cubicBezTo>
                  <a:cubicBezTo>
                    <a:pt x="65" y="0"/>
                    <a:pt x="66" y="0"/>
                    <a:pt x="66" y="1"/>
                  </a:cubicBezTo>
                  <a:cubicBezTo>
                    <a:pt x="66" y="1"/>
                    <a:pt x="66" y="1"/>
                    <a:pt x="67" y="1"/>
                  </a:cubicBezTo>
                  <a:cubicBezTo>
                    <a:pt x="67" y="1"/>
                    <a:pt x="68" y="0"/>
                    <a:pt x="68" y="1"/>
                  </a:cubicBezTo>
                  <a:cubicBezTo>
                    <a:pt x="69" y="1"/>
                    <a:pt x="69" y="1"/>
                    <a:pt x="69" y="1"/>
                  </a:cubicBezTo>
                  <a:cubicBezTo>
                    <a:pt x="69" y="0"/>
                    <a:pt x="69" y="1"/>
                    <a:pt x="69" y="1"/>
                  </a:cubicBezTo>
                  <a:cubicBezTo>
                    <a:pt x="70" y="1"/>
                    <a:pt x="70" y="1"/>
                    <a:pt x="70" y="2"/>
                  </a:cubicBezTo>
                  <a:cubicBezTo>
                    <a:pt x="70" y="2"/>
                    <a:pt x="70" y="2"/>
                    <a:pt x="70" y="2"/>
                  </a:cubicBezTo>
                  <a:cubicBezTo>
                    <a:pt x="70" y="2"/>
                    <a:pt x="71" y="2"/>
                    <a:pt x="71" y="2"/>
                  </a:cubicBezTo>
                  <a:cubicBezTo>
                    <a:pt x="71" y="2"/>
                    <a:pt x="71" y="2"/>
                    <a:pt x="71" y="3"/>
                  </a:cubicBezTo>
                  <a:cubicBezTo>
                    <a:pt x="72" y="3"/>
                    <a:pt x="72" y="2"/>
                    <a:pt x="73" y="2"/>
                  </a:cubicBezTo>
                  <a:cubicBezTo>
                    <a:pt x="72" y="2"/>
                    <a:pt x="72" y="2"/>
                    <a:pt x="72" y="2"/>
                  </a:cubicBezTo>
                  <a:cubicBezTo>
                    <a:pt x="72" y="1"/>
                    <a:pt x="72" y="1"/>
                    <a:pt x="72" y="1"/>
                  </a:cubicBezTo>
                  <a:cubicBezTo>
                    <a:pt x="72" y="1"/>
                    <a:pt x="72" y="1"/>
                    <a:pt x="73" y="1"/>
                  </a:cubicBezTo>
                  <a:cubicBezTo>
                    <a:pt x="73" y="1"/>
                    <a:pt x="73" y="1"/>
                    <a:pt x="73" y="1"/>
                  </a:cubicBezTo>
                  <a:cubicBezTo>
                    <a:pt x="73" y="1"/>
                    <a:pt x="73" y="1"/>
                    <a:pt x="74" y="1"/>
                  </a:cubicBezTo>
                  <a:cubicBezTo>
                    <a:pt x="74" y="1"/>
                    <a:pt x="74" y="1"/>
                    <a:pt x="73" y="0"/>
                  </a:cubicBezTo>
                  <a:cubicBezTo>
                    <a:pt x="73" y="0"/>
                    <a:pt x="73" y="0"/>
                    <a:pt x="73" y="0"/>
                  </a:cubicBezTo>
                  <a:cubicBezTo>
                    <a:pt x="74" y="0"/>
                    <a:pt x="74" y="0"/>
                    <a:pt x="75" y="1"/>
                  </a:cubicBezTo>
                  <a:cubicBezTo>
                    <a:pt x="75" y="1"/>
                    <a:pt x="75" y="1"/>
                    <a:pt x="75" y="1"/>
                  </a:cubicBezTo>
                  <a:cubicBezTo>
                    <a:pt x="76" y="1"/>
                    <a:pt x="76" y="2"/>
                    <a:pt x="76" y="2"/>
                  </a:cubicBezTo>
                  <a:cubicBezTo>
                    <a:pt x="75" y="2"/>
                    <a:pt x="75" y="3"/>
                    <a:pt x="75" y="3"/>
                  </a:cubicBezTo>
                  <a:cubicBezTo>
                    <a:pt x="74" y="3"/>
                    <a:pt x="75" y="3"/>
                    <a:pt x="75" y="3"/>
                  </a:cubicBezTo>
                  <a:cubicBezTo>
                    <a:pt x="75" y="3"/>
                    <a:pt x="75" y="4"/>
                    <a:pt x="75" y="4"/>
                  </a:cubicBezTo>
                  <a:cubicBezTo>
                    <a:pt x="76" y="4"/>
                    <a:pt x="77" y="4"/>
                    <a:pt x="77" y="5"/>
                  </a:cubicBezTo>
                  <a:cubicBezTo>
                    <a:pt x="77" y="5"/>
                    <a:pt x="77" y="5"/>
                    <a:pt x="77" y="5"/>
                  </a:cubicBezTo>
                  <a:cubicBezTo>
                    <a:pt x="78" y="5"/>
                    <a:pt x="78" y="5"/>
                    <a:pt x="78" y="5"/>
                  </a:cubicBezTo>
                  <a:cubicBezTo>
                    <a:pt x="79" y="5"/>
                    <a:pt x="80" y="4"/>
                    <a:pt x="80" y="3"/>
                  </a:cubicBezTo>
                  <a:cubicBezTo>
                    <a:pt x="80" y="3"/>
                    <a:pt x="80" y="3"/>
                    <a:pt x="80" y="3"/>
                  </a:cubicBezTo>
                  <a:cubicBezTo>
                    <a:pt x="80" y="3"/>
                    <a:pt x="80" y="3"/>
                    <a:pt x="81" y="2"/>
                  </a:cubicBezTo>
                  <a:cubicBezTo>
                    <a:pt x="81" y="2"/>
                    <a:pt x="81" y="2"/>
                    <a:pt x="81" y="2"/>
                  </a:cubicBezTo>
                  <a:cubicBezTo>
                    <a:pt x="80" y="3"/>
                    <a:pt x="80" y="3"/>
                    <a:pt x="81" y="2"/>
                  </a:cubicBezTo>
                  <a:cubicBezTo>
                    <a:pt x="80" y="3"/>
                    <a:pt x="80" y="3"/>
                    <a:pt x="80" y="3"/>
                  </a:cubicBezTo>
                  <a:cubicBezTo>
                    <a:pt x="79" y="3"/>
                    <a:pt x="79" y="2"/>
                    <a:pt x="80" y="2"/>
                  </a:cubicBezTo>
                  <a:cubicBezTo>
                    <a:pt x="80" y="2"/>
                    <a:pt x="80" y="1"/>
                    <a:pt x="80" y="1"/>
                  </a:cubicBezTo>
                  <a:cubicBezTo>
                    <a:pt x="79" y="1"/>
                    <a:pt x="78" y="1"/>
                    <a:pt x="77" y="1"/>
                  </a:cubicBezTo>
                  <a:cubicBezTo>
                    <a:pt x="77" y="1"/>
                    <a:pt x="77" y="1"/>
                    <a:pt x="77" y="1"/>
                  </a:cubicBezTo>
                  <a:cubicBezTo>
                    <a:pt x="77" y="1"/>
                    <a:pt x="77" y="0"/>
                    <a:pt x="77" y="0"/>
                  </a:cubicBezTo>
                  <a:cubicBezTo>
                    <a:pt x="77" y="0"/>
                    <a:pt x="77" y="0"/>
                    <a:pt x="77" y="0"/>
                  </a:cubicBezTo>
                  <a:cubicBezTo>
                    <a:pt x="78" y="1"/>
                    <a:pt x="78" y="1"/>
                    <a:pt x="78" y="0"/>
                  </a:cubicBezTo>
                  <a:cubicBezTo>
                    <a:pt x="78" y="0"/>
                    <a:pt x="79" y="0"/>
                    <a:pt x="79" y="0"/>
                  </a:cubicBezTo>
                  <a:cubicBezTo>
                    <a:pt x="79" y="0"/>
                    <a:pt x="80" y="0"/>
                    <a:pt x="80" y="0"/>
                  </a:cubicBezTo>
                  <a:cubicBezTo>
                    <a:pt x="80" y="0"/>
                    <a:pt x="81" y="0"/>
                    <a:pt x="81" y="0"/>
                  </a:cubicBezTo>
                  <a:cubicBezTo>
                    <a:pt x="81" y="0"/>
                    <a:pt x="81" y="0"/>
                    <a:pt x="81" y="0"/>
                  </a:cubicBezTo>
                  <a:cubicBezTo>
                    <a:pt x="82" y="0"/>
                    <a:pt x="83" y="0"/>
                    <a:pt x="83" y="0"/>
                  </a:cubicBezTo>
                  <a:cubicBezTo>
                    <a:pt x="84" y="1"/>
                    <a:pt x="84" y="1"/>
                    <a:pt x="85" y="1"/>
                  </a:cubicBezTo>
                  <a:cubicBezTo>
                    <a:pt x="85" y="0"/>
                    <a:pt x="85" y="1"/>
                    <a:pt x="86" y="1"/>
                  </a:cubicBezTo>
                  <a:cubicBezTo>
                    <a:pt x="86" y="1"/>
                    <a:pt x="86" y="1"/>
                    <a:pt x="86" y="1"/>
                  </a:cubicBezTo>
                  <a:cubicBezTo>
                    <a:pt x="85" y="1"/>
                    <a:pt x="85" y="1"/>
                    <a:pt x="85" y="1"/>
                  </a:cubicBezTo>
                  <a:cubicBezTo>
                    <a:pt x="85" y="1"/>
                    <a:pt x="85" y="1"/>
                    <a:pt x="85" y="1"/>
                  </a:cubicBezTo>
                  <a:cubicBezTo>
                    <a:pt x="85" y="1"/>
                    <a:pt x="85" y="1"/>
                    <a:pt x="85" y="1"/>
                  </a:cubicBezTo>
                  <a:cubicBezTo>
                    <a:pt x="85" y="1"/>
                    <a:pt x="85" y="2"/>
                    <a:pt x="85" y="2"/>
                  </a:cubicBezTo>
                  <a:cubicBezTo>
                    <a:pt x="86" y="2"/>
                    <a:pt x="86" y="2"/>
                    <a:pt x="86" y="2"/>
                  </a:cubicBezTo>
                  <a:cubicBezTo>
                    <a:pt x="87" y="2"/>
                    <a:pt x="87" y="2"/>
                    <a:pt x="87" y="2"/>
                  </a:cubicBezTo>
                  <a:cubicBezTo>
                    <a:pt x="87" y="3"/>
                    <a:pt x="87" y="3"/>
                    <a:pt x="87" y="3"/>
                  </a:cubicBezTo>
                  <a:cubicBezTo>
                    <a:pt x="87" y="3"/>
                    <a:pt x="87" y="3"/>
                    <a:pt x="86" y="3"/>
                  </a:cubicBezTo>
                  <a:cubicBezTo>
                    <a:pt x="86" y="3"/>
                    <a:pt x="86" y="3"/>
                    <a:pt x="85" y="3"/>
                  </a:cubicBezTo>
                  <a:cubicBezTo>
                    <a:pt x="85" y="3"/>
                    <a:pt x="84" y="3"/>
                    <a:pt x="84" y="3"/>
                  </a:cubicBezTo>
                  <a:cubicBezTo>
                    <a:pt x="84" y="3"/>
                    <a:pt x="84" y="3"/>
                    <a:pt x="84" y="3"/>
                  </a:cubicBezTo>
                  <a:cubicBezTo>
                    <a:pt x="84" y="3"/>
                    <a:pt x="84" y="3"/>
                    <a:pt x="84" y="3"/>
                  </a:cubicBezTo>
                  <a:cubicBezTo>
                    <a:pt x="84" y="4"/>
                    <a:pt x="85" y="3"/>
                    <a:pt x="85" y="4"/>
                  </a:cubicBezTo>
                  <a:cubicBezTo>
                    <a:pt x="85" y="4"/>
                    <a:pt x="86" y="4"/>
                    <a:pt x="86" y="4"/>
                  </a:cubicBezTo>
                  <a:cubicBezTo>
                    <a:pt x="86" y="4"/>
                    <a:pt x="87" y="4"/>
                    <a:pt x="87" y="5"/>
                  </a:cubicBezTo>
                  <a:cubicBezTo>
                    <a:pt x="87" y="5"/>
                    <a:pt x="87" y="5"/>
                    <a:pt x="87" y="5"/>
                  </a:cubicBezTo>
                  <a:cubicBezTo>
                    <a:pt x="88" y="5"/>
                    <a:pt x="88" y="5"/>
                    <a:pt x="88" y="5"/>
                  </a:cubicBezTo>
                  <a:cubicBezTo>
                    <a:pt x="89" y="5"/>
                    <a:pt x="89" y="4"/>
                    <a:pt x="90" y="4"/>
                  </a:cubicBezTo>
                  <a:cubicBezTo>
                    <a:pt x="90" y="4"/>
                    <a:pt x="90" y="3"/>
                    <a:pt x="90" y="3"/>
                  </a:cubicBezTo>
                  <a:cubicBezTo>
                    <a:pt x="90" y="3"/>
                    <a:pt x="89" y="3"/>
                    <a:pt x="89" y="3"/>
                  </a:cubicBezTo>
                  <a:cubicBezTo>
                    <a:pt x="89" y="3"/>
                    <a:pt x="89" y="3"/>
                    <a:pt x="89" y="3"/>
                  </a:cubicBezTo>
                  <a:cubicBezTo>
                    <a:pt x="89" y="3"/>
                    <a:pt x="89" y="2"/>
                    <a:pt x="89" y="2"/>
                  </a:cubicBezTo>
                  <a:cubicBezTo>
                    <a:pt x="89" y="2"/>
                    <a:pt x="90" y="2"/>
                    <a:pt x="90" y="1"/>
                  </a:cubicBezTo>
                  <a:cubicBezTo>
                    <a:pt x="90" y="1"/>
                    <a:pt x="90" y="1"/>
                    <a:pt x="91" y="1"/>
                  </a:cubicBezTo>
                  <a:cubicBezTo>
                    <a:pt x="91" y="1"/>
                    <a:pt x="91" y="1"/>
                    <a:pt x="92" y="1"/>
                  </a:cubicBezTo>
                  <a:cubicBezTo>
                    <a:pt x="92" y="1"/>
                    <a:pt x="92" y="1"/>
                    <a:pt x="93" y="1"/>
                  </a:cubicBezTo>
                  <a:cubicBezTo>
                    <a:pt x="93" y="1"/>
                    <a:pt x="93" y="1"/>
                    <a:pt x="93" y="1"/>
                  </a:cubicBezTo>
                  <a:cubicBezTo>
                    <a:pt x="94" y="1"/>
                    <a:pt x="94" y="1"/>
                    <a:pt x="94" y="1"/>
                  </a:cubicBezTo>
                  <a:cubicBezTo>
                    <a:pt x="94" y="1"/>
                    <a:pt x="95" y="1"/>
                    <a:pt x="95" y="1"/>
                  </a:cubicBezTo>
                  <a:cubicBezTo>
                    <a:pt x="95" y="0"/>
                    <a:pt x="95" y="0"/>
                    <a:pt x="96" y="0"/>
                  </a:cubicBezTo>
                  <a:cubicBezTo>
                    <a:pt x="96" y="0"/>
                    <a:pt x="96" y="0"/>
                    <a:pt x="97" y="0"/>
                  </a:cubicBezTo>
                  <a:cubicBezTo>
                    <a:pt x="97" y="0"/>
                    <a:pt x="97" y="0"/>
                    <a:pt x="97" y="0"/>
                  </a:cubicBezTo>
                  <a:cubicBezTo>
                    <a:pt x="98" y="0"/>
                    <a:pt x="98" y="0"/>
                    <a:pt x="98" y="1"/>
                  </a:cubicBezTo>
                  <a:cubicBezTo>
                    <a:pt x="98" y="1"/>
                    <a:pt x="98" y="1"/>
                    <a:pt x="99" y="1"/>
                  </a:cubicBezTo>
                  <a:cubicBezTo>
                    <a:pt x="99" y="2"/>
                    <a:pt x="99" y="2"/>
                    <a:pt x="99" y="2"/>
                  </a:cubicBezTo>
                  <a:cubicBezTo>
                    <a:pt x="99" y="2"/>
                    <a:pt x="99" y="2"/>
                    <a:pt x="100" y="2"/>
                  </a:cubicBezTo>
                  <a:cubicBezTo>
                    <a:pt x="100" y="2"/>
                    <a:pt x="99" y="1"/>
                    <a:pt x="99" y="1"/>
                  </a:cubicBezTo>
                  <a:cubicBezTo>
                    <a:pt x="99" y="1"/>
                    <a:pt x="99" y="1"/>
                    <a:pt x="98" y="1"/>
                  </a:cubicBezTo>
                  <a:cubicBezTo>
                    <a:pt x="99" y="1"/>
                    <a:pt x="99" y="1"/>
                    <a:pt x="99" y="1"/>
                  </a:cubicBezTo>
                  <a:cubicBezTo>
                    <a:pt x="99" y="1"/>
                    <a:pt x="99" y="1"/>
                    <a:pt x="99" y="1"/>
                  </a:cubicBezTo>
                  <a:cubicBezTo>
                    <a:pt x="99" y="0"/>
                    <a:pt x="99" y="0"/>
                    <a:pt x="99" y="0"/>
                  </a:cubicBezTo>
                  <a:cubicBezTo>
                    <a:pt x="100" y="0"/>
                    <a:pt x="100" y="0"/>
                    <a:pt x="100" y="0"/>
                  </a:cubicBezTo>
                  <a:cubicBezTo>
                    <a:pt x="101" y="0"/>
                    <a:pt x="101" y="0"/>
                    <a:pt x="101" y="0"/>
                  </a:cubicBezTo>
                  <a:cubicBezTo>
                    <a:pt x="101" y="0"/>
                    <a:pt x="102" y="0"/>
                    <a:pt x="102" y="0"/>
                  </a:cubicBezTo>
                  <a:cubicBezTo>
                    <a:pt x="102" y="1"/>
                    <a:pt x="102" y="1"/>
                    <a:pt x="102" y="1"/>
                  </a:cubicBezTo>
                  <a:cubicBezTo>
                    <a:pt x="102" y="2"/>
                    <a:pt x="102" y="2"/>
                    <a:pt x="102" y="2"/>
                  </a:cubicBezTo>
                  <a:cubicBezTo>
                    <a:pt x="102" y="3"/>
                    <a:pt x="102" y="3"/>
                    <a:pt x="101" y="3"/>
                  </a:cubicBezTo>
                  <a:cubicBezTo>
                    <a:pt x="101" y="3"/>
                    <a:pt x="101" y="2"/>
                    <a:pt x="101" y="2"/>
                  </a:cubicBezTo>
                  <a:cubicBezTo>
                    <a:pt x="101" y="2"/>
                    <a:pt x="101" y="3"/>
                    <a:pt x="100" y="3"/>
                  </a:cubicBezTo>
                  <a:cubicBezTo>
                    <a:pt x="100" y="3"/>
                    <a:pt x="100" y="3"/>
                    <a:pt x="100" y="3"/>
                  </a:cubicBezTo>
                  <a:cubicBezTo>
                    <a:pt x="101" y="3"/>
                    <a:pt x="101" y="3"/>
                    <a:pt x="101" y="3"/>
                  </a:cubicBezTo>
                  <a:cubicBezTo>
                    <a:pt x="101" y="4"/>
                    <a:pt x="101" y="4"/>
                    <a:pt x="101" y="4"/>
                  </a:cubicBezTo>
                  <a:cubicBezTo>
                    <a:pt x="101" y="4"/>
                    <a:pt x="101" y="4"/>
                    <a:pt x="101" y="4"/>
                  </a:cubicBezTo>
                  <a:cubicBezTo>
                    <a:pt x="101" y="4"/>
                    <a:pt x="101" y="4"/>
                    <a:pt x="101" y="4"/>
                  </a:cubicBezTo>
                  <a:cubicBezTo>
                    <a:pt x="101" y="4"/>
                    <a:pt x="101" y="4"/>
                    <a:pt x="100" y="4"/>
                  </a:cubicBezTo>
                  <a:cubicBezTo>
                    <a:pt x="100" y="4"/>
                    <a:pt x="100" y="4"/>
                    <a:pt x="100" y="4"/>
                  </a:cubicBezTo>
                  <a:cubicBezTo>
                    <a:pt x="100" y="5"/>
                    <a:pt x="101" y="5"/>
                    <a:pt x="101" y="5"/>
                  </a:cubicBezTo>
                  <a:cubicBezTo>
                    <a:pt x="101" y="5"/>
                    <a:pt x="101" y="5"/>
                    <a:pt x="101" y="5"/>
                  </a:cubicBezTo>
                  <a:cubicBezTo>
                    <a:pt x="101" y="5"/>
                    <a:pt x="101" y="5"/>
                    <a:pt x="101" y="6"/>
                  </a:cubicBezTo>
                  <a:cubicBezTo>
                    <a:pt x="101" y="6"/>
                    <a:pt x="101" y="6"/>
                    <a:pt x="101" y="6"/>
                  </a:cubicBezTo>
                  <a:cubicBezTo>
                    <a:pt x="100" y="6"/>
                    <a:pt x="100" y="6"/>
                    <a:pt x="100" y="6"/>
                  </a:cubicBezTo>
                  <a:cubicBezTo>
                    <a:pt x="99" y="6"/>
                    <a:pt x="98" y="6"/>
                    <a:pt x="98" y="6"/>
                  </a:cubicBezTo>
                  <a:cubicBezTo>
                    <a:pt x="98" y="6"/>
                    <a:pt x="98" y="6"/>
                    <a:pt x="98" y="6"/>
                  </a:cubicBezTo>
                  <a:cubicBezTo>
                    <a:pt x="98" y="5"/>
                    <a:pt x="98" y="5"/>
                    <a:pt x="98" y="5"/>
                  </a:cubicBezTo>
                  <a:cubicBezTo>
                    <a:pt x="98" y="5"/>
                    <a:pt x="98" y="5"/>
                    <a:pt x="98" y="4"/>
                  </a:cubicBezTo>
                  <a:cubicBezTo>
                    <a:pt x="98" y="4"/>
                    <a:pt x="97" y="4"/>
                    <a:pt x="97" y="4"/>
                  </a:cubicBezTo>
                  <a:cubicBezTo>
                    <a:pt x="96" y="4"/>
                    <a:pt x="96" y="4"/>
                    <a:pt x="96" y="4"/>
                  </a:cubicBezTo>
                  <a:cubicBezTo>
                    <a:pt x="96" y="4"/>
                    <a:pt x="96" y="4"/>
                    <a:pt x="96" y="4"/>
                  </a:cubicBezTo>
                  <a:cubicBezTo>
                    <a:pt x="96" y="4"/>
                    <a:pt x="96" y="4"/>
                    <a:pt x="96" y="4"/>
                  </a:cubicBezTo>
                  <a:cubicBezTo>
                    <a:pt x="96" y="4"/>
                    <a:pt x="96" y="4"/>
                    <a:pt x="96" y="4"/>
                  </a:cubicBezTo>
                  <a:cubicBezTo>
                    <a:pt x="96" y="4"/>
                    <a:pt x="96" y="5"/>
                    <a:pt x="95" y="5"/>
                  </a:cubicBezTo>
                  <a:cubicBezTo>
                    <a:pt x="95" y="6"/>
                    <a:pt x="95" y="6"/>
                    <a:pt x="95" y="7"/>
                  </a:cubicBezTo>
                  <a:cubicBezTo>
                    <a:pt x="94" y="7"/>
                    <a:pt x="94" y="7"/>
                    <a:pt x="93" y="7"/>
                  </a:cubicBezTo>
                  <a:cubicBezTo>
                    <a:pt x="93" y="7"/>
                    <a:pt x="92" y="6"/>
                    <a:pt x="92" y="6"/>
                  </a:cubicBezTo>
                  <a:cubicBezTo>
                    <a:pt x="92" y="6"/>
                    <a:pt x="91" y="6"/>
                    <a:pt x="91" y="6"/>
                  </a:cubicBezTo>
                  <a:cubicBezTo>
                    <a:pt x="91" y="7"/>
                    <a:pt x="91" y="7"/>
                    <a:pt x="91" y="7"/>
                  </a:cubicBezTo>
                  <a:cubicBezTo>
                    <a:pt x="90" y="7"/>
                    <a:pt x="90" y="7"/>
                    <a:pt x="90" y="7"/>
                  </a:cubicBezTo>
                  <a:cubicBezTo>
                    <a:pt x="89" y="7"/>
                    <a:pt x="88" y="7"/>
                    <a:pt x="87" y="7"/>
                  </a:cubicBezTo>
                  <a:cubicBezTo>
                    <a:pt x="87" y="7"/>
                    <a:pt x="87" y="7"/>
                    <a:pt x="87" y="6"/>
                  </a:cubicBezTo>
                  <a:cubicBezTo>
                    <a:pt x="87" y="6"/>
                    <a:pt x="86" y="6"/>
                    <a:pt x="86" y="6"/>
                  </a:cubicBezTo>
                  <a:cubicBezTo>
                    <a:pt x="86" y="6"/>
                    <a:pt x="86" y="6"/>
                    <a:pt x="86" y="6"/>
                  </a:cubicBezTo>
                  <a:cubicBezTo>
                    <a:pt x="86" y="6"/>
                    <a:pt x="86" y="6"/>
                    <a:pt x="86" y="6"/>
                  </a:cubicBezTo>
                  <a:cubicBezTo>
                    <a:pt x="86" y="5"/>
                    <a:pt x="86" y="5"/>
                    <a:pt x="86" y="5"/>
                  </a:cubicBezTo>
                  <a:cubicBezTo>
                    <a:pt x="85" y="6"/>
                    <a:pt x="85" y="6"/>
                    <a:pt x="84" y="6"/>
                  </a:cubicBezTo>
                  <a:cubicBezTo>
                    <a:pt x="83" y="6"/>
                    <a:pt x="83" y="6"/>
                    <a:pt x="82" y="6"/>
                  </a:cubicBezTo>
                  <a:cubicBezTo>
                    <a:pt x="82" y="6"/>
                    <a:pt x="82" y="6"/>
                    <a:pt x="82" y="6"/>
                  </a:cubicBezTo>
                  <a:cubicBezTo>
                    <a:pt x="82" y="6"/>
                    <a:pt x="82" y="6"/>
                    <a:pt x="82" y="6"/>
                  </a:cubicBezTo>
                  <a:cubicBezTo>
                    <a:pt x="82" y="5"/>
                    <a:pt x="82" y="5"/>
                    <a:pt x="82" y="5"/>
                  </a:cubicBezTo>
                  <a:cubicBezTo>
                    <a:pt x="82" y="6"/>
                    <a:pt x="82" y="6"/>
                    <a:pt x="82" y="6"/>
                  </a:cubicBezTo>
                  <a:cubicBezTo>
                    <a:pt x="82" y="6"/>
                    <a:pt x="82" y="6"/>
                    <a:pt x="82" y="6"/>
                  </a:cubicBezTo>
                  <a:cubicBezTo>
                    <a:pt x="82" y="6"/>
                    <a:pt x="81" y="6"/>
                    <a:pt x="81" y="7"/>
                  </a:cubicBezTo>
                  <a:cubicBezTo>
                    <a:pt x="81" y="7"/>
                    <a:pt x="80" y="7"/>
                    <a:pt x="80" y="7"/>
                  </a:cubicBezTo>
                  <a:cubicBezTo>
                    <a:pt x="80" y="7"/>
                    <a:pt x="80" y="7"/>
                    <a:pt x="79" y="7"/>
                  </a:cubicBezTo>
                  <a:cubicBezTo>
                    <a:pt x="79" y="7"/>
                    <a:pt x="79" y="6"/>
                    <a:pt x="79" y="6"/>
                  </a:cubicBezTo>
                  <a:cubicBezTo>
                    <a:pt x="78" y="6"/>
                    <a:pt x="78" y="6"/>
                    <a:pt x="78" y="6"/>
                  </a:cubicBezTo>
                  <a:cubicBezTo>
                    <a:pt x="78" y="6"/>
                    <a:pt x="78" y="5"/>
                    <a:pt x="78" y="5"/>
                  </a:cubicBezTo>
                  <a:cubicBezTo>
                    <a:pt x="77" y="5"/>
                    <a:pt x="77" y="6"/>
                    <a:pt x="77" y="6"/>
                  </a:cubicBezTo>
                  <a:cubicBezTo>
                    <a:pt x="77" y="6"/>
                    <a:pt x="77" y="6"/>
                    <a:pt x="77" y="6"/>
                  </a:cubicBezTo>
                  <a:cubicBezTo>
                    <a:pt x="77" y="7"/>
                    <a:pt x="77" y="7"/>
                    <a:pt x="76" y="7"/>
                  </a:cubicBezTo>
                  <a:cubicBezTo>
                    <a:pt x="76" y="7"/>
                    <a:pt x="76" y="7"/>
                    <a:pt x="76" y="6"/>
                  </a:cubicBezTo>
                  <a:cubicBezTo>
                    <a:pt x="76" y="6"/>
                    <a:pt x="76" y="6"/>
                    <a:pt x="76" y="6"/>
                  </a:cubicBezTo>
                  <a:cubicBezTo>
                    <a:pt x="76" y="6"/>
                    <a:pt x="76" y="6"/>
                    <a:pt x="76" y="6"/>
                  </a:cubicBezTo>
                  <a:cubicBezTo>
                    <a:pt x="76" y="6"/>
                    <a:pt x="76" y="6"/>
                    <a:pt x="76" y="6"/>
                  </a:cubicBezTo>
                  <a:cubicBezTo>
                    <a:pt x="76" y="6"/>
                    <a:pt x="76" y="6"/>
                    <a:pt x="76" y="6"/>
                  </a:cubicBezTo>
                  <a:cubicBezTo>
                    <a:pt x="75" y="7"/>
                    <a:pt x="75" y="7"/>
                    <a:pt x="74" y="6"/>
                  </a:cubicBezTo>
                  <a:cubicBezTo>
                    <a:pt x="74" y="6"/>
                    <a:pt x="74" y="6"/>
                    <a:pt x="74" y="6"/>
                  </a:cubicBezTo>
                  <a:cubicBezTo>
                    <a:pt x="74" y="6"/>
                    <a:pt x="73" y="6"/>
                    <a:pt x="73" y="6"/>
                  </a:cubicBezTo>
                  <a:cubicBezTo>
                    <a:pt x="73" y="6"/>
                    <a:pt x="73" y="6"/>
                    <a:pt x="73" y="7"/>
                  </a:cubicBezTo>
                  <a:cubicBezTo>
                    <a:pt x="73" y="7"/>
                    <a:pt x="73" y="7"/>
                    <a:pt x="73" y="7"/>
                  </a:cubicBezTo>
                  <a:cubicBezTo>
                    <a:pt x="72" y="7"/>
                    <a:pt x="72" y="7"/>
                    <a:pt x="72" y="6"/>
                  </a:cubicBezTo>
                  <a:cubicBezTo>
                    <a:pt x="72" y="6"/>
                    <a:pt x="72" y="6"/>
                    <a:pt x="72" y="6"/>
                  </a:cubicBezTo>
                  <a:cubicBezTo>
                    <a:pt x="72" y="6"/>
                    <a:pt x="72" y="6"/>
                    <a:pt x="72" y="6"/>
                  </a:cubicBezTo>
                  <a:cubicBezTo>
                    <a:pt x="73" y="5"/>
                    <a:pt x="72" y="5"/>
                    <a:pt x="72" y="5"/>
                  </a:cubicBezTo>
                  <a:cubicBezTo>
                    <a:pt x="72" y="5"/>
                    <a:pt x="72" y="5"/>
                    <a:pt x="72" y="5"/>
                  </a:cubicBezTo>
                  <a:cubicBezTo>
                    <a:pt x="71" y="5"/>
                    <a:pt x="71" y="5"/>
                    <a:pt x="71" y="5"/>
                  </a:cubicBezTo>
                  <a:cubicBezTo>
                    <a:pt x="70" y="6"/>
                    <a:pt x="70" y="5"/>
                    <a:pt x="70" y="5"/>
                  </a:cubicBezTo>
                  <a:cubicBezTo>
                    <a:pt x="69" y="5"/>
                    <a:pt x="69" y="5"/>
                    <a:pt x="69" y="5"/>
                  </a:cubicBezTo>
                  <a:cubicBezTo>
                    <a:pt x="70" y="5"/>
                    <a:pt x="69" y="5"/>
                    <a:pt x="69" y="4"/>
                  </a:cubicBezTo>
                  <a:cubicBezTo>
                    <a:pt x="69" y="4"/>
                    <a:pt x="69" y="4"/>
                    <a:pt x="69" y="4"/>
                  </a:cubicBezTo>
                  <a:cubicBezTo>
                    <a:pt x="68" y="4"/>
                    <a:pt x="68" y="5"/>
                    <a:pt x="69" y="5"/>
                  </a:cubicBezTo>
                  <a:cubicBezTo>
                    <a:pt x="69" y="5"/>
                    <a:pt x="69" y="5"/>
                    <a:pt x="69" y="5"/>
                  </a:cubicBezTo>
                  <a:cubicBezTo>
                    <a:pt x="69" y="6"/>
                    <a:pt x="70" y="6"/>
                    <a:pt x="70" y="6"/>
                  </a:cubicBezTo>
                  <a:cubicBezTo>
                    <a:pt x="69" y="6"/>
                    <a:pt x="69" y="6"/>
                    <a:pt x="68" y="6"/>
                  </a:cubicBezTo>
                  <a:cubicBezTo>
                    <a:pt x="68" y="6"/>
                    <a:pt x="68" y="6"/>
                    <a:pt x="68" y="6"/>
                  </a:cubicBezTo>
                  <a:cubicBezTo>
                    <a:pt x="68" y="6"/>
                    <a:pt x="68" y="6"/>
                    <a:pt x="68" y="6"/>
                  </a:cubicBezTo>
                  <a:cubicBezTo>
                    <a:pt x="68" y="6"/>
                    <a:pt x="67" y="6"/>
                    <a:pt x="67" y="7"/>
                  </a:cubicBezTo>
                  <a:cubicBezTo>
                    <a:pt x="67" y="7"/>
                    <a:pt x="67" y="7"/>
                    <a:pt x="67" y="7"/>
                  </a:cubicBezTo>
                  <a:cubicBezTo>
                    <a:pt x="66" y="7"/>
                    <a:pt x="66" y="6"/>
                    <a:pt x="66" y="6"/>
                  </a:cubicBezTo>
                  <a:cubicBezTo>
                    <a:pt x="65" y="6"/>
                    <a:pt x="65" y="7"/>
                    <a:pt x="65" y="7"/>
                  </a:cubicBezTo>
                  <a:cubicBezTo>
                    <a:pt x="64" y="7"/>
                    <a:pt x="64" y="7"/>
                    <a:pt x="64" y="7"/>
                  </a:cubicBezTo>
                  <a:cubicBezTo>
                    <a:pt x="64" y="7"/>
                    <a:pt x="64" y="7"/>
                    <a:pt x="64" y="7"/>
                  </a:cubicBezTo>
                  <a:cubicBezTo>
                    <a:pt x="64" y="7"/>
                    <a:pt x="64" y="7"/>
                    <a:pt x="63" y="7"/>
                  </a:cubicBezTo>
                  <a:cubicBezTo>
                    <a:pt x="63" y="7"/>
                    <a:pt x="63" y="7"/>
                    <a:pt x="62" y="7"/>
                  </a:cubicBezTo>
                  <a:cubicBezTo>
                    <a:pt x="62" y="7"/>
                    <a:pt x="62" y="7"/>
                    <a:pt x="61" y="7"/>
                  </a:cubicBezTo>
                  <a:cubicBezTo>
                    <a:pt x="61" y="7"/>
                    <a:pt x="61" y="7"/>
                    <a:pt x="61" y="7"/>
                  </a:cubicBezTo>
                  <a:cubicBezTo>
                    <a:pt x="60" y="7"/>
                    <a:pt x="59" y="7"/>
                    <a:pt x="59" y="7"/>
                  </a:cubicBezTo>
                  <a:cubicBezTo>
                    <a:pt x="59" y="7"/>
                    <a:pt x="59" y="7"/>
                    <a:pt x="58" y="7"/>
                  </a:cubicBezTo>
                  <a:cubicBezTo>
                    <a:pt x="58" y="7"/>
                    <a:pt x="58" y="7"/>
                    <a:pt x="58" y="7"/>
                  </a:cubicBezTo>
                  <a:cubicBezTo>
                    <a:pt x="58" y="7"/>
                    <a:pt x="58" y="6"/>
                    <a:pt x="58" y="6"/>
                  </a:cubicBezTo>
                  <a:cubicBezTo>
                    <a:pt x="57" y="6"/>
                    <a:pt x="57" y="6"/>
                    <a:pt x="57" y="6"/>
                  </a:cubicBezTo>
                  <a:cubicBezTo>
                    <a:pt x="57" y="6"/>
                    <a:pt x="57" y="7"/>
                    <a:pt x="56" y="7"/>
                  </a:cubicBezTo>
                  <a:cubicBezTo>
                    <a:pt x="56" y="7"/>
                    <a:pt x="56" y="7"/>
                    <a:pt x="56" y="7"/>
                  </a:cubicBezTo>
                  <a:cubicBezTo>
                    <a:pt x="56" y="7"/>
                    <a:pt x="56" y="7"/>
                    <a:pt x="56" y="6"/>
                  </a:cubicBezTo>
                  <a:cubicBezTo>
                    <a:pt x="55" y="6"/>
                    <a:pt x="55" y="6"/>
                    <a:pt x="54" y="6"/>
                  </a:cubicBezTo>
                  <a:cubicBezTo>
                    <a:pt x="54" y="6"/>
                    <a:pt x="54" y="6"/>
                    <a:pt x="54" y="6"/>
                  </a:cubicBezTo>
                  <a:cubicBezTo>
                    <a:pt x="53" y="6"/>
                    <a:pt x="53" y="6"/>
                    <a:pt x="53" y="6"/>
                  </a:cubicBezTo>
                  <a:cubicBezTo>
                    <a:pt x="53" y="6"/>
                    <a:pt x="53" y="5"/>
                    <a:pt x="53" y="5"/>
                  </a:cubicBezTo>
                  <a:cubicBezTo>
                    <a:pt x="52" y="5"/>
                    <a:pt x="53" y="5"/>
                    <a:pt x="53" y="5"/>
                  </a:cubicBezTo>
                  <a:cubicBezTo>
                    <a:pt x="53" y="5"/>
                    <a:pt x="53" y="4"/>
                    <a:pt x="52" y="4"/>
                  </a:cubicBezTo>
                  <a:cubicBezTo>
                    <a:pt x="52" y="4"/>
                    <a:pt x="52" y="4"/>
                    <a:pt x="52" y="4"/>
                  </a:cubicBezTo>
                  <a:cubicBezTo>
                    <a:pt x="52" y="4"/>
                    <a:pt x="51" y="4"/>
                    <a:pt x="51" y="4"/>
                  </a:cubicBezTo>
                  <a:cubicBezTo>
                    <a:pt x="51" y="4"/>
                    <a:pt x="51" y="4"/>
                    <a:pt x="51" y="4"/>
                  </a:cubicBezTo>
                  <a:cubicBezTo>
                    <a:pt x="51" y="4"/>
                    <a:pt x="51" y="4"/>
                    <a:pt x="51" y="4"/>
                  </a:cubicBezTo>
                  <a:cubicBezTo>
                    <a:pt x="51" y="4"/>
                    <a:pt x="51" y="4"/>
                    <a:pt x="51" y="4"/>
                  </a:cubicBezTo>
                  <a:cubicBezTo>
                    <a:pt x="51" y="4"/>
                    <a:pt x="52" y="4"/>
                    <a:pt x="52" y="4"/>
                  </a:cubicBezTo>
                  <a:cubicBezTo>
                    <a:pt x="52" y="5"/>
                    <a:pt x="51" y="5"/>
                    <a:pt x="51" y="6"/>
                  </a:cubicBezTo>
                  <a:cubicBezTo>
                    <a:pt x="51" y="6"/>
                    <a:pt x="51" y="6"/>
                    <a:pt x="51" y="6"/>
                  </a:cubicBezTo>
                  <a:cubicBezTo>
                    <a:pt x="51" y="6"/>
                    <a:pt x="52" y="6"/>
                    <a:pt x="52" y="6"/>
                  </a:cubicBezTo>
                  <a:cubicBezTo>
                    <a:pt x="52" y="6"/>
                    <a:pt x="52" y="6"/>
                    <a:pt x="52" y="7"/>
                  </a:cubicBezTo>
                  <a:cubicBezTo>
                    <a:pt x="52" y="7"/>
                    <a:pt x="52" y="7"/>
                    <a:pt x="52" y="7"/>
                  </a:cubicBezTo>
                  <a:cubicBezTo>
                    <a:pt x="51" y="7"/>
                    <a:pt x="51" y="7"/>
                    <a:pt x="51" y="7"/>
                  </a:cubicBezTo>
                  <a:cubicBezTo>
                    <a:pt x="51" y="6"/>
                    <a:pt x="50" y="6"/>
                    <a:pt x="50" y="6"/>
                  </a:cubicBezTo>
                  <a:cubicBezTo>
                    <a:pt x="49" y="7"/>
                    <a:pt x="49" y="7"/>
                    <a:pt x="48" y="7"/>
                  </a:cubicBezTo>
                  <a:cubicBezTo>
                    <a:pt x="48" y="6"/>
                    <a:pt x="47" y="6"/>
                    <a:pt x="47" y="6"/>
                  </a:cubicBezTo>
                  <a:cubicBezTo>
                    <a:pt x="47" y="6"/>
                    <a:pt x="46" y="6"/>
                    <a:pt x="46" y="6"/>
                  </a:cubicBezTo>
                  <a:cubicBezTo>
                    <a:pt x="46" y="6"/>
                    <a:pt x="46" y="6"/>
                    <a:pt x="45" y="6"/>
                  </a:cubicBezTo>
                  <a:cubicBezTo>
                    <a:pt x="45" y="6"/>
                    <a:pt x="45" y="6"/>
                    <a:pt x="45" y="6"/>
                  </a:cubicBezTo>
                  <a:cubicBezTo>
                    <a:pt x="45" y="6"/>
                    <a:pt x="45" y="6"/>
                    <a:pt x="45" y="6"/>
                  </a:cubicBezTo>
                  <a:cubicBezTo>
                    <a:pt x="44" y="7"/>
                    <a:pt x="44" y="7"/>
                    <a:pt x="44" y="7"/>
                  </a:cubicBezTo>
                  <a:cubicBezTo>
                    <a:pt x="43" y="7"/>
                    <a:pt x="42" y="7"/>
                    <a:pt x="42" y="6"/>
                  </a:cubicBezTo>
                  <a:cubicBezTo>
                    <a:pt x="41" y="6"/>
                    <a:pt x="41" y="6"/>
                    <a:pt x="41" y="6"/>
                  </a:cubicBezTo>
                  <a:cubicBezTo>
                    <a:pt x="41" y="7"/>
                    <a:pt x="41" y="7"/>
                    <a:pt x="41" y="7"/>
                  </a:cubicBezTo>
                  <a:cubicBezTo>
                    <a:pt x="40" y="7"/>
                    <a:pt x="39" y="7"/>
                    <a:pt x="39" y="6"/>
                  </a:cubicBezTo>
                  <a:cubicBezTo>
                    <a:pt x="39" y="6"/>
                    <a:pt x="38" y="6"/>
                    <a:pt x="38" y="6"/>
                  </a:cubicBezTo>
                  <a:cubicBezTo>
                    <a:pt x="38" y="6"/>
                    <a:pt x="38" y="7"/>
                    <a:pt x="38" y="7"/>
                  </a:cubicBezTo>
                  <a:cubicBezTo>
                    <a:pt x="37" y="7"/>
                    <a:pt x="36" y="7"/>
                    <a:pt x="35" y="7"/>
                  </a:cubicBezTo>
                  <a:cubicBezTo>
                    <a:pt x="35" y="7"/>
                    <a:pt x="35" y="7"/>
                    <a:pt x="35" y="7"/>
                  </a:cubicBezTo>
                  <a:cubicBezTo>
                    <a:pt x="34" y="7"/>
                    <a:pt x="34" y="7"/>
                    <a:pt x="34" y="6"/>
                  </a:cubicBezTo>
                  <a:cubicBezTo>
                    <a:pt x="34" y="6"/>
                    <a:pt x="34" y="6"/>
                    <a:pt x="34" y="5"/>
                  </a:cubicBezTo>
                  <a:cubicBezTo>
                    <a:pt x="34" y="5"/>
                    <a:pt x="34" y="5"/>
                    <a:pt x="34" y="5"/>
                  </a:cubicBezTo>
                  <a:cubicBezTo>
                    <a:pt x="34" y="5"/>
                    <a:pt x="35" y="4"/>
                    <a:pt x="35" y="4"/>
                  </a:cubicBezTo>
                  <a:cubicBezTo>
                    <a:pt x="35" y="3"/>
                    <a:pt x="35" y="3"/>
                    <a:pt x="35" y="3"/>
                  </a:cubicBezTo>
                  <a:cubicBezTo>
                    <a:pt x="35" y="3"/>
                    <a:pt x="35" y="3"/>
                    <a:pt x="35" y="3"/>
                  </a:cubicBezTo>
                  <a:close/>
                  <a:moveTo>
                    <a:pt x="97" y="2"/>
                  </a:moveTo>
                  <a:cubicBezTo>
                    <a:pt x="97" y="2"/>
                    <a:pt x="97" y="2"/>
                    <a:pt x="97" y="2"/>
                  </a:cubicBezTo>
                  <a:cubicBezTo>
                    <a:pt x="97" y="2"/>
                    <a:pt x="97" y="2"/>
                    <a:pt x="97" y="2"/>
                  </a:cubicBezTo>
                  <a:cubicBezTo>
                    <a:pt x="97" y="2"/>
                    <a:pt x="97" y="2"/>
                    <a:pt x="97" y="2"/>
                  </a:cubicBezTo>
                  <a:cubicBezTo>
                    <a:pt x="97" y="2"/>
                    <a:pt x="97" y="2"/>
                    <a:pt x="97" y="2"/>
                  </a:cubicBezTo>
                  <a:cubicBezTo>
                    <a:pt x="97" y="2"/>
                    <a:pt x="97" y="2"/>
                    <a:pt x="97" y="2"/>
                  </a:cubicBezTo>
                  <a:cubicBezTo>
                    <a:pt x="97" y="2"/>
                    <a:pt x="97" y="2"/>
                    <a:pt x="97" y="2"/>
                  </a:cubicBezTo>
                  <a:close/>
                  <a:moveTo>
                    <a:pt x="64" y="3"/>
                  </a:moveTo>
                  <a:cubicBezTo>
                    <a:pt x="64" y="2"/>
                    <a:pt x="63" y="2"/>
                    <a:pt x="63" y="2"/>
                  </a:cubicBezTo>
                  <a:cubicBezTo>
                    <a:pt x="63" y="2"/>
                    <a:pt x="63" y="3"/>
                    <a:pt x="63" y="3"/>
                  </a:cubicBezTo>
                  <a:cubicBezTo>
                    <a:pt x="63" y="3"/>
                    <a:pt x="63" y="3"/>
                    <a:pt x="64" y="3"/>
                  </a:cubicBezTo>
                  <a:cubicBezTo>
                    <a:pt x="64" y="3"/>
                    <a:pt x="64" y="3"/>
                    <a:pt x="64" y="3"/>
                  </a:cubicBezTo>
                  <a:cubicBezTo>
                    <a:pt x="64" y="3"/>
                    <a:pt x="64" y="4"/>
                    <a:pt x="64" y="4"/>
                  </a:cubicBezTo>
                  <a:cubicBezTo>
                    <a:pt x="64" y="4"/>
                    <a:pt x="64" y="4"/>
                    <a:pt x="64" y="4"/>
                  </a:cubicBezTo>
                  <a:cubicBezTo>
                    <a:pt x="64" y="4"/>
                    <a:pt x="65" y="4"/>
                    <a:pt x="65" y="4"/>
                  </a:cubicBezTo>
                  <a:cubicBezTo>
                    <a:pt x="65" y="4"/>
                    <a:pt x="65" y="3"/>
                    <a:pt x="65" y="3"/>
                  </a:cubicBezTo>
                  <a:cubicBezTo>
                    <a:pt x="64" y="3"/>
                    <a:pt x="64" y="3"/>
                    <a:pt x="64" y="3"/>
                  </a:cubicBezTo>
                  <a:cubicBezTo>
                    <a:pt x="64" y="3"/>
                    <a:pt x="64" y="3"/>
                    <a:pt x="64" y="3"/>
                  </a:cubicBezTo>
                  <a:close/>
                  <a:moveTo>
                    <a:pt x="10" y="3"/>
                  </a:moveTo>
                  <a:cubicBezTo>
                    <a:pt x="10" y="3"/>
                    <a:pt x="10" y="3"/>
                    <a:pt x="10" y="3"/>
                  </a:cubicBezTo>
                  <a:cubicBezTo>
                    <a:pt x="10" y="3"/>
                    <a:pt x="10" y="3"/>
                    <a:pt x="9" y="3"/>
                  </a:cubicBezTo>
                  <a:cubicBezTo>
                    <a:pt x="9" y="3"/>
                    <a:pt x="9" y="3"/>
                    <a:pt x="9" y="3"/>
                  </a:cubicBezTo>
                  <a:cubicBezTo>
                    <a:pt x="9" y="3"/>
                    <a:pt x="9" y="3"/>
                    <a:pt x="9" y="3"/>
                  </a:cubicBezTo>
                  <a:cubicBezTo>
                    <a:pt x="9" y="4"/>
                    <a:pt x="9" y="4"/>
                    <a:pt x="9" y="4"/>
                  </a:cubicBezTo>
                  <a:cubicBezTo>
                    <a:pt x="8" y="4"/>
                    <a:pt x="8" y="4"/>
                    <a:pt x="8" y="5"/>
                  </a:cubicBezTo>
                  <a:cubicBezTo>
                    <a:pt x="8" y="5"/>
                    <a:pt x="9" y="5"/>
                    <a:pt x="9" y="5"/>
                  </a:cubicBezTo>
                  <a:cubicBezTo>
                    <a:pt x="9" y="5"/>
                    <a:pt x="9" y="5"/>
                    <a:pt x="9" y="5"/>
                  </a:cubicBezTo>
                  <a:cubicBezTo>
                    <a:pt x="9" y="4"/>
                    <a:pt x="10" y="4"/>
                    <a:pt x="10" y="4"/>
                  </a:cubicBezTo>
                  <a:cubicBezTo>
                    <a:pt x="10" y="4"/>
                    <a:pt x="10" y="4"/>
                    <a:pt x="10" y="4"/>
                  </a:cubicBezTo>
                  <a:cubicBezTo>
                    <a:pt x="10" y="4"/>
                    <a:pt x="10" y="4"/>
                    <a:pt x="10" y="4"/>
                  </a:cubicBezTo>
                  <a:cubicBezTo>
                    <a:pt x="10" y="4"/>
                    <a:pt x="10" y="4"/>
                    <a:pt x="10" y="4"/>
                  </a:cubicBezTo>
                  <a:cubicBezTo>
                    <a:pt x="9" y="4"/>
                    <a:pt x="9" y="4"/>
                    <a:pt x="9" y="3"/>
                  </a:cubicBezTo>
                  <a:cubicBezTo>
                    <a:pt x="9" y="3"/>
                    <a:pt x="9" y="3"/>
                    <a:pt x="9" y="3"/>
                  </a:cubicBezTo>
                  <a:cubicBezTo>
                    <a:pt x="9" y="3"/>
                    <a:pt x="9" y="3"/>
                    <a:pt x="10" y="3"/>
                  </a:cubicBezTo>
                  <a:close/>
                  <a:moveTo>
                    <a:pt x="62" y="6"/>
                  </a:moveTo>
                  <a:cubicBezTo>
                    <a:pt x="61" y="6"/>
                    <a:pt x="62" y="6"/>
                    <a:pt x="62" y="7"/>
                  </a:cubicBezTo>
                  <a:cubicBezTo>
                    <a:pt x="62" y="7"/>
                    <a:pt x="62" y="7"/>
                    <a:pt x="62" y="7"/>
                  </a:cubicBezTo>
                  <a:cubicBezTo>
                    <a:pt x="63" y="6"/>
                    <a:pt x="63" y="6"/>
                    <a:pt x="63" y="6"/>
                  </a:cubicBezTo>
                  <a:cubicBezTo>
                    <a:pt x="63" y="6"/>
                    <a:pt x="63" y="6"/>
                    <a:pt x="63" y="6"/>
                  </a:cubicBezTo>
                  <a:cubicBezTo>
                    <a:pt x="63" y="5"/>
                    <a:pt x="62" y="5"/>
                    <a:pt x="62" y="5"/>
                  </a:cubicBezTo>
                  <a:cubicBezTo>
                    <a:pt x="62" y="5"/>
                    <a:pt x="62" y="5"/>
                    <a:pt x="62" y="6"/>
                  </a:cubicBezTo>
                  <a:close/>
                  <a:moveTo>
                    <a:pt x="21" y="4"/>
                  </a:moveTo>
                  <a:cubicBezTo>
                    <a:pt x="21" y="3"/>
                    <a:pt x="20" y="3"/>
                    <a:pt x="20" y="3"/>
                  </a:cubicBezTo>
                  <a:cubicBezTo>
                    <a:pt x="20" y="3"/>
                    <a:pt x="20" y="3"/>
                    <a:pt x="20" y="3"/>
                  </a:cubicBezTo>
                  <a:cubicBezTo>
                    <a:pt x="20" y="3"/>
                    <a:pt x="20" y="3"/>
                    <a:pt x="20" y="3"/>
                  </a:cubicBezTo>
                  <a:cubicBezTo>
                    <a:pt x="20" y="4"/>
                    <a:pt x="20" y="4"/>
                    <a:pt x="21" y="4"/>
                  </a:cubicBezTo>
                  <a:cubicBezTo>
                    <a:pt x="21" y="4"/>
                    <a:pt x="21" y="4"/>
                    <a:pt x="21" y="4"/>
                  </a:cubicBezTo>
                  <a:cubicBezTo>
                    <a:pt x="21" y="4"/>
                    <a:pt x="21" y="4"/>
                    <a:pt x="21" y="4"/>
                  </a:cubicBezTo>
                  <a:close/>
                  <a:moveTo>
                    <a:pt x="94" y="4"/>
                  </a:moveTo>
                  <a:cubicBezTo>
                    <a:pt x="94" y="4"/>
                    <a:pt x="94" y="4"/>
                    <a:pt x="94" y="4"/>
                  </a:cubicBezTo>
                  <a:cubicBezTo>
                    <a:pt x="94" y="5"/>
                    <a:pt x="94" y="5"/>
                    <a:pt x="94" y="5"/>
                  </a:cubicBezTo>
                  <a:cubicBezTo>
                    <a:pt x="94" y="5"/>
                    <a:pt x="95" y="5"/>
                    <a:pt x="95" y="4"/>
                  </a:cubicBezTo>
                  <a:cubicBezTo>
                    <a:pt x="95" y="4"/>
                    <a:pt x="95" y="4"/>
                    <a:pt x="95" y="4"/>
                  </a:cubicBezTo>
                  <a:cubicBezTo>
                    <a:pt x="94" y="4"/>
                    <a:pt x="94" y="4"/>
                    <a:pt x="94" y="4"/>
                  </a:cubicBezTo>
                  <a:cubicBezTo>
                    <a:pt x="94" y="4"/>
                    <a:pt x="94" y="4"/>
                    <a:pt x="94" y="4"/>
                  </a:cubicBezTo>
                  <a:close/>
                  <a:moveTo>
                    <a:pt x="83" y="2"/>
                  </a:moveTo>
                  <a:cubicBezTo>
                    <a:pt x="83" y="2"/>
                    <a:pt x="83" y="2"/>
                    <a:pt x="83" y="2"/>
                  </a:cubicBezTo>
                  <a:cubicBezTo>
                    <a:pt x="83" y="2"/>
                    <a:pt x="83" y="2"/>
                    <a:pt x="83" y="2"/>
                  </a:cubicBezTo>
                  <a:cubicBezTo>
                    <a:pt x="83" y="1"/>
                    <a:pt x="82" y="2"/>
                    <a:pt x="82" y="2"/>
                  </a:cubicBezTo>
                  <a:cubicBezTo>
                    <a:pt x="82" y="2"/>
                    <a:pt x="82" y="2"/>
                    <a:pt x="82" y="2"/>
                  </a:cubicBezTo>
                  <a:cubicBezTo>
                    <a:pt x="82" y="2"/>
                    <a:pt x="82" y="2"/>
                    <a:pt x="82" y="2"/>
                  </a:cubicBezTo>
                  <a:cubicBezTo>
                    <a:pt x="82" y="2"/>
                    <a:pt x="82" y="2"/>
                    <a:pt x="83" y="2"/>
                  </a:cubicBezTo>
                  <a:cubicBezTo>
                    <a:pt x="83" y="2"/>
                    <a:pt x="83" y="2"/>
                    <a:pt x="83" y="2"/>
                  </a:cubicBezTo>
                  <a:close/>
                  <a:moveTo>
                    <a:pt x="40" y="4"/>
                  </a:moveTo>
                  <a:cubicBezTo>
                    <a:pt x="40" y="4"/>
                    <a:pt x="40" y="4"/>
                    <a:pt x="40" y="4"/>
                  </a:cubicBezTo>
                  <a:cubicBezTo>
                    <a:pt x="40" y="4"/>
                    <a:pt x="40" y="3"/>
                    <a:pt x="39" y="3"/>
                  </a:cubicBezTo>
                  <a:cubicBezTo>
                    <a:pt x="39" y="4"/>
                    <a:pt x="39" y="4"/>
                    <a:pt x="39" y="4"/>
                  </a:cubicBezTo>
                  <a:cubicBezTo>
                    <a:pt x="39" y="4"/>
                    <a:pt x="40" y="4"/>
                    <a:pt x="40" y="4"/>
                  </a:cubicBezTo>
                  <a:close/>
                  <a:moveTo>
                    <a:pt x="43" y="6"/>
                  </a:moveTo>
                  <a:cubicBezTo>
                    <a:pt x="44" y="6"/>
                    <a:pt x="44" y="6"/>
                    <a:pt x="44" y="6"/>
                  </a:cubicBezTo>
                  <a:cubicBezTo>
                    <a:pt x="44" y="6"/>
                    <a:pt x="44" y="6"/>
                    <a:pt x="44" y="6"/>
                  </a:cubicBezTo>
                  <a:cubicBezTo>
                    <a:pt x="44" y="6"/>
                    <a:pt x="44" y="6"/>
                    <a:pt x="44" y="6"/>
                  </a:cubicBezTo>
                  <a:cubicBezTo>
                    <a:pt x="43" y="6"/>
                    <a:pt x="43" y="6"/>
                    <a:pt x="43" y="6"/>
                  </a:cubicBezTo>
                  <a:cubicBezTo>
                    <a:pt x="43" y="6"/>
                    <a:pt x="43" y="6"/>
                    <a:pt x="43" y="6"/>
                  </a:cubicBezTo>
                  <a:close/>
                  <a:moveTo>
                    <a:pt x="90" y="6"/>
                  </a:moveTo>
                  <a:cubicBezTo>
                    <a:pt x="90" y="6"/>
                    <a:pt x="91" y="6"/>
                    <a:pt x="91" y="6"/>
                  </a:cubicBezTo>
                  <a:cubicBezTo>
                    <a:pt x="91" y="6"/>
                    <a:pt x="91" y="5"/>
                    <a:pt x="91" y="5"/>
                  </a:cubicBezTo>
                  <a:cubicBezTo>
                    <a:pt x="91" y="5"/>
                    <a:pt x="91" y="5"/>
                    <a:pt x="91" y="5"/>
                  </a:cubicBezTo>
                  <a:cubicBezTo>
                    <a:pt x="91" y="5"/>
                    <a:pt x="90" y="5"/>
                    <a:pt x="90" y="6"/>
                  </a:cubicBezTo>
                  <a:cubicBezTo>
                    <a:pt x="90" y="6"/>
                    <a:pt x="90" y="6"/>
                    <a:pt x="90" y="6"/>
                  </a:cubicBezTo>
                  <a:close/>
                  <a:moveTo>
                    <a:pt x="83" y="5"/>
                  </a:moveTo>
                  <a:cubicBezTo>
                    <a:pt x="83" y="5"/>
                    <a:pt x="84" y="5"/>
                    <a:pt x="84" y="5"/>
                  </a:cubicBezTo>
                  <a:cubicBezTo>
                    <a:pt x="84" y="5"/>
                    <a:pt x="84" y="5"/>
                    <a:pt x="84" y="4"/>
                  </a:cubicBezTo>
                  <a:cubicBezTo>
                    <a:pt x="84" y="4"/>
                    <a:pt x="84" y="4"/>
                    <a:pt x="84" y="4"/>
                  </a:cubicBezTo>
                  <a:cubicBezTo>
                    <a:pt x="84" y="4"/>
                    <a:pt x="83" y="4"/>
                    <a:pt x="83" y="5"/>
                  </a:cubicBezTo>
                  <a:cubicBezTo>
                    <a:pt x="83" y="5"/>
                    <a:pt x="83" y="5"/>
                    <a:pt x="83" y="5"/>
                  </a:cubicBezTo>
                  <a:close/>
                  <a:moveTo>
                    <a:pt x="26" y="5"/>
                  </a:moveTo>
                  <a:cubicBezTo>
                    <a:pt x="26" y="5"/>
                    <a:pt x="25" y="5"/>
                    <a:pt x="25" y="5"/>
                  </a:cubicBezTo>
                  <a:cubicBezTo>
                    <a:pt x="25" y="5"/>
                    <a:pt x="25" y="5"/>
                    <a:pt x="25" y="5"/>
                  </a:cubicBezTo>
                  <a:cubicBezTo>
                    <a:pt x="26" y="5"/>
                    <a:pt x="26" y="5"/>
                    <a:pt x="26" y="5"/>
                  </a:cubicBezTo>
                  <a:cubicBezTo>
                    <a:pt x="26" y="5"/>
                    <a:pt x="26" y="5"/>
                    <a:pt x="26" y="5"/>
                  </a:cubicBezTo>
                  <a:cubicBezTo>
                    <a:pt x="26" y="5"/>
                    <a:pt x="26" y="5"/>
                    <a:pt x="26" y="5"/>
                  </a:cubicBezTo>
                  <a:cubicBezTo>
                    <a:pt x="26" y="5"/>
                    <a:pt x="26" y="5"/>
                    <a:pt x="26" y="5"/>
                  </a:cubicBezTo>
                  <a:close/>
                  <a:moveTo>
                    <a:pt x="74" y="5"/>
                  </a:moveTo>
                  <a:cubicBezTo>
                    <a:pt x="74" y="5"/>
                    <a:pt x="74" y="5"/>
                    <a:pt x="74" y="5"/>
                  </a:cubicBezTo>
                  <a:cubicBezTo>
                    <a:pt x="74" y="5"/>
                    <a:pt x="74" y="5"/>
                    <a:pt x="74" y="5"/>
                  </a:cubicBezTo>
                  <a:cubicBezTo>
                    <a:pt x="74" y="5"/>
                    <a:pt x="75" y="4"/>
                    <a:pt x="75" y="4"/>
                  </a:cubicBezTo>
                  <a:cubicBezTo>
                    <a:pt x="75" y="4"/>
                    <a:pt x="74" y="4"/>
                    <a:pt x="74" y="4"/>
                  </a:cubicBezTo>
                  <a:cubicBezTo>
                    <a:pt x="74" y="4"/>
                    <a:pt x="74" y="4"/>
                    <a:pt x="74" y="4"/>
                  </a:cubicBezTo>
                  <a:cubicBezTo>
                    <a:pt x="74" y="4"/>
                    <a:pt x="74" y="4"/>
                    <a:pt x="74" y="5"/>
                  </a:cubicBezTo>
                  <a:close/>
                  <a:moveTo>
                    <a:pt x="16" y="3"/>
                  </a:moveTo>
                  <a:cubicBezTo>
                    <a:pt x="15" y="3"/>
                    <a:pt x="15" y="3"/>
                    <a:pt x="15" y="3"/>
                  </a:cubicBezTo>
                  <a:cubicBezTo>
                    <a:pt x="15" y="3"/>
                    <a:pt x="15" y="3"/>
                    <a:pt x="15" y="3"/>
                  </a:cubicBezTo>
                  <a:cubicBezTo>
                    <a:pt x="15" y="3"/>
                    <a:pt x="15" y="3"/>
                    <a:pt x="16" y="3"/>
                  </a:cubicBezTo>
                  <a:cubicBezTo>
                    <a:pt x="16" y="3"/>
                    <a:pt x="16" y="3"/>
                    <a:pt x="16" y="3"/>
                  </a:cubicBezTo>
                  <a:cubicBezTo>
                    <a:pt x="16" y="3"/>
                    <a:pt x="16" y="3"/>
                    <a:pt x="16" y="3"/>
                  </a:cubicBezTo>
                  <a:close/>
                  <a:moveTo>
                    <a:pt x="64" y="5"/>
                  </a:moveTo>
                  <a:cubicBezTo>
                    <a:pt x="64" y="5"/>
                    <a:pt x="64" y="5"/>
                    <a:pt x="64" y="5"/>
                  </a:cubicBezTo>
                  <a:cubicBezTo>
                    <a:pt x="64" y="6"/>
                    <a:pt x="64" y="6"/>
                    <a:pt x="64" y="5"/>
                  </a:cubicBezTo>
                  <a:cubicBezTo>
                    <a:pt x="64" y="5"/>
                    <a:pt x="64" y="5"/>
                    <a:pt x="64" y="5"/>
                  </a:cubicBezTo>
                  <a:cubicBezTo>
                    <a:pt x="64" y="5"/>
                    <a:pt x="64" y="5"/>
                    <a:pt x="64" y="5"/>
                  </a:cubicBezTo>
                  <a:cubicBezTo>
                    <a:pt x="64" y="5"/>
                    <a:pt x="64" y="5"/>
                    <a:pt x="64" y="5"/>
                  </a:cubicBezTo>
                  <a:close/>
                  <a:moveTo>
                    <a:pt x="66" y="4"/>
                  </a:moveTo>
                  <a:cubicBezTo>
                    <a:pt x="66" y="4"/>
                    <a:pt x="66" y="4"/>
                    <a:pt x="66" y="4"/>
                  </a:cubicBezTo>
                  <a:cubicBezTo>
                    <a:pt x="66" y="4"/>
                    <a:pt x="66" y="4"/>
                    <a:pt x="66" y="4"/>
                  </a:cubicBezTo>
                  <a:cubicBezTo>
                    <a:pt x="66" y="4"/>
                    <a:pt x="66" y="4"/>
                    <a:pt x="66" y="4"/>
                  </a:cubicBezTo>
                  <a:cubicBezTo>
                    <a:pt x="66" y="4"/>
                    <a:pt x="65" y="4"/>
                    <a:pt x="66" y="4"/>
                  </a:cubicBezTo>
                  <a:close/>
                  <a:moveTo>
                    <a:pt x="95" y="1"/>
                  </a:moveTo>
                  <a:cubicBezTo>
                    <a:pt x="95" y="1"/>
                    <a:pt x="95" y="1"/>
                    <a:pt x="95" y="1"/>
                  </a:cubicBezTo>
                  <a:cubicBezTo>
                    <a:pt x="95" y="1"/>
                    <a:pt x="96" y="1"/>
                    <a:pt x="96" y="1"/>
                  </a:cubicBezTo>
                  <a:cubicBezTo>
                    <a:pt x="96" y="1"/>
                    <a:pt x="96" y="1"/>
                    <a:pt x="96" y="1"/>
                  </a:cubicBezTo>
                  <a:cubicBezTo>
                    <a:pt x="96" y="1"/>
                    <a:pt x="96" y="1"/>
                    <a:pt x="96" y="1"/>
                  </a:cubicBezTo>
                  <a:cubicBezTo>
                    <a:pt x="96" y="1"/>
                    <a:pt x="96" y="1"/>
                    <a:pt x="95" y="1"/>
                  </a:cubicBezTo>
                  <a:close/>
                  <a:moveTo>
                    <a:pt x="99" y="4"/>
                  </a:moveTo>
                  <a:cubicBezTo>
                    <a:pt x="99" y="4"/>
                    <a:pt x="100" y="3"/>
                    <a:pt x="100" y="3"/>
                  </a:cubicBezTo>
                  <a:cubicBezTo>
                    <a:pt x="100" y="3"/>
                    <a:pt x="100" y="3"/>
                    <a:pt x="99" y="3"/>
                  </a:cubicBezTo>
                  <a:cubicBezTo>
                    <a:pt x="99" y="3"/>
                    <a:pt x="99" y="3"/>
                    <a:pt x="99" y="3"/>
                  </a:cubicBezTo>
                  <a:cubicBezTo>
                    <a:pt x="99" y="3"/>
                    <a:pt x="99" y="3"/>
                    <a:pt x="99" y="4"/>
                  </a:cubicBezTo>
                  <a:close/>
                  <a:moveTo>
                    <a:pt x="32" y="6"/>
                  </a:moveTo>
                  <a:cubicBezTo>
                    <a:pt x="32" y="6"/>
                    <a:pt x="32" y="6"/>
                    <a:pt x="32" y="6"/>
                  </a:cubicBezTo>
                  <a:cubicBezTo>
                    <a:pt x="32" y="6"/>
                    <a:pt x="32" y="6"/>
                    <a:pt x="32" y="6"/>
                  </a:cubicBezTo>
                  <a:cubicBezTo>
                    <a:pt x="32" y="6"/>
                    <a:pt x="32" y="6"/>
                    <a:pt x="32" y="6"/>
                  </a:cubicBezTo>
                  <a:cubicBezTo>
                    <a:pt x="32" y="6"/>
                    <a:pt x="32" y="6"/>
                    <a:pt x="32" y="6"/>
                  </a:cubicBezTo>
                  <a:close/>
                  <a:moveTo>
                    <a:pt x="29" y="5"/>
                  </a:moveTo>
                  <a:cubicBezTo>
                    <a:pt x="29" y="5"/>
                    <a:pt x="29" y="5"/>
                    <a:pt x="29" y="5"/>
                  </a:cubicBezTo>
                  <a:cubicBezTo>
                    <a:pt x="29" y="5"/>
                    <a:pt x="29" y="5"/>
                    <a:pt x="29" y="5"/>
                  </a:cubicBezTo>
                  <a:close/>
                  <a:moveTo>
                    <a:pt x="9" y="2"/>
                  </a:moveTo>
                  <a:cubicBezTo>
                    <a:pt x="9" y="2"/>
                    <a:pt x="9" y="2"/>
                    <a:pt x="9" y="2"/>
                  </a:cubicBezTo>
                  <a:cubicBezTo>
                    <a:pt x="9" y="2"/>
                    <a:pt x="9" y="2"/>
                    <a:pt x="9" y="2"/>
                  </a:cubicBezTo>
                  <a:cubicBezTo>
                    <a:pt x="9" y="2"/>
                    <a:pt x="9" y="2"/>
                    <a:pt x="9" y="2"/>
                  </a:cubicBezTo>
                  <a:close/>
                  <a:moveTo>
                    <a:pt x="85" y="5"/>
                  </a:moveTo>
                  <a:cubicBezTo>
                    <a:pt x="85" y="5"/>
                    <a:pt x="85" y="5"/>
                    <a:pt x="85" y="5"/>
                  </a:cubicBezTo>
                  <a:cubicBezTo>
                    <a:pt x="85" y="5"/>
                    <a:pt x="85" y="5"/>
                    <a:pt x="85" y="5"/>
                  </a:cubicBezTo>
                  <a:cubicBezTo>
                    <a:pt x="85" y="5"/>
                    <a:pt x="85" y="5"/>
                    <a:pt x="85" y="5"/>
                  </a:cubicBezTo>
                  <a:cubicBezTo>
                    <a:pt x="85" y="5"/>
                    <a:pt x="85" y="5"/>
                    <a:pt x="85" y="5"/>
                  </a:cubicBezTo>
                  <a:close/>
                  <a:moveTo>
                    <a:pt x="83" y="3"/>
                  </a:moveTo>
                  <a:cubicBezTo>
                    <a:pt x="83" y="3"/>
                    <a:pt x="83" y="4"/>
                    <a:pt x="83" y="4"/>
                  </a:cubicBezTo>
                  <a:cubicBezTo>
                    <a:pt x="83" y="4"/>
                    <a:pt x="83" y="4"/>
                    <a:pt x="83" y="4"/>
                  </a:cubicBezTo>
                  <a:cubicBezTo>
                    <a:pt x="83" y="4"/>
                    <a:pt x="83" y="4"/>
                    <a:pt x="83" y="4"/>
                  </a:cubicBezTo>
                  <a:cubicBezTo>
                    <a:pt x="83" y="3"/>
                    <a:pt x="83" y="3"/>
                    <a:pt x="83" y="3"/>
                  </a:cubicBezTo>
                  <a:cubicBezTo>
                    <a:pt x="83" y="3"/>
                    <a:pt x="83" y="3"/>
                    <a:pt x="83" y="3"/>
                  </a:cubicBezTo>
                  <a:close/>
                  <a:moveTo>
                    <a:pt x="48" y="4"/>
                  </a:moveTo>
                  <a:cubicBezTo>
                    <a:pt x="48" y="4"/>
                    <a:pt x="48" y="4"/>
                    <a:pt x="48" y="4"/>
                  </a:cubicBezTo>
                  <a:cubicBezTo>
                    <a:pt x="47" y="4"/>
                    <a:pt x="47" y="4"/>
                    <a:pt x="48" y="4"/>
                  </a:cubicBezTo>
                  <a:cubicBezTo>
                    <a:pt x="48" y="4"/>
                    <a:pt x="48" y="4"/>
                    <a:pt x="48" y="4"/>
                  </a:cubicBezTo>
                  <a:cubicBezTo>
                    <a:pt x="48" y="4"/>
                    <a:pt x="48" y="4"/>
                    <a:pt x="48" y="4"/>
                  </a:cubicBezTo>
                  <a:close/>
                  <a:moveTo>
                    <a:pt x="51" y="2"/>
                  </a:moveTo>
                  <a:cubicBezTo>
                    <a:pt x="51" y="2"/>
                    <a:pt x="51" y="2"/>
                    <a:pt x="51" y="2"/>
                  </a:cubicBezTo>
                  <a:cubicBezTo>
                    <a:pt x="51" y="2"/>
                    <a:pt x="51" y="2"/>
                    <a:pt x="51" y="2"/>
                  </a:cubicBezTo>
                  <a:cubicBezTo>
                    <a:pt x="51" y="2"/>
                    <a:pt x="51" y="2"/>
                    <a:pt x="51" y="2"/>
                  </a:cubicBezTo>
                  <a:close/>
                  <a:moveTo>
                    <a:pt x="53" y="5"/>
                  </a:moveTo>
                  <a:cubicBezTo>
                    <a:pt x="53" y="5"/>
                    <a:pt x="53" y="5"/>
                    <a:pt x="53" y="5"/>
                  </a:cubicBezTo>
                  <a:cubicBezTo>
                    <a:pt x="53" y="5"/>
                    <a:pt x="53" y="5"/>
                    <a:pt x="53" y="5"/>
                  </a:cubicBezTo>
                  <a:close/>
                  <a:moveTo>
                    <a:pt x="80" y="5"/>
                  </a:moveTo>
                  <a:cubicBezTo>
                    <a:pt x="80" y="5"/>
                    <a:pt x="80" y="5"/>
                    <a:pt x="80" y="5"/>
                  </a:cubicBezTo>
                  <a:cubicBezTo>
                    <a:pt x="80" y="5"/>
                    <a:pt x="80" y="5"/>
                    <a:pt x="80" y="5"/>
                  </a:cubicBezTo>
                  <a:close/>
                  <a:moveTo>
                    <a:pt x="3" y="2"/>
                  </a:moveTo>
                  <a:cubicBezTo>
                    <a:pt x="3" y="3"/>
                    <a:pt x="3" y="3"/>
                    <a:pt x="3" y="3"/>
                  </a:cubicBezTo>
                  <a:cubicBezTo>
                    <a:pt x="3" y="3"/>
                    <a:pt x="3" y="3"/>
                    <a:pt x="3" y="3"/>
                  </a:cubicBezTo>
                  <a:lnTo>
                    <a:pt x="3" y="2"/>
                  </a:lnTo>
                  <a:close/>
                  <a:moveTo>
                    <a:pt x="11" y="1"/>
                  </a:moveTo>
                  <a:cubicBezTo>
                    <a:pt x="11" y="1"/>
                    <a:pt x="11" y="1"/>
                    <a:pt x="11" y="1"/>
                  </a:cubicBezTo>
                  <a:cubicBezTo>
                    <a:pt x="11" y="1"/>
                    <a:pt x="11" y="1"/>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74" name="Freeform 106"/>
            <p:cNvSpPr>
              <a:spLocks noEditPoints="1"/>
            </p:cNvSpPr>
            <p:nvPr/>
          </p:nvSpPr>
          <p:spPr bwMode="auto">
            <a:xfrm>
              <a:off x="5879" y="2005"/>
              <a:ext cx="3744" cy="115"/>
            </a:xfrm>
            <a:custGeom>
              <a:avLst/>
              <a:gdLst>
                <a:gd name="T0" fmla="*/ 3 w 19"/>
                <a:gd name="T1" fmla="*/ 2 h 7"/>
                <a:gd name="T2" fmla="*/ 1 w 19"/>
                <a:gd name="T3" fmla="*/ 2 h 7"/>
                <a:gd name="T4" fmla="*/ 1 w 19"/>
                <a:gd name="T5" fmla="*/ 3 h 7"/>
                <a:gd name="T6" fmla="*/ 0 w 19"/>
                <a:gd name="T7" fmla="*/ 2 h 7"/>
                <a:gd name="T8" fmla="*/ 4 w 19"/>
                <a:gd name="T9" fmla="*/ 0 h 7"/>
                <a:gd name="T10" fmla="*/ 7 w 19"/>
                <a:gd name="T11" fmla="*/ 1 h 7"/>
                <a:gd name="T12" fmla="*/ 7 w 19"/>
                <a:gd name="T13" fmla="*/ 2 h 7"/>
                <a:gd name="T14" fmla="*/ 8 w 19"/>
                <a:gd name="T15" fmla="*/ 1 h 7"/>
                <a:gd name="T16" fmla="*/ 7 w 19"/>
                <a:gd name="T17" fmla="*/ 0 h 7"/>
                <a:gd name="T18" fmla="*/ 9 w 19"/>
                <a:gd name="T19" fmla="*/ 0 h 7"/>
                <a:gd name="T20" fmla="*/ 14 w 19"/>
                <a:gd name="T21" fmla="*/ 0 h 7"/>
                <a:gd name="T22" fmla="*/ 18 w 19"/>
                <a:gd name="T23" fmla="*/ 0 h 7"/>
                <a:gd name="T24" fmla="*/ 18 w 19"/>
                <a:gd name="T25" fmla="*/ 1 h 7"/>
                <a:gd name="T26" fmla="*/ 19 w 19"/>
                <a:gd name="T27" fmla="*/ 3 h 7"/>
                <a:gd name="T28" fmla="*/ 17 w 19"/>
                <a:gd name="T29" fmla="*/ 4 h 7"/>
                <a:gd name="T30" fmla="*/ 17 w 19"/>
                <a:gd name="T31" fmla="*/ 4 h 7"/>
                <a:gd name="T32" fmla="*/ 14 w 19"/>
                <a:gd name="T33" fmla="*/ 4 h 7"/>
                <a:gd name="T34" fmla="*/ 13 w 19"/>
                <a:gd name="T35" fmla="*/ 5 h 7"/>
                <a:gd name="T36" fmla="*/ 9 w 19"/>
                <a:gd name="T37" fmla="*/ 4 h 7"/>
                <a:gd name="T38" fmla="*/ 10 w 19"/>
                <a:gd name="T39" fmla="*/ 5 h 7"/>
                <a:gd name="T40" fmla="*/ 11 w 19"/>
                <a:gd name="T41" fmla="*/ 7 h 7"/>
                <a:gd name="T42" fmla="*/ 9 w 19"/>
                <a:gd name="T43" fmla="*/ 6 h 7"/>
                <a:gd name="T44" fmla="*/ 9 w 19"/>
                <a:gd name="T45" fmla="*/ 6 h 7"/>
                <a:gd name="T46" fmla="*/ 8 w 19"/>
                <a:gd name="T47" fmla="*/ 6 h 7"/>
                <a:gd name="T48" fmla="*/ 6 w 19"/>
                <a:gd name="T49" fmla="*/ 6 h 7"/>
                <a:gd name="T50" fmla="*/ 1 w 19"/>
                <a:gd name="T51" fmla="*/ 6 h 7"/>
                <a:gd name="T52" fmla="*/ 0 w 19"/>
                <a:gd name="T53" fmla="*/ 4 h 7"/>
                <a:gd name="T54" fmla="*/ 0 w 19"/>
                <a:gd name="T55" fmla="*/ 4 h 7"/>
                <a:gd name="T56" fmla="*/ 4 w 19"/>
                <a:gd name="T57" fmla="*/ 4 h 7"/>
                <a:gd name="T58" fmla="*/ 6 w 19"/>
                <a:gd name="T59" fmla="*/ 3 h 7"/>
                <a:gd name="T60" fmla="*/ 4 w 19"/>
                <a:gd name="T61" fmla="*/ 3 h 7"/>
                <a:gd name="T62" fmla="*/ 12 w 19"/>
                <a:gd name="T63" fmla="*/ 2 h 7"/>
                <a:gd name="T64" fmla="*/ 14 w 19"/>
                <a:gd name="T65" fmla="*/ 2 h 7"/>
                <a:gd name="T66" fmla="*/ 13 w 19"/>
                <a:gd name="T67" fmla="*/ 2 h 7"/>
                <a:gd name="T68" fmla="*/ 16 w 19"/>
                <a:gd name="T69" fmla="*/ 1 h 7"/>
                <a:gd name="T70" fmla="*/ 15 w 19"/>
                <a:gd name="T71" fmla="*/ 2 h 7"/>
                <a:gd name="T72" fmla="*/ 17 w 19"/>
                <a:gd name="T73" fmla="*/ 3 h 7"/>
                <a:gd name="T74" fmla="*/ 17 w 19"/>
                <a:gd name="T75" fmla="*/ 2 h 7"/>
                <a:gd name="T76" fmla="*/ 3 w 19"/>
                <a:gd name="T77" fmla="*/ 6 h 7"/>
                <a:gd name="T78" fmla="*/ 4 w 19"/>
                <a:gd name="T79" fmla="*/ 5 h 7"/>
                <a:gd name="T80" fmla="*/ 3 w 19"/>
                <a:gd name="T81" fmla="*/ 6 h 7"/>
                <a:gd name="T82" fmla="*/ 13 w 19"/>
                <a:gd name="T83" fmla="*/ 4 h 7"/>
                <a:gd name="T84" fmla="*/ 13 w 19"/>
                <a:gd name="T85" fmla="*/ 4 h 7"/>
                <a:gd name="T86" fmla="*/ 13 w 19"/>
                <a:gd name="T87" fmla="*/ 1 h 7"/>
                <a:gd name="T88" fmla="*/ 7 w 19"/>
                <a:gd name="T89" fmla="*/ 5 h 7"/>
                <a:gd name="T90" fmla="*/ 7 w 19"/>
                <a:gd name="T91" fmla="*/ 5 h 7"/>
                <a:gd name="T92" fmla="*/ 14 w 19"/>
                <a:gd name="T9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 h="7">
                  <a:moveTo>
                    <a:pt x="2" y="3"/>
                  </a:moveTo>
                  <a:cubicBezTo>
                    <a:pt x="2" y="3"/>
                    <a:pt x="2" y="3"/>
                    <a:pt x="3" y="3"/>
                  </a:cubicBezTo>
                  <a:cubicBezTo>
                    <a:pt x="3" y="3"/>
                    <a:pt x="3" y="3"/>
                    <a:pt x="3" y="2"/>
                  </a:cubicBezTo>
                  <a:cubicBezTo>
                    <a:pt x="3" y="2"/>
                    <a:pt x="3" y="2"/>
                    <a:pt x="3" y="2"/>
                  </a:cubicBezTo>
                  <a:cubicBezTo>
                    <a:pt x="3" y="2"/>
                    <a:pt x="3" y="2"/>
                    <a:pt x="3" y="2"/>
                  </a:cubicBezTo>
                  <a:cubicBezTo>
                    <a:pt x="2" y="2"/>
                    <a:pt x="2" y="2"/>
                    <a:pt x="1" y="2"/>
                  </a:cubicBezTo>
                  <a:cubicBezTo>
                    <a:pt x="1" y="2"/>
                    <a:pt x="1" y="2"/>
                    <a:pt x="1" y="2"/>
                  </a:cubicBezTo>
                  <a:cubicBezTo>
                    <a:pt x="1" y="3"/>
                    <a:pt x="1" y="3"/>
                    <a:pt x="1" y="3"/>
                  </a:cubicBezTo>
                  <a:cubicBezTo>
                    <a:pt x="1" y="3"/>
                    <a:pt x="1" y="3"/>
                    <a:pt x="1" y="3"/>
                  </a:cubicBezTo>
                  <a:cubicBezTo>
                    <a:pt x="1" y="3"/>
                    <a:pt x="1" y="3"/>
                    <a:pt x="1" y="3"/>
                  </a:cubicBezTo>
                  <a:cubicBezTo>
                    <a:pt x="1" y="3"/>
                    <a:pt x="0" y="3"/>
                    <a:pt x="0" y="3"/>
                  </a:cubicBezTo>
                  <a:cubicBezTo>
                    <a:pt x="0" y="3"/>
                    <a:pt x="0" y="3"/>
                    <a:pt x="0" y="2"/>
                  </a:cubicBezTo>
                  <a:cubicBezTo>
                    <a:pt x="0" y="2"/>
                    <a:pt x="0" y="1"/>
                    <a:pt x="0" y="0"/>
                  </a:cubicBezTo>
                  <a:cubicBezTo>
                    <a:pt x="1" y="1"/>
                    <a:pt x="1" y="1"/>
                    <a:pt x="2" y="1"/>
                  </a:cubicBezTo>
                  <a:cubicBezTo>
                    <a:pt x="3" y="1"/>
                    <a:pt x="3" y="1"/>
                    <a:pt x="4" y="0"/>
                  </a:cubicBezTo>
                  <a:cubicBezTo>
                    <a:pt x="4" y="0"/>
                    <a:pt x="4" y="0"/>
                    <a:pt x="4" y="0"/>
                  </a:cubicBezTo>
                  <a:cubicBezTo>
                    <a:pt x="5" y="0"/>
                    <a:pt x="5" y="0"/>
                    <a:pt x="5" y="0"/>
                  </a:cubicBezTo>
                  <a:cubicBezTo>
                    <a:pt x="6" y="1"/>
                    <a:pt x="6" y="1"/>
                    <a:pt x="7" y="1"/>
                  </a:cubicBezTo>
                  <a:cubicBezTo>
                    <a:pt x="7" y="1"/>
                    <a:pt x="7" y="1"/>
                    <a:pt x="7" y="2"/>
                  </a:cubicBezTo>
                  <a:cubicBezTo>
                    <a:pt x="7" y="2"/>
                    <a:pt x="7" y="2"/>
                    <a:pt x="7" y="2"/>
                  </a:cubicBezTo>
                  <a:cubicBezTo>
                    <a:pt x="7" y="2"/>
                    <a:pt x="7" y="2"/>
                    <a:pt x="7" y="2"/>
                  </a:cubicBezTo>
                  <a:cubicBezTo>
                    <a:pt x="7" y="2"/>
                    <a:pt x="8" y="2"/>
                    <a:pt x="8" y="2"/>
                  </a:cubicBezTo>
                  <a:cubicBezTo>
                    <a:pt x="8" y="2"/>
                    <a:pt x="8" y="1"/>
                    <a:pt x="8" y="1"/>
                  </a:cubicBezTo>
                  <a:cubicBezTo>
                    <a:pt x="8" y="1"/>
                    <a:pt x="8" y="1"/>
                    <a:pt x="8" y="1"/>
                  </a:cubicBezTo>
                  <a:cubicBezTo>
                    <a:pt x="8" y="0"/>
                    <a:pt x="8" y="0"/>
                    <a:pt x="7" y="0"/>
                  </a:cubicBezTo>
                  <a:cubicBezTo>
                    <a:pt x="7" y="0"/>
                    <a:pt x="7" y="0"/>
                    <a:pt x="7" y="0"/>
                  </a:cubicBezTo>
                  <a:cubicBezTo>
                    <a:pt x="7" y="0"/>
                    <a:pt x="7" y="0"/>
                    <a:pt x="7" y="0"/>
                  </a:cubicBezTo>
                  <a:cubicBezTo>
                    <a:pt x="7" y="0"/>
                    <a:pt x="7" y="0"/>
                    <a:pt x="7" y="0"/>
                  </a:cubicBezTo>
                  <a:cubicBezTo>
                    <a:pt x="7" y="0"/>
                    <a:pt x="8" y="0"/>
                    <a:pt x="8" y="0"/>
                  </a:cubicBezTo>
                  <a:cubicBezTo>
                    <a:pt x="9" y="0"/>
                    <a:pt x="9" y="0"/>
                    <a:pt x="9" y="0"/>
                  </a:cubicBezTo>
                  <a:cubicBezTo>
                    <a:pt x="10" y="0"/>
                    <a:pt x="11" y="0"/>
                    <a:pt x="11" y="0"/>
                  </a:cubicBezTo>
                  <a:cubicBezTo>
                    <a:pt x="12" y="0"/>
                    <a:pt x="12" y="0"/>
                    <a:pt x="13" y="0"/>
                  </a:cubicBezTo>
                  <a:cubicBezTo>
                    <a:pt x="13" y="0"/>
                    <a:pt x="14" y="0"/>
                    <a:pt x="14" y="0"/>
                  </a:cubicBezTo>
                  <a:cubicBezTo>
                    <a:pt x="14" y="0"/>
                    <a:pt x="15" y="0"/>
                    <a:pt x="15" y="0"/>
                  </a:cubicBezTo>
                  <a:cubicBezTo>
                    <a:pt x="15" y="0"/>
                    <a:pt x="16" y="0"/>
                    <a:pt x="17" y="0"/>
                  </a:cubicBezTo>
                  <a:cubicBezTo>
                    <a:pt x="17" y="0"/>
                    <a:pt x="17" y="0"/>
                    <a:pt x="18" y="0"/>
                  </a:cubicBezTo>
                  <a:cubicBezTo>
                    <a:pt x="18" y="0"/>
                    <a:pt x="18" y="0"/>
                    <a:pt x="18" y="0"/>
                  </a:cubicBezTo>
                  <a:cubicBezTo>
                    <a:pt x="19" y="0"/>
                    <a:pt x="19" y="0"/>
                    <a:pt x="19" y="0"/>
                  </a:cubicBezTo>
                  <a:cubicBezTo>
                    <a:pt x="19" y="0"/>
                    <a:pt x="19" y="1"/>
                    <a:pt x="18" y="1"/>
                  </a:cubicBezTo>
                  <a:cubicBezTo>
                    <a:pt x="18" y="1"/>
                    <a:pt x="18" y="1"/>
                    <a:pt x="18" y="1"/>
                  </a:cubicBezTo>
                  <a:cubicBezTo>
                    <a:pt x="17" y="1"/>
                    <a:pt x="17" y="2"/>
                    <a:pt x="18" y="2"/>
                  </a:cubicBezTo>
                  <a:cubicBezTo>
                    <a:pt x="18" y="2"/>
                    <a:pt x="19" y="2"/>
                    <a:pt x="19" y="3"/>
                  </a:cubicBezTo>
                  <a:cubicBezTo>
                    <a:pt x="19" y="3"/>
                    <a:pt x="19" y="3"/>
                    <a:pt x="19" y="3"/>
                  </a:cubicBezTo>
                  <a:cubicBezTo>
                    <a:pt x="18" y="3"/>
                    <a:pt x="18" y="3"/>
                    <a:pt x="18" y="3"/>
                  </a:cubicBezTo>
                  <a:cubicBezTo>
                    <a:pt x="17" y="3"/>
                    <a:pt x="17" y="4"/>
                    <a:pt x="17" y="4"/>
                  </a:cubicBezTo>
                  <a:cubicBezTo>
                    <a:pt x="18" y="4"/>
                    <a:pt x="18" y="4"/>
                    <a:pt x="18" y="4"/>
                  </a:cubicBezTo>
                  <a:cubicBezTo>
                    <a:pt x="18" y="4"/>
                    <a:pt x="18" y="4"/>
                    <a:pt x="18" y="5"/>
                  </a:cubicBezTo>
                  <a:cubicBezTo>
                    <a:pt x="18" y="5"/>
                    <a:pt x="17" y="5"/>
                    <a:pt x="17" y="4"/>
                  </a:cubicBezTo>
                  <a:cubicBezTo>
                    <a:pt x="17" y="4"/>
                    <a:pt x="17" y="4"/>
                    <a:pt x="16" y="5"/>
                  </a:cubicBezTo>
                  <a:cubicBezTo>
                    <a:pt x="16" y="5"/>
                    <a:pt x="16" y="5"/>
                    <a:pt x="16" y="5"/>
                  </a:cubicBezTo>
                  <a:cubicBezTo>
                    <a:pt x="15" y="5"/>
                    <a:pt x="15" y="4"/>
                    <a:pt x="14" y="4"/>
                  </a:cubicBezTo>
                  <a:cubicBezTo>
                    <a:pt x="14" y="5"/>
                    <a:pt x="13" y="5"/>
                    <a:pt x="13" y="5"/>
                  </a:cubicBezTo>
                  <a:cubicBezTo>
                    <a:pt x="13" y="5"/>
                    <a:pt x="13" y="5"/>
                    <a:pt x="13" y="5"/>
                  </a:cubicBezTo>
                  <a:cubicBezTo>
                    <a:pt x="13" y="5"/>
                    <a:pt x="13" y="5"/>
                    <a:pt x="13" y="5"/>
                  </a:cubicBezTo>
                  <a:cubicBezTo>
                    <a:pt x="12" y="5"/>
                    <a:pt x="12" y="5"/>
                    <a:pt x="12" y="5"/>
                  </a:cubicBezTo>
                  <a:cubicBezTo>
                    <a:pt x="11" y="4"/>
                    <a:pt x="10" y="4"/>
                    <a:pt x="9" y="4"/>
                  </a:cubicBezTo>
                  <a:cubicBezTo>
                    <a:pt x="9" y="4"/>
                    <a:pt x="9" y="4"/>
                    <a:pt x="9" y="4"/>
                  </a:cubicBezTo>
                  <a:cubicBezTo>
                    <a:pt x="9" y="4"/>
                    <a:pt x="9" y="4"/>
                    <a:pt x="9" y="4"/>
                  </a:cubicBezTo>
                  <a:cubicBezTo>
                    <a:pt x="9" y="4"/>
                    <a:pt x="10" y="5"/>
                    <a:pt x="10" y="5"/>
                  </a:cubicBezTo>
                  <a:cubicBezTo>
                    <a:pt x="10" y="5"/>
                    <a:pt x="11" y="5"/>
                    <a:pt x="10" y="5"/>
                  </a:cubicBezTo>
                  <a:cubicBezTo>
                    <a:pt x="10" y="6"/>
                    <a:pt x="10" y="6"/>
                    <a:pt x="10" y="6"/>
                  </a:cubicBezTo>
                  <a:cubicBezTo>
                    <a:pt x="11" y="6"/>
                    <a:pt x="11" y="7"/>
                    <a:pt x="11" y="7"/>
                  </a:cubicBezTo>
                  <a:cubicBezTo>
                    <a:pt x="11" y="7"/>
                    <a:pt x="11" y="7"/>
                    <a:pt x="11" y="7"/>
                  </a:cubicBezTo>
                  <a:cubicBezTo>
                    <a:pt x="11" y="7"/>
                    <a:pt x="11" y="7"/>
                    <a:pt x="11" y="7"/>
                  </a:cubicBezTo>
                  <a:cubicBezTo>
                    <a:pt x="11" y="7"/>
                    <a:pt x="10" y="7"/>
                    <a:pt x="10" y="7"/>
                  </a:cubicBezTo>
                  <a:cubicBezTo>
                    <a:pt x="10" y="7"/>
                    <a:pt x="10" y="6"/>
                    <a:pt x="9" y="6"/>
                  </a:cubicBezTo>
                  <a:cubicBezTo>
                    <a:pt x="9" y="7"/>
                    <a:pt x="9" y="6"/>
                    <a:pt x="9" y="6"/>
                  </a:cubicBezTo>
                  <a:cubicBezTo>
                    <a:pt x="9" y="6"/>
                    <a:pt x="9" y="6"/>
                    <a:pt x="9" y="6"/>
                  </a:cubicBezTo>
                  <a:cubicBezTo>
                    <a:pt x="9" y="6"/>
                    <a:pt x="9" y="6"/>
                    <a:pt x="9" y="6"/>
                  </a:cubicBezTo>
                  <a:cubicBezTo>
                    <a:pt x="9" y="6"/>
                    <a:pt x="9" y="6"/>
                    <a:pt x="9" y="6"/>
                  </a:cubicBezTo>
                  <a:cubicBezTo>
                    <a:pt x="9" y="6"/>
                    <a:pt x="8" y="6"/>
                    <a:pt x="8" y="6"/>
                  </a:cubicBezTo>
                  <a:cubicBezTo>
                    <a:pt x="8" y="6"/>
                    <a:pt x="8" y="6"/>
                    <a:pt x="8" y="6"/>
                  </a:cubicBezTo>
                  <a:cubicBezTo>
                    <a:pt x="8" y="6"/>
                    <a:pt x="8" y="7"/>
                    <a:pt x="8" y="7"/>
                  </a:cubicBezTo>
                  <a:cubicBezTo>
                    <a:pt x="7" y="7"/>
                    <a:pt x="7" y="7"/>
                    <a:pt x="7" y="6"/>
                  </a:cubicBezTo>
                  <a:cubicBezTo>
                    <a:pt x="7" y="6"/>
                    <a:pt x="7" y="6"/>
                    <a:pt x="6" y="6"/>
                  </a:cubicBezTo>
                  <a:cubicBezTo>
                    <a:pt x="6" y="6"/>
                    <a:pt x="5" y="6"/>
                    <a:pt x="5" y="7"/>
                  </a:cubicBezTo>
                  <a:cubicBezTo>
                    <a:pt x="4" y="7"/>
                    <a:pt x="4" y="7"/>
                    <a:pt x="4" y="7"/>
                  </a:cubicBezTo>
                  <a:cubicBezTo>
                    <a:pt x="3" y="7"/>
                    <a:pt x="2" y="7"/>
                    <a:pt x="1" y="6"/>
                  </a:cubicBezTo>
                  <a:cubicBezTo>
                    <a:pt x="1" y="6"/>
                    <a:pt x="1" y="6"/>
                    <a:pt x="1" y="6"/>
                  </a:cubicBezTo>
                  <a:cubicBezTo>
                    <a:pt x="2" y="6"/>
                    <a:pt x="1" y="5"/>
                    <a:pt x="1" y="5"/>
                  </a:cubicBezTo>
                  <a:cubicBezTo>
                    <a:pt x="1" y="5"/>
                    <a:pt x="1" y="4"/>
                    <a:pt x="0" y="4"/>
                  </a:cubicBezTo>
                  <a:cubicBezTo>
                    <a:pt x="0" y="4"/>
                    <a:pt x="0" y="4"/>
                    <a:pt x="0" y="4"/>
                  </a:cubicBezTo>
                  <a:cubicBezTo>
                    <a:pt x="0" y="4"/>
                    <a:pt x="0" y="4"/>
                    <a:pt x="0" y="4"/>
                  </a:cubicBezTo>
                  <a:cubicBezTo>
                    <a:pt x="0" y="4"/>
                    <a:pt x="0" y="4"/>
                    <a:pt x="0" y="4"/>
                  </a:cubicBezTo>
                  <a:cubicBezTo>
                    <a:pt x="0" y="3"/>
                    <a:pt x="1" y="3"/>
                    <a:pt x="1" y="3"/>
                  </a:cubicBezTo>
                  <a:cubicBezTo>
                    <a:pt x="1" y="3"/>
                    <a:pt x="1" y="3"/>
                    <a:pt x="2" y="3"/>
                  </a:cubicBezTo>
                  <a:close/>
                  <a:moveTo>
                    <a:pt x="4" y="4"/>
                  </a:moveTo>
                  <a:cubicBezTo>
                    <a:pt x="4" y="4"/>
                    <a:pt x="4" y="4"/>
                    <a:pt x="4" y="4"/>
                  </a:cubicBezTo>
                  <a:cubicBezTo>
                    <a:pt x="5" y="4"/>
                    <a:pt x="5" y="4"/>
                    <a:pt x="6" y="4"/>
                  </a:cubicBezTo>
                  <a:cubicBezTo>
                    <a:pt x="6" y="3"/>
                    <a:pt x="6" y="3"/>
                    <a:pt x="6" y="3"/>
                  </a:cubicBezTo>
                  <a:cubicBezTo>
                    <a:pt x="6" y="3"/>
                    <a:pt x="5" y="3"/>
                    <a:pt x="5" y="3"/>
                  </a:cubicBezTo>
                  <a:cubicBezTo>
                    <a:pt x="5" y="3"/>
                    <a:pt x="5" y="3"/>
                    <a:pt x="5" y="3"/>
                  </a:cubicBezTo>
                  <a:cubicBezTo>
                    <a:pt x="4" y="3"/>
                    <a:pt x="4" y="3"/>
                    <a:pt x="4" y="3"/>
                  </a:cubicBezTo>
                  <a:cubicBezTo>
                    <a:pt x="4" y="3"/>
                    <a:pt x="4" y="4"/>
                    <a:pt x="4" y="4"/>
                  </a:cubicBezTo>
                  <a:close/>
                  <a:moveTo>
                    <a:pt x="12" y="1"/>
                  </a:moveTo>
                  <a:cubicBezTo>
                    <a:pt x="12" y="2"/>
                    <a:pt x="12" y="2"/>
                    <a:pt x="12" y="2"/>
                  </a:cubicBezTo>
                  <a:cubicBezTo>
                    <a:pt x="12" y="2"/>
                    <a:pt x="12" y="2"/>
                    <a:pt x="12" y="2"/>
                  </a:cubicBezTo>
                  <a:cubicBezTo>
                    <a:pt x="12" y="2"/>
                    <a:pt x="13" y="3"/>
                    <a:pt x="14" y="3"/>
                  </a:cubicBezTo>
                  <a:cubicBezTo>
                    <a:pt x="14" y="3"/>
                    <a:pt x="14" y="2"/>
                    <a:pt x="14" y="2"/>
                  </a:cubicBezTo>
                  <a:cubicBezTo>
                    <a:pt x="15" y="2"/>
                    <a:pt x="15" y="2"/>
                    <a:pt x="14" y="2"/>
                  </a:cubicBezTo>
                  <a:cubicBezTo>
                    <a:pt x="14" y="2"/>
                    <a:pt x="14" y="2"/>
                    <a:pt x="14" y="2"/>
                  </a:cubicBezTo>
                  <a:cubicBezTo>
                    <a:pt x="13" y="2"/>
                    <a:pt x="13" y="2"/>
                    <a:pt x="13" y="2"/>
                  </a:cubicBezTo>
                  <a:cubicBezTo>
                    <a:pt x="13" y="2"/>
                    <a:pt x="13" y="2"/>
                    <a:pt x="13" y="2"/>
                  </a:cubicBezTo>
                  <a:cubicBezTo>
                    <a:pt x="12" y="2"/>
                    <a:pt x="12" y="1"/>
                    <a:pt x="12" y="1"/>
                  </a:cubicBezTo>
                  <a:close/>
                  <a:moveTo>
                    <a:pt x="16" y="1"/>
                  </a:moveTo>
                  <a:cubicBezTo>
                    <a:pt x="16" y="1"/>
                    <a:pt x="16" y="1"/>
                    <a:pt x="16" y="1"/>
                  </a:cubicBezTo>
                  <a:cubicBezTo>
                    <a:pt x="16" y="1"/>
                    <a:pt x="16" y="1"/>
                    <a:pt x="16" y="1"/>
                  </a:cubicBezTo>
                  <a:cubicBezTo>
                    <a:pt x="15" y="1"/>
                    <a:pt x="15" y="1"/>
                    <a:pt x="15" y="2"/>
                  </a:cubicBezTo>
                  <a:cubicBezTo>
                    <a:pt x="15" y="2"/>
                    <a:pt x="15" y="2"/>
                    <a:pt x="15" y="2"/>
                  </a:cubicBezTo>
                  <a:cubicBezTo>
                    <a:pt x="15" y="2"/>
                    <a:pt x="16" y="3"/>
                    <a:pt x="16" y="3"/>
                  </a:cubicBezTo>
                  <a:cubicBezTo>
                    <a:pt x="16" y="3"/>
                    <a:pt x="17" y="3"/>
                    <a:pt x="17" y="3"/>
                  </a:cubicBezTo>
                  <a:cubicBezTo>
                    <a:pt x="17" y="3"/>
                    <a:pt x="17" y="3"/>
                    <a:pt x="17" y="3"/>
                  </a:cubicBezTo>
                  <a:cubicBezTo>
                    <a:pt x="17" y="3"/>
                    <a:pt x="17" y="2"/>
                    <a:pt x="17" y="2"/>
                  </a:cubicBezTo>
                  <a:cubicBezTo>
                    <a:pt x="17" y="2"/>
                    <a:pt x="17" y="2"/>
                    <a:pt x="17" y="2"/>
                  </a:cubicBezTo>
                  <a:cubicBezTo>
                    <a:pt x="16" y="2"/>
                    <a:pt x="16" y="2"/>
                    <a:pt x="16" y="2"/>
                  </a:cubicBezTo>
                  <a:cubicBezTo>
                    <a:pt x="16" y="2"/>
                    <a:pt x="16" y="1"/>
                    <a:pt x="16" y="1"/>
                  </a:cubicBezTo>
                  <a:close/>
                  <a:moveTo>
                    <a:pt x="3" y="6"/>
                  </a:moveTo>
                  <a:cubicBezTo>
                    <a:pt x="3" y="7"/>
                    <a:pt x="3" y="7"/>
                    <a:pt x="4" y="6"/>
                  </a:cubicBezTo>
                  <a:cubicBezTo>
                    <a:pt x="4" y="6"/>
                    <a:pt x="4" y="6"/>
                    <a:pt x="4" y="5"/>
                  </a:cubicBezTo>
                  <a:cubicBezTo>
                    <a:pt x="4" y="5"/>
                    <a:pt x="4" y="5"/>
                    <a:pt x="4" y="5"/>
                  </a:cubicBezTo>
                  <a:cubicBezTo>
                    <a:pt x="3" y="5"/>
                    <a:pt x="3" y="5"/>
                    <a:pt x="3" y="5"/>
                  </a:cubicBezTo>
                  <a:cubicBezTo>
                    <a:pt x="3" y="5"/>
                    <a:pt x="3" y="6"/>
                    <a:pt x="2" y="6"/>
                  </a:cubicBezTo>
                  <a:cubicBezTo>
                    <a:pt x="3" y="6"/>
                    <a:pt x="3" y="6"/>
                    <a:pt x="3" y="6"/>
                  </a:cubicBezTo>
                  <a:close/>
                  <a:moveTo>
                    <a:pt x="13" y="4"/>
                  </a:moveTo>
                  <a:cubicBezTo>
                    <a:pt x="13" y="4"/>
                    <a:pt x="13" y="4"/>
                    <a:pt x="13" y="4"/>
                  </a:cubicBezTo>
                  <a:cubicBezTo>
                    <a:pt x="13" y="4"/>
                    <a:pt x="13" y="4"/>
                    <a:pt x="13" y="4"/>
                  </a:cubicBezTo>
                  <a:cubicBezTo>
                    <a:pt x="13" y="3"/>
                    <a:pt x="12" y="3"/>
                    <a:pt x="12" y="3"/>
                  </a:cubicBezTo>
                  <a:cubicBezTo>
                    <a:pt x="12" y="3"/>
                    <a:pt x="12" y="3"/>
                    <a:pt x="12" y="3"/>
                  </a:cubicBezTo>
                  <a:cubicBezTo>
                    <a:pt x="12" y="4"/>
                    <a:pt x="12" y="4"/>
                    <a:pt x="13" y="4"/>
                  </a:cubicBezTo>
                  <a:close/>
                  <a:moveTo>
                    <a:pt x="12" y="1"/>
                  </a:moveTo>
                  <a:cubicBezTo>
                    <a:pt x="12" y="1"/>
                    <a:pt x="12" y="1"/>
                    <a:pt x="13" y="1"/>
                  </a:cubicBezTo>
                  <a:cubicBezTo>
                    <a:pt x="13" y="1"/>
                    <a:pt x="13" y="1"/>
                    <a:pt x="13" y="1"/>
                  </a:cubicBezTo>
                  <a:cubicBezTo>
                    <a:pt x="13" y="1"/>
                    <a:pt x="13" y="1"/>
                    <a:pt x="13" y="1"/>
                  </a:cubicBezTo>
                  <a:cubicBezTo>
                    <a:pt x="13" y="1"/>
                    <a:pt x="12" y="1"/>
                    <a:pt x="12" y="1"/>
                  </a:cubicBezTo>
                  <a:close/>
                  <a:moveTo>
                    <a:pt x="7" y="5"/>
                  </a:moveTo>
                  <a:cubicBezTo>
                    <a:pt x="7" y="5"/>
                    <a:pt x="6" y="5"/>
                    <a:pt x="6" y="5"/>
                  </a:cubicBezTo>
                  <a:cubicBezTo>
                    <a:pt x="6" y="5"/>
                    <a:pt x="6" y="5"/>
                    <a:pt x="7" y="5"/>
                  </a:cubicBezTo>
                  <a:cubicBezTo>
                    <a:pt x="7" y="5"/>
                    <a:pt x="7" y="5"/>
                    <a:pt x="7" y="5"/>
                  </a:cubicBezTo>
                  <a:cubicBezTo>
                    <a:pt x="7" y="5"/>
                    <a:pt x="7" y="5"/>
                    <a:pt x="7" y="5"/>
                  </a:cubicBezTo>
                  <a:close/>
                  <a:moveTo>
                    <a:pt x="14" y="4"/>
                  </a:moveTo>
                  <a:cubicBezTo>
                    <a:pt x="14" y="3"/>
                    <a:pt x="14" y="3"/>
                    <a:pt x="14" y="3"/>
                  </a:cubicBezTo>
                  <a:cubicBezTo>
                    <a:pt x="14" y="4"/>
                    <a:pt x="14" y="4"/>
                    <a:pt x="1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75" name="Freeform 107"/>
            <p:cNvSpPr>
              <a:spLocks noEditPoints="1"/>
            </p:cNvSpPr>
            <p:nvPr/>
          </p:nvSpPr>
          <p:spPr bwMode="auto">
            <a:xfrm>
              <a:off x="6135" y="1995"/>
              <a:ext cx="215" cy="125"/>
            </a:xfrm>
            <a:custGeom>
              <a:avLst/>
              <a:gdLst>
                <a:gd name="T0" fmla="*/ 2 w 16"/>
                <a:gd name="T1" fmla="*/ 2 h 7"/>
                <a:gd name="T2" fmla="*/ 2 w 16"/>
                <a:gd name="T3" fmla="*/ 1 h 7"/>
                <a:gd name="T4" fmla="*/ 3 w 16"/>
                <a:gd name="T5" fmla="*/ 2 h 7"/>
                <a:gd name="T6" fmla="*/ 5 w 16"/>
                <a:gd name="T7" fmla="*/ 2 h 7"/>
                <a:gd name="T8" fmla="*/ 5 w 16"/>
                <a:gd name="T9" fmla="*/ 1 h 7"/>
                <a:gd name="T10" fmla="*/ 7 w 16"/>
                <a:gd name="T11" fmla="*/ 0 h 7"/>
                <a:gd name="T12" fmla="*/ 8 w 16"/>
                <a:gd name="T13" fmla="*/ 0 h 7"/>
                <a:gd name="T14" fmla="*/ 10 w 16"/>
                <a:gd name="T15" fmla="*/ 1 h 7"/>
                <a:gd name="T16" fmla="*/ 11 w 16"/>
                <a:gd name="T17" fmla="*/ 1 h 7"/>
                <a:gd name="T18" fmla="*/ 10 w 16"/>
                <a:gd name="T19" fmla="*/ 2 h 7"/>
                <a:gd name="T20" fmla="*/ 9 w 16"/>
                <a:gd name="T21" fmla="*/ 2 h 7"/>
                <a:gd name="T22" fmla="*/ 11 w 16"/>
                <a:gd name="T23" fmla="*/ 3 h 7"/>
                <a:gd name="T24" fmla="*/ 12 w 16"/>
                <a:gd name="T25" fmla="*/ 2 h 7"/>
                <a:gd name="T26" fmla="*/ 13 w 16"/>
                <a:gd name="T27" fmla="*/ 3 h 7"/>
                <a:gd name="T28" fmla="*/ 16 w 16"/>
                <a:gd name="T29" fmla="*/ 3 h 7"/>
                <a:gd name="T30" fmla="*/ 15 w 16"/>
                <a:gd name="T31" fmla="*/ 3 h 7"/>
                <a:gd name="T32" fmla="*/ 13 w 16"/>
                <a:gd name="T33" fmla="*/ 5 h 7"/>
                <a:gd name="T34" fmla="*/ 12 w 16"/>
                <a:gd name="T35" fmla="*/ 5 h 7"/>
                <a:gd name="T36" fmla="*/ 10 w 16"/>
                <a:gd name="T37" fmla="*/ 4 h 7"/>
                <a:gd name="T38" fmla="*/ 9 w 16"/>
                <a:gd name="T39" fmla="*/ 3 h 7"/>
                <a:gd name="T40" fmla="*/ 8 w 16"/>
                <a:gd name="T41" fmla="*/ 3 h 7"/>
                <a:gd name="T42" fmla="*/ 6 w 16"/>
                <a:gd name="T43" fmla="*/ 3 h 7"/>
                <a:gd name="T44" fmla="*/ 5 w 16"/>
                <a:gd name="T45" fmla="*/ 3 h 7"/>
                <a:gd name="T46" fmla="*/ 5 w 16"/>
                <a:gd name="T47" fmla="*/ 3 h 7"/>
                <a:gd name="T48" fmla="*/ 7 w 16"/>
                <a:gd name="T49" fmla="*/ 4 h 7"/>
                <a:gd name="T50" fmla="*/ 8 w 16"/>
                <a:gd name="T51" fmla="*/ 5 h 7"/>
                <a:gd name="T52" fmla="*/ 6 w 16"/>
                <a:gd name="T53" fmla="*/ 6 h 7"/>
                <a:gd name="T54" fmla="*/ 3 w 16"/>
                <a:gd name="T55" fmla="*/ 6 h 7"/>
                <a:gd name="T56" fmla="*/ 3 w 16"/>
                <a:gd name="T57" fmla="*/ 6 h 7"/>
                <a:gd name="T58" fmla="*/ 1 w 16"/>
                <a:gd name="T59" fmla="*/ 6 h 7"/>
                <a:gd name="T60" fmla="*/ 0 w 16"/>
                <a:gd name="T61" fmla="*/ 5 h 7"/>
                <a:gd name="T62" fmla="*/ 1 w 16"/>
                <a:gd name="T63" fmla="*/ 5 h 7"/>
                <a:gd name="T64" fmla="*/ 2 w 16"/>
                <a:gd name="T65" fmla="*/ 3 h 7"/>
                <a:gd name="T66" fmla="*/ 1 w 16"/>
                <a:gd name="T67" fmla="*/ 3 h 7"/>
                <a:gd name="T68" fmla="*/ 5 w 16"/>
                <a:gd name="T69" fmla="*/ 4 h 7"/>
                <a:gd name="T70" fmla="*/ 5 w 16"/>
                <a:gd name="T71" fmla="*/ 4 h 7"/>
                <a:gd name="T72" fmla="*/ 6 w 16"/>
                <a:gd name="T73" fmla="*/ 4 h 7"/>
                <a:gd name="T74" fmla="*/ 7 w 16"/>
                <a:gd name="T75" fmla="*/ 5 h 7"/>
                <a:gd name="T76" fmla="*/ 6 w 16"/>
                <a:gd name="T77" fmla="*/ 4 h 7"/>
                <a:gd name="T78" fmla="*/ 7 w 16"/>
                <a:gd name="T79" fmla="*/ 2 h 7"/>
                <a:gd name="T80" fmla="*/ 7 w 16"/>
                <a:gd name="T81"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 h="7">
                  <a:moveTo>
                    <a:pt x="1" y="3"/>
                  </a:moveTo>
                  <a:cubicBezTo>
                    <a:pt x="1" y="3"/>
                    <a:pt x="1" y="3"/>
                    <a:pt x="2" y="2"/>
                  </a:cubicBezTo>
                  <a:cubicBezTo>
                    <a:pt x="2" y="2"/>
                    <a:pt x="2" y="2"/>
                    <a:pt x="2" y="2"/>
                  </a:cubicBezTo>
                  <a:cubicBezTo>
                    <a:pt x="1" y="2"/>
                    <a:pt x="2" y="1"/>
                    <a:pt x="2" y="1"/>
                  </a:cubicBezTo>
                  <a:cubicBezTo>
                    <a:pt x="2" y="1"/>
                    <a:pt x="2" y="1"/>
                    <a:pt x="2" y="1"/>
                  </a:cubicBezTo>
                  <a:cubicBezTo>
                    <a:pt x="3" y="2"/>
                    <a:pt x="3" y="2"/>
                    <a:pt x="3" y="2"/>
                  </a:cubicBezTo>
                  <a:cubicBezTo>
                    <a:pt x="3" y="1"/>
                    <a:pt x="4" y="2"/>
                    <a:pt x="4" y="2"/>
                  </a:cubicBezTo>
                  <a:cubicBezTo>
                    <a:pt x="4" y="2"/>
                    <a:pt x="5" y="2"/>
                    <a:pt x="5" y="2"/>
                  </a:cubicBezTo>
                  <a:cubicBezTo>
                    <a:pt x="5" y="1"/>
                    <a:pt x="5" y="1"/>
                    <a:pt x="5" y="1"/>
                  </a:cubicBezTo>
                  <a:cubicBezTo>
                    <a:pt x="5" y="1"/>
                    <a:pt x="5" y="1"/>
                    <a:pt x="5" y="1"/>
                  </a:cubicBezTo>
                  <a:cubicBezTo>
                    <a:pt x="5" y="1"/>
                    <a:pt x="5" y="0"/>
                    <a:pt x="5" y="1"/>
                  </a:cubicBezTo>
                  <a:cubicBezTo>
                    <a:pt x="6" y="1"/>
                    <a:pt x="6" y="1"/>
                    <a:pt x="7" y="0"/>
                  </a:cubicBezTo>
                  <a:cubicBezTo>
                    <a:pt x="7" y="0"/>
                    <a:pt x="7" y="0"/>
                    <a:pt x="7" y="0"/>
                  </a:cubicBezTo>
                  <a:cubicBezTo>
                    <a:pt x="8" y="0"/>
                    <a:pt x="8" y="0"/>
                    <a:pt x="8" y="0"/>
                  </a:cubicBezTo>
                  <a:cubicBezTo>
                    <a:pt x="9" y="1"/>
                    <a:pt x="9" y="1"/>
                    <a:pt x="10" y="1"/>
                  </a:cubicBezTo>
                  <a:cubicBezTo>
                    <a:pt x="10" y="0"/>
                    <a:pt x="10" y="1"/>
                    <a:pt x="10" y="1"/>
                  </a:cubicBezTo>
                  <a:cubicBezTo>
                    <a:pt x="10" y="1"/>
                    <a:pt x="11" y="1"/>
                    <a:pt x="11" y="1"/>
                  </a:cubicBezTo>
                  <a:cubicBezTo>
                    <a:pt x="11" y="1"/>
                    <a:pt x="11" y="1"/>
                    <a:pt x="11" y="1"/>
                  </a:cubicBezTo>
                  <a:cubicBezTo>
                    <a:pt x="11" y="1"/>
                    <a:pt x="11" y="2"/>
                    <a:pt x="10" y="2"/>
                  </a:cubicBezTo>
                  <a:cubicBezTo>
                    <a:pt x="10" y="2"/>
                    <a:pt x="10" y="2"/>
                    <a:pt x="10" y="2"/>
                  </a:cubicBezTo>
                  <a:cubicBezTo>
                    <a:pt x="9" y="2"/>
                    <a:pt x="9" y="2"/>
                    <a:pt x="9" y="2"/>
                  </a:cubicBezTo>
                  <a:cubicBezTo>
                    <a:pt x="9" y="2"/>
                    <a:pt x="9" y="2"/>
                    <a:pt x="9" y="2"/>
                  </a:cubicBezTo>
                  <a:cubicBezTo>
                    <a:pt x="10" y="3"/>
                    <a:pt x="10" y="3"/>
                    <a:pt x="11" y="3"/>
                  </a:cubicBezTo>
                  <a:cubicBezTo>
                    <a:pt x="11" y="3"/>
                    <a:pt x="11" y="3"/>
                    <a:pt x="11" y="3"/>
                  </a:cubicBezTo>
                  <a:cubicBezTo>
                    <a:pt x="11" y="3"/>
                    <a:pt x="11" y="2"/>
                    <a:pt x="11" y="2"/>
                  </a:cubicBezTo>
                  <a:cubicBezTo>
                    <a:pt x="11" y="2"/>
                    <a:pt x="12" y="2"/>
                    <a:pt x="12" y="2"/>
                  </a:cubicBezTo>
                  <a:cubicBezTo>
                    <a:pt x="12" y="3"/>
                    <a:pt x="12" y="3"/>
                    <a:pt x="12" y="3"/>
                  </a:cubicBezTo>
                  <a:cubicBezTo>
                    <a:pt x="13" y="4"/>
                    <a:pt x="13" y="4"/>
                    <a:pt x="13" y="3"/>
                  </a:cubicBezTo>
                  <a:cubicBezTo>
                    <a:pt x="14" y="3"/>
                    <a:pt x="14" y="3"/>
                    <a:pt x="15" y="2"/>
                  </a:cubicBezTo>
                  <a:cubicBezTo>
                    <a:pt x="15" y="2"/>
                    <a:pt x="16" y="3"/>
                    <a:pt x="16" y="3"/>
                  </a:cubicBezTo>
                  <a:cubicBezTo>
                    <a:pt x="16" y="3"/>
                    <a:pt x="16" y="3"/>
                    <a:pt x="16" y="3"/>
                  </a:cubicBezTo>
                  <a:cubicBezTo>
                    <a:pt x="15" y="3"/>
                    <a:pt x="15" y="3"/>
                    <a:pt x="15" y="3"/>
                  </a:cubicBezTo>
                  <a:cubicBezTo>
                    <a:pt x="14" y="3"/>
                    <a:pt x="14" y="4"/>
                    <a:pt x="14" y="4"/>
                  </a:cubicBezTo>
                  <a:cubicBezTo>
                    <a:pt x="14" y="4"/>
                    <a:pt x="13" y="4"/>
                    <a:pt x="13" y="5"/>
                  </a:cubicBezTo>
                  <a:cubicBezTo>
                    <a:pt x="13" y="5"/>
                    <a:pt x="13" y="5"/>
                    <a:pt x="13" y="5"/>
                  </a:cubicBezTo>
                  <a:cubicBezTo>
                    <a:pt x="13" y="4"/>
                    <a:pt x="13" y="4"/>
                    <a:pt x="12" y="5"/>
                  </a:cubicBezTo>
                  <a:cubicBezTo>
                    <a:pt x="12" y="5"/>
                    <a:pt x="12" y="5"/>
                    <a:pt x="11" y="5"/>
                  </a:cubicBezTo>
                  <a:cubicBezTo>
                    <a:pt x="11" y="4"/>
                    <a:pt x="11" y="4"/>
                    <a:pt x="10" y="4"/>
                  </a:cubicBezTo>
                  <a:cubicBezTo>
                    <a:pt x="10" y="4"/>
                    <a:pt x="10" y="3"/>
                    <a:pt x="9" y="3"/>
                  </a:cubicBezTo>
                  <a:cubicBezTo>
                    <a:pt x="9" y="3"/>
                    <a:pt x="9" y="3"/>
                    <a:pt x="9" y="3"/>
                  </a:cubicBezTo>
                  <a:cubicBezTo>
                    <a:pt x="8" y="3"/>
                    <a:pt x="8" y="3"/>
                    <a:pt x="8" y="3"/>
                  </a:cubicBezTo>
                  <a:cubicBezTo>
                    <a:pt x="8" y="3"/>
                    <a:pt x="8" y="3"/>
                    <a:pt x="8" y="3"/>
                  </a:cubicBezTo>
                  <a:cubicBezTo>
                    <a:pt x="8" y="2"/>
                    <a:pt x="8" y="2"/>
                    <a:pt x="7" y="2"/>
                  </a:cubicBezTo>
                  <a:cubicBezTo>
                    <a:pt x="7" y="3"/>
                    <a:pt x="7" y="3"/>
                    <a:pt x="6" y="3"/>
                  </a:cubicBezTo>
                  <a:cubicBezTo>
                    <a:pt x="6" y="3"/>
                    <a:pt x="6" y="3"/>
                    <a:pt x="6" y="3"/>
                  </a:cubicBezTo>
                  <a:cubicBezTo>
                    <a:pt x="5" y="3"/>
                    <a:pt x="5" y="3"/>
                    <a:pt x="5" y="3"/>
                  </a:cubicBezTo>
                  <a:cubicBezTo>
                    <a:pt x="4" y="3"/>
                    <a:pt x="4" y="3"/>
                    <a:pt x="4" y="3"/>
                  </a:cubicBezTo>
                  <a:cubicBezTo>
                    <a:pt x="4" y="3"/>
                    <a:pt x="5" y="3"/>
                    <a:pt x="5" y="3"/>
                  </a:cubicBezTo>
                  <a:cubicBezTo>
                    <a:pt x="5" y="3"/>
                    <a:pt x="6" y="4"/>
                    <a:pt x="6" y="3"/>
                  </a:cubicBezTo>
                  <a:cubicBezTo>
                    <a:pt x="7" y="3"/>
                    <a:pt x="7" y="3"/>
                    <a:pt x="7" y="4"/>
                  </a:cubicBezTo>
                  <a:cubicBezTo>
                    <a:pt x="7" y="4"/>
                    <a:pt x="8" y="4"/>
                    <a:pt x="8" y="4"/>
                  </a:cubicBezTo>
                  <a:cubicBezTo>
                    <a:pt x="8" y="4"/>
                    <a:pt x="8" y="5"/>
                    <a:pt x="8" y="5"/>
                  </a:cubicBezTo>
                  <a:cubicBezTo>
                    <a:pt x="7" y="5"/>
                    <a:pt x="7" y="5"/>
                    <a:pt x="7" y="5"/>
                  </a:cubicBezTo>
                  <a:cubicBezTo>
                    <a:pt x="7" y="5"/>
                    <a:pt x="6" y="5"/>
                    <a:pt x="6" y="6"/>
                  </a:cubicBezTo>
                  <a:cubicBezTo>
                    <a:pt x="6" y="6"/>
                    <a:pt x="6" y="6"/>
                    <a:pt x="5" y="6"/>
                  </a:cubicBezTo>
                  <a:cubicBezTo>
                    <a:pt x="5" y="6"/>
                    <a:pt x="4" y="6"/>
                    <a:pt x="3" y="6"/>
                  </a:cubicBezTo>
                  <a:cubicBezTo>
                    <a:pt x="3" y="6"/>
                    <a:pt x="3" y="6"/>
                    <a:pt x="3" y="6"/>
                  </a:cubicBezTo>
                  <a:cubicBezTo>
                    <a:pt x="3" y="6"/>
                    <a:pt x="3" y="6"/>
                    <a:pt x="3" y="6"/>
                  </a:cubicBezTo>
                  <a:cubicBezTo>
                    <a:pt x="3" y="6"/>
                    <a:pt x="3" y="7"/>
                    <a:pt x="2" y="6"/>
                  </a:cubicBezTo>
                  <a:cubicBezTo>
                    <a:pt x="2" y="6"/>
                    <a:pt x="1" y="6"/>
                    <a:pt x="1" y="6"/>
                  </a:cubicBezTo>
                  <a:cubicBezTo>
                    <a:pt x="1" y="5"/>
                    <a:pt x="1" y="6"/>
                    <a:pt x="0" y="6"/>
                  </a:cubicBezTo>
                  <a:cubicBezTo>
                    <a:pt x="0" y="6"/>
                    <a:pt x="0" y="5"/>
                    <a:pt x="0" y="5"/>
                  </a:cubicBezTo>
                  <a:cubicBezTo>
                    <a:pt x="0" y="5"/>
                    <a:pt x="0" y="5"/>
                    <a:pt x="0" y="5"/>
                  </a:cubicBezTo>
                  <a:cubicBezTo>
                    <a:pt x="1" y="5"/>
                    <a:pt x="1" y="5"/>
                    <a:pt x="1" y="5"/>
                  </a:cubicBezTo>
                  <a:cubicBezTo>
                    <a:pt x="2" y="5"/>
                    <a:pt x="2" y="5"/>
                    <a:pt x="2" y="4"/>
                  </a:cubicBezTo>
                  <a:cubicBezTo>
                    <a:pt x="2" y="4"/>
                    <a:pt x="2" y="4"/>
                    <a:pt x="2" y="3"/>
                  </a:cubicBezTo>
                  <a:cubicBezTo>
                    <a:pt x="2" y="3"/>
                    <a:pt x="2" y="3"/>
                    <a:pt x="2" y="3"/>
                  </a:cubicBezTo>
                  <a:cubicBezTo>
                    <a:pt x="1" y="3"/>
                    <a:pt x="1" y="3"/>
                    <a:pt x="1" y="3"/>
                  </a:cubicBezTo>
                  <a:close/>
                  <a:moveTo>
                    <a:pt x="5" y="4"/>
                  </a:moveTo>
                  <a:cubicBezTo>
                    <a:pt x="5" y="4"/>
                    <a:pt x="5" y="4"/>
                    <a:pt x="5" y="4"/>
                  </a:cubicBezTo>
                  <a:cubicBezTo>
                    <a:pt x="5" y="5"/>
                    <a:pt x="5" y="5"/>
                    <a:pt x="5" y="5"/>
                  </a:cubicBezTo>
                  <a:cubicBezTo>
                    <a:pt x="5" y="5"/>
                    <a:pt x="5" y="5"/>
                    <a:pt x="5" y="4"/>
                  </a:cubicBezTo>
                  <a:cubicBezTo>
                    <a:pt x="5" y="4"/>
                    <a:pt x="5" y="4"/>
                    <a:pt x="5" y="4"/>
                  </a:cubicBezTo>
                  <a:close/>
                  <a:moveTo>
                    <a:pt x="6" y="4"/>
                  </a:moveTo>
                  <a:cubicBezTo>
                    <a:pt x="6" y="4"/>
                    <a:pt x="6" y="4"/>
                    <a:pt x="6" y="4"/>
                  </a:cubicBezTo>
                  <a:cubicBezTo>
                    <a:pt x="6" y="5"/>
                    <a:pt x="6" y="5"/>
                    <a:pt x="7" y="5"/>
                  </a:cubicBezTo>
                  <a:cubicBezTo>
                    <a:pt x="7" y="5"/>
                    <a:pt x="7" y="4"/>
                    <a:pt x="7" y="4"/>
                  </a:cubicBezTo>
                  <a:cubicBezTo>
                    <a:pt x="7" y="4"/>
                    <a:pt x="7" y="4"/>
                    <a:pt x="6" y="4"/>
                  </a:cubicBezTo>
                  <a:close/>
                  <a:moveTo>
                    <a:pt x="6" y="2"/>
                  </a:moveTo>
                  <a:cubicBezTo>
                    <a:pt x="6" y="2"/>
                    <a:pt x="6" y="2"/>
                    <a:pt x="7" y="2"/>
                  </a:cubicBezTo>
                  <a:cubicBezTo>
                    <a:pt x="7" y="2"/>
                    <a:pt x="7" y="2"/>
                    <a:pt x="7" y="2"/>
                  </a:cubicBezTo>
                  <a:cubicBezTo>
                    <a:pt x="7" y="2"/>
                    <a:pt x="7" y="2"/>
                    <a:pt x="7" y="2"/>
                  </a:cubicBezTo>
                  <a:cubicBezTo>
                    <a:pt x="6" y="2"/>
                    <a:pt x="6" y="2"/>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76" name="Freeform 108"/>
            <p:cNvSpPr>
              <a:spLocks noEditPoints="1"/>
            </p:cNvSpPr>
            <p:nvPr/>
          </p:nvSpPr>
          <p:spPr bwMode="auto">
            <a:xfrm>
              <a:off x="6364" y="2013"/>
              <a:ext cx="94" cy="89"/>
            </a:xfrm>
            <a:custGeom>
              <a:avLst/>
              <a:gdLst>
                <a:gd name="T0" fmla="*/ 7 w 7"/>
                <a:gd name="T1" fmla="*/ 3 h 5"/>
                <a:gd name="T2" fmla="*/ 7 w 7"/>
                <a:gd name="T3" fmla="*/ 4 h 5"/>
                <a:gd name="T4" fmla="*/ 7 w 7"/>
                <a:gd name="T5" fmla="*/ 5 h 5"/>
                <a:gd name="T6" fmla="*/ 6 w 7"/>
                <a:gd name="T7" fmla="*/ 4 h 5"/>
                <a:gd name="T8" fmla="*/ 5 w 7"/>
                <a:gd name="T9" fmla="*/ 4 h 5"/>
                <a:gd name="T10" fmla="*/ 3 w 7"/>
                <a:gd name="T11" fmla="*/ 4 h 5"/>
                <a:gd name="T12" fmla="*/ 3 w 7"/>
                <a:gd name="T13" fmla="*/ 4 h 5"/>
                <a:gd name="T14" fmla="*/ 3 w 7"/>
                <a:gd name="T15" fmla="*/ 3 h 5"/>
                <a:gd name="T16" fmla="*/ 3 w 7"/>
                <a:gd name="T17" fmla="*/ 3 h 5"/>
                <a:gd name="T18" fmla="*/ 2 w 7"/>
                <a:gd name="T19" fmla="*/ 3 h 5"/>
                <a:gd name="T20" fmla="*/ 2 w 7"/>
                <a:gd name="T21" fmla="*/ 3 h 5"/>
                <a:gd name="T22" fmla="*/ 2 w 7"/>
                <a:gd name="T23" fmla="*/ 3 h 5"/>
                <a:gd name="T24" fmla="*/ 1 w 7"/>
                <a:gd name="T25" fmla="*/ 2 h 5"/>
                <a:gd name="T26" fmla="*/ 1 w 7"/>
                <a:gd name="T27" fmla="*/ 2 h 5"/>
                <a:gd name="T28" fmla="*/ 0 w 7"/>
                <a:gd name="T29" fmla="*/ 2 h 5"/>
                <a:gd name="T30" fmla="*/ 0 w 7"/>
                <a:gd name="T31" fmla="*/ 1 h 5"/>
                <a:gd name="T32" fmla="*/ 0 w 7"/>
                <a:gd name="T33" fmla="*/ 0 h 5"/>
                <a:gd name="T34" fmla="*/ 2 w 7"/>
                <a:gd name="T35" fmla="*/ 0 h 5"/>
                <a:gd name="T36" fmla="*/ 2 w 7"/>
                <a:gd name="T37" fmla="*/ 0 h 5"/>
                <a:gd name="T38" fmla="*/ 3 w 7"/>
                <a:gd name="T39" fmla="*/ 1 h 5"/>
                <a:gd name="T40" fmla="*/ 4 w 7"/>
                <a:gd name="T41" fmla="*/ 1 h 5"/>
                <a:gd name="T42" fmla="*/ 5 w 7"/>
                <a:gd name="T43" fmla="*/ 1 h 5"/>
                <a:gd name="T44" fmla="*/ 5 w 7"/>
                <a:gd name="T45" fmla="*/ 1 h 5"/>
                <a:gd name="T46" fmla="*/ 6 w 7"/>
                <a:gd name="T47" fmla="*/ 2 h 5"/>
                <a:gd name="T48" fmla="*/ 6 w 7"/>
                <a:gd name="T49" fmla="*/ 2 h 5"/>
                <a:gd name="T50" fmla="*/ 6 w 7"/>
                <a:gd name="T51" fmla="*/ 3 h 5"/>
                <a:gd name="T52" fmla="*/ 7 w 7"/>
                <a:gd name="T53" fmla="*/ 3 h 5"/>
                <a:gd name="T54" fmla="*/ 1 w 7"/>
                <a:gd name="T55" fmla="*/ 1 h 5"/>
                <a:gd name="T56" fmla="*/ 1 w 7"/>
                <a:gd name="T57" fmla="*/ 2 h 5"/>
                <a:gd name="T58" fmla="*/ 1 w 7"/>
                <a:gd name="T59" fmla="*/ 1 h 5"/>
                <a:gd name="T60" fmla="*/ 1 w 7"/>
                <a:gd name="T61" fmla="*/ 1 h 5"/>
                <a:gd name="T62" fmla="*/ 1 w 7"/>
                <a:gd name="T63" fmla="*/ 1 h 5"/>
                <a:gd name="T64" fmla="*/ 5 w 7"/>
                <a:gd name="T65" fmla="*/ 3 h 5"/>
                <a:gd name="T66" fmla="*/ 5 w 7"/>
                <a:gd name="T67" fmla="*/ 3 h 5"/>
                <a:gd name="T68" fmla="*/ 5 w 7"/>
                <a:gd name="T69" fmla="*/ 3 h 5"/>
                <a:gd name="T70" fmla="*/ 5 w 7"/>
                <a:gd name="T71" fmla="*/ 3 h 5"/>
                <a:gd name="T72" fmla="*/ 5 w 7"/>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 h="5">
                  <a:moveTo>
                    <a:pt x="7" y="3"/>
                  </a:moveTo>
                  <a:cubicBezTo>
                    <a:pt x="7" y="4"/>
                    <a:pt x="7" y="4"/>
                    <a:pt x="7" y="4"/>
                  </a:cubicBezTo>
                  <a:cubicBezTo>
                    <a:pt x="7" y="5"/>
                    <a:pt x="7" y="5"/>
                    <a:pt x="7" y="5"/>
                  </a:cubicBezTo>
                  <a:cubicBezTo>
                    <a:pt x="7" y="5"/>
                    <a:pt x="6" y="5"/>
                    <a:pt x="6" y="4"/>
                  </a:cubicBezTo>
                  <a:cubicBezTo>
                    <a:pt x="5" y="4"/>
                    <a:pt x="5" y="4"/>
                    <a:pt x="5" y="4"/>
                  </a:cubicBezTo>
                  <a:cubicBezTo>
                    <a:pt x="4" y="4"/>
                    <a:pt x="4" y="4"/>
                    <a:pt x="3" y="4"/>
                  </a:cubicBezTo>
                  <a:cubicBezTo>
                    <a:pt x="3" y="4"/>
                    <a:pt x="3" y="4"/>
                    <a:pt x="3" y="4"/>
                  </a:cubicBezTo>
                  <a:cubicBezTo>
                    <a:pt x="3" y="4"/>
                    <a:pt x="3" y="4"/>
                    <a:pt x="3" y="3"/>
                  </a:cubicBezTo>
                  <a:cubicBezTo>
                    <a:pt x="3" y="3"/>
                    <a:pt x="3" y="3"/>
                    <a:pt x="3" y="3"/>
                  </a:cubicBezTo>
                  <a:cubicBezTo>
                    <a:pt x="2" y="3"/>
                    <a:pt x="2" y="3"/>
                    <a:pt x="2" y="3"/>
                  </a:cubicBezTo>
                  <a:cubicBezTo>
                    <a:pt x="2" y="3"/>
                    <a:pt x="2" y="3"/>
                    <a:pt x="2" y="3"/>
                  </a:cubicBezTo>
                  <a:cubicBezTo>
                    <a:pt x="2" y="3"/>
                    <a:pt x="2" y="3"/>
                    <a:pt x="2" y="3"/>
                  </a:cubicBezTo>
                  <a:cubicBezTo>
                    <a:pt x="1" y="3"/>
                    <a:pt x="1" y="3"/>
                    <a:pt x="1" y="2"/>
                  </a:cubicBezTo>
                  <a:cubicBezTo>
                    <a:pt x="1" y="2"/>
                    <a:pt x="1" y="2"/>
                    <a:pt x="1" y="2"/>
                  </a:cubicBezTo>
                  <a:cubicBezTo>
                    <a:pt x="0" y="2"/>
                    <a:pt x="0" y="2"/>
                    <a:pt x="0" y="2"/>
                  </a:cubicBezTo>
                  <a:cubicBezTo>
                    <a:pt x="0" y="2"/>
                    <a:pt x="0" y="1"/>
                    <a:pt x="0" y="1"/>
                  </a:cubicBezTo>
                  <a:cubicBezTo>
                    <a:pt x="0" y="1"/>
                    <a:pt x="0" y="1"/>
                    <a:pt x="0" y="0"/>
                  </a:cubicBezTo>
                  <a:cubicBezTo>
                    <a:pt x="1" y="0"/>
                    <a:pt x="1" y="0"/>
                    <a:pt x="2" y="0"/>
                  </a:cubicBezTo>
                  <a:cubicBezTo>
                    <a:pt x="2" y="0"/>
                    <a:pt x="2" y="0"/>
                    <a:pt x="2" y="0"/>
                  </a:cubicBezTo>
                  <a:cubicBezTo>
                    <a:pt x="3" y="0"/>
                    <a:pt x="3" y="1"/>
                    <a:pt x="3" y="1"/>
                  </a:cubicBezTo>
                  <a:cubicBezTo>
                    <a:pt x="3" y="1"/>
                    <a:pt x="4" y="1"/>
                    <a:pt x="4" y="1"/>
                  </a:cubicBezTo>
                  <a:cubicBezTo>
                    <a:pt x="4" y="1"/>
                    <a:pt x="5" y="1"/>
                    <a:pt x="5" y="1"/>
                  </a:cubicBezTo>
                  <a:cubicBezTo>
                    <a:pt x="5" y="1"/>
                    <a:pt x="5" y="1"/>
                    <a:pt x="5" y="1"/>
                  </a:cubicBezTo>
                  <a:cubicBezTo>
                    <a:pt x="5" y="2"/>
                    <a:pt x="6" y="2"/>
                    <a:pt x="6" y="2"/>
                  </a:cubicBezTo>
                  <a:cubicBezTo>
                    <a:pt x="6" y="2"/>
                    <a:pt x="6" y="2"/>
                    <a:pt x="6" y="2"/>
                  </a:cubicBezTo>
                  <a:cubicBezTo>
                    <a:pt x="6" y="2"/>
                    <a:pt x="6" y="2"/>
                    <a:pt x="6" y="3"/>
                  </a:cubicBezTo>
                  <a:cubicBezTo>
                    <a:pt x="6" y="3"/>
                    <a:pt x="7" y="3"/>
                    <a:pt x="7" y="3"/>
                  </a:cubicBezTo>
                  <a:close/>
                  <a:moveTo>
                    <a:pt x="1" y="1"/>
                  </a:moveTo>
                  <a:cubicBezTo>
                    <a:pt x="1" y="1"/>
                    <a:pt x="1" y="2"/>
                    <a:pt x="1" y="2"/>
                  </a:cubicBezTo>
                  <a:cubicBezTo>
                    <a:pt x="1" y="2"/>
                    <a:pt x="1" y="2"/>
                    <a:pt x="1" y="1"/>
                  </a:cubicBezTo>
                  <a:cubicBezTo>
                    <a:pt x="1" y="1"/>
                    <a:pt x="1" y="1"/>
                    <a:pt x="1" y="1"/>
                  </a:cubicBezTo>
                  <a:cubicBezTo>
                    <a:pt x="1" y="1"/>
                    <a:pt x="1" y="1"/>
                    <a:pt x="1" y="1"/>
                  </a:cubicBezTo>
                  <a:close/>
                  <a:moveTo>
                    <a:pt x="5" y="3"/>
                  </a:moveTo>
                  <a:cubicBezTo>
                    <a:pt x="5" y="3"/>
                    <a:pt x="5" y="3"/>
                    <a:pt x="5" y="3"/>
                  </a:cubicBezTo>
                  <a:cubicBezTo>
                    <a:pt x="5" y="3"/>
                    <a:pt x="5" y="3"/>
                    <a:pt x="5" y="3"/>
                  </a:cubicBezTo>
                  <a:cubicBezTo>
                    <a:pt x="5" y="3"/>
                    <a:pt x="5" y="3"/>
                    <a:pt x="5" y="3"/>
                  </a:cubicBezTo>
                  <a:cubicBezTo>
                    <a:pt x="5" y="3"/>
                    <a:pt x="5" y="3"/>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77" name="Freeform 109"/>
            <p:cNvSpPr>
              <a:spLocks noEditPoints="1"/>
            </p:cNvSpPr>
            <p:nvPr/>
          </p:nvSpPr>
          <p:spPr bwMode="auto">
            <a:xfrm>
              <a:off x="6499" y="1995"/>
              <a:ext cx="67" cy="53"/>
            </a:xfrm>
            <a:custGeom>
              <a:avLst/>
              <a:gdLst>
                <a:gd name="T0" fmla="*/ 3 w 5"/>
                <a:gd name="T1" fmla="*/ 2 h 3"/>
                <a:gd name="T2" fmla="*/ 3 w 5"/>
                <a:gd name="T3" fmla="*/ 2 h 3"/>
                <a:gd name="T4" fmla="*/ 3 w 5"/>
                <a:gd name="T5" fmla="*/ 2 h 3"/>
                <a:gd name="T6" fmla="*/ 3 w 5"/>
                <a:gd name="T7" fmla="*/ 2 h 3"/>
                <a:gd name="T8" fmla="*/ 2 w 5"/>
                <a:gd name="T9" fmla="*/ 2 h 3"/>
                <a:gd name="T10" fmla="*/ 2 w 5"/>
                <a:gd name="T11" fmla="*/ 1 h 3"/>
                <a:gd name="T12" fmla="*/ 2 w 5"/>
                <a:gd name="T13" fmla="*/ 1 h 3"/>
                <a:gd name="T14" fmla="*/ 1 w 5"/>
                <a:gd name="T15" fmla="*/ 2 h 3"/>
                <a:gd name="T16" fmla="*/ 0 w 5"/>
                <a:gd name="T17" fmla="*/ 1 h 3"/>
                <a:gd name="T18" fmla="*/ 1 w 5"/>
                <a:gd name="T19" fmla="*/ 1 h 3"/>
                <a:gd name="T20" fmla="*/ 2 w 5"/>
                <a:gd name="T21" fmla="*/ 1 h 3"/>
                <a:gd name="T22" fmla="*/ 3 w 5"/>
                <a:gd name="T23" fmla="*/ 1 h 3"/>
                <a:gd name="T24" fmla="*/ 4 w 5"/>
                <a:gd name="T25" fmla="*/ 1 h 3"/>
                <a:gd name="T26" fmla="*/ 4 w 5"/>
                <a:gd name="T27" fmla="*/ 1 h 3"/>
                <a:gd name="T28" fmla="*/ 5 w 5"/>
                <a:gd name="T29" fmla="*/ 1 h 3"/>
                <a:gd name="T30" fmla="*/ 5 w 5"/>
                <a:gd name="T31" fmla="*/ 2 h 3"/>
                <a:gd name="T32" fmla="*/ 5 w 5"/>
                <a:gd name="T33" fmla="*/ 3 h 3"/>
                <a:gd name="T34" fmla="*/ 5 w 5"/>
                <a:gd name="T35" fmla="*/ 2 h 3"/>
                <a:gd name="T36" fmla="*/ 4 w 5"/>
                <a:gd name="T37" fmla="*/ 3 h 3"/>
                <a:gd name="T38" fmla="*/ 2 w 5"/>
                <a:gd name="T39" fmla="*/ 2 h 3"/>
                <a:gd name="T40" fmla="*/ 3 w 5"/>
                <a:gd name="T41" fmla="*/ 2 h 3"/>
                <a:gd name="T42" fmla="*/ 4 w 5"/>
                <a:gd name="T43" fmla="*/ 2 h 3"/>
                <a:gd name="T44" fmla="*/ 4 w 5"/>
                <a:gd name="T45" fmla="*/ 2 h 3"/>
                <a:gd name="T46" fmla="*/ 4 w 5"/>
                <a:gd name="T47" fmla="*/ 2 h 3"/>
                <a:gd name="T48" fmla="*/ 4 w 5"/>
                <a:gd name="T49" fmla="*/ 2 h 3"/>
                <a:gd name="T50" fmla="*/ 4 w 5"/>
                <a:gd name="T5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 h="3">
                  <a:moveTo>
                    <a:pt x="3" y="2"/>
                  </a:moveTo>
                  <a:cubicBezTo>
                    <a:pt x="3" y="2"/>
                    <a:pt x="3" y="2"/>
                    <a:pt x="3" y="2"/>
                  </a:cubicBezTo>
                  <a:cubicBezTo>
                    <a:pt x="3" y="2"/>
                    <a:pt x="3" y="2"/>
                    <a:pt x="3" y="2"/>
                  </a:cubicBezTo>
                  <a:cubicBezTo>
                    <a:pt x="3" y="2"/>
                    <a:pt x="3" y="2"/>
                    <a:pt x="3" y="2"/>
                  </a:cubicBezTo>
                  <a:cubicBezTo>
                    <a:pt x="3" y="2"/>
                    <a:pt x="2" y="2"/>
                    <a:pt x="2" y="2"/>
                  </a:cubicBezTo>
                  <a:cubicBezTo>
                    <a:pt x="2" y="2"/>
                    <a:pt x="2" y="1"/>
                    <a:pt x="2" y="1"/>
                  </a:cubicBezTo>
                  <a:cubicBezTo>
                    <a:pt x="2" y="1"/>
                    <a:pt x="2" y="1"/>
                    <a:pt x="2" y="1"/>
                  </a:cubicBezTo>
                  <a:cubicBezTo>
                    <a:pt x="1" y="2"/>
                    <a:pt x="1" y="2"/>
                    <a:pt x="1" y="2"/>
                  </a:cubicBezTo>
                  <a:cubicBezTo>
                    <a:pt x="0" y="2"/>
                    <a:pt x="0" y="2"/>
                    <a:pt x="0" y="1"/>
                  </a:cubicBezTo>
                  <a:cubicBezTo>
                    <a:pt x="0" y="1"/>
                    <a:pt x="1" y="1"/>
                    <a:pt x="1" y="1"/>
                  </a:cubicBezTo>
                  <a:cubicBezTo>
                    <a:pt x="1" y="1"/>
                    <a:pt x="2" y="1"/>
                    <a:pt x="2" y="1"/>
                  </a:cubicBezTo>
                  <a:cubicBezTo>
                    <a:pt x="2" y="0"/>
                    <a:pt x="3" y="0"/>
                    <a:pt x="3" y="1"/>
                  </a:cubicBezTo>
                  <a:cubicBezTo>
                    <a:pt x="3" y="1"/>
                    <a:pt x="3" y="1"/>
                    <a:pt x="4" y="1"/>
                  </a:cubicBezTo>
                  <a:cubicBezTo>
                    <a:pt x="4" y="1"/>
                    <a:pt x="4" y="1"/>
                    <a:pt x="4" y="1"/>
                  </a:cubicBezTo>
                  <a:cubicBezTo>
                    <a:pt x="4" y="1"/>
                    <a:pt x="5" y="1"/>
                    <a:pt x="5" y="1"/>
                  </a:cubicBezTo>
                  <a:cubicBezTo>
                    <a:pt x="5" y="1"/>
                    <a:pt x="5" y="2"/>
                    <a:pt x="5" y="2"/>
                  </a:cubicBezTo>
                  <a:cubicBezTo>
                    <a:pt x="5" y="2"/>
                    <a:pt x="5" y="2"/>
                    <a:pt x="5" y="3"/>
                  </a:cubicBezTo>
                  <a:cubicBezTo>
                    <a:pt x="5" y="2"/>
                    <a:pt x="5" y="2"/>
                    <a:pt x="5" y="2"/>
                  </a:cubicBezTo>
                  <a:cubicBezTo>
                    <a:pt x="5" y="3"/>
                    <a:pt x="4" y="2"/>
                    <a:pt x="4" y="3"/>
                  </a:cubicBezTo>
                  <a:cubicBezTo>
                    <a:pt x="3" y="3"/>
                    <a:pt x="3" y="2"/>
                    <a:pt x="2" y="2"/>
                  </a:cubicBezTo>
                  <a:cubicBezTo>
                    <a:pt x="3" y="2"/>
                    <a:pt x="3" y="2"/>
                    <a:pt x="3" y="2"/>
                  </a:cubicBezTo>
                  <a:close/>
                  <a:moveTo>
                    <a:pt x="4" y="2"/>
                  </a:moveTo>
                  <a:cubicBezTo>
                    <a:pt x="4" y="2"/>
                    <a:pt x="4" y="2"/>
                    <a:pt x="4" y="2"/>
                  </a:cubicBezTo>
                  <a:cubicBezTo>
                    <a:pt x="4" y="2"/>
                    <a:pt x="4" y="2"/>
                    <a:pt x="4" y="2"/>
                  </a:cubicBezTo>
                  <a:cubicBezTo>
                    <a:pt x="4" y="2"/>
                    <a:pt x="4" y="2"/>
                    <a:pt x="4" y="2"/>
                  </a:cubicBezTo>
                  <a:cubicBezTo>
                    <a:pt x="4" y="2"/>
                    <a:pt x="4"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78" name="Freeform 110"/>
            <p:cNvSpPr/>
            <p:nvPr/>
          </p:nvSpPr>
          <p:spPr bwMode="auto">
            <a:xfrm>
              <a:off x="6512" y="2066"/>
              <a:ext cx="27" cy="36"/>
            </a:xfrm>
            <a:custGeom>
              <a:avLst/>
              <a:gdLst>
                <a:gd name="T0" fmla="*/ 2 w 2"/>
                <a:gd name="T1" fmla="*/ 2 h 2"/>
                <a:gd name="T2" fmla="*/ 2 w 2"/>
                <a:gd name="T3" fmla="*/ 1 h 2"/>
                <a:gd name="T4" fmla="*/ 2 w 2"/>
                <a:gd name="T5" fmla="*/ 0 h 2"/>
                <a:gd name="T6" fmla="*/ 1 w 2"/>
                <a:gd name="T7" fmla="*/ 0 h 2"/>
                <a:gd name="T8" fmla="*/ 1 w 2"/>
                <a:gd name="T9" fmla="*/ 0 h 2"/>
                <a:gd name="T10" fmla="*/ 1 w 2"/>
                <a:gd name="T11" fmla="*/ 1 h 2"/>
                <a:gd name="T12" fmla="*/ 0 w 2"/>
                <a:gd name="T13" fmla="*/ 2 h 2"/>
                <a:gd name="T14" fmla="*/ 1 w 2"/>
                <a:gd name="T15" fmla="*/ 2 h 2"/>
                <a:gd name="T16" fmla="*/ 2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2"/>
                  </a:moveTo>
                  <a:cubicBezTo>
                    <a:pt x="2" y="2"/>
                    <a:pt x="2" y="2"/>
                    <a:pt x="2" y="1"/>
                  </a:cubicBezTo>
                  <a:cubicBezTo>
                    <a:pt x="2" y="1"/>
                    <a:pt x="2" y="0"/>
                    <a:pt x="2" y="0"/>
                  </a:cubicBezTo>
                  <a:cubicBezTo>
                    <a:pt x="2" y="0"/>
                    <a:pt x="2" y="0"/>
                    <a:pt x="1" y="0"/>
                  </a:cubicBezTo>
                  <a:cubicBezTo>
                    <a:pt x="1" y="0"/>
                    <a:pt x="1" y="0"/>
                    <a:pt x="1" y="0"/>
                  </a:cubicBezTo>
                  <a:cubicBezTo>
                    <a:pt x="1" y="0"/>
                    <a:pt x="1" y="1"/>
                    <a:pt x="1" y="1"/>
                  </a:cubicBezTo>
                  <a:cubicBezTo>
                    <a:pt x="0" y="1"/>
                    <a:pt x="0" y="1"/>
                    <a:pt x="0" y="2"/>
                  </a:cubicBezTo>
                  <a:cubicBezTo>
                    <a:pt x="0" y="2"/>
                    <a:pt x="1" y="2"/>
                    <a:pt x="1" y="2"/>
                  </a:cubicBezTo>
                  <a:cubicBezTo>
                    <a:pt x="1" y="2"/>
                    <a:pt x="1"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79" name="Freeform 111"/>
            <p:cNvSpPr/>
            <p:nvPr/>
          </p:nvSpPr>
          <p:spPr bwMode="auto">
            <a:xfrm>
              <a:off x="6296" y="1995"/>
              <a:ext cx="41" cy="53"/>
            </a:xfrm>
            <a:custGeom>
              <a:avLst/>
              <a:gdLst>
                <a:gd name="T0" fmla="*/ 3 w 3"/>
                <a:gd name="T1" fmla="*/ 0 h 3"/>
                <a:gd name="T2" fmla="*/ 2 w 3"/>
                <a:gd name="T3" fmla="*/ 1 h 3"/>
                <a:gd name="T4" fmla="*/ 1 w 3"/>
                <a:gd name="T5" fmla="*/ 1 h 3"/>
                <a:gd name="T6" fmla="*/ 1 w 3"/>
                <a:gd name="T7" fmla="*/ 1 h 3"/>
                <a:gd name="T8" fmla="*/ 0 w 3"/>
                <a:gd name="T9" fmla="*/ 1 h 3"/>
                <a:gd name="T10" fmla="*/ 1 w 3"/>
                <a:gd name="T11" fmla="*/ 0 h 3"/>
                <a:gd name="T12" fmla="*/ 0 w 3"/>
                <a:gd name="T13" fmla="*/ 0 h 3"/>
                <a:gd name="T14" fmla="*/ 0 w 3"/>
                <a:gd name="T15" fmla="*/ 1 h 3"/>
                <a:gd name="T16" fmla="*/ 1 w 3"/>
                <a:gd name="T17" fmla="*/ 3 h 3"/>
                <a:gd name="T18" fmla="*/ 1 w 3"/>
                <a:gd name="T19" fmla="*/ 3 h 3"/>
                <a:gd name="T20" fmla="*/ 1 w 3"/>
                <a:gd name="T21" fmla="*/ 3 h 3"/>
                <a:gd name="T22" fmla="*/ 1 w 3"/>
                <a:gd name="T23" fmla="*/ 2 h 3"/>
                <a:gd name="T24" fmla="*/ 1 w 3"/>
                <a:gd name="T25" fmla="*/ 2 h 3"/>
                <a:gd name="T26" fmla="*/ 3 w 3"/>
                <a:gd name="T27" fmla="*/ 1 h 3"/>
                <a:gd name="T28" fmla="*/ 3 w 3"/>
                <a:gd name="T2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3">
                  <a:moveTo>
                    <a:pt x="3" y="0"/>
                  </a:moveTo>
                  <a:cubicBezTo>
                    <a:pt x="3" y="0"/>
                    <a:pt x="2" y="0"/>
                    <a:pt x="2" y="1"/>
                  </a:cubicBezTo>
                  <a:cubicBezTo>
                    <a:pt x="2" y="1"/>
                    <a:pt x="1" y="1"/>
                    <a:pt x="1" y="1"/>
                  </a:cubicBezTo>
                  <a:cubicBezTo>
                    <a:pt x="1" y="1"/>
                    <a:pt x="1" y="1"/>
                    <a:pt x="1" y="1"/>
                  </a:cubicBezTo>
                  <a:cubicBezTo>
                    <a:pt x="1" y="1"/>
                    <a:pt x="0" y="1"/>
                    <a:pt x="0" y="1"/>
                  </a:cubicBezTo>
                  <a:cubicBezTo>
                    <a:pt x="0" y="1"/>
                    <a:pt x="0" y="1"/>
                    <a:pt x="1" y="0"/>
                  </a:cubicBezTo>
                  <a:cubicBezTo>
                    <a:pt x="0" y="0"/>
                    <a:pt x="0" y="0"/>
                    <a:pt x="0" y="0"/>
                  </a:cubicBezTo>
                  <a:cubicBezTo>
                    <a:pt x="0" y="0"/>
                    <a:pt x="0" y="0"/>
                    <a:pt x="0" y="1"/>
                  </a:cubicBezTo>
                  <a:cubicBezTo>
                    <a:pt x="0" y="1"/>
                    <a:pt x="0" y="2"/>
                    <a:pt x="1" y="3"/>
                  </a:cubicBezTo>
                  <a:cubicBezTo>
                    <a:pt x="1" y="3"/>
                    <a:pt x="1" y="3"/>
                    <a:pt x="1" y="3"/>
                  </a:cubicBezTo>
                  <a:cubicBezTo>
                    <a:pt x="1" y="3"/>
                    <a:pt x="1" y="3"/>
                    <a:pt x="1" y="3"/>
                  </a:cubicBezTo>
                  <a:cubicBezTo>
                    <a:pt x="1" y="2"/>
                    <a:pt x="1" y="2"/>
                    <a:pt x="1" y="2"/>
                  </a:cubicBezTo>
                  <a:cubicBezTo>
                    <a:pt x="1" y="2"/>
                    <a:pt x="1" y="2"/>
                    <a:pt x="1" y="2"/>
                  </a:cubicBezTo>
                  <a:cubicBezTo>
                    <a:pt x="2" y="2"/>
                    <a:pt x="2" y="1"/>
                    <a:pt x="3" y="1"/>
                  </a:cubicBezTo>
                  <a:cubicBezTo>
                    <a:pt x="3" y="1"/>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80" name="Freeform 112"/>
            <p:cNvSpPr/>
            <p:nvPr/>
          </p:nvSpPr>
          <p:spPr bwMode="auto">
            <a:xfrm>
              <a:off x="4463" y="1995"/>
              <a:ext cx="27" cy="36"/>
            </a:xfrm>
            <a:custGeom>
              <a:avLst/>
              <a:gdLst>
                <a:gd name="T0" fmla="*/ 2 w 2"/>
                <a:gd name="T1" fmla="*/ 2 h 2"/>
                <a:gd name="T2" fmla="*/ 1 w 2"/>
                <a:gd name="T3" fmla="*/ 1 h 2"/>
                <a:gd name="T4" fmla="*/ 2 w 2"/>
                <a:gd name="T5" fmla="*/ 0 h 2"/>
                <a:gd name="T6" fmla="*/ 1 w 2"/>
                <a:gd name="T7" fmla="*/ 0 h 2"/>
                <a:gd name="T8" fmla="*/ 1 w 2"/>
                <a:gd name="T9" fmla="*/ 0 h 2"/>
                <a:gd name="T10" fmla="*/ 0 w 2"/>
                <a:gd name="T11" fmla="*/ 1 h 2"/>
                <a:gd name="T12" fmla="*/ 0 w 2"/>
                <a:gd name="T13" fmla="*/ 2 h 2"/>
                <a:gd name="T14" fmla="*/ 1 w 2"/>
                <a:gd name="T15" fmla="*/ 2 h 2"/>
                <a:gd name="T16" fmla="*/ 1 w 2"/>
                <a:gd name="T17" fmla="*/ 2 h 2"/>
                <a:gd name="T18" fmla="*/ 2 w 2"/>
                <a:gd name="T19" fmla="*/ 2 h 2"/>
                <a:gd name="T20" fmla="*/ 2 w 2"/>
                <a:gd name="T21" fmla="*/ 1 h 2"/>
                <a:gd name="T22" fmla="*/ 2 w 2"/>
                <a:gd name="T23"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 h="2">
                  <a:moveTo>
                    <a:pt x="2" y="2"/>
                  </a:moveTo>
                  <a:cubicBezTo>
                    <a:pt x="1" y="1"/>
                    <a:pt x="1" y="1"/>
                    <a:pt x="1" y="1"/>
                  </a:cubicBezTo>
                  <a:cubicBezTo>
                    <a:pt x="2" y="1"/>
                    <a:pt x="2" y="0"/>
                    <a:pt x="2" y="0"/>
                  </a:cubicBezTo>
                  <a:cubicBezTo>
                    <a:pt x="2" y="0"/>
                    <a:pt x="2" y="0"/>
                    <a:pt x="1" y="0"/>
                  </a:cubicBezTo>
                  <a:cubicBezTo>
                    <a:pt x="1" y="0"/>
                    <a:pt x="1" y="0"/>
                    <a:pt x="1" y="0"/>
                  </a:cubicBezTo>
                  <a:cubicBezTo>
                    <a:pt x="1" y="1"/>
                    <a:pt x="1" y="1"/>
                    <a:pt x="0" y="1"/>
                  </a:cubicBezTo>
                  <a:cubicBezTo>
                    <a:pt x="0" y="1"/>
                    <a:pt x="0" y="2"/>
                    <a:pt x="0" y="2"/>
                  </a:cubicBezTo>
                  <a:cubicBezTo>
                    <a:pt x="0" y="2"/>
                    <a:pt x="1" y="2"/>
                    <a:pt x="1" y="2"/>
                  </a:cubicBezTo>
                  <a:cubicBezTo>
                    <a:pt x="1" y="2"/>
                    <a:pt x="1" y="2"/>
                    <a:pt x="1" y="2"/>
                  </a:cubicBezTo>
                  <a:cubicBezTo>
                    <a:pt x="1" y="2"/>
                    <a:pt x="2" y="2"/>
                    <a:pt x="2" y="2"/>
                  </a:cubicBezTo>
                  <a:cubicBezTo>
                    <a:pt x="2" y="2"/>
                    <a:pt x="2" y="2"/>
                    <a:pt x="2" y="1"/>
                  </a:cubicBez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81" name="Freeform 113"/>
            <p:cNvSpPr/>
            <p:nvPr/>
          </p:nvSpPr>
          <p:spPr bwMode="auto">
            <a:xfrm>
              <a:off x="6458" y="2031"/>
              <a:ext cx="27" cy="35"/>
            </a:xfrm>
            <a:custGeom>
              <a:avLst/>
              <a:gdLst>
                <a:gd name="T0" fmla="*/ 0 w 2"/>
                <a:gd name="T1" fmla="*/ 1 h 2"/>
                <a:gd name="T2" fmla="*/ 1 w 2"/>
                <a:gd name="T3" fmla="*/ 1 h 2"/>
                <a:gd name="T4" fmla="*/ 2 w 2"/>
                <a:gd name="T5" fmla="*/ 1 h 2"/>
                <a:gd name="T6" fmla="*/ 2 w 2"/>
                <a:gd name="T7" fmla="*/ 1 h 2"/>
                <a:gd name="T8" fmla="*/ 2 w 2"/>
                <a:gd name="T9" fmla="*/ 1 h 2"/>
                <a:gd name="T10" fmla="*/ 1 w 2"/>
                <a:gd name="T11" fmla="*/ 1 h 2"/>
                <a:gd name="T12" fmla="*/ 1 w 2"/>
                <a:gd name="T13" fmla="*/ 0 h 2"/>
                <a:gd name="T14" fmla="*/ 1 w 2"/>
                <a:gd name="T15" fmla="*/ 0 h 2"/>
                <a:gd name="T16" fmla="*/ 1 w 2"/>
                <a:gd name="T17" fmla="*/ 0 h 2"/>
                <a:gd name="T18" fmla="*/ 0 w 2"/>
                <a:gd name="T19" fmla="*/ 0 h 2"/>
                <a:gd name="T20" fmla="*/ 0 w 2"/>
                <a:gd name="T21" fmla="*/ 0 h 2"/>
                <a:gd name="T22" fmla="*/ 0 w 2"/>
                <a:gd name="T23" fmla="*/ 0 h 2"/>
                <a:gd name="T24" fmla="*/ 1 w 2"/>
                <a:gd name="T25" fmla="*/ 1 h 2"/>
                <a:gd name="T26" fmla="*/ 0 w 2"/>
                <a:gd name="T2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2">
                  <a:moveTo>
                    <a:pt x="0" y="1"/>
                  </a:moveTo>
                  <a:cubicBezTo>
                    <a:pt x="1" y="1"/>
                    <a:pt x="1" y="1"/>
                    <a:pt x="1" y="1"/>
                  </a:cubicBezTo>
                  <a:cubicBezTo>
                    <a:pt x="1" y="1"/>
                    <a:pt x="2" y="1"/>
                    <a:pt x="2" y="1"/>
                  </a:cubicBezTo>
                  <a:cubicBezTo>
                    <a:pt x="2" y="2"/>
                    <a:pt x="2" y="1"/>
                    <a:pt x="2" y="1"/>
                  </a:cubicBezTo>
                  <a:cubicBezTo>
                    <a:pt x="2" y="1"/>
                    <a:pt x="2" y="1"/>
                    <a:pt x="2" y="1"/>
                  </a:cubicBezTo>
                  <a:cubicBezTo>
                    <a:pt x="2" y="1"/>
                    <a:pt x="1" y="1"/>
                    <a:pt x="1" y="1"/>
                  </a:cubicBezTo>
                  <a:cubicBezTo>
                    <a:pt x="1" y="1"/>
                    <a:pt x="1" y="1"/>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1"/>
                    <a:pt x="0" y="1"/>
                    <a:pt x="1" y="1"/>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82" name="Freeform 114"/>
            <p:cNvSpPr/>
            <p:nvPr/>
          </p:nvSpPr>
          <p:spPr bwMode="auto">
            <a:xfrm>
              <a:off x="5852" y="2066"/>
              <a:ext cx="27" cy="36"/>
            </a:xfrm>
            <a:custGeom>
              <a:avLst/>
              <a:gdLst>
                <a:gd name="T0" fmla="*/ 0 w 2"/>
                <a:gd name="T1" fmla="*/ 0 h 2"/>
                <a:gd name="T2" fmla="*/ 1 w 2"/>
                <a:gd name="T3" fmla="*/ 1 h 2"/>
                <a:gd name="T4" fmla="*/ 1 w 2"/>
                <a:gd name="T5" fmla="*/ 1 h 2"/>
                <a:gd name="T6" fmla="*/ 1 w 2"/>
                <a:gd name="T7" fmla="*/ 2 h 2"/>
                <a:gd name="T8" fmla="*/ 2 w 2"/>
                <a:gd name="T9" fmla="*/ 2 h 2"/>
                <a:gd name="T10" fmla="*/ 2 w 2"/>
                <a:gd name="T11" fmla="*/ 2 h 2"/>
                <a:gd name="T12" fmla="*/ 2 w 2"/>
                <a:gd name="T13" fmla="*/ 2 h 2"/>
                <a:gd name="T14" fmla="*/ 1 w 2"/>
                <a:gd name="T15" fmla="*/ 1 h 2"/>
                <a:gd name="T16" fmla="*/ 0 w 2"/>
                <a:gd name="T17" fmla="*/ 0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cubicBezTo>
                    <a:pt x="0" y="1"/>
                    <a:pt x="0" y="1"/>
                    <a:pt x="1" y="1"/>
                  </a:cubicBezTo>
                  <a:cubicBezTo>
                    <a:pt x="1" y="1"/>
                    <a:pt x="1" y="1"/>
                    <a:pt x="1" y="1"/>
                  </a:cubicBezTo>
                  <a:cubicBezTo>
                    <a:pt x="1" y="2"/>
                    <a:pt x="1" y="2"/>
                    <a:pt x="1" y="2"/>
                  </a:cubicBezTo>
                  <a:cubicBezTo>
                    <a:pt x="1" y="2"/>
                    <a:pt x="1" y="2"/>
                    <a:pt x="2" y="2"/>
                  </a:cubicBezTo>
                  <a:cubicBezTo>
                    <a:pt x="2" y="2"/>
                    <a:pt x="2" y="2"/>
                    <a:pt x="2" y="2"/>
                  </a:cubicBezTo>
                  <a:cubicBezTo>
                    <a:pt x="2" y="2"/>
                    <a:pt x="2" y="2"/>
                    <a:pt x="2" y="2"/>
                  </a:cubicBezTo>
                  <a:cubicBezTo>
                    <a:pt x="2" y="1"/>
                    <a:pt x="1" y="1"/>
                    <a:pt x="1" y="1"/>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83" name="Freeform 115"/>
            <p:cNvSpPr/>
            <p:nvPr/>
          </p:nvSpPr>
          <p:spPr bwMode="auto">
            <a:xfrm>
              <a:off x="4692" y="1995"/>
              <a:ext cx="41" cy="18"/>
            </a:xfrm>
            <a:custGeom>
              <a:avLst/>
              <a:gdLst>
                <a:gd name="T0" fmla="*/ 0 w 3"/>
                <a:gd name="T1" fmla="*/ 1 h 1"/>
                <a:gd name="T2" fmla="*/ 0 w 3"/>
                <a:gd name="T3" fmla="*/ 1 h 1"/>
                <a:gd name="T4" fmla="*/ 1 w 3"/>
                <a:gd name="T5" fmla="*/ 1 h 1"/>
                <a:gd name="T6" fmla="*/ 2 w 3"/>
                <a:gd name="T7" fmla="*/ 1 h 1"/>
                <a:gd name="T8" fmla="*/ 2 w 3"/>
                <a:gd name="T9" fmla="*/ 1 h 1"/>
                <a:gd name="T10" fmla="*/ 2 w 3"/>
                <a:gd name="T11" fmla="*/ 1 h 1"/>
                <a:gd name="T12" fmla="*/ 2 w 3"/>
                <a:gd name="T13" fmla="*/ 0 h 1"/>
                <a:gd name="T14" fmla="*/ 1 w 3"/>
                <a:gd name="T15" fmla="*/ 0 h 1"/>
                <a:gd name="T16" fmla="*/ 0 w 3"/>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0" y="1"/>
                  </a:moveTo>
                  <a:cubicBezTo>
                    <a:pt x="0" y="1"/>
                    <a:pt x="0" y="1"/>
                    <a:pt x="0" y="1"/>
                  </a:cubicBezTo>
                  <a:cubicBezTo>
                    <a:pt x="1" y="1"/>
                    <a:pt x="1" y="1"/>
                    <a:pt x="1" y="1"/>
                  </a:cubicBezTo>
                  <a:cubicBezTo>
                    <a:pt x="1" y="1"/>
                    <a:pt x="1" y="1"/>
                    <a:pt x="2" y="1"/>
                  </a:cubicBezTo>
                  <a:cubicBezTo>
                    <a:pt x="2" y="1"/>
                    <a:pt x="2" y="1"/>
                    <a:pt x="2" y="1"/>
                  </a:cubicBezTo>
                  <a:cubicBezTo>
                    <a:pt x="2" y="1"/>
                    <a:pt x="2" y="1"/>
                    <a:pt x="2" y="1"/>
                  </a:cubicBezTo>
                  <a:cubicBezTo>
                    <a:pt x="3" y="0"/>
                    <a:pt x="2" y="0"/>
                    <a:pt x="2" y="0"/>
                  </a:cubicBezTo>
                  <a:cubicBezTo>
                    <a:pt x="2" y="0"/>
                    <a:pt x="1" y="0"/>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84" name="Freeform 116"/>
            <p:cNvSpPr/>
            <p:nvPr/>
          </p:nvSpPr>
          <p:spPr bwMode="auto">
            <a:xfrm>
              <a:off x="6337" y="2084"/>
              <a:ext cx="27" cy="18"/>
            </a:xfrm>
            <a:custGeom>
              <a:avLst/>
              <a:gdLst>
                <a:gd name="T0" fmla="*/ 2 w 2"/>
                <a:gd name="T1" fmla="*/ 1 h 1"/>
                <a:gd name="T2" fmla="*/ 2 w 2"/>
                <a:gd name="T3" fmla="*/ 0 h 1"/>
                <a:gd name="T4" fmla="*/ 1 w 2"/>
                <a:gd name="T5" fmla="*/ 1 h 1"/>
                <a:gd name="T6" fmla="*/ 0 w 2"/>
                <a:gd name="T7" fmla="*/ 1 h 1"/>
                <a:gd name="T8" fmla="*/ 1 w 2"/>
                <a:gd name="T9" fmla="*/ 1 h 1"/>
                <a:gd name="T10" fmla="*/ 2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2" y="1"/>
                  </a:moveTo>
                  <a:cubicBezTo>
                    <a:pt x="2" y="1"/>
                    <a:pt x="2" y="1"/>
                    <a:pt x="2" y="0"/>
                  </a:cubicBezTo>
                  <a:cubicBezTo>
                    <a:pt x="1" y="0"/>
                    <a:pt x="1" y="0"/>
                    <a:pt x="1" y="1"/>
                  </a:cubicBezTo>
                  <a:cubicBezTo>
                    <a:pt x="0" y="1"/>
                    <a:pt x="0" y="1"/>
                    <a:pt x="0" y="1"/>
                  </a:cubicBezTo>
                  <a:cubicBezTo>
                    <a:pt x="0" y="1"/>
                    <a:pt x="1" y="1"/>
                    <a:pt x="1"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85" name="Freeform 117"/>
            <p:cNvSpPr/>
            <p:nvPr/>
          </p:nvSpPr>
          <p:spPr bwMode="auto">
            <a:xfrm>
              <a:off x="6552" y="2084"/>
              <a:ext cx="14" cy="36"/>
            </a:xfrm>
            <a:custGeom>
              <a:avLst/>
              <a:gdLst>
                <a:gd name="T0" fmla="*/ 0 w 1"/>
                <a:gd name="T1" fmla="*/ 0 h 2"/>
                <a:gd name="T2" fmla="*/ 0 w 1"/>
                <a:gd name="T3" fmla="*/ 0 h 2"/>
                <a:gd name="T4" fmla="*/ 0 w 1"/>
                <a:gd name="T5" fmla="*/ 1 h 2"/>
                <a:gd name="T6" fmla="*/ 0 w 1"/>
                <a:gd name="T7" fmla="*/ 2 h 2"/>
                <a:gd name="T8" fmla="*/ 1 w 1"/>
                <a:gd name="T9" fmla="*/ 2 h 2"/>
                <a:gd name="T10" fmla="*/ 0 w 1"/>
                <a:gd name="T11" fmla="*/ 0 h 2"/>
                <a:gd name="T12" fmla="*/ 0 w 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0"/>
                  </a:moveTo>
                  <a:cubicBezTo>
                    <a:pt x="0" y="0"/>
                    <a:pt x="0" y="0"/>
                    <a:pt x="0" y="0"/>
                  </a:cubicBezTo>
                  <a:cubicBezTo>
                    <a:pt x="0" y="1"/>
                    <a:pt x="0" y="1"/>
                    <a:pt x="0" y="1"/>
                  </a:cubicBezTo>
                  <a:cubicBezTo>
                    <a:pt x="0" y="2"/>
                    <a:pt x="0" y="2"/>
                    <a:pt x="0" y="2"/>
                  </a:cubicBezTo>
                  <a:cubicBezTo>
                    <a:pt x="1" y="2"/>
                    <a:pt x="1" y="2"/>
                    <a:pt x="1" y="2"/>
                  </a:cubicBezTo>
                  <a:cubicBezTo>
                    <a:pt x="1" y="1"/>
                    <a:pt x="1"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86" name="Freeform 118"/>
            <p:cNvSpPr/>
            <p:nvPr/>
          </p:nvSpPr>
          <p:spPr bwMode="auto">
            <a:xfrm>
              <a:off x="4881" y="1995"/>
              <a:ext cx="14" cy="18"/>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1 h 1"/>
                <a:gd name="T14" fmla="*/ 1 w 1"/>
                <a:gd name="T15" fmla="*/ 1 h 1"/>
                <a:gd name="T16" fmla="*/ 0 w 1"/>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1">
                  <a:moveTo>
                    <a:pt x="0" y="0"/>
                  </a:moveTo>
                  <a:cubicBezTo>
                    <a:pt x="0" y="0"/>
                    <a:pt x="0" y="0"/>
                    <a:pt x="0" y="0"/>
                  </a:cubicBezTo>
                  <a:cubicBezTo>
                    <a:pt x="0" y="0"/>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87" name="Freeform 119"/>
            <p:cNvSpPr/>
            <p:nvPr/>
          </p:nvSpPr>
          <p:spPr bwMode="auto">
            <a:xfrm>
              <a:off x="6242" y="2066"/>
              <a:ext cx="14" cy="18"/>
            </a:xfrm>
            <a:custGeom>
              <a:avLst/>
              <a:gdLst>
                <a:gd name="T0" fmla="*/ 1 w 1"/>
                <a:gd name="T1" fmla="*/ 0 h 1"/>
                <a:gd name="T2" fmla="*/ 0 w 1"/>
                <a:gd name="T3" fmla="*/ 1 h 1"/>
                <a:gd name="T4" fmla="*/ 0 w 1"/>
                <a:gd name="T5" fmla="*/ 1 h 1"/>
                <a:gd name="T6" fmla="*/ 1 w 1"/>
                <a:gd name="T7" fmla="*/ 1 h 1"/>
                <a:gd name="T8" fmla="*/ 1 w 1"/>
                <a:gd name="T9" fmla="*/ 1 h 1"/>
                <a:gd name="T10" fmla="*/ 1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1" y="0"/>
                  </a:moveTo>
                  <a:cubicBezTo>
                    <a:pt x="1" y="0"/>
                    <a:pt x="1" y="0"/>
                    <a:pt x="0" y="1"/>
                  </a:cubicBezTo>
                  <a:cubicBezTo>
                    <a:pt x="0" y="1"/>
                    <a:pt x="0" y="1"/>
                    <a:pt x="0" y="1"/>
                  </a:cubicBezTo>
                  <a:cubicBezTo>
                    <a:pt x="1" y="1"/>
                    <a:pt x="1" y="1"/>
                    <a:pt x="1" y="1"/>
                  </a:cubicBezTo>
                  <a:cubicBezTo>
                    <a:pt x="1" y="1"/>
                    <a:pt x="1"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88" name="Freeform 120"/>
            <p:cNvSpPr/>
            <p:nvPr/>
          </p:nvSpPr>
          <p:spPr bwMode="auto">
            <a:xfrm>
              <a:off x="4733" y="2084"/>
              <a:ext cx="13" cy="18"/>
            </a:xfrm>
            <a:custGeom>
              <a:avLst/>
              <a:gdLst>
                <a:gd name="T0" fmla="*/ 0 w 1"/>
                <a:gd name="T1" fmla="*/ 1 h 1"/>
                <a:gd name="T2" fmla="*/ 1 w 1"/>
                <a:gd name="T3" fmla="*/ 1 h 1"/>
                <a:gd name="T4" fmla="*/ 1 w 1"/>
                <a:gd name="T5" fmla="*/ 1 h 1"/>
                <a:gd name="T6" fmla="*/ 1 w 1"/>
                <a:gd name="T7" fmla="*/ 0 h 1"/>
                <a:gd name="T8" fmla="*/ 1 w 1"/>
                <a:gd name="T9" fmla="*/ 0 h 1"/>
                <a:gd name="T10" fmla="*/ 0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1" y="1"/>
                    <a:pt x="1" y="1"/>
                  </a:cubicBezTo>
                  <a:cubicBezTo>
                    <a:pt x="1" y="1"/>
                    <a:pt x="1" y="1"/>
                    <a:pt x="1" y="1"/>
                  </a:cubicBezTo>
                  <a:cubicBezTo>
                    <a:pt x="1" y="1"/>
                    <a:pt x="1" y="1"/>
                    <a:pt x="1" y="0"/>
                  </a:cubicBezTo>
                  <a:cubicBezTo>
                    <a:pt x="1" y="0"/>
                    <a:pt x="1" y="0"/>
                    <a:pt x="1" y="0"/>
                  </a:cubicBezTo>
                  <a:cubicBezTo>
                    <a:pt x="1" y="0"/>
                    <a:pt x="1"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89" name="Freeform 121"/>
            <p:cNvSpPr/>
            <p:nvPr/>
          </p:nvSpPr>
          <p:spPr bwMode="auto">
            <a:xfrm>
              <a:off x="6040" y="2084"/>
              <a:ext cx="14" cy="18"/>
            </a:xfrm>
            <a:custGeom>
              <a:avLst/>
              <a:gdLst>
                <a:gd name="T0" fmla="*/ 1 w 1"/>
                <a:gd name="T1" fmla="*/ 0 h 1"/>
                <a:gd name="T2" fmla="*/ 0 w 1"/>
                <a:gd name="T3" fmla="*/ 0 h 1"/>
                <a:gd name="T4" fmla="*/ 0 w 1"/>
                <a:gd name="T5" fmla="*/ 0 h 1"/>
                <a:gd name="T6" fmla="*/ 0 w 1"/>
                <a:gd name="T7" fmla="*/ 1 h 1"/>
                <a:gd name="T8" fmla="*/ 0 w 1"/>
                <a:gd name="T9" fmla="*/ 1 h 1"/>
                <a:gd name="T10" fmla="*/ 0 w 1"/>
                <a:gd name="T11" fmla="*/ 1 h 1"/>
                <a:gd name="T12" fmla="*/ 1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1" y="0"/>
                  </a:moveTo>
                  <a:cubicBezTo>
                    <a:pt x="1" y="0"/>
                    <a:pt x="1" y="0"/>
                    <a:pt x="0" y="0"/>
                  </a:cubicBezTo>
                  <a:cubicBezTo>
                    <a:pt x="0" y="0"/>
                    <a:pt x="0" y="0"/>
                    <a:pt x="0" y="0"/>
                  </a:cubicBezTo>
                  <a:cubicBezTo>
                    <a:pt x="0" y="1"/>
                    <a:pt x="0" y="1"/>
                    <a:pt x="0" y="1"/>
                  </a:cubicBezTo>
                  <a:cubicBezTo>
                    <a:pt x="0" y="1"/>
                    <a:pt x="0"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90" name="Freeform 122"/>
            <p:cNvSpPr/>
            <p:nvPr/>
          </p:nvSpPr>
          <p:spPr bwMode="auto">
            <a:xfrm>
              <a:off x="5083" y="1995"/>
              <a:ext cx="14" cy="18"/>
            </a:xfrm>
            <a:custGeom>
              <a:avLst/>
              <a:gdLst>
                <a:gd name="T0" fmla="*/ 0 w 1"/>
                <a:gd name="T1" fmla="*/ 0 h 1"/>
                <a:gd name="T2" fmla="*/ 0 w 1"/>
                <a:gd name="T3" fmla="*/ 1 h 1"/>
                <a:gd name="T4" fmla="*/ 0 w 1"/>
                <a:gd name="T5" fmla="*/ 1 h 1"/>
                <a:gd name="T6" fmla="*/ 0 w 1"/>
                <a:gd name="T7" fmla="*/ 1 h 1"/>
                <a:gd name="T8" fmla="*/ 1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cubicBezTo>
                    <a:pt x="0" y="0"/>
                    <a:pt x="0" y="0"/>
                    <a:pt x="0" y="1"/>
                  </a:cubicBezTo>
                  <a:cubicBezTo>
                    <a:pt x="0" y="1"/>
                    <a:pt x="0" y="1"/>
                    <a:pt x="0" y="1"/>
                  </a:cubicBezTo>
                  <a:cubicBezTo>
                    <a:pt x="0" y="1"/>
                    <a:pt x="0" y="1"/>
                    <a:pt x="0" y="1"/>
                  </a:cubicBezTo>
                  <a:cubicBezTo>
                    <a:pt x="0" y="1"/>
                    <a:pt x="0" y="1"/>
                    <a:pt x="1" y="1"/>
                  </a:cubicBezTo>
                  <a:cubicBezTo>
                    <a:pt x="1" y="1"/>
                    <a:pt x="1" y="1"/>
                    <a:pt x="1"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91" name="Freeform 123"/>
            <p:cNvSpPr/>
            <p:nvPr/>
          </p:nvSpPr>
          <p:spPr bwMode="auto">
            <a:xfrm>
              <a:off x="6458" y="2084"/>
              <a:ext cx="14" cy="18"/>
            </a:xfrm>
            <a:custGeom>
              <a:avLst/>
              <a:gdLst>
                <a:gd name="T0" fmla="*/ 0 w 1"/>
                <a:gd name="T1" fmla="*/ 1 h 1"/>
                <a:gd name="T2" fmla="*/ 1 w 1"/>
                <a:gd name="T3" fmla="*/ 1 h 1"/>
                <a:gd name="T4" fmla="*/ 1 w 1"/>
                <a:gd name="T5" fmla="*/ 1 h 1"/>
                <a:gd name="T6" fmla="*/ 1 w 1"/>
                <a:gd name="T7" fmla="*/ 1 h 1"/>
                <a:gd name="T8" fmla="*/ 0 w 1"/>
                <a:gd name="T9" fmla="*/ 0 h 1"/>
                <a:gd name="T10" fmla="*/ 0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1" y="1"/>
                    <a:pt x="1" y="1"/>
                    <a:pt x="1" y="1"/>
                  </a:cubicBezTo>
                  <a:cubicBezTo>
                    <a:pt x="1" y="1"/>
                    <a:pt x="1" y="1"/>
                    <a:pt x="1" y="1"/>
                  </a:cubicBezTo>
                  <a:cubicBezTo>
                    <a:pt x="1" y="1"/>
                    <a:pt x="1" y="1"/>
                    <a:pt x="1" y="1"/>
                  </a:cubicBezTo>
                  <a:cubicBezTo>
                    <a:pt x="1" y="0"/>
                    <a:pt x="0" y="0"/>
                    <a:pt x="0" y="0"/>
                  </a:cubicBezTo>
                  <a:cubicBezTo>
                    <a:pt x="0" y="1"/>
                    <a:pt x="0" y="1"/>
                    <a:pt x="0" y="1"/>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92" name="Freeform 124"/>
            <p:cNvSpPr/>
            <p:nvPr/>
          </p:nvSpPr>
          <p:spPr bwMode="auto">
            <a:xfrm>
              <a:off x="6108" y="2084"/>
              <a:ext cx="13" cy="18"/>
            </a:xfrm>
            <a:custGeom>
              <a:avLst/>
              <a:gdLst>
                <a:gd name="T0" fmla="*/ 0 w 1"/>
                <a:gd name="T1" fmla="*/ 1 h 1"/>
                <a:gd name="T2" fmla="*/ 0 w 1"/>
                <a:gd name="T3" fmla="*/ 1 h 1"/>
                <a:gd name="T4" fmla="*/ 0 w 1"/>
                <a:gd name="T5" fmla="*/ 0 h 1"/>
                <a:gd name="T6" fmla="*/ 0 w 1"/>
                <a:gd name="T7" fmla="*/ 0 h 1"/>
                <a:gd name="T8" fmla="*/ 0 w 1"/>
                <a:gd name="T9" fmla="*/ 0 h 1"/>
                <a:gd name="T10" fmla="*/ 0 w 1"/>
                <a:gd name="T11" fmla="*/ 1 h 1"/>
                <a:gd name="T12" fmla="*/ 0 w 1"/>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1"/>
                  </a:moveTo>
                  <a:cubicBezTo>
                    <a:pt x="0" y="1"/>
                    <a:pt x="0" y="1"/>
                    <a:pt x="0" y="1"/>
                  </a:cubicBezTo>
                  <a:cubicBezTo>
                    <a:pt x="1" y="1"/>
                    <a:pt x="0" y="0"/>
                    <a:pt x="0" y="0"/>
                  </a:cubicBezTo>
                  <a:cubicBezTo>
                    <a:pt x="0" y="0"/>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93" name="Freeform 125"/>
            <p:cNvSpPr/>
            <p:nvPr/>
          </p:nvSpPr>
          <p:spPr bwMode="auto">
            <a:xfrm>
              <a:off x="4059" y="2102"/>
              <a:ext cx="13" cy="18"/>
            </a:xfrm>
            <a:custGeom>
              <a:avLst/>
              <a:gdLst>
                <a:gd name="T0" fmla="*/ 0 w 1"/>
                <a:gd name="T1" fmla="*/ 0 h 1"/>
                <a:gd name="T2" fmla="*/ 0 w 1"/>
                <a:gd name="T3" fmla="*/ 0 h 1"/>
                <a:gd name="T4" fmla="*/ 1 w 1"/>
                <a:gd name="T5" fmla="*/ 1 h 1"/>
                <a:gd name="T6" fmla="*/ 1 w 1"/>
                <a:gd name="T7" fmla="*/ 1 h 1"/>
                <a:gd name="T8" fmla="*/ 1 w 1"/>
                <a:gd name="T9" fmla="*/ 1 h 1"/>
                <a:gd name="T10" fmla="*/ 1 w 1"/>
                <a:gd name="T11" fmla="*/ 0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1" y="1"/>
                    <a:pt x="1" y="1"/>
                  </a:cubicBezTo>
                  <a:cubicBezTo>
                    <a:pt x="1" y="1"/>
                    <a:pt x="1" y="1"/>
                    <a:pt x="1" y="1"/>
                  </a:cubicBezTo>
                  <a:cubicBezTo>
                    <a:pt x="1" y="1"/>
                    <a:pt x="1" y="1"/>
                    <a:pt x="1" y="1"/>
                  </a:cubicBezTo>
                  <a:cubicBezTo>
                    <a:pt x="1" y="0"/>
                    <a:pt x="1" y="0"/>
                    <a:pt x="1"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94" name="Freeform 126"/>
            <p:cNvSpPr/>
            <p:nvPr/>
          </p:nvSpPr>
          <p:spPr bwMode="auto">
            <a:xfrm>
              <a:off x="5312" y="1995"/>
              <a:ext cx="14" cy="18"/>
            </a:xfrm>
            <a:custGeom>
              <a:avLst/>
              <a:gdLst>
                <a:gd name="T0" fmla="*/ 0 w 1"/>
                <a:gd name="T1" fmla="*/ 0 h 1"/>
                <a:gd name="T2" fmla="*/ 1 w 1"/>
                <a:gd name="T3" fmla="*/ 0 h 1"/>
                <a:gd name="T4" fmla="*/ 1 w 1"/>
                <a:gd name="T5" fmla="*/ 0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0"/>
                    <a:pt x="1" y="1"/>
                    <a:pt x="1"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95" name="Freeform 127"/>
            <p:cNvSpPr/>
            <p:nvPr/>
          </p:nvSpPr>
          <p:spPr bwMode="auto">
            <a:xfrm>
              <a:off x="5259" y="2013"/>
              <a:ext cx="13"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96" name="Freeform 128"/>
            <p:cNvSpPr/>
            <p:nvPr/>
          </p:nvSpPr>
          <p:spPr bwMode="auto">
            <a:xfrm>
              <a:off x="5649" y="2102"/>
              <a:ext cx="0" cy="18"/>
            </a:xfrm>
            <a:custGeom>
              <a:avLst/>
              <a:gdLst>
                <a:gd name="T0" fmla="*/ 0 h 1"/>
                <a:gd name="T1" fmla="*/ 0 h 1"/>
                <a:gd name="T2" fmla="*/ 1 h 1"/>
                <a:gd name="T3" fmla="*/ 1 h 1"/>
                <a:gd name="T4" fmla="*/ 1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1"/>
                  </a:cubicBezTo>
                  <a:cubicBezTo>
                    <a:pt x="0" y="1"/>
                    <a:pt x="0" y="1"/>
                    <a:pt x="0" y="1"/>
                  </a:cubicBezTo>
                  <a:cubicBezTo>
                    <a:pt x="0" y="1"/>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97" name="Freeform 129"/>
            <p:cNvSpPr/>
            <p:nvPr/>
          </p:nvSpPr>
          <p:spPr bwMode="auto">
            <a:xfrm>
              <a:off x="5784" y="2066"/>
              <a:ext cx="14" cy="18"/>
            </a:xfrm>
            <a:custGeom>
              <a:avLst/>
              <a:gdLst>
                <a:gd name="T0" fmla="*/ 0 w 1"/>
                <a:gd name="T1" fmla="*/ 0 h 1"/>
                <a:gd name="T2" fmla="*/ 1 w 1"/>
                <a:gd name="T3" fmla="*/ 1 h 1"/>
                <a:gd name="T4" fmla="*/ 1 w 1"/>
                <a:gd name="T5" fmla="*/ 1 h 1"/>
                <a:gd name="T6" fmla="*/ 1 w 1"/>
                <a:gd name="T7" fmla="*/ 1 h 1"/>
                <a:gd name="T8" fmla="*/ 0 w 1"/>
                <a:gd name="T9" fmla="*/ 0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1"/>
                    <a:pt x="0" y="1"/>
                    <a:pt x="1" y="1"/>
                  </a:cubicBezTo>
                  <a:cubicBezTo>
                    <a:pt x="1" y="1"/>
                    <a:pt x="1" y="1"/>
                    <a:pt x="1" y="1"/>
                  </a:cubicBezTo>
                  <a:cubicBezTo>
                    <a:pt x="1" y="1"/>
                    <a:pt x="1"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98" name="Freeform 130"/>
            <p:cNvSpPr/>
            <p:nvPr/>
          </p:nvSpPr>
          <p:spPr bwMode="auto">
            <a:xfrm>
              <a:off x="5515" y="2031"/>
              <a:ext cx="13" cy="0"/>
            </a:xfrm>
            <a:custGeom>
              <a:avLst/>
              <a:gdLst>
                <a:gd name="T0" fmla="*/ 1 w 1"/>
                <a:gd name="T1" fmla="*/ 0 w 1"/>
                <a:gd name="T2" fmla="*/ 0 w 1"/>
                <a:gd name="T3" fmla="*/ 1 w 1"/>
                <a:gd name="T4" fmla="*/ 1 w 1"/>
                <a:gd name="T5" fmla="*/ 1 w 1"/>
              </a:gdLst>
              <a:ahLst/>
              <a:cxnLst>
                <a:cxn ang="0">
                  <a:pos x="T0" y="0"/>
                </a:cxn>
                <a:cxn ang="0">
                  <a:pos x="T1" y="0"/>
                </a:cxn>
                <a:cxn ang="0">
                  <a:pos x="T2" y="0"/>
                </a:cxn>
                <a:cxn ang="0">
                  <a:pos x="T3" y="0"/>
                </a:cxn>
                <a:cxn ang="0">
                  <a:pos x="T4" y="0"/>
                </a:cxn>
                <a:cxn ang="0">
                  <a:pos x="T5" y="0"/>
                </a:cxn>
              </a:cxnLst>
              <a:rect l="0" t="0" r="r" b="b"/>
              <a:pathLst>
                <a:path w="1">
                  <a:moveTo>
                    <a:pt x="1" y="0"/>
                  </a:moveTo>
                  <a:cubicBezTo>
                    <a:pt x="1" y="0"/>
                    <a:pt x="1" y="0"/>
                    <a:pt x="0" y="0"/>
                  </a:cubicBezTo>
                  <a:cubicBezTo>
                    <a:pt x="0" y="0"/>
                    <a:pt x="0" y="0"/>
                    <a:pt x="0" y="0"/>
                  </a:cubicBezTo>
                  <a:cubicBezTo>
                    <a:pt x="0" y="0"/>
                    <a:pt x="0" y="0"/>
                    <a:pt x="1"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99" name="Oval 131"/>
            <p:cNvSpPr>
              <a:spLocks noChangeArrowheads="1"/>
            </p:cNvSpPr>
            <p:nvPr/>
          </p:nvSpPr>
          <p:spPr bwMode="auto">
            <a:xfrm>
              <a:off x="5542" y="2048"/>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00" name="Oval 132"/>
            <p:cNvSpPr>
              <a:spLocks noChangeArrowheads="1"/>
            </p:cNvSpPr>
            <p:nvPr/>
          </p:nvSpPr>
          <p:spPr bwMode="auto">
            <a:xfrm>
              <a:off x="3183" y="2084"/>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01" name="Freeform 133"/>
            <p:cNvSpPr/>
            <p:nvPr/>
          </p:nvSpPr>
          <p:spPr bwMode="auto">
            <a:xfrm>
              <a:off x="5717" y="1995"/>
              <a:ext cx="13"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02" name="Freeform 134"/>
            <p:cNvSpPr/>
            <p:nvPr/>
          </p:nvSpPr>
          <p:spPr bwMode="auto">
            <a:xfrm>
              <a:off x="4207" y="2084"/>
              <a:ext cx="0" cy="18"/>
            </a:xfrm>
            <a:custGeom>
              <a:avLst/>
              <a:gdLst>
                <a:gd name="T0" fmla="*/ 0 h 1"/>
                <a:gd name="T1" fmla="*/ 0 h 1"/>
                <a:gd name="T2" fmla="*/ 1 h 1"/>
                <a:gd name="T3" fmla="*/ 1 h 1"/>
                <a:gd name="T4" fmla="*/ 0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03" name="Freeform 135"/>
            <p:cNvSpPr/>
            <p:nvPr/>
          </p:nvSpPr>
          <p:spPr bwMode="auto">
            <a:xfrm>
              <a:off x="6458" y="2066"/>
              <a:ext cx="14" cy="0"/>
            </a:xfrm>
            <a:custGeom>
              <a:avLst/>
              <a:gdLst>
                <a:gd name="T0" fmla="*/ 0 w 1"/>
                <a:gd name="T1" fmla="*/ 1 w 1"/>
                <a:gd name="T2" fmla="*/ 1 w 1"/>
                <a:gd name="T3" fmla="*/ 1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1" y="0"/>
                    <a:pt x="1" y="0"/>
                    <a:pt x="1" y="0"/>
                  </a:cubicBezTo>
                  <a:cubicBezTo>
                    <a:pt x="1" y="0"/>
                    <a:pt x="1"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04" name="Freeform 136"/>
            <p:cNvSpPr/>
            <p:nvPr/>
          </p:nvSpPr>
          <p:spPr bwMode="auto">
            <a:xfrm>
              <a:off x="6485" y="2102"/>
              <a:ext cx="14" cy="0"/>
            </a:xfrm>
            <a:custGeom>
              <a:avLst/>
              <a:gdLst>
                <a:gd name="T0" fmla="*/ 0 w 1"/>
                <a:gd name="T1" fmla="*/ 1 w 1"/>
                <a:gd name="T2" fmla="*/ 1 w 1"/>
                <a:gd name="T3" fmla="*/ 0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0" y="0"/>
                    <a:pt x="1" y="0"/>
                    <a:pt x="1" y="0"/>
                  </a:cubicBezTo>
                  <a:cubicBezTo>
                    <a:pt x="1" y="0"/>
                    <a:pt x="1" y="0"/>
                    <a:pt x="1" y="0"/>
                  </a:cubicBezTo>
                  <a:cubicBezTo>
                    <a:pt x="1"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05" name="Oval 137"/>
            <p:cNvSpPr>
              <a:spLocks noChangeArrowheads="1"/>
            </p:cNvSpPr>
            <p:nvPr/>
          </p:nvSpPr>
          <p:spPr bwMode="auto">
            <a:xfrm>
              <a:off x="4881" y="2013"/>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06" name="Oval 138"/>
            <p:cNvSpPr>
              <a:spLocks noChangeArrowheads="1"/>
            </p:cNvSpPr>
            <p:nvPr/>
          </p:nvSpPr>
          <p:spPr bwMode="auto">
            <a:xfrm>
              <a:off x="4558" y="1995"/>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07" name="Freeform 139"/>
            <p:cNvSpPr/>
            <p:nvPr/>
          </p:nvSpPr>
          <p:spPr bwMode="auto">
            <a:xfrm>
              <a:off x="4382" y="208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08" name="Freeform 140"/>
            <p:cNvSpPr/>
            <p:nvPr/>
          </p:nvSpPr>
          <p:spPr bwMode="auto">
            <a:xfrm>
              <a:off x="3331" y="2031"/>
              <a:ext cx="14" cy="17"/>
            </a:xfrm>
            <a:custGeom>
              <a:avLst/>
              <a:gdLst>
                <a:gd name="T0" fmla="*/ 0 w 1"/>
                <a:gd name="T1" fmla="*/ 0 h 1"/>
                <a:gd name="T2" fmla="*/ 1 w 1"/>
                <a:gd name="T3" fmla="*/ 1 h 1"/>
                <a:gd name="T4" fmla="*/ 1 w 1"/>
                <a:gd name="T5" fmla="*/ 1 h 1"/>
                <a:gd name="T6" fmla="*/ 1 w 1"/>
                <a:gd name="T7" fmla="*/ 1 h 1"/>
                <a:gd name="T8" fmla="*/ 0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1"/>
                    <a:pt x="0" y="1"/>
                    <a:pt x="1" y="1"/>
                  </a:cubicBezTo>
                  <a:cubicBezTo>
                    <a:pt x="1" y="1"/>
                    <a:pt x="1" y="1"/>
                    <a:pt x="1" y="1"/>
                  </a:cubicBezTo>
                  <a:cubicBezTo>
                    <a:pt x="1" y="1"/>
                    <a:pt x="1" y="1"/>
                    <a:pt x="1" y="1"/>
                  </a:cubicBezTo>
                  <a:cubicBezTo>
                    <a:pt x="1"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09" name="Freeform 141"/>
            <p:cNvSpPr/>
            <p:nvPr/>
          </p:nvSpPr>
          <p:spPr bwMode="auto">
            <a:xfrm>
              <a:off x="3129" y="2102"/>
              <a:ext cx="0" cy="1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10" name="Freeform 142"/>
            <p:cNvSpPr/>
            <p:nvPr/>
          </p:nvSpPr>
          <p:spPr bwMode="auto">
            <a:xfrm>
              <a:off x="6593" y="2031"/>
              <a:ext cx="0" cy="17"/>
            </a:xfrm>
            <a:custGeom>
              <a:avLst/>
              <a:gdLst>
                <a:gd name="T0" fmla="*/ 1 h 1"/>
                <a:gd name="T1" fmla="*/ 1 h 1"/>
                <a:gd name="T2" fmla="*/ 1 h 1"/>
                <a:gd name="T3" fmla="*/ 1 h 1"/>
                <a:gd name="T4" fmla="*/ 0 h 1"/>
                <a:gd name="T5" fmla="*/ 1 h 1"/>
              </a:gdLst>
              <a:ahLst/>
              <a:cxnLst>
                <a:cxn ang="0">
                  <a:pos x="0" y="T0"/>
                </a:cxn>
                <a:cxn ang="0">
                  <a:pos x="0" y="T1"/>
                </a:cxn>
                <a:cxn ang="0">
                  <a:pos x="0" y="T2"/>
                </a:cxn>
                <a:cxn ang="0">
                  <a:pos x="0" y="T3"/>
                </a:cxn>
                <a:cxn ang="0">
                  <a:pos x="0" y="T4"/>
                </a:cxn>
                <a:cxn ang="0">
                  <a:pos x="0" y="T5"/>
                </a:cxn>
              </a:cxnLst>
              <a:rect l="0" t="0" r="r" b="b"/>
              <a:pathLst>
                <a:path h="1">
                  <a:moveTo>
                    <a:pt x="0" y="1"/>
                  </a:moveTo>
                  <a:cubicBezTo>
                    <a:pt x="0" y="1"/>
                    <a:pt x="0" y="1"/>
                    <a:pt x="0" y="1"/>
                  </a:cubicBezTo>
                  <a:cubicBezTo>
                    <a:pt x="0" y="1"/>
                    <a:pt x="0" y="1"/>
                    <a:pt x="0" y="1"/>
                  </a:cubicBezTo>
                  <a:cubicBezTo>
                    <a:pt x="0" y="1"/>
                    <a:pt x="0" y="1"/>
                    <a:pt x="0" y="1"/>
                  </a:cubicBez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11" name="Rectangle 143"/>
            <p:cNvSpPr>
              <a:spLocks noChangeArrowheads="1"/>
            </p:cNvSpPr>
            <p:nvPr/>
          </p:nvSpPr>
          <p:spPr bwMode="auto">
            <a:xfrm>
              <a:off x="6485" y="2013"/>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07" name="Oval 144"/>
            <p:cNvSpPr>
              <a:spLocks noChangeArrowheads="1"/>
            </p:cNvSpPr>
            <p:nvPr/>
          </p:nvSpPr>
          <p:spPr bwMode="auto">
            <a:xfrm>
              <a:off x="6472"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08" name="Oval 145"/>
            <p:cNvSpPr>
              <a:spLocks noChangeArrowheads="1"/>
            </p:cNvSpPr>
            <p:nvPr/>
          </p:nvSpPr>
          <p:spPr bwMode="auto">
            <a:xfrm>
              <a:off x="6431"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09" name="Freeform 146"/>
            <p:cNvSpPr/>
            <p:nvPr/>
          </p:nvSpPr>
          <p:spPr bwMode="auto">
            <a:xfrm>
              <a:off x="6189" y="2120"/>
              <a:ext cx="13" cy="0"/>
            </a:xfrm>
            <a:custGeom>
              <a:avLst/>
              <a:gdLst>
                <a:gd name="T0" fmla="*/ 0 w 1"/>
                <a:gd name="T1" fmla="*/ 0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10" name="Freeform 147"/>
            <p:cNvSpPr/>
            <p:nvPr/>
          </p:nvSpPr>
          <p:spPr bwMode="auto">
            <a:xfrm>
              <a:off x="6040" y="210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11" name="Oval 148"/>
            <p:cNvSpPr>
              <a:spLocks noChangeArrowheads="1"/>
            </p:cNvSpPr>
            <p:nvPr/>
          </p:nvSpPr>
          <p:spPr bwMode="auto">
            <a:xfrm>
              <a:off x="5784" y="2102"/>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12" name="Oval 149"/>
            <p:cNvSpPr>
              <a:spLocks noChangeArrowheads="1"/>
            </p:cNvSpPr>
            <p:nvPr/>
          </p:nvSpPr>
          <p:spPr bwMode="auto">
            <a:xfrm>
              <a:off x="5703" y="1995"/>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13" name="Freeform 150"/>
            <p:cNvSpPr/>
            <p:nvPr/>
          </p:nvSpPr>
          <p:spPr bwMode="auto">
            <a:xfrm>
              <a:off x="5151" y="1995"/>
              <a:ext cx="13" cy="18"/>
            </a:xfrm>
            <a:custGeom>
              <a:avLst/>
              <a:gdLst>
                <a:gd name="T0" fmla="*/ 0 w 1"/>
                <a:gd name="T1" fmla="*/ 1 h 1"/>
                <a:gd name="T2" fmla="*/ 0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1"/>
                    <a:pt x="0" y="1"/>
                  </a:cubicBez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14" name="Rectangle 151"/>
            <p:cNvSpPr>
              <a:spLocks noChangeArrowheads="1"/>
            </p:cNvSpPr>
            <p:nvPr/>
          </p:nvSpPr>
          <p:spPr bwMode="auto">
            <a:xfrm>
              <a:off x="5137" y="1995"/>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15" name="Freeform 152"/>
            <p:cNvSpPr/>
            <p:nvPr/>
          </p:nvSpPr>
          <p:spPr bwMode="auto">
            <a:xfrm>
              <a:off x="5151" y="20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16" name="Freeform 153"/>
            <p:cNvSpPr/>
            <p:nvPr/>
          </p:nvSpPr>
          <p:spPr bwMode="auto">
            <a:xfrm>
              <a:off x="3668" y="2048"/>
              <a:ext cx="14"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17" name="Oval 154"/>
            <p:cNvSpPr>
              <a:spLocks noChangeArrowheads="1"/>
            </p:cNvSpPr>
            <p:nvPr/>
          </p:nvSpPr>
          <p:spPr bwMode="auto">
            <a:xfrm>
              <a:off x="3641"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18" name="Freeform 155"/>
            <p:cNvSpPr/>
            <p:nvPr/>
          </p:nvSpPr>
          <p:spPr bwMode="auto">
            <a:xfrm>
              <a:off x="5312" y="1995"/>
              <a:ext cx="14"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19" name="Oval 156"/>
            <p:cNvSpPr>
              <a:spLocks noChangeArrowheads="1"/>
            </p:cNvSpPr>
            <p:nvPr/>
          </p:nvSpPr>
          <p:spPr bwMode="auto">
            <a:xfrm>
              <a:off x="4167"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20" name="Freeform 157"/>
            <p:cNvSpPr/>
            <p:nvPr/>
          </p:nvSpPr>
          <p:spPr bwMode="auto">
            <a:xfrm>
              <a:off x="5447" y="19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21" name="Freeform 158"/>
            <p:cNvSpPr/>
            <p:nvPr/>
          </p:nvSpPr>
          <p:spPr bwMode="auto">
            <a:xfrm>
              <a:off x="5447"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22" name="Freeform 159"/>
            <p:cNvSpPr/>
            <p:nvPr/>
          </p:nvSpPr>
          <p:spPr bwMode="auto">
            <a:xfrm>
              <a:off x="3223" y="2013"/>
              <a:ext cx="0" cy="18"/>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23" name="Rectangle 160"/>
            <p:cNvSpPr>
              <a:spLocks noChangeArrowheads="1"/>
            </p:cNvSpPr>
            <p:nvPr/>
          </p:nvSpPr>
          <p:spPr bwMode="auto">
            <a:xfrm>
              <a:off x="5744"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24" name="Rectangle 161"/>
            <p:cNvSpPr>
              <a:spLocks noChangeArrowheads="1"/>
            </p:cNvSpPr>
            <p:nvPr/>
          </p:nvSpPr>
          <p:spPr bwMode="auto">
            <a:xfrm>
              <a:off x="5771"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25" name="Freeform 162"/>
            <p:cNvSpPr/>
            <p:nvPr/>
          </p:nvSpPr>
          <p:spPr bwMode="auto">
            <a:xfrm>
              <a:off x="5879" y="206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26" name="Freeform 163"/>
            <p:cNvSpPr/>
            <p:nvPr/>
          </p:nvSpPr>
          <p:spPr bwMode="auto">
            <a:xfrm>
              <a:off x="6000" y="2102"/>
              <a:ext cx="0" cy="1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27" name="Rectangle 164"/>
            <p:cNvSpPr>
              <a:spLocks noChangeArrowheads="1"/>
            </p:cNvSpPr>
            <p:nvPr/>
          </p:nvSpPr>
          <p:spPr bwMode="auto">
            <a:xfrm>
              <a:off x="6148" y="204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28" name="Freeform 165"/>
            <p:cNvSpPr/>
            <p:nvPr/>
          </p:nvSpPr>
          <p:spPr bwMode="auto">
            <a:xfrm>
              <a:off x="6337"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29" name="Freeform 166"/>
            <p:cNvSpPr/>
            <p:nvPr/>
          </p:nvSpPr>
          <p:spPr bwMode="auto">
            <a:xfrm>
              <a:off x="6391" y="2066"/>
              <a:ext cx="0" cy="1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30" name="Freeform 167"/>
            <p:cNvSpPr/>
            <p:nvPr/>
          </p:nvSpPr>
          <p:spPr bwMode="auto">
            <a:xfrm>
              <a:off x="6458" y="2048"/>
              <a:ext cx="14"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31" name="Freeform 168"/>
            <p:cNvSpPr/>
            <p:nvPr/>
          </p:nvSpPr>
          <p:spPr bwMode="auto">
            <a:xfrm>
              <a:off x="6458" y="210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32" name="Rectangle 169"/>
            <p:cNvSpPr>
              <a:spLocks noChangeArrowheads="1"/>
            </p:cNvSpPr>
            <p:nvPr/>
          </p:nvSpPr>
          <p:spPr bwMode="auto">
            <a:xfrm>
              <a:off x="6472"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33" name="Freeform 170"/>
            <p:cNvSpPr/>
            <p:nvPr/>
          </p:nvSpPr>
          <p:spPr bwMode="auto">
            <a:xfrm>
              <a:off x="6566" y="2031"/>
              <a:ext cx="0" cy="17"/>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34" name="Freeform 171"/>
            <p:cNvSpPr/>
            <p:nvPr/>
          </p:nvSpPr>
          <p:spPr bwMode="auto">
            <a:xfrm>
              <a:off x="3965" y="2102"/>
              <a:ext cx="13" cy="18"/>
            </a:xfrm>
            <a:custGeom>
              <a:avLst/>
              <a:gdLst>
                <a:gd name="T0" fmla="*/ 1 w 1"/>
                <a:gd name="T1" fmla="*/ 0 h 1"/>
                <a:gd name="T2" fmla="*/ 0 w 1"/>
                <a:gd name="T3" fmla="*/ 1 h 1"/>
                <a:gd name="T4" fmla="*/ 0 w 1"/>
                <a:gd name="T5" fmla="*/ 0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1"/>
                  </a:cubicBezTo>
                  <a:cubicBezTo>
                    <a:pt x="0" y="1"/>
                    <a:pt x="0" y="1"/>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35" name="Freeform 172"/>
            <p:cNvSpPr/>
            <p:nvPr/>
          </p:nvSpPr>
          <p:spPr bwMode="auto">
            <a:xfrm>
              <a:off x="4800"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36" name="Freeform 173"/>
            <p:cNvSpPr/>
            <p:nvPr/>
          </p:nvSpPr>
          <p:spPr bwMode="auto">
            <a:xfrm>
              <a:off x="2226" y="2048"/>
              <a:ext cx="0" cy="18"/>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37" name="Freeform 174"/>
            <p:cNvSpPr/>
            <p:nvPr/>
          </p:nvSpPr>
          <p:spPr bwMode="auto">
            <a:xfrm>
              <a:off x="4854" y="2031"/>
              <a:ext cx="0" cy="1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38" name="Freeform 175"/>
            <p:cNvSpPr/>
            <p:nvPr/>
          </p:nvSpPr>
          <p:spPr bwMode="auto">
            <a:xfrm>
              <a:off x="5056" y="1995"/>
              <a:ext cx="0" cy="1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nvGrpSpPr>
          <p:cNvPr id="739" name="Group 103"/>
          <p:cNvGrpSpPr>
            <a:grpSpLocks noChangeAspect="1"/>
          </p:cNvGrpSpPr>
          <p:nvPr/>
        </p:nvGrpSpPr>
        <p:grpSpPr bwMode="auto">
          <a:xfrm>
            <a:off x="930469" y="4437506"/>
            <a:ext cx="3359462" cy="59722"/>
            <a:chOff x="1579" y="1995"/>
            <a:chExt cx="8044" cy="143"/>
          </a:xfrm>
          <a:solidFill>
            <a:schemeClr val="bg1"/>
          </a:solidFill>
        </p:grpSpPr>
        <p:sp>
          <p:nvSpPr>
            <p:cNvPr id="740" name="Freeform 104"/>
            <p:cNvSpPr>
              <a:spLocks noEditPoints="1"/>
            </p:cNvSpPr>
            <p:nvPr/>
          </p:nvSpPr>
          <p:spPr bwMode="auto">
            <a:xfrm>
              <a:off x="1579" y="1995"/>
              <a:ext cx="2938" cy="143"/>
            </a:xfrm>
            <a:custGeom>
              <a:avLst/>
              <a:gdLst>
                <a:gd name="T0" fmla="*/ 126 w 218"/>
                <a:gd name="T1" fmla="*/ 3 h 8"/>
                <a:gd name="T2" fmla="*/ 132 w 218"/>
                <a:gd name="T3" fmla="*/ 1 h 8"/>
                <a:gd name="T4" fmla="*/ 139 w 218"/>
                <a:gd name="T5" fmla="*/ 2 h 8"/>
                <a:gd name="T6" fmla="*/ 139 w 218"/>
                <a:gd name="T7" fmla="*/ 6 h 8"/>
                <a:gd name="T8" fmla="*/ 149 w 218"/>
                <a:gd name="T9" fmla="*/ 1 h 8"/>
                <a:gd name="T10" fmla="*/ 155 w 218"/>
                <a:gd name="T11" fmla="*/ 4 h 8"/>
                <a:gd name="T12" fmla="*/ 155 w 218"/>
                <a:gd name="T13" fmla="*/ 1 h 8"/>
                <a:gd name="T14" fmla="*/ 161 w 218"/>
                <a:gd name="T15" fmla="*/ 2 h 8"/>
                <a:gd name="T16" fmla="*/ 174 w 218"/>
                <a:gd name="T17" fmla="*/ 1 h 8"/>
                <a:gd name="T18" fmla="*/ 178 w 218"/>
                <a:gd name="T19" fmla="*/ 4 h 8"/>
                <a:gd name="T20" fmla="*/ 187 w 218"/>
                <a:gd name="T21" fmla="*/ 2 h 8"/>
                <a:gd name="T22" fmla="*/ 199 w 218"/>
                <a:gd name="T23" fmla="*/ 1 h 8"/>
                <a:gd name="T24" fmla="*/ 208 w 218"/>
                <a:gd name="T25" fmla="*/ 1 h 8"/>
                <a:gd name="T26" fmla="*/ 209 w 218"/>
                <a:gd name="T27" fmla="*/ 1 h 8"/>
                <a:gd name="T28" fmla="*/ 218 w 218"/>
                <a:gd name="T29" fmla="*/ 4 h 8"/>
                <a:gd name="T30" fmla="*/ 207 w 218"/>
                <a:gd name="T31" fmla="*/ 4 h 8"/>
                <a:gd name="T32" fmla="*/ 200 w 218"/>
                <a:gd name="T33" fmla="*/ 6 h 8"/>
                <a:gd name="T34" fmla="*/ 191 w 218"/>
                <a:gd name="T35" fmla="*/ 5 h 8"/>
                <a:gd name="T36" fmla="*/ 185 w 218"/>
                <a:gd name="T37" fmla="*/ 4 h 8"/>
                <a:gd name="T38" fmla="*/ 182 w 218"/>
                <a:gd name="T39" fmla="*/ 7 h 8"/>
                <a:gd name="T40" fmla="*/ 169 w 218"/>
                <a:gd name="T41" fmla="*/ 6 h 8"/>
                <a:gd name="T42" fmla="*/ 163 w 218"/>
                <a:gd name="T43" fmla="*/ 5 h 8"/>
                <a:gd name="T44" fmla="*/ 146 w 218"/>
                <a:gd name="T45" fmla="*/ 7 h 8"/>
                <a:gd name="T46" fmla="*/ 132 w 218"/>
                <a:gd name="T47" fmla="*/ 6 h 8"/>
                <a:gd name="T48" fmla="*/ 121 w 218"/>
                <a:gd name="T49" fmla="*/ 6 h 8"/>
                <a:gd name="T50" fmla="*/ 114 w 218"/>
                <a:gd name="T51" fmla="*/ 5 h 8"/>
                <a:gd name="T52" fmla="*/ 100 w 218"/>
                <a:gd name="T53" fmla="*/ 7 h 8"/>
                <a:gd name="T54" fmla="*/ 89 w 218"/>
                <a:gd name="T55" fmla="*/ 7 h 8"/>
                <a:gd name="T56" fmla="*/ 63 w 218"/>
                <a:gd name="T57" fmla="*/ 7 h 8"/>
                <a:gd name="T58" fmla="*/ 33 w 218"/>
                <a:gd name="T59" fmla="*/ 7 h 8"/>
                <a:gd name="T60" fmla="*/ 0 w 218"/>
                <a:gd name="T61" fmla="*/ 5 h 8"/>
                <a:gd name="T62" fmla="*/ 24 w 218"/>
                <a:gd name="T63" fmla="*/ 3 h 8"/>
                <a:gd name="T64" fmla="*/ 44 w 218"/>
                <a:gd name="T65" fmla="*/ 2 h 8"/>
                <a:gd name="T66" fmla="*/ 54 w 218"/>
                <a:gd name="T67" fmla="*/ 4 h 8"/>
                <a:gd name="T68" fmla="*/ 64 w 218"/>
                <a:gd name="T69" fmla="*/ 3 h 8"/>
                <a:gd name="T70" fmla="*/ 70 w 218"/>
                <a:gd name="T71" fmla="*/ 3 h 8"/>
                <a:gd name="T72" fmla="*/ 85 w 218"/>
                <a:gd name="T73" fmla="*/ 2 h 8"/>
                <a:gd name="T74" fmla="*/ 94 w 218"/>
                <a:gd name="T75" fmla="*/ 2 h 8"/>
                <a:gd name="T76" fmla="*/ 102 w 218"/>
                <a:gd name="T77" fmla="*/ 3 h 8"/>
                <a:gd name="T78" fmla="*/ 175 w 218"/>
                <a:gd name="T79" fmla="*/ 6 h 8"/>
                <a:gd name="T80" fmla="*/ 187 w 218"/>
                <a:gd name="T81" fmla="*/ 2 h 8"/>
                <a:gd name="T82" fmla="*/ 187 w 218"/>
                <a:gd name="T83" fmla="*/ 4 h 8"/>
                <a:gd name="T84" fmla="*/ 75 w 218"/>
                <a:gd name="T85" fmla="*/ 4 h 8"/>
                <a:gd name="T86" fmla="*/ 172 w 218"/>
                <a:gd name="T87" fmla="*/ 3 h 8"/>
                <a:gd name="T88" fmla="*/ 182 w 218"/>
                <a:gd name="T89" fmla="*/ 4 h 8"/>
                <a:gd name="T90" fmla="*/ 34 w 218"/>
                <a:gd name="T91" fmla="*/ 4 h 8"/>
                <a:gd name="T92" fmla="*/ 207 w 218"/>
                <a:gd name="T93" fmla="*/ 4 h 8"/>
                <a:gd name="T94" fmla="*/ 212 w 218"/>
                <a:gd name="T95" fmla="*/ 3 h 8"/>
                <a:gd name="T96" fmla="*/ 114 w 218"/>
                <a:gd name="T97" fmla="*/ 4 h 8"/>
                <a:gd name="T98" fmla="*/ 159 w 218"/>
                <a:gd name="T99" fmla="*/ 5 h 8"/>
                <a:gd name="T100" fmla="*/ 45 w 218"/>
                <a:gd name="T101" fmla="*/ 5 h 8"/>
                <a:gd name="T102" fmla="*/ 197 w 218"/>
                <a:gd name="T103" fmla="*/ 1 h 8"/>
                <a:gd name="T104" fmla="*/ 125 w 218"/>
                <a:gd name="T105" fmla="*/ 6 h 8"/>
                <a:gd name="T106" fmla="*/ 155 w 218"/>
                <a:gd name="T107" fmla="*/ 3 h 8"/>
                <a:gd name="T108" fmla="*/ 38 w 218"/>
                <a:gd name="T109" fmla="*/ 4 h 8"/>
                <a:gd name="T110" fmla="*/ 205 w 218"/>
                <a:gd name="T111" fmla="*/ 4 h 8"/>
                <a:gd name="T112" fmla="*/ 171 w 218"/>
                <a:gd name="T113" fmla="*/ 3 h 8"/>
                <a:gd name="T114" fmla="*/ 148 w 218"/>
                <a:gd name="T115" fmla="*/ 4 h 8"/>
                <a:gd name="T116" fmla="*/ 125 w 218"/>
                <a:gd name="T117" fmla="*/ 3 h 8"/>
                <a:gd name="T118" fmla="*/ 91 w 218"/>
                <a:gd name="T119" fmla="*/ 5 h 8"/>
                <a:gd name="T120" fmla="*/ 212 w 218"/>
                <a:gd name="T121" fmla="*/ 4 h 8"/>
                <a:gd name="T122" fmla="*/ 93 w 218"/>
                <a:gd name="T123" fmla="*/ 2 h 8"/>
                <a:gd name="T124" fmla="*/ 55 w 218"/>
                <a:gd name="T12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8" h="8">
                  <a:moveTo>
                    <a:pt x="122" y="2"/>
                  </a:moveTo>
                  <a:cubicBezTo>
                    <a:pt x="122" y="2"/>
                    <a:pt x="122" y="2"/>
                    <a:pt x="122" y="2"/>
                  </a:cubicBezTo>
                  <a:cubicBezTo>
                    <a:pt x="122" y="2"/>
                    <a:pt x="122" y="3"/>
                    <a:pt x="122" y="3"/>
                  </a:cubicBezTo>
                  <a:cubicBezTo>
                    <a:pt x="122" y="3"/>
                    <a:pt x="121" y="2"/>
                    <a:pt x="121" y="2"/>
                  </a:cubicBezTo>
                  <a:cubicBezTo>
                    <a:pt x="121" y="2"/>
                    <a:pt x="121" y="2"/>
                    <a:pt x="120" y="3"/>
                  </a:cubicBezTo>
                  <a:cubicBezTo>
                    <a:pt x="120" y="3"/>
                    <a:pt x="120" y="3"/>
                    <a:pt x="120" y="3"/>
                  </a:cubicBezTo>
                  <a:cubicBezTo>
                    <a:pt x="121" y="3"/>
                    <a:pt x="121" y="3"/>
                    <a:pt x="122" y="3"/>
                  </a:cubicBezTo>
                  <a:cubicBezTo>
                    <a:pt x="122" y="4"/>
                    <a:pt x="122" y="3"/>
                    <a:pt x="122" y="3"/>
                  </a:cubicBezTo>
                  <a:cubicBezTo>
                    <a:pt x="122" y="3"/>
                    <a:pt x="122" y="3"/>
                    <a:pt x="122" y="3"/>
                  </a:cubicBezTo>
                  <a:cubicBezTo>
                    <a:pt x="123" y="2"/>
                    <a:pt x="123" y="2"/>
                    <a:pt x="123" y="2"/>
                  </a:cubicBezTo>
                  <a:cubicBezTo>
                    <a:pt x="123" y="2"/>
                    <a:pt x="123" y="2"/>
                    <a:pt x="123" y="2"/>
                  </a:cubicBezTo>
                  <a:cubicBezTo>
                    <a:pt x="123" y="2"/>
                    <a:pt x="123" y="2"/>
                    <a:pt x="124" y="2"/>
                  </a:cubicBezTo>
                  <a:cubicBezTo>
                    <a:pt x="124" y="2"/>
                    <a:pt x="124" y="2"/>
                    <a:pt x="124" y="2"/>
                  </a:cubicBezTo>
                  <a:cubicBezTo>
                    <a:pt x="124" y="2"/>
                    <a:pt x="124" y="3"/>
                    <a:pt x="124" y="2"/>
                  </a:cubicBezTo>
                  <a:cubicBezTo>
                    <a:pt x="125" y="2"/>
                    <a:pt x="125" y="2"/>
                    <a:pt x="126" y="2"/>
                  </a:cubicBezTo>
                  <a:cubicBezTo>
                    <a:pt x="126" y="2"/>
                    <a:pt x="126" y="2"/>
                    <a:pt x="126" y="2"/>
                  </a:cubicBezTo>
                  <a:cubicBezTo>
                    <a:pt x="126" y="2"/>
                    <a:pt x="126" y="3"/>
                    <a:pt x="126" y="3"/>
                  </a:cubicBezTo>
                  <a:cubicBezTo>
                    <a:pt x="126" y="3"/>
                    <a:pt x="126" y="3"/>
                    <a:pt x="126" y="3"/>
                  </a:cubicBezTo>
                  <a:cubicBezTo>
                    <a:pt x="126" y="3"/>
                    <a:pt x="126" y="3"/>
                    <a:pt x="127" y="3"/>
                  </a:cubicBezTo>
                  <a:cubicBezTo>
                    <a:pt x="127" y="3"/>
                    <a:pt x="127" y="2"/>
                    <a:pt x="127" y="2"/>
                  </a:cubicBezTo>
                  <a:cubicBezTo>
                    <a:pt x="128" y="1"/>
                    <a:pt x="128" y="1"/>
                    <a:pt x="129" y="1"/>
                  </a:cubicBezTo>
                  <a:cubicBezTo>
                    <a:pt x="129" y="1"/>
                    <a:pt x="129" y="1"/>
                    <a:pt x="129" y="1"/>
                  </a:cubicBezTo>
                  <a:cubicBezTo>
                    <a:pt x="130" y="1"/>
                    <a:pt x="130" y="1"/>
                    <a:pt x="130" y="1"/>
                  </a:cubicBezTo>
                  <a:cubicBezTo>
                    <a:pt x="130" y="2"/>
                    <a:pt x="130" y="2"/>
                    <a:pt x="130" y="3"/>
                  </a:cubicBezTo>
                  <a:cubicBezTo>
                    <a:pt x="130" y="2"/>
                    <a:pt x="130" y="2"/>
                    <a:pt x="130" y="2"/>
                  </a:cubicBezTo>
                  <a:cubicBezTo>
                    <a:pt x="130" y="2"/>
                    <a:pt x="130" y="2"/>
                    <a:pt x="130" y="2"/>
                  </a:cubicBezTo>
                  <a:cubicBezTo>
                    <a:pt x="130" y="2"/>
                    <a:pt x="129" y="2"/>
                    <a:pt x="129" y="2"/>
                  </a:cubicBezTo>
                  <a:cubicBezTo>
                    <a:pt x="129" y="2"/>
                    <a:pt x="129" y="2"/>
                    <a:pt x="129" y="2"/>
                  </a:cubicBezTo>
                  <a:cubicBezTo>
                    <a:pt x="129" y="2"/>
                    <a:pt x="129" y="3"/>
                    <a:pt x="129" y="3"/>
                  </a:cubicBezTo>
                  <a:cubicBezTo>
                    <a:pt x="129" y="3"/>
                    <a:pt x="129" y="3"/>
                    <a:pt x="129" y="3"/>
                  </a:cubicBezTo>
                  <a:cubicBezTo>
                    <a:pt x="130" y="3"/>
                    <a:pt x="130" y="2"/>
                    <a:pt x="130" y="2"/>
                  </a:cubicBezTo>
                  <a:cubicBezTo>
                    <a:pt x="130" y="2"/>
                    <a:pt x="129" y="3"/>
                    <a:pt x="130" y="3"/>
                  </a:cubicBezTo>
                  <a:cubicBezTo>
                    <a:pt x="130" y="3"/>
                    <a:pt x="131" y="4"/>
                    <a:pt x="131" y="3"/>
                  </a:cubicBezTo>
                  <a:cubicBezTo>
                    <a:pt x="131" y="3"/>
                    <a:pt x="132" y="3"/>
                    <a:pt x="132" y="2"/>
                  </a:cubicBezTo>
                  <a:cubicBezTo>
                    <a:pt x="132" y="2"/>
                    <a:pt x="132" y="2"/>
                    <a:pt x="132" y="1"/>
                  </a:cubicBezTo>
                  <a:cubicBezTo>
                    <a:pt x="132" y="1"/>
                    <a:pt x="132" y="1"/>
                    <a:pt x="132" y="1"/>
                  </a:cubicBezTo>
                  <a:cubicBezTo>
                    <a:pt x="132" y="1"/>
                    <a:pt x="132" y="1"/>
                    <a:pt x="132" y="1"/>
                  </a:cubicBezTo>
                  <a:cubicBezTo>
                    <a:pt x="132" y="2"/>
                    <a:pt x="132" y="2"/>
                    <a:pt x="132" y="3"/>
                  </a:cubicBezTo>
                  <a:cubicBezTo>
                    <a:pt x="132" y="3"/>
                    <a:pt x="132" y="3"/>
                    <a:pt x="132" y="3"/>
                  </a:cubicBezTo>
                  <a:cubicBezTo>
                    <a:pt x="132" y="3"/>
                    <a:pt x="132" y="4"/>
                    <a:pt x="132" y="4"/>
                  </a:cubicBezTo>
                  <a:cubicBezTo>
                    <a:pt x="132" y="4"/>
                    <a:pt x="133" y="4"/>
                    <a:pt x="133" y="4"/>
                  </a:cubicBezTo>
                  <a:cubicBezTo>
                    <a:pt x="133" y="4"/>
                    <a:pt x="134" y="4"/>
                    <a:pt x="134" y="5"/>
                  </a:cubicBezTo>
                  <a:cubicBezTo>
                    <a:pt x="134" y="5"/>
                    <a:pt x="134" y="5"/>
                    <a:pt x="134" y="5"/>
                  </a:cubicBezTo>
                  <a:cubicBezTo>
                    <a:pt x="134" y="4"/>
                    <a:pt x="134" y="5"/>
                    <a:pt x="134" y="5"/>
                  </a:cubicBezTo>
                  <a:cubicBezTo>
                    <a:pt x="134" y="4"/>
                    <a:pt x="134" y="4"/>
                    <a:pt x="134" y="4"/>
                  </a:cubicBezTo>
                  <a:cubicBezTo>
                    <a:pt x="134" y="3"/>
                    <a:pt x="133" y="3"/>
                    <a:pt x="133" y="3"/>
                  </a:cubicBezTo>
                  <a:cubicBezTo>
                    <a:pt x="133" y="3"/>
                    <a:pt x="133" y="3"/>
                    <a:pt x="132" y="3"/>
                  </a:cubicBezTo>
                  <a:cubicBezTo>
                    <a:pt x="133" y="3"/>
                    <a:pt x="133" y="3"/>
                    <a:pt x="133" y="3"/>
                  </a:cubicBezTo>
                  <a:cubicBezTo>
                    <a:pt x="133" y="3"/>
                    <a:pt x="133" y="2"/>
                    <a:pt x="134" y="2"/>
                  </a:cubicBezTo>
                  <a:cubicBezTo>
                    <a:pt x="134" y="2"/>
                    <a:pt x="133" y="1"/>
                    <a:pt x="133" y="1"/>
                  </a:cubicBezTo>
                  <a:cubicBezTo>
                    <a:pt x="134" y="1"/>
                    <a:pt x="134" y="1"/>
                    <a:pt x="134" y="1"/>
                  </a:cubicBezTo>
                  <a:cubicBezTo>
                    <a:pt x="134" y="1"/>
                    <a:pt x="135" y="1"/>
                    <a:pt x="135" y="1"/>
                  </a:cubicBezTo>
                  <a:cubicBezTo>
                    <a:pt x="135" y="1"/>
                    <a:pt x="136" y="1"/>
                    <a:pt x="136" y="1"/>
                  </a:cubicBezTo>
                  <a:cubicBezTo>
                    <a:pt x="137" y="1"/>
                    <a:pt x="138" y="1"/>
                    <a:pt x="139" y="2"/>
                  </a:cubicBezTo>
                  <a:cubicBezTo>
                    <a:pt x="139" y="1"/>
                    <a:pt x="140" y="1"/>
                    <a:pt x="140" y="1"/>
                  </a:cubicBezTo>
                  <a:cubicBezTo>
                    <a:pt x="140" y="1"/>
                    <a:pt x="140" y="1"/>
                    <a:pt x="140" y="1"/>
                  </a:cubicBezTo>
                  <a:cubicBezTo>
                    <a:pt x="141" y="1"/>
                    <a:pt x="142" y="1"/>
                    <a:pt x="143" y="1"/>
                  </a:cubicBezTo>
                  <a:cubicBezTo>
                    <a:pt x="143" y="1"/>
                    <a:pt x="143" y="1"/>
                    <a:pt x="143" y="2"/>
                  </a:cubicBezTo>
                  <a:cubicBezTo>
                    <a:pt x="143" y="2"/>
                    <a:pt x="143" y="2"/>
                    <a:pt x="143" y="2"/>
                  </a:cubicBezTo>
                  <a:cubicBezTo>
                    <a:pt x="142" y="2"/>
                    <a:pt x="142" y="2"/>
                    <a:pt x="142" y="2"/>
                  </a:cubicBezTo>
                  <a:cubicBezTo>
                    <a:pt x="142" y="1"/>
                    <a:pt x="141" y="1"/>
                    <a:pt x="141" y="1"/>
                  </a:cubicBezTo>
                  <a:cubicBezTo>
                    <a:pt x="141" y="1"/>
                    <a:pt x="141" y="1"/>
                    <a:pt x="141" y="1"/>
                  </a:cubicBezTo>
                  <a:cubicBezTo>
                    <a:pt x="141" y="2"/>
                    <a:pt x="141" y="2"/>
                    <a:pt x="141" y="2"/>
                  </a:cubicBezTo>
                  <a:cubicBezTo>
                    <a:pt x="141" y="2"/>
                    <a:pt x="141" y="2"/>
                    <a:pt x="141" y="2"/>
                  </a:cubicBezTo>
                  <a:cubicBezTo>
                    <a:pt x="141" y="2"/>
                    <a:pt x="141" y="2"/>
                    <a:pt x="141" y="2"/>
                  </a:cubicBezTo>
                  <a:cubicBezTo>
                    <a:pt x="141" y="2"/>
                    <a:pt x="141" y="3"/>
                    <a:pt x="141" y="3"/>
                  </a:cubicBezTo>
                  <a:cubicBezTo>
                    <a:pt x="141" y="2"/>
                    <a:pt x="141" y="2"/>
                    <a:pt x="141" y="2"/>
                  </a:cubicBezTo>
                  <a:cubicBezTo>
                    <a:pt x="140" y="2"/>
                    <a:pt x="140" y="2"/>
                    <a:pt x="140" y="2"/>
                  </a:cubicBezTo>
                  <a:cubicBezTo>
                    <a:pt x="140" y="2"/>
                    <a:pt x="140" y="2"/>
                    <a:pt x="140" y="2"/>
                  </a:cubicBezTo>
                  <a:cubicBezTo>
                    <a:pt x="140" y="2"/>
                    <a:pt x="140" y="3"/>
                    <a:pt x="140" y="3"/>
                  </a:cubicBezTo>
                  <a:cubicBezTo>
                    <a:pt x="139" y="3"/>
                    <a:pt x="139" y="4"/>
                    <a:pt x="139" y="5"/>
                  </a:cubicBezTo>
                  <a:cubicBezTo>
                    <a:pt x="139" y="5"/>
                    <a:pt x="139" y="5"/>
                    <a:pt x="139" y="6"/>
                  </a:cubicBezTo>
                  <a:cubicBezTo>
                    <a:pt x="139" y="6"/>
                    <a:pt x="140" y="6"/>
                    <a:pt x="140" y="6"/>
                  </a:cubicBezTo>
                  <a:cubicBezTo>
                    <a:pt x="140" y="6"/>
                    <a:pt x="140" y="6"/>
                    <a:pt x="140" y="6"/>
                  </a:cubicBezTo>
                  <a:cubicBezTo>
                    <a:pt x="140" y="6"/>
                    <a:pt x="140" y="6"/>
                    <a:pt x="140" y="6"/>
                  </a:cubicBezTo>
                  <a:cubicBezTo>
                    <a:pt x="140" y="6"/>
                    <a:pt x="140" y="6"/>
                    <a:pt x="140" y="6"/>
                  </a:cubicBezTo>
                  <a:cubicBezTo>
                    <a:pt x="140" y="5"/>
                    <a:pt x="140" y="5"/>
                    <a:pt x="140" y="4"/>
                  </a:cubicBezTo>
                  <a:cubicBezTo>
                    <a:pt x="140" y="4"/>
                    <a:pt x="141" y="4"/>
                    <a:pt x="141" y="4"/>
                  </a:cubicBezTo>
                  <a:cubicBezTo>
                    <a:pt x="141" y="4"/>
                    <a:pt x="141" y="4"/>
                    <a:pt x="141" y="4"/>
                  </a:cubicBezTo>
                  <a:cubicBezTo>
                    <a:pt x="142" y="4"/>
                    <a:pt x="142" y="4"/>
                    <a:pt x="143" y="4"/>
                  </a:cubicBezTo>
                  <a:cubicBezTo>
                    <a:pt x="143" y="4"/>
                    <a:pt x="143" y="4"/>
                    <a:pt x="143" y="4"/>
                  </a:cubicBezTo>
                  <a:cubicBezTo>
                    <a:pt x="143" y="4"/>
                    <a:pt x="143" y="4"/>
                    <a:pt x="143" y="4"/>
                  </a:cubicBezTo>
                  <a:cubicBezTo>
                    <a:pt x="143" y="4"/>
                    <a:pt x="143" y="4"/>
                    <a:pt x="143" y="3"/>
                  </a:cubicBezTo>
                  <a:cubicBezTo>
                    <a:pt x="143" y="3"/>
                    <a:pt x="143" y="3"/>
                    <a:pt x="143" y="3"/>
                  </a:cubicBezTo>
                  <a:cubicBezTo>
                    <a:pt x="144" y="3"/>
                    <a:pt x="144" y="3"/>
                    <a:pt x="144" y="3"/>
                  </a:cubicBezTo>
                  <a:cubicBezTo>
                    <a:pt x="144" y="2"/>
                    <a:pt x="144" y="2"/>
                    <a:pt x="145" y="2"/>
                  </a:cubicBezTo>
                  <a:cubicBezTo>
                    <a:pt x="145" y="2"/>
                    <a:pt x="145" y="2"/>
                    <a:pt x="145" y="1"/>
                  </a:cubicBezTo>
                  <a:cubicBezTo>
                    <a:pt x="145" y="1"/>
                    <a:pt x="145" y="1"/>
                    <a:pt x="146" y="1"/>
                  </a:cubicBezTo>
                  <a:cubicBezTo>
                    <a:pt x="146" y="1"/>
                    <a:pt x="147" y="1"/>
                    <a:pt x="147" y="1"/>
                  </a:cubicBezTo>
                  <a:cubicBezTo>
                    <a:pt x="148" y="1"/>
                    <a:pt x="148" y="1"/>
                    <a:pt x="149" y="1"/>
                  </a:cubicBezTo>
                  <a:cubicBezTo>
                    <a:pt x="149" y="1"/>
                    <a:pt x="150" y="1"/>
                    <a:pt x="150" y="1"/>
                  </a:cubicBezTo>
                  <a:cubicBezTo>
                    <a:pt x="150" y="1"/>
                    <a:pt x="150" y="1"/>
                    <a:pt x="150" y="1"/>
                  </a:cubicBezTo>
                  <a:cubicBezTo>
                    <a:pt x="150" y="1"/>
                    <a:pt x="150" y="1"/>
                    <a:pt x="150" y="1"/>
                  </a:cubicBezTo>
                  <a:cubicBezTo>
                    <a:pt x="150" y="2"/>
                    <a:pt x="150" y="2"/>
                    <a:pt x="150" y="2"/>
                  </a:cubicBezTo>
                  <a:cubicBezTo>
                    <a:pt x="150" y="2"/>
                    <a:pt x="151" y="2"/>
                    <a:pt x="151" y="2"/>
                  </a:cubicBezTo>
                  <a:cubicBezTo>
                    <a:pt x="151" y="2"/>
                    <a:pt x="152" y="2"/>
                    <a:pt x="152" y="2"/>
                  </a:cubicBezTo>
                  <a:cubicBezTo>
                    <a:pt x="152" y="1"/>
                    <a:pt x="151" y="1"/>
                    <a:pt x="152" y="1"/>
                  </a:cubicBezTo>
                  <a:cubicBezTo>
                    <a:pt x="152" y="1"/>
                    <a:pt x="152" y="1"/>
                    <a:pt x="152" y="1"/>
                  </a:cubicBezTo>
                  <a:cubicBezTo>
                    <a:pt x="152" y="2"/>
                    <a:pt x="152" y="2"/>
                    <a:pt x="153" y="2"/>
                  </a:cubicBezTo>
                  <a:cubicBezTo>
                    <a:pt x="153" y="2"/>
                    <a:pt x="153" y="1"/>
                    <a:pt x="153" y="1"/>
                  </a:cubicBezTo>
                  <a:cubicBezTo>
                    <a:pt x="153" y="1"/>
                    <a:pt x="153" y="1"/>
                    <a:pt x="153" y="1"/>
                  </a:cubicBezTo>
                  <a:cubicBezTo>
                    <a:pt x="153" y="1"/>
                    <a:pt x="153" y="1"/>
                    <a:pt x="153" y="1"/>
                  </a:cubicBezTo>
                  <a:cubicBezTo>
                    <a:pt x="153" y="1"/>
                    <a:pt x="154" y="1"/>
                    <a:pt x="154" y="1"/>
                  </a:cubicBezTo>
                  <a:cubicBezTo>
                    <a:pt x="154" y="1"/>
                    <a:pt x="154" y="2"/>
                    <a:pt x="154" y="2"/>
                  </a:cubicBezTo>
                  <a:cubicBezTo>
                    <a:pt x="154" y="2"/>
                    <a:pt x="154" y="2"/>
                    <a:pt x="155" y="2"/>
                  </a:cubicBezTo>
                  <a:cubicBezTo>
                    <a:pt x="155" y="3"/>
                    <a:pt x="155" y="3"/>
                    <a:pt x="156" y="3"/>
                  </a:cubicBezTo>
                  <a:cubicBezTo>
                    <a:pt x="155" y="3"/>
                    <a:pt x="155" y="3"/>
                    <a:pt x="155" y="3"/>
                  </a:cubicBezTo>
                  <a:cubicBezTo>
                    <a:pt x="155" y="3"/>
                    <a:pt x="155" y="4"/>
                    <a:pt x="155" y="4"/>
                  </a:cubicBezTo>
                  <a:cubicBezTo>
                    <a:pt x="155" y="4"/>
                    <a:pt x="155" y="4"/>
                    <a:pt x="155" y="4"/>
                  </a:cubicBezTo>
                  <a:cubicBezTo>
                    <a:pt x="155" y="4"/>
                    <a:pt x="155" y="4"/>
                    <a:pt x="155" y="5"/>
                  </a:cubicBezTo>
                  <a:cubicBezTo>
                    <a:pt x="155" y="5"/>
                    <a:pt x="155" y="5"/>
                    <a:pt x="155" y="5"/>
                  </a:cubicBezTo>
                  <a:cubicBezTo>
                    <a:pt x="155" y="4"/>
                    <a:pt x="155" y="4"/>
                    <a:pt x="155" y="4"/>
                  </a:cubicBezTo>
                  <a:cubicBezTo>
                    <a:pt x="155" y="4"/>
                    <a:pt x="155" y="4"/>
                    <a:pt x="155" y="4"/>
                  </a:cubicBezTo>
                  <a:cubicBezTo>
                    <a:pt x="156" y="4"/>
                    <a:pt x="156" y="4"/>
                    <a:pt x="156" y="4"/>
                  </a:cubicBezTo>
                  <a:cubicBezTo>
                    <a:pt x="156" y="4"/>
                    <a:pt x="157" y="4"/>
                    <a:pt x="157" y="4"/>
                  </a:cubicBezTo>
                  <a:cubicBezTo>
                    <a:pt x="157" y="4"/>
                    <a:pt x="157" y="4"/>
                    <a:pt x="158" y="4"/>
                  </a:cubicBezTo>
                  <a:cubicBezTo>
                    <a:pt x="158" y="4"/>
                    <a:pt x="158" y="3"/>
                    <a:pt x="158" y="3"/>
                  </a:cubicBezTo>
                  <a:cubicBezTo>
                    <a:pt x="158" y="3"/>
                    <a:pt x="158" y="3"/>
                    <a:pt x="158" y="3"/>
                  </a:cubicBezTo>
                  <a:cubicBezTo>
                    <a:pt x="158" y="3"/>
                    <a:pt x="157" y="3"/>
                    <a:pt x="157" y="3"/>
                  </a:cubicBezTo>
                  <a:cubicBezTo>
                    <a:pt x="157" y="2"/>
                    <a:pt x="157" y="2"/>
                    <a:pt x="156" y="2"/>
                  </a:cubicBezTo>
                  <a:cubicBezTo>
                    <a:pt x="156" y="2"/>
                    <a:pt x="156" y="2"/>
                    <a:pt x="156" y="3"/>
                  </a:cubicBezTo>
                  <a:cubicBezTo>
                    <a:pt x="156" y="3"/>
                    <a:pt x="156" y="3"/>
                    <a:pt x="156" y="3"/>
                  </a:cubicBezTo>
                  <a:cubicBezTo>
                    <a:pt x="156" y="2"/>
                    <a:pt x="156" y="2"/>
                    <a:pt x="155" y="2"/>
                  </a:cubicBezTo>
                  <a:cubicBezTo>
                    <a:pt x="155" y="2"/>
                    <a:pt x="155" y="2"/>
                    <a:pt x="155" y="2"/>
                  </a:cubicBezTo>
                  <a:cubicBezTo>
                    <a:pt x="155" y="2"/>
                    <a:pt x="155" y="2"/>
                    <a:pt x="155" y="1"/>
                  </a:cubicBezTo>
                  <a:cubicBezTo>
                    <a:pt x="155" y="1"/>
                    <a:pt x="155" y="1"/>
                    <a:pt x="155" y="1"/>
                  </a:cubicBezTo>
                  <a:cubicBezTo>
                    <a:pt x="155" y="1"/>
                    <a:pt x="155" y="1"/>
                    <a:pt x="155" y="1"/>
                  </a:cubicBezTo>
                  <a:cubicBezTo>
                    <a:pt x="156" y="1"/>
                    <a:pt x="156" y="1"/>
                    <a:pt x="156" y="2"/>
                  </a:cubicBezTo>
                  <a:cubicBezTo>
                    <a:pt x="156" y="2"/>
                    <a:pt x="156" y="2"/>
                    <a:pt x="156" y="2"/>
                  </a:cubicBezTo>
                  <a:cubicBezTo>
                    <a:pt x="156" y="1"/>
                    <a:pt x="157" y="1"/>
                    <a:pt x="157" y="1"/>
                  </a:cubicBezTo>
                  <a:cubicBezTo>
                    <a:pt x="158" y="1"/>
                    <a:pt x="158" y="1"/>
                    <a:pt x="158" y="1"/>
                  </a:cubicBezTo>
                  <a:cubicBezTo>
                    <a:pt x="158" y="1"/>
                    <a:pt x="159" y="1"/>
                    <a:pt x="159" y="1"/>
                  </a:cubicBezTo>
                  <a:cubicBezTo>
                    <a:pt x="159" y="2"/>
                    <a:pt x="159" y="2"/>
                    <a:pt x="159" y="2"/>
                  </a:cubicBezTo>
                  <a:cubicBezTo>
                    <a:pt x="159" y="3"/>
                    <a:pt x="160" y="3"/>
                    <a:pt x="160" y="3"/>
                  </a:cubicBezTo>
                  <a:cubicBezTo>
                    <a:pt x="160" y="3"/>
                    <a:pt x="160" y="3"/>
                    <a:pt x="160" y="3"/>
                  </a:cubicBezTo>
                  <a:cubicBezTo>
                    <a:pt x="160" y="3"/>
                    <a:pt x="160" y="4"/>
                    <a:pt x="160" y="4"/>
                  </a:cubicBezTo>
                  <a:cubicBezTo>
                    <a:pt x="160" y="4"/>
                    <a:pt x="161" y="4"/>
                    <a:pt x="161" y="3"/>
                  </a:cubicBezTo>
                  <a:cubicBezTo>
                    <a:pt x="161" y="3"/>
                    <a:pt x="161" y="3"/>
                    <a:pt x="161" y="3"/>
                  </a:cubicBezTo>
                  <a:cubicBezTo>
                    <a:pt x="161" y="3"/>
                    <a:pt x="160" y="3"/>
                    <a:pt x="160" y="2"/>
                  </a:cubicBezTo>
                  <a:cubicBezTo>
                    <a:pt x="160" y="2"/>
                    <a:pt x="160" y="2"/>
                    <a:pt x="160" y="2"/>
                  </a:cubicBezTo>
                  <a:cubicBezTo>
                    <a:pt x="160" y="1"/>
                    <a:pt x="160" y="1"/>
                    <a:pt x="160" y="1"/>
                  </a:cubicBezTo>
                  <a:cubicBezTo>
                    <a:pt x="160" y="1"/>
                    <a:pt x="160" y="1"/>
                    <a:pt x="160" y="1"/>
                  </a:cubicBezTo>
                  <a:cubicBezTo>
                    <a:pt x="160" y="1"/>
                    <a:pt x="161" y="1"/>
                    <a:pt x="161" y="1"/>
                  </a:cubicBezTo>
                  <a:cubicBezTo>
                    <a:pt x="161" y="1"/>
                    <a:pt x="161" y="1"/>
                    <a:pt x="161" y="2"/>
                  </a:cubicBezTo>
                  <a:cubicBezTo>
                    <a:pt x="161" y="2"/>
                    <a:pt x="161" y="2"/>
                    <a:pt x="161" y="2"/>
                  </a:cubicBezTo>
                  <a:cubicBezTo>
                    <a:pt x="161" y="2"/>
                    <a:pt x="162" y="2"/>
                    <a:pt x="162" y="2"/>
                  </a:cubicBezTo>
                  <a:cubicBezTo>
                    <a:pt x="162" y="2"/>
                    <a:pt x="162" y="2"/>
                    <a:pt x="162" y="2"/>
                  </a:cubicBezTo>
                  <a:cubicBezTo>
                    <a:pt x="162" y="1"/>
                    <a:pt x="162" y="1"/>
                    <a:pt x="162" y="1"/>
                  </a:cubicBezTo>
                  <a:cubicBezTo>
                    <a:pt x="163" y="1"/>
                    <a:pt x="163" y="1"/>
                    <a:pt x="163" y="1"/>
                  </a:cubicBezTo>
                  <a:cubicBezTo>
                    <a:pt x="164" y="1"/>
                    <a:pt x="164" y="2"/>
                    <a:pt x="164" y="2"/>
                  </a:cubicBezTo>
                  <a:cubicBezTo>
                    <a:pt x="164" y="2"/>
                    <a:pt x="164" y="2"/>
                    <a:pt x="164" y="2"/>
                  </a:cubicBezTo>
                  <a:cubicBezTo>
                    <a:pt x="164" y="2"/>
                    <a:pt x="165" y="2"/>
                    <a:pt x="165" y="1"/>
                  </a:cubicBezTo>
                  <a:cubicBezTo>
                    <a:pt x="165" y="1"/>
                    <a:pt x="165" y="1"/>
                    <a:pt x="166" y="1"/>
                  </a:cubicBezTo>
                  <a:cubicBezTo>
                    <a:pt x="166" y="1"/>
                    <a:pt x="167" y="1"/>
                    <a:pt x="167" y="1"/>
                  </a:cubicBezTo>
                  <a:cubicBezTo>
                    <a:pt x="167" y="1"/>
                    <a:pt x="168" y="1"/>
                    <a:pt x="168" y="1"/>
                  </a:cubicBezTo>
                  <a:cubicBezTo>
                    <a:pt x="168" y="1"/>
                    <a:pt x="169" y="1"/>
                    <a:pt x="169" y="0"/>
                  </a:cubicBezTo>
                  <a:cubicBezTo>
                    <a:pt x="169" y="0"/>
                    <a:pt x="170" y="1"/>
                    <a:pt x="170" y="1"/>
                  </a:cubicBezTo>
                  <a:cubicBezTo>
                    <a:pt x="170" y="1"/>
                    <a:pt x="171" y="1"/>
                    <a:pt x="171" y="0"/>
                  </a:cubicBezTo>
                  <a:cubicBezTo>
                    <a:pt x="171" y="1"/>
                    <a:pt x="171" y="1"/>
                    <a:pt x="172" y="1"/>
                  </a:cubicBezTo>
                  <a:cubicBezTo>
                    <a:pt x="172" y="1"/>
                    <a:pt x="172" y="1"/>
                    <a:pt x="172" y="1"/>
                  </a:cubicBezTo>
                  <a:cubicBezTo>
                    <a:pt x="173" y="1"/>
                    <a:pt x="173" y="1"/>
                    <a:pt x="173" y="0"/>
                  </a:cubicBezTo>
                  <a:cubicBezTo>
                    <a:pt x="173" y="1"/>
                    <a:pt x="173" y="1"/>
                    <a:pt x="174" y="1"/>
                  </a:cubicBezTo>
                  <a:cubicBezTo>
                    <a:pt x="174" y="1"/>
                    <a:pt x="174" y="1"/>
                    <a:pt x="174" y="1"/>
                  </a:cubicBezTo>
                  <a:cubicBezTo>
                    <a:pt x="174" y="1"/>
                    <a:pt x="174" y="2"/>
                    <a:pt x="174" y="2"/>
                  </a:cubicBezTo>
                  <a:cubicBezTo>
                    <a:pt x="174" y="2"/>
                    <a:pt x="175" y="2"/>
                    <a:pt x="175" y="2"/>
                  </a:cubicBezTo>
                  <a:cubicBezTo>
                    <a:pt x="175" y="2"/>
                    <a:pt x="176" y="2"/>
                    <a:pt x="175" y="1"/>
                  </a:cubicBezTo>
                  <a:cubicBezTo>
                    <a:pt x="175" y="1"/>
                    <a:pt x="175" y="1"/>
                    <a:pt x="175" y="1"/>
                  </a:cubicBezTo>
                  <a:cubicBezTo>
                    <a:pt x="177" y="0"/>
                    <a:pt x="178" y="0"/>
                    <a:pt x="179" y="1"/>
                  </a:cubicBezTo>
                  <a:cubicBezTo>
                    <a:pt x="179" y="1"/>
                    <a:pt x="179" y="1"/>
                    <a:pt x="179" y="2"/>
                  </a:cubicBezTo>
                  <a:cubicBezTo>
                    <a:pt x="179" y="2"/>
                    <a:pt x="179" y="2"/>
                    <a:pt x="178" y="2"/>
                  </a:cubicBezTo>
                  <a:cubicBezTo>
                    <a:pt x="178" y="2"/>
                    <a:pt x="177" y="2"/>
                    <a:pt x="177" y="1"/>
                  </a:cubicBezTo>
                  <a:cubicBezTo>
                    <a:pt x="177" y="1"/>
                    <a:pt x="176" y="1"/>
                    <a:pt x="176" y="2"/>
                  </a:cubicBezTo>
                  <a:cubicBezTo>
                    <a:pt x="176" y="2"/>
                    <a:pt x="176" y="2"/>
                    <a:pt x="176" y="2"/>
                  </a:cubicBezTo>
                  <a:cubicBezTo>
                    <a:pt x="176" y="3"/>
                    <a:pt x="176" y="3"/>
                    <a:pt x="176" y="3"/>
                  </a:cubicBezTo>
                  <a:cubicBezTo>
                    <a:pt x="176" y="3"/>
                    <a:pt x="176" y="3"/>
                    <a:pt x="176" y="3"/>
                  </a:cubicBezTo>
                  <a:cubicBezTo>
                    <a:pt x="177" y="3"/>
                    <a:pt x="177" y="3"/>
                    <a:pt x="176" y="4"/>
                  </a:cubicBezTo>
                  <a:cubicBezTo>
                    <a:pt x="176" y="4"/>
                    <a:pt x="176" y="4"/>
                    <a:pt x="176" y="4"/>
                  </a:cubicBezTo>
                  <a:cubicBezTo>
                    <a:pt x="176" y="4"/>
                    <a:pt x="176" y="4"/>
                    <a:pt x="176" y="4"/>
                  </a:cubicBezTo>
                  <a:cubicBezTo>
                    <a:pt x="177" y="4"/>
                    <a:pt x="177" y="4"/>
                    <a:pt x="177" y="4"/>
                  </a:cubicBezTo>
                  <a:cubicBezTo>
                    <a:pt x="177" y="4"/>
                    <a:pt x="177" y="4"/>
                    <a:pt x="178" y="4"/>
                  </a:cubicBezTo>
                  <a:cubicBezTo>
                    <a:pt x="178" y="4"/>
                    <a:pt x="178" y="4"/>
                    <a:pt x="178" y="4"/>
                  </a:cubicBezTo>
                  <a:cubicBezTo>
                    <a:pt x="178" y="4"/>
                    <a:pt x="179" y="4"/>
                    <a:pt x="179" y="4"/>
                  </a:cubicBezTo>
                  <a:cubicBezTo>
                    <a:pt x="179" y="4"/>
                    <a:pt x="179" y="3"/>
                    <a:pt x="179" y="3"/>
                  </a:cubicBezTo>
                  <a:cubicBezTo>
                    <a:pt x="179" y="3"/>
                    <a:pt x="179" y="2"/>
                    <a:pt x="179" y="2"/>
                  </a:cubicBezTo>
                  <a:cubicBezTo>
                    <a:pt x="180" y="2"/>
                    <a:pt x="180" y="2"/>
                    <a:pt x="180" y="2"/>
                  </a:cubicBezTo>
                  <a:cubicBezTo>
                    <a:pt x="181" y="2"/>
                    <a:pt x="181" y="2"/>
                    <a:pt x="181" y="2"/>
                  </a:cubicBezTo>
                  <a:cubicBezTo>
                    <a:pt x="181" y="2"/>
                    <a:pt x="181" y="2"/>
                    <a:pt x="181" y="2"/>
                  </a:cubicBezTo>
                  <a:cubicBezTo>
                    <a:pt x="181" y="2"/>
                    <a:pt x="180" y="1"/>
                    <a:pt x="180" y="1"/>
                  </a:cubicBezTo>
                  <a:cubicBezTo>
                    <a:pt x="180" y="1"/>
                    <a:pt x="180" y="1"/>
                    <a:pt x="179" y="1"/>
                  </a:cubicBezTo>
                  <a:cubicBezTo>
                    <a:pt x="179" y="1"/>
                    <a:pt x="180" y="0"/>
                    <a:pt x="180" y="0"/>
                  </a:cubicBezTo>
                  <a:cubicBezTo>
                    <a:pt x="180" y="0"/>
                    <a:pt x="181" y="1"/>
                    <a:pt x="181" y="1"/>
                  </a:cubicBezTo>
                  <a:cubicBezTo>
                    <a:pt x="181" y="1"/>
                    <a:pt x="182" y="0"/>
                    <a:pt x="182" y="0"/>
                  </a:cubicBezTo>
                  <a:cubicBezTo>
                    <a:pt x="182" y="0"/>
                    <a:pt x="183" y="0"/>
                    <a:pt x="183" y="0"/>
                  </a:cubicBezTo>
                  <a:cubicBezTo>
                    <a:pt x="183" y="1"/>
                    <a:pt x="184" y="1"/>
                    <a:pt x="184" y="0"/>
                  </a:cubicBezTo>
                  <a:cubicBezTo>
                    <a:pt x="185" y="0"/>
                    <a:pt x="185" y="0"/>
                    <a:pt x="186" y="1"/>
                  </a:cubicBezTo>
                  <a:cubicBezTo>
                    <a:pt x="186" y="1"/>
                    <a:pt x="186" y="1"/>
                    <a:pt x="186" y="2"/>
                  </a:cubicBezTo>
                  <a:cubicBezTo>
                    <a:pt x="186" y="2"/>
                    <a:pt x="186" y="2"/>
                    <a:pt x="186" y="2"/>
                  </a:cubicBezTo>
                  <a:cubicBezTo>
                    <a:pt x="187" y="2"/>
                    <a:pt x="187" y="2"/>
                    <a:pt x="187" y="2"/>
                  </a:cubicBezTo>
                  <a:cubicBezTo>
                    <a:pt x="187" y="1"/>
                    <a:pt x="188" y="1"/>
                    <a:pt x="188" y="1"/>
                  </a:cubicBezTo>
                  <a:cubicBezTo>
                    <a:pt x="189" y="1"/>
                    <a:pt x="190" y="1"/>
                    <a:pt x="191" y="1"/>
                  </a:cubicBezTo>
                  <a:cubicBezTo>
                    <a:pt x="191" y="1"/>
                    <a:pt x="191" y="1"/>
                    <a:pt x="192" y="2"/>
                  </a:cubicBezTo>
                  <a:cubicBezTo>
                    <a:pt x="192" y="2"/>
                    <a:pt x="192" y="2"/>
                    <a:pt x="192" y="2"/>
                  </a:cubicBezTo>
                  <a:cubicBezTo>
                    <a:pt x="193" y="2"/>
                    <a:pt x="193" y="2"/>
                    <a:pt x="193" y="2"/>
                  </a:cubicBezTo>
                  <a:cubicBezTo>
                    <a:pt x="193" y="1"/>
                    <a:pt x="192" y="1"/>
                    <a:pt x="192" y="1"/>
                  </a:cubicBezTo>
                  <a:cubicBezTo>
                    <a:pt x="192" y="1"/>
                    <a:pt x="192" y="1"/>
                    <a:pt x="192" y="0"/>
                  </a:cubicBezTo>
                  <a:cubicBezTo>
                    <a:pt x="192" y="0"/>
                    <a:pt x="192" y="0"/>
                    <a:pt x="192" y="0"/>
                  </a:cubicBezTo>
                  <a:cubicBezTo>
                    <a:pt x="193" y="0"/>
                    <a:pt x="193" y="1"/>
                    <a:pt x="193" y="0"/>
                  </a:cubicBezTo>
                  <a:cubicBezTo>
                    <a:pt x="194" y="0"/>
                    <a:pt x="194" y="0"/>
                    <a:pt x="195" y="0"/>
                  </a:cubicBezTo>
                  <a:cubicBezTo>
                    <a:pt x="195" y="0"/>
                    <a:pt x="195" y="1"/>
                    <a:pt x="195" y="1"/>
                  </a:cubicBezTo>
                  <a:cubicBezTo>
                    <a:pt x="195" y="1"/>
                    <a:pt x="195" y="1"/>
                    <a:pt x="195" y="1"/>
                  </a:cubicBezTo>
                  <a:cubicBezTo>
                    <a:pt x="195" y="1"/>
                    <a:pt x="196" y="1"/>
                    <a:pt x="196" y="1"/>
                  </a:cubicBezTo>
                  <a:cubicBezTo>
                    <a:pt x="196" y="1"/>
                    <a:pt x="197" y="1"/>
                    <a:pt x="197" y="1"/>
                  </a:cubicBezTo>
                  <a:cubicBezTo>
                    <a:pt x="198" y="1"/>
                    <a:pt x="198" y="1"/>
                    <a:pt x="199" y="1"/>
                  </a:cubicBezTo>
                  <a:cubicBezTo>
                    <a:pt x="199" y="1"/>
                    <a:pt x="199" y="1"/>
                    <a:pt x="199" y="1"/>
                  </a:cubicBezTo>
                  <a:cubicBezTo>
                    <a:pt x="199" y="1"/>
                    <a:pt x="199" y="1"/>
                    <a:pt x="199" y="1"/>
                  </a:cubicBezTo>
                  <a:cubicBezTo>
                    <a:pt x="199" y="1"/>
                    <a:pt x="199" y="1"/>
                    <a:pt x="199" y="1"/>
                  </a:cubicBezTo>
                  <a:cubicBezTo>
                    <a:pt x="199" y="1"/>
                    <a:pt x="199" y="1"/>
                    <a:pt x="199" y="1"/>
                  </a:cubicBezTo>
                  <a:cubicBezTo>
                    <a:pt x="199" y="1"/>
                    <a:pt x="199" y="0"/>
                    <a:pt x="199" y="0"/>
                  </a:cubicBezTo>
                  <a:cubicBezTo>
                    <a:pt x="200" y="1"/>
                    <a:pt x="200" y="0"/>
                    <a:pt x="201" y="0"/>
                  </a:cubicBezTo>
                  <a:cubicBezTo>
                    <a:pt x="201" y="1"/>
                    <a:pt x="201" y="1"/>
                    <a:pt x="201" y="2"/>
                  </a:cubicBezTo>
                  <a:cubicBezTo>
                    <a:pt x="201" y="2"/>
                    <a:pt x="201" y="2"/>
                    <a:pt x="201" y="2"/>
                  </a:cubicBezTo>
                  <a:cubicBezTo>
                    <a:pt x="202" y="2"/>
                    <a:pt x="202" y="2"/>
                    <a:pt x="203" y="2"/>
                  </a:cubicBezTo>
                  <a:cubicBezTo>
                    <a:pt x="203" y="2"/>
                    <a:pt x="202" y="2"/>
                    <a:pt x="202" y="2"/>
                  </a:cubicBezTo>
                  <a:cubicBezTo>
                    <a:pt x="202" y="1"/>
                    <a:pt x="202" y="1"/>
                    <a:pt x="202" y="0"/>
                  </a:cubicBezTo>
                  <a:cubicBezTo>
                    <a:pt x="202" y="0"/>
                    <a:pt x="203" y="0"/>
                    <a:pt x="203" y="0"/>
                  </a:cubicBezTo>
                  <a:cubicBezTo>
                    <a:pt x="203" y="0"/>
                    <a:pt x="203" y="0"/>
                    <a:pt x="203" y="0"/>
                  </a:cubicBezTo>
                  <a:cubicBezTo>
                    <a:pt x="203" y="1"/>
                    <a:pt x="203" y="1"/>
                    <a:pt x="203" y="1"/>
                  </a:cubicBezTo>
                  <a:cubicBezTo>
                    <a:pt x="203" y="1"/>
                    <a:pt x="203" y="1"/>
                    <a:pt x="204" y="1"/>
                  </a:cubicBezTo>
                  <a:cubicBezTo>
                    <a:pt x="204" y="1"/>
                    <a:pt x="204" y="0"/>
                    <a:pt x="204" y="0"/>
                  </a:cubicBezTo>
                  <a:cubicBezTo>
                    <a:pt x="205" y="1"/>
                    <a:pt x="205" y="1"/>
                    <a:pt x="205" y="1"/>
                  </a:cubicBezTo>
                  <a:cubicBezTo>
                    <a:pt x="205" y="1"/>
                    <a:pt x="206" y="1"/>
                    <a:pt x="206" y="1"/>
                  </a:cubicBezTo>
                  <a:cubicBezTo>
                    <a:pt x="206" y="1"/>
                    <a:pt x="206" y="1"/>
                    <a:pt x="206" y="1"/>
                  </a:cubicBezTo>
                  <a:cubicBezTo>
                    <a:pt x="207" y="0"/>
                    <a:pt x="207" y="0"/>
                    <a:pt x="208" y="0"/>
                  </a:cubicBezTo>
                  <a:cubicBezTo>
                    <a:pt x="208" y="0"/>
                    <a:pt x="208" y="0"/>
                    <a:pt x="208" y="1"/>
                  </a:cubicBezTo>
                  <a:cubicBezTo>
                    <a:pt x="208" y="1"/>
                    <a:pt x="209" y="2"/>
                    <a:pt x="209" y="2"/>
                  </a:cubicBezTo>
                  <a:cubicBezTo>
                    <a:pt x="208" y="2"/>
                    <a:pt x="208" y="2"/>
                    <a:pt x="208" y="2"/>
                  </a:cubicBezTo>
                  <a:cubicBezTo>
                    <a:pt x="208" y="2"/>
                    <a:pt x="208" y="2"/>
                    <a:pt x="208" y="2"/>
                  </a:cubicBezTo>
                  <a:cubicBezTo>
                    <a:pt x="208" y="2"/>
                    <a:pt x="208" y="2"/>
                    <a:pt x="208" y="2"/>
                  </a:cubicBezTo>
                  <a:cubicBezTo>
                    <a:pt x="208" y="2"/>
                    <a:pt x="208" y="2"/>
                    <a:pt x="208" y="2"/>
                  </a:cubicBezTo>
                  <a:cubicBezTo>
                    <a:pt x="208" y="2"/>
                    <a:pt x="208" y="2"/>
                    <a:pt x="208" y="2"/>
                  </a:cubicBezTo>
                  <a:cubicBezTo>
                    <a:pt x="208" y="2"/>
                    <a:pt x="209" y="2"/>
                    <a:pt x="209" y="2"/>
                  </a:cubicBezTo>
                  <a:cubicBezTo>
                    <a:pt x="209" y="2"/>
                    <a:pt x="209" y="3"/>
                    <a:pt x="209" y="3"/>
                  </a:cubicBezTo>
                  <a:cubicBezTo>
                    <a:pt x="209" y="3"/>
                    <a:pt x="209" y="3"/>
                    <a:pt x="209" y="3"/>
                  </a:cubicBezTo>
                  <a:cubicBezTo>
                    <a:pt x="210" y="3"/>
                    <a:pt x="210" y="3"/>
                    <a:pt x="210" y="2"/>
                  </a:cubicBezTo>
                  <a:cubicBezTo>
                    <a:pt x="210" y="2"/>
                    <a:pt x="211" y="2"/>
                    <a:pt x="211" y="2"/>
                  </a:cubicBezTo>
                  <a:cubicBezTo>
                    <a:pt x="211" y="2"/>
                    <a:pt x="211" y="2"/>
                    <a:pt x="211" y="2"/>
                  </a:cubicBezTo>
                  <a:cubicBezTo>
                    <a:pt x="211" y="2"/>
                    <a:pt x="211" y="2"/>
                    <a:pt x="211" y="2"/>
                  </a:cubicBezTo>
                  <a:cubicBezTo>
                    <a:pt x="211" y="2"/>
                    <a:pt x="211" y="2"/>
                    <a:pt x="211" y="2"/>
                  </a:cubicBezTo>
                  <a:cubicBezTo>
                    <a:pt x="211" y="1"/>
                    <a:pt x="211" y="1"/>
                    <a:pt x="210" y="1"/>
                  </a:cubicBezTo>
                  <a:cubicBezTo>
                    <a:pt x="210" y="1"/>
                    <a:pt x="210" y="1"/>
                    <a:pt x="209" y="1"/>
                  </a:cubicBezTo>
                  <a:cubicBezTo>
                    <a:pt x="209" y="1"/>
                    <a:pt x="209" y="1"/>
                    <a:pt x="209" y="1"/>
                  </a:cubicBezTo>
                  <a:cubicBezTo>
                    <a:pt x="209" y="1"/>
                    <a:pt x="209" y="1"/>
                    <a:pt x="209" y="1"/>
                  </a:cubicBezTo>
                  <a:cubicBezTo>
                    <a:pt x="209" y="1"/>
                    <a:pt x="210" y="0"/>
                    <a:pt x="210" y="0"/>
                  </a:cubicBezTo>
                  <a:cubicBezTo>
                    <a:pt x="211" y="0"/>
                    <a:pt x="211" y="0"/>
                    <a:pt x="212" y="0"/>
                  </a:cubicBezTo>
                  <a:cubicBezTo>
                    <a:pt x="212" y="0"/>
                    <a:pt x="213" y="0"/>
                    <a:pt x="213" y="0"/>
                  </a:cubicBezTo>
                  <a:cubicBezTo>
                    <a:pt x="213" y="0"/>
                    <a:pt x="213" y="1"/>
                    <a:pt x="213" y="1"/>
                  </a:cubicBezTo>
                  <a:cubicBezTo>
                    <a:pt x="213" y="1"/>
                    <a:pt x="213" y="1"/>
                    <a:pt x="213" y="1"/>
                  </a:cubicBezTo>
                  <a:cubicBezTo>
                    <a:pt x="213" y="1"/>
                    <a:pt x="213" y="1"/>
                    <a:pt x="212" y="1"/>
                  </a:cubicBezTo>
                  <a:cubicBezTo>
                    <a:pt x="212" y="2"/>
                    <a:pt x="212" y="2"/>
                    <a:pt x="212" y="2"/>
                  </a:cubicBezTo>
                  <a:cubicBezTo>
                    <a:pt x="212" y="2"/>
                    <a:pt x="212" y="2"/>
                    <a:pt x="213" y="2"/>
                  </a:cubicBezTo>
                  <a:cubicBezTo>
                    <a:pt x="213" y="2"/>
                    <a:pt x="213" y="2"/>
                    <a:pt x="213" y="2"/>
                  </a:cubicBezTo>
                  <a:cubicBezTo>
                    <a:pt x="213" y="2"/>
                    <a:pt x="213" y="2"/>
                    <a:pt x="214" y="2"/>
                  </a:cubicBezTo>
                  <a:cubicBezTo>
                    <a:pt x="214" y="3"/>
                    <a:pt x="214" y="3"/>
                    <a:pt x="214" y="3"/>
                  </a:cubicBezTo>
                  <a:cubicBezTo>
                    <a:pt x="215" y="3"/>
                    <a:pt x="215" y="3"/>
                    <a:pt x="216" y="3"/>
                  </a:cubicBezTo>
                  <a:cubicBezTo>
                    <a:pt x="216" y="3"/>
                    <a:pt x="216" y="3"/>
                    <a:pt x="216" y="3"/>
                  </a:cubicBezTo>
                  <a:cubicBezTo>
                    <a:pt x="216" y="3"/>
                    <a:pt x="217" y="3"/>
                    <a:pt x="217" y="3"/>
                  </a:cubicBezTo>
                  <a:cubicBezTo>
                    <a:pt x="217" y="3"/>
                    <a:pt x="217" y="3"/>
                    <a:pt x="217" y="3"/>
                  </a:cubicBezTo>
                  <a:cubicBezTo>
                    <a:pt x="217" y="3"/>
                    <a:pt x="217" y="4"/>
                    <a:pt x="217" y="4"/>
                  </a:cubicBezTo>
                  <a:cubicBezTo>
                    <a:pt x="218" y="4"/>
                    <a:pt x="218" y="4"/>
                    <a:pt x="218" y="5"/>
                  </a:cubicBezTo>
                  <a:cubicBezTo>
                    <a:pt x="218" y="4"/>
                    <a:pt x="218" y="4"/>
                    <a:pt x="218" y="4"/>
                  </a:cubicBezTo>
                  <a:cubicBezTo>
                    <a:pt x="218" y="4"/>
                    <a:pt x="218" y="5"/>
                    <a:pt x="217" y="4"/>
                  </a:cubicBezTo>
                  <a:cubicBezTo>
                    <a:pt x="217" y="4"/>
                    <a:pt x="217" y="4"/>
                    <a:pt x="217" y="4"/>
                  </a:cubicBezTo>
                  <a:cubicBezTo>
                    <a:pt x="217" y="4"/>
                    <a:pt x="217" y="4"/>
                    <a:pt x="217" y="4"/>
                  </a:cubicBezTo>
                  <a:cubicBezTo>
                    <a:pt x="217" y="5"/>
                    <a:pt x="217" y="5"/>
                    <a:pt x="217" y="5"/>
                  </a:cubicBezTo>
                  <a:cubicBezTo>
                    <a:pt x="217" y="5"/>
                    <a:pt x="217" y="5"/>
                    <a:pt x="217" y="6"/>
                  </a:cubicBezTo>
                  <a:cubicBezTo>
                    <a:pt x="217" y="6"/>
                    <a:pt x="217" y="6"/>
                    <a:pt x="217" y="6"/>
                  </a:cubicBezTo>
                  <a:cubicBezTo>
                    <a:pt x="217" y="7"/>
                    <a:pt x="216" y="7"/>
                    <a:pt x="216" y="7"/>
                  </a:cubicBezTo>
                  <a:cubicBezTo>
                    <a:pt x="216" y="7"/>
                    <a:pt x="216" y="7"/>
                    <a:pt x="215" y="7"/>
                  </a:cubicBezTo>
                  <a:cubicBezTo>
                    <a:pt x="215" y="6"/>
                    <a:pt x="214" y="6"/>
                    <a:pt x="213" y="7"/>
                  </a:cubicBezTo>
                  <a:cubicBezTo>
                    <a:pt x="213" y="7"/>
                    <a:pt x="213" y="7"/>
                    <a:pt x="212" y="7"/>
                  </a:cubicBezTo>
                  <a:cubicBezTo>
                    <a:pt x="212" y="7"/>
                    <a:pt x="211" y="7"/>
                    <a:pt x="211" y="6"/>
                  </a:cubicBezTo>
                  <a:cubicBezTo>
                    <a:pt x="210" y="6"/>
                    <a:pt x="210" y="6"/>
                    <a:pt x="209" y="6"/>
                  </a:cubicBezTo>
                  <a:cubicBezTo>
                    <a:pt x="209" y="6"/>
                    <a:pt x="209" y="6"/>
                    <a:pt x="209" y="6"/>
                  </a:cubicBezTo>
                  <a:cubicBezTo>
                    <a:pt x="209" y="6"/>
                    <a:pt x="208" y="6"/>
                    <a:pt x="208" y="6"/>
                  </a:cubicBezTo>
                  <a:cubicBezTo>
                    <a:pt x="208" y="6"/>
                    <a:pt x="208" y="5"/>
                    <a:pt x="209" y="5"/>
                  </a:cubicBezTo>
                  <a:cubicBezTo>
                    <a:pt x="209" y="5"/>
                    <a:pt x="209" y="5"/>
                    <a:pt x="209" y="4"/>
                  </a:cubicBezTo>
                  <a:cubicBezTo>
                    <a:pt x="210" y="4"/>
                    <a:pt x="209" y="4"/>
                    <a:pt x="209" y="4"/>
                  </a:cubicBezTo>
                  <a:cubicBezTo>
                    <a:pt x="209" y="4"/>
                    <a:pt x="208" y="4"/>
                    <a:pt x="207" y="4"/>
                  </a:cubicBezTo>
                  <a:cubicBezTo>
                    <a:pt x="208" y="4"/>
                    <a:pt x="208" y="4"/>
                    <a:pt x="208" y="5"/>
                  </a:cubicBezTo>
                  <a:cubicBezTo>
                    <a:pt x="208" y="5"/>
                    <a:pt x="208" y="5"/>
                    <a:pt x="208" y="5"/>
                  </a:cubicBezTo>
                  <a:cubicBezTo>
                    <a:pt x="208" y="5"/>
                    <a:pt x="208" y="5"/>
                    <a:pt x="208" y="5"/>
                  </a:cubicBezTo>
                  <a:cubicBezTo>
                    <a:pt x="208" y="5"/>
                    <a:pt x="208" y="6"/>
                    <a:pt x="208" y="6"/>
                  </a:cubicBezTo>
                  <a:cubicBezTo>
                    <a:pt x="207" y="6"/>
                    <a:pt x="206" y="6"/>
                    <a:pt x="206" y="6"/>
                  </a:cubicBezTo>
                  <a:cubicBezTo>
                    <a:pt x="206" y="5"/>
                    <a:pt x="206" y="5"/>
                    <a:pt x="205" y="5"/>
                  </a:cubicBezTo>
                  <a:cubicBezTo>
                    <a:pt x="205" y="5"/>
                    <a:pt x="205" y="5"/>
                    <a:pt x="205" y="5"/>
                  </a:cubicBezTo>
                  <a:cubicBezTo>
                    <a:pt x="205" y="6"/>
                    <a:pt x="205" y="6"/>
                    <a:pt x="205" y="6"/>
                  </a:cubicBezTo>
                  <a:cubicBezTo>
                    <a:pt x="204" y="5"/>
                    <a:pt x="204" y="5"/>
                    <a:pt x="204" y="5"/>
                  </a:cubicBezTo>
                  <a:cubicBezTo>
                    <a:pt x="203" y="5"/>
                    <a:pt x="203" y="5"/>
                    <a:pt x="203" y="5"/>
                  </a:cubicBezTo>
                  <a:cubicBezTo>
                    <a:pt x="203" y="5"/>
                    <a:pt x="203" y="5"/>
                    <a:pt x="203" y="5"/>
                  </a:cubicBezTo>
                  <a:cubicBezTo>
                    <a:pt x="203" y="5"/>
                    <a:pt x="203" y="5"/>
                    <a:pt x="203" y="5"/>
                  </a:cubicBezTo>
                  <a:cubicBezTo>
                    <a:pt x="203" y="5"/>
                    <a:pt x="203" y="5"/>
                    <a:pt x="203" y="5"/>
                  </a:cubicBezTo>
                  <a:cubicBezTo>
                    <a:pt x="203" y="5"/>
                    <a:pt x="203" y="5"/>
                    <a:pt x="203" y="5"/>
                  </a:cubicBezTo>
                  <a:cubicBezTo>
                    <a:pt x="203" y="6"/>
                    <a:pt x="203" y="6"/>
                    <a:pt x="203" y="7"/>
                  </a:cubicBezTo>
                  <a:cubicBezTo>
                    <a:pt x="203" y="7"/>
                    <a:pt x="203" y="7"/>
                    <a:pt x="203" y="7"/>
                  </a:cubicBezTo>
                  <a:cubicBezTo>
                    <a:pt x="202" y="6"/>
                    <a:pt x="202" y="7"/>
                    <a:pt x="201" y="7"/>
                  </a:cubicBezTo>
                  <a:cubicBezTo>
                    <a:pt x="200" y="7"/>
                    <a:pt x="200" y="7"/>
                    <a:pt x="200" y="6"/>
                  </a:cubicBezTo>
                  <a:cubicBezTo>
                    <a:pt x="200" y="6"/>
                    <a:pt x="199" y="6"/>
                    <a:pt x="199" y="6"/>
                  </a:cubicBezTo>
                  <a:cubicBezTo>
                    <a:pt x="199" y="6"/>
                    <a:pt x="199" y="6"/>
                    <a:pt x="199" y="6"/>
                  </a:cubicBezTo>
                  <a:cubicBezTo>
                    <a:pt x="198" y="6"/>
                    <a:pt x="198" y="7"/>
                    <a:pt x="198" y="6"/>
                  </a:cubicBezTo>
                  <a:cubicBezTo>
                    <a:pt x="197" y="6"/>
                    <a:pt x="197" y="6"/>
                    <a:pt x="196" y="5"/>
                  </a:cubicBezTo>
                  <a:cubicBezTo>
                    <a:pt x="196" y="5"/>
                    <a:pt x="196" y="5"/>
                    <a:pt x="196" y="5"/>
                  </a:cubicBezTo>
                  <a:cubicBezTo>
                    <a:pt x="196" y="5"/>
                    <a:pt x="196" y="5"/>
                    <a:pt x="196" y="5"/>
                  </a:cubicBezTo>
                  <a:cubicBezTo>
                    <a:pt x="195" y="5"/>
                    <a:pt x="195" y="5"/>
                    <a:pt x="195" y="5"/>
                  </a:cubicBezTo>
                  <a:cubicBezTo>
                    <a:pt x="194" y="4"/>
                    <a:pt x="194" y="4"/>
                    <a:pt x="194" y="4"/>
                  </a:cubicBezTo>
                  <a:cubicBezTo>
                    <a:pt x="194" y="4"/>
                    <a:pt x="194" y="3"/>
                    <a:pt x="194" y="3"/>
                  </a:cubicBezTo>
                  <a:cubicBezTo>
                    <a:pt x="194" y="3"/>
                    <a:pt x="193" y="3"/>
                    <a:pt x="193" y="3"/>
                  </a:cubicBezTo>
                  <a:cubicBezTo>
                    <a:pt x="193" y="4"/>
                    <a:pt x="193" y="4"/>
                    <a:pt x="193" y="4"/>
                  </a:cubicBezTo>
                  <a:cubicBezTo>
                    <a:pt x="192" y="4"/>
                    <a:pt x="192" y="5"/>
                    <a:pt x="193" y="5"/>
                  </a:cubicBezTo>
                  <a:cubicBezTo>
                    <a:pt x="193" y="5"/>
                    <a:pt x="193" y="5"/>
                    <a:pt x="193" y="5"/>
                  </a:cubicBezTo>
                  <a:cubicBezTo>
                    <a:pt x="194" y="5"/>
                    <a:pt x="194" y="5"/>
                    <a:pt x="194" y="5"/>
                  </a:cubicBezTo>
                  <a:cubicBezTo>
                    <a:pt x="194" y="5"/>
                    <a:pt x="194" y="5"/>
                    <a:pt x="194" y="5"/>
                  </a:cubicBezTo>
                  <a:cubicBezTo>
                    <a:pt x="194" y="6"/>
                    <a:pt x="194" y="6"/>
                    <a:pt x="193" y="6"/>
                  </a:cubicBezTo>
                  <a:cubicBezTo>
                    <a:pt x="193" y="6"/>
                    <a:pt x="192" y="6"/>
                    <a:pt x="192" y="6"/>
                  </a:cubicBezTo>
                  <a:cubicBezTo>
                    <a:pt x="192" y="6"/>
                    <a:pt x="192" y="6"/>
                    <a:pt x="191" y="5"/>
                  </a:cubicBezTo>
                  <a:cubicBezTo>
                    <a:pt x="191" y="5"/>
                    <a:pt x="191" y="5"/>
                    <a:pt x="191" y="5"/>
                  </a:cubicBezTo>
                  <a:cubicBezTo>
                    <a:pt x="191" y="5"/>
                    <a:pt x="191" y="5"/>
                    <a:pt x="191" y="5"/>
                  </a:cubicBezTo>
                  <a:cubicBezTo>
                    <a:pt x="191" y="6"/>
                    <a:pt x="191" y="6"/>
                    <a:pt x="191" y="5"/>
                  </a:cubicBezTo>
                  <a:cubicBezTo>
                    <a:pt x="191" y="5"/>
                    <a:pt x="191" y="6"/>
                    <a:pt x="191" y="6"/>
                  </a:cubicBezTo>
                  <a:cubicBezTo>
                    <a:pt x="191" y="6"/>
                    <a:pt x="190" y="6"/>
                    <a:pt x="190" y="6"/>
                  </a:cubicBezTo>
                  <a:cubicBezTo>
                    <a:pt x="190" y="6"/>
                    <a:pt x="189" y="5"/>
                    <a:pt x="189" y="6"/>
                  </a:cubicBezTo>
                  <a:cubicBezTo>
                    <a:pt x="189" y="6"/>
                    <a:pt x="189" y="6"/>
                    <a:pt x="188" y="6"/>
                  </a:cubicBezTo>
                  <a:cubicBezTo>
                    <a:pt x="188" y="6"/>
                    <a:pt x="188" y="6"/>
                    <a:pt x="188" y="6"/>
                  </a:cubicBezTo>
                  <a:cubicBezTo>
                    <a:pt x="188" y="6"/>
                    <a:pt x="188" y="7"/>
                    <a:pt x="188" y="7"/>
                  </a:cubicBezTo>
                  <a:cubicBezTo>
                    <a:pt x="188" y="7"/>
                    <a:pt x="187" y="7"/>
                    <a:pt x="187" y="7"/>
                  </a:cubicBezTo>
                  <a:cubicBezTo>
                    <a:pt x="187" y="7"/>
                    <a:pt x="186" y="7"/>
                    <a:pt x="186" y="6"/>
                  </a:cubicBezTo>
                  <a:cubicBezTo>
                    <a:pt x="186" y="6"/>
                    <a:pt x="186" y="6"/>
                    <a:pt x="185" y="5"/>
                  </a:cubicBezTo>
                  <a:cubicBezTo>
                    <a:pt x="185" y="5"/>
                    <a:pt x="185" y="5"/>
                    <a:pt x="185" y="6"/>
                  </a:cubicBezTo>
                  <a:cubicBezTo>
                    <a:pt x="185" y="6"/>
                    <a:pt x="185" y="6"/>
                    <a:pt x="185" y="6"/>
                  </a:cubicBezTo>
                  <a:cubicBezTo>
                    <a:pt x="185" y="6"/>
                    <a:pt x="185" y="6"/>
                    <a:pt x="185" y="6"/>
                  </a:cubicBezTo>
                  <a:cubicBezTo>
                    <a:pt x="185" y="6"/>
                    <a:pt x="184" y="6"/>
                    <a:pt x="184" y="5"/>
                  </a:cubicBezTo>
                  <a:cubicBezTo>
                    <a:pt x="184" y="5"/>
                    <a:pt x="184" y="5"/>
                    <a:pt x="184" y="5"/>
                  </a:cubicBezTo>
                  <a:cubicBezTo>
                    <a:pt x="184" y="4"/>
                    <a:pt x="185" y="4"/>
                    <a:pt x="185" y="4"/>
                  </a:cubicBezTo>
                  <a:cubicBezTo>
                    <a:pt x="185" y="4"/>
                    <a:pt x="185" y="4"/>
                    <a:pt x="185" y="4"/>
                  </a:cubicBezTo>
                  <a:cubicBezTo>
                    <a:pt x="185" y="5"/>
                    <a:pt x="186" y="4"/>
                    <a:pt x="186" y="4"/>
                  </a:cubicBezTo>
                  <a:cubicBezTo>
                    <a:pt x="186" y="4"/>
                    <a:pt x="186" y="4"/>
                    <a:pt x="186" y="3"/>
                  </a:cubicBezTo>
                  <a:cubicBezTo>
                    <a:pt x="186" y="3"/>
                    <a:pt x="185" y="3"/>
                    <a:pt x="185" y="3"/>
                  </a:cubicBezTo>
                  <a:cubicBezTo>
                    <a:pt x="185" y="2"/>
                    <a:pt x="185" y="2"/>
                    <a:pt x="184" y="2"/>
                  </a:cubicBezTo>
                  <a:cubicBezTo>
                    <a:pt x="184" y="2"/>
                    <a:pt x="184" y="2"/>
                    <a:pt x="184" y="2"/>
                  </a:cubicBezTo>
                  <a:cubicBezTo>
                    <a:pt x="184" y="2"/>
                    <a:pt x="183" y="3"/>
                    <a:pt x="183" y="3"/>
                  </a:cubicBezTo>
                  <a:cubicBezTo>
                    <a:pt x="183" y="3"/>
                    <a:pt x="184" y="3"/>
                    <a:pt x="184" y="3"/>
                  </a:cubicBezTo>
                  <a:cubicBezTo>
                    <a:pt x="184" y="3"/>
                    <a:pt x="184" y="3"/>
                    <a:pt x="184" y="3"/>
                  </a:cubicBezTo>
                  <a:cubicBezTo>
                    <a:pt x="185" y="3"/>
                    <a:pt x="185" y="3"/>
                    <a:pt x="185" y="3"/>
                  </a:cubicBezTo>
                  <a:cubicBezTo>
                    <a:pt x="185" y="3"/>
                    <a:pt x="185" y="3"/>
                    <a:pt x="185" y="4"/>
                  </a:cubicBezTo>
                  <a:cubicBezTo>
                    <a:pt x="184" y="4"/>
                    <a:pt x="184" y="4"/>
                    <a:pt x="184" y="4"/>
                  </a:cubicBezTo>
                  <a:cubicBezTo>
                    <a:pt x="183" y="4"/>
                    <a:pt x="183" y="5"/>
                    <a:pt x="184" y="5"/>
                  </a:cubicBezTo>
                  <a:cubicBezTo>
                    <a:pt x="184" y="6"/>
                    <a:pt x="184" y="5"/>
                    <a:pt x="184" y="5"/>
                  </a:cubicBezTo>
                  <a:cubicBezTo>
                    <a:pt x="184" y="6"/>
                    <a:pt x="184" y="6"/>
                    <a:pt x="184" y="6"/>
                  </a:cubicBezTo>
                  <a:cubicBezTo>
                    <a:pt x="184" y="6"/>
                    <a:pt x="184" y="6"/>
                    <a:pt x="184" y="6"/>
                  </a:cubicBezTo>
                  <a:cubicBezTo>
                    <a:pt x="183" y="6"/>
                    <a:pt x="183" y="7"/>
                    <a:pt x="182" y="7"/>
                  </a:cubicBezTo>
                  <a:cubicBezTo>
                    <a:pt x="182" y="7"/>
                    <a:pt x="182" y="7"/>
                    <a:pt x="182" y="7"/>
                  </a:cubicBezTo>
                  <a:cubicBezTo>
                    <a:pt x="181" y="7"/>
                    <a:pt x="181" y="7"/>
                    <a:pt x="181" y="7"/>
                  </a:cubicBezTo>
                  <a:cubicBezTo>
                    <a:pt x="180" y="7"/>
                    <a:pt x="180" y="7"/>
                    <a:pt x="180" y="7"/>
                  </a:cubicBezTo>
                  <a:cubicBezTo>
                    <a:pt x="179" y="7"/>
                    <a:pt x="179" y="7"/>
                    <a:pt x="179" y="7"/>
                  </a:cubicBezTo>
                  <a:cubicBezTo>
                    <a:pt x="179" y="7"/>
                    <a:pt x="179" y="7"/>
                    <a:pt x="179" y="7"/>
                  </a:cubicBezTo>
                  <a:cubicBezTo>
                    <a:pt x="178" y="7"/>
                    <a:pt x="178" y="7"/>
                    <a:pt x="178" y="7"/>
                  </a:cubicBezTo>
                  <a:cubicBezTo>
                    <a:pt x="178" y="6"/>
                    <a:pt x="178" y="6"/>
                    <a:pt x="178" y="6"/>
                  </a:cubicBezTo>
                  <a:cubicBezTo>
                    <a:pt x="178" y="6"/>
                    <a:pt x="177" y="6"/>
                    <a:pt x="177" y="6"/>
                  </a:cubicBezTo>
                  <a:cubicBezTo>
                    <a:pt x="177" y="6"/>
                    <a:pt x="178" y="6"/>
                    <a:pt x="178" y="6"/>
                  </a:cubicBezTo>
                  <a:cubicBezTo>
                    <a:pt x="178" y="6"/>
                    <a:pt x="178" y="6"/>
                    <a:pt x="178" y="6"/>
                  </a:cubicBezTo>
                  <a:cubicBezTo>
                    <a:pt x="177" y="7"/>
                    <a:pt x="176" y="7"/>
                    <a:pt x="175" y="7"/>
                  </a:cubicBezTo>
                  <a:cubicBezTo>
                    <a:pt x="175" y="7"/>
                    <a:pt x="174" y="7"/>
                    <a:pt x="174" y="6"/>
                  </a:cubicBezTo>
                  <a:cubicBezTo>
                    <a:pt x="174" y="6"/>
                    <a:pt x="174" y="6"/>
                    <a:pt x="174" y="6"/>
                  </a:cubicBezTo>
                  <a:cubicBezTo>
                    <a:pt x="174" y="6"/>
                    <a:pt x="174" y="6"/>
                    <a:pt x="174" y="6"/>
                  </a:cubicBezTo>
                  <a:cubicBezTo>
                    <a:pt x="174" y="6"/>
                    <a:pt x="174" y="7"/>
                    <a:pt x="174" y="7"/>
                  </a:cubicBezTo>
                  <a:cubicBezTo>
                    <a:pt x="173" y="7"/>
                    <a:pt x="172" y="6"/>
                    <a:pt x="171" y="7"/>
                  </a:cubicBezTo>
                  <a:cubicBezTo>
                    <a:pt x="171" y="7"/>
                    <a:pt x="171" y="6"/>
                    <a:pt x="170" y="6"/>
                  </a:cubicBezTo>
                  <a:cubicBezTo>
                    <a:pt x="170" y="6"/>
                    <a:pt x="169" y="6"/>
                    <a:pt x="169" y="6"/>
                  </a:cubicBezTo>
                  <a:cubicBezTo>
                    <a:pt x="169" y="6"/>
                    <a:pt x="169" y="6"/>
                    <a:pt x="169" y="6"/>
                  </a:cubicBezTo>
                  <a:cubicBezTo>
                    <a:pt x="169" y="6"/>
                    <a:pt x="168" y="6"/>
                    <a:pt x="168" y="6"/>
                  </a:cubicBezTo>
                  <a:cubicBezTo>
                    <a:pt x="168" y="7"/>
                    <a:pt x="168" y="7"/>
                    <a:pt x="168" y="6"/>
                  </a:cubicBezTo>
                  <a:cubicBezTo>
                    <a:pt x="167" y="6"/>
                    <a:pt x="167" y="5"/>
                    <a:pt x="166" y="5"/>
                  </a:cubicBezTo>
                  <a:cubicBezTo>
                    <a:pt x="166" y="5"/>
                    <a:pt x="166" y="5"/>
                    <a:pt x="166" y="5"/>
                  </a:cubicBezTo>
                  <a:cubicBezTo>
                    <a:pt x="166" y="5"/>
                    <a:pt x="166" y="6"/>
                    <a:pt x="166" y="6"/>
                  </a:cubicBezTo>
                  <a:cubicBezTo>
                    <a:pt x="166" y="6"/>
                    <a:pt x="166" y="6"/>
                    <a:pt x="166" y="6"/>
                  </a:cubicBezTo>
                  <a:cubicBezTo>
                    <a:pt x="166" y="6"/>
                    <a:pt x="166" y="7"/>
                    <a:pt x="166" y="7"/>
                  </a:cubicBezTo>
                  <a:cubicBezTo>
                    <a:pt x="166" y="7"/>
                    <a:pt x="166" y="7"/>
                    <a:pt x="165" y="7"/>
                  </a:cubicBezTo>
                  <a:cubicBezTo>
                    <a:pt x="165" y="7"/>
                    <a:pt x="164" y="7"/>
                    <a:pt x="164" y="6"/>
                  </a:cubicBezTo>
                  <a:cubicBezTo>
                    <a:pt x="164" y="6"/>
                    <a:pt x="164" y="6"/>
                    <a:pt x="165" y="6"/>
                  </a:cubicBezTo>
                  <a:cubicBezTo>
                    <a:pt x="165" y="6"/>
                    <a:pt x="165" y="6"/>
                    <a:pt x="166" y="6"/>
                  </a:cubicBezTo>
                  <a:cubicBezTo>
                    <a:pt x="165" y="6"/>
                    <a:pt x="165" y="6"/>
                    <a:pt x="165" y="6"/>
                  </a:cubicBezTo>
                  <a:cubicBezTo>
                    <a:pt x="165" y="6"/>
                    <a:pt x="165" y="5"/>
                    <a:pt x="165" y="5"/>
                  </a:cubicBezTo>
                  <a:cubicBezTo>
                    <a:pt x="164" y="5"/>
                    <a:pt x="163" y="5"/>
                    <a:pt x="163" y="4"/>
                  </a:cubicBezTo>
                  <a:cubicBezTo>
                    <a:pt x="163" y="4"/>
                    <a:pt x="163" y="4"/>
                    <a:pt x="163" y="4"/>
                  </a:cubicBezTo>
                  <a:cubicBezTo>
                    <a:pt x="162" y="4"/>
                    <a:pt x="162" y="4"/>
                    <a:pt x="162" y="4"/>
                  </a:cubicBezTo>
                  <a:cubicBezTo>
                    <a:pt x="162" y="4"/>
                    <a:pt x="162" y="5"/>
                    <a:pt x="162" y="5"/>
                  </a:cubicBezTo>
                  <a:cubicBezTo>
                    <a:pt x="162" y="5"/>
                    <a:pt x="163" y="5"/>
                    <a:pt x="163" y="5"/>
                  </a:cubicBezTo>
                  <a:cubicBezTo>
                    <a:pt x="163" y="6"/>
                    <a:pt x="163" y="6"/>
                    <a:pt x="163" y="6"/>
                  </a:cubicBezTo>
                  <a:cubicBezTo>
                    <a:pt x="163" y="6"/>
                    <a:pt x="162" y="6"/>
                    <a:pt x="162" y="7"/>
                  </a:cubicBezTo>
                  <a:cubicBezTo>
                    <a:pt x="162" y="7"/>
                    <a:pt x="162" y="7"/>
                    <a:pt x="162" y="7"/>
                  </a:cubicBezTo>
                  <a:cubicBezTo>
                    <a:pt x="161" y="7"/>
                    <a:pt x="161" y="7"/>
                    <a:pt x="160" y="7"/>
                  </a:cubicBezTo>
                  <a:cubicBezTo>
                    <a:pt x="159" y="7"/>
                    <a:pt x="159" y="7"/>
                    <a:pt x="158" y="7"/>
                  </a:cubicBezTo>
                  <a:cubicBezTo>
                    <a:pt x="158" y="6"/>
                    <a:pt x="157" y="7"/>
                    <a:pt x="157" y="7"/>
                  </a:cubicBezTo>
                  <a:cubicBezTo>
                    <a:pt x="157" y="7"/>
                    <a:pt x="157" y="7"/>
                    <a:pt x="157" y="7"/>
                  </a:cubicBezTo>
                  <a:cubicBezTo>
                    <a:pt x="157" y="7"/>
                    <a:pt x="156" y="6"/>
                    <a:pt x="156" y="7"/>
                  </a:cubicBezTo>
                  <a:cubicBezTo>
                    <a:pt x="156" y="7"/>
                    <a:pt x="156" y="7"/>
                    <a:pt x="155" y="7"/>
                  </a:cubicBezTo>
                  <a:cubicBezTo>
                    <a:pt x="155" y="7"/>
                    <a:pt x="155" y="7"/>
                    <a:pt x="155" y="6"/>
                  </a:cubicBezTo>
                  <a:cubicBezTo>
                    <a:pt x="154" y="6"/>
                    <a:pt x="154" y="6"/>
                    <a:pt x="154" y="7"/>
                  </a:cubicBezTo>
                  <a:cubicBezTo>
                    <a:pt x="154" y="7"/>
                    <a:pt x="154" y="7"/>
                    <a:pt x="153" y="7"/>
                  </a:cubicBezTo>
                  <a:cubicBezTo>
                    <a:pt x="153" y="7"/>
                    <a:pt x="152" y="7"/>
                    <a:pt x="151" y="6"/>
                  </a:cubicBezTo>
                  <a:cubicBezTo>
                    <a:pt x="151" y="6"/>
                    <a:pt x="151" y="6"/>
                    <a:pt x="151" y="6"/>
                  </a:cubicBezTo>
                  <a:cubicBezTo>
                    <a:pt x="150" y="6"/>
                    <a:pt x="149" y="6"/>
                    <a:pt x="149" y="6"/>
                  </a:cubicBezTo>
                  <a:cubicBezTo>
                    <a:pt x="148" y="6"/>
                    <a:pt x="148" y="6"/>
                    <a:pt x="148" y="6"/>
                  </a:cubicBezTo>
                  <a:cubicBezTo>
                    <a:pt x="148" y="6"/>
                    <a:pt x="148" y="6"/>
                    <a:pt x="148" y="7"/>
                  </a:cubicBezTo>
                  <a:cubicBezTo>
                    <a:pt x="147" y="7"/>
                    <a:pt x="147" y="7"/>
                    <a:pt x="146" y="7"/>
                  </a:cubicBezTo>
                  <a:cubicBezTo>
                    <a:pt x="146" y="7"/>
                    <a:pt x="145" y="7"/>
                    <a:pt x="145" y="7"/>
                  </a:cubicBezTo>
                  <a:cubicBezTo>
                    <a:pt x="145" y="7"/>
                    <a:pt x="144" y="7"/>
                    <a:pt x="144" y="6"/>
                  </a:cubicBezTo>
                  <a:cubicBezTo>
                    <a:pt x="144" y="6"/>
                    <a:pt x="143" y="6"/>
                    <a:pt x="143" y="6"/>
                  </a:cubicBezTo>
                  <a:cubicBezTo>
                    <a:pt x="143" y="6"/>
                    <a:pt x="143" y="6"/>
                    <a:pt x="143" y="6"/>
                  </a:cubicBezTo>
                  <a:cubicBezTo>
                    <a:pt x="143" y="6"/>
                    <a:pt x="143" y="5"/>
                    <a:pt x="143" y="5"/>
                  </a:cubicBezTo>
                  <a:cubicBezTo>
                    <a:pt x="142" y="5"/>
                    <a:pt x="142" y="5"/>
                    <a:pt x="142" y="5"/>
                  </a:cubicBezTo>
                  <a:cubicBezTo>
                    <a:pt x="142" y="5"/>
                    <a:pt x="142" y="5"/>
                    <a:pt x="142" y="5"/>
                  </a:cubicBezTo>
                  <a:cubicBezTo>
                    <a:pt x="142" y="5"/>
                    <a:pt x="142" y="6"/>
                    <a:pt x="142" y="6"/>
                  </a:cubicBezTo>
                  <a:cubicBezTo>
                    <a:pt x="142" y="6"/>
                    <a:pt x="143" y="6"/>
                    <a:pt x="143" y="6"/>
                  </a:cubicBezTo>
                  <a:cubicBezTo>
                    <a:pt x="143" y="6"/>
                    <a:pt x="142" y="6"/>
                    <a:pt x="142" y="6"/>
                  </a:cubicBezTo>
                  <a:cubicBezTo>
                    <a:pt x="142" y="6"/>
                    <a:pt x="141" y="6"/>
                    <a:pt x="141" y="7"/>
                  </a:cubicBezTo>
                  <a:cubicBezTo>
                    <a:pt x="141" y="7"/>
                    <a:pt x="140" y="7"/>
                    <a:pt x="140" y="7"/>
                  </a:cubicBezTo>
                  <a:cubicBezTo>
                    <a:pt x="139" y="7"/>
                    <a:pt x="139" y="6"/>
                    <a:pt x="138" y="7"/>
                  </a:cubicBezTo>
                  <a:cubicBezTo>
                    <a:pt x="138" y="7"/>
                    <a:pt x="138" y="7"/>
                    <a:pt x="137" y="7"/>
                  </a:cubicBezTo>
                  <a:cubicBezTo>
                    <a:pt x="137" y="7"/>
                    <a:pt x="136" y="7"/>
                    <a:pt x="136" y="7"/>
                  </a:cubicBezTo>
                  <a:cubicBezTo>
                    <a:pt x="136" y="7"/>
                    <a:pt x="135" y="7"/>
                    <a:pt x="135" y="7"/>
                  </a:cubicBezTo>
                  <a:cubicBezTo>
                    <a:pt x="134" y="7"/>
                    <a:pt x="134" y="7"/>
                    <a:pt x="133" y="6"/>
                  </a:cubicBezTo>
                  <a:cubicBezTo>
                    <a:pt x="132" y="6"/>
                    <a:pt x="132" y="6"/>
                    <a:pt x="132" y="6"/>
                  </a:cubicBezTo>
                  <a:cubicBezTo>
                    <a:pt x="131" y="6"/>
                    <a:pt x="131" y="6"/>
                    <a:pt x="131" y="6"/>
                  </a:cubicBezTo>
                  <a:cubicBezTo>
                    <a:pt x="130" y="7"/>
                    <a:pt x="130" y="6"/>
                    <a:pt x="129" y="7"/>
                  </a:cubicBezTo>
                  <a:cubicBezTo>
                    <a:pt x="128" y="7"/>
                    <a:pt x="128" y="7"/>
                    <a:pt x="127" y="7"/>
                  </a:cubicBezTo>
                  <a:cubicBezTo>
                    <a:pt x="127" y="6"/>
                    <a:pt x="127" y="6"/>
                    <a:pt x="126" y="6"/>
                  </a:cubicBezTo>
                  <a:cubicBezTo>
                    <a:pt x="126" y="7"/>
                    <a:pt x="126" y="7"/>
                    <a:pt x="125" y="7"/>
                  </a:cubicBezTo>
                  <a:cubicBezTo>
                    <a:pt x="125" y="7"/>
                    <a:pt x="124" y="7"/>
                    <a:pt x="123" y="7"/>
                  </a:cubicBezTo>
                  <a:cubicBezTo>
                    <a:pt x="123" y="7"/>
                    <a:pt x="123" y="7"/>
                    <a:pt x="123" y="7"/>
                  </a:cubicBezTo>
                  <a:cubicBezTo>
                    <a:pt x="123" y="7"/>
                    <a:pt x="122" y="7"/>
                    <a:pt x="122" y="6"/>
                  </a:cubicBezTo>
                  <a:cubicBezTo>
                    <a:pt x="122" y="7"/>
                    <a:pt x="122" y="7"/>
                    <a:pt x="122" y="7"/>
                  </a:cubicBezTo>
                  <a:cubicBezTo>
                    <a:pt x="122" y="7"/>
                    <a:pt x="121" y="7"/>
                    <a:pt x="121" y="7"/>
                  </a:cubicBezTo>
                  <a:cubicBezTo>
                    <a:pt x="121" y="7"/>
                    <a:pt x="120" y="7"/>
                    <a:pt x="120" y="7"/>
                  </a:cubicBezTo>
                  <a:cubicBezTo>
                    <a:pt x="120" y="7"/>
                    <a:pt x="119" y="7"/>
                    <a:pt x="119" y="7"/>
                  </a:cubicBezTo>
                  <a:cubicBezTo>
                    <a:pt x="119" y="7"/>
                    <a:pt x="119" y="7"/>
                    <a:pt x="119" y="7"/>
                  </a:cubicBezTo>
                  <a:cubicBezTo>
                    <a:pt x="119" y="7"/>
                    <a:pt x="119" y="7"/>
                    <a:pt x="119" y="6"/>
                  </a:cubicBezTo>
                  <a:cubicBezTo>
                    <a:pt x="119" y="6"/>
                    <a:pt x="119" y="6"/>
                    <a:pt x="119" y="6"/>
                  </a:cubicBezTo>
                  <a:cubicBezTo>
                    <a:pt x="119" y="6"/>
                    <a:pt x="120" y="6"/>
                    <a:pt x="120" y="6"/>
                  </a:cubicBezTo>
                  <a:cubicBezTo>
                    <a:pt x="120" y="6"/>
                    <a:pt x="120" y="6"/>
                    <a:pt x="121" y="6"/>
                  </a:cubicBezTo>
                  <a:cubicBezTo>
                    <a:pt x="121" y="6"/>
                    <a:pt x="121" y="6"/>
                    <a:pt x="121" y="6"/>
                  </a:cubicBezTo>
                  <a:cubicBezTo>
                    <a:pt x="122" y="6"/>
                    <a:pt x="122" y="6"/>
                    <a:pt x="122" y="5"/>
                  </a:cubicBezTo>
                  <a:cubicBezTo>
                    <a:pt x="122" y="5"/>
                    <a:pt x="122" y="5"/>
                    <a:pt x="122" y="4"/>
                  </a:cubicBezTo>
                  <a:cubicBezTo>
                    <a:pt x="122" y="4"/>
                    <a:pt x="121" y="4"/>
                    <a:pt x="121" y="4"/>
                  </a:cubicBezTo>
                  <a:cubicBezTo>
                    <a:pt x="121" y="4"/>
                    <a:pt x="121" y="5"/>
                    <a:pt x="121" y="5"/>
                  </a:cubicBezTo>
                  <a:cubicBezTo>
                    <a:pt x="121" y="5"/>
                    <a:pt x="120" y="5"/>
                    <a:pt x="120" y="5"/>
                  </a:cubicBezTo>
                  <a:cubicBezTo>
                    <a:pt x="120" y="5"/>
                    <a:pt x="120" y="4"/>
                    <a:pt x="120" y="4"/>
                  </a:cubicBezTo>
                  <a:cubicBezTo>
                    <a:pt x="120" y="4"/>
                    <a:pt x="120" y="4"/>
                    <a:pt x="120" y="4"/>
                  </a:cubicBezTo>
                  <a:cubicBezTo>
                    <a:pt x="119" y="4"/>
                    <a:pt x="119" y="4"/>
                    <a:pt x="118" y="4"/>
                  </a:cubicBezTo>
                  <a:cubicBezTo>
                    <a:pt x="118" y="4"/>
                    <a:pt x="118" y="4"/>
                    <a:pt x="118" y="4"/>
                  </a:cubicBezTo>
                  <a:cubicBezTo>
                    <a:pt x="118" y="4"/>
                    <a:pt x="118" y="4"/>
                    <a:pt x="118" y="4"/>
                  </a:cubicBezTo>
                  <a:cubicBezTo>
                    <a:pt x="118" y="4"/>
                    <a:pt x="118" y="4"/>
                    <a:pt x="118" y="4"/>
                  </a:cubicBezTo>
                  <a:cubicBezTo>
                    <a:pt x="119" y="4"/>
                    <a:pt x="119" y="5"/>
                    <a:pt x="119" y="5"/>
                  </a:cubicBezTo>
                  <a:cubicBezTo>
                    <a:pt x="119" y="5"/>
                    <a:pt x="119" y="5"/>
                    <a:pt x="119" y="5"/>
                  </a:cubicBezTo>
                  <a:cubicBezTo>
                    <a:pt x="119" y="5"/>
                    <a:pt x="118" y="5"/>
                    <a:pt x="118" y="5"/>
                  </a:cubicBezTo>
                  <a:cubicBezTo>
                    <a:pt x="118" y="5"/>
                    <a:pt x="118" y="5"/>
                    <a:pt x="118" y="6"/>
                  </a:cubicBezTo>
                  <a:cubicBezTo>
                    <a:pt x="118" y="6"/>
                    <a:pt x="117" y="6"/>
                    <a:pt x="117" y="6"/>
                  </a:cubicBezTo>
                  <a:cubicBezTo>
                    <a:pt x="117" y="6"/>
                    <a:pt x="116" y="6"/>
                    <a:pt x="116" y="6"/>
                  </a:cubicBezTo>
                  <a:cubicBezTo>
                    <a:pt x="115" y="6"/>
                    <a:pt x="115" y="5"/>
                    <a:pt x="114" y="5"/>
                  </a:cubicBezTo>
                  <a:cubicBezTo>
                    <a:pt x="114" y="5"/>
                    <a:pt x="114" y="5"/>
                    <a:pt x="114" y="5"/>
                  </a:cubicBezTo>
                  <a:cubicBezTo>
                    <a:pt x="113" y="5"/>
                    <a:pt x="113" y="5"/>
                    <a:pt x="113" y="5"/>
                  </a:cubicBezTo>
                  <a:cubicBezTo>
                    <a:pt x="113" y="5"/>
                    <a:pt x="113" y="5"/>
                    <a:pt x="113" y="5"/>
                  </a:cubicBezTo>
                  <a:cubicBezTo>
                    <a:pt x="113" y="6"/>
                    <a:pt x="113" y="6"/>
                    <a:pt x="114" y="6"/>
                  </a:cubicBezTo>
                  <a:cubicBezTo>
                    <a:pt x="114" y="6"/>
                    <a:pt x="114" y="7"/>
                    <a:pt x="114" y="7"/>
                  </a:cubicBezTo>
                  <a:cubicBezTo>
                    <a:pt x="114" y="7"/>
                    <a:pt x="114" y="7"/>
                    <a:pt x="114" y="7"/>
                  </a:cubicBezTo>
                  <a:cubicBezTo>
                    <a:pt x="114" y="7"/>
                    <a:pt x="114" y="7"/>
                    <a:pt x="113" y="7"/>
                  </a:cubicBezTo>
                  <a:cubicBezTo>
                    <a:pt x="113" y="7"/>
                    <a:pt x="112" y="7"/>
                    <a:pt x="111" y="7"/>
                  </a:cubicBezTo>
                  <a:cubicBezTo>
                    <a:pt x="111" y="7"/>
                    <a:pt x="110" y="6"/>
                    <a:pt x="110" y="6"/>
                  </a:cubicBezTo>
                  <a:cubicBezTo>
                    <a:pt x="110" y="6"/>
                    <a:pt x="109" y="6"/>
                    <a:pt x="109" y="7"/>
                  </a:cubicBezTo>
                  <a:cubicBezTo>
                    <a:pt x="108" y="7"/>
                    <a:pt x="108" y="7"/>
                    <a:pt x="108" y="7"/>
                  </a:cubicBezTo>
                  <a:cubicBezTo>
                    <a:pt x="107" y="7"/>
                    <a:pt x="106" y="7"/>
                    <a:pt x="106" y="6"/>
                  </a:cubicBezTo>
                  <a:cubicBezTo>
                    <a:pt x="106" y="6"/>
                    <a:pt x="105" y="6"/>
                    <a:pt x="105" y="6"/>
                  </a:cubicBezTo>
                  <a:cubicBezTo>
                    <a:pt x="105" y="6"/>
                    <a:pt x="104" y="6"/>
                    <a:pt x="103" y="6"/>
                  </a:cubicBezTo>
                  <a:cubicBezTo>
                    <a:pt x="103" y="6"/>
                    <a:pt x="103" y="6"/>
                    <a:pt x="103" y="6"/>
                  </a:cubicBezTo>
                  <a:cubicBezTo>
                    <a:pt x="104" y="6"/>
                    <a:pt x="103" y="7"/>
                    <a:pt x="103" y="7"/>
                  </a:cubicBezTo>
                  <a:cubicBezTo>
                    <a:pt x="102" y="7"/>
                    <a:pt x="102" y="7"/>
                    <a:pt x="101" y="7"/>
                  </a:cubicBezTo>
                  <a:cubicBezTo>
                    <a:pt x="100" y="7"/>
                    <a:pt x="100" y="7"/>
                    <a:pt x="100" y="7"/>
                  </a:cubicBezTo>
                  <a:cubicBezTo>
                    <a:pt x="99" y="7"/>
                    <a:pt x="99" y="6"/>
                    <a:pt x="98" y="6"/>
                  </a:cubicBezTo>
                  <a:cubicBezTo>
                    <a:pt x="98" y="6"/>
                    <a:pt x="98" y="6"/>
                    <a:pt x="98" y="6"/>
                  </a:cubicBezTo>
                  <a:cubicBezTo>
                    <a:pt x="97" y="6"/>
                    <a:pt x="97" y="6"/>
                    <a:pt x="97" y="6"/>
                  </a:cubicBezTo>
                  <a:cubicBezTo>
                    <a:pt x="97" y="6"/>
                    <a:pt x="97" y="6"/>
                    <a:pt x="97" y="6"/>
                  </a:cubicBezTo>
                  <a:cubicBezTo>
                    <a:pt x="97" y="6"/>
                    <a:pt x="97" y="6"/>
                    <a:pt x="97" y="6"/>
                  </a:cubicBezTo>
                  <a:cubicBezTo>
                    <a:pt x="97" y="6"/>
                    <a:pt x="97" y="6"/>
                    <a:pt x="97" y="6"/>
                  </a:cubicBezTo>
                  <a:cubicBezTo>
                    <a:pt x="97" y="7"/>
                    <a:pt x="96" y="7"/>
                    <a:pt x="95" y="7"/>
                  </a:cubicBezTo>
                  <a:cubicBezTo>
                    <a:pt x="95" y="7"/>
                    <a:pt x="95" y="7"/>
                    <a:pt x="95" y="7"/>
                  </a:cubicBezTo>
                  <a:cubicBezTo>
                    <a:pt x="95" y="6"/>
                    <a:pt x="95" y="6"/>
                    <a:pt x="95" y="6"/>
                  </a:cubicBezTo>
                  <a:cubicBezTo>
                    <a:pt x="95" y="6"/>
                    <a:pt x="95" y="5"/>
                    <a:pt x="95" y="5"/>
                  </a:cubicBezTo>
                  <a:cubicBezTo>
                    <a:pt x="95" y="5"/>
                    <a:pt x="95" y="5"/>
                    <a:pt x="95" y="5"/>
                  </a:cubicBezTo>
                  <a:cubicBezTo>
                    <a:pt x="95" y="5"/>
                    <a:pt x="95" y="5"/>
                    <a:pt x="95" y="5"/>
                  </a:cubicBezTo>
                  <a:cubicBezTo>
                    <a:pt x="95" y="6"/>
                    <a:pt x="94" y="6"/>
                    <a:pt x="94" y="6"/>
                  </a:cubicBezTo>
                  <a:cubicBezTo>
                    <a:pt x="94" y="7"/>
                    <a:pt x="94" y="7"/>
                    <a:pt x="94" y="7"/>
                  </a:cubicBezTo>
                  <a:cubicBezTo>
                    <a:pt x="93" y="6"/>
                    <a:pt x="93" y="6"/>
                    <a:pt x="92" y="7"/>
                  </a:cubicBezTo>
                  <a:cubicBezTo>
                    <a:pt x="92" y="7"/>
                    <a:pt x="92" y="7"/>
                    <a:pt x="92" y="7"/>
                  </a:cubicBezTo>
                  <a:cubicBezTo>
                    <a:pt x="91" y="7"/>
                    <a:pt x="91" y="7"/>
                    <a:pt x="91" y="7"/>
                  </a:cubicBezTo>
                  <a:cubicBezTo>
                    <a:pt x="90" y="7"/>
                    <a:pt x="90" y="7"/>
                    <a:pt x="89" y="7"/>
                  </a:cubicBezTo>
                  <a:cubicBezTo>
                    <a:pt x="88" y="7"/>
                    <a:pt x="86" y="7"/>
                    <a:pt x="85" y="7"/>
                  </a:cubicBezTo>
                  <a:cubicBezTo>
                    <a:pt x="84" y="7"/>
                    <a:pt x="84" y="7"/>
                    <a:pt x="84" y="7"/>
                  </a:cubicBezTo>
                  <a:cubicBezTo>
                    <a:pt x="83" y="7"/>
                    <a:pt x="82" y="7"/>
                    <a:pt x="82" y="7"/>
                  </a:cubicBezTo>
                  <a:cubicBezTo>
                    <a:pt x="82" y="7"/>
                    <a:pt x="81" y="7"/>
                    <a:pt x="81" y="7"/>
                  </a:cubicBezTo>
                  <a:cubicBezTo>
                    <a:pt x="80" y="7"/>
                    <a:pt x="80" y="7"/>
                    <a:pt x="80" y="7"/>
                  </a:cubicBezTo>
                  <a:cubicBezTo>
                    <a:pt x="80" y="7"/>
                    <a:pt x="79" y="7"/>
                    <a:pt x="79" y="7"/>
                  </a:cubicBezTo>
                  <a:cubicBezTo>
                    <a:pt x="79" y="7"/>
                    <a:pt x="78" y="7"/>
                    <a:pt x="77" y="7"/>
                  </a:cubicBezTo>
                  <a:cubicBezTo>
                    <a:pt x="76" y="7"/>
                    <a:pt x="75" y="7"/>
                    <a:pt x="74" y="7"/>
                  </a:cubicBezTo>
                  <a:cubicBezTo>
                    <a:pt x="73" y="7"/>
                    <a:pt x="73" y="7"/>
                    <a:pt x="72" y="7"/>
                  </a:cubicBezTo>
                  <a:cubicBezTo>
                    <a:pt x="71" y="7"/>
                    <a:pt x="71" y="7"/>
                    <a:pt x="70" y="7"/>
                  </a:cubicBezTo>
                  <a:cubicBezTo>
                    <a:pt x="70" y="7"/>
                    <a:pt x="69" y="7"/>
                    <a:pt x="69" y="7"/>
                  </a:cubicBezTo>
                  <a:cubicBezTo>
                    <a:pt x="69" y="7"/>
                    <a:pt x="69" y="7"/>
                    <a:pt x="69" y="7"/>
                  </a:cubicBezTo>
                  <a:cubicBezTo>
                    <a:pt x="68" y="7"/>
                    <a:pt x="68" y="7"/>
                    <a:pt x="68" y="7"/>
                  </a:cubicBezTo>
                  <a:cubicBezTo>
                    <a:pt x="68" y="7"/>
                    <a:pt x="67" y="6"/>
                    <a:pt x="67" y="6"/>
                  </a:cubicBezTo>
                  <a:cubicBezTo>
                    <a:pt x="67" y="6"/>
                    <a:pt x="67" y="6"/>
                    <a:pt x="67" y="6"/>
                  </a:cubicBezTo>
                  <a:cubicBezTo>
                    <a:pt x="67" y="7"/>
                    <a:pt x="67" y="7"/>
                    <a:pt x="66" y="7"/>
                  </a:cubicBezTo>
                  <a:cubicBezTo>
                    <a:pt x="66" y="7"/>
                    <a:pt x="65" y="7"/>
                    <a:pt x="64" y="7"/>
                  </a:cubicBezTo>
                  <a:cubicBezTo>
                    <a:pt x="63" y="7"/>
                    <a:pt x="63" y="7"/>
                    <a:pt x="63" y="7"/>
                  </a:cubicBezTo>
                  <a:cubicBezTo>
                    <a:pt x="62" y="7"/>
                    <a:pt x="61" y="7"/>
                    <a:pt x="60" y="6"/>
                  </a:cubicBezTo>
                  <a:cubicBezTo>
                    <a:pt x="60" y="6"/>
                    <a:pt x="60" y="6"/>
                    <a:pt x="60" y="6"/>
                  </a:cubicBezTo>
                  <a:cubicBezTo>
                    <a:pt x="60" y="6"/>
                    <a:pt x="60" y="7"/>
                    <a:pt x="59" y="7"/>
                  </a:cubicBezTo>
                  <a:cubicBezTo>
                    <a:pt x="59" y="7"/>
                    <a:pt x="59" y="7"/>
                    <a:pt x="58" y="7"/>
                  </a:cubicBezTo>
                  <a:cubicBezTo>
                    <a:pt x="58" y="7"/>
                    <a:pt x="57" y="7"/>
                    <a:pt x="56" y="7"/>
                  </a:cubicBezTo>
                  <a:cubicBezTo>
                    <a:pt x="54" y="7"/>
                    <a:pt x="53" y="7"/>
                    <a:pt x="51" y="7"/>
                  </a:cubicBezTo>
                  <a:cubicBezTo>
                    <a:pt x="51" y="7"/>
                    <a:pt x="50" y="7"/>
                    <a:pt x="49" y="8"/>
                  </a:cubicBezTo>
                  <a:cubicBezTo>
                    <a:pt x="49" y="8"/>
                    <a:pt x="49" y="8"/>
                    <a:pt x="49" y="7"/>
                  </a:cubicBezTo>
                  <a:cubicBezTo>
                    <a:pt x="48" y="7"/>
                    <a:pt x="48" y="7"/>
                    <a:pt x="47" y="7"/>
                  </a:cubicBezTo>
                  <a:cubicBezTo>
                    <a:pt x="47" y="7"/>
                    <a:pt x="47" y="7"/>
                    <a:pt x="46" y="7"/>
                  </a:cubicBezTo>
                  <a:cubicBezTo>
                    <a:pt x="46" y="7"/>
                    <a:pt x="45" y="7"/>
                    <a:pt x="45" y="7"/>
                  </a:cubicBezTo>
                  <a:cubicBezTo>
                    <a:pt x="45" y="7"/>
                    <a:pt x="44" y="7"/>
                    <a:pt x="44" y="7"/>
                  </a:cubicBezTo>
                  <a:cubicBezTo>
                    <a:pt x="43" y="7"/>
                    <a:pt x="42" y="8"/>
                    <a:pt x="41" y="7"/>
                  </a:cubicBezTo>
                  <a:cubicBezTo>
                    <a:pt x="41" y="7"/>
                    <a:pt x="41" y="7"/>
                    <a:pt x="40" y="7"/>
                  </a:cubicBezTo>
                  <a:cubicBezTo>
                    <a:pt x="40" y="8"/>
                    <a:pt x="39" y="8"/>
                    <a:pt x="38" y="7"/>
                  </a:cubicBezTo>
                  <a:cubicBezTo>
                    <a:pt x="37" y="7"/>
                    <a:pt x="36" y="7"/>
                    <a:pt x="35" y="7"/>
                  </a:cubicBezTo>
                  <a:cubicBezTo>
                    <a:pt x="34" y="7"/>
                    <a:pt x="34" y="7"/>
                    <a:pt x="33" y="7"/>
                  </a:cubicBezTo>
                  <a:cubicBezTo>
                    <a:pt x="33" y="7"/>
                    <a:pt x="33" y="7"/>
                    <a:pt x="33" y="7"/>
                  </a:cubicBezTo>
                  <a:cubicBezTo>
                    <a:pt x="32" y="7"/>
                    <a:pt x="32" y="7"/>
                    <a:pt x="32" y="7"/>
                  </a:cubicBezTo>
                  <a:cubicBezTo>
                    <a:pt x="31" y="7"/>
                    <a:pt x="31" y="7"/>
                    <a:pt x="31" y="7"/>
                  </a:cubicBezTo>
                  <a:cubicBezTo>
                    <a:pt x="31" y="7"/>
                    <a:pt x="31" y="7"/>
                    <a:pt x="30" y="7"/>
                  </a:cubicBezTo>
                  <a:cubicBezTo>
                    <a:pt x="30" y="7"/>
                    <a:pt x="29" y="7"/>
                    <a:pt x="29" y="7"/>
                  </a:cubicBezTo>
                  <a:cubicBezTo>
                    <a:pt x="28" y="7"/>
                    <a:pt x="26" y="7"/>
                    <a:pt x="25" y="7"/>
                  </a:cubicBezTo>
                  <a:cubicBezTo>
                    <a:pt x="25" y="7"/>
                    <a:pt x="24" y="7"/>
                    <a:pt x="23" y="7"/>
                  </a:cubicBezTo>
                  <a:cubicBezTo>
                    <a:pt x="22" y="7"/>
                    <a:pt x="20" y="7"/>
                    <a:pt x="18" y="7"/>
                  </a:cubicBezTo>
                  <a:cubicBezTo>
                    <a:pt x="18" y="7"/>
                    <a:pt x="18" y="7"/>
                    <a:pt x="17" y="7"/>
                  </a:cubicBezTo>
                  <a:cubicBezTo>
                    <a:pt x="17" y="7"/>
                    <a:pt x="16" y="7"/>
                    <a:pt x="16" y="7"/>
                  </a:cubicBezTo>
                  <a:cubicBezTo>
                    <a:pt x="15" y="7"/>
                    <a:pt x="15" y="7"/>
                    <a:pt x="14" y="7"/>
                  </a:cubicBezTo>
                  <a:cubicBezTo>
                    <a:pt x="14" y="7"/>
                    <a:pt x="14" y="7"/>
                    <a:pt x="13" y="7"/>
                  </a:cubicBezTo>
                  <a:cubicBezTo>
                    <a:pt x="13" y="7"/>
                    <a:pt x="13" y="7"/>
                    <a:pt x="12" y="7"/>
                  </a:cubicBezTo>
                  <a:cubicBezTo>
                    <a:pt x="12" y="7"/>
                    <a:pt x="11" y="7"/>
                    <a:pt x="10" y="7"/>
                  </a:cubicBezTo>
                  <a:cubicBezTo>
                    <a:pt x="10" y="7"/>
                    <a:pt x="10" y="7"/>
                    <a:pt x="10" y="7"/>
                  </a:cubicBezTo>
                  <a:cubicBezTo>
                    <a:pt x="9" y="7"/>
                    <a:pt x="8" y="7"/>
                    <a:pt x="8" y="7"/>
                  </a:cubicBezTo>
                  <a:cubicBezTo>
                    <a:pt x="6" y="7"/>
                    <a:pt x="5" y="7"/>
                    <a:pt x="3" y="7"/>
                  </a:cubicBezTo>
                  <a:cubicBezTo>
                    <a:pt x="2" y="7"/>
                    <a:pt x="1" y="6"/>
                    <a:pt x="0" y="5"/>
                  </a:cubicBezTo>
                  <a:cubicBezTo>
                    <a:pt x="0" y="5"/>
                    <a:pt x="0" y="5"/>
                    <a:pt x="0" y="5"/>
                  </a:cubicBezTo>
                  <a:cubicBezTo>
                    <a:pt x="1" y="4"/>
                    <a:pt x="1" y="4"/>
                    <a:pt x="2" y="4"/>
                  </a:cubicBezTo>
                  <a:cubicBezTo>
                    <a:pt x="3" y="4"/>
                    <a:pt x="5" y="3"/>
                    <a:pt x="6" y="3"/>
                  </a:cubicBezTo>
                  <a:cubicBezTo>
                    <a:pt x="7" y="3"/>
                    <a:pt x="9" y="3"/>
                    <a:pt x="10" y="3"/>
                  </a:cubicBezTo>
                  <a:cubicBezTo>
                    <a:pt x="10" y="3"/>
                    <a:pt x="10" y="3"/>
                    <a:pt x="11" y="3"/>
                  </a:cubicBezTo>
                  <a:cubicBezTo>
                    <a:pt x="11" y="3"/>
                    <a:pt x="11" y="3"/>
                    <a:pt x="12" y="3"/>
                  </a:cubicBezTo>
                  <a:cubicBezTo>
                    <a:pt x="12" y="3"/>
                    <a:pt x="13" y="3"/>
                    <a:pt x="13" y="3"/>
                  </a:cubicBezTo>
                  <a:cubicBezTo>
                    <a:pt x="14" y="3"/>
                    <a:pt x="14" y="3"/>
                    <a:pt x="14" y="3"/>
                  </a:cubicBezTo>
                  <a:cubicBezTo>
                    <a:pt x="15" y="3"/>
                    <a:pt x="15" y="3"/>
                    <a:pt x="15" y="3"/>
                  </a:cubicBezTo>
                  <a:cubicBezTo>
                    <a:pt x="15" y="4"/>
                    <a:pt x="15" y="4"/>
                    <a:pt x="16" y="3"/>
                  </a:cubicBezTo>
                  <a:cubicBezTo>
                    <a:pt x="16" y="3"/>
                    <a:pt x="16" y="3"/>
                    <a:pt x="16" y="3"/>
                  </a:cubicBezTo>
                  <a:cubicBezTo>
                    <a:pt x="17" y="3"/>
                    <a:pt x="17" y="3"/>
                    <a:pt x="18" y="3"/>
                  </a:cubicBezTo>
                  <a:cubicBezTo>
                    <a:pt x="18" y="3"/>
                    <a:pt x="18" y="3"/>
                    <a:pt x="18" y="3"/>
                  </a:cubicBezTo>
                  <a:cubicBezTo>
                    <a:pt x="19" y="3"/>
                    <a:pt x="19" y="3"/>
                    <a:pt x="19" y="3"/>
                  </a:cubicBezTo>
                  <a:cubicBezTo>
                    <a:pt x="19" y="3"/>
                    <a:pt x="20" y="3"/>
                    <a:pt x="20" y="3"/>
                  </a:cubicBezTo>
                  <a:cubicBezTo>
                    <a:pt x="20" y="3"/>
                    <a:pt x="20" y="3"/>
                    <a:pt x="20" y="3"/>
                  </a:cubicBezTo>
                  <a:cubicBezTo>
                    <a:pt x="20" y="3"/>
                    <a:pt x="20" y="3"/>
                    <a:pt x="21" y="3"/>
                  </a:cubicBezTo>
                  <a:cubicBezTo>
                    <a:pt x="21" y="3"/>
                    <a:pt x="22" y="3"/>
                    <a:pt x="23" y="3"/>
                  </a:cubicBezTo>
                  <a:cubicBezTo>
                    <a:pt x="23" y="3"/>
                    <a:pt x="23" y="3"/>
                    <a:pt x="24" y="3"/>
                  </a:cubicBezTo>
                  <a:cubicBezTo>
                    <a:pt x="24" y="3"/>
                    <a:pt x="24" y="3"/>
                    <a:pt x="25" y="3"/>
                  </a:cubicBezTo>
                  <a:cubicBezTo>
                    <a:pt x="25" y="4"/>
                    <a:pt x="25" y="4"/>
                    <a:pt x="25" y="4"/>
                  </a:cubicBezTo>
                  <a:cubicBezTo>
                    <a:pt x="26" y="3"/>
                    <a:pt x="27" y="3"/>
                    <a:pt x="28" y="3"/>
                  </a:cubicBezTo>
                  <a:cubicBezTo>
                    <a:pt x="28" y="2"/>
                    <a:pt x="29" y="3"/>
                    <a:pt x="29" y="3"/>
                  </a:cubicBezTo>
                  <a:cubicBezTo>
                    <a:pt x="30" y="3"/>
                    <a:pt x="30" y="3"/>
                    <a:pt x="30" y="3"/>
                  </a:cubicBezTo>
                  <a:cubicBezTo>
                    <a:pt x="30" y="3"/>
                    <a:pt x="30" y="3"/>
                    <a:pt x="30" y="3"/>
                  </a:cubicBezTo>
                  <a:cubicBezTo>
                    <a:pt x="30" y="3"/>
                    <a:pt x="31" y="3"/>
                    <a:pt x="31" y="3"/>
                  </a:cubicBezTo>
                  <a:cubicBezTo>
                    <a:pt x="31" y="3"/>
                    <a:pt x="32" y="3"/>
                    <a:pt x="33" y="2"/>
                  </a:cubicBezTo>
                  <a:cubicBezTo>
                    <a:pt x="33" y="2"/>
                    <a:pt x="34" y="2"/>
                    <a:pt x="35" y="3"/>
                  </a:cubicBezTo>
                  <a:cubicBezTo>
                    <a:pt x="35" y="3"/>
                    <a:pt x="36" y="3"/>
                    <a:pt x="36" y="3"/>
                  </a:cubicBezTo>
                  <a:cubicBezTo>
                    <a:pt x="36" y="3"/>
                    <a:pt x="37" y="3"/>
                    <a:pt x="37" y="3"/>
                  </a:cubicBezTo>
                  <a:cubicBezTo>
                    <a:pt x="37" y="3"/>
                    <a:pt x="37" y="3"/>
                    <a:pt x="38" y="3"/>
                  </a:cubicBezTo>
                  <a:cubicBezTo>
                    <a:pt x="38" y="3"/>
                    <a:pt x="39" y="3"/>
                    <a:pt x="39" y="4"/>
                  </a:cubicBezTo>
                  <a:cubicBezTo>
                    <a:pt x="39" y="4"/>
                    <a:pt x="39" y="4"/>
                    <a:pt x="39" y="4"/>
                  </a:cubicBezTo>
                  <a:cubicBezTo>
                    <a:pt x="39" y="4"/>
                    <a:pt x="39" y="4"/>
                    <a:pt x="40" y="4"/>
                  </a:cubicBezTo>
                  <a:cubicBezTo>
                    <a:pt x="40" y="4"/>
                    <a:pt x="41" y="3"/>
                    <a:pt x="41" y="3"/>
                  </a:cubicBezTo>
                  <a:cubicBezTo>
                    <a:pt x="41" y="3"/>
                    <a:pt x="42" y="3"/>
                    <a:pt x="42" y="3"/>
                  </a:cubicBezTo>
                  <a:cubicBezTo>
                    <a:pt x="43" y="3"/>
                    <a:pt x="43" y="2"/>
                    <a:pt x="44" y="2"/>
                  </a:cubicBezTo>
                  <a:cubicBezTo>
                    <a:pt x="44" y="2"/>
                    <a:pt x="45" y="2"/>
                    <a:pt x="45" y="2"/>
                  </a:cubicBezTo>
                  <a:cubicBezTo>
                    <a:pt x="46" y="2"/>
                    <a:pt x="46" y="3"/>
                    <a:pt x="46" y="3"/>
                  </a:cubicBezTo>
                  <a:cubicBezTo>
                    <a:pt x="46" y="3"/>
                    <a:pt x="47" y="4"/>
                    <a:pt x="47" y="4"/>
                  </a:cubicBezTo>
                  <a:cubicBezTo>
                    <a:pt x="47" y="4"/>
                    <a:pt x="48" y="4"/>
                    <a:pt x="48" y="4"/>
                  </a:cubicBezTo>
                  <a:cubicBezTo>
                    <a:pt x="48" y="4"/>
                    <a:pt x="48" y="4"/>
                    <a:pt x="48" y="4"/>
                  </a:cubicBezTo>
                  <a:cubicBezTo>
                    <a:pt x="48" y="4"/>
                    <a:pt x="48" y="4"/>
                    <a:pt x="48" y="4"/>
                  </a:cubicBezTo>
                  <a:cubicBezTo>
                    <a:pt x="48" y="4"/>
                    <a:pt x="48" y="4"/>
                    <a:pt x="48" y="4"/>
                  </a:cubicBezTo>
                  <a:cubicBezTo>
                    <a:pt x="49" y="4"/>
                    <a:pt x="49" y="4"/>
                    <a:pt x="49" y="4"/>
                  </a:cubicBezTo>
                  <a:cubicBezTo>
                    <a:pt x="50" y="4"/>
                    <a:pt x="50" y="3"/>
                    <a:pt x="51" y="3"/>
                  </a:cubicBezTo>
                  <a:cubicBezTo>
                    <a:pt x="51" y="3"/>
                    <a:pt x="51" y="3"/>
                    <a:pt x="51" y="3"/>
                  </a:cubicBezTo>
                  <a:cubicBezTo>
                    <a:pt x="52" y="4"/>
                    <a:pt x="52" y="4"/>
                    <a:pt x="52" y="4"/>
                  </a:cubicBezTo>
                  <a:cubicBezTo>
                    <a:pt x="52" y="4"/>
                    <a:pt x="52" y="4"/>
                    <a:pt x="52" y="4"/>
                  </a:cubicBezTo>
                  <a:cubicBezTo>
                    <a:pt x="52" y="4"/>
                    <a:pt x="52" y="3"/>
                    <a:pt x="52" y="3"/>
                  </a:cubicBezTo>
                  <a:cubicBezTo>
                    <a:pt x="52" y="3"/>
                    <a:pt x="52" y="3"/>
                    <a:pt x="52" y="3"/>
                  </a:cubicBezTo>
                  <a:cubicBezTo>
                    <a:pt x="53" y="3"/>
                    <a:pt x="53" y="2"/>
                    <a:pt x="54" y="2"/>
                  </a:cubicBezTo>
                  <a:cubicBezTo>
                    <a:pt x="54" y="3"/>
                    <a:pt x="54" y="3"/>
                    <a:pt x="54" y="3"/>
                  </a:cubicBezTo>
                  <a:cubicBezTo>
                    <a:pt x="53" y="3"/>
                    <a:pt x="53" y="3"/>
                    <a:pt x="53" y="4"/>
                  </a:cubicBezTo>
                  <a:cubicBezTo>
                    <a:pt x="53" y="4"/>
                    <a:pt x="53" y="4"/>
                    <a:pt x="54" y="4"/>
                  </a:cubicBezTo>
                  <a:cubicBezTo>
                    <a:pt x="54" y="4"/>
                    <a:pt x="55" y="4"/>
                    <a:pt x="55" y="4"/>
                  </a:cubicBezTo>
                  <a:cubicBezTo>
                    <a:pt x="55" y="3"/>
                    <a:pt x="55" y="3"/>
                    <a:pt x="55" y="3"/>
                  </a:cubicBezTo>
                  <a:cubicBezTo>
                    <a:pt x="55" y="3"/>
                    <a:pt x="55" y="4"/>
                    <a:pt x="55" y="4"/>
                  </a:cubicBezTo>
                  <a:cubicBezTo>
                    <a:pt x="56" y="4"/>
                    <a:pt x="56" y="4"/>
                    <a:pt x="56" y="4"/>
                  </a:cubicBezTo>
                  <a:cubicBezTo>
                    <a:pt x="56" y="4"/>
                    <a:pt x="57" y="4"/>
                    <a:pt x="57" y="4"/>
                  </a:cubicBezTo>
                  <a:cubicBezTo>
                    <a:pt x="57" y="3"/>
                    <a:pt x="57" y="3"/>
                    <a:pt x="56" y="3"/>
                  </a:cubicBezTo>
                  <a:cubicBezTo>
                    <a:pt x="56" y="3"/>
                    <a:pt x="56" y="3"/>
                    <a:pt x="56" y="3"/>
                  </a:cubicBezTo>
                  <a:cubicBezTo>
                    <a:pt x="56" y="3"/>
                    <a:pt x="56" y="3"/>
                    <a:pt x="56" y="3"/>
                  </a:cubicBezTo>
                  <a:cubicBezTo>
                    <a:pt x="56" y="2"/>
                    <a:pt x="56" y="2"/>
                    <a:pt x="56" y="2"/>
                  </a:cubicBezTo>
                  <a:cubicBezTo>
                    <a:pt x="57" y="2"/>
                    <a:pt x="57" y="2"/>
                    <a:pt x="57" y="3"/>
                  </a:cubicBezTo>
                  <a:cubicBezTo>
                    <a:pt x="58" y="3"/>
                    <a:pt x="58" y="3"/>
                    <a:pt x="59" y="2"/>
                  </a:cubicBezTo>
                  <a:cubicBezTo>
                    <a:pt x="59" y="2"/>
                    <a:pt x="60" y="2"/>
                    <a:pt x="60" y="2"/>
                  </a:cubicBezTo>
                  <a:cubicBezTo>
                    <a:pt x="61" y="3"/>
                    <a:pt x="61" y="3"/>
                    <a:pt x="61" y="3"/>
                  </a:cubicBezTo>
                  <a:cubicBezTo>
                    <a:pt x="61" y="2"/>
                    <a:pt x="61" y="3"/>
                    <a:pt x="60" y="3"/>
                  </a:cubicBezTo>
                  <a:cubicBezTo>
                    <a:pt x="61" y="2"/>
                    <a:pt x="61" y="2"/>
                    <a:pt x="61" y="2"/>
                  </a:cubicBezTo>
                  <a:cubicBezTo>
                    <a:pt x="61" y="2"/>
                    <a:pt x="62" y="2"/>
                    <a:pt x="62" y="2"/>
                  </a:cubicBezTo>
                  <a:cubicBezTo>
                    <a:pt x="63" y="2"/>
                    <a:pt x="63" y="2"/>
                    <a:pt x="63" y="2"/>
                  </a:cubicBezTo>
                  <a:cubicBezTo>
                    <a:pt x="64" y="2"/>
                    <a:pt x="64" y="3"/>
                    <a:pt x="64" y="3"/>
                  </a:cubicBezTo>
                  <a:cubicBezTo>
                    <a:pt x="64" y="3"/>
                    <a:pt x="64" y="4"/>
                    <a:pt x="63" y="4"/>
                  </a:cubicBezTo>
                  <a:cubicBezTo>
                    <a:pt x="63" y="4"/>
                    <a:pt x="63" y="4"/>
                    <a:pt x="63" y="4"/>
                  </a:cubicBezTo>
                  <a:cubicBezTo>
                    <a:pt x="62" y="4"/>
                    <a:pt x="62" y="5"/>
                    <a:pt x="62" y="5"/>
                  </a:cubicBezTo>
                  <a:cubicBezTo>
                    <a:pt x="62" y="5"/>
                    <a:pt x="62" y="6"/>
                    <a:pt x="62" y="6"/>
                  </a:cubicBezTo>
                  <a:cubicBezTo>
                    <a:pt x="63" y="6"/>
                    <a:pt x="64" y="6"/>
                    <a:pt x="64" y="5"/>
                  </a:cubicBezTo>
                  <a:cubicBezTo>
                    <a:pt x="64" y="5"/>
                    <a:pt x="64" y="4"/>
                    <a:pt x="65" y="4"/>
                  </a:cubicBezTo>
                  <a:cubicBezTo>
                    <a:pt x="65" y="4"/>
                    <a:pt x="65" y="4"/>
                    <a:pt x="65" y="3"/>
                  </a:cubicBezTo>
                  <a:cubicBezTo>
                    <a:pt x="65" y="3"/>
                    <a:pt x="64" y="3"/>
                    <a:pt x="64" y="3"/>
                  </a:cubicBezTo>
                  <a:cubicBezTo>
                    <a:pt x="65" y="2"/>
                    <a:pt x="65" y="2"/>
                    <a:pt x="65" y="2"/>
                  </a:cubicBezTo>
                  <a:cubicBezTo>
                    <a:pt x="66" y="2"/>
                    <a:pt x="66" y="2"/>
                    <a:pt x="66" y="2"/>
                  </a:cubicBezTo>
                  <a:cubicBezTo>
                    <a:pt x="66" y="3"/>
                    <a:pt x="66" y="3"/>
                    <a:pt x="67" y="2"/>
                  </a:cubicBezTo>
                  <a:cubicBezTo>
                    <a:pt x="67" y="2"/>
                    <a:pt x="67" y="2"/>
                    <a:pt x="68" y="2"/>
                  </a:cubicBezTo>
                  <a:cubicBezTo>
                    <a:pt x="68" y="2"/>
                    <a:pt x="68" y="2"/>
                    <a:pt x="68" y="2"/>
                  </a:cubicBezTo>
                  <a:cubicBezTo>
                    <a:pt x="69" y="3"/>
                    <a:pt x="69" y="3"/>
                    <a:pt x="68" y="3"/>
                  </a:cubicBezTo>
                  <a:cubicBezTo>
                    <a:pt x="68" y="3"/>
                    <a:pt x="68" y="3"/>
                    <a:pt x="68" y="3"/>
                  </a:cubicBezTo>
                  <a:cubicBezTo>
                    <a:pt x="68" y="3"/>
                    <a:pt x="68" y="4"/>
                    <a:pt x="68" y="4"/>
                  </a:cubicBezTo>
                  <a:cubicBezTo>
                    <a:pt x="68" y="4"/>
                    <a:pt x="68" y="4"/>
                    <a:pt x="69" y="4"/>
                  </a:cubicBezTo>
                  <a:cubicBezTo>
                    <a:pt x="69" y="3"/>
                    <a:pt x="70" y="3"/>
                    <a:pt x="70" y="3"/>
                  </a:cubicBezTo>
                  <a:cubicBezTo>
                    <a:pt x="71" y="3"/>
                    <a:pt x="71" y="2"/>
                    <a:pt x="71" y="2"/>
                  </a:cubicBezTo>
                  <a:cubicBezTo>
                    <a:pt x="72" y="2"/>
                    <a:pt x="72" y="2"/>
                    <a:pt x="73" y="2"/>
                  </a:cubicBezTo>
                  <a:cubicBezTo>
                    <a:pt x="73" y="2"/>
                    <a:pt x="73" y="2"/>
                    <a:pt x="74" y="2"/>
                  </a:cubicBezTo>
                  <a:cubicBezTo>
                    <a:pt x="74" y="2"/>
                    <a:pt x="75" y="2"/>
                    <a:pt x="75" y="3"/>
                  </a:cubicBezTo>
                  <a:cubicBezTo>
                    <a:pt x="75" y="3"/>
                    <a:pt x="75" y="3"/>
                    <a:pt x="75" y="3"/>
                  </a:cubicBezTo>
                  <a:cubicBezTo>
                    <a:pt x="76" y="2"/>
                    <a:pt x="76" y="2"/>
                    <a:pt x="77" y="2"/>
                  </a:cubicBezTo>
                  <a:cubicBezTo>
                    <a:pt x="78" y="2"/>
                    <a:pt x="78" y="2"/>
                    <a:pt x="79" y="2"/>
                  </a:cubicBezTo>
                  <a:cubicBezTo>
                    <a:pt x="79" y="2"/>
                    <a:pt x="79" y="2"/>
                    <a:pt x="80" y="3"/>
                  </a:cubicBezTo>
                  <a:cubicBezTo>
                    <a:pt x="80" y="3"/>
                    <a:pt x="80" y="3"/>
                    <a:pt x="80" y="3"/>
                  </a:cubicBezTo>
                  <a:cubicBezTo>
                    <a:pt x="81" y="3"/>
                    <a:pt x="81" y="3"/>
                    <a:pt x="81" y="2"/>
                  </a:cubicBezTo>
                  <a:cubicBezTo>
                    <a:pt x="81" y="2"/>
                    <a:pt x="81" y="2"/>
                    <a:pt x="81" y="2"/>
                  </a:cubicBezTo>
                  <a:cubicBezTo>
                    <a:pt x="82" y="2"/>
                    <a:pt x="82" y="2"/>
                    <a:pt x="83" y="2"/>
                  </a:cubicBezTo>
                  <a:cubicBezTo>
                    <a:pt x="83" y="2"/>
                    <a:pt x="83" y="2"/>
                    <a:pt x="83" y="2"/>
                  </a:cubicBezTo>
                  <a:cubicBezTo>
                    <a:pt x="83" y="2"/>
                    <a:pt x="83" y="3"/>
                    <a:pt x="83" y="3"/>
                  </a:cubicBezTo>
                  <a:cubicBezTo>
                    <a:pt x="83" y="3"/>
                    <a:pt x="83" y="3"/>
                    <a:pt x="84" y="3"/>
                  </a:cubicBezTo>
                  <a:cubicBezTo>
                    <a:pt x="84" y="3"/>
                    <a:pt x="84" y="3"/>
                    <a:pt x="84" y="3"/>
                  </a:cubicBezTo>
                  <a:cubicBezTo>
                    <a:pt x="84" y="3"/>
                    <a:pt x="84" y="3"/>
                    <a:pt x="85" y="2"/>
                  </a:cubicBezTo>
                  <a:cubicBezTo>
                    <a:pt x="85" y="2"/>
                    <a:pt x="85" y="2"/>
                    <a:pt x="85" y="2"/>
                  </a:cubicBezTo>
                  <a:cubicBezTo>
                    <a:pt x="85" y="3"/>
                    <a:pt x="86" y="3"/>
                    <a:pt x="86" y="3"/>
                  </a:cubicBezTo>
                  <a:cubicBezTo>
                    <a:pt x="86" y="3"/>
                    <a:pt x="86" y="4"/>
                    <a:pt x="86" y="4"/>
                  </a:cubicBezTo>
                  <a:cubicBezTo>
                    <a:pt x="86" y="4"/>
                    <a:pt x="86" y="4"/>
                    <a:pt x="86" y="4"/>
                  </a:cubicBezTo>
                  <a:cubicBezTo>
                    <a:pt x="87" y="4"/>
                    <a:pt x="87" y="4"/>
                    <a:pt x="87" y="4"/>
                  </a:cubicBezTo>
                  <a:cubicBezTo>
                    <a:pt x="88" y="4"/>
                    <a:pt x="88" y="4"/>
                    <a:pt x="89" y="3"/>
                  </a:cubicBezTo>
                  <a:cubicBezTo>
                    <a:pt x="89" y="3"/>
                    <a:pt x="89" y="3"/>
                    <a:pt x="89" y="3"/>
                  </a:cubicBezTo>
                  <a:cubicBezTo>
                    <a:pt x="89" y="3"/>
                    <a:pt x="89" y="2"/>
                    <a:pt x="89" y="2"/>
                  </a:cubicBezTo>
                  <a:cubicBezTo>
                    <a:pt x="89" y="3"/>
                    <a:pt x="89" y="3"/>
                    <a:pt x="88" y="3"/>
                  </a:cubicBezTo>
                  <a:cubicBezTo>
                    <a:pt x="88" y="3"/>
                    <a:pt x="88" y="3"/>
                    <a:pt x="88" y="3"/>
                  </a:cubicBezTo>
                  <a:cubicBezTo>
                    <a:pt x="88" y="3"/>
                    <a:pt x="88" y="3"/>
                    <a:pt x="87" y="3"/>
                  </a:cubicBezTo>
                  <a:cubicBezTo>
                    <a:pt x="87" y="3"/>
                    <a:pt x="86" y="3"/>
                    <a:pt x="86" y="3"/>
                  </a:cubicBezTo>
                  <a:cubicBezTo>
                    <a:pt x="86" y="3"/>
                    <a:pt x="87" y="3"/>
                    <a:pt x="87" y="2"/>
                  </a:cubicBezTo>
                  <a:cubicBezTo>
                    <a:pt x="87" y="2"/>
                    <a:pt x="87" y="2"/>
                    <a:pt x="87" y="2"/>
                  </a:cubicBezTo>
                  <a:cubicBezTo>
                    <a:pt x="89" y="2"/>
                    <a:pt x="89" y="2"/>
                    <a:pt x="91" y="2"/>
                  </a:cubicBezTo>
                  <a:cubicBezTo>
                    <a:pt x="92" y="2"/>
                    <a:pt x="92" y="1"/>
                    <a:pt x="93" y="2"/>
                  </a:cubicBezTo>
                  <a:cubicBezTo>
                    <a:pt x="93" y="2"/>
                    <a:pt x="93" y="2"/>
                    <a:pt x="94" y="1"/>
                  </a:cubicBezTo>
                  <a:cubicBezTo>
                    <a:pt x="94" y="1"/>
                    <a:pt x="94" y="1"/>
                    <a:pt x="94" y="2"/>
                  </a:cubicBezTo>
                  <a:cubicBezTo>
                    <a:pt x="94" y="2"/>
                    <a:pt x="94" y="2"/>
                    <a:pt x="94" y="2"/>
                  </a:cubicBezTo>
                  <a:cubicBezTo>
                    <a:pt x="95" y="2"/>
                    <a:pt x="95" y="2"/>
                    <a:pt x="95" y="1"/>
                  </a:cubicBezTo>
                  <a:cubicBezTo>
                    <a:pt x="96" y="1"/>
                    <a:pt x="96" y="2"/>
                    <a:pt x="96" y="2"/>
                  </a:cubicBezTo>
                  <a:cubicBezTo>
                    <a:pt x="96" y="2"/>
                    <a:pt x="96" y="3"/>
                    <a:pt x="96" y="3"/>
                  </a:cubicBezTo>
                  <a:cubicBezTo>
                    <a:pt x="96" y="3"/>
                    <a:pt x="96" y="3"/>
                    <a:pt x="96" y="3"/>
                  </a:cubicBezTo>
                  <a:cubicBezTo>
                    <a:pt x="96" y="3"/>
                    <a:pt x="96" y="3"/>
                    <a:pt x="96" y="3"/>
                  </a:cubicBezTo>
                  <a:cubicBezTo>
                    <a:pt x="96" y="3"/>
                    <a:pt x="97" y="3"/>
                    <a:pt x="97" y="3"/>
                  </a:cubicBezTo>
                  <a:cubicBezTo>
                    <a:pt x="97" y="3"/>
                    <a:pt x="97" y="3"/>
                    <a:pt x="97" y="3"/>
                  </a:cubicBezTo>
                  <a:cubicBezTo>
                    <a:pt x="97" y="2"/>
                    <a:pt x="97" y="2"/>
                    <a:pt x="97" y="2"/>
                  </a:cubicBezTo>
                  <a:cubicBezTo>
                    <a:pt x="97" y="2"/>
                    <a:pt x="97" y="2"/>
                    <a:pt x="97" y="2"/>
                  </a:cubicBezTo>
                  <a:cubicBezTo>
                    <a:pt x="97" y="2"/>
                    <a:pt x="97" y="2"/>
                    <a:pt x="97" y="2"/>
                  </a:cubicBezTo>
                  <a:cubicBezTo>
                    <a:pt x="97" y="2"/>
                    <a:pt x="97" y="2"/>
                    <a:pt x="97" y="2"/>
                  </a:cubicBezTo>
                  <a:cubicBezTo>
                    <a:pt x="98" y="3"/>
                    <a:pt x="98" y="3"/>
                    <a:pt x="98" y="3"/>
                  </a:cubicBezTo>
                  <a:cubicBezTo>
                    <a:pt x="99" y="2"/>
                    <a:pt x="99" y="2"/>
                    <a:pt x="100" y="2"/>
                  </a:cubicBezTo>
                  <a:cubicBezTo>
                    <a:pt x="100" y="2"/>
                    <a:pt x="100" y="2"/>
                    <a:pt x="101" y="2"/>
                  </a:cubicBezTo>
                  <a:cubicBezTo>
                    <a:pt x="101" y="2"/>
                    <a:pt x="101" y="2"/>
                    <a:pt x="101" y="2"/>
                  </a:cubicBezTo>
                  <a:cubicBezTo>
                    <a:pt x="101" y="2"/>
                    <a:pt x="101" y="2"/>
                    <a:pt x="101" y="2"/>
                  </a:cubicBezTo>
                  <a:cubicBezTo>
                    <a:pt x="101" y="3"/>
                    <a:pt x="102" y="3"/>
                    <a:pt x="102" y="3"/>
                  </a:cubicBezTo>
                  <a:cubicBezTo>
                    <a:pt x="102" y="3"/>
                    <a:pt x="102" y="3"/>
                    <a:pt x="102" y="3"/>
                  </a:cubicBezTo>
                  <a:cubicBezTo>
                    <a:pt x="103" y="2"/>
                    <a:pt x="103" y="3"/>
                    <a:pt x="103" y="2"/>
                  </a:cubicBezTo>
                  <a:cubicBezTo>
                    <a:pt x="103" y="2"/>
                    <a:pt x="103" y="2"/>
                    <a:pt x="104" y="1"/>
                  </a:cubicBezTo>
                  <a:cubicBezTo>
                    <a:pt x="104" y="1"/>
                    <a:pt x="105" y="1"/>
                    <a:pt x="106" y="1"/>
                  </a:cubicBezTo>
                  <a:cubicBezTo>
                    <a:pt x="106" y="1"/>
                    <a:pt x="106" y="1"/>
                    <a:pt x="106" y="1"/>
                  </a:cubicBezTo>
                  <a:cubicBezTo>
                    <a:pt x="107" y="2"/>
                    <a:pt x="107" y="2"/>
                    <a:pt x="108" y="1"/>
                  </a:cubicBezTo>
                  <a:cubicBezTo>
                    <a:pt x="108" y="1"/>
                    <a:pt x="109" y="1"/>
                    <a:pt x="109" y="1"/>
                  </a:cubicBezTo>
                  <a:cubicBezTo>
                    <a:pt x="109" y="1"/>
                    <a:pt x="110" y="2"/>
                    <a:pt x="110" y="2"/>
                  </a:cubicBezTo>
                  <a:cubicBezTo>
                    <a:pt x="111" y="2"/>
                    <a:pt x="111" y="2"/>
                    <a:pt x="111" y="2"/>
                  </a:cubicBezTo>
                  <a:cubicBezTo>
                    <a:pt x="112" y="1"/>
                    <a:pt x="112" y="1"/>
                    <a:pt x="112" y="1"/>
                  </a:cubicBezTo>
                  <a:cubicBezTo>
                    <a:pt x="113" y="1"/>
                    <a:pt x="114" y="1"/>
                    <a:pt x="115" y="1"/>
                  </a:cubicBezTo>
                  <a:cubicBezTo>
                    <a:pt x="115" y="2"/>
                    <a:pt x="115" y="2"/>
                    <a:pt x="115" y="1"/>
                  </a:cubicBezTo>
                  <a:cubicBezTo>
                    <a:pt x="116" y="1"/>
                    <a:pt x="117" y="1"/>
                    <a:pt x="117" y="1"/>
                  </a:cubicBezTo>
                  <a:cubicBezTo>
                    <a:pt x="118" y="1"/>
                    <a:pt x="119" y="1"/>
                    <a:pt x="119" y="1"/>
                  </a:cubicBezTo>
                  <a:cubicBezTo>
                    <a:pt x="119" y="2"/>
                    <a:pt x="120" y="2"/>
                    <a:pt x="120" y="2"/>
                  </a:cubicBezTo>
                  <a:cubicBezTo>
                    <a:pt x="120" y="2"/>
                    <a:pt x="121" y="2"/>
                    <a:pt x="121" y="2"/>
                  </a:cubicBezTo>
                  <a:cubicBezTo>
                    <a:pt x="121" y="1"/>
                    <a:pt x="121" y="2"/>
                    <a:pt x="122" y="2"/>
                  </a:cubicBezTo>
                  <a:close/>
                  <a:moveTo>
                    <a:pt x="175" y="6"/>
                  </a:moveTo>
                  <a:cubicBezTo>
                    <a:pt x="175" y="6"/>
                    <a:pt x="175" y="6"/>
                    <a:pt x="175" y="6"/>
                  </a:cubicBezTo>
                  <a:cubicBezTo>
                    <a:pt x="174" y="6"/>
                    <a:pt x="174" y="6"/>
                    <a:pt x="174" y="6"/>
                  </a:cubicBezTo>
                  <a:cubicBezTo>
                    <a:pt x="174" y="6"/>
                    <a:pt x="174" y="6"/>
                    <a:pt x="174" y="5"/>
                  </a:cubicBezTo>
                  <a:cubicBezTo>
                    <a:pt x="174" y="5"/>
                    <a:pt x="174" y="5"/>
                    <a:pt x="174" y="5"/>
                  </a:cubicBezTo>
                  <a:cubicBezTo>
                    <a:pt x="174" y="5"/>
                    <a:pt x="174" y="5"/>
                    <a:pt x="174" y="5"/>
                  </a:cubicBezTo>
                  <a:cubicBezTo>
                    <a:pt x="174" y="5"/>
                    <a:pt x="174" y="5"/>
                    <a:pt x="174" y="5"/>
                  </a:cubicBezTo>
                  <a:cubicBezTo>
                    <a:pt x="174" y="5"/>
                    <a:pt x="174" y="5"/>
                    <a:pt x="174" y="5"/>
                  </a:cubicBezTo>
                  <a:cubicBezTo>
                    <a:pt x="174" y="5"/>
                    <a:pt x="174" y="6"/>
                    <a:pt x="174" y="6"/>
                  </a:cubicBezTo>
                  <a:cubicBezTo>
                    <a:pt x="174" y="6"/>
                    <a:pt x="175" y="6"/>
                    <a:pt x="175" y="6"/>
                  </a:cubicBezTo>
                  <a:close/>
                  <a:moveTo>
                    <a:pt x="183" y="1"/>
                  </a:moveTo>
                  <a:cubicBezTo>
                    <a:pt x="183" y="2"/>
                    <a:pt x="183" y="1"/>
                    <a:pt x="183" y="1"/>
                  </a:cubicBezTo>
                  <a:cubicBezTo>
                    <a:pt x="183" y="1"/>
                    <a:pt x="184" y="1"/>
                    <a:pt x="184" y="1"/>
                  </a:cubicBezTo>
                  <a:cubicBezTo>
                    <a:pt x="184" y="1"/>
                    <a:pt x="183" y="1"/>
                    <a:pt x="183" y="1"/>
                  </a:cubicBezTo>
                  <a:cubicBezTo>
                    <a:pt x="183" y="1"/>
                    <a:pt x="183" y="1"/>
                    <a:pt x="183" y="1"/>
                  </a:cubicBezTo>
                  <a:cubicBezTo>
                    <a:pt x="183" y="1"/>
                    <a:pt x="183" y="1"/>
                    <a:pt x="183" y="1"/>
                  </a:cubicBezTo>
                  <a:close/>
                  <a:moveTo>
                    <a:pt x="187" y="2"/>
                  </a:moveTo>
                  <a:cubicBezTo>
                    <a:pt x="187" y="2"/>
                    <a:pt x="187" y="2"/>
                    <a:pt x="187" y="3"/>
                  </a:cubicBezTo>
                  <a:cubicBezTo>
                    <a:pt x="187" y="2"/>
                    <a:pt x="187" y="2"/>
                    <a:pt x="187" y="2"/>
                  </a:cubicBezTo>
                  <a:cubicBezTo>
                    <a:pt x="187" y="2"/>
                    <a:pt x="187" y="2"/>
                    <a:pt x="187" y="2"/>
                  </a:cubicBezTo>
                  <a:cubicBezTo>
                    <a:pt x="187" y="2"/>
                    <a:pt x="187" y="2"/>
                    <a:pt x="187" y="2"/>
                  </a:cubicBezTo>
                  <a:cubicBezTo>
                    <a:pt x="187" y="3"/>
                    <a:pt x="187" y="3"/>
                    <a:pt x="187" y="2"/>
                  </a:cubicBezTo>
                  <a:close/>
                  <a:moveTo>
                    <a:pt x="117" y="4"/>
                  </a:moveTo>
                  <a:cubicBezTo>
                    <a:pt x="117" y="3"/>
                    <a:pt x="117" y="3"/>
                    <a:pt x="117" y="3"/>
                  </a:cubicBezTo>
                  <a:cubicBezTo>
                    <a:pt x="116" y="3"/>
                    <a:pt x="116" y="3"/>
                    <a:pt x="116" y="3"/>
                  </a:cubicBezTo>
                  <a:cubicBezTo>
                    <a:pt x="117" y="3"/>
                    <a:pt x="117" y="3"/>
                    <a:pt x="117" y="3"/>
                  </a:cubicBezTo>
                  <a:lnTo>
                    <a:pt x="117" y="4"/>
                  </a:lnTo>
                  <a:close/>
                  <a:moveTo>
                    <a:pt x="171" y="5"/>
                  </a:moveTo>
                  <a:cubicBezTo>
                    <a:pt x="171" y="5"/>
                    <a:pt x="171" y="5"/>
                    <a:pt x="171" y="5"/>
                  </a:cubicBezTo>
                  <a:cubicBezTo>
                    <a:pt x="171" y="5"/>
                    <a:pt x="171" y="5"/>
                    <a:pt x="171" y="5"/>
                  </a:cubicBezTo>
                  <a:cubicBezTo>
                    <a:pt x="171" y="5"/>
                    <a:pt x="171" y="5"/>
                    <a:pt x="171" y="5"/>
                  </a:cubicBezTo>
                  <a:cubicBezTo>
                    <a:pt x="171" y="5"/>
                    <a:pt x="171" y="5"/>
                    <a:pt x="171" y="5"/>
                  </a:cubicBezTo>
                  <a:cubicBezTo>
                    <a:pt x="171" y="5"/>
                    <a:pt x="171" y="5"/>
                    <a:pt x="171" y="5"/>
                  </a:cubicBezTo>
                  <a:cubicBezTo>
                    <a:pt x="171" y="5"/>
                    <a:pt x="171" y="5"/>
                    <a:pt x="171" y="5"/>
                  </a:cubicBezTo>
                  <a:close/>
                  <a:moveTo>
                    <a:pt x="187" y="4"/>
                  </a:moveTo>
                  <a:cubicBezTo>
                    <a:pt x="187" y="4"/>
                    <a:pt x="187" y="4"/>
                    <a:pt x="187" y="4"/>
                  </a:cubicBezTo>
                  <a:cubicBezTo>
                    <a:pt x="187" y="4"/>
                    <a:pt x="187" y="4"/>
                    <a:pt x="187" y="4"/>
                  </a:cubicBezTo>
                  <a:cubicBezTo>
                    <a:pt x="187" y="4"/>
                    <a:pt x="187" y="4"/>
                    <a:pt x="187" y="4"/>
                  </a:cubicBezTo>
                  <a:cubicBezTo>
                    <a:pt x="187" y="4"/>
                    <a:pt x="187" y="4"/>
                    <a:pt x="187" y="4"/>
                  </a:cubicBezTo>
                  <a:cubicBezTo>
                    <a:pt x="187" y="4"/>
                    <a:pt x="187" y="4"/>
                    <a:pt x="187" y="4"/>
                  </a:cubicBezTo>
                  <a:close/>
                  <a:moveTo>
                    <a:pt x="167" y="3"/>
                  </a:moveTo>
                  <a:cubicBezTo>
                    <a:pt x="167" y="3"/>
                    <a:pt x="167" y="2"/>
                    <a:pt x="166" y="2"/>
                  </a:cubicBezTo>
                  <a:cubicBezTo>
                    <a:pt x="166" y="2"/>
                    <a:pt x="166" y="2"/>
                    <a:pt x="166" y="2"/>
                  </a:cubicBezTo>
                  <a:cubicBezTo>
                    <a:pt x="166" y="2"/>
                    <a:pt x="165" y="3"/>
                    <a:pt x="165" y="3"/>
                  </a:cubicBezTo>
                  <a:cubicBezTo>
                    <a:pt x="165" y="3"/>
                    <a:pt x="165" y="3"/>
                    <a:pt x="166" y="4"/>
                  </a:cubicBezTo>
                  <a:cubicBezTo>
                    <a:pt x="166" y="4"/>
                    <a:pt x="166" y="4"/>
                    <a:pt x="166" y="4"/>
                  </a:cubicBezTo>
                  <a:cubicBezTo>
                    <a:pt x="166" y="4"/>
                    <a:pt x="166" y="4"/>
                    <a:pt x="166" y="4"/>
                  </a:cubicBezTo>
                  <a:cubicBezTo>
                    <a:pt x="166" y="4"/>
                    <a:pt x="166" y="4"/>
                    <a:pt x="166" y="4"/>
                  </a:cubicBezTo>
                  <a:cubicBezTo>
                    <a:pt x="166" y="4"/>
                    <a:pt x="166" y="4"/>
                    <a:pt x="166" y="4"/>
                  </a:cubicBezTo>
                  <a:cubicBezTo>
                    <a:pt x="166" y="3"/>
                    <a:pt x="166" y="3"/>
                    <a:pt x="167" y="3"/>
                  </a:cubicBezTo>
                  <a:close/>
                  <a:moveTo>
                    <a:pt x="77" y="4"/>
                  </a:moveTo>
                  <a:cubicBezTo>
                    <a:pt x="77" y="4"/>
                    <a:pt x="77" y="4"/>
                    <a:pt x="77" y="4"/>
                  </a:cubicBezTo>
                  <a:cubicBezTo>
                    <a:pt x="77" y="3"/>
                    <a:pt x="77" y="3"/>
                    <a:pt x="77" y="3"/>
                  </a:cubicBezTo>
                  <a:cubicBezTo>
                    <a:pt x="77" y="3"/>
                    <a:pt x="77" y="3"/>
                    <a:pt x="77" y="4"/>
                  </a:cubicBezTo>
                  <a:cubicBezTo>
                    <a:pt x="76" y="4"/>
                    <a:pt x="76" y="3"/>
                    <a:pt x="75" y="3"/>
                  </a:cubicBezTo>
                  <a:cubicBezTo>
                    <a:pt x="75" y="3"/>
                    <a:pt x="75" y="3"/>
                    <a:pt x="75" y="4"/>
                  </a:cubicBezTo>
                  <a:cubicBezTo>
                    <a:pt x="75" y="4"/>
                    <a:pt x="75" y="4"/>
                    <a:pt x="75" y="4"/>
                  </a:cubicBezTo>
                  <a:cubicBezTo>
                    <a:pt x="75" y="4"/>
                    <a:pt x="75" y="4"/>
                    <a:pt x="75" y="4"/>
                  </a:cubicBezTo>
                  <a:cubicBezTo>
                    <a:pt x="75" y="4"/>
                    <a:pt x="75" y="4"/>
                    <a:pt x="75" y="4"/>
                  </a:cubicBezTo>
                  <a:cubicBezTo>
                    <a:pt x="74" y="4"/>
                    <a:pt x="74" y="4"/>
                    <a:pt x="74" y="5"/>
                  </a:cubicBezTo>
                  <a:cubicBezTo>
                    <a:pt x="74" y="5"/>
                    <a:pt x="74" y="5"/>
                    <a:pt x="74" y="5"/>
                  </a:cubicBezTo>
                  <a:cubicBezTo>
                    <a:pt x="75" y="5"/>
                    <a:pt x="75" y="6"/>
                    <a:pt x="76" y="5"/>
                  </a:cubicBezTo>
                  <a:cubicBezTo>
                    <a:pt x="76" y="5"/>
                    <a:pt x="77" y="5"/>
                    <a:pt x="77" y="5"/>
                  </a:cubicBezTo>
                  <a:cubicBezTo>
                    <a:pt x="77" y="5"/>
                    <a:pt x="77" y="4"/>
                    <a:pt x="77" y="4"/>
                  </a:cubicBezTo>
                  <a:cubicBezTo>
                    <a:pt x="77" y="4"/>
                    <a:pt x="77" y="4"/>
                    <a:pt x="77" y="4"/>
                  </a:cubicBezTo>
                  <a:cubicBezTo>
                    <a:pt x="77" y="4"/>
                    <a:pt x="77" y="4"/>
                    <a:pt x="77" y="4"/>
                  </a:cubicBezTo>
                  <a:close/>
                  <a:moveTo>
                    <a:pt x="174" y="4"/>
                  </a:moveTo>
                  <a:cubicBezTo>
                    <a:pt x="174" y="3"/>
                    <a:pt x="174" y="3"/>
                    <a:pt x="175" y="3"/>
                  </a:cubicBezTo>
                  <a:cubicBezTo>
                    <a:pt x="175" y="3"/>
                    <a:pt x="174" y="3"/>
                    <a:pt x="174" y="3"/>
                  </a:cubicBezTo>
                  <a:cubicBezTo>
                    <a:pt x="174" y="3"/>
                    <a:pt x="174" y="3"/>
                    <a:pt x="174" y="3"/>
                  </a:cubicBezTo>
                  <a:cubicBezTo>
                    <a:pt x="174" y="3"/>
                    <a:pt x="174" y="3"/>
                    <a:pt x="174" y="3"/>
                  </a:cubicBezTo>
                  <a:cubicBezTo>
                    <a:pt x="173" y="3"/>
                    <a:pt x="173" y="3"/>
                    <a:pt x="173" y="3"/>
                  </a:cubicBezTo>
                  <a:cubicBezTo>
                    <a:pt x="173" y="3"/>
                    <a:pt x="173" y="2"/>
                    <a:pt x="172" y="3"/>
                  </a:cubicBezTo>
                  <a:cubicBezTo>
                    <a:pt x="172" y="3"/>
                    <a:pt x="172" y="3"/>
                    <a:pt x="172" y="3"/>
                  </a:cubicBezTo>
                  <a:cubicBezTo>
                    <a:pt x="172" y="3"/>
                    <a:pt x="171" y="3"/>
                    <a:pt x="171" y="3"/>
                  </a:cubicBezTo>
                  <a:cubicBezTo>
                    <a:pt x="171" y="3"/>
                    <a:pt x="171" y="3"/>
                    <a:pt x="171" y="3"/>
                  </a:cubicBezTo>
                  <a:cubicBezTo>
                    <a:pt x="172" y="3"/>
                    <a:pt x="172" y="4"/>
                    <a:pt x="172" y="3"/>
                  </a:cubicBezTo>
                  <a:cubicBezTo>
                    <a:pt x="173" y="3"/>
                    <a:pt x="173" y="4"/>
                    <a:pt x="173" y="4"/>
                  </a:cubicBezTo>
                  <a:cubicBezTo>
                    <a:pt x="173" y="4"/>
                    <a:pt x="172" y="4"/>
                    <a:pt x="172" y="4"/>
                  </a:cubicBezTo>
                  <a:cubicBezTo>
                    <a:pt x="172" y="4"/>
                    <a:pt x="172" y="4"/>
                    <a:pt x="172" y="4"/>
                  </a:cubicBezTo>
                  <a:cubicBezTo>
                    <a:pt x="173" y="4"/>
                    <a:pt x="174" y="4"/>
                    <a:pt x="174" y="4"/>
                  </a:cubicBezTo>
                  <a:close/>
                  <a:moveTo>
                    <a:pt x="104" y="3"/>
                  </a:moveTo>
                  <a:cubicBezTo>
                    <a:pt x="104" y="3"/>
                    <a:pt x="104" y="4"/>
                    <a:pt x="104" y="4"/>
                  </a:cubicBezTo>
                  <a:cubicBezTo>
                    <a:pt x="104" y="4"/>
                    <a:pt x="104" y="5"/>
                    <a:pt x="104" y="5"/>
                  </a:cubicBezTo>
                  <a:cubicBezTo>
                    <a:pt x="105" y="4"/>
                    <a:pt x="105" y="4"/>
                    <a:pt x="105" y="4"/>
                  </a:cubicBezTo>
                  <a:cubicBezTo>
                    <a:pt x="105" y="4"/>
                    <a:pt x="105" y="4"/>
                    <a:pt x="105" y="4"/>
                  </a:cubicBezTo>
                  <a:cubicBezTo>
                    <a:pt x="105" y="4"/>
                    <a:pt x="105" y="3"/>
                    <a:pt x="105" y="3"/>
                  </a:cubicBezTo>
                  <a:cubicBezTo>
                    <a:pt x="105" y="3"/>
                    <a:pt x="104" y="3"/>
                    <a:pt x="104" y="3"/>
                  </a:cubicBezTo>
                  <a:cubicBezTo>
                    <a:pt x="104" y="3"/>
                    <a:pt x="104" y="3"/>
                    <a:pt x="104" y="3"/>
                  </a:cubicBezTo>
                  <a:close/>
                  <a:moveTo>
                    <a:pt x="180" y="5"/>
                  </a:moveTo>
                  <a:cubicBezTo>
                    <a:pt x="180" y="5"/>
                    <a:pt x="180" y="5"/>
                    <a:pt x="180" y="5"/>
                  </a:cubicBezTo>
                  <a:cubicBezTo>
                    <a:pt x="181" y="5"/>
                    <a:pt x="181" y="5"/>
                    <a:pt x="182" y="4"/>
                  </a:cubicBezTo>
                  <a:cubicBezTo>
                    <a:pt x="182" y="4"/>
                    <a:pt x="182" y="4"/>
                    <a:pt x="182" y="4"/>
                  </a:cubicBezTo>
                  <a:cubicBezTo>
                    <a:pt x="182" y="4"/>
                    <a:pt x="181" y="4"/>
                    <a:pt x="181" y="4"/>
                  </a:cubicBezTo>
                  <a:cubicBezTo>
                    <a:pt x="181" y="4"/>
                    <a:pt x="181" y="4"/>
                    <a:pt x="181" y="4"/>
                  </a:cubicBezTo>
                  <a:cubicBezTo>
                    <a:pt x="181" y="4"/>
                    <a:pt x="180" y="4"/>
                    <a:pt x="180" y="5"/>
                  </a:cubicBezTo>
                  <a:cubicBezTo>
                    <a:pt x="180" y="5"/>
                    <a:pt x="180" y="5"/>
                    <a:pt x="180" y="5"/>
                  </a:cubicBezTo>
                  <a:cubicBezTo>
                    <a:pt x="180" y="5"/>
                    <a:pt x="180" y="5"/>
                    <a:pt x="180" y="5"/>
                  </a:cubicBezTo>
                  <a:close/>
                  <a:moveTo>
                    <a:pt x="116" y="5"/>
                  </a:moveTo>
                  <a:cubicBezTo>
                    <a:pt x="116" y="4"/>
                    <a:pt x="116" y="4"/>
                    <a:pt x="116" y="4"/>
                  </a:cubicBezTo>
                  <a:cubicBezTo>
                    <a:pt x="115" y="4"/>
                    <a:pt x="115" y="4"/>
                    <a:pt x="115" y="4"/>
                  </a:cubicBezTo>
                  <a:cubicBezTo>
                    <a:pt x="115" y="5"/>
                    <a:pt x="116" y="5"/>
                    <a:pt x="116" y="6"/>
                  </a:cubicBezTo>
                  <a:cubicBezTo>
                    <a:pt x="116" y="6"/>
                    <a:pt x="116" y="6"/>
                    <a:pt x="116" y="6"/>
                  </a:cubicBezTo>
                  <a:cubicBezTo>
                    <a:pt x="116" y="5"/>
                    <a:pt x="116" y="5"/>
                    <a:pt x="116" y="5"/>
                  </a:cubicBezTo>
                  <a:cubicBezTo>
                    <a:pt x="116" y="5"/>
                    <a:pt x="116" y="5"/>
                    <a:pt x="116" y="5"/>
                  </a:cubicBezTo>
                  <a:close/>
                  <a:moveTo>
                    <a:pt x="33" y="5"/>
                  </a:moveTo>
                  <a:cubicBezTo>
                    <a:pt x="33" y="5"/>
                    <a:pt x="33" y="5"/>
                    <a:pt x="33" y="5"/>
                  </a:cubicBezTo>
                  <a:cubicBezTo>
                    <a:pt x="33" y="5"/>
                    <a:pt x="34" y="5"/>
                    <a:pt x="34" y="5"/>
                  </a:cubicBezTo>
                  <a:cubicBezTo>
                    <a:pt x="34" y="5"/>
                    <a:pt x="34" y="5"/>
                    <a:pt x="34" y="5"/>
                  </a:cubicBezTo>
                  <a:cubicBezTo>
                    <a:pt x="35" y="5"/>
                    <a:pt x="35" y="5"/>
                    <a:pt x="34" y="4"/>
                  </a:cubicBezTo>
                  <a:cubicBezTo>
                    <a:pt x="34" y="5"/>
                    <a:pt x="34" y="5"/>
                    <a:pt x="33" y="5"/>
                  </a:cubicBezTo>
                  <a:close/>
                  <a:moveTo>
                    <a:pt x="152" y="3"/>
                  </a:moveTo>
                  <a:cubicBezTo>
                    <a:pt x="152" y="3"/>
                    <a:pt x="152" y="3"/>
                    <a:pt x="152" y="3"/>
                  </a:cubicBezTo>
                  <a:cubicBezTo>
                    <a:pt x="151" y="3"/>
                    <a:pt x="151" y="4"/>
                    <a:pt x="152" y="4"/>
                  </a:cubicBezTo>
                  <a:cubicBezTo>
                    <a:pt x="152" y="4"/>
                    <a:pt x="152" y="4"/>
                    <a:pt x="152" y="4"/>
                  </a:cubicBezTo>
                  <a:cubicBezTo>
                    <a:pt x="152" y="4"/>
                    <a:pt x="153" y="3"/>
                    <a:pt x="153" y="3"/>
                  </a:cubicBezTo>
                  <a:cubicBezTo>
                    <a:pt x="152" y="3"/>
                    <a:pt x="152" y="3"/>
                    <a:pt x="152" y="3"/>
                  </a:cubicBezTo>
                  <a:close/>
                  <a:moveTo>
                    <a:pt x="199" y="3"/>
                  </a:moveTo>
                  <a:cubicBezTo>
                    <a:pt x="199" y="3"/>
                    <a:pt x="199" y="3"/>
                    <a:pt x="199" y="3"/>
                  </a:cubicBezTo>
                  <a:cubicBezTo>
                    <a:pt x="199" y="3"/>
                    <a:pt x="199" y="3"/>
                    <a:pt x="198" y="3"/>
                  </a:cubicBezTo>
                  <a:cubicBezTo>
                    <a:pt x="198" y="3"/>
                    <a:pt x="198" y="3"/>
                    <a:pt x="197" y="3"/>
                  </a:cubicBezTo>
                  <a:cubicBezTo>
                    <a:pt x="197" y="3"/>
                    <a:pt x="197" y="3"/>
                    <a:pt x="197" y="4"/>
                  </a:cubicBezTo>
                  <a:cubicBezTo>
                    <a:pt x="198" y="4"/>
                    <a:pt x="198" y="3"/>
                    <a:pt x="199" y="3"/>
                  </a:cubicBezTo>
                  <a:close/>
                  <a:moveTo>
                    <a:pt x="206" y="4"/>
                  </a:moveTo>
                  <a:cubicBezTo>
                    <a:pt x="206" y="4"/>
                    <a:pt x="206" y="5"/>
                    <a:pt x="206" y="5"/>
                  </a:cubicBezTo>
                  <a:cubicBezTo>
                    <a:pt x="206" y="5"/>
                    <a:pt x="206" y="5"/>
                    <a:pt x="206" y="5"/>
                  </a:cubicBezTo>
                  <a:cubicBezTo>
                    <a:pt x="207" y="5"/>
                    <a:pt x="207" y="5"/>
                    <a:pt x="207" y="5"/>
                  </a:cubicBezTo>
                  <a:cubicBezTo>
                    <a:pt x="207" y="5"/>
                    <a:pt x="207" y="5"/>
                    <a:pt x="207" y="4"/>
                  </a:cubicBezTo>
                  <a:cubicBezTo>
                    <a:pt x="207" y="4"/>
                    <a:pt x="207" y="4"/>
                    <a:pt x="207" y="4"/>
                  </a:cubicBezTo>
                  <a:cubicBezTo>
                    <a:pt x="207" y="4"/>
                    <a:pt x="207" y="4"/>
                    <a:pt x="206" y="4"/>
                  </a:cubicBezTo>
                  <a:cubicBezTo>
                    <a:pt x="206" y="4"/>
                    <a:pt x="206" y="4"/>
                    <a:pt x="206" y="4"/>
                  </a:cubicBezTo>
                  <a:close/>
                  <a:moveTo>
                    <a:pt x="107" y="4"/>
                  </a:moveTo>
                  <a:cubicBezTo>
                    <a:pt x="107" y="4"/>
                    <a:pt x="107" y="4"/>
                    <a:pt x="108" y="4"/>
                  </a:cubicBezTo>
                  <a:cubicBezTo>
                    <a:pt x="108" y="5"/>
                    <a:pt x="108" y="4"/>
                    <a:pt x="108" y="4"/>
                  </a:cubicBezTo>
                  <a:cubicBezTo>
                    <a:pt x="108" y="4"/>
                    <a:pt x="108" y="4"/>
                    <a:pt x="108" y="4"/>
                  </a:cubicBezTo>
                  <a:cubicBezTo>
                    <a:pt x="108" y="4"/>
                    <a:pt x="108" y="3"/>
                    <a:pt x="107" y="3"/>
                  </a:cubicBezTo>
                  <a:cubicBezTo>
                    <a:pt x="107" y="3"/>
                    <a:pt x="107" y="3"/>
                    <a:pt x="107" y="3"/>
                  </a:cubicBezTo>
                  <a:cubicBezTo>
                    <a:pt x="107" y="3"/>
                    <a:pt x="107" y="3"/>
                    <a:pt x="107" y="4"/>
                  </a:cubicBezTo>
                  <a:cubicBezTo>
                    <a:pt x="107" y="4"/>
                    <a:pt x="107" y="4"/>
                    <a:pt x="107" y="4"/>
                  </a:cubicBezTo>
                  <a:close/>
                  <a:moveTo>
                    <a:pt x="212" y="3"/>
                  </a:moveTo>
                  <a:cubicBezTo>
                    <a:pt x="212" y="3"/>
                    <a:pt x="212" y="3"/>
                    <a:pt x="212" y="3"/>
                  </a:cubicBezTo>
                  <a:cubicBezTo>
                    <a:pt x="212" y="3"/>
                    <a:pt x="212" y="3"/>
                    <a:pt x="212" y="3"/>
                  </a:cubicBezTo>
                  <a:cubicBezTo>
                    <a:pt x="212" y="3"/>
                    <a:pt x="212" y="3"/>
                    <a:pt x="212" y="3"/>
                  </a:cubicBezTo>
                  <a:cubicBezTo>
                    <a:pt x="213" y="3"/>
                    <a:pt x="213" y="3"/>
                    <a:pt x="213" y="3"/>
                  </a:cubicBezTo>
                  <a:cubicBezTo>
                    <a:pt x="213" y="3"/>
                    <a:pt x="212" y="3"/>
                    <a:pt x="212" y="3"/>
                  </a:cubicBezTo>
                  <a:cubicBezTo>
                    <a:pt x="212" y="3"/>
                    <a:pt x="212" y="3"/>
                    <a:pt x="212" y="3"/>
                  </a:cubicBezTo>
                  <a:close/>
                  <a:moveTo>
                    <a:pt x="96" y="5"/>
                  </a:moveTo>
                  <a:cubicBezTo>
                    <a:pt x="96" y="5"/>
                    <a:pt x="96" y="5"/>
                    <a:pt x="96" y="5"/>
                  </a:cubicBezTo>
                  <a:cubicBezTo>
                    <a:pt x="96" y="5"/>
                    <a:pt x="96" y="5"/>
                    <a:pt x="96" y="5"/>
                  </a:cubicBezTo>
                  <a:cubicBezTo>
                    <a:pt x="96" y="5"/>
                    <a:pt x="97" y="5"/>
                    <a:pt x="97" y="5"/>
                  </a:cubicBezTo>
                  <a:cubicBezTo>
                    <a:pt x="97" y="5"/>
                    <a:pt x="97" y="5"/>
                    <a:pt x="97" y="5"/>
                  </a:cubicBezTo>
                  <a:cubicBezTo>
                    <a:pt x="97" y="5"/>
                    <a:pt x="97" y="4"/>
                    <a:pt x="96" y="4"/>
                  </a:cubicBezTo>
                  <a:cubicBezTo>
                    <a:pt x="96" y="4"/>
                    <a:pt x="96" y="5"/>
                    <a:pt x="96" y="5"/>
                  </a:cubicBezTo>
                  <a:close/>
                  <a:moveTo>
                    <a:pt x="111" y="4"/>
                  </a:moveTo>
                  <a:cubicBezTo>
                    <a:pt x="111" y="4"/>
                    <a:pt x="110" y="4"/>
                    <a:pt x="110" y="4"/>
                  </a:cubicBezTo>
                  <a:cubicBezTo>
                    <a:pt x="110" y="5"/>
                    <a:pt x="110" y="5"/>
                    <a:pt x="111" y="5"/>
                  </a:cubicBezTo>
                  <a:cubicBezTo>
                    <a:pt x="111" y="5"/>
                    <a:pt x="111" y="5"/>
                    <a:pt x="111" y="5"/>
                  </a:cubicBezTo>
                  <a:cubicBezTo>
                    <a:pt x="111" y="5"/>
                    <a:pt x="111" y="4"/>
                    <a:pt x="111" y="4"/>
                  </a:cubicBezTo>
                  <a:cubicBezTo>
                    <a:pt x="111" y="4"/>
                    <a:pt x="111" y="4"/>
                    <a:pt x="111" y="4"/>
                  </a:cubicBezTo>
                  <a:close/>
                  <a:moveTo>
                    <a:pt x="113" y="4"/>
                  </a:moveTo>
                  <a:cubicBezTo>
                    <a:pt x="113" y="4"/>
                    <a:pt x="113" y="4"/>
                    <a:pt x="113" y="5"/>
                  </a:cubicBezTo>
                  <a:cubicBezTo>
                    <a:pt x="114" y="5"/>
                    <a:pt x="114" y="5"/>
                    <a:pt x="114" y="4"/>
                  </a:cubicBezTo>
                  <a:cubicBezTo>
                    <a:pt x="114" y="4"/>
                    <a:pt x="114" y="4"/>
                    <a:pt x="114" y="4"/>
                  </a:cubicBezTo>
                  <a:cubicBezTo>
                    <a:pt x="114" y="4"/>
                    <a:pt x="114" y="4"/>
                    <a:pt x="114" y="4"/>
                  </a:cubicBezTo>
                  <a:cubicBezTo>
                    <a:pt x="114" y="4"/>
                    <a:pt x="114" y="4"/>
                    <a:pt x="114" y="4"/>
                  </a:cubicBezTo>
                  <a:cubicBezTo>
                    <a:pt x="113" y="4"/>
                    <a:pt x="113" y="4"/>
                    <a:pt x="113" y="4"/>
                  </a:cubicBezTo>
                  <a:close/>
                  <a:moveTo>
                    <a:pt x="145" y="4"/>
                  </a:moveTo>
                  <a:cubicBezTo>
                    <a:pt x="144" y="4"/>
                    <a:pt x="144" y="4"/>
                    <a:pt x="144" y="4"/>
                  </a:cubicBezTo>
                  <a:cubicBezTo>
                    <a:pt x="144" y="4"/>
                    <a:pt x="144" y="5"/>
                    <a:pt x="144" y="5"/>
                  </a:cubicBezTo>
                  <a:cubicBezTo>
                    <a:pt x="144" y="5"/>
                    <a:pt x="144" y="5"/>
                    <a:pt x="144" y="5"/>
                  </a:cubicBezTo>
                  <a:cubicBezTo>
                    <a:pt x="144" y="4"/>
                    <a:pt x="145" y="4"/>
                    <a:pt x="145" y="4"/>
                  </a:cubicBezTo>
                  <a:cubicBezTo>
                    <a:pt x="145" y="4"/>
                    <a:pt x="145" y="4"/>
                    <a:pt x="145" y="4"/>
                  </a:cubicBezTo>
                  <a:cubicBezTo>
                    <a:pt x="145" y="4"/>
                    <a:pt x="145" y="4"/>
                    <a:pt x="145" y="4"/>
                  </a:cubicBezTo>
                  <a:close/>
                  <a:moveTo>
                    <a:pt x="147" y="2"/>
                  </a:moveTo>
                  <a:cubicBezTo>
                    <a:pt x="147" y="2"/>
                    <a:pt x="147" y="2"/>
                    <a:pt x="147" y="2"/>
                  </a:cubicBezTo>
                  <a:cubicBezTo>
                    <a:pt x="147" y="2"/>
                    <a:pt x="148" y="2"/>
                    <a:pt x="148" y="2"/>
                  </a:cubicBezTo>
                  <a:cubicBezTo>
                    <a:pt x="148" y="2"/>
                    <a:pt x="148" y="2"/>
                    <a:pt x="148" y="2"/>
                  </a:cubicBezTo>
                  <a:cubicBezTo>
                    <a:pt x="148" y="2"/>
                    <a:pt x="148" y="2"/>
                    <a:pt x="148" y="2"/>
                  </a:cubicBezTo>
                  <a:cubicBezTo>
                    <a:pt x="148" y="1"/>
                    <a:pt x="148" y="2"/>
                    <a:pt x="148" y="2"/>
                  </a:cubicBezTo>
                  <a:cubicBezTo>
                    <a:pt x="147" y="2"/>
                    <a:pt x="147" y="2"/>
                    <a:pt x="147" y="2"/>
                  </a:cubicBezTo>
                  <a:close/>
                  <a:moveTo>
                    <a:pt x="158" y="5"/>
                  </a:moveTo>
                  <a:cubicBezTo>
                    <a:pt x="158" y="5"/>
                    <a:pt x="158" y="5"/>
                    <a:pt x="159" y="5"/>
                  </a:cubicBezTo>
                  <a:cubicBezTo>
                    <a:pt x="159" y="5"/>
                    <a:pt x="159" y="5"/>
                    <a:pt x="159" y="5"/>
                  </a:cubicBezTo>
                  <a:cubicBezTo>
                    <a:pt x="159" y="5"/>
                    <a:pt x="159" y="5"/>
                    <a:pt x="159" y="4"/>
                  </a:cubicBezTo>
                  <a:cubicBezTo>
                    <a:pt x="159" y="4"/>
                    <a:pt x="159" y="4"/>
                    <a:pt x="159" y="4"/>
                  </a:cubicBezTo>
                  <a:cubicBezTo>
                    <a:pt x="159" y="4"/>
                    <a:pt x="158" y="5"/>
                    <a:pt x="158" y="5"/>
                  </a:cubicBezTo>
                  <a:close/>
                  <a:moveTo>
                    <a:pt x="83" y="4"/>
                  </a:moveTo>
                  <a:cubicBezTo>
                    <a:pt x="83" y="4"/>
                    <a:pt x="83" y="4"/>
                    <a:pt x="83" y="5"/>
                  </a:cubicBezTo>
                  <a:cubicBezTo>
                    <a:pt x="83" y="5"/>
                    <a:pt x="83" y="5"/>
                    <a:pt x="83" y="5"/>
                  </a:cubicBezTo>
                  <a:cubicBezTo>
                    <a:pt x="83" y="5"/>
                    <a:pt x="83" y="5"/>
                    <a:pt x="83" y="5"/>
                  </a:cubicBezTo>
                  <a:cubicBezTo>
                    <a:pt x="83" y="4"/>
                    <a:pt x="83" y="4"/>
                    <a:pt x="83" y="4"/>
                  </a:cubicBezTo>
                  <a:cubicBezTo>
                    <a:pt x="83" y="4"/>
                    <a:pt x="83" y="4"/>
                    <a:pt x="83" y="4"/>
                  </a:cubicBezTo>
                  <a:cubicBezTo>
                    <a:pt x="83" y="4"/>
                    <a:pt x="83" y="4"/>
                    <a:pt x="83" y="4"/>
                  </a:cubicBezTo>
                  <a:close/>
                  <a:moveTo>
                    <a:pt x="45" y="5"/>
                  </a:moveTo>
                  <a:cubicBezTo>
                    <a:pt x="44" y="5"/>
                    <a:pt x="44" y="5"/>
                    <a:pt x="44" y="5"/>
                  </a:cubicBezTo>
                  <a:cubicBezTo>
                    <a:pt x="44" y="5"/>
                    <a:pt x="44" y="5"/>
                    <a:pt x="44" y="5"/>
                  </a:cubicBezTo>
                  <a:cubicBezTo>
                    <a:pt x="44" y="5"/>
                    <a:pt x="44" y="5"/>
                    <a:pt x="44" y="5"/>
                  </a:cubicBezTo>
                  <a:cubicBezTo>
                    <a:pt x="44" y="5"/>
                    <a:pt x="44" y="5"/>
                    <a:pt x="44" y="5"/>
                  </a:cubicBezTo>
                  <a:cubicBezTo>
                    <a:pt x="44" y="5"/>
                    <a:pt x="45" y="5"/>
                    <a:pt x="45" y="5"/>
                  </a:cubicBezTo>
                  <a:cubicBezTo>
                    <a:pt x="45" y="5"/>
                    <a:pt x="45" y="5"/>
                    <a:pt x="45" y="5"/>
                  </a:cubicBezTo>
                  <a:close/>
                  <a:moveTo>
                    <a:pt x="136" y="5"/>
                  </a:moveTo>
                  <a:cubicBezTo>
                    <a:pt x="136" y="5"/>
                    <a:pt x="137" y="5"/>
                    <a:pt x="137" y="5"/>
                  </a:cubicBezTo>
                  <a:cubicBezTo>
                    <a:pt x="137" y="5"/>
                    <a:pt x="137" y="5"/>
                    <a:pt x="137" y="4"/>
                  </a:cubicBezTo>
                  <a:cubicBezTo>
                    <a:pt x="137" y="4"/>
                    <a:pt x="137" y="4"/>
                    <a:pt x="137" y="4"/>
                  </a:cubicBezTo>
                  <a:cubicBezTo>
                    <a:pt x="137" y="4"/>
                    <a:pt x="136" y="4"/>
                    <a:pt x="136" y="5"/>
                  </a:cubicBezTo>
                  <a:close/>
                  <a:moveTo>
                    <a:pt x="85" y="6"/>
                  </a:moveTo>
                  <a:cubicBezTo>
                    <a:pt x="85" y="6"/>
                    <a:pt x="85" y="6"/>
                    <a:pt x="85" y="6"/>
                  </a:cubicBezTo>
                  <a:cubicBezTo>
                    <a:pt x="85" y="6"/>
                    <a:pt x="85" y="6"/>
                    <a:pt x="85" y="5"/>
                  </a:cubicBezTo>
                  <a:cubicBezTo>
                    <a:pt x="85" y="5"/>
                    <a:pt x="85" y="5"/>
                    <a:pt x="85" y="5"/>
                  </a:cubicBezTo>
                  <a:cubicBezTo>
                    <a:pt x="84" y="6"/>
                    <a:pt x="84" y="6"/>
                    <a:pt x="84" y="6"/>
                  </a:cubicBezTo>
                  <a:cubicBezTo>
                    <a:pt x="84" y="6"/>
                    <a:pt x="85" y="6"/>
                    <a:pt x="85" y="6"/>
                  </a:cubicBezTo>
                  <a:close/>
                  <a:moveTo>
                    <a:pt x="80" y="5"/>
                  </a:moveTo>
                  <a:cubicBezTo>
                    <a:pt x="80" y="5"/>
                    <a:pt x="80" y="5"/>
                    <a:pt x="80" y="5"/>
                  </a:cubicBezTo>
                  <a:cubicBezTo>
                    <a:pt x="80" y="5"/>
                    <a:pt x="80" y="6"/>
                    <a:pt x="81" y="6"/>
                  </a:cubicBezTo>
                  <a:cubicBezTo>
                    <a:pt x="81" y="6"/>
                    <a:pt x="81" y="6"/>
                    <a:pt x="81" y="5"/>
                  </a:cubicBezTo>
                  <a:cubicBezTo>
                    <a:pt x="81" y="5"/>
                    <a:pt x="81" y="5"/>
                    <a:pt x="81" y="5"/>
                  </a:cubicBezTo>
                  <a:cubicBezTo>
                    <a:pt x="81" y="5"/>
                    <a:pt x="81" y="5"/>
                    <a:pt x="80" y="5"/>
                  </a:cubicBezTo>
                  <a:close/>
                  <a:moveTo>
                    <a:pt x="197" y="1"/>
                  </a:moveTo>
                  <a:cubicBezTo>
                    <a:pt x="197" y="2"/>
                    <a:pt x="197" y="2"/>
                    <a:pt x="197" y="2"/>
                  </a:cubicBezTo>
                  <a:cubicBezTo>
                    <a:pt x="197" y="2"/>
                    <a:pt x="197" y="2"/>
                    <a:pt x="197" y="2"/>
                  </a:cubicBezTo>
                  <a:cubicBezTo>
                    <a:pt x="197" y="2"/>
                    <a:pt x="197" y="2"/>
                    <a:pt x="197" y="2"/>
                  </a:cubicBezTo>
                  <a:cubicBezTo>
                    <a:pt x="197" y="2"/>
                    <a:pt x="198" y="2"/>
                    <a:pt x="198" y="2"/>
                  </a:cubicBezTo>
                  <a:cubicBezTo>
                    <a:pt x="198" y="2"/>
                    <a:pt x="197" y="1"/>
                    <a:pt x="197" y="1"/>
                  </a:cubicBezTo>
                  <a:cubicBezTo>
                    <a:pt x="197" y="1"/>
                    <a:pt x="197" y="1"/>
                    <a:pt x="197" y="1"/>
                  </a:cubicBezTo>
                  <a:close/>
                  <a:moveTo>
                    <a:pt x="158" y="5"/>
                  </a:moveTo>
                  <a:cubicBezTo>
                    <a:pt x="158" y="5"/>
                    <a:pt x="158" y="5"/>
                    <a:pt x="158" y="5"/>
                  </a:cubicBezTo>
                  <a:cubicBezTo>
                    <a:pt x="157" y="5"/>
                    <a:pt x="157" y="5"/>
                    <a:pt x="157" y="5"/>
                  </a:cubicBezTo>
                  <a:cubicBezTo>
                    <a:pt x="157" y="5"/>
                    <a:pt x="158" y="5"/>
                    <a:pt x="158" y="5"/>
                  </a:cubicBezTo>
                  <a:cubicBezTo>
                    <a:pt x="158" y="5"/>
                    <a:pt x="158" y="5"/>
                    <a:pt x="158" y="5"/>
                  </a:cubicBezTo>
                  <a:cubicBezTo>
                    <a:pt x="158" y="5"/>
                    <a:pt x="158" y="5"/>
                    <a:pt x="158" y="5"/>
                  </a:cubicBezTo>
                  <a:cubicBezTo>
                    <a:pt x="158" y="5"/>
                    <a:pt x="158" y="5"/>
                    <a:pt x="158" y="5"/>
                  </a:cubicBezTo>
                  <a:cubicBezTo>
                    <a:pt x="158" y="5"/>
                    <a:pt x="158" y="5"/>
                    <a:pt x="158" y="5"/>
                  </a:cubicBezTo>
                  <a:close/>
                  <a:moveTo>
                    <a:pt x="125" y="6"/>
                  </a:moveTo>
                  <a:cubicBezTo>
                    <a:pt x="125" y="6"/>
                    <a:pt x="125" y="6"/>
                    <a:pt x="125" y="6"/>
                  </a:cubicBezTo>
                  <a:cubicBezTo>
                    <a:pt x="125" y="6"/>
                    <a:pt x="125" y="6"/>
                    <a:pt x="125" y="6"/>
                  </a:cubicBezTo>
                  <a:cubicBezTo>
                    <a:pt x="125" y="6"/>
                    <a:pt x="125" y="6"/>
                    <a:pt x="125" y="6"/>
                  </a:cubicBezTo>
                  <a:cubicBezTo>
                    <a:pt x="125" y="6"/>
                    <a:pt x="125" y="6"/>
                    <a:pt x="125" y="6"/>
                  </a:cubicBezTo>
                  <a:close/>
                  <a:moveTo>
                    <a:pt x="135" y="2"/>
                  </a:moveTo>
                  <a:cubicBezTo>
                    <a:pt x="135" y="2"/>
                    <a:pt x="135" y="2"/>
                    <a:pt x="135" y="2"/>
                  </a:cubicBezTo>
                  <a:cubicBezTo>
                    <a:pt x="135" y="2"/>
                    <a:pt x="135" y="2"/>
                    <a:pt x="135" y="2"/>
                  </a:cubicBezTo>
                  <a:cubicBezTo>
                    <a:pt x="135" y="2"/>
                    <a:pt x="135" y="2"/>
                    <a:pt x="135" y="2"/>
                  </a:cubicBezTo>
                  <a:cubicBezTo>
                    <a:pt x="135" y="2"/>
                    <a:pt x="135" y="2"/>
                    <a:pt x="135" y="2"/>
                  </a:cubicBezTo>
                  <a:cubicBezTo>
                    <a:pt x="135" y="2"/>
                    <a:pt x="135" y="2"/>
                    <a:pt x="135" y="2"/>
                  </a:cubicBezTo>
                  <a:cubicBezTo>
                    <a:pt x="135" y="2"/>
                    <a:pt x="135" y="2"/>
                    <a:pt x="135" y="2"/>
                  </a:cubicBezTo>
                  <a:close/>
                  <a:moveTo>
                    <a:pt x="162" y="3"/>
                  </a:moveTo>
                  <a:cubicBezTo>
                    <a:pt x="162" y="3"/>
                    <a:pt x="162" y="3"/>
                    <a:pt x="162" y="3"/>
                  </a:cubicBezTo>
                  <a:cubicBezTo>
                    <a:pt x="162" y="3"/>
                    <a:pt x="162" y="3"/>
                    <a:pt x="162" y="3"/>
                  </a:cubicBezTo>
                  <a:cubicBezTo>
                    <a:pt x="163" y="3"/>
                    <a:pt x="162" y="3"/>
                    <a:pt x="162" y="3"/>
                  </a:cubicBezTo>
                  <a:cubicBezTo>
                    <a:pt x="162" y="3"/>
                    <a:pt x="162" y="3"/>
                    <a:pt x="162" y="3"/>
                  </a:cubicBezTo>
                  <a:close/>
                  <a:moveTo>
                    <a:pt x="154" y="3"/>
                  </a:moveTo>
                  <a:cubicBezTo>
                    <a:pt x="154" y="3"/>
                    <a:pt x="154" y="4"/>
                    <a:pt x="154" y="4"/>
                  </a:cubicBezTo>
                  <a:cubicBezTo>
                    <a:pt x="154" y="4"/>
                    <a:pt x="154" y="4"/>
                    <a:pt x="155" y="4"/>
                  </a:cubicBezTo>
                  <a:cubicBezTo>
                    <a:pt x="155" y="4"/>
                    <a:pt x="155" y="4"/>
                    <a:pt x="155" y="4"/>
                  </a:cubicBezTo>
                  <a:cubicBezTo>
                    <a:pt x="155" y="3"/>
                    <a:pt x="155" y="3"/>
                    <a:pt x="155" y="3"/>
                  </a:cubicBezTo>
                  <a:cubicBezTo>
                    <a:pt x="155" y="3"/>
                    <a:pt x="154" y="3"/>
                    <a:pt x="154" y="3"/>
                  </a:cubicBezTo>
                  <a:cubicBezTo>
                    <a:pt x="154" y="3"/>
                    <a:pt x="154" y="3"/>
                    <a:pt x="154" y="3"/>
                  </a:cubicBezTo>
                  <a:close/>
                  <a:moveTo>
                    <a:pt x="113" y="2"/>
                  </a:moveTo>
                  <a:cubicBezTo>
                    <a:pt x="113" y="2"/>
                    <a:pt x="113" y="2"/>
                    <a:pt x="113" y="2"/>
                  </a:cubicBezTo>
                  <a:cubicBezTo>
                    <a:pt x="112" y="3"/>
                    <a:pt x="113" y="3"/>
                    <a:pt x="113" y="3"/>
                  </a:cubicBezTo>
                  <a:cubicBezTo>
                    <a:pt x="113" y="3"/>
                    <a:pt x="113" y="3"/>
                    <a:pt x="113" y="3"/>
                  </a:cubicBezTo>
                  <a:cubicBezTo>
                    <a:pt x="113" y="3"/>
                    <a:pt x="113" y="2"/>
                    <a:pt x="113" y="2"/>
                  </a:cubicBezTo>
                  <a:close/>
                  <a:moveTo>
                    <a:pt x="47" y="6"/>
                  </a:moveTo>
                  <a:cubicBezTo>
                    <a:pt x="47" y="6"/>
                    <a:pt x="47" y="6"/>
                    <a:pt x="47" y="6"/>
                  </a:cubicBezTo>
                  <a:cubicBezTo>
                    <a:pt x="47" y="7"/>
                    <a:pt x="47" y="6"/>
                    <a:pt x="47" y="6"/>
                  </a:cubicBezTo>
                  <a:cubicBezTo>
                    <a:pt x="47" y="6"/>
                    <a:pt x="47" y="6"/>
                    <a:pt x="47" y="6"/>
                  </a:cubicBezTo>
                  <a:cubicBezTo>
                    <a:pt x="47" y="6"/>
                    <a:pt x="47" y="6"/>
                    <a:pt x="47" y="6"/>
                  </a:cubicBezTo>
                  <a:close/>
                  <a:moveTo>
                    <a:pt x="110" y="3"/>
                  </a:moveTo>
                  <a:cubicBezTo>
                    <a:pt x="110" y="3"/>
                    <a:pt x="110" y="3"/>
                    <a:pt x="110" y="3"/>
                  </a:cubicBezTo>
                  <a:cubicBezTo>
                    <a:pt x="110" y="3"/>
                    <a:pt x="110" y="3"/>
                    <a:pt x="110" y="3"/>
                  </a:cubicBezTo>
                  <a:cubicBezTo>
                    <a:pt x="110" y="3"/>
                    <a:pt x="110" y="2"/>
                    <a:pt x="110" y="2"/>
                  </a:cubicBezTo>
                  <a:cubicBezTo>
                    <a:pt x="110" y="2"/>
                    <a:pt x="110" y="2"/>
                    <a:pt x="110" y="3"/>
                  </a:cubicBezTo>
                  <a:close/>
                  <a:moveTo>
                    <a:pt x="38" y="4"/>
                  </a:moveTo>
                  <a:cubicBezTo>
                    <a:pt x="38" y="4"/>
                    <a:pt x="38" y="4"/>
                    <a:pt x="38" y="4"/>
                  </a:cubicBezTo>
                  <a:cubicBezTo>
                    <a:pt x="38" y="4"/>
                    <a:pt x="38" y="4"/>
                    <a:pt x="38" y="4"/>
                  </a:cubicBezTo>
                  <a:cubicBezTo>
                    <a:pt x="38" y="4"/>
                    <a:pt x="38" y="4"/>
                    <a:pt x="38" y="4"/>
                  </a:cubicBezTo>
                  <a:cubicBezTo>
                    <a:pt x="38" y="4"/>
                    <a:pt x="38" y="4"/>
                    <a:pt x="38" y="4"/>
                  </a:cubicBezTo>
                  <a:cubicBezTo>
                    <a:pt x="38" y="4"/>
                    <a:pt x="38" y="4"/>
                    <a:pt x="38" y="4"/>
                  </a:cubicBezTo>
                  <a:close/>
                  <a:moveTo>
                    <a:pt x="16" y="4"/>
                  </a:move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lose/>
                  <a:moveTo>
                    <a:pt x="206" y="3"/>
                  </a:moveTo>
                  <a:cubicBezTo>
                    <a:pt x="206" y="3"/>
                    <a:pt x="206" y="3"/>
                    <a:pt x="206" y="3"/>
                  </a:cubicBezTo>
                  <a:cubicBezTo>
                    <a:pt x="206" y="3"/>
                    <a:pt x="206" y="3"/>
                    <a:pt x="206" y="3"/>
                  </a:cubicBezTo>
                  <a:cubicBezTo>
                    <a:pt x="206" y="3"/>
                    <a:pt x="206" y="3"/>
                    <a:pt x="206" y="3"/>
                  </a:cubicBezTo>
                  <a:cubicBezTo>
                    <a:pt x="206" y="3"/>
                    <a:pt x="206" y="3"/>
                    <a:pt x="206" y="3"/>
                  </a:cubicBezTo>
                  <a:close/>
                  <a:moveTo>
                    <a:pt x="205" y="4"/>
                  </a:moveTo>
                  <a:cubicBezTo>
                    <a:pt x="205" y="4"/>
                    <a:pt x="205" y="4"/>
                    <a:pt x="205" y="4"/>
                  </a:cubicBezTo>
                  <a:cubicBezTo>
                    <a:pt x="205" y="4"/>
                    <a:pt x="205" y="4"/>
                    <a:pt x="205" y="4"/>
                  </a:cubicBezTo>
                  <a:cubicBezTo>
                    <a:pt x="205" y="4"/>
                    <a:pt x="205" y="4"/>
                    <a:pt x="205" y="4"/>
                  </a:cubicBezTo>
                  <a:close/>
                  <a:moveTo>
                    <a:pt x="201" y="5"/>
                  </a:moveTo>
                  <a:cubicBezTo>
                    <a:pt x="201" y="5"/>
                    <a:pt x="201" y="5"/>
                    <a:pt x="201" y="5"/>
                  </a:cubicBezTo>
                  <a:cubicBezTo>
                    <a:pt x="201" y="5"/>
                    <a:pt x="201" y="5"/>
                    <a:pt x="201" y="5"/>
                  </a:cubicBezTo>
                  <a:cubicBezTo>
                    <a:pt x="201" y="5"/>
                    <a:pt x="201" y="5"/>
                    <a:pt x="201" y="5"/>
                  </a:cubicBezTo>
                  <a:cubicBezTo>
                    <a:pt x="201" y="5"/>
                    <a:pt x="201" y="5"/>
                    <a:pt x="201" y="5"/>
                  </a:cubicBezTo>
                  <a:close/>
                  <a:moveTo>
                    <a:pt x="200" y="1"/>
                  </a:moveTo>
                  <a:cubicBezTo>
                    <a:pt x="200" y="1"/>
                    <a:pt x="200" y="1"/>
                    <a:pt x="200" y="1"/>
                  </a:cubicBezTo>
                  <a:cubicBezTo>
                    <a:pt x="200" y="1"/>
                    <a:pt x="200" y="1"/>
                    <a:pt x="200" y="1"/>
                  </a:cubicBezTo>
                  <a:cubicBezTo>
                    <a:pt x="200" y="1"/>
                    <a:pt x="200" y="1"/>
                    <a:pt x="200" y="1"/>
                  </a:cubicBezTo>
                  <a:close/>
                  <a:moveTo>
                    <a:pt x="183" y="5"/>
                  </a:moveTo>
                  <a:cubicBezTo>
                    <a:pt x="183" y="5"/>
                    <a:pt x="183" y="5"/>
                    <a:pt x="183" y="5"/>
                  </a:cubicBezTo>
                  <a:cubicBezTo>
                    <a:pt x="183" y="5"/>
                    <a:pt x="183" y="5"/>
                    <a:pt x="183" y="5"/>
                  </a:cubicBezTo>
                  <a:cubicBezTo>
                    <a:pt x="183" y="5"/>
                    <a:pt x="183" y="5"/>
                    <a:pt x="183" y="5"/>
                  </a:cubicBezTo>
                  <a:cubicBezTo>
                    <a:pt x="183" y="5"/>
                    <a:pt x="182" y="5"/>
                    <a:pt x="183" y="5"/>
                  </a:cubicBezTo>
                  <a:close/>
                  <a:moveTo>
                    <a:pt x="171" y="3"/>
                  </a:moveTo>
                  <a:cubicBezTo>
                    <a:pt x="171" y="2"/>
                    <a:pt x="171" y="2"/>
                    <a:pt x="171" y="3"/>
                  </a:cubicBezTo>
                  <a:cubicBezTo>
                    <a:pt x="171" y="3"/>
                    <a:pt x="171" y="3"/>
                    <a:pt x="171" y="3"/>
                  </a:cubicBezTo>
                  <a:cubicBezTo>
                    <a:pt x="171" y="3"/>
                    <a:pt x="171" y="3"/>
                    <a:pt x="171" y="3"/>
                  </a:cubicBezTo>
                  <a:cubicBezTo>
                    <a:pt x="171" y="3"/>
                    <a:pt x="171" y="3"/>
                    <a:pt x="171" y="3"/>
                  </a:cubicBezTo>
                  <a:close/>
                  <a:moveTo>
                    <a:pt x="157" y="5"/>
                  </a:moveTo>
                  <a:cubicBezTo>
                    <a:pt x="157" y="5"/>
                    <a:pt x="157" y="5"/>
                    <a:pt x="157" y="5"/>
                  </a:cubicBezTo>
                  <a:cubicBezTo>
                    <a:pt x="157" y="5"/>
                    <a:pt x="157" y="5"/>
                    <a:pt x="157" y="5"/>
                  </a:cubicBezTo>
                  <a:cubicBezTo>
                    <a:pt x="157" y="5"/>
                    <a:pt x="157" y="5"/>
                    <a:pt x="157" y="5"/>
                  </a:cubicBezTo>
                  <a:cubicBezTo>
                    <a:pt x="157" y="5"/>
                    <a:pt x="157" y="5"/>
                    <a:pt x="157" y="5"/>
                  </a:cubicBezTo>
                  <a:cubicBezTo>
                    <a:pt x="157" y="5"/>
                    <a:pt x="157" y="5"/>
                    <a:pt x="157" y="5"/>
                  </a:cubicBezTo>
                  <a:close/>
                  <a:moveTo>
                    <a:pt x="149" y="3"/>
                  </a:moveTo>
                  <a:cubicBezTo>
                    <a:pt x="149" y="3"/>
                    <a:pt x="150" y="3"/>
                    <a:pt x="150" y="3"/>
                  </a:cubicBezTo>
                  <a:cubicBezTo>
                    <a:pt x="150" y="3"/>
                    <a:pt x="150" y="3"/>
                    <a:pt x="150" y="3"/>
                  </a:cubicBezTo>
                  <a:cubicBezTo>
                    <a:pt x="150" y="3"/>
                    <a:pt x="150" y="3"/>
                    <a:pt x="149" y="3"/>
                  </a:cubicBezTo>
                  <a:cubicBezTo>
                    <a:pt x="149" y="3"/>
                    <a:pt x="149" y="3"/>
                    <a:pt x="149" y="3"/>
                  </a:cubicBezTo>
                  <a:close/>
                  <a:moveTo>
                    <a:pt x="148" y="5"/>
                  </a:moveTo>
                  <a:cubicBezTo>
                    <a:pt x="148" y="5"/>
                    <a:pt x="148" y="5"/>
                    <a:pt x="148" y="5"/>
                  </a:cubicBezTo>
                  <a:cubicBezTo>
                    <a:pt x="148" y="5"/>
                    <a:pt x="148" y="5"/>
                    <a:pt x="148" y="5"/>
                  </a:cubicBezTo>
                  <a:cubicBezTo>
                    <a:pt x="148" y="5"/>
                    <a:pt x="148" y="5"/>
                    <a:pt x="148" y="4"/>
                  </a:cubicBezTo>
                  <a:cubicBezTo>
                    <a:pt x="148" y="4"/>
                    <a:pt x="148" y="4"/>
                    <a:pt x="148" y="5"/>
                  </a:cubicBezTo>
                  <a:close/>
                  <a:moveTo>
                    <a:pt x="138" y="5"/>
                  </a:moveTo>
                  <a:cubicBezTo>
                    <a:pt x="138" y="5"/>
                    <a:pt x="138" y="5"/>
                    <a:pt x="138" y="5"/>
                  </a:cubicBezTo>
                  <a:cubicBezTo>
                    <a:pt x="138" y="5"/>
                    <a:pt x="138" y="5"/>
                    <a:pt x="138" y="5"/>
                  </a:cubicBezTo>
                  <a:cubicBezTo>
                    <a:pt x="138" y="5"/>
                    <a:pt x="138" y="5"/>
                    <a:pt x="138" y="5"/>
                  </a:cubicBezTo>
                  <a:cubicBezTo>
                    <a:pt x="138" y="5"/>
                    <a:pt x="138" y="5"/>
                    <a:pt x="138" y="5"/>
                  </a:cubicBezTo>
                  <a:close/>
                  <a:moveTo>
                    <a:pt x="135" y="6"/>
                  </a:moveTo>
                  <a:cubicBezTo>
                    <a:pt x="135" y="6"/>
                    <a:pt x="135" y="6"/>
                    <a:pt x="135" y="6"/>
                  </a:cubicBezTo>
                  <a:cubicBezTo>
                    <a:pt x="135" y="5"/>
                    <a:pt x="135" y="5"/>
                    <a:pt x="135" y="5"/>
                  </a:cubicBezTo>
                  <a:cubicBezTo>
                    <a:pt x="135" y="6"/>
                    <a:pt x="135" y="6"/>
                    <a:pt x="135" y="6"/>
                  </a:cubicBezTo>
                  <a:cubicBezTo>
                    <a:pt x="135" y="6"/>
                    <a:pt x="135" y="6"/>
                    <a:pt x="135" y="6"/>
                  </a:cubicBezTo>
                  <a:close/>
                  <a:moveTo>
                    <a:pt x="128" y="3"/>
                  </a:moveTo>
                  <a:cubicBezTo>
                    <a:pt x="128" y="4"/>
                    <a:pt x="128" y="4"/>
                    <a:pt x="128" y="4"/>
                  </a:cubicBezTo>
                  <a:cubicBezTo>
                    <a:pt x="128" y="4"/>
                    <a:pt x="128" y="4"/>
                    <a:pt x="128" y="4"/>
                  </a:cubicBezTo>
                  <a:lnTo>
                    <a:pt x="128" y="3"/>
                  </a:lnTo>
                  <a:close/>
                  <a:moveTo>
                    <a:pt x="125" y="3"/>
                  </a:moveTo>
                  <a:cubicBezTo>
                    <a:pt x="125" y="3"/>
                    <a:pt x="125" y="3"/>
                    <a:pt x="125" y="3"/>
                  </a:cubicBezTo>
                  <a:cubicBezTo>
                    <a:pt x="125" y="3"/>
                    <a:pt x="125" y="3"/>
                    <a:pt x="125" y="3"/>
                  </a:cubicBezTo>
                  <a:cubicBezTo>
                    <a:pt x="125" y="3"/>
                    <a:pt x="125" y="3"/>
                    <a:pt x="125" y="3"/>
                  </a:cubicBezTo>
                  <a:cubicBezTo>
                    <a:pt x="125" y="3"/>
                    <a:pt x="125" y="3"/>
                    <a:pt x="125" y="3"/>
                  </a:cubicBezTo>
                  <a:close/>
                  <a:moveTo>
                    <a:pt x="121" y="4"/>
                  </a:moveTo>
                  <a:cubicBezTo>
                    <a:pt x="121" y="4"/>
                    <a:pt x="121" y="4"/>
                    <a:pt x="121" y="4"/>
                  </a:cubicBezTo>
                  <a:cubicBezTo>
                    <a:pt x="121" y="4"/>
                    <a:pt x="121" y="4"/>
                    <a:pt x="121" y="4"/>
                  </a:cubicBezTo>
                  <a:cubicBezTo>
                    <a:pt x="121" y="4"/>
                    <a:pt x="121" y="4"/>
                    <a:pt x="121" y="4"/>
                  </a:cubicBezTo>
                  <a:cubicBezTo>
                    <a:pt x="121" y="4"/>
                    <a:pt x="121" y="4"/>
                    <a:pt x="121" y="4"/>
                  </a:cubicBezTo>
                  <a:close/>
                  <a:moveTo>
                    <a:pt x="99" y="3"/>
                  </a:moveTo>
                  <a:cubicBezTo>
                    <a:pt x="99" y="3"/>
                    <a:pt x="99" y="3"/>
                    <a:pt x="99" y="3"/>
                  </a:cubicBezTo>
                  <a:cubicBezTo>
                    <a:pt x="99" y="3"/>
                    <a:pt x="99" y="3"/>
                    <a:pt x="100" y="3"/>
                  </a:cubicBezTo>
                  <a:cubicBezTo>
                    <a:pt x="100" y="3"/>
                    <a:pt x="99" y="3"/>
                    <a:pt x="99" y="3"/>
                  </a:cubicBezTo>
                  <a:cubicBezTo>
                    <a:pt x="99" y="3"/>
                    <a:pt x="99" y="3"/>
                    <a:pt x="99" y="3"/>
                  </a:cubicBezTo>
                  <a:close/>
                  <a:moveTo>
                    <a:pt x="91" y="6"/>
                  </a:moveTo>
                  <a:cubicBezTo>
                    <a:pt x="91" y="6"/>
                    <a:pt x="91" y="6"/>
                    <a:pt x="91" y="6"/>
                  </a:cubicBezTo>
                  <a:cubicBezTo>
                    <a:pt x="91" y="6"/>
                    <a:pt x="91" y="6"/>
                    <a:pt x="91" y="6"/>
                  </a:cubicBezTo>
                  <a:cubicBezTo>
                    <a:pt x="91" y="6"/>
                    <a:pt x="91" y="6"/>
                    <a:pt x="91" y="6"/>
                  </a:cubicBezTo>
                  <a:cubicBezTo>
                    <a:pt x="91" y="6"/>
                    <a:pt x="91" y="6"/>
                    <a:pt x="91" y="6"/>
                  </a:cubicBezTo>
                  <a:close/>
                  <a:moveTo>
                    <a:pt x="91" y="5"/>
                  </a:moveTo>
                  <a:cubicBezTo>
                    <a:pt x="91" y="5"/>
                    <a:pt x="91" y="5"/>
                    <a:pt x="91" y="5"/>
                  </a:cubicBezTo>
                  <a:cubicBezTo>
                    <a:pt x="91" y="5"/>
                    <a:pt x="91" y="5"/>
                    <a:pt x="91" y="5"/>
                  </a:cubicBezTo>
                  <a:cubicBezTo>
                    <a:pt x="91" y="5"/>
                    <a:pt x="91" y="5"/>
                    <a:pt x="91" y="5"/>
                  </a:cubicBezTo>
                  <a:cubicBezTo>
                    <a:pt x="91" y="5"/>
                    <a:pt x="91" y="5"/>
                    <a:pt x="91" y="5"/>
                  </a:cubicBezTo>
                  <a:close/>
                  <a:moveTo>
                    <a:pt x="72" y="4"/>
                  </a:moveTo>
                  <a:cubicBezTo>
                    <a:pt x="72" y="4"/>
                    <a:pt x="72" y="4"/>
                    <a:pt x="72" y="4"/>
                  </a:cubicBezTo>
                  <a:cubicBezTo>
                    <a:pt x="72" y="4"/>
                    <a:pt x="72" y="4"/>
                    <a:pt x="72" y="5"/>
                  </a:cubicBezTo>
                  <a:cubicBezTo>
                    <a:pt x="72" y="4"/>
                    <a:pt x="72" y="4"/>
                    <a:pt x="72" y="4"/>
                  </a:cubicBezTo>
                  <a:cubicBezTo>
                    <a:pt x="72" y="4"/>
                    <a:pt x="72" y="4"/>
                    <a:pt x="72" y="4"/>
                  </a:cubicBezTo>
                  <a:close/>
                  <a:moveTo>
                    <a:pt x="210" y="6"/>
                  </a:moveTo>
                  <a:cubicBezTo>
                    <a:pt x="210" y="6"/>
                    <a:pt x="210" y="6"/>
                    <a:pt x="210" y="6"/>
                  </a:cubicBezTo>
                  <a:cubicBezTo>
                    <a:pt x="210" y="5"/>
                    <a:pt x="210" y="5"/>
                    <a:pt x="210" y="5"/>
                  </a:cubicBezTo>
                  <a:lnTo>
                    <a:pt x="210" y="6"/>
                  </a:lnTo>
                  <a:close/>
                  <a:moveTo>
                    <a:pt x="211" y="5"/>
                  </a:moveTo>
                  <a:cubicBezTo>
                    <a:pt x="211" y="5"/>
                    <a:pt x="211" y="5"/>
                    <a:pt x="211" y="5"/>
                  </a:cubicBezTo>
                  <a:cubicBezTo>
                    <a:pt x="211" y="5"/>
                    <a:pt x="211" y="5"/>
                    <a:pt x="211" y="5"/>
                  </a:cubicBezTo>
                  <a:close/>
                  <a:moveTo>
                    <a:pt x="212" y="4"/>
                  </a:moveTo>
                  <a:cubicBezTo>
                    <a:pt x="212" y="4"/>
                    <a:pt x="212" y="4"/>
                    <a:pt x="212" y="4"/>
                  </a:cubicBezTo>
                  <a:cubicBezTo>
                    <a:pt x="212" y="4"/>
                    <a:pt x="212" y="4"/>
                    <a:pt x="212" y="4"/>
                  </a:cubicBezTo>
                  <a:close/>
                  <a:moveTo>
                    <a:pt x="214" y="5"/>
                  </a:moveTo>
                  <a:cubicBezTo>
                    <a:pt x="214" y="5"/>
                    <a:pt x="214" y="5"/>
                    <a:pt x="214" y="5"/>
                  </a:cubicBezTo>
                  <a:cubicBezTo>
                    <a:pt x="214" y="5"/>
                    <a:pt x="214" y="5"/>
                    <a:pt x="214" y="5"/>
                  </a:cubicBezTo>
                  <a:close/>
                  <a:moveTo>
                    <a:pt x="200" y="3"/>
                  </a:moveTo>
                  <a:cubicBezTo>
                    <a:pt x="200" y="3"/>
                    <a:pt x="200" y="3"/>
                    <a:pt x="200" y="3"/>
                  </a:cubicBezTo>
                  <a:cubicBezTo>
                    <a:pt x="199" y="3"/>
                    <a:pt x="199" y="3"/>
                    <a:pt x="199" y="3"/>
                  </a:cubicBezTo>
                  <a:lnTo>
                    <a:pt x="200" y="3"/>
                  </a:lnTo>
                  <a:close/>
                  <a:moveTo>
                    <a:pt x="107" y="2"/>
                  </a:moveTo>
                  <a:cubicBezTo>
                    <a:pt x="107" y="2"/>
                    <a:pt x="107" y="2"/>
                    <a:pt x="107" y="2"/>
                  </a:cubicBezTo>
                  <a:cubicBezTo>
                    <a:pt x="108" y="2"/>
                    <a:pt x="108" y="2"/>
                    <a:pt x="108" y="2"/>
                  </a:cubicBezTo>
                  <a:lnTo>
                    <a:pt x="107" y="2"/>
                  </a:lnTo>
                  <a:close/>
                  <a:moveTo>
                    <a:pt x="94" y="4"/>
                  </a:moveTo>
                  <a:cubicBezTo>
                    <a:pt x="94" y="4"/>
                    <a:pt x="94" y="4"/>
                    <a:pt x="94" y="4"/>
                  </a:cubicBezTo>
                  <a:cubicBezTo>
                    <a:pt x="94" y="4"/>
                    <a:pt x="94" y="4"/>
                    <a:pt x="94" y="4"/>
                  </a:cubicBezTo>
                  <a:close/>
                  <a:moveTo>
                    <a:pt x="93" y="2"/>
                  </a:moveTo>
                  <a:cubicBezTo>
                    <a:pt x="93" y="2"/>
                    <a:pt x="93" y="2"/>
                    <a:pt x="93" y="2"/>
                  </a:cubicBezTo>
                  <a:cubicBezTo>
                    <a:pt x="93" y="2"/>
                    <a:pt x="93" y="2"/>
                    <a:pt x="93" y="2"/>
                  </a:cubicBezTo>
                  <a:close/>
                  <a:moveTo>
                    <a:pt x="82" y="3"/>
                  </a:moveTo>
                  <a:cubicBezTo>
                    <a:pt x="81" y="3"/>
                    <a:pt x="81" y="3"/>
                    <a:pt x="81" y="3"/>
                  </a:cubicBezTo>
                  <a:cubicBezTo>
                    <a:pt x="82" y="3"/>
                    <a:pt x="82" y="3"/>
                    <a:pt x="82" y="3"/>
                  </a:cubicBezTo>
                  <a:close/>
                  <a:moveTo>
                    <a:pt x="182" y="3"/>
                  </a:moveTo>
                  <a:cubicBezTo>
                    <a:pt x="182" y="3"/>
                    <a:pt x="182" y="3"/>
                    <a:pt x="182" y="3"/>
                  </a:cubicBezTo>
                  <a:cubicBezTo>
                    <a:pt x="182" y="3"/>
                    <a:pt x="182" y="3"/>
                    <a:pt x="182" y="3"/>
                  </a:cubicBezTo>
                  <a:cubicBezTo>
                    <a:pt x="182" y="3"/>
                    <a:pt x="182" y="3"/>
                    <a:pt x="182" y="3"/>
                  </a:cubicBezTo>
                  <a:cubicBezTo>
                    <a:pt x="182" y="3"/>
                    <a:pt x="182" y="3"/>
                    <a:pt x="182" y="3"/>
                  </a:cubicBezTo>
                  <a:close/>
                  <a:moveTo>
                    <a:pt x="60" y="3"/>
                  </a:moveTo>
                  <a:cubicBezTo>
                    <a:pt x="60" y="3"/>
                    <a:pt x="60" y="3"/>
                    <a:pt x="60" y="3"/>
                  </a:cubicBezTo>
                  <a:cubicBezTo>
                    <a:pt x="60" y="3"/>
                    <a:pt x="60" y="3"/>
                    <a:pt x="60" y="3"/>
                  </a:cubicBezTo>
                  <a:close/>
                  <a:moveTo>
                    <a:pt x="58" y="5"/>
                  </a:moveTo>
                  <a:cubicBezTo>
                    <a:pt x="58" y="4"/>
                    <a:pt x="58" y="4"/>
                    <a:pt x="58" y="4"/>
                  </a:cubicBezTo>
                  <a:cubicBezTo>
                    <a:pt x="58" y="4"/>
                    <a:pt x="58" y="4"/>
                    <a:pt x="58" y="4"/>
                  </a:cubicBezTo>
                  <a:cubicBezTo>
                    <a:pt x="58" y="4"/>
                    <a:pt x="58" y="4"/>
                    <a:pt x="58" y="4"/>
                  </a:cubicBezTo>
                  <a:cubicBezTo>
                    <a:pt x="58" y="4"/>
                    <a:pt x="58" y="4"/>
                    <a:pt x="58" y="5"/>
                  </a:cubicBezTo>
                  <a:close/>
                  <a:moveTo>
                    <a:pt x="55" y="5"/>
                  </a:moveTo>
                  <a:cubicBezTo>
                    <a:pt x="55" y="5"/>
                    <a:pt x="55" y="5"/>
                    <a:pt x="55" y="5"/>
                  </a:cubicBezTo>
                  <a:cubicBezTo>
                    <a:pt x="55" y="5"/>
                    <a:pt x="55" y="5"/>
                    <a:pt x="55" y="5"/>
                  </a:cubicBezTo>
                  <a:cubicBezTo>
                    <a:pt x="55" y="5"/>
                    <a:pt x="55" y="5"/>
                    <a:pt x="55" y="5"/>
                  </a:cubicBezTo>
                  <a:close/>
                  <a:moveTo>
                    <a:pt x="48" y="4"/>
                  </a:moveTo>
                  <a:cubicBezTo>
                    <a:pt x="48" y="4"/>
                    <a:pt x="48" y="4"/>
                    <a:pt x="48" y="4"/>
                  </a:cubicBezTo>
                  <a:cubicBezTo>
                    <a:pt x="48" y="4"/>
                    <a:pt x="48" y="4"/>
                    <a:pt x="48" y="4"/>
                  </a:cubicBezTo>
                  <a:close/>
                  <a:moveTo>
                    <a:pt x="169" y="4"/>
                  </a:moveTo>
                  <a:cubicBezTo>
                    <a:pt x="169" y="4"/>
                    <a:pt x="169" y="4"/>
                    <a:pt x="169" y="4"/>
                  </a:cubicBezTo>
                  <a:cubicBezTo>
                    <a:pt x="169" y="4"/>
                    <a:pt x="169" y="4"/>
                    <a:pt x="169" y="4"/>
                  </a:cubicBezTo>
                  <a:close/>
                  <a:moveTo>
                    <a:pt x="163" y="1"/>
                  </a:moveTo>
                  <a:cubicBezTo>
                    <a:pt x="163" y="2"/>
                    <a:pt x="163" y="2"/>
                    <a:pt x="163" y="2"/>
                  </a:cubicBezTo>
                  <a:cubicBezTo>
                    <a:pt x="163" y="1"/>
                    <a:pt x="163" y="1"/>
                    <a:pt x="16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41" name="Freeform 105"/>
            <p:cNvSpPr>
              <a:spLocks noEditPoints="1"/>
            </p:cNvSpPr>
            <p:nvPr/>
          </p:nvSpPr>
          <p:spPr bwMode="auto">
            <a:xfrm>
              <a:off x="4490" y="1995"/>
              <a:ext cx="1375" cy="125"/>
            </a:xfrm>
            <a:custGeom>
              <a:avLst/>
              <a:gdLst>
                <a:gd name="T0" fmla="*/ 33 w 102"/>
                <a:gd name="T1" fmla="*/ 7 h 7"/>
                <a:gd name="T2" fmla="*/ 25 w 102"/>
                <a:gd name="T3" fmla="*/ 6 h 7"/>
                <a:gd name="T4" fmla="*/ 21 w 102"/>
                <a:gd name="T5" fmla="*/ 5 h 7"/>
                <a:gd name="T6" fmla="*/ 17 w 102"/>
                <a:gd name="T7" fmla="*/ 6 h 7"/>
                <a:gd name="T8" fmla="*/ 10 w 102"/>
                <a:gd name="T9" fmla="*/ 6 h 7"/>
                <a:gd name="T10" fmla="*/ 4 w 102"/>
                <a:gd name="T11" fmla="*/ 6 h 7"/>
                <a:gd name="T12" fmla="*/ 1 w 102"/>
                <a:gd name="T13" fmla="*/ 3 h 7"/>
                <a:gd name="T14" fmla="*/ 3 w 102"/>
                <a:gd name="T15" fmla="*/ 3 h 7"/>
                <a:gd name="T16" fmla="*/ 8 w 102"/>
                <a:gd name="T17" fmla="*/ 0 h 7"/>
                <a:gd name="T18" fmla="*/ 12 w 102"/>
                <a:gd name="T19" fmla="*/ 2 h 7"/>
                <a:gd name="T20" fmla="*/ 13 w 102"/>
                <a:gd name="T21" fmla="*/ 4 h 7"/>
                <a:gd name="T22" fmla="*/ 18 w 102"/>
                <a:gd name="T23" fmla="*/ 1 h 7"/>
                <a:gd name="T24" fmla="*/ 23 w 102"/>
                <a:gd name="T25" fmla="*/ 0 h 7"/>
                <a:gd name="T26" fmla="*/ 32 w 102"/>
                <a:gd name="T27" fmla="*/ 3 h 7"/>
                <a:gd name="T28" fmla="*/ 36 w 102"/>
                <a:gd name="T29" fmla="*/ 1 h 7"/>
                <a:gd name="T30" fmla="*/ 36 w 102"/>
                <a:gd name="T31" fmla="*/ 4 h 7"/>
                <a:gd name="T32" fmla="*/ 42 w 102"/>
                <a:gd name="T33" fmla="*/ 0 h 7"/>
                <a:gd name="T34" fmla="*/ 47 w 102"/>
                <a:gd name="T35" fmla="*/ 0 h 7"/>
                <a:gd name="T36" fmla="*/ 48 w 102"/>
                <a:gd name="T37" fmla="*/ 3 h 7"/>
                <a:gd name="T38" fmla="*/ 53 w 102"/>
                <a:gd name="T39" fmla="*/ 0 h 7"/>
                <a:gd name="T40" fmla="*/ 58 w 102"/>
                <a:gd name="T41" fmla="*/ 3 h 7"/>
                <a:gd name="T42" fmla="*/ 58 w 102"/>
                <a:gd name="T43" fmla="*/ 5 h 7"/>
                <a:gd name="T44" fmla="*/ 59 w 102"/>
                <a:gd name="T45" fmla="*/ 2 h 7"/>
                <a:gd name="T46" fmla="*/ 62 w 102"/>
                <a:gd name="T47" fmla="*/ 2 h 7"/>
                <a:gd name="T48" fmla="*/ 70 w 102"/>
                <a:gd name="T49" fmla="*/ 2 h 7"/>
                <a:gd name="T50" fmla="*/ 75 w 102"/>
                <a:gd name="T51" fmla="*/ 1 h 7"/>
                <a:gd name="T52" fmla="*/ 81 w 102"/>
                <a:gd name="T53" fmla="*/ 2 h 7"/>
                <a:gd name="T54" fmla="*/ 79 w 102"/>
                <a:gd name="T55" fmla="*/ 0 h 7"/>
                <a:gd name="T56" fmla="*/ 85 w 102"/>
                <a:gd name="T57" fmla="*/ 2 h 7"/>
                <a:gd name="T58" fmla="*/ 87 w 102"/>
                <a:gd name="T59" fmla="*/ 5 h 7"/>
                <a:gd name="T60" fmla="*/ 93 w 102"/>
                <a:gd name="T61" fmla="*/ 1 h 7"/>
                <a:gd name="T62" fmla="*/ 99 w 102"/>
                <a:gd name="T63" fmla="*/ 1 h 7"/>
                <a:gd name="T64" fmla="*/ 101 w 102"/>
                <a:gd name="T65" fmla="*/ 2 h 7"/>
                <a:gd name="T66" fmla="*/ 101 w 102"/>
                <a:gd name="T67" fmla="*/ 6 h 7"/>
                <a:gd name="T68" fmla="*/ 96 w 102"/>
                <a:gd name="T69" fmla="*/ 4 h 7"/>
                <a:gd name="T70" fmla="*/ 86 w 102"/>
                <a:gd name="T71" fmla="*/ 6 h 7"/>
                <a:gd name="T72" fmla="*/ 80 w 102"/>
                <a:gd name="T73" fmla="*/ 7 h 7"/>
                <a:gd name="T74" fmla="*/ 76 w 102"/>
                <a:gd name="T75" fmla="*/ 6 h 7"/>
                <a:gd name="T76" fmla="*/ 72 w 102"/>
                <a:gd name="T77" fmla="*/ 5 h 7"/>
                <a:gd name="T78" fmla="*/ 68 w 102"/>
                <a:gd name="T79" fmla="*/ 6 h 7"/>
                <a:gd name="T80" fmla="*/ 59 w 102"/>
                <a:gd name="T81" fmla="*/ 7 h 7"/>
                <a:gd name="T82" fmla="*/ 53 w 102"/>
                <a:gd name="T83" fmla="*/ 5 h 7"/>
                <a:gd name="T84" fmla="*/ 52 w 102"/>
                <a:gd name="T85" fmla="*/ 6 h 7"/>
                <a:gd name="T86" fmla="*/ 44 w 102"/>
                <a:gd name="T87" fmla="*/ 7 h 7"/>
                <a:gd name="T88" fmla="*/ 34 w 102"/>
                <a:gd name="T89" fmla="*/ 5 h 7"/>
                <a:gd name="T90" fmla="*/ 64 w 102"/>
                <a:gd name="T91" fmla="*/ 3 h 7"/>
                <a:gd name="T92" fmla="*/ 10 w 102"/>
                <a:gd name="T93" fmla="*/ 3 h 7"/>
                <a:gd name="T94" fmla="*/ 10 w 102"/>
                <a:gd name="T95" fmla="*/ 4 h 7"/>
                <a:gd name="T96" fmla="*/ 62 w 102"/>
                <a:gd name="T97" fmla="*/ 6 h 7"/>
                <a:gd name="T98" fmla="*/ 95 w 102"/>
                <a:gd name="T99" fmla="*/ 4 h 7"/>
                <a:gd name="T100" fmla="*/ 83 w 102"/>
                <a:gd name="T101" fmla="*/ 2 h 7"/>
                <a:gd name="T102" fmla="*/ 43 w 102"/>
                <a:gd name="T103" fmla="*/ 6 h 7"/>
                <a:gd name="T104" fmla="*/ 83 w 102"/>
                <a:gd name="T105" fmla="*/ 5 h 7"/>
                <a:gd name="T106" fmla="*/ 74 w 102"/>
                <a:gd name="T107" fmla="*/ 5 h 7"/>
                <a:gd name="T108" fmla="*/ 64 w 102"/>
                <a:gd name="T109" fmla="*/ 5 h 7"/>
                <a:gd name="T110" fmla="*/ 95 w 102"/>
                <a:gd name="T111" fmla="*/ 1 h 7"/>
                <a:gd name="T112" fmla="*/ 32 w 102"/>
                <a:gd name="T113" fmla="*/ 6 h 7"/>
                <a:gd name="T114" fmla="*/ 9 w 102"/>
                <a:gd name="T115" fmla="*/ 2 h 7"/>
                <a:gd name="T116" fmla="*/ 83 w 102"/>
                <a:gd name="T117" fmla="*/ 3 h 7"/>
                <a:gd name="T118" fmla="*/ 53 w 102"/>
                <a:gd name="T119" fmla="*/ 5 h 7"/>
                <a:gd name="T120" fmla="*/ 11 w 102"/>
                <a:gd name="T1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2" h="7">
                  <a:moveTo>
                    <a:pt x="35" y="3"/>
                  </a:moveTo>
                  <a:cubicBezTo>
                    <a:pt x="35" y="3"/>
                    <a:pt x="35" y="3"/>
                    <a:pt x="35" y="2"/>
                  </a:cubicBezTo>
                  <a:cubicBezTo>
                    <a:pt x="35" y="2"/>
                    <a:pt x="35" y="3"/>
                    <a:pt x="35" y="3"/>
                  </a:cubicBezTo>
                  <a:cubicBezTo>
                    <a:pt x="35" y="3"/>
                    <a:pt x="35" y="2"/>
                    <a:pt x="35" y="2"/>
                  </a:cubicBezTo>
                  <a:cubicBezTo>
                    <a:pt x="35" y="2"/>
                    <a:pt x="35" y="2"/>
                    <a:pt x="35" y="2"/>
                  </a:cubicBezTo>
                  <a:cubicBezTo>
                    <a:pt x="35" y="3"/>
                    <a:pt x="35" y="3"/>
                    <a:pt x="35" y="3"/>
                  </a:cubicBezTo>
                  <a:cubicBezTo>
                    <a:pt x="35" y="3"/>
                    <a:pt x="35" y="3"/>
                    <a:pt x="34" y="3"/>
                  </a:cubicBezTo>
                  <a:cubicBezTo>
                    <a:pt x="34" y="3"/>
                    <a:pt x="34" y="3"/>
                    <a:pt x="34" y="3"/>
                  </a:cubicBezTo>
                  <a:cubicBezTo>
                    <a:pt x="34" y="4"/>
                    <a:pt x="34" y="4"/>
                    <a:pt x="33" y="4"/>
                  </a:cubicBezTo>
                  <a:cubicBezTo>
                    <a:pt x="33" y="5"/>
                    <a:pt x="33" y="5"/>
                    <a:pt x="33" y="6"/>
                  </a:cubicBezTo>
                  <a:cubicBezTo>
                    <a:pt x="33" y="6"/>
                    <a:pt x="33" y="7"/>
                    <a:pt x="33" y="7"/>
                  </a:cubicBezTo>
                  <a:cubicBezTo>
                    <a:pt x="32" y="7"/>
                    <a:pt x="31" y="7"/>
                    <a:pt x="30" y="7"/>
                  </a:cubicBezTo>
                  <a:cubicBezTo>
                    <a:pt x="30" y="7"/>
                    <a:pt x="29" y="7"/>
                    <a:pt x="29" y="7"/>
                  </a:cubicBezTo>
                  <a:cubicBezTo>
                    <a:pt x="29" y="6"/>
                    <a:pt x="29" y="6"/>
                    <a:pt x="29" y="6"/>
                  </a:cubicBezTo>
                  <a:cubicBezTo>
                    <a:pt x="29" y="6"/>
                    <a:pt x="29" y="6"/>
                    <a:pt x="28" y="6"/>
                  </a:cubicBezTo>
                  <a:cubicBezTo>
                    <a:pt x="28" y="6"/>
                    <a:pt x="28" y="6"/>
                    <a:pt x="28" y="6"/>
                  </a:cubicBezTo>
                  <a:cubicBezTo>
                    <a:pt x="28" y="6"/>
                    <a:pt x="28" y="6"/>
                    <a:pt x="28" y="6"/>
                  </a:cubicBezTo>
                  <a:cubicBezTo>
                    <a:pt x="28" y="6"/>
                    <a:pt x="27" y="6"/>
                    <a:pt x="27" y="6"/>
                  </a:cubicBezTo>
                  <a:cubicBezTo>
                    <a:pt x="27" y="6"/>
                    <a:pt x="27" y="6"/>
                    <a:pt x="26" y="6"/>
                  </a:cubicBezTo>
                  <a:cubicBezTo>
                    <a:pt x="26" y="6"/>
                    <a:pt x="26" y="6"/>
                    <a:pt x="26" y="6"/>
                  </a:cubicBezTo>
                  <a:cubicBezTo>
                    <a:pt x="26" y="6"/>
                    <a:pt x="26" y="6"/>
                    <a:pt x="26" y="6"/>
                  </a:cubicBezTo>
                  <a:cubicBezTo>
                    <a:pt x="25" y="6"/>
                    <a:pt x="25" y="6"/>
                    <a:pt x="25" y="6"/>
                  </a:cubicBezTo>
                  <a:cubicBezTo>
                    <a:pt x="25" y="6"/>
                    <a:pt x="25" y="7"/>
                    <a:pt x="25" y="7"/>
                  </a:cubicBezTo>
                  <a:cubicBezTo>
                    <a:pt x="25" y="7"/>
                    <a:pt x="24" y="7"/>
                    <a:pt x="24" y="7"/>
                  </a:cubicBezTo>
                  <a:cubicBezTo>
                    <a:pt x="24" y="7"/>
                    <a:pt x="23" y="7"/>
                    <a:pt x="23" y="6"/>
                  </a:cubicBezTo>
                  <a:cubicBezTo>
                    <a:pt x="23" y="6"/>
                    <a:pt x="23" y="6"/>
                    <a:pt x="23" y="6"/>
                  </a:cubicBezTo>
                  <a:cubicBezTo>
                    <a:pt x="23" y="6"/>
                    <a:pt x="23" y="6"/>
                    <a:pt x="23" y="6"/>
                  </a:cubicBezTo>
                  <a:cubicBezTo>
                    <a:pt x="23" y="6"/>
                    <a:pt x="23" y="6"/>
                    <a:pt x="23" y="6"/>
                  </a:cubicBezTo>
                  <a:cubicBezTo>
                    <a:pt x="23" y="7"/>
                    <a:pt x="22" y="7"/>
                    <a:pt x="22" y="7"/>
                  </a:cubicBezTo>
                  <a:cubicBezTo>
                    <a:pt x="22" y="7"/>
                    <a:pt x="22" y="7"/>
                    <a:pt x="21" y="7"/>
                  </a:cubicBezTo>
                  <a:cubicBezTo>
                    <a:pt x="21" y="7"/>
                    <a:pt x="21" y="7"/>
                    <a:pt x="21" y="7"/>
                  </a:cubicBezTo>
                  <a:cubicBezTo>
                    <a:pt x="21" y="6"/>
                    <a:pt x="20" y="6"/>
                    <a:pt x="20" y="6"/>
                  </a:cubicBezTo>
                  <a:cubicBezTo>
                    <a:pt x="20" y="6"/>
                    <a:pt x="20" y="5"/>
                    <a:pt x="21" y="5"/>
                  </a:cubicBezTo>
                  <a:cubicBezTo>
                    <a:pt x="21" y="5"/>
                    <a:pt x="21" y="5"/>
                    <a:pt x="22" y="5"/>
                  </a:cubicBezTo>
                  <a:cubicBezTo>
                    <a:pt x="21" y="5"/>
                    <a:pt x="21" y="5"/>
                    <a:pt x="21" y="5"/>
                  </a:cubicBezTo>
                  <a:cubicBezTo>
                    <a:pt x="21" y="5"/>
                    <a:pt x="21" y="5"/>
                    <a:pt x="21" y="5"/>
                  </a:cubicBezTo>
                  <a:cubicBezTo>
                    <a:pt x="21" y="4"/>
                    <a:pt x="20" y="4"/>
                    <a:pt x="19" y="4"/>
                  </a:cubicBezTo>
                  <a:cubicBezTo>
                    <a:pt x="18" y="4"/>
                    <a:pt x="18" y="5"/>
                    <a:pt x="18" y="5"/>
                  </a:cubicBezTo>
                  <a:cubicBezTo>
                    <a:pt x="18" y="5"/>
                    <a:pt x="18" y="5"/>
                    <a:pt x="18" y="5"/>
                  </a:cubicBezTo>
                  <a:cubicBezTo>
                    <a:pt x="18" y="5"/>
                    <a:pt x="18" y="6"/>
                    <a:pt x="18" y="6"/>
                  </a:cubicBezTo>
                  <a:cubicBezTo>
                    <a:pt x="18" y="6"/>
                    <a:pt x="18" y="6"/>
                    <a:pt x="18" y="6"/>
                  </a:cubicBezTo>
                  <a:cubicBezTo>
                    <a:pt x="18" y="6"/>
                    <a:pt x="18" y="6"/>
                    <a:pt x="18" y="6"/>
                  </a:cubicBezTo>
                  <a:cubicBezTo>
                    <a:pt x="18" y="7"/>
                    <a:pt x="18" y="7"/>
                    <a:pt x="18" y="7"/>
                  </a:cubicBezTo>
                  <a:cubicBezTo>
                    <a:pt x="17" y="7"/>
                    <a:pt x="17" y="7"/>
                    <a:pt x="17" y="6"/>
                  </a:cubicBezTo>
                  <a:cubicBezTo>
                    <a:pt x="16" y="6"/>
                    <a:pt x="16" y="6"/>
                    <a:pt x="16" y="6"/>
                  </a:cubicBezTo>
                  <a:cubicBezTo>
                    <a:pt x="16" y="7"/>
                    <a:pt x="16" y="7"/>
                    <a:pt x="16" y="7"/>
                  </a:cubicBezTo>
                  <a:cubicBezTo>
                    <a:pt x="15" y="7"/>
                    <a:pt x="15" y="7"/>
                    <a:pt x="15" y="6"/>
                  </a:cubicBezTo>
                  <a:cubicBezTo>
                    <a:pt x="14" y="6"/>
                    <a:pt x="14" y="6"/>
                    <a:pt x="14" y="6"/>
                  </a:cubicBezTo>
                  <a:cubicBezTo>
                    <a:pt x="13" y="6"/>
                    <a:pt x="13" y="6"/>
                    <a:pt x="13" y="6"/>
                  </a:cubicBezTo>
                  <a:cubicBezTo>
                    <a:pt x="13" y="6"/>
                    <a:pt x="12" y="6"/>
                    <a:pt x="12" y="6"/>
                  </a:cubicBezTo>
                  <a:cubicBezTo>
                    <a:pt x="12" y="5"/>
                    <a:pt x="11" y="5"/>
                    <a:pt x="11" y="4"/>
                  </a:cubicBezTo>
                  <a:cubicBezTo>
                    <a:pt x="11" y="4"/>
                    <a:pt x="11" y="4"/>
                    <a:pt x="11" y="4"/>
                  </a:cubicBezTo>
                  <a:cubicBezTo>
                    <a:pt x="10" y="5"/>
                    <a:pt x="10" y="5"/>
                    <a:pt x="10" y="5"/>
                  </a:cubicBezTo>
                  <a:cubicBezTo>
                    <a:pt x="10" y="5"/>
                    <a:pt x="10" y="6"/>
                    <a:pt x="10" y="6"/>
                  </a:cubicBezTo>
                  <a:cubicBezTo>
                    <a:pt x="10" y="6"/>
                    <a:pt x="10" y="6"/>
                    <a:pt x="10" y="6"/>
                  </a:cubicBezTo>
                  <a:cubicBezTo>
                    <a:pt x="10" y="6"/>
                    <a:pt x="11" y="6"/>
                    <a:pt x="11" y="6"/>
                  </a:cubicBezTo>
                  <a:cubicBezTo>
                    <a:pt x="11" y="6"/>
                    <a:pt x="11" y="6"/>
                    <a:pt x="11" y="6"/>
                  </a:cubicBezTo>
                  <a:cubicBezTo>
                    <a:pt x="11" y="6"/>
                    <a:pt x="10" y="7"/>
                    <a:pt x="10" y="6"/>
                  </a:cubicBezTo>
                  <a:cubicBezTo>
                    <a:pt x="9" y="6"/>
                    <a:pt x="9" y="6"/>
                    <a:pt x="8" y="6"/>
                  </a:cubicBezTo>
                  <a:cubicBezTo>
                    <a:pt x="8" y="6"/>
                    <a:pt x="8" y="6"/>
                    <a:pt x="8" y="6"/>
                  </a:cubicBezTo>
                  <a:cubicBezTo>
                    <a:pt x="7" y="6"/>
                    <a:pt x="7" y="6"/>
                    <a:pt x="7" y="6"/>
                  </a:cubicBezTo>
                  <a:cubicBezTo>
                    <a:pt x="7" y="6"/>
                    <a:pt x="7" y="6"/>
                    <a:pt x="7" y="6"/>
                  </a:cubicBezTo>
                  <a:cubicBezTo>
                    <a:pt x="7" y="7"/>
                    <a:pt x="6" y="7"/>
                    <a:pt x="6" y="7"/>
                  </a:cubicBezTo>
                  <a:cubicBezTo>
                    <a:pt x="6" y="7"/>
                    <a:pt x="6" y="7"/>
                    <a:pt x="6" y="7"/>
                  </a:cubicBezTo>
                  <a:cubicBezTo>
                    <a:pt x="5" y="7"/>
                    <a:pt x="5" y="7"/>
                    <a:pt x="4" y="7"/>
                  </a:cubicBezTo>
                  <a:cubicBezTo>
                    <a:pt x="4" y="6"/>
                    <a:pt x="4" y="6"/>
                    <a:pt x="4" y="6"/>
                  </a:cubicBezTo>
                  <a:cubicBezTo>
                    <a:pt x="5" y="6"/>
                    <a:pt x="4" y="5"/>
                    <a:pt x="4" y="5"/>
                  </a:cubicBezTo>
                  <a:cubicBezTo>
                    <a:pt x="4" y="5"/>
                    <a:pt x="3" y="5"/>
                    <a:pt x="3" y="5"/>
                  </a:cubicBezTo>
                  <a:cubicBezTo>
                    <a:pt x="3" y="5"/>
                    <a:pt x="3" y="5"/>
                    <a:pt x="3" y="5"/>
                  </a:cubicBezTo>
                  <a:cubicBezTo>
                    <a:pt x="3" y="6"/>
                    <a:pt x="2" y="6"/>
                    <a:pt x="2" y="6"/>
                  </a:cubicBezTo>
                  <a:cubicBezTo>
                    <a:pt x="2" y="6"/>
                    <a:pt x="2" y="5"/>
                    <a:pt x="2" y="5"/>
                  </a:cubicBezTo>
                  <a:cubicBezTo>
                    <a:pt x="2" y="5"/>
                    <a:pt x="2" y="5"/>
                    <a:pt x="2" y="4"/>
                  </a:cubicBezTo>
                  <a:cubicBezTo>
                    <a:pt x="2" y="5"/>
                    <a:pt x="2" y="5"/>
                    <a:pt x="2" y="5"/>
                  </a:cubicBezTo>
                  <a:cubicBezTo>
                    <a:pt x="2" y="4"/>
                    <a:pt x="2" y="4"/>
                    <a:pt x="2" y="4"/>
                  </a:cubicBezTo>
                  <a:cubicBezTo>
                    <a:pt x="3" y="4"/>
                    <a:pt x="3" y="4"/>
                    <a:pt x="3" y="4"/>
                  </a:cubicBezTo>
                  <a:cubicBezTo>
                    <a:pt x="3" y="3"/>
                    <a:pt x="2" y="3"/>
                    <a:pt x="2" y="3"/>
                  </a:cubicBezTo>
                  <a:cubicBezTo>
                    <a:pt x="1" y="3"/>
                    <a:pt x="1" y="3"/>
                    <a:pt x="1" y="3"/>
                  </a:cubicBezTo>
                  <a:cubicBezTo>
                    <a:pt x="1" y="3"/>
                    <a:pt x="1" y="3"/>
                    <a:pt x="1" y="3"/>
                  </a:cubicBezTo>
                  <a:cubicBezTo>
                    <a:pt x="1" y="2"/>
                    <a:pt x="1" y="2"/>
                    <a:pt x="0" y="2"/>
                  </a:cubicBezTo>
                  <a:cubicBezTo>
                    <a:pt x="0" y="2"/>
                    <a:pt x="0" y="2"/>
                    <a:pt x="0" y="1"/>
                  </a:cubicBezTo>
                  <a:cubicBezTo>
                    <a:pt x="0" y="2"/>
                    <a:pt x="0" y="2"/>
                    <a:pt x="0" y="2"/>
                  </a:cubicBezTo>
                  <a:cubicBezTo>
                    <a:pt x="0" y="1"/>
                    <a:pt x="0" y="1"/>
                    <a:pt x="0" y="1"/>
                  </a:cubicBezTo>
                  <a:cubicBezTo>
                    <a:pt x="0" y="1"/>
                    <a:pt x="1" y="1"/>
                    <a:pt x="1" y="1"/>
                  </a:cubicBezTo>
                  <a:cubicBezTo>
                    <a:pt x="1" y="1"/>
                    <a:pt x="1" y="1"/>
                    <a:pt x="1" y="1"/>
                  </a:cubicBezTo>
                  <a:cubicBezTo>
                    <a:pt x="1" y="2"/>
                    <a:pt x="1" y="2"/>
                    <a:pt x="2" y="1"/>
                  </a:cubicBezTo>
                  <a:cubicBezTo>
                    <a:pt x="2" y="1"/>
                    <a:pt x="2" y="1"/>
                    <a:pt x="2" y="1"/>
                  </a:cubicBezTo>
                  <a:cubicBezTo>
                    <a:pt x="2" y="2"/>
                    <a:pt x="2" y="2"/>
                    <a:pt x="3" y="2"/>
                  </a:cubicBezTo>
                  <a:cubicBezTo>
                    <a:pt x="3" y="2"/>
                    <a:pt x="3" y="2"/>
                    <a:pt x="3" y="3"/>
                  </a:cubicBezTo>
                  <a:cubicBezTo>
                    <a:pt x="4" y="3"/>
                    <a:pt x="4" y="3"/>
                    <a:pt x="4" y="3"/>
                  </a:cubicBezTo>
                  <a:cubicBezTo>
                    <a:pt x="4" y="3"/>
                    <a:pt x="4" y="3"/>
                    <a:pt x="4" y="3"/>
                  </a:cubicBezTo>
                  <a:cubicBezTo>
                    <a:pt x="5" y="3"/>
                    <a:pt x="5" y="3"/>
                    <a:pt x="5" y="3"/>
                  </a:cubicBezTo>
                  <a:cubicBezTo>
                    <a:pt x="5" y="3"/>
                    <a:pt x="5" y="2"/>
                    <a:pt x="5" y="2"/>
                  </a:cubicBezTo>
                  <a:cubicBezTo>
                    <a:pt x="5" y="2"/>
                    <a:pt x="6" y="2"/>
                    <a:pt x="6" y="2"/>
                  </a:cubicBezTo>
                  <a:cubicBezTo>
                    <a:pt x="6" y="2"/>
                    <a:pt x="6" y="1"/>
                    <a:pt x="6" y="1"/>
                  </a:cubicBezTo>
                  <a:cubicBezTo>
                    <a:pt x="6" y="1"/>
                    <a:pt x="6" y="1"/>
                    <a:pt x="6" y="1"/>
                  </a:cubicBezTo>
                  <a:cubicBezTo>
                    <a:pt x="6" y="1"/>
                    <a:pt x="6" y="1"/>
                    <a:pt x="6" y="1"/>
                  </a:cubicBezTo>
                  <a:cubicBezTo>
                    <a:pt x="7" y="1"/>
                    <a:pt x="7" y="1"/>
                    <a:pt x="7" y="0"/>
                  </a:cubicBezTo>
                  <a:cubicBezTo>
                    <a:pt x="7" y="0"/>
                    <a:pt x="8" y="0"/>
                    <a:pt x="8" y="0"/>
                  </a:cubicBezTo>
                  <a:cubicBezTo>
                    <a:pt x="8" y="0"/>
                    <a:pt x="8" y="0"/>
                    <a:pt x="8" y="0"/>
                  </a:cubicBezTo>
                  <a:cubicBezTo>
                    <a:pt x="8" y="0"/>
                    <a:pt x="9" y="0"/>
                    <a:pt x="9" y="0"/>
                  </a:cubicBezTo>
                  <a:cubicBezTo>
                    <a:pt x="9" y="0"/>
                    <a:pt x="9" y="0"/>
                    <a:pt x="9" y="1"/>
                  </a:cubicBezTo>
                  <a:cubicBezTo>
                    <a:pt x="9" y="1"/>
                    <a:pt x="9" y="1"/>
                    <a:pt x="10" y="1"/>
                  </a:cubicBezTo>
                  <a:cubicBezTo>
                    <a:pt x="10" y="1"/>
                    <a:pt x="10" y="0"/>
                    <a:pt x="11" y="0"/>
                  </a:cubicBezTo>
                  <a:cubicBezTo>
                    <a:pt x="11" y="0"/>
                    <a:pt x="11" y="0"/>
                    <a:pt x="11" y="0"/>
                  </a:cubicBezTo>
                  <a:cubicBezTo>
                    <a:pt x="11" y="0"/>
                    <a:pt x="11" y="1"/>
                    <a:pt x="12" y="0"/>
                  </a:cubicBezTo>
                  <a:cubicBezTo>
                    <a:pt x="12" y="0"/>
                    <a:pt x="13" y="0"/>
                    <a:pt x="13" y="0"/>
                  </a:cubicBezTo>
                  <a:cubicBezTo>
                    <a:pt x="13" y="0"/>
                    <a:pt x="13" y="1"/>
                    <a:pt x="13" y="1"/>
                  </a:cubicBezTo>
                  <a:cubicBezTo>
                    <a:pt x="13" y="1"/>
                    <a:pt x="13" y="1"/>
                    <a:pt x="13" y="1"/>
                  </a:cubicBezTo>
                  <a:cubicBezTo>
                    <a:pt x="13" y="2"/>
                    <a:pt x="13" y="2"/>
                    <a:pt x="13" y="2"/>
                  </a:cubicBezTo>
                  <a:cubicBezTo>
                    <a:pt x="13" y="2"/>
                    <a:pt x="12" y="2"/>
                    <a:pt x="12" y="2"/>
                  </a:cubicBezTo>
                  <a:cubicBezTo>
                    <a:pt x="12" y="2"/>
                    <a:pt x="12" y="2"/>
                    <a:pt x="12" y="2"/>
                  </a:cubicBezTo>
                  <a:cubicBezTo>
                    <a:pt x="12" y="2"/>
                    <a:pt x="11" y="2"/>
                    <a:pt x="11" y="2"/>
                  </a:cubicBezTo>
                  <a:cubicBezTo>
                    <a:pt x="11" y="3"/>
                    <a:pt x="11" y="3"/>
                    <a:pt x="11" y="3"/>
                  </a:cubicBezTo>
                  <a:cubicBezTo>
                    <a:pt x="12" y="4"/>
                    <a:pt x="12" y="4"/>
                    <a:pt x="12" y="4"/>
                  </a:cubicBezTo>
                  <a:cubicBezTo>
                    <a:pt x="12" y="5"/>
                    <a:pt x="12" y="5"/>
                    <a:pt x="13" y="5"/>
                  </a:cubicBezTo>
                  <a:cubicBezTo>
                    <a:pt x="13" y="5"/>
                    <a:pt x="13" y="5"/>
                    <a:pt x="13" y="5"/>
                  </a:cubicBezTo>
                  <a:cubicBezTo>
                    <a:pt x="14" y="5"/>
                    <a:pt x="14" y="5"/>
                    <a:pt x="14" y="5"/>
                  </a:cubicBezTo>
                  <a:cubicBezTo>
                    <a:pt x="14" y="5"/>
                    <a:pt x="14" y="5"/>
                    <a:pt x="14" y="5"/>
                  </a:cubicBezTo>
                  <a:cubicBezTo>
                    <a:pt x="15" y="5"/>
                    <a:pt x="15" y="5"/>
                    <a:pt x="15" y="5"/>
                  </a:cubicBezTo>
                  <a:cubicBezTo>
                    <a:pt x="15" y="5"/>
                    <a:pt x="14" y="5"/>
                    <a:pt x="14" y="5"/>
                  </a:cubicBezTo>
                  <a:cubicBezTo>
                    <a:pt x="14" y="5"/>
                    <a:pt x="14" y="4"/>
                    <a:pt x="13" y="4"/>
                  </a:cubicBezTo>
                  <a:cubicBezTo>
                    <a:pt x="13" y="4"/>
                    <a:pt x="13" y="4"/>
                    <a:pt x="13" y="3"/>
                  </a:cubicBezTo>
                  <a:cubicBezTo>
                    <a:pt x="13" y="3"/>
                    <a:pt x="14" y="3"/>
                    <a:pt x="13" y="2"/>
                  </a:cubicBezTo>
                  <a:cubicBezTo>
                    <a:pt x="13" y="2"/>
                    <a:pt x="13" y="2"/>
                    <a:pt x="13" y="2"/>
                  </a:cubicBezTo>
                  <a:cubicBezTo>
                    <a:pt x="13" y="2"/>
                    <a:pt x="14" y="2"/>
                    <a:pt x="14" y="2"/>
                  </a:cubicBezTo>
                  <a:cubicBezTo>
                    <a:pt x="14" y="1"/>
                    <a:pt x="15" y="1"/>
                    <a:pt x="15" y="2"/>
                  </a:cubicBezTo>
                  <a:cubicBezTo>
                    <a:pt x="15" y="2"/>
                    <a:pt x="16" y="2"/>
                    <a:pt x="16" y="3"/>
                  </a:cubicBezTo>
                  <a:cubicBezTo>
                    <a:pt x="17" y="3"/>
                    <a:pt x="17" y="3"/>
                    <a:pt x="17" y="3"/>
                  </a:cubicBezTo>
                  <a:cubicBezTo>
                    <a:pt x="17" y="3"/>
                    <a:pt x="17" y="3"/>
                    <a:pt x="17" y="3"/>
                  </a:cubicBezTo>
                  <a:cubicBezTo>
                    <a:pt x="17" y="3"/>
                    <a:pt x="17" y="3"/>
                    <a:pt x="17" y="3"/>
                  </a:cubicBezTo>
                  <a:cubicBezTo>
                    <a:pt x="17" y="3"/>
                    <a:pt x="17" y="3"/>
                    <a:pt x="17" y="3"/>
                  </a:cubicBezTo>
                  <a:cubicBezTo>
                    <a:pt x="17" y="2"/>
                    <a:pt x="17" y="1"/>
                    <a:pt x="18" y="1"/>
                  </a:cubicBezTo>
                  <a:cubicBezTo>
                    <a:pt x="18" y="1"/>
                    <a:pt x="18" y="1"/>
                    <a:pt x="18" y="1"/>
                  </a:cubicBezTo>
                  <a:cubicBezTo>
                    <a:pt x="18" y="1"/>
                    <a:pt x="19" y="1"/>
                    <a:pt x="19" y="0"/>
                  </a:cubicBezTo>
                  <a:cubicBezTo>
                    <a:pt x="19" y="0"/>
                    <a:pt x="19" y="0"/>
                    <a:pt x="19" y="0"/>
                  </a:cubicBezTo>
                  <a:cubicBezTo>
                    <a:pt x="19" y="1"/>
                    <a:pt x="19" y="1"/>
                    <a:pt x="19" y="1"/>
                  </a:cubicBezTo>
                  <a:cubicBezTo>
                    <a:pt x="19" y="1"/>
                    <a:pt x="19" y="1"/>
                    <a:pt x="19" y="2"/>
                  </a:cubicBezTo>
                  <a:cubicBezTo>
                    <a:pt x="19" y="2"/>
                    <a:pt x="19" y="2"/>
                    <a:pt x="19" y="2"/>
                  </a:cubicBezTo>
                  <a:cubicBezTo>
                    <a:pt x="19" y="2"/>
                    <a:pt x="19" y="2"/>
                    <a:pt x="20" y="2"/>
                  </a:cubicBezTo>
                  <a:cubicBezTo>
                    <a:pt x="20" y="2"/>
                    <a:pt x="20" y="2"/>
                    <a:pt x="20" y="2"/>
                  </a:cubicBezTo>
                  <a:cubicBezTo>
                    <a:pt x="20" y="1"/>
                    <a:pt x="20" y="1"/>
                    <a:pt x="21" y="1"/>
                  </a:cubicBezTo>
                  <a:cubicBezTo>
                    <a:pt x="21" y="1"/>
                    <a:pt x="22" y="0"/>
                    <a:pt x="22" y="0"/>
                  </a:cubicBezTo>
                  <a:cubicBezTo>
                    <a:pt x="22" y="0"/>
                    <a:pt x="23" y="0"/>
                    <a:pt x="23" y="0"/>
                  </a:cubicBezTo>
                  <a:cubicBezTo>
                    <a:pt x="23" y="0"/>
                    <a:pt x="23" y="0"/>
                    <a:pt x="23" y="0"/>
                  </a:cubicBezTo>
                  <a:cubicBezTo>
                    <a:pt x="23" y="0"/>
                    <a:pt x="23" y="1"/>
                    <a:pt x="23" y="1"/>
                  </a:cubicBezTo>
                  <a:cubicBezTo>
                    <a:pt x="23" y="1"/>
                    <a:pt x="23" y="1"/>
                    <a:pt x="23" y="1"/>
                  </a:cubicBezTo>
                  <a:cubicBezTo>
                    <a:pt x="23" y="1"/>
                    <a:pt x="23" y="2"/>
                    <a:pt x="24" y="2"/>
                  </a:cubicBezTo>
                  <a:cubicBezTo>
                    <a:pt x="24" y="2"/>
                    <a:pt x="25" y="2"/>
                    <a:pt x="25" y="2"/>
                  </a:cubicBezTo>
                  <a:cubicBezTo>
                    <a:pt x="25" y="2"/>
                    <a:pt x="26" y="3"/>
                    <a:pt x="26" y="4"/>
                  </a:cubicBezTo>
                  <a:cubicBezTo>
                    <a:pt x="26" y="4"/>
                    <a:pt x="26" y="4"/>
                    <a:pt x="26" y="4"/>
                  </a:cubicBezTo>
                  <a:cubicBezTo>
                    <a:pt x="27" y="4"/>
                    <a:pt x="28" y="4"/>
                    <a:pt x="29" y="4"/>
                  </a:cubicBezTo>
                  <a:cubicBezTo>
                    <a:pt x="30" y="3"/>
                    <a:pt x="30" y="4"/>
                    <a:pt x="31" y="3"/>
                  </a:cubicBezTo>
                  <a:cubicBezTo>
                    <a:pt x="31" y="3"/>
                    <a:pt x="31" y="3"/>
                    <a:pt x="32" y="4"/>
                  </a:cubicBezTo>
                  <a:cubicBezTo>
                    <a:pt x="32" y="4"/>
                    <a:pt x="32" y="4"/>
                    <a:pt x="32" y="3"/>
                  </a:cubicBezTo>
                  <a:cubicBezTo>
                    <a:pt x="32" y="3"/>
                    <a:pt x="32" y="3"/>
                    <a:pt x="32" y="3"/>
                  </a:cubicBezTo>
                  <a:cubicBezTo>
                    <a:pt x="33" y="2"/>
                    <a:pt x="33" y="2"/>
                    <a:pt x="33" y="2"/>
                  </a:cubicBezTo>
                  <a:cubicBezTo>
                    <a:pt x="32" y="1"/>
                    <a:pt x="32" y="1"/>
                    <a:pt x="32" y="1"/>
                  </a:cubicBezTo>
                  <a:cubicBezTo>
                    <a:pt x="32" y="1"/>
                    <a:pt x="32" y="1"/>
                    <a:pt x="32" y="1"/>
                  </a:cubicBezTo>
                  <a:cubicBezTo>
                    <a:pt x="32" y="1"/>
                    <a:pt x="32" y="0"/>
                    <a:pt x="32" y="0"/>
                  </a:cubicBezTo>
                  <a:cubicBezTo>
                    <a:pt x="32" y="0"/>
                    <a:pt x="33" y="0"/>
                    <a:pt x="33" y="1"/>
                  </a:cubicBezTo>
                  <a:cubicBezTo>
                    <a:pt x="33" y="1"/>
                    <a:pt x="33" y="1"/>
                    <a:pt x="33" y="1"/>
                  </a:cubicBezTo>
                  <a:cubicBezTo>
                    <a:pt x="34" y="1"/>
                    <a:pt x="34" y="1"/>
                    <a:pt x="34" y="1"/>
                  </a:cubicBezTo>
                  <a:cubicBezTo>
                    <a:pt x="34" y="1"/>
                    <a:pt x="35" y="0"/>
                    <a:pt x="35" y="0"/>
                  </a:cubicBezTo>
                  <a:cubicBezTo>
                    <a:pt x="35" y="0"/>
                    <a:pt x="35" y="0"/>
                    <a:pt x="36" y="0"/>
                  </a:cubicBezTo>
                  <a:cubicBezTo>
                    <a:pt x="36" y="0"/>
                    <a:pt x="36" y="0"/>
                    <a:pt x="36" y="1"/>
                  </a:cubicBezTo>
                  <a:cubicBezTo>
                    <a:pt x="36" y="1"/>
                    <a:pt x="36" y="1"/>
                    <a:pt x="36" y="1"/>
                  </a:cubicBezTo>
                  <a:cubicBezTo>
                    <a:pt x="35" y="1"/>
                    <a:pt x="35" y="1"/>
                    <a:pt x="35" y="1"/>
                  </a:cubicBezTo>
                  <a:cubicBezTo>
                    <a:pt x="35" y="1"/>
                    <a:pt x="34" y="1"/>
                    <a:pt x="34" y="1"/>
                  </a:cubicBezTo>
                  <a:cubicBezTo>
                    <a:pt x="35" y="1"/>
                    <a:pt x="35" y="1"/>
                    <a:pt x="35" y="1"/>
                  </a:cubicBezTo>
                  <a:cubicBezTo>
                    <a:pt x="35" y="1"/>
                    <a:pt x="35" y="2"/>
                    <a:pt x="35" y="1"/>
                  </a:cubicBezTo>
                  <a:cubicBezTo>
                    <a:pt x="36" y="1"/>
                    <a:pt x="37" y="1"/>
                    <a:pt x="37" y="1"/>
                  </a:cubicBezTo>
                  <a:cubicBezTo>
                    <a:pt x="37" y="1"/>
                    <a:pt x="38" y="1"/>
                    <a:pt x="38" y="1"/>
                  </a:cubicBezTo>
                  <a:cubicBezTo>
                    <a:pt x="38" y="1"/>
                    <a:pt x="37" y="1"/>
                    <a:pt x="37" y="1"/>
                  </a:cubicBezTo>
                  <a:cubicBezTo>
                    <a:pt x="37" y="2"/>
                    <a:pt x="37" y="2"/>
                    <a:pt x="37" y="2"/>
                  </a:cubicBezTo>
                  <a:cubicBezTo>
                    <a:pt x="37" y="2"/>
                    <a:pt x="37" y="2"/>
                    <a:pt x="37" y="3"/>
                  </a:cubicBezTo>
                  <a:cubicBezTo>
                    <a:pt x="37" y="3"/>
                    <a:pt x="36" y="3"/>
                    <a:pt x="36" y="4"/>
                  </a:cubicBezTo>
                  <a:cubicBezTo>
                    <a:pt x="36" y="4"/>
                    <a:pt x="36" y="4"/>
                    <a:pt x="36" y="4"/>
                  </a:cubicBezTo>
                  <a:cubicBezTo>
                    <a:pt x="37" y="4"/>
                    <a:pt x="37" y="4"/>
                    <a:pt x="37" y="4"/>
                  </a:cubicBezTo>
                  <a:cubicBezTo>
                    <a:pt x="37" y="3"/>
                    <a:pt x="37" y="3"/>
                    <a:pt x="38" y="3"/>
                  </a:cubicBezTo>
                  <a:cubicBezTo>
                    <a:pt x="38" y="3"/>
                    <a:pt x="38" y="3"/>
                    <a:pt x="38" y="3"/>
                  </a:cubicBezTo>
                  <a:cubicBezTo>
                    <a:pt x="39" y="3"/>
                    <a:pt x="39" y="3"/>
                    <a:pt x="39" y="2"/>
                  </a:cubicBezTo>
                  <a:cubicBezTo>
                    <a:pt x="39" y="2"/>
                    <a:pt x="39" y="2"/>
                    <a:pt x="40" y="2"/>
                  </a:cubicBezTo>
                  <a:cubicBezTo>
                    <a:pt x="40" y="2"/>
                    <a:pt x="40" y="2"/>
                    <a:pt x="40" y="3"/>
                  </a:cubicBezTo>
                  <a:cubicBezTo>
                    <a:pt x="40" y="3"/>
                    <a:pt x="41" y="3"/>
                    <a:pt x="41" y="2"/>
                  </a:cubicBezTo>
                  <a:cubicBezTo>
                    <a:pt x="42" y="2"/>
                    <a:pt x="42" y="2"/>
                    <a:pt x="42" y="1"/>
                  </a:cubicBezTo>
                  <a:cubicBezTo>
                    <a:pt x="42" y="1"/>
                    <a:pt x="42" y="1"/>
                    <a:pt x="42" y="0"/>
                  </a:cubicBezTo>
                  <a:cubicBezTo>
                    <a:pt x="42" y="0"/>
                    <a:pt x="42" y="0"/>
                    <a:pt x="42" y="0"/>
                  </a:cubicBezTo>
                  <a:cubicBezTo>
                    <a:pt x="42" y="1"/>
                    <a:pt x="42" y="1"/>
                    <a:pt x="42" y="1"/>
                  </a:cubicBezTo>
                  <a:cubicBezTo>
                    <a:pt x="43" y="1"/>
                    <a:pt x="43" y="1"/>
                    <a:pt x="43" y="1"/>
                  </a:cubicBezTo>
                  <a:cubicBezTo>
                    <a:pt x="43" y="2"/>
                    <a:pt x="43" y="2"/>
                    <a:pt x="43" y="2"/>
                  </a:cubicBezTo>
                  <a:cubicBezTo>
                    <a:pt x="43" y="2"/>
                    <a:pt x="43" y="3"/>
                    <a:pt x="43" y="3"/>
                  </a:cubicBezTo>
                  <a:cubicBezTo>
                    <a:pt x="43" y="3"/>
                    <a:pt x="43" y="4"/>
                    <a:pt x="43" y="4"/>
                  </a:cubicBezTo>
                  <a:cubicBezTo>
                    <a:pt x="44" y="4"/>
                    <a:pt x="44" y="4"/>
                    <a:pt x="45" y="3"/>
                  </a:cubicBezTo>
                  <a:cubicBezTo>
                    <a:pt x="45" y="3"/>
                    <a:pt x="45" y="3"/>
                    <a:pt x="45" y="3"/>
                  </a:cubicBezTo>
                  <a:cubicBezTo>
                    <a:pt x="45" y="3"/>
                    <a:pt x="45" y="2"/>
                    <a:pt x="45" y="2"/>
                  </a:cubicBezTo>
                  <a:cubicBezTo>
                    <a:pt x="45" y="1"/>
                    <a:pt x="46" y="1"/>
                    <a:pt x="46" y="0"/>
                  </a:cubicBezTo>
                  <a:cubicBezTo>
                    <a:pt x="46" y="0"/>
                    <a:pt x="47" y="0"/>
                    <a:pt x="47" y="0"/>
                  </a:cubicBezTo>
                  <a:cubicBezTo>
                    <a:pt x="47" y="0"/>
                    <a:pt x="47" y="0"/>
                    <a:pt x="47" y="0"/>
                  </a:cubicBezTo>
                  <a:cubicBezTo>
                    <a:pt x="47" y="1"/>
                    <a:pt x="47" y="1"/>
                    <a:pt x="47" y="1"/>
                  </a:cubicBezTo>
                  <a:cubicBezTo>
                    <a:pt x="47" y="1"/>
                    <a:pt x="47" y="1"/>
                    <a:pt x="47" y="1"/>
                  </a:cubicBezTo>
                  <a:cubicBezTo>
                    <a:pt x="47" y="1"/>
                    <a:pt x="47" y="2"/>
                    <a:pt x="47" y="2"/>
                  </a:cubicBezTo>
                  <a:cubicBezTo>
                    <a:pt x="47" y="2"/>
                    <a:pt x="47" y="2"/>
                    <a:pt x="47" y="2"/>
                  </a:cubicBezTo>
                  <a:cubicBezTo>
                    <a:pt x="47" y="2"/>
                    <a:pt x="48" y="2"/>
                    <a:pt x="48" y="2"/>
                  </a:cubicBezTo>
                  <a:cubicBezTo>
                    <a:pt x="48" y="2"/>
                    <a:pt x="48" y="2"/>
                    <a:pt x="48" y="1"/>
                  </a:cubicBezTo>
                  <a:cubicBezTo>
                    <a:pt x="48" y="1"/>
                    <a:pt x="49" y="1"/>
                    <a:pt x="49" y="1"/>
                  </a:cubicBezTo>
                  <a:cubicBezTo>
                    <a:pt x="49" y="1"/>
                    <a:pt x="49" y="1"/>
                    <a:pt x="49" y="1"/>
                  </a:cubicBezTo>
                  <a:cubicBezTo>
                    <a:pt x="49" y="1"/>
                    <a:pt x="49" y="2"/>
                    <a:pt x="49" y="2"/>
                  </a:cubicBezTo>
                  <a:cubicBezTo>
                    <a:pt x="49" y="3"/>
                    <a:pt x="49" y="3"/>
                    <a:pt x="48" y="3"/>
                  </a:cubicBezTo>
                  <a:cubicBezTo>
                    <a:pt x="48" y="3"/>
                    <a:pt x="48" y="3"/>
                    <a:pt x="48" y="3"/>
                  </a:cubicBezTo>
                  <a:cubicBezTo>
                    <a:pt x="47" y="3"/>
                    <a:pt x="47" y="3"/>
                    <a:pt x="47" y="3"/>
                  </a:cubicBezTo>
                  <a:cubicBezTo>
                    <a:pt x="47" y="4"/>
                    <a:pt x="47" y="4"/>
                    <a:pt x="47" y="4"/>
                  </a:cubicBezTo>
                  <a:cubicBezTo>
                    <a:pt x="47" y="4"/>
                    <a:pt x="47" y="4"/>
                    <a:pt x="47" y="4"/>
                  </a:cubicBezTo>
                  <a:cubicBezTo>
                    <a:pt x="47" y="4"/>
                    <a:pt x="48" y="4"/>
                    <a:pt x="48" y="3"/>
                  </a:cubicBezTo>
                  <a:cubicBezTo>
                    <a:pt x="48" y="4"/>
                    <a:pt x="48" y="4"/>
                    <a:pt x="48" y="4"/>
                  </a:cubicBezTo>
                  <a:cubicBezTo>
                    <a:pt x="49" y="4"/>
                    <a:pt x="49" y="4"/>
                    <a:pt x="49" y="4"/>
                  </a:cubicBezTo>
                  <a:cubicBezTo>
                    <a:pt x="49" y="4"/>
                    <a:pt x="49" y="4"/>
                    <a:pt x="49" y="4"/>
                  </a:cubicBezTo>
                  <a:cubicBezTo>
                    <a:pt x="50" y="3"/>
                    <a:pt x="50" y="3"/>
                    <a:pt x="50" y="2"/>
                  </a:cubicBezTo>
                  <a:cubicBezTo>
                    <a:pt x="50" y="1"/>
                    <a:pt x="50" y="1"/>
                    <a:pt x="50" y="0"/>
                  </a:cubicBezTo>
                  <a:cubicBezTo>
                    <a:pt x="51" y="0"/>
                    <a:pt x="51" y="0"/>
                    <a:pt x="52" y="0"/>
                  </a:cubicBezTo>
                  <a:cubicBezTo>
                    <a:pt x="52" y="0"/>
                    <a:pt x="53" y="0"/>
                    <a:pt x="53" y="0"/>
                  </a:cubicBezTo>
                  <a:cubicBezTo>
                    <a:pt x="53" y="0"/>
                    <a:pt x="54" y="0"/>
                    <a:pt x="55" y="0"/>
                  </a:cubicBezTo>
                  <a:cubicBezTo>
                    <a:pt x="55" y="0"/>
                    <a:pt x="55" y="0"/>
                    <a:pt x="56" y="0"/>
                  </a:cubicBezTo>
                  <a:cubicBezTo>
                    <a:pt x="56" y="0"/>
                    <a:pt x="56" y="0"/>
                    <a:pt x="56" y="0"/>
                  </a:cubicBezTo>
                  <a:cubicBezTo>
                    <a:pt x="57" y="1"/>
                    <a:pt x="56" y="1"/>
                    <a:pt x="56" y="1"/>
                  </a:cubicBezTo>
                  <a:cubicBezTo>
                    <a:pt x="56" y="1"/>
                    <a:pt x="56" y="1"/>
                    <a:pt x="56" y="1"/>
                  </a:cubicBezTo>
                  <a:cubicBezTo>
                    <a:pt x="56" y="1"/>
                    <a:pt x="56" y="1"/>
                    <a:pt x="56" y="1"/>
                  </a:cubicBezTo>
                  <a:cubicBezTo>
                    <a:pt x="56" y="1"/>
                    <a:pt x="57" y="1"/>
                    <a:pt x="57" y="1"/>
                  </a:cubicBezTo>
                  <a:cubicBezTo>
                    <a:pt x="57" y="1"/>
                    <a:pt x="57" y="1"/>
                    <a:pt x="57" y="1"/>
                  </a:cubicBezTo>
                  <a:cubicBezTo>
                    <a:pt x="57" y="1"/>
                    <a:pt x="57" y="2"/>
                    <a:pt x="57" y="2"/>
                  </a:cubicBezTo>
                  <a:cubicBezTo>
                    <a:pt x="57" y="2"/>
                    <a:pt x="58" y="2"/>
                    <a:pt x="58" y="2"/>
                  </a:cubicBezTo>
                  <a:cubicBezTo>
                    <a:pt x="58" y="3"/>
                    <a:pt x="58" y="3"/>
                    <a:pt x="58" y="3"/>
                  </a:cubicBezTo>
                  <a:cubicBezTo>
                    <a:pt x="57" y="3"/>
                    <a:pt x="57" y="3"/>
                    <a:pt x="57" y="3"/>
                  </a:cubicBezTo>
                  <a:cubicBezTo>
                    <a:pt x="57" y="3"/>
                    <a:pt x="56" y="3"/>
                    <a:pt x="56" y="3"/>
                  </a:cubicBezTo>
                  <a:cubicBezTo>
                    <a:pt x="56" y="4"/>
                    <a:pt x="56" y="4"/>
                    <a:pt x="55" y="4"/>
                  </a:cubicBezTo>
                  <a:cubicBezTo>
                    <a:pt x="55" y="4"/>
                    <a:pt x="55" y="4"/>
                    <a:pt x="54" y="4"/>
                  </a:cubicBezTo>
                  <a:cubicBezTo>
                    <a:pt x="54" y="4"/>
                    <a:pt x="54" y="4"/>
                    <a:pt x="54" y="4"/>
                  </a:cubicBezTo>
                  <a:cubicBezTo>
                    <a:pt x="54" y="5"/>
                    <a:pt x="54" y="5"/>
                    <a:pt x="54" y="5"/>
                  </a:cubicBezTo>
                  <a:cubicBezTo>
                    <a:pt x="54" y="5"/>
                    <a:pt x="55" y="5"/>
                    <a:pt x="55" y="5"/>
                  </a:cubicBezTo>
                  <a:cubicBezTo>
                    <a:pt x="55" y="5"/>
                    <a:pt x="56" y="5"/>
                    <a:pt x="56" y="5"/>
                  </a:cubicBezTo>
                  <a:cubicBezTo>
                    <a:pt x="57" y="5"/>
                    <a:pt x="57" y="4"/>
                    <a:pt x="57" y="4"/>
                  </a:cubicBezTo>
                  <a:cubicBezTo>
                    <a:pt x="57" y="4"/>
                    <a:pt x="57" y="4"/>
                    <a:pt x="58" y="4"/>
                  </a:cubicBezTo>
                  <a:cubicBezTo>
                    <a:pt x="58" y="4"/>
                    <a:pt x="58" y="5"/>
                    <a:pt x="58" y="5"/>
                  </a:cubicBezTo>
                  <a:cubicBezTo>
                    <a:pt x="58" y="5"/>
                    <a:pt x="58" y="5"/>
                    <a:pt x="58" y="5"/>
                  </a:cubicBezTo>
                  <a:cubicBezTo>
                    <a:pt x="58" y="5"/>
                    <a:pt x="58" y="5"/>
                    <a:pt x="58" y="5"/>
                  </a:cubicBezTo>
                  <a:cubicBezTo>
                    <a:pt x="59" y="5"/>
                    <a:pt x="59" y="5"/>
                    <a:pt x="59" y="6"/>
                  </a:cubicBezTo>
                  <a:cubicBezTo>
                    <a:pt x="59" y="6"/>
                    <a:pt x="60" y="6"/>
                    <a:pt x="60" y="6"/>
                  </a:cubicBezTo>
                  <a:cubicBezTo>
                    <a:pt x="60" y="5"/>
                    <a:pt x="60" y="5"/>
                    <a:pt x="60" y="5"/>
                  </a:cubicBezTo>
                  <a:cubicBezTo>
                    <a:pt x="60" y="5"/>
                    <a:pt x="59" y="5"/>
                    <a:pt x="59" y="5"/>
                  </a:cubicBezTo>
                  <a:cubicBezTo>
                    <a:pt x="59" y="5"/>
                    <a:pt x="59" y="5"/>
                    <a:pt x="59" y="5"/>
                  </a:cubicBezTo>
                  <a:cubicBezTo>
                    <a:pt x="58" y="5"/>
                    <a:pt x="58" y="4"/>
                    <a:pt x="58" y="4"/>
                  </a:cubicBezTo>
                  <a:cubicBezTo>
                    <a:pt x="58" y="4"/>
                    <a:pt x="58" y="4"/>
                    <a:pt x="58" y="4"/>
                  </a:cubicBezTo>
                  <a:cubicBezTo>
                    <a:pt x="59" y="3"/>
                    <a:pt x="59" y="3"/>
                    <a:pt x="58" y="2"/>
                  </a:cubicBezTo>
                  <a:cubicBezTo>
                    <a:pt x="58" y="2"/>
                    <a:pt x="59" y="2"/>
                    <a:pt x="59" y="2"/>
                  </a:cubicBezTo>
                  <a:cubicBezTo>
                    <a:pt x="59" y="3"/>
                    <a:pt x="59" y="3"/>
                    <a:pt x="60" y="2"/>
                  </a:cubicBezTo>
                  <a:cubicBezTo>
                    <a:pt x="60" y="2"/>
                    <a:pt x="60" y="2"/>
                    <a:pt x="60" y="2"/>
                  </a:cubicBezTo>
                  <a:cubicBezTo>
                    <a:pt x="60" y="2"/>
                    <a:pt x="61" y="2"/>
                    <a:pt x="61" y="3"/>
                  </a:cubicBezTo>
                  <a:cubicBezTo>
                    <a:pt x="61" y="3"/>
                    <a:pt x="60" y="3"/>
                    <a:pt x="60" y="3"/>
                  </a:cubicBezTo>
                  <a:cubicBezTo>
                    <a:pt x="60" y="4"/>
                    <a:pt x="60" y="4"/>
                    <a:pt x="60" y="4"/>
                  </a:cubicBezTo>
                  <a:cubicBezTo>
                    <a:pt x="60" y="4"/>
                    <a:pt x="61" y="4"/>
                    <a:pt x="61" y="3"/>
                  </a:cubicBezTo>
                  <a:cubicBezTo>
                    <a:pt x="61" y="3"/>
                    <a:pt x="61" y="3"/>
                    <a:pt x="61" y="3"/>
                  </a:cubicBezTo>
                  <a:cubicBezTo>
                    <a:pt x="61" y="3"/>
                    <a:pt x="61" y="3"/>
                    <a:pt x="61" y="3"/>
                  </a:cubicBezTo>
                  <a:cubicBezTo>
                    <a:pt x="62" y="3"/>
                    <a:pt x="62" y="3"/>
                    <a:pt x="62" y="3"/>
                  </a:cubicBezTo>
                  <a:cubicBezTo>
                    <a:pt x="62" y="2"/>
                    <a:pt x="62" y="2"/>
                    <a:pt x="62" y="2"/>
                  </a:cubicBezTo>
                  <a:cubicBezTo>
                    <a:pt x="62" y="2"/>
                    <a:pt x="62" y="2"/>
                    <a:pt x="62" y="2"/>
                  </a:cubicBezTo>
                  <a:cubicBezTo>
                    <a:pt x="62" y="2"/>
                    <a:pt x="63" y="2"/>
                    <a:pt x="63" y="1"/>
                  </a:cubicBezTo>
                  <a:cubicBezTo>
                    <a:pt x="64" y="1"/>
                    <a:pt x="64" y="1"/>
                    <a:pt x="64" y="1"/>
                  </a:cubicBezTo>
                  <a:cubicBezTo>
                    <a:pt x="65" y="1"/>
                    <a:pt x="65" y="1"/>
                    <a:pt x="65" y="1"/>
                  </a:cubicBezTo>
                  <a:cubicBezTo>
                    <a:pt x="65" y="1"/>
                    <a:pt x="65" y="1"/>
                    <a:pt x="65" y="1"/>
                  </a:cubicBezTo>
                  <a:cubicBezTo>
                    <a:pt x="65" y="0"/>
                    <a:pt x="66" y="0"/>
                    <a:pt x="66" y="1"/>
                  </a:cubicBezTo>
                  <a:cubicBezTo>
                    <a:pt x="66" y="1"/>
                    <a:pt x="66" y="1"/>
                    <a:pt x="67" y="1"/>
                  </a:cubicBezTo>
                  <a:cubicBezTo>
                    <a:pt x="67" y="1"/>
                    <a:pt x="68" y="0"/>
                    <a:pt x="68" y="1"/>
                  </a:cubicBezTo>
                  <a:cubicBezTo>
                    <a:pt x="69" y="1"/>
                    <a:pt x="69" y="1"/>
                    <a:pt x="69" y="1"/>
                  </a:cubicBezTo>
                  <a:cubicBezTo>
                    <a:pt x="69" y="0"/>
                    <a:pt x="69" y="1"/>
                    <a:pt x="69" y="1"/>
                  </a:cubicBezTo>
                  <a:cubicBezTo>
                    <a:pt x="70" y="1"/>
                    <a:pt x="70" y="1"/>
                    <a:pt x="70" y="2"/>
                  </a:cubicBezTo>
                  <a:cubicBezTo>
                    <a:pt x="70" y="2"/>
                    <a:pt x="70" y="2"/>
                    <a:pt x="70" y="2"/>
                  </a:cubicBezTo>
                  <a:cubicBezTo>
                    <a:pt x="70" y="2"/>
                    <a:pt x="71" y="2"/>
                    <a:pt x="71" y="2"/>
                  </a:cubicBezTo>
                  <a:cubicBezTo>
                    <a:pt x="71" y="2"/>
                    <a:pt x="71" y="2"/>
                    <a:pt x="71" y="3"/>
                  </a:cubicBezTo>
                  <a:cubicBezTo>
                    <a:pt x="72" y="3"/>
                    <a:pt x="72" y="2"/>
                    <a:pt x="73" y="2"/>
                  </a:cubicBezTo>
                  <a:cubicBezTo>
                    <a:pt x="72" y="2"/>
                    <a:pt x="72" y="2"/>
                    <a:pt x="72" y="2"/>
                  </a:cubicBezTo>
                  <a:cubicBezTo>
                    <a:pt x="72" y="1"/>
                    <a:pt x="72" y="1"/>
                    <a:pt x="72" y="1"/>
                  </a:cubicBezTo>
                  <a:cubicBezTo>
                    <a:pt x="72" y="1"/>
                    <a:pt x="72" y="1"/>
                    <a:pt x="73" y="1"/>
                  </a:cubicBezTo>
                  <a:cubicBezTo>
                    <a:pt x="73" y="1"/>
                    <a:pt x="73" y="1"/>
                    <a:pt x="73" y="1"/>
                  </a:cubicBezTo>
                  <a:cubicBezTo>
                    <a:pt x="73" y="1"/>
                    <a:pt x="73" y="1"/>
                    <a:pt x="74" y="1"/>
                  </a:cubicBezTo>
                  <a:cubicBezTo>
                    <a:pt x="74" y="1"/>
                    <a:pt x="74" y="1"/>
                    <a:pt x="73" y="0"/>
                  </a:cubicBezTo>
                  <a:cubicBezTo>
                    <a:pt x="73" y="0"/>
                    <a:pt x="73" y="0"/>
                    <a:pt x="73" y="0"/>
                  </a:cubicBezTo>
                  <a:cubicBezTo>
                    <a:pt x="74" y="0"/>
                    <a:pt x="74" y="0"/>
                    <a:pt x="75" y="1"/>
                  </a:cubicBezTo>
                  <a:cubicBezTo>
                    <a:pt x="75" y="1"/>
                    <a:pt x="75" y="1"/>
                    <a:pt x="75" y="1"/>
                  </a:cubicBezTo>
                  <a:cubicBezTo>
                    <a:pt x="76" y="1"/>
                    <a:pt x="76" y="2"/>
                    <a:pt x="76" y="2"/>
                  </a:cubicBezTo>
                  <a:cubicBezTo>
                    <a:pt x="75" y="2"/>
                    <a:pt x="75" y="3"/>
                    <a:pt x="75" y="3"/>
                  </a:cubicBezTo>
                  <a:cubicBezTo>
                    <a:pt x="74" y="3"/>
                    <a:pt x="75" y="3"/>
                    <a:pt x="75" y="3"/>
                  </a:cubicBezTo>
                  <a:cubicBezTo>
                    <a:pt x="75" y="3"/>
                    <a:pt x="75" y="4"/>
                    <a:pt x="75" y="4"/>
                  </a:cubicBezTo>
                  <a:cubicBezTo>
                    <a:pt x="76" y="4"/>
                    <a:pt x="77" y="4"/>
                    <a:pt x="77" y="5"/>
                  </a:cubicBezTo>
                  <a:cubicBezTo>
                    <a:pt x="77" y="5"/>
                    <a:pt x="77" y="5"/>
                    <a:pt x="77" y="5"/>
                  </a:cubicBezTo>
                  <a:cubicBezTo>
                    <a:pt x="78" y="5"/>
                    <a:pt x="78" y="5"/>
                    <a:pt x="78" y="5"/>
                  </a:cubicBezTo>
                  <a:cubicBezTo>
                    <a:pt x="79" y="5"/>
                    <a:pt x="80" y="4"/>
                    <a:pt x="80" y="3"/>
                  </a:cubicBezTo>
                  <a:cubicBezTo>
                    <a:pt x="80" y="3"/>
                    <a:pt x="80" y="3"/>
                    <a:pt x="80" y="3"/>
                  </a:cubicBezTo>
                  <a:cubicBezTo>
                    <a:pt x="80" y="3"/>
                    <a:pt x="80" y="3"/>
                    <a:pt x="81" y="2"/>
                  </a:cubicBezTo>
                  <a:cubicBezTo>
                    <a:pt x="81" y="2"/>
                    <a:pt x="81" y="2"/>
                    <a:pt x="81" y="2"/>
                  </a:cubicBezTo>
                  <a:cubicBezTo>
                    <a:pt x="80" y="3"/>
                    <a:pt x="80" y="3"/>
                    <a:pt x="81" y="2"/>
                  </a:cubicBezTo>
                  <a:cubicBezTo>
                    <a:pt x="80" y="3"/>
                    <a:pt x="80" y="3"/>
                    <a:pt x="80" y="3"/>
                  </a:cubicBezTo>
                  <a:cubicBezTo>
                    <a:pt x="79" y="3"/>
                    <a:pt x="79" y="2"/>
                    <a:pt x="80" y="2"/>
                  </a:cubicBezTo>
                  <a:cubicBezTo>
                    <a:pt x="80" y="2"/>
                    <a:pt x="80" y="1"/>
                    <a:pt x="80" y="1"/>
                  </a:cubicBezTo>
                  <a:cubicBezTo>
                    <a:pt x="79" y="1"/>
                    <a:pt x="78" y="1"/>
                    <a:pt x="77" y="1"/>
                  </a:cubicBezTo>
                  <a:cubicBezTo>
                    <a:pt x="77" y="1"/>
                    <a:pt x="77" y="1"/>
                    <a:pt x="77" y="1"/>
                  </a:cubicBezTo>
                  <a:cubicBezTo>
                    <a:pt x="77" y="1"/>
                    <a:pt x="77" y="0"/>
                    <a:pt x="77" y="0"/>
                  </a:cubicBezTo>
                  <a:cubicBezTo>
                    <a:pt x="77" y="0"/>
                    <a:pt x="77" y="0"/>
                    <a:pt x="77" y="0"/>
                  </a:cubicBezTo>
                  <a:cubicBezTo>
                    <a:pt x="78" y="1"/>
                    <a:pt x="78" y="1"/>
                    <a:pt x="78" y="0"/>
                  </a:cubicBezTo>
                  <a:cubicBezTo>
                    <a:pt x="78" y="0"/>
                    <a:pt x="79" y="0"/>
                    <a:pt x="79" y="0"/>
                  </a:cubicBezTo>
                  <a:cubicBezTo>
                    <a:pt x="79" y="0"/>
                    <a:pt x="80" y="0"/>
                    <a:pt x="80" y="0"/>
                  </a:cubicBezTo>
                  <a:cubicBezTo>
                    <a:pt x="80" y="0"/>
                    <a:pt x="81" y="0"/>
                    <a:pt x="81" y="0"/>
                  </a:cubicBezTo>
                  <a:cubicBezTo>
                    <a:pt x="81" y="0"/>
                    <a:pt x="81" y="0"/>
                    <a:pt x="81" y="0"/>
                  </a:cubicBezTo>
                  <a:cubicBezTo>
                    <a:pt x="82" y="0"/>
                    <a:pt x="83" y="0"/>
                    <a:pt x="83" y="0"/>
                  </a:cubicBezTo>
                  <a:cubicBezTo>
                    <a:pt x="84" y="1"/>
                    <a:pt x="84" y="1"/>
                    <a:pt x="85" y="1"/>
                  </a:cubicBezTo>
                  <a:cubicBezTo>
                    <a:pt x="85" y="0"/>
                    <a:pt x="85" y="1"/>
                    <a:pt x="86" y="1"/>
                  </a:cubicBezTo>
                  <a:cubicBezTo>
                    <a:pt x="86" y="1"/>
                    <a:pt x="86" y="1"/>
                    <a:pt x="86" y="1"/>
                  </a:cubicBezTo>
                  <a:cubicBezTo>
                    <a:pt x="85" y="1"/>
                    <a:pt x="85" y="1"/>
                    <a:pt x="85" y="1"/>
                  </a:cubicBezTo>
                  <a:cubicBezTo>
                    <a:pt x="85" y="1"/>
                    <a:pt x="85" y="1"/>
                    <a:pt x="85" y="1"/>
                  </a:cubicBezTo>
                  <a:cubicBezTo>
                    <a:pt x="85" y="1"/>
                    <a:pt x="85" y="1"/>
                    <a:pt x="85" y="1"/>
                  </a:cubicBezTo>
                  <a:cubicBezTo>
                    <a:pt x="85" y="1"/>
                    <a:pt x="85" y="2"/>
                    <a:pt x="85" y="2"/>
                  </a:cubicBezTo>
                  <a:cubicBezTo>
                    <a:pt x="86" y="2"/>
                    <a:pt x="86" y="2"/>
                    <a:pt x="86" y="2"/>
                  </a:cubicBezTo>
                  <a:cubicBezTo>
                    <a:pt x="87" y="2"/>
                    <a:pt x="87" y="2"/>
                    <a:pt x="87" y="2"/>
                  </a:cubicBezTo>
                  <a:cubicBezTo>
                    <a:pt x="87" y="3"/>
                    <a:pt x="87" y="3"/>
                    <a:pt x="87" y="3"/>
                  </a:cubicBezTo>
                  <a:cubicBezTo>
                    <a:pt x="87" y="3"/>
                    <a:pt x="87" y="3"/>
                    <a:pt x="86" y="3"/>
                  </a:cubicBezTo>
                  <a:cubicBezTo>
                    <a:pt x="86" y="3"/>
                    <a:pt x="86" y="3"/>
                    <a:pt x="85" y="3"/>
                  </a:cubicBezTo>
                  <a:cubicBezTo>
                    <a:pt x="85" y="3"/>
                    <a:pt x="84" y="3"/>
                    <a:pt x="84" y="3"/>
                  </a:cubicBezTo>
                  <a:cubicBezTo>
                    <a:pt x="84" y="3"/>
                    <a:pt x="84" y="3"/>
                    <a:pt x="84" y="3"/>
                  </a:cubicBezTo>
                  <a:cubicBezTo>
                    <a:pt x="84" y="3"/>
                    <a:pt x="84" y="3"/>
                    <a:pt x="84" y="3"/>
                  </a:cubicBezTo>
                  <a:cubicBezTo>
                    <a:pt x="84" y="4"/>
                    <a:pt x="85" y="3"/>
                    <a:pt x="85" y="4"/>
                  </a:cubicBezTo>
                  <a:cubicBezTo>
                    <a:pt x="85" y="4"/>
                    <a:pt x="86" y="4"/>
                    <a:pt x="86" y="4"/>
                  </a:cubicBezTo>
                  <a:cubicBezTo>
                    <a:pt x="86" y="4"/>
                    <a:pt x="87" y="4"/>
                    <a:pt x="87" y="5"/>
                  </a:cubicBezTo>
                  <a:cubicBezTo>
                    <a:pt x="87" y="5"/>
                    <a:pt x="87" y="5"/>
                    <a:pt x="87" y="5"/>
                  </a:cubicBezTo>
                  <a:cubicBezTo>
                    <a:pt x="88" y="5"/>
                    <a:pt x="88" y="5"/>
                    <a:pt x="88" y="5"/>
                  </a:cubicBezTo>
                  <a:cubicBezTo>
                    <a:pt x="89" y="5"/>
                    <a:pt x="89" y="4"/>
                    <a:pt x="90" y="4"/>
                  </a:cubicBezTo>
                  <a:cubicBezTo>
                    <a:pt x="90" y="4"/>
                    <a:pt x="90" y="3"/>
                    <a:pt x="90" y="3"/>
                  </a:cubicBezTo>
                  <a:cubicBezTo>
                    <a:pt x="90" y="3"/>
                    <a:pt x="89" y="3"/>
                    <a:pt x="89" y="3"/>
                  </a:cubicBezTo>
                  <a:cubicBezTo>
                    <a:pt x="89" y="3"/>
                    <a:pt x="89" y="3"/>
                    <a:pt x="89" y="3"/>
                  </a:cubicBezTo>
                  <a:cubicBezTo>
                    <a:pt x="89" y="3"/>
                    <a:pt x="89" y="2"/>
                    <a:pt x="89" y="2"/>
                  </a:cubicBezTo>
                  <a:cubicBezTo>
                    <a:pt x="89" y="2"/>
                    <a:pt x="90" y="2"/>
                    <a:pt x="90" y="1"/>
                  </a:cubicBezTo>
                  <a:cubicBezTo>
                    <a:pt x="90" y="1"/>
                    <a:pt x="90" y="1"/>
                    <a:pt x="91" y="1"/>
                  </a:cubicBezTo>
                  <a:cubicBezTo>
                    <a:pt x="91" y="1"/>
                    <a:pt x="91" y="1"/>
                    <a:pt x="92" y="1"/>
                  </a:cubicBezTo>
                  <a:cubicBezTo>
                    <a:pt x="92" y="1"/>
                    <a:pt x="92" y="1"/>
                    <a:pt x="93" y="1"/>
                  </a:cubicBezTo>
                  <a:cubicBezTo>
                    <a:pt x="93" y="1"/>
                    <a:pt x="93" y="1"/>
                    <a:pt x="93" y="1"/>
                  </a:cubicBezTo>
                  <a:cubicBezTo>
                    <a:pt x="94" y="1"/>
                    <a:pt x="94" y="1"/>
                    <a:pt x="94" y="1"/>
                  </a:cubicBezTo>
                  <a:cubicBezTo>
                    <a:pt x="94" y="1"/>
                    <a:pt x="95" y="1"/>
                    <a:pt x="95" y="1"/>
                  </a:cubicBezTo>
                  <a:cubicBezTo>
                    <a:pt x="95" y="0"/>
                    <a:pt x="95" y="0"/>
                    <a:pt x="96" y="0"/>
                  </a:cubicBezTo>
                  <a:cubicBezTo>
                    <a:pt x="96" y="0"/>
                    <a:pt x="96" y="0"/>
                    <a:pt x="97" y="0"/>
                  </a:cubicBezTo>
                  <a:cubicBezTo>
                    <a:pt x="97" y="0"/>
                    <a:pt x="97" y="0"/>
                    <a:pt x="97" y="0"/>
                  </a:cubicBezTo>
                  <a:cubicBezTo>
                    <a:pt x="98" y="0"/>
                    <a:pt x="98" y="0"/>
                    <a:pt x="98" y="1"/>
                  </a:cubicBezTo>
                  <a:cubicBezTo>
                    <a:pt x="98" y="1"/>
                    <a:pt x="98" y="1"/>
                    <a:pt x="99" y="1"/>
                  </a:cubicBezTo>
                  <a:cubicBezTo>
                    <a:pt x="99" y="2"/>
                    <a:pt x="99" y="2"/>
                    <a:pt x="99" y="2"/>
                  </a:cubicBezTo>
                  <a:cubicBezTo>
                    <a:pt x="99" y="2"/>
                    <a:pt x="99" y="2"/>
                    <a:pt x="100" y="2"/>
                  </a:cubicBezTo>
                  <a:cubicBezTo>
                    <a:pt x="100" y="2"/>
                    <a:pt x="99" y="1"/>
                    <a:pt x="99" y="1"/>
                  </a:cubicBezTo>
                  <a:cubicBezTo>
                    <a:pt x="99" y="1"/>
                    <a:pt x="99" y="1"/>
                    <a:pt x="98" y="1"/>
                  </a:cubicBezTo>
                  <a:cubicBezTo>
                    <a:pt x="99" y="1"/>
                    <a:pt x="99" y="1"/>
                    <a:pt x="99" y="1"/>
                  </a:cubicBezTo>
                  <a:cubicBezTo>
                    <a:pt x="99" y="1"/>
                    <a:pt x="99" y="1"/>
                    <a:pt x="99" y="1"/>
                  </a:cubicBezTo>
                  <a:cubicBezTo>
                    <a:pt x="99" y="0"/>
                    <a:pt x="99" y="0"/>
                    <a:pt x="99" y="0"/>
                  </a:cubicBezTo>
                  <a:cubicBezTo>
                    <a:pt x="100" y="0"/>
                    <a:pt x="100" y="0"/>
                    <a:pt x="100" y="0"/>
                  </a:cubicBezTo>
                  <a:cubicBezTo>
                    <a:pt x="101" y="0"/>
                    <a:pt x="101" y="0"/>
                    <a:pt x="101" y="0"/>
                  </a:cubicBezTo>
                  <a:cubicBezTo>
                    <a:pt x="101" y="0"/>
                    <a:pt x="102" y="0"/>
                    <a:pt x="102" y="0"/>
                  </a:cubicBezTo>
                  <a:cubicBezTo>
                    <a:pt x="102" y="1"/>
                    <a:pt x="102" y="1"/>
                    <a:pt x="102" y="1"/>
                  </a:cubicBezTo>
                  <a:cubicBezTo>
                    <a:pt x="102" y="2"/>
                    <a:pt x="102" y="2"/>
                    <a:pt x="102" y="2"/>
                  </a:cubicBezTo>
                  <a:cubicBezTo>
                    <a:pt x="102" y="3"/>
                    <a:pt x="102" y="3"/>
                    <a:pt x="101" y="3"/>
                  </a:cubicBezTo>
                  <a:cubicBezTo>
                    <a:pt x="101" y="3"/>
                    <a:pt x="101" y="2"/>
                    <a:pt x="101" y="2"/>
                  </a:cubicBezTo>
                  <a:cubicBezTo>
                    <a:pt x="101" y="2"/>
                    <a:pt x="101" y="3"/>
                    <a:pt x="100" y="3"/>
                  </a:cubicBezTo>
                  <a:cubicBezTo>
                    <a:pt x="100" y="3"/>
                    <a:pt x="100" y="3"/>
                    <a:pt x="100" y="3"/>
                  </a:cubicBezTo>
                  <a:cubicBezTo>
                    <a:pt x="101" y="3"/>
                    <a:pt x="101" y="3"/>
                    <a:pt x="101" y="3"/>
                  </a:cubicBezTo>
                  <a:cubicBezTo>
                    <a:pt x="101" y="4"/>
                    <a:pt x="101" y="4"/>
                    <a:pt x="101" y="4"/>
                  </a:cubicBezTo>
                  <a:cubicBezTo>
                    <a:pt x="101" y="4"/>
                    <a:pt x="101" y="4"/>
                    <a:pt x="101" y="4"/>
                  </a:cubicBezTo>
                  <a:cubicBezTo>
                    <a:pt x="101" y="4"/>
                    <a:pt x="101" y="4"/>
                    <a:pt x="101" y="4"/>
                  </a:cubicBezTo>
                  <a:cubicBezTo>
                    <a:pt x="101" y="4"/>
                    <a:pt x="101" y="4"/>
                    <a:pt x="100" y="4"/>
                  </a:cubicBezTo>
                  <a:cubicBezTo>
                    <a:pt x="100" y="4"/>
                    <a:pt x="100" y="4"/>
                    <a:pt x="100" y="4"/>
                  </a:cubicBezTo>
                  <a:cubicBezTo>
                    <a:pt x="100" y="5"/>
                    <a:pt x="101" y="5"/>
                    <a:pt x="101" y="5"/>
                  </a:cubicBezTo>
                  <a:cubicBezTo>
                    <a:pt x="101" y="5"/>
                    <a:pt x="101" y="5"/>
                    <a:pt x="101" y="5"/>
                  </a:cubicBezTo>
                  <a:cubicBezTo>
                    <a:pt x="101" y="5"/>
                    <a:pt x="101" y="5"/>
                    <a:pt x="101" y="6"/>
                  </a:cubicBezTo>
                  <a:cubicBezTo>
                    <a:pt x="101" y="6"/>
                    <a:pt x="101" y="6"/>
                    <a:pt x="101" y="6"/>
                  </a:cubicBezTo>
                  <a:cubicBezTo>
                    <a:pt x="100" y="6"/>
                    <a:pt x="100" y="6"/>
                    <a:pt x="100" y="6"/>
                  </a:cubicBezTo>
                  <a:cubicBezTo>
                    <a:pt x="99" y="6"/>
                    <a:pt x="98" y="6"/>
                    <a:pt x="98" y="6"/>
                  </a:cubicBezTo>
                  <a:cubicBezTo>
                    <a:pt x="98" y="6"/>
                    <a:pt x="98" y="6"/>
                    <a:pt x="98" y="6"/>
                  </a:cubicBezTo>
                  <a:cubicBezTo>
                    <a:pt x="98" y="5"/>
                    <a:pt x="98" y="5"/>
                    <a:pt x="98" y="5"/>
                  </a:cubicBezTo>
                  <a:cubicBezTo>
                    <a:pt x="98" y="5"/>
                    <a:pt x="98" y="5"/>
                    <a:pt x="98" y="4"/>
                  </a:cubicBezTo>
                  <a:cubicBezTo>
                    <a:pt x="98" y="4"/>
                    <a:pt x="97" y="4"/>
                    <a:pt x="97" y="4"/>
                  </a:cubicBezTo>
                  <a:cubicBezTo>
                    <a:pt x="96" y="4"/>
                    <a:pt x="96" y="4"/>
                    <a:pt x="96" y="4"/>
                  </a:cubicBezTo>
                  <a:cubicBezTo>
                    <a:pt x="96" y="4"/>
                    <a:pt x="96" y="4"/>
                    <a:pt x="96" y="4"/>
                  </a:cubicBezTo>
                  <a:cubicBezTo>
                    <a:pt x="96" y="4"/>
                    <a:pt x="96" y="4"/>
                    <a:pt x="96" y="4"/>
                  </a:cubicBezTo>
                  <a:cubicBezTo>
                    <a:pt x="96" y="4"/>
                    <a:pt x="96" y="4"/>
                    <a:pt x="96" y="4"/>
                  </a:cubicBezTo>
                  <a:cubicBezTo>
                    <a:pt x="96" y="4"/>
                    <a:pt x="96" y="5"/>
                    <a:pt x="95" y="5"/>
                  </a:cubicBezTo>
                  <a:cubicBezTo>
                    <a:pt x="95" y="6"/>
                    <a:pt x="95" y="6"/>
                    <a:pt x="95" y="7"/>
                  </a:cubicBezTo>
                  <a:cubicBezTo>
                    <a:pt x="94" y="7"/>
                    <a:pt x="94" y="7"/>
                    <a:pt x="93" y="7"/>
                  </a:cubicBezTo>
                  <a:cubicBezTo>
                    <a:pt x="93" y="7"/>
                    <a:pt x="92" y="6"/>
                    <a:pt x="92" y="6"/>
                  </a:cubicBezTo>
                  <a:cubicBezTo>
                    <a:pt x="92" y="6"/>
                    <a:pt x="91" y="6"/>
                    <a:pt x="91" y="6"/>
                  </a:cubicBezTo>
                  <a:cubicBezTo>
                    <a:pt x="91" y="7"/>
                    <a:pt x="91" y="7"/>
                    <a:pt x="91" y="7"/>
                  </a:cubicBezTo>
                  <a:cubicBezTo>
                    <a:pt x="90" y="7"/>
                    <a:pt x="90" y="7"/>
                    <a:pt x="90" y="7"/>
                  </a:cubicBezTo>
                  <a:cubicBezTo>
                    <a:pt x="89" y="7"/>
                    <a:pt x="88" y="7"/>
                    <a:pt x="87" y="7"/>
                  </a:cubicBezTo>
                  <a:cubicBezTo>
                    <a:pt x="87" y="7"/>
                    <a:pt x="87" y="7"/>
                    <a:pt x="87" y="6"/>
                  </a:cubicBezTo>
                  <a:cubicBezTo>
                    <a:pt x="87" y="6"/>
                    <a:pt x="86" y="6"/>
                    <a:pt x="86" y="6"/>
                  </a:cubicBezTo>
                  <a:cubicBezTo>
                    <a:pt x="86" y="6"/>
                    <a:pt x="86" y="6"/>
                    <a:pt x="86" y="6"/>
                  </a:cubicBezTo>
                  <a:cubicBezTo>
                    <a:pt x="86" y="6"/>
                    <a:pt x="86" y="6"/>
                    <a:pt x="86" y="6"/>
                  </a:cubicBezTo>
                  <a:cubicBezTo>
                    <a:pt x="86" y="5"/>
                    <a:pt x="86" y="5"/>
                    <a:pt x="86" y="5"/>
                  </a:cubicBezTo>
                  <a:cubicBezTo>
                    <a:pt x="85" y="6"/>
                    <a:pt x="85" y="6"/>
                    <a:pt x="84" y="6"/>
                  </a:cubicBezTo>
                  <a:cubicBezTo>
                    <a:pt x="83" y="6"/>
                    <a:pt x="83" y="6"/>
                    <a:pt x="82" y="6"/>
                  </a:cubicBezTo>
                  <a:cubicBezTo>
                    <a:pt x="82" y="6"/>
                    <a:pt x="82" y="6"/>
                    <a:pt x="82" y="6"/>
                  </a:cubicBezTo>
                  <a:cubicBezTo>
                    <a:pt x="82" y="6"/>
                    <a:pt x="82" y="6"/>
                    <a:pt x="82" y="6"/>
                  </a:cubicBezTo>
                  <a:cubicBezTo>
                    <a:pt x="82" y="5"/>
                    <a:pt x="82" y="5"/>
                    <a:pt x="82" y="5"/>
                  </a:cubicBezTo>
                  <a:cubicBezTo>
                    <a:pt x="82" y="6"/>
                    <a:pt x="82" y="6"/>
                    <a:pt x="82" y="6"/>
                  </a:cubicBezTo>
                  <a:cubicBezTo>
                    <a:pt x="82" y="6"/>
                    <a:pt x="82" y="6"/>
                    <a:pt x="82" y="6"/>
                  </a:cubicBezTo>
                  <a:cubicBezTo>
                    <a:pt x="82" y="6"/>
                    <a:pt x="81" y="6"/>
                    <a:pt x="81" y="7"/>
                  </a:cubicBezTo>
                  <a:cubicBezTo>
                    <a:pt x="81" y="7"/>
                    <a:pt x="80" y="7"/>
                    <a:pt x="80" y="7"/>
                  </a:cubicBezTo>
                  <a:cubicBezTo>
                    <a:pt x="80" y="7"/>
                    <a:pt x="80" y="7"/>
                    <a:pt x="79" y="7"/>
                  </a:cubicBezTo>
                  <a:cubicBezTo>
                    <a:pt x="79" y="7"/>
                    <a:pt x="79" y="6"/>
                    <a:pt x="79" y="6"/>
                  </a:cubicBezTo>
                  <a:cubicBezTo>
                    <a:pt x="78" y="6"/>
                    <a:pt x="78" y="6"/>
                    <a:pt x="78" y="6"/>
                  </a:cubicBezTo>
                  <a:cubicBezTo>
                    <a:pt x="78" y="6"/>
                    <a:pt x="78" y="5"/>
                    <a:pt x="78" y="5"/>
                  </a:cubicBezTo>
                  <a:cubicBezTo>
                    <a:pt x="77" y="5"/>
                    <a:pt x="77" y="6"/>
                    <a:pt x="77" y="6"/>
                  </a:cubicBezTo>
                  <a:cubicBezTo>
                    <a:pt x="77" y="6"/>
                    <a:pt x="77" y="6"/>
                    <a:pt x="77" y="6"/>
                  </a:cubicBezTo>
                  <a:cubicBezTo>
                    <a:pt x="77" y="7"/>
                    <a:pt x="77" y="7"/>
                    <a:pt x="76" y="7"/>
                  </a:cubicBezTo>
                  <a:cubicBezTo>
                    <a:pt x="76" y="7"/>
                    <a:pt x="76" y="7"/>
                    <a:pt x="76" y="6"/>
                  </a:cubicBezTo>
                  <a:cubicBezTo>
                    <a:pt x="76" y="6"/>
                    <a:pt x="76" y="6"/>
                    <a:pt x="76" y="6"/>
                  </a:cubicBezTo>
                  <a:cubicBezTo>
                    <a:pt x="76" y="6"/>
                    <a:pt x="76" y="6"/>
                    <a:pt x="76" y="6"/>
                  </a:cubicBezTo>
                  <a:cubicBezTo>
                    <a:pt x="76" y="6"/>
                    <a:pt x="76" y="6"/>
                    <a:pt x="76" y="6"/>
                  </a:cubicBezTo>
                  <a:cubicBezTo>
                    <a:pt x="76" y="6"/>
                    <a:pt x="76" y="6"/>
                    <a:pt x="76" y="6"/>
                  </a:cubicBezTo>
                  <a:cubicBezTo>
                    <a:pt x="75" y="7"/>
                    <a:pt x="75" y="7"/>
                    <a:pt x="74" y="6"/>
                  </a:cubicBezTo>
                  <a:cubicBezTo>
                    <a:pt x="74" y="6"/>
                    <a:pt x="74" y="6"/>
                    <a:pt x="74" y="6"/>
                  </a:cubicBezTo>
                  <a:cubicBezTo>
                    <a:pt x="74" y="6"/>
                    <a:pt x="73" y="6"/>
                    <a:pt x="73" y="6"/>
                  </a:cubicBezTo>
                  <a:cubicBezTo>
                    <a:pt x="73" y="6"/>
                    <a:pt x="73" y="6"/>
                    <a:pt x="73" y="7"/>
                  </a:cubicBezTo>
                  <a:cubicBezTo>
                    <a:pt x="73" y="7"/>
                    <a:pt x="73" y="7"/>
                    <a:pt x="73" y="7"/>
                  </a:cubicBezTo>
                  <a:cubicBezTo>
                    <a:pt x="72" y="7"/>
                    <a:pt x="72" y="7"/>
                    <a:pt x="72" y="6"/>
                  </a:cubicBezTo>
                  <a:cubicBezTo>
                    <a:pt x="72" y="6"/>
                    <a:pt x="72" y="6"/>
                    <a:pt x="72" y="6"/>
                  </a:cubicBezTo>
                  <a:cubicBezTo>
                    <a:pt x="72" y="6"/>
                    <a:pt x="72" y="6"/>
                    <a:pt x="72" y="6"/>
                  </a:cubicBezTo>
                  <a:cubicBezTo>
                    <a:pt x="73" y="5"/>
                    <a:pt x="72" y="5"/>
                    <a:pt x="72" y="5"/>
                  </a:cubicBezTo>
                  <a:cubicBezTo>
                    <a:pt x="72" y="5"/>
                    <a:pt x="72" y="5"/>
                    <a:pt x="72" y="5"/>
                  </a:cubicBezTo>
                  <a:cubicBezTo>
                    <a:pt x="71" y="5"/>
                    <a:pt x="71" y="5"/>
                    <a:pt x="71" y="5"/>
                  </a:cubicBezTo>
                  <a:cubicBezTo>
                    <a:pt x="70" y="6"/>
                    <a:pt x="70" y="5"/>
                    <a:pt x="70" y="5"/>
                  </a:cubicBezTo>
                  <a:cubicBezTo>
                    <a:pt x="69" y="5"/>
                    <a:pt x="69" y="5"/>
                    <a:pt x="69" y="5"/>
                  </a:cubicBezTo>
                  <a:cubicBezTo>
                    <a:pt x="70" y="5"/>
                    <a:pt x="69" y="5"/>
                    <a:pt x="69" y="4"/>
                  </a:cubicBezTo>
                  <a:cubicBezTo>
                    <a:pt x="69" y="4"/>
                    <a:pt x="69" y="4"/>
                    <a:pt x="69" y="4"/>
                  </a:cubicBezTo>
                  <a:cubicBezTo>
                    <a:pt x="68" y="4"/>
                    <a:pt x="68" y="5"/>
                    <a:pt x="69" y="5"/>
                  </a:cubicBezTo>
                  <a:cubicBezTo>
                    <a:pt x="69" y="5"/>
                    <a:pt x="69" y="5"/>
                    <a:pt x="69" y="5"/>
                  </a:cubicBezTo>
                  <a:cubicBezTo>
                    <a:pt x="69" y="6"/>
                    <a:pt x="70" y="6"/>
                    <a:pt x="70" y="6"/>
                  </a:cubicBezTo>
                  <a:cubicBezTo>
                    <a:pt x="69" y="6"/>
                    <a:pt x="69" y="6"/>
                    <a:pt x="68" y="6"/>
                  </a:cubicBezTo>
                  <a:cubicBezTo>
                    <a:pt x="68" y="6"/>
                    <a:pt x="68" y="6"/>
                    <a:pt x="68" y="6"/>
                  </a:cubicBezTo>
                  <a:cubicBezTo>
                    <a:pt x="68" y="6"/>
                    <a:pt x="68" y="6"/>
                    <a:pt x="68" y="6"/>
                  </a:cubicBezTo>
                  <a:cubicBezTo>
                    <a:pt x="68" y="6"/>
                    <a:pt x="67" y="6"/>
                    <a:pt x="67" y="7"/>
                  </a:cubicBezTo>
                  <a:cubicBezTo>
                    <a:pt x="67" y="7"/>
                    <a:pt x="67" y="7"/>
                    <a:pt x="67" y="7"/>
                  </a:cubicBezTo>
                  <a:cubicBezTo>
                    <a:pt x="66" y="7"/>
                    <a:pt x="66" y="6"/>
                    <a:pt x="66" y="6"/>
                  </a:cubicBezTo>
                  <a:cubicBezTo>
                    <a:pt x="65" y="6"/>
                    <a:pt x="65" y="7"/>
                    <a:pt x="65" y="7"/>
                  </a:cubicBezTo>
                  <a:cubicBezTo>
                    <a:pt x="64" y="7"/>
                    <a:pt x="64" y="7"/>
                    <a:pt x="64" y="7"/>
                  </a:cubicBezTo>
                  <a:cubicBezTo>
                    <a:pt x="64" y="7"/>
                    <a:pt x="64" y="7"/>
                    <a:pt x="64" y="7"/>
                  </a:cubicBezTo>
                  <a:cubicBezTo>
                    <a:pt x="64" y="7"/>
                    <a:pt x="64" y="7"/>
                    <a:pt x="63" y="7"/>
                  </a:cubicBezTo>
                  <a:cubicBezTo>
                    <a:pt x="63" y="7"/>
                    <a:pt x="63" y="7"/>
                    <a:pt x="62" y="7"/>
                  </a:cubicBezTo>
                  <a:cubicBezTo>
                    <a:pt x="62" y="7"/>
                    <a:pt x="62" y="7"/>
                    <a:pt x="61" y="7"/>
                  </a:cubicBezTo>
                  <a:cubicBezTo>
                    <a:pt x="61" y="7"/>
                    <a:pt x="61" y="7"/>
                    <a:pt x="61" y="7"/>
                  </a:cubicBezTo>
                  <a:cubicBezTo>
                    <a:pt x="60" y="7"/>
                    <a:pt x="59" y="7"/>
                    <a:pt x="59" y="7"/>
                  </a:cubicBezTo>
                  <a:cubicBezTo>
                    <a:pt x="59" y="7"/>
                    <a:pt x="59" y="7"/>
                    <a:pt x="58" y="7"/>
                  </a:cubicBezTo>
                  <a:cubicBezTo>
                    <a:pt x="58" y="7"/>
                    <a:pt x="58" y="7"/>
                    <a:pt x="58" y="7"/>
                  </a:cubicBezTo>
                  <a:cubicBezTo>
                    <a:pt x="58" y="7"/>
                    <a:pt x="58" y="6"/>
                    <a:pt x="58" y="6"/>
                  </a:cubicBezTo>
                  <a:cubicBezTo>
                    <a:pt x="57" y="6"/>
                    <a:pt x="57" y="6"/>
                    <a:pt x="57" y="6"/>
                  </a:cubicBezTo>
                  <a:cubicBezTo>
                    <a:pt x="57" y="6"/>
                    <a:pt x="57" y="7"/>
                    <a:pt x="56" y="7"/>
                  </a:cubicBezTo>
                  <a:cubicBezTo>
                    <a:pt x="56" y="7"/>
                    <a:pt x="56" y="7"/>
                    <a:pt x="56" y="7"/>
                  </a:cubicBezTo>
                  <a:cubicBezTo>
                    <a:pt x="56" y="7"/>
                    <a:pt x="56" y="7"/>
                    <a:pt x="56" y="6"/>
                  </a:cubicBezTo>
                  <a:cubicBezTo>
                    <a:pt x="55" y="6"/>
                    <a:pt x="55" y="6"/>
                    <a:pt x="54" y="6"/>
                  </a:cubicBezTo>
                  <a:cubicBezTo>
                    <a:pt x="54" y="6"/>
                    <a:pt x="54" y="6"/>
                    <a:pt x="54" y="6"/>
                  </a:cubicBezTo>
                  <a:cubicBezTo>
                    <a:pt x="53" y="6"/>
                    <a:pt x="53" y="6"/>
                    <a:pt x="53" y="6"/>
                  </a:cubicBezTo>
                  <a:cubicBezTo>
                    <a:pt x="53" y="6"/>
                    <a:pt x="53" y="5"/>
                    <a:pt x="53" y="5"/>
                  </a:cubicBezTo>
                  <a:cubicBezTo>
                    <a:pt x="52" y="5"/>
                    <a:pt x="53" y="5"/>
                    <a:pt x="53" y="5"/>
                  </a:cubicBezTo>
                  <a:cubicBezTo>
                    <a:pt x="53" y="5"/>
                    <a:pt x="53" y="4"/>
                    <a:pt x="52" y="4"/>
                  </a:cubicBezTo>
                  <a:cubicBezTo>
                    <a:pt x="52" y="4"/>
                    <a:pt x="52" y="4"/>
                    <a:pt x="52" y="4"/>
                  </a:cubicBezTo>
                  <a:cubicBezTo>
                    <a:pt x="52" y="4"/>
                    <a:pt x="51" y="4"/>
                    <a:pt x="51" y="4"/>
                  </a:cubicBezTo>
                  <a:cubicBezTo>
                    <a:pt x="51" y="4"/>
                    <a:pt x="51" y="4"/>
                    <a:pt x="51" y="4"/>
                  </a:cubicBezTo>
                  <a:cubicBezTo>
                    <a:pt x="51" y="4"/>
                    <a:pt x="51" y="4"/>
                    <a:pt x="51" y="4"/>
                  </a:cubicBezTo>
                  <a:cubicBezTo>
                    <a:pt x="51" y="4"/>
                    <a:pt x="51" y="4"/>
                    <a:pt x="51" y="4"/>
                  </a:cubicBezTo>
                  <a:cubicBezTo>
                    <a:pt x="51" y="4"/>
                    <a:pt x="52" y="4"/>
                    <a:pt x="52" y="4"/>
                  </a:cubicBezTo>
                  <a:cubicBezTo>
                    <a:pt x="52" y="5"/>
                    <a:pt x="51" y="5"/>
                    <a:pt x="51" y="6"/>
                  </a:cubicBezTo>
                  <a:cubicBezTo>
                    <a:pt x="51" y="6"/>
                    <a:pt x="51" y="6"/>
                    <a:pt x="51" y="6"/>
                  </a:cubicBezTo>
                  <a:cubicBezTo>
                    <a:pt x="51" y="6"/>
                    <a:pt x="52" y="6"/>
                    <a:pt x="52" y="6"/>
                  </a:cubicBezTo>
                  <a:cubicBezTo>
                    <a:pt x="52" y="6"/>
                    <a:pt x="52" y="6"/>
                    <a:pt x="52" y="7"/>
                  </a:cubicBezTo>
                  <a:cubicBezTo>
                    <a:pt x="52" y="7"/>
                    <a:pt x="52" y="7"/>
                    <a:pt x="52" y="7"/>
                  </a:cubicBezTo>
                  <a:cubicBezTo>
                    <a:pt x="51" y="7"/>
                    <a:pt x="51" y="7"/>
                    <a:pt x="51" y="7"/>
                  </a:cubicBezTo>
                  <a:cubicBezTo>
                    <a:pt x="51" y="6"/>
                    <a:pt x="50" y="6"/>
                    <a:pt x="50" y="6"/>
                  </a:cubicBezTo>
                  <a:cubicBezTo>
                    <a:pt x="49" y="7"/>
                    <a:pt x="49" y="7"/>
                    <a:pt x="48" y="7"/>
                  </a:cubicBezTo>
                  <a:cubicBezTo>
                    <a:pt x="48" y="6"/>
                    <a:pt x="47" y="6"/>
                    <a:pt x="47" y="6"/>
                  </a:cubicBezTo>
                  <a:cubicBezTo>
                    <a:pt x="47" y="6"/>
                    <a:pt x="46" y="6"/>
                    <a:pt x="46" y="6"/>
                  </a:cubicBezTo>
                  <a:cubicBezTo>
                    <a:pt x="46" y="6"/>
                    <a:pt x="46" y="6"/>
                    <a:pt x="45" y="6"/>
                  </a:cubicBezTo>
                  <a:cubicBezTo>
                    <a:pt x="45" y="6"/>
                    <a:pt x="45" y="6"/>
                    <a:pt x="45" y="6"/>
                  </a:cubicBezTo>
                  <a:cubicBezTo>
                    <a:pt x="45" y="6"/>
                    <a:pt x="45" y="6"/>
                    <a:pt x="45" y="6"/>
                  </a:cubicBezTo>
                  <a:cubicBezTo>
                    <a:pt x="44" y="7"/>
                    <a:pt x="44" y="7"/>
                    <a:pt x="44" y="7"/>
                  </a:cubicBezTo>
                  <a:cubicBezTo>
                    <a:pt x="43" y="7"/>
                    <a:pt x="42" y="7"/>
                    <a:pt x="42" y="6"/>
                  </a:cubicBezTo>
                  <a:cubicBezTo>
                    <a:pt x="41" y="6"/>
                    <a:pt x="41" y="6"/>
                    <a:pt x="41" y="6"/>
                  </a:cubicBezTo>
                  <a:cubicBezTo>
                    <a:pt x="41" y="7"/>
                    <a:pt x="41" y="7"/>
                    <a:pt x="41" y="7"/>
                  </a:cubicBezTo>
                  <a:cubicBezTo>
                    <a:pt x="40" y="7"/>
                    <a:pt x="39" y="7"/>
                    <a:pt x="39" y="6"/>
                  </a:cubicBezTo>
                  <a:cubicBezTo>
                    <a:pt x="39" y="6"/>
                    <a:pt x="38" y="6"/>
                    <a:pt x="38" y="6"/>
                  </a:cubicBezTo>
                  <a:cubicBezTo>
                    <a:pt x="38" y="6"/>
                    <a:pt x="38" y="7"/>
                    <a:pt x="38" y="7"/>
                  </a:cubicBezTo>
                  <a:cubicBezTo>
                    <a:pt x="37" y="7"/>
                    <a:pt x="36" y="7"/>
                    <a:pt x="35" y="7"/>
                  </a:cubicBezTo>
                  <a:cubicBezTo>
                    <a:pt x="35" y="7"/>
                    <a:pt x="35" y="7"/>
                    <a:pt x="35" y="7"/>
                  </a:cubicBezTo>
                  <a:cubicBezTo>
                    <a:pt x="34" y="7"/>
                    <a:pt x="34" y="7"/>
                    <a:pt x="34" y="6"/>
                  </a:cubicBezTo>
                  <a:cubicBezTo>
                    <a:pt x="34" y="6"/>
                    <a:pt x="34" y="6"/>
                    <a:pt x="34" y="5"/>
                  </a:cubicBezTo>
                  <a:cubicBezTo>
                    <a:pt x="34" y="5"/>
                    <a:pt x="34" y="5"/>
                    <a:pt x="34" y="5"/>
                  </a:cubicBezTo>
                  <a:cubicBezTo>
                    <a:pt x="34" y="5"/>
                    <a:pt x="35" y="4"/>
                    <a:pt x="35" y="4"/>
                  </a:cubicBezTo>
                  <a:cubicBezTo>
                    <a:pt x="35" y="3"/>
                    <a:pt x="35" y="3"/>
                    <a:pt x="35" y="3"/>
                  </a:cubicBezTo>
                  <a:cubicBezTo>
                    <a:pt x="35" y="3"/>
                    <a:pt x="35" y="3"/>
                    <a:pt x="35" y="3"/>
                  </a:cubicBezTo>
                  <a:close/>
                  <a:moveTo>
                    <a:pt x="97" y="2"/>
                  </a:moveTo>
                  <a:cubicBezTo>
                    <a:pt x="97" y="2"/>
                    <a:pt x="97" y="2"/>
                    <a:pt x="97" y="2"/>
                  </a:cubicBezTo>
                  <a:cubicBezTo>
                    <a:pt x="97" y="2"/>
                    <a:pt x="97" y="2"/>
                    <a:pt x="97" y="2"/>
                  </a:cubicBezTo>
                  <a:cubicBezTo>
                    <a:pt x="97" y="2"/>
                    <a:pt x="97" y="2"/>
                    <a:pt x="97" y="2"/>
                  </a:cubicBezTo>
                  <a:cubicBezTo>
                    <a:pt x="97" y="2"/>
                    <a:pt x="97" y="2"/>
                    <a:pt x="97" y="2"/>
                  </a:cubicBezTo>
                  <a:cubicBezTo>
                    <a:pt x="97" y="2"/>
                    <a:pt x="97" y="2"/>
                    <a:pt x="97" y="2"/>
                  </a:cubicBezTo>
                  <a:cubicBezTo>
                    <a:pt x="97" y="2"/>
                    <a:pt x="97" y="2"/>
                    <a:pt x="97" y="2"/>
                  </a:cubicBezTo>
                  <a:close/>
                  <a:moveTo>
                    <a:pt x="64" y="3"/>
                  </a:moveTo>
                  <a:cubicBezTo>
                    <a:pt x="64" y="2"/>
                    <a:pt x="63" y="2"/>
                    <a:pt x="63" y="2"/>
                  </a:cubicBezTo>
                  <a:cubicBezTo>
                    <a:pt x="63" y="2"/>
                    <a:pt x="63" y="3"/>
                    <a:pt x="63" y="3"/>
                  </a:cubicBezTo>
                  <a:cubicBezTo>
                    <a:pt x="63" y="3"/>
                    <a:pt x="63" y="3"/>
                    <a:pt x="64" y="3"/>
                  </a:cubicBezTo>
                  <a:cubicBezTo>
                    <a:pt x="64" y="3"/>
                    <a:pt x="64" y="3"/>
                    <a:pt x="64" y="3"/>
                  </a:cubicBezTo>
                  <a:cubicBezTo>
                    <a:pt x="64" y="3"/>
                    <a:pt x="64" y="4"/>
                    <a:pt x="64" y="4"/>
                  </a:cubicBezTo>
                  <a:cubicBezTo>
                    <a:pt x="64" y="4"/>
                    <a:pt x="64" y="4"/>
                    <a:pt x="64" y="4"/>
                  </a:cubicBezTo>
                  <a:cubicBezTo>
                    <a:pt x="64" y="4"/>
                    <a:pt x="65" y="4"/>
                    <a:pt x="65" y="4"/>
                  </a:cubicBezTo>
                  <a:cubicBezTo>
                    <a:pt x="65" y="4"/>
                    <a:pt x="65" y="3"/>
                    <a:pt x="65" y="3"/>
                  </a:cubicBezTo>
                  <a:cubicBezTo>
                    <a:pt x="64" y="3"/>
                    <a:pt x="64" y="3"/>
                    <a:pt x="64" y="3"/>
                  </a:cubicBezTo>
                  <a:cubicBezTo>
                    <a:pt x="64" y="3"/>
                    <a:pt x="64" y="3"/>
                    <a:pt x="64" y="3"/>
                  </a:cubicBezTo>
                  <a:close/>
                  <a:moveTo>
                    <a:pt x="10" y="3"/>
                  </a:moveTo>
                  <a:cubicBezTo>
                    <a:pt x="10" y="3"/>
                    <a:pt x="10" y="3"/>
                    <a:pt x="10" y="3"/>
                  </a:cubicBezTo>
                  <a:cubicBezTo>
                    <a:pt x="10" y="3"/>
                    <a:pt x="10" y="3"/>
                    <a:pt x="9" y="3"/>
                  </a:cubicBezTo>
                  <a:cubicBezTo>
                    <a:pt x="9" y="3"/>
                    <a:pt x="9" y="3"/>
                    <a:pt x="9" y="3"/>
                  </a:cubicBezTo>
                  <a:cubicBezTo>
                    <a:pt x="9" y="3"/>
                    <a:pt x="9" y="3"/>
                    <a:pt x="9" y="3"/>
                  </a:cubicBezTo>
                  <a:cubicBezTo>
                    <a:pt x="9" y="4"/>
                    <a:pt x="9" y="4"/>
                    <a:pt x="9" y="4"/>
                  </a:cubicBezTo>
                  <a:cubicBezTo>
                    <a:pt x="8" y="4"/>
                    <a:pt x="8" y="4"/>
                    <a:pt x="8" y="5"/>
                  </a:cubicBezTo>
                  <a:cubicBezTo>
                    <a:pt x="8" y="5"/>
                    <a:pt x="9" y="5"/>
                    <a:pt x="9" y="5"/>
                  </a:cubicBezTo>
                  <a:cubicBezTo>
                    <a:pt x="9" y="5"/>
                    <a:pt x="9" y="5"/>
                    <a:pt x="9" y="5"/>
                  </a:cubicBezTo>
                  <a:cubicBezTo>
                    <a:pt x="9" y="4"/>
                    <a:pt x="10" y="4"/>
                    <a:pt x="10" y="4"/>
                  </a:cubicBezTo>
                  <a:cubicBezTo>
                    <a:pt x="10" y="4"/>
                    <a:pt x="10" y="4"/>
                    <a:pt x="10" y="4"/>
                  </a:cubicBezTo>
                  <a:cubicBezTo>
                    <a:pt x="10" y="4"/>
                    <a:pt x="10" y="4"/>
                    <a:pt x="10" y="4"/>
                  </a:cubicBezTo>
                  <a:cubicBezTo>
                    <a:pt x="10" y="4"/>
                    <a:pt x="10" y="4"/>
                    <a:pt x="10" y="4"/>
                  </a:cubicBezTo>
                  <a:cubicBezTo>
                    <a:pt x="9" y="4"/>
                    <a:pt x="9" y="4"/>
                    <a:pt x="9" y="3"/>
                  </a:cubicBezTo>
                  <a:cubicBezTo>
                    <a:pt x="9" y="3"/>
                    <a:pt x="9" y="3"/>
                    <a:pt x="9" y="3"/>
                  </a:cubicBezTo>
                  <a:cubicBezTo>
                    <a:pt x="9" y="3"/>
                    <a:pt x="9" y="3"/>
                    <a:pt x="10" y="3"/>
                  </a:cubicBezTo>
                  <a:close/>
                  <a:moveTo>
                    <a:pt x="62" y="6"/>
                  </a:moveTo>
                  <a:cubicBezTo>
                    <a:pt x="61" y="6"/>
                    <a:pt x="62" y="6"/>
                    <a:pt x="62" y="7"/>
                  </a:cubicBezTo>
                  <a:cubicBezTo>
                    <a:pt x="62" y="7"/>
                    <a:pt x="62" y="7"/>
                    <a:pt x="62" y="7"/>
                  </a:cubicBezTo>
                  <a:cubicBezTo>
                    <a:pt x="63" y="6"/>
                    <a:pt x="63" y="6"/>
                    <a:pt x="63" y="6"/>
                  </a:cubicBezTo>
                  <a:cubicBezTo>
                    <a:pt x="63" y="6"/>
                    <a:pt x="63" y="6"/>
                    <a:pt x="63" y="6"/>
                  </a:cubicBezTo>
                  <a:cubicBezTo>
                    <a:pt x="63" y="5"/>
                    <a:pt x="62" y="5"/>
                    <a:pt x="62" y="5"/>
                  </a:cubicBezTo>
                  <a:cubicBezTo>
                    <a:pt x="62" y="5"/>
                    <a:pt x="62" y="5"/>
                    <a:pt x="62" y="6"/>
                  </a:cubicBezTo>
                  <a:close/>
                  <a:moveTo>
                    <a:pt x="21" y="4"/>
                  </a:moveTo>
                  <a:cubicBezTo>
                    <a:pt x="21" y="3"/>
                    <a:pt x="20" y="3"/>
                    <a:pt x="20" y="3"/>
                  </a:cubicBezTo>
                  <a:cubicBezTo>
                    <a:pt x="20" y="3"/>
                    <a:pt x="20" y="3"/>
                    <a:pt x="20" y="3"/>
                  </a:cubicBezTo>
                  <a:cubicBezTo>
                    <a:pt x="20" y="3"/>
                    <a:pt x="20" y="3"/>
                    <a:pt x="20" y="3"/>
                  </a:cubicBezTo>
                  <a:cubicBezTo>
                    <a:pt x="20" y="4"/>
                    <a:pt x="20" y="4"/>
                    <a:pt x="21" y="4"/>
                  </a:cubicBezTo>
                  <a:cubicBezTo>
                    <a:pt x="21" y="4"/>
                    <a:pt x="21" y="4"/>
                    <a:pt x="21" y="4"/>
                  </a:cubicBezTo>
                  <a:cubicBezTo>
                    <a:pt x="21" y="4"/>
                    <a:pt x="21" y="4"/>
                    <a:pt x="21" y="4"/>
                  </a:cubicBezTo>
                  <a:close/>
                  <a:moveTo>
                    <a:pt x="94" y="4"/>
                  </a:moveTo>
                  <a:cubicBezTo>
                    <a:pt x="94" y="4"/>
                    <a:pt x="94" y="4"/>
                    <a:pt x="94" y="4"/>
                  </a:cubicBezTo>
                  <a:cubicBezTo>
                    <a:pt x="94" y="5"/>
                    <a:pt x="94" y="5"/>
                    <a:pt x="94" y="5"/>
                  </a:cubicBezTo>
                  <a:cubicBezTo>
                    <a:pt x="94" y="5"/>
                    <a:pt x="95" y="5"/>
                    <a:pt x="95" y="4"/>
                  </a:cubicBezTo>
                  <a:cubicBezTo>
                    <a:pt x="95" y="4"/>
                    <a:pt x="95" y="4"/>
                    <a:pt x="95" y="4"/>
                  </a:cubicBezTo>
                  <a:cubicBezTo>
                    <a:pt x="94" y="4"/>
                    <a:pt x="94" y="4"/>
                    <a:pt x="94" y="4"/>
                  </a:cubicBezTo>
                  <a:cubicBezTo>
                    <a:pt x="94" y="4"/>
                    <a:pt x="94" y="4"/>
                    <a:pt x="94" y="4"/>
                  </a:cubicBezTo>
                  <a:close/>
                  <a:moveTo>
                    <a:pt x="83" y="2"/>
                  </a:moveTo>
                  <a:cubicBezTo>
                    <a:pt x="83" y="2"/>
                    <a:pt x="83" y="2"/>
                    <a:pt x="83" y="2"/>
                  </a:cubicBezTo>
                  <a:cubicBezTo>
                    <a:pt x="83" y="2"/>
                    <a:pt x="83" y="2"/>
                    <a:pt x="83" y="2"/>
                  </a:cubicBezTo>
                  <a:cubicBezTo>
                    <a:pt x="83" y="1"/>
                    <a:pt x="82" y="2"/>
                    <a:pt x="82" y="2"/>
                  </a:cubicBezTo>
                  <a:cubicBezTo>
                    <a:pt x="82" y="2"/>
                    <a:pt x="82" y="2"/>
                    <a:pt x="82" y="2"/>
                  </a:cubicBezTo>
                  <a:cubicBezTo>
                    <a:pt x="82" y="2"/>
                    <a:pt x="82" y="2"/>
                    <a:pt x="82" y="2"/>
                  </a:cubicBezTo>
                  <a:cubicBezTo>
                    <a:pt x="82" y="2"/>
                    <a:pt x="82" y="2"/>
                    <a:pt x="83" y="2"/>
                  </a:cubicBezTo>
                  <a:cubicBezTo>
                    <a:pt x="83" y="2"/>
                    <a:pt x="83" y="2"/>
                    <a:pt x="83" y="2"/>
                  </a:cubicBezTo>
                  <a:close/>
                  <a:moveTo>
                    <a:pt x="40" y="4"/>
                  </a:moveTo>
                  <a:cubicBezTo>
                    <a:pt x="40" y="4"/>
                    <a:pt x="40" y="4"/>
                    <a:pt x="40" y="4"/>
                  </a:cubicBezTo>
                  <a:cubicBezTo>
                    <a:pt x="40" y="4"/>
                    <a:pt x="40" y="3"/>
                    <a:pt x="39" y="3"/>
                  </a:cubicBezTo>
                  <a:cubicBezTo>
                    <a:pt x="39" y="4"/>
                    <a:pt x="39" y="4"/>
                    <a:pt x="39" y="4"/>
                  </a:cubicBezTo>
                  <a:cubicBezTo>
                    <a:pt x="39" y="4"/>
                    <a:pt x="40" y="4"/>
                    <a:pt x="40" y="4"/>
                  </a:cubicBezTo>
                  <a:close/>
                  <a:moveTo>
                    <a:pt x="43" y="6"/>
                  </a:moveTo>
                  <a:cubicBezTo>
                    <a:pt x="44" y="6"/>
                    <a:pt x="44" y="6"/>
                    <a:pt x="44" y="6"/>
                  </a:cubicBezTo>
                  <a:cubicBezTo>
                    <a:pt x="44" y="6"/>
                    <a:pt x="44" y="6"/>
                    <a:pt x="44" y="6"/>
                  </a:cubicBezTo>
                  <a:cubicBezTo>
                    <a:pt x="44" y="6"/>
                    <a:pt x="44" y="6"/>
                    <a:pt x="44" y="6"/>
                  </a:cubicBezTo>
                  <a:cubicBezTo>
                    <a:pt x="43" y="6"/>
                    <a:pt x="43" y="6"/>
                    <a:pt x="43" y="6"/>
                  </a:cubicBezTo>
                  <a:cubicBezTo>
                    <a:pt x="43" y="6"/>
                    <a:pt x="43" y="6"/>
                    <a:pt x="43" y="6"/>
                  </a:cubicBezTo>
                  <a:close/>
                  <a:moveTo>
                    <a:pt x="90" y="6"/>
                  </a:moveTo>
                  <a:cubicBezTo>
                    <a:pt x="90" y="6"/>
                    <a:pt x="91" y="6"/>
                    <a:pt x="91" y="6"/>
                  </a:cubicBezTo>
                  <a:cubicBezTo>
                    <a:pt x="91" y="6"/>
                    <a:pt x="91" y="5"/>
                    <a:pt x="91" y="5"/>
                  </a:cubicBezTo>
                  <a:cubicBezTo>
                    <a:pt x="91" y="5"/>
                    <a:pt x="91" y="5"/>
                    <a:pt x="91" y="5"/>
                  </a:cubicBezTo>
                  <a:cubicBezTo>
                    <a:pt x="91" y="5"/>
                    <a:pt x="90" y="5"/>
                    <a:pt x="90" y="6"/>
                  </a:cubicBezTo>
                  <a:cubicBezTo>
                    <a:pt x="90" y="6"/>
                    <a:pt x="90" y="6"/>
                    <a:pt x="90" y="6"/>
                  </a:cubicBezTo>
                  <a:close/>
                  <a:moveTo>
                    <a:pt x="83" y="5"/>
                  </a:moveTo>
                  <a:cubicBezTo>
                    <a:pt x="83" y="5"/>
                    <a:pt x="84" y="5"/>
                    <a:pt x="84" y="5"/>
                  </a:cubicBezTo>
                  <a:cubicBezTo>
                    <a:pt x="84" y="5"/>
                    <a:pt x="84" y="5"/>
                    <a:pt x="84" y="4"/>
                  </a:cubicBezTo>
                  <a:cubicBezTo>
                    <a:pt x="84" y="4"/>
                    <a:pt x="84" y="4"/>
                    <a:pt x="84" y="4"/>
                  </a:cubicBezTo>
                  <a:cubicBezTo>
                    <a:pt x="84" y="4"/>
                    <a:pt x="83" y="4"/>
                    <a:pt x="83" y="5"/>
                  </a:cubicBezTo>
                  <a:cubicBezTo>
                    <a:pt x="83" y="5"/>
                    <a:pt x="83" y="5"/>
                    <a:pt x="83" y="5"/>
                  </a:cubicBezTo>
                  <a:close/>
                  <a:moveTo>
                    <a:pt x="26" y="5"/>
                  </a:moveTo>
                  <a:cubicBezTo>
                    <a:pt x="26" y="5"/>
                    <a:pt x="25" y="5"/>
                    <a:pt x="25" y="5"/>
                  </a:cubicBezTo>
                  <a:cubicBezTo>
                    <a:pt x="25" y="5"/>
                    <a:pt x="25" y="5"/>
                    <a:pt x="25" y="5"/>
                  </a:cubicBezTo>
                  <a:cubicBezTo>
                    <a:pt x="26" y="5"/>
                    <a:pt x="26" y="5"/>
                    <a:pt x="26" y="5"/>
                  </a:cubicBezTo>
                  <a:cubicBezTo>
                    <a:pt x="26" y="5"/>
                    <a:pt x="26" y="5"/>
                    <a:pt x="26" y="5"/>
                  </a:cubicBezTo>
                  <a:cubicBezTo>
                    <a:pt x="26" y="5"/>
                    <a:pt x="26" y="5"/>
                    <a:pt x="26" y="5"/>
                  </a:cubicBezTo>
                  <a:cubicBezTo>
                    <a:pt x="26" y="5"/>
                    <a:pt x="26" y="5"/>
                    <a:pt x="26" y="5"/>
                  </a:cubicBezTo>
                  <a:close/>
                  <a:moveTo>
                    <a:pt x="74" y="5"/>
                  </a:moveTo>
                  <a:cubicBezTo>
                    <a:pt x="74" y="5"/>
                    <a:pt x="74" y="5"/>
                    <a:pt x="74" y="5"/>
                  </a:cubicBezTo>
                  <a:cubicBezTo>
                    <a:pt x="74" y="5"/>
                    <a:pt x="74" y="5"/>
                    <a:pt x="74" y="5"/>
                  </a:cubicBezTo>
                  <a:cubicBezTo>
                    <a:pt x="74" y="5"/>
                    <a:pt x="75" y="4"/>
                    <a:pt x="75" y="4"/>
                  </a:cubicBezTo>
                  <a:cubicBezTo>
                    <a:pt x="75" y="4"/>
                    <a:pt x="74" y="4"/>
                    <a:pt x="74" y="4"/>
                  </a:cubicBezTo>
                  <a:cubicBezTo>
                    <a:pt x="74" y="4"/>
                    <a:pt x="74" y="4"/>
                    <a:pt x="74" y="4"/>
                  </a:cubicBezTo>
                  <a:cubicBezTo>
                    <a:pt x="74" y="4"/>
                    <a:pt x="74" y="4"/>
                    <a:pt x="74" y="5"/>
                  </a:cubicBezTo>
                  <a:close/>
                  <a:moveTo>
                    <a:pt x="16" y="3"/>
                  </a:moveTo>
                  <a:cubicBezTo>
                    <a:pt x="15" y="3"/>
                    <a:pt x="15" y="3"/>
                    <a:pt x="15" y="3"/>
                  </a:cubicBezTo>
                  <a:cubicBezTo>
                    <a:pt x="15" y="3"/>
                    <a:pt x="15" y="3"/>
                    <a:pt x="15" y="3"/>
                  </a:cubicBezTo>
                  <a:cubicBezTo>
                    <a:pt x="15" y="3"/>
                    <a:pt x="15" y="3"/>
                    <a:pt x="16" y="3"/>
                  </a:cubicBezTo>
                  <a:cubicBezTo>
                    <a:pt x="16" y="3"/>
                    <a:pt x="16" y="3"/>
                    <a:pt x="16" y="3"/>
                  </a:cubicBezTo>
                  <a:cubicBezTo>
                    <a:pt x="16" y="3"/>
                    <a:pt x="16" y="3"/>
                    <a:pt x="16" y="3"/>
                  </a:cubicBezTo>
                  <a:close/>
                  <a:moveTo>
                    <a:pt x="64" y="5"/>
                  </a:moveTo>
                  <a:cubicBezTo>
                    <a:pt x="64" y="5"/>
                    <a:pt x="64" y="5"/>
                    <a:pt x="64" y="5"/>
                  </a:cubicBezTo>
                  <a:cubicBezTo>
                    <a:pt x="64" y="6"/>
                    <a:pt x="64" y="6"/>
                    <a:pt x="64" y="5"/>
                  </a:cubicBezTo>
                  <a:cubicBezTo>
                    <a:pt x="64" y="5"/>
                    <a:pt x="64" y="5"/>
                    <a:pt x="64" y="5"/>
                  </a:cubicBezTo>
                  <a:cubicBezTo>
                    <a:pt x="64" y="5"/>
                    <a:pt x="64" y="5"/>
                    <a:pt x="64" y="5"/>
                  </a:cubicBezTo>
                  <a:cubicBezTo>
                    <a:pt x="64" y="5"/>
                    <a:pt x="64" y="5"/>
                    <a:pt x="64" y="5"/>
                  </a:cubicBezTo>
                  <a:close/>
                  <a:moveTo>
                    <a:pt x="66" y="4"/>
                  </a:moveTo>
                  <a:cubicBezTo>
                    <a:pt x="66" y="4"/>
                    <a:pt x="66" y="4"/>
                    <a:pt x="66" y="4"/>
                  </a:cubicBezTo>
                  <a:cubicBezTo>
                    <a:pt x="66" y="4"/>
                    <a:pt x="66" y="4"/>
                    <a:pt x="66" y="4"/>
                  </a:cubicBezTo>
                  <a:cubicBezTo>
                    <a:pt x="66" y="4"/>
                    <a:pt x="66" y="4"/>
                    <a:pt x="66" y="4"/>
                  </a:cubicBezTo>
                  <a:cubicBezTo>
                    <a:pt x="66" y="4"/>
                    <a:pt x="65" y="4"/>
                    <a:pt x="66" y="4"/>
                  </a:cubicBezTo>
                  <a:close/>
                  <a:moveTo>
                    <a:pt x="95" y="1"/>
                  </a:moveTo>
                  <a:cubicBezTo>
                    <a:pt x="95" y="1"/>
                    <a:pt x="95" y="1"/>
                    <a:pt x="95" y="1"/>
                  </a:cubicBezTo>
                  <a:cubicBezTo>
                    <a:pt x="95" y="1"/>
                    <a:pt x="96" y="1"/>
                    <a:pt x="96" y="1"/>
                  </a:cubicBezTo>
                  <a:cubicBezTo>
                    <a:pt x="96" y="1"/>
                    <a:pt x="96" y="1"/>
                    <a:pt x="96" y="1"/>
                  </a:cubicBezTo>
                  <a:cubicBezTo>
                    <a:pt x="96" y="1"/>
                    <a:pt x="96" y="1"/>
                    <a:pt x="96" y="1"/>
                  </a:cubicBezTo>
                  <a:cubicBezTo>
                    <a:pt x="96" y="1"/>
                    <a:pt x="96" y="1"/>
                    <a:pt x="95" y="1"/>
                  </a:cubicBezTo>
                  <a:close/>
                  <a:moveTo>
                    <a:pt x="99" y="4"/>
                  </a:moveTo>
                  <a:cubicBezTo>
                    <a:pt x="99" y="4"/>
                    <a:pt x="100" y="3"/>
                    <a:pt x="100" y="3"/>
                  </a:cubicBezTo>
                  <a:cubicBezTo>
                    <a:pt x="100" y="3"/>
                    <a:pt x="100" y="3"/>
                    <a:pt x="99" y="3"/>
                  </a:cubicBezTo>
                  <a:cubicBezTo>
                    <a:pt x="99" y="3"/>
                    <a:pt x="99" y="3"/>
                    <a:pt x="99" y="3"/>
                  </a:cubicBezTo>
                  <a:cubicBezTo>
                    <a:pt x="99" y="3"/>
                    <a:pt x="99" y="3"/>
                    <a:pt x="99" y="4"/>
                  </a:cubicBezTo>
                  <a:close/>
                  <a:moveTo>
                    <a:pt x="32" y="6"/>
                  </a:moveTo>
                  <a:cubicBezTo>
                    <a:pt x="32" y="6"/>
                    <a:pt x="32" y="6"/>
                    <a:pt x="32" y="6"/>
                  </a:cubicBezTo>
                  <a:cubicBezTo>
                    <a:pt x="32" y="6"/>
                    <a:pt x="32" y="6"/>
                    <a:pt x="32" y="6"/>
                  </a:cubicBezTo>
                  <a:cubicBezTo>
                    <a:pt x="32" y="6"/>
                    <a:pt x="32" y="6"/>
                    <a:pt x="32" y="6"/>
                  </a:cubicBezTo>
                  <a:cubicBezTo>
                    <a:pt x="32" y="6"/>
                    <a:pt x="32" y="6"/>
                    <a:pt x="32" y="6"/>
                  </a:cubicBezTo>
                  <a:close/>
                  <a:moveTo>
                    <a:pt x="29" y="5"/>
                  </a:moveTo>
                  <a:cubicBezTo>
                    <a:pt x="29" y="5"/>
                    <a:pt x="29" y="5"/>
                    <a:pt x="29" y="5"/>
                  </a:cubicBezTo>
                  <a:cubicBezTo>
                    <a:pt x="29" y="5"/>
                    <a:pt x="29" y="5"/>
                    <a:pt x="29" y="5"/>
                  </a:cubicBezTo>
                  <a:close/>
                  <a:moveTo>
                    <a:pt x="9" y="2"/>
                  </a:moveTo>
                  <a:cubicBezTo>
                    <a:pt x="9" y="2"/>
                    <a:pt x="9" y="2"/>
                    <a:pt x="9" y="2"/>
                  </a:cubicBezTo>
                  <a:cubicBezTo>
                    <a:pt x="9" y="2"/>
                    <a:pt x="9" y="2"/>
                    <a:pt x="9" y="2"/>
                  </a:cubicBezTo>
                  <a:cubicBezTo>
                    <a:pt x="9" y="2"/>
                    <a:pt x="9" y="2"/>
                    <a:pt x="9" y="2"/>
                  </a:cubicBezTo>
                  <a:close/>
                  <a:moveTo>
                    <a:pt x="85" y="5"/>
                  </a:moveTo>
                  <a:cubicBezTo>
                    <a:pt x="85" y="5"/>
                    <a:pt x="85" y="5"/>
                    <a:pt x="85" y="5"/>
                  </a:cubicBezTo>
                  <a:cubicBezTo>
                    <a:pt x="85" y="5"/>
                    <a:pt x="85" y="5"/>
                    <a:pt x="85" y="5"/>
                  </a:cubicBezTo>
                  <a:cubicBezTo>
                    <a:pt x="85" y="5"/>
                    <a:pt x="85" y="5"/>
                    <a:pt x="85" y="5"/>
                  </a:cubicBezTo>
                  <a:cubicBezTo>
                    <a:pt x="85" y="5"/>
                    <a:pt x="85" y="5"/>
                    <a:pt x="85" y="5"/>
                  </a:cubicBezTo>
                  <a:close/>
                  <a:moveTo>
                    <a:pt x="83" y="3"/>
                  </a:moveTo>
                  <a:cubicBezTo>
                    <a:pt x="83" y="3"/>
                    <a:pt x="83" y="4"/>
                    <a:pt x="83" y="4"/>
                  </a:cubicBezTo>
                  <a:cubicBezTo>
                    <a:pt x="83" y="4"/>
                    <a:pt x="83" y="4"/>
                    <a:pt x="83" y="4"/>
                  </a:cubicBezTo>
                  <a:cubicBezTo>
                    <a:pt x="83" y="4"/>
                    <a:pt x="83" y="4"/>
                    <a:pt x="83" y="4"/>
                  </a:cubicBezTo>
                  <a:cubicBezTo>
                    <a:pt x="83" y="3"/>
                    <a:pt x="83" y="3"/>
                    <a:pt x="83" y="3"/>
                  </a:cubicBezTo>
                  <a:cubicBezTo>
                    <a:pt x="83" y="3"/>
                    <a:pt x="83" y="3"/>
                    <a:pt x="83" y="3"/>
                  </a:cubicBezTo>
                  <a:close/>
                  <a:moveTo>
                    <a:pt x="48" y="4"/>
                  </a:moveTo>
                  <a:cubicBezTo>
                    <a:pt x="48" y="4"/>
                    <a:pt x="48" y="4"/>
                    <a:pt x="48" y="4"/>
                  </a:cubicBezTo>
                  <a:cubicBezTo>
                    <a:pt x="47" y="4"/>
                    <a:pt x="47" y="4"/>
                    <a:pt x="48" y="4"/>
                  </a:cubicBezTo>
                  <a:cubicBezTo>
                    <a:pt x="48" y="4"/>
                    <a:pt x="48" y="4"/>
                    <a:pt x="48" y="4"/>
                  </a:cubicBezTo>
                  <a:cubicBezTo>
                    <a:pt x="48" y="4"/>
                    <a:pt x="48" y="4"/>
                    <a:pt x="48" y="4"/>
                  </a:cubicBezTo>
                  <a:close/>
                  <a:moveTo>
                    <a:pt x="51" y="2"/>
                  </a:moveTo>
                  <a:cubicBezTo>
                    <a:pt x="51" y="2"/>
                    <a:pt x="51" y="2"/>
                    <a:pt x="51" y="2"/>
                  </a:cubicBezTo>
                  <a:cubicBezTo>
                    <a:pt x="51" y="2"/>
                    <a:pt x="51" y="2"/>
                    <a:pt x="51" y="2"/>
                  </a:cubicBezTo>
                  <a:cubicBezTo>
                    <a:pt x="51" y="2"/>
                    <a:pt x="51" y="2"/>
                    <a:pt x="51" y="2"/>
                  </a:cubicBezTo>
                  <a:close/>
                  <a:moveTo>
                    <a:pt x="53" y="5"/>
                  </a:moveTo>
                  <a:cubicBezTo>
                    <a:pt x="53" y="5"/>
                    <a:pt x="53" y="5"/>
                    <a:pt x="53" y="5"/>
                  </a:cubicBezTo>
                  <a:cubicBezTo>
                    <a:pt x="53" y="5"/>
                    <a:pt x="53" y="5"/>
                    <a:pt x="53" y="5"/>
                  </a:cubicBezTo>
                  <a:close/>
                  <a:moveTo>
                    <a:pt x="80" y="5"/>
                  </a:moveTo>
                  <a:cubicBezTo>
                    <a:pt x="80" y="5"/>
                    <a:pt x="80" y="5"/>
                    <a:pt x="80" y="5"/>
                  </a:cubicBezTo>
                  <a:cubicBezTo>
                    <a:pt x="80" y="5"/>
                    <a:pt x="80" y="5"/>
                    <a:pt x="80" y="5"/>
                  </a:cubicBezTo>
                  <a:close/>
                  <a:moveTo>
                    <a:pt x="3" y="2"/>
                  </a:moveTo>
                  <a:cubicBezTo>
                    <a:pt x="3" y="3"/>
                    <a:pt x="3" y="3"/>
                    <a:pt x="3" y="3"/>
                  </a:cubicBezTo>
                  <a:cubicBezTo>
                    <a:pt x="3" y="3"/>
                    <a:pt x="3" y="3"/>
                    <a:pt x="3" y="3"/>
                  </a:cubicBezTo>
                  <a:lnTo>
                    <a:pt x="3" y="2"/>
                  </a:lnTo>
                  <a:close/>
                  <a:moveTo>
                    <a:pt x="11" y="1"/>
                  </a:moveTo>
                  <a:cubicBezTo>
                    <a:pt x="11" y="1"/>
                    <a:pt x="11" y="1"/>
                    <a:pt x="11" y="1"/>
                  </a:cubicBezTo>
                  <a:cubicBezTo>
                    <a:pt x="11" y="1"/>
                    <a:pt x="11" y="1"/>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42" name="Freeform 106"/>
            <p:cNvSpPr>
              <a:spLocks noEditPoints="1"/>
            </p:cNvSpPr>
            <p:nvPr/>
          </p:nvSpPr>
          <p:spPr bwMode="auto">
            <a:xfrm>
              <a:off x="5879" y="2005"/>
              <a:ext cx="3744" cy="115"/>
            </a:xfrm>
            <a:custGeom>
              <a:avLst/>
              <a:gdLst>
                <a:gd name="T0" fmla="*/ 3 w 19"/>
                <a:gd name="T1" fmla="*/ 2 h 7"/>
                <a:gd name="T2" fmla="*/ 1 w 19"/>
                <a:gd name="T3" fmla="*/ 2 h 7"/>
                <a:gd name="T4" fmla="*/ 1 w 19"/>
                <a:gd name="T5" fmla="*/ 3 h 7"/>
                <a:gd name="T6" fmla="*/ 0 w 19"/>
                <a:gd name="T7" fmla="*/ 2 h 7"/>
                <a:gd name="T8" fmla="*/ 4 w 19"/>
                <a:gd name="T9" fmla="*/ 0 h 7"/>
                <a:gd name="T10" fmla="*/ 7 w 19"/>
                <a:gd name="T11" fmla="*/ 1 h 7"/>
                <a:gd name="T12" fmla="*/ 7 w 19"/>
                <a:gd name="T13" fmla="*/ 2 h 7"/>
                <a:gd name="T14" fmla="*/ 8 w 19"/>
                <a:gd name="T15" fmla="*/ 1 h 7"/>
                <a:gd name="T16" fmla="*/ 7 w 19"/>
                <a:gd name="T17" fmla="*/ 0 h 7"/>
                <a:gd name="T18" fmla="*/ 9 w 19"/>
                <a:gd name="T19" fmla="*/ 0 h 7"/>
                <a:gd name="T20" fmla="*/ 14 w 19"/>
                <a:gd name="T21" fmla="*/ 0 h 7"/>
                <a:gd name="T22" fmla="*/ 18 w 19"/>
                <a:gd name="T23" fmla="*/ 0 h 7"/>
                <a:gd name="T24" fmla="*/ 18 w 19"/>
                <a:gd name="T25" fmla="*/ 1 h 7"/>
                <a:gd name="T26" fmla="*/ 19 w 19"/>
                <a:gd name="T27" fmla="*/ 3 h 7"/>
                <a:gd name="T28" fmla="*/ 17 w 19"/>
                <a:gd name="T29" fmla="*/ 4 h 7"/>
                <a:gd name="T30" fmla="*/ 17 w 19"/>
                <a:gd name="T31" fmla="*/ 4 h 7"/>
                <a:gd name="T32" fmla="*/ 14 w 19"/>
                <a:gd name="T33" fmla="*/ 4 h 7"/>
                <a:gd name="T34" fmla="*/ 13 w 19"/>
                <a:gd name="T35" fmla="*/ 5 h 7"/>
                <a:gd name="T36" fmla="*/ 9 w 19"/>
                <a:gd name="T37" fmla="*/ 4 h 7"/>
                <a:gd name="T38" fmla="*/ 10 w 19"/>
                <a:gd name="T39" fmla="*/ 5 h 7"/>
                <a:gd name="T40" fmla="*/ 11 w 19"/>
                <a:gd name="T41" fmla="*/ 7 h 7"/>
                <a:gd name="T42" fmla="*/ 9 w 19"/>
                <a:gd name="T43" fmla="*/ 6 h 7"/>
                <a:gd name="T44" fmla="*/ 9 w 19"/>
                <a:gd name="T45" fmla="*/ 6 h 7"/>
                <a:gd name="T46" fmla="*/ 8 w 19"/>
                <a:gd name="T47" fmla="*/ 6 h 7"/>
                <a:gd name="T48" fmla="*/ 6 w 19"/>
                <a:gd name="T49" fmla="*/ 6 h 7"/>
                <a:gd name="T50" fmla="*/ 1 w 19"/>
                <a:gd name="T51" fmla="*/ 6 h 7"/>
                <a:gd name="T52" fmla="*/ 0 w 19"/>
                <a:gd name="T53" fmla="*/ 4 h 7"/>
                <a:gd name="T54" fmla="*/ 0 w 19"/>
                <a:gd name="T55" fmla="*/ 4 h 7"/>
                <a:gd name="T56" fmla="*/ 4 w 19"/>
                <a:gd name="T57" fmla="*/ 4 h 7"/>
                <a:gd name="T58" fmla="*/ 6 w 19"/>
                <a:gd name="T59" fmla="*/ 3 h 7"/>
                <a:gd name="T60" fmla="*/ 4 w 19"/>
                <a:gd name="T61" fmla="*/ 3 h 7"/>
                <a:gd name="T62" fmla="*/ 12 w 19"/>
                <a:gd name="T63" fmla="*/ 2 h 7"/>
                <a:gd name="T64" fmla="*/ 14 w 19"/>
                <a:gd name="T65" fmla="*/ 2 h 7"/>
                <a:gd name="T66" fmla="*/ 13 w 19"/>
                <a:gd name="T67" fmla="*/ 2 h 7"/>
                <a:gd name="T68" fmla="*/ 16 w 19"/>
                <a:gd name="T69" fmla="*/ 1 h 7"/>
                <a:gd name="T70" fmla="*/ 15 w 19"/>
                <a:gd name="T71" fmla="*/ 2 h 7"/>
                <a:gd name="T72" fmla="*/ 17 w 19"/>
                <a:gd name="T73" fmla="*/ 3 h 7"/>
                <a:gd name="T74" fmla="*/ 17 w 19"/>
                <a:gd name="T75" fmla="*/ 2 h 7"/>
                <a:gd name="T76" fmla="*/ 3 w 19"/>
                <a:gd name="T77" fmla="*/ 6 h 7"/>
                <a:gd name="T78" fmla="*/ 4 w 19"/>
                <a:gd name="T79" fmla="*/ 5 h 7"/>
                <a:gd name="T80" fmla="*/ 3 w 19"/>
                <a:gd name="T81" fmla="*/ 6 h 7"/>
                <a:gd name="T82" fmla="*/ 13 w 19"/>
                <a:gd name="T83" fmla="*/ 4 h 7"/>
                <a:gd name="T84" fmla="*/ 13 w 19"/>
                <a:gd name="T85" fmla="*/ 4 h 7"/>
                <a:gd name="T86" fmla="*/ 13 w 19"/>
                <a:gd name="T87" fmla="*/ 1 h 7"/>
                <a:gd name="T88" fmla="*/ 7 w 19"/>
                <a:gd name="T89" fmla="*/ 5 h 7"/>
                <a:gd name="T90" fmla="*/ 7 w 19"/>
                <a:gd name="T91" fmla="*/ 5 h 7"/>
                <a:gd name="T92" fmla="*/ 14 w 19"/>
                <a:gd name="T9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 h="7">
                  <a:moveTo>
                    <a:pt x="2" y="3"/>
                  </a:moveTo>
                  <a:cubicBezTo>
                    <a:pt x="2" y="3"/>
                    <a:pt x="2" y="3"/>
                    <a:pt x="3" y="3"/>
                  </a:cubicBezTo>
                  <a:cubicBezTo>
                    <a:pt x="3" y="3"/>
                    <a:pt x="3" y="3"/>
                    <a:pt x="3" y="2"/>
                  </a:cubicBezTo>
                  <a:cubicBezTo>
                    <a:pt x="3" y="2"/>
                    <a:pt x="3" y="2"/>
                    <a:pt x="3" y="2"/>
                  </a:cubicBezTo>
                  <a:cubicBezTo>
                    <a:pt x="3" y="2"/>
                    <a:pt x="3" y="2"/>
                    <a:pt x="3" y="2"/>
                  </a:cubicBezTo>
                  <a:cubicBezTo>
                    <a:pt x="2" y="2"/>
                    <a:pt x="2" y="2"/>
                    <a:pt x="1" y="2"/>
                  </a:cubicBezTo>
                  <a:cubicBezTo>
                    <a:pt x="1" y="2"/>
                    <a:pt x="1" y="2"/>
                    <a:pt x="1" y="2"/>
                  </a:cubicBezTo>
                  <a:cubicBezTo>
                    <a:pt x="1" y="3"/>
                    <a:pt x="1" y="3"/>
                    <a:pt x="1" y="3"/>
                  </a:cubicBezTo>
                  <a:cubicBezTo>
                    <a:pt x="1" y="3"/>
                    <a:pt x="1" y="3"/>
                    <a:pt x="1" y="3"/>
                  </a:cubicBezTo>
                  <a:cubicBezTo>
                    <a:pt x="1" y="3"/>
                    <a:pt x="1" y="3"/>
                    <a:pt x="1" y="3"/>
                  </a:cubicBezTo>
                  <a:cubicBezTo>
                    <a:pt x="1" y="3"/>
                    <a:pt x="0" y="3"/>
                    <a:pt x="0" y="3"/>
                  </a:cubicBezTo>
                  <a:cubicBezTo>
                    <a:pt x="0" y="3"/>
                    <a:pt x="0" y="3"/>
                    <a:pt x="0" y="2"/>
                  </a:cubicBezTo>
                  <a:cubicBezTo>
                    <a:pt x="0" y="2"/>
                    <a:pt x="0" y="1"/>
                    <a:pt x="0" y="0"/>
                  </a:cubicBezTo>
                  <a:cubicBezTo>
                    <a:pt x="1" y="1"/>
                    <a:pt x="1" y="1"/>
                    <a:pt x="2" y="1"/>
                  </a:cubicBezTo>
                  <a:cubicBezTo>
                    <a:pt x="3" y="1"/>
                    <a:pt x="3" y="1"/>
                    <a:pt x="4" y="0"/>
                  </a:cubicBezTo>
                  <a:cubicBezTo>
                    <a:pt x="4" y="0"/>
                    <a:pt x="4" y="0"/>
                    <a:pt x="4" y="0"/>
                  </a:cubicBezTo>
                  <a:cubicBezTo>
                    <a:pt x="5" y="0"/>
                    <a:pt x="5" y="0"/>
                    <a:pt x="5" y="0"/>
                  </a:cubicBezTo>
                  <a:cubicBezTo>
                    <a:pt x="6" y="1"/>
                    <a:pt x="6" y="1"/>
                    <a:pt x="7" y="1"/>
                  </a:cubicBezTo>
                  <a:cubicBezTo>
                    <a:pt x="7" y="1"/>
                    <a:pt x="7" y="1"/>
                    <a:pt x="7" y="2"/>
                  </a:cubicBezTo>
                  <a:cubicBezTo>
                    <a:pt x="7" y="2"/>
                    <a:pt x="7" y="2"/>
                    <a:pt x="7" y="2"/>
                  </a:cubicBezTo>
                  <a:cubicBezTo>
                    <a:pt x="7" y="2"/>
                    <a:pt x="7" y="2"/>
                    <a:pt x="7" y="2"/>
                  </a:cubicBezTo>
                  <a:cubicBezTo>
                    <a:pt x="7" y="2"/>
                    <a:pt x="8" y="2"/>
                    <a:pt x="8" y="2"/>
                  </a:cubicBezTo>
                  <a:cubicBezTo>
                    <a:pt x="8" y="2"/>
                    <a:pt x="8" y="1"/>
                    <a:pt x="8" y="1"/>
                  </a:cubicBezTo>
                  <a:cubicBezTo>
                    <a:pt x="8" y="1"/>
                    <a:pt x="8" y="1"/>
                    <a:pt x="8" y="1"/>
                  </a:cubicBezTo>
                  <a:cubicBezTo>
                    <a:pt x="8" y="0"/>
                    <a:pt x="8" y="0"/>
                    <a:pt x="7" y="0"/>
                  </a:cubicBezTo>
                  <a:cubicBezTo>
                    <a:pt x="7" y="0"/>
                    <a:pt x="7" y="0"/>
                    <a:pt x="7" y="0"/>
                  </a:cubicBezTo>
                  <a:cubicBezTo>
                    <a:pt x="7" y="0"/>
                    <a:pt x="7" y="0"/>
                    <a:pt x="7" y="0"/>
                  </a:cubicBezTo>
                  <a:cubicBezTo>
                    <a:pt x="7" y="0"/>
                    <a:pt x="7" y="0"/>
                    <a:pt x="7" y="0"/>
                  </a:cubicBezTo>
                  <a:cubicBezTo>
                    <a:pt x="7" y="0"/>
                    <a:pt x="8" y="0"/>
                    <a:pt x="8" y="0"/>
                  </a:cubicBezTo>
                  <a:cubicBezTo>
                    <a:pt x="9" y="0"/>
                    <a:pt x="9" y="0"/>
                    <a:pt x="9" y="0"/>
                  </a:cubicBezTo>
                  <a:cubicBezTo>
                    <a:pt x="10" y="0"/>
                    <a:pt x="11" y="0"/>
                    <a:pt x="11" y="0"/>
                  </a:cubicBezTo>
                  <a:cubicBezTo>
                    <a:pt x="12" y="0"/>
                    <a:pt x="12" y="0"/>
                    <a:pt x="13" y="0"/>
                  </a:cubicBezTo>
                  <a:cubicBezTo>
                    <a:pt x="13" y="0"/>
                    <a:pt x="14" y="0"/>
                    <a:pt x="14" y="0"/>
                  </a:cubicBezTo>
                  <a:cubicBezTo>
                    <a:pt x="14" y="0"/>
                    <a:pt x="15" y="0"/>
                    <a:pt x="15" y="0"/>
                  </a:cubicBezTo>
                  <a:cubicBezTo>
                    <a:pt x="15" y="0"/>
                    <a:pt x="16" y="0"/>
                    <a:pt x="17" y="0"/>
                  </a:cubicBezTo>
                  <a:cubicBezTo>
                    <a:pt x="17" y="0"/>
                    <a:pt x="17" y="0"/>
                    <a:pt x="18" y="0"/>
                  </a:cubicBezTo>
                  <a:cubicBezTo>
                    <a:pt x="18" y="0"/>
                    <a:pt x="18" y="0"/>
                    <a:pt x="18" y="0"/>
                  </a:cubicBezTo>
                  <a:cubicBezTo>
                    <a:pt x="19" y="0"/>
                    <a:pt x="19" y="0"/>
                    <a:pt x="19" y="0"/>
                  </a:cubicBezTo>
                  <a:cubicBezTo>
                    <a:pt x="19" y="0"/>
                    <a:pt x="19" y="1"/>
                    <a:pt x="18" y="1"/>
                  </a:cubicBezTo>
                  <a:cubicBezTo>
                    <a:pt x="18" y="1"/>
                    <a:pt x="18" y="1"/>
                    <a:pt x="18" y="1"/>
                  </a:cubicBezTo>
                  <a:cubicBezTo>
                    <a:pt x="17" y="1"/>
                    <a:pt x="17" y="2"/>
                    <a:pt x="18" y="2"/>
                  </a:cubicBezTo>
                  <a:cubicBezTo>
                    <a:pt x="18" y="2"/>
                    <a:pt x="19" y="2"/>
                    <a:pt x="19" y="3"/>
                  </a:cubicBezTo>
                  <a:cubicBezTo>
                    <a:pt x="19" y="3"/>
                    <a:pt x="19" y="3"/>
                    <a:pt x="19" y="3"/>
                  </a:cubicBezTo>
                  <a:cubicBezTo>
                    <a:pt x="18" y="3"/>
                    <a:pt x="18" y="3"/>
                    <a:pt x="18" y="3"/>
                  </a:cubicBezTo>
                  <a:cubicBezTo>
                    <a:pt x="17" y="3"/>
                    <a:pt x="17" y="4"/>
                    <a:pt x="17" y="4"/>
                  </a:cubicBezTo>
                  <a:cubicBezTo>
                    <a:pt x="18" y="4"/>
                    <a:pt x="18" y="4"/>
                    <a:pt x="18" y="4"/>
                  </a:cubicBezTo>
                  <a:cubicBezTo>
                    <a:pt x="18" y="4"/>
                    <a:pt x="18" y="4"/>
                    <a:pt x="18" y="5"/>
                  </a:cubicBezTo>
                  <a:cubicBezTo>
                    <a:pt x="18" y="5"/>
                    <a:pt x="17" y="5"/>
                    <a:pt x="17" y="4"/>
                  </a:cubicBezTo>
                  <a:cubicBezTo>
                    <a:pt x="17" y="4"/>
                    <a:pt x="17" y="4"/>
                    <a:pt x="16" y="5"/>
                  </a:cubicBezTo>
                  <a:cubicBezTo>
                    <a:pt x="16" y="5"/>
                    <a:pt x="16" y="5"/>
                    <a:pt x="16" y="5"/>
                  </a:cubicBezTo>
                  <a:cubicBezTo>
                    <a:pt x="15" y="5"/>
                    <a:pt x="15" y="4"/>
                    <a:pt x="14" y="4"/>
                  </a:cubicBezTo>
                  <a:cubicBezTo>
                    <a:pt x="14" y="5"/>
                    <a:pt x="13" y="5"/>
                    <a:pt x="13" y="5"/>
                  </a:cubicBezTo>
                  <a:cubicBezTo>
                    <a:pt x="13" y="5"/>
                    <a:pt x="13" y="5"/>
                    <a:pt x="13" y="5"/>
                  </a:cubicBezTo>
                  <a:cubicBezTo>
                    <a:pt x="13" y="5"/>
                    <a:pt x="13" y="5"/>
                    <a:pt x="13" y="5"/>
                  </a:cubicBezTo>
                  <a:cubicBezTo>
                    <a:pt x="12" y="5"/>
                    <a:pt x="12" y="5"/>
                    <a:pt x="12" y="5"/>
                  </a:cubicBezTo>
                  <a:cubicBezTo>
                    <a:pt x="11" y="4"/>
                    <a:pt x="10" y="4"/>
                    <a:pt x="9" y="4"/>
                  </a:cubicBezTo>
                  <a:cubicBezTo>
                    <a:pt x="9" y="4"/>
                    <a:pt x="9" y="4"/>
                    <a:pt x="9" y="4"/>
                  </a:cubicBezTo>
                  <a:cubicBezTo>
                    <a:pt x="9" y="4"/>
                    <a:pt x="9" y="4"/>
                    <a:pt x="9" y="4"/>
                  </a:cubicBezTo>
                  <a:cubicBezTo>
                    <a:pt x="9" y="4"/>
                    <a:pt x="10" y="5"/>
                    <a:pt x="10" y="5"/>
                  </a:cubicBezTo>
                  <a:cubicBezTo>
                    <a:pt x="10" y="5"/>
                    <a:pt x="11" y="5"/>
                    <a:pt x="10" y="5"/>
                  </a:cubicBezTo>
                  <a:cubicBezTo>
                    <a:pt x="10" y="6"/>
                    <a:pt x="10" y="6"/>
                    <a:pt x="10" y="6"/>
                  </a:cubicBezTo>
                  <a:cubicBezTo>
                    <a:pt x="11" y="6"/>
                    <a:pt x="11" y="7"/>
                    <a:pt x="11" y="7"/>
                  </a:cubicBezTo>
                  <a:cubicBezTo>
                    <a:pt x="11" y="7"/>
                    <a:pt x="11" y="7"/>
                    <a:pt x="11" y="7"/>
                  </a:cubicBezTo>
                  <a:cubicBezTo>
                    <a:pt x="11" y="7"/>
                    <a:pt x="11" y="7"/>
                    <a:pt x="11" y="7"/>
                  </a:cubicBezTo>
                  <a:cubicBezTo>
                    <a:pt x="11" y="7"/>
                    <a:pt x="10" y="7"/>
                    <a:pt x="10" y="7"/>
                  </a:cubicBezTo>
                  <a:cubicBezTo>
                    <a:pt x="10" y="7"/>
                    <a:pt x="10" y="6"/>
                    <a:pt x="9" y="6"/>
                  </a:cubicBezTo>
                  <a:cubicBezTo>
                    <a:pt x="9" y="7"/>
                    <a:pt x="9" y="6"/>
                    <a:pt x="9" y="6"/>
                  </a:cubicBezTo>
                  <a:cubicBezTo>
                    <a:pt x="9" y="6"/>
                    <a:pt x="9" y="6"/>
                    <a:pt x="9" y="6"/>
                  </a:cubicBezTo>
                  <a:cubicBezTo>
                    <a:pt x="9" y="6"/>
                    <a:pt x="9" y="6"/>
                    <a:pt x="9" y="6"/>
                  </a:cubicBezTo>
                  <a:cubicBezTo>
                    <a:pt x="9" y="6"/>
                    <a:pt x="9" y="6"/>
                    <a:pt x="9" y="6"/>
                  </a:cubicBezTo>
                  <a:cubicBezTo>
                    <a:pt x="9" y="6"/>
                    <a:pt x="8" y="6"/>
                    <a:pt x="8" y="6"/>
                  </a:cubicBezTo>
                  <a:cubicBezTo>
                    <a:pt x="8" y="6"/>
                    <a:pt x="8" y="6"/>
                    <a:pt x="8" y="6"/>
                  </a:cubicBezTo>
                  <a:cubicBezTo>
                    <a:pt x="8" y="6"/>
                    <a:pt x="8" y="7"/>
                    <a:pt x="8" y="7"/>
                  </a:cubicBezTo>
                  <a:cubicBezTo>
                    <a:pt x="7" y="7"/>
                    <a:pt x="7" y="7"/>
                    <a:pt x="7" y="6"/>
                  </a:cubicBezTo>
                  <a:cubicBezTo>
                    <a:pt x="7" y="6"/>
                    <a:pt x="7" y="6"/>
                    <a:pt x="6" y="6"/>
                  </a:cubicBezTo>
                  <a:cubicBezTo>
                    <a:pt x="6" y="6"/>
                    <a:pt x="5" y="6"/>
                    <a:pt x="5" y="7"/>
                  </a:cubicBezTo>
                  <a:cubicBezTo>
                    <a:pt x="4" y="7"/>
                    <a:pt x="4" y="7"/>
                    <a:pt x="4" y="7"/>
                  </a:cubicBezTo>
                  <a:cubicBezTo>
                    <a:pt x="3" y="7"/>
                    <a:pt x="2" y="7"/>
                    <a:pt x="1" y="6"/>
                  </a:cubicBezTo>
                  <a:cubicBezTo>
                    <a:pt x="1" y="6"/>
                    <a:pt x="1" y="6"/>
                    <a:pt x="1" y="6"/>
                  </a:cubicBezTo>
                  <a:cubicBezTo>
                    <a:pt x="2" y="6"/>
                    <a:pt x="1" y="5"/>
                    <a:pt x="1" y="5"/>
                  </a:cubicBezTo>
                  <a:cubicBezTo>
                    <a:pt x="1" y="5"/>
                    <a:pt x="1" y="4"/>
                    <a:pt x="0" y="4"/>
                  </a:cubicBezTo>
                  <a:cubicBezTo>
                    <a:pt x="0" y="4"/>
                    <a:pt x="0" y="4"/>
                    <a:pt x="0" y="4"/>
                  </a:cubicBezTo>
                  <a:cubicBezTo>
                    <a:pt x="0" y="4"/>
                    <a:pt x="0" y="4"/>
                    <a:pt x="0" y="4"/>
                  </a:cubicBezTo>
                  <a:cubicBezTo>
                    <a:pt x="0" y="4"/>
                    <a:pt x="0" y="4"/>
                    <a:pt x="0" y="4"/>
                  </a:cubicBezTo>
                  <a:cubicBezTo>
                    <a:pt x="0" y="3"/>
                    <a:pt x="1" y="3"/>
                    <a:pt x="1" y="3"/>
                  </a:cubicBezTo>
                  <a:cubicBezTo>
                    <a:pt x="1" y="3"/>
                    <a:pt x="1" y="3"/>
                    <a:pt x="2" y="3"/>
                  </a:cubicBezTo>
                  <a:close/>
                  <a:moveTo>
                    <a:pt x="4" y="4"/>
                  </a:moveTo>
                  <a:cubicBezTo>
                    <a:pt x="4" y="4"/>
                    <a:pt x="4" y="4"/>
                    <a:pt x="4" y="4"/>
                  </a:cubicBezTo>
                  <a:cubicBezTo>
                    <a:pt x="5" y="4"/>
                    <a:pt x="5" y="4"/>
                    <a:pt x="6" y="4"/>
                  </a:cubicBezTo>
                  <a:cubicBezTo>
                    <a:pt x="6" y="3"/>
                    <a:pt x="6" y="3"/>
                    <a:pt x="6" y="3"/>
                  </a:cubicBezTo>
                  <a:cubicBezTo>
                    <a:pt x="6" y="3"/>
                    <a:pt x="5" y="3"/>
                    <a:pt x="5" y="3"/>
                  </a:cubicBezTo>
                  <a:cubicBezTo>
                    <a:pt x="5" y="3"/>
                    <a:pt x="5" y="3"/>
                    <a:pt x="5" y="3"/>
                  </a:cubicBezTo>
                  <a:cubicBezTo>
                    <a:pt x="4" y="3"/>
                    <a:pt x="4" y="3"/>
                    <a:pt x="4" y="3"/>
                  </a:cubicBezTo>
                  <a:cubicBezTo>
                    <a:pt x="4" y="3"/>
                    <a:pt x="4" y="4"/>
                    <a:pt x="4" y="4"/>
                  </a:cubicBezTo>
                  <a:close/>
                  <a:moveTo>
                    <a:pt x="12" y="1"/>
                  </a:moveTo>
                  <a:cubicBezTo>
                    <a:pt x="12" y="2"/>
                    <a:pt x="12" y="2"/>
                    <a:pt x="12" y="2"/>
                  </a:cubicBezTo>
                  <a:cubicBezTo>
                    <a:pt x="12" y="2"/>
                    <a:pt x="12" y="2"/>
                    <a:pt x="12" y="2"/>
                  </a:cubicBezTo>
                  <a:cubicBezTo>
                    <a:pt x="12" y="2"/>
                    <a:pt x="13" y="3"/>
                    <a:pt x="14" y="3"/>
                  </a:cubicBezTo>
                  <a:cubicBezTo>
                    <a:pt x="14" y="3"/>
                    <a:pt x="14" y="2"/>
                    <a:pt x="14" y="2"/>
                  </a:cubicBezTo>
                  <a:cubicBezTo>
                    <a:pt x="15" y="2"/>
                    <a:pt x="15" y="2"/>
                    <a:pt x="14" y="2"/>
                  </a:cubicBezTo>
                  <a:cubicBezTo>
                    <a:pt x="14" y="2"/>
                    <a:pt x="14" y="2"/>
                    <a:pt x="14" y="2"/>
                  </a:cubicBezTo>
                  <a:cubicBezTo>
                    <a:pt x="13" y="2"/>
                    <a:pt x="13" y="2"/>
                    <a:pt x="13" y="2"/>
                  </a:cubicBezTo>
                  <a:cubicBezTo>
                    <a:pt x="13" y="2"/>
                    <a:pt x="13" y="2"/>
                    <a:pt x="13" y="2"/>
                  </a:cubicBezTo>
                  <a:cubicBezTo>
                    <a:pt x="12" y="2"/>
                    <a:pt x="12" y="1"/>
                    <a:pt x="12" y="1"/>
                  </a:cubicBezTo>
                  <a:close/>
                  <a:moveTo>
                    <a:pt x="16" y="1"/>
                  </a:moveTo>
                  <a:cubicBezTo>
                    <a:pt x="16" y="1"/>
                    <a:pt x="16" y="1"/>
                    <a:pt x="16" y="1"/>
                  </a:cubicBezTo>
                  <a:cubicBezTo>
                    <a:pt x="16" y="1"/>
                    <a:pt x="16" y="1"/>
                    <a:pt x="16" y="1"/>
                  </a:cubicBezTo>
                  <a:cubicBezTo>
                    <a:pt x="15" y="1"/>
                    <a:pt x="15" y="1"/>
                    <a:pt x="15" y="2"/>
                  </a:cubicBezTo>
                  <a:cubicBezTo>
                    <a:pt x="15" y="2"/>
                    <a:pt x="15" y="2"/>
                    <a:pt x="15" y="2"/>
                  </a:cubicBezTo>
                  <a:cubicBezTo>
                    <a:pt x="15" y="2"/>
                    <a:pt x="16" y="3"/>
                    <a:pt x="16" y="3"/>
                  </a:cubicBezTo>
                  <a:cubicBezTo>
                    <a:pt x="16" y="3"/>
                    <a:pt x="17" y="3"/>
                    <a:pt x="17" y="3"/>
                  </a:cubicBezTo>
                  <a:cubicBezTo>
                    <a:pt x="17" y="3"/>
                    <a:pt x="17" y="3"/>
                    <a:pt x="17" y="3"/>
                  </a:cubicBezTo>
                  <a:cubicBezTo>
                    <a:pt x="17" y="3"/>
                    <a:pt x="17" y="2"/>
                    <a:pt x="17" y="2"/>
                  </a:cubicBezTo>
                  <a:cubicBezTo>
                    <a:pt x="17" y="2"/>
                    <a:pt x="17" y="2"/>
                    <a:pt x="17" y="2"/>
                  </a:cubicBezTo>
                  <a:cubicBezTo>
                    <a:pt x="16" y="2"/>
                    <a:pt x="16" y="2"/>
                    <a:pt x="16" y="2"/>
                  </a:cubicBezTo>
                  <a:cubicBezTo>
                    <a:pt x="16" y="2"/>
                    <a:pt x="16" y="1"/>
                    <a:pt x="16" y="1"/>
                  </a:cubicBezTo>
                  <a:close/>
                  <a:moveTo>
                    <a:pt x="3" y="6"/>
                  </a:moveTo>
                  <a:cubicBezTo>
                    <a:pt x="3" y="7"/>
                    <a:pt x="3" y="7"/>
                    <a:pt x="4" y="6"/>
                  </a:cubicBezTo>
                  <a:cubicBezTo>
                    <a:pt x="4" y="6"/>
                    <a:pt x="4" y="6"/>
                    <a:pt x="4" y="5"/>
                  </a:cubicBezTo>
                  <a:cubicBezTo>
                    <a:pt x="4" y="5"/>
                    <a:pt x="4" y="5"/>
                    <a:pt x="4" y="5"/>
                  </a:cubicBezTo>
                  <a:cubicBezTo>
                    <a:pt x="3" y="5"/>
                    <a:pt x="3" y="5"/>
                    <a:pt x="3" y="5"/>
                  </a:cubicBezTo>
                  <a:cubicBezTo>
                    <a:pt x="3" y="5"/>
                    <a:pt x="3" y="6"/>
                    <a:pt x="2" y="6"/>
                  </a:cubicBezTo>
                  <a:cubicBezTo>
                    <a:pt x="3" y="6"/>
                    <a:pt x="3" y="6"/>
                    <a:pt x="3" y="6"/>
                  </a:cubicBezTo>
                  <a:close/>
                  <a:moveTo>
                    <a:pt x="13" y="4"/>
                  </a:moveTo>
                  <a:cubicBezTo>
                    <a:pt x="13" y="4"/>
                    <a:pt x="13" y="4"/>
                    <a:pt x="13" y="4"/>
                  </a:cubicBezTo>
                  <a:cubicBezTo>
                    <a:pt x="13" y="4"/>
                    <a:pt x="13" y="4"/>
                    <a:pt x="13" y="4"/>
                  </a:cubicBezTo>
                  <a:cubicBezTo>
                    <a:pt x="13" y="3"/>
                    <a:pt x="12" y="3"/>
                    <a:pt x="12" y="3"/>
                  </a:cubicBezTo>
                  <a:cubicBezTo>
                    <a:pt x="12" y="3"/>
                    <a:pt x="12" y="3"/>
                    <a:pt x="12" y="3"/>
                  </a:cubicBezTo>
                  <a:cubicBezTo>
                    <a:pt x="12" y="4"/>
                    <a:pt x="12" y="4"/>
                    <a:pt x="13" y="4"/>
                  </a:cubicBezTo>
                  <a:close/>
                  <a:moveTo>
                    <a:pt x="12" y="1"/>
                  </a:moveTo>
                  <a:cubicBezTo>
                    <a:pt x="12" y="1"/>
                    <a:pt x="12" y="1"/>
                    <a:pt x="13" y="1"/>
                  </a:cubicBezTo>
                  <a:cubicBezTo>
                    <a:pt x="13" y="1"/>
                    <a:pt x="13" y="1"/>
                    <a:pt x="13" y="1"/>
                  </a:cubicBezTo>
                  <a:cubicBezTo>
                    <a:pt x="13" y="1"/>
                    <a:pt x="13" y="1"/>
                    <a:pt x="13" y="1"/>
                  </a:cubicBezTo>
                  <a:cubicBezTo>
                    <a:pt x="13" y="1"/>
                    <a:pt x="12" y="1"/>
                    <a:pt x="12" y="1"/>
                  </a:cubicBezTo>
                  <a:close/>
                  <a:moveTo>
                    <a:pt x="7" y="5"/>
                  </a:moveTo>
                  <a:cubicBezTo>
                    <a:pt x="7" y="5"/>
                    <a:pt x="6" y="5"/>
                    <a:pt x="6" y="5"/>
                  </a:cubicBezTo>
                  <a:cubicBezTo>
                    <a:pt x="6" y="5"/>
                    <a:pt x="6" y="5"/>
                    <a:pt x="7" y="5"/>
                  </a:cubicBezTo>
                  <a:cubicBezTo>
                    <a:pt x="7" y="5"/>
                    <a:pt x="7" y="5"/>
                    <a:pt x="7" y="5"/>
                  </a:cubicBezTo>
                  <a:cubicBezTo>
                    <a:pt x="7" y="5"/>
                    <a:pt x="7" y="5"/>
                    <a:pt x="7" y="5"/>
                  </a:cubicBezTo>
                  <a:close/>
                  <a:moveTo>
                    <a:pt x="14" y="4"/>
                  </a:moveTo>
                  <a:cubicBezTo>
                    <a:pt x="14" y="3"/>
                    <a:pt x="14" y="3"/>
                    <a:pt x="14" y="3"/>
                  </a:cubicBezTo>
                  <a:cubicBezTo>
                    <a:pt x="14" y="4"/>
                    <a:pt x="14" y="4"/>
                    <a:pt x="1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43" name="Freeform 107"/>
            <p:cNvSpPr>
              <a:spLocks noEditPoints="1"/>
            </p:cNvSpPr>
            <p:nvPr/>
          </p:nvSpPr>
          <p:spPr bwMode="auto">
            <a:xfrm>
              <a:off x="6135" y="1995"/>
              <a:ext cx="215" cy="125"/>
            </a:xfrm>
            <a:custGeom>
              <a:avLst/>
              <a:gdLst>
                <a:gd name="T0" fmla="*/ 2 w 16"/>
                <a:gd name="T1" fmla="*/ 2 h 7"/>
                <a:gd name="T2" fmla="*/ 2 w 16"/>
                <a:gd name="T3" fmla="*/ 1 h 7"/>
                <a:gd name="T4" fmla="*/ 3 w 16"/>
                <a:gd name="T5" fmla="*/ 2 h 7"/>
                <a:gd name="T6" fmla="*/ 5 w 16"/>
                <a:gd name="T7" fmla="*/ 2 h 7"/>
                <a:gd name="T8" fmla="*/ 5 w 16"/>
                <a:gd name="T9" fmla="*/ 1 h 7"/>
                <a:gd name="T10" fmla="*/ 7 w 16"/>
                <a:gd name="T11" fmla="*/ 0 h 7"/>
                <a:gd name="T12" fmla="*/ 8 w 16"/>
                <a:gd name="T13" fmla="*/ 0 h 7"/>
                <a:gd name="T14" fmla="*/ 10 w 16"/>
                <a:gd name="T15" fmla="*/ 1 h 7"/>
                <a:gd name="T16" fmla="*/ 11 w 16"/>
                <a:gd name="T17" fmla="*/ 1 h 7"/>
                <a:gd name="T18" fmla="*/ 10 w 16"/>
                <a:gd name="T19" fmla="*/ 2 h 7"/>
                <a:gd name="T20" fmla="*/ 9 w 16"/>
                <a:gd name="T21" fmla="*/ 2 h 7"/>
                <a:gd name="T22" fmla="*/ 11 w 16"/>
                <a:gd name="T23" fmla="*/ 3 h 7"/>
                <a:gd name="T24" fmla="*/ 12 w 16"/>
                <a:gd name="T25" fmla="*/ 2 h 7"/>
                <a:gd name="T26" fmla="*/ 13 w 16"/>
                <a:gd name="T27" fmla="*/ 3 h 7"/>
                <a:gd name="T28" fmla="*/ 16 w 16"/>
                <a:gd name="T29" fmla="*/ 3 h 7"/>
                <a:gd name="T30" fmla="*/ 15 w 16"/>
                <a:gd name="T31" fmla="*/ 3 h 7"/>
                <a:gd name="T32" fmla="*/ 13 w 16"/>
                <a:gd name="T33" fmla="*/ 5 h 7"/>
                <a:gd name="T34" fmla="*/ 12 w 16"/>
                <a:gd name="T35" fmla="*/ 5 h 7"/>
                <a:gd name="T36" fmla="*/ 10 w 16"/>
                <a:gd name="T37" fmla="*/ 4 h 7"/>
                <a:gd name="T38" fmla="*/ 9 w 16"/>
                <a:gd name="T39" fmla="*/ 3 h 7"/>
                <a:gd name="T40" fmla="*/ 8 w 16"/>
                <a:gd name="T41" fmla="*/ 3 h 7"/>
                <a:gd name="T42" fmla="*/ 6 w 16"/>
                <a:gd name="T43" fmla="*/ 3 h 7"/>
                <a:gd name="T44" fmla="*/ 5 w 16"/>
                <a:gd name="T45" fmla="*/ 3 h 7"/>
                <a:gd name="T46" fmla="*/ 5 w 16"/>
                <a:gd name="T47" fmla="*/ 3 h 7"/>
                <a:gd name="T48" fmla="*/ 7 w 16"/>
                <a:gd name="T49" fmla="*/ 4 h 7"/>
                <a:gd name="T50" fmla="*/ 8 w 16"/>
                <a:gd name="T51" fmla="*/ 5 h 7"/>
                <a:gd name="T52" fmla="*/ 6 w 16"/>
                <a:gd name="T53" fmla="*/ 6 h 7"/>
                <a:gd name="T54" fmla="*/ 3 w 16"/>
                <a:gd name="T55" fmla="*/ 6 h 7"/>
                <a:gd name="T56" fmla="*/ 3 w 16"/>
                <a:gd name="T57" fmla="*/ 6 h 7"/>
                <a:gd name="T58" fmla="*/ 1 w 16"/>
                <a:gd name="T59" fmla="*/ 6 h 7"/>
                <a:gd name="T60" fmla="*/ 0 w 16"/>
                <a:gd name="T61" fmla="*/ 5 h 7"/>
                <a:gd name="T62" fmla="*/ 1 w 16"/>
                <a:gd name="T63" fmla="*/ 5 h 7"/>
                <a:gd name="T64" fmla="*/ 2 w 16"/>
                <a:gd name="T65" fmla="*/ 3 h 7"/>
                <a:gd name="T66" fmla="*/ 1 w 16"/>
                <a:gd name="T67" fmla="*/ 3 h 7"/>
                <a:gd name="T68" fmla="*/ 5 w 16"/>
                <a:gd name="T69" fmla="*/ 4 h 7"/>
                <a:gd name="T70" fmla="*/ 5 w 16"/>
                <a:gd name="T71" fmla="*/ 4 h 7"/>
                <a:gd name="T72" fmla="*/ 6 w 16"/>
                <a:gd name="T73" fmla="*/ 4 h 7"/>
                <a:gd name="T74" fmla="*/ 7 w 16"/>
                <a:gd name="T75" fmla="*/ 5 h 7"/>
                <a:gd name="T76" fmla="*/ 6 w 16"/>
                <a:gd name="T77" fmla="*/ 4 h 7"/>
                <a:gd name="T78" fmla="*/ 7 w 16"/>
                <a:gd name="T79" fmla="*/ 2 h 7"/>
                <a:gd name="T80" fmla="*/ 7 w 16"/>
                <a:gd name="T81"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 h="7">
                  <a:moveTo>
                    <a:pt x="1" y="3"/>
                  </a:moveTo>
                  <a:cubicBezTo>
                    <a:pt x="1" y="3"/>
                    <a:pt x="1" y="3"/>
                    <a:pt x="2" y="2"/>
                  </a:cubicBezTo>
                  <a:cubicBezTo>
                    <a:pt x="2" y="2"/>
                    <a:pt x="2" y="2"/>
                    <a:pt x="2" y="2"/>
                  </a:cubicBezTo>
                  <a:cubicBezTo>
                    <a:pt x="1" y="2"/>
                    <a:pt x="2" y="1"/>
                    <a:pt x="2" y="1"/>
                  </a:cubicBezTo>
                  <a:cubicBezTo>
                    <a:pt x="2" y="1"/>
                    <a:pt x="2" y="1"/>
                    <a:pt x="2" y="1"/>
                  </a:cubicBezTo>
                  <a:cubicBezTo>
                    <a:pt x="3" y="2"/>
                    <a:pt x="3" y="2"/>
                    <a:pt x="3" y="2"/>
                  </a:cubicBezTo>
                  <a:cubicBezTo>
                    <a:pt x="3" y="1"/>
                    <a:pt x="4" y="2"/>
                    <a:pt x="4" y="2"/>
                  </a:cubicBezTo>
                  <a:cubicBezTo>
                    <a:pt x="4" y="2"/>
                    <a:pt x="5" y="2"/>
                    <a:pt x="5" y="2"/>
                  </a:cubicBezTo>
                  <a:cubicBezTo>
                    <a:pt x="5" y="1"/>
                    <a:pt x="5" y="1"/>
                    <a:pt x="5" y="1"/>
                  </a:cubicBezTo>
                  <a:cubicBezTo>
                    <a:pt x="5" y="1"/>
                    <a:pt x="5" y="1"/>
                    <a:pt x="5" y="1"/>
                  </a:cubicBezTo>
                  <a:cubicBezTo>
                    <a:pt x="5" y="1"/>
                    <a:pt x="5" y="0"/>
                    <a:pt x="5" y="1"/>
                  </a:cubicBezTo>
                  <a:cubicBezTo>
                    <a:pt x="6" y="1"/>
                    <a:pt x="6" y="1"/>
                    <a:pt x="7" y="0"/>
                  </a:cubicBezTo>
                  <a:cubicBezTo>
                    <a:pt x="7" y="0"/>
                    <a:pt x="7" y="0"/>
                    <a:pt x="7" y="0"/>
                  </a:cubicBezTo>
                  <a:cubicBezTo>
                    <a:pt x="8" y="0"/>
                    <a:pt x="8" y="0"/>
                    <a:pt x="8" y="0"/>
                  </a:cubicBezTo>
                  <a:cubicBezTo>
                    <a:pt x="9" y="1"/>
                    <a:pt x="9" y="1"/>
                    <a:pt x="10" y="1"/>
                  </a:cubicBezTo>
                  <a:cubicBezTo>
                    <a:pt x="10" y="0"/>
                    <a:pt x="10" y="1"/>
                    <a:pt x="10" y="1"/>
                  </a:cubicBezTo>
                  <a:cubicBezTo>
                    <a:pt x="10" y="1"/>
                    <a:pt x="11" y="1"/>
                    <a:pt x="11" y="1"/>
                  </a:cubicBezTo>
                  <a:cubicBezTo>
                    <a:pt x="11" y="1"/>
                    <a:pt x="11" y="1"/>
                    <a:pt x="11" y="1"/>
                  </a:cubicBezTo>
                  <a:cubicBezTo>
                    <a:pt x="11" y="1"/>
                    <a:pt x="11" y="2"/>
                    <a:pt x="10" y="2"/>
                  </a:cubicBezTo>
                  <a:cubicBezTo>
                    <a:pt x="10" y="2"/>
                    <a:pt x="10" y="2"/>
                    <a:pt x="10" y="2"/>
                  </a:cubicBezTo>
                  <a:cubicBezTo>
                    <a:pt x="9" y="2"/>
                    <a:pt x="9" y="2"/>
                    <a:pt x="9" y="2"/>
                  </a:cubicBezTo>
                  <a:cubicBezTo>
                    <a:pt x="9" y="2"/>
                    <a:pt x="9" y="2"/>
                    <a:pt x="9" y="2"/>
                  </a:cubicBezTo>
                  <a:cubicBezTo>
                    <a:pt x="10" y="3"/>
                    <a:pt x="10" y="3"/>
                    <a:pt x="11" y="3"/>
                  </a:cubicBezTo>
                  <a:cubicBezTo>
                    <a:pt x="11" y="3"/>
                    <a:pt x="11" y="3"/>
                    <a:pt x="11" y="3"/>
                  </a:cubicBezTo>
                  <a:cubicBezTo>
                    <a:pt x="11" y="3"/>
                    <a:pt x="11" y="2"/>
                    <a:pt x="11" y="2"/>
                  </a:cubicBezTo>
                  <a:cubicBezTo>
                    <a:pt x="11" y="2"/>
                    <a:pt x="12" y="2"/>
                    <a:pt x="12" y="2"/>
                  </a:cubicBezTo>
                  <a:cubicBezTo>
                    <a:pt x="12" y="3"/>
                    <a:pt x="12" y="3"/>
                    <a:pt x="12" y="3"/>
                  </a:cubicBezTo>
                  <a:cubicBezTo>
                    <a:pt x="13" y="4"/>
                    <a:pt x="13" y="4"/>
                    <a:pt x="13" y="3"/>
                  </a:cubicBezTo>
                  <a:cubicBezTo>
                    <a:pt x="14" y="3"/>
                    <a:pt x="14" y="3"/>
                    <a:pt x="15" y="2"/>
                  </a:cubicBezTo>
                  <a:cubicBezTo>
                    <a:pt x="15" y="2"/>
                    <a:pt x="16" y="3"/>
                    <a:pt x="16" y="3"/>
                  </a:cubicBezTo>
                  <a:cubicBezTo>
                    <a:pt x="16" y="3"/>
                    <a:pt x="16" y="3"/>
                    <a:pt x="16" y="3"/>
                  </a:cubicBezTo>
                  <a:cubicBezTo>
                    <a:pt x="15" y="3"/>
                    <a:pt x="15" y="3"/>
                    <a:pt x="15" y="3"/>
                  </a:cubicBezTo>
                  <a:cubicBezTo>
                    <a:pt x="14" y="3"/>
                    <a:pt x="14" y="4"/>
                    <a:pt x="14" y="4"/>
                  </a:cubicBezTo>
                  <a:cubicBezTo>
                    <a:pt x="14" y="4"/>
                    <a:pt x="13" y="4"/>
                    <a:pt x="13" y="5"/>
                  </a:cubicBezTo>
                  <a:cubicBezTo>
                    <a:pt x="13" y="5"/>
                    <a:pt x="13" y="5"/>
                    <a:pt x="13" y="5"/>
                  </a:cubicBezTo>
                  <a:cubicBezTo>
                    <a:pt x="13" y="4"/>
                    <a:pt x="13" y="4"/>
                    <a:pt x="12" y="5"/>
                  </a:cubicBezTo>
                  <a:cubicBezTo>
                    <a:pt x="12" y="5"/>
                    <a:pt x="12" y="5"/>
                    <a:pt x="11" y="5"/>
                  </a:cubicBezTo>
                  <a:cubicBezTo>
                    <a:pt x="11" y="4"/>
                    <a:pt x="11" y="4"/>
                    <a:pt x="10" y="4"/>
                  </a:cubicBezTo>
                  <a:cubicBezTo>
                    <a:pt x="10" y="4"/>
                    <a:pt x="10" y="3"/>
                    <a:pt x="9" y="3"/>
                  </a:cubicBezTo>
                  <a:cubicBezTo>
                    <a:pt x="9" y="3"/>
                    <a:pt x="9" y="3"/>
                    <a:pt x="9" y="3"/>
                  </a:cubicBezTo>
                  <a:cubicBezTo>
                    <a:pt x="8" y="3"/>
                    <a:pt x="8" y="3"/>
                    <a:pt x="8" y="3"/>
                  </a:cubicBezTo>
                  <a:cubicBezTo>
                    <a:pt x="8" y="3"/>
                    <a:pt x="8" y="3"/>
                    <a:pt x="8" y="3"/>
                  </a:cubicBezTo>
                  <a:cubicBezTo>
                    <a:pt x="8" y="2"/>
                    <a:pt x="8" y="2"/>
                    <a:pt x="7" y="2"/>
                  </a:cubicBezTo>
                  <a:cubicBezTo>
                    <a:pt x="7" y="3"/>
                    <a:pt x="7" y="3"/>
                    <a:pt x="6" y="3"/>
                  </a:cubicBezTo>
                  <a:cubicBezTo>
                    <a:pt x="6" y="3"/>
                    <a:pt x="6" y="3"/>
                    <a:pt x="6" y="3"/>
                  </a:cubicBezTo>
                  <a:cubicBezTo>
                    <a:pt x="5" y="3"/>
                    <a:pt x="5" y="3"/>
                    <a:pt x="5" y="3"/>
                  </a:cubicBezTo>
                  <a:cubicBezTo>
                    <a:pt x="4" y="3"/>
                    <a:pt x="4" y="3"/>
                    <a:pt x="4" y="3"/>
                  </a:cubicBezTo>
                  <a:cubicBezTo>
                    <a:pt x="4" y="3"/>
                    <a:pt x="5" y="3"/>
                    <a:pt x="5" y="3"/>
                  </a:cubicBezTo>
                  <a:cubicBezTo>
                    <a:pt x="5" y="3"/>
                    <a:pt x="6" y="4"/>
                    <a:pt x="6" y="3"/>
                  </a:cubicBezTo>
                  <a:cubicBezTo>
                    <a:pt x="7" y="3"/>
                    <a:pt x="7" y="3"/>
                    <a:pt x="7" y="4"/>
                  </a:cubicBezTo>
                  <a:cubicBezTo>
                    <a:pt x="7" y="4"/>
                    <a:pt x="8" y="4"/>
                    <a:pt x="8" y="4"/>
                  </a:cubicBezTo>
                  <a:cubicBezTo>
                    <a:pt x="8" y="4"/>
                    <a:pt x="8" y="5"/>
                    <a:pt x="8" y="5"/>
                  </a:cubicBezTo>
                  <a:cubicBezTo>
                    <a:pt x="7" y="5"/>
                    <a:pt x="7" y="5"/>
                    <a:pt x="7" y="5"/>
                  </a:cubicBezTo>
                  <a:cubicBezTo>
                    <a:pt x="7" y="5"/>
                    <a:pt x="6" y="5"/>
                    <a:pt x="6" y="6"/>
                  </a:cubicBezTo>
                  <a:cubicBezTo>
                    <a:pt x="6" y="6"/>
                    <a:pt x="6" y="6"/>
                    <a:pt x="5" y="6"/>
                  </a:cubicBezTo>
                  <a:cubicBezTo>
                    <a:pt x="5" y="6"/>
                    <a:pt x="4" y="6"/>
                    <a:pt x="3" y="6"/>
                  </a:cubicBezTo>
                  <a:cubicBezTo>
                    <a:pt x="3" y="6"/>
                    <a:pt x="3" y="6"/>
                    <a:pt x="3" y="6"/>
                  </a:cubicBezTo>
                  <a:cubicBezTo>
                    <a:pt x="3" y="6"/>
                    <a:pt x="3" y="6"/>
                    <a:pt x="3" y="6"/>
                  </a:cubicBezTo>
                  <a:cubicBezTo>
                    <a:pt x="3" y="6"/>
                    <a:pt x="3" y="7"/>
                    <a:pt x="2" y="6"/>
                  </a:cubicBezTo>
                  <a:cubicBezTo>
                    <a:pt x="2" y="6"/>
                    <a:pt x="1" y="6"/>
                    <a:pt x="1" y="6"/>
                  </a:cubicBezTo>
                  <a:cubicBezTo>
                    <a:pt x="1" y="5"/>
                    <a:pt x="1" y="6"/>
                    <a:pt x="0" y="6"/>
                  </a:cubicBezTo>
                  <a:cubicBezTo>
                    <a:pt x="0" y="6"/>
                    <a:pt x="0" y="5"/>
                    <a:pt x="0" y="5"/>
                  </a:cubicBezTo>
                  <a:cubicBezTo>
                    <a:pt x="0" y="5"/>
                    <a:pt x="0" y="5"/>
                    <a:pt x="0" y="5"/>
                  </a:cubicBezTo>
                  <a:cubicBezTo>
                    <a:pt x="1" y="5"/>
                    <a:pt x="1" y="5"/>
                    <a:pt x="1" y="5"/>
                  </a:cubicBezTo>
                  <a:cubicBezTo>
                    <a:pt x="2" y="5"/>
                    <a:pt x="2" y="5"/>
                    <a:pt x="2" y="4"/>
                  </a:cubicBezTo>
                  <a:cubicBezTo>
                    <a:pt x="2" y="4"/>
                    <a:pt x="2" y="4"/>
                    <a:pt x="2" y="3"/>
                  </a:cubicBezTo>
                  <a:cubicBezTo>
                    <a:pt x="2" y="3"/>
                    <a:pt x="2" y="3"/>
                    <a:pt x="2" y="3"/>
                  </a:cubicBezTo>
                  <a:cubicBezTo>
                    <a:pt x="1" y="3"/>
                    <a:pt x="1" y="3"/>
                    <a:pt x="1" y="3"/>
                  </a:cubicBezTo>
                  <a:close/>
                  <a:moveTo>
                    <a:pt x="5" y="4"/>
                  </a:moveTo>
                  <a:cubicBezTo>
                    <a:pt x="5" y="4"/>
                    <a:pt x="5" y="4"/>
                    <a:pt x="5" y="4"/>
                  </a:cubicBezTo>
                  <a:cubicBezTo>
                    <a:pt x="5" y="5"/>
                    <a:pt x="5" y="5"/>
                    <a:pt x="5" y="5"/>
                  </a:cubicBezTo>
                  <a:cubicBezTo>
                    <a:pt x="5" y="5"/>
                    <a:pt x="5" y="5"/>
                    <a:pt x="5" y="4"/>
                  </a:cubicBezTo>
                  <a:cubicBezTo>
                    <a:pt x="5" y="4"/>
                    <a:pt x="5" y="4"/>
                    <a:pt x="5" y="4"/>
                  </a:cubicBezTo>
                  <a:close/>
                  <a:moveTo>
                    <a:pt x="6" y="4"/>
                  </a:moveTo>
                  <a:cubicBezTo>
                    <a:pt x="6" y="4"/>
                    <a:pt x="6" y="4"/>
                    <a:pt x="6" y="4"/>
                  </a:cubicBezTo>
                  <a:cubicBezTo>
                    <a:pt x="6" y="5"/>
                    <a:pt x="6" y="5"/>
                    <a:pt x="7" y="5"/>
                  </a:cubicBezTo>
                  <a:cubicBezTo>
                    <a:pt x="7" y="5"/>
                    <a:pt x="7" y="4"/>
                    <a:pt x="7" y="4"/>
                  </a:cubicBezTo>
                  <a:cubicBezTo>
                    <a:pt x="7" y="4"/>
                    <a:pt x="7" y="4"/>
                    <a:pt x="6" y="4"/>
                  </a:cubicBezTo>
                  <a:close/>
                  <a:moveTo>
                    <a:pt x="6" y="2"/>
                  </a:moveTo>
                  <a:cubicBezTo>
                    <a:pt x="6" y="2"/>
                    <a:pt x="6" y="2"/>
                    <a:pt x="7" y="2"/>
                  </a:cubicBezTo>
                  <a:cubicBezTo>
                    <a:pt x="7" y="2"/>
                    <a:pt x="7" y="2"/>
                    <a:pt x="7" y="2"/>
                  </a:cubicBezTo>
                  <a:cubicBezTo>
                    <a:pt x="7" y="2"/>
                    <a:pt x="7" y="2"/>
                    <a:pt x="7" y="2"/>
                  </a:cubicBezTo>
                  <a:cubicBezTo>
                    <a:pt x="6" y="2"/>
                    <a:pt x="6" y="2"/>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44" name="Freeform 108"/>
            <p:cNvSpPr>
              <a:spLocks noEditPoints="1"/>
            </p:cNvSpPr>
            <p:nvPr/>
          </p:nvSpPr>
          <p:spPr bwMode="auto">
            <a:xfrm>
              <a:off x="6364" y="2013"/>
              <a:ext cx="94" cy="89"/>
            </a:xfrm>
            <a:custGeom>
              <a:avLst/>
              <a:gdLst>
                <a:gd name="T0" fmla="*/ 7 w 7"/>
                <a:gd name="T1" fmla="*/ 3 h 5"/>
                <a:gd name="T2" fmla="*/ 7 w 7"/>
                <a:gd name="T3" fmla="*/ 4 h 5"/>
                <a:gd name="T4" fmla="*/ 7 w 7"/>
                <a:gd name="T5" fmla="*/ 5 h 5"/>
                <a:gd name="T6" fmla="*/ 6 w 7"/>
                <a:gd name="T7" fmla="*/ 4 h 5"/>
                <a:gd name="T8" fmla="*/ 5 w 7"/>
                <a:gd name="T9" fmla="*/ 4 h 5"/>
                <a:gd name="T10" fmla="*/ 3 w 7"/>
                <a:gd name="T11" fmla="*/ 4 h 5"/>
                <a:gd name="T12" fmla="*/ 3 w 7"/>
                <a:gd name="T13" fmla="*/ 4 h 5"/>
                <a:gd name="T14" fmla="*/ 3 w 7"/>
                <a:gd name="T15" fmla="*/ 3 h 5"/>
                <a:gd name="T16" fmla="*/ 3 w 7"/>
                <a:gd name="T17" fmla="*/ 3 h 5"/>
                <a:gd name="T18" fmla="*/ 2 w 7"/>
                <a:gd name="T19" fmla="*/ 3 h 5"/>
                <a:gd name="T20" fmla="*/ 2 w 7"/>
                <a:gd name="T21" fmla="*/ 3 h 5"/>
                <a:gd name="T22" fmla="*/ 2 w 7"/>
                <a:gd name="T23" fmla="*/ 3 h 5"/>
                <a:gd name="T24" fmla="*/ 1 w 7"/>
                <a:gd name="T25" fmla="*/ 2 h 5"/>
                <a:gd name="T26" fmla="*/ 1 w 7"/>
                <a:gd name="T27" fmla="*/ 2 h 5"/>
                <a:gd name="T28" fmla="*/ 0 w 7"/>
                <a:gd name="T29" fmla="*/ 2 h 5"/>
                <a:gd name="T30" fmla="*/ 0 w 7"/>
                <a:gd name="T31" fmla="*/ 1 h 5"/>
                <a:gd name="T32" fmla="*/ 0 w 7"/>
                <a:gd name="T33" fmla="*/ 0 h 5"/>
                <a:gd name="T34" fmla="*/ 2 w 7"/>
                <a:gd name="T35" fmla="*/ 0 h 5"/>
                <a:gd name="T36" fmla="*/ 2 w 7"/>
                <a:gd name="T37" fmla="*/ 0 h 5"/>
                <a:gd name="T38" fmla="*/ 3 w 7"/>
                <a:gd name="T39" fmla="*/ 1 h 5"/>
                <a:gd name="T40" fmla="*/ 4 w 7"/>
                <a:gd name="T41" fmla="*/ 1 h 5"/>
                <a:gd name="T42" fmla="*/ 5 w 7"/>
                <a:gd name="T43" fmla="*/ 1 h 5"/>
                <a:gd name="T44" fmla="*/ 5 w 7"/>
                <a:gd name="T45" fmla="*/ 1 h 5"/>
                <a:gd name="T46" fmla="*/ 6 w 7"/>
                <a:gd name="T47" fmla="*/ 2 h 5"/>
                <a:gd name="T48" fmla="*/ 6 w 7"/>
                <a:gd name="T49" fmla="*/ 2 h 5"/>
                <a:gd name="T50" fmla="*/ 6 w 7"/>
                <a:gd name="T51" fmla="*/ 3 h 5"/>
                <a:gd name="T52" fmla="*/ 7 w 7"/>
                <a:gd name="T53" fmla="*/ 3 h 5"/>
                <a:gd name="T54" fmla="*/ 1 w 7"/>
                <a:gd name="T55" fmla="*/ 1 h 5"/>
                <a:gd name="T56" fmla="*/ 1 w 7"/>
                <a:gd name="T57" fmla="*/ 2 h 5"/>
                <a:gd name="T58" fmla="*/ 1 w 7"/>
                <a:gd name="T59" fmla="*/ 1 h 5"/>
                <a:gd name="T60" fmla="*/ 1 w 7"/>
                <a:gd name="T61" fmla="*/ 1 h 5"/>
                <a:gd name="T62" fmla="*/ 1 w 7"/>
                <a:gd name="T63" fmla="*/ 1 h 5"/>
                <a:gd name="T64" fmla="*/ 5 w 7"/>
                <a:gd name="T65" fmla="*/ 3 h 5"/>
                <a:gd name="T66" fmla="*/ 5 w 7"/>
                <a:gd name="T67" fmla="*/ 3 h 5"/>
                <a:gd name="T68" fmla="*/ 5 w 7"/>
                <a:gd name="T69" fmla="*/ 3 h 5"/>
                <a:gd name="T70" fmla="*/ 5 w 7"/>
                <a:gd name="T71" fmla="*/ 3 h 5"/>
                <a:gd name="T72" fmla="*/ 5 w 7"/>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 h="5">
                  <a:moveTo>
                    <a:pt x="7" y="3"/>
                  </a:moveTo>
                  <a:cubicBezTo>
                    <a:pt x="7" y="4"/>
                    <a:pt x="7" y="4"/>
                    <a:pt x="7" y="4"/>
                  </a:cubicBezTo>
                  <a:cubicBezTo>
                    <a:pt x="7" y="5"/>
                    <a:pt x="7" y="5"/>
                    <a:pt x="7" y="5"/>
                  </a:cubicBezTo>
                  <a:cubicBezTo>
                    <a:pt x="7" y="5"/>
                    <a:pt x="6" y="5"/>
                    <a:pt x="6" y="4"/>
                  </a:cubicBezTo>
                  <a:cubicBezTo>
                    <a:pt x="5" y="4"/>
                    <a:pt x="5" y="4"/>
                    <a:pt x="5" y="4"/>
                  </a:cubicBezTo>
                  <a:cubicBezTo>
                    <a:pt x="4" y="4"/>
                    <a:pt x="4" y="4"/>
                    <a:pt x="3" y="4"/>
                  </a:cubicBezTo>
                  <a:cubicBezTo>
                    <a:pt x="3" y="4"/>
                    <a:pt x="3" y="4"/>
                    <a:pt x="3" y="4"/>
                  </a:cubicBezTo>
                  <a:cubicBezTo>
                    <a:pt x="3" y="4"/>
                    <a:pt x="3" y="4"/>
                    <a:pt x="3" y="3"/>
                  </a:cubicBezTo>
                  <a:cubicBezTo>
                    <a:pt x="3" y="3"/>
                    <a:pt x="3" y="3"/>
                    <a:pt x="3" y="3"/>
                  </a:cubicBezTo>
                  <a:cubicBezTo>
                    <a:pt x="2" y="3"/>
                    <a:pt x="2" y="3"/>
                    <a:pt x="2" y="3"/>
                  </a:cubicBezTo>
                  <a:cubicBezTo>
                    <a:pt x="2" y="3"/>
                    <a:pt x="2" y="3"/>
                    <a:pt x="2" y="3"/>
                  </a:cubicBezTo>
                  <a:cubicBezTo>
                    <a:pt x="2" y="3"/>
                    <a:pt x="2" y="3"/>
                    <a:pt x="2" y="3"/>
                  </a:cubicBezTo>
                  <a:cubicBezTo>
                    <a:pt x="1" y="3"/>
                    <a:pt x="1" y="3"/>
                    <a:pt x="1" y="2"/>
                  </a:cubicBezTo>
                  <a:cubicBezTo>
                    <a:pt x="1" y="2"/>
                    <a:pt x="1" y="2"/>
                    <a:pt x="1" y="2"/>
                  </a:cubicBezTo>
                  <a:cubicBezTo>
                    <a:pt x="0" y="2"/>
                    <a:pt x="0" y="2"/>
                    <a:pt x="0" y="2"/>
                  </a:cubicBezTo>
                  <a:cubicBezTo>
                    <a:pt x="0" y="2"/>
                    <a:pt x="0" y="1"/>
                    <a:pt x="0" y="1"/>
                  </a:cubicBezTo>
                  <a:cubicBezTo>
                    <a:pt x="0" y="1"/>
                    <a:pt x="0" y="1"/>
                    <a:pt x="0" y="0"/>
                  </a:cubicBezTo>
                  <a:cubicBezTo>
                    <a:pt x="1" y="0"/>
                    <a:pt x="1" y="0"/>
                    <a:pt x="2" y="0"/>
                  </a:cubicBezTo>
                  <a:cubicBezTo>
                    <a:pt x="2" y="0"/>
                    <a:pt x="2" y="0"/>
                    <a:pt x="2" y="0"/>
                  </a:cubicBezTo>
                  <a:cubicBezTo>
                    <a:pt x="3" y="0"/>
                    <a:pt x="3" y="1"/>
                    <a:pt x="3" y="1"/>
                  </a:cubicBezTo>
                  <a:cubicBezTo>
                    <a:pt x="3" y="1"/>
                    <a:pt x="4" y="1"/>
                    <a:pt x="4" y="1"/>
                  </a:cubicBezTo>
                  <a:cubicBezTo>
                    <a:pt x="4" y="1"/>
                    <a:pt x="5" y="1"/>
                    <a:pt x="5" y="1"/>
                  </a:cubicBezTo>
                  <a:cubicBezTo>
                    <a:pt x="5" y="1"/>
                    <a:pt x="5" y="1"/>
                    <a:pt x="5" y="1"/>
                  </a:cubicBezTo>
                  <a:cubicBezTo>
                    <a:pt x="5" y="2"/>
                    <a:pt x="6" y="2"/>
                    <a:pt x="6" y="2"/>
                  </a:cubicBezTo>
                  <a:cubicBezTo>
                    <a:pt x="6" y="2"/>
                    <a:pt x="6" y="2"/>
                    <a:pt x="6" y="2"/>
                  </a:cubicBezTo>
                  <a:cubicBezTo>
                    <a:pt x="6" y="2"/>
                    <a:pt x="6" y="2"/>
                    <a:pt x="6" y="3"/>
                  </a:cubicBezTo>
                  <a:cubicBezTo>
                    <a:pt x="6" y="3"/>
                    <a:pt x="7" y="3"/>
                    <a:pt x="7" y="3"/>
                  </a:cubicBezTo>
                  <a:close/>
                  <a:moveTo>
                    <a:pt x="1" y="1"/>
                  </a:moveTo>
                  <a:cubicBezTo>
                    <a:pt x="1" y="1"/>
                    <a:pt x="1" y="2"/>
                    <a:pt x="1" y="2"/>
                  </a:cubicBezTo>
                  <a:cubicBezTo>
                    <a:pt x="1" y="2"/>
                    <a:pt x="1" y="2"/>
                    <a:pt x="1" y="1"/>
                  </a:cubicBezTo>
                  <a:cubicBezTo>
                    <a:pt x="1" y="1"/>
                    <a:pt x="1" y="1"/>
                    <a:pt x="1" y="1"/>
                  </a:cubicBezTo>
                  <a:cubicBezTo>
                    <a:pt x="1" y="1"/>
                    <a:pt x="1" y="1"/>
                    <a:pt x="1" y="1"/>
                  </a:cubicBezTo>
                  <a:close/>
                  <a:moveTo>
                    <a:pt x="5" y="3"/>
                  </a:moveTo>
                  <a:cubicBezTo>
                    <a:pt x="5" y="3"/>
                    <a:pt x="5" y="3"/>
                    <a:pt x="5" y="3"/>
                  </a:cubicBezTo>
                  <a:cubicBezTo>
                    <a:pt x="5" y="3"/>
                    <a:pt x="5" y="3"/>
                    <a:pt x="5" y="3"/>
                  </a:cubicBezTo>
                  <a:cubicBezTo>
                    <a:pt x="5" y="3"/>
                    <a:pt x="5" y="3"/>
                    <a:pt x="5" y="3"/>
                  </a:cubicBezTo>
                  <a:cubicBezTo>
                    <a:pt x="5" y="3"/>
                    <a:pt x="5" y="3"/>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45" name="Freeform 109"/>
            <p:cNvSpPr>
              <a:spLocks noEditPoints="1"/>
            </p:cNvSpPr>
            <p:nvPr/>
          </p:nvSpPr>
          <p:spPr bwMode="auto">
            <a:xfrm>
              <a:off x="6499" y="1995"/>
              <a:ext cx="67" cy="53"/>
            </a:xfrm>
            <a:custGeom>
              <a:avLst/>
              <a:gdLst>
                <a:gd name="T0" fmla="*/ 3 w 5"/>
                <a:gd name="T1" fmla="*/ 2 h 3"/>
                <a:gd name="T2" fmla="*/ 3 w 5"/>
                <a:gd name="T3" fmla="*/ 2 h 3"/>
                <a:gd name="T4" fmla="*/ 3 w 5"/>
                <a:gd name="T5" fmla="*/ 2 h 3"/>
                <a:gd name="T6" fmla="*/ 3 w 5"/>
                <a:gd name="T7" fmla="*/ 2 h 3"/>
                <a:gd name="T8" fmla="*/ 2 w 5"/>
                <a:gd name="T9" fmla="*/ 2 h 3"/>
                <a:gd name="T10" fmla="*/ 2 w 5"/>
                <a:gd name="T11" fmla="*/ 1 h 3"/>
                <a:gd name="T12" fmla="*/ 2 w 5"/>
                <a:gd name="T13" fmla="*/ 1 h 3"/>
                <a:gd name="T14" fmla="*/ 1 w 5"/>
                <a:gd name="T15" fmla="*/ 2 h 3"/>
                <a:gd name="T16" fmla="*/ 0 w 5"/>
                <a:gd name="T17" fmla="*/ 1 h 3"/>
                <a:gd name="T18" fmla="*/ 1 w 5"/>
                <a:gd name="T19" fmla="*/ 1 h 3"/>
                <a:gd name="T20" fmla="*/ 2 w 5"/>
                <a:gd name="T21" fmla="*/ 1 h 3"/>
                <a:gd name="T22" fmla="*/ 3 w 5"/>
                <a:gd name="T23" fmla="*/ 1 h 3"/>
                <a:gd name="T24" fmla="*/ 4 w 5"/>
                <a:gd name="T25" fmla="*/ 1 h 3"/>
                <a:gd name="T26" fmla="*/ 4 w 5"/>
                <a:gd name="T27" fmla="*/ 1 h 3"/>
                <a:gd name="T28" fmla="*/ 5 w 5"/>
                <a:gd name="T29" fmla="*/ 1 h 3"/>
                <a:gd name="T30" fmla="*/ 5 w 5"/>
                <a:gd name="T31" fmla="*/ 2 h 3"/>
                <a:gd name="T32" fmla="*/ 5 w 5"/>
                <a:gd name="T33" fmla="*/ 3 h 3"/>
                <a:gd name="T34" fmla="*/ 5 w 5"/>
                <a:gd name="T35" fmla="*/ 2 h 3"/>
                <a:gd name="T36" fmla="*/ 4 w 5"/>
                <a:gd name="T37" fmla="*/ 3 h 3"/>
                <a:gd name="T38" fmla="*/ 2 w 5"/>
                <a:gd name="T39" fmla="*/ 2 h 3"/>
                <a:gd name="T40" fmla="*/ 3 w 5"/>
                <a:gd name="T41" fmla="*/ 2 h 3"/>
                <a:gd name="T42" fmla="*/ 4 w 5"/>
                <a:gd name="T43" fmla="*/ 2 h 3"/>
                <a:gd name="T44" fmla="*/ 4 w 5"/>
                <a:gd name="T45" fmla="*/ 2 h 3"/>
                <a:gd name="T46" fmla="*/ 4 w 5"/>
                <a:gd name="T47" fmla="*/ 2 h 3"/>
                <a:gd name="T48" fmla="*/ 4 w 5"/>
                <a:gd name="T49" fmla="*/ 2 h 3"/>
                <a:gd name="T50" fmla="*/ 4 w 5"/>
                <a:gd name="T5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 h="3">
                  <a:moveTo>
                    <a:pt x="3" y="2"/>
                  </a:moveTo>
                  <a:cubicBezTo>
                    <a:pt x="3" y="2"/>
                    <a:pt x="3" y="2"/>
                    <a:pt x="3" y="2"/>
                  </a:cubicBezTo>
                  <a:cubicBezTo>
                    <a:pt x="3" y="2"/>
                    <a:pt x="3" y="2"/>
                    <a:pt x="3" y="2"/>
                  </a:cubicBezTo>
                  <a:cubicBezTo>
                    <a:pt x="3" y="2"/>
                    <a:pt x="3" y="2"/>
                    <a:pt x="3" y="2"/>
                  </a:cubicBezTo>
                  <a:cubicBezTo>
                    <a:pt x="3" y="2"/>
                    <a:pt x="2" y="2"/>
                    <a:pt x="2" y="2"/>
                  </a:cubicBezTo>
                  <a:cubicBezTo>
                    <a:pt x="2" y="2"/>
                    <a:pt x="2" y="1"/>
                    <a:pt x="2" y="1"/>
                  </a:cubicBezTo>
                  <a:cubicBezTo>
                    <a:pt x="2" y="1"/>
                    <a:pt x="2" y="1"/>
                    <a:pt x="2" y="1"/>
                  </a:cubicBezTo>
                  <a:cubicBezTo>
                    <a:pt x="1" y="2"/>
                    <a:pt x="1" y="2"/>
                    <a:pt x="1" y="2"/>
                  </a:cubicBezTo>
                  <a:cubicBezTo>
                    <a:pt x="0" y="2"/>
                    <a:pt x="0" y="2"/>
                    <a:pt x="0" y="1"/>
                  </a:cubicBezTo>
                  <a:cubicBezTo>
                    <a:pt x="0" y="1"/>
                    <a:pt x="1" y="1"/>
                    <a:pt x="1" y="1"/>
                  </a:cubicBezTo>
                  <a:cubicBezTo>
                    <a:pt x="1" y="1"/>
                    <a:pt x="2" y="1"/>
                    <a:pt x="2" y="1"/>
                  </a:cubicBezTo>
                  <a:cubicBezTo>
                    <a:pt x="2" y="0"/>
                    <a:pt x="3" y="0"/>
                    <a:pt x="3" y="1"/>
                  </a:cubicBezTo>
                  <a:cubicBezTo>
                    <a:pt x="3" y="1"/>
                    <a:pt x="3" y="1"/>
                    <a:pt x="4" y="1"/>
                  </a:cubicBezTo>
                  <a:cubicBezTo>
                    <a:pt x="4" y="1"/>
                    <a:pt x="4" y="1"/>
                    <a:pt x="4" y="1"/>
                  </a:cubicBezTo>
                  <a:cubicBezTo>
                    <a:pt x="4" y="1"/>
                    <a:pt x="5" y="1"/>
                    <a:pt x="5" y="1"/>
                  </a:cubicBezTo>
                  <a:cubicBezTo>
                    <a:pt x="5" y="1"/>
                    <a:pt x="5" y="2"/>
                    <a:pt x="5" y="2"/>
                  </a:cubicBezTo>
                  <a:cubicBezTo>
                    <a:pt x="5" y="2"/>
                    <a:pt x="5" y="2"/>
                    <a:pt x="5" y="3"/>
                  </a:cubicBezTo>
                  <a:cubicBezTo>
                    <a:pt x="5" y="2"/>
                    <a:pt x="5" y="2"/>
                    <a:pt x="5" y="2"/>
                  </a:cubicBezTo>
                  <a:cubicBezTo>
                    <a:pt x="5" y="3"/>
                    <a:pt x="4" y="2"/>
                    <a:pt x="4" y="3"/>
                  </a:cubicBezTo>
                  <a:cubicBezTo>
                    <a:pt x="3" y="3"/>
                    <a:pt x="3" y="2"/>
                    <a:pt x="2" y="2"/>
                  </a:cubicBezTo>
                  <a:cubicBezTo>
                    <a:pt x="3" y="2"/>
                    <a:pt x="3" y="2"/>
                    <a:pt x="3" y="2"/>
                  </a:cubicBezTo>
                  <a:close/>
                  <a:moveTo>
                    <a:pt x="4" y="2"/>
                  </a:moveTo>
                  <a:cubicBezTo>
                    <a:pt x="4" y="2"/>
                    <a:pt x="4" y="2"/>
                    <a:pt x="4" y="2"/>
                  </a:cubicBezTo>
                  <a:cubicBezTo>
                    <a:pt x="4" y="2"/>
                    <a:pt x="4" y="2"/>
                    <a:pt x="4" y="2"/>
                  </a:cubicBezTo>
                  <a:cubicBezTo>
                    <a:pt x="4" y="2"/>
                    <a:pt x="4" y="2"/>
                    <a:pt x="4" y="2"/>
                  </a:cubicBezTo>
                  <a:cubicBezTo>
                    <a:pt x="4" y="2"/>
                    <a:pt x="4"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46" name="Freeform 110"/>
            <p:cNvSpPr/>
            <p:nvPr/>
          </p:nvSpPr>
          <p:spPr bwMode="auto">
            <a:xfrm>
              <a:off x="6512" y="2066"/>
              <a:ext cx="27" cy="36"/>
            </a:xfrm>
            <a:custGeom>
              <a:avLst/>
              <a:gdLst>
                <a:gd name="T0" fmla="*/ 2 w 2"/>
                <a:gd name="T1" fmla="*/ 2 h 2"/>
                <a:gd name="T2" fmla="*/ 2 w 2"/>
                <a:gd name="T3" fmla="*/ 1 h 2"/>
                <a:gd name="T4" fmla="*/ 2 w 2"/>
                <a:gd name="T5" fmla="*/ 0 h 2"/>
                <a:gd name="T6" fmla="*/ 1 w 2"/>
                <a:gd name="T7" fmla="*/ 0 h 2"/>
                <a:gd name="T8" fmla="*/ 1 w 2"/>
                <a:gd name="T9" fmla="*/ 0 h 2"/>
                <a:gd name="T10" fmla="*/ 1 w 2"/>
                <a:gd name="T11" fmla="*/ 1 h 2"/>
                <a:gd name="T12" fmla="*/ 0 w 2"/>
                <a:gd name="T13" fmla="*/ 2 h 2"/>
                <a:gd name="T14" fmla="*/ 1 w 2"/>
                <a:gd name="T15" fmla="*/ 2 h 2"/>
                <a:gd name="T16" fmla="*/ 2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2"/>
                  </a:moveTo>
                  <a:cubicBezTo>
                    <a:pt x="2" y="2"/>
                    <a:pt x="2" y="2"/>
                    <a:pt x="2" y="1"/>
                  </a:cubicBezTo>
                  <a:cubicBezTo>
                    <a:pt x="2" y="1"/>
                    <a:pt x="2" y="0"/>
                    <a:pt x="2" y="0"/>
                  </a:cubicBezTo>
                  <a:cubicBezTo>
                    <a:pt x="2" y="0"/>
                    <a:pt x="2" y="0"/>
                    <a:pt x="1" y="0"/>
                  </a:cubicBezTo>
                  <a:cubicBezTo>
                    <a:pt x="1" y="0"/>
                    <a:pt x="1" y="0"/>
                    <a:pt x="1" y="0"/>
                  </a:cubicBezTo>
                  <a:cubicBezTo>
                    <a:pt x="1" y="0"/>
                    <a:pt x="1" y="1"/>
                    <a:pt x="1" y="1"/>
                  </a:cubicBezTo>
                  <a:cubicBezTo>
                    <a:pt x="0" y="1"/>
                    <a:pt x="0" y="1"/>
                    <a:pt x="0" y="2"/>
                  </a:cubicBezTo>
                  <a:cubicBezTo>
                    <a:pt x="0" y="2"/>
                    <a:pt x="1" y="2"/>
                    <a:pt x="1" y="2"/>
                  </a:cubicBezTo>
                  <a:cubicBezTo>
                    <a:pt x="1" y="2"/>
                    <a:pt x="1"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47" name="Freeform 111"/>
            <p:cNvSpPr/>
            <p:nvPr/>
          </p:nvSpPr>
          <p:spPr bwMode="auto">
            <a:xfrm>
              <a:off x="6296" y="1995"/>
              <a:ext cx="41" cy="53"/>
            </a:xfrm>
            <a:custGeom>
              <a:avLst/>
              <a:gdLst>
                <a:gd name="T0" fmla="*/ 3 w 3"/>
                <a:gd name="T1" fmla="*/ 0 h 3"/>
                <a:gd name="T2" fmla="*/ 2 w 3"/>
                <a:gd name="T3" fmla="*/ 1 h 3"/>
                <a:gd name="T4" fmla="*/ 1 w 3"/>
                <a:gd name="T5" fmla="*/ 1 h 3"/>
                <a:gd name="T6" fmla="*/ 1 w 3"/>
                <a:gd name="T7" fmla="*/ 1 h 3"/>
                <a:gd name="T8" fmla="*/ 0 w 3"/>
                <a:gd name="T9" fmla="*/ 1 h 3"/>
                <a:gd name="T10" fmla="*/ 1 w 3"/>
                <a:gd name="T11" fmla="*/ 0 h 3"/>
                <a:gd name="T12" fmla="*/ 0 w 3"/>
                <a:gd name="T13" fmla="*/ 0 h 3"/>
                <a:gd name="T14" fmla="*/ 0 w 3"/>
                <a:gd name="T15" fmla="*/ 1 h 3"/>
                <a:gd name="T16" fmla="*/ 1 w 3"/>
                <a:gd name="T17" fmla="*/ 3 h 3"/>
                <a:gd name="T18" fmla="*/ 1 w 3"/>
                <a:gd name="T19" fmla="*/ 3 h 3"/>
                <a:gd name="T20" fmla="*/ 1 w 3"/>
                <a:gd name="T21" fmla="*/ 3 h 3"/>
                <a:gd name="T22" fmla="*/ 1 w 3"/>
                <a:gd name="T23" fmla="*/ 2 h 3"/>
                <a:gd name="T24" fmla="*/ 1 w 3"/>
                <a:gd name="T25" fmla="*/ 2 h 3"/>
                <a:gd name="T26" fmla="*/ 3 w 3"/>
                <a:gd name="T27" fmla="*/ 1 h 3"/>
                <a:gd name="T28" fmla="*/ 3 w 3"/>
                <a:gd name="T2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3">
                  <a:moveTo>
                    <a:pt x="3" y="0"/>
                  </a:moveTo>
                  <a:cubicBezTo>
                    <a:pt x="3" y="0"/>
                    <a:pt x="2" y="0"/>
                    <a:pt x="2" y="1"/>
                  </a:cubicBezTo>
                  <a:cubicBezTo>
                    <a:pt x="2" y="1"/>
                    <a:pt x="1" y="1"/>
                    <a:pt x="1" y="1"/>
                  </a:cubicBezTo>
                  <a:cubicBezTo>
                    <a:pt x="1" y="1"/>
                    <a:pt x="1" y="1"/>
                    <a:pt x="1" y="1"/>
                  </a:cubicBezTo>
                  <a:cubicBezTo>
                    <a:pt x="1" y="1"/>
                    <a:pt x="0" y="1"/>
                    <a:pt x="0" y="1"/>
                  </a:cubicBezTo>
                  <a:cubicBezTo>
                    <a:pt x="0" y="1"/>
                    <a:pt x="0" y="1"/>
                    <a:pt x="1" y="0"/>
                  </a:cubicBezTo>
                  <a:cubicBezTo>
                    <a:pt x="0" y="0"/>
                    <a:pt x="0" y="0"/>
                    <a:pt x="0" y="0"/>
                  </a:cubicBezTo>
                  <a:cubicBezTo>
                    <a:pt x="0" y="0"/>
                    <a:pt x="0" y="0"/>
                    <a:pt x="0" y="1"/>
                  </a:cubicBezTo>
                  <a:cubicBezTo>
                    <a:pt x="0" y="1"/>
                    <a:pt x="0" y="2"/>
                    <a:pt x="1" y="3"/>
                  </a:cubicBezTo>
                  <a:cubicBezTo>
                    <a:pt x="1" y="3"/>
                    <a:pt x="1" y="3"/>
                    <a:pt x="1" y="3"/>
                  </a:cubicBezTo>
                  <a:cubicBezTo>
                    <a:pt x="1" y="3"/>
                    <a:pt x="1" y="3"/>
                    <a:pt x="1" y="3"/>
                  </a:cubicBezTo>
                  <a:cubicBezTo>
                    <a:pt x="1" y="2"/>
                    <a:pt x="1" y="2"/>
                    <a:pt x="1" y="2"/>
                  </a:cubicBezTo>
                  <a:cubicBezTo>
                    <a:pt x="1" y="2"/>
                    <a:pt x="1" y="2"/>
                    <a:pt x="1" y="2"/>
                  </a:cubicBezTo>
                  <a:cubicBezTo>
                    <a:pt x="2" y="2"/>
                    <a:pt x="2" y="1"/>
                    <a:pt x="3" y="1"/>
                  </a:cubicBezTo>
                  <a:cubicBezTo>
                    <a:pt x="3" y="1"/>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48" name="Freeform 112"/>
            <p:cNvSpPr/>
            <p:nvPr/>
          </p:nvSpPr>
          <p:spPr bwMode="auto">
            <a:xfrm>
              <a:off x="4463" y="1995"/>
              <a:ext cx="27" cy="36"/>
            </a:xfrm>
            <a:custGeom>
              <a:avLst/>
              <a:gdLst>
                <a:gd name="T0" fmla="*/ 2 w 2"/>
                <a:gd name="T1" fmla="*/ 2 h 2"/>
                <a:gd name="T2" fmla="*/ 1 w 2"/>
                <a:gd name="T3" fmla="*/ 1 h 2"/>
                <a:gd name="T4" fmla="*/ 2 w 2"/>
                <a:gd name="T5" fmla="*/ 0 h 2"/>
                <a:gd name="T6" fmla="*/ 1 w 2"/>
                <a:gd name="T7" fmla="*/ 0 h 2"/>
                <a:gd name="T8" fmla="*/ 1 w 2"/>
                <a:gd name="T9" fmla="*/ 0 h 2"/>
                <a:gd name="T10" fmla="*/ 0 w 2"/>
                <a:gd name="T11" fmla="*/ 1 h 2"/>
                <a:gd name="T12" fmla="*/ 0 w 2"/>
                <a:gd name="T13" fmla="*/ 2 h 2"/>
                <a:gd name="T14" fmla="*/ 1 w 2"/>
                <a:gd name="T15" fmla="*/ 2 h 2"/>
                <a:gd name="T16" fmla="*/ 1 w 2"/>
                <a:gd name="T17" fmla="*/ 2 h 2"/>
                <a:gd name="T18" fmla="*/ 2 w 2"/>
                <a:gd name="T19" fmla="*/ 2 h 2"/>
                <a:gd name="T20" fmla="*/ 2 w 2"/>
                <a:gd name="T21" fmla="*/ 1 h 2"/>
                <a:gd name="T22" fmla="*/ 2 w 2"/>
                <a:gd name="T23"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 h="2">
                  <a:moveTo>
                    <a:pt x="2" y="2"/>
                  </a:moveTo>
                  <a:cubicBezTo>
                    <a:pt x="1" y="1"/>
                    <a:pt x="1" y="1"/>
                    <a:pt x="1" y="1"/>
                  </a:cubicBezTo>
                  <a:cubicBezTo>
                    <a:pt x="2" y="1"/>
                    <a:pt x="2" y="0"/>
                    <a:pt x="2" y="0"/>
                  </a:cubicBezTo>
                  <a:cubicBezTo>
                    <a:pt x="2" y="0"/>
                    <a:pt x="2" y="0"/>
                    <a:pt x="1" y="0"/>
                  </a:cubicBezTo>
                  <a:cubicBezTo>
                    <a:pt x="1" y="0"/>
                    <a:pt x="1" y="0"/>
                    <a:pt x="1" y="0"/>
                  </a:cubicBezTo>
                  <a:cubicBezTo>
                    <a:pt x="1" y="1"/>
                    <a:pt x="1" y="1"/>
                    <a:pt x="0" y="1"/>
                  </a:cubicBezTo>
                  <a:cubicBezTo>
                    <a:pt x="0" y="1"/>
                    <a:pt x="0" y="2"/>
                    <a:pt x="0" y="2"/>
                  </a:cubicBezTo>
                  <a:cubicBezTo>
                    <a:pt x="0" y="2"/>
                    <a:pt x="1" y="2"/>
                    <a:pt x="1" y="2"/>
                  </a:cubicBezTo>
                  <a:cubicBezTo>
                    <a:pt x="1" y="2"/>
                    <a:pt x="1" y="2"/>
                    <a:pt x="1" y="2"/>
                  </a:cubicBezTo>
                  <a:cubicBezTo>
                    <a:pt x="1" y="2"/>
                    <a:pt x="2" y="2"/>
                    <a:pt x="2" y="2"/>
                  </a:cubicBezTo>
                  <a:cubicBezTo>
                    <a:pt x="2" y="2"/>
                    <a:pt x="2" y="2"/>
                    <a:pt x="2" y="1"/>
                  </a:cubicBez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49" name="Freeform 113"/>
            <p:cNvSpPr/>
            <p:nvPr/>
          </p:nvSpPr>
          <p:spPr bwMode="auto">
            <a:xfrm>
              <a:off x="6458" y="2031"/>
              <a:ext cx="27" cy="35"/>
            </a:xfrm>
            <a:custGeom>
              <a:avLst/>
              <a:gdLst>
                <a:gd name="T0" fmla="*/ 0 w 2"/>
                <a:gd name="T1" fmla="*/ 1 h 2"/>
                <a:gd name="T2" fmla="*/ 1 w 2"/>
                <a:gd name="T3" fmla="*/ 1 h 2"/>
                <a:gd name="T4" fmla="*/ 2 w 2"/>
                <a:gd name="T5" fmla="*/ 1 h 2"/>
                <a:gd name="T6" fmla="*/ 2 w 2"/>
                <a:gd name="T7" fmla="*/ 1 h 2"/>
                <a:gd name="T8" fmla="*/ 2 w 2"/>
                <a:gd name="T9" fmla="*/ 1 h 2"/>
                <a:gd name="T10" fmla="*/ 1 w 2"/>
                <a:gd name="T11" fmla="*/ 1 h 2"/>
                <a:gd name="T12" fmla="*/ 1 w 2"/>
                <a:gd name="T13" fmla="*/ 0 h 2"/>
                <a:gd name="T14" fmla="*/ 1 w 2"/>
                <a:gd name="T15" fmla="*/ 0 h 2"/>
                <a:gd name="T16" fmla="*/ 1 w 2"/>
                <a:gd name="T17" fmla="*/ 0 h 2"/>
                <a:gd name="T18" fmla="*/ 0 w 2"/>
                <a:gd name="T19" fmla="*/ 0 h 2"/>
                <a:gd name="T20" fmla="*/ 0 w 2"/>
                <a:gd name="T21" fmla="*/ 0 h 2"/>
                <a:gd name="T22" fmla="*/ 0 w 2"/>
                <a:gd name="T23" fmla="*/ 0 h 2"/>
                <a:gd name="T24" fmla="*/ 1 w 2"/>
                <a:gd name="T25" fmla="*/ 1 h 2"/>
                <a:gd name="T26" fmla="*/ 0 w 2"/>
                <a:gd name="T2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2">
                  <a:moveTo>
                    <a:pt x="0" y="1"/>
                  </a:moveTo>
                  <a:cubicBezTo>
                    <a:pt x="1" y="1"/>
                    <a:pt x="1" y="1"/>
                    <a:pt x="1" y="1"/>
                  </a:cubicBezTo>
                  <a:cubicBezTo>
                    <a:pt x="1" y="1"/>
                    <a:pt x="2" y="1"/>
                    <a:pt x="2" y="1"/>
                  </a:cubicBezTo>
                  <a:cubicBezTo>
                    <a:pt x="2" y="2"/>
                    <a:pt x="2" y="1"/>
                    <a:pt x="2" y="1"/>
                  </a:cubicBezTo>
                  <a:cubicBezTo>
                    <a:pt x="2" y="1"/>
                    <a:pt x="2" y="1"/>
                    <a:pt x="2" y="1"/>
                  </a:cubicBezTo>
                  <a:cubicBezTo>
                    <a:pt x="2" y="1"/>
                    <a:pt x="1" y="1"/>
                    <a:pt x="1" y="1"/>
                  </a:cubicBezTo>
                  <a:cubicBezTo>
                    <a:pt x="1" y="1"/>
                    <a:pt x="1" y="1"/>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1"/>
                    <a:pt x="0" y="1"/>
                    <a:pt x="1" y="1"/>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50" name="Freeform 114"/>
            <p:cNvSpPr/>
            <p:nvPr/>
          </p:nvSpPr>
          <p:spPr bwMode="auto">
            <a:xfrm>
              <a:off x="5852" y="2066"/>
              <a:ext cx="27" cy="36"/>
            </a:xfrm>
            <a:custGeom>
              <a:avLst/>
              <a:gdLst>
                <a:gd name="T0" fmla="*/ 0 w 2"/>
                <a:gd name="T1" fmla="*/ 0 h 2"/>
                <a:gd name="T2" fmla="*/ 1 w 2"/>
                <a:gd name="T3" fmla="*/ 1 h 2"/>
                <a:gd name="T4" fmla="*/ 1 w 2"/>
                <a:gd name="T5" fmla="*/ 1 h 2"/>
                <a:gd name="T6" fmla="*/ 1 w 2"/>
                <a:gd name="T7" fmla="*/ 2 h 2"/>
                <a:gd name="T8" fmla="*/ 2 w 2"/>
                <a:gd name="T9" fmla="*/ 2 h 2"/>
                <a:gd name="T10" fmla="*/ 2 w 2"/>
                <a:gd name="T11" fmla="*/ 2 h 2"/>
                <a:gd name="T12" fmla="*/ 2 w 2"/>
                <a:gd name="T13" fmla="*/ 2 h 2"/>
                <a:gd name="T14" fmla="*/ 1 w 2"/>
                <a:gd name="T15" fmla="*/ 1 h 2"/>
                <a:gd name="T16" fmla="*/ 0 w 2"/>
                <a:gd name="T17" fmla="*/ 0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cubicBezTo>
                    <a:pt x="0" y="1"/>
                    <a:pt x="0" y="1"/>
                    <a:pt x="1" y="1"/>
                  </a:cubicBezTo>
                  <a:cubicBezTo>
                    <a:pt x="1" y="1"/>
                    <a:pt x="1" y="1"/>
                    <a:pt x="1" y="1"/>
                  </a:cubicBezTo>
                  <a:cubicBezTo>
                    <a:pt x="1" y="2"/>
                    <a:pt x="1" y="2"/>
                    <a:pt x="1" y="2"/>
                  </a:cubicBezTo>
                  <a:cubicBezTo>
                    <a:pt x="1" y="2"/>
                    <a:pt x="1" y="2"/>
                    <a:pt x="2" y="2"/>
                  </a:cubicBezTo>
                  <a:cubicBezTo>
                    <a:pt x="2" y="2"/>
                    <a:pt x="2" y="2"/>
                    <a:pt x="2" y="2"/>
                  </a:cubicBezTo>
                  <a:cubicBezTo>
                    <a:pt x="2" y="2"/>
                    <a:pt x="2" y="2"/>
                    <a:pt x="2" y="2"/>
                  </a:cubicBezTo>
                  <a:cubicBezTo>
                    <a:pt x="2" y="1"/>
                    <a:pt x="1" y="1"/>
                    <a:pt x="1" y="1"/>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51" name="Freeform 115"/>
            <p:cNvSpPr/>
            <p:nvPr/>
          </p:nvSpPr>
          <p:spPr bwMode="auto">
            <a:xfrm>
              <a:off x="4692" y="1995"/>
              <a:ext cx="41" cy="18"/>
            </a:xfrm>
            <a:custGeom>
              <a:avLst/>
              <a:gdLst>
                <a:gd name="T0" fmla="*/ 0 w 3"/>
                <a:gd name="T1" fmla="*/ 1 h 1"/>
                <a:gd name="T2" fmla="*/ 0 w 3"/>
                <a:gd name="T3" fmla="*/ 1 h 1"/>
                <a:gd name="T4" fmla="*/ 1 w 3"/>
                <a:gd name="T5" fmla="*/ 1 h 1"/>
                <a:gd name="T6" fmla="*/ 2 w 3"/>
                <a:gd name="T7" fmla="*/ 1 h 1"/>
                <a:gd name="T8" fmla="*/ 2 w 3"/>
                <a:gd name="T9" fmla="*/ 1 h 1"/>
                <a:gd name="T10" fmla="*/ 2 w 3"/>
                <a:gd name="T11" fmla="*/ 1 h 1"/>
                <a:gd name="T12" fmla="*/ 2 w 3"/>
                <a:gd name="T13" fmla="*/ 0 h 1"/>
                <a:gd name="T14" fmla="*/ 1 w 3"/>
                <a:gd name="T15" fmla="*/ 0 h 1"/>
                <a:gd name="T16" fmla="*/ 0 w 3"/>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0" y="1"/>
                  </a:moveTo>
                  <a:cubicBezTo>
                    <a:pt x="0" y="1"/>
                    <a:pt x="0" y="1"/>
                    <a:pt x="0" y="1"/>
                  </a:cubicBezTo>
                  <a:cubicBezTo>
                    <a:pt x="1" y="1"/>
                    <a:pt x="1" y="1"/>
                    <a:pt x="1" y="1"/>
                  </a:cubicBezTo>
                  <a:cubicBezTo>
                    <a:pt x="1" y="1"/>
                    <a:pt x="1" y="1"/>
                    <a:pt x="2" y="1"/>
                  </a:cubicBezTo>
                  <a:cubicBezTo>
                    <a:pt x="2" y="1"/>
                    <a:pt x="2" y="1"/>
                    <a:pt x="2" y="1"/>
                  </a:cubicBezTo>
                  <a:cubicBezTo>
                    <a:pt x="2" y="1"/>
                    <a:pt x="2" y="1"/>
                    <a:pt x="2" y="1"/>
                  </a:cubicBezTo>
                  <a:cubicBezTo>
                    <a:pt x="3" y="0"/>
                    <a:pt x="2" y="0"/>
                    <a:pt x="2" y="0"/>
                  </a:cubicBezTo>
                  <a:cubicBezTo>
                    <a:pt x="2" y="0"/>
                    <a:pt x="1" y="0"/>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52" name="Freeform 116"/>
            <p:cNvSpPr/>
            <p:nvPr/>
          </p:nvSpPr>
          <p:spPr bwMode="auto">
            <a:xfrm>
              <a:off x="6337" y="2084"/>
              <a:ext cx="27" cy="18"/>
            </a:xfrm>
            <a:custGeom>
              <a:avLst/>
              <a:gdLst>
                <a:gd name="T0" fmla="*/ 2 w 2"/>
                <a:gd name="T1" fmla="*/ 1 h 1"/>
                <a:gd name="T2" fmla="*/ 2 w 2"/>
                <a:gd name="T3" fmla="*/ 0 h 1"/>
                <a:gd name="T4" fmla="*/ 1 w 2"/>
                <a:gd name="T5" fmla="*/ 1 h 1"/>
                <a:gd name="T6" fmla="*/ 0 w 2"/>
                <a:gd name="T7" fmla="*/ 1 h 1"/>
                <a:gd name="T8" fmla="*/ 1 w 2"/>
                <a:gd name="T9" fmla="*/ 1 h 1"/>
                <a:gd name="T10" fmla="*/ 2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2" y="1"/>
                  </a:moveTo>
                  <a:cubicBezTo>
                    <a:pt x="2" y="1"/>
                    <a:pt x="2" y="1"/>
                    <a:pt x="2" y="0"/>
                  </a:cubicBezTo>
                  <a:cubicBezTo>
                    <a:pt x="1" y="0"/>
                    <a:pt x="1" y="0"/>
                    <a:pt x="1" y="1"/>
                  </a:cubicBezTo>
                  <a:cubicBezTo>
                    <a:pt x="0" y="1"/>
                    <a:pt x="0" y="1"/>
                    <a:pt x="0" y="1"/>
                  </a:cubicBezTo>
                  <a:cubicBezTo>
                    <a:pt x="0" y="1"/>
                    <a:pt x="1" y="1"/>
                    <a:pt x="1"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53" name="Freeform 117"/>
            <p:cNvSpPr/>
            <p:nvPr/>
          </p:nvSpPr>
          <p:spPr bwMode="auto">
            <a:xfrm>
              <a:off x="6552" y="2084"/>
              <a:ext cx="14" cy="36"/>
            </a:xfrm>
            <a:custGeom>
              <a:avLst/>
              <a:gdLst>
                <a:gd name="T0" fmla="*/ 0 w 1"/>
                <a:gd name="T1" fmla="*/ 0 h 2"/>
                <a:gd name="T2" fmla="*/ 0 w 1"/>
                <a:gd name="T3" fmla="*/ 0 h 2"/>
                <a:gd name="T4" fmla="*/ 0 w 1"/>
                <a:gd name="T5" fmla="*/ 1 h 2"/>
                <a:gd name="T6" fmla="*/ 0 w 1"/>
                <a:gd name="T7" fmla="*/ 2 h 2"/>
                <a:gd name="T8" fmla="*/ 1 w 1"/>
                <a:gd name="T9" fmla="*/ 2 h 2"/>
                <a:gd name="T10" fmla="*/ 0 w 1"/>
                <a:gd name="T11" fmla="*/ 0 h 2"/>
                <a:gd name="T12" fmla="*/ 0 w 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0"/>
                  </a:moveTo>
                  <a:cubicBezTo>
                    <a:pt x="0" y="0"/>
                    <a:pt x="0" y="0"/>
                    <a:pt x="0" y="0"/>
                  </a:cubicBezTo>
                  <a:cubicBezTo>
                    <a:pt x="0" y="1"/>
                    <a:pt x="0" y="1"/>
                    <a:pt x="0" y="1"/>
                  </a:cubicBezTo>
                  <a:cubicBezTo>
                    <a:pt x="0" y="2"/>
                    <a:pt x="0" y="2"/>
                    <a:pt x="0" y="2"/>
                  </a:cubicBezTo>
                  <a:cubicBezTo>
                    <a:pt x="1" y="2"/>
                    <a:pt x="1" y="2"/>
                    <a:pt x="1" y="2"/>
                  </a:cubicBezTo>
                  <a:cubicBezTo>
                    <a:pt x="1" y="1"/>
                    <a:pt x="1"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54" name="Freeform 118"/>
            <p:cNvSpPr/>
            <p:nvPr/>
          </p:nvSpPr>
          <p:spPr bwMode="auto">
            <a:xfrm>
              <a:off x="4881" y="1995"/>
              <a:ext cx="14" cy="18"/>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1 h 1"/>
                <a:gd name="T14" fmla="*/ 1 w 1"/>
                <a:gd name="T15" fmla="*/ 1 h 1"/>
                <a:gd name="T16" fmla="*/ 0 w 1"/>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1">
                  <a:moveTo>
                    <a:pt x="0" y="0"/>
                  </a:moveTo>
                  <a:cubicBezTo>
                    <a:pt x="0" y="0"/>
                    <a:pt x="0" y="0"/>
                    <a:pt x="0" y="0"/>
                  </a:cubicBezTo>
                  <a:cubicBezTo>
                    <a:pt x="0" y="0"/>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55" name="Freeform 119"/>
            <p:cNvSpPr/>
            <p:nvPr/>
          </p:nvSpPr>
          <p:spPr bwMode="auto">
            <a:xfrm>
              <a:off x="6242" y="2066"/>
              <a:ext cx="14" cy="18"/>
            </a:xfrm>
            <a:custGeom>
              <a:avLst/>
              <a:gdLst>
                <a:gd name="T0" fmla="*/ 1 w 1"/>
                <a:gd name="T1" fmla="*/ 0 h 1"/>
                <a:gd name="T2" fmla="*/ 0 w 1"/>
                <a:gd name="T3" fmla="*/ 1 h 1"/>
                <a:gd name="T4" fmla="*/ 0 w 1"/>
                <a:gd name="T5" fmla="*/ 1 h 1"/>
                <a:gd name="T6" fmla="*/ 1 w 1"/>
                <a:gd name="T7" fmla="*/ 1 h 1"/>
                <a:gd name="T8" fmla="*/ 1 w 1"/>
                <a:gd name="T9" fmla="*/ 1 h 1"/>
                <a:gd name="T10" fmla="*/ 1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1" y="0"/>
                  </a:moveTo>
                  <a:cubicBezTo>
                    <a:pt x="1" y="0"/>
                    <a:pt x="1" y="0"/>
                    <a:pt x="0" y="1"/>
                  </a:cubicBezTo>
                  <a:cubicBezTo>
                    <a:pt x="0" y="1"/>
                    <a:pt x="0" y="1"/>
                    <a:pt x="0" y="1"/>
                  </a:cubicBezTo>
                  <a:cubicBezTo>
                    <a:pt x="1" y="1"/>
                    <a:pt x="1" y="1"/>
                    <a:pt x="1" y="1"/>
                  </a:cubicBezTo>
                  <a:cubicBezTo>
                    <a:pt x="1" y="1"/>
                    <a:pt x="1"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56" name="Freeform 120"/>
            <p:cNvSpPr/>
            <p:nvPr/>
          </p:nvSpPr>
          <p:spPr bwMode="auto">
            <a:xfrm>
              <a:off x="4733" y="2084"/>
              <a:ext cx="13" cy="18"/>
            </a:xfrm>
            <a:custGeom>
              <a:avLst/>
              <a:gdLst>
                <a:gd name="T0" fmla="*/ 0 w 1"/>
                <a:gd name="T1" fmla="*/ 1 h 1"/>
                <a:gd name="T2" fmla="*/ 1 w 1"/>
                <a:gd name="T3" fmla="*/ 1 h 1"/>
                <a:gd name="T4" fmla="*/ 1 w 1"/>
                <a:gd name="T5" fmla="*/ 1 h 1"/>
                <a:gd name="T6" fmla="*/ 1 w 1"/>
                <a:gd name="T7" fmla="*/ 0 h 1"/>
                <a:gd name="T8" fmla="*/ 1 w 1"/>
                <a:gd name="T9" fmla="*/ 0 h 1"/>
                <a:gd name="T10" fmla="*/ 0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1" y="1"/>
                    <a:pt x="1" y="1"/>
                  </a:cubicBezTo>
                  <a:cubicBezTo>
                    <a:pt x="1" y="1"/>
                    <a:pt x="1" y="1"/>
                    <a:pt x="1" y="1"/>
                  </a:cubicBezTo>
                  <a:cubicBezTo>
                    <a:pt x="1" y="1"/>
                    <a:pt x="1" y="1"/>
                    <a:pt x="1" y="0"/>
                  </a:cubicBezTo>
                  <a:cubicBezTo>
                    <a:pt x="1" y="0"/>
                    <a:pt x="1" y="0"/>
                    <a:pt x="1" y="0"/>
                  </a:cubicBezTo>
                  <a:cubicBezTo>
                    <a:pt x="1" y="0"/>
                    <a:pt x="1"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57" name="Freeform 121"/>
            <p:cNvSpPr/>
            <p:nvPr/>
          </p:nvSpPr>
          <p:spPr bwMode="auto">
            <a:xfrm>
              <a:off x="6040" y="2084"/>
              <a:ext cx="14" cy="18"/>
            </a:xfrm>
            <a:custGeom>
              <a:avLst/>
              <a:gdLst>
                <a:gd name="T0" fmla="*/ 1 w 1"/>
                <a:gd name="T1" fmla="*/ 0 h 1"/>
                <a:gd name="T2" fmla="*/ 0 w 1"/>
                <a:gd name="T3" fmla="*/ 0 h 1"/>
                <a:gd name="T4" fmla="*/ 0 w 1"/>
                <a:gd name="T5" fmla="*/ 0 h 1"/>
                <a:gd name="T6" fmla="*/ 0 w 1"/>
                <a:gd name="T7" fmla="*/ 1 h 1"/>
                <a:gd name="T8" fmla="*/ 0 w 1"/>
                <a:gd name="T9" fmla="*/ 1 h 1"/>
                <a:gd name="T10" fmla="*/ 0 w 1"/>
                <a:gd name="T11" fmla="*/ 1 h 1"/>
                <a:gd name="T12" fmla="*/ 1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1" y="0"/>
                  </a:moveTo>
                  <a:cubicBezTo>
                    <a:pt x="1" y="0"/>
                    <a:pt x="1" y="0"/>
                    <a:pt x="0" y="0"/>
                  </a:cubicBezTo>
                  <a:cubicBezTo>
                    <a:pt x="0" y="0"/>
                    <a:pt x="0" y="0"/>
                    <a:pt x="0" y="0"/>
                  </a:cubicBezTo>
                  <a:cubicBezTo>
                    <a:pt x="0" y="1"/>
                    <a:pt x="0" y="1"/>
                    <a:pt x="0" y="1"/>
                  </a:cubicBezTo>
                  <a:cubicBezTo>
                    <a:pt x="0" y="1"/>
                    <a:pt x="0"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58" name="Freeform 122"/>
            <p:cNvSpPr/>
            <p:nvPr/>
          </p:nvSpPr>
          <p:spPr bwMode="auto">
            <a:xfrm>
              <a:off x="5083" y="1995"/>
              <a:ext cx="14" cy="18"/>
            </a:xfrm>
            <a:custGeom>
              <a:avLst/>
              <a:gdLst>
                <a:gd name="T0" fmla="*/ 0 w 1"/>
                <a:gd name="T1" fmla="*/ 0 h 1"/>
                <a:gd name="T2" fmla="*/ 0 w 1"/>
                <a:gd name="T3" fmla="*/ 1 h 1"/>
                <a:gd name="T4" fmla="*/ 0 w 1"/>
                <a:gd name="T5" fmla="*/ 1 h 1"/>
                <a:gd name="T6" fmla="*/ 0 w 1"/>
                <a:gd name="T7" fmla="*/ 1 h 1"/>
                <a:gd name="T8" fmla="*/ 1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cubicBezTo>
                    <a:pt x="0" y="0"/>
                    <a:pt x="0" y="0"/>
                    <a:pt x="0" y="1"/>
                  </a:cubicBezTo>
                  <a:cubicBezTo>
                    <a:pt x="0" y="1"/>
                    <a:pt x="0" y="1"/>
                    <a:pt x="0" y="1"/>
                  </a:cubicBezTo>
                  <a:cubicBezTo>
                    <a:pt x="0" y="1"/>
                    <a:pt x="0" y="1"/>
                    <a:pt x="0" y="1"/>
                  </a:cubicBezTo>
                  <a:cubicBezTo>
                    <a:pt x="0" y="1"/>
                    <a:pt x="0" y="1"/>
                    <a:pt x="1" y="1"/>
                  </a:cubicBezTo>
                  <a:cubicBezTo>
                    <a:pt x="1" y="1"/>
                    <a:pt x="1" y="1"/>
                    <a:pt x="1"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59" name="Freeform 123"/>
            <p:cNvSpPr/>
            <p:nvPr/>
          </p:nvSpPr>
          <p:spPr bwMode="auto">
            <a:xfrm>
              <a:off x="6458" y="2084"/>
              <a:ext cx="14" cy="18"/>
            </a:xfrm>
            <a:custGeom>
              <a:avLst/>
              <a:gdLst>
                <a:gd name="T0" fmla="*/ 0 w 1"/>
                <a:gd name="T1" fmla="*/ 1 h 1"/>
                <a:gd name="T2" fmla="*/ 1 w 1"/>
                <a:gd name="T3" fmla="*/ 1 h 1"/>
                <a:gd name="T4" fmla="*/ 1 w 1"/>
                <a:gd name="T5" fmla="*/ 1 h 1"/>
                <a:gd name="T6" fmla="*/ 1 w 1"/>
                <a:gd name="T7" fmla="*/ 1 h 1"/>
                <a:gd name="T8" fmla="*/ 0 w 1"/>
                <a:gd name="T9" fmla="*/ 0 h 1"/>
                <a:gd name="T10" fmla="*/ 0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1" y="1"/>
                    <a:pt x="1" y="1"/>
                    <a:pt x="1" y="1"/>
                  </a:cubicBezTo>
                  <a:cubicBezTo>
                    <a:pt x="1" y="1"/>
                    <a:pt x="1" y="1"/>
                    <a:pt x="1" y="1"/>
                  </a:cubicBezTo>
                  <a:cubicBezTo>
                    <a:pt x="1" y="1"/>
                    <a:pt x="1" y="1"/>
                    <a:pt x="1" y="1"/>
                  </a:cubicBezTo>
                  <a:cubicBezTo>
                    <a:pt x="1" y="0"/>
                    <a:pt x="0" y="0"/>
                    <a:pt x="0" y="0"/>
                  </a:cubicBezTo>
                  <a:cubicBezTo>
                    <a:pt x="0" y="1"/>
                    <a:pt x="0" y="1"/>
                    <a:pt x="0" y="1"/>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60" name="Freeform 124"/>
            <p:cNvSpPr/>
            <p:nvPr/>
          </p:nvSpPr>
          <p:spPr bwMode="auto">
            <a:xfrm>
              <a:off x="6108" y="2084"/>
              <a:ext cx="13" cy="18"/>
            </a:xfrm>
            <a:custGeom>
              <a:avLst/>
              <a:gdLst>
                <a:gd name="T0" fmla="*/ 0 w 1"/>
                <a:gd name="T1" fmla="*/ 1 h 1"/>
                <a:gd name="T2" fmla="*/ 0 w 1"/>
                <a:gd name="T3" fmla="*/ 1 h 1"/>
                <a:gd name="T4" fmla="*/ 0 w 1"/>
                <a:gd name="T5" fmla="*/ 0 h 1"/>
                <a:gd name="T6" fmla="*/ 0 w 1"/>
                <a:gd name="T7" fmla="*/ 0 h 1"/>
                <a:gd name="T8" fmla="*/ 0 w 1"/>
                <a:gd name="T9" fmla="*/ 0 h 1"/>
                <a:gd name="T10" fmla="*/ 0 w 1"/>
                <a:gd name="T11" fmla="*/ 1 h 1"/>
                <a:gd name="T12" fmla="*/ 0 w 1"/>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1"/>
                  </a:moveTo>
                  <a:cubicBezTo>
                    <a:pt x="0" y="1"/>
                    <a:pt x="0" y="1"/>
                    <a:pt x="0" y="1"/>
                  </a:cubicBezTo>
                  <a:cubicBezTo>
                    <a:pt x="1" y="1"/>
                    <a:pt x="0" y="0"/>
                    <a:pt x="0" y="0"/>
                  </a:cubicBezTo>
                  <a:cubicBezTo>
                    <a:pt x="0" y="0"/>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61" name="Freeform 125"/>
            <p:cNvSpPr/>
            <p:nvPr/>
          </p:nvSpPr>
          <p:spPr bwMode="auto">
            <a:xfrm>
              <a:off x="4059" y="2102"/>
              <a:ext cx="13" cy="18"/>
            </a:xfrm>
            <a:custGeom>
              <a:avLst/>
              <a:gdLst>
                <a:gd name="T0" fmla="*/ 0 w 1"/>
                <a:gd name="T1" fmla="*/ 0 h 1"/>
                <a:gd name="T2" fmla="*/ 0 w 1"/>
                <a:gd name="T3" fmla="*/ 0 h 1"/>
                <a:gd name="T4" fmla="*/ 1 w 1"/>
                <a:gd name="T5" fmla="*/ 1 h 1"/>
                <a:gd name="T6" fmla="*/ 1 w 1"/>
                <a:gd name="T7" fmla="*/ 1 h 1"/>
                <a:gd name="T8" fmla="*/ 1 w 1"/>
                <a:gd name="T9" fmla="*/ 1 h 1"/>
                <a:gd name="T10" fmla="*/ 1 w 1"/>
                <a:gd name="T11" fmla="*/ 0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1" y="1"/>
                    <a:pt x="1" y="1"/>
                  </a:cubicBezTo>
                  <a:cubicBezTo>
                    <a:pt x="1" y="1"/>
                    <a:pt x="1" y="1"/>
                    <a:pt x="1" y="1"/>
                  </a:cubicBezTo>
                  <a:cubicBezTo>
                    <a:pt x="1" y="1"/>
                    <a:pt x="1" y="1"/>
                    <a:pt x="1" y="1"/>
                  </a:cubicBezTo>
                  <a:cubicBezTo>
                    <a:pt x="1" y="0"/>
                    <a:pt x="1" y="0"/>
                    <a:pt x="1"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62" name="Freeform 126"/>
            <p:cNvSpPr/>
            <p:nvPr/>
          </p:nvSpPr>
          <p:spPr bwMode="auto">
            <a:xfrm>
              <a:off x="5312" y="1995"/>
              <a:ext cx="14" cy="18"/>
            </a:xfrm>
            <a:custGeom>
              <a:avLst/>
              <a:gdLst>
                <a:gd name="T0" fmla="*/ 0 w 1"/>
                <a:gd name="T1" fmla="*/ 0 h 1"/>
                <a:gd name="T2" fmla="*/ 1 w 1"/>
                <a:gd name="T3" fmla="*/ 0 h 1"/>
                <a:gd name="T4" fmla="*/ 1 w 1"/>
                <a:gd name="T5" fmla="*/ 0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0"/>
                    <a:pt x="1" y="1"/>
                    <a:pt x="1"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63" name="Freeform 127"/>
            <p:cNvSpPr/>
            <p:nvPr/>
          </p:nvSpPr>
          <p:spPr bwMode="auto">
            <a:xfrm>
              <a:off x="5259" y="2013"/>
              <a:ext cx="13"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64" name="Freeform 128"/>
            <p:cNvSpPr/>
            <p:nvPr/>
          </p:nvSpPr>
          <p:spPr bwMode="auto">
            <a:xfrm>
              <a:off x="5649" y="2102"/>
              <a:ext cx="0" cy="18"/>
            </a:xfrm>
            <a:custGeom>
              <a:avLst/>
              <a:gdLst>
                <a:gd name="T0" fmla="*/ 0 h 1"/>
                <a:gd name="T1" fmla="*/ 0 h 1"/>
                <a:gd name="T2" fmla="*/ 1 h 1"/>
                <a:gd name="T3" fmla="*/ 1 h 1"/>
                <a:gd name="T4" fmla="*/ 1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1"/>
                  </a:cubicBezTo>
                  <a:cubicBezTo>
                    <a:pt x="0" y="1"/>
                    <a:pt x="0" y="1"/>
                    <a:pt x="0" y="1"/>
                  </a:cubicBezTo>
                  <a:cubicBezTo>
                    <a:pt x="0" y="1"/>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65" name="Freeform 129"/>
            <p:cNvSpPr/>
            <p:nvPr/>
          </p:nvSpPr>
          <p:spPr bwMode="auto">
            <a:xfrm>
              <a:off x="5784" y="2066"/>
              <a:ext cx="14" cy="18"/>
            </a:xfrm>
            <a:custGeom>
              <a:avLst/>
              <a:gdLst>
                <a:gd name="T0" fmla="*/ 0 w 1"/>
                <a:gd name="T1" fmla="*/ 0 h 1"/>
                <a:gd name="T2" fmla="*/ 1 w 1"/>
                <a:gd name="T3" fmla="*/ 1 h 1"/>
                <a:gd name="T4" fmla="*/ 1 w 1"/>
                <a:gd name="T5" fmla="*/ 1 h 1"/>
                <a:gd name="T6" fmla="*/ 1 w 1"/>
                <a:gd name="T7" fmla="*/ 1 h 1"/>
                <a:gd name="T8" fmla="*/ 0 w 1"/>
                <a:gd name="T9" fmla="*/ 0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1"/>
                    <a:pt x="0" y="1"/>
                    <a:pt x="1" y="1"/>
                  </a:cubicBezTo>
                  <a:cubicBezTo>
                    <a:pt x="1" y="1"/>
                    <a:pt x="1" y="1"/>
                    <a:pt x="1" y="1"/>
                  </a:cubicBezTo>
                  <a:cubicBezTo>
                    <a:pt x="1" y="1"/>
                    <a:pt x="1"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66" name="Freeform 130"/>
            <p:cNvSpPr/>
            <p:nvPr/>
          </p:nvSpPr>
          <p:spPr bwMode="auto">
            <a:xfrm>
              <a:off x="5515" y="2031"/>
              <a:ext cx="13" cy="0"/>
            </a:xfrm>
            <a:custGeom>
              <a:avLst/>
              <a:gdLst>
                <a:gd name="T0" fmla="*/ 1 w 1"/>
                <a:gd name="T1" fmla="*/ 0 w 1"/>
                <a:gd name="T2" fmla="*/ 0 w 1"/>
                <a:gd name="T3" fmla="*/ 1 w 1"/>
                <a:gd name="T4" fmla="*/ 1 w 1"/>
                <a:gd name="T5" fmla="*/ 1 w 1"/>
              </a:gdLst>
              <a:ahLst/>
              <a:cxnLst>
                <a:cxn ang="0">
                  <a:pos x="T0" y="0"/>
                </a:cxn>
                <a:cxn ang="0">
                  <a:pos x="T1" y="0"/>
                </a:cxn>
                <a:cxn ang="0">
                  <a:pos x="T2" y="0"/>
                </a:cxn>
                <a:cxn ang="0">
                  <a:pos x="T3" y="0"/>
                </a:cxn>
                <a:cxn ang="0">
                  <a:pos x="T4" y="0"/>
                </a:cxn>
                <a:cxn ang="0">
                  <a:pos x="T5" y="0"/>
                </a:cxn>
              </a:cxnLst>
              <a:rect l="0" t="0" r="r" b="b"/>
              <a:pathLst>
                <a:path w="1">
                  <a:moveTo>
                    <a:pt x="1" y="0"/>
                  </a:moveTo>
                  <a:cubicBezTo>
                    <a:pt x="1" y="0"/>
                    <a:pt x="1" y="0"/>
                    <a:pt x="0" y="0"/>
                  </a:cubicBezTo>
                  <a:cubicBezTo>
                    <a:pt x="0" y="0"/>
                    <a:pt x="0" y="0"/>
                    <a:pt x="0" y="0"/>
                  </a:cubicBezTo>
                  <a:cubicBezTo>
                    <a:pt x="0" y="0"/>
                    <a:pt x="0" y="0"/>
                    <a:pt x="1"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67" name="Oval 131"/>
            <p:cNvSpPr>
              <a:spLocks noChangeArrowheads="1"/>
            </p:cNvSpPr>
            <p:nvPr/>
          </p:nvSpPr>
          <p:spPr bwMode="auto">
            <a:xfrm>
              <a:off x="5542" y="2048"/>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68" name="Oval 132"/>
            <p:cNvSpPr>
              <a:spLocks noChangeArrowheads="1"/>
            </p:cNvSpPr>
            <p:nvPr/>
          </p:nvSpPr>
          <p:spPr bwMode="auto">
            <a:xfrm>
              <a:off x="3183" y="2084"/>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69" name="Freeform 133"/>
            <p:cNvSpPr/>
            <p:nvPr/>
          </p:nvSpPr>
          <p:spPr bwMode="auto">
            <a:xfrm>
              <a:off x="5717" y="1995"/>
              <a:ext cx="13"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70" name="Freeform 134"/>
            <p:cNvSpPr/>
            <p:nvPr/>
          </p:nvSpPr>
          <p:spPr bwMode="auto">
            <a:xfrm>
              <a:off x="4207" y="2084"/>
              <a:ext cx="0" cy="18"/>
            </a:xfrm>
            <a:custGeom>
              <a:avLst/>
              <a:gdLst>
                <a:gd name="T0" fmla="*/ 0 h 1"/>
                <a:gd name="T1" fmla="*/ 0 h 1"/>
                <a:gd name="T2" fmla="*/ 1 h 1"/>
                <a:gd name="T3" fmla="*/ 1 h 1"/>
                <a:gd name="T4" fmla="*/ 0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71" name="Freeform 135"/>
            <p:cNvSpPr/>
            <p:nvPr/>
          </p:nvSpPr>
          <p:spPr bwMode="auto">
            <a:xfrm>
              <a:off x="6458" y="2066"/>
              <a:ext cx="14" cy="0"/>
            </a:xfrm>
            <a:custGeom>
              <a:avLst/>
              <a:gdLst>
                <a:gd name="T0" fmla="*/ 0 w 1"/>
                <a:gd name="T1" fmla="*/ 1 w 1"/>
                <a:gd name="T2" fmla="*/ 1 w 1"/>
                <a:gd name="T3" fmla="*/ 1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1" y="0"/>
                    <a:pt x="1" y="0"/>
                    <a:pt x="1" y="0"/>
                  </a:cubicBezTo>
                  <a:cubicBezTo>
                    <a:pt x="1" y="0"/>
                    <a:pt x="1"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72" name="Freeform 136"/>
            <p:cNvSpPr/>
            <p:nvPr/>
          </p:nvSpPr>
          <p:spPr bwMode="auto">
            <a:xfrm>
              <a:off x="6485" y="2102"/>
              <a:ext cx="14" cy="0"/>
            </a:xfrm>
            <a:custGeom>
              <a:avLst/>
              <a:gdLst>
                <a:gd name="T0" fmla="*/ 0 w 1"/>
                <a:gd name="T1" fmla="*/ 1 w 1"/>
                <a:gd name="T2" fmla="*/ 1 w 1"/>
                <a:gd name="T3" fmla="*/ 0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0" y="0"/>
                    <a:pt x="1" y="0"/>
                    <a:pt x="1" y="0"/>
                  </a:cubicBezTo>
                  <a:cubicBezTo>
                    <a:pt x="1" y="0"/>
                    <a:pt x="1" y="0"/>
                    <a:pt x="1" y="0"/>
                  </a:cubicBezTo>
                  <a:cubicBezTo>
                    <a:pt x="1"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73" name="Oval 137"/>
            <p:cNvSpPr>
              <a:spLocks noChangeArrowheads="1"/>
            </p:cNvSpPr>
            <p:nvPr/>
          </p:nvSpPr>
          <p:spPr bwMode="auto">
            <a:xfrm>
              <a:off x="4881" y="2013"/>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74" name="Oval 138"/>
            <p:cNvSpPr>
              <a:spLocks noChangeArrowheads="1"/>
            </p:cNvSpPr>
            <p:nvPr/>
          </p:nvSpPr>
          <p:spPr bwMode="auto">
            <a:xfrm>
              <a:off x="4558" y="1995"/>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75" name="Freeform 139"/>
            <p:cNvSpPr/>
            <p:nvPr/>
          </p:nvSpPr>
          <p:spPr bwMode="auto">
            <a:xfrm>
              <a:off x="4382" y="208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76" name="Freeform 140"/>
            <p:cNvSpPr/>
            <p:nvPr/>
          </p:nvSpPr>
          <p:spPr bwMode="auto">
            <a:xfrm>
              <a:off x="3331" y="2031"/>
              <a:ext cx="14" cy="17"/>
            </a:xfrm>
            <a:custGeom>
              <a:avLst/>
              <a:gdLst>
                <a:gd name="T0" fmla="*/ 0 w 1"/>
                <a:gd name="T1" fmla="*/ 0 h 1"/>
                <a:gd name="T2" fmla="*/ 1 w 1"/>
                <a:gd name="T3" fmla="*/ 1 h 1"/>
                <a:gd name="T4" fmla="*/ 1 w 1"/>
                <a:gd name="T5" fmla="*/ 1 h 1"/>
                <a:gd name="T6" fmla="*/ 1 w 1"/>
                <a:gd name="T7" fmla="*/ 1 h 1"/>
                <a:gd name="T8" fmla="*/ 0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1"/>
                    <a:pt x="0" y="1"/>
                    <a:pt x="1" y="1"/>
                  </a:cubicBezTo>
                  <a:cubicBezTo>
                    <a:pt x="1" y="1"/>
                    <a:pt x="1" y="1"/>
                    <a:pt x="1" y="1"/>
                  </a:cubicBezTo>
                  <a:cubicBezTo>
                    <a:pt x="1" y="1"/>
                    <a:pt x="1" y="1"/>
                    <a:pt x="1" y="1"/>
                  </a:cubicBezTo>
                  <a:cubicBezTo>
                    <a:pt x="1"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77" name="Freeform 141"/>
            <p:cNvSpPr/>
            <p:nvPr/>
          </p:nvSpPr>
          <p:spPr bwMode="auto">
            <a:xfrm>
              <a:off x="3129" y="2102"/>
              <a:ext cx="0" cy="1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78" name="Freeform 142"/>
            <p:cNvSpPr/>
            <p:nvPr/>
          </p:nvSpPr>
          <p:spPr bwMode="auto">
            <a:xfrm>
              <a:off x="6593" y="2031"/>
              <a:ext cx="0" cy="17"/>
            </a:xfrm>
            <a:custGeom>
              <a:avLst/>
              <a:gdLst>
                <a:gd name="T0" fmla="*/ 1 h 1"/>
                <a:gd name="T1" fmla="*/ 1 h 1"/>
                <a:gd name="T2" fmla="*/ 1 h 1"/>
                <a:gd name="T3" fmla="*/ 1 h 1"/>
                <a:gd name="T4" fmla="*/ 0 h 1"/>
                <a:gd name="T5" fmla="*/ 1 h 1"/>
              </a:gdLst>
              <a:ahLst/>
              <a:cxnLst>
                <a:cxn ang="0">
                  <a:pos x="0" y="T0"/>
                </a:cxn>
                <a:cxn ang="0">
                  <a:pos x="0" y="T1"/>
                </a:cxn>
                <a:cxn ang="0">
                  <a:pos x="0" y="T2"/>
                </a:cxn>
                <a:cxn ang="0">
                  <a:pos x="0" y="T3"/>
                </a:cxn>
                <a:cxn ang="0">
                  <a:pos x="0" y="T4"/>
                </a:cxn>
                <a:cxn ang="0">
                  <a:pos x="0" y="T5"/>
                </a:cxn>
              </a:cxnLst>
              <a:rect l="0" t="0" r="r" b="b"/>
              <a:pathLst>
                <a:path h="1">
                  <a:moveTo>
                    <a:pt x="0" y="1"/>
                  </a:moveTo>
                  <a:cubicBezTo>
                    <a:pt x="0" y="1"/>
                    <a:pt x="0" y="1"/>
                    <a:pt x="0" y="1"/>
                  </a:cubicBezTo>
                  <a:cubicBezTo>
                    <a:pt x="0" y="1"/>
                    <a:pt x="0" y="1"/>
                    <a:pt x="0" y="1"/>
                  </a:cubicBezTo>
                  <a:cubicBezTo>
                    <a:pt x="0" y="1"/>
                    <a:pt x="0" y="1"/>
                    <a:pt x="0" y="1"/>
                  </a:cubicBez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79" name="Rectangle 143"/>
            <p:cNvSpPr>
              <a:spLocks noChangeArrowheads="1"/>
            </p:cNvSpPr>
            <p:nvPr/>
          </p:nvSpPr>
          <p:spPr bwMode="auto">
            <a:xfrm>
              <a:off x="6485" y="2013"/>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80" name="Oval 144"/>
            <p:cNvSpPr>
              <a:spLocks noChangeArrowheads="1"/>
            </p:cNvSpPr>
            <p:nvPr/>
          </p:nvSpPr>
          <p:spPr bwMode="auto">
            <a:xfrm>
              <a:off x="6472"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81" name="Oval 145"/>
            <p:cNvSpPr>
              <a:spLocks noChangeArrowheads="1"/>
            </p:cNvSpPr>
            <p:nvPr/>
          </p:nvSpPr>
          <p:spPr bwMode="auto">
            <a:xfrm>
              <a:off x="6431"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82" name="Freeform 146"/>
            <p:cNvSpPr/>
            <p:nvPr/>
          </p:nvSpPr>
          <p:spPr bwMode="auto">
            <a:xfrm>
              <a:off x="6189" y="2120"/>
              <a:ext cx="13" cy="0"/>
            </a:xfrm>
            <a:custGeom>
              <a:avLst/>
              <a:gdLst>
                <a:gd name="T0" fmla="*/ 0 w 1"/>
                <a:gd name="T1" fmla="*/ 0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83" name="Freeform 147"/>
            <p:cNvSpPr/>
            <p:nvPr/>
          </p:nvSpPr>
          <p:spPr bwMode="auto">
            <a:xfrm>
              <a:off x="6040" y="210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84" name="Oval 148"/>
            <p:cNvSpPr>
              <a:spLocks noChangeArrowheads="1"/>
            </p:cNvSpPr>
            <p:nvPr/>
          </p:nvSpPr>
          <p:spPr bwMode="auto">
            <a:xfrm>
              <a:off x="5784" y="2102"/>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85" name="Oval 149"/>
            <p:cNvSpPr>
              <a:spLocks noChangeArrowheads="1"/>
            </p:cNvSpPr>
            <p:nvPr/>
          </p:nvSpPr>
          <p:spPr bwMode="auto">
            <a:xfrm>
              <a:off x="5703" y="1995"/>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86" name="Freeform 150"/>
            <p:cNvSpPr/>
            <p:nvPr/>
          </p:nvSpPr>
          <p:spPr bwMode="auto">
            <a:xfrm>
              <a:off x="5151" y="1995"/>
              <a:ext cx="13" cy="18"/>
            </a:xfrm>
            <a:custGeom>
              <a:avLst/>
              <a:gdLst>
                <a:gd name="T0" fmla="*/ 0 w 1"/>
                <a:gd name="T1" fmla="*/ 1 h 1"/>
                <a:gd name="T2" fmla="*/ 0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1"/>
                    <a:pt x="0" y="1"/>
                  </a:cubicBez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87" name="Rectangle 151"/>
            <p:cNvSpPr>
              <a:spLocks noChangeArrowheads="1"/>
            </p:cNvSpPr>
            <p:nvPr/>
          </p:nvSpPr>
          <p:spPr bwMode="auto">
            <a:xfrm>
              <a:off x="5137" y="1995"/>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88" name="Freeform 152"/>
            <p:cNvSpPr/>
            <p:nvPr/>
          </p:nvSpPr>
          <p:spPr bwMode="auto">
            <a:xfrm>
              <a:off x="5151" y="20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89" name="Freeform 153"/>
            <p:cNvSpPr/>
            <p:nvPr/>
          </p:nvSpPr>
          <p:spPr bwMode="auto">
            <a:xfrm>
              <a:off x="3668" y="2048"/>
              <a:ext cx="14"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90" name="Oval 154"/>
            <p:cNvSpPr>
              <a:spLocks noChangeArrowheads="1"/>
            </p:cNvSpPr>
            <p:nvPr/>
          </p:nvSpPr>
          <p:spPr bwMode="auto">
            <a:xfrm>
              <a:off x="3641"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91" name="Freeform 155"/>
            <p:cNvSpPr/>
            <p:nvPr/>
          </p:nvSpPr>
          <p:spPr bwMode="auto">
            <a:xfrm>
              <a:off x="5312" y="1995"/>
              <a:ext cx="14"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92" name="Oval 156"/>
            <p:cNvSpPr>
              <a:spLocks noChangeArrowheads="1"/>
            </p:cNvSpPr>
            <p:nvPr/>
          </p:nvSpPr>
          <p:spPr bwMode="auto">
            <a:xfrm>
              <a:off x="4167"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93" name="Freeform 157"/>
            <p:cNvSpPr/>
            <p:nvPr/>
          </p:nvSpPr>
          <p:spPr bwMode="auto">
            <a:xfrm>
              <a:off x="5447" y="19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94" name="Freeform 158"/>
            <p:cNvSpPr/>
            <p:nvPr/>
          </p:nvSpPr>
          <p:spPr bwMode="auto">
            <a:xfrm>
              <a:off x="5447"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95" name="Freeform 159"/>
            <p:cNvSpPr/>
            <p:nvPr/>
          </p:nvSpPr>
          <p:spPr bwMode="auto">
            <a:xfrm>
              <a:off x="3223" y="2013"/>
              <a:ext cx="0" cy="18"/>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96" name="Rectangle 160"/>
            <p:cNvSpPr>
              <a:spLocks noChangeArrowheads="1"/>
            </p:cNvSpPr>
            <p:nvPr/>
          </p:nvSpPr>
          <p:spPr bwMode="auto">
            <a:xfrm>
              <a:off x="5744"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97" name="Rectangle 161"/>
            <p:cNvSpPr>
              <a:spLocks noChangeArrowheads="1"/>
            </p:cNvSpPr>
            <p:nvPr/>
          </p:nvSpPr>
          <p:spPr bwMode="auto">
            <a:xfrm>
              <a:off x="5771"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98" name="Freeform 162"/>
            <p:cNvSpPr/>
            <p:nvPr/>
          </p:nvSpPr>
          <p:spPr bwMode="auto">
            <a:xfrm>
              <a:off x="5879" y="206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99" name="Freeform 163"/>
            <p:cNvSpPr/>
            <p:nvPr/>
          </p:nvSpPr>
          <p:spPr bwMode="auto">
            <a:xfrm>
              <a:off x="6000" y="2102"/>
              <a:ext cx="0" cy="1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00" name="Rectangle 164"/>
            <p:cNvSpPr>
              <a:spLocks noChangeArrowheads="1"/>
            </p:cNvSpPr>
            <p:nvPr/>
          </p:nvSpPr>
          <p:spPr bwMode="auto">
            <a:xfrm>
              <a:off x="6148" y="204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01" name="Freeform 165"/>
            <p:cNvSpPr/>
            <p:nvPr/>
          </p:nvSpPr>
          <p:spPr bwMode="auto">
            <a:xfrm>
              <a:off x="6337"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02" name="Freeform 166"/>
            <p:cNvSpPr/>
            <p:nvPr/>
          </p:nvSpPr>
          <p:spPr bwMode="auto">
            <a:xfrm>
              <a:off x="6391" y="2066"/>
              <a:ext cx="0" cy="1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03" name="Freeform 167"/>
            <p:cNvSpPr/>
            <p:nvPr/>
          </p:nvSpPr>
          <p:spPr bwMode="auto">
            <a:xfrm>
              <a:off x="6458" y="2048"/>
              <a:ext cx="14"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04" name="Freeform 168"/>
            <p:cNvSpPr/>
            <p:nvPr/>
          </p:nvSpPr>
          <p:spPr bwMode="auto">
            <a:xfrm>
              <a:off x="6458" y="210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05" name="Rectangle 169"/>
            <p:cNvSpPr>
              <a:spLocks noChangeArrowheads="1"/>
            </p:cNvSpPr>
            <p:nvPr/>
          </p:nvSpPr>
          <p:spPr bwMode="auto">
            <a:xfrm>
              <a:off x="6472"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06" name="Freeform 170"/>
            <p:cNvSpPr/>
            <p:nvPr/>
          </p:nvSpPr>
          <p:spPr bwMode="auto">
            <a:xfrm>
              <a:off x="6566" y="2031"/>
              <a:ext cx="0" cy="17"/>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07" name="Freeform 171"/>
            <p:cNvSpPr/>
            <p:nvPr/>
          </p:nvSpPr>
          <p:spPr bwMode="auto">
            <a:xfrm>
              <a:off x="3965" y="2102"/>
              <a:ext cx="13" cy="18"/>
            </a:xfrm>
            <a:custGeom>
              <a:avLst/>
              <a:gdLst>
                <a:gd name="T0" fmla="*/ 1 w 1"/>
                <a:gd name="T1" fmla="*/ 0 h 1"/>
                <a:gd name="T2" fmla="*/ 0 w 1"/>
                <a:gd name="T3" fmla="*/ 1 h 1"/>
                <a:gd name="T4" fmla="*/ 0 w 1"/>
                <a:gd name="T5" fmla="*/ 0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1"/>
                  </a:cubicBezTo>
                  <a:cubicBezTo>
                    <a:pt x="0" y="1"/>
                    <a:pt x="0" y="1"/>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08" name="Freeform 172"/>
            <p:cNvSpPr/>
            <p:nvPr/>
          </p:nvSpPr>
          <p:spPr bwMode="auto">
            <a:xfrm>
              <a:off x="4800"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09" name="Freeform 173"/>
            <p:cNvSpPr/>
            <p:nvPr/>
          </p:nvSpPr>
          <p:spPr bwMode="auto">
            <a:xfrm>
              <a:off x="2226" y="2048"/>
              <a:ext cx="0" cy="18"/>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10" name="Freeform 174"/>
            <p:cNvSpPr/>
            <p:nvPr/>
          </p:nvSpPr>
          <p:spPr bwMode="auto">
            <a:xfrm>
              <a:off x="4854" y="2031"/>
              <a:ext cx="0" cy="1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11" name="Freeform 175"/>
            <p:cNvSpPr/>
            <p:nvPr/>
          </p:nvSpPr>
          <p:spPr bwMode="auto">
            <a:xfrm>
              <a:off x="5056" y="1995"/>
              <a:ext cx="0" cy="1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nvGrpSpPr>
          <p:cNvPr id="812" name="Group 103"/>
          <p:cNvGrpSpPr>
            <a:grpSpLocks noChangeAspect="1"/>
          </p:cNvGrpSpPr>
          <p:nvPr/>
        </p:nvGrpSpPr>
        <p:grpSpPr bwMode="auto">
          <a:xfrm>
            <a:off x="7914281" y="4470917"/>
            <a:ext cx="3359462" cy="59722"/>
            <a:chOff x="1579" y="1995"/>
            <a:chExt cx="8044" cy="143"/>
          </a:xfrm>
          <a:solidFill>
            <a:schemeClr val="bg1"/>
          </a:solidFill>
        </p:grpSpPr>
        <p:sp>
          <p:nvSpPr>
            <p:cNvPr id="813" name="Freeform 104"/>
            <p:cNvSpPr>
              <a:spLocks noEditPoints="1"/>
            </p:cNvSpPr>
            <p:nvPr/>
          </p:nvSpPr>
          <p:spPr bwMode="auto">
            <a:xfrm>
              <a:off x="1579" y="1995"/>
              <a:ext cx="2938" cy="143"/>
            </a:xfrm>
            <a:custGeom>
              <a:avLst/>
              <a:gdLst>
                <a:gd name="T0" fmla="*/ 126 w 218"/>
                <a:gd name="T1" fmla="*/ 3 h 8"/>
                <a:gd name="T2" fmla="*/ 132 w 218"/>
                <a:gd name="T3" fmla="*/ 1 h 8"/>
                <a:gd name="T4" fmla="*/ 139 w 218"/>
                <a:gd name="T5" fmla="*/ 2 h 8"/>
                <a:gd name="T6" fmla="*/ 139 w 218"/>
                <a:gd name="T7" fmla="*/ 6 h 8"/>
                <a:gd name="T8" fmla="*/ 149 w 218"/>
                <a:gd name="T9" fmla="*/ 1 h 8"/>
                <a:gd name="T10" fmla="*/ 155 w 218"/>
                <a:gd name="T11" fmla="*/ 4 h 8"/>
                <a:gd name="T12" fmla="*/ 155 w 218"/>
                <a:gd name="T13" fmla="*/ 1 h 8"/>
                <a:gd name="T14" fmla="*/ 161 w 218"/>
                <a:gd name="T15" fmla="*/ 2 h 8"/>
                <a:gd name="T16" fmla="*/ 174 w 218"/>
                <a:gd name="T17" fmla="*/ 1 h 8"/>
                <a:gd name="T18" fmla="*/ 178 w 218"/>
                <a:gd name="T19" fmla="*/ 4 h 8"/>
                <a:gd name="T20" fmla="*/ 187 w 218"/>
                <a:gd name="T21" fmla="*/ 2 h 8"/>
                <a:gd name="T22" fmla="*/ 199 w 218"/>
                <a:gd name="T23" fmla="*/ 1 h 8"/>
                <a:gd name="T24" fmla="*/ 208 w 218"/>
                <a:gd name="T25" fmla="*/ 1 h 8"/>
                <a:gd name="T26" fmla="*/ 209 w 218"/>
                <a:gd name="T27" fmla="*/ 1 h 8"/>
                <a:gd name="T28" fmla="*/ 218 w 218"/>
                <a:gd name="T29" fmla="*/ 4 h 8"/>
                <a:gd name="T30" fmla="*/ 207 w 218"/>
                <a:gd name="T31" fmla="*/ 4 h 8"/>
                <a:gd name="T32" fmla="*/ 200 w 218"/>
                <a:gd name="T33" fmla="*/ 6 h 8"/>
                <a:gd name="T34" fmla="*/ 191 w 218"/>
                <a:gd name="T35" fmla="*/ 5 h 8"/>
                <a:gd name="T36" fmla="*/ 185 w 218"/>
                <a:gd name="T37" fmla="*/ 4 h 8"/>
                <a:gd name="T38" fmla="*/ 182 w 218"/>
                <a:gd name="T39" fmla="*/ 7 h 8"/>
                <a:gd name="T40" fmla="*/ 169 w 218"/>
                <a:gd name="T41" fmla="*/ 6 h 8"/>
                <a:gd name="T42" fmla="*/ 163 w 218"/>
                <a:gd name="T43" fmla="*/ 5 h 8"/>
                <a:gd name="T44" fmla="*/ 146 w 218"/>
                <a:gd name="T45" fmla="*/ 7 h 8"/>
                <a:gd name="T46" fmla="*/ 132 w 218"/>
                <a:gd name="T47" fmla="*/ 6 h 8"/>
                <a:gd name="T48" fmla="*/ 121 w 218"/>
                <a:gd name="T49" fmla="*/ 6 h 8"/>
                <a:gd name="T50" fmla="*/ 114 w 218"/>
                <a:gd name="T51" fmla="*/ 5 h 8"/>
                <a:gd name="T52" fmla="*/ 100 w 218"/>
                <a:gd name="T53" fmla="*/ 7 h 8"/>
                <a:gd name="T54" fmla="*/ 89 w 218"/>
                <a:gd name="T55" fmla="*/ 7 h 8"/>
                <a:gd name="T56" fmla="*/ 63 w 218"/>
                <a:gd name="T57" fmla="*/ 7 h 8"/>
                <a:gd name="T58" fmla="*/ 33 w 218"/>
                <a:gd name="T59" fmla="*/ 7 h 8"/>
                <a:gd name="T60" fmla="*/ 0 w 218"/>
                <a:gd name="T61" fmla="*/ 5 h 8"/>
                <a:gd name="T62" fmla="*/ 24 w 218"/>
                <a:gd name="T63" fmla="*/ 3 h 8"/>
                <a:gd name="T64" fmla="*/ 44 w 218"/>
                <a:gd name="T65" fmla="*/ 2 h 8"/>
                <a:gd name="T66" fmla="*/ 54 w 218"/>
                <a:gd name="T67" fmla="*/ 4 h 8"/>
                <a:gd name="T68" fmla="*/ 64 w 218"/>
                <a:gd name="T69" fmla="*/ 3 h 8"/>
                <a:gd name="T70" fmla="*/ 70 w 218"/>
                <a:gd name="T71" fmla="*/ 3 h 8"/>
                <a:gd name="T72" fmla="*/ 85 w 218"/>
                <a:gd name="T73" fmla="*/ 2 h 8"/>
                <a:gd name="T74" fmla="*/ 94 w 218"/>
                <a:gd name="T75" fmla="*/ 2 h 8"/>
                <a:gd name="T76" fmla="*/ 102 w 218"/>
                <a:gd name="T77" fmla="*/ 3 h 8"/>
                <a:gd name="T78" fmla="*/ 175 w 218"/>
                <a:gd name="T79" fmla="*/ 6 h 8"/>
                <a:gd name="T80" fmla="*/ 187 w 218"/>
                <a:gd name="T81" fmla="*/ 2 h 8"/>
                <a:gd name="T82" fmla="*/ 187 w 218"/>
                <a:gd name="T83" fmla="*/ 4 h 8"/>
                <a:gd name="T84" fmla="*/ 75 w 218"/>
                <a:gd name="T85" fmla="*/ 4 h 8"/>
                <a:gd name="T86" fmla="*/ 172 w 218"/>
                <a:gd name="T87" fmla="*/ 3 h 8"/>
                <a:gd name="T88" fmla="*/ 182 w 218"/>
                <a:gd name="T89" fmla="*/ 4 h 8"/>
                <a:gd name="T90" fmla="*/ 34 w 218"/>
                <a:gd name="T91" fmla="*/ 4 h 8"/>
                <a:gd name="T92" fmla="*/ 207 w 218"/>
                <a:gd name="T93" fmla="*/ 4 h 8"/>
                <a:gd name="T94" fmla="*/ 212 w 218"/>
                <a:gd name="T95" fmla="*/ 3 h 8"/>
                <a:gd name="T96" fmla="*/ 114 w 218"/>
                <a:gd name="T97" fmla="*/ 4 h 8"/>
                <a:gd name="T98" fmla="*/ 159 w 218"/>
                <a:gd name="T99" fmla="*/ 5 h 8"/>
                <a:gd name="T100" fmla="*/ 45 w 218"/>
                <a:gd name="T101" fmla="*/ 5 h 8"/>
                <a:gd name="T102" fmla="*/ 197 w 218"/>
                <a:gd name="T103" fmla="*/ 1 h 8"/>
                <a:gd name="T104" fmla="*/ 125 w 218"/>
                <a:gd name="T105" fmla="*/ 6 h 8"/>
                <a:gd name="T106" fmla="*/ 155 w 218"/>
                <a:gd name="T107" fmla="*/ 3 h 8"/>
                <a:gd name="T108" fmla="*/ 38 w 218"/>
                <a:gd name="T109" fmla="*/ 4 h 8"/>
                <a:gd name="T110" fmla="*/ 205 w 218"/>
                <a:gd name="T111" fmla="*/ 4 h 8"/>
                <a:gd name="T112" fmla="*/ 171 w 218"/>
                <a:gd name="T113" fmla="*/ 3 h 8"/>
                <a:gd name="T114" fmla="*/ 148 w 218"/>
                <a:gd name="T115" fmla="*/ 4 h 8"/>
                <a:gd name="T116" fmla="*/ 125 w 218"/>
                <a:gd name="T117" fmla="*/ 3 h 8"/>
                <a:gd name="T118" fmla="*/ 91 w 218"/>
                <a:gd name="T119" fmla="*/ 5 h 8"/>
                <a:gd name="T120" fmla="*/ 212 w 218"/>
                <a:gd name="T121" fmla="*/ 4 h 8"/>
                <a:gd name="T122" fmla="*/ 93 w 218"/>
                <a:gd name="T123" fmla="*/ 2 h 8"/>
                <a:gd name="T124" fmla="*/ 55 w 218"/>
                <a:gd name="T12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8" h="8">
                  <a:moveTo>
                    <a:pt x="122" y="2"/>
                  </a:moveTo>
                  <a:cubicBezTo>
                    <a:pt x="122" y="2"/>
                    <a:pt x="122" y="2"/>
                    <a:pt x="122" y="2"/>
                  </a:cubicBezTo>
                  <a:cubicBezTo>
                    <a:pt x="122" y="2"/>
                    <a:pt x="122" y="3"/>
                    <a:pt x="122" y="3"/>
                  </a:cubicBezTo>
                  <a:cubicBezTo>
                    <a:pt x="122" y="3"/>
                    <a:pt x="121" y="2"/>
                    <a:pt x="121" y="2"/>
                  </a:cubicBezTo>
                  <a:cubicBezTo>
                    <a:pt x="121" y="2"/>
                    <a:pt x="121" y="2"/>
                    <a:pt x="120" y="3"/>
                  </a:cubicBezTo>
                  <a:cubicBezTo>
                    <a:pt x="120" y="3"/>
                    <a:pt x="120" y="3"/>
                    <a:pt x="120" y="3"/>
                  </a:cubicBezTo>
                  <a:cubicBezTo>
                    <a:pt x="121" y="3"/>
                    <a:pt x="121" y="3"/>
                    <a:pt x="122" y="3"/>
                  </a:cubicBezTo>
                  <a:cubicBezTo>
                    <a:pt x="122" y="4"/>
                    <a:pt x="122" y="3"/>
                    <a:pt x="122" y="3"/>
                  </a:cubicBezTo>
                  <a:cubicBezTo>
                    <a:pt x="122" y="3"/>
                    <a:pt x="122" y="3"/>
                    <a:pt x="122" y="3"/>
                  </a:cubicBezTo>
                  <a:cubicBezTo>
                    <a:pt x="123" y="2"/>
                    <a:pt x="123" y="2"/>
                    <a:pt x="123" y="2"/>
                  </a:cubicBezTo>
                  <a:cubicBezTo>
                    <a:pt x="123" y="2"/>
                    <a:pt x="123" y="2"/>
                    <a:pt x="123" y="2"/>
                  </a:cubicBezTo>
                  <a:cubicBezTo>
                    <a:pt x="123" y="2"/>
                    <a:pt x="123" y="2"/>
                    <a:pt x="124" y="2"/>
                  </a:cubicBezTo>
                  <a:cubicBezTo>
                    <a:pt x="124" y="2"/>
                    <a:pt x="124" y="2"/>
                    <a:pt x="124" y="2"/>
                  </a:cubicBezTo>
                  <a:cubicBezTo>
                    <a:pt x="124" y="2"/>
                    <a:pt x="124" y="3"/>
                    <a:pt x="124" y="2"/>
                  </a:cubicBezTo>
                  <a:cubicBezTo>
                    <a:pt x="125" y="2"/>
                    <a:pt x="125" y="2"/>
                    <a:pt x="126" y="2"/>
                  </a:cubicBezTo>
                  <a:cubicBezTo>
                    <a:pt x="126" y="2"/>
                    <a:pt x="126" y="2"/>
                    <a:pt x="126" y="2"/>
                  </a:cubicBezTo>
                  <a:cubicBezTo>
                    <a:pt x="126" y="2"/>
                    <a:pt x="126" y="3"/>
                    <a:pt x="126" y="3"/>
                  </a:cubicBezTo>
                  <a:cubicBezTo>
                    <a:pt x="126" y="3"/>
                    <a:pt x="126" y="3"/>
                    <a:pt x="126" y="3"/>
                  </a:cubicBezTo>
                  <a:cubicBezTo>
                    <a:pt x="126" y="3"/>
                    <a:pt x="126" y="3"/>
                    <a:pt x="127" y="3"/>
                  </a:cubicBezTo>
                  <a:cubicBezTo>
                    <a:pt x="127" y="3"/>
                    <a:pt x="127" y="2"/>
                    <a:pt x="127" y="2"/>
                  </a:cubicBezTo>
                  <a:cubicBezTo>
                    <a:pt x="128" y="1"/>
                    <a:pt x="128" y="1"/>
                    <a:pt x="129" y="1"/>
                  </a:cubicBezTo>
                  <a:cubicBezTo>
                    <a:pt x="129" y="1"/>
                    <a:pt x="129" y="1"/>
                    <a:pt x="129" y="1"/>
                  </a:cubicBezTo>
                  <a:cubicBezTo>
                    <a:pt x="130" y="1"/>
                    <a:pt x="130" y="1"/>
                    <a:pt x="130" y="1"/>
                  </a:cubicBezTo>
                  <a:cubicBezTo>
                    <a:pt x="130" y="2"/>
                    <a:pt x="130" y="2"/>
                    <a:pt x="130" y="3"/>
                  </a:cubicBezTo>
                  <a:cubicBezTo>
                    <a:pt x="130" y="2"/>
                    <a:pt x="130" y="2"/>
                    <a:pt x="130" y="2"/>
                  </a:cubicBezTo>
                  <a:cubicBezTo>
                    <a:pt x="130" y="2"/>
                    <a:pt x="130" y="2"/>
                    <a:pt x="130" y="2"/>
                  </a:cubicBezTo>
                  <a:cubicBezTo>
                    <a:pt x="130" y="2"/>
                    <a:pt x="129" y="2"/>
                    <a:pt x="129" y="2"/>
                  </a:cubicBezTo>
                  <a:cubicBezTo>
                    <a:pt x="129" y="2"/>
                    <a:pt x="129" y="2"/>
                    <a:pt x="129" y="2"/>
                  </a:cubicBezTo>
                  <a:cubicBezTo>
                    <a:pt x="129" y="2"/>
                    <a:pt x="129" y="3"/>
                    <a:pt x="129" y="3"/>
                  </a:cubicBezTo>
                  <a:cubicBezTo>
                    <a:pt x="129" y="3"/>
                    <a:pt x="129" y="3"/>
                    <a:pt x="129" y="3"/>
                  </a:cubicBezTo>
                  <a:cubicBezTo>
                    <a:pt x="130" y="3"/>
                    <a:pt x="130" y="2"/>
                    <a:pt x="130" y="2"/>
                  </a:cubicBezTo>
                  <a:cubicBezTo>
                    <a:pt x="130" y="2"/>
                    <a:pt x="129" y="3"/>
                    <a:pt x="130" y="3"/>
                  </a:cubicBezTo>
                  <a:cubicBezTo>
                    <a:pt x="130" y="3"/>
                    <a:pt x="131" y="4"/>
                    <a:pt x="131" y="3"/>
                  </a:cubicBezTo>
                  <a:cubicBezTo>
                    <a:pt x="131" y="3"/>
                    <a:pt x="132" y="3"/>
                    <a:pt x="132" y="2"/>
                  </a:cubicBezTo>
                  <a:cubicBezTo>
                    <a:pt x="132" y="2"/>
                    <a:pt x="132" y="2"/>
                    <a:pt x="132" y="1"/>
                  </a:cubicBezTo>
                  <a:cubicBezTo>
                    <a:pt x="132" y="1"/>
                    <a:pt x="132" y="1"/>
                    <a:pt x="132" y="1"/>
                  </a:cubicBezTo>
                  <a:cubicBezTo>
                    <a:pt x="132" y="1"/>
                    <a:pt x="132" y="1"/>
                    <a:pt x="132" y="1"/>
                  </a:cubicBezTo>
                  <a:cubicBezTo>
                    <a:pt x="132" y="2"/>
                    <a:pt x="132" y="2"/>
                    <a:pt x="132" y="3"/>
                  </a:cubicBezTo>
                  <a:cubicBezTo>
                    <a:pt x="132" y="3"/>
                    <a:pt x="132" y="3"/>
                    <a:pt x="132" y="3"/>
                  </a:cubicBezTo>
                  <a:cubicBezTo>
                    <a:pt x="132" y="3"/>
                    <a:pt x="132" y="4"/>
                    <a:pt x="132" y="4"/>
                  </a:cubicBezTo>
                  <a:cubicBezTo>
                    <a:pt x="132" y="4"/>
                    <a:pt x="133" y="4"/>
                    <a:pt x="133" y="4"/>
                  </a:cubicBezTo>
                  <a:cubicBezTo>
                    <a:pt x="133" y="4"/>
                    <a:pt x="134" y="4"/>
                    <a:pt x="134" y="5"/>
                  </a:cubicBezTo>
                  <a:cubicBezTo>
                    <a:pt x="134" y="5"/>
                    <a:pt x="134" y="5"/>
                    <a:pt x="134" y="5"/>
                  </a:cubicBezTo>
                  <a:cubicBezTo>
                    <a:pt x="134" y="4"/>
                    <a:pt x="134" y="5"/>
                    <a:pt x="134" y="5"/>
                  </a:cubicBezTo>
                  <a:cubicBezTo>
                    <a:pt x="134" y="4"/>
                    <a:pt x="134" y="4"/>
                    <a:pt x="134" y="4"/>
                  </a:cubicBezTo>
                  <a:cubicBezTo>
                    <a:pt x="134" y="3"/>
                    <a:pt x="133" y="3"/>
                    <a:pt x="133" y="3"/>
                  </a:cubicBezTo>
                  <a:cubicBezTo>
                    <a:pt x="133" y="3"/>
                    <a:pt x="133" y="3"/>
                    <a:pt x="132" y="3"/>
                  </a:cubicBezTo>
                  <a:cubicBezTo>
                    <a:pt x="133" y="3"/>
                    <a:pt x="133" y="3"/>
                    <a:pt x="133" y="3"/>
                  </a:cubicBezTo>
                  <a:cubicBezTo>
                    <a:pt x="133" y="3"/>
                    <a:pt x="133" y="2"/>
                    <a:pt x="134" y="2"/>
                  </a:cubicBezTo>
                  <a:cubicBezTo>
                    <a:pt x="134" y="2"/>
                    <a:pt x="133" y="1"/>
                    <a:pt x="133" y="1"/>
                  </a:cubicBezTo>
                  <a:cubicBezTo>
                    <a:pt x="134" y="1"/>
                    <a:pt x="134" y="1"/>
                    <a:pt x="134" y="1"/>
                  </a:cubicBezTo>
                  <a:cubicBezTo>
                    <a:pt x="134" y="1"/>
                    <a:pt x="135" y="1"/>
                    <a:pt x="135" y="1"/>
                  </a:cubicBezTo>
                  <a:cubicBezTo>
                    <a:pt x="135" y="1"/>
                    <a:pt x="136" y="1"/>
                    <a:pt x="136" y="1"/>
                  </a:cubicBezTo>
                  <a:cubicBezTo>
                    <a:pt x="137" y="1"/>
                    <a:pt x="138" y="1"/>
                    <a:pt x="139" y="2"/>
                  </a:cubicBezTo>
                  <a:cubicBezTo>
                    <a:pt x="139" y="1"/>
                    <a:pt x="140" y="1"/>
                    <a:pt x="140" y="1"/>
                  </a:cubicBezTo>
                  <a:cubicBezTo>
                    <a:pt x="140" y="1"/>
                    <a:pt x="140" y="1"/>
                    <a:pt x="140" y="1"/>
                  </a:cubicBezTo>
                  <a:cubicBezTo>
                    <a:pt x="141" y="1"/>
                    <a:pt x="142" y="1"/>
                    <a:pt x="143" y="1"/>
                  </a:cubicBezTo>
                  <a:cubicBezTo>
                    <a:pt x="143" y="1"/>
                    <a:pt x="143" y="1"/>
                    <a:pt x="143" y="2"/>
                  </a:cubicBezTo>
                  <a:cubicBezTo>
                    <a:pt x="143" y="2"/>
                    <a:pt x="143" y="2"/>
                    <a:pt x="143" y="2"/>
                  </a:cubicBezTo>
                  <a:cubicBezTo>
                    <a:pt x="142" y="2"/>
                    <a:pt x="142" y="2"/>
                    <a:pt x="142" y="2"/>
                  </a:cubicBezTo>
                  <a:cubicBezTo>
                    <a:pt x="142" y="1"/>
                    <a:pt x="141" y="1"/>
                    <a:pt x="141" y="1"/>
                  </a:cubicBezTo>
                  <a:cubicBezTo>
                    <a:pt x="141" y="1"/>
                    <a:pt x="141" y="1"/>
                    <a:pt x="141" y="1"/>
                  </a:cubicBezTo>
                  <a:cubicBezTo>
                    <a:pt x="141" y="2"/>
                    <a:pt x="141" y="2"/>
                    <a:pt x="141" y="2"/>
                  </a:cubicBezTo>
                  <a:cubicBezTo>
                    <a:pt x="141" y="2"/>
                    <a:pt x="141" y="2"/>
                    <a:pt x="141" y="2"/>
                  </a:cubicBezTo>
                  <a:cubicBezTo>
                    <a:pt x="141" y="2"/>
                    <a:pt x="141" y="2"/>
                    <a:pt x="141" y="2"/>
                  </a:cubicBezTo>
                  <a:cubicBezTo>
                    <a:pt x="141" y="2"/>
                    <a:pt x="141" y="3"/>
                    <a:pt x="141" y="3"/>
                  </a:cubicBezTo>
                  <a:cubicBezTo>
                    <a:pt x="141" y="2"/>
                    <a:pt x="141" y="2"/>
                    <a:pt x="141" y="2"/>
                  </a:cubicBezTo>
                  <a:cubicBezTo>
                    <a:pt x="140" y="2"/>
                    <a:pt x="140" y="2"/>
                    <a:pt x="140" y="2"/>
                  </a:cubicBezTo>
                  <a:cubicBezTo>
                    <a:pt x="140" y="2"/>
                    <a:pt x="140" y="2"/>
                    <a:pt x="140" y="2"/>
                  </a:cubicBezTo>
                  <a:cubicBezTo>
                    <a:pt x="140" y="2"/>
                    <a:pt x="140" y="3"/>
                    <a:pt x="140" y="3"/>
                  </a:cubicBezTo>
                  <a:cubicBezTo>
                    <a:pt x="139" y="3"/>
                    <a:pt x="139" y="4"/>
                    <a:pt x="139" y="5"/>
                  </a:cubicBezTo>
                  <a:cubicBezTo>
                    <a:pt x="139" y="5"/>
                    <a:pt x="139" y="5"/>
                    <a:pt x="139" y="6"/>
                  </a:cubicBezTo>
                  <a:cubicBezTo>
                    <a:pt x="139" y="6"/>
                    <a:pt x="140" y="6"/>
                    <a:pt x="140" y="6"/>
                  </a:cubicBezTo>
                  <a:cubicBezTo>
                    <a:pt x="140" y="6"/>
                    <a:pt x="140" y="6"/>
                    <a:pt x="140" y="6"/>
                  </a:cubicBezTo>
                  <a:cubicBezTo>
                    <a:pt x="140" y="6"/>
                    <a:pt x="140" y="6"/>
                    <a:pt x="140" y="6"/>
                  </a:cubicBezTo>
                  <a:cubicBezTo>
                    <a:pt x="140" y="6"/>
                    <a:pt x="140" y="6"/>
                    <a:pt x="140" y="6"/>
                  </a:cubicBezTo>
                  <a:cubicBezTo>
                    <a:pt x="140" y="5"/>
                    <a:pt x="140" y="5"/>
                    <a:pt x="140" y="4"/>
                  </a:cubicBezTo>
                  <a:cubicBezTo>
                    <a:pt x="140" y="4"/>
                    <a:pt x="141" y="4"/>
                    <a:pt x="141" y="4"/>
                  </a:cubicBezTo>
                  <a:cubicBezTo>
                    <a:pt x="141" y="4"/>
                    <a:pt x="141" y="4"/>
                    <a:pt x="141" y="4"/>
                  </a:cubicBezTo>
                  <a:cubicBezTo>
                    <a:pt x="142" y="4"/>
                    <a:pt x="142" y="4"/>
                    <a:pt x="143" y="4"/>
                  </a:cubicBezTo>
                  <a:cubicBezTo>
                    <a:pt x="143" y="4"/>
                    <a:pt x="143" y="4"/>
                    <a:pt x="143" y="4"/>
                  </a:cubicBezTo>
                  <a:cubicBezTo>
                    <a:pt x="143" y="4"/>
                    <a:pt x="143" y="4"/>
                    <a:pt x="143" y="4"/>
                  </a:cubicBezTo>
                  <a:cubicBezTo>
                    <a:pt x="143" y="4"/>
                    <a:pt x="143" y="4"/>
                    <a:pt x="143" y="3"/>
                  </a:cubicBezTo>
                  <a:cubicBezTo>
                    <a:pt x="143" y="3"/>
                    <a:pt x="143" y="3"/>
                    <a:pt x="143" y="3"/>
                  </a:cubicBezTo>
                  <a:cubicBezTo>
                    <a:pt x="144" y="3"/>
                    <a:pt x="144" y="3"/>
                    <a:pt x="144" y="3"/>
                  </a:cubicBezTo>
                  <a:cubicBezTo>
                    <a:pt x="144" y="2"/>
                    <a:pt x="144" y="2"/>
                    <a:pt x="145" y="2"/>
                  </a:cubicBezTo>
                  <a:cubicBezTo>
                    <a:pt x="145" y="2"/>
                    <a:pt x="145" y="2"/>
                    <a:pt x="145" y="1"/>
                  </a:cubicBezTo>
                  <a:cubicBezTo>
                    <a:pt x="145" y="1"/>
                    <a:pt x="145" y="1"/>
                    <a:pt x="146" y="1"/>
                  </a:cubicBezTo>
                  <a:cubicBezTo>
                    <a:pt x="146" y="1"/>
                    <a:pt x="147" y="1"/>
                    <a:pt x="147" y="1"/>
                  </a:cubicBezTo>
                  <a:cubicBezTo>
                    <a:pt x="148" y="1"/>
                    <a:pt x="148" y="1"/>
                    <a:pt x="149" y="1"/>
                  </a:cubicBezTo>
                  <a:cubicBezTo>
                    <a:pt x="149" y="1"/>
                    <a:pt x="150" y="1"/>
                    <a:pt x="150" y="1"/>
                  </a:cubicBezTo>
                  <a:cubicBezTo>
                    <a:pt x="150" y="1"/>
                    <a:pt x="150" y="1"/>
                    <a:pt x="150" y="1"/>
                  </a:cubicBezTo>
                  <a:cubicBezTo>
                    <a:pt x="150" y="1"/>
                    <a:pt x="150" y="1"/>
                    <a:pt x="150" y="1"/>
                  </a:cubicBezTo>
                  <a:cubicBezTo>
                    <a:pt x="150" y="2"/>
                    <a:pt x="150" y="2"/>
                    <a:pt x="150" y="2"/>
                  </a:cubicBezTo>
                  <a:cubicBezTo>
                    <a:pt x="150" y="2"/>
                    <a:pt x="151" y="2"/>
                    <a:pt x="151" y="2"/>
                  </a:cubicBezTo>
                  <a:cubicBezTo>
                    <a:pt x="151" y="2"/>
                    <a:pt x="152" y="2"/>
                    <a:pt x="152" y="2"/>
                  </a:cubicBezTo>
                  <a:cubicBezTo>
                    <a:pt x="152" y="1"/>
                    <a:pt x="151" y="1"/>
                    <a:pt x="152" y="1"/>
                  </a:cubicBezTo>
                  <a:cubicBezTo>
                    <a:pt x="152" y="1"/>
                    <a:pt x="152" y="1"/>
                    <a:pt x="152" y="1"/>
                  </a:cubicBezTo>
                  <a:cubicBezTo>
                    <a:pt x="152" y="2"/>
                    <a:pt x="152" y="2"/>
                    <a:pt x="153" y="2"/>
                  </a:cubicBezTo>
                  <a:cubicBezTo>
                    <a:pt x="153" y="2"/>
                    <a:pt x="153" y="1"/>
                    <a:pt x="153" y="1"/>
                  </a:cubicBezTo>
                  <a:cubicBezTo>
                    <a:pt x="153" y="1"/>
                    <a:pt x="153" y="1"/>
                    <a:pt x="153" y="1"/>
                  </a:cubicBezTo>
                  <a:cubicBezTo>
                    <a:pt x="153" y="1"/>
                    <a:pt x="153" y="1"/>
                    <a:pt x="153" y="1"/>
                  </a:cubicBezTo>
                  <a:cubicBezTo>
                    <a:pt x="153" y="1"/>
                    <a:pt x="154" y="1"/>
                    <a:pt x="154" y="1"/>
                  </a:cubicBezTo>
                  <a:cubicBezTo>
                    <a:pt x="154" y="1"/>
                    <a:pt x="154" y="2"/>
                    <a:pt x="154" y="2"/>
                  </a:cubicBezTo>
                  <a:cubicBezTo>
                    <a:pt x="154" y="2"/>
                    <a:pt x="154" y="2"/>
                    <a:pt x="155" y="2"/>
                  </a:cubicBezTo>
                  <a:cubicBezTo>
                    <a:pt x="155" y="3"/>
                    <a:pt x="155" y="3"/>
                    <a:pt x="156" y="3"/>
                  </a:cubicBezTo>
                  <a:cubicBezTo>
                    <a:pt x="155" y="3"/>
                    <a:pt x="155" y="3"/>
                    <a:pt x="155" y="3"/>
                  </a:cubicBezTo>
                  <a:cubicBezTo>
                    <a:pt x="155" y="3"/>
                    <a:pt x="155" y="4"/>
                    <a:pt x="155" y="4"/>
                  </a:cubicBezTo>
                  <a:cubicBezTo>
                    <a:pt x="155" y="4"/>
                    <a:pt x="155" y="4"/>
                    <a:pt x="155" y="4"/>
                  </a:cubicBezTo>
                  <a:cubicBezTo>
                    <a:pt x="155" y="4"/>
                    <a:pt x="155" y="4"/>
                    <a:pt x="155" y="5"/>
                  </a:cubicBezTo>
                  <a:cubicBezTo>
                    <a:pt x="155" y="5"/>
                    <a:pt x="155" y="5"/>
                    <a:pt x="155" y="5"/>
                  </a:cubicBezTo>
                  <a:cubicBezTo>
                    <a:pt x="155" y="4"/>
                    <a:pt x="155" y="4"/>
                    <a:pt x="155" y="4"/>
                  </a:cubicBezTo>
                  <a:cubicBezTo>
                    <a:pt x="155" y="4"/>
                    <a:pt x="155" y="4"/>
                    <a:pt x="155" y="4"/>
                  </a:cubicBezTo>
                  <a:cubicBezTo>
                    <a:pt x="156" y="4"/>
                    <a:pt x="156" y="4"/>
                    <a:pt x="156" y="4"/>
                  </a:cubicBezTo>
                  <a:cubicBezTo>
                    <a:pt x="156" y="4"/>
                    <a:pt x="157" y="4"/>
                    <a:pt x="157" y="4"/>
                  </a:cubicBezTo>
                  <a:cubicBezTo>
                    <a:pt x="157" y="4"/>
                    <a:pt x="157" y="4"/>
                    <a:pt x="158" y="4"/>
                  </a:cubicBezTo>
                  <a:cubicBezTo>
                    <a:pt x="158" y="4"/>
                    <a:pt x="158" y="3"/>
                    <a:pt x="158" y="3"/>
                  </a:cubicBezTo>
                  <a:cubicBezTo>
                    <a:pt x="158" y="3"/>
                    <a:pt x="158" y="3"/>
                    <a:pt x="158" y="3"/>
                  </a:cubicBezTo>
                  <a:cubicBezTo>
                    <a:pt x="158" y="3"/>
                    <a:pt x="157" y="3"/>
                    <a:pt x="157" y="3"/>
                  </a:cubicBezTo>
                  <a:cubicBezTo>
                    <a:pt x="157" y="2"/>
                    <a:pt x="157" y="2"/>
                    <a:pt x="156" y="2"/>
                  </a:cubicBezTo>
                  <a:cubicBezTo>
                    <a:pt x="156" y="2"/>
                    <a:pt x="156" y="2"/>
                    <a:pt x="156" y="3"/>
                  </a:cubicBezTo>
                  <a:cubicBezTo>
                    <a:pt x="156" y="3"/>
                    <a:pt x="156" y="3"/>
                    <a:pt x="156" y="3"/>
                  </a:cubicBezTo>
                  <a:cubicBezTo>
                    <a:pt x="156" y="2"/>
                    <a:pt x="156" y="2"/>
                    <a:pt x="155" y="2"/>
                  </a:cubicBezTo>
                  <a:cubicBezTo>
                    <a:pt x="155" y="2"/>
                    <a:pt x="155" y="2"/>
                    <a:pt x="155" y="2"/>
                  </a:cubicBezTo>
                  <a:cubicBezTo>
                    <a:pt x="155" y="2"/>
                    <a:pt x="155" y="2"/>
                    <a:pt x="155" y="1"/>
                  </a:cubicBezTo>
                  <a:cubicBezTo>
                    <a:pt x="155" y="1"/>
                    <a:pt x="155" y="1"/>
                    <a:pt x="155" y="1"/>
                  </a:cubicBezTo>
                  <a:cubicBezTo>
                    <a:pt x="155" y="1"/>
                    <a:pt x="155" y="1"/>
                    <a:pt x="155" y="1"/>
                  </a:cubicBezTo>
                  <a:cubicBezTo>
                    <a:pt x="156" y="1"/>
                    <a:pt x="156" y="1"/>
                    <a:pt x="156" y="2"/>
                  </a:cubicBezTo>
                  <a:cubicBezTo>
                    <a:pt x="156" y="2"/>
                    <a:pt x="156" y="2"/>
                    <a:pt x="156" y="2"/>
                  </a:cubicBezTo>
                  <a:cubicBezTo>
                    <a:pt x="156" y="1"/>
                    <a:pt x="157" y="1"/>
                    <a:pt x="157" y="1"/>
                  </a:cubicBezTo>
                  <a:cubicBezTo>
                    <a:pt x="158" y="1"/>
                    <a:pt x="158" y="1"/>
                    <a:pt x="158" y="1"/>
                  </a:cubicBezTo>
                  <a:cubicBezTo>
                    <a:pt x="158" y="1"/>
                    <a:pt x="159" y="1"/>
                    <a:pt x="159" y="1"/>
                  </a:cubicBezTo>
                  <a:cubicBezTo>
                    <a:pt x="159" y="2"/>
                    <a:pt x="159" y="2"/>
                    <a:pt x="159" y="2"/>
                  </a:cubicBezTo>
                  <a:cubicBezTo>
                    <a:pt x="159" y="3"/>
                    <a:pt x="160" y="3"/>
                    <a:pt x="160" y="3"/>
                  </a:cubicBezTo>
                  <a:cubicBezTo>
                    <a:pt x="160" y="3"/>
                    <a:pt x="160" y="3"/>
                    <a:pt x="160" y="3"/>
                  </a:cubicBezTo>
                  <a:cubicBezTo>
                    <a:pt x="160" y="3"/>
                    <a:pt x="160" y="4"/>
                    <a:pt x="160" y="4"/>
                  </a:cubicBezTo>
                  <a:cubicBezTo>
                    <a:pt x="160" y="4"/>
                    <a:pt x="161" y="4"/>
                    <a:pt x="161" y="3"/>
                  </a:cubicBezTo>
                  <a:cubicBezTo>
                    <a:pt x="161" y="3"/>
                    <a:pt x="161" y="3"/>
                    <a:pt x="161" y="3"/>
                  </a:cubicBezTo>
                  <a:cubicBezTo>
                    <a:pt x="161" y="3"/>
                    <a:pt x="160" y="3"/>
                    <a:pt x="160" y="2"/>
                  </a:cubicBezTo>
                  <a:cubicBezTo>
                    <a:pt x="160" y="2"/>
                    <a:pt x="160" y="2"/>
                    <a:pt x="160" y="2"/>
                  </a:cubicBezTo>
                  <a:cubicBezTo>
                    <a:pt x="160" y="1"/>
                    <a:pt x="160" y="1"/>
                    <a:pt x="160" y="1"/>
                  </a:cubicBezTo>
                  <a:cubicBezTo>
                    <a:pt x="160" y="1"/>
                    <a:pt x="160" y="1"/>
                    <a:pt x="160" y="1"/>
                  </a:cubicBezTo>
                  <a:cubicBezTo>
                    <a:pt x="160" y="1"/>
                    <a:pt x="161" y="1"/>
                    <a:pt x="161" y="1"/>
                  </a:cubicBezTo>
                  <a:cubicBezTo>
                    <a:pt x="161" y="1"/>
                    <a:pt x="161" y="1"/>
                    <a:pt x="161" y="2"/>
                  </a:cubicBezTo>
                  <a:cubicBezTo>
                    <a:pt x="161" y="2"/>
                    <a:pt x="161" y="2"/>
                    <a:pt x="161" y="2"/>
                  </a:cubicBezTo>
                  <a:cubicBezTo>
                    <a:pt x="161" y="2"/>
                    <a:pt x="162" y="2"/>
                    <a:pt x="162" y="2"/>
                  </a:cubicBezTo>
                  <a:cubicBezTo>
                    <a:pt x="162" y="2"/>
                    <a:pt x="162" y="2"/>
                    <a:pt x="162" y="2"/>
                  </a:cubicBezTo>
                  <a:cubicBezTo>
                    <a:pt x="162" y="1"/>
                    <a:pt x="162" y="1"/>
                    <a:pt x="162" y="1"/>
                  </a:cubicBezTo>
                  <a:cubicBezTo>
                    <a:pt x="163" y="1"/>
                    <a:pt x="163" y="1"/>
                    <a:pt x="163" y="1"/>
                  </a:cubicBezTo>
                  <a:cubicBezTo>
                    <a:pt x="164" y="1"/>
                    <a:pt x="164" y="2"/>
                    <a:pt x="164" y="2"/>
                  </a:cubicBezTo>
                  <a:cubicBezTo>
                    <a:pt x="164" y="2"/>
                    <a:pt x="164" y="2"/>
                    <a:pt x="164" y="2"/>
                  </a:cubicBezTo>
                  <a:cubicBezTo>
                    <a:pt x="164" y="2"/>
                    <a:pt x="165" y="2"/>
                    <a:pt x="165" y="1"/>
                  </a:cubicBezTo>
                  <a:cubicBezTo>
                    <a:pt x="165" y="1"/>
                    <a:pt x="165" y="1"/>
                    <a:pt x="166" y="1"/>
                  </a:cubicBezTo>
                  <a:cubicBezTo>
                    <a:pt x="166" y="1"/>
                    <a:pt x="167" y="1"/>
                    <a:pt x="167" y="1"/>
                  </a:cubicBezTo>
                  <a:cubicBezTo>
                    <a:pt x="167" y="1"/>
                    <a:pt x="168" y="1"/>
                    <a:pt x="168" y="1"/>
                  </a:cubicBezTo>
                  <a:cubicBezTo>
                    <a:pt x="168" y="1"/>
                    <a:pt x="169" y="1"/>
                    <a:pt x="169" y="0"/>
                  </a:cubicBezTo>
                  <a:cubicBezTo>
                    <a:pt x="169" y="0"/>
                    <a:pt x="170" y="1"/>
                    <a:pt x="170" y="1"/>
                  </a:cubicBezTo>
                  <a:cubicBezTo>
                    <a:pt x="170" y="1"/>
                    <a:pt x="171" y="1"/>
                    <a:pt x="171" y="0"/>
                  </a:cubicBezTo>
                  <a:cubicBezTo>
                    <a:pt x="171" y="1"/>
                    <a:pt x="171" y="1"/>
                    <a:pt x="172" y="1"/>
                  </a:cubicBezTo>
                  <a:cubicBezTo>
                    <a:pt x="172" y="1"/>
                    <a:pt x="172" y="1"/>
                    <a:pt x="172" y="1"/>
                  </a:cubicBezTo>
                  <a:cubicBezTo>
                    <a:pt x="173" y="1"/>
                    <a:pt x="173" y="1"/>
                    <a:pt x="173" y="0"/>
                  </a:cubicBezTo>
                  <a:cubicBezTo>
                    <a:pt x="173" y="1"/>
                    <a:pt x="173" y="1"/>
                    <a:pt x="174" y="1"/>
                  </a:cubicBezTo>
                  <a:cubicBezTo>
                    <a:pt x="174" y="1"/>
                    <a:pt x="174" y="1"/>
                    <a:pt x="174" y="1"/>
                  </a:cubicBezTo>
                  <a:cubicBezTo>
                    <a:pt x="174" y="1"/>
                    <a:pt x="174" y="2"/>
                    <a:pt x="174" y="2"/>
                  </a:cubicBezTo>
                  <a:cubicBezTo>
                    <a:pt x="174" y="2"/>
                    <a:pt x="175" y="2"/>
                    <a:pt x="175" y="2"/>
                  </a:cubicBezTo>
                  <a:cubicBezTo>
                    <a:pt x="175" y="2"/>
                    <a:pt x="176" y="2"/>
                    <a:pt x="175" y="1"/>
                  </a:cubicBezTo>
                  <a:cubicBezTo>
                    <a:pt x="175" y="1"/>
                    <a:pt x="175" y="1"/>
                    <a:pt x="175" y="1"/>
                  </a:cubicBezTo>
                  <a:cubicBezTo>
                    <a:pt x="177" y="0"/>
                    <a:pt x="178" y="0"/>
                    <a:pt x="179" y="1"/>
                  </a:cubicBezTo>
                  <a:cubicBezTo>
                    <a:pt x="179" y="1"/>
                    <a:pt x="179" y="1"/>
                    <a:pt x="179" y="2"/>
                  </a:cubicBezTo>
                  <a:cubicBezTo>
                    <a:pt x="179" y="2"/>
                    <a:pt x="179" y="2"/>
                    <a:pt x="178" y="2"/>
                  </a:cubicBezTo>
                  <a:cubicBezTo>
                    <a:pt x="178" y="2"/>
                    <a:pt x="177" y="2"/>
                    <a:pt x="177" y="1"/>
                  </a:cubicBezTo>
                  <a:cubicBezTo>
                    <a:pt x="177" y="1"/>
                    <a:pt x="176" y="1"/>
                    <a:pt x="176" y="2"/>
                  </a:cubicBezTo>
                  <a:cubicBezTo>
                    <a:pt x="176" y="2"/>
                    <a:pt x="176" y="2"/>
                    <a:pt x="176" y="2"/>
                  </a:cubicBezTo>
                  <a:cubicBezTo>
                    <a:pt x="176" y="3"/>
                    <a:pt x="176" y="3"/>
                    <a:pt x="176" y="3"/>
                  </a:cubicBezTo>
                  <a:cubicBezTo>
                    <a:pt x="176" y="3"/>
                    <a:pt x="176" y="3"/>
                    <a:pt x="176" y="3"/>
                  </a:cubicBezTo>
                  <a:cubicBezTo>
                    <a:pt x="177" y="3"/>
                    <a:pt x="177" y="3"/>
                    <a:pt x="176" y="4"/>
                  </a:cubicBezTo>
                  <a:cubicBezTo>
                    <a:pt x="176" y="4"/>
                    <a:pt x="176" y="4"/>
                    <a:pt x="176" y="4"/>
                  </a:cubicBezTo>
                  <a:cubicBezTo>
                    <a:pt x="176" y="4"/>
                    <a:pt x="176" y="4"/>
                    <a:pt x="176" y="4"/>
                  </a:cubicBezTo>
                  <a:cubicBezTo>
                    <a:pt x="177" y="4"/>
                    <a:pt x="177" y="4"/>
                    <a:pt x="177" y="4"/>
                  </a:cubicBezTo>
                  <a:cubicBezTo>
                    <a:pt x="177" y="4"/>
                    <a:pt x="177" y="4"/>
                    <a:pt x="178" y="4"/>
                  </a:cubicBezTo>
                  <a:cubicBezTo>
                    <a:pt x="178" y="4"/>
                    <a:pt x="178" y="4"/>
                    <a:pt x="178" y="4"/>
                  </a:cubicBezTo>
                  <a:cubicBezTo>
                    <a:pt x="178" y="4"/>
                    <a:pt x="179" y="4"/>
                    <a:pt x="179" y="4"/>
                  </a:cubicBezTo>
                  <a:cubicBezTo>
                    <a:pt x="179" y="4"/>
                    <a:pt x="179" y="3"/>
                    <a:pt x="179" y="3"/>
                  </a:cubicBezTo>
                  <a:cubicBezTo>
                    <a:pt x="179" y="3"/>
                    <a:pt x="179" y="2"/>
                    <a:pt x="179" y="2"/>
                  </a:cubicBezTo>
                  <a:cubicBezTo>
                    <a:pt x="180" y="2"/>
                    <a:pt x="180" y="2"/>
                    <a:pt x="180" y="2"/>
                  </a:cubicBezTo>
                  <a:cubicBezTo>
                    <a:pt x="181" y="2"/>
                    <a:pt x="181" y="2"/>
                    <a:pt x="181" y="2"/>
                  </a:cubicBezTo>
                  <a:cubicBezTo>
                    <a:pt x="181" y="2"/>
                    <a:pt x="181" y="2"/>
                    <a:pt x="181" y="2"/>
                  </a:cubicBezTo>
                  <a:cubicBezTo>
                    <a:pt x="181" y="2"/>
                    <a:pt x="180" y="1"/>
                    <a:pt x="180" y="1"/>
                  </a:cubicBezTo>
                  <a:cubicBezTo>
                    <a:pt x="180" y="1"/>
                    <a:pt x="180" y="1"/>
                    <a:pt x="179" y="1"/>
                  </a:cubicBezTo>
                  <a:cubicBezTo>
                    <a:pt x="179" y="1"/>
                    <a:pt x="180" y="0"/>
                    <a:pt x="180" y="0"/>
                  </a:cubicBezTo>
                  <a:cubicBezTo>
                    <a:pt x="180" y="0"/>
                    <a:pt x="181" y="1"/>
                    <a:pt x="181" y="1"/>
                  </a:cubicBezTo>
                  <a:cubicBezTo>
                    <a:pt x="181" y="1"/>
                    <a:pt x="182" y="0"/>
                    <a:pt x="182" y="0"/>
                  </a:cubicBezTo>
                  <a:cubicBezTo>
                    <a:pt x="182" y="0"/>
                    <a:pt x="183" y="0"/>
                    <a:pt x="183" y="0"/>
                  </a:cubicBezTo>
                  <a:cubicBezTo>
                    <a:pt x="183" y="1"/>
                    <a:pt x="184" y="1"/>
                    <a:pt x="184" y="0"/>
                  </a:cubicBezTo>
                  <a:cubicBezTo>
                    <a:pt x="185" y="0"/>
                    <a:pt x="185" y="0"/>
                    <a:pt x="186" y="1"/>
                  </a:cubicBezTo>
                  <a:cubicBezTo>
                    <a:pt x="186" y="1"/>
                    <a:pt x="186" y="1"/>
                    <a:pt x="186" y="2"/>
                  </a:cubicBezTo>
                  <a:cubicBezTo>
                    <a:pt x="186" y="2"/>
                    <a:pt x="186" y="2"/>
                    <a:pt x="186" y="2"/>
                  </a:cubicBezTo>
                  <a:cubicBezTo>
                    <a:pt x="187" y="2"/>
                    <a:pt x="187" y="2"/>
                    <a:pt x="187" y="2"/>
                  </a:cubicBezTo>
                  <a:cubicBezTo>
                    <a:pt x="187" y="1"/>
                    <a:pt x="188" y="1"/>
                    <a:pt x="188" y="1"/>
                  </a:cubicBezTo>
                  <a:cubicBezTo>
                    <a:pt x="189" y="1"/>
                    <a:pt x="190" y="1"/>
                    <a:pt x="191" y="1"/>
                  </a:cubicBezTo>
                  <a:cubicBezTo>
                    <a:pt x="191" y="1"/>
                    <a:pt x="191" y="1"/>
                    <a:pt x="192" y="2"/>
                  </a:cubicBezTo>
                  <a:cubicBezTo>
                    <a:pt x="192" y="2"/>
                    <a:pt x="192" y="2"/>
                    <a:pt x="192" y="2"/>
                  </a:cubicBezTo>
                  <a:cubicBezTo>
                    <a:pt x="193" y="2"/>
                    <a:pt x="193" y="2"/>
                    <a:pt x="193" y="2"/>
                  </a:cubicBezTo>
                  <a:cubicBezTo>
                    <a:pt x="193" y="1"/>
                    <a:pt x="192" y="1"/>
                    <a:pt x="192" y="1"/>
                  </a:cubicBezTo>
                  <a:cubicBezTo>
                    <a:pt x="192" y="1"/>
                    <a:pt x="192" y="1"/>
                    <a:pt x="192" y="0"/>
                  </a:cubicBezTo>
                  <a:cubicBezTo>
                    <a:pt x="192" y="0"/>
                    <a:pt x="192" y="0"/>
                    <a:pt x="192" y="0"/>
                  </a:cubicBezTo>
                  <a:cubicBezTo>
                    <a:pt x="193" y="0"/>
                    <a:pt x="193" y="1"/>
                    <a:pt x="193" y="0"/>
                  </a:cubicBezTo>
                  <a:cubicBezTo>
                    <a:pt x="194" y="0"/>
                    <a:pt x="194" y="0"/>
                    <a:pt x="195" y="0"/>
                  </a:cubicBezTo>
                  <a:cubicBezTo>
                    <a:pt x="195" y="0"/>
                    <a:pt x="195" y="1"/>
                    <a:pt x="195" y="1"/>
                  </a:cubicBezTo>
                  <a:cubicBezTo>
                    <a:pt x="195" y="1"/>
                    <a:pt x="195" y="1"/>
                    <a:pt x="195" y="1"/>
                  </a:cubicBezTo>
                  <a:cubicBezTo>
                    <a:pt x="195" y="1"/>
                    <a:pt x="196" y="1"/>
                    <a:pt x="196" y="1"/>
                  </a:cubicBezTo>
                  <a:cubicBezTo>
                    <a:pt x="196" y="1"/>
                    <a:pt x="197" y="1"/>
                    <a:pt x="197" y="1"/>
                  </a:cubicBezTo>
                  <a:cubicBezTo>
                    <a:pt x="198" y="1"/>
                    <a:pt x="198" y="1"/>
                    <a:pt x="199" y="1"/>
                  </a:cubicBezTo>
                  <a:cubicBezTo>
                    <a:pt x="199" y="1"/>
                    <a:pt x="199" y="1"/>
                    <a:pt x="199" y="1"/>
                  </a:cubicBezTo>
                  <a:cubicBezTo>
                    <a:pt x="199" y="1"/>
                    <a:pt x="199" y="1"/>
                    <a:pt x="199" y="1"/>
                  </a:cubicBezTo>
                  <a:cubicBezTo>
                    <a:pt x="199" y="1"/>
                    <a:pt x="199" y="1"/>
                    <a:pt x="199" y="1"/>
                  </a:cubicBezTo>
                  <a:cubicBezTo>
                    <a:pt x="199" y="1"/>
                    <a:pt x="199" y="1"/>
                    <a:pt x="199" y="1"/>
                  </a:cubicBezTo>
                  <a:cubicBezTo>
                    <a:pt x="199" y="1"/>
                    <a:pt x="199" y="0"/>
                    <a:pt x="199" y="0"/>
                  </a:cubicBezTo>
                  <a:cubicBezTo>
                    <a:pt x="200" y="1"/>
                    <a:pt x="200" y="0"/>
                    <a:pt x="201" y="0"/>
                  </a:cubicBezTo>
                  <a:cubicBezTo>
                    <a:pt x="201" y="1"/>
                    <a:pt x="201" y="1"/>
                    <a:pt x="201" y="2"/>
                  </a:cubicBezTo>
                  <a:cubicBezTo>
                    <a:pt x="201" y="2"/>
                    <a:pt x="201" y="2"/>
                    <a:pt x="201" y="2"/>
                  </a:cubicBezTo>
                  <a:cubicBezTo>
                    <a:pt x="202" y="2"/>
                    <a:pt x="202" y="2"/>
                    <a:pt x="203" y="2"/>
                  </a:cubicBezTo>
                  <a:cubicBezTo>
                    <a:pt x="203" y="2"/>
                    <a:pt x="202" y="2"/>
                    <a:pt x="202" y="2"/>
                  </a:cubicBezTo>
                  <a:cubicBezTo>
                    <a:pt x="202" y="1"/>
                    <a:pt x="202" y="1"/>
                    <a:pt x="202" y="0"/>
                  </a:cubicBezTo>
                  <a:cubicBezTo>
                    <a:pt x="202" y="0"/>
                    <a:pt x="203" y="0"/>
                    <a:pt x="203" y="0"/>
                  </a:cubicBezTo>
                  <a:cubicBezTo>
                    <a:pt x="203" y="0"/>
                    <a:pt x="203" y="0"/>
                    <a:pt x="203" y="0"/>
                  </a:cubicBezTo>
                  <a:cubicBezTo>
                    <a:pt x="203" y="1"/>
                    <a:pt x="203" y="1"/>
                    <a:pt x="203" y="1"/>
                  </a:cubicBezTo>
                  <a:cubicBezTo>
                    <a:pt x="203" y="1"/>
                    <a:pt x="203" y="1"/>
                    <a:pt x="204" y="1"/>
                  </a:cubicBezTo>
                  <a:cubicBezTo>
                    <a:pt x="204" y="1"/>
                    <a:pt x="204" y="0"/>
                    <a:pt x="204" y="0"/>
                  </a:cubicBezTo>
                  <a:cubicBezTo>
                    <a:pt x="205" y="1"/>
                    <a:pt x="205" y="1"/>
                    <a:pt x="205" y="1"/>
                  </a:cubicBezTo>
                  <a:cubicBezTo>
                    <a:pt x="205" y="1"/>
                    <a:pt x="206" y="1"/>
                    <a:pt x="206" y="1"/>
                  </a:cubicBezTo>
                  <a:cubicBezTo>
                    <a:pt x="206" y="1"/>
                    <a:pt x="206" y="1"/>
                    <a:pt x="206" y="1"/>
                  </a:cubicBezTo>
                  <a:cubicBezTo>
                    <a:pt x="207" y="0"/>
                    <a:pt x="207" y="0"/>
                    <a:pt x="208" y="0"/>
                  </a:cubicBezTo>
                  <a:cubicBezTo>
                    <a:pt x="208" y="0"/>
                    <a:pt x="208" y="0"/>
                    <a:pt x="208" y="1"/>
                  </a:cubicBezTo>
                  <a:cubicBezTo>
                    <a:pt x="208" y="1"/>
                    <a:pt x="209" y="2"/>
                    <a:pt x="209" y="2"/>
                  </a:cubicBezTo>
                  <a:cubicBezTo>
                    <a:pt x="208" y="2"/>
                    <a:pt x="208" y="2"/>
                    <a:pt x="208" y="2"/>
                  </a:cubicBezTo>
                  <a:cubicBezTo>
                    <a:pt x="208" y="2"/>
                    <a:pt x="208" y="2"/>
                    <a:pt x="208" y="2"/>
                  </a:cubicBezTo>
                  <a:cubicBezTo>
                    <a:pt x="208" y="2"/>
                    <a:pt x="208" y="2"/>
                    <a:pt x="208" y="2"/>
                  </a:cubicBezTo>
                  <a:cubicBezTo>
                    <a:pt x="208" y="2"/>
                    <a:pt x="208" y="2"/>
                    <a:pt x="208" y="2"/>
                  </a:cubicBezTo>
                  <a:cubicBezTo>
                    <a:pt x="208" y="2"/>
                    <a:pt x="208" y="2"/>
                    <a:pt x="208" y="2"/>
                  </a:cubicBezTo>
                  <a:cubicBezTo>
                    <a:pt x="208" y="2"/>
                    <a:pt x="209" y="2"/>
                    <a:pt x="209" y="2"/>
                  </a:cubicBezTo>
                  <a:cubicBezTo>
                    <a:pt x="209" y="2"/>
                    <a:pt x="209" y="3"/>
                    <a:pt x="209" y="3"/>
                  </a:cubicBezTo>
                  <a:cubicBezTo>
                    <a:pt x="209" y="3"/>
                    <a:pt x="209" y="3"/>
                    <a:pt x="209" y="3"/>
                  </a:cubicBezTo>
                  <a:cubicBezTo>
                    <a:pt x="210" y="3"/>
                    <a:pt x="210" y="3"/>
                    <a:pt x="210" y="2"/>
                  </a:cubicBezTo>
                  <a:cubicBezTo>
                    <a:pt x="210" y="2"/>
                    <a:pt x="211" y="2"/>
                    <a:pt x="211" y="2"/>
                  </a:cubicBezTo>
                  <a:cubicBezTo>
                    <a:pt x="211" y="2"/>
                    <a:pt x="211" y="2"/>
                    <a:pt x="211" y="2"/>
                  </a:cubicBezTo>
                  <a:cubicBezTo>
                    <a:pt x="211" y="2"/>
                    <a:pt x="211" y="2"/>
                    <a:pt x="211" y="2"/>
                  </a:cubicBezTo>
                  <a:cubicBezTo>
                    <a:pt x="211" y="2"/>
                    <a:pt x="211" y="2"/>
                    <a:pt x="211" y="2"/>
                  </a:cubicBezTo>
                  <a:cubicBezTo>
                    <a:pt x="211" y="1"/>
                    <a:pt x="211" y="1"/>
                    <a:pt x="210" y="1"/>
                  </a:cubicBezTo>
                  <a:cubicBezTo>
                    <a:pt x="210" y="1"/>
                    <a:pt x="210" y="1"/>
                    <a:pt x="209" y="1"/>
                  </a:cubicBezTo>
                  <a:cubicBezTo>
                    <a:pt x="209" y="1"/>
                    <a:pt x="209" y="1"/>
                    <a:pt x="209" y="1"/>
                  </a:cubicBezTo>
                  <a:cubicBezTo>
                    <a:pt x="209" y="1"/>
                    <a:pt x="209" y="1"/>
                    <a:pt x="209" y="1"/>
                  </a:cubicBezTo>
                  <a:cubicBezTo>
                    <a:pt x="209" y="1"/>
                    <a:pt x="210" y="0"/>
                    <a:pt x="210" y="0"/>
                  </a:cubicBezTo>
                  <a:cubicBezTo>
                    <a:pt x="211" y="0"/>
                    <a:pt x="211" y="0"/>
                    <a:pt x="212" y="0"/>
                  </a:cubicBezTo>
                  <a:cubicBezTo>
                    <a:pt x="212" y="0"/>
                    <a:pt x="213" y="0"/>
                    <a:pt x="213" y="0"/>
                  </a:cubicBezTo>
                  <a:cubicBezTo>
                    <a:pt x="213" y="0"/>
                    <a:pt x="213" y="1"/>
                    <a:pt x="213" y="1"/>
                  </a:cubicBezTo>
                  <a:cubicBezTo>
                    <a:pt x="213" y="1"/>
                    <a:pt x="213" y="1"/>
                    <a:pt x="213" y="1"/>
                  </a:cubicBezTo>
                  <a:cubicBezTo>
                    <a:pt x="213" y="1"/>
                    <a:pt x="213" y="1"/>
                    <a:pt x="212" y="1"/>
                  </a:cubicBezTo>
                  <a:cubicBezTo>
                    <a:pt x="212" y="2"/>
                    <a:pt x="212" y="2"/>
                    <a:pt x="212" y="2"/>
                  </a:cubicBezTo>
                  <a:cubicBezTo>
                    <a:pt x="212" y="2"/>
                    <a:pt x="212" y="2"/>
                    <a:pt x="213" y="2"/>
                  </a:cubicBezTo>
                  <a:cubicBezTo>
                    <a:pt x="213" y="2"/>
                    <a:pt x="213" y="2"/>
                    <a:pt x="213" y="2"/>
                  </a:cubicBezTo>
                  <a:cubicBezTo>
                    <a:pt x="213" y="2"/>
                    <a:pt x="213" y="2"/>
                    <a:pt x="214" y="2"/>
                  </a:cubicBezTo>
                  <a:cubicBezTo>
                    <a:pt x="214" y="3"/>
                    <a:pt x="214" y="3"/>
                    <a:pt x="214" y="3"/>
                  </a:cubicBezTo>
                  <a:cubicBezTo>
                    <a:pt x="215" y="3"/>
                    <a:pt x="215" y="3"/>
                    <a:pt x="216" y="3"/>
                  </a:cubicBezTo>
                  <a:cubicBezTo>
                    <a:pt x="216" y="3"/>
                    <a:pt x="216" y="3"/>
                    <a:pt x="216" y="3"/>
                  </a:cubicBezTo>
                  <a:cubicBezTo>
                    <a:pt x="216" y="3"/>
                    <a:pt x="217" y="3"/>
                    <a:pt x="217" y="3"/>
                  </a:cubicBezTo>
                  <a:cubicBezTo>
                    <a:pt x="217" y="3"/>
                    <a:pt x="217" y="3"/>
                    <a:pt x="217" y="3"/>
                  </a:cubicBezTo>
                  <a:cubicBezTo>
                    <a:pt x="217" y="3"/>
                    <a:pt x="217" y="4"/>
                    <a:pt x="217" y="4"/>
                  </a:cubicBezTo>
                  <a:cubicBezTo>
                    <a:pt x="218" y="4"/>
                    <a:pt x="218" y="4"/>
                    <a:pt x="218" y="5"/>
                  </a:cubicBezTo>
                  <a:cubicBezTo>
                    <a:pt x="218" y="4"/>
                    <a:pt x="218" y="4"/>
                    <a:pt x="218" y="4"/>
                  </a:cubicBezTo>
                  <a:cubicBezTo>
                    <a:pt x="218" y="4"/>
                    <a:pt x="218" y="5"/>
                    <a:pt x="217" y="4"/>
                  </a:cubicBezTo>
                  <a:cubicBezTo>
                    <a:pt x="217" y="4"/>
                    <a:pt x="217" y="4"/>
                    <a:pt x="217" y="4"/>
                  </a:cubicBezTo>
                  <a:cubicBezTo>
                    <a:pt x="217" y="4"/>
                    <a:pt x="217" y="4"/>
                    <a:pt x="217" y="4"/>
                  </a:cubicBezTo>
                  <a:cubicBezTo>
                    <a:pt x="217" y="5"/>
                    <a:pt x="217" y="5"/>
                    <a:pt x="217" y="5"/>
                  </a:cubicBezTo>
                  <a:cubicBezTo>
                    <a:pt x="217" y="5"/>
                    <a:pt x="217" y="5"/>
                    <a:pt x="217" y="6"/>
                  </a:cubicBezTo>
                  <a:cubicBezTo>
                    <a:pt x="217" y="6"/>
                    <a:pt x="217" y="6"/>
                    <a:pt x="217" y="6"/>
                  </a:cubicBezTo>
                  <a:cubicBezTo>
                    <a:pt x="217" y="7"/>
                    <a:pt x="216" y="7"/>
                    <a:pt x="216" y="7"/>
                  </a:cubicBezTo>
                  <a:cubicBezTo>
                    <a:pt x="216" y="7"/>
                    <a:pt x="216" y="7"/>
                    <a:pt x="215" y="7"/>
                  </a:cubicBezTo>
                  <a:cubicBezTo>
                    <a:pt x="215" y="6"/>
                    <a:pt x="214" y="6"/>
                    <a:pt x="213" y="7"/>
                  </a:cubicBezTo>
                  <a:cubicBezTo>
                    <a:pt x="213" y="7"/>
                    <a:pt x="213" y="7"/>
                    <a:pt x="212" y="7"/>
                  </a:cubicBezTo>
                  <a:cubicBezTo>
                    <a:pt x="212" y="7"/>
                    <a:pt x="211" y="7"/>
                    <a:pt x="211" y="6"/>
                  </a:cubicBezTo>
                  <a:cubicBezTo>
                    <a:pt x="210" y="6"/>
                    <a:pt x="210" y="6"/>
                    <a:pt x="209" y="6"/>
                  </a:cubicBezTo>
                  <a:cubicBezTo>
                    <a:pt x="209" y="6"/>
                    <a:pt x="209" y="6"/>
                    <a:pt x="209" y="6"/>
                  </a:cubicBezTo>
                  <a:cubicBezTo>
                    <a:pt x="209" y="6"/>
                    <a:pt x="208" y="6"/>
                    <a:pt x="208" y="6"/>
                  </a:cubicBezTo>
                  <a:cubicBezTo>
                    <a:pt x="208" y="6"/>
                    <a:pt x="208" y="5"/>
                    <a:pt x="209" y="5"/>
                  </a:cubicBezTo>
                  <a:cubicBezTo>
                    <a:pt x="209" y="5"/>
                    <a:pt x="209" y="5"/>
                    <a:pt x="209" y="4"/>
                  </a:cubicBezTo>
                  <a:cubicBezTo>
                    <a:pt x="210" y="4"/>
                    <a:pt x="209" y="4"/>
                    <a:pt x="209" y="4"/>
                  </a:cubicBezTo>
                  <a:cubicBezTo>
                    <a:pt x="209" y="4"/>
                    <a:pt x="208" y="4"/>
                    <a:pt x="207" y="4"/>
                  </a:cubicBezTo>
                  <a:cubicBezTo>
                    <a:pt x="208" y="4"/>
                    <a:pt x="208" y="4"/>
                    <a:pt x="208" y="5"/>
                  </a:cubicBezTo>
                  <a:cubicBezTo>
                    <a:pt x="208" y="5"/>
                    <a:pt x="208" y="5"/>
                    <a:pt x="208" y="5"/>
                  </a:cubicBezTo>
                  <a:cubicBezTo>
                    <a:pt x="208" y="5"/>
                    <a:pt x="208" y="5"/>
                    <a:pt x="208" y="5"/>
                  </a:cubicBezTo>
                  <a:cubicBezTo>
                    <a:pt x="208" y="5"/>
                    <a:pt x="208" y="6"/>
                    <a:pt x="208" y="6"/>
                  </a:cubicBezTo>
                  <a:cubicBezTo>
                    <a:pt x="207" y="6"/>
                    <a:pt x="206" y="6"/>
                    <a:pt x="206" y="6"/>
                  </a:cubicBezTo>
                  <a:cubicBezTo>
                    <a:pt x="206" y="5"/>
                    <a:pt x="206" y="5"/>
                    <a:pt x="205" y="5"/>
                  </a:cubicBezTo>
                  <a:cubicBezTo>
                    <a:pt x="205" y="5"/>
                    <a:pt x="205" y="5"/>
                    <a:pt x="205" y="5"/>
                  </a:cubicBezTo>
                  <a:cubicBezTo>
                    <a:pt x="205" y="6"/>
                    <a:pt x="205" y="6"/>
                    <a:pt x="205" y="6"/>
                  </a:cubicBezTo>
                  <a:cubicBezTo>
                    <a:pt x="204" y="5"/>
                    <a:pt x="204" y="5"/>
                    <a:pt x="204" y="5"/>
                  </a:cubicBezTo>
                  <a:cubicBezTo>
                    <a:pt x="203" y="5"/>
                    <a:pt x="203" y="5"/>
                    <a:pt x="203" y="5"/>
                  </a:cubicBezTo>
                  <a:cubicBezTo>
                    <a:pt x="203" y="5"/>
                    <a:pt x="203" y="5"/>
                    <a:pt x="203" y="5"/>
                  </a:cubicBezTo>
                  <a:cubicBezTo>
                    <a:pt x="203" y="5"/>
                    <a:pt x="203" y="5"/>
                    <a:pt x="203" y="5"/>
                  </a:cubicBezTo>
                  <a:cubicBezTo>
                    <a:pt x="203" y="5"/>
                    <a:pt x="203" y="5"/>
                    <a:pt x="203" y="5"/>
                  </a:cubicBezTo>
                  <a:cubicBezTo>
                    <a:pt x="203" y="5"/>
                    <a:pt x="203" y="5"/>
                    <a:pt x="203" y="5"/>
                  </a:cubicBezTo>
                  <a:cubicBezTo>
                    <a:pt x="203" y="6"/>
                    <a:pt x="203" y="6"/>
                    <a:pt x="203" y="7"/>
                  </a:cubicBezTo>
                  <a:cubicBezTo>
                    <a:pt x="203" y="7"/>
                    <a:pt x="203" y="7"/>
                    <a:pt x="203" y="7"/>
                  </a:cubicBezTo>
                  <a:cubicBezTo>
                    <a:pt x="202" y="6"/>
                    <a:pt x="202" y="7"/>
                    <a:pt x="201" y="7"/>
                  </a:cubicBezTo>
                  <a:cubicBezTo>
                    <a:pt x="200" y="7"/>
                    <a:pt x="200" y="7"/>
                    <a:pt x="200" y="6"/>
                  </a:cubicBezTo>
                  <a:cubicBezTo>
                    <a:pt x="200" y="6"/>
                    <a:pt x="199" y="6"/>
                    <a:pt x="199" y="6"/>
                  </a:cubicBezTo>
                  <a:cubicBezTo>
                    <a:pt x="199" y="6"/>
                    <a:pt x="199" y="6"/>
                    <a:pt x="199" y="6"/>
                  </a:cubicBezTo>
                  <a:cubicBezTo>
                    <a:pt x="198" y="6"/>
                    <a:pt x="198" y="7"/>
                    <a:pt x="198" y="6"/>
                  </a:cubicBezTo>
                  <a:cubicBezTo>
                    <a:pt x="197" y="6"/>
                    <a:pt x="197" y="6"/>
                    <a:pt x="196" y="5"/>
                  </a:cubicBezTo>
                  <a:cubicBezTo>
                    <a:pt x="196" y="5"/>
                    <a:pt x="196" y="5"/>
                    <a:pt x="196" y="5"/>
                  </a:cubicBezTo>
                  <a:cubicBezTo>
                    <a:pt x="196" y="5"/>
                    <a:pt x="196" y="5"/>
                    <a:pt x="196" y="5"/>
                  </a:cubicBezTo>
                  <a:cubicBezTo>
                    <a:pt x="195" y="5"/>
                    <a:pt x="195" y="5"/>
                    <a:pt x="195" y="5"/>
                  </a:cubicBezTo>
                  <a:cubicBezTo>
                    <a:pt x="194" y="4"/>
                    <a:pt x="194" y="4"/>
                    <a:pt x="194" y="4"/>
                  </a:cubicBezTo>
                  <a:cubicBezTo>
                    <a:pt x="194" y="4"/>
                    <a:pt x="194" y="3"/>
                    <a:pt x="194" y="3"/>
                  </a:cubicBezTo>
                  <a:cubicBezTo>
                    <a:pt x="194" y="3"/>
                    <a:pt x="193" y="3"/>
                    <a:pt x="193" y="3"/>
                  </a:cubicBezTo>
                  <a:cubicBezTo>
                    <a:pt x="193" y="4"/>
                    <a:pt x="193" y="4"/>
                    <a:pt x="193" y="4"/>
                  </a:cubicBezTo>
                  <a:cubicBezTo>
                    <a:pt x="192" y="4"/>
                    <a:pt x="192" y="5"/>
                    <a:pt x="193" y="5"/>
                  </a:cubicBezTo>
                  <a:cubicBezTo>
                    <a:pt x="193" y="5"/>
                    <a:pt x="193" y="5"/>
                    <a:pt x="193" y="5"/>
                  </a:cubicBezTo>
                  <a:cubicBezTo>
                    <a:pt x="194" y="5"/>
                    <a:pt x="194" y="5"/>
                    <a:pt x="194" y="5"/>
                  </a:cubicBezTo>
                  <a:cubicBezTo>
                    <a:pt x="194" y="5"/>
                    <a:pt x="194" y="5"/>
                    <a:pt x="194" y="5"/>
                  </a:cubicBezTo>
                  <a:cubicBezTo>
                    <a:pt x="194" y="6"/>
                    <a:pt x="194" y="6"/>
                    <a:pt x="193" y="6"/>
                  </a:cubicBezTo>
                  <a:cubicBezTo>
                    <a:pt x="193" y="6"/>
                    <a:pt x="192" y="6"/>
                    <a:pt x="192" y="6"/>
                  </a:cubicBezTo>
                  <a:cubicBezTo>
                    <a:pt x="192" y="6"/>
                    <a:pt x="192" y="6"/>
                    <a:pt x="191" y="5"/>
                  </a:cubicBezTo>
                  <a:cubicBezTo>
                    <a:pt x="191" y="5"/>
                    <a:pt x="191" y="5"/>
                    <a:pt x="191" y="5"/>
                  </a:cubicBezTo>
                  <a:cubicBezTo>
                    <a:pt x="191" y="5"/>
                    <a:pt x="191" y="5"/>
                    <a:pt x="191" y="5"/>
                  </a:cubicBezTo>
                  <a:cubicBezTo>
                    <a:pt x="191" y="6"/>
                    <a:pt x="191" y="6"/>
                    <a:pt x="191" y="5"/>
                  </a:cubicBezTo>
                  <a:cubicBezTo>
                    <a:pt x="191" y="5"/>
                    <a:pt x="191" y="6"/>
                    <a:pt x="191" y="6"/>
                  </a:cubicBezTo>
                  <a:cubicBezTo>
                    <a:pt x="191" y="6"/>
                    <a:pt x="190" y="6"/>
                    <a:pt x="190" y="6"/>
                  </a:cubicBezTo>
                  <a:cubicBezTo>
                    <a:pt x="190" y="6"/>
                    <a:pt x="189" y="5"/>
                    <a:pt x="189" y="6"/>
                  </a:cubicBezTo>
                  <a:cubicBezTo>
                    <a:pt x="189" y="6"/>
                    <a:pt x="189" y="6"/>
                    <a:pt x="188" y="6"/>
                  </a:cubicBezTo>
                  <a:cubicBezTo>
                    <a:pt x="188" y="6"/>
                    <a:pt x="188" y="6"/>
                    <a:pt x="188" y="6"/>
                  </a:cubicBezTo>
                  <a:cubicBezTo>
                    <a:pt x="188" y="6"/>
                    <a:pt x="188" y="7"/>
                    <a:pt x="188" y="7"/>
                  </a:cubicBezTo>
                  <a:cubicBezTo>
                    <a:pt x="188" y="7"/>
                    <a:pt x="187" y="7"/>
                    <a:pt x="187" y="7"/>
                  </a:cubicBezTo>
                  <a:cubicBezTo>
                    <a:pt x="187" y="7"/>
                    <a:pt x="186" y="7"/>
                    <a:pt x="186" y="6"/>
                  </a:cubicBezTo>
                  <a:cubicBezTo>
                    <a:pt x="186" y="6"/>
                    <a:pt x="186" y="6"/>
                    <a:pt x="185" y="5"/>
                  </a:cubicBezTo>
                  <a:cubicBezTo>
                    <a:pt x="185" y="5"/>
                    <a:pt x="185" y="5"/>
                    <a:pt x="185" y="6"/>
                  </a:cubicBezTo>
                  <a:cubicBezTo>
                    <a:pt x="185" y="6"/>
                    <a:pt x="185" y="6"/>
                    <a:pt x="185" y="6"/>
                  </a:cubicBezTo>
                  <a:cubicBezTo>
                    <a:pt x="185" y="6"/>
                    <a:pt x="185" y="6"/>
                    <a:pt x="185" y="6"/>
                  </a:cubicBezTo>
                  <a:cubicBezTo>
                    <a:pt x="185" y="6"/>
                    <a:pt x="184" y="6"/>
                    <a:pt x="184" y="5"/>
                  </a:cubicBezTo>
                  <a:cubicBezTo>
                    <a:pt x="184" y="5"/>
                    <a:pt x="184" y="5"/>
                    <a:pt x="184" y="5"/>
                  </a:cubicBezTo>
                  <a:cubicBezTo>
                    <a:pt x="184" y="4"/>
                    <a:pt x="185" y="4"/>
                    <a:pt x="185" y="4"/>
                  </a:cubicBezTo>
                  <a:cubicBezTo>
                    <a:pt x="185" y="4"/>
                    <a:pt x="185" y="4"/>
                    <a:pt x="185" y="4"/>
                  </a:cubicBezTo>
                  <a:cubicBezTo>
                    <a:pt x="185" y="5"/>
                    <a:pt x="186" y="4"/>
                    <a:pt x="186" y="4"/>
                  </a:cubicBezTo>
                  <a:cubicBezTo>
                    <a:pt x="186" y="4"/>
                    <a:pt x="186" y="4"/>
                    <a:pt x="186" y="3"/>
                  </a:cubicBezTo>
                  <a:cubicBezTo>
                    <a:pt x="186" y="3"/>
                    <a:pt x="185" y="3"/>
                    <a:pt x="185" y="3"/>
                  </a:cubicBezTo>
                  <a:cubicBezTo>
                    <a:pt x="185" y="2"/>
                    <a:pt x="185" y="2"/>
                    <a:pt x="184" y="2"/>
                  </a:cubicBezTo>
                  <a:cubicBezTo>
                    <a:pt x="184" y="2"/>
                    <a:pt x="184" y="2"/>
                    <a:pt x="184" y="2"/>
                  </a:cubicBezTo>
                  <a:cubicBezTo>
                    <a:pt x="184" y="2"/>
                    <a:pt x="183" y="3"/>
                    <a:pt x="183" y="3"/>
                  </a:cubicBezTo>
                  <a:cubicBezTo>
                    <a:pt x="183" y="3"/>
                    <a:pt x="184" y="3"/>
                    <a:pt x="184" y="3"/>
                  </a:cubicBezTo>
                  <a:cubicBezTo>
                    <a:pt x="184" y="3"/>
                    <a:pt x="184" y="3"/>
                    <a:pt x="184" y="3"/>
                  </a:cubicBezTo>
                  <a:cubicBezTo>
                    <a:pt x="185" y="3"/>
                    <a:pt x="185" y="3"/>
                    <a:pt x="185" y="3"/>
                  </a:cubicBezTo>
                  <a:cubicBezTo>
                    <a:pt x="185" y="3"/>
                    <a:pt x="185" y="3"/>
                    <a:pt x="185" y="4"/>
                  </a:cubicBezTo>
                  <a:cubicBezTo>
                    <a:pt x="184" y="4"/>
                    <a:pt x="184" y="4"/>
                    <a:pt x="184" y="4"/>
                  </a:cubicBezTo>
                  <a:cubicBezTo>
                    <a:pt x="183" y="4"/>
                    <a:pt x="183" y="5"/>
                    <a:pt x="184" y="5"/>
                  </a:cubicBezTo>
                  <a:cubicBezTo>
                    <a:pt x="184" y="6"/>
                    <a:pt x="184" y="5"/>
                    <a:pt x="184" y="5"/>
                  </a:cubicBezTo>
                  <a:cubicBezTo>
                    <a:pt x="184" y="6"/>
                    <a:pt x="184" y="6"/>
                    <a:pt x="184" y="6"/>
                  </a:cubicBezTo>
                  <a:cubicBezTo>
                    <a:pt x="184" y="6"/>
                    <a:pt x="184" y="6"/>
                    <a:pt x="184" y="6"/>
                  </a:cubicBezTo>
                  <a:cubicBezTo>
                    <a:pt x="183" y="6"/>
                    <a:pt x="183" y="7"/>
                    <a:pt x="182" y="7"/>
                  </a:cubicBezTo>
                  <a:cubicBezTo>
                    <a:pt x="182" y="7"/>
                    <a:pt x="182" y="7"/>
                    <a:pt x="182" y="7"/>
                  </a:cubicBezTo>
                  <a:cubicBezTo>
                    <a:pt x="181" y="7"/>
                    <a:pt x="181" y="7"/>
                    <a:pt x="181" y="7"/>
                  </a:cubicBezTo>
                  <a:cubicBezTo>
                    <a:pt x="180" y="7"/>
                    <a:pt x="180" y="7"/>
                    <a:pt x="180" y="7"/>
                  </a:cubicBezTo>
                  <a:cubicBezTo>
                    <a:pt x="179" y="7"/>
                    <a:pt x="179" y="7"/>
                    <a:pt x="179" y="7"/>
                  </a:cubicBezTo>
                  <a:cubicBezTo>
                    <a:pt x="179" y="7"/>
                    <a:pt x="179" y="7"/>
                    <a:pt x="179" y="7"/>
                  </a:cubicBezTo>
                  <a:cubicBezTo>
                    <a:pt x="178" y="7"/>
                    <a:pt x="178" y="7"/>
                    <a:pt x="178" y="7"/>
                  </a:cubicBezTo>
                  <a:cubicBezTo>
                    <a:pt x="178" y="6"/>
                    <a:pt x="178" y="6"/>
                    <a:pt x="178" y="6"/>
                  </a:cubicBezTo>
                  <a:cubicBezTo>
                    <a:pt x="178" y="6"/>
                    <a:pt x="177" y="6"/>
                    <a:pt x="177" y="6"/>
                  </a:cubicBezTo>
                  <a:cubicBezTo>
                    <a:pt x="177" y="6"/>
                    <a:pt x="178" y="6"/>
                    <a:pt x="178" y="6"/>
                  </a:cubicBezTo>
                  <a:cubicBezTo>
                    <a:pt x="178" y="6"/>
                    <a:pt x="178" y="6"/>
                    <a:pt x="178" y="6"/>
                  </a:cubicBezTo>
                  <a:cubicBezTo>
                    <a:pt x="177" y="7"/>
                    <a:pt x="176" y="7"/>
                    <a:pt x="175" y="7"/>
                  </a:cubicBezTo>
                  <a:cubicBezTo>
                    <a:pt x="175" y="7"/>
                    <a:pt x="174" y="7"/>
                    <a:pt x="174" y="6"/>
                  </a:cubicBezTo>
                  <a:cubicBezTo>
                    <a:pt x="174" y="6"/>
                    <a:pt x="174" y="6"/>
                    <a:pt x="174" y="6"/>
                  </a:cubicBezTo>
                  <a:cubicBezTo>
                    <a:pt x="174" y="6"/>
                    <a:pt x="174" y="6"/>
                    <a:pt x="174" y="6"/>
                  </a:cubicBezTo>
                  <a:cubicBezTo>
                    <a:pt x="174" y="6"/>
                    <a:pt x="174" y="7"/>
                    <a:pt x="174" y="7"/>
                  </a:cubicBezTo>
                  <a:cubicBezTo>
                    <a:pt x="173" y="7"/>
                    <a:pt x="172" y="6"/>
                    <a:pt x="171" y="7"/>
                  </a:cubicBezTo>
                  <a:cubicBezTo>
                    <a:pt x="171" y="7"/>
                    <a:pt x="171" y="6"/>
                    <a:pt x="170" y="6"/>
                  </a:cubicBezTo>
                  <a:cubicBezTo>
                    <a:pt x="170" y="6"/>
                    <a:pt x="169" y="6"/>
                    <a:pt x="169" y="6"/>
                  </a:cubicBezTo>
                  <a:cubicBezTo>
                    <a:pt x="169" y="6"/>
                    <a:pt x="169" y="6"/>
                    <a:pt x="169" y="6"/>
                  </a:cubicBezTo>
                  <a:cubicBezTo>
                    <a:pt x="169" y="6"/>
                    <a:pt x="168" y="6"/>
                    <a:pt x="168" y="6"/>
                  </a:cubicBezTo>
                  <a:cubicBezTo>
                    <a:pt x="168" y="7"/>
                    <a:pt x="168" y="7"/>
                    <a:pt x="168" y="6"/>
                  </a:cubicBezTo>
                  <a:cubicBezTo>
                    <a:pt x="167" y="6"/>
                    <a:pt x="167" y="5"/>
                    <a:pt x="166" y="5"/>
                  </a:cubicBezTo>
                  <a:cubicBezTo>
                    <a:pt x="166" y="5"/>
                    <a:pt x="166" y="5"/>
                    <a:pt x="166" y="5"/>
                  </a:cubicBezTo>
                  <a:cubicBezTo>
                    <a:pt x="166" y="5"/>
                    <a:pt x="166" y="6"/>
                    <a:pt x="166" y="6"/>
                  </a:cubicBezTo>
                  <a:cubicBezTo>
                    <a:pt x="166" y="6"/>
                    <a:pt x="166" y="6"/>
                    <a:pt x="166" y="6"/>
                  </a:cubicBezTo>
                  <a:cubicBezTo>
                    <a:pt x="166" y="6"/>
                    <a:pt x="166" y="7"/>
                    <a:pt x="166" y="7"/>
                  </a:cubicBezTo>
                  <a:cubicBezTo>
                    <a:pt x="166" y="7"/>
                    <a:pt x="166" y="7"/>
                    <a:pt x="165" y="7"/>
                  </a:cubicBezTo>
                  <a:cubicBezTo>
                    <a:pt x="165" y="7"/>
                    <a:pt x="164" y="7"/>
                    <a:pt x="164" y="6"/>
                  </a:cubicBezTo>
                  <a:cubicBezTo>
                    <a:pt x="164" y="6"/>
                    <a:pt x="164" y="6"/>
                    <a:pt x="165" y="6"/>
                  </a:cubicBezTo>
                  <a:cubicBezTo>
                    <a:pt x="165" y="6"/>
                    <a:pt x="165" y="6"/>
                    <a:pt x="166" y="6"/>
                  </a:cubicBezTo>
                  <a:cubicBezTo>
                    <a:pt x="165" y="6"/>
                    <a:pt x="165" y="6"/>
                    <a:pt x="165" y="6"/>
                  </a:cubicBezTo>
                  <a:cubicBezTo>
                    <a:pt x="165" y="6"/>
                    <a:pt x="165" y="5"/>
                    <a:pt x="165" y="5"/>
                  </a:cubicBezTo>
                  <a:cubicBezTo>
                    <a:pt x="164" y="5"/>
                    <a:pt x="163" y="5"/>
                    <a:pt x="163" y="4"/>
                  </a:cubicBezTo>
                  <a:cubicBezTo>
                    <a:pt x="163" y="4"/>
                    <a:pt x="163" y="4"/>
                    <a:pt x="163" y="4"/>
                  </a:cubicBezTo>
                  <a:cubicBezTo>
                    <a:pt x="162" y="4"/>
                    <a:pt x="162" y="4"/>
                    <a:pt x="162" y="4"/>
                  </a:cubicBezTo>
                  <a:cubicBezTo>
                    <a:pt x="162" y="4"/>
                    <a:pt x="162" y="5"/>
                    <a:pt x="162" y="5"/>
                  </a:cubicBezTo>
                  <a:cubicBezTo>
                    <a:pt x="162" y="5"/>
                    <a:pt x="163" y="5"/>
                    <a:pt x="163" y="5"/>
                  </a:cubicBezTo>
                  <a:cubicBezTo>
                    <a:pt x="163" y="6"/>
                    <a:pt x="163" y="6"/>
                    <a:pt x="163" y="6"/>
                  </a:cubicBezTo>
                  <a:cubicBezTo>
                    <a:pt x="163" y="6"/>
                    <a:pt x="162" y="6"/>
                    <a:pt x="162" y="7"/>
                  </a:cubicBezTo>
                  <a:cubicBezTo>
                    <a:pt x="162" y="7"/>
                    <a:pt x="162" y="7"/>
                    <a:pt x="162" y="7"/>
                  </a:cubicBezTo>
                  <a:cubicBezTo>
                    <a:pt x="161" y="7"/>
                    <a:pt x="161" y="7"/>
                    <a:pt x="160" y="7"/>
                  </a:cubicBezTo>
                  <a:cubicBezTo>
                    <a:pt x="159" y="7"/>
                    <a:pt x="159" y="7"/>
                    <a:pt x="158" y="7"/>
                  </a:cubicBezTo>
                  <a:cubicBezTo>
                    <a:pt x="158" y="6"/>
                    <a:pt x="157" y="7"/>
                    <a:pt x="157" y="7"/>
                  </a:cubicBezTo>
                  <a:cubicBezTo>
                    <a:pt x="157" y="7"/>
                    <a:pt x="157" y="7"/>
                    <a:pt x="157" y="7"/>
                  </a:cubicBezTo>
                  <a:cubicBezTo>
                    <a:pt x="157" y="7"/>
                    <a:pt x="156" y="6"/>
                    <a:pt x="156" y="7"/>
                  </a:cubicBezTo>
                  <a:cubicBezTo>
                    <a:pt x="156" y="7"/>
                    <a:pt x="156" y="7"/>
                    <a:pt x="155" y="7"/>
                  </a:cubicBezTo>
                  <a:cubicBezTo>
                    <a:pt x="155" y="7"/>
                    <a:pt x="155" y="7"/>
                    <a:pt x="155" y="6"/>
                  </a:cubicBezTo>
                  <a:cubicBezTo>
                    <a:pt x="154" y="6"/>
                    <a:pt x="154" y="6"/>
                    <a:pt x="154" y="7"/>
                  </a:cubicBezTo>
                  <a:cubicBezTo>
                    <a:pt x="154" y="7"/>
                    <a:pt x="154" y="7"/>
                    <a:pt x="153" y="7"/>
                  </a:cubicBezTo>
                  <a:cubicBezTo>
                    <a:pt x="153" y="7"/>
                    <a:pt x="152" y="7"/>
                    <a:pt x="151" y="6"/>
                  </a:cubicBezTo>
                  <a:cubicBezTo>
                    <a:pt x="151" y="6"/>
                    <a:pt x="151" y="6"/>
                    <a:pt x="151" y="6"/>
                  </a:cubicBezTo>
                  <a:cubicBezTo>
                    <a:pt x="150" y="6"/>
                    <a:pt x="149" y="6"/>
                    <a:pt x="149" y="6"/>
                  </a:cubicBezTo>
                  <a:cubicBezTo>
                    <a:pt x="148" y="6"/>
                    <a:pt x="148" y="6"/>
                    <a:pt x="148" y="6"/>
                  </a:cubicBezTo>
                  <a:cubicBezTo>
                    <a:pt x="148" y="6"/>
                    <a:pt x="148" y="6"/>
                    <a:pt x="148" y="7"/>
                  </a:cubicBezTo>
                  <a:cubicBezTo>
                    <a:pt x="147" y="7"/>
                    <a:pt x="147" y="7"/>
                    <a:pt x="146" y="7"/>
                  </a:cubicBezTo>
                  <a:cubicBezTo>
                    <a:pt x="146" y="7"/>
                    <a:pt x="145" y="7"/>
                    <a:pt x="145" y="7"/>
                  </a:cubicBezTo>
                  <a:cubicBezTo>
                    <a:pt x="145" y="7"/>
                    <a:pt x="144" y="7"/>
                    <a:pt x="144" y="6"/>
                  </a:cubicBezTo>
                  <a:cubicBezTo>
                    <a:pt x="144" y="6"/>
                    <a:pt x="143" y="6"/>
                    <a:pt x="143" y="6"/>
                  </a:cubicBezTo>
                  <a:cubicBezTo>
                    <a:pt x="143" y="6"/>
                    <a:pt x="143" y="6"/>
                    <a:pt x="143" y="6"/>
                  </a:cubicBezTo>
                  <a:cubicBezTo>
                    <a:pt x="143" y="6"/>
                    <a:pt x="143" y="5"/>
                    <a:pt x="143" y="5"/>
                  </a:cubicBezTo>
                  <a:cubicBezTo>
                    <a:pt x="142" y="5"/>
                    <a:pt x="142" y="5"/>
                    <a:pt x="142" y="5"/>
                  </a:cubicBezTo>
                  <a:cubicBezTo>
                    <a:pt x="142" y="5"/>
                    <a:pt x="142" y="5"/>
                    <a:pt x="142" y="5"/>
                  </a:cubicBezTo>
                  <a:cubicBezTo>
                    <a:pt x="142" y="5"/>
                    <a:pt x="142" y="6"/>
                    <a:pt x="142" y="6"/>
                  </a:cubicBezTo>
                  <a:cubicBezTo>
                    <a:pt x="142" y="6"/>
                    <a:pt x="143" y="6"/>
                    <a:pt x="143" y="6"/>
                  </a:cubicBezTo>
                  <a:cubicBezTo>
                    <a:pt x="143" y="6"/>
                    <a:pt x="142" y="6"/>
                    <a:pt x="142" y="6"/>
                  </a:cubicBezTo>
                  <a:cubicBezTo>
                    <a:pt x="142" y="6"/>
                    <a:pt x="141" y="6"/>
                    <a:pt x="141" y="7"/>
                  </a:cubicBezTo>
                  <a:cubicBezTo>
                    <a:pt x="141" y="7"/>
                    <a:pt x="140" y="7"/>
                    <a:pt x="140" y="7"/>
                  </a:cubicBezTo>
                  <a:cubicBezTo>
                    <a:pt x="139" y="7"/>
                    <a:pt x="139" y="6"/>
                    <a:pt x="138" y="7"/>
                  </a:cubicBezTo>
                  <a:cubicBezTo>
                    <a:pt x="138" y="7"/>
                    <a:pt x="138" y="7"/>
                    <a:pt x="137" y="7"/>
                  </a:cubicBezTo>
                  <a:cubicBezTo>
                    <a:pt x="137" y="7"/>
                    <a:pt x="136" y="7"/>
                    <a:pt x="136" y="7"/>
                  </a:cubicBezTo>
                  <a:cubicBezTo>
                    <a:pt x="136" y="7"/>
                    <a:pt x="135" y="7"/>
                    <a:pt x="135" y="7"/>
                  </a:cubicBezTo>
                  <a:cubicBezTo>
                    <a:pt x="134" y="7"/>
                    <a:pt x="134" y="7"/>
                    <a:pt x="133" y="6"/>
                  </a:cubicBezTo>
                  <a:cubicBezTo>
                    <a:pt x="132" y="6"/>
                    <a:pt x="132" y="6"/>
                    <a:pt x="132" y="6"/>
                  </a:cubicBezTo>
                  <a:cubicBezTo>
                    <a:pt x="131" y="6"/>
                    <a:pt x="131" y="6"/>
                    <a:pt x="131" y="6"/>
                  </a:cubicBezTo>
                  <a:cubicBezTo>
                    <a:pt x="130" y="7"/>
                    <a:pt x="130" y="6"/>
                    <a:pt x="129" y="7"/>
                  </a:cubicBezTo>
                  <a:cubicBezTo>
                    <a:pt x="128" y="7"/>
                    <a:pt x="128" y="7"/>
                    <a:pt x="127" y="7"/>
                  </a:cubicBezTo>
                  <a:cubicBezTo>
                    <a:pt x="127" y="6"/>
                    <a:pt x="127" y="6"/>
                    <a:pt x="126" y="6"/>
                  </a:cubicBezTo>
                  <a:cubicBezTo>
                    <a:pt x="126" y="7"/>
                    <a:pt x="126" y="7"/>
                    <a:pt x="125" y="7"/>
                  </a:cubicBezTo>
                  <a:cubicBezTo>
                    <a:pt x="125" y="7"/>
                    <a:pt x="124" y="7"/>
                    <a:pt x="123" y="7"/>
                  </a:cubicBezTo>
                  <a:cubicBezTo>
                    <a:pt x="123" y="7"/>
                    <a:pt x="123" y="7"/>
                    <a:pt x="123" y="7"/>
                  </a:cubicBezTo>
                  <a:cubicBezTo>
                    <a:pt x="123" y="7"/>
                    <a:pt x="122" y="7"/>
                    <a:pt x="122" y="6"/>
                  </a:cubicBezTo>
                  <a:cubicBezTo>
                    <a:pt x="122" y="7"/>
                    <a:pt x="122" y="7"/>
                    <a:pt x="122" y="7"/>
                  </a:cubicBezTo>
                  <a:cubicBezTo>
                    <a:pt x="122" y="7"/>
                    <a:pt x="121" y="7"/>
                    <a:pt x="121" y="7"/>
                  </a:cubicBezTo>
                  <a:cubicBezTo>
                    <a:pt x="121" y="7"/>
                    <a:pt x="120" y="7"/>
                    <a:pt x="120" y="7"/>
                  </a:cubicBezTo>
                  <a:cubicBezTo>
                    <a:pt x="120" y="7"/>
                    <a:pt x="119" y="7"/>
                    <a:pt x="119" y="7"/>
                  </a:cubicBezTo>
                  <a:cubicBezTo>
                    <a:pt x="119" y="7"/>
                    <a:pt x="119" y="7"/>
                    <a:pt x="119" y="7"/>
                  </a:cubicBezTo>
                  <a:cubicBezTo>
                    <a:pt x="119" y="7"/>
                    <a:pt x="119" y="7"/>
                    <a:pt x="119" y="6"/>
                  </a:cubicBezTo>
                  <a:cubicBezTo>
                    <a:pt x="119" y="6"/>
                    <a:pt x="119" y="6"/>
                    <a:pt x="119" y="6"/>
                  </a:cubicBezTo>
                  <a:cubicBezTo>
                    <a:pt x="119" y="6"/>
                    <a:pt x="120" y="6"/>
                    <a:pt x="120" y="6"/>
                  </a:cubicBezTo>
                  <a:cubicBezTo>
                    <a:pt x="120" y="6"/>
                    <a:pt x="120" y="6"/>
                    <a:pt x="121" y="6"/>
                  </a:cubicBezTo>
                  <a:cubicBezTo>
                    <a:pt x="121" y="6"/>
                    <a:pt x="121" y="6"/>
                    <a:pt x="121" y="6"/>
                  </a:cubicBezTo>
                  <a:cubicBezTo>
                    <a:pt x="122" y="6"/>
                    <a:pt x="122" y="6"/>
                    <a:pt x="122" y="5"/>
                  </a:cubicBezTo>
                  <a:cubicBezTo>
                    <a:pt x="122" y="5"/>
                    <a:pt x="122" y="5"/>
                    <a:pt x="122" y="4"/>
                  </a:cubicBezTo>
                  <a:cubicBezTo>
                    <a:pt x="122" y="4"/>
                    <a:pt x="121" y="4"/>
                    <a:pt x="121" y="4"/>
                  </a:cubicBezTo>
                  <a:cubicBezTo>
                    <a:pt x="121" y="4"/>
                    <a:pt x="121" y="5"/>
                    <a:pt x="121" y="5"/>
                  </a:cubicBezTo>
                  <a:cubicBezTo>
                    <a:pt x="121" y="5"/>
                    <a:pt x="120" y="5"/>
                    <a:pt x="120" y="5"/>
                  </a:cubicBezTo>
                  <a:cubicBezTo>
                    <a:pt x="120" y="5"/>
                    <a:pt x="120" y="4"/>
                    <a:pt x="120" y="4"/>
                  </a:cubicBezTo>
                  <a:cubicBezTo>
                    <a:pt x="120" y="4"/>
                    <a:pt x="120" y="4"/>
                    <a:pt x="120" y="4"/>
                  </a:cubicBezTo>
                  <a:cubicBezTo>
                    <a:pt x="119" y="4"/>
                    <a:pt x="119" y="4"/>
                    <a:pt x="118" y="4"/>
                  </a:cubicBezTo>
                  <a:cubicBezTo>
                    <a:pt x="118" y="4"/>
                    <a:pt x="118" y="4"/>
                    <a:pt x="118" y="4"/>
                  </a:cubicBezTo>
                  <a:cubicBezTo>
                    <a:pt x="118" y="4"/>
                    <a:pt x="118" y="4"/>
                    <a:pt x="118" y="4"/>
                  </a:cubicBezTo>
                  <a:cubicBezTo>
                    <a:pt x="118" y="4"/>
                    <a:pt x="118" y="4"/>
                    <a:pt x="118" y="4"/>
                  </a:cubicBezTo>
                  <a:cubicBezTo>
                    <a:pt x="119" y="4"/>
                    <a:pt x="119" y="5"/>
                    <a:pt x="119" y="5"/>
                  </a:cubicBezTo>
                  <a:cubicBezTo>
                    <a:pt x="119" y="5"/>
                    <a:pt x="119" y="5"/>
                    <a:pt x="119" y="5"/>
                  </a:cubicBezTo>
                  <a:cubicBezTo>
                    <a:pt x="119" y="5"/>
                    <a:pt x="118" y="5"/>
                    <a:pt x="118" y="5"/>
                  </a:cubicBezTo>
                  <a:cubicBezTo>
                    <a:pt x="118" y="5"/>
                    <a:pt x="118" y="5"/>
                    <a:pt x="118" y="6"/>
                  </a:cubicBezTo>
                  <a:cubicBezTo>
                    <a:pt x="118" y="6"/>
                    <a:pt x="117" y="6"/>
                    <a:pt x="117" y="6"/>
                  </a:cubicBezTo>
                  <a:cubicBezTo>
                    <a:pt x="117" y="6"/>
                    <a:pt x="116" y="6"/>
                    <a:pt x="116" y="6"/>
                  </a:cubicBezTo>
                  <a:cubicBezTo>
                    <a:pt x="115" y="6"/>
                    <a:pt x="115" y="5"/>
                    <a:pt x="114" y="5"/>
                  </a:cubicBezTo>
                  <a:cubicBezTo>
                    <a:pt x="114" y="5"/>
                    <a:pt x="114" y="5"/>
                    <a:pt x="114" y="5"/>
                  </a:cubicBezTo>
                  <a:cubicBezTo>
                    <a:pt x="113" y="5"/>
                    <a:pt x="113" y="5"/>
                    <a:pt x="113" y="5"/>
                  </a:cubicBezTo>
                  <a:cubicBezTo>
                    <a:pt x="113" y="5"/>
                    <a:pt x="113" y="5"/>
                    <a:pt x="113" y="5"/>
                  </a:cubicBezTo>
                  <a:cubicBezTo>
                    <a:pt x="113" y="6"/>
                    <a:pt x="113" y="6"/>
                    <a:pt x="114" y="6"/>
                  </a:cubicBezTo>
                  <a:cubicBezTo>
                    <a:pt x="114" y="6"/>
                    <a:pt x="114" y="7"/>
                    <a:pt x="114" y="7"/>
                  </a:cubicBezTo>
                  <a:cubicBezTo>
                    <a:pt x="114" y="7"/>
                    <a:pt x="114" y="7"/>
                    <a:pt x="114" y="7"/>
                  </a:cubicBezTo>
                  <a:cubicBezTo>
                    <a:pt x="114" y="7"/>
                    <a:pt x="114" y="7"/>
                    <a:pt x="113" y="7"/>
                  </a:cubicBezTo>
                  <a:cubicBezTo>
                    <a:pt x="113" y="7"/>
                    <a:pt x="112" y="7"/>
                    <a:pt x="111" y="7"/>
                  </a:cubicBezTo>
                  <a:cubicBezTo>
                    <a:pt x="111" y="7"/>
                    <a:pt x="110" y="6"/>
                    <a:pt x="110" y="6"/>
                  </a:cubicBezTo>
                  <a:cubicBezTo>
                    <a:pt x="110" y="6"/>
                    <a:pt x="109" y="6"/>
                    <a:pt x="109" y="7"/>
                  </a:cubicBezTo>
                  <a:cubicBezTo>
                    <a:pt x="108" y="7"/>
                    <a:pt x="108" y="7"/>
                    <a:pt x="108" y="7"/>
                  </a:cubicBezTo>
                  <a:cubicBezTo>
                    <a:pt x="107" y="7"/>
                    <a:pt x="106" y="7"/>
                    <a:pt x="106" y="6"/>
                  </a:cubicBezTo>
                  <a:cubicBezTo>
                    <a:pt x="106" y="6"/>
                    <a:pt x="105" y="6"/>
                    <a:pt x="105" y="6"/>
                  </a:cubicBezTo>
                  <a:cubicBezTo>
                    <a:pt x="105" y="6"/>
                    <a:pt x="104" y="6"/>
                    <a:pt x="103" y="6"/>
                  </a:cubicBezTo>
                  <a:cubicBezTo>
                    <a:pt x="103" y="6"/>
                    <a:pt x="103" y="6"/>
                    <a:pt x="103" y="6"/>
                  </a:cubicBezTo>
                  <a:cubicBezTo>
                    <a:pt x="104" y="6"/>
                    <a:pt x="103" y="7"/>
                    <a:pt x="103" y="7"/>
                  </a:cubicBezTo>
                  <a:cubicBezTo>
                    <a:pt x="102" y="7"/>
                    <a:pt x="102" y="7"/>
                    <a:pt x="101" y="7"/>
                  </a:cubicBezTo>
                  <a:cubicBezTo>
                    <a:pt x="100" y="7"/>
                    <a:pt x="100" y="7"/>
                    <a:pt x="100" y="7"/>
                  </a:cubicBezTo>
                  <a:cubicBezTo>
                    <a:pt x="99" y="7"/>
                    <a:pt x="99" y="6"/>
                    <a:pt x="98" y="6"/>
                  </a:cubicBezTo>
                  <a:cubicBezTo>
                    <a:pt x="98" y="6"/>
                    <a:pt x="98" y="6"/>
                    <a:pt x="98" y="6"/>
                  </a:cubicBezTo>
                  <a:cubicBezTo>
                    <a:pt x="97" y="6"/>
                    <a:pt x="97" y="6"/>
                    <a:pt x="97" y="6"/>
                  </a:cubicBezTo>
                  <a:cubicBezTo>
                    <a:pt x="97" y="6"/>
                    <a:pt x="97" y="6"/>
                    <a:pt x="97" y="6"/>
                  </a:cubicBezTo>
                  <a:cubicBezTo>
                    <a:pt x="97" y="6"/>
                    <a:pt x="97" y="6"/>
                    <a:pt x="97" y="6"/>
                  </a:cubicBezTo>
                  <a:cubicBezTo>
                    <a:pt x="97" y="6"/>
                    <a:pt x="97" y="6"/>
                    <a:pt x="97" y="6"/>
                  </a:cubicBezTo>
                  <a:cubicBezTo>
                    <a:pt x="97" y="7"/>
                    <a:pt x="96" y="7"/>
                    <a:pt x="95" y="7"/>
                  </a:cubicBezTo>
                  <a:cubicBezTo>
                    <a:pt x="95" y="7"/>
                    <a:pt x="95" y="7"/>
                    <a:pt x="95" y="7"/>
                  </a:cubicBezTo>
                  <a:cubicBezTo>
                    <a:pt x="95" y="6"/>
                    <a:pt x="95" y="6"/>
                    <a:pt x="95" y="6"/>
                  </a:cubicBezTo>
                  <a:cubicBezTo>
                    <a:pt x="95" y="6"/>
                    <a:pt x="95" y="5"/>
                    <a:pt x="95" y="5"/>
                  </a:cubicBezTo>
                  <a:cubicBezTo>
                    <a:pt x="95" y="5"/>
                    <a:pt x="95" y="5"/>
                    <a:pt x="95" y="5"/>
                  </a:cubicBezTo>
                  <a:cubicBezTo>
                    <a:pt x="95" y="5"/>
                    <a:pt x="95" y="5"/>
                    <a:pt x="95" y="5"/>
                  </a:cubicBezTo>
                  <a:cubicBezTo>
                    <a:pt x="95" y="6"/>
                    <a:pt x="94" y="6"/>
                    <a:pt x="94" y="6"/>
                  </a:cubicBezTo>
                  <a:cubicBezTo>
                    <a:pt x="94" y="7"/>
                    <a:pt x="94" y="7"/>
                    <a:pt x="94" y="7"/>
                  </a:cubicBezTo>
                  <a:cubicBezTo>
                    <a:pt x="93" y="6"/>
                    <a:pt x="93" y="6"/>
                    <a:pt x="92" y="7"/>
                  </a:cubicBezTo>
                  <a:cubicBezTo>
                    <a:pt x="92" y="7"/>
                    <a:pt x="92" y="7"/>
                    <a:pt x="92" y="7"/>
                  </a:cubicBezTo>
                  <a:cubicBezTo>
                    <a:pt x="91" y="7"/>
                    <a:pt x="91" y="7"/>
                    <a:pt x="91" y="7"/>
                  </a:cubicBezTo>
                  <a:cubicBezTo>
                    <a:pt x="90" y="7"/>
                    <a:pt x="90" y="7"/>
                    <a:pt x="89" y="7"/>
                  </a:cubicBezTo>
                  <a:cubicBezTo>
                    <a:pt x="88" y="7"/>
                    <a:pt x="86" y="7"/>
                    <a:pt x="85" y="7"/>
                  </a:cubicBezTo>
                  <a:cubicBezTo>
                    <a:pt x="84" y="7"/>
                    <a:pt x="84" y="7"/>
                    <a:pt x="84" y="7"/>
                  </a:cubicBezTo>
                  <a:cubicBezTo>
                    <a:pt x="83" y="7"/>
                    <a:pt x="82" y="7"/>
                    <a:pt x="82" y="7"/>
                  </a:cubicBezTo>
                  <a:cubicBezTo>
                    <a:pt x="82" y="7"/>
                    <a:pt x="81" y="7"/>
                    <a:pt x="81" y="7"/>
                  </a:cubicBezTo>
                  <a:cubicBezTo>
                    <a:pt x="80" y="7"/>
                    <a:pt x="80" y="7"/>
                    <a:pt x="80" y="7"/>
                  </a:cubicBezTo>
                  <a:cubicBezTo>
                    <a:pt x="80" y="7"/>
                    <a:pt x="79" y="7"/>
                    <a:pt x="79" y="7"/>
                  </a:cubicBezTo>
                  <a:cubicBezTo>
                    <a:pt x="79" y="7"/>
                    <a:pt x="78" y="7"/>
                    <a:pt x="77" y="7"/>
                  </a:cubicBezTo>
                  <a:cubicBezTo>
                    <a:pt x="76" y="7"/>
                    <a:pt x="75" y="7"/>
                    <a:pt x="74" y="7"/>
                  </a:cubicBezTo>
                  <a:cubicBezTo>
                    <a:pt x="73" y="7"/>
                    <a:pt x="73" y="7"/>
                    <a:pt x="72" y="7"/>
                  </a:cubicBezTo>
                  <a:cubicBezTo>
                    <a:pt x="71" y="7"/>
                    <a:pt x="71" y="7"/>
                    <a:pt x="70" y="7"/>
                  </a:cubicBezTo>
                  <a:cubicBezTo>
                    <a:pt x="70" y="7"/>
                    <a:pt x="69" y="7"/>
                    <a:pt x="69" y="7"/>
                  </a:cubicBezTo>
                  <a:cubicBezTo>
                    <a:pt x="69" y="7"/>
                    <a:pt x="69" y="7"/>
                    <a:pt x="69" y="7"/>
                  </a:cubicBezTo>
                  <a:cubicBezTo>
                    <a:pt x="68" y="7"/>
                    <a:pt x="68" y="7"/>
                    <a:pt x="68" y="7"/>
                  </a:cubicBezTo>
                  <a:cubicBezTo>
                    <a:pt x="68" y="7"/>
                    <a:pt x="67" y="6"/>
                    <a:pt x="67" y="6"/>
                  </a:cubicBezTo>
                  <a:cubicBezTo>
                    <a:pt x="67" y="6"/>
                    <a:pt x="67" y="6"/>
                    <a:pt x="67" y="6"/>
                  </a:cubicBezTo>
                  <a:cubicBezTo>
                    <a:pt x="67" y="7"/>
                    <a:pt x="67" y="7"/>
                    <a:pt x="66" y="7"/>
                  </a:cubicBezTo>
                  <a:cubicBezTo>
                    <a:pt x="66" y="7"/>
                    <a:pt x="65" y="7"/>
                    <a:pt x="64" y="7"/>
                  </a:cubicBezTo>
                  <a:cubicBezTo>
                    <a:pt x="63" y="7"/>
                    <a:pt x="63" y="7"/>
                    <a:pt x="63" y="7"/>
                  </a:cubicBezTo>
                  <a:cubicBezTo>
                    <a:pt x="62" y="7"/>
                    <a:pt x="61" y="7"/>
                    <a:pt x="60" y="6"/>
                  </a:cubicBezTo>
                  <a:cubicBezTo>
                    <a:pt x="60" y="6"/>
                    <a:pt x="60" y="6"/>
                    <a:pt x="60" y="6"/>
                  </a:cubicBezTo>
                  <a:cubicBezTo>
                    <a:pt x="60" y="6"/>
                    <a:pt x="60" y="7"/>
                    <a:pt x="59" y="7"/>
                  </a:cubicBezTo>
                  <a:cubicBezTo>
                    <a:pt x="59" y="7"/>
                    <a:pt x="59" y="7"/>
                    <a:pt x="58" y="7"/>
                  </a:cubicBezTo>
                  <a:cubicBezTo>
                    <a:pt x="58" y="7"/>
                    <a:pt x="57" y="7"/>
                    <a:pt x="56" y="7"/>
                  </a:cubicBezTo>
                  <a:cubicBezTo>
                    <a:pt x="54" y="7"/>
                    <a:pt x="53" y="7"/>
                    <a:pt x="51" y="7"/>
                  </a:cubicBezTo>
                  <a:cubicBezTo>
                    <a:pt x="51" y="7"/>
                    <a:pt x="50" y="7"/>
                    <a:pt x="49" y="8"/>
                  </a:cubicBezTo>
                  <a:cubicBezTo>
                    <a:pt x="49" y="8"/>
                    <a:pt x="49" y="8"/>
                    <a:pt x="49" y="7"/>
                  </a:cubicBezTo>
                  <a:cubicBezTo>
                    <a:pt x="48" y="7"/>
                    <a:pt x="48" y="7"/>
                    <a:pt x="47" y="7"/>
                  </a:cubicBezTo>
                  <a:cubicBezTo>
                    <a:pt x="47" y="7"/>
                    <a:pt x="47" y="7"/>
                    <a:pt x="46" y="7"/>
                  </a:cubicBezTo>
                  <a:cubicBezTo>
                    <a:pt x="46" y="7"/>
                    <a:pt x="45" y="7"/>
                    <a:pt x="45" y="7"/>
                  </a:cubicBezTo>
                  <a:cubicBezTo>
                    <a:pt x="45" y="7"/>
                    <a:pt x="44" y="7"/>
                    <a:pt x="44" y="7"/>
                  </a:cubicBezTo>
                  <a:cubicBezTo>
                    <a:pt x="43" y="7"/>
                    <a:pt x="42" y="8"/>
                    <a:pt x="41" y="7"/>
                  </a:cubicBezTo>
                  <a:cubicBezTo>
                    <a:pt x="41" y="7"/>
                    <a:pt x="41" y="7"/>
                    <a:pt x="40" y="7"/>
                  </a:cubicBezTo>
                  <a:cubicBezTo>
                    <a:pt x="40" y="8"/>
                    <a:pt x="39" y="8"/>
                    <a:pt x="38" y="7"/>
                  </a:cubicBezTo>
                  <a:cubicBezTo>
                    <a:pt x="37" y="7"/>
                    <a:pt x="36" y="7"/>
                    <a:pt x="35" y="7"/>
                  </a:cubicBezTo>
                  <a:cubicBezTo>
                    <a:pt x="34" y="7"/>
                    <a:pt x="34" y="7"/>
                    <a:pt x="33" y="7"/>
                  </a:cubicBezTo>
                  <a:cubicBezTo>
                    <a:pt x="33" y="7"/>
                    <a:pt x="33" y="7"/>
                    <a:pt x="33" y="7"/>
                  </a:cubicBezTo>
                  <a:cubicBezTo>
                    <a:pt x="32" y="7"/>
                    <a:pt x="32" y="7"/>
                    <a:pt x="32" y="7"/>
                  </a:cubicBezTo>
                  <a:cubicBezTo>
                    <a:pt x="31" y="7"/>
                    <a:pt x="31" y="7"/>
                    <a:pt x="31" y="7"/>
                  </a:cubicBezTo>
                  <a:cubicBezTo>
                    <a:pt x="31" y="7"/>
                    <a:pt x="31" y="7"/>
                    <a:pt x="30" y="7"/>
                  </a:cubicBezTo>
                  <a:cubicBezTo>
                    <a:pt x="30" y="7"/>
                    <a:pt x="29" y="7"/>
                    <a:pt x="29" y="7"/>
                  </a:cubicBezTo>
                  <a:cubicBezTo>
                    <a:pt x="28" y="7"/>
                    <a:pt x="26" y="7"/>
                    <a:pt x="25" y="7"/>
                  </a:cubicBezTo>
                  <a:cubicBezTo>
                    <a:pt x="25" y="7"/>
                    <a:pt x="24" y="7"/>
                    <a:pt x="23" y="7"/>
                  </a:cubicBezTo>
                  <a:cubicBezTo>
                    <a:pt x="22" y="7"/>
                    <a:pt x="20" y="7"/>
                    <a:pt x="18" y="7"/>
                  </a:cubicBezTo>
                  <a:cubicBezTo>
                    <a:pt x="18" y="7"/>
                    <a:pt x="18" y="7"/>
                    <a:pt x="17" y="7"/>
                  </a:cubicBezTo>
                  <a:cubicBezTo>
                    <a:pt x="17" y="7"/>
                    <a:pt x="16" y="7"/>
                    <a:pt x="16" y="7"/>
                  </a:cubicBezTo>
                  <a:cubicBezTo>
                    <a:pt x="15" y="7"/>
                    <a:pt x="15" y="7"/>
                    <a:pt x="14" y="7"/>
                  </a:cubicBezTo>
                  <a:cubicBezTo>
                    <a:pt x="14" y="7"/>
                    <a:pt x="14" y="7"/>
                    <a:pt x="13" y="7"/>
                  </a:cubicBezTo>
                  <a:cubicBezTo>
                    <a:pt x="13" y="7"/>
                    <a:pt x="13" y="7"/>
                    <a:pt x="12" y="7"/>
                  </a:cubicBezTo>
                  <a:cubicBezTo>
                    <a:pt x="12" y="7"/>
                    <a:pt x="11" y="7"/>
                    <a:pt x="10" y="7"/>
                  </a:cubicBezTo>
                  <a:cubicBezTo>
                    <a:pt x="10" y="7"/>
                    <a:pt x="10" y="7"/>
                    <a:pt x="10" y="7"/>
                  </a:cubicBezTo>
                  <a:cubicBezTo>
                    <a:pt x="9" y="7"/>
                    <a:pt x="8" y="7"/>
                    <a:pt x="8" y="7"/>
                  </a:cubicBezTo>
                  <a:cubicBezTo>
                    <a:pt x="6" y="7"/>
                    <a:pt x="5" y="7"/>
                    <a:pt x="3" y="7"/>
                  </a:cubicBezTo>
                  <a:cubicBezTo>
                    <a:pt x="2" y="7"/>
                    <a:pt x="1" y="6"/>
                    <a:pt x="0" y="5"/>
                  </a:cubicBezTo>
                  <a:cubicBezTo>
                    <a:pt x="0" y="5"/>
                    <a:pt x="0" y="5"/>
                    <a:pt x="0" y="5"/>
                  </a:cubicBezTo>
                  <a:cubicBezTo>
                    <a:pt x="1" y="4"/>
                    <a:pt x="1" y="4"/>
                    <a:pt x="2" y="4"/>
                  </a:cubicBezTo>
                  <a:cubicBezTo>
                    <a:pt x="3" y="4"/>
                    <a:pt x="5" y="3"/>
                    <a:pt x="6" y="3"/>
                  </a:cubicBezTo>
                  <a:cubicBezTo>
                    <a:pt x="7" y="3"/>
                    <a:pt x="9" y="3"/>
                    <a:pt x="10" y="3"/>
                  </a:cubicBezTo>
                  <a:cubicBezTo>
                    <a:pt x="10" y="3"/>
                    <a:pt x="10" y="3"/>
                    <a:pt x="11" y="3"/>
                  </a:cubicBezTo>
                  <a:cubicBezTo>
                    <a:pt x="11" y="3"/>
                    <a:pt x="11" y="3"/>
                    <a:pt x="12" y="3"/>
                  </a:cubicBezTo>
                  <a:cubicBezTo>
                    <a:pt x="12" y="3"/>
                    <a:pt x="13" y="3"/>
                    <a:pt x="13" y="3"/>
                  </a:cubicBezTo>
                  <a:cubicBezTo>
                    <a:pt x="14" y="3"/>
                    <a:pt x="14" y="3"/>
                    <a:pt x="14" y="3"/>
                  </a:cubicBezTo>
                  <a:cubicBezTo>
                    <a:pt x="15" y="3"/>
                    <a:pt x="15" y="3"/>
                    <a:pt x="15" y="3"/>
                  </a:cubicBezTo>
                  <a:cubicBezTo>
                    <a:pt x="15" y="4"/>
                    <a:pt x="15" y="4"/>
                    <a:pt x="16" y="3"/>
                  </a:cubicBezTo>
                  <a:cubicBezTo>
                    <a:pt x="16" y="3"/>
                    <a:pt x="16" y="3"/>
                    <a:pt x="16" y="3"/>
                  </a:cubicBezTo>
                  <a:cubicBezTo>
                    <a:pt x="17" y="3"/>
                    <a:pt x="17" y="3"/>
                    <a:pt x="18" y="3"/>
                  </a:cubicBezTo>
                  <a:cubicBezTo>
                    <a:pt x="18" y="3"/>
                    <a:pt x="18" y="3"/>
                    <a:pt x="18" y="3"/>
                  </a:cubicBezTo>
                  <a:cubicBezTo>
                    <a:pt x="19" y="3"/>
                    <a:pt x="19" y="3"/>
                    <a:pt x="19" y="3"/>
                  </a:cubicBezTo>
                  <a:cubicBezTo>
                    <a:pt x="19" y="3"/>
                    <a:pt x="20" y="3"/>
                    <a:pt x="20" y="3"/>
                  </a:cubicBezTo>
                  <a:cubicBezTo>
                    <a:pt x="20" y="3"/>
                    <a:pt x="20" y="3"/>
                    <a:pt x="20" y="3"/>
                  </a:cubicBezTo>
                  <a:cubicBezTo>
                    <a:pt x="20" y="3"/>
                    <a:pt x="20" y="3"/>
                    <a:pt x="21" y="3"/>
                  </a:cubicBezTo>
                  <a:cubicBezTo>
                    <a:pt x="21" y="3"/>
                    <a:pt x="22" y="3"/>
                    <a:pt x="23" y="3"/>
                  </a:cubicBezTo>
                  <a:cubicBezTo>
                    <a:pt x="23" y="3"/>
                    <a:pt x="23" y="3"/>
                    <a:pt x="24" y="3"/>
                  </a:cubicBezTo>
                  <a:cubicBezTo>
                    <a:pt x="24" y="3"/>
                    <a:pt x="24" y="3"/>
                    <a:pt x="25" y="3"/>
                  </a:cubicBezTo>
                  <a:cubicBezTo>
                    <a:pt x="25" y="4"/>
                    <a:pt x="25" y="4"/>
                    <a:pt x="25" y="4"/>
                  </a:cubicBezTo>
                  <a:cubicBezTo>
                    <a:pt x="26" y="3"/>
                    <a:pt x="27" y="3"/>
                    <a:pt x="28" y="3"/>
                  </a:cubicBezTo>
                  <a:cubicBezTo>
                    <a:pt x="28" y="2"/>
                    <a:pt x="29" y="3"/>
                    <a:pt x="29" y="3"/>
                  </a:cubicBezTo>
                  <a:cubicBezTo>
                    <a:pt x="30" y="3"/>
                    <a:pt x="30" y="3"/>
                    <a:pt x="30" y="3"/>
                  </a:cubicBezTo>
                  <a:cubicBezTo>
                    <a:pt x="30" y="3"/>
                    <a:pt x="30" y="3"/>
                    <a:pt x="30" y="3"/>
                  </a:cubicBezTo>
                  <a:cubicBezTo>
                    <a:pt x="30" y="3"/>
                    <a:pt x="31" y="3"/>
                    <a:pt x="31" y="3"/>
                  </a:cubicBezTo>
                  <a:cubicBezTo>
                    <a:pt x="31" y="3"/>
                    <a:pt x="32" y="3"/>
                    <a:pt x="33" y="2"/>
                  </a:cubicBezTo>
                  <a:cubicBezTo>
                    <a:pt x="33" y="2"/>
                    <a:pt x="34" y="2"/>
                    <a:pt x="35" y="3"/>
                  </a:cubicBezTo>
                  <a:cubicBezTo>
                    <a:pt x="35" y="3"/>
                    <a:pt x="36" y="3"/>
                    <a:pt x="36" y="3"/>
                  </a:cubicBezTo>
                  <a:cubicBezTo>
                    <a:pt x="36" y="3"/>
                    <a:pt x="37" y="3"/>
                    <a:pt x="37" y="3"/>
                  </a:cubicBezTo>
                  <a:cubicBezTo>
                    <a:pt x="37" y="3"/>
                    <a:pt x="37" y="3"/>
                    <a:pt x="38" y="3"/>
                  </a:cubicBezTo>
                  <a:cubicBezTo>
                    <a:pt x="38" y="3"/>
                    <a:pt x="39" y="3"/>
                    <a:pt x="39" y="4"/>
                  </a:cubicBezTo>
                  <a:cubicBezTo>
                    <a:pt x="39" y="4"/>
                    <a:pt x="39" y="4"/>
                    <a:pt x="39" y="4"/>
                  </a:cubicBezTo>
                  <a:cubicBezTo>
                    <a:pt x="39" y="4"/>
                    <a:pt x="39" y="4"/>
                    <a:pt x="40" y="4"/>
                  </a:cubicBezTo>
                  <a:cubicBezTo>
                    <a:pt x="40" y="4"/>
                    <a:pt x="41" y="3"/>
                    <a:pt x="41" y="3"/>
                  </a:cubicBezTo>
                  <a:cubicBezTo>
                    <a:pt x="41" y="3"/>
                    <a:pt x="42" y="3"/>
                    <a:pt x="42" y="3"/>
                  </a:cubicBezTo>
                  <a:cubicBezTo>
                    <a:pt x="43" y="3"/>
                    <a:pt x="43" y="2"/>
                    <a:pt x="44" y="2"/>
                  </a:cubicBezTo>
                  <a:cubicBezTo>
                    <a:pt x="44" y="2"/>
                    <a:pt x="45" y="2"/>
                    <a:pt x="45" y="2"/>
                  </a:cubicBezTo>
                  <a:cubicBezTo>
                    <a:pt x="46" y="2"/>
                    <a:pt x="46" y="3"/>
                    <a:pt x="46" y="3"/>
                  </a:cubicBezTo>
                  <a:cubicBezTo>
                    <a:pt x="46" y="3"/>
                    <a:pt x="47" y="4"/>
                    <a:pt x="47" y="4"/>
                  </a:cubicBezTo>
                  <a:cubicBezTo>
                    <a:pt x="47" y="4"/>
                    <a:pt x="48" y="4"/>
                    <a:pt x="48" y="4"/>
                  </a:cubicBezTo>
                  <a:cubicBezTo>
                    <a:pt x="48" y="4"/>
                    <a:pt x="48" y="4"/>
                    <a:pt x="48" y="4"/>
                  </a:cubicBezTo>
                  <a:cubicBezTo>
                    <a:pt x="48" y="4"/>
                    <a:pt x="48" y="4"/>
                    <a:pt x="48" y="4"/>
                  </a:cubicBezTo>
                  <a:cubicBezTo>
                    <a:pt x="48" y="4"/>
                    <a:pt x="48" y="4"/>
                    <a:pt x="48" y="4"/>
                  </a:cubicBezTo>
                  <a:cubicBezTo>
                    <a:pt x="49" y="4"/>
                    <a:pt x="49" y="4"/>
                    <a:pt x="49" y="4"/>
                  </a:cubicBezTo>
                  <a:cubicBezTo>
                    <a:pt x="50" y="4"/>
                    <a:pt x="50" y="3"/>
                    <a:pt x="51" y="3"/>
                  </a:cubicBezTo>
                  <a:cubicBezTo>
                    <a:pt x="51" y="3"/>
                    <a:pt x="51" y="3"/>
                    <a:pt x="51" y="3"/>
                  </a:cubicBezTo>
                  <a:cubicBezTo>
                    <a:pt x="52" y="4"/>
                    <a:pt x="52" y="4"/>
                    <a:pt x="52" y="4"/>
                  </a:cubicBezTo>
                  <a:cubicBezTo>
                    <a:pt x="52" y="4"/>
                    <a:pt x="52" y="4"/>
                    <a:pt x="52" y="4"/>
                  </a:cubicBezTo>
                  <a:cubicBezTo>
                    <a:pt x="52" y="4"/>
                    <a:pt x="52" y="3"/>
                    <a:pt x="52" y="3"/>
                  </a:cubicBezTo>
                  <a:cubicBezTo>
                    <a:pt x="52" y="3"/>
                    <a:pt x="52" y="3"/>
                    <a:pt x="52" y="3"/>
                  </a:cubicBezTo>
                  <a:cubicBezTo>
                    <a:pt x="53" y="3"/>
                    <a:pt x="53" y="2"/>
                    <a:pt x="54" y="2"/>
                  </a:cubicBezTo>
                  <a:cubicBezTo>
                    <a:pt x="54" y="3"/>
                    <a:pt x="54" y="3"/>
                    <a:pt x="54" y="3"/>
                  </a:cubicBezTo>
                  <a:cubicBezTo>
                    <a:pt x="53" y="3"/>
                    <a:pt x="53" y="3"/>
                    <a:pt x="53" y="4"/>
                  </a:cubicBezTo>
                  <a:cubicBezTo>
                    <a:pt x="53" y="4"/>
                    <a:pt x="53" y="4"/>
                    <a:pt x="54" y="4"/>
                  </a:cubicBezTo>
                  <a:cubicBezTo>
                    <a:pt x="54" y="4"/>
                    <a:pt x="55" y="4"/>
                    <a:pt x="55" y="4"/>
                  </a:cubicBezTo>
                  <a:cubicBezTo>
                    <a:pt x="55" y="3"/>
                    <a:pt x="55" y="3"/>
                    <a:pt x="55" y="3"/>
                  </a:cubicBezTo>
                  <a:cubicBezTo>
                    <a:pt x="55" y="3"/>
                    <a:pt x="55" y="4"/>
                    <a:pt x="55" y="4"/>
                  </a:cubicBezTo>
                  <a:cubicBezTo>
                    <a:pt x="56" y="4"/>
                    <a:pt x="56" y="4"/>
                    <a:pt x="56" y="4"/>
                  </a:cubicBezTo>
                  <a:cubicBezTo>
                    <a:pt x="56" y="4"/>
                    <a:pt x="57" y="4"/>
                    <a:pt x="57" y="4"/>
                  </a:cubicBezTo>
                  <a:cubicBezTo>
                    <a:pt x="57" y="3"/>
                    <a:pt x="57" y="3"/>
                    <a:pt x="56" y="3"/>
                  </a:cubicBezTo>
                  <a:cubicBezTo>
                    <a:pt x="56" y="3"/>
                    <a:pt x="56" y="3"/>
                    <a:pt x="56" y="3"/>
                  </a:cubicBezTo>
                  <a:cubicBezTo>
                    <a:pt x="56" y="3"/>
                    <a:pt x="56" y="3"/>
                    <a:pt x="56" y="3"/>
                  </a:cubicBezTo>
                  <a:cubicBezTo>
                    <a:pt x="56" y="2"/>
                    <a:pt x="56" y="2"/>
                    <a:pt x="56" y="2"/>
                  </a:cubicBezTo>
                  <a:cubicBezTo>
                    <a:pt x="57" y="2"/>
                    <a:pt x="57" y="2"/>
                    <a:pt x="57" y="3"/>
                  </a:cubicBezTo>
                  <a:cubicBezTo>
                    <a:pt x="58" y="3"/>
                    <a:pt x="58" y="3"/>
                    <a:pt x="59" y="2"/>
                  </a:cubicBezTo>
                  <a:cubicBezTo>
                    <a:pt x="59" y="2"/>
                    <a:pt x="60" y="2"/>
                    <a:pt x="60" y="2"/>
                  </a:cubicBezTo>
                  <a:cubicBezTo>
                    <a:pt x="61" y="3"/>
                    <a:pt x="61" y="3"/>
                    <a:pt x="61" y="3"/>
                  </a:cubicBezTo>
                  <a:cubicBezTo>
                    <a:pt x="61" y="2"/>
                    <a:pt x="61" y="3"/>
                    <a:pt x="60" y="3"/>
                  </a:cubicBezTo>
                  <a:cubicBezTo>
                    <a:pt x="61" y="2"/>
                    <a:pt x="61" y="2"/>
                    <a:pt x="61" y="2"/>
                  </a:cubicBezTo>
                  <a:cubicBezTo>
                    <a:pt x="61" y="2"/>
                    <a:pt x="62" y="2"/>
                    <a:pt x="62" y="2"/>
                  </a:cubicBezTo>
                  <a:cubicBezTo>
                    <a:pt x="63" y="2"/>
                    <a:pt x="63" y="2"/>
                    <a:pt x="63" y="2"/>
                  </a:cubicBezTo>
                  <a:cubicBezTo>
                    <a:pt x="64" y="2"/>
                    <a:pt x="64" y="3"/>
                    <a:pt x="64" y="3"/>
                  </a:cubicBezTo>
                  <a:cubicBezTo>
                    <a:pt x="64" y="3"/>
                    <a:pt x="64" y="4"/>
                    <a:pt x="63" y="4"/>
                  </a:cubicBezTo>
                  <a:cubicBezTo>
                    <a:pt x="63" y="4"/>
                    <a:pt x="63" y="4"/>
                    <a:pt x="63" y="4"/>
                  </a:cubicBezTo>
                  <a:cubicBezTo>
                    <a:pt x="62" y="4"/>
                    <a:pt x="62" y="5"/>
                    <a:pt x="62" y="5"/>
                  </a:cubicBezTo>
                  <a:cubicBezTo>
                    <a:pt x="62" y="5"/>
                    <a:pt x="62" y="6"/>
                    <a:pt x="62" y="6"/>
                  </a:cubicBezTo>
                  <a:cubicBezTo>
                    <a:pt x="63" y="6"/>
                    <a:pt x="64" y="6"/>
                    <a:pt x="64" y="5"/>
                  </a:cubicBezTo>
                  <a:cubicBezTo>
                    <a:pt x="64" y="5"/>
                    <a:pt x="64" y="4"/>
                    <a:pt x="65" y="4"/>
                  </a:cubicBezTo>
                  <a:cubicBezTo>
                    <a:pt x="65" y="4"/>
                    <a:pt x="65" y="4"/>
                    <a:pt x="65" y="3"/>
                  </a:cubicBezTo>
                  <a:cubicBezTo>
                    <a:pt x="65" y="3"/>
                    <a:pt x="64" y="3"/>
                    <a:pt x="64" y="3"/>
                  </a:cubicBezTo>
                  <a:cubicBezTo>
                    <a:pt x="65" y="2"/>
                    <a:pt x="65" y="2"/>
                    <a:pt x="65" y="2"/>
                  </a:cubicBezTo>
                  <a:cubicBezTo>
                    <a:pt x="66" y="2"/>
                    <a:pt x="66" y="2"/>
                    <a:pt x="66" y="2"/>
                  </a:cubicBezTo>
                  <a:cubicBezTo>
                    <a:pt x="66" y="3"/>
                    <a:pt x="66" y="3"/>
                    <a:pt x="67" y="2"/>
                  </a:cubicBezTo>
                  <a:cubicBezTo>
                    <a:pt x="67" y="2"/>
                    <a:pt x="67" y="2"/>
                    <a:pt x="68" y="2"/>
                  </a:cubicBezTo>
                  <a:cubicBezTo>
                    <a:pt x="68" y="2"/>
                    <a:pt x="68" y="2"/>
                    <a:pt x="68" y="2"/>
                  </a:cubicBezTo>
                  <a:cubicBezTo>
                    <a:pt x="69" y="3"/>
                    <a:pt x="69" y="3"/>
                    <a:pt x="68" y="3"/>
                  </a:cubicBezTo>
                  <a:cubicBezTo>
                    <a:pt x="68" y="3"/>
                    <a:pt x="68" y="3"/>
                    <a:pt x="68" y="3"/>
                  </a:cubicBezTo>
                  <a:cubicBezTo>
                    <a:pt x="68" y="3"/>
                    <a:pt x="68" y="4"/>
                    <a:pt x="68" y="4"/>
                  </a:cubicBezTo>
                  <a:cubicBezTo>
                    <a:pt x="68" y="4"/>
                    <a:pt x="68" y="4"/>
                    <a:pt x="69" y="4"/>
                  </a:cubicBezTo>
                  <a:cubicBezTo>
                    <a:pt x="69" y="3"/>
                    <a:pt x="70" y="3"/>
                    <a:pt x="70" y="3"/>
                  </a:cubicBezTo>
                  <a:cubicBezTo>
                    <a:pt x="71" y="3"/>
                    <a:pt x="71" y="2"/>
                    <a:pt x="71" y="2"/>
                  </a:cubicBezTo>
                  <a:cubicBezTo>
                    <a:pt x="72" y="2"/>
                    <a:pt x="72" y="2"/>
                    <a:pt x="73" y="2"/>
                  </a:cubicBezTo>
                  <a:cubicBezTo>
                    <a:pt x="73" y="2"/>
                    <a:pt x="73" y="2"/>
                    <a:pt x="74" y="2"/>
                  </a:cubicBezTo>
                  <a:cubicBezTo>
                    <a:pt x="74" y="2"/>
                    <a:pt x="75" y="2"/>
                    <a:pt x="75" y="3"/>
                  </a:cubicBezTo>
                  <a:cubicBezTo>
                    <a:pt x="75" y="3"/>
                    <a:pt x="75" y="3"/>
                    <a:pt x="75" y="3"/>
                  </a:cubicBezTo>
                  <a:cubicBezTo>
                    <a:pt x="76" y="2"/>
                    <a:pt x="76" y="2"/>
                    <a:pt x="77" y="2"/>
                  </a:cubicBezTo>
                  <a:cubicBezTo>
                    <a:pt x="78" y="2"/>
                    <a:pt x="78" y="2"/>
                    <a:pt x="79" y="2"/>
                  </a:cubicBezTo>
                  <a:cubicBezTo>
                    <a:pt x="79" y="2"/>
                    <a:pt x="79" y="2"/>
                    <a:pt x="80" y="3"/>
                  </a:cubicBezTo>
                  <a:cubicBezTo>
                    <a:pt x="80" y="3"/>
                    <a:pt x="80" y="3"/>
                    <a:pt x="80" y="3"/>
                  </a:cubicBezTo>
                  <a:cubicBezTo>
                    <a:pt x="81" y="3"/>
                    <a:pt x="81" y="3"/>
                    <a:pt x="81" y="2"/>
                  </a:cubicBezTo>
                  <a:cubicBezTo>
                    <a:pt x="81" y="2"/>
                    <a:pt x="81" y="2"/>
                    <a:pt x="81" y="2"/>
                  </a:cubicBezTo>
                  <a:cubicBezTo>
                    <a:pt x="82" y="2"/>
                    <a:pt x="82" y="2"/>
                    <a:pt x="83" y="2"/>
                  </a:cubicBezTo>
                  <a:cubicBezTo>
                    <a:pt x="83" y="2"/>
                    <a:pt x="83" y="2"/>
                    <a:pt x="83" y="2"/>
                  </a:cubicBezTo>
                  <a:cubicBezTo>
                    <a:pt x="83" y="2"/>
                    <a:pt x="83" y="3"/>
                    <a:pt x="83" y="3"/>
                  </a:cubicBezTo>
                  <a:cubicBezTo>
                    <a:pt x="83" y="3"/>
                    <a:pt x="83" y="3"/>
                    <a:pt x="84" y="3"/>
                  </a:cubicBezTo>
                  <a:cubicBezTo>
                    <a:pt x="84" y="3"/>
                    <a:pt x="84" y="3"/>
                    <a:pt x="84" y="3"/>
                  </a:cubicBezTo>
                  <a:cubicBezTo>
                    <a:pt x="84" y="3"/>
                    <a:pt x="84" y="3"/>
                    <a:pt x="85" y="2"/>
                  </a:cubicBezTo>
                  <a:cubicBezTo>
                    <a:pt x="85" y="2"/>
                    <a:pt x="85" y="2"/>
                    <a:pt x="85" y="2"/>
                  </a:cubicBezTo>
                  <a:cubicBezTo>
                    <a:pt x="85" y="3"/>
                    <a:pt x="86" y="3"/>
                    <a:pt x="86" y="3"/>
                  </a:cubicBezTo>
                  <a:cubicBezTo>
                    <a:pt x="86" y="3"/>
                    <a:pt x="86" y="4"/>
                    <a:pt x="86" y="4"/>
                  </a:cubicBezTo>
                  <a:cubicBezTo>
                    <a:pt x="86" y="4"/>
                    <a:pt x="86" y="4"/>
                    <a:pt x="86" y="4"/>
                  </a:cubicBezTo>
                  <a:cubicBezTo>
                    <a:pt x="87" y="4"/>
                    <a:pt x="87" y="4"/>
                    <a:pt x="87" y="4"/>
                  </a:cubicBezTo>
                  <a:cubicBezTo>
                    <a:pt x="88" y="4"/>
                    <a:pt x="88" y="4"/>
                    <a:pt x="89" y="3"/>
                  </a:cubicBezTo>
                  <a:cubicBezTo>
                    <a:pt x="89" y="3"/>
                    <a:pt x="89" y="3"/>
                    <a:pt x="89" y="3"/>
                  </a:cubicBezTo>
                  <a:cubicBezTo>
                    <a:pt x="89" y="3"/>
                    <a:pt x="89" y="2"/>
                    <a:pt x="89" y="2"/>
                  </a:cubicBezTo>
                  <a:cubicBezTo>
                    <a:pt x="89" y="3"/>
                    <a:pt x="89" y="3"/>
                    <a:pt x="88" y="3"/>
                  </a:cubicBezTo>
                  <a:cubicBezTo>
                    <a:pt x="88" y="3"/>
                    <a:pt x="88" y="3"/>
                    <a:pt x="88" y="3"/>
                  </a:cubicBezTo>
                  <a:cubicBezTo>
                    <a:pt x="88" y="3"/>
                    <a:pt x="88" y="3"/>
                    <a:pt x="87" y="3"/>
                  </a:cubicBezTo>
                  <a:cubicBezTo>
                    <a:pt x="87" y="3"/>
                    <a:pt x="86" y="3"/>
                    <a:pt x="86" y="3"/>
                  </a:cubicBezTo>
                  <a:cubicBezTo>
                    <a:pt x="86" y="3"/>
                    <a:pt x="87" y="3"/>
                    <a:pt x="87" y="2"/>
                  </a:cubicBezTo>
                  <a:cubicBezTo>
                    <a:pt x="87" y="2"/>
                    <a:pt x="87" y="2"/>
                    <a:pt x="87" y="2"/>
                  </a:cubicBezTo>
                  <a:cubicBezTo>
                    <a:pt x="89" y="2"/>
                    <a:pt x="89" y="2"/>
                    <a:pt x="91" y="2"/>
                  </a:cubicBezTo>
                  <a:cubicBezTo>
                    <a:pt x="92" y="2"/>
                    <a:pt x="92" y="1"/>
                    <a:pt x="93" y="2"/>
                  </a:cubicBezTo>
                  <a:cubicBezTo>
                    <a:pt x="93" y="2"/>
                    <a:pt x="93" y="2"/>
                    <a:pt x="94" y="1"/>
                  </a:cubicBezTo>
                  <a:cubicBezTo>
                    <a:pt x="94" y="1"/>
                    <a:pt x="94" y="1"/>
                    <a:pt x="94" y="2"/>
                  </a:cubicBezTo>
                  <a:cubicBezTo>
                    <a:pt x="94" y="2"/>
                    <a:pt x="94" y="2"/>
                    <a:pt x="94" y="2"/>
                  </a:cubicBezTo>
                  <a:cubicBezTo>
                    <a:pt x="95" y="2"/>
                    <a:pt x="95" y="2"/>
                    <a:pt x="95" y="1"/>
                  </a:cubicBezTo>
                  <a:cubicBezTo>
                    <a:pt x="96" y="1"/>
                    <a:pt x="96" y="2"/>
                    <a:pt x="96" y="2"/>
                  </a:cubicBezTo>
                  <a:cubicBezTo>
                    <a:pt x="96" y="2"/>
                    <a:pt x="96" y="3"/>
                    <a:pt x="96" y="3"/>
                  </a:cubicBezTo>
                  <a:cubicBezTo>
                    <a:pt x="96" y="3"/>
                    <a:pt x="96" y="3"/>
                    <a:pt x="96" y="3"/>
                  </a:cubicBezTo>
                  <a:cubicBezTo>
                    <a:pt x="96" y="3"/>
                    <a:pt x="96" y="3"/>
                    <a:pt x="96" y="3"/>
                  </a:cubicBezTo>
                  <a:cubicBezTo>
                    <a:pt x="96" y="3"/>
                    <a:pt x="97" y="3"/>
                    <a:pt x="97" y="3"/>
                  </a:cubicBezTo>
                  <a:cubicBezTo>
                    <a:pt x="97" y="3"/>
                    <a:pt x="97" y="3"/>
                    <a:pt x="97" y="3"/>
                  </a:cubicBezTo>
                  <a:cubicBezTo>
                    <a:pt x="97" y="2"/>
                    <a:pt x="97" y="2"/>
                    <a:pt x="97" y="2"/>
                  </a:cubicBezTo>
                  <a:cubicBezTo>
                    <a:pt x="97" y="2"/>
                    <a:pt x="97" y="2"/>
                    <a:pt x="97" y="2"/>
                  </a:cubicBezTo>
                  <a:cubicBezTo>
                    <a:pt x="97" y="2"/>
                    <a:pt x="97" y="2"/>
                    <a:pt x="97" y="2"/>
                  </a:cubicBezTo>
                  <a:cubicBezTo>
                    <a:pt x="97" y="2"/>
                    <a:pt x="97" y="2"/>
                    <a:pt x="97" y="2"/>
                  </a:cubicBezTo>
                  <a:cubicBezTo>
                    <a:pt x="98" y="3"/>
                    <a:pt x="98" y="3"/>
                    <a:pt x="98" y="3"/>
                  </a:cubicBezTo>
                  <a:cubicBezTo>
                    <a:pt x="99" y="2"/>
                    <a:pt x="99" y="2"/>
                    <a:pt x="100" y="2"/>
                  </a:cubicBezTo>
                  <a:cubicBezTo>
                    <a:pt x="100" y="2"/>
                    <a:pt x="100" y="2"/>
                    <a:pt x="101" y="2"/>
                  </a:cubicBezTo>
                  <a:cubicBezTo>
                    <a:pt x="101" y="2"/>
                    <a:pt x="101" y="2"/>
                    <a:pt x="101" y="2"/>
                  </a:cubicBezTo>
                  <a:cubicBezTo>
                    <a:pt x="101" y="2"/>
                    <a:pt x="101" y="2"/>
                    <a:pt x="101" y="2"/>
                  </a:cubicBezTo>
                  <a:cubicBezTo>
                    <a:pt x="101" y="3"/>
                    <a:pt x="102" y="3"/>
                    <a:pt x="102" y="3"/>
                  </a:cubicBezTo>
                  <a:cubicBezTo>
                    <a:pt x="102" y="3"/>
                    <a:pt x="102" y="3"/>
                    <a:pt x="102" y="3"/>
                  </a:cubicBezTo>
                  <a:cubicBezTo>
                    <a:pt x="103" y="2"/>
                    <a:pt x="103" y="3"/>
                    <a:pt x="103" y="2"/>
                  </a:cubicBezTo>
                  <a:cubicBezTo>
                    <a:pt x="103" y="2"/>
                    <a:pt x="103" y="2"/>
                    <a:pt x="104" y="1"/>
                  </a:cubicBezTo>
                  <a:cubicBezTo>
                    <a:pt x="104" y="1"/>
                    <a:pt x="105" y="1"/>
                    <a:pt x="106" y="1"/>
                  </a:cubicBezTo>
                  <a:cubicBezTo>
                    <a:pt x="106" y="1"/>
                    <a:pt x="106" y="1"/>
                    <a:pt x="106" y="1"/>
                  </a:cubicBezTo>
                  <a:cubicBezTo>
                    <a:pt x="107" y="2"/>
                    <a:pt x="107" y="2"/>
                    <a:pt x="108" y="1"/>
                  </a:cubicBezTo>
                  <a:cubicBezTo>
                    <a:pt x="108" y="1"/>
                    <a:pt x="109" y="1"/>
                    <a:pt x="109" y="1"/>
                  </a:cubicBezTo>
                  <a:cubicBezTo>
                    <a:pt x="109" y="1"/>
                    <a:pt x="110" y="2"/>
                    <a:pt x="110" y="2"/>
                  </a:cubicBezTo>
                  <a:cubicBezTo>
                    <a:pt x="111" y="2"/>
                    <a:pt x="111" y="2"/>
                    <a:pt x="111" y="2"/>
                  </a:cubicBezTo>
                  <a:cubicBezTo>
                    <a:pt x="112" y="1"/>
                    <a:pt x="112" y="1"/>
                    <a:pt x="112" y="1"/>
                  </a:cubicBezTo>
                  <a:cubicBezTo>
                    <a:pt x="113" y="1"/>
                    <a:pt x="114" y="1"/>
                    <a:pt x="115" y="1"/>
                  </a:cubicBezTo>
                  <a:cubicBezTo>
                    <a:pt x="115" y="2"/>
                    <a:pt x="115" y="2"/>
                    <a:pt x="115" y="1"/>
                  </a:cubicBezTo>
                  <a:cubicBezTo>
                    <a:pt x="116" y="1"/>
                    <a:pt x="117" y="1"/>
                    <a:pt x="117" y="1"/>
                  </a:cubicBezTo>
                  <a:cubicBezTo>
                    <a:pt x="118" y="1"/>
                    <a:pt x="119" y="1"/>
                    <a:pt x="119" y="1"/>
                  </a:cubicBezTo>
                  <a:cubicBezTo>
                    <a:pt x="119" y="2"/>
                    <a:pt x="120" y="2"/>
                    <a:pt x="120" y="2"/>
                  </a:cubicBezTo>
                  <a:cubicBezTo>
                    <a:pt x="120" y="2"/>
                    <a:pt x="121" y="2"/>
                    <a:pt x="121" y="2"/>
                  </a:cubicBezTo>
                  <a:cubicBezTo>
                    <a:pt x="121" y="1"/>
                    <a:pt x="121" y="2"/>
                    <a:pt x="122" y="2"/>
                  </a:cubicBezTo>
                  <a:close/>
                  <a:moveTo>
                    <a:pt x="175" y="6"/>
                  </a:moveTo>
                  <a:cubicBezTo>
                    <a:pt x="175" y="6"/>
                    <a:pt x="175" y="6"/>
                    <a:pt x="175" y="6"/>
                  </a:cubicBezTo>
                  <a:cubicBezTo>
                    <a:pt x="174" y="6"/>
                    <a:pt x="174" y="6"/>
                    <a:pt x="174" y="6"/>
                  </a:cubicBezTo>
                  <a:cubicBezTo>
                    <a:pt x="174" y="6"/>
                    <a:pt x="174" y="6"/>
                    <a:pt x="174" y="5"/>
                  </a:cubicBezTo>
                  <a:cubicBezTo>
                    <a:pt x="174" y="5"/>
                    <a:pt x="174" y="5"/>
                    <a:pt x="174" y="5"/>
                  </a:cubicBezTo>
                  <a:cubicBezTo>
                    <a:pt x="174" y="5"/>
                    <a:pt x="174" y="5"/>
                    <a:pt x="174" y="5"/>
                  </a:cubicBezTo>
                  <a:cubicBezTo>
                    <a:pt x="174" y="5"/>
                    <a:pt x="174" y="5"/>
                    <a:pt x="174" y="5"/>
                  </a:cubicBezTo>
                  <a:cubicBezTo>
                    <a:pt x="174" y="5"/>
                    <a:pt x="174" y="5"/>
                    <a:pt x="174" y="5"/>
                  </a:cubicBezTo>
                  <a:cubicBezTo>
                    <a:pt x="174" y="5"/>
                    <a:pt x="174" y="6"/>
                    <a:pt x="174" y="6"/>
                  </a:cubicBezTo>
                  <a:cubicBezTo>
                    <a:pt x="174" y="6"/>
                    <a:pt x="175" y="6"/>
                    <a:pt x="175" y="6"/>
                  </a:cubicBezTo>
                  <a:close/>
                  <a:moveTo>
                    <a:pt x="183" y="1"/>
                  </a:moveTo>
                  <a:cubicBezTo>
                    <a:pt x="183" y="2"/>
                    <a:pt x="183" y="1"/>
                    <a:pt x="183" y="1"/>
                  </a:cubicBezTo>
                  <a:cubicBezTo>
                    <a:pt x="183" y="1"/>
                    <a:pt x="184" y="1"/>
                    <a:pt x="184" y="1"/>
                  </a:cubicBezTo>
                  <a:cubicBezTo>
                    <a:pt x="184" y="1"/>
                    <a:pt x="183" y="1"/>
                    <a:pt x="183" y="1"/>
                  </a:cubicBezTo>
                  <a:cubicBezTo>
                    <a:pt x="183" y="1"/>
                    <a:pt x="183" y="1"/>
                    <a:pt x="183" y="1"/>
                  </a:cubicBezTo>
                  <a:cubicBezTo>
                    <a:pt x="183" y="1"/>
                    <a:pt x="183" y="1"/>
                    <a:pt x="183" y="1"/>
                  </a:cubicBezTo>
                  <a:close/>
                  <a:moveTo>
                    <a:pt x="187" y="2"/>
                  </a:moveTo>
                  <a:cubicBezTo>
                    <a:pt x="187" y="2"/>
                    <a:pt x="187" y="2"/>
                    <a:pt x="187" y="3"/>
                  </a:cubicBezTo>
                  <a:cubicBezTo>
                    <a:pt x="187" y="2"/>
                    <a:pt x="187" y="2"/>
                    <a:pt x="187" y="2"/>
                  </a:cubicBezTo>
                  <a:cubicBezTo>
                    <a:pt x="187" y="2"/>
                    <a:pt x="187" y="2"/>
                    <a:pt x="187" y="2"/>
                  </a:cubicBezTo>
                  <a:cubicBezTo>
                    <a:pt x="187" y="2"/>
                    <a:pt x="187" y="2"/>
                    <a:pt x="187" y="2"/>
                  </a:cubicBezTo>
                  <a:cubicBezTo>
                    <a:pt x="187" y="3"/>
                    <a:pt x="187" y="3"/>
                    <a:pt x="187" y="2"/>
                  </a:cubicBezTo>
                  <a:close/>
                  <a:moveTo>
                    <a:pt x="117" y="4"/>
                  </a:moveTo>
                  <a:cubicBezTo>
                    <a:pt x="117" y="3"/>
                    <a:pt x="117" y="3"/>
                    <a:pt x="117" y="3"/>
                  </a:cubicBezTo>
                  <a:cubicBezTo>
                    <a:pt x="116" y="3"/>
                    <a:pt x="116" y="3"/>
                    <a:pt x="116" y="3"/>
                  </a:cubicBezTo>
                  <a:cubicBezTo>
                    <a:pt x="117" y="3"/>
                    <a:pt x="117" y="3"/>
                    <a:pt x="117" y="3"/>
                  </a:cubicBezTo>
                  <a:lnTo>
                    <a:pt x="117" y="4"/>
                  </a:lnTo>
                  <a:close/>
                  <a:moveTo>
                    <a:pt x="171" y="5"/>
                  </a:moveTo>
                  <a:cubicBezTo>
                    <a:pt x="171" y="5"/>
                    <a:pt x="171" y="5"/>
                    <a:pt x="171" y="5"/>
                  </a:cubicBezTo>
                  <a:cubicBezTo>
                    <a:pt x="171" y="5"/>
                    <a:pt x="171" y="5"/>
                    <a:pt x="171" y="5"/>
                  </a:cubicBezTo>
                  <a:cubicBezTo>
                    <a:pt x="171" y="5"/>
                    <a:pt x="171" y="5"/>
                    <a:pt x="171" y="5"/>
                  </a:cubicBezTo>
                  <a:cubicBezTo>
                    <a:pt x="171" y="5"/>
                    <a:pt x="171" y="5"/>
                    <a:pt x="171" y="5"/>
                  </a:cubicBezTo>
                  <a:cubicBezTo>
                    <a:pt x="171" y="5"/>
                    <a:pt x="171" y="5"/>
                    <a:pt x="171" y="5"/>
                  </a:cubicBezTo>
                  <a:cubicBezTo>
                    <a:pt x="171" y="5"/>
                    <a:pt x="171" y="5"/>
                    <a:pt x="171" y="5"/>
                  </a:cubicBezTo>
                  <a:close/>
                  <a:moveTo>
                    <a:pt x="187" y="4"/>
                  </a:moveTo>
                  <a:cubicBezTo>
                    <a:pt x="187" y="4"/>
                    <a:pt x="187" y="4"/>
                    <a:pt x="187" y="4"/>
                  </a:cubicBezTo>
                  <a:cubicBezTo>
                    <a:pt x="187" y="4"/>
                    <a:pt x="187" y="4"/>
                    <a:pt x="187" y="4"/>
                  </a:cubicBezTo>
                  <a:cubicBezTo>
                    <a:pt x="187" y="4"/>
                    <a:pt x="187" y="4"/>
                    <a:pt x="187" y="4"/>
                  </a:cubicBezTo>
                  <a:cubicBezTo>
                    <a:pt x="187" y="4"/>
                    <a:pt x="187" y="4"/>
                    <a:pt x="187" y="4"/>
                  </a:cubicBezTo>
                  <a:cubicBezTo>
                    <a:pt x="187" y="4"/>
                    <a:pt x="187" y="4"/>
                    <a:pt x="187" y="4"/>
                  </a:cubicBezTo>
                  <a:close/>
                  <a:moveTo>
                    <a:pt x="167" y="3"/>
                  </a:moveTo>
                  <a:cubicBezTo>
                    <a:pt x="167" y="3"/>
                    <a:pt x="167" y="2"/>
                    <a:pt x="166" y="2"/>
                  </a:cubicBezTo>
                  <a:cubicBezTo>
                    <a:pt x="166" y="2"/>
                    <a:pt x="166" y="2"/>
                    <a:pt x="166" y="2"/>
                  </a:cubicBezTo>
                  <a:cubicBezTo>
                    <a:pt x="166" y="2"/>
                    <a:pt x="165" y="3"/>
                    <a:pt x="165" y="3"/>
                  </a:cubicBezTo>
                  <a:cubicBezTo>
                    <a:pt x="165" y="3"/>
                    <a:pt x="165" y="3"/>
                    <a:pt x="166" y="4"/>
                  </a:cubicBezTo>
                  <a:cubicBezTo>
                    <a:pt x="166" y="4"/>
                    <a:pt x="166" y="4"/>
                    <a:pt x="166" y="4"/>
                  </a:cubicBezTo>
                  <a:cubicBezTo>
                    <a:pt x="166" y="4"/>
                    <a:pt x="166" y="4"/>
                    <a:pt x="166" y="4"/>
                  </a:cubicBezTo>
                  <a:cubicBezTo>
                    <a:pt x="166" y="4"/>
                    <a:pt x="166" y="4"/>
                    <a:pt x="166" y="4"/>
                  </a:cubicBezTo>
                  <a:cubicBezTo>
                    <a:pt x="166" y="4"/>
                    <a:pt x="166" y="4"/>
                    <a:pt x="166" y="4"/>
                  </a:cubicBezTo>
                  <a:cubicBezTo>
                    <a:pt x="166" y="3"/>
                    <a:pt x="166" y="3"/>
                    <a:pt x="167" y="3"/>
                  </a:cubicBezTo>
                  <a:close/>
                  <a:moveTo>
                    <a:pt x="77" y="4"/>
                  </a:moveTo>
                  <a:cubicBezTo>
                    <a:pt x="77" y="4"/>
                    <a:pt x="77" y="4"/>
                    <a:pt x="77" y="4"/>
                  </a:cubicBezTo>
                  <a:cubicBezTo>
                    <a:pt x="77" y="3"/>
                    <a:pt x="77" y="3"/>
                    <a:pt x="77" y="3"/>
                  </a:cubicBezTo>
                  <a:cubicBezTo>
                    <a:pt x="77" y="3"/>
                    <a:pt x="77" y="3"/>
                    <a:pt x="77" y="4"/>
                  </a:cubicBezTo>
                  <a:cubicBezTo>
                    <a:pt x="76" y="4"/>
                    <a:pt x="76" y="3"/>
                    <a:pt x="75" y="3"/>
                  </a:cubicBezTo>
                  <a:cubicBezTo>
                    <a:pt x="75" y="3"/>
                    <a:pt x="75" y="3"/>
                    <a:pt x="75" y="4"/>
                  </a:cubicBezTo>
                  <a:cubicBezTo>
                    <a:pt x="75" y="4"/>
                    <a:pt x="75" y="4"/>
                    <a:pt x="75" y="4"/>
                  </a:cubicBezTo>
                  <a:cubicBezTo>
                    <a:pt x="75" y="4"/>
                    <a:pt x="75" y="4"/>
                    <a:pt x="75" y="4"/>
                  </a:cubicBezTo>
                  <a:cubicBezTo>
                    <a:pt x="75" y="4"/>
                    <a:pt x="75" y="4"/>
                    <a:pt x="75" y="4"/>
                  </a:cubicBezTo>
                  <a:cubicBezTo>
                    <a:pt x="74" y="4"/>
                    <a:pt x="74" y="4"/>
                    <a:pt x="74" y="5"/>
                  </a:cubicBezTo>
                  <a:cubicBezTo>
                    <a:pt x="74" y="5"/>
                    <a:pt x="74" y="5"/>
                    <a:pt x="74" y="5"/>
                  </a:cubicBezTo>
                  <a:cubicBezTo>
                    <a:pt x="75" y="5"/>
                    <a:pt x="75" y="6"/>
                    <a:pt x="76" y="5"/>
                  </a:cubicBezTo>
                  <a:cubicBezTo>
                    <a:pt x="76" y="5"/>
                    <a:pt x="77" y="5"/>
                    <a:pt x="77" y="5"/>
                  </a:cubicBezTo>
                  <a:cubicBezTo>
                    <a:pt x="77" y="5"/>
                    <a:pt x="77" y="4"/>
                    <a:pt x="77" y="4"/>
                  </a:cubicBezTo>
                  <a:cubicBezTo>
                    <a:pt x="77" y="4"/>
                    <a:pt x="77" y="4"/>
                    <a:pt x="77" y="4"/>
                  </a:cubicBezTo>
                  <a:cubicBezTo>
                    <a:pt x="77" y="4"/>
                    <a:pt x="77" y="4"/>
                    <a:pt x="77" y="4"/>
                  </a:cubicBezTo>
                  <a:close/>
                  <a:moveTo>
                    <a:pt x="174" y="4"/>
                  </a:moveTo>
                  <a:cubicBezTo>
                    <a:pt x="174" y="3"/>
                    <a:pt x="174" y="3"/>
                    <a:pt x="175" y="3"/>
                  </a:cubicBezTo>
                  <a:cubicBezTo>
                    <a:pt x="175" y="3"/>
                    <a:pt x="174" y="3"/>
                    <a:pt x="174" y="3"/>
                  </a:cubicBezTo>
                  <a:cubicBezTo>
                    <a:pt x="174" y="3"/>
                    <a:pt x="174" y="3"/>
                    <a:pt x="174" y="3"/>
                  </a:cubicBezTo>
                  <a:cubicBezTo>
                    <a:pt x="174" y="3"/>
                    <a:pt x="174" y="3"/>
                    <a:pt x="174" y="3"/>
                  </a:cubicBezTo>
                  <a:cubicBezTo>
                    <a:pt x="173" y="3"/>
                    <a:pt x="173" y="3"/>
                    <a:pt x="173" y="3"/>
                  </a:cubicBezTo>
                  <a:cubicBezTo>
                    <a:pt x="173" y="3"/>
                    <a:pt x="173" y="2"/>
                    <a:pt x="172" y="3"/>
                  </a:cubicBezTo>
                  <a:cubicBezTo>
                    <a:pt x="172" y="3"/>
                    <a:pt x="172" y="3"/>
                    <a:pt x="172" y="3"/>
                  </a:cubicBezTo>
                  <a:cubicBezTo>
                    <a:pt x="172" y="3"/>
                    <a:pt x="171" y="3"/>
                    <a:pt x="171" y="3"/>
                  </a:cubicBezTo>
                  <a:cubicBezTo>
                    <a:pt x="171" y="3"/>
                    <a:pt x="171" y="3"/>
                    <a:pt x="171" y="3"/>
                  </a:cubicBezTo>
                  <a:cubicBezTo>
                    <a:pt x="172" y="3"/>
                    <a:pt x="172" y="4"/>
                    <a:pt x="172" y="3"/>
                  </a:cubicBezTo>
                  <a:cubicBezTo>
                    <a:pt x="173" y="3"/>
                    <a:pt x="173" y="4"/>
                    <a:pt x="173" y="4"/>
                  </a:cubicBezTo>
                  <a:cubicBezTo>
                    <a:pt x="173" y="4"/>
                    <a:pt x="172" y="4"/>
                    <a:pt x="172" y="4"/>
                  </a:cubicBezTo>
                  <a:cubicBezTo>
                    <a:pt x="172" y="4"/>
                    <a:pt x="172" y="4"/>
                    <a:pt x="172" y="4"/>
                  </a:cubicBezTo>
                  <a:cubicBezTo>
                    <a:pt x="173" y="4"/>
                    <a:pt x="174" y="4"/>
                    <a:pt x="174" y="4"/>
                  </a:cubicBezTo>
                  <a:close/>
                  <a:moveTo>
                    <a:pt x="104" y="3"/>
                  </a:moveTo>
                  <a:cubicBezTo>
                    <a:pt x="104" y="3"/>
                    <a:pt x="104" y="4"/>
                    <a:pt x="104" y="4"/>
                  </a:cubicBezTo>
                  <a:cubicBezTo>
                    <a:pt x="104" y="4"/>
                    <a:pt x="104" y="5"/>
                    <a:pt x="104" y="5"/>
                  </a:cubicBezTo>
                  <a:cubicBezTo>
                    <a:pt x="105" y="4"/>
                    <a:pt x="105" y="4"/>
                    <a:pt x="105" y="4"/>
                  </a:cubicBezTo>
                  <a:cubicBezTo>
                    <a:pt x="105" y="4"/>
                    <a:pt x="105" y="4"/>
                    <a:pt x="105" y="4"/>
                  </a:cubicBezTo>
                  <a:cubicBezTo>
                    <a:pt x="105" y="4"/>
                    <a:pt x="105" y="3"/>
                    <a:pt x="105" y="3"/>
                  </a:cubicBezTo>
                  <a:cubicBezTo>
                    <a:pt x="105" y="3"/>
                    <a:pt x="104" y="3"/>
                    <a:pt x="104" y="3"/>
                  </a:cubicBezTo>
                  <a:cubicBezTo>
                    <a:pt x="104" y="3"/>
                    <a:pt x="104" y="3"/>
                    <a:pt x="104" y="3"/>
                  </a:cubicBezTo>
                  <a:close/>
                  <a:moveTo>
                    <a:pt x="180" y="5"/>
                  </a:moveTo>
                  <a:cubicBezTo>
                    <a:pt x="180" y="5"/>
                    <a:pt x="180" y="5"/>
                    <a:pt x="180" y="5"/>
                  </a:cubicBezTo>
                  <a:cubicBezTo>
                    <a:pt x="181" y="5"/>
                    <a:pt x="181" y="5"/>
                    <a:pt x="182" y="4"/>
                  </a:cubicBezTo>
                  <a:cubicBezTo>
                    <a:pt x="182" y="4"/>
                    <a:pt x="182" y="4"/>
                    <a:pt x="182" y="4"/>
                  </a:cubicBezTo>
                  <a:cubicBezTo>
                    <a:pt x="182" y="4"/>
                    <a:pt x="181" y="4"/>
                    <a:pt x="181" y="4"/>
                  </a:cubicBezTo>
                  <a:cubicBezTo>
                    <a:pt x="181" y="4"/>
                    <a:pt x="181" y="4"/>
                    <a:pt x="181" y="4"/>
                  </a:cubicBezTo>
                  <a:cubicBezTo>
                    <a:pt x="181" y="4"/>
                    <a:pt x="180" y="4"/>
                    <a:pt x="180" y="5"/>
                  </a:cubicBezTo>
                  <a:cubicBezTo>
                    <a:pt x="180" y="5"/>
                    <a:pt x="180" y="5"/>
                    <a:pt x="180" y="5"/>
                  </a:cubicBezTo>
                  <a:cubicBezTo>
                    <a:pt x="180" y="5"/>
                    <a:pt x="180" y="5"/>
                    <a:pt x="180" y="5"/>
                  </a:cubicBezTo>
                  <a:close/>
                  <a:moveTo>
                    <a:pt x="116" y="5"/>
                  </a:moveTo>
                  <a:cubicBezTo>
                    <a:pt x="116" y="4"/>
                    <a:pt x="116" y="4"/>
                    <a:pt x="116" y="4"/>
                  </a:cubicBezTo>
                  <a:cubicBezTo>
                    <a:pt x="115" y="4"/>
                    <a:pt x="115" y="4"/>
                    <a:pt x="115" y="4"/>
                  </a:cubicBezTo>
                  <a:cubicBezTo>
                    <a:pt x="115" y="5"/>
                    <a:pt x="116" y="5"/>
                    <a:pt x="116" y="6"/>
                  </a:cubicBezTo>
                  <a:cubicBezTo>
                    <a:pt x="116" y="6"/>
                    <a:pt x="116" y="6"/>
                    <a:pt x="116" y="6"/>
                  </a:cubicBezTo>
                  <a:cubicBezTo>
                    <a:pt x="116" y="5"/>
                    <a:pt x="116" y="5"/>
                    <a:pt x="116" y="5"/>
                  </a:cubicBezTo>
                  <a:cubicBezTo>
                    <a:pt x="116" y="5"/>
                    <a:pt x="116" y="5"/>
                    <a:pt x="116" y="5"/>
                  </a:cubicBezTo>
                  <a:close/>
                  <a:moveTo>
                    <a:pt x="33" y="5"/>
                  </a:moveTo>
                  <a:cubicBezTo>
                    <a:pt x="33" y="5"/>
                    <a:pt x="33" y="5"/>
                    <a:pt x="33" y="5"/>
                  </a:cubicBezTo>
                  <a:cubicBezTo>
                    <a:pt x="33" y="5"/>
                    <a:pt x="34" y="5"/>
                    <a:pt x="34" y="5"/>
                  </a:cubicBezTo>
                  <a:cubicBezTo>
                    <a:pt x="34" y="5"/>
                    <a:pt x="34" y="5"/>
                    <a:pt x="34" y="5"/>
                  </a:cubicBezTo>
                  <a:cubicBezTo>
                    <a:pt x="35" y="5"/>
                    <a:pt x="35" y="5"/>
                    <a:pt x="34" y="4"/>
                  </a:cubicBezTo>
                  <a:cubicBezTo>
                    <a:pt x="34" y="5"/>
                    <a:pt x="34" y="5"/>
                    <a:pt x="33" y="5"/>
                  </a:cubicBezTo>
                  <a:close/>
                  <a:moveTo>
                    <a:pt x="152" y="3"/>
                  </a:moveTo>
                  <a:cubicBezTo>
                    <a:pt x="152" y="3"/>
                    <a:pt x="152" y="3"/>
                    <a:pt x="152" y="3"/>
                  </a:cubicBezTo>
                  <a:cubicBezTo>
                    <a:pt x="151" y="3"/>
                    <a:pt x="151" y="4"/>
                    <a:pt x="152" y="4"/>
                  </a:cubicBezTo>
                  <a:cubicBezTo>
                    <a:pt x="152" y="4"/>
                    <a:pt x="152" y="4"/>
                    <a:pt x="152" y="4"/>
                  </a:cubicBezTo>
                  <a:cubicBezTo>
                    <a:pt x="152" y="4"/>
                    <a:pt x="153" y="3"/>
                    <a:pt x="153" y="3"/>
                  </a:cubicBezTo>
                  <a:cubicBezTo>
                    <a:pt x="152" y="3"/>
                    <a:pt x="152" y="3"/>
                    <a:pt x="152" y="3"/>
                  </a:cubicBezTo>
                  <a:close/>
                  <a:moveTo>
                    <a:pt x="199" y="3"/>
                  </a:moveTo>
                  <a:cubicBezTo>
                    <a:pt x="199" y="3"/>
                    <a:pt x="199" y="3"/>
                    <a:pt x="199" y="3"/>
                  </a:cubicBezTo>
                  <a:cubicBezTo>
                    <a:pt x="199" y="3"/>
                    <a:pt x="199" y="3"/>
                    <a:pt x="198" y="3"/>
                  </a:cubicBezTo>
                  <a:cubicBezTo>
                    <a:pt x="198" y="3"/>
                    <a:pt x="198" y="3"/>
                    <a:pt x="197" y="3"/>
                  </a:cubicBezTo>
                  <a:cubicBezTo>
                    <a:pt x="197" y="3"/>
                    <a:pt x="197" y="3"/>
                    <a:pt x="197" y="4"/>
                  </a:cubicBezTo>
                  <a:cubicBezTo>
                    <a:pt x="198" y="4"/>
                    <a:pt x="198" y="3"/>
                    <a:pt x="199" y="3"/>
                  </a:cubicBezTo>
                  <a:close/>
                  <a:moveTo>
                    <a:pt x="206" y="4"/>
                  </a:moveTo>
                  <a:cubicBezTo>
                    <a:pt x="206" y="4"/>
                    <a:pt x="206" y="5"/>
                    <a:pt x="206" y="5"/>
                  </a:cubicBezTo>
                  <a:cubicBezTo>
                    <a:pt x="206" y="5"/>
                    <a:pt x="206" y="5"/>
                    <a:pt x="206" y="5"/>
                  </a:cubicBezTo>
                  <a:cubicBezTo>
                    <a:pt x="207" y="5"/>
                    <a:pt x="207" y="5"/>
                    <a:pt x="207" y="5"/>
                  </a:cubicBezTo>
                  <a:cubicBezTo>
                    <a:pt x="207" y="5"/>
                    <a:pt x="207" y="5"/>
                    <a:pt x="207" y="4"/>
                  </a:cubicBezTo>
                  <a:cubicBezTo>
                    <a:pt x="207" y="4"/>
                    <a:pt x="207" y="4"/>
                    <a:pt x="207" y="4"/>
                  </a:cubicBezTo>
                  <a:cubicBezTo>
                    <a:pt x="207" y="4"/>
                    <a:pt x="207" y="4"/>
                    <a:pt x="206" y="4"/>
                  </a:cubicBezTo>
                  <a:cubicBezTo>
                    <a:pt x="206" y="4"/>
                    <a:pt x="206" y="4"/>
                    <a:pt x="206" y="4"/>
                  </a:cubicBezTo>
                  <a:close/>
                  <a:moveTo>
                    <a:pt x="107" y="4"/>
                  </a:moveTo>
                  <a:cubicBezTo>
                    <a:pt x="107" y="4"/>
                    <a:pt x="107" y="4"/>
                    <a:pt x="108" y="4"/>
                  </a:cubicBezTo>
                  <a:cubicBezTo>
                    <a:pt x="108" y="5"/>
                    <a:pt x="108" y="4"/>
                    <a:pt x="108" y="4"/>
                  </a:cubicBezTo>
                  <a:cubicBezTo>
                    <a:pt x="108" y="4"/>
                    <a:pt x="108" y="4"/>
                    <a:pt x="108" y="4"/>
                  </a:cubicBezTo>
                  <a:cubicBezTo>
                    <a:pt x="108" y="4"/>
                    <a:pt x="108" y="3"/>
                    <a:pt x="107" y="3"/>
                  </a:cubicBezTo>
                  <a:cubicBezTo>
                    <a:pt x="107" y="3"/>
                    <a:pt x="107" y="3"/>
                    <a:pt x="107" y="3"/>
                  </a:cubicBezTo>
                  <a:cubicBezTo>
                    <a:pt x="107" y="3"/>
                    <a:pt x="107" y="3"/>
                    <a:pt x="107" y="4"/>
                  </a:cubicBezTo>
                  <a:cubicBezTo>
                    <a:pt x="107" y="4"/>
                    <a:pt x="107" y="4"/>
                    <a:pt x="107" y="4"/>
                  </a:cubicBezTo>
                  <a:close/>
                  <a:moveTo>
                    <a:pt x="212" y="3"/>
                  </a:moveTo>
                  <a:cubicBezTo>
                    <a:pt x="212" y="3"/>
                    <a:pt x="212" y="3"/>
                    <a:pt x="212" y="3"/>
                  </a:cubicBezTo>
                  <a:cubicBezTo>
                    <a:pt x="212" y="3"/>
                    <a:pt x="212" y="3"/>
                    <a:pt x="212" y="3"/>
                  </a:cubicBezTo>
                  <a:cubicBezTo>
                    <a:pt x="212" y="3"/>
                    <a:pt x="212" y="3"/>
                    <a:pt x="212" y="3"/>
                  </a:cubicBezTo>
                  <a:cubicBezTo>
                    <a:pt x="213" y="3"/>
                    <a:pt x="213" y="3"/>
                    <a:pt x="213" y="3"/>
                  </a:cubicBezTo>
                  <a:cubicBezTo>
                    <a:pt x="213" y="3"/>
                    <a:pt x="212" y="3"/>
                    <a:pt x="212" y="3"/>
                  </a:cubicBezTo>
                  <a:cubicBezTo>
                    <a:pt x="212" y="3"/>
                    <a:pt x="212" y="3"/>
                    <a:pt x="212" y="3"/>
                  </a:cubicBezTo>
                  <a:close/>
                  <a:moveTo>
                    <a:pt x="96" y="5"/>
                  </a:moveTo>
                  <a:cubicBezTo>
                    <a:pt x="96" y="5"/>
                    <a:pt x="96" y="5"/>
                    <a:pt x="96" y="5"/>
                  </a:cubicBezTo>
                  <a:cubicBezTo>
                    <a:pt x="96" y="5"/>
                    <a:pt x="96" y="5"/>
                    <a:pt x="96" y="5"/>
                  </a:cubicBezTo>
                  <a:cubicBezTo>
                    <a:pt x="96" y="5"/>
                    <a:pt x="97" y="5"/>
                    <a:pt x="97" y="5"/>
                  </a:cubicBezTo>
                  <a:cubicBezTo>
                    <a:pt x="97" y="5"/>
                    <a:pt x="97" y="5"/>
                    <a:pt x="97" y="5"/>
                  </a:cubicBezTo>
                  <a:cubicBezTo>
                    <a:pt x="97" y="5"/>
                    <a:pt x="97" y="4"/>
                    <a:pt x="96" y="4"/>
                  </a:cubicBezTo>
                  <a:cubicBezTo>
                    <a:pt x="96" y="4"/>
                    <a:pt x="96" y="5"/>
                    <a:pt x="96" y="5"/>
                  </a:cubicBezTo>
                  <a:close/>
                  <a:moveTo>
                    <a:pt x="111" y="4"/>
                  </a:moveTo>
                  <a:cubicBezTo>
                    <a:pt x="111" y="4"/>
                    <a:pt x="110" y="4"/>
                    <a:pt x="110" y="4"/>
                  </a:cubicBezTo>
                  <a:cubicBezTo>
                    <a:pt x="110" y="5"/>
                    <a:pt x="110" y="5"/>
                    <a:pt x="111" y="5"/>
                  </a:cubicBezTo>
                  <a:cubicBezTo>
                    <a:pt x="111" y="5"/>
                    <a:pt x="111" y="5"/>
                    <a:pt x="111" y="5"/>
                  </a:cubicBezTo>
                  <a:cubicBezTo>
                    <a:pt x="111" y="5"/>
                    <a:pt x="111" y="4"/>
                    <a:pt x="111" y="4"/>
                  </a:cubicBezTo>
                  <a:cubicBezTo>
                    <a:pt x="111" y="4"/>
                    <a:pt x="111" y="4"/>
                    <a:pt x="111" y="4"/>
                  </a:cubicBezTo>
                  <a:close/>
                  <a:moveTo>
                    <a:pt x="113" y="4"/>
                  </a:moveTo>
                  <a:cubicBezTo>
                    <a:pt x="113" y="4"/>
                    <a:pt x="113" y="4"/>
                    <a:pt x="113" y="5"/>
                  </a:cubicBezTo>
                  <a:cubicBezTo>
                    <a:pt x="114" y="5"/>
                    <a:pt x="114" y="5"/>
                    <a:pt x="114" y="4"/>
                  </a:cubicBezTo>
                  <a:cubicBezTo>
                    <a:pt x="114" y="4"/>
                    <a:pt x="114" y="4"/>
                    <a:pt x="114" y="4"/>
                  </a:cubicBezTo>
                  <a:cubicBezTo>
                    <a:pt x="114" y="4"/>
                    <a:pt x="114" y="4"/>
                    <a:pt x="114" y="4"/>
                  </a:cubicBezTo>
                  <a:cubicBezTo>
                    <a:pt x="114" y="4"/>
                    <a:pt x="114" y="4"/>
                    <a:pt x="114" y="4"/>
                  </a:cubicBezTo>
                  <a:cubicBezTo>
                    <a:pt x="113" y="4"/>
                    <a:pt x="113" y="4"/>
                    <a:pt x="113" y="4"/>
                  </a:cubicBezTo>
                  <a:close/>
                  <a:moveTo>
                    <a:pt x="145" y="4"/>
                  </a:moveTo>
                  <a:cubicBezTo>
                    <a:pt x="144" y="4"/>
                    <a:pt x="144" y="4"/>
                    <a:pt x="144" y="4"/>
                  </a:cubicBezTo>
                  <a:cubicBezTo>
                    <a:pt x="144" y="4"/>
                    <a:pt x="144" y="5"/>
                    <a:pt x="144" y="5"/>
                  </a:cubicBezTo>
                  <a:cubicBezTo>
                    <a:pt x="144" y="5"/>
                    <a:pt x="144" y="5"/>
                    <a:pt x="144" y="5"/>
                  </a:cubicBezTo>
                  <a:cubicBezTo>
                    <a:pt x="144" y="4"/>
                    <a:pt x="145" y="4"/>
                    <a:pt x="145" y="4"/>
                  </a:cubicBezTo>
                  <a:cubicBezTo>
                    <a:pt x="145" y="4"/>
                    <a:pt x="145" y="4"/>
                    <a:pt x="145" y="4"/>
                  </a:cubicBezTo>
                  <a:cubicBezTo>
                    <a:pt x="145" y="4"/>
                    <a:pt x="145" y="4"/>
                    <a:pt x="145" y="4"/>
                  </a:cubicBezTo>
                  <a:close/>
                  <a:moveTo>
                    <a:pt x="147" y="2"/>
                  </a:moveTo>
                  <a:cubicBezTo>
                    <a:pt x="147" y="2"/>
                    <a:pt x="147" y="2"/>
                    <a:pt x="147" y="2"/>
                  </a:cubicBezTo>
                  <a:cubicBezTo>
                    <a:pt x="147" y="2"/>
                    <a:pt x="148" y="2"/>
                    <a:pt x="148" y="2"/>
                  </a:cubicBezTo>
                  <a:cubicBezTo>
                    <a:pt x="148" y="2"/>
                    <a:pt x="148" y="2"/>
                    <a:pt x="148" y="2"/>
                  </a:cubicBezTo>
                  <a:cubicBezTo>
                    <a:pt x="148" y="2"/>
                    <a:pt x="148" y="2"/>
                    <a:pt x="148" y="2"/>
                  </a:cubicBezTo>
                  <a:cubicBezTo>
                    <a:pt x="148" y="1"/>
                    <a:pt x="148" y="2"/>
                    <a:pt x="148" y="2"/>
                  </a:cubicBezTo>
                  <a:cubicBezTo>
                    <a:pt x="147" y="2"/>
                    <a:pt x="147" y="2"/>
                    <a:pt x="147" y="2"/>
                  </a:cubicBezTo>
                  <a:close/>
                  <a:moveTo>
                    <a:pt x="158" y="5"/>
                  </a:moveTo>
                  <a:cubicBezTo>
                    <a:pt x="158" y="5"/>
                    <a:pt x="158" y="5"/>
                    <a:pt x="159" y="5"/>
                  </a:cubicBezTo>
                  <a:cubicBezTo>
                    <a:pt x="159" y="5"/>
                    <a:pt x="159" y="5"/>
                    <a:pt x="159" y="5"/>
                  </a:cubicBezTo>
                  <a:cubicBezTo>
                    <a:pt x="159" y="5"/>
                    <a:pt x="159" y="5"/>
                    <a:pt x="159" y="4"/>
                  </a:cubicBezTo>
                  <a:cubicBezTo>
                    <a:pt x="159" y="4"/>
                    <a:pt x="159" y="4"/>
                    <a:pt x="159" y="4"/>
                  </a:cubicBezTo>
                  <a:cubicBezTo>
                    <a:pt x="159" y="4"/>
                    <a:pt x="158" y="5"/>
                    <a:pt x="158" y="5"/>
                  </a:cubicBezTo>
                  <a:close/>
                  <a:moveTo>
                    <a:pt x="83" y="4"/>
                  </a:moveTo>
                  <a:cubicBezTo>
                    <a:pt x="83" y="4"/>
                    <a:pt x="83" y="4"/>
                    <a:pt x="83" y="5"/>
                  </a:cubicBezTo>
                  <a:cubicBezTo>
                    <a:pt x="83" y="5"/>
                    <a:pt x="83" y="5"/>
                    <a:pt x="83" y="5"/>
                  </a:cubicBezTo>
                  <a:cubicBezTo>
                    <a:pt x="83" y="5"/>
                    <a:pt x="83" y="5"/>
                    <a:pt x="83" y="5"/>
                  </a:cubicBezTo>
                  <a:cubicBezTo>
                    <a:pt x="83" y="4"/>
                    <a:pt x="83" y="4"/>
                    <a:pt x="83" y="4"/>
                  </a:cubicBezTo>
                  <a:cubicBezTo>
                    <a:pt x="83" y="4"/>
                    <a:pt x="83" y="4"/>
                    <a:pt x="83" y="4"/>
                  </a:cubicBezTo>
                  <a:cubicBezTo>
                    <a:pt x="83" y="4"/>
                    <a:pt x="83" y="4"/>
                    <a:pt x="83" y="4"/>
                  </a:cubicBezTo>
                  <a:close/>
                  <a:moveTo>
                    <a:pt x="45" y="5"/>
                  </a:moveTo>
                  <a:cubicBezTo>
                    <a:pt x="44" y="5"/>
                    <a:pt x="44" y="5"/>
                    <a:pt x="44" y="5"/>
                  </a:cubicBezTo>
                  <a:cubicBezTo>
                    <a:pt x="44" y="5"/>
                    <a:pt x="44" y="5"/>
                    <a:pt x="44" y="5"/>
                  </a:cubicBezTo>
                  <a:cubicBezTo>
                    <a:pt x="44" y="5"/>
                    <a:pt x="44" y="5"/>
                    <a:pt x="44" y="5"/>
                  </a:cubicBezTo>
                  <a:cubicBezTo>
                    <a:pt x="44" y="5"/>
                    <a:pt x="44" y="5"/>
                    <a:pt x="44" y="5"/>
                  </a:cubicBezTo>
                  <a:cubicBezTo>
                    <a:pt x="44" y="5"/>
                    <a:pt x="45" y="5"/>
                    <a:pt x="45" y="5"/>
                  </a:cubicBezTo>
                  <a:cubicBezTo>
                    <a:pt x="45" y="5"/>
                    <a:pt x="45" y="5"/>
                    <a:pt x="45" y="5"/>
                  </a:cubicBezTo>
                  <a:close/>
                  <a:moveTo>
                    <a:pt x="136" y="5"/>
                  </a:moveTo>
                  <a:cubicBezTo>
                    <a:pt x="136" y="5"/>
                    <a:pt x="137" y="5"/>
                    <a:pt x="137" y="5"/>
                  </a:cubicBezTo>
                  <a:cubicBezTo>
                    <a:pt x="137" y="5"/>
                    <a:pt x="137" y="5"/>
                    <a:pt x="137" y="4"/>
                  </a:cubicBezTo>
                  <a:cubicBezTo>
                    <a:pt x="137" y="4"/>
                    <a:pt x="137" y="4"/>
                    <a:pt x="137" y="4"/>
                  </a:cubicBezTo>
                  <a:cubicBezTo>
                    <a:pt x="137" y="4"/>
                    <a:pt x="136" y="4"/>
                    <a:pt x="136" y="5"/>
                  </a:cubicBezTo>
                  <a:close/>
                  <a:moveTo>
                    <a:pt x="85" y="6"/>
                  </a:moveTo>
                  <a:cubicBezTo>
                    <a:pt x="85" y="6"/>
                    <a:pt x="85" y="6"/>
                    <a:pt x="85" y="6"/>
                  </a:cubicBezTo>
                  <a:cubicBezTo>
                    <a:pt x="85" y="6"/>
                    <a:pt x="85" y="6"/>
                    <a:pt x="85" y="5"/>
                  </a:cubicBezTo>
                  <a:cubicBezTo>
                    <a:pt x="85" y="5"/>
                    <a:pt x="85" y="5"/>
                    <a:pt x="85" y="5"/>
                  </a:cubicBezTo>
                  <a:cubicBezTo>
                    <a:pt x="84" y="6"/>
                    <a:pt x="84" y="6"/>
                    <a:pt x="84" y="6"/>
                  </a:cubicBezTo>
                  <a:cubicBezTo>
                    <a:pt x="84" y="6"/>
                    <a:pt x="85" y="6"/>
                    <a:pt x="85" y="6"/>
                  </a:cubicBezTo>
                  <a:close/>
                  <a:moveTo>
                    <a:pt x="80" y="5"/>
                  </a:moveTo>
                  <a:cubicBezTo>
                    <a:pt x="80" y="5"/>
                    <a:pt x="80" y="5"/>
                    <a:pt x="80" y="5"/>
                  </a:cubicBezTo>
                  <a:cubicBezTo>
                    <a:pt x="80" y="5"/>
                    <a:pt x="80" y="6"/>
                    <a:pt x="81" y="6"/>
                  </a:cubicBezTo>
                  <a:cubicBezTo>
                    <a:pt x="81" y="6"/>
                    <a:pt x="81" y="6"/>
                    <a:pt x="81" y="5"/>
                  </a:cubicBezTo>
                  <a:cubicBezTo>
                    <a:pt x="81" y="5"/>
                    <a:pt x="81" y="5"/>
                    <a:pt x="81" y="5"/>
                  </a:cubicBezTo>
                  <a:cubicBezTo>
                    <a:pt x="81" y="5"/>
                    <a:pt x="81" y="5"/>
                    <a:pt x="80" y="5"/>
                  </a:cubicBezTo>
                  <a:close/>
                  <a:moveTo>
                    <a:pt x="197" y="1"/>
                  </a:moveTo>
                  <a:cubicBezTo>
                    <a:pt x="197" y="2"/>
                    <a:pt x="197" y="2"/>
                    <a:pt x="197" y="2"/>
                  </a:cubicBezTo>
                  <a:cubicBezTo>
                    <a:pt x="197" y="2"/>
                    <a:pt x="197" y="2"/>
                    <a:pt x="197" y="2"/>
                  </a:cubicBezTo>
                  <a:cubicBezTo>
                    <a:pt x="197" y="2"/>
                    <a:pt x="197" y="2"/>
                    <a:pt x="197" y="2"/>
                  </a:cubicBezTo>
                  <a:cubicBezTo>
                    <a:pt x="197" y="2"/>
                    <a:pt x="198" y="2"/>
                    <a:pt x="198" y="2"/>
                  </a:cubicBezTo>
                  <a:cubicBezTo>
                    <a:pt x="198" y="2"/>
                    <a:pt x="197" y="1"/>
                    <a:pt x="197" y="1"/>
                  </a:cubicBezTo>
                  <a:cubicBezTo>
                    <a:pt x="197" y="1"/>
                    <a:pt x="197" y="1"/>
                    <a:pt x="197" y="1"/>
                  </a:cubicBezTo>
                  <a:close/>
                  <a:moveTo>
                    <a:pt x="158" y="5"/>
                  </a:moveTo>
                  <a:cubicBezTo>
                    <a:pt x="158" y="5"/>
                    <a:pt x="158" y="5"/>
                    <a:pt x="158" y="5"/>
                  </a:cubicBezTo>
                  <a:cubicBezTo>
                    <a:pt x="157" y="5"/>
                    <a:pt x="157" y="5"/>
                    <a:pt x="157" y="5"/>
                  </a:cubicBezTo>
                  <a:cubicBezTo>
                    <a:pt x="157" y="5"/>
                    <a:pt x="158" y="5"/>
                    <a:pt x="158" y="5"/>
                  </a:cubicBezTo>
                  <a:cubicBezTo>
                    <a:pt x="158" y="5"/>
                    <a:pt x="158" y="5"/>
                    <a:pt x="158" y="5"/>
                  </a:cubicBezTo>
                  <a:cubicBezTo>
                    <a:pt x="158" y="5"/>
                    <a:pt x="158" y="5"/>
                    <a:pt x="158" y="5"/>
                  </a:cubicBezTo>
                  <a:cubicBezTo>
                    <a:pt x="158" y="5"/>
                    <a:pt x="158" y="5"/>
                    <a:pt x="158" y="5"/>
                  </a:cubicBezTo>
                  <a:cubicBezTo>
                    <a:pt x="158" y="5"/>
                    <a:pt x="158" y="5"/>
                    <a:pt x="158" y="5"/>
                  </a:cubicBezTo>
                  <a:close/>
                  <a:moveTo>
                    <a:pt x="125" y="6"/>
                  </a:moveTo>
                  <a:cubicBezTo>
                    <a:pt x="125" y="6"/>
                    <a:pt x="125" y="6"/>
                    <a:pt x="125" y="6"/>
                  </a:cubicBezTo>
                  <a:cubicBezTo>
                    <a:pt x="125" y="6"/>
                    <a:pt x="125" y="6"/>
                    <a:pt x="125" y="6"/>
                  </a:cubicBezTo>
                  <a:cubicBezTo>
                    <a:pt x="125" y="6"/>
                    <a:pt x="125" y="6"/>
                    <a:pt x="125" y="6"/>
                  </a:cubicBezTo>
                  <a:cubicBezTo>
                    <a:pt x="125" y="6"/>
                    <a:pt x="125" y="6"/>
                    <a:pt x="125" y="6"/>
                  </a:cubicBezTo>
                  <a:close/>
                  <a:moveTo>
                    <a:pt x="135" y="2"/>
                  </a:moveTo>
                  <a:cubicBezTo>
                    <a:pt x="135" y="2"/>
                    <a:pt x="135" y="2"/>
                    <a:pt x="135" y="2"/>
                  </a:cubicBezTo>
                  <a:cubicBezTo>
                    <a:pt x="135" y="2"/>
                    <a:pt x="135" y="2"/>
                    <a:pt x="135" y="2"/>
                  </a:cubicBezTo>
                  <a:cubicBezTo>
                    <a:pt x="135" y="2"/>
                    <a:pt x="135" y="2"/>
                    <a:pt x="135" y="2"/>
                  </a:cubicBezTo>
                  <a:cubicBezTo>
                    <a:pt x="135" y="2"/>
                    <a:pt x="135" y="2"/>
                    <a:pt x="135" y="2"/>
                  </a:cubicBezTo>
                  <a:cubicBezTo>
                    <a:pt x="135" y="2"/>
                    <a:pt x="135" y="2"/>
                    <a:pt x="135" y="2"/>
                  </a:cubicBezTo>
                  <a:cubicBezTo>
                    <a:pt x="135" y="2"/>
                    <a:pt x="135" y="2"/>
                    <a:pt x="135" y="2"/>
                  </a:cubicBezTo>
                  <a:close/>
                  <a:moveTo>
                    <a:pt x="162" y="3"/>
                  </a:moveTo>
                  <a:cubicBezTo>
                    <a:pt x="162" y="3"/>
                    <a:pt x="162" y="3"/>
                    <a:pt x="162" y="3"/>
                  </a:cubicBezTo>
                  <a:cubicBezTo>
                    <a:pt x="162" y="3"/>
                    <a:pt x="162" y="3"/>
                    <a:pt x="162" y="3"/>
                  </a:cubicBezTo>
                  <a:cubicBezTo>
                    <a:pt x="163" y="3"/>
                    <a:pt x="162" y="3"/>
                    <a:pt x="162" y="3"/>
                  </a:cubicBezTo>
                  <a:cubicBezTo>
                    <a:pt x="162" y="3"/>
                    <a:pt x="162" y="3"/>
                    <a:pt x="162" y="3"/>
                  </a:cubicBezTo>
                  <a:close/>
                  <a:moveTo>
                    <a:pt x="154" y="3"/>
                  </a:moveTo>
                  <a:cubicBezTo>
                    <a:pt x="154" y="3"/>
                    <a:pt x="154" y="4"/>
                    <a:pt x="154" y="4"/>
                  </a:cubicBezTo>
                  <a:cubicBezTo>
                    <a:pt x="154" y="4"/>
                    <a:pt x="154" y="4"/>
                    <a:pt x="155" y="4"/>
                  </a:cubicBezTo>
                  <a:cubicBezTo>
                    <a:pt x="155" y="4"/>
                    <a:pt x="155" y="4"/>
                    <a:pt x="155" y="4"/>
                  </a:cubicBezTo>
                  <a:cubicBezTo>
                    <a:pt x="155" y="3"/>
                    <a:pt x="155" y="3"/>
                    <a:pt x="155" y="3"/>
                  </a:cubicBezTo>
                  <a:cubicBezTo>
                    <a:pt x="155" y="3"/>
                    <a:pt x="154" y="3"/>
                    <a:pt x="154" y="3"/>
                  </a:cubicBezTo>
                  <a:cubicBezTo>
                    <a:pt x="154" y="3"/>
                    <a:pt x="154" y="3"/>
                    <a:pt x="154" y="3"/>
                  </a:cubicBezTo>
                  <a:close/>
                  <a:moveTo>
                    <a:pt x="113" y="2"/>
                  </a:moveTo>
                  <a:cubicBezTo>
                    <a:pt x="113" y="2"/>
                    <a:pt x="113" y="2"/>
                    <a:pt x="113" y="2"/>
                  </a:cubicBezTo>
                  <a:cubicBezTo>
                    <a:pt x="112" y="3"/>
                    <a:pt x="113" y="3"/>
                    <a:pt x="113" y="3"/>
                  </a:cubicBezTo>
                  <a:cubicBezTo>
                    <a:pt x="113" y="3"/>
                    <a:pt x="113" y="3"/>
                    <a:pt x="113" y="3"/>
                  </a:cubicBezTo>
                  <a:cubicBezTo>
                    <a:pt x="113" y="3"/>
                    <a:pt x="113" y="2"/>
                    <a:pt x="113" y="2"/>
                  </a:cubicBezTo>
                  <a:close/>
                  <a:moveTo>
                    <a:pt x="47" y="6"/>
                  </a:moveTo>
                  <a:cubicBezTo>
                    <a:pt x="47" y="6"/>
                    <a:pt x="47" y="6"/>
                    <a:pt x="47" y="6"/>
                  </a:cubicBezTo>
                  <a:cubicBezTo>
                    <a:pt x="47" y="7"/>
                    <a:pt x="47" y="6"/>
                    <a:pt x="47" y="6"/>
                  </a:cubicBezTo>
                  <a:cubicBezTo>
                    <a:pt x="47" y="6"/>
                    <a:pt x="47" y="6"/>
                    <a:pt x="47" y="6"/>
                  </a:cubicBezTo>
                  <a:cubicBezTo>
                    <a:pt x="47" y="6"/>
                    <a:pt x="47" y="6"/>
                    <a:pt x="47" y="6"/>
                  </a:cubicBezTo>
                  <a:close/>
                  <a:moveTo>
                    <a:pt x="110" y="3"/>
                  </a:moveTo>
                  <a:cubicBezTo>
                    <a:pt x="110" y="3"/>
                    <a:pt x="110" y="3"/>
                    <a:pt x="110" y="3"/>
                  </a:cubicBezTo>
                  <a:cubicBezTo>
                    <a:pt x="110" y="3"/>
                    <a:pt x="110" y="3"/>
                    <a:pt x="110" y="3"/>
                  </a:cubicBezTo>
                  <a:cubicBezTo>
                    <a:pt x="110" y="3"/>
                    <a:pt x="110" y="2"/>
                    <a:pt x="110" y="2"/>
                  </a:cubicBezTo>
                  <a:cubicBezTo>
                    <a:pt x="110" y="2"/>
                    <a:pt x="110" y="2"/>
                    <a:pt x="110" y="3"/>
                  </a:cubicBezTo>
                  <a:close/>
                  <a:moveTo>
                    <a:pt x="38" y="4"/>
                  </a:moveTo>
                  <a:cubicBezTo>
                    <a:pt x="38" y="4"/>
                    <a:pt x="38" y="4"/>
                    <a:pt x="38" y="4"/>
                  </a:cubicBezTo>
                  <a:cubicBezTo>
                    <a:pt x="38" y="4"/>
                    <a:pt x="38" y="4"/>
                    <a:pt x="38" y="4"/>
                  </a:cubicBezTo>
                  <a:cubicBezTo>
                    <a:pt x="38" y="4"/>
                    <a:pt x="38" y="4"/>
                    <a:pt x="38" y="4"/>
                  </a:cubicBezTo>
                  <a:cubicBezTo>
                    <a:pt x="38" y="4"/>
                    <a:pt x="38" y="4"/>
                    <a:pt x="38" y="4"/>
                  </a:cubicBezTo>
                  <a:cubicBezTo>
                    <a:pt x="38" y="4"/>
                    <a:pt x="38" y="4"/>
                    <a:pt x="38" y="4"/>
                  </a:cubicBezTo>
                  <a:close/>
                  <a:moveTo>
                    <a:pt x="16" y="4"/>
                  </a:move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lose/>
                  <a:moveTo>
                    <a:pt x="206" y="3"/>
                  </a:moveTo>
                  <a:cubicBezTo>
                    <a:pt x="206" y="3"/>
                    <a:pt x="206" y="3"/>
                    <a:pt x="206" y="3"/>
                  </a:cubicBezTo>
                  <a:cubicBezTo>
                    <a:pt x="206" y="3"/>
                    <a:pt x="206" y="3"/>
                    <a:pt x="206" y="3"/>
                  </a:cubicBezTo>
                  <a:cubicBezTo>
                    <a:pt x="206" y="3"/>
                    <a:pt x="206" y="3"/>
                    <a:pt x="206" y="3"/>
                  </a:cubicBezTo>
                  <a:cubicBezTo>
                    <a:pt x="206" y="3"/>
                    <a:pt x="206" y="3"/>
                    <a:pt x="206" y="3"/>
                  </a:cubicBezTo>
                  <a:close/>
                  <a:moveTo>
                    <a:pt x="205" y="4"/>
                  </a:moveTo>
                  <a:cubicBezTo>
                    <a:pt x="205" y="4"/>
                    <a:pt x="205" y="4"/>
                    <a:pt x="205" y="4"/>
                  </a:cubicBezTo>
                  <a:cubicBezTo>
                    <a:pt x="205" y="4"/>
                    <a:pt x="205" y="4"/>
                    <a:pt x="205" y="4"/>
                  </a:cubicBezTo>
                  <a:cubicBezTo>
                    <a:pt x="205" y="4"/>
                    <a:pt x="205" y="4"/>
                    <a:pt x="205" y="4"/>
                  </a:cubicBezTo>
                  <a:close/>
                  <a:moveTo>
                    <a:pt x="201" y="5"/>
                  </a:moveTo>
                  <a:cubicBezTo>
                    <a:pt x="201" y="5"/>
                    <a:pt x="201" y="5"/>
                    <a:pt x="201" y="5"/>
                  </a:cubicBezTo>
                  <a:cubicBezTo>
                    <a:pt x="201" y="5"/>
                    <a:pt x="201" y="5"/>
                    <a:pt x="201" y="5"/>
                  </a:cubicBezTo>
                  <a:cubicBezTo>
                    <a:pt x="201" y="5"/>
                    <a:pt x="201" y="5"/>
                    <a:pt x="201" y="5"/>
                  </a:cubicBezTo>
                  <a:cubicBezTo>
                    <a:pt x="201" y="5"/>
                    <a:pt x="201" y="5"/>
                    <a:pt x="201" y="5"/>
                  </a:cubicBezTo>
                  <a:close/>
                  <a:moveTo>
                    <a:pt x="200" y="1"/>
                  </a:moveTo>
                  <a:cubicBezTo>
                    <a:pt x="200" y="1"/>
                    <a:pt x="200" y="1"/>
                    <a:pt x="200" y="1"/>
                  </a:cubicBezTo>
                  <a:cubicBezTo>
                    <a:pt x="200" y="1"/>
                    <a:pt x="200" y="1"/>
                    <a:pt x="200" y="1"/>
                  </a:cubicBezTo>
                  <a:cubicBezTo>
                    <a:pt x="200" y="1"/>
                    <a:pt x="200" y="1"/>
                    <a:pt x="200" y="1"/>
                  </a:cubicBezTo>
                  <a:close/>
                  <a:moveTo>
                    <a:pt x="183" y="5"/>
                  </a:moveTo>
                  <a:cubicBezTo>
                    <a:pt x="183" y="5"/>
                    <a:pt x="183" y="5"/>
                    <a:pt x="183" y="5"/>
                  </a:cubicBezTo>
                  <a:cubicBezTo>
                    <a:pt x="183" y="5"/>
                    <a:pt x="183" y="5"/>
                    <a:pt x="183" y="5"/>
                  </a:cubicBezTo>
                  <a:cubicBezTo>
                    <a:pt x="183" y="5"/>
                    <a:pt x="183" y="5"/>
                    <a:pt x="183" y="5"/>
                  </a:cubicBezTo>
                  <a:cubicBezTo>
                    <a:pt x="183" y="5"/>
                    <a:pt x="182" y="5"/>
                    <a:pt x="183" y="5"/>
                  </a:cubicBezTo>
                  <a:close/>
                  <a:moveTo>
                    <a:pt x="171" y="3"/>
                  </a:moveTo>
                  <a:cubicBezTo>
                    <a:pt x="171" y="2"/>
                    <a:pt x="171" y="2"/>
                    <a:pt x="171" y="3"/>
                  </a:cubicBezTo>
                  <a:cubicBezTo>
                    <a:pt x="171" y="3"/>
                    <a:pt x="171" y="3"/>
                    <a:pt x="171" y="3"/>
                  </a:cubicBezTo>
                  <a:cubicBezTo>
                    <a:pt x="171" y="3"/>
                    <a:pt x="171" y="3"/>
                    <a:pt x="171" y="3"/>
                  </a:cubicBezTo>
                  <a:cubicBezTo>
                    <a:pt x="171" y="3"/>
                    <a:pt x="171" y="3"/>
                    <a:pt x="171" y="3"/>
                  </a:cubicBezTo>
                  <a:close/>
                  <a:moveTo>
                    <a:pt x="157" y="5"/>
                  </a:moveTo>
                  <a:cubicBezTo>
                    <a:pt x="157" y="5"/>
                    <a:pt x="157" y="5"/>
                    <a:pt x="157" y="5"/>
                  </a:cubicBezTo>
                  <a:cubicBezTo>
                    <a:pt x="157" y="5"/>
                    <a:pt x="157" y="5"/>
                    <a:pt x="157" y="5"/>
                  </a:cubicBezTo>
                  <a:cubicBezTo>
                    <a:pt x="157" y="5"/>
                    <a:pt x="157" y="5"/>
                    <a:pt x="157" y="5"/>
                  </a:cubicBezTo>
                  <a:cubicBezTo>
                    <a:pt x="157" y="5"/>
                    <a:pt x="157" y="5"/>
                    <a:pt x="157" y="5"/>
                  </a:cubicBezTo>
                  <a:cubicBezTo>
                    <a:pt x="157" y="5"/>
                    <a:pt x="157" y="5"/>
                    <a:pt x="157" y="5"/>
                  </a:cubicBezTo>
                  <a:close/>
                  <a:moveTo>
                    <a:pt x="149" y="3"/>
                  </a:moveTo>
                  <a:cubicBezTo>
                    <a:pt x="149" y="3"/>
                    <a:pt x="150" y="3"/>
                    <a:pt x="150" y="3"/>
                  </a:cubicBezTo>
                  <a:cubicBezTo>
                    <a:pt x="150" y="3"/>
                    <a:pt x="150" y="3"/>
                    <a:pt x="150" y="3"/>
                  </a:cubicBezTo>
                  <a:cubicBezTo>
                    <a:pt x="150" y="3"/>
                    <a:pt x="150" y="3"/>
                    <a:pt x="149" y="3"/>
                  </a:cubicBezTo>
                  <a:cubicBezTo>
                    <a:pt x="149" y="3"/>
                    <a:pt x="149" y="3"/>
                    <a:pt x="149" y="3"/>
                  </a:cubicBezTo>
                  <a:close/>
                  <a:moveTo>
                    <a:pt x="148" y="5"/>
                  </a:moveTo>
                  <a:cubicBezTo>
                    <a:pt x="148" y="5"/>
                    <a:pt x="148" y="5"/>
                    <a:pt x="148" y="5"/>
                  </a:cubicBezTo>
                  <a:cubicBezTo>
                    <a:pt x="148" y="5"/>
                    <a:pt x="148" y="5"/>
                    <a:pt x="148" y="5"/>
                  </a:cubicBezTo>
                  <a:cubicBezTo>
                    <a:pt x="148" y="5"/>
                    <a:pt x="148" y="5"/>
                    <a:pt x="148" y="4"/>
                  </a:cubicBezTo>
                  <a:cubicBezTo>
                    <a:pt x="148" y="4"/>
                    <a:pt x="148" y="4"/>
                    <a:pt x="148" y="5"/>
                  </a:cubicBezTo>
                  <a:close/>
                  <a:moveTo>
                    <a:pt x="138" y="5"/>
                  </a:moveTo>
                  <a:cubicBezTo>
                    <a:pt x="138" y="5"/>
                    <a:pt x="138" y="5"/>
                    <a:pt x="138" y="5"/>
                  </a:cubicBezTo>
                  <a:cubicBezTo>
                    <a:pt x="138" y="5"/>
                    <a:pt x="138" y="5"/>
                    <a:pt x="138" y="5"/>
                  </a:cubicBezTo>
                  <a:cubicBezTo>
                    <a:pt x="138" y="5"/>
                    <a:pt x="138" y="5"/>
                    <a:pt x="138" y="5"/>
                  </a:cubicBezTo>
                  <a:cubicBezTo>
                    <a:pt x="138" y="5"/>
                    <a:pt x="138" y="5"/>
                    <a:pt x="138" y="5"/>
                  </a:cubicBezTo>
                  <a:close/>
                  <a:moveTo>
                    <a:pt x="135" y="6"/>
                  </a:moveTo>
                  <a:cubicBezTo>
                    <a:pt x="135" y="6"/>
                    <a:pt x="135" y="6"/>
                    <a:pt x="135" y="6"/>
                  </a:cubicBezTo>
                  <a:cubicBezTo>
                    <a:pt x="135" y="5"/>
                    <a:pt x="135" y="5"/>
                    <a:pt x="135" y="5"/>
                  </a:cubicBezTo>
                  <a:cubicBezTo>
                    <a:pt x="135" y="6"/>
                    <a:pt x="135" y="6"/>
                    <a:pt x="135" y="6"/>
                  </a:cubicBezTo>
                  <a:cubicBezTo>
                    <a:pt x="135" y="6"/>
                    <a:pt x="135" y="6"/>
                    <a:pt x="135" y="6"/>
                  </a:cubicBezTo>
                  <a:close/>
                  <a:moveTo>
                    <a:pt x="128" y="3"/>
                  </a:moveTo>
                  <a:cubicBezTo>
                    <a:pt x="128" y="4"/>
                    <a:pt x="128" y="4"/>
                    <a:pt x="128" y="4"/>
                  </a:cubicBezTo>
                  <a:cubicBezTo>
                    <a:pt x="128" y="4"/>
                    <a:pt x="128" y="4"/>
                    <a:pt x="128" y="4"/>
                  </a:cubicBezTo>
                  <a:lnTo>
                    <a:pt x="128" y="3"/>
                  </a:lnTo>
                  <a:close/>
                  <a:moveTo>
                    <a:pt x="125" y="3"/>
                  </a:moveTo>
                  <a:cubicBezTo>
                    <a:pt x="125" y="3"/>
                    <a:pt x="125" y="3"/>
                    <a:pt x="125" y="3"/>
                  </a:cubicBezTo>
                  <a:cubicBezTo>
                    <a:pt x="125" y="3"/>
                    <a:pt x="125" y="3"/>
                    <a:pt x="125" y="3"/>
                  </a:cubicBezTo>
                  <a:cubicBezTo>
                    <a:pt x="125" y="3"/>
                    <a:pt x="125" y="3"/>
                    <a:pt x="125" y="3"/>
                  </a:cubicBezTo>
                  <a:cubicBezTo>
                    <a:pt x="125" y="3"/>
                    <a:pt x="125" y="3"/>
                    <a:pt x="125" y="3"/>
                  </a:cubicBezTo>
                  <a:close/>
                  <a:moveTo>
                    <a:pt x="121" y="4"/>
                  </a:moveTo>
                  <a:cubicBezTo>
                    <a:pt x="121" y="4"/>
                    <a:pt x="121" y="4"/>
                    <a:pt x="121" y="4"/>
                  </a:cubicBezTo>
                  <a:cubicBezTo>
                    <a:pt x="121" y="4"/>
                    <a:pt x="121" y="4"/>
                    <a:pt x="121" y="4"/>
                  </a:cubicBezTo>
                  <a:cubicBezTo>
                    <a:pt x="121" y="4"/>
                    <a:pt x="121" y="4"/>
                    <a:pt x="121" y="4"/>
                  </a:cubicBezTo>
                  <a:cubicBezTo>
                    <a:pt x="121" y="4"/>
                    <a:pt x="121" y="4"/>
                    <a:pt x="121" y="4"/>
                  </a:cubicBezTo>
                  <a:close/>
                  <a:moveTo>
                    <a:pt x="99" y="3"/>
                  </a:moveTo>
                  <a:cubicBezTo>
                    <a:pt x="99" y="3"/>
                    <a:pt x="99" y="3"/>
                    <a:pt x="99" y="3"/>
                  </a:cubicBezTo>
                  <a:cubicBezTo>
                    <a:pt x="99" y="3"/>
                    <a:pt x="99" y="3"/>
                    <a:pt x="100" y="3"/>
                  </a:cubicBezTo>
                  <a:cubicBezTo>
                    <a:pt x="100" y="3"/>
                    <a:pt x="99" y="3"/>
                    <a:pt x="99" y="3"/>
                  </a:cubicBezTo>
                  <a:cubicBezTo>
                    <a:pt x="99" y="3"/>
                    <a:pt x="99" y="3"/>
                    <a:pt x="99" y="3"/>
                  </a:cubicBezTo>
                  <a:close/>
                  <a:moveTo>
                    <a:pt x="91" y="6"/>
                  </a:moveTo>
                  <a:cubicBezTo>
                    <a:pt x="91" y="6"/>
                    <a:pt x="91" y="6"/>
                    <a:pt x="91" y="6"/>
                  </a:cubicBezTo>
                  <a:cubicBezTo>
                    <a:pt x="91" y="6"/>
                    <a:pt x="91" y="6"/>
                    <a:pt x="91" y="6"/>
                  </a:cubicBezTo>
                  <a:cubicBezTo>
                    <a:pt x="91" y="6"/>
                    <a:pt x="91" y="6"/>
                    <a:pt x="91" y="6"/>
                  </a:cubicBezTo>
                  <a:cubicBezTo>
                    <a:pt x="91" y="6"/>
                    <a:pt x="91" y="6"/>
                    <a:pt x="91" y="6"/>
                  </a:cubicBezTo>
                  <a:close/>
                  <a:moveTo>
                    <a:pt x="91" y="5"/>
                  </a:moveTo>
                  <a:cubicBezTo>
                    <a:pt x="91" y="5"/>
                    <a:pt x="91" y="5"/>
                    <a:pt x="91" y="5"/>
                  </a:cubicBezTo>
                  <a:cubicBezTo>
                    <a:pt x="91" y="5"/>
                    <a:pt x="91" y="5"/>
                    <a:pt x="91" y="5"/>
                  </a:cubicBezTo>
                  <a:cubicBezTo>
                    <a:pt x="91" y="5"/>
                    <a:pt x="91" y="5"/>
                    <a:pt x="91" y="5"/>
                  </a:cubicBezTo>
                  <a:cubicBezTo>
                    <a:pt x="91" y="5"/>
                    <a:pt x="91" y="5"/>
                    <a:pt x="91" y="5"/>
                  </a:cubicBezTo>
                  <a:close/>
                  <a:moveTo>
                    <a:pt x="72" y="4"/>
                  </a:moveTo>
                  <a:cubicBezTo>
                    <a:pt x="72" y="4"/>
                    <a:pt x="72" y="4"/>
                    <a:pt x="72" y="4"/>
                  </a:cubicBezTo>
                  <a:cubicBezTo>
                    <a:pt x="72" y="4"/>
                    <a:pt x="72" y="4"/>
                    <a:pt x="72" y="5"/>
                  </a:cubicBezTo>
                  <a:cubicBezTo>
                    <a:pt x="72" y="4"/>
                    <a:pt x="72" y="4"/>
                    <a:pt x="72" y="4"/>
                  </a:cubicBezTo>
                  <a:cubicBezTo>
                    <a:pt x="72" y="4"/>
                    <a:pt x="72" y="4"/>
                    <a:pt x="72" y="4"/>
                  </a:cubicBezTo>
                  <a:close/>
                  <a:moveTo>
                    <a:pt x="210" y="6"/>
                  </a:moveTo>
                  <a:cubicBezTo>
                    <a:pt x="210" y="6"/>
                    <a:pt x="210" y="6"/>
                    <a:pt x="210" y="6"/>
                  </a:cubicBezTo>
                  <a:cubicBezTo>
                    <a:pt x="210" y="5"/>
                    <a:pt x="210" y="5"/>
                    <a:pt x="210" y="5"/>
                  </a:cubicBezTo>
                  <a:lnTo>
                    <a:pt x="210" y="6"/>
                  </a:lnTo>
                  <a:close/>
                  <a:moveTo>
                    <a:pt x="211" y="5"/>
                  </a:moveTo>
                  <a:cubicBezTo>
                    <a:pt x="211" y="5"/>
                    <a:pt x="211" y="5"/>
                    <a:pt x="211" y="5"/>
                  </a:cubicBezTo>
                  <a:cubicBezTo>
                    <a:pt x="211" y="5"/>
                    <a:pt x="211" y="5"/>
                    <a:pt x="211" y="5"/>
                  </a:cubicBezTo>
                  <a:close/>
                  <a:moveTo>
                    <a:pt x="212" y="4"/>
                  </a:moveTo>
                  <a:cubicBezTo>
                    <a:pt x="212" y="4"/>
                    <a:pt x="212" y="4"/>
                    <a:pt x="212" y="4"/>
                  </a:cubicBezTo>
                  <a:cubicBezTo>
                    <a:pt x="212" y="4"/>
                    <a:pt x="212" y="4"/>
                    <a:pt x="212" y="4"/>
                  </a:cubicBezTo>
                  <a:close/>
                  <a:moveTo>
                    <a:pt x="214" y="5"/>
                  </a:moveTo>
                  <a:cubicBezTo>
                    <a:pt x="214" y="5"/>
                    <a:pt x="214" y="5"/>
                    <a:pt x="214" y="5"/>
                  </a:cubicBezTo>
                  <a:cubicBezTo>
                    <a:pt x="214" y="5"/>
                    <a:pt x="214" y="5"/>
                    <a:pt x="214" y="5"/>
                  </a:cubicBezTo>
                  <a:close/>
                  <a:moveTo>
                    <a:pt x="200" y="3"/>
                  </a:moveTo>
                  <a:cubicBezTo>
                    <a:pt x="200" y="3"/>
                    <a:pt x="200" y="3"/>
                    <a:pt x="200" y="3"/>
                  </a:cubicBezTo>
                  <a:cubicBezTo>
                    <a:pt x="199" y="3"/>
                    <a:pt x="199" y="3"/>
                    <a:pt x="199" y="3"/>
                  </a:cubicBezTo>
                  <a:lnTo>
                    <a:pt x="200" y="3"/>
                  </a:lnTo>
                  <a:close/>
                  <a:moveTo>
                    <a:pt x="107" y="2"/>
                  </a:moveTo>
                  <a:cubicBezTo>
                    <a:pt x="107" y="2"/>
                    <a:pt x="107" y="2"/>
                    <a:pt x="107" y="2"/>
                  </a:cubicBezTo>
                  <a:cubicBezTo>
                    <a:pt x="108" y="2"/>
                    <a:pt x="108" y="2"/>
                    <a:pt x="108" y="2"/>
                  </a:cubicBezTo>
                  <a:lnTo>
                    <a:pt x="107" y="2"/>
                  </a:lnTo>
                  <a:close/>
                  <a:moveTo>
                    <a:pt x="94" y="4"/>
                  </a:moveTo>
                  <a:cubicBezTo>
                    <a:pt x="94" y="4"/>
                    <a:pt x="94" y="4"/>
                    <a:pt x="94" y="4"/>
                  </a:cubicBezTo>
                  <a:cubicBezTo>
                    <a:pt x="94" y="4"/>
                    <a:pt x="94" y="4"/>
                    <a:pt x="94" y="4"/>
                  </a:cubicBezTo>
                  <a:close/>
                  <a:moveTo>
                    <a:pt x="93" y="2"/>
                  </a:moveTo>
                  <a:cubicBezTo>
                    <a:pt x="93" y="2"/>
                    <a:pt x="93" y="2"/>
                    <a:pt x="93" y="2"/>
                  </a:cubicBezTo>
                  <a:cubicBezTo>
                    <a:pt x="93" y="2"/>
                    <a:pt x="93" y="2"/>
                    <a:pt x="93" y="2"/>
                  </a:cubicBezTo>
                  <a:close/>
                  <a:moveTo>
                    <a:pt x="82" y="3"/>
                  </a:moveTo>
                  <a:cubicBezTo>
                    <a:pt x="81" y="3"/>
                    <a:pt x="81" y="3"/>
                    <a:pt x="81" y="3"/>
                  </a:cubicBezTo>
                  <a:cubicBezTo>
                    <a:pt x="82" y="3"/>
                    <a:pt x="82" y="3"/>
                    <a:pt x="82" y="3"/>
                  </a:cubicBezTo>
                  <a:close/>
                  <a:moveTo>
                    <a:pt x="182" y="3"/>
                  </a:moveTo>
                  <a:cubicBezTo>
                    <a:pt x="182" y="3"/>
                    <a:pt x="182" y="3"/>
                    <a:pt x="182" y="3"/>
                  </a:cubicBezTo>
                  <a:cubicBezTo>
                    <a:pt x="182" y="3"/>
                    <a:pt x="182" y="3"/>
                    <a:pt x="182" y="3"/>
                  </a:cubicBezTo>
                  <a:cubicBezTo>
                    <a:pt x="182" y="3"/>
                    <a:pt x="182" y="3"/>
                    <a:pt x="182" y="3"/>
                  </a:cubicBezTo>
                  <a:cubicBezTo>
                    <a:pt x="182" y="3"/>
                    <a:pt x="182" y="3"/>
                    <a:pt x="182" y="3"/>
                  </a:cubicBezTo>
                  <a:close/>
                  <a:moveTo>
                    <a:pt x="60" y="3"/>
                  </a:moveTo>
                  <a:cubicBezTo>
                    <a:pt x="60" y="3"/>
                    <a:pt x="60" y="3"/>
                    <a:pt x="60" y="3"/>
                  </a:cubicBezTo>
                  <a:cubicBezTo>
                    <a:pt x="60" y="3"/>
                    <a:pt x="60" y="3"/>
                    <a:pt x="60" y="3"/>
                  </a:cubicBezTo>
                  <a:close/>
                  <a:moveTo>
                    <a:pt x="58" y="5"/>
                  </a:moveTo>
                  <a:cubicBezTo>
                    <a:pt x="58" y="4"/>
                    <a:pt x="58" y="4"/>
                    <a:pt x="58" y="4"/>
                  </a:cubicBezTo>
                  <a:cubicBezTo>
                    <a:pt x="58" y="4"/>
                    <a:pt x="58" y="4"/>
                    <a:pt x="58" y="4"/>
                  </a:cubicBezTo>
                  <a:cubicBezTo>
                    <a:pt x="58" y="4"/>
                    <a:pt x="58" y="4"/>
                    <a:pt x="58" y="4"/>
                  </a:cubicBezTo>
                  <a:cubicBezTo>
                    <a:pt x="58" y="4"/>
                    <a:pt x="58" y="4"/>
                    <a:pt x="58" y="5"/>
                  </a:cubicBezTo>
                  <a:close/>
                  <a:moveTo>
                    <a:pt x="55" y="5"/>
                  </a:moveTo>
                  <a:cubicBezTo>
                    <a:pt x="55" y="5"/>
                    <a:pt x="55" y="5"/>
                    <a:pt x="55" y="5"/>
                  </a:cubicBezTo>
                  <a:cubicBezTo>
                    <a:pt x="55" y="5"/>
                    <a:pt x="55" y="5"/>
                    <a:pt x="55" y="5"/>
                  </a:cubicBezTo>
                  <a:cubicBezTo>
                    <a:pt x="55" y="5"/>
                    <a:pt x="55" y="5"/>
                    <a:pt x="55" y="5"/>
                  </a:cubicBezTo>
                  <a:close/>
                  <a:moveTo>
                    <a:pt x="48" y="4"/>
                  </a:moveTo>
                  <a:cubicBezTo>
                    <a:pt x="48" y="4"/>
                    <a:pt x="48" y="4"/>
                    <a:pt x="48" y="4"/>
                  </a:cubicBezTo>
                  <a:cubicBezTo>
                    <a:pt x="48" y="4"/>
                    <a:pt x="48" y="4"/>
                    <a:pt x="48" y="4"/>
                  </a:cubicBezTo>
                  <a:close/>
                  <a:moveTo>
                    <a:pt x="169" y="4"/>
                  </a:moveTo>
                  <a:cubicBezTo>
                    <a:pt x="169" y="4"/>
                    <a:pt x="169" y="4"/>
                    <a:pt x="169" y="4"/>
                  </a:cubicBezTo>
                  <a:cubicBezTo>
                    <a:pt x="169" y="4"/>
                    <a:pt x="169" y="4"/>
                    <a:pt x="169" y="4"/>
                  </a:cubicBezTo>
                  <a:close/>
                  <a:moveTo>
                    <a:pt x="163" y="1"/>
                  </a:moveTo>
                  <a:cubicBezTo>
                    <a:pt x="163" y="2"/>
                    <a:pt x="163" y="2"/>
                    <a:pt x="163" y="2"/>
                  </a:cubicBezTo>
                  <a:cubicBezTo>
                    <a:pt x="163" y="1"/>
                    <a:pt x="163" y="1"/>
                    <a:pt x="16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14" name="Freeform 105"/>
            <p:cNvSpPr>
              <a:spLocks noEditPoints="1"/>
            </p:cNvSpPr>
            <p:nvPr/>
          </p:nvSpPr>
          <p:spPr bwMode="auto">
            <a:xfrm>
              <a:off x="4490" y="1995"/>
              <a:ext cx="1375" cy="125"/>
            </a:xfrm>
            <a:custGeom>
              <a:avLst/>
              <a:gdLst>
                <a:gd name="T0" fmla="*/ 33 w 102"/>
                <a:gd name="T1" fmla="*/ 7 h 7"/>
                <a:gd name="T2" fmla="*/ 25 w 102"/>
                <a:gd name="T3" fmla="*/ 6 h 7"/>
                <a:gd name="T4" fmla="*/ 21 w 102"/>
                <a:gd name="T5" fmla="*/ 5 h 7"/>
                <a:gd name="T6" fmla="*/ 17 w 102"/>
                <a:gd name="T7" fmla="*/ 6 h 7"/>
                <a:gd name="T8" fmla="*/ 10 w 102"/>
                <a:gd name="T9" fmla="*/ 6 h 7"/>
                <a:gd name="T10" fmla="*/ 4 w 102"/>
                <a:gd name="T11" fmla="*/ 6 h 7"/>
                <a:gd name="T12" fmla="*/ 1 w 102"/>
                <a:gd name="T13" fmla="*/ 3 h 7"/>
                <a:gd name="T14" fmla="*/ 3 w 102"/>
                <a:gd name="T15" fmla="*/ 3 h 7"/>
                <a:gd name="T16" fmla="*/ 8 w 102"/>
                <a:gd name="T17" fmla="*/ 0 h 7"/>
                <a:gd name="T18" fmla="*/ 12 w 102"/>
                <a:gd name="T19" fmla="*/ 2 h 7"/>
                <a:gd name="T20" fmla="*/ 13 w 102"/>
                <a:gd name="T21" fmla="*/ 4 h 7"/>
                <a:gd name="T22" fmla="*/ 18 w 102"/>
                <a:gd name="T23" fmla="*/ 1 h 7"/>
                <a:gd name="T24" fmla="*/ 23 w 102"/>
                <a:gd name="T25" fmla="*/ 0 h 7"/>
                <a:gd name="T26" fmla="*/ 32 w 102"/>
                <a:gd name="T27" fmla="*/ 3 h 7"/>
                <a:gd name="T28" fmla="*/ 36 w 102"/>
                <a:gd name="T29" fmla="*/ 1 h 7"/>
                <a:gd name="T30" fmla="*/ 36 w 102"/>
                <a:gd name="T31" fmla="*/ 4 h 7"/>
                <a:gd name="T32" fmla="*/ 42 w 102"/>
                <a:gd name="T33" fmla="*/ 0 h 7"/>
                <a:gd name="T34" fmla="*/ 47 w 102"/>
                <a:gd name="T35" fmla="*/ 0 h 7"/>
                <a:gd name="T36" fmla="*/ 48 w 102"/>
                <a:gd name="T37" fmla="*/ 3 h 7"/>
                <a:gd name="T38" fmla="*/ 53 w 102"/>
                <a:gd name="T39" fmla="*/ 0 h 7"/>
                <a:gd name="T40" fmla="*/ 58 w 102"/>
                <a:gd name="T41" fmla="*/ 3 h 7"/>
                <a:gd name="T42" fmla="*/ 58 w 102"/>
                <a:gd name="T43" fmla="*/ 5 h 7"/>
                <a:gd name="T44" fmla="*/ 59 w 102"/>
                <a:gd name="T45" fmla="*/ 2 h 7"/>
                <a:gd name="T46" fmla="*/ 62 w 102"/>
                <a:gd name="T47" fmla="*/ 2 h 7"/>
                <a:gd name="T48" fmla="*/ 70 w 102"/>
                <a:gd name="T49" fmla="*/ 2 h 7"/>
                <a:gd name="T50" fmla="*/ 75 w 102"/>
                <a:gd name="T51" fmla="*/ 1 h 7"/>
                <a:gd name="T52" fmla="*/ 81 w 102"/>
                <a:gd name="T53" fmla="*/ 2 h 7"/>
                <a:gd name="T54" fmla="*/ 79 w 102"/>
                <a:gd name="T55" fmla="*/ 0 h 7"/>
                <a:gd name="T56" fmla="*/ 85 w 102"/>
                <a:gd name="T57" fmla="*/ 2 h 7"/>
                <a:gd name="T58" fmla="*/ 87 w 102"/>
                <a:gd name="T59" fmla="*/ 5 h 7"/>
                <a:gd name="T60" fmla="*/ 93 w 102"/>
                <a:gd name="T61" fmla="*/ 1 h 7"/>
                <a:gd name="T62" fmla="*/ 99 w 102"/>
                <a:gd name="T63" fmla="*/ 1 h 7"/>
                <a:gd name="T64" fmla="*/ 101 w 102"/>
                <a:gd name="T65" fmla="*/ 2 h 7"/>
                <a:gd name="T66" fmla="*/ 101 w 102"/>
                <a:gd name="T67" fmla="*/ 6 h 7"/>
                <a:gd name="T68" fmla="*/ 96 w 102"/>
                <a:gd name="T69" fmla="*/ 4 h 7"/>
                <a:gd name="T70" fmla="*/ 86 w 102"/>
                <a:gd name="T71" fmla="*/ 6 h 7"/>
                <a:gd name="T72" fmla="*/ 80 w 102"/>
                <a:gd name="T73" fmla="*/ 7 h 7"/>
                <a:gd name="T74" fmla="*/ 76 w 102"/>
                <a:gd name="T75" fmla="*/ 6 h 7"/>
                <a:gd name="T76" fmla="*/ 72 w 102"/>
                <a:gd name="T77" fmla="*/ 5 h 7"/>
                <a:gd name="T78" fmla="*/ 68 w 102"/>
                <a:gd name="T79" fmla="*/ 6 h 7"/>
                <a:gd name="T80" fmla="*/ 59 w 102"/>
                <a:gd name="T81" fmla="*/ 7 h 7"/>
                <a:gd name="T82" fmla="*/ 53 w 102"/>
                <a:gd name="T83" fmla="*/ 5 h 7"/>
                <a:gd name="T84" fmla="*/ 52 w 102"/>
                <a:gd name="T85" fmla="*/ 6 h 7"/>
                <a:gd name="T86" fmla="*/ 44 w 102"/>
                <a:gd name="T87" fmla="*/ 7 h 7"/>
                <a:gd name="T88" fmla="*/ 34 w 102"/>
                <a:gd name="T89" fmla="*/ 5 h 7"/>
                <a:gd name="T90" fmla="*/ 64 w 102"/>
                <a:gd name="T91" fmla="*/ 3 h 7"/>
                <a:gd name="T92" fmla="*/ 10 w 102"/>
                <a:gd name="T93" fmla="*/ 3 h 7"/>
                <a:gd name="T94" fmla="*/ 10 w 102"/>
                <a:gd name="T95" fmla="*/ 4 h 7"/>
                <a:gd name="T96" fmla="*/ 62 w 102"/>
                <a:gd name="T97" fmla="*/ 6 h 7"/>
                <a:gd name="T98" fmla="*/ 95 w 102"/>
                <a:gd name="T99" fmla="*/ 4 h 7"/>
                <a:gd name="T100" fmla="*/ 83 w 102"/>
                <a:gd name="T101" fmla="*/ 2 h 7"/>
                <a:gd name="T102" fmla="*/ 43 w 102"/>
                <a:gd name="T103" fmla="*/ 6 h 7"/>
                <a:gd name="T104" fmla="*/ 83 w 102"/>
                <a:gd name="T105" fmla="*/ 5 h 7"/>
                <a:gd name="T106" fmla="*/ 74 w 102"/>
                <a:gd name="T107" fmla="*/ 5 h 7"/>
                <a:gd name="T108" fmla="*/ 64 w 102"/>
                <a:gd name="T109" fmla="*/ 5 h 7"/>
                <a:gd name="T110" fmla="*/ 95 w 102"/>
                <a:gd name="T111" fmla="*/ 1 h 7"/>
                <a:gd name="T112" fmla="*/ 32 w 102"/>
                <a:gd name="T113" fmla="*/ 6 h 7"/>
                <a:gd name="T114" fmla="*/ 9 w 102"/>
                <a:gd name="T115" fmla="*/ 2 h 7"/>
                <a:gd name="T116" fmla="*/ 83 w 102"/>
                <a:gd name="T117" fmla="*/ 3 h 7"/>
                <a:gd name="T118" fmla="*/ 53 w 102"/>
                <a:gd name="T119" fmla="*/ 5 h 7"/>
                <a:gd name="T120" fmla="*/ 11 w 102"/>
                <a:gd name="T1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2" h="7">
                  <a:moveTo>
                    <a:pt x="35" y="3"/>
                  </a:moveTo>
                  <a:cubicBezTo>
                    <a:pt x="35" y="3"/>
                    <a:pt x="35" y="3"/>
                    <a:pt x="35" y="2"/>
                  </a:cubicBezTo>
                  <a:cubicBezTo>
                    <a:pt x="35" y="2"/>
                    <a:pt x="35" y="3"/>
                    <a:pt x="35" y="3"/>
                  </a:cubicBezTo>
                  <a:cubicBezTo>
                    <a:pt x="35" y="3"/>
                    <a:pt x="35" y="2"/>
                    <a:pt x="35" y="2"/>
                  </a:cubicBezTo>
                  <a:cubicBezTo>
                    <a:pt x="35" y="2"/>
                    <a:pt x="35" y="2"/>
                    <a:pt x="35" y="2"/>
                  </a:cubicBezTo>
                  <a:cubicBezTo>
                    <a:pt x="35" y="3"/>
                    <a:pt x="35" y="3"/>
                    <a:pt x="35" y="3"/>
                  </a:cubicBezTo>
                  <a:cubicBezTo>
                    <a:pt x="35" y="3"/>
                    <a:pt x="35" y="3"/>
                    <a:pt x="34" y="3"/>
                  </a:cubicBezTo>
                  <a:cubicBezTo>
                    <a:pt x="34" y="3"/>
                    <a:pt x="34" y="3"/>
                    <a:pt x="34" y="3"/>
                  </a:cubicBezTo>
                  <a:cubicBezTo>
                    <a:pt x="34" y="4"/>
                    <a:pt x="34" y="4"/>
                    <a:pt x="33" y="4"/>
                  </a:cubicBezTo>
                  <a:cubicBezTo>
                    <a:pt x="33" y="5"/>
                    <a:pt x="33" y="5"/>
                    <a:pt x="33" y="6"/>
                  </a:cubicBezTo>
                  <a:cubicBezTo>
                    <a:pt x="33" y="6"/>
                    <a:pt x="33" y="7"/>
                    <a:pt x="33" y="7"/>
                  </a:cubicBezTo>
                  <a:cubicBezTo>
                    <a:pt x="32" y="7"/>
                    <a:pt x="31" y="7"/>
                    <a:pt x="30" y="7"/>
                  </a:cubicBezTo>
                  <a:cubicBezTo>
                    <a:pt x="30" y="7"/>
                    <a:pt x="29" y="7"/>
                    <a:pt x="29" y="7"/>
                  </a:cubicBezTo>
                  <a:cubicBezTo>
                    <a:pt x="29" y="6"/>
                    <a:pt x="29" y="6"/>
                    <a:pt x="29" y="6"/>
                  </a:cubicBezTo>
                  <a:cubicBezTo>
                    <a:pt x="29" y="6"/>
                    <a:pt x="29" y="6"/>
                    <a:pt x="28" y="6"/>
                  </a:cubicBezTo>
                  <a:cubicBezTo>
                    <a:pt x="28" y="6"/>
                    <a:pt x="28" y="6"/>
                    <a:pt x="28" y="6"/>
                  </a:cubicBezTo>
                  <a:cubicBezTo>
                    <a:pt x="28" y="6"/>
                    <a:pt x="28" y="6"/>
                    <a:pt x="28" y="6"/>
                  </a:cubicBezTo>
                  <a:cubicBezTo>
                    <a:pt x="28" y="6"/>
                    <a:pt x="27" y="6"/>
                    <a:pt x="27" y="6"/>
                  </a:cubicBezTo>
                  <a:cubicBezTo>
                    <a:pt x="27" y="6"/>
                    <a:pt x="27" y="6"/>
                    <a:pt x="26" y="6"/>
                  </a:cubicBezTo>
                  <a:cubicBezTo>
                    <a:pt x="26" y="6"/>
                    <a:pt x="26" y="6"/>
                    <a:pt x="26" y="6"/>
                  </a:cubicBezTo>
                  <a:cubicBezTo>
                    <a:pt x="26" y="6"/>
                    <a:pt x="26" y="6"/>
                    <a:pt x="26" y="6"/>
                  </a:cubicBezTo>
                  <a:cubicBezTo>
                    <a:pt x="25" y="6"/>
                    <a:pt x="25" y="6"/>
                    <a:pt x="25" y="6"/>
                  </a:cubicBezTo>
                  <a:cubicBezTo>
                    <a:pt x="25" y="6"/>
                    <a:pt x="25" y="7"/>
                    <a:pt x="25" y="7"/>
                  </a:cubicBezTo>
                  <a:cubicBezTo>
                    <a:pt x="25" y="7"/>
                    <a:pt x="24" y="7"/>
                    <a:pt x="24" y="7"/>
                  </a:cubicBezTo>
                  <a:cubicBezTo>
                    <a:pt x="24" y="7"/>
                    <a:pt x="23" y="7"/>
                    <a:pt x="23" y="6"/>
                  </a:cubicBezTo>
                  <a:cubicBezTo>
                    <a:pt x="23" y="6"/>
                    <a:pt x="23" y="6"/>
                    <a:pt x="23" y="6"/>
                  </a:cubicBezTo>
                  <a:cubicBezTo>
                    <a:pt x="23" y="6"/>
                    <a:pt x="23" y="6"/>
                    <a:pt x="23" y="6"/>
                  </a:cubicBezTo>
                  <a:cubicBezTo>
                    <a:pt x="23" y="6"/>
                    <a:pt x="23" y="6"/>
                    <a:pt x="23" y="6"/>
                  </a:cubicBezTo>
                  <a:cubicBezTo>
                    <a:pt x="23" y="7"/>
                    <a:pt x="22" y="7"/>
                    <a:pt x="22" y="7"/>
                  </a:cubicBezTo>
                  <a:cubicBezTo>
                    <a:pt x="22" y="7"/>
                    <a:pt x="22" y="7"/>
                    <a:pt x="21" y="7"/>
                  </a:cubicBezTo>
                  <a:cubicBezTo>
                    <a:pt x="21" y="7"/>
                    <a:pt x="21" y="7"/>
                    <a:pt x="21" y="7"/>
                  </a:cubicBezTo>
                  <a:cubicBezTo>
                    <a:pt x="21" y="6"/>
                    <a:pt x="20" y="6"/>
                    <a:pt x="20" y="6"/>
                  </a:cubicBezTo>
                  <a:cubicBezTo>
                    <a:pt x="20" y="6"/>
                    <a:pt x="20" y="5"/>
                    <a:pt x="21" y="5"/>
                  </a:cubicBezTo>
                  <a:cubicBezTo>
                    <a:pt x="21" y="5"/>
                    <a:pt x="21" y="5"/>
                    <a:pt x="22" y="5"/>
                  </a:cubicBezTo>
                  <a:cubicBezTo>
                    <a:pt x="21" y="5"/>
                    <a:pt x="21" y="5"/>
                    <a:pt x="21" y="5"/>
                  </a:cubicBezTo>
                  <a:cubicBezTo>
                    <a:pt x="21" y="5"/>
                    <a:pt x="21" y="5"/>
                    <a:pt x="21" y="5"/>
                  </a:cubicBezTo>
                  <a:cubicBezTo>
                    <a:pt x="21" y="4"/>
                    <a:pt x="20" y="4"/>
                    <a:pt x="19" y="4"/>
                  </a:cubicBezTo>
                  <a:cubicBezTo>
                    <a:pt x="18" y="4"/>
                    <a:pt x="18" y="5"/>
                    <a:pt x="18" y="5"/>
                  </a:cubicBezTo>
                  <a:cubicBezTo>
                    <a:pt x="18" y="5"/>
                    <a:pt x="18" y="5"/>
                    <a:pt x="18" y="5"/>
                  </a:cubicBezTo>
                  <a:cubicBezTo>
                    <a:pt x="18" y="5"/>
                    <a:pt x="18" y="6"/>
                    <a:pt x="18" y="6"/>
                  </a:cubicBezTo>
                  <a:cubicBezTo>
                    <a:pt x="18" y="6"/>
                    <a:pt x="18" y="6"/>
                    <a:pt x="18" y="6"/>
                  </a:cubicBezTo>
                  <a:cubicBezTo>
                    <a:pt x="18" y="6"/>
                    <a:pt x="18" y="6"/>
                    <a:pt x="18" y="6"/>
                  </a:cubicBezTo>
                  <a:cubicBezTo>
                    <a:pt x="18" y="7"/>
                    <a:pt x="18" y="7"/>
                    <a:pt x="18" y="7"/>
                  </a:cubicBezTo>
                  <a:cubicBezTo>
                    <a:pt x="17" y="7"/>
                    <a:pt x="17" y="7"/>
                    <a:pt x="17" y="6"/>
                  </a:cubicBezTo>
                  <a:cubicBezTo>
                    <a:pt x="16" y="6"/>
                    <a:pt x="16" y="6"/>
                    <a:pt x="16" y="6"/>
                  </a:cubicBezTo>
                  <a:cubicBezTo>
                    <a:pt x="16" y="7"/>
                    <a:pt x="16" y="7"/>
                    <a:pt x="16" y="7"/>
                  </a:cubicBezTo>
                  <a:cubicBezTo>
                    <a:pt x="15" y="7"/>
                    <a:pt x="15" y="7"/>
                    <a:pt x="15" y="6"/>
                  </a:cubicBezTo>
                  <a:cubicBezTo>
                    <a:pt x="14" y="6"/>
                    <a:pt x="14" y="6"/>
                    <a:pt x="14" y="6"/>
                  </a:cubicBezTo>
                  <a:cubicBezTo>
                    <a:pt x="13" y="6"/>
                    <a:pt x="13" y="6"/>
                    <a:pt x="13" y="6"/>
                  </a:cubicBezTo>
                  <a:cubicBezTo>
                    <a:pt x="13" y="6"/>
                    <a:pt x="12" y="6"/>
                    <a:pt x="12" y="6"/>
                  </a:cubicBezTo>
                  <a:cubicBezTo>
                    <a:pt x="12" y="5"/>
                    <a:pt x="11" y="5"/>
                    <a:pt x="11" y="4"/>
                  </a:cubicBezTo>
                  <a:cubicBezTo>
                    <a:pt x="11" y="4"/>
                    <a:pt x="11" y="4"/>
                    <a:pt x="11" y="4"/>
                  </a:cubicBezTo>
                  <a:cubicBezTo>
                    <a:pt x="10" y="5"/>
                    <a:pt x="10" y="5"/>
                    <a:pt x="10" y="5"/>
                  </a:cubicBezTo>
                  <a:cubicBezTo>
                    <a:pt x="10" y="5"/>
                    <a:pt x="10" y="6"/>
                    <a:pt x="10" y="6"/>
                  </a:cubicBezTo>
                  <a:cubicBezTo>
                    <a:pt x="10" y="6"/>
                    <a:pt x="10" y="6"/>
                    <a:pt x="10" y="6"/>
                  </a:cubicBezTo>
                  <a:cubicBezTo>
                    <a:pt x="10" y="6"/>
                    <a:pt x="11" y="6"/>
                    <a:pt x="11" y="6"/>
                  </a:cubicBezTo>
                  <a:cubicBezTo>
                    <a:pt x="11" y="6"/>
                    <a:pt x="11" y="6"/>
                    <a:pt x="11" y="6"/>
                  </a:cubicBezTo>
                  <a:cubicBezTo>
                    <a:pt x="11" y="6"/>
                    <a:pt x="10" y="7"/>
                    <a:pt x="10" y="6"/>
                  </a:cubicBezTo>
                  <a:cubicBezTo>
                    <a:pt x="9" y="6"/>
                    <a:pt x="9" y="6"/>
                    <a:pt x="8" y="6"/>
                  </a:cubicBezTo>
                  <a:cubicBezTo>
                    <a:pt x="8" y="6"/>
                    <a:pt x="8" y="6"/>
                    <a:pt x="8" y="6"/>
                  </a:cubicBezTo>
                  <a:cubicBezTo>
                    <a:pt x="7" y="6"/>
                    <a:pt x="7" y="6"/>
                    <a:pt x="7" y="6"/>
                  </a:cubicBezTo>
                  <a:cubicBezTo>
                    <a:pt x="7" y="6"/>
                    <a:pt x="7" y="6"/>
                    <a:pt x="7" y="6"/>
                  </a:cubicBezTo>
                  <a:cubicBezTo>
                    <a:pt x="7" y="7"/>
                    <a:pt x="6" y="7"/>
                    <a:pt x="6" y="7"/>
                  </a:cubicBezTo>
                  <a:cubicBezTo>
                    <a:pt x="6" y="7"/>
                    <a:pt x="6" y="7"/>
                    <a:pt x="6" y="7"/>
                  </a:cubicBezTo>
                  <a:cubicBezTo>
                    <a:pt x="5" y="7"/>
                    <a:pt x="5" y="7"/>
                    <a:pt x="4" y="7"/>
                  </a:cubicBezTo>
                  <a:cubicBezTo>
                    <a:pt x="4" y="6"/>
                    <a:pt x="4" y="6"/>
                    <a:pt x="4" y="6"/>
                  </a:cubicBezTo>
                  <a:cubicBezTo>
                    <a:pt x="5" y="6"/>
                    <a:pt x="4" y="5"/>
                    <a:pt x="4" y="5"/>
                  </a:cubicBezTo>
                  <a:cubicBezTo>
                    <a:pt x="4" y="5"/>
                    <a:pt x="3" y="5"/>
                    <a:pt x="3" y="5"/>
                  </a:cubicBezTo>
                  <a:cubicBezTo>
                    <a:pt x="3" y="5"/>
                    <a:pt x="3" y="5"/>
                    <a:pt x="3" y="5"/>
                  </a:cubicBezTo>
                  <a:cubicBezTo>
                    <a:pt x="3" y="6"/>
                    <a:pt x="2" y="6"/>
                    <a:pt x="2" y="6"/>
                  </a:cubicBezTo>
                  <a:cubicBezTo>
                    <a:pt x="2" y="6"/>
                    <a:pt x="2" y="5"/>
                    <a:pt x="2" y="5"/>
                  </a:cubicBezTo>
                  <a:cubicBezTo>
                    <a:pt x="2" y="5"/>
                    <a:pt x="2" y="5"/>
                    <a:pt x="2" y="4"/>
                  </a:cubicBezTo>
                  <a:cubicBezTo>
                    <a:pt x="2" y="5"/>
                    <a:pt x="2" y="5"/>
                    <a:pt x="2" y="5"/>
                  </a:cubicBezTo>
                  <a:cubicBezTo>
                    <a:pt x="2" y="4"/>
                    <a:pt x="2" y="4"/>
                    <a:pt x="2" y="4"/>
                  </a:cubicBezTo>
                  <a:cubicBezTo>
                    <a:pt x="3" y="4"/>
                    <a:pt x="3" y="4"/>
                    <a:pt x="3" y="4"/>
                  </a:cubicBezTo>
                  <a:cubicBezTo>
                    <a:pt x="3" y="3"/>
                    <a:pt x="2" y="3"/>
                    <a:pt x="2" y="3"/>
                  </a:cubicBezTo>
                  <a:cubicBezTo>
                    <a:pt x="1" y="3"/>
                    <a:pt x="1" y="3"/>
                    <a:pt x="1" y="3"/>
                  </a:cubicBezTo>
                  <a:cubicBezTo>
                    <a:pt x="1" y="3"/>
                    <a:pt x="1" y="3"/>
                    <a:pt x="1" y="3"/>
                  </a:cubicBezTo>
                  <a:cubicBezTo>
                    <a:pt x="1" y="2"/>
                    <a:pt x="1" y="2"/>
                    <a:pt x="0" y="2"/>
                  </a:cubicBezTo>
                  <a:cubicBezTo>
                    <a:pt x="0" y="2"/>
                    <a:pt x="0" y="2"/>
                    <a:pt x="0" y="1"/>
                  </a:cubicBezTo>
                  <a:cubicBezTo>
                    <a:pt x="0" y="2"/>
                    <a:pt x="0" y="2"/>
                    <a:pt x="0" y="2"/>
                  </a:cubicBezTo>
                  <a:cubicBezTo>
                    <a:pt x="0" y="1"/>
                    <a:pt x="0" y="1"/>
                    <a:pt x="0" y="1"/>
                  </a:cubicBezTo>
                  <a:cubicBezTo>
                    <a:pt x="0" y="1"/>
                    <a:pt x="1" y="1"/>
                    <a:pt x="1" y="1"/>
                  </a:cubicBezTo>
                  <a:cubicBezTo>
                    <a:pt x="1" y="1"/>
                    <a:pt x="1" y="1"/>
                    <a:pt x="1" y="1"/>
                  </a:cubicBezTo>
                  <a:cubicBezTo>
                    <a:pt x="1" y="2"/>
                    <a:pt x="1" y="2"/>
                    <a:pt x="2" y="1"/>
                  </a:cubicBezTo>
                  <a:cubicBezTo>
                    <a:pt x="2" y="1"/>
                    <a:pt x="2" y="1"/>
                    <a:pt x="2" y="1"/>
                  </a:cubicBezTo>
                  <a:cubicBezTo>
                    <a:pt x="2" y="2"/>
                    <a:pt x="2" y="2"/>
                    <a:pt x="3" y="2"/>
                  </a:cubicBezTo>
                  <a:cubicBezTo>
                    <a:pt x="3" y="2"/>
                    <a:pt x="3" y="2"/>
                    <a:pt x="3" y="3"/>
                  </a:cubicBezTo>
                  <a:cubicBezTo>
                    <a:pt x="4" y="3"/>
                    <a:pt x="4" y="3"/>
                    <a:pt x="4" y="3"/>
                  </a:cubicBezTo>
                  <a:cubicBezTo>
                    <a:pt x="4" y="3"/>
                    <a:pt x="4" y="3"/>
                    <a:pt x="4" y="3"/>
                  </a:cubicBezTo>
                  <a:cubicBezTo>
                    <a:pt x="5" y="3"/>
                    <a:pt x="5" y="3"/>
                    <a:pt x="5" y="3"/>
                  </a:cubicBezTo>
                  <a:cubicBezTo>
                    <a:pt x="5" y="3"/>
                    <a:pt x="5" y="2"/>
                    <a:pt x="5" y="2"/>
                  </a:cubicBezTo>
                  <a:cubicBezTo>
                    <a:pt x="5" y="2"/>
                    <a:pt x="6" y="2"/>
                    <a:pt x="6" y="2"/>
                  </a:cubicBezTo>
                  <a:cubicBezTo>
                    <a:pt x="6" y="2"/>
                    <a:pt x="6" y="1"/>
                    <a:pt x="6" y="1"/>
                  </a:cubicBezTo>
                  <a:cubicBezTo>
                    <a:pt x="6" y="1"/>
                    <a:pt x="6" y="1"/>
                    <a:pt x="6" y="1"/>
                  </a:cubicBezTo>
                  <a:cubicBezTo>
                    <a:pt x="6" y="1"/>
                    <a:pt x="6" y="1"/>
                    <a:pt x="6" y="1"/>
                  </a:cubicBezTo>
                  <a:cubicBezTo>
                    <a:pt x="7" y="1"/>
                    <a:pt x="7" y="1"/>
                    <a:pt x="7" y="0"/>
                  </a:cubicBezTo>
                  <a:cubicBezTo>
                    <a:pt x="7" y="0"/>
                    <a:pt x="8" y="0"/>
                    <a:pt x="8" y="0"/>
                  </a:cubicBezTo>
                  <a:cubicBezTo>
                    <a:pt x="8" y="0"/>
                    <a:pt x="8" y="0"/>
                    <a:pt x="8" y="0"/>
                  </a:cubicBezTo>
                  <a:cubicBezTo>
                    <a:pt x="8" y="0"/>
                    <a:pt x="9" y="0"/>
                    <a:pt x="9" y="0"/>
                  </a:cubicBezTo>
                  <a:cubicBezTo>
                    <a:pt x="9" y="0"/>
                    <a:pt x="9" y="0"/>
                    <a:pt x="9" y="1"/>
                  </a:cubicBezTo>
                  <a:cubicBezTo>
                    <a:pt x="9" y="1"/>
                    <a:pt x="9" y="1"/>
                    <a:pt x="10" y="1"/>
                  </a:cubicBezTo>
                  <a:cubicBezTo>
                    <a:pt x="10" y="1"/>
                    <a:pt x="10" y="0"/>
                    <a:pt x="11" y="0"/>
                  </a:cubicBezTo>
                  <a:cubicBezTo>
                    <a:pt x="11" y="0"/>
                    <a:pt x="11" y="0"/>
                    <a:pt x="11" y="0"/>
                  </a:cubicBezTo>
                  <a:cubicBezTo>
                    <a:pt x="11" y="0"/>
                    <a:pt x="11" y="1"/>
                    <a:pt x="12" y="0"/>
                  </a:cubicBezTo>
                  <a:cubicBezTo>
                    <a:pt x="12" y="0"/>
                    <a:pt x="13" y="0"/>
                    <a:pt x="13" y="0"/>
                  </a:cubicBezTo>
                  <a:cubicBezTo>
                    <a:pt x="13" y="0"/>
                    <a:pt x="13" y="1"/>
                    <a:pt x="13" y="1"/>
                  </a:cubicBezTo>
                  <a:cubicBezTo>
                    <a:pt x="13" y="1"/>
                    <a:pt x="13" y="1"/>
                    <a:pt x="13" y="1"/>
                  </a:cubicBezTo>
                  <a:cubicBezTo>
                    <a:pt x="13" y="2"/>
                    <a:pt x="13" y="2"/>
                    <a:pt x="13" y="2"/>
                  </a:cubicBezTo>
                  <a:cubicBezTo>
                    <a:pt x="13" y="2"/>
                    <a:pt x="12" y="2"/>
                    <a:pt x="12" y="2"/>
                  </a:cubicBezTo>
                  <a:cubicBezTo>
                    <a:pt x="12" y="2"/>
                    <a:pt x="12" y="2"/>
                    <a:pt x="12" y="2"/>
                  </a:cubicBezTo>
                  <a:cubicBezTo>
                    <a:pt x="12" y="2"/>
                    <a:pt x="11" y="2"/>
                    <a:pt x="11" y="2"/>
                  </a:cubicBezTo>
                  <a:cubicBezTo>
                    <a:pt x="11" y="3"/>
                    <a:pt x="11" y="3"/>
                    <a:pt x="11" y="3"/>
                  </a:cubicBezTo>
                  <a:cubicBezTo>
                    <a:pt x="12" y="4"/>
                    <a:pt x="12" y="4"/>
                    <a:pt x="12" y="4"/>
                  </a:cubicBezTo>
                  <a:cubicBezTo>
                    <a:pt x="12" y="5"/>
                    <a:pt x="12" y="5"/>
                    <a:pt x="13" y="5"/>
                  </a:cubicBezTo>
                  <a:cubicBezTo>
                    <a:pt x="13" y="5"/>
                    <a:pt x="13" y="5"/>
                    <a:pt x="13" y="5"/>
                  </a:cubicBezTo>
                  <a:cubicBezTo>
                    <a:pt x="14" y="5"/>
                    <a:pt x="14" y="5"/>
                    <a:pt x="14" y="5"/>
                  </a:cubicBezTo>
                  <a:cubicBezTo>
                    <a:pt x="14" y="5"/>
                    <a:pt x="14" y="5"/>
                    <a:pt x="14" y="5"/>
                  </a:cubicBezTo>
                  <a:cubicBezTo>
                    <a:pt x="15" y="5"/>
                    <a:pt x="15" y="5"/>
                    <a:pt x="15" y="5"/>
                  </a:cubicBezTo>
                  <a:cubicBezTo>
                    <a:pt x="15" y="5"/>
                    <a:pt x="14" y="5"/>
                    <a:pt x="14" y="5"/>
                  </a:cubicBezTo>
                  <a:cubicBezTo>
                    <a:pt x="14" y="5"/>
                    <a:pt x="14" y="4"/>
                    <a:pt x="13" y="4"/>
                  </a:cubicBezTo>
                  <a:cubicBezTo>
                    <a:pt x="13" y="4"/>
                    <a:pt x="13" y="4"/>
                    <a:pt x="13" y="3"/>
                  </a:cubicBezTo>
                  <a:cubicBezTo>
                    <a:pt x="13" y="3"/>
                    <a:pt x="14" y="3"/>
                    <a:pt x="13" y="2"/>
                  </a:cubicBezTo>
                  <a:cubicBezTo>
                    <a:pt x="13" y="2"/>
                    <a:pt x="13" y="2"/>
                    <a:pt x="13" y="2"/>
                  </a:cubicBezTo>
                  <a:cubicBezTo>
                    <a:pt x="13" y="2"/>
                    <a:pt x="14" y="2"/>
                    <a:pt x="14" y="2"/>
                  </a:cubicBezTo>
                  <a:cubicBezTo>
                    <a:pt x="14" y="1"/>
                    <a:pt x="15" y="1"/>
                    <a:pt x="15" y="2"/>
                  </a:cubicBezTo>
                  <a:cubicBezTo>
                    <a:pt x="15" y="2"/>
                    <a:pt x="16" y="2"/>
                    <a:pt x="16" y="3"/>
                  </a:cubicBezTo>
                  <a:cubicBezTo>
                    <a:pt x="17" y="3"/>
                    <a:pt x="17" y="3"/>
                    <a:pt x="17" y="3"/>
                  </a:cubicBezTo>
                  <a:cubicBezTo>
                    <a:pt x="17" y="3"/>
                    <a:pt x="17" y="3"/>
                    <a:pt x="17" y="3"/>
                  </a:cubicBezTo>
                  <a:cubicBezTo>
                    <a:pt x="17" y="3"/>
                    <a:pt x="17" y="3"/>
                    <a:pt x="17" y="3"/>
                  </a:cubicBezTo>
                  <a:cubicBezTo>
                    <a:pt x="17" y="3"/>
                    <a:pt x="17" y="3"/>
                    <a:pt x="17" y="3"/>
                  </a:cubicBezTo>
                  <a:cubicBezTo>
                    <a:pt x="17" y="2"/>
                    <a:pt x="17" y="1"/>
                    <a:pt x="18" y="1"/>
                  </a:cubicBezTo>
                  <a:cubicBezTo>
                    <a:pt x="18" y="1"/>
                    <a:pt x="18" y="1"/>
                    <a:pt x="18" y="1"/>
                  </a:cubicBezTo>
                  <a:cubicBezTo>
                    <a:pt x="18" y="1"/>
                    <a:pt x="19" y="1"/>
                    <a:pt x="19" y="0"/>
                  </a:cubicBezTo>
                  <a:cubicBezTo>
                    <a:pt x="19" y="0"/>
                    <a:pt x="19" y="0"/>
                    <a:pt x="19" y="0"/>
                  </a:cubicBezTo>
                  <a:cubicBezTo>
                    <a:pt x="19" y="1"/>
                    <a:pt x="19" y="1"/>
                    <a:pt x="19" y="1"/>
                  </a:cubicBezTo>
                  <a:cubicBezTo>
                    <a:pt x="19" y="1"/>
                    <a:pt x="19" y="1"/>
                    <a:pt x="19" y="2"/>
                  </a:cubicBezTo>
                  <a:cubicBezTo>
                    <a:pt x="19" y="2"/>
                    <a:pt x="19" y="2"/>
                    <a:pt x="19" y="2"/>
                  </a:cubicBezTo>
                  <a:cubicBezTo>
                    <a:pt x="19" y="2"/>
                    <a:pt x="19" y="2"/>
                    <a:pt x="20" y="2"/>
                  </a:cubicBezTo>
                  <a:cubicBezTo>
                    <a:pt x="20" y="2"/>
                    <a:pt x="20" y="2"/>
                    <a:pt x="20" y="2"/>
                  </a:cubicBezTo>
                  <a:cubicBezTo>
                    <a:pt x="20" y="1"/>
                    <a:pt x="20" y="1"/>
                    <a:pt x="21" y="1"/>
                  </a:cubicBezTo>
                  <a:cubicBezTo>
                    <a:pt x="21" y="1"/>
                    <a:pt x="22" y="0"/>
                    <a:pt x="22" y="0"/>
                  </a:cubicBezTo>
                  <a:cubicBezTo>
                    <a:pt x="22" y="0"/>
                    <a:pt x="23" y="0"/>
                    <a:pt x="23" y="0"/>
                  </a:cubicBezTo>
                  <a:cubicBezTo>
                    <a:pt x="23" y="0"/>
                    <a:pt x="23" y="0"/>
                    <a:pt x="23" y="0"/>
                  </a:cubicBezTo>
                  <a:cubicBezTo>
                    <a:pt x="23" y="0"/>
                    <a:pt x="23" y="1"/>
                    <a:pt x="23" y="1"/>
                  </a:cubicBezTo>
                  <a:cubicBezTo>
                    <a:pt x="23" y="1"/>
                    <a:pt x="23" y="1"/>
                    <a:pt x="23" y="1"/>
                  </a:cubicBezTo>
                  <a:cubicBezTo>
                    <a:pt x="23" y="1"/>
                    <a:pt x="23" y="2"/>
                    <a:pt x="24" y="2"/>
                  </a:cubicBezTo>
                  <a:cubicBezTo>
                    <a:pt x="24" y="2"/>
                    <a:pt x="25" y="2"/>
                    <a:pt x="25" y="2"/>
                  </a:cubicBezTo>
                  <a:cubicBezTo>
                    <a:pt x="25" y="2"/>
                    <a:pt x="26" y="3"/>
                    <a:pt x="26" y="4"/>
                  </a:cubicBezTo>
                  <a:cubicBezTo>
                    <a:pt x="26" y="4"/>
                    <a:pt x="26" y="4"/>
                    <a:pt x="26" y="4"/>
                  </a:cubicBezTo>
                  <a:cubicBezTo>
                    <a:pt x="27" y="4"/>
                    <a:pt x="28" y="4"/>
                    <a:pt x="29" y="4"/>
                  </a:cubicBezTo>
                  <a:cubicBezTo>
                    <a:pt x="30" y="3"/>
                    <a:pt x="30" y="4"/>
                    <a:pt x="31" y="3"/>
                  </a:cubicBezTo>
                  <a:cubicBezTo>
                    <a:pt x="31" y="3"/>
                    <a:pt x="31" y="3"/>
                    <a:pt x="32" y="4"/>
                  </a:cubicBezTo>
                  <a:cubicBezTo>
                    <a:pt x="32" y="4"/>
                    <a:pt x="32" y="4"/>
                    <a:pt x="32" y="3"/>
                  </a:cubicBezTo>
                  <a:cubicBezTo>
                    <a:pt x="32" y="3"/>
                    <a:pt x="32" y="3"/>
                    <a:pt x="32" y="3"/>
                  </a:cubicBezTo>
                  <a:cubicBezTo>
                    <a:pt x="33" y="2"/>
                    <a:pt x="33" y="2"/>
                    <a:pt x="33" y="2"/>
                  </a:cubicBezTo>
                  <a:cubicBezTo>
                    <a:pt x="32" y="1"/>
                    <a:pt x="32" y="1"/>
                    <a:pt x="32" y="1"/>
                  </a:cubicBezTo>
                  <a:cubicBezTo>
                    <a:pt x="32" y="1"/>
                    <a:pt x="32" y="1"/>
                    <a:pt x="32" y="1"/>
                  </a:cubicBezTo>
                  <a:cubicBezTo>
                    <a:pt x="32" y="1"/>
                    <a:pt x="32" y="0"/>
                    <a:pt x="32" y="0"/>
                  </a:cubicBezTo>
                  <a:cubicBezTo>
                    <a:pt x="32" y="0"/>
                    <a:pt x="33" y="0"/>
                    <a:pt x="33" y="1"/>
                  </a:cubicBezTo>
                  <a:cubicBezTo>
                    <a:pt x="33" y="1"/>
                    <a:pt x="33" y="1"/>
                    <a:pt x="33" y="1"/>
                  </a:cubicBezTo>
                  <a:cubicBezTo>
                    <a:pt x="34" y="1"/>
                    <a:pt x="34" y="1"/>
                    <a:pt x="34" y="1"/>
                  </a:cubicBezTo>
                  <a:cubicBezTo>
                    <a:pt x="34" y="1"/>
                    <a:pt x="35" y="0"/>
                    <a:pt x="35" y="0"/>
                  </a:cubicBezTo>
                  <a:cubicBezTo>
                    <a:pt x="35" y="0"/>
                    <a:pt x="35" y="0"/>
                    <a:pt x="36" y="0"/>
                  </a:cubicBezTo>
                  <a:cubicBezTo>
                    <a:pt x="36" y="0"/>
                    <a:pt x="36" y="0"/>
                    <a:pt x="36" y="1"/>
                  </a:cubicBezTo>
                  <a:cubicBezTo>
                    <a:pt x="36" y="1"/>
                    <a:pt x="36" y="1"/>
                    <a:pt x="36" y="1"/>
                  </a:cubicBezTo>
                  <a:cubicBezTo>
                    <a:pt x="35" y="1"/>
                    <a:pt x="35" y="1"/>
                    <a:pt x="35" y="1"/>
                  </a:cubicBezTo>
                  <a:cubicBezTo>
                    <a:pt x="35" y="1"/>
                    <a:pt x="34" y="1"/>
                    <a:pt x="34" y="1"/>
                  </a:cubicBezTo>
                  <a:cubicBezTo>
                    <a:pt x="35" y="1"/>
                    <a:pt x="35" y="1"/>
                    <a:pt x="35" y="1"/>
                  </a:cubicBezTo>
                  <a:cubicBezTo>
                    <a:pt x="35" y="1"/>
                    <a:pt x="35" y="2"/>
                    <a:pt x="35" y="1"/>
                  </a:cubicBezTo>
                  <a:cubicBezTo>
                    <a:pt x="36" y="1"/>
                    <a:pt x="37" y="1"/>
                    <a:pt x="37" y="1"/>
                  </a:cubicBezTo>
                  <a:cubicBezTo>
                    <a:pt x="37" y="1"/>
                    <a:pt x="38" y="1"/>
                    <a:pt x="38" y="1"/>
                  </a:cubicBezTo>
                  <a:cubicBezTo>
                    <a:pt x="38" y="1"/>
                    <a:pt x="37" y="1"/>
                    <a:pt x="37" y="1"/>
                  </a:cubicBezTo>
                  <a:cubicBezTo>
                    <a:pt x="37" y="2"/>
                    <a:pt x="37" y="2"/>
                    <a:pt x="37" y="2"/>
                  </a:cubicBezTo>
                  <a:cubicBezTo>
                    <a:pt x="37" y="2"/>
                    <a:pt x="37" y="2"/>
                    <a:pt x="37" y="3"/>
                  </a:cubicBezTo>
                  <a:cubicBezTo>
                    <a:pt x="37" y="3"/>
                    <a:pt x="36" y="3"/>
                    <a:pt x="36" y="4"/>
                  </a:cubicBezTo>
                  <a:cubicBezTo>
                    <a:pt x="36" y="4"/>
                    <a:pt x="36" y="4"/>
                    <a:pt x="36" y="4"/>
                  </a:cubicBezTo>
                  <a:cubicBezTo>
                    <a:pt x="37" y="4"/>
                    <a:pt x="37" y="4"/>
                    <a:pt x="37" y="4"/>
                  </a:cubicBezTo>
                  <a:cubicBezTo>
                    <a:pt x="37" y="3"/>
                    <a:pt x="37" y="3"/>
                    <a:pt x="38" y="3"/>
                  </a:cubicBezTo>
                  <a:cubicBezTo>
                    <a:pt x="38" y="3"/>
                    <a:pt x="38" y="3"/>
                    <a:pt x="38" y="3"/>
                  </a:cubicBezTo>
                  <a:cubicBezTo>
                    <a:pt x="39" y="3"/>
                    <a:pt x="39" y="3"/>
                    <a:pt x="39" y="2"/>
                  </a:cubicBezTo>
                  <a:cubicBezTo>
                    <a:pt x="39" y="2"/>
                    <a:pt x="39" y="2"/>
                    <a:pt x="40" y="2"/>
                  </a:cubicBezTo>
                  <a:cubicBezTo>
                    <a:pt x="40" y="2"/>
                    <a:pt x="40" y="2"/>
                    <a:pt x="40" y="3"/>
                  </a:cubicBezTo>
                  <a:cubicBezTo>
                    <a:pt x="40" y="3"/>
                    <a:pt x="41" y="3"/>
                    <a:pt x="41" y="2"/>
                  </a:cubicBezTo>
                  <a:cubicBezTo>
                    <a:pt x="42" y="2"/>
                    <a:pt x="42" y="2"/>
                    <a:pt x="42" y="1"/>
                  </a:cubicBezTo>
                  <a:cubicBezTo>
                    <a:pt x="42" y="1"/>
                    <a:pt x="42" y="1"/>
                    <a:pt x="42" y="0"/>
                  </a:cubicBezTo>
                  <a:cubicBezTo>
                    <a:pt x="42" y="0"/>
                    <a:pt x="42" y="0"/>
                    <a:pt x="42" y="0"/>
                  </a:cubicBezTo>
                  <a:cubicBezTo>
                    <a:pt x="42" y="1"/>
                    <a:pt x="42" y="1"/>
                    <a:pt x="42" y="1"/>
                  </a:cubicBezTo>
                  <a:cubicBezTo>
                    <a:pt x="43" y="1"/>
                    <a:pt x="43" y="1"/>
                    <a:pt x="43" y="1"/>
                  </a:cubicBezTo>
                  <a:cubicBezTo>
                    <a:pt x="43" y="2"/>
                    <a:pt x="43" y="2"/>
                    <a:pt x="43" y="2"/>
                  </a:cubicBezTo>
                  <a:cubicBezTo>
                    <a:pt x="43" y="2"/>
                    <a:pt x="43" y="3"/>
                    <a:pt x="43" y="3"/>
                  </a:cubicBezTo>
                  <a:cubicBezTo>
                    <a:pt x="43" y="3"/>
                    <a:pt x="43" y="4"/>
                    <a:pt x="43" y="4"/>
                  </a:cubicBezTo>
                  <a:cubicBezTo>
                    <a:pt x="44" y="4"/>
                    <a:pt x="44" y="4"/>
                    <a:pt x="45" y="3"/>
                  </a:cubicBezTo>
                  <a:cubicBezTo>
                    <a:pt x="45" y="3"/>
                    <a:pt x="45" y="3"/>
                    <a:pt x="45" y="3"/>
                  </a:cubicBezTo>
                  <a:cubicBezTo>
                    <a:pt x="45" y="3"/>
                    <a:pt x="45" y="2"/>
                    <a:pt x="45" y="2"/>
                  </a:cubicBezTo>
                  <a:cubicBezTo>
                    <a:pt x="45" y="1"/>
                    <a:pt x="46" y="1"/>
                    <a:pt x="46" y="0"/>
                  </a:cubicBezTo>
                  <a:cubicBezTo>
                    <a:pt x="46" y="0"/>
                    <a:pt x="47" y="0"/>
                    <a:pt x="47" y="0"/>
                  </a:cubicBezTo>
                  <a:cubicBezTo>
                    <a:pt x="47" y="0"/>
                    <a:pt x="47" y="0"/>
                    <a:pt x="47" y="0"/>
                  </a:cubicBezTo>
                  <a:cubicBezTo>
                    <a:pt x="47" y="1"/>
                    <a:pt x="47" y="1"/>
                    <a:pt x="47" y="1"/>
                  </a:cubicBezTo>
                  <a:cubicBezTo>
                    <a:pt x="47" y="1"/>
                    <a:pt x="47" y="1"/>
                    <a:pt x="47" y="1"/>
                  </a:cubicBezTo>
                  <a:cubicBezTo>
                    <a:pt x="47" y="1"/>
                    <a:pt x="47" y="2"/>
                    <a:pt x="47" y="2"/>
                  </a:cubicBezTo>
                  <a:cubicBezTo>
                    <a:pt x="47" y="2"/>
                    <a:pt x="47" y="2"/>
                    <a:pt x="47" y="2"/>
                  </a:cubicBezTo>
                  <a:cubicBezTo>
                    <a:pt x="47" y="2"/>
                    <a:pt x="48" y="2"/>
                    <a:pt x="48" y="2"/>
                  </a:cubicBezTo>
                  <a:cubicBezTo>
                    <a:pt x="48" y="2"/>
                    <a:pt x="48" y="2"/>
                    <a:pt x="48" y="1"/>
                  </a:cubicBezTo>
                  <a:cubicBezTo>
                    <a:pt x="48" y="1"/>
                    <a:pt x="49" y="1"/>
                    <a:pt x="49" y="1"/>
                  </a:cubicBezTo>
                  <a:cubicBezTo>
                    <a:pt x="49" y="1"/>
                    <a:pt x="49" y="1"/>
                    <a:pt x="49" y="1"/>
                  </a:cubicBezTo>
                  <a:cubicBezTo>
                    <a:pt x="49" y="1"/>
                    <a:pt x="49" y="2"/>
                    <a:pt x="49" y="2"/>
                  </a:cubicBezTo>
                  <a:cubicBezTo>
                    <a:pt x="49" y="3"/>
                    <a:pt x="49" y="3"/>
                    <a:pt x="48" y="3"/>
                  </a:cubicBezTo>
                  <a:cubicBezTo>
                    <a:pt x="48" y="3"/>
                    <a:pt x="48" y="3"/>
                    <a:pt x="48" y="3"/>
                  </a:cubicBezTo>
                  <a:cubicBezTo>
                    <a:pt x="47" y="3"/>
                    <a:pt x="47" y="3"/>
                    <a:pt x="47" y="3"/>
                  </a:cubicBezTo>
                  <a:cubicBezTo>
                    <a:pt x="47" y="4"/>
                    <a:pt x="47" y="4"/>
                    <a:pt x="47" y="4"/>
                  </a:cubicBezTo>
                  <a:cubicBezTo>
                    <a:pt x="47" y="4"/>
                    <a:pt x="47" y="4"/>
                    <a:pt x="47" y="4"/>
                  </a:cubicBezTo>
                  <a:cubicBezTo>
                    <a:pt x="47" y="4"/>
                    <a:pt x="48" y="4"/>
                    <a:pt x="48" y="3"/>
                  </a:cubicBezTo>
                  <a:cubicBezTo>
                    <a:pt x="48" y="4"/>
                    <a:pt x="48" y="4"/>
                    <a:pt x="48" y="4"/>
                  </a:cubicBezTo>
                  <a:cubicBezTo>
                    <a:pt x="49" y="4"/>
                    <a:pt x="49" y="4"/>
                    <a:pt x="49" y="4"/>
                  </a:cubicBezTo>
                  <a:cubicBezTo>
                    <a:pt x="49" y="4"/>
                    <a:pt x="49" y="4"/>
                    <a:pt x="49" y="4"/>
                  </a:cubicBezTo>
                  <a:cubicBezTo>
                    <a:pt x="50" y="3"/>
                    <a:pt x="50" y="3"/>
                    <a:pt x="50" y="2"/>
                  </a:cubicBezTo>
                  <a:cubicBezTo>
                    <a:pt x="50" y="1"/>
                    <a:pt x="50" y="1"/>
                    <a:pt x="50" y="0"/>
                  </a:cubicBezTo>
                  <a:cubicBezTo>
                    <a:pt x="51" y="0"/>
                    <a:pt x="51" y="0"/>
                    <a:pt x="52" y="0"/>
                  </a:cubicBezTo>
                  <a:cubicBezTo>
                    <a:pt x="52" y="0"/>
                    <a:pt x="53" y="0"/>
                    <a:pt x="53" y="0"/>
                  </a:cubicBezTo>
                  <a:cubicBezTo>
                    <a:pt x="53" y="0"/>
                    <a:pt x="54" y="0"/>
                    <a:pt x="55" y="0"/>
                  </a:cubicBezTo>
                  <a:cubicBezTo>
                    <a:pt x="55" y="0"/>
                    <a:pt x="55" y="0"/>
                    <a:pt x="56" y="0"/>
                  </a:cubicBezTo>
                  <a:cubicBezTo>
                    <a:pt x="56" y="0"/>
                    <a:pt x="56" y="0"/>
                    <a:pt x="56" y="0"/>
                  </a:cubicBezTo>
                  <a:cubicBezTo>
                    <a:pt x="57" y="1"/>
                    <a:pt x="56" y="1"/>
                    <a:pt x="56" y="1"/>
                  </a:cubicBezTo>
                  <a:cubicBezTo>
                    <a:pt x="56" y="1"/>
                    <a:pt x="56" y="1"/>
                    <a:pt x="56" y="1"/>
                  </a:cubicBezTo>
                  <a:cubicBezTo>
                    <a:pt x="56" y="1"/>
                    <a:pt x="56" y="1"/>
                    <a:pt x="56" y="1"/>
                  </a:cubicBezTo>
                  <a:cubicBezTo>
                    <a:pt x="56" y="1"/>
                    <a:pt x="57" y="1"/>
                    <a:pt x="57" y="1"/>
                  </a:cubicBezTo>
                  <a:cubicBezTo>
                    <a:pt x="57" y="1"/>
                    <a:pt x="57" y="1"/>
                    <a:pt x="57" y="1"/>
                  </a:cubicBezTo>
                  <a:cubicBezTo>
                    <a:pt x="57" y="1"/>
                    <a:pt x="57" y="2"/>
                    <a:pt x="57" y="2"/>
                  </a:cubicBezTo>
                  <a:cubicBezTo>
                    <a:pt x="57" y="2"/>
                    <a:pt x="58" y="2"/>
                    <a:pt x="58" y="2"/>
                  </a:cubicBezTo>
                  <a:cubicBezTo>
                    <a:pt x="58" y="3"/>
                    <a:pt x="58" y="3"/>
                    <a:pt x="58" y="3"/>
                  </a:cubicBezTo>
                  <a:cubicBezTo>
                    <a:pt x="57" y="3"/>
                    <a:pt x="57" y="3"/>
                    <a:pt x="57" y="3"/>
                  </a:cubicBezTo>
                  <a:cubicBezTo>
                    <a:pt x="57" y="3"/>
                    <a:pt x="56" y="3"/>
                    <a:pt x="56" y="3"/>
                  </a:cubicBezTo>
                  <a:cubicBezTo>
                    <a:pt x="56" y="4"/>
                    <a:pt x="56" y="4"/>
                    <a:pt x="55" y="4"/>
                  </a:cubicBezTo>
                  <a:cubicBezTo>
                    <a:pt x="55" y="4"/>
                    <a:pt x="55" y="4"/>
                    <a:pt x="54" y="4"/>
                  </a:cubicBezTo>
                  <a:cubicBezTo>
                    <a:pt x="54" y="4"/>
                    <a:pt x="54" y="4"/>
                    <a:pt x="54" y="4"/>
                  </a:cubicBezTo>
                  <a:cubicBezTo>
                    <a:pt x="54" y="5"/>
                    <a:pt x="54" y="5"/>
                    <a:pt x="54" y="5"/>
                  </a:cubicBezTo>
                  <a:cubicBezTo>
                    <a:pt x="54" y="5"/>
                    <a:pt x="55" y="5"/>
                    <a:pt x="55" y="5"/>
                  </a:cubicBezTo>
                  <a:cubicBezTo>
                    <a:pt x="55" y="5"/>
                    <a:pt x="56" y="5"/>
                    <a:pt x="56" y="5"/>
                  </a:cubicBezTo>
                  <a:cubicBezTo>
                    <a:pt x="57" y="5"/>
                    <a:pt x="57" y="4"/>
                    <a:pt x="57" y="4"/>
                  </a:cubicBezTo>
                  <a:cubicBezTo>
                    <a:pt x="57" y="4"/>
                    <a:pt x="57" y="4"/>
                    <a:pt x="58" y="4"/>
                  </a:cubicBezTo>
                  <a:cubicBezTo>
                    <a:pt x="58" y="4"/>
                    <a:pt x="58" y="5"/>
                    <a:pt x="58" y="5"/>
                  </a:cubicBezTo>
                  <a:cubicBezTo>
                    <a:pt x="58" y="5"/>
                    <a:pt x="58" y="5"/>
                    <a:pt x="58" y="5"/>
                  </a:cubicBezTo>
                  <a:cubicBezTo>
                    <a:pt x="58" y="5"/>
                    <a:pt x="58" y="5"/>
                    <a:pt x="58" y="5"/>
                  </a:cubicBezTo>
                  <a:cubicBezTo>
                    <a:pt x="59" y="5"/>
                    <a:pt x="59" y="5"/>
                    <a:pt x="59" y="6"/>
                  </a:cubicBezTo>
                  <a:cubicBezTo>
                    <a:pt x="59" y="6"/>
                    <a:pt x="60" y="6"/>
                    <a:pt x="60" y="6"/>
                  </a:cubicBezTo>
                  <a:cubicBezTo>
                    <a:pt x="60" y="5"/>
                    <a:pt x="60" y="5"/>
                    <a:pt x="60" y="5"/>
                  </a:cubicBezTo>
                  <a:cubicBezTo>
                    <a:pt x="60" y="5"/>
                    <a:pt x="59" y="5"/>
                    <a:pt x="59" y="5"/>
                  </a:cubicBezTo>
                  <a:cubicBezTo>
                    <a:pt x="59" y="5"/>
                    <a:pt x="59" y="5"/>
                    <a:pt x="59" y="5"/>
                  </a:cubicBezTo>
                  <a:cubicBezTo>
                    <a:pt x="58" y="5"/>
                    <a:pt x="58" y="4"/>
                    <a:pt x="58" y="4"/>
                  </a:cubicBezTo>
                  <a:cubicBezTo>
                    <a:pt x="58" y="4"/>
                    <a:pt x="58" y="4"/>
                    <a:pt x="58" y="4"/>
                  </a:cubicBezTo>
                  <a:cubicBezTo>
                    <a:pt x="59" y="3"/>
                    <a:pt x="59" y="3"/>
                    <a:pt x="58" y="2"/>
                  </a:cubicBezTo>
                  <a:cubicBezTo>
                    <a:pt x="58" y="2"/>
                    <a:pt x="59" y="2"/>
                    <a:pt x="59" y="2"/>
                  </a:cubicBezTo>
                  <a:cubicBezTo>
                    <a:pt x="59" y="3"/>
                    <a:pt x="59" y="3"/>
                    <a:pt x="60" y="2"/>
                  </a:cubicBezTo>
                  <a:cubicBezTo>
                    <a:pt x="60" y="2"/>
                    <a:pt x="60" y="2"/>
                    <a:pt x="60" y="2"/>
                  </a:cubicBezTo>
                  <a:cubicBezTo>
                    <a:pt x="60" y="2"/>
                    <a:pt x="61" y="2"/>
                    <a:pt x="61" y="3"/>
                  </a:cubicBezTo>
                  <a:cubicBezTo>
                    <a:pt x="61" y="3"/>
                    <a:pt x="60" y="3"/>
                    <a:pt x="60" y="3"/>
                  </a:cubicBezTo>
                  <a:cubicBezTo>
                    <a:pt x="60" y="4"/>
                    <a:pt x="60" y="4"/>
                    <a:pt x="60" y="4"/>
                  </a:cubicBezTo>
                  <a:cubicBezTo>
                    <a:pt x="60" y="4"/>
                    <a:pt x="61" y="4"/>
                    <a:pt x="61" y="3"/>
                  </a:cubicBezTo>
                  <a:cubicBezTo>
                    <a:pt x="61" y="3"/>
                    <a:pt x="61" y="3"/>
                    <a:pt x="61" y="3"/>
                  </a:cubicBezTo>
                  <a:cubicBezTo>
                    <a:pt x="61" y="3"/>
                    <a:pt x="61" y="3"/>
                    <a:pt x="61" y="3"/>
                  </a:cubicBezTo>
                  <a:cubicBezTo>
                    <a:pt x="62" y="3"/>
                    <a:pt x="62" y="3"/>
                    <a:pt x="62" y="3"/>
                  </a:cubicBezTo>
                  <a:cubicBezTo>
                    <a:pt x="62" y="2"/>
                    <a:pt x="62" y="2"/>
                    <a:pt x="62" y="2"/>
                  </a:cubicBezTo>
                  <a:cubicBezTo>
                    <a:pt x="62" y="2"/>
                    <a:pt x="62" y="2"/>
                    <a:pt x="62" y="2"/>
                  </a:cubicBezTo>
                  <a:cubicBezTo>
                    <a:pt x="62" y="2"/>
                    <a:pt x="63" y="2"/>
                    <a:pt x="63" y="1"/>
                  </a:cubicBezTo>
                  <a:cubicBezTo>
                    <a:pt x="64" y="1"/>
                    <a:pt x="64" y="1"/>
                    <a:pt x="64" y="1"/>
                  </a:cubicBezTo>
                  <a:cubicBezTo>
                    <a:pt x="65" y="1"/>
                    <a:pt x="65" y="1"/>
                    <a:pt x="65" y="1"/>
                  </a:cubicBezTo>
                  <a:cubicBezTo>
                    <a:pt x="65" y="1"/>
                    <a:pt x="65" y="1"/>
                    <a:pt x="65" y="1"/>
                  </a:cubicBezTo>
                  <a:cubicBezTo>
                    <a:pt x="65" y="0"/>
                    <a:pt x="66" y="0"/>
                    <a:pt x="66" y="1"/>
                  </a:cubicBezTo>
                  <a:cubicBezTo>
                    <a:pt x="66" y="1"/>
                    <a:pt x="66" y="1"/>
                    <a:pt x="67" y="1"/>
                  </a:cubicBezTo>
                  <a:cubicBezTo>
                    <a:pt x="67" y="1"/>
                    <a:pt x="68" y="0"/>
                    <a:pt x="68" y="1"/>
                  </a:cubicBezTo>
                  <a:cubicBezTo>
                    <a:pt x="69" y="1"/>
                    <a:pt x="69" y="1"/>
                    <a:pt x="69" y="1"/>
                  </a:cubicBezTo>
                  <a:cubicBezTo>
                    <a:pt x="69" y="0"/>
                    <a:pt x="69" y="1"/>
                    <a:pt x="69" y="1"/>
                  </a:cubicBezTo>
                  <a:cubicBezTo>
                    <a:pt x="70" y="1"/>
                    <a:pt x="70" y="1"/>
                    <a:pt x="70" y="2"/>
                  </a:cubicBezTo>
                  <a:cubicBezTo>
                    <a:pt x="70" y="2"/>
                    <a:pt x="70" y="2"/>
                    <a:pt x="70" y="2"/>
                  </a:cubicBezTo>
                  <a:cubicBezTo>
                    <a:pt x="70" y="2"/>
                    <a:pt x="71" y="2"/>
                    <a:pt x="71" y="2"/>
                  </a:cubicBezTo>
                  <a:cubicBezTo>
                    <a:pt x="71" y="2"/>
                    <a:pt x="71" y="2"/>
                    <a:pt x="71" y="3"/>
                  </a:cubicBezTo>
                  <a:cubicBezTo>
                    <a:pt x="72" y="3"/>
                    <a:pt x="72" y="2"/>
                    <a:pt x="73" y="2"/>
                  </a:cubicBezTo>
                  <a:cubicBezTo>
                    <a:pt x="72" y="2"/>
                    <a:pt x="72" y="2"/>
                    <a:pt x="72" y="2"/>
                  </a:cubicBezTo>
                  <a:cubicBezTo>
                    <a:pt x="72" y="1"/>
                    <a:pt x="72" y="1"/>
                    <a:pt x="72" y="1"/>
                  </a:cubicBezTo>
                  <a:cubicBezTo>
                    <a:pt x="72" y="1"/>
                    <a:pt x="72" y="1"/>
                    <a:pt x="73" y="1"/>
                  </a:cubicBezTo>
                  <a:cubicBezTo>
                    <a:pt x="73" y="1"/>
                    <a:pt x="73" y="1"/>
                    <a:pt x="73" y="1"/>
                  </a:cubicBezTo>
                  <a:cubicBezTo>
                    <a:pt x="73" y="1"/>
                    <a:pt x="73" y="1"/>
                    <a:pt x="74" y="1"/>
                  </a:cubicBezTo>
                  <a:cubicBezTo>
                    <a:pt x="74" y="1"/>
                    <a:pt x="74" y="1"/>
                    <a:pt x="73" y="0"/>
                  </a:cubicBezTo>
                  <a:cubicBezTo>
                    <a:pt x="73" y="0"/>
                    <a:pt x="73" y="0"/>
                    <a:pt x="73" y="0"/>
                  </a:cubicBezTo>
                  <a:cubicBezTo>
                    <a:pt x="74" y="0"/>
                    <a:pt x="74" y="0"/>
                    <a:pt x="75" y="1"/>
                  </a:cubicBezTo>
                  <a:cubicBezTo>
                    <a:pt x="75" y="1"/>
                    <a:pt x="75" y="1"/>
                    <a:pt x="75" y="1"/>
                  </a:cubicBezTo>
                  <a:cubicBezTo>
                    <a:pt x="76" y="1"/>
                    <a:pt x="76" y="2"/>
                    <a:pt x="76" y="2"/>
                  </a:cubicBezTo>
                  <a:cubicBezTo>
                    <a:pt x="75" y="2"/>
                    <a:pt x="75" y="3"/>
                    <a:pt x="75" y="3"/>
                  </a:cubicBezTo>
                  <a:cubicBezTo>
                    <a:pt x="74" y="3"/>
                    <a:pt x="75" y="3"/>
                    <a:pt x="75" y="3"/>
                  </a:cubicBezTo>
                  <a:cubicBezTo>
                    <a:pt x="75" y="3"/>
                    <a:pt x="75" y="4"/>
                    <a:pt x="75" y="4"/>
                  </a:cubicBezTo>
                  <a:cubicBezTo>
                    <a:pt x="76" y="4"/>
                    <a:pt x="77" y="4"/>
                    <a:pt x="77" y="5"/>
                  </a:cubicBezTo>
                  <a:cubicBezTo>
                    <a:pt x="77" y="5"/>
                    <a:pt x="77" y="5"/>
                    <a:pt x="77" y="5"/>
                  </a:cubicBezTo>
                  <a:cubicBezTo>
                    <a:pt x="78" y="5"/>
                    <a:pt x="78" y="5"/>
                    <a:pt x="78" y="5"/>
                  </a:cubicBezTo>
                  <a:cubicBezTo>
                    <a:pt x="79" y="5"/>
                    <a:pt x="80" y="4"/>
                    <a:pt x="80" y="3"/>
                  </a:cubicBezTo>
                  <a:cubicBezTo>
                    <a:pt x="80" y="3"/>
                    <a:pt x="80" y="3"/>
                    <a:pt x="80" y="3"/>
                  </a:cubicBezTo>
                  <a:cubicBezTo>
                    <a:pt x="80" y="3"/>
                    <a:pt x="80" y="3"/>
                    <a:pt x="81" y="2"/>
                  </a:cubicBezTo>
                  <a:cubicBezTo>
                    <a:pt x="81" y="2"/>
                    <a:pt x="81" y="2"/>
                    <a:pt x="81" y="2"/>
                  </a:cubicBezTo>
                  <a:cubicBezTo>
                    <a:pt x="80" y="3"/>
                    <a:pt x="80" y="3"/>
                    <a:pt x="81" y="2"/>
                  </a:cubicBezTo>
                  <a:cubicBezTo>
                    <a:pt x="80" y="3"/>
                    <a:pt x="80" y="3"/>
                    <a:pt x="80" y="3"/>
                  </a:cubicBezTo>
                  <a:cubicBezTo>
                    <a:pt x="79" y="3"/>
                    <a:pt x="79" y="2"/>
                    <a:pt x="80" y="2"/>
                  </a:cubicBezTo>
                  <a:cubicBezTo>
                    <a:pt x="80" y="2"/>
                    <a:pt x="80" y="1"/>
                    <a:pt x="80" y="1"/>
                  </a:cubicBezTo>
                  <a:cubicBezTo>
                    <a:pt x="79" y="1"/>
                    <a:pt x="78" y="1"/>
                    <a:pt x="77" y="1"/>
                  </a:cubicBezTo>
                  <a:cubicBezTo>
                    <a:pt x="77" y="1"/>
                    <a:pt x="77" y="1"/>
                    <a:pt x="77" y="1"/>
                  </a:cubicBezTo>
                  <a:cubicBezTo>
                    <a:pt x="77" y="1"/>
                    <a:pt x="77" y="0"/>
                    <a:pt x="77" y="0"/>
                  </a:cubicBezTo>
                  <a:cubicBezTo>
                    <a:pt x="77" y="0"/>
                    <a:pt x="77" y="0"/>
                    <a:pt x="77" y="0"/>
                  </a:cubicBezTo>
                  <a:cubicBezTo>
                    <a:pt x="78" y="1"/>
                    <a:pt x="78" y="1"/>
                    <a:pt x="78" y="0"/>
                  </a:cubicBezTo>
                  <a:cubicBezTo>
                    <a:pt x="78" y="0"/>
                    <a:pt x="79" y="0"/>
                    <a:pt x="79" y="0"/>
                  </a:cubicBezTo>
                  <a:cubicBezTo>
                    <a:pt x="79" y="0"/>
                    <a:pt x="80" y="0"/>
                    <a:pt x="80" y="0"/>
                  </a:cubicBezTo>
                  <a:cubicBezTo>
                    <a:pt x="80" y="0"/>
                    <a:pt x="81" y="0"/>
                    <a:pt x="81" y="0"/>
                  </a:cubicBezTo>
                  <a:cubicBezTo>
                    <a:pt x="81" y="0"/>
                    <a:pt x="81" y="0"/>
                    <a:pt x="81" y="0"/>
                  </a:cubicBezTo>
                  <a:cubicBezTo>
                    <a:pt x="82" y="0"/>
                    <a:pt x="83" y="0"/>
                    <a:pt x="83" y="0"/>
                  </a:cubicBezTo>
                  <a:cubicBezTo>
                    <a:pt x="84" y="1"/>
                    <a:pt x="84" y="1"/>
                    <a:pt x="85" y="1"/>
                  </a:cubicBezTo>
                  <a:cubicBezTo>
                    <a:pt x="85" y="0"/>
                    <a:pt x="85" y="1"/>
                    <a:pt x="86" y="1"/>
                  </a:cubicBezTo>
                  <a:cubicBezTo>
                    <a:pt x="86" y="1"/>
                    <a:pt x="86" y="1"/>
                    <a:pt x="86" y="1"/>
                  </a:cubicBezTo>
                  <a:cubicBezTo>
                    <a:pt x="85" y="1"/>
                    <a:pt x="85" y="1"/>
                    <a:pt x="85" y="1"/>
                  </a:cubicBezTo>
                  <a:cubicBezTo>
                    <a:pt x="85" y="1"/>
                    <a:pt x="85" y="1"/>
                    <a:pt x="85" y="1"/>
                  </a:cubicBezTo>
                  <a:cubicBezTo>
                    <a:pt x="85" y="1"/>
                    <a:pt x="85" y="1"/>
                    <a:pt x="85" y="1"/>
                  </a:cubicBezTo>
                  <a:cubicBezTo>
                    <a:pt x="85" y="1"/>
                    <a:pt x="85" y="2"/>
                    <a:pt x="85" y="2"/>
                  </a:cubicBezTo>
                  <a:cubicBezTo>
                    <a:pt x="86" y="2"/>
                    <a:pt x="86" y="2"/>
                    <a:pt x="86" y="2"/>
                  </a:cubicBezTo>
                  <a:cubicBezTo>
                    <a:pt x="87" y="2"/>
                    <a:pt x="87" y="2"/>
                    <a:pt x="87" y="2"/>
                  </a:cubicBezTo>
                  <a:cubicBezTo>
                    <a:pt x="87" y="3"/>
                    <a:pt x="87" y="3"/>
                    <a:pt x="87" y="3"/>
                  </a:cubicBezTo>
                  <a:cubicBezTo>
                    <a:pt x="87" y="3"/>
                    <a:pt x="87" y="3"/>
                    <a:pt x="86" y="3"/>
                  </a:cubicBezTo>
                  <a:cubicBezTo>
                    <a:pt x="86" y="3"/>
                    <a:pt x="86" y="3"/>
                    <a:pt x="85" y="3"/>
                  </a:cubicBezTo>
                  <a:cubicBezTo>
                    <a:pt x="85" y="3"/>
                    <a:pt x="84" y="3"/>
                    <a:pt x="84" y="3"/>
                  </a:cubicBezTo>
                  <a:cubicBezTo>
                    <a:pt x="84" y="3"/>
                    <a:pt x="84" y="3"/>
                    <a:pt x="84" y="3"/>
                  </a:cubicBezTo>
                  <a:cubicBezTo>
                    <a:pt x="84" y="3"/>
                    <a:pt x="84" y="3"/>
                    <a:pt x="84" y="3"/>
                  </a:cubicBezTo>
                  <a:cubicBezTo>
                    <a:pt x="84" y="4"/>
                    <a:pt x="85" y="3"/>
                    <a:pt x="85" y="4"/>
                  </a:cubicBezTo>
                  <a:cubicBezTo>
                    <a:pt x="85" y="4"/>
                    <a:pt x="86" y="4"/>
                    <a:pt x="86" y="4"/>
                  </a:cubicBezTo>
                  <a:cubicBezTo>
                    <a:pt x="86" y="4"/>
                    <a:pt x="87" y="4"/>
                    <a:pt x="87" y="5"/>
                  </a:cubicBezTo>
                  <a:cubicBezTo>
                    <a:pt x="87" y="5"/>
                    <a:pt x="87" y="5"/>
                    <a:pt x="87" y="5"/>
                  </a:cubicBezTo>
                  <a:cubicBezTo>
                    <a:pt x="88" y="5"/>
                    <a:pt x="88" y="5"/>
                    <a:pt x="88" y="5"/>
                  </a:cubicBezTo>
                  <a:cubicBezTo>
                    <a:pt x="89" y="5"/>
                    <a:pt x="89" y="4"/>
                    <a:pt x="90" y="4"/>
                  </a:cubicBezTo>
                  <a:cubicBezTo>
                    <a:pt x="90" y="4"/>
                    <a:pt x="90" y="3"/>
                    <a:pt x="90" y="3"/>
                  </a:cubicBezTo>
                  <a:cubicBezTo>
                    <a:pt x="90" y="3"/>
                    <a:pt x="89" y="3"/>
                    <a:pt x="89" y="3"/>
                  </a:cubicBezTo>
                  <a:cubicBezTo>
                    <a:pt x="89" y="3"/>
                    <a:pt x="89" y="3"/>
                    <a:pt x="89" y="3"/>
                  </a:cubicBezTo>
                  <a:cubicBezTo>
                    <a:pt x="89" y="3"/>
                    <a:pt x="89" y="2"/>
                    <a:pt x="89" y="2"/>
                  </a:cubicBezTo>
                  <a:cubicBezTo>
                    <a:pt x="89" y="2"/>
                    <a:pt x="90" y="2"/>
                    <a:pt x="90" y="1"/>
                  </a:cubicBezTo>
                  <a:cubicBezTo>
                    <a:pt x="90" y="1"/>
                    <a:pt x="90" y="1"/>
                    <a:pt x="91" y="1"/>
                  </a:cubicBezTo>
                  <a:cubicBezTo>
                    <a:pt x="91" y="1"/>
                    <a:pt x="91" y="1"/>
                    <a:pt x="92" y="1"/>
                  </a:cubicBezTo>
                  <a:cubicBezTo>
                    <a:pt x="92" y="1"/>
                    <a:pt x="92" y="1"/>
                    <a:pt x="93" y="1"/>
                  </a:cubicBezTo>
                  <a:cubicBezTo>
                    <a:pt x="93" y="1"/>
                    <a:pt x="93" y="1"/>
                    <a:pt x="93" y="1"/>
                  </a:cubicBezTo>
                  <a:cubicBezTo>
                    <a:pt x="94" y="1"/>
                    <a:pt x="94" y="1"/>
                    <a:pt x="94" y="1"/>
                  </a:cubicBezTo>
                  <a:cubicBezTo>
                    <a:pt x="94" y="1"/>
                    <a:pt x="95" y="1"/>
                    <a:pt x="95" y="1"/>
                  </a:cubicBezTo>
                  <a:cubicBezTo>
                    <a:pt x="95" y="0"/>
                    <a:pt x="95" y="0"/>
                    <a:pt x="96" y="0"/>
                  </a:cubicBezTo>
                  <a:cubicBezTo>
                    <a:pt x="96" y="0"/>
                    <a:pt x="96" y="0"/>
                    <a:pt x="97" y="0"/>
                  </a:cubicBezTo>
                  <a:cubicBezTo>
                    <a:pt x="97" y="0"/>
                    <a:pt x="97" y="0"/>
                    <a:pt x="97" y="0"/>
                  </a:cubicBezTo>
                  <a:cubicBezTo>
                    <a:pt x="98" y="0"/>
                    <a:pt x="98" y="0"/>
                    <a:pt x="98" y="1"/>
                  </a:cubicBezTo>
                  <a:cubicBezTo>
                    <a:pt x="98" y="1"/>
                    <a:pt x="98" y="1"/>
                    <a:pt x="99" y="1"/>
                  </a:cubicBezTo>
                  <a:cubicBezTo>
                    <a:pt x="99" y="2"/>
                    <a:pt x="99" y="2"/>
                    <a:pt x="99" y="2"/>
                  </a:cubicBezTo>
                  <a:cubicBezTo>
                    <a:pt x="99" y="2"/>
                    <a:pt x="99" y="2"/>
                    <a:pt x="100" y="2"/>
                  </a:cubicBezTo>
                  <a:cubicBezTo>
                    <a:pt x="100" y="2"/>
                    <a:pt x="99" y="1"/>
                    <a:pt x="99" y="1"/>
                  </a:cubicBezTo>
                  <a:cubicBezTo>
                    <a:pt x="99" y="1"/>
                    <a:pt x="99" y="1"/>
                    <a:pt x="98" y="1"/>
                  </a:cubicBezTo>
                  <a:cubicBezTo>
                    <a:pt x="99" y="1"/>
                    <a:pt x="99" y="1"/>
                    <a:pt x="99" y="1"/>
                  </a:cubicBezTo>
                  <a:cubicBezTo>
                    <a:pt x="99" y="1"/>
                    <a:pt x="99" y="1"/>
                    <a:pt x="99" y="1"/>
                  </a:cubicBezTo>
                  <a:cubicBezTo>
                    <a:pt x="99" y="0"/>
                    <a:pt x="99" y="0"/>
                    <a:pt x="99" y="0"/>
                  </a:cubicBezTo>
                  <a:cubicBezTo>
                    <a:pt x="100" y="0"/>
                    <a:pt x="100" y="0"/>
                    <a:pt x="100" y="0"/>
                  </a:cubicBezTo>
                  <a:cubicBezTo>
                    <a:pt x="101" y="0"/>
                    <a:pt x="101" y="0"/>
                    <a:pt x="101" y="0"/>
                  </a:cubicBezTo>
                  <a:cubicBezTo>
                    <a:pt x="101" y="0"/>
                    <a:pt x="102" y="0"/>
                    <a:pt x="102" y="0"/>
                  </a:cubicBezTo>
                  <a:cubicBezTo>
                    <a:pt x="102" y="1"/>
                    <a:pt x="102" y="1"/>
                    <a:pt x="102" y="1"/>
                  </a:cubicBezTo>
                  <a:cubicBezTo>
                    <a:pt x="102" y="2"/>
                    <a:pt x="102" y="2"/>
                    <a:pt x="102" y="2"/>
                  </a:cubicBezTo>
                  <a:cubicBezTo>
                    <a:pt x="102" y="3"/>
                    <a:pt x="102" y="3"/>
                    <a:pt x="101" y="3"/>
                  </a:cubicBezTo>
                  <a:cubicBezTo>
                    <a:pt x="101" y="3"/>
                    <a:pt x="101" y="2"/>
                    <a:pt x="101" y="2"/>
                  </a:cubicBezTo>
                  <a:cubicBezTo>
                    <a:pt x="101" y="2"/>
                    <a:pt x="101" y="3"/>
                    <a:pt x="100" y="3"/>
                  </a:cubicBezTo>
                  <a:cubicBezTo>
                    <a:pt x="100" y="3"/>
                    <a:pt x="100" y="3"/>
                    <a:pt x="100" y="3"/>
                  </a:cubicBezTo>
                  <a:cubicBezTo>
                    <a:pt x="101" y="3"/>
                    <a:pt x="101" y="3"/>
                    <a:pt x="101" y="3"/>
                  </a:cubicBezTo>
                  <a:cubicBezTo>
                    <a:pt x="101" y="4"/>
                    <a:pt x="101" y="4"/>
                    <a:pt x="101" y="4"/>
                  </a:cubicBezTo>
                  <a:cubicBezTo>
                    <a:pt x="101" y="4"/>
                    <a:pt x="101" y="4"/>
                    <a:pt x="101" y="4"/>
                  </a:cubicBezTo>
                  <a:cubicBezTo>
                    <a:pt x="101" y="4"/>
                    <a:pt x="101" y="4"/>
                    <a:pt x="101" y="4"/>
                  </a:cubicBezTo>
                  <a:cubicBezTo>
                    <a:pt x="101" y="4"/>
                    <a:pt x="101" y="4"/>
                    <a:pt x="100" y="4"/>
                  </a:cubicBezTo>
                  <a:cubicBezTo>
                    <a:pt x="100" y="4"/>
                    <a:pt x="100" y="4"/>
                    <a:pt x="100" y="4"/>
                  </a:cubicBezTo>
                  <a:cubicBezTo>
                    <a:pt x="100" y="5"/>
                    <a:pt x="101" y="5"/>
                    <a:pt x="101" y="5"/>
                  </a:cubicBezTo>
                  <a:cubicBezTo>
                    <a:pt x="101" y="5"/>
                    <a:pt x="101" y="5"/>
                    <a:pt x="101" y="5"/>
                  </a:cubicBezTo>
                  <a:cubicBezTo>
                    <a:pt x="101" y="5"/>
                    <a:pt x="101" y="5"/>
                    <a:pt x="101" y="6"/>
                  </a:cubicBezTo>
                  <a:cubicBezTo>
                    <a:pt x="101" y="6"/>
                    <a:pt x="101" y="6"/>
                    <a:pt x="101" y="6"/>
                  </a:cubicBezTo>
                  <a:cubicBezTo>
                    <a:pt x="100" y="6"/>
                    <a:pt x="100" y="6"/>
                    <a:pt x="100" y="6"/>
                  </a:cubicBezTo>
                  <a:cubicBezTo>
                    <a:pt x="99" y="6"/>
                    <a:pt x="98" y="6"/>
                    <a:pt x="98" y="6"/>
                  </a:cubicBezTo>
                  <a:cubicBezTo>
                    <a:pt x="98" y="6"/>
                    <a:pt x="98" y="6"/>
                    <a:pt x="98" y="6"/>
                  </a:cubicBezTo>
                  <a:cubicBezTo>
                    <a:pt x="98" y="5"/>
                    <a:pt x="98" y="5"/>
                    <a:pt x="98" y="5"/>
                  </a:cubicBezTo>
                  <a:cubicBezTo>
                    <a:pt x="98" y="5"/>
                    <a:pt x="98" y="5"/>
                    <a:pt x="98" y="4"/>
                  </a:cubicBezTo>
                  <a:cubicBezTo>
                    <a:pt x="98" y="4"/>
                    <a:pt x="97" y="4"/>
                    <a:pt x="97" y="4"/>
                  </a:cubicBezTo>
                  <a:cubicBezTo>
                    <a:pt x="96" y="4"/>
                    <a:pt x="96" y="4"/>
                    <a:pt x="96" y="4"/>
                  </a:cubicBezTo>
                  <a:cubicBezTo>
                    <a:pt x="96" y="4"/>
                    <a:pt x="96" y="4"/>
                    <a:pt x="96" y="4"/>
                  </a:cubicBezTo>
                  <a:cubicBezTo>
                    <a:pt x="96" y="4"/>
                    <a:pt x="96" y="4"/>
                    <a:pt x="96" y="4"/>
                  </a:cubicBezTo>
                  <a:cubicBezTo>
                    <a:pt x="96" y="4"/>
                    <a:pt x="96" y="4"/>
                    <a:pt x="96" y="4"/>
                  </a:cubicBezTo>
                  <a:cubicBezTo>
                    <a:pt x="96" y="4"/>
                    <a:pt x="96" y="5"/>
                    <a:pt x="95" y="5"/>
                  </a:cubicBezTo>
                  <a:cubicBezTo>
                    <a:pt x="95" y="6"/>
                    <a:pt x="95" y="6"/>
                    <a:pt x="95" y="7"/>
                  </a:cubicBezTo>
                  <a:cubicBezTo>
                    <a:pt x="94" y="7"/>
                    <a:pt x="94" y="7"/>
                    <a:pt x="93" y="7"/>
                  </a:cubicBezTo>
                  <a:cubicBezTo>
                    <a:pt x="93" y="7"/>
                    <a:pt x="92" y="6"/>
                    <a:pt x="92" y="6"/>
                  </a:cubicBezTo>
                  <a:cubicBezTo>
                    <a:pt x="92" y="6"/>
                    <a:pt x="91" y="6"/>
                    <a:pt x="91" y="6"/>
                  </a:cubicBezTo>
                  <a:cubicBezTo>
                    <a:pt x="91" y="7"/>
                    <a:pt x="91" y="7"/>
                    <a:pt x="91" y="7"/>
                  </a:cubicBezTo>
                  <a:cubicBezTo>
                    <a:pt x="90" y="7"/>
                    <a:pt x="90" y="7"/>
                    <a:pt x="90" y="7"/>
                  </a:cubicBezTo>
                  <a:cubicBezTo>
                    <a:pt x="89" y="7"/>
                    <a:pt x="88" y="7"/>
                    <a:pt x="87" y="7"/>
                  </a:cubicBezTo>
                  <a:cubicBezTo>
                    <a:pt x="87" y="7"/>
                    <a:pt x="87" y="7"/>
                    <a:pt x="87" y="6"/>
                  </a:cubicBezTo>
                  <a:cubicBezTo>
                    <a:pt x="87" y="6"/>
                    <a:pt x="86" y="6"/>
                    <a:pt x="86" y="6"/>
                  </a:cubicBezTo>
                  <a:cubicBezTo>
                    <a:pt x="86" y="6"/>
                    <a:pt x="86" y="6"/>
                    <a:pt x="86" y="6"/>
                  </a:cubicBezTo>
                  <a:cubicBezTo>
                    <a:pt x="86" y="6"/>
                    <a:pt x="86" y="6"/>
                    <a:pt x="86" y="6"/>
                  </a:cubicBezTo>
                  <a:cubicBezTo>
                    <a:pt x="86" y="5"/>
                    <a:pt x="86" y="5"/>
                    <a:pt x="86" y="5"/>
                  </a:cubicBezTo>
                  <a:cubicBezTo>
                    <a:pt x="85" y="6"/>
                    <a:pt x="85" y="6"/>
                    <a:pt x="84" y="6"/>
                  </a:cubicBezTo>
                  <a:cubicBezTo>
                    <a:pt x="83" y="6"/>
                    <a:pt x="83" y="6"/>
                    <a:pt x="82" y="6"/>
                  </a:cubicBezTo>
                  <a:cubicBezTo>
                    <a:pt x="82" y="6"/>
                    <a:pt x="82" y="6"/>
                    <a:pt x="82" y="6"/>
                  </a:cubicBezTo>
                  <a:cubicBezTo>
                    <a:pt x="82" y="6"/>
                    <a:pt x="82" y="6"/>
                    <a:pt x="82" y="6"/>
                  </a:cubicBezTo>
                  <a:cubicBezTo>
                    <a:pt x="82" y="5"/>
                    <a:pt x="82" y="5"/>
                    <a:pt x="82" y="5"/>
                  </a:cubicBezTo>
                  <a:cubicBezTo>
                    <a:pt x="82" y="6"/>
                    <a:pt x="82" y="6"/>
                    <a:pt x="82" y="6"/>
                  </a:cubicBezTo>
                  <a:cubicBezTo>
                    <a:pt x="82" y="6"/>
                    <a:pt x="82" y="6"/>
                    <a:pt x="82" y="6"/>
                  </a:cubicBezTo>
                  <a:cubicBezTo>
                    <a:pt x="82" y="6"/>
                    <a:pt x="81" y="6"/>
                    <a:pt x="81" y="7"/>
                  </a:cubicBezTo>
                  <a:cubicBezTo>
                    <a:pt x="81" y="7"/>
                    <a:pt x="80" y="7"/>
                    <a:pt x="80" y="7"/>
                  </a:cubicBezTo>
                  <a:cubicBezTo>
                    <a:pt x="80" y="7"/>
                    <a:pt x="80" y="7"/>
                    <a:pt x="79" y="7"/>
                  </a:cubicBezTo>
                  <a:cubicBezTo>
                    <a:pt x="79" y="7"/>
                    <a:pt x="79" y="6"/>
                    <a:pt x="79" y="6"/>
                  </a:cubicBezTo>
                  <a:cubicBezTo>
                    <a:pt x="78" y="6"/>
                    <a:pt x="78" y="6"/>
                    <a:pt x="78" y="6"/>
                  </a:cubicBezTo>
                  <a:cubicBezTo>
                    <a:pt x="78" y="6"/>
                    <a:pt x="78" y="5"/>
                    <a:pt x="78" y="5"/>
                  </a:cubicBezTo>
                  <a:cubicBezTo>
                    <a:pt x="77" y="5"/>
                    <a:pt x="77" y="6"/>
                    <a:pt x="77" y="6"/>
                  </a:cubicBezTo>
                  <a:cubicBezTo>
                    <a:pt x="77" y="6"/>
                    <a:pt x="77" y="6"/>
                    <a:pt x="77" y="6"/>
                  </a:cubicBezTo>
                  <a:cubicBezTo>
                    <a:pt x="77" y="7"/>
                    <a:pt x="77" y="7"/>
                    <a:pt x="76" y="7"/>
                  </a:cubicBezTo>
                  <a:cubicBezTo>
                    <a:pt x="76" y="7"/>
                    <a:pt x="76" y="7"/>
                    <a:pt x="76" y="6"/>
                  </a:cubicBezTo>
                  <a:cubicBezTo>
                    <a:pt x="76" y="6"/>
                    <a:pt x="76" y="6"/>
                    <a:pt x="76" y="6"/>
                  </a:cubicBezTo>
                  <a:cubicBezTo>
                    <a:pt x="76" y="6"/>
                    <a:pt x="76" y="6"/>
                    <a:pt x="76" y="6"/>
                  </a:cubicBezTo>
                  <a:cubicBezTo>
                    <a:pt x="76" y="6"/>
                    <a:pt x="76" y="6"/>
                    <a:pt x="76" y="6"/>
                  </a:cubicBezTo>
                  <a:cubicBezTo>
                    <a:pt x="76" y="6"/>
                    <a:pt x="76" y="6"/>
                    <a:pt x="76" y="6"/>
                  </a:cubicBezTo>
                  <a:cubicBezTo>
                    <a:pt x="75" y="7"/>
                    <a:pt x="75" y="7"/>
                    <a:pt x="74" y="6"/>
                  </a:cubicBezTo>
                  <a:cubicBezTo>
                    <a:pt x="74" y="6"/>
                    <a:pt x="74" y="6"/>
                    <a:pt x="74" y="6"/>
                  </a:cubicBezTo>
                  <a:cubicBezTo>
                    <a:pt x="74" y="6"/>
                    <a:pt x="73" y="6"/>
                    <a:pt x="73" y="6"/>
                  </a:cubicBezTo>
                  <a:cubicBezTo>
                    <a:pt x="73" y="6"/>
                    <a:pt x="73" y="6"/>
                    <a:pt x="73" y="7"/>
                  </a:cubicBezTo>
                  <a:cubicBezTo>
                    <a:pt x="73" y="7"/>
                    <a:pt x="73" y="7"/>
                    <a:pt x="73" y="7"/>
                  </a:cubicBezTo>
                  <a:cubicBezTo>
                    <a:pt x="72" y="7"/>
                    <a:pt x="72" y="7"/>
                    <a:pt x="72" y="6"/>
                  </a:cubicBezTo>
                  <a:cubicBezTo>
                    <a:pt x="72" y="6"/>
                    <a:pt x="72" y="6"/>
                    <a:pt x="72" y="6"/>
                  </a:cubicBezTo>
                  <a:cubicBezTo>
                    <a:pt x="72" y="6"/>
                    <a:pt x="72" y="6"/>
                    <a:pt x="72" y="6"/>
                  </a:cubicBezTo>
                  <a:cubicBezTo>
                    <a:pt x="73" y="5"/>
                    <a:pt x="72" y="5"/>
                    <a:pt x="72" y="5"/>
                  </a:cubicBezTo>
                  <a:cubicBezTo>
                    <a:pt x="72" y="5"/>
                    <a:pt x="72" y="5"/>
                    <a:pt x="72" y="5"/>
                  </a:cubicBezTo>
                  <a:cubicBezTo>
                    <a:pt x="71" y="5"/>
                    <a:pt x="71" y="5"/>
                    <a:pt x="71" y="5"/>
                  </a:cubicBezTo>
                  <a:cubicBezTo>
                    <a:pt x="70" y="6"/>
                    <a:pt x="70" y="5"/>
                    <a:pt x="70" y="5"/>
                  </a:cubicBezTo>
                  <a:cubicBezTo>
                    <a:pt x="69" y="5"/>
                    <a:pt x="69" y="5"/>
                    <a:pt x="69" y="5"/>
                  </a:cubicBezTo>
                  <a:cubicBezTo>
                    <a:pt x="70" y="5"/>
                    <a:pt x="69" y="5"/>
                    <a:pt x="69" y="4"/>
                  </a:cubicBezTo>
                  <a:cubicBezTo>
                    <a:pt x="69" y="4"/>
                    <a:pt x="69" y="4"/>
                    <a:pt x="69" y="4"/>
                  </a:cubicBezTo>
                  <a:cubicBezTo>
                    <a:pt x="68" y="4"/>
                    <a:pt x="68" y="5"/>
                    <a:pt x="69" y="5"/>
                  </a:cubicBezTo>
                  <a:cubicBezTo>
                    <a:pt x="69" y="5"/>
                    <a:pt x="69" y="5"/>
                    <a:pt x="69" y="5"/>
                  </a:cubicBezTo>
                  <a:cubicBezTo>
                    <a:pt x="69" y="6"/>
                    <a:pt x="70" y="6"/>
                    <a:pt x="70" y="6"/>
                  </a:cubicBezTo>
                  <a:cubicBezTo>
                    <a:pt x="69" y="6"/>
                    <a:pt x="69" y="6"/>
                    <a:pt x="68" y="6"/>
                  </a:cubicBezTo>
                  <a:cubicBezTo>
                    <a:pt x="68" y="6"/>
                    <a:pt x="68" y="6"/>
                    <a:pt x="68" y="6"/>
                  </a:cubicBezTo>
                  <a:cubicBezTo>
                    <a:pt x="68" y="6"/>
                    <a:pt x="68" y="6"/>
                    <a:pt x="68" y="6"/>
                  </a:cubicBezTo>
                  <a:cubicBezTo>
                    <a:pt x="68" y="6"/>
                    <a:pt x="67" y="6"/>
                    <a:pt x="67" y="7"/>
                  </a:cubicBezTo>
                  <a:cubicBezTo>
                    <a:pt x="67" y="7"/>
                    <a:pt x="67" y="7"/>
                    <a:pt x="67" y="7"/>
                  </a:cubicBezTo>
                  <a:cubicBezTo>
                    <a:pt x="66" y="7"/>
                    <a:pt x="66" y="6"/>
                    <a:pt x="66" y="6"/>
                  </a:cubicBezTo>
                  <a:cubicBezTo>
                    <a:pt x="65" y="6"/>
                    <a:pt x="65" y="7"/>
                    <a:pt x="65" y="7"/>
                  </a:cubicBezTo>
                  <a:cubicBezTo>
                    <a:pt x="64" y="7"/>
                    <a:pt x="64" y="7"/>
                    <a:pt x="64" y="7"/>
                  </a:cubicBezTo>
                  <a:cubicBezTo>
                    <a:pt x="64" y="7"/>
                    <a:pt x="64" y="7"/>
                    <a:pt x="64" y="7"/>
                  </a:cubicBezTo>
                  <a:cubicBezTo>
                    <a:pt x="64" y="7"/>
                    <a:pt x="64" y="7"/>
                    <a:pt x="63" y="7"/>
                  </a:cubicBezTo>
                  <a:cubicBezTo>
                    <a:pt x="63" y="7"/>
                    <a:pt x="63" y="7"/>
                    <a:pt x="62" y="7"/>
                  </a:cubicBezTo>
                  <a:cubicBezTo>
                    <a:pt x="62" y="7"/>
                    <a:pt x="62" y="7"/>
                    <a:pt x="61" y="7"/>
                  </a:cubicBezTo>
                  <a:cubicBezTo>
                    <a:pt x="61" y="7"/>
                    <a:pt x="61" y="7"/>
                    <a:pt x="61" y="7"/>
                  </a:cubicBezTo>
                  <a:cubicBezTo>
                    <a:pt x="60" y="7"/>
                    <a:pt x="59" y="7"/>
                    <a:pt x="59" y="7"/>
                  </a:cubicBezTo>
                  <a:cubicBezTo>
                    <a:pt x="59" y="7"/>
                    <a:pt x="59" y="7"/>
                    <a:pt x="58" y="7"/>
                  </a:cubicBezTo>
                  <a:cubicBezTo>
                    <a:pt x="58" y="7"/>
                    <a:pt x="58" y="7"/>
                    <a:pt x="58" y="7"/>
                  </a:cubicBezTo>
                  <a:cubicBezTo>
                    <a:pt x="58" y="7"/>
                    <a:pt x="58" y="6"/>
                    <a:pt x="58" y="6"/>
                  </a:cubicBezTo>
                  <a:cubicBezTo>
                    <a:pt x="57" y="6"/>
                    <a:pt x="57" y="6"/>
                    <a:pt x="57" y="6"/>
                  </a:cubicBezTo>
                  <a:cubicBezTo>
                    <a:pt x="57" y="6"/>
                    <a:pt x="57" y="7"/>
                    <a:pt x="56" y="7"/>
                  </a:cubicBezTo>
                  <a:cubicBezTo>
                    <a:pt x="56" y="7"/>
                    <a:pt x="56" y="7"/>
                    <a:pt x="56" y="7"/>
                  </a:cubicBezTo>
                  <a:cubicBezTo>
                    <a:pt x="56" y="7"/>
                    <a:pt x="56" y="7"/>
                    <a:pt x="56" y="6"/>
                  </a:cubicBezTo>
                  <a:cubicBezTo>
                    <a:pt x="55" y="6"/>
                    <a:pt x="55" y="6"/>
                    <a:pt x="54" y="6"/>
                  </a:cubicBezTo>
                  <a:cubicBezTo>
                    <a:pt x="54" y="6"/>
                    <a:pt x="54" y="6"/>
                    <a:pt x="54" y="6"/>
                  </a:cubicBezTo>
                  <a:cubicBezTo>
                    <a:pt x="53" y="6"/>
                    <a:pt x="53" y="6"/>
                    <a:pt x="53" y="6"/>
                  </a:cubicBezTo>
                  <a:cubicBezTo>
                    <a:pt x="53" y="6"/>
                    <a:pt x="53" y="5"/>
                    <a:pt x="53" y="5"/>
                  </a:cubicBezTo>
                  <a:cubicBezTo>
                    <a:pt x="52" y="5"/>
                    <a:pt x="53" y="5"/>
                    <a:pt x="53" y="5"/>
                  </a:cubicBezTo>
                  <a:cubicBezTo>
                    <a:pt x="53" y="5"/>
                    <a:pt x="53" y="4"/>
                    <a:pt x="52" y="4"/>
                  </a:cubicBezTo>
                  <a:cubicBezTo>
                    <a:pt x="52" y="4"/>
                    <a:pt x="52" y="4"/>
                    <a:pt x="52" y="4"/>
                  </a:cubicBezTo>
                  <a:cubicBezTo>
                    <a:pt x="52" y="4"/>
                    <a:pt x="51" y="4"/>
                    <a:pt x="51" y="4"/>
                  </a:cubicBezTo>
                  <a:cubicBezTo>
                    <a:pt x="51" y="4"/>
                    <a:pt x="51" y="4"/>
                    <a:pt x="51" y="4"/>
                  </a:cubicBezTo>
                  <a:cubicBezTo>
                    <a:pt x="51" y="4"/>
                    <a:pt x="51" y="4"/>
                    <a:pt x="51" y="4"/>
                  </a:cubicBezTo>
                  <a:cubicBezTo>
                    <a:pt x="51" y="4"/>
                    <a:pt x="51" y="4"/>
                    <a:pt x="51" y="4"/>
                  </a:cubicBezTo>
                  <a:cubicBezTo>
                    <a:pt x="51" y="4"/>
                    <a:pt x="52" y="4"/>
                    <a:pt x="52" y="4"/>
                  </a:cubicBezTo>
                  <a:cubicBezTo>
                    <a:pt x="52" y="5"/>
                    <a:pt x="51" y="5"/>
                    <a:pt x="51" y="6"/>
                  </a:cubicBezTo>
                  <a:cubicBezTo>
                    <a:pt x="51" y="6"/>
                    <a:pt x="51" y="6"/>
                    <a:pt x="51" y="6"/>
                  </a:cubicBezTo>
                  <a:cubicBezTo>
                    <a:pt x="51" y="6"/>
                    <a:pt x="52" y="6"/>
                    <a:pt x="52" y="6"/>
                  </a:cubicBezTo>
                  <a:cubicBezTo>
                    <a:pt x="52" y="6"/>
                    <a:pt x="52" y="6"/>
                    <a:pt x="52" y="7"/>
                  </a:cubicBezTo>
                  <a:cubicBezTo>
                    <a:pt x="52" y="7"/>
                    <a:pt x="52" y="7"/>
                    <a:pt x="52" y="7"/>
                  </a:cubicBezTo>
                  <a:cubicBezTo>
                    <a:pt x="51" y="7"/>
                    <a:pt x="51" y="7"/>
                    <a:pt x="51" y="7"/>
                  </a:cubicBezTo>
                  <a:cubicBezTo>
                    <a:pt x="51" y="6"/>
                    <a:pt x="50" y="6"/>
                    <a:pt x="50" y="6"/>
                  </a:cubicBezTo>
                  <a:cubicBezTo>
                    <a:pt x="49" y="7"/>
                    <a:pt x="49" y="7"/>
                    <a:pt x="48" y="7"/>
                  </a:cubicBezTo>
                  <a:cubicBezTo>
                    <a:pt x="48" y="6"/>
                    <a:pt x="47" y="6"/>
                    <a:pt x="47" y="6"/>
                  </a:cubicBezTo>
                  <a:cubicBezTo>
                    <a:pt x="47" y="6"/>
                    <a:pt x="46" y="6"/>
                    <a:pt x="46" y="6"/>
                  </a:cubicBezTo>
                  <a:cubicBezTo>
                    <a:pt x="46" y="6"/>
                    <a:pt x="46" y="6"/>
                    <a:pt x="45" y="6"/>
                  </a:cubicBezTo>
                  <a:cubicBezTo>
                    <a:pt x="45" y="6"/>
                    <a:pt x="45" y="6"/>
                    <a:pt x="45" y="6"/>
                  </a:cubicBezTo>
                  <a:cubicBezTo>
                    <a:pt x="45" y="6"/>
                    <a:pt x="45" y="6"/>
                    <a:pt x="45" y="6"/>
                  </a:cubicBezTo>
                  <a:cubicBezTo>
                    <a:pt x="44" y="7"/>
                    <a:pt x="44" y="7"/>
                    <a:pt x="44" y="7"/>
                  </a:cubicBezTo>
                  <a:cubicBezTo>
                    <a:pt x="43" y="7"/>
                    <a:pt x="42" y="7"/>
                    <a:pt x="42" y="6"/>
                  </a:cubicBezTo>
                  <a:cubicBezTo>
                    <a:pt x="41" y="6"/>
                    <a:pt x="41" y="6"/>
                    <a:pt x="41" y="6"/>
                  </a:cubicBezTo>
                  <a:cubicBezTo>
                    <a:pt x="41" y="7"/>
                    <a:pt x="41" y="7"/>
                    <a:pt x="41" y="7"/>
                  </a:cubicBezTo>
                  <a:cubicBezTo>
                    <a:pt x="40" y="7"/>
                    <a:pt x="39" y="7"/>
                    <a:pt x="39" y="6"/>
                  </a:cubicBezTo>
                  <a:cubicBezTo>
                    <a:pt x="39" y="6"/>
                    <a:pt x="38" y="6"/>
                    <a:pt x="38" y="6"/>
                  </a:cubicBezTo>
                  <a:cubicBezTo>
                    <a:pt x="38" y="6"/>
                    <a:pt x="38" y="7"/>
                    <a:pt x="38" y="7"/>
                  </a:cubicBezTo>
                  <a:cubicBezTo>
                    <a:pt x="37" y="7"/>
                    <a:pt x="36" y="7"/>
                    <a:pt x="35" y="7"/>
                  </a:cubicBezTo>
                  <a:cubicBezTo>
                    <a:pt x="35" y="7"/>
                    <a:pt x="35" y="7"/>
                    <a:pt x="35" y="7"/>
                  </a:cubicBezTo>
                  <a:cubicBezTo>
                    <a:pt x="34" y="7"/>
                    <a:pt x="34" y="7"/>
                    <a:pt x="34" y="6"/>
                  </a:cubicBezTo>
                  <a:cubicBezTo>
                    <a:pt x="34" y="6"/>
                    <a:pt x="34" y="6"/>
                    <a:pt x="34" y="5"/>
                  </a:cubicBezTo>
                  <a:cubicBezTo>
                    <a:pt x="34" y="5"/>
                    <a:pt x="34" y="5"/>
                    <a:pt x="34" y="5"/>
                  </a:cubicBezTo>
                  <a:cubicBezTo>
                    <a:pt x="34" y="5"/>
                    <a:pt x="35" y="4"/>
                    <a:pt x="35" y="4"/>
                  </a:cubicBezTo>
                  <a:cubicBezTo>
                    <a:pt x="35" y="3"/>
                    <a:pt x="35" y="3"/>
                    <a:pt x="35" y="3"/>
                  </a:cubicBezTo>
                  <a:cubicBezTo>
                    <a:pt x="35" y="3"/>
                    <a:pt x="35" y="3"/>
                    <a:pt x="35" y="3"/>
                  </a:cubicBezTo>
                  <a:close/>
                  <a:moveTo>
                    <a:pt x="97" y="2"/>
                  </a:moveTo>
                  <a:cubicBezTo>
                    <a:pt x="97" y="2"/>
                    <a:pt x="97" y="2"/>
                    <a:pt x="97" y="2"/>
                  </a:cubicBezTo>
                  <a:cubicBezTo>
                    <a:pt x="97" y="2"/>
                    <a:pt x="97" y="2"/>
                    <a:pt x="97" y="2"/>
                  </a:cubicBezTo>
                  <a:cubicBezTo>
                    <a:pt x="97" y="2"/>
                    <a:pt x="97" y="2"/>
                    <a:pt x="97" y="2"/>
                  </a:cubicBezTo>
                  <a:cubicBezTo>
                    <a:pt x="97" y="2"/>
                    <a:pt x="97" y="2"/>
                    <a:pt x="97" y="2"/>
                  </a:cubicBezTo>
                  <a:cubicBezTo>
                    <a:pt x="97" y="2"/>
                    <a:pt x="97" y="2"/>
                    <a:pt x="97" y="2"/>
                  </a:cubicBezTo>
                  <a:cubicBezTo>
                    <a:pt x="97" y="2"/>
                    <a:pt x="97" y="2"/>
                    <a:pt x="97" y="2"/>
                  </a:cubicBezTo>
                  <a:close/>
                  <a:moveTo>
                    <a:pt x="64" y="3"/>
                  </a:moveTo>
                  <a:cubicBezTo>
                    <a:pt x="64" y="2"/>
                    <a:pt x="63" y="2"/>
                    <a:pt x="63" y="2"/>
                  </a:cubicBezTo>
                  <a:cubicBezTo>
                    <a:pt x="63" y="2"/>
                    <a:pt x="63" y="3"/>
                    <a:pt x="63" y="3"/>
                  </a:cubicBezTo>
                  <a:cubicBezTo>
                    <a:pt x="63" y="3"/>
                    <a:pt x="63" y="3"/>
                    <a:pt x="64" y="3"/>
                  </a:cubicBezTo>
                  <a:cubicBezTo>
                    <a:pt x="64" y="3"/>
                    <a:pt x="64" y="3"/>
                    <a:pt x="64" y="3"/>
                  </a:cubicBezTo>
                  <a:cubicBezTo>
                    <a:pt x="64" y="3"/>
                    <a:pt x="64" y="4"/>
                    <a:pt x="64" y="4"/>
                  </a:cubicBezTo>
                  <a:cubicBezTo>
                    <a:pt x="64" y="4"/>
                    <a:pt x="64" y="4"/>
                    <a:pt x="64" y="4"/>
                  </a:cubicBezTo>
                  <a:cubicBezTo>
                    <a:pt x="64" y="4"/>
                    <a:pt x="65" y="4"/>
                    <a:pt x="65" y="4"/>
                  </a:cubicBezTo>
                  <a:cubicBezTo>
                    <a:pt x="65" y="4"/>
                    <a:pt x="65" y="3"/>
                    <a:pt x="65" y="3"/>
                  </a:cubicBezTo>
                  <a:cubicBezTo>
                    <a:pt x="64" y="3"/>
                    <a:pt x="64" y="3"/>
                    <a:pt x="64" y="3"/>
                  </a:cubicBezTo>
                  <a:cubicBezTo>
                    <a:pt x="64" y="3"/>
                    <a:pt x="64" y="3"/>
                    <a:pt x="64" y="3"/>
                  </a:cubicBezTo>
                  <a:close/>
                  <a:moveTo>
                    <a:pt x="10" y="3"/>
                  </a:moveTo>
                  <a:cubicBezTo>
                    <a:pt x="10" y="3"/>
                    <a:pt x="10" y="3"/>
                    <a:pt x="10" y="3"/>
                  </a:cubicBezTo>
                  <a:cubicBezTo>
                    <a:pt x="10" y="3"/>
                    <a:pt x="10" y="3"/>
                    <a:pt x="9" y="3"/>
                  </a:cubicBezTo>
                  <a:cubicBezTo>
                    <a:pt x="9" y="3"/>
                    <a:pt x="9" y="3"/>
                    <a:pt x="9" y="3"/>
                  </a:cubicBezTo>
                  <a:cubicBezTo>
                    <a:pt x="9" y="3"/>
                    <a:pt x="9" y="3"/>
                    <a:pt x="9" y="3"/>
                  </a:cubicBezTo>
                  <a:cubicBezTo>
                    <a:pt x="9" y="4"/>
                    <a:pt x="9" y="4"/>
                    <a:pt x="9" y="4"/>
                  </a:cubicBezTo>
                  <a:cubicBezTo>
                    <a:pt x="8" y="4"/>
                    <a:pt x="8" y="4"/>
                    <a:pt x="8" y="5"/>
                  </a:cubicBezTo>
                  <a:cubicBezTo>
                    <a:pt x="8" y="5"/>
                    <a:pt x="9" y="5"/>
                    <a:pt x="9" y="5"/>
                  </a:cubicBezTo>
                  <a:cubicBezTo>
                    <a:pt x="9" y="5"/>
                    <a:pt x="9" y="5"/>
                    <a:pt x="9" y="5"/>
                  </a:cubicBezTo>
                  <a:cubicBezTo>
                    <a:pt x="9" y="4"/>
                    <a:pt x="10" y="4"/>
                    <a:pt x="10" y="4"/>
                  </a:cubicBezTo>
                  <a:cubicBezTo>
                    <a:pt x="10" y="4"/>
                    <a:pt x="10" y="4"/>
                    <a:pt x="10" y="4"/>
                  </a:cubicBezTo>
                  <a:cubicBezTo>
                    <a:pt x="10" y="4"/>
                    <a:pt x="10" y="4"/>
                    <a:pt x="10" y="4"/>
                  </a:cubicBezTo>
                  <a:cubicBezTo>
                    <a:pt x="10" y="4"/>
                    <a:pt x="10" y="4"/>
                    <a:pt x="10" y="4"/>
                  </a:cubicBezTo>
                  <a:cubicBezTo>
                    <a:pt x="9" y="4"/>
                    <a:pt x="9" y="4"/>
                    <a:pt x="9" y="3"/>
                  </a:cubicBezTo>
                  <a:cubicBezTo>
                    <a:pt x="9" y="3"/>
                    <a:pt x="9" y="3"/>
                    <a:pt x="9" y="3"/>
                  </a:cubicBezTo>
                  <a:cubicBezTo>
                    <a:pt x="9" y="3"/>
                    <a:pt x="9" y="3"/>
                    <a:pt x="10" y="3"/>
                  </a:cubicBezTo>
                  <a:close/>
                  <a:moveTo>
                    <a:pt x="62" y="6"/>
                  </a:moveTo>
                  <a:cubicBezTo>
                    <a:pt x="61" y="6"/>
                    <a:pt x="62" y="6"/>
                    <a:pt x="62" y="7"/>
                  </a:cubicBezTo>
                  <a:cubicBezTo>
                    <a:pt x="62" y="7"/>
                    <a:pt x="62" y="7"/>
                    <a:pt x="62" y="7"/>
                  </a:cubicBezTo>
                  <a:cubicBezTo>
                    <a:pt x="63" y="6"/>
                    <a:pt x="63" y="6"/>
                    <a:pt x="63" y="6"/>
                  </a:cubicBezTo>
                  <a:cubicBezTo>
                    <a:pt x="63" y="6"/>
                    <a:pt x="63" y="6"/>
                    <a:pt x="63" y="6"/>
                  </a:cubicBezTo>
                  <a:cubicBezTo>
                    <a:pt x="63" y="5"/>
                    <a:pt x="62" y="5"/>
                    <a:pt x="62" y="5"/>
                  </a:cubicBezTo>
                  <a:cubicBezTo>
                    <a:pt x="62" y="5"/>
                    <a:pt x="62" y="5"/>
                    <a:pt x="62" y="6"/>
                  </a:cubicBezTo>
                  <a:close/>
                  <a:moveTo>
                    <a:pt x="21" y="4"/>
                  </a:moveTo>
                  <a:cubicBezTo>
                    <a:pt x="21" y="3"/>
                    <a:pt x="20" y="3"/>
                    <a:pt x="20" y="3"/>
                  </a:cubicBezTo>
                  <a:cubicBezTo>
                    <a:pt x="20" y="3"/>
                    <a:pt x="20" y="3"/>
                    <a:pt x="20" y="3"/>
                  </a:cubicBezTo>
                  <a:cubicBezTo>
                    <a:pt x="20" y="3"/>
                    <a:pt x="20" y="3"/>
                    <a:pt x="20" y="3"/>
                  </a:cubicBezTo>
                  <a:cubicBezTo>
                    <a:pt x="20" y="4"/>
                    <a:pt x="20" y="4"/>
                    <a:pt x="21" y="4"/>
                  </a:cubicBezTo>
                  <a:cubicBezTo>
                    <a:pt x="21" y="4"/>
                    <a:pt x="21" y="4"/>
                    <a:pt x="21" y="4"/>
                  </a:cubicBezTo>
                  <a:cubicBezTo>
                    <a:pt x="21" y="4"/>
                    <a:pt x="21" y="4"/>
                    <a:pt x="21" y="4"/>
                  </a:cubicBezTo>
                  <a:close/>
                  <a:moveTo>
                    <a:pt x="94" y="4"/>
                  </a:moveTo>
                  <a:cubicBezTo>
                    <a:pt x="94" y="4"/>
                    <a:pt x="94" y="4"/>
                    <a:pt x="94" y="4"/>
                  </a:cubicBezTo>
                  <a:cubicBezTo>
                    <a:pt x="94" y="5"/>
                    <a:pt x="94" y="5"/>
                    <a:pt x="94" y="5"/>
                  </a:cubicBezTo>
                  <a:cubicBezTo>
                    <a:pt x="94" y="5"/>
                    <a:pt x="95" y="5"/>
                    <a:pt x="95" y="4"/>
                  </a:cubicBezTo>
                  <a:cubicBezTo>
                    <a:pt x="95" y="4"/>
                    <a:pt x="95" y="4"/>
                    <a:pt x="95" y="4"/>
                  </a:cubicBezTo>
                  <a:cubicBezTo>
                    <a:pt x="94" y="4"/>
                    <a:pt x="94" y="4"/>
                    <a:pt x="94" y="4"/>
                  </a:cubicBezTo>
                  <a:cubicBezTo>
                    <a:pt x="94" y="4"/>
                    <a:pt x="94" y="4"/>
                    <a:pt x="94" y="4"/>
                  </a:cubicBezTo>
                  <a:close/>
                  <a:moveTo>
                    <a:pt x="83" y="2"/>
                  </a:moveTo>
                  <a:cubicBezTo>
                    <a:pt x="83" y="2"/>
                    <a:pt x="83" y="2"/>
                    <a:pt x="83" y="2"/>
                  </a:cubicBezTo>
                  <a:cubicBezTo>
                    <a:pt x="83" y="2"/>
                    <a:pt x="83" y="2"/>
                    <a:pt x="83" y="2"/>
                  </a:cubicBezTo>
                  <a:cubicBezTo>
                    <a:pt x="83" y="1"/>
                    <a:pt x="82" y="2"/>
                    <a:pt x="82" y="2"/>
                  </a:cubicBezTo>
                  <a:cubicBezTo>
                    <a:pt x="82" y="2"/>
                    <a:pt x="82" y="2"/>
                    <a:pt x="82" y="2"/>
                  </a:cubicBezTo>
                  <a:cubicBezTo>
                    <a:pt x="82" y="2"/>
                    <a:pt x="82" y="2"/>
                    <a:pt x="82" y="2"/>
                  </a:cubicBezTo>
                  <a:cubicBezTo>
                    <a:pt x="82" y="2"/>
                    <a:pt x="82" y="2"/>
                    <a:pt x="83" y="2"/>
                  </a:cubicBezTo>
                  <a:cubicBezTo>
                    <a:pt x="83" y="2"/>
                    <a:pt x="83" y="2"/>
                    <a:pt x="83" y="2"/>
                  </a:cubicBezTo>
                  <a:close/>
                  <a:moveTo>
                    <a:pt x="40" y="4"/>
                  </a:moveTo>
                  <a:cubicBezTo>
                    <a:pt x="40" y="4"/>
                    <a:pt x="40" y="4"/>
                    <a:pt x="40" y="4"/>
                  </a:cubicBezTo>
                  <a:cubicBezTo>
                    <a:pt x="40" y="4"/>
                    <a:pt x="40" y="3"/>
                    <a:pt x="39" y="3"/>
                  </a:cubicBezTo>
                  <a:cubicBezTo>
                    <a:pt x="39" y="4"/>
                    <a:pt x="39" y="4"/>
                    <a:pt x="39" y="4"/>
                  </a:cubicBezTo>
                  <a:cubicBezTo>
                    <a:pt x="39" y="4"/>
                    <a:pt x="40" y="4"/>
                    <a:pt x="40" y="4"/>
                  </a:cubicBezTo>
                  <a:close/>
                  <a:moveTo>
                    <a:pt x="43" y="6"/>
                  </a:moveTo>
                  <a:cubicBezTo>
                    <a:pt x="44" y="6"/>
                    <a:pt x="44" y="6"/>
                    <a:pt x="44" y="6"/>
                  </a:cubicBezTo>
                  <a:cubicBezTo>
                    <a:pt x="44" y="6"/>
                    <a:pt x="44" y="6"/>
                    <a:pt x="44" y="6"/>
                  </a:cubicBezTo>
                  <a:cubicBezTo>
                    <a:pt x="44" y="6"/>
                    <a:pt x="44" y="6"/>
                    <a:pt x="44" y="6"/>
                  </a:cubicBezTo>
                  <a:cubicBezTo>
                    <a:pt x="43" y="6"/>
                    <a:pt x="43" y="6"/>
                    <a:pt x="43" y="6"/>
                  </a:cubicBezTo>
                  <a:cubicBezTo>
                    <a:pt x="43" y="6"/>
                    <a:pt x="43" y="6"/>
                    <a:pt x="43" y="6"/>
                  </a:cubicBezTo>
                  <a:close/>
                  <a:moveTo>
                    <a:pt x="90" y="6"/>
                  </a:moveTo>
                  <a:cubicBezTo>
                    <a:pt x="90" y="6"/>
                    <a:pt x="91" y="6"/>
                    <a:pt x="91" y="6"/>
                  </a:cubicBezTo>
                  <a:cubicBezTo>
                    <a:pt x="91" y="6"/>
                    <a:pt x="91" y="5"/>
                    <a:pt x="91" y="5"/>
                  </a:cubicBezTo>
                  <a:cubicBezTo>
                    <a:pt x="91" y="5"/>
                    <a:pt x="91" y="5"/>
                    <a:pt x="91" y="5"/>
                  </a:cubicBezTo>
                  <a:cubicBezTo>
                    <a:pt x="91" y="5"/>
                    <a:pt x="90" y="5"/>
                    <a:pt x="90" y="6"/>
                  </a:cubicBezTo>
                  <a:cubicBezTo>
                    <a:pt x="90" y="6"/>
                    <a:pt x="90" y="6"/>
                    <a:pt x="90" y="6"/>
                  </a:cubicBezTo>
                  <a:close/>
                  <a:moveTo>
                    <a:pt x="83" y="5"/>
                  </a:moveTo>
                  <a:cubicBezTo>
                    <a:pt x="83" y="5"/>
                    <a:pt x="84" y="5"/>
                    <a:pt x="84" y="5"/>
                  </a:cubicBezTo>
                  <a:cubicBezTo>
                    <a:pt x="84" y="5"/>
                    <a:pt x="84" y="5"/>
                    <a:pt x="84" y="4"/>
                  </a:cubicBezTo>
                  <a:cubicBezTo>
                    <a:pt x="84" y="4"/>
                    <a:pt x="84" y="4"/>
                    <a:pt x="84" y="4"/>
                  </a:cubicBezTo>
                  <a:cubicBezTo>
                    <a:pt x="84" y="4"/>
                    <a:pt x="83" y="4"/>
                    <a:pt x="83" y="5"/>
                  </a:cubicBezTo>
                  <a:cubicBezTo>
                    <a:pt x="83" y="5"/>
                    <a:pt x="83" y="5"/>
                    <a:pt x="83" y="5"/>
                  </a:cubicBezTo>
                  <a:close/>
                  <a:moveTo>
                    <a:pt x="26" y="5"/>
                  </a:moveTo>
                  <a:cubicBezTo>
                    <a:pt x="26" y="5"/>
                    <a:pt x="25" y="5"/>
                    <a:pt x="25" y="5"/>
                  </a:cubicBezTo>
                  <a:cubicBezTo>
                    <a:pt x="25" y="5"/>
                    <a:pt x="25" y="5"/>
                    <a:pt x="25" y="5"/>
                  </a:cubicBezTo>
                  <a:cubicBezTo>
                    <a:pt x="26" y="5"/>
                    <a:pt x="26" y="5"/>
                    <a:pt x="26" y="5"/>
                  </a:cubicBezTo>
                  <a:cubicBezTo>
                    <a:pt x="26" y="5"/>
                    <a:pt x="26" y="5"/>
                    <a:pt x="26" y="5"/>
                  </a:cubicBezTo>
                  <a:cubicBezTo>
                    <a:pt x="26" y="5"/>
                    <a:pt x="26" y="5"/>
                    <a:pt x="26" y="5"/>
                  </a:cubicBezTo>
                  <a:cubicBezTo>
                    <a:pt x="26" y="5"/>
                    <a:pt x="26" y="5"/>
                    <a:pt x="26" y="5"/>
                  </a:cubicBezTo>
                  <a:close/>
                  <a:moveTo>
                    <a:pt x="74" y="5"/>
                  </a:moveTo>
                  <a:cubicBezTo>
                    <a:pt x="74" y="5"/>
                    <a:pt x="74" y="5"/>
                    <a:pt x="74" y="5"/>
                  </a:cubicBezTo>
                  <a:cubicBezTo>
                    <a:pt x="74" y="5"/>
                    <a:pt x="74" y="5"/>
                    <a:pt x="74" y="5"/>
                  </a:cubicBezTo>
                  <a:cubicBezTo>
                    <a:pt x="74" y="5"/>
                    <a:pt x="75" y="4"/>
                    <a:pt x="75" y="4"/>
                  </a:cubicBezTo>
                  <a:cubicBezTo>
                    <a:pt x="75" y="4"/>
                    <a:pt x="74" y="4"/>
                    <a:pt x="74" y="4"/>
                  </a:cubicBezTo>
                  <a:cubicBezTo>
                    <a:pt x="74" y="4"/>
                    <a:pt x="74" y="4"/>
                    <a:pt x="74" y="4"/>
                  </a:cubicBezTo>
                  <a:cubicBezTo>
                    <a:pt x="74" y="4"/>
                    <a:pt x="74" y="4"/>
                    <a:pt x="74" y="5"/>
                  </a:cubicBezTo>
                  <a:close/>
                  <a:moveTo>
                    <a:pt x="16" y="3"/>
                  </a:moveTo>
                  <a:cubicBezTo>
                    <a:pt x="15" y="3"/>
                    <a:pt x="15" y="3"/>
                    <a:pt x="15" y="3"/>
                  </a:cubicBezTo>
                  <a:cubicBezTo>
                    <a:pt x="15" y="3"/>
                    <a:pt x="15" y="3"/>
                    <a:pt x="15" y="3"/>
                  </a:cubicBezTo>
                  <a:cubicBezTo>
                    <a:pt x="15" y="3"/>
                    <a:pt x="15" y="3"/>
                    <a:pt x="16" y="3"/>
                  </a:cubicBezTo>
                  <a:cubicBezTo>
                    <a:pt x="16" y="3"/>
                    <a:pt x="16" y="3"/>
                    <a:pt x="16" y="3"/>
                  </a:cubicBezTo>
                  <a:cubicBezTo>
                    <a:pt x="16" y="3"/>
                    <a:pt x="16" y="3"/>
                    <a:pt x="16" y="3"/>
                  </a:cubicBezTo>
                  <a:close/>
                  <a:moveTo>
                    <a:pt x="64" y="5"/>
                  </a:moveTo>
                  <a:cubicBezTo>
                    <a:pt x="64" y="5"/>
                    <a:pt x="64" y="5"/>
                    <a:pt x="64" y="5"/>
                  </a:cubicBezTo>
                  <a:cubicBezTo>
                    <a:pt x="64" y="6"/>
                    <a:pt x="64" y="6"/>
                    <a:pt x="64" y="5"/>
                  </a:cubicBezTo>
                  <a:cubicBezTo>
                    <a:pt x="64" y="5"/>
                    <a:pt x="64" y="5"/>
                    <a:pt x="64" y="5"/>
                  </a:cubicBezTo>
                  <a:cubicBezTo>
                    <a:pt x="64" y="5"/>
                    <a:pt x="64" y="5"/>
                    <a:pt x="64" y="5"/>
                  </a:cubicBezTo>
                  <a:cubicBezTo>
                    <a:pt x="64" y="5"/>
                    <a:pt x="64" y="5"/>
                    <a:pt x="64" y="5"/>
                  </a:cubicBezTo>
                  <a:close/>
                  <a:moveTo>
                    <a:pt x="66" y="4"/>
                  </a:moveTo>
                  <a:cubicBezTo>
                    <a:pt x="66" y="4"/>
                    <a:pt x="66" y="4"/>
                    <a:pt x="66" y="4"/>
                  </a:cubicBezTo>
                  <a:cubicBezTo>
                    <a:pt x="66" y="4"/>
                    <a:pt x="66" y="4"/>
                    <a:pt x="66" y="4"/>
                  </a:cubicBezTo>
                  <a:cubicBezTo>
                    <a:pt x="66" y="4"/>
                    <a:pt x="66" y="4"/>
                    <a:pt x="66" y="4"/>
                  </a:cubicBezTo>
                  <a:cubicBezTo>
                    <a:pt x="66" y="4"/>
                    <a:pt x="65" y="4"/>
                    <a:pt x="66" y="4"/>
                  </a:cubicBezTo>
                  <a:close/>
                  <a:moveTo>
                    <a:pt x="95" y="1"/>
                  </a:moveTo>
                  <a:cubicBezTo>
                    <a:pt x="95" y="1"/>
                    <a:pt x="95" y="1"/>
                    <a:pt x="95" y="1"/>
                  </a:cubicBezTo>
                  <a:cubicBezTo>
                    <a:pt x="95" y="1"/>
                    <a:pt x="96" y="1"/>
                    <a:pt x="96" y="1"/>
                  </a:cubicBezTo>
                  <a:cubicBezTo>
                    <a:pt x="96" y="1"/>
                    <a:pt x="96" y="1"/>
                    <a:pt x="96" y="1"/>
                  </a:cubicBezTo>
                  <a:cubicBezTo>
                    <a:pt x="96" y="1"/>
                    <a:pt x="96" y="1"/>
                    <a:pt x="96" y="1"/>
                  </a:cubicBezTo>
                  <a:cubicBezTo>
                    <a:pt x="96" y="1"/>
                    <a:pt x="96" y="1"/>
                    <a:pt x="95" y="1"/>
                  </a:cubicBezTo>
                  <a:close/>
                  <a:moveTo>
                    <a:pt x="99" y="4"/>
                  </a:moveTo>
                  <a:cubicBezTo>
                    <a:pt x="99" y="4"/>
                    <a:pt x="100" y="3"/>
                    <a:pt x="100" y="3"/>
                  </a:cubicBezTo>
                  <a:cubicBezTo>
                    <a:pt x="100" y="3"/>
                    <a:pt x="100" y="3"/>
                    <a:pt x="99" y="3"/>
                  </a:cubicBezTo>
                  <a:cubicBezTo>
                    <a:pt x="99" y="3"/>
                    <a:pt x="99" y="3"/>
                    <a:pt x="99" y="3"/>
                  </a:cubicBezTo>
                  <a:cubicBezTo>
                    <a:pt x="99" y="3"/>
                    <a:pt x="99" y="3"/>
                    <a:pt x="99" y="4"/>
                  </a:cubicBezTo>
                  <a:close/>
                  <a:moveTo>
                    <a:pt x="32" y="6"/>
                  </a:moveTo>
                  <a:cubicBezTo>
                    <a:pt x="32" y="6"/>
                    <a:pt x="32" y="6"/>
                    <a:pt x="32" y="6"/>
                  </a:cubicBezTo>
                  <a:cubicBezTo>
                    <a:pt x="32" y="6"/>
                    <a:pt x="32" y="6"/>
                    <a:pt x="32" y="6"/>
                  </a:cubicBezTo>
                  <a:cubicBezTo>
                    <a:pt x="32" y="6"/>
                    <a:pt x="32" y="6"/>
                    <a:pt x="32" y="6"/>
                  </a:cubicBezTo>
                  <a:cubicBezTo>
                    <a:pt x="32" y="6"/>
                    <a:pt x="32" y="6"/>
                    <a:pt x="32" y="6"/>
                  </a:cubicBezTo>
                  <a:close/>
                  <a:moveTo>
                    <a:pt x="29" y="5"/>
                  </a:moveTo>
                  <a:cubicBezTo>
                    <a:pt x="29" y="5"/>
                    <a:pt x="29" y="5"/>
                    <a:pt x="29" y="5"/>
                  </a:cubicBezTo>
                  <a:cubicBezTo>
                    <a:pt x="29" y="5"/>
                    <a:pt x="29" y="5"/>
                    <a:pt x="29" y="5"/>
                  </a:cubicBezTo>
                  <a:close/>
                  <a:moveTo>
                    <a:pt x="9" y="2"/>
                  </a:moveTo>
                  <a:cubicBezTo>
                    <a:pt x="9" y="2"/>
                    <a:pt x="9" y="2"/>
                    <a:pt x="9" y="2"/>
                  </a:cubicBezTo>
                  <a:cubicBezTo>
                    <a:pt x="9" y="2"/>
                    <a:pt x="9" y="2"/>
                    <a:pt x="9" y="2"/>
                  </a:cubicBezTo>
                  <a:cubicBezTo>
                    <a:pt x="9" y="2"/>
                    <a:pt x="9" y="2"/>
                    <a:pt x="9" y="2"/>
                  </a:cubicBezTo>
                  <a:close/>
                  <a:moveTo>
                    <a:pt x="85" y="5"/>
                  </a:moveTo>
                  <a:cubicBezTo>
                    <a:pt x="85" y="5"/>
                    <a:pt x="85" y="5"/>
                    <a:pt x="85" y="5"/>
                  </a:cubicBezTo>
                  <a:cubicBezTo>
                    <a:pt x="85" y="5"/>
                    <a:pt x="85" y="5"/>
                    <a:pt x="85" y="5"/>
                  </a:cubicBezTo>
                  <a:cubicBezTo>
                    <a:pt x="85" y="5"/>
                    <a:pt x="85" y="5"/>
                    <a:pt x="85" y="5"/>
                  </a:cubicBezTo>
                  <a:cubicBezTo>
                    <a:pt x="85" y="5"/>
                    <a:pt x="85" y="5"/>
                    <a:pt x="85" y="5"/>
                  </a:cubicBezTo>
                  <a:close/>
                  <a:moveTo>
                    <a:pt x="83" y="3"/>
                  </a:moveTo>
                  <a:cubicBezTo>
                    <a:pt x="83" y="3"/>
                    <a:pt x="83" y="4"/>
                    <a:pt x="83" y="4"/>
                  </a:cubicBezTo>
                  <a:cubicBezTo>
                    <a:pt x="83" y="4"/>
                    <a:pt x="83" y="4"/>
                    <a:pt x="83" y="4"/>
                  </a:cubicBezTo>
                  <a:cubicBezTo>
                    <a:pt x="83" y="4"/>
                    <a:pt x="83" y="4"/>
                    <a:pt x="83" y="4"/>
                  </a:cubicBezTo>
                  <a:cubicBezTo>
                    <a:pt x="83" y="3"/>
                    <a:pt x="83" y="3"/>
                    <a:pt x="83" y="3"/>
                  </a:cubicBezTo>
                  <a:cubicBezTo>
                    <a:pt x="83" y="3"/>
                    <a:pt x="83" y="3"/>
                    <a:pt x="83" y="3"/>
                  </a:cubicBezTo>
                  <a:close/>
                  <a:moveTo>
                    <a:pt x="48" y="4"/>
                  </a:moveTo>
                  <a:cubicBezTo>
                    <a:pt x="48" y="4"/>
                    <a:pt x="48" y="4"/>
                    <a:pt x="48" y="4"/>
                  </a:cubicBezTo>
                  <a:cubicBezTo>
                    <a:pt x="47" y="4"/>
                    <a:pt x="47" y="4"/>
                    <a:pt x="48" y="4"/>
                  </a:cubicBezTo>
                  <a:cubicBezTo>
                    <a:pt x="48" y="4"/>
                    <a:pt x="48" y="4"/>
                    <a:pt x="48" y="4"/>
                  </a:cubicBezTo>
                  <a:cubicBezTo>
                    <a:pt x="48" y="4"/>
                    <a:pt x="48" y="4"/>
                    <a:pt x="48" y="4"/>
                  </a:cubicBezTo>
                  <a:close/>
                  <a:moveTo>
                    <a:pt x="51" y="2"/>
                  </a:moveTo>
                  <a:cubicBezTo>
                    <a:pt x="51" y="2"/>
                    <a:pt x="51" y="2"/>
                    <a:pt x="51" y="2"/>
                  </a:cubicBezTo>
                  <a:cubicBezTo>
                    <a:pt x="51" y="2"/>
                    <a:pt x="51" y="2"/>
                    <a:pt x="51" y="2"/>
                  </a:cubicBezTo>
                  <a:cubicBezTo>
                    <a:pt x="51" y="2"/>
                    <a:pt x="51" y="2"/>
                    <a:pt x="51" y="2"/>
                  </a:cubicBezTo>
                  <a:close/>
                  <a:moveTo>
                    <a:pt x="53" y="5"/>
                  </a:moveTo>
                  <a:cubicBezTo>
                    <a:pt x="53" y="5"/>
                    <a:pt x="53" y="5"/>
                    <a:pt x="53" y="5"/>
                  </a:cubicBezTo>
                  <a:cubicBezTo>
                    <a:pt x="53" y="5"/>
                    <a:pt x="53" y="5"/>
                    <a:pt x="53" y="5"/>
                  </a:cubicBezTo>
                  <a:close/>
                  <a:moveTo>
                    <a:pt x="80" y="5"/>
                  </a:moveTo>
                  <a:cubicBezTo>
                    <a:pt x="80" y="5"/>
                    <a:pt x="80" y="5"/>
                    <a:pt x="80" y="5"/>
                  </a:cubicBezTo>
                  <a:cubicBezTo>
                    <a:pt x="80" y="5"/>
                    <a:pt x="80" y="5"/>
                    <a:pt x="80" y="5"/>
                  </a:cubicBezTo>
                  <a:close/>
                  <a:moveTo>
                    <a:pt x="3" y="2"/>
                  </a:moveTo>
                  <a:cubicBezTo>
                    <a:pt x="3" y="3"/>
                    <a:pt x="3" y="3"/>
                    <a:pt x="3" y="3"/>
                  </a:cubicBezTo>
                  <a:cubicBezTo>
                    <a:pt x="3" y="3"/>
                    <a:pt x="3" y="3"/>
                    <a:pt x="3" y="3"/>
                  </a:cubicBezTo>
                  <a:lnTo>
                    <a:pt x="3" y="2"/>
                  </a:lnTo>
                  <a:close/>
                  <a:moveTo>
                    <a:pt x="11" y="1"/>
                  </a:moveTo>
                  <a:cubicBezTo>
                    <a:pt x="11" y="1"/>
                    <a:pt x="11" y="1"/>
                    <a:pt x="11" y="1"/>
                  </a:cubicBezTo>
                  <a:cubicBezTo>
                    <a:pt x="11" y="1"/>
                    <a:pt x="11" y="1"/>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15" name="Freeform 106"/>
            <p:cNvSpPr>
              <a:spLocks noEditPoints="1"/>
            </p:cNvSpPr>
            <p:nvPr/>
          </p:nvSpPr>
          <p:spPr bwMode="auto">
            <a:xfrm>
              <a:off x="5879" y="2005"/>
              <a:ext cx="3744" cy="115"/>
            </a:xfrm>
            <a:custGeom>
              <a:avLst/>
              <a:gdLst>
                <a:gd name="T0" fmla="*/ 3 w 19"/>
                <a:gd name="T1" fmla="*/ 2 h 7"/>
                <a:gd name="T2" fmla="*/ 1 w 19"/>
                <a:gd name="T3" fmla="*/ 2 h 7"/>
                <a:gd name="T4" fmla="*/ 1 w 19"/>
                <a:gd name="T5" fmla="*/ 3 h 7"/>
                <a:gd name="T6" fmla="*/ 0 w 19"/>
                <a:gd name="T7" fmla="*/ 2 h 7"/>
                <a:gd name="T8" fmla="*/ 4 w 19"/>
                <a:gd name="T9" fmla="*/ 0 h 7"/>
                <a:gd name="T10" fmla="*/ 7 w 19"/>
                <a:gd name="T11" fmla="*/ 1 h 7"/>
                <a:gd name="T12" fmla="*/ 7 w 19"/>
                <a:gd name="T13" fmla="*/ 2 h 7"/>
                <a:gd name="T14" fmla="*/ 8 w 19"/>
                <a:gd name="T15" fmla="*/ 1 h 7"/>
                <a:gd name="T16" fmla="*/ 7 w 19"/>
                <a:gd name="T17" fmla="*/ 0 h 7"/>
                <a:gd name="T18" fmla="*/ 9 w 19"/>
                <a:gd name="T19" fmla="*/ 0 h 7"/>
                <a:gd name="T20" fmla="*/ 14 w 19"/>
                <a:gd name="T21" fmla="*/ 0 h 7"/>
                <a:gd name="T22" fmla="*/ 18 w 19"/>
                <a:gd name="T23" fmla="*/ 0 h 7"/>
                <a:gd name="T24" fmla="*/ 18 w 19"/>
                <a:gd name="T25" fmla="*/ 1 h 7"/>
                <a:gd name="T26" fmla="*/ 19 w 19"/>
                <a:gd name="T27" fmla="*/ 3 h 7"/>
                <a:gd name="T28" fmla="*/ 17 w 19"/>
                <a:gd name="T29" fmla="*/ 4 h 7"/>
                <a:gd name="T30" fmla="*/ 17 w 19"/>
                <a:gd name="T31" fmla="*/ 4 h 7"/>
                <a:gd name="T32" fmla="*/ 14 w 19"/>
                <a:gd name="T33" fmla="*/ 4 h 7"/>
                <a:gd name="T34" fmla="*/ 13 w 19"/>
                <a:gd name="T35" fmla="*/ 5 h 7"/>
                <a:gd name="T36" fmla="*/ 9 w 19"/>
                <a:gd name="T37" fmla="*/ 4 h 7"/>
                <a:gd name="T38" fmla="*/ 10 w 19"/>
                <a:gd name="T39" fmla="*/ 5 h 7"/>
                <a:gd name="T40" fmla="*/ 11 w 19"/>
                <a:gd name="T41" fmla="*/ 7 h 7"/>
                <a:gd name="T42" fmla="*/ 9 w 19"/>
                <a:gd name="T43" fmla="*/ 6 h 7"/>
                <a:gd name="T44" fmla="*/ 9 w 19"/>
                <a:gd name="T45" fmla="*/ 6 h 7"/>
                <a:gd name="T46" fmla="*/ 8 w 19"/>
                <a:gd name="T47" fmla="*/ 6 h 7"/>
                <a:gd name="T48" fmla="*/ 6 w 19"/>
                <a:gd name="T49" fmla="*/ 6 h 7"/>
                <a:gd name="T50" fmla="*/ 1 w 19"/>
                <a:gd name="T51" fmla="*/ 6 h 7"/>
                <a:gd name="T52" fmla="*/ 0 w 19"/>
                <a:gd name="T53" fmla="*/ 4 h 7"/>
                <a:gd name="T54" fmla="*/ 0 w 19"/>
                <a:gd name="T55" fmla="*/ 4 h 7"/>
                <a:gd name="T56" fmla="*/ 4 w 19"/>
                <a:gd name="T57" fmla="*/ 4 h 7"/>
                <a:gd name="T58" fmla="*/ 6 w 19"/>
                <a:gd name="T59" fmla="*/ 3 h 7"/>
                <a:gd name="T60" fmla="*/ 4 w 19"/>
                <a:gd name="T61" fmla="*/ 3 h 7"/>
                <a:gd name="T62" fmla="*/ 12 w 19"/>
                <a:gd name="T63" fmla="*/ 2 h 7"/>
                <a:gd name="T64" fmla="*/ 14 w 19"/>
                <a:gd name="T65" fmla="*/ 2 h 7"/>
                <a:gd name="T66" fmla="*/ 13 w 19"/>
                <a:gd name="T67" fmla="*/ 2 h 7"/>
                <a:gd name="T68" fmla="*/ 16 w 19"/>
                <a:gd name="T69" fmla="*/ 1 h 7"/>
                <a:gd name="T70" fmla="*/ 15 w 19"/>
                <a:gd name="T71" fmla="*/ 2 h 7"/>
                <a:gd name="T72" fmla="*/ 17 w 19"/>
                <a:gd name="T73" fmla="*/ 3 h 7"/>
                <a:gd name="T74" fmla="*/ 17 w 19"/>
                <a:gd name="T75" fmla="*/ 2 h 7"/>
                <a:gd name="T76" fmla="*/ 3 w 19"/>
                <a:gd name="T77" fmla="*/ 6 h 7"/>
                <a:gd name="T78" fmla="*/ 4 w 19"/>
                <a:gd name="T79" fmla="*/ 5 h 7"/>
                <a:gd name="T80" fmla="*/ 3 w 19"/>
                <a:gd name="T81" fmla="*/ 6 h 7"/>
                <a:gd name="T82" fmla="*/ 13 w 19"/>
                <a:gd name="T83" fmla="*/ 4 h 7"/>
                <a:gd name="T84" fmla="*/ 13 w 19"/>
                <a:gd name="T85" fmla="*/ 4 h 7"/>
                <a:gd name="T86" fmla="*/ 13 w 19"/>
                <a:gd name="T87" fmla="*/ 1 h 7"/>
                <a:gd name="T88" fmla="*/ 7 w 19"/>
                <a:gd name="T89" fmla="*/ 5 h 7"/>
                <a:gd name="T90" fmla="*/ 7 w 19"/>
                <a:gd name="T91" fmla="*/ 5 h 7"/>
                <a:gd name="T92" fmla="*/ 14 w 19"/>
                <a:gd name="T9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 h="7">
                  <a:moveTo>
                    <a:pt x="2" y="3"/>
                  </a:moveTo>
                  <a:cubicBezTo>
                    <a:pt x="2" y="3"/>
                    <a:pt x="2" y="3"/>
                    <a:pt x="3" y="3"/>
                  </a:cubicBezTo>
                  <a:cubicBezTo>
                    <a:pt x="3" y="3"/>
                    <a:pt x="3" y="3"/>
                    <a:pt x="3" y="2"/>
                  </a:cubicBezTo>
                  <a:cubicBezTo>
                    <a:pt x="3" y="2"/>
                    <a:pt x="3" y="2"/>
                    <a:pt x="3" y="2"/>
                  </a:cubicBezTo>
                  <a:cubicBezTo>
                    <a:pt x="3" y="2"/>
                    <a:pt x="3" y="2"/>
                    <a:pt x="3" y="2"/>
                  </a:cubicBezTo>
                  <a:cubicBezTo>
                    <a:pt x="2" y="2"/>
                    <a:pt x="2" y="2"/>
                    <a:pt x="1" y="2"/>
                  </a:cubicBezTo>
                  <a:cubicBezTo>
                    <a:pt x="1" y="2"/>
                    <a:pt x="1" y="2"/>
                    <a:pt x="1" y="2"/>
                  </a:cubicBezTo>
                  <a:cubicBezTo>
                    <a:pt x="1" y="3"/>
                    <a:pt x="1" y="3"/>
                    <a:pt x="1" y="3"/>
                  </a:cubicBezTo>
                  <a:cubicBezTo>
                    <a:pt x="1" y="3"/>
                    <a:pt x="1" y="3"/>
                    <a:pt x="1" y="3"/>
                  </a:cubicBezTo>
                  <a:cubicBezTo>
                    <a:pt x="1" y="3"/>
                    <a:pt x="1" y="3"/>
                    <a:pt x="1" y="3"/>
                  </a:cubicBezTo>
                  <a:cubicBezTo>
                    <a:pt x="1" y="3"/>
                    <a:pt x="0" y="3"/>
                    <a:pt x="0" y="3"/>
                  </a:cubicBezTo>
                  <a:cubicBezTo>
                    <a:pt x="0" y="3"/>
                    <a:pt x="0" y="3"/>
                    <a:pt x="0" y="2"/>
                  </a:cubicBezTo>
                  <a:cubicBezTo>
                    <a:pt x="0" y="2"/>
                    <a:pt x="0" y="1"/>
                    <a:pt x="0" y="0"/>
                  </a:cubicBezTo>
                  <a:cubicBezTo>
                    <a:pt x="1" y="1"/>
                    <a:pt x="1" y="1"/>
                    <a:pt x="2" y="1"/>
                  </a:cubicBezTo>
                  <a:cubicBezTo>
                    <a:pt x="3" y="1"/>
                    <a:pt x="3" y="1"/>
                    <a:pt x="4" y="0"/>
                  </a:cubicBezTo>
                  <a:cubicBezTo>
                    <a:pt x="4" y="0"/>
                    <a:pt x="4" y="0"/>
                    <a:pt x="4" y="0"/>
                  </a:cubicBezTo>
                  <a:cubicBezTo>
                    <a:pt x="5" y="0"/>
                    <a:pt x="5" y="0"/>
                    <a:pt x="5" y="0"/>
                  </a:cubicBezTo>
                  <a:cubicBezTo>
                    <a:pt x="6" y="1"/>
                    <a:pt x="6" y="1"/>
                    <a:pt x="7" y="1"/>
                  </a:cubicBezTo>
                  <a:cubicBezTo>
                    <a:pt x="7" y="1"/>
                    <a:pt x="7" y="1"/>
                    <a:pt x="7" y="2"/>
                  </a:cubicBezTo>
                  <a:cubicBezTo>
                    <a:pt x="7" y="2"/>
                    <a:pt x="7" y="2"/>
                    <a:pt x="7" y="2"/>
                  </a:cubicBezTo>
                  <a:cubicBezTo>
                    <a:pt x="7" y="2"/>
                    <a:pt x="7" y="2"/>
                    <a:pt x="7" y="2"/>
                  </a:cubicBezTo>
                  <a:cubicBezTo>
                    <a:pt x="7" y="2"/>
                    <a:pt x="8" y="2"/>
                    <a:pt x="8" y="2"/>
                  </a:cubicBezTo>
                  <a:cubicBezTo>
                    <a:pt x="8" y="2"/>
                    <a:pt x="8" y="1"/>
                    <a:pt x="8" y="1"/>
                  </a:cubicBezTo>
                  <a:cubicBezTo>
                    <a:pt x="8" y="1"/>
                    <a:pt x="8" y="1"/>
                    <a:pt x="8" y="1"/>
                  </a:cubicBezTo>
                  <a:cubicBezTo>
                    <a:pt x="8" y="0"/>
                    <a:pt x="8" y="0"/>
                    <a:pt x="7" y="0"/>
                  </a:cubicBezTo>
                  <a:cubicBezTo>
                    <a:pt x="7" y="0"/>
                    <a:pt x="7" y="0"/>
                    <a:pt x="7" y="0"/>
                  </a:cubicBezTo>
                  <a:cubicBezTo>
                    <a:pt x="7" y="0"/>
                    <a:pt x="7" y="0"/>
                    <a:pt x="7" y="0"/>
                  </a:cubicBezTo>
                  <a:cubicBezTo>
                    <a:pt x="7" y="0"/>
                    <a:pt x="7" y="0"/>
                    <a:pt x="7" y="0"/>
                  </a:cubicBezTo>
                  <a:cubicBezTo>
                    <a:pt x="7" y="0"/>
                    <a:pt x="8" y="0"/>
                    <a:pt x="8" y="0"/>
                  </a:cubicBezTo>
                  <a:cubicBezTo>
                    <a:pt x="9" y="0"/>
                    <a:pt x="9" y="0"/>
                    <a:pt x="9" y="0"/>
                  </a:cubicBezTo>
                  <a:cubicBezTo>
                    <a:pt x="10" y="0"/>
                    <a:pt x="11" y="0"/>
                    <a:pt x="11" y="0"/>
                  </a:cubicBezTo>
                  <a:cubicBezTo>
                    <a:pt x="12" y="0"/>
                    <a:pt x="12" y="0"/>
                    <a:pt x="13" y="0"/>
                  </a:cubicBezTo>
                  <a:cubicBezTo>
                    <a:pt x="13" y="0"/>
                    <a:pt x="14" y="0"/>
                    <a:pt x="14" y="0"/>
                  </a:cubicBezTo>
                  <a:cubicBezTo>
                    <a:pt x="14" y="0"/>
                    <a:pt x="15" y="0"/>
                    <a:pt x="15" y="0"/>
                  </a:cubicBezTo>
                  <a:cubicBezTo>
                    <a:pt x="15" y="0"/>
                    <a:pt x="16" y="0"/>
                    <a:pt x="17" y="0"/>
                  </a:cubicBezTo>
                  <a:cubicBezTo>
                    <a:pt x="17" y="0"/>
                    <a:pt x="17" y="0"/>
                    <a:pt x="18" y="0"/>
                  </a:cubicBezTo>
                  <a:cubicBezTo>
                    <a:pt x="18" y="0"/>
                    <a:pt x="18" y="0"/>
                    <a:pt x="18" y="0"/>
                  </a:cubicBezTo>
                  <a:cubicBezTo>
                    <a:pt x="19" y="0"/>
                    <a:pt x="19" y="0"/>
                    <a:pt x="19" y="0"/>
                  </a:cubicBezTo>
                  <a:cubicBezTo>
                    <a:pt x="19" y="0"/>
                    <a:pt x="19" y="1"/>
                    <a:pt x="18" y="1"/>
                  </a:cubicBezTo>
                  <a:cubicBezTo>
                    <a:pt x="18" y="1"/>
                    <a:pt x="18" y="1"/>
                    <a:pt x="18" y="1"/>
                  </a:cubicBezTo>
                  <a:cubicBezTo>
                    <a:pt x="17" y="1"/>
                    <a:pt x="17" y="2"/>
                    <a:pt x="18" y="2"/>
                  </a:cubicBezTo>
                  <a:cubicBezTo>
                    <a:pt x="18" y="2"/>
                    <a:pt x="19" y="2"/>
                    <a:pt x="19" y="3"/>
                  </a:cubicBezTo>
                  <a:cubicBezTo>
                    <a:pt x="19" y="3"/>
                    <a:pt x="19" y="3"/>
                    <a:pt x="19" y="3"/>
                  </a:cubicBezTo>
                  <a:cubicBezTo>
                    <a:pt x="18" y="3"/>
                    <a:pt x="18" y="3"/>
                    <a:pt x="18" y="3"/>
                  </a:cubicBezTo>
                  <a:cubicBezTo>
                    <a:pt x="17" y="3"/>
                    <a:pt x="17" y="4"/>
                    <a:pt x="17" y="4"/>
                  </a:cubicBezTo>
                  <a:cubicBezTo>
                    <a:pt x="18" y="4"/>
                    <a:pt x="18" y="4"/>
                    <a:pt x="18" y="4"/>
                  </a:cubicBezTo>
                  <a:cubicBezTo>
                    <a:pt x="18" y="4"/>
                    <a:pt x="18" y="4"/>
                    <a:pt x="18" y="5"/>
                  </a:cubicBezTo>
                  <a:cubicBezTo>
                    <a:pt x="18" y="5"/>
                    <a:pt x="17" y="5"/>
                    <a:pt x="17" y="4"/>
                  </a:cubicBezTo>
                  <a:cubicBezTo>
                    <a:pt x="17" y="4"/>
                    <a:pt x="17" y="4"/>
                    <a:pt x="16" y="5"/>
                  </a:cubicBezTo>
                  <a:cubicBezTo>
                    <a:pt x="16" y="5"/>
                    <a:pt x="16" y="5"/>
                    <a:pt x="16" y="5"/>
                  </a:cubicBezTo>
                  <a:cubicBezTo>
                    <a:pt x="15" y="5"/>
                    <a:pt x="15" y="4"/>
                    <a:pt x="14" y="4"/>
                  </a:cubicBezTo>
                  <a:cubicBezTo>
                    <a:pt x="14" y="5"/>
                    <a:pt x="13" y="5"/>
                    <a:pt x="13" y="5"/>
                  </a:cubicBezTo>
                  <a:cubicBezTo>
                    <a:pt x="13" y="5"/>
                    <a:pt x="13" y="5"/>
                    <a:pt x="13" y="5"/>
                  </a:cubicBezTo>
                  <a:cubicBezTo>
                    <a:pt x="13" y="5"/>
                    <a:pt x="13" y="5"/>
                    <a:pt x="13" y="5"/>
                  </a:cubicBezTo>
                  <a:cubicBezTo>
                    <a:pt x="12" y="5"/>
                    <a:pt x="12" y="5"/>
                    <a:pt x="12" y="5"/>
                  </a:cubicBezTo>
                  <a:cubicBezTo>
                    <a:pt x="11" y="4"/>
                    <a:pt x="10" y="4"/>
                    <a:pt x="9" y="4"/>
                  </a:cubicBezTo>
                  <a:cubicBezTo>
                    <a:pt x="9" y="4"/>
                    <a:pt x="9" y="4"/>
                    <a:pt x="9" y="4"/>
                  </a:cubicBezTo>
                  <a:cubicBezTo>
                    <a:pt x="9" y="4"/>
                    <a:pt x="9" y="4"/>
                    <a:pt x="9" y="4"/>
                  </a:cubicBezTo>
                  <a:cubicBezTo>
                    <a:pt x="9" y="4"/>
                    <a:pt x="10" y="5"/>
                    <a:pt x="10" y="5"/>
                  </a:cubicBezTo>
                  <a:cubicBezTo>
                    <a:pt x="10" y="5"/>
                    <a:pt x="11" y="5"/>
                    <a:pt x="10" y="5"/>
                  </a:cubicBezTo>
                  <a:cubicBezTo>
                    <a:pt x="10" y="6"/>
                    <a:pt x="10" y="6"/>
                    <a:pt x="10" y="6"/>
                  </a:cubicBezTo>
                  <a:cubicBezTo>
                    <a:pt x="11" y="6"/>
                    <a:pt x="11" y="7"/>
                    <a:pt x="11" y="7"/>
                  </a:cubicBezTo>
                  <a:cubicBezTo>
                    <a:pt x="11" y="7"/>
                    <a:pt x="11" y="7"/>
                    <a:pt x="11" y="7"/>
                  </a:cubicBezTo>
                  <a:cubicBezTo>
                    <a:pt x="11" y="7"/>
                    <a:pt x="11" y="7"/>
                    <a:pt x="11" y="7"/>
                  </a:cubicBezTo>
                  <a:cubicBezTo>
                    <a:pt x="11" y="7"/>
                    <a:pt x="10" y="7"/>
                    <a:pt x="10" y="7"/>
                  </a:cubicBezTo>
                  <a:cubicBezTo>
                    <a:pt x="10" y="7"/>
                    <a:pt x="10" y="6"/>
                    <a:pt x="9" y="6"/>
                  </a:cubicBezTo>
                  <a:cubicBezTo>
                    <a:pt x="9" y="7"/>
                    <a:pt x="9" y="6"/>
                    <a:pt x="9" y="6"/>
                  </a:cubicBezTo>
                  <a:cubicBezTo>
                    <a:pt x="9" y="6"/>
                    <a:pt x="9" y="6"/>
                    <a:pt x="9" y="6"/>
                  </a:cubicBezTo>
                  <a:cubicBezTo>
                    <a:pt x="9" y="6"/>
                    <a:pt x="9" y="6"/>
                    <a:pt x="9" y="6"/>
                  </a:cubicBezTo>
                  <a:cubicBezTo>
                    <a:pt x="9" y="6"/>
                    <a:pt x="9" y="6"/>
                    <a:pt x="9" y="6"/>
                  </a:cubicBezTo>
                  <a:cubicBezTo>
                    <a:pt x="9" y="6"/>
                    <a:pt x="8" y="6"/>
                    <a:pt x="8" y="6"/>
                  </a:cubicBezTo>
                  <a:cubicBezTo>
                    <a:pt x="8" y="6"/>
                    <a:pt x="8" y="6"/>
                    <a:pt x="8" y="6"/>
                  </a:cubicBezTo>
                  <a:cubicBezTo>
                    <a:pt x="8" y="6"/>
                    <a:pt x="8" y="7"/>
                    <a:pt x="8" y="7"/>
                  </a:cubicBezTo>
                  <a:cubicBezTo>
                    <a:pt x="7" y="7"/>
                    <a:pt x="7" y="7"/>
                    <a:pt x="7" y="6"/>
                  </a:cubicBezTo>
                  <a:cubicBezTo>
                    <a:pt x="7" y="6"/>
                    <a:pt x="7" y="6"/>
                    <a:pt x="6" y="6"/>
                  </a:cubicBezTo>
                  <a:cubicBezTo>
                    <a:pt x="6" y="6"/>
                    <a:pt x="5" y="6"/>
                    <a:pt x="5" y="7"/>
                  </a:cubicBezTo>
                  <a:cubicBezTo>
                    <a:pt x="4" y="7"/>
                    <a:pt x="4" y="7"/>
                    <a:pt x="4" y="7"/>
                  </a:cubicBezTo>
                  <a:cubicBezTo>
                    <a:pt x="3" y="7"/>
                    <a:pt x="2" y="7"/>
                    <a:pt x="1" y="6"/>
                  </a:cubicBezTo>
                  <a:cubicBezTo>
                    <a:pt x="1" y="6"/>
                    <a:pt x="1" y="6"/>
                    <a:pt x="1" y="6"/>
                  </a:cubicBezTo>
                  <a:cubicBezTo>
                    <a:pt x="2" y="6"/>
                    <a:pt x="1" y="5"/>
                    <a:pt x="1" y="5"/>
                  </a:cubicBezTo>
                  <a:cubicBezTo>
                    <a:pt x="1" y="5"/>
                    <a:pt x="1" y="4"/>
                    <a:pt x="0" y="4"/>
                  </a:cubicBezTo>
                  <a:cubicBezTo>
                    <a:pt x="0" y="4"/>
                    <a:pt x="0" y="4"/>
                    <a:pt x="0" y="4"/>
                  </a:cubicBezTo>
                  <a:cubicBezTo>
                    <a:pt x="0" y="4"/>
                    <a:pt x="0" y="4"/>
                    <a:pt x="0" y="4"/>
                  </a:cubicBezTo>
                  <a:cubicBezTo>
                    <a:pt x="0" y="4"/>
                    <a:pt x="0" y="4"/>
                    <a:pt x="0" y="4"/>
                  </a:cubicBezTo>
                  <a:cubicBezTo>
                    <a:pt x="0" y="3"/>
                    <a:pt x="1" y="3"/>
                    <a:pt x="1" y="3"/>
                  </a:cubicBezTo>
                  <a:cubicBezTo>
                    <a:pt x="1" y="3"/>
                    <a:pt x="1" y="3"/>
                    <a:pt x="2" y="3"/>
                  </a:cubicBezTo>
                  <a:close/>
                  <a:moveTo>
                    <a:pt x="4" y="4"/>
                  </a:moveTo>
                  <a:cubicBezTo>
                    <a:pt x="4" y="4"/>
                    <a:pt x="4" y="4"/>
                    <a:pt x="4" y="4"/>
                  </a:cubicBezTo>
                  <a:cubicBezTo>
                    <a:pt x="5" y="4"/>
                    <a:pt x="5" y="4"/>
                    <a:pt x="6" y="4"/>
                  </a:cubicBezTo>
                  <a:cubicBezTo>
                    <a:pt x="6" y="3"/>
                    <a:pt x="6" y="3"/>
                    <a:pt x="6" y="3"/>
                  </a:cubicBezTo>
                  <a:cubicBezTo>
                    <a:pt x="6" y="3"/>
                    <a:pt x="5" y="3"/>
                    <a:pt x="5" y="3"/>
                  </a:cubicBezTo>
                  <a:cubicBezTo>
                    <a:pt x="5" y="3"/>
                    <a:pt x="5" y="3"/>
                    <a:pt x="5" y="3"/>
                  </a:cubicBezTo>
                  <a:cubicBezTo>
                    <a:pt x="4" y="3"/>
                    <a:pt x="4" y="3"/>
                    <a:pt x="4" y="3"/>
                  </a:cubicBezTo>
                  <a:cubicBezTo>
                    <a:pt x="4" y="3"/>
                    <a:pt x="4" y="4"/>
                    <a:pt x="4" y="4"/>
                  </a:cubicBezTo>
                  <a:close/>
                  <a:moveTo>
                    <a:pt x="12" y="1"/>
                  </a:moveTo>
                  <a:cubicBezTo>
                    <a:pt x="12" y="2"/>
                    <a:pt x="12" y="2"/>
                    <a:pt x="12" y="2"/>
                  </a:cubicBezTo>
                  <a:cubicBezTo>
                    <a:pt x="12" y="2"/>
                    <a:pt x="12" y="2"/>
                    <a:pt x="12" y="2"/>
                  </a:cubicBezTo>
                  <a:cubicBezTo>
                    <a:pt x="12" y="2"/>
                    <a:pt x="13" y="3"/>
                    <a:pt x="14" y="3"/>
                  </a:cubicBezTo>
                  <a:cubicBezTo>
                    <a:pt x="14" y="3"/>
                    <a:pt x="14" y="2"/>
                    <a:pt x="14" y="2"/>
                  </a:cubicBezTo>
                  <a:cubicBezTo>
                    <a:pt x="15" y="2"/>
                    <a:pt x="15" y="2"/>
                    <a:pt x="14" y="2"/>
                  </a:cubicBezTo>
                  <a:cubicBezTo>
                    <a:pt x="14" y="2"/>
                    <a:pt x="14" y="2"/>
                    <a:pt x="14" y="2"/>
                  </a:cubicBezTo>
                  <a:cubicBezTo>
                    <a:pt x="13" y="2"/>
                    <a:pt x="13" y="2"/>
                    <a:pt x="13" y="2"/>
                  </a:cubicBezTo>
                  <a:cubicBezTo>
                    <a:pt x="13" y="2"/>
                    <a:pt x="13" y="2"/>
                    <a:pt x="13" y="2"/>
                  </a:cubicBezTo>
                  <a:cubicBezTo>
                    <a:pt x="12" y="2"/>
                    <a:pt x="12" y="1"/>
                    <a:pt x="12" y="1"/>
                  </a:cubicBezTo>
                  <a:close/>
                  <a:moveTo>
                    <a:pt x="16" y="1"/>
                  </a:moveTo>
                  <a:cubicBezTo>
                    <a:pt x="16" y="1"/>
                    <a:pt x="16" y="1"/>
                    <a:pt x="16" y="1"/>
                  </a:cubicBezTo>
                  <a:cubicBezTo>
                    <a:pt x="16" y="1"/>
                    <a:pt x="16" y="1"/>
                    <a:pt x="16" y="1"/>
                  </a:cubicBezTo>
                  <a:cubicBezTo>
                    <a:pt x="15" y="1"/>
                    <a:pt x="15" y="1"/>
                    <a:pt x="15" y="2"/>
                  </a:cubicBezTo>
                  <a:cubicBezTo>
                    <a:pt x="15" y="2"/>
                    <a:pt x="15" y="2"/>
                    <a:pt x="15" y="2"/>
                  </a:cubicBezTo>
                  <a:cubicBezTo>
                    <a:pt x="15" y="2"/>
                    <a:pt x="16" y="3"/>
                    <a:pt x="16" y="3"/>
                  </a:cubicBezTo>
                  <a:cubicBezTo>
                    <a:pt x="16" y="3"/>
                    <a:pt x="17" y="3"/>
                    <a:pt x="17" y="3"/>
                  </a:cubicBezTo>
                  <a:cubicBezTo>
                    <a:pt x="17" y="3"/>
                    <a:pt x="17" y="3"/>
                    <a:pt x="17" y="3"/>
                  </a:cubicBezTo>
                  <a:cubicBezTo>
                    <a:pt x="17" y="3"/>
                    <a:pt x="17" y="2"/>
                    <a:pt x="17" y="2"/>
                  </a:cubicBezTo>
                  <a:cubicBezTo>
                    <a:pt x="17" y="2"/>
                    <a:pt x="17" y="2"/>
                    <a:pt x="17" y="2"/>
                  </a:cubicBezTo>
                  <a:cubicBezTo>
                    <a:pt x="16" y="2"/>
                    <a:pt x="16" y="2"/>
                    <a:pt x="16" y="2"/>
                  </a:cubicBezTo>
                  <a:cubicBezTo>
                    <a:pt x="16" y="2"/>
                    <a:pt x="16" y="1"/>
                    <a:pt x="16" y="1"/>
                  </a:cubicBezTo>
                  <a:close/>
                  <a:moveTo>
                    <a:pt x="3" y="6"/>
                  </a:moveTo>
                  <a:cubicBezTo>
                    <a:pt x="3" y="7"/>
                    <a:pt x="3" y="7"/>
                    <a:pt x="4" y="6"/>
                  </a:cubicBezTo>
                  <a:cubicBezTo>
                    <a:pt x="4" y="6"/>
                    <a:pt x="4" y="6"/>
                    <a:pt x="4" y="5"/>
                  </a:cubicBezTo>
                  <a:cubicBezTo>
                    <a:pt x="4" y="5"/>
                    <a:pt x="4" y="5"/>
                    <a:pt x="4" y="5"/>
                  </a:cubicBezTo>
                  <a:cubicBezTo>
                    <a:pt x="3" y="5"/>
                    <a:pt x="3" y="5"/>
                    <a:pt x="3" y="5"/>
                  </a:cubicBezTo>
                  <a:cubicBezTo>
                    <a:pt x="3" y="5"/>
                    <a:pt x="3" y="6"/>
                    <a:pt x="2" y="6"/>
                  </a:cubicBezTo>
                  <a:cubicBezTo>
                    <a:pt x="3" y="6"/>
                    <a:pt x="3" y="6"/>
                    <a:pt x="3" y="6"/>
                  </a:cubicBezTo>
                  <a:close/>
                  <a:moveTo>
                    <a:pt x="13" y="4"/>
                  </a:moveTo>
                  <a:cubicBezTo>
                    <a:pt x="13" y="4"/>
                    <a:pt x="13" y="4"/>
                    <a:pt x="13" y="4"/>
                  </a:cubicBezTo>
                  <a:cubicBezTo>
                    <a:pt x="13" y="4"/>
                    <a:pt x="13" y="4"/>
                    <a:pt x="13" y="4"/>
                  </a:cubicBezTo>
                  <a:cubicBezTo>
                    <a:pt x="13" y="3"/>
                    <a:pt x="12" y="3"/>
                    <a:pt x="12" y="3"/>
                  </a:cubicBezTo>
                  <a:cubicBezTo>
                    <a:pt x="12" y="3"/>
                    <a:pt x="12" y="3"/>
                    <a:pt x="12" y="3"/>
                  </a:cubicBezTo>
                  <a:cubicBezTo>
                    <a:pt x="12" y="4"/>
                    <a:pt x="12" y="4"/>
                    <a:pt x="13" y="4"/>
                  </a:cubicBezTo>
                  <a:close/>
                  <a:moveTo>
                    <a:pt x="12" y="1"/>
                  </a:moveTo>
                  <a:cubicBezTo>
                    <a:pt x="12" y="1"/>
                    <a:pt x="12" y="1"/>
                    <a:pt x="13" y="1"/>
                  </a:cubicBezTo>
                  <a:cubicBezTo>
                    <a:pt x="13" y="1"/>
                    <a:pt x="13" y="1"/>
                    <a:pt x="13" y="1"/>
                  </a:cubicBezTo>
                  <a:cubicBezTo>
                    <a:pt x="13" y="1"/>
                    <a:pt x="13" y="1"/>
                    <a:pt x="13" y="1"/>
                  </a:cubicBezTo>
                  <a:cubicBezTo>
                    <a:pt x="13" y="1"/>
                    <a:pt x="12" y="1"/>
                    <a:pt x="12" y="1"/>
                  </a:cubicBezTo>
                  <a:close/>
                  <a:moveTo>
                    <a:pt x="7" y="5"/>
                  </a:moveTo>
                  <a:cubicBezTo>
                    <a:pt x="7" y="5"/>
                    <a:pt x="6" y="5"/>
                    <a:pt x="6" y="5"/>
                  </a:cubicBezTo>
                  <a:cubicBezTo>
                    <a:pt x="6" y="5"/>
                    <a:pt x="6" y="5"/>
                    <a:pt x="7" y="5"/>
                  </a:cubicBezTo>
                  <a:cubicBezTo>
                    <a:pt x="7" y="5"/>
                    <a:pt x="7" y="5"/>
                    <a:pt x="7" y="5"/>
                  </a:cubicBezTo>
                  <a:cubicBezTo>
                    <a:pt x="7" y="5"/>
                    <a:pt x="7" y="5"/>
                    <a:pt x="7" y="5"/>
                  </a:cubicBezTo>
                  <a:close/>
                  <a:moveTo>
                    <a:pt x="14" y="4"/>
                  </a:moveTo>
                  <a:cubicBezTo>
                    <a:pt x="14" y="3"/>
                    <a:pt x="14" y="3"/>
                    <a:pt x="14" y="3"/>
                  </a:cubicBezTo>
                  <a:cubicBezTo>
                    <a:pt x="14" y="4"/>
                    <a:pt x="14" y="4"/>
                    <a:pt x="1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16" name="Freeform 107"/>
            <p:cNvSpPr>
              <a:spLocks noEditPoints="1"/>
            </p:cNvSpPr>
            <p:nvPr/>
          </p:nvSpPr>
          <p:spPr bwMode="auto">
            <a:xfrm>
              <a:off x="6135" y="1995"/>
              <a:ext cx="215" cy="125"/>
            </a:xfrm>
            <a:custGeom>
              <a:avLst/>
              <a:gdLst>
                <a:gd name="T0" fmla="*/ 2 w 16"/>
                <a:gd name="T1" fmla="*/ 2 h 7"/>
                <a:gd name="T2" fmla="*/ 2 w 16"/>
                <a:gd name="T3" fmla="*/ 1 h 7"/>
                <a:gd name="T4" fmla="*/ 3 w 16"/>
                <a:gd name="T5" fmla="*/ 2 h 7"/>
                <a:gd name="T6" fmla="*/ 5 w 16"/>
                <a:gd name="T7" fmla="*/ 2 h 7"/>
                <a:gd name="T8" fmla="*/ 5 w 16"/>
                <a:gd name="T9" fmla="*/ 1 h 7"/>
                <a:gd name="T10" fmla="*/ 7 w 16"/>
                <a:gd name="T11" fmla="*/ 0 h 7"/>
                <a:gd name="T12" fmla="*/ 8 w 16"/>
                <a:gd name="T13" fmla="*/ 0 h 7"/>
                <a:gd name="T14" fmla="*/ 10 w 16"/>
                <a:gd name="T15" fmla="*/ 1 h 7"/>
                <a:gd name="T16" fmla="*/ 11 w 16"/>
                <a:gd name="T17" fmla="*/ 1 h 7"/>
                <a:gd name="T18" fmla="*/ 10 w 16"/>
                <a:gd name="T19" fmla="*/ 2 h 7"/>
                <a:gd name="T20" fmla="*/ 9 w 16"/>
                <a:gd name="T21" fmla="*/ 2 h 7"/>
                <a:gd name="T22" fmla="*/ 11 w 16"/>
                <a:gd name="T23" fmla="*/ 3 h 7"/>
                <a:gd name="T24" fmla="*/ 12 w 16"/>
                <a:gd name="T25" fmla="*/ 2 h 7"/>
                <a:gd name="T26" fmla="*/ 13 w 16"/>
                <a:gd name="T27" fmla="*/ 3 h 7"/>
                <a:gd name="T28" fmla="*/ 16 w 16"/>
                <a:gd name="T29" fmla="*/ 3 h 7"/>
                <a:gd name="T30" fmla="*/ 15 w 16"/>
                <a:gd name="T31" fmla="*/ 3 h 7"/>
                <a:gd name="T32" fmla="*/ 13 w 16"/>
                <a:gd name="T33" fmla="*/ 5 h 7"/>
                <a:gd name="T34" fmla="*/ 12 w 16"/>
                <a:gd name="T35" fmla="*/ 5 h 7"/>
                <a:gd name="T36" fmla="*/ 10 w 16"/>
                <a:gd name="T37" fmla="*/ 4 h 7"/>
                <a:gd name="T38" fmla="*/ 9 w 16"/>
                <a:gd name="T39" fmla="*/ 3 h 7"/>
                <a:gd name="T40" fmla="*/ 8 w 16"/>
                <a:gd name="T41" fmla="*/ 3 h 7"/>
                <a:gd name="T42" fmla="*/ 6 w 16"/>
                <a:gd name="T43" fmla="*/ 3 h 7"/>
                <a:gd name="T44" fmla="*/ 5 w 16"/>
                <a:gd name="T45" fmla="*/ 3 h 7"/>
                <a:gd name="T46" fmla="*/ 5 w 16"/>
                <a:gd name="T47" fmla="*/ 3 h 7"/>
                <a:gd name="T48" fmla="*/ 7 w 16"/>
                <a:gd name="T49" fmla="*/ 4 h 7"/>
                <a:gd name="T50" fmla="*/ 8 w 16"/>
                <a:gd name="T51" fmla="*/ 5 h 7"/>
                <a:gd name="T52" fmla="*/ 6 w 16"/>
                <a:gd name="T53" fmla="*/ 6 h 7"/>
                <a:gd name="T54" fmla="*/ 3 w 16"/>
                <a:gd name="T55" fmla="*/ 6 h 7"/>
                <a:gd name="T56" fmla="*/ 3 w 16"/>
                <a:gd name="T57" fmla="*/ 6 h 7"/>
                <a:gd name="T58" fmla="*/ 1 w 16"/>
                <a:gd name="T59" fmla="*/ 6 h 7"/>
                <a:gd name="T60" fmla="*/ 0 w 16"/>
                <a:gd name="T61" fmla="*/ 5 h 7"/>
                <a:gd name="T62" fmla="*/ 1 w 16"/>
                <a:gd name="T63" fmla="*/ 5 h 7"/>
                <a:gd name="T64" fmla="*/ 2 w 16"/>
                <a:gd name="T65" fmla="*/ 3 h 7"/>
                <a:gd name="T66" fmla="*/ 1 w 16"/>
                <a:gd name="T67" fmla="*/ 3 h 7"/>
                <a:gd name="T68" fmla="*/ 5 w 16"/>
                <a:gd name="T69" fmla="*/ 4 h 7"/>
                <a:gd name="T70" fmla="*/ 5 w 16"/>
                <a:gd name="T71" fmla="*/ 4 h 7"/>
                <a:gd name="T72" fmla="*/ 6 w 16"/>
                <a:gd name="T73" fmla="*/ 4 h 7"/>
                <a:gd name="T74" fmla="*/ 7 w 16"/>
                <a:gd name="T75" fmla="*/ 5 h 7"/>
                <a:gd name="T76" fmla="*/ 6 w 16"/>
                <a:gd name="T77" fmla="*/ 4 h 7"/>
                <a:gd name="T78" fmla="*/ 7 w 16"/>
                <a:gd name="T79" fmla="*/ 2 h 7"/>
                <a:gd name="T80" fmla="*/ 7 w 16"/>
                <a:gd name="T81"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 h="7">
                  <a:moveTo>
                    <a:pt x="1" y="3"/>
                  </a:moveTo>
                  <a:cubicBezTo>
                    <a:pt x="1" y="3"/>
                    <a:pt x="1" y="3"/>
                    <a:pt x="2" y="2"/>
                  </a:cubicBezTo>
                  <a:cubicBezTo>
                    <a:pt x="2" y="2"/>
                    <a:pt x="2" y="2"/>
                    <a:pt x="2" y="2"/>
                  </a:cubicBezTo>
                  <a:cubicBezTo>
                    <a:pt x="1" y="2"/>
                    <a:pt x="2" y="1"/>
                    <a:pt x="2" y="1"/>
                  </a:cubicBezTo>
                  <a:cubicBezTo>
                    <a:pt x="2" y="1"/>
                    <a:pt x="2" y="1"/>
                    <a:pt x="2" y="1"/>
                  </a:cubicBezTo>
                  <a:cubicBezTo>
                    <a:pt x="3" y="2"/>
                    <a:pt x="3" y="2"/>
                    <a:pt x="3" y="2"/>
                  </a:cubicBezTo>
                  <a:cubicBezTo>
                    <a:pt x="3" y="1"/>
                    <a:pt x="4" y="2"/>
                    <a:pt x="4" y="2"/>
                  </a:cubicBezTo>
                  <a:cubicBezTo>
                    <a:pt x="4" y="2"/>
                    <a:pt x="5" y="2"/>
                    <a:pt x="5" y="2"/>
                  </a:cubicBezTo>
                  <a:cubicBezTo>
                    <a:pt x="5" y="1"/>
                    <a:pt x="5" y="1"/>
                    <a:pt x="5" y="1"/>
                  </a:cubicBezTo>
                  <a:cubicBezTo>
                    <a:pt x="5" y="1"/>
                    <a:pt x="5" y="1"/>
                    <a:pt x="5" y="1"/>
                  </a:cubicBezTo>
                  <a:cubicBezTo>
                    <a:pt x="5" y="1"/>
                    <a:pt x="5" y="0"/>
                    <a:pt x="5" y="1"/>
                  </a:cubicBezTo>
                  <a:cubicBezTo>
                    <a:pt x="6" y="1"/>
                    <a:pt x="6" y="1"/>
                    <a:pt x="7" y="0"/>
                  </a:cubicBezTo>
                  <a:cubicBezTo>
                    <a:pt x="7" y="0"/>
                    <a:pt x="7" y="0"/>
                    <a:pt x="7" y="0"/>
                  </a:cubicBezTo>
                  <a:cubicBezTo>
                    <a:pt x="8" y="0"/>
                    <a:pt x="8" y="0"/>
                    <a:pt x="8" y="0"/>
                  </a:cubicBezTo>
                  <a:cubicBezTo>
                    <a:pt x="9" y="1"/>
                    <a:pt x="9" y="1"/>
                    <a:pt x="10" y="1"/>
                  </a:cubicBezTo>
                  <a:cubicBezTo>
                    <a:pt x="10" y="0"/>
                    <a:pt x="10" y="1"/>
                    <a:pt x="10" y="1"/>
                  </a:cubicBezTo>
                  <a:cubicBezTo>
                    <a:pt x="10" y="1"/>
                    <a:pt x="11" y="1"/>
                    <a:pt x="11" y="1"/>
                  </a:cubicBezTo>
                  <a:cubicBezTo>
                    <a:pt x="11" y="1"/>
                    <a:pt x="11" y="1"/>
                    <a:pt x="11" y="1"/>
                  </a:cubicBezTo>
                  <a:cubicBezTo>
                    <a:pt x="11" y="1"/>
                    <a:pt x="11" y="2"/>
                    <a:pt x="10" y="2"/>
                  </a:cubicBezTo>
                  <a:cubicBezTo>
                    <a:pt x="10" y="2"/>
                    <a:pt x="10" y="2"/>
                    <a:pt x="10" y="2"/>
                  </a:cubicBezTo>
                  <a:cubicBezTo>
                    <a:pt x="9" y="2"/>
                    <a:pt x="9" y="2"/>
                    <a:pt x="9" y="2"/>
                  </a:cubicBezTo>
                  <a:cubicBezTo>
                    <a:pt x="9" y="2"/>
                    <a:pt x="9" y="2"/>
                    <a:pt x="9" y="2"/>
                  </a:cubicBezTo>
                  <a:cubicBezTo>
                    <a:pt x="10" y="3"/>
                    <a:pt x="10" y="3"/>
                    <a:pt x="11" y="3"/>
                  </a:cubicBezTo>
                  <a:cubicBezTo>
                    <a:pt x="11" y="3"/>
                    <a:pt x="11" y="3"/>
                    <a:pt x="11" y="3"/>
                  </a:cubicBezTo>
                  <a:cubicBezTo>
                    <a:pt x="11" y="3"/>
                    <a:pt x="11" y="2"/>
                    <a:pt x="11" y="2"/>
                  </a:cubicBezTo>
                  <a:cubicBezTo>
                    <a:pt x="11" y="2"/>
                    <a:pt x="12" y="2"/>
                    <a:pt x="12" y="2"/>
                  </a:cubicBezTo>
                  <a:cubicBezTo>
                    <a:pt x="12" y="3"/>
                    <a:pt x="12" y="3"/>
                    <a:pt x="12" y="3"/>
                  </a:cubicBezTo>
                  <a:cubicBezTo>
                    <a:pt x="13" y="4"/>
                    <a:pt x="13" y="4"/>
                    <a:pt x="13" y="3"/>
                  </a:cubicBezTo>
                  <a:cubicBezTo>
                    <a:pt x="14" y="3"/>
                    <a:pt x="14" y="3"/>
                    <a:pt x="15" y="2"/>
                  </a:cubicBezTo>
                  <a:cubicBezTo>
                    <a:pt x="15" y="2"/>
                    <a:pt x="16" y="3"/>
                    <a:pt x="16" y="3"/>
                  </a:cubicBezTo>
                  <a:cubicBezTo>
                    <a:pt x="16" y="3"/>
                    <a:pt x="16" y="3"/>
                    <a:pt x="16" y="3"/>
                  </a:cubicBezTo>
                  <a:cubicBezTo>
                    <a:pt x="15" y="3"/>
                    <a:pt x="15" y="3"/>
                    <a:pt x="15" y="3"/>
                  </a:cubicBezTo>
                  <a:cubicBezTo>
                    <a:pt x="14" y="3"/>
                    <a:pt x="14" y="4"/>
                    <a:pt x="14" y="4"/>
                  </a:cubicBezTo>
                  <a:cubicBezTo>
                    <a:pt x="14" y="4"/>
                    <a:pt x="13" y="4"/>
                    <a:pt x="13" y="5"/>
                  </a:cubicBezTo>
                  <a:cubicBezTo>
                    <a:pt x="13" y="5"/>
                    <a:pt x="13" y="5"/>
                    <a:pt x="13" y="5"/>
                  </a:cubicBezTo>
                  <a:cubicBezTo>
                    <a:pt x="13" y="4"/>
                    <a:pt x="13" y="4"/>
                    <a:pt x="12" y="5"/>
                  </a:cubicBezTo>
                  <a:cubicBezTo>
                    <a:pt x="12" y="5"/>
                    <a:pt x="12" y="5"/>
                    <a:pt x="11" y="5"/>
                  </a:cubicBezTo>
                  <a:cubicBezTo>
                    <a:pt x="11" y="4"/>
                    <a:pt x="11" y="4"/>
                    <a:pt x="10" y="4"/>
                  </a:cubicBezTo>
                  <a:cubicBezTo>
                    <a:pt x="10" y="4"/>
                    <a:pt x="10" y="3"/>
                    <a:pt x="9" y="3"/>
                  </a:cubicBezTo>
                  <a:cubicBezTo>
                    <a:pt x="9" y="3"/>
                    <a:pt x="9" y="3"/>
                    <a:pt x="9" y="3"/>
                  </a:cubicBezTo>
                  <a:cubicBezTo>
                    <a:pt x="8" y="3"/>
                    <a:pt x="8" y="3"/>
                    <a:pt x="8" y="3"/>
                  </a:cubicBezTo>
                  <a:cubicBezTo>
                    <a:pt x="8" y="3"/>
                    <a:pt x="8" y="3"/>
                    <a:pt x="8" y="3"/>
                  </a:cubicBezTo>
                  <a:cubicBezTo>
                    <a:pt x="8" y="2"/>
                    <a:pt x="8" y="2"/>
                    <a:pt x="7" y="2"/>
                  </a:cubicBezTo>
                  <a:cubicBezTo>
                    <a:pt x="7" y="3"/>
                    <a:pt x="7" y="3"/>
                    <a:pt x="6" y="3"/>
                  </a:cubicBezTo>
                  <a:cubicBezTo>
                    <a:pt x="6" y="3"/>
                    <a:pt x="6" y="3"/>
                    <a:pt x="6" y="3"/>
                  </a:cubicBezTo>
                  <a:cubicBezTo>
                    <a:pt x="5" y="3"/>
                    <a:pt x="5" y="3"/>
                    <a:pt x="5" y="3"/>
                  </a:cubicBezTo>
                  <a:cubicBezTo>
                    <a:pt x="4" y="3"/>
                    <a:pt x="4" y="3"/>
                    <a:pt x="4" y="3"/>
                  </a:cubicBezTo>
                  <a:cubicBezTo>
                    <a:pt x="4" y="3"/>
                    <a:pt x="5" y="3"/>
                    <a:pt x="5" y="3"/>
                  </a:cubicBezTo>
                  <a:cubicBezTo>
                    <a:pt x="5" y="3"/>
                    <a:pt x="6" y="4"/>
                    <a:pt x="6" y="3"/>
                  </a:cubicBezTo>
                  <a:cubicBezTo>
                    <a:pt x="7" y="3"/>
                    <a:pt x="7" y="3"/>
                    <a:pt x="7" y="4"/>
                  </a:cubicBezTo>
                  <a:cubicBezTo>
                    <a:pt x="7" y="4"/>
                    <a:pt x="8" y="4"/>
                    <a:pt x="8" y="4"/>
                  </a:cubicBezTo>
                  <a:cubicBezTo>
                    <a:pt x="8" y="4"/>
                    <a:pt x="8" y="5"/>
                    <a:pt x="8" y="5"/>
                  </a:cubicBezTo>
                  <a:cubicBezTo>
                    <a:pt x="7" y="5"/>
                    <a:pt x="7" y="5"/>
                    <a:pt x="7" y="5"/>
                  </a:cubicBezTo>
                  <a:cubicBezTo>
                    <a:pt x="7" y="5"/>
                    <a:pt x="6" y="5"/>
                    <a:pt x="6" y="6"/>
                  </a:cubicBezTo>
                  <a:cubicBezTo>
                    <a:pt x="6" y="6"/>
                    <a:pt x="6" y="6"/>
                    <a:pt x="5" y="6"/>
                  </a:cubicBezTo>
                  <a:cubicBezTo>
                    <a:pt x="5" y="6"/>
                    <a:pt x="4" y="6"/>
                    <a:pt x="3" y="6"/>
                  </a:cubicBezTo>
                  <a:cubicBezTo>
                    <a:pt x="3" y="6"/>
                    <a:pt x="3" y="6"/>
                    <a:pt x="3" y="6"/>
                  </a:cubicBezTo>
                  <a:cubicBezTo>
                    <a:pt x="3" y="6"/>
                    <a:pt x="3" y="6"/>
                    <a:pt x="3" y="6"/>
                  </a:cubicBezTo>
                  <a:cubicBezTo>
                    <a:pt x="3" y="6"/>
                    <a:pt x="3" y="7"/>
                    <a:pt x="2" y="6"/>
                  </a:cubicBezTo>
                  <a:cubicBezTo>
                    <a:pt x="2" y="6"/>
                    <a:pt x="1" y="6"/>
                    <a:pt x="1" y="6"/>
                  </a:cubicBezTo>
                  <a:cubicBezTo>
                    <a:pt x="1" y="5"/>
                    <a:pt x="1" y="6"/>
                    <a:pt x="0" y="6"/>
                  </a:cubicBezTo>
                  <a:cubicBezTo>
                    <a:pt x="0" y="6"/>
                    <a:pt x="0" y="5"/>
                    <a:pt x="0" y="5"/>
                  </a:cubicBezTo>
                  <a:cubicBezTo>
                    <a:pt x="0" y="5"/>
                    <a:pt x="0" y="5"/>
                    <a:pt x="0" y="5"/>
                  </a:cubicBezTo>
                  <a:cubicBezTo>
                    <a:pt x="1" y="5"/>
                    <a:pt x="1" y="5"/>
                    <a:pt x="1" y="5"/>
                  </a:cubicBezTo>
                  <a:cubicBezTo>
                    <a:pt x="2" y="5"/>
                    <a:pt x="2" y="5"/>
                    <a:pt x="2" y="4"/>
                  </a:cubicBezTo>
                  <a:cubicBezTo>
                    <a:pt x="2" y="4"/>
                    <a:pt x="2" y="4"/>
                    <a:pt x="2" y="3"/>
                  </a:cubicBezTo>
                  <a:cubicBezTo>
                    <a:pt x="2" y="3"/>
                    <a:pt x="2" y="3"/>
                    <a:pt x="2" y="3"/>
                  </a:cubicBezTo>
                  <a:cubicBezTo>
                    <a:pt x="1" y="3"/>
                    <a:pt x="1" y="3"/>
                    <a:pt x="1" y="3"/>
                  </a:cubicBezTo>
                  <a:close/>
                  <a:moveTo>
                    <a:pt x="5" y="4"/>
                  </a:moveTo>
                  <a:cubicBezTo>
                    <a:pt x="5" y="4"/>
                    <a:pt x="5" y="4"/>
                    <a:pt x="5" y="4"/>
                  </a:cubicBezTo>
                  <a:cubicBezTo>
                    <a:pt x="5" y="5"/>
                    <a:pt x="5" y="5"/>
                    <a:pt x="5" y="5"/>
                  </a:cubicBezTo>
                  <a:cubicBezTo>
                    <a:pt x="5" y="5"/>
                    <a:pt x="5" y="5"/>
                    <a:pt x="5" y="4"/>
                  </a:cubicBezTo>
                  <a:cubicBezTo>
                    <a:pt x="5" y="4"/>
                    <a:pt x="5" y="4"/>
                    <a:pt x="5" y="4"/>
                  </a:cubicBezTo>
                  <a:close/>
                  <a:moveTo>
                    <a:pt x="6" y="4"/>
                  </a:moveTo>
                  <a:cubicBezTo>
                    <a:pt x="6" y="4"/>
                    <a:pt x="6" y="4"/>
                    <a:pt x="6" y="4"/>
                  </a:cubicBezTo>
                  <a:cubicBezTo>
                    <a:pt x="6" y="5"/>
                    <a:pt x="6" y="5"/>
                    <a:pt x="7" y="5"/>
                  </a:cubicBezTo>
                  <a:cubicBezTo>
                    <a:pt x="7" y="5"/>
                    <a:pt x="7" y="4"/>
                    <a:pt x="7" y="4"/>
                  </a:cubicBezTo>
                  <a:cubicBezTo>
                    <a:pt x="7" y="4"/>
                    <a:pt x="7" y="4"/>
                    <a:pt x="6" y="4"/>
                  </a:cubicBezTo>
                  <a:close/>
                  <a:moveTo>
                    <a:pt x="6" y="2"/>
                  </a:moveTo>
                  <a:cubicBezTo>
                    <a:pt x="6" y="2"/>
                    <a:pt x="6" y="2"/>
                    <a:pt x="7" y="2"/>
                  </a:cubicBezTo>
                  <a:cubicBezTo>
                    <a:pt x="7" y="2"/>
                    <a:pt x="7" y="2"/>
                    <a:pt x="7" y="2"/>
                  </a:cubicBezTo>
                  <a:cubicBezTo>
                    <a:pt x="7" y="2"/>
                    <a:pt x="7" y="2"/>
                    <a:pt x="7" y="2"/>
                  </a:cubicBezTo>
                  <a:cubicBezTo>
                    <a:pt x="6" y="2"/>
                    <a:pt x="6" y="2"/>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17" name="Freeform 108"/>
            <p:cNvSpPr>
              <a:spLocks noEditPoints="1"/>
            </p:cNvSpPr>
            <p:nvPr/>
          </p:nvSpPr>
          <p:spPr bwMode="auto">
            <a:xfrm>
              <a:off x="6364" y="2013"/>
              <a:ext cx="94" cy="89"/>
            </a:xfrm>
            <a:custGeom>
              <a:avLst/>
              <a:gdLst>
                <a:gd name="T0" fmla="*/ 7 w 7"/>
                <a:gd name="T1" fmla="*/ 3 h 5"/>
                <a:gd name="T2" fmla="*/ 7 w 7"/>
                <a:gd name="T3" fmla="*/ 4 h 5"/>
                <a:gd name="T4" fmla="*/ 7 w 7"/>
                <a:gd name="T5" fmla="*/ 5 h 5"/>
                <a:gd name="T6" fmla="*/ 6 w 7"/>
                <a:gd name="T7" fmla="*/ 4 h 5"/>
                <a:gd name="T8" fmla="*/ 5 w 7"/>
                <a:gd name="T9" fmla="*/ 4 h 5"/>
                <a:gd name="T10" fmla="*/ 3 w 7"/>
                <a:gd name="T11" fmla="*/ 4 h 5"/>
                <a:gd name="T12" fmla="*/ 3 w 7"/>
                <a:gd name="T13" fmla="*/ 4 h 5"/>
                <a:gd name="T14" fmla="*/ 3 w 7"/>
                <a:gd name="T15" fmla="*/ 3 h 5"/>
                <a:gd name="T16" fmla="*/ 3 w 7"/>
                <a:gd name="T17" fmla="*/ 3 h 5"/>
                <a:gd name="T18" fmla="*/ 2 w 7"/>
                <a:gd name="T19" fmla="*/ 3 h 5"/>
                <a:gd name="T20" fmla="*/ 2 w 7"/>
                <a:gd name="T21" fmla="*/ 3 h 5"/>
                <a:gd name="T22" fmla="*/ 2 w 7"/>
                <a:gd name="T23" fmla="*/ 3 h 5"/>
                <a:gd name="T24" fmla="*/ 1 w 7"/>
                <a:gd name="T25" fmla="*/ 2 h 5"/>
                <a:gd name="T26" fmla="*/ 1 w 7"/>
                <a:gd name="T27" fmla="*/ 2 h 5"/>
                <a:gd name="T28" fmla="*/ 0 w 7"/>
                <a:gd name="T29" fmla="*/ 2 h 5"/>
                <a:gd name="T30" fmla="*/ 0 w 7"/>
                <a:gd name="T31" fmla="*/ 1 h 5"/>
                <a:gd name="T32" fmla="*/ 0 w 7"/>
                <a:gd name="T33" fmla="*/ 0 h 5"/>
                <a:gd name="T34" fmla="*/ 2 w 7"/>
                <a:gd name="T35" fmla="*/ 0 h 5"/>
                <a:gd name="T36" fmla="*/ 2 w 7"/>
                <a:gd name="T37" fmla="*/ 0 h 5"/>
                <a:gd name="T38" fmla="*/ 3 w 7"/>
                <a:gd name="T39" fmla="*/ 1 h 5"/>
                <a:gd name="T40" fmla="*/ 4 w 7"/>
                <a:gd name="T41" fmla="*/ 1 h 5"/>
                <a:gd name="T42" fmla="*/ 5 w 7"/>
                <a:gd name="T43" fmla="*/ 1 h 5"/>
                <a:gd name="T44" fmla="*/ 5 w 7"/>
                <a:gd name="T45" fmla="*/ 1 h 5"/>
                <a:gd name="T46" fmla="*/ 6 w 7"/>
                <a:gd name="T47" fmla="*/ 2 h 5"/>
                <a:gd name="T48" fmla="*/ 6 w 7"/>
                <a:gd name="T49" fmla="*/ 2 h 5"/>
                <a:gd name="T50" fmla="*/ 6 w 7"/>
                <a:gd name="T51" fmla="*/ 3 h 5"/>
                <a:gd name="T52" fmla="*/ 7 w 7"/>
                <a:gd name="T53" fmla="*/ 3 h 5"/>
                <a:gd name="T54" fmla="*/ 1 w 7"/>
                <a:gd name="T55" fmla="*/ 1 h 5"/>
                <a:gd name="T56" fmla="*/ 1 w 7"/>
                <a:gd name="T57" fmla="*/ 2 h 5"/>
                <a:gd name="T58" fmla="*/ 1 w 7"/>
                <a:gd name="T59" fmla="*/ 1 h 5"/>
                <a:gd name="T60" fmla="*/ 1 w 7"/>
                <a:gd name="T61" fmla="*/ 1 h 5"/>
                <a:gd name="T62" fmla="*/ 1 w 7"/>
                <a:gd name="T63" fmla="*/ 1 h 5"/>
                <a:gd name="T64" fmla="*/ 5 w 7"/>
                <a:gd name="T65" fmla="*/ 3 h 5"/>
                <a:gd name="T66" fmla="*/ 5 w 7"/>
                <a:gd name="T67" fmla="*/ 3 h 5"/>
                <a:gd name="T68" fmla="*/ 5 w 7"/>
                <a:gd name="T69" fmla="*/ 3 h 5"/>
                <a:gd name="T70" fmla="*/ 5 w 7"/>
                <a:gd name="T71" fmla="*/ 3 h 5"/>
                <a:gd name="T72" fmla="*/ 5 w 7"/>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 h="5">
                  <a:moveTo>
                    <a:pt x="7" y="3"/>
                  </a:moveTo>
                  <a:cubicBezTo>
                    <a:pt x="7" y="4"/>
                    <a:pt x="7" y="4"/>
                    <a:pt x="7" y="4"/>
                  </a:cubicBezTo>
                  <a:cubicBezTo>
                    <a:pt x="7" y="5"/>
                    <a:pt x="7" y="5"/>
                    <a:pt x="7" y="5"/>
                  </a:cubicBezTo>
                  <a:cubicBezTo>
                    <a:pt x="7" y="5"/>
                    <a:pt x="6" y="5"/>
                    <a:pt x="6" y="4"/>
                  </a:cubicBezTo>
                  <a:cubicBezTo>
                    <a:pt x="5" y="4"/>
                    <a:pt x="5" y="4"/>
                    <a:pt x="5" y="4"/>
                  </a:cubicBezTo>
                  <a:cubicBezTo>
                    <a:pt x="4" y="4"/>
                    <a:pt x="4" y="4"/>
                    <a:pt x="3" y="4"/>
                  </a:cubicBezTo>
                  <a:cubicBezTo>
                    <a:pt x="3" y="4"/>
                    <a:pt x="3" y="4"/>
                    <a:pt x="3" y="4"/>
                  </a:cubicBezTo>
                  <a:cubicBezTo>
                    <a:pt x="3" y="4"/>
                    <a:pt x="3" y="4"/>
                    <a:pt x="3" y="3"/>
                  </a:cubicBezTo>
                  <a:cubicBezTo>
                    <a:pt x="3" y="3"/>
                    <a:pt x="3" y="3"/>
                    <a:pt x="3" y="3"/>
                  </a:cubicBezTo>
                  <a:cubicBezTo>
                    <a:pt x="2" y="3"/>
                    <a:pt x="2" y="3"/>
                    <a:pt x="2" y="3"/>
                  </a:cubicBezTo>
                  <a:cubicBezTo>
                    <a:pt x="2" y="3"/>
                    <a:pt x="2" y="3"/>
                    <a:pt x="2" y="3"/>
                  </a:cubicBezTo>
                  <a:cubicBezTo>
                    <a:pt x="2" y="3"/>
                    <a:pt x="2" y="3"/>
                    <a:pt x="2" y="3"/>
                  </a:cubicBezTo>
                  <a:cubicBezTo>
                    <a:pt x="1" y="3"/>
                    <a:pt x="1" y="3"/>
                    <a:pt x="1" y="2"/>
                  </a:cubicBezTo>
                  <a:cubicBezTo>
                    <a:pt x="1" y="2"/>
                    <a:pt x="1" y="2"/>
                    <a:pt x="1" y="2"/>
                  </a:cubicBezTo>
                  <a:cubicBezTo>
                    <a:pt x="0" y="2"/>
                    <a:pt x="0" y="2"/>
                    <a:pt x="0" y="2"/>
                  </a:cubicBezTo>
                  <a:cubicBezTo>
                    <a:pt x="0" y="2"/>
                    <a:pt x="0" y="1"/>
                    <a:pt x="0" y="1"/>
                  </a:cubicBezTo>
                  <a:cubicBezTo>
                    <a:pt x="0" y="1"/>
                    <a:pt x="0" y="1"/>
                    <a:pt x="0" y="0"/>
                  </a:cubicBezTo>
                  <a:cubicBezTo>
                    <a:pt x="1" y="0"/>
                    <a:pt x="1" y="0"/>
                    <a:pt x="2" y="0"/>
                  </a:cubicBezTo>
                  <a:cubicBezTo>
                    <a:pt x="2" y="0"/>
                    <a:pt x="2" y="0"/>
                    <a:pt x="2" y="0"/>
                  </a:cubicBezTo>
                  <a:cubicBezTo>
                    <a:pt x="3" y="0"/>
                    <a:pt x="3" y="1"/>
                    <a:pt x="3" y="1"/>
                  </a:cubicBezTo>
                  <a:cubicBezTo>
                    <a:pt x="3" y="1"/>
                    <a:pt x="4" y="1"/>
                    <a:pt x="4" y="1"/>
                  </a:cubicBezTo>
                  <a:cubicBezTo>
                    <a:pt x="4" y="1"/>
                    <a:pt x="5" y="1"/>
                    <a:pt x="5" y="1"/>
                  </a:cubicBezTo>
                  <a:cubicBezTo>
                    <a:pt x="5" y="1"/>
                    <a:pt x="5" y="1"/>
                    <a:pt x="5" y="1"/>
                  </a:cubicBezTo>
                  <a:cubicBezTo>
                    <a:pt x="5" y="2"/>
                    <a:pt x="6" y="2"/>
                    <a:pt x="6" y="2"/>
                  </a:cubicBezTo>
                  <a:cubicBezTo>
                    <a:pt x="6" y="2"/>
                    <a:pt x="6" y="2"/>
                    <a:pt x="6" y="2"/>
                  </a:cubicBezTo>
                  <a:cubicBezTo>
                    <a:pt x="6" y="2"/>
                    <a:pt x="6" y="2"/>
                    <a:pt x="6" y="3"/>
                  </a:cubicBezTo>
                  <a:cubicBezTo>
                    <a:pt x="6" y="3"/>
                    <a:pt x="7" y="3"/>
                    <a:pt x="7" y="3"/>
                  </a:cubicBezTo>
                  <a:close/>
                  <a:moveTo>
                    <a:pt x="1" y="1"/>
                  </a:moveTo>
                  <a:cubicBezTo>
                    <a:pt x="1" y="1"/>
                    <a:pt x="1" y="2"/>
                    <a:pt x="1" y="2"/>
                  </a:cubicBezTo>
                  <a:cubicBezTo>
                    <a:pt x="1" y="2"/>
                    <a:pt x="1" y="2"/>
                    <a:pt x="1" y="1"/>
                  </a:cubicBezTo>
                  <a:cubicBezTo>
                    <a:pt x="1" y="1"/>
                    <a:pt x="1" y="1"/>
                    <a:pt x="1" y="1"/>
                  </a:cubicBezTo>
                  <a:cubicBezTo>
                    <a:pt x="1" y="1"/>
                    <a:pt x="1" y="1"/>
                    <a:pt x="1" y="1"/>
                  </a:cubicBezTo>
                  <a:close/>
                  <a:moveTo>
                    <a:pt x="5" y="3"/>
                  </a:moveTo>
                  <a:cubicBezTo>
                    <a:pt x="5" y="3"/>
                    <a:pt x="5" y="3"/>
                    <a:pt x="5" y="3"/>
                  </a:cubicBezTo>
                  <a:cubicBezTo>
                    <a:pt x="5" y="3"/>
                    <a:pt x="5" y="3"/>
                    <a:pt x="5" y="3"/>
                  </a:cubicBezTo>
                  <a:cubicBezTo>
                    <a:pt x="5" y="3"/>
                    <a:pt x="5" y="3"/>
                    <a:pt x="5" y="3"/>
                  </a:cubicBezTo>
                  <a:cubicBezTo>
                    <a:pt x="5" y="3"/>
                    <a:pt x="5" y="3"/>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18" name="Freeform 109"/>
            <p:cNvSpPr>
              <a:spLocks noEditPoints="1"/>
            </p:cNvSpPr>
            <p:nvPr/>
          </p:nvSpPr>
          <p:spPr bwMode="auto">
            <a:xfrm>
              <a:off x="6499" y="1995"/>
              <a:ext cx="67" cy="53"/>
            </a:xfrm>
            <a:custGeom>
              <a:avLst/>
              <a:gdLst>
                <a:gd name="T0" fmla="*/ 3 w 5"/>
                <a:gd name="T1" fmla="*/ 2 h 3"/>
                <a:gd name="T2" fmla="*/ 3 w 5"/>
                <a:gd name="T3" fmla="*/ 2 h 3"/>
                <a:gd name="T4" fmla="*/ 3 w 5"/>
                <a:gd name="T5" fmla="*/ 2 h 3"/>
                <a:gd name="T6" fmla="*/ 3 w 5"/>
                <a:gd name="T7" fmla="*/ 2 h 3"/>
                <a:gd name="T8" fmla="*/ 2 w 5"/>
                <a:gd name="T9" fmla="*/ 2 h 3"/>
                <a:gd name="T10" fmla="*/ 2 w 5"/>
                <a:gd name="T11" fmla="*/ 1 h 3"/>
                <a:gd name="T12" fmla="*/ 2 w 5"/>
                <a:gd name="T13" fmla="*/ 1 h 3"/>
                <a:gd name="T14" fmla="*/ 1 w 5"/>
                <a:gd name="T15" fmla="*/ 2 h 3"/>
                <a:gd name="T16" fmla="*/ 0 w 5"/>
                <a:gd name="T17" fmla="*/ 1 h 3"/>
                <a:gd name="T18" fmla="*/ 1 w 5"/>
                <a:gd name="T19" fmla="*/ 1 h 3"/>
                <a:gd name="T20" fmla="*/ 2 w 5"/>
                <a:gd name="T21" fmla="*/ 1 h 3"/>
                <a:gd name="T22" fmla="*/ 3 w 5"/>
                <a:gd name="T23" fmla="*/ 1 h 3"/>
                <a:gd name="T24" fmla="*/ 4 w 5"/>
                <a:gd name="T25" fmla="*/ 1 h 3"/>
                <a:gd name="T26" fmla="*/ 4 w 5"/>
                <a:gd name="T27" fmla="*/ 1 h 3"/>
                <a:gd name="T28" fmla="*/ 5 w 5"/>
                <a:gd name="T29" fmla="*/ 1 h 3"/>
                <a:gd name="T30" fmla="*/ 5 w 5"/>
                <a:gd name="T31" fmla="*/ 2 h 3"/>
                <a:gd name="T32" fmla="*/ 5 w 5"/>
                <a:gd name="T33" fmla="*/ 3 h 3"/>
                <a:gd name="T34" fmla="*/ 5 w 5"/>
                <a:gd name="T35" fmla="*/ 2 h 3"/>
                <a:gd name="T36" fmla="*/ 4 w 5"/>
                <a:gd name="T37" fmla="*/ 3 h 3"/>
                <a:gd name="T38" fmla="*/ 2 w 5"/>
                <a:gd name="T39" fmla="*/ 2 h 3"/>
                <a:gd name="T40" fmla="*/ 3 w 5"/>
                <a:gd name="T41" fmla="*/ 2 h 3"/>
                <a:gd name="T42" fmla="*/ 4 w 5"/>
                <a:gd name="T43" fmla="*/ 2 h 3"/>
                <a:gd name="T44" fmla="*/ 4 w 5"/>
                <a:gd name="T45" fmla="*/ 2 h 3"/>
                <a:gd name="T46" fmla="*/ 4 w 5"/>
                <a:gd name="T47" fmla="*/ 2 h 3"/>
                <a:gd name="T48" fmla="*/ 4 w 5"/>
                <a:gd name="T49" fmla="*/ 2 h 3"/>
                <a:gd name="T50" fmla="*/ 4 w 5"/>
                <a:gd name="T5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 h="3">
                  <a:moveTo>
                    <a:pt x="3" y="2"/>
                  </a:moveTo>
                  <a:cubicBezTo>
                    <a:pt x="3" y="2"/>
                    <a:pt x="3" y="2"/>
                    <a:pt x="3" y="2"/>
                  </a:cubicBezTo>
                  <a:cubicBezTo>
                    <a:pt x="3" y="2"/>
                    <a:pt x="3" y="2"/>
                    <a:pt x="3" y="2"/>
                  </a:cubicBezTo>
                  <a:cubicBezTo>
                    <a:pt x="3" y="2"/>
                    <a:pt x="3" y="2"/>
                    <a:pt x="3" y="2"/>
                  </a:cubicBezTo>
                  <a:cubicBezTo>
                    <a:pt x="3" y="2"/>
                    <a:pt x="2" y="2"/>
                    <a:pt x="2" y="2"/>
                  </a:cubicBezTo>
                  <a:cubicBezTo>
                    <a:pt x="2" y="2"/>
                    <a:pt x="2" y="1"/>
                    <a:pt x="2" y="1"/>
                  </a:cubicBezTo>
                  <a:cubicBezTo>
                    <a:pt x="2" y="1"/>
                    <a:pt x="2" y="1"/>
                    <a:pt x="2" y="1"/>
                  </a:cubicBezTo>
                  <a:cubicBezTo>
                    <a:pt x="1" y="2"/>
                    <a:pt x="1" y="2"/>
                    <a:pt x="1" y="2"/>
                  </a:cubicBezTo>
                  <a:cubicBezTo>
                    <a:pt x="0" y="2"/>
                    <a:pt x="0" y="2"/>
                    <a:pt x="0" y="1"/>
                  </a:cubicBezTo>
                  <a:cubicBezTo>
                    <a:pt x="0" y="1"/>
                    <a:pt x="1" y="1"/>
                    <a:pt x="1" y="1"/>
                  </a:cubicBezTo>
                  <a:cubicBezTo>
                    <a:pt x="1" y="1"/>
                    <a:pt x="2" y="1"/>
                    <a:pt x="2" y="1"/>
                  </a:cubicBezTo>
                  <a:cubicBezTo>
                    <a:pt x="2" y="0"/>
                    <a:pt x="3" y="0"/>
                    <a:pt x="3" y="1"/>
                  </a:cubicBezTo>
                  <a:cubicBezTo>
                    <a:pt x="3" y="1"/>
                    <a:pt x="3" y="1"/>
                    <a:pt x="4" y="1"/>
                  </a:cubicBezTo>
                  <a:cubicBezTo>
                    <a:pt x="4" y="1"/>
                    <a:pt x="4" y="1"/>
                    <a:pt x="4" y="1"/>
                  </a:cubicBezTo>
                  <a:cubicBezTo>
                    <a:pt x="4" y="1"/>
                    <a:pt x="5" y="1"/>
                    <a:pt x="5" y="1"/>
                  </a:cubicBezTo>
                  <a:cubicBezTo>
                    <a:pt x="5" y="1"/>
                    <a:pt x="5" y="2"/>
                    <a:pt x="5" y="2"/>
                  </a:cubicBezTo>
                  <a:cubicBezTo>
                    <a:pt x="5" y="2"/>
                    <a:pt x="5" y="2"/>
                    <a:pt x="5" y="3"/>
                  </a:cubicBezTo>
                  <a:cubicBezTo>
                    <a:pt x="5" y="2"/>
                    <a:pt x="5" y="2"/>
                    <a:pt x="5" y="2"/>
                  </a:cubicBezTo>
                  <a:cubicBezTo>
                    <a:pt x="5" y="3"/>
                    <a:pt x="4" y="2"/>
                    <a:pt x="4" y="3"/>
                  </a:cubicBezTo>
                  <a:cubicBezTo>
                    <a:pt x="3" y="3"/>
                    <a:pt x="3" y="2"/>
                    <a:pt x="2" y="2"/>
                  </a:cubicBezTo>
                  <a:cubicBezTo>
                    <a:pt x="3" y="2"/>
                    <a:pt x="3" y="2"/>
                    <a:pt x="3" y="2"/>
                  </a:cubicBezTo>
                  <a:close/>
                  <a:moveTo>
                    <a:pt x="4" y="2"/>
                  </a:moveTo>
                  <a:cubicBezTo>
                    <a:pt x="4" y="2"/>
                    <a:pt x="4" y="2"/>
                    <a:pt x="4" y="2"/>
                  </a:cubicBezTo>
                  <a:cubicBezTo>
                    <a:pt x="4" y="2"/>
                    <a:pt x="4" y="2"/>
                    <a:pt x="4" y="2"/>
                  </a:cubicBezTo>
                  <a:cubicBezTo>
                    <a:pt x="4" y="2"/>
                    <a:pt x="4" y="2"/>
                    <a:pt x="4" y="2"/>
                  </a:cubicBezTo>
                  <a:cubicBezTo>
                    <a:pt x="4" y="2"/>
                    <a:pt x="4"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19" name="Freeform 110"/>
            <p:cNvSpPr/>
            <p:nvPr/>
          </p:nvSpPr>
          <p:spPr bwMode="auto">
            <a:xfrm>
              <a:off x="6512" y="2066"/>
              <a:ext cx="27" cy="36"/>
            </a:xfrm>
            <a:custGeom>
              <a:avLst/>
              <a:gdLst>
                <a:gd name="T0" fmla="*/ 2 w 2"/>
                <a:gd name="T1" fmla="*/ 2 h 2"/>
                <a:gd name="T2" fmla="*/ 2 w 2"/>
                <a:gd name="T3" fmla="*/ 1 h 2"/>
                <a:gd name="T4" fmla="*/ 2 w 2"/>
                <a:gd name="T5" fmla="*/ 0 h 2"/>
                <a:gd name="T6" fmla="*/ 1 w 2"/>
                <a:gd name="T7" fmla="*/ 0 h 2"/>
                <a:gd name="T8" fmla="*/ 1 w 2"/>
                <a:gd name="T9" fmla="*/ 0 h 2"/>
                <a:gd name="T10" fmla="*/ 1 w 2"/>
                <a:gd name="T11" fmla="*/ 1 h 2"/>
                <a:gd name="T12" fmla="*/ 0 w 2"/>
                <a:gd name="T13" fmla="*/ 2 h 2"/>
                <a:gd name="T14" fmla="*/ 1 w 2"/>
                <a:gd name="T15" fmla="*/ 2 h 2"/>
                <a:gd name="T16" fmla="*/ 2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2"/>
                  </a:moveTo>
                  <a:cubicBezTo>
                    <a:pt x="2" y="2"/>
                    <a:pt x="2" y="2"/>
                    <a:pt x="2" y="1"/>
                  </a:cubicBezTo>
                  <a:cubicBezTo>
                    <a:pt x="2" y="1"/>
                    <a:pt x="2" y="0"/>
                    <a:pt x="2" y="0"/>
                  </a:cubicBezTo>
                  <a:cubicBezTo>
                    <a:pt x="2" y="0"/>
                    <a:pt x="2" y="0"/>
                    <a:pt x="1" y="0"/>
                  </a:cubicBezTo>
                  <a:cubicBezTo>
                    <a:pt x="1" y="0"/>
                    <a:pt x="1" y="0"/>
                    <a:pt x="1" y="0"/>
                  </a:cubicBezTo>
                  <a:cubicBezTo>
                    <a:pt x="1" y="0"/>
                    <a:pt x="1" y="1"/>
                    <a:pt x="1" y="1"/>
                  </a:cubicBezTo>
                  <a:cubicBezTo>
                    <a:pt x="0" y="1"/>
                    <a:pt x="0" y="1"/>
                    <a:pt x="0" y="2"/>
                  </a:cubicBezTo>
                  <a:cubicBezTo>
                    <a:pt x="0" y="2"/>
                    <a:pt x="1" y="2"/>
                    <a:pt x="1" y="2"/>
                  </a:cubicBezTo>
                  <a:cubicBezTo>
                    <a:pt x="1" y="2"/>
                    <a:pt x="1"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20" name="Freeform 111"/>
            <p:cNvSpPr/>
            <p:nvPr/>
          </p:nvSpPr>
          <p:spPr bwMode="auto">
            <a:xfrm>
              <a:off x="6296" y="1995"/>
              <a:ext cx="41" cy="53"/>
            </a:xfrm>
            <a:custGeom>
              <a:avLst/>
              <a:gdLst>
                <a:gd name="T0" fmla="*/ 3 w 3"/>
                <a:gd name="T1" fmla="*/ 0 h 3"/>
                <a:gd name="T2" fmla="*/ 2 w 3"/>
                <a:gd name="T3" fmla="*/ 1 h 3"/>
                <a:gd name="T4" fmla="*/ 1 w 3"/>
                <a:gd name="T5" fmla="*/ 1 h 3"/>
                <a:gd name="T6" fmla="*/ 1 w 3"/>
                <a:gd name="T7" fmla="*/ 1 h 3"/>
                <a:gd name="T8" fmla="*/ 0 w 3"/>
                <a:gd name="T9" fmla="*/ 1 h 3"/>
                <a:gd name="T10" fmla="*/ 1 w 3"/>
                <a:gd name="T11" fmla="*/ 0 h 3"/>
                <a:gd name="T12" fmla="*/ 0 w 3"/>
                <a:gd name="T13" fmla="*/ 0 h 3"/>
                <a:gd name="T14" fmla="*/ 0 w 3"/>
                <a:gd name="T15" fmla="*/ 1 h 3"/>
                <a:gd name="T16" fmla="*/ 1 w 3"/>
                <a:gd name="T17" fmla="*/ 3 h 3"/>
                <a:gd name="T18" fmla="*/ 1 w 3"/>
                <a:gd name="T19" fmla="*/ 3 h 3"/>
                <a:gd name="T20" fmla="*/ 1 w 3"/>
                <a:gd name="T21" fmla="*/ 3 h 3"/>
                <a:gd name="T22" fmla="*/ 1 w 3"/>
                <a:gd name="T23" fmla="*/ 2 h 3"/>
                <a:gd name="T24" fmla="*/ 1 w 3"/>
                <a:gd name="T25" fmla="*/ 2 h 3"/>
                <a:gd name="T26" fmla="*/ 3 w 3"/>
                <a:gd name="T27" fmla="*/ 1 h 3"/>
                <a:gd name="T28" fmla="*/ 3 w 3"/>
                <a:gd name="T2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3">
                  <a:moveTo>
                    <a:pt x="3" y="0"/>
                  </a:moveTo>
                  <a:cubicBezTo>
                    <a:pt x="3" y="0"/>
                    <a:pt x="2" y="0"/>
                    <a:pt x="2" y="1"/>
                  </a:cubicBezTo>
                  <a:cubicBezTo>
                    <a:pt x="2" y="1"/>
                    <a:pt x="1" y="1"/>
                    <a:pt x="1" y="1"/>
                  </a:cubicBezTo>
                  <a:cubicBezTo>
                    <a:pt x="1" y="1"/>
                    <a:pt x="1" y="1"/>
                    <a:pt x="1" y="1"/>
                  </a:cubicBezTo>
                  <a:cubicBezTo>
                    <a:pt x="1" y="1"/>
                    <a:pt x="0" y="1"/>
                    <a:pt x="0" y="1"/>
                  </a:cubicBezTo>
                  <a:cubicBezTo>
                    <a:pt x="0" y="1"/>
                    <a:pt x="0" y="1"/>
                    <a:pt x="1" y="0"/>
                  </a:cubicBezTo>
                  <a:cubicBezTo>
                    <a:pt x="0" y="0"/>
                    <a:pt x="0" y="0"/>
                    <a:pt x="0" y="0"/>
                  </a:cubicBezTo>
                  <a:cubicBezTo>
                    <a:pt x="0" y="0"/>
                    <a:pt x="0" y="0"/>
                    <a:pt x="0" y="1"/>
                  </a:cubicBezTo>
                  <a:cubicBezTo>
                    <a:pt x="0" y="1"/>
                    <a:pt x="0" y="2"/>
                    <a:pt x="1" y="3"/>
                  </a:cubicBezTo>
                  <a:cubicBezTo>
                    <a:pt x="1" y="3"/>
                    <a:pt x="1" y="3"/>
                    <a:pt x="1" y="3"/>
                  </a:cubicBezTo>
                  <a:cubicBezTo>
                    <a:pt x="1" y="3"/>
                    <a:pt x="1" y="3"/>
                    <a:pt x="1" y="3"/>
                  </a:cubicBezTo>
                  <a:cubicBezTo>
                    <a:pt x="1" y="2"/>
                    <a:pt x="1" y="2"/>
                    <a:pt x="1" y="2"/>
                  </a:cubicBezTo>
                  <a:cubicBezTo>
                    <a:pt x="1" y="2"/>
                    <a:pt x="1" y="2"/>
                    <a:pt x="1" y="2"/>
                  </a:cubicBezTo>
                  <a:cubicBezTo>
                    <a:pt x="2" y="2"/>
                    <a:pt x="2" y="1"/>
                    <a:pt x="3" y="1"/>
                  </a:cubicBezTo>
                  <a:cubicBezTo>
                    <a:pt x="3" y="1"/>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21" name="Freeform 112"/>
            <p:cNvSpPr/>
            <p:nvPr/>
          </p:nvSpPr>
          <p:spPr bwMode="auto">
            <a:xfrm>
              <a:off x="4463" y="1995"/>
              <a:ext cx="27" cy="36"/>
            </a:xfrm>
            <a:custGeom>
              <a:avLst/>
              <a:gdLst>
                <a:gd name="T0" fmla="*/ 2 w 2"/>
                <a:gd name="T1" fmla="*/ 2 h 2"/>
                <a:gd name="T2" fmla="*/ 1 w 2"/>
                <a:gd name="T3" fmla="*/ 1 h 2"/>
                <a:gd name="T4" fmla="*/ 2 w 2"/>
                <a:gd name="T5" fmla="*/ 0 h 2"/>
                <a:gd name="T6" fmla="*/ 1 w 2"/>
                <a:gd name="T7" fmla="*/ 0 h 2"/>
                <a:gd name="T8" fmla="*/ 1 w 2"/>
                <a:gd name="T9" fmla="*/ 0 h 2"/>
                <a:gd name="T10" fmla="*/ 0 w 2"/>
                <a:gd name="T11" fmla="*/ 1 h 2"/>
                <a:gd name="T12" fmla="*/ 0 w 2"/>
                <a:gd name="T13" fmla="*/ 2 h 2"/>
                <a:gd name="T14" fmla="*/ 1 w 2"/>
                <a:gd name="T15" fmla="*/ 2 h 2"/>
                <a:gd name="T16" fmla="*/ 1 w 2"/>
                <a:gd name="T17" fmla="*/ 2 h 2"/>
                <a:gd name="T18" fmla="*/ 2 w 2"/>
                <a:gd name="T19" fmla="*/ 2 h 2"/>
                <a:gd name="T20" fmla="*/ 2 w 2"/>
                <a:gd name="T21" fmla="*/ 1 h 2"/>
                <a:gd name="T22" fmla="*/ 2 w 2"/>
                <a:gd name="T23"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 h="2">
                  <a:moveTo>
                    <a:pt x="2" y="2"/>
                  </a:moveTo>
                  <a:cubicBezTo>
                    <a:pt x="1" y="1"/>
                    <a:pt x="1" y="1"/>
                    <a:pt x="1" y="1"/>
                  </a:cubicBezTo>
                  <a:cubicBezTo>
                    <a:pt x="2" y="1"/>
                    <a:pt x="2" y="0"/>
                    <a:pt x="2" y="0"/>
                  </a:cubicBezTo>
                  <a:cubicBezTo>
                    <a:pt x="2" y="0"/>
                    <a:pt x="2" y="0"/>
                    <a:pt x="1" y="0"/>
                  </a:cubicBezTo>
                  <a:cubicBezTo>
                    <a:pt x="1" y="0"/>
                    <a:pt x="1" y="0"/>
                    <a:pt x="1" y="0"/>
                  </a:cubicBezTo>
                  <a:cubicBezTo>
                    <a:pt x="1" y="1"/>
                    <a:pt x="1" y="1"/>
                    <a:pt x="0" y="1"/>
                  </a:cubicBezTo>
                  <a:cubicBezTo>
                    <a:pt x="0" y="1"/>
                    <a:pt x="0" y="2"/>
                    <a:pt x="0" y="2"/>
                  </a:cubicBezTo>
                  <a:cubicBezTo>
                    <a:pt x="0" y="2"/>
                    <a:pt x="1" y="2"/>
                    <a:pt x="1" y="2"/>
                  </a:cubicBezTo>
                  <a:cubicBezTo>
                    <a:pt x="1" y="2"/>
                    <a:pt x="1" y="2"/>
                    <a:pt x="1" y="2"/>
                  </a:cubicBezTo>
                  <a:cubicBezTo>
                    <a:pt x="1" y="2"/>
                    <a:pt x="2" y="2"/>
                    <a:pt x="2" y="2"/>
                  </a:cubicBezTo>
                  <a:cubicBezTo>
                    <a:pt x="2" y="2"/>
                    <a:pt x="2" y="2"/>
                    <a:pt x="2" y="1"/>
                  </a:cubicBez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22" name="Freeform 113"/>
            <p:cNvSpPr/>
            <p:nvPr/>
          </p:nvSpPr>
          <p:spPr bwMode="auto">
            <a:xfrm>
              <a:off x="6458" y="2031"/>
              <a:ext cx="27" cy="35"/>
            </a:xfrm>
            <a:custGeom>
              <a:avLst/>
              <a:gdLst>
                <a:gd name="T0" fmla="*/ 0 w 2"/>
                <a:gd name="T1" fmla="*/ 1 h 2"/>
                <a:gd name="T2" fmla="*/ 1 w 2"/>
                <a:gd name="T3" fmla="*/ 1 h 2"/>
                <a:gd name="T4" fmla="*/ 2 w 2"/>
                <a:gd name="T5" fmla="*/ 1 h 2"/>
                <a:gd name="T6" fmla="*/ 2 w 2"/>
                <a:gd name="T7" fmla="*/ 1 h 2"/>
                <a:gd name="T8" fmla="*/ 2 w 2"/>
                <a:gd name="T9" fmla="*/ 1 h 2"/>
                <a:gd name="T10" fmla="*/ 1 w 2"/>
                <a:gd name="T11" fmla="*/ 1 h 2"/>
                <a:gd name="T12" fmla="*/ 1 w 2"/>
                <a:gd name="T13" fmla="*/ 0 h 2"/>
                <a:gd name="T14" fmla="*/ 1 w 2"/>
                <a:gd name="T15" fmla="*/ 0 h 2"/>
                <a:gd name="T16" fmla="*/ 1 w 2"/>
                <a:gd name="T17" fmla="*/ 0 h 2"/>
                <a:gd name="T18" fmla="*/ 0 w 2"/>
                <a:gd name="T19" fmla="*/ 0 h 2"/>
                <a:gd name="T20" fmla="*/ 0 w 2"/>
                <a:gd name="T21" fmla="*/ 0 h 2"/>
                <a:gd name="T22" fmla="*/ 0 w 2"/>
                <a:gd name="T23" fmla="*/ 0 h 2"/>
                <a:gd name="T24" fmla="*/ 1 w 2"/>
                <a:gd name="T25" fmla="*/ 1 h 2"/>
                <a:gd name="T26" fmla="*/ 0 w 2"/>
                <a:gd name="T2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2">
                  <a:moveTo>
                    <a:pt x="0" y="1"/>
                  </a:moveTo>
                  <a:cubicBezTo>
                    <a:pt x="1" y="1"/>
                    <a:pt x="1" y="1"/>
                    <a:pt x="1" y="1"/>
                  </a:cubicBezTo>
                  <a:cubicBezTo>
                    <a:pt x="1" y="1"/>
                    <a:pt x="2" y="1"/>
                    <a:pt x="2" y="1"/>
                  </a:cubicBezTo>
                  <a:cubicBezTo>
                    <a:pt x="2" y="2"/>
                    <a:pt x="2" y="1"/>
                    <a:pt x="2" y="1"/>
                  </a:cubicBezTo>
                  <a:cubicBezTo>
                    <a:pt x="2" y="1"/>
                    <a:pt x="2" y="1"/>
                    <a:pt x="2" y="1"/>
                  </a:cubicBezTo>
                  <a:cubicBezTo>
                    <a:pt x="2" y="1"/>
                    <a:pt x="1" y="1"/>
                    <a:pt x="1" y="1"/>
                  </a:cubicBezTo>
                  <a:cubicBezTo>
                    <a:pt x="1" y="1"/>
                    <a:pt x="1" y="1"/>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1"/>
                    <a:pt x="0" y="1"/>
                    <a:pt x="1" y="1"/>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23" name="Freeform 114"/>
            <p:cNvSpPr/>
            <p:nvPr/>
          </p:nvSpPr>
          <p:spPr bwMode="auto">
            <a:xfrm>
              <a:off x="5852" y="2066"/>
              <a:ext cx="27" cy="36"/>
            </a:xfrm>
            <a:custGeom>
              <a:avLst/>
              <a:gdLst>
                <a:gd name="T0" fmla="*/ 0 w 2"/>
                <a:gd name="T1" fmla="*/ 0 h 2"/>
                <a:gd name="T2" fmla="*/ 1 w 2"/>
                <a:gd name="T3" fmla="*/ 1 h 2"/>
                <a:gd name="T4" fmla="*/ 1 w 2"/>
                <a:gd name="T5" fmla="*/ 1 h 2"/>
                <a:gd name="T6" fmla="*/ 1 w 2"/>
                <a:gd name="T7" fmla="*/ 2 h 2"/>
                <a:gd name="T8" fmla="*/ 2 w 2"/>
                <a:gd name="T9" fmla="*/ 2 h 2"/>
                <a:gd name="T10" fmla="*/ 2 w 2"/>
                <a:gd name="T11" fmla="*/ 2 h 2"/>
                <a:gd name="T12" fmla="*/ 2 w 2"/>
                <a:gd name="T13" fmla="*/ 2 h 2"/>
                <a:gd name="T14" fmla="*/ 1 w 2"/>
                <a:gd name="T15" fmla="*/ 1 h 2"/>
                <a:gd name="T16" fmla="*/ 0 w 2"/>
                <a:gd name="T17" fmla="*/ 0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cubicBezTo>
                    <a:pt x="0" y="1"/>
                    <a:pt x="0" y="1"/>
                    <a:pt x="1" y="1"/>
                  </a:cubicBezTo>
                  <a:cubicBezTo>
                    <a:pt x="1" y="1"/>
                    <a:pt x="1" y="1"/>
                    <a:pt x="1" y="1"/>
                  </a:cubicBezTo>
                  <a:cubicBezTo>
                    <a:pt x="1" y="2"/>
                    <a:pt x="1" y="2"/>
                    <a:pt x="1" y="2"/>
                  </a:cubicBezTo>
                  <a:cubicBezTo>
                    <a:pt x="1" y="2"/>
                    <a:pt x="1" y="2"/>
                    <a:pt x="2" y="2"/>
                  </a:cubicBezTo>
                  <a:cubicBezTo>
                    <a:pt x="2" y="2"/>
                    <a:pt x="2" y="2"/>
                    <a:pt x="2" y="2"/>
                  </a:cubicBezTo>
                  <a:cubicBezTo>
                    <a:pt x="2" y="2"/>
                    <a:pt x="2" y="2"/>
                    <a:pt x="2" y="2"/>
                  </a:cubicBezTo>
                  <a:cubicBezTo>
                    <a:pt x="2" y="1"/>
                    <a:pt x="1" y="1"/>
                    <a:pt x="1" y="1"/>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24" name="Freeform 115"/>
            <p:cNvSpPr/>
            <p:nvPr/>
          </p:nvSpPr>
          <p:spPr bwMode="auto">
            <a:xfrm>
              <a:off x="4692" y="1995"/>
              <a:ext cx="41" cy="18"/>
            </a:xfrm>
            <a:custGeom>
              <a:avLst/>
              <a:gdLst>
                <a:gd name="T0" fmla="*/ 0 w 3"/>
                <a:gd name="T1" fmla="*/ 1 h 1"/>
                <a:gd name="T2" fmla="*/ 0 w 3"/>
                <a:gd name="T3" fmla="*/ 1 h 1"/>
                <a:gd name="T4" fmla="*/ 1 w 3"/>
                <a:gd name="T5" fmla="*/ 1 h 1"/>
                <a:gd name="T6" fmla="*/ 2 w 3"/>
                <a:gd name="T7" fmla="*/ 1 h 1"/>
                <a:gd name="T8" fmla="*/ 2 w 3"/>
                <a:gd name="T9" fmla="*/ 1 h 1"/>
                <a:gd name="T10" fmla="*/ 2 w 3"/>
                <a:gd name="T11" fmla="*/ 1 h 1"/>
                <a:gd name="T12" fmla="*/ 2 w 3"/>
                <a:gd name="T13" fmla="*/ 0 h 1"/>
                <a:gd name="T14" fmla="*/ 1 w 3"/>
                <a:gd name="T15" fmla="*/ 0 h 1"/>
                <a:gd name="T16" fmla="*/ 0 w 3"/>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0" y="1"/>
                  </a:moveTo>
                  <a:cubicBezTo>
                    <a:pt x="0" y="1"/>
                    <a:pt x="0" y="1"/>
                    <a:pt x="0" y="1"/>
                  </a:cubicBezTo>
                  <a:cubicBezTo>
                    <a:pt x="1" y="1"/>
                    <a:pt x="1" y="1"/>
                    <a:pt x="1" y="1"/>
                  </a:cubicBezTo>
                  <a:cubicBezTo>
                    <a:pt x="1" y="1"/>
                    <a:pt x="1" y="1"/>
                    <a:pt x="2" y="1"/>
                  </a:cubicBezTo>
                  <a:cubicBezTo>
                    <a:pt x="2" y="1"/>
                    <a:pt x="2" y="1"/>
                    <a:pt x="2" y="1"/>
                  </a:cubicBezTo>
                  <a:cubicBezTo>
                    <a:pt x="2" y="1"/>
                    <a:pt x="2" y="1"/>
                    <a:pt x="2" y="1"/>
                  </a:cubicBezTo>
                  <a:cubicBezTo>
                    <a:pt x="3" y="0"/>
                    <a:pt x="2" y="0"/>
                    <a:pt x="2" y="0"/>
                  </a:cubicBezTo>
                  <a:cubicBezTo>
                    <a:pt x="2" y="0"/>
                    <a:pt x="1" y="0"/>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25" name="Freeform 116"/>
            <p:cNvSpPr/>
            <p:nvPr/>
          </p:nvSpPr>
          <p:spPr bwMode="auto">
            <a:xfrm>
              <a:off x="6337" y="2084"/>
              <a:ext cx="27" cy="18"/>
            </a:xfrm>
            <a:custGeom>
              <a:avLst/>
              <a:gdLst>
                <a:gd name="T0" fmla="*/ 2 w 2"/>
                <a:gd name="T1" fmla="*/ 1 h 1"/>
                <a:gd name="T2" fmla="*/ 2 w 2"/>
                <a:gd name="T3" fmla="*/ 0 h 1"/>
                <a:gd name="T4" fmla="*/ 1 w 2"/>
                <a:gd name="T5" fmla="*/ 1 h 1"/>
                <a:gd name="T6" fmla="*/ 0 w 2"/>
                <a:gd name="T7" fmla="*/ 1 h 1"/>
                <a:gd name="T8" fmla="*/ 1 w 2"/>
                <a:gd name="T9" fmla="*/ 1 h 1"/>
                <a:gd name="T10" fmla="*/ 2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2" y="1"/>
                  </a:moveTo>
                  <a:cubicBezTo>
                    <a:pt x="2" y="1"/>
                    <a:pt x="2" y="1"/>
                    <a:pt x="2" y="0"/>
                  </a:cubicBezTo>
                  <a:cubicBezTo>
                    <a:pt x="1" y="0"/>
                    <a:pt x="1" y="0"/>
                    <a:pt x="1" y="1"/>
                  </a:cubicBezTo>
                  <a:cubicBezTo>
                    <a:pt x="0" y="1"/>
                    <a:pt x="0" y="1"/>
                    <a:pt x="0" y="1"/>
                  </a:cubicBezTo>
                  <a:cubicBezTo>
                    <a:pt x="0" y="1"/>
                    <a:pt x="1" y="1"/>
                    <a:pt x="1"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26" name="Freeform 117"/>
            <p:cNvSpPr/>
            <p:nvPr/>
          </p:nvSpPr>
          <p:spPr bwMode="auto">
            <a:xfrm>
              <a:off x="6552" y="2084"/>
              <a:ext cx="14" cy="36"/>
            </a:xfrm>
            <a:custGeom>
              <a:avLst/>
              <a:gdLst>
                <a:gd name="T0" fmla="*/ 0 w 1"/>
                <a:gd name="T1" fmla="*/ 0 h 2"/>
                <a:gd name="T2" fmla="*/ 0 w 1"/>
                <a:gd name="T3" fmla="*/ 0 h 2"/>
                <a:gd name="T4" fmla="*/ 0 w 1"/>
                <a:gd name="T5" fmla="*/ 1 h 2"/>
                <a:gd name="T6" fmla="*/ 0 w 1"/>
                <a:gd name="T7" fmla="*/ 2 h 2"/>
                <a:gd name="T8" fmla="*/ 1 w 1"/>
                <a:gd name="T9" fmla="*/ 2 h 2"/>
                <a:gd name="T10" fmla="*/ 0 w 1"/>
                <a:gd name="T11" fmla="*/ 0 h 2"/>
                <a:gd name="T12" fmla="*/ 0 w 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0"/>
                  </a:moveTo>
                  <a:cubicBezTo>
                    <a:pt x="0" y="0"/>
                    <a:pt x="0" y="0"/>
                    <a:pt x="0" y="0"/>
                  </a:cubicBezTo>
                  <a:cubicBezTo>
                    <a:pt x="0" y="1"/>
                    <a:pt x="0" y="1"/>
                    <a:pt x="0" y="1"/>
                  </a:cubicBezTo>
                  <a:cubicBezTo>
                    <a:pt x="0" y="2"/>
                    <a:pt x="0" y="2"/>
                    <a:pt x="0" y="2"/>
                  </a:cubicBezTo>
                  <a:cubicBezTo>
                    <a:pt x="1" y="2"/>
                    <a:pt x="1" y="2"/>
                    <a:pt x="1" y="2"/>
                  </a:cubicBezTo>
                  <a:cubicBezTo>
                    <a:pt x="1" y="1"/>
                    <a:pt x="1"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27" name="Freeform 118"/>
            <p:cNvSpPr/>
            <p:nvPr/>
          </p:nvSpPr>
          <p:spPr bwMode="auto">
            <a:xfrm>
              <a:off x="4881" y="1995"/>
              <a:ext cx="14" cy="18"/>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1 h 1"/>
                <a:gd name="T14" fmla="*/ 1 w 1"/>
                <a:gd name="T15" fmla="*/ 1 h 1"/>
                <a:gd name="T16" fmla="*/ 0 w 1"/>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1">
                  <a:moveTo>
                    <a:pt x="0" y="0"/>
                  </a:moveTo>
                  <a:cubicBezTo>
                    <a:pt x="0" y="0"/>
                    <a:pt x="0" y="0"/>
                    <a:pt x="0" y="0"/>
                  </a:cubicBezTo>
                  <a:cubicBezTo>
                    <a:pt x="0" y="0"/>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28" name="Freeform 119"/>
            <p:cNvSpPr/>
            <p:nvPr/>
          </p:nvSpPr>
          <p:spPr bwMode="auto">
            <a:xfrm>
              <a:off x="6242" y="2066"/>
              <a:ext cx="14" cy="18"/>
            </a:xfrm>
            <a:custGeom>
              <a:avLst/>
              <a:gdLst>
                <a:gd name="T0" fmla="*/ 1 w 1"/>
                <a:gd name="T1" fmla="*/ 0 h 1"/>
                <a:gd name="T2" fmla="*/ 0 w 1"/>
                <a:gd name="T3" fmla="*/ 1 h 1"/>
                <a:gd name="T4" fmla="*/ 0 w 1"/>
                <a:gd name="T5" fmla="*/ 1 h 1"/>
                <a:gd name="T6" fmla="*/ 1 w 1"/>
                <a:gd name="T7" fmla="*/ 1 h 1"/>
                <a:gd name="T8" fmla="*/ 1 w 1"/>
                <a:gd name="T9" fmla="*/ 1 h 1"/>
                <a:gd name="T10" fmla="*/ 1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1" y="0"/>
                  </a:moveTo>
                  <a:cubicBezTo>
                    <a:pt x="1" y="0"/>
                    <a:pt x="1" y="0"/>
                    <a:pt x="0" y="1"/>
                  </a:cubicBezTo>
                  <a:cubicBezTo>
                    <a:pt x="0" y="1"/>
                    <a:pt x="0" y="1"/>
                    <a:pt x="0" y="1"/>
                  </a:cubicBezTo>
                  <a:cubicBezTo>
                    <a:pt x="1" y="1"/>
                    <a:pt x="1" y="1"/>
                    <a:pt x="1" y="1"/>
                  </a:cubicBezTo>
                  <a:cubicBezTo>
                    <a:pt x="1" y="1"/>
                    <a:pt x="1"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29" name="Freeform 120"/>
            <p:cNvSpPr/>
            <p:nvPr/>
          </p:nvSpPr>
          <p:spPr bwMode="auto">
            <a:xfrm>
              <a:off x="4733" y="2084"/>
              <a:ext cx="13" cy="18"/>
            </a:xfrm>
            <a:custGeom>
              <a:avLst/>
              <a:gdLst>
                <a:gd name="T0" fmla="*/ 0 w 1"/>
                <a:gd name="T1" fmla="*/ 1 h 1"/>
                <a:gd name="T2" fmla="*/ 1 w 1"/>
                <a:gd name="T3" fmla="*/ 1 h 1"/>
                <a:gd name="T4" fmla="*/ 1 w 1"/>
                <a:gd name="T5" fmla="*/ 1 h 1"/>
                <a:gd name="T6" fmla="*/ 1 w 1"/>
                <a:gd name="T7" fmla="*/ 0 h 1"/>
                <a:gd name="T8" fmla="*/ 1 w 1"/>
                <a:gd name="T9" fmla="*/ 0 h 1"/>
                <a:gd name="T10" fmla="*/ 0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1" y="1"/>
                    <a:pt x="1" y="1"/>
                  </a:cubicBezTo>
                  <a:cubicBezTo>
                    <a:pt x="1" y="1"/>
                    <a:pt x="1" y="1"/>
                    <a:pt x="1" y="1"/>
                  </a:cubicBezTo>
                  <a:cubicBezTo>
                    <a:pt x="1" y="1"/>
                    <a:pt x="1" y="1"/>
                    <a:pt x="1" y="0"/>
                  </a:cubicBezTo>
                  <a:cubicBezTo>
                    <a:pt x="1" y="0"/>
                    <a:pt x="1" y="0"/>
                    <a:pt x="1" y="0"/>
                  </a:cubicBezTo>
                  <a:cubicBezTo>
                    <a:pt x="1" y="0"/>
                    <a:pt x="1"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30" name="Freeform 121"/>
            <p:cNvSpPr/>
            <p:nvPr/>
          </p:nvSpPr>
          <p:spPr bwMode="auto">
            <a:xfrm>
              <a:off x="6040" y="2084"/>
              <a:ext cx="14" cy="18"/>
            </a:xfrm>
            <a:custGeom>
              <a:avLst/>
              <a:gdLst>
                <a:gd name="T0" fmla="*/ 1 w 1"/>
                <a:gd name="T1" fmla="*/ 0 h 1"/>
                <a:gd name="T2" fmla="*/ 0 w 1"/>
                <a:gd name="T3" fmla="*/ 0 h 1"/>
                <a:gd name="T4" fmla="*/ 0 w 1"/>
                <a:gd name="T5" fmla="*/ 0 h 1"/>
                <a:gd name="T6" fmla="*/ 0 w 1"/>
                <a:gd name="T7" fmla="*/ 1 h 1"/>
                <a:gd name="T8" fmla="*/ 0 w 1"/>
                <a:gd name="T9" fmla="*/ 1 h 1"/>
                <a:gd name="T10" fmla="*/ 0 w 1"/>
                <a:gd name="T11" fmla="*/ 1 h 1"/>
                <a:gd name="T12" fmla="*/ 1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1" y="0"/>
                  </a:moveTo>
                  <a:cubicBezTo>
                    <a:pt x="1" y="0"/>
                    <a:pt x="1" y="0"/>
                    <a:pt x="0" y="0"/>
                  </a:cubicBezTo>
                  <a:cubicBezTo>
                    <a:pt x="0" y="0"/>
                    <a:pt x="0" y="0"/>
                    <a:pt x="0" y="0"/>
                  </a:cubicBezTo>
                  <a:cubicBezTo>
                    <a:pt x="0" y="1"/>
                    <a:pt x="0" y="1"/>
                    <a:pt x="0" y="1"/>
                  </a:cubicBezTo>
                  <a:cubicBezTo>
                    <a:pt x="0" y="1"/>
                    <a:pt x="0"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31" name="Freeform 122"/>
            <p:cNvSpPr/>
            <p:nvPr/>
          </p:nvSpPr>
          <p:spPr bwMode="auto">
            <a:xfrm>
              <a:off x="5083" y="1995"/>
              <a:ext cx="14" cy="18"/>
            </a:xfrm>
            <a:custGeom>
              <a:avLst/>
              <a:gdLst>
                <a:gd name="T0" fmla="*/ 0 w 1"/>
                <a:gd name="T1" fmla="*/ 0 h 1"/>
                <a:gd name="T2" fmla="*/ 0 w 1"/>
                <a:gd name="T3" fmla="*/ 1 h 1"/>
                <a:gd name="T4" fmla="*/ 0 w 1"/>
                <a:gd name="T5" fmla="*/ 1 h 1"/>
                <a:gd name="T6" fmla="*/ 0 w 1"/>
                <a:gd name="T7" fmla="*/ 1 h 1"/>
                <a:gd name="T8" fmla="*/ 1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cubicBezTo>
                    <a:pt x="0" y="0"/>
                    <a:pt x="0" y="0"/>
                    <a:pt x="0" y="1"/>
                  </a:cubicBezTo>
                  <a:cubicBezTo>
                    <a:pt x="0" y="1"/>
                    <a:pt x="0" y="1"/>
                    <a:pt x="0" y="1"/>
                  </a:cubicBezTo>
                  <a:cubicBezTo>
                    <a:pt x="0" y="1"/>
                    <a:pt x="0" y="1"/>
                    <a:pt x="0" y="1"/>
                  </a:cubicBezTo>
                  <a:cubicBezTo>
                    <a:pt x="0" y="1"/>
                    <a:pt x="0" y="1"/>
                    <a:pt x="1" y="1"/>
                  </a:cubicBezTo>
                  <a:cubicBezTo>
                    <a:pt x="1" y="1"/>
                    <a:pt x="1" y="1"/>
                    <a:pt x="1"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32" name="Freeform 123"/>
            <p:cNvSpPr/>
            <p:nvPr/>
          </p:nvSpPr>
          <p:spPr bwMode="auto">
            <a:xfrm>
              <a:off x="6458" y="2084"/>
              <a:ext cx="14" cy="18"/>
            </a:xfrm>
            <a:custGeom>
              <a:avLst/>
              <a:gdLst>
                <a:gd name="T0" fmla="*/ 0 w 1"/>
                <a:gd name="T1" fmla="*/ 1 h 1"/>
                <a:gd name="T2" fmla="*/ 1 w 1"/>
                <a:gd name="T3" fmla="*/ 1 h 1"/>
                <a:gd name="T4" fmla="*/ 1 w 1"/>
                <a:gd name="T5" fmla="*/ 1 h 1"/>
                <a:gd name="T6" fmla="*/ 1 w 1"/>
                <a:gd name="T7" fmla="*/ 1 h 1"/>
                <a:gd name="T8" fmla="*/ 0 w 1"/>
                <a:gd name="T9" fmla="*/ 0 h 1"/>
                <a:gd name="T10" fmla="*/ 0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1" y="1"/>
                    <a:pt x="1" y="1"/>
                    <a:pt x="1" y="1"/>
                  </a:cubicBezTo>
                  <a:cubicBezTo>
                    <a:pt x="1" y="1"/>
                    <a:pt x="1" y="1"/>
                    <a:pt x="1" y="1"/>
                  </a:cubicBezTo>
                  <a:cubicBezTo>
                    <a:pt x="1" y="1"/>
                    <a:pt x="1" y="1"/>
                    <a:pt x="1" y="1"/>
                  </a:cubicBezTo>
                  <a:cubicBezTo>
                    <a:pt x="1" y="0"/>
                    <a:pt x="0" y="0"/>
                    <a:pt x="0" y="0"/>
                  </a:cubicBezTo>
                  <a:cubicBezTo>
                    <a:pt x="0" y="1"/>
                    <a:pt x="0" y="1"/>
                    <a:pt x="0" y="1"/>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33" name="Freeform 124"/>
            <p:cNvSpPr/>
            <p:nvPr/>
          </p:nvSpPr>
          <p:spPr bwMode="auto">
            <a:xfrm>
              <a:off x="6108" y="2084"/>
              <a:ext cx="13" cy="18"/>
            </a:xfrm>
            <a:custGeom>
              <a:avLst/>
              <a:gdLst>
                <a:gd name="T0" fmla="*/ 0 w 1"/>
                <a:gd name="T1" fmla="*/ 1 h 1"/>
                <a:gd name="T2" fmla="*/ 0 w 1"/>
                <a:gd name="T3" fmla="*/ 1 h 1"/>
                <a:gd name="T4" fmla="*/ 0 w 1"/>
                <a:gd name="T5" fmla="*/ 0 h 1"/>
                <a:gd name="T6" fmla="*/ 0 w 1"/>
                <a:gd name="T7" fmla="*/ 0 h 1"/>
                <a:gd name="T8" fmla="*/ 0 w 1"/>
                <a:gd name="T9" fmla="*/ 0 h 1"/>
                <a:gd name="T10" fmla="*/ 0 w 1"/>
                <a:gd name="T11" fmla="*/ 1 h 1"/>
                <a:gd name="T12" fmla="*/ 0 w 1"/>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1"/>
                  </a:moveTo>
                  <a:cubicBezTo>
                    <a:pt x="0" y="1"/>
                    <a:pt x="0" y="1"/>
                    <a:pt x="0" y="1"/>
                  </a:cubicBezTo>
                  <a:cubicBezTo>
                    <a:pt x="1" y="1"/>
                    <a:pt x="0" y="0"/>
                    <a:pt x="0" y="0"/>
                  </a:cubicBezTo>
                  <a:cubicBezTo>
                    <a:pt x="0" y="0"/>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34" name="Freeform 125"/>
            <p:cNvSpPr/>
            <p:nvPr/>
          </p:nvSpPr>
          <p:spPr bwMode="auto">
            <a:xfrm>
              <a:off x="4059" y="2102"/>
              <a:ext cx="13" cy="18"/>
            </a:xfrm>
            <a:custGeom>
              <a:avLst/>
              <a:gdLst>
                <a:gd name="T0" fmla="*/ 0 w 1"/>
                <a:gd name="T1" fmla="*/ 0 h 1"/>
                <a:gd name="T2" fmla="*/ 0 w 1"/>
                <a:gd name="T3" fmla="*/ 0 h 1"/>
                <a:gd name="T4" fmla="*/ 1 w 1"/>
                <a:gd name="T5" fmla="*/ 1 h 1"/>
                <a:gd name="T6" fmla="*/ 1 w 1"/>
                <a:gd name="T7" fmla="*/ 1 h 1"/>
                <a:gd name="T8" fmla="*/ 1 w 1"/>
                <a:gd name="T9" fmla="*/ 1 h 1"/>
                <a:gd name="T10" fmla="*/ 1 w 1"/>
                <a:gd name="T11" fmla="*/ 0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1" y="1"/>
                    <a:pt x="1" y="1"/>
                  </a:cubicBezTo>
                  <a:cubicBezTo>
                    <a:pt x="1" y="1"/>
                    <a:pt x="1" y="1"/>
                    <a:pt x="1" y="1"/>
                  </a:cubicBezTo>
                  <a:cubicBezTo>
                    <a:pt x="1" y="1"/>
                    <a:pt x="1" y="1"/>
                    <a:pt x="1" y="1"/>
                  </a:cubicBezTo>
                  <a:cubicBezTo>
                    <a:pt x="1" y="0"/>
                    <a:pt x="1" y="0"/>
                    <a:pt x="1"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35" name="Freeform 126"/>
            <p:cNvSpPr/>
            <p:nvPr/>
          </p:nvSpPr>
          <p:spPr bwMode="auto">
            <a:xfrm>
              <a:off x="5312" y="1995"/>
              <a:ext cx="14" cy="18"/>
            </a:xfrm>
            <a:custGeom>
              <a:avLst/>
              <a:gdLst>
                <a:gd name="T0" fmla="*/ 0 w 1"/>
                <a:gd name="T1" fmla="*/ 0 h 1"/>
                <a:gd name="T2" fmla="*/ 1 w 1"/>
                <a:gd name="T3" fmla="*/ 0 h 1"/>
                <a:gd name="T4" fmla="*/ 1 w 1"/>
                <a:gd name="T5" fmla="*/ 0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0"/>
                    <a:pt x="1" y="1"/>
                    <a:pt x="1"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36" name="Freeform 127"/>
            <p:cNvSpPr/>
            <p:nvPr/>
          </p:nvSpPr>
          <p:spPr bwMode="auto">
            <a:xfrm>
              <a:off x="5259" y="2013"/>
              <a:ext cx="13"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37" name="Freeform 128"/>
            <p:cNvSpPr/>
            <p:nvPr/>
          </p:nvSpPr>
          <p:spPr bwMode="auto">
            <a:xfrm>
              <a:off x="5649" y="2102"/>
              <a:ext cx="0" cy="18"/>
            </a:xfrm>
            <a:custGeom>
              <a:avLst/>
              <a:gdLst>
                <a:gd name="T0" fmla="*/ 0 h 1"/>
                <a:gd name="T1" fmla="*/ 0 h 1"/>
                <a:gd name="T2" fmla="*/ 1 h 1"/>
                <a:gd name="T3" fmla="*/ 1 h 1"/>
                <a:gd name="T4" fmla="*/ 1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1"/>
                  </a:cubicBezTo>
                  <a:cubicBezTo>
                    <a:pt x="0" y="1"/>
                    <a:pt x="0" y="1"/>
                    <a:pt x="0" y="1"/>
                  </a:cubicBezTo>
                  <a:cubicBezTo>
                    <a:pt x="0" y="1"/>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38" name="Freeform 129"/>
            <p:cNvSpPr/>
            <p:nvPr/>
          </p:nvSpPr>
          <p:spPr bwMode="auto">
            <a:xfrm>
              <a:off x="5784" y="2066"/>
              <a:ext cx="14" cy="18"/>
            </a:xfrm>
            <a:custGeom>
              <a:avLst/>
              <a:gdLst>
                <a:gd name="T0" fmla="*/ 0 w 1"/>
                <a:gd name="T1" fmla="*/ 0 h 1"/>
                <a:gd name="T2" fmla="*/ 1 w 1"/>
                <a:gd name="T3" fmla="*/ 1 h 1"/>
                <a:gd name="T4" fmla="*/ 1 w 1"/>
                <a:gd name="T5" fmla="*/ 1 h 1"/>
                <a:gd name="T6" fmla="*/ 1 w 1"/>
                <a:gd name="T7" fmla="*/ 1 h 1"/>
                <a:gd name="T8" fmla="*/ 0 w 1"/>
                <a:gd name="T9" fmla="*/ 0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1"/>
                    <a:pt x="0" y="1"/>
                    <a:pt x="1" y="1"/>
                  </a:cubicBezTo>
                  <a:cubicBezTo>
                    <a:pt x="1" y="1"/>
                    <a:pt x="1" y="1"/>
                    <a:pt x="1" y="1"/>
                  </a:cubicBezTo>
                  <a:cubicBezTo>
                    <a:pt x="1" y="1"/>
                    <a:pt x="1"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39" name="Freeform 130"/>
            <p:cNvSpPr/>
            <p:nvPr/>
          </p:nvSpPr>
          <p:spPr bwMode="auto">
            <a:xfrm>
              <a:off x="5515" y="2031"/>
              <a:ext cx="13" cy="0"/>
            </a:xfrm>
            <a:custGeom>
              <a:avLst/>
              <a:gdLst>
                <a:gd name="T0" fmla="*/ 1 w 1"/>
                <a:gd name="T1" fmla="*/ 0 w 1"/>
                <a:gd name="T2" fmla="*/ 0 w 1"/>
                <a:gd name="T3" fmla="*/ 1 w 1"/>
                <a:gd name="T4" fmla="*/ 1 w 1"/>
                <a:gd name="T5" fmla="*/ 1 w 1"/>
              </a:gdLst>
              <a:ahLst/>
              <a:cxnLst>
                <a:cxn ang="0">
                  <a:pos x="T0" y="0"/>
                </a:cxn>
                <a:cxn ang="0">
                  <a:pos x="T1" y="0"/>
                </a:cxn>
                <a:cxn ang="0">
                  <a:pos x="T2" y="0"/>
                </a:cxn>
                <a:cxn ang="0">
                  <a:pos x="T3" y="0"/>
                </a:cxn>
                <a:cxn ang="0">
                  <a:pos x="T4" y="0"/>
                </a:cxn>
                <a:cxn ang="0">
                  <a:pos x="T5" y="0"/>
                </a:cxn>
              </a:cxnLst>
              <a:rect l="0" t="0" r="r" b="b"/>
              <a:pathLst>
                <a:path w="1">
                  <a:moveTo>
                    <a:pt x="1" y="0"/>
                  </a:moveTo>
                  <a:cubicBezTo>
                    <a:pt x="1" y="0"/>
                    <a:pt x="1" y="0"/>
                    <a:pt x="0" y="0"/>
                  </a:cubicBezTo>
                  <a:cubicBezTo>
                    <a:pt x="0" y="0"/>
                    <a:pt x="0" y="0"/>
                    <a:pt x="0" y="0"/>
                  </a:cubicBezTo>
                  <a:cubicBezTo>
                    <a:pt x="0" y="0"/>
                    <a:pt x="0" y="0"/>
                    <a:pt x="1"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40" name="Oval 131"/>
            <p:cNvSpPr>
              <a:spLocks noChangeArrowheads="1"/>
            </p:cNvSpPr>
            <p:nvPr/>
          </p:nvSpPr>
          <p:spPr bwMode="auto">
            <a:xfrm>
              <a:off x="5542" y="2048"/>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41" name="Oval 132"/>
            <p:cNvSpPr>
              <a:spLocks noChangeArrowheads="1"/>
            </p:cNvSpPr>
            <p:nvPr/>
          </p:nvSpPr>
          <p:spPr bwMode="auto">
            <a:xfrm>
              <a:off x="3183" y="2084"/>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42" name="Freeform 133"/>
            <p:cNvSpPr/>
            <p:nvPr/>
          </p:nvSpPr>
          <p:spPr bwMode="auto">
            <a:xfrm>
              <a:off x="5717" y="1995"/>
              <a:ext cx="13"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43" name="Freeform 134"/>
            <p:cNvSpPr/>
            <p:nvPr/>
          </p:nvSpPr>
          <p:spPr bwMode="auto">
            <a:xfrm>
              <a:off x="4207" y="2084"/>
              <a:ext cx="0" cy="18"/>
            </a:xfrm>
            <a:custGeom>
              <a:avLst/>
              <a:gdLst>
                <a:gd name="T0" fmla="*/ 0 h 1"/>
                <a:gd name="T1" fmla="*/ 0 h 1"/>
                <a:gd name="T2" fmla="*/ 1 h 1"/>
                <a:gd name="T3" fmla="*/ 1 h 1"/>
                <a:gd name="T4" fmla="*/ 0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44" name="Freeform 135"/>
            <p:cNvSpPr/>
            <p:nvPr/>
          </p:nvSpPr>
          <p:spPr bwMode="auto">
            <a:xfrm>
              <a:off x="6458" y="2066"/>
              <a:ext cx="14" cy="0"/>
            </a:xfrm>
            <a:custGeom>
              <a:avLst/>
              <a:gdLst>
                <a:gd name="T0" fmla="*/ 0 w 1"/>
                <a:gd name="T1" fmla="*/ 1 w 1"/>
                <a:gd name="T2" fmla="*/ 1 w 1"/>
                <a:gd name="T3" fmla="*/ 1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1" y="0"/>
                    <a:pt x="1" y="0"/>
                    <a:pt x="1" y="0"/>
                  </a:cubicBezTo>
                  <a:cubicBezTo>
                    <a:pt x="1" y="0"/>
                    <a:pt x="1"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45" name="Freeform 136"/>
            <p:cNvSpPr/>
            <p:nvPr/>
          </p:nvSpPr>
          <p:spPr bwMode="auto">
            <a:xfrm>
              <a:off x="6485" y="2102"/>
              <a:ext cx="14" cy="0"/>
            </a:xfrm>
            <a:custGeom>
              <a:avLst/>
              <a:gdLst>
                <a:gd name="T0" fmla="*/ 0 w 1"/>
                <a:gd name="T1" fmla="*/ 1 w 1"/>
                <a:gd name="T2" fmla="*/ 1 w 1"/>
                <a:gd name="T3" fmla="*/ 0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0" y="0"/>
                    <a:pt x="1" y="0"/>
                    <a:pt x="1" y="0"/>
                  </a:cubicBezTo>
                  <a:cubicBezTo>
                    <a:pt x="1" y="0"/>
                    <a:pt x="1" y="0"/>
                    <a:pt x="1" y="0"/>
                  </a:cubicBezTo>
                  <a:cubicBezTo>
                    <a:pt x="1"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46" name="Oval 137"/>
            <p:cNvSpPr>
              <a:spLocks noChangeArrowheads="1"/>
            </p:cNvSpPr>
            <p:nvPr/>
          </p:nvSpPr>
          <p:spPr bwMode="auto">
            <a:xfrm>
              <a:off x="4881" y="2013"/>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47" name="Oval 138"/>
            <p:cNvSpPr>
              <a:spLocks noChangeArrowheads="1"/>
            </p:cNvSpPr>
            <p:nvPr/>
          </p:nvSpPr>
          <p:spPr bwMode="auto">
            <a:xfrm>
              <a:off x="4558" y="1995"/>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48" name="Freeform 139"/>
            <p:cNvSpPr/>
            <p:nvPr/>
          </p:nvSpPr>
          <p:spPr bwMode="auto">
            <a:xfrm>
              <a:off x="4382" y="208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49" name="Freeform 140"/>
            <p:cNvSpPr/>
            <p:nvPr/>
          </p:nvSpPr>
          <p:spPr bwMode="auto">
            <a:xfrm>
              <a:off x="3331" y="2031"/>
              <a:ext cx="14" cy="17"/>
            </a:xfrm>
            <a:custGeom>
              <a:avLst/>
              <a:gdLst>
                <a:gd name="T0" fmla="*/ 0 w 1"/>
                <a:gd name="T1" fmla="*/ 0 h 1"/>
                <a:gd name="T2" fmla="*/ 1 w 1"/>
                <a:gd name="T3" fmla="*/ 1 h 1"/>
                <a:gd name="T4" fmla="*/ 1 w 1"/>
                <a:gd name="T5" fmla="*/ 1 h 1"/>
                <a:gd name="T6" fmla="*/ 1 w 1"/>
                <a:gd name="T7" fmla="*/ 1 h 1"/>
                <a:gd name="T8" fmla="*/ 0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1"/>
                    <a:pt x="0" y="1"/>
                    <a:pt x="1" y="1"/>
                  </a:cubicBezTo>
                  <a:cubicBezTo>
                    <a:pt x="1" y="1"/>
                    <a:pt x="1" y="1"/>
                    <a:pt x="1" y="1"/>
                  </a:cubicBezTo>
                  <a:cubicBezTo>
                    <a:pt x="1" y="1"/>
                    <a:pt x="1" y="1"/>
                    <a:pt x="1" y="1"/>
                  </a:cubicBezTo>
                  <a:cubicBezTo>
                    <a:pt x="1"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50" name="Freeform 141"/>
            <p:cNvSpPr/>
            <p:nvPr/>
          </p:nvSpPr>
          <p:spPr bwMode="auto">
            <a:xfrm>
              <a:off x="3129" y="2102"/>
              <a:ext cx="0" cy="1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51" name="Freeform 142"/>
            <p:cNvSpPr/>
            <p:nvPr/>
          </p:nvSpPr>
          <p:spPr bwMode="auto">
            <a:xfrm>
              <a:off x="6593" y="2031"/>
              <a:ext cx="0" cy="17"/>
            </a:xfrm>
            <a:custGeom>
              <a:avLst/>
              <a:gdLst>
                <a:gd name="T0" fmla="*/ 1 h 1"/>
                <a:gd name="T1" fmla="*/ 1 h 1"/>
                <a:gd name="T2" fmla="*/ 1 h 1"/>
                <a:gd name="T3" fmla="*/ 1 h 1"/>
                <a:gd name="T4" fmla="*/ 0 h 1"/>
                <a:gd name="T5" fmla="*/ 1 h 1"/>
              </a:gdLst>
              <a:ahLst/>
              <a:cxnLst>
                <a:cxn ang="0">
                  <a:pos x="0" y="T0"/>
                </a:cxn>
                <a:cxn ang="0">
                  <a:pos x="0" y="T1"/>
                </a:cxn>
                <a:cxn ang="0">
                  <a:pos x="0" y="T2"/>
                </a:cxn>
                <a:cxn ang="0">
                  <a:pos x="0" y="T3"/>
                </a:cxn>
                <a:cxn ang="0">
                  <a:pos x="0" y="T4"/>
                </a:cxn>
                <a:cxn ang="0">
                  <a:pos x="0" y="T5"/>
                </a:cxn>
              </a:cxnLst>
              <a:rect l="0" t="0" r="r" b="b"/>
              <a:pathLst>
                <a:path h="1">
                  <a:moveTo>
                    <a:pt x="0" y="1"/>
                  </a:moveTo>
                  <a:cubicBezTo>
                    <a:pt x="0" y="1"/>
                    <a:pt x="0" y="1"/>
                    <a:pt x="0" y="1"/>
                  </a:cubicBezTo>
                  <a:cubicBezTo>
                    <a:pt x="0" y="1"/>
                    <a:pt x="0" y="1"/>
                    <a:pt x="0" y="1"/>
                  </a:cubicBezTo>
                  <a:cubicBezTo>
                    <a:pt x="0" y="1"/>
                    <a:pt x="0" y="1"/>
                    <a:pt x="0" y="1"/>
                  </a:cubicBez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52" name="Rectangle 143"/>
            <p:cNvSpPr>
              <a:spLocks noChangeArrowheads="1"/>
            </p:cNvSpPr>
            <p:nvPr/>
          </p:nvSpPr>
          <p:spPr bwMode="auto">
            <a:xfrm>
              <a:off x="6485" y="2013"/>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53" name="Oval 144"/>
            <p:cNvSpPr>
              <a:spLocks noChangeArrowheads="1"/>
            </p:cNvSpPr>
            <p:nvPr/>
          </p:nvSpPr>
          <p:spPr bwMode="auto">
            <a:xfrm>
              <a:off x="6472"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54" name="Oval 145"/>
            <p:cNvSpPr>
              <a:spLocks noChangeArrowheads="1"/>
            </p:cNvSpPr>
            <p:nvPr/>
          </p:nvSpPr>
          <p:spPr bwMode="auto">
            <a:xfrm>
              <a:off x="6431"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55" name="Freeform 146"/>
            <p:cNvSpPr/>
            <p:nvPr/>
          </p:nvSpPr>
          <p:spPr bwMode="auto">
            <a:xfrm>
              <a:off x="6189" y="2120"/>
              <a:ext cx="13" cy="0"/>
            </a:xfrm>
            <a:custGeom>
              <a:avLst/>
              <a:gdLst>
                <a:gd name="T0" fmla="*/ 0 w 1"/>
                <a:gd name="T1" fmla="*/ 0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56" name="Freeform 147"/>
            <p:cNvSpPr/>
            <p:nvPr/>
          </p:nvSpPr>
          <p:spPr bwMode="auto">
            <a:xfrm>
              <a:off x="6040" y="210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57" name="Oval 148"/>
            <p:cNvSpPr>
              <a:spLocks noChangeArrowheads="1"/>
            </p:cNvSpPr>
            <p:nvPr/>
          </p:nvSpPr>
          <p:spPr bwMode="auto">
            <a:xfrm>
              <a:off x="5784" y="2102"/>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58" name="Oval 149"/>
            <p:cNvSpPr>
              <a:spLocks noChangeArrowheads="1"/>
            </p:cNvSpPr>
            <p:nvPr/>
          </p:nvSpPr>
          <p:spPr bwMode="auto">
            <a:xfrm>
              <a:off x="5703" y="1995"/>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59" name="Freeform 150"/>
            <p:cNvSpPr/>
            <p:nvPr/>
          </p:nvSpPr>
          <p:spPr bwMode="auto">
            <a:xfrm>
              <a:off x="5151" y="1995"/>
              <a:ext cx="13" cy="18"/>
            </a:xfrm>
            <a:custGeom>
              <a:avLst/>
              <a:gdLst>
                <a:gd name="T0" fmla="*/ 0 w 1"/>
                <a:gd name="T1" fmla="*/ 1 h 1"/>
                <a:gd name="T2" fmla="*/ 0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1"/>
                    <a:pt x="0" y="1"/>
                  </a:cubicBez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60" name="Rectangle 151"/>
            <p:cNvSpPr>
              <a:spLocks noChangeArrowheads="1"/>
            </p:cNvSpPr>
            <p:nvPr/>
          </p:nvSpPr>
          <p:spPr bwMode="auto">
            <a:xfrm>
              <a:off x="5137" y="1995"/>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61" name="Freeform 152"/>
            <p:cNvSpPr/>
            <p:nvPr/>
          </p:nvSpPr>
          <p:spPr bwMode="auto">
            <a:xfrm>
              <a:off x="5151" y="20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62" name="Freeform 153"/>
            <p:cNvSpPr/>
            <p:nvPr/>
          </p:nvSpPr>
          <p:spPr bwMode="auto">
            <a:xfrm>
              <a:off x="3668" y="2048"/>
              <a:ext cx="14"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63" name="Oval 154"/>
            <p:cNvSpPr>
              <a:spLocks noChangeArrowheads="1"/>
            </p:cNvSpPr>
            <p:nvPr/>
          </p:nvSpPr>
          <p:spPr bwMode="auto">
            <a:xfrm>
              <a:off x="3641"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64" name="Freeform 155"/>
            <p:cNvSpPr/>
            <p:nvPr/>
          </p:nvSpPr>
          <p:spPr bwMode="auto">
            <a:xfrm>
              <a:off x="5312" y="1995"/>
              <a:ext cx="14"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65" name="Oval 156"/>
            <p:cNvSpPr>
              <a:spLocks noChangeArrowheads="1"/>
            </p:cNvSpPr>
            <p:nvPr/>
          </p:nvSpPr>
          <p:spPr bwMode="auto">
            <a:xfrm>
              <a:off x="4167"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66" name="Freeform 157"/>
            <p:cNvSpPr/>
            <p:nvPr/>
          </p:nvSpPr>
          <p:spPr bwMode="auto">
            <a:xfrm>
              <a:off x="5447" y="19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67" name="Freeform 158"/>
            <p:cNvSpPr/>
            <p:nvPr/>
          </p:nvSpPr>
          <p:spPr bwMode="auto">
            <a:xfrm>
              <a:off x="5447"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68" name="Freeform 159"/>
            <p:cNvSpPr/>
            <p:nvPr/>
          </p:nvSpPr>
          <p:spPr bwMode="auto">
            <a:xfrm>
              <a:off x="3223" y="2013"/>
              <a:ext cx="0" cy="18"/>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69" name="Rectangle 160"/>
            <p:cNvSpPr>
              <a:spLocks noChangeArrowheads="1"/>
            </p:cNvSpPr>
            <p:nvPr/>
          </p:nvSpPr>
          <p:spPr bwMode="auto">
            <a:xfrm>
              <a:off x="5744"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70" name="Rectangle 161"/>
            <p:cNvSpPr>
              <a:spLocks noChangeArrowheads="1"/>
            </p:cNvSpPr>
            <p:nvPr/>
          </p:nvSpPr>
          <p:spPr bwMode="auto">
            <a:xfrm>
              <a:off x="5771"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71" name="Freeform 162"/>
            <p:cNvSpPr/>
            <p:nvPr/>
          </p:nvSpPr>
          <p:spPr bwMode="auto">
            <a:xfrm>
              <a:off x="5879" y="206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72" name="Freeform 163"/>
            <p:cNvSpPr/>
            <p:nvPr/>
          </p:nvSpPr>
          <p:spPr bwMode="auto">
            <a:xfrm>
              <a:off x="6000" y="2102"/>
              <a:ext cx="0" cy="1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73" name="Rectangle 164"/>
            <p:cNvSpPr>
              <a:spLocks noChangeArrowheads="1"/>
            </p:cNvSpPr>
            <p:nvPr/>
          </p:nvSpPr>
          <p:spPr bwMode="auto">
            <a:xfrm>
              <a:off x="6148" y="204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74" name="Freeform 165"/>
            <p:cNvSpPr/>
            <p:nvPr/>
          </p:nvSpPr>
          <p:spPr bwMode="auto">
            <a:xfrm>
              <a:off x="6337"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75" name="Freeform 166"/>
            <p:cNvSpPr/>
            <p:nvPr/>
          </p:nvSpPr>
          <p:spPr bwMode="auto">
            <a:xfrm>
              <a:off x="6391" y="2066"/>
              <a:ext cx="0" cy="1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76" name="Freeform 167"/>
            <p:cNvSpPr/>
            <p:nvPr/>
          </p:nvSpPr>
          <p:spPr bwMode="auto">
            <a:xfrm>
              <a:off x="6458" y="2048"/>
              <a:ext cx="14"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77" name="Freeform 168"/>
            <p:cNvSpPr/>
            <p:nvPr/>
          </p:nvSpPr>
          <p:spPr bwMode="auto">
            <a:xfrm>
              <a:off x="6458" y="210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78" name="Rectangle 169"/>
            <p:cNvSpPr>
              <a:spLocks noChangeArrowheads="1"/>
            </p:cNvSpPr>
            <p:nvPr/>
          </p:nvSpPr>
          <p:spPr bwMode="auto">
            <a:xfrm>
              <a:off x="6472"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79" name="Freeform 170"/>
            <p:cNvSpPr/>
            <p:nvPr/>
          </p:nvSpPr>
          <p:spPr bwMode="auto">
            <a:xfrm>
              <a:off x="6566" y="2031"/>
              <a:ext cx="0" cy="17"/>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80" name="Freeform 171"/>
            <p:cNvSpPr/>
            <p:nvPr/>
          </p:nvSpPr>
          <p:spPr bwMode="auto">
            <a:xfrm>
              <a:off x="3965" y="2102"/>
              <a:ext cx="13" cy="18"/>
            </a:xfrm>
            <a:custGeom>
              <a:avLst/>
              <a:gdLst>
                <a:gd name="T0" fmla="*/ 1 w 1"/>
                <a:gd name="T1" fmla="*/ 0 h 1"/>
                <a:gd name="T2" fmla="*/ 0 w 1"/>
                <a:gd name="T3" fmla="*/ 1 h 1"/>
                <a:gd name="T4" fmla="*/ 0 w 1"/>
                <a:gd name="T5" fmla="*/ 0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1"/>
                  </a:cubicBezTo>
                  <a:cubicBezTo>
                    <a:pt x="0" y="1"/>
                    <a:pt x="0" y="1"/>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81" name="Freeform 172"/>
            <p:cNvSpPr/>
            <p:nvPr/>
          </p:nvSpPr>
          <p:spPr bwMode="auto">
            <a:xfrm>
              <a:off x="4800"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82" name="Freeform 173"/>
            <p:cNvSpPr/>
            <p:nvPr/>
          </p:nvSpPr>
          <p:spPr bwMode="auto">
            <a:xfrm>
              <a:off x="2226" y="2048"/>
              <a:ext cx="0" cy="18"/>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83" name="Freeform 174"/>
            <p:cNvSpPr/>
            <p:nvPr/>
          </p:nvSpPr>
          <p:spPr bwMode="auto">
            <a:xfrm>
              <a:off x="4854" y="2031"/>
              <a:ext cx="0" cy="1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84" name="Freeform 175"/>
            <p:cNvSpPr/>
            <p:nvPr/>
          </p:nvSpPr>
          <p:spPr bwMode="auto">
            <a:xfrm>
              <a:off x="5056" y="1995"/>
              <a:ext cx="0" cy="1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nvGrpSpPr>
          <p:cNvPr id="885" name="Group 4"/>
          <p:cNvGrpSpPr>
            <a:grpSpLocks noChangeAspect="1"/>
          </p:cNvGrpSpPr>
          <p:nvPr/>
        </p:nvGrpSpPr>
        <p:grpSpPr bwMode="auto">
          <a:xfrm rot="891772">
            <a:off x="521512" y="551543"/>
            <a:ext cx="507974" cy="919389"/>
            <a:chOff x="472" y="425"/>
            <a:chExt cx="363" cy="657"/>
          </a:xfrm>
        </p:grpSpPr>
        <p:sp>
          <p:nvSpPr>
            <p:cNvPr id="886" name="Freeform 5"/>
            <p:cNvSpPr>
              <a:spLocks noEditPoints="1"/>
            </p:cNvSpPr>
            <p:nvPr/>
          </p:nvSpPr>
          <p:spPr bwMode="auto">
            <a:xfrm>
              <a:off x="472" y="425"/>
              <a:ext cx="335" cy="657"/>
            </a:xfrm>
            <a:custGeom>
              <a:avLst/>
              <a:gdLst>
                <a:gd name="T0" fmla="*/ 81 w 154"/>
                <a:gd name="T1" fmla="*/ 9 h 305"/>
                <a:gd name="T2" fmla="*/ 48 w 154"/>
                <a:gd name="T3" fmla="*/ 43 h 305"/>
                <a:gd name="T4" fmla="*/ 49 w 154"/>
                <a:gd name="T5" fmla="*/ 47 h 305"/>
                <a:gd name="T6" fmla="*/ 30 w 154"/>
                <a:gd name="T7" fmla="*/ 143 h 305"/>
                <a:gd name="T8" fmla="*/ 21 w 154"/>
                <a:gd name="T9" fmla="*/ 158 h 305"/>
                <a:gd name="T10" fmla="*/ 88 w 154"/>
                <a:gd name="T11" fmla="*/ 243 h 305"/>
                <a:gd name="T12" fmla="*/ 101 w 154"/>
                <a:gd name="T13" fmla="*/ 243 h 305"/>
                <a:gd name="T14" fmla="*/ 91 w 154"/>
                <a:gd name="T15" fmla="*/ 285 h 305"/>
                <a:gd name="T16" fmla="*/ 85 w 154"/>
                <a:gd name="T17" fmla="*/ 275 h 305"/>
                <a:gd name="T18" fmla="*/ 81 w 154"/>
                <a:gd name="T19" fmla="*/ 278 h 305"/>
                <a:gd name="T20" fmla="*/ 85 w 154"/>
                <a:gd name="T21" fmla="*/ 303 h 305"/>
                <a:gd name="T22" fmla="*/ 110 w 154"/>
                <a:gd name="T23" fmla="*/ 247 h 305"/>
                <a:gd name="T24" fmla="*/ 107 w 154"/>
                <a:gd name="T25" fmla="*/ 238 h 305"/>
                <a:gd name="T26" fmla="*/ 85 w 154"/>
                <a:gd name="T27" fmla="*/ 164 h 305"/>
                <a:gd name="T28" fmla="*/ 81 w 154"/>
                <a:gd name="T29" fmla="*/ 151 h 305"/>
                <a:gd name="T30" fmla="*/ 80 w 154"/>
                <a:gd name="T31" fmla="*/ 143 h 305"/>
                <a:gd name="T32" fmla="*/ 67 w 154"/>
                <a:gd name="T33" fmla="*/ 92 h 305"/>
                <a:gd name="T34" fmla="*/ 85 w 154"/>
                <a:gd name="T35" fmla="*/ 39 h 305"/>
                <a:gd name="T36" fmla="*/ 81 w 154"/>
                <a:gd name="T37" fmla="*/ 11 h 305"/>
                <a:gd name="T38" fmla="*/ 103 w 154"/>
                <a:gd name="T39" fmla="*/ 228 h 305"/>
                <a:gd name="T40" fmla="*/ 85 w 154"/>
                <a:gd name="T41" fmla="*/ 174 h 305"/>
                <a:gd name="T42" fmla="*/ 76 w 154"/>
                <a:gd name="T43" fmla="*/ 143 h 305"/>
                <a:gd name="T44" fmla="*/ 78 w 154"/>
                <a:gd name="T45" fmla="*/ 151 h 305"/>
                <a:gd name="T46" fmla="*/ 45 w 154"/>
                <a:gd name="T47" fmla="*/ 189 h 305"/>
                <a:gd name="T48" fmla="*/ 81 w 154"/>
                <a:gd name="T49" fmla="*/ 174 h 305"/>
                <a:gd name="T50" fmla="*/ 85 w 154"/>
                <a:gd name="T51" fmla="*/ 192 h 305"/>
                <a:gd name="T52" fmla="*/ 96 w 154"/>
                <a:gd name="T53" fmla="*/ 231 h 305"/>
                <a:gd name="T54" fmla="*/ 81 w 154"/>
                <a:gd name="T55" fmla="*/ 233 h 305"/>
                <a:gd name="T56" fmla="*/ 36 w 154"/>
                <a:gd name="T57" fmla="*/ 147 h 305"/>
                <a:gd name="T58" fmla="*/ 38 w 154"/>
                <a:gd name="T59" fmla="*/ 143 h 305"/>
                <a:gd name="T60" fmla="*/ 76 w 154"/>
                <a:gd name="T61" fmla="*/ 143 h 305"/>
                <a:gd name="T62" fmla="*/ 75 w 154"/>
                <a:gd name="T63" fmla="*/ 47 h 305"/>
                <a:gd name="T64" fmla="*/ 68 w 154"/>
                <a:gd name="T65" fmla="*/ 75 h 305"/>
                <a:gd name="T66" fmla="*/ 57 w 154"/>
                <a:gd name="T67" fmla="*/ 47 h 305"/>
                <a:gd name="T68" fmla="*/ 57 w 154"/>
                <a:gd name="T69" fmla="*/ 19 h 305"/>
                <a:gd name="T70" fmla="*/ 76 w 154"/>
                <a:gd name="T71" fmla="*/ 43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305">
                  <a:moveTo>
                    <a:pt x="81" y="11"/>
                  </a:moveTo>
                  <a:cubicBezTo>
                    <a:pt x="81" y="10"/>
                    <a:pt x="81" y="10"/>
                    <a:pt x="81" y="9"/>
                  </a:cubicBezTo>
                  <a:cubicBezTo>
                    <a:pt x="78" y="2"/>
                    <a:pt x="64" y="0"/>
                    <a:pt x="58" y="4"/>
                  </a:cubicBezTo>
                  <a:cubicBezTo>
                    <a:pt x="48" y="10"/>
                    <a:pt x="47" y="33"/>
                    <a:pt x="48" y="43"/>
                  </a:cubicBezTo>
                  <a:cubicBezTo>
                    <a:pt x="48" y="43"/>
                    <a:pt x="48" y="43"/>
                    <a:pt x="48" y="43"/>
                  </a:cubicBezTo>
                  <a:cubicBezTo>
                    <a:pt x="48" y="44"/>
                    <a:pt x="48" y="46"/>
                    <a:pt x="49" y="47"/>
                  </a:cubicBezTo>
                  <a:cubicBezTo>
                    <a:pt x="51" y="63"/>
                    <a:pt x="56" y="78"/>
                    <a:pt x="61" y="93"/>
                  </a:cubicBezTo>
                  <a:cubicBezTo>
                    <a:pt x="52" y="110"/>
                    <a:pt x="39" y="126"/>
                    <a:pt x="30" y="143"/>
                  </a:cubicBezTo>
                  <a:cubicBezTo>
                    <a:pt x="29" y="144"/>
                    <a:pt x="28" y="146"/>
                    <a:pt x="27" y="147"/>
                  </a:cubicBezTo>
                  <a:cubicBezTo>
                    <a:pt x="25" y="151"/>
                    <a:pt x="23" y="154"/>
                    <a:pt x="21" y="158"/>
                  </a:cubicBezTo>
                  <a:cubicBezTo>
                    <a:pt x="0" y="205"/>
                    <a:pt x="32" y="238"/>
                    <a:pt x="69" y="243"/>
                  </a:cubicBezTo>
                  <a:cubicBezTo>
                    <a:pt x="75" y="244"/>
                    <a:pt x="82" y="244"/>
                    <a:pt x="88" y="243"/>
                  </a:cubicBezTo>
                  <a:cubicBezTo>
                    <a:pt x="92" y="242"/>
                    <a:pt x="96" y="242"/>
                    <a:pt x="100" y="240"/>
                  </a:cubicBezTo>
                  <a:cubicBezTo>
                    <a:pt x="100" y="241"/>
                    <a:pt x="100" y="242"/>
                    <a:pt x="101" y="243"/>
                  </a:cubicBezTo>
                  <a:cubicBezTo>
                    <a:pt x="101" y="244"/>
                    <a:pt x="101" y="246"/>
                    <a:pt x="102" y="247"/>
                  </a:cubicBezTo>
                  <a:cubicBezTo>
                    <a:pt x="104" y="258"/>
                    <a:pt x="103" y="270"/>
                    <a:pt x="91" y="285"/>
                  </a:cubicBezTo>
                  <a:cubicBezTo>
                    <a:pt x="91" y="284"/>
                    <a:pt x="91" y="284"/>
                    <a:pt x="91" y="284"/>
                  </a:cubicBezTo>
                  <a:cubicBezTo>
                    <a:pt x="92" y="280"/>
                    <a:pt x="89" y="276"/>
                    <a:pt x="85" y="275"/>
                  </a:cubicBezTo>
                  <a:cubicBezTo>
                    <a:pt x="84" y="275"/>
                    <a:pt x="82" y="276"/>
                    <a:pt x="81" y="277"/>
                  </a:cubicBezTo>
                  <a:cubicBezTo>
                    <a:pt x="81" y="277"/>
                    <a:pt x="81" y="277"/>
                    <a:pt x="81" y="278"/>
                  </a:cubicBezTo>
                  <a:cubicBezTo>
                    <a:pt x="74" y="285"/>
                    <a:pt x="75" y="295"/>
                    <a:pt x="81" y="300"/>
                  </a:cubicBezTo>
                  <a:cubicBezTo>
                    <a:pt x="82" y="301"/>
                    <a:pt x="84" y="302"/>
                    <a:pt x="85" y="303"/>
                  </a:cubicBezTo>
                  <a:cubicBezTo>
                    <a:pt x="88" y="304"/>
                    <a:pt x="92" y="305"/>
                    <a:pt x="97" y="304"/>
                  </a:cubicBezTo>
                  <a:cubicBezTo>
                    <a:pt x="120" y="297"/>
                    <a:pt x="117" y="271"/>
                    <a:pt x="110" y="247"/>
                  </a:cubicBezTo>
                  <a:cubicBezTo>
                    <a:pt x="109" y="246"/>
                    <a:pt x="109" y="244"/>
                    <a:pt x="109" y="243"/>
                  </a:cubicBezTo>
                  <a:cubicBezTo>
                    <a:pt x="108" y="241"/>
                    <a:pt x="107" y="239"/>
                    <a:pt x="107" y="238"/>
                  </a:cubicBezTo>
                  <a:cubicBezTo>
                    <a:pt x="117" y="233"/>
                    <a:pt x="127" y="226"/>
                    <a:pt x="134" y="215"/>
                  </a:cubicBezTo>
                  <a:cubicBezTo>
                    <a:pt x="154" y="188"/>
                    <a:pt x="117" y="163"/>
                    <a:pt x="85" y="164"/>
                  </a:cubicBezTo>
                  <a:cubicBezTo>
                    <a:pt x="84" y="164"/>
                    <a:pt x="84" y="164"/>
                    <a:pt x="83" y="164"/>
                  </a:cubicBezTo>
                  <a:cubicBezTo>
                    <a:pt x="83" y="159"/>
                    <a:pt x="82" y="155"/>
                    <a:pt x="81" y="151"/>
                  </a:cubicBezTo>
                  <a:cubicBezTo>
                    <a:pt x="81" y="149"/>
                    <a:pt x="81" y="148"/>
                    <a:pt x="80" y="147"/>
                  </a:cubicBezTo>
                  <a:cubicBezTo>
                    <a:pt x="80" y="146"/>
                    <a:pt x="80" y="144"/>
                    <a:pt x="80" y="143"/>
                  </a:cubicBezTo>
                  <a:cubicBezTo>
                    <a:pt x="77" y="131"/>
                    <a:pt x="75" y="119"/>
                    <a:pt x="72" y="108"/>
                  </a:cubicBezTo>
                  <a:cubicBezTo>
                    <a:pt x="71" y="103"/>
                    <a:pt x="69" y="97"/>
                    <a:pt x="67" y="92"/>
                  </a:cubicBezTo>
                  <a:cubicBezTo>
                    <a:pt x="73" y="81"/>
                    <a:pt x="78" y="71"/>
                    <a:pt x="81" y="60"/>
                  </a:cubicBezTo>
                  <a:cubicBezTo>
                    <a:pt x="83" y="53"/>
                    <a:pt x="85" y="46"/>
                    <a:pt x="85" y="39"/>
                  </a:cubicBezTo>
                  <a:cubicBezTo>
                    <a:pt x="85" y="35"/>
                    <a:pt x="85" y="32"/>
                    <a:pt x="85" y="29"/>
                  </a:cubicBezTo>
                  <a:cubicBezTo>
                    <a:pt x="85" y="23"/>
                    <a:pt x="83" y="17"/>
                    <a:pt x="81" y="11"/>
                  </a:cubicBezTo>
                  <a:close/>
                  <a:moveTo>
                    <a:pt x="109" y="225"/>
                  </a:moveTo>
                  <a:cubicBezTo>
                    <a:pt x="107" y="226"/>
                    <a:pt x="105" y="228"/>
                    <a:pt x="103" y="228"/>
                  </a:cubicBezTo>
                  <a:cubicBezTo>
                    <a:pt x="101" y="222"/>
                    <a:pt x="98" y="216"/>
                    <a:pt x="97" y="213"/>
                  </a:cubicBezTo>
                  <a:cubicBezTo>
                    <a:pt x="92" y="200"/>
                    <a:pt x="88" y="187"/>
                    <a:pt x="85" y="174"/>
                  </a:cubicBezTo>
                  <a:cubicBezTo>
                    <a:pt x="115" y="174"/>
                    <a:pt x="144" y="202"/>
                    <a:pt x="109" y="225"/>
                  </a:cubicBezTo>
                  <a:close/>
                  <a:moveTo>
                    <a:pt x="76" y="143"/>
                  </a:moveTo>
                  <a:cubicBezTo>
                    <a:pt x="76" y="144"/>
                    <a:pt x="76" y="146"/>
                    <a:pt x="77" y="147"/>
                  </a:cubicBezTo>
                  <a:cubicBezTo>
                    <a:pt x="77" y="148"/>
                    <a:pt x="77" y="150"/>
                    <a:pt x="78" y="151"/>
                  </a:cubicBezTo>
                  <a:cubicBezTo>
                    <a:pt x="78" y="155"/>
                    <a:pt x="79" y="160"/>
                    <a:pt x="80" y="164"/>
                  </a:cubicBezTo>
                  <a:cubicBezTo>
                    <a:pt x="64" y="165"/>
                    <a:pt x="50" y="173"/>
                    <a:pt x="45" y="189"/>
                  </a:cubicBezTo>
                  <a:cubicBezTo>
                    <a:pt x="44" y="192"/>
                    <a:pt x="49" y="194"/>
                    <a:pt x="51" y="191"/>
                  </a:cubicBezTo>
                  <a:cubicBezTo>
                    <a:pt x="59" y="180"/>
                    <a:pt x="70" y="175"/>
                    <a:pt x="81" y="174"/>
                  </a:cubicBezTo>
                  <a:cubicBezTo>
                    <a:pt x="81" y="174"/>
                    <a:pt x="82" y="174"/>
                    <a:pt x="82" y="174"/>
                  </a:cubicBezTo>
                  <a:cubicBezTo>
                    <a:pt x="83" y="180"/>
                    <a:pt x="84" y="186"/>
                    <a:pt x="85" y="192"/>
                  </a:cubicBezTo>
                  <a:cubicBezTo>
                    <a:pt x="87" y="199"/>
                    <a:pt x="88" y="207"/>
                    <a:pt x="91" y="214"/>
                  </a:cubicBezTo>
                  <a:cubicBezTo>
                    <a:pt x="92" y="220"/>
                    <a:pt x="94" y="226"/>
                    <a:pt x="96" y="231"/>
                  </a:cubicBezTo>
                  <a:cubicBezTo>
                    <a:pt x="93" y="232"/>
                    <a:pt x="89" y="233"/>
                    <a:pt x="85" y="233"/>
                  </a:cubicBezTo>
                  <a:cubicBezTo>
                    <a:pt x="84" y="233"/>
                    <a:pt x="82" y="233"/>
                    <a:pt x="81" y="233"/>
                  </a:cubicBezTo>
                  <a:cubicBezTo>
                    <a:pt x="67" y="233"/>
                    <a:pt x="52" y="228"/>
                    <a:pt x="41" y="223"/>
                  </a:cubicBezTo>
                  <a:cubicBezTo>
                    <a:pt x="9" y="206"/>
                    <a:pt x="24" y="170"/>
                    <a:pt x="36" y="147"/>
                  </a:cubicBezTo>
                  <a:cubicBezTo>
                    <a:pt x="36" y="146"/>
                    <a:pt x="36" y="145"/>
                    <a:pt x="37" y="144"/>
                  </a:cubicBezTo>
                  <a:cubicBezTo>
                    <a:pt x="37" y="144"/>
                    <a:pt x="37" y="143"/>
                    <a:pt x="38" y="143"/>
                  </a:cubicBezTo>
                  <a:cubicBezTo>
                    <a:pt x="45" y="130"/>
                    <a:pt x="54" y="116"/>
                    <a:pt x="63" y="100"/>
                  </a:cubicBezTo>
                  <a:cubicBezTo>
                    <a:pt x="67" y="114"/>
                    <a:pt x="72" y="129"/>
                    <a:pt x="76" y="143"/>
                  </a:cubicBezTo>
                  <a:close/>
                  <a:moveTo>
                    <a:pt x="76" y="43"/>
                  </a:moveTo>
                  <a:cubicBezTo>
                    <a:pt x="76" y="44"/>
                    <a:pt x="75" y="46"/>
                    <a:pt x="75" y="47"/>
                  </a:cubicBezTo>
                  <a:cubicBezTo>
                    <a:pt x="75" y="47"/>
                    <a:pt x="75" y="48"/>
                    <a:pt x="75" y="48"/>
                  </a:cubicBezTo>
                  <a:cubicBezTo>
                    <a:pt x="74" y="57"/>
                    <a:pt x="71" y="66"/>
                    <a:pt x="68" y="75"/>
                  </a:cubicBezTo>
                  <a:cubicBezTo>
                    <a:pt x="67" y="78"/>
                    <a:pt x="66" y="81"/>
                    <a:pt x="65" y="83"/>
                  </a:cubicBezTo>
                  <a:cubicBezTo>
                    <a:pt x="61" y="71"/>
                    <a:pt x="58" y="59"/>
                    <a:pt x="57" y="47"/>
                  </a:cubicBezTo>
                  <a:cubicBezTo>
                    <a:pt x="57" y="46"/>
                    <a:pt x="56" y="44"/>
                    <a:pt x="56" y="43"/>
                  </a:cubicBezTo>
                  <a:cubicBezTo>
                    <a:pt x="56" y="35"/>
                    <a:pt x="56" y="27"/>
                    <a:pt x="57" y="19"/>
                  </a:cubicBezTo>
                  <a:cubicBezTo>
                    <a:pt x="58" y="12"/>
                    <a:pt x="64" y="13"/>
                    <a:pt x="77" y="23"/>
                  </a:cubicBezTo>
                  <a:cubicBezTo>
                    <a:pt x="77" y="30"/>
                    <a:pt x="77" y="36"/>
                    <a:pt x="76" y="4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7" name="Freeform 6"/>
            <p:cNvSpPr/>
            <p:nvPr/>
          </p:nvSpPr>
          <p:spPr bwMode="auto">
            <a:xfrm>
              <a:off x="735" y="774"/>
              <a:ext cx="61" cy="52"/>
            </a:xfrm>
            <a:custGeom>
              <a:avLst/>
              <a:gdLst>
                <a:gd name="T0" fmla="*/ 25 w 28"/>
                <a:gd name="T1" fmla="*/ 23 h 24"/>
                <a:gd name="T2" fmla="*/ 27 w 28"/>
                <a:gd name="T3" fmla="*/ 21 h 24"/>
                <a:gd name="T4" fmla="*/ 3 w 28"/>
                <a:gd name="T5" fmla="*/ 1 h 24"/>
                <a:gd name="T6" fmla="*/ 2 w 28"/>
                <a:gd name="T7" fmla="*/ 4 h 24"/>
                <a:gd name="T8" fmla="*/ 25 w 28"/>
                <a:gd name="T9" fmla="*/ 23 h 24"/>
              </a:gdLst>
              <a:ahLst/>
              <a:cxnLst>
                <a:cxn ang="0">
                  <a:pos x="T0" y="T1"/>
                </a:cxn>
                <a:cxn ang="0">
                  <a:pos x="T2" y="T3"/>
                </a:cxn>
                <a:cxn ang="0">
                  <a:pos x="T4" y="T5"/>
                </a:cxn>
                <a:cxn ang="0">
                  <a:pos x="T6" y="T7"/>
                </a:cxn>
                <a:cxn ang="0">
                  <a:pos x="T8" y="T9"/>
                </a:cxn>
              </a:cxnLst>
              <a:rect l="0" t="0" r="r" b="b"/>
              <a:pathLst>
                <a:path w="28" h="24">
                  <a:moveTo>
                    <a:pt x="25" y="23"/>
                  </a:moveTo>
                  <a:cubicBezTo>
                    <a:pt x="26" y="24"/>
                    <a:pt x="28" y="23"/>
                    <a:pt x="27" y="21"/>
                  </a:cubicBezTo>
                  <a:cubicBezTo>
                    <a:pt x="24" y="10"/>
                    <a:pt x="13" y="4"/>
                    <a:pt x="3" y="1"/>
                  </a:cubicBezTo>
                  <a:cubicBezTo>
                    <a:pt x="1" y="0"/>
                    <a:pt x="0" y="3"/>
                    <a:pt x="2" y="4"/>
                  </a:cubicBezTo>
                  <a:cubicBezTo>
                    <a:pt x="10" y="10"/>
                    <a:pt x="17" y="17"/>
                    <a:pt x="25" y="2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8" name="Freeform 7"/>
            <p:cNvSpPr/>
            <p:nvPr/>
          </p:nvSpPr>
          <p:spPr bwMode="auto">
            <a:xfrm>
              <a:off x="759" y="748"/>
              <a:ext cx="76" cy="50"/>
            </a:xfrm>
            <a:custGeom>
              <a:avLst/>
              <a:gdLst>
                <a:gd name="T0" fmla="*/ 3 w 35"/>
                <a:gd name="T1" fmla="*/ 1 h 23"/>
                <a:gd name="T2" fmla="*/ 3 w 35"/>
                <a:gd name="T3" fmla="*/ 5 h 23"/>
                <a:gd name="T4" fmla="*/ 17 w 35"/>
                <a:gd name="T5" fmla="*/ 11 h 23"/>
                <a:gd name="T6" fmla="*/ 31 w 35"/>
                <a:gd name="T7" fmla="*/ 22 h 23"/>
                <a:gd name="T8" fmla="*/ 34 w 35"/>
                <a:gd name="T9" fmla="*/ 20 h 23"/>
                <a:gd name="T10" fmla="*/ 3 w 35"/>
                <a:gd name="T11" fmla="*/ 1 h 23"/>
              </a:gdLst>
              <a:ahLst/>
              <a:cxnLst>
                <a:cxn ang="0">
                  <a:pos x="T0" y="T1"/>
                </a:cxn>
                <a:cxn ang="0">
                  <a:pos x="T2" y="T3"/>
                </a:cxn>
                <a:cxn ang="0">
                  <a:pos x="T4" y="T5"/>
                </a:cxn>
                <a:cxn ang="0">
                  <a:pos x="T6" y="T7"/>
                </a:cxn>
                <a:cxn ang="0">
                  <a:pos x="T8" y="T9"/>
                </a:cxn>
                <a:cxn ang="0">
                  <a:pos x="T10" y="T11"/>
                </a:cxn>
              </a:cxnLst>
              <a:rect l="0" t="0" r="r" b="b"/>
              <a:pathLst>
                <a:path w="35" h="23">
                  <a:moveTo>
                    <a:pt x="3" y="1"/>
                  </a:moveTo>
                  <a:cubicBezTo>
                    <a:pt x="1" y="1"/>
                    <a:pt x="0" y="4"/>
                    <a:pt x="3" y="5"/>
                  </a:cubicBezTo>
                  <a:cubicBezTo>
                    <a:pt x="8" y="6"/>
                    <a:pt x="13" y="8"/>
                    <a:pt x="17" y="11"/>
                  </a:cubicBezTo>
                  <a:cubicBezTo>
                    <a:pt x="22" y="15"/>
                    <a:pt x="26" y="19"/>
                    <a:pt x="31" y="22"/>
                  </a:cubicBezTo>
                  <a:cubicBezTo>
                    <a:pt x="33" y="23"/>
                    <a:pt x="35" y="22"/>
                    <a:pt x="34" y="20"/>
                  </a:cubicBezTo>
                  <a:cubicBezTo>
                    <a:pt x="30" y="8"/>
                    <a:pt x="16" y="0"/>
                    <a:pt x="3" y="1"/>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889" name="Rectangle 47"/>
          <p:cNvSpPr/>
          <p:nvPr/>
        </p:nvSpPr>
        <p:spPr>
          <a:xfrm>
            <a:off x="1288212" y="759990"/>
            <a:ext cx="2883803" cy="492443"/>
          </a:xfrm>
          <a:prstGeom prst="rect">
            <a:avLst/>
          </a:prstGeom>
        </p:spPr>
        <p:txBody>
          <a:bodyPr wrap="none" lIns="0" tIns="0" rIns="0" bIns="0">
            <a:spAutoFit/>
          </a:bodyPr>
          <a:lstStyle/>
          <a:p>
            <a:r>
              <a:rPr lang="zh-CN" altLang="en-US" sz="3200" b="1" dirty="0">
                <a:solidFill>
                  <a:schemeClr val="bg1"/>
                </a:solidFill>
                <a:latin typeface="方正静蕾简体" pitchFamily="2" charset="-122"/>
                <a:ea typeface="方正静蕾简体" pitchFamily="2" charset="-122"/>
                <a:cs typeface="Arial" panose="020B0604020202020204" pitchFamily="34" charset="0"/>
              </a:rPr>
              <a:t>添加你的小标题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530" y="2858877"/>
            <a:ext cx="11883528" cy="4911239"/>
          </a:xfrm>
          <a:prstGeom prst="rect">
            <a:avLst/>
          </a:prstGeom>
        </p:spPr>
      </p:pic>
      <p:pic>
        <p:nvPicPr>
          <p:cNvPr id="15" name="图片 14"/>
          <p:cNvPicPr>
            <a:picLocks noChangeAspect="1"/>
          </p:cNvPicPr>
          <p:nvPr/>
        </p:nvPicPr>
        <p:blipFill rotWithShape="1">
          <a:blip r:embed="rId4">
            <a:extLst>
              <a:ext uri="{28A0092B-C50C-407E-A947-70E740481C1C}">
                <a14:useLocalDpi xmlns:a14="http://schemas.microsoft.com/office/drawing/2010/main" val="0"/>
              </a:ext>
            </a:extLst>
          </a:blip>
          <a:srcRect l="26439" t="27420" r="5218" b="16486"/>
          <a:stretch>
            <a:fillRect/>
          </a:stretch>
        </p:blipFill>
        <p:spPr>
          <a:xfrm>
            <a:off x="4498982" y="4572958"/>
            <a:ext cx="441960" cy="463519"/>
          </a:xfrm>
          <a:prstGeom prst="rect">
            <a:avLst/>
          </a:prstGeom>
        </p:spPr>
      </p:pic>
      <p:pic>
        <p:nvPicPr>
          <p:cNvPr id="16" name="图片 15"/>
          <p:cNvPicPr>
            <a:picLocks noChangeAspect="1"/>
          </p:cNvPicPr>
          <p:nvPr/>
        </p:nvPicPr>
        <p:blipFill rotWithShape="1">
          <a:blip r:embed="rId4">
            <a:extLst>
              <a:ext uri="{28A0092B-C50C-407E-A947-70E740481C1C}">
                <a14:useLocalDpi xmlns:a14="http://schemas.microsoft.com/office/drawing/2010/main" val="0"/>
              </a:ext>
            </a:extLst>
          </a:blip>
          <a:srcRect l="26439" t="27420" r="5218" b="16486"/>
          <a:stretch>
            <a:fillRect/>
          </a:stretch>
        </p:blipFill>
        <p:spPr>
          <a:xfrm>
            <a:off x="4518882" y="5091938"/>
            <a:ext cx="441960" cy="463519"/>
          </a:xfrm>
          <a:prstGeom prst="rect">
            <a:avLst/>
          </a:prstGeom>
        </p:spPr>
      </p:pic>
      <p:sp>
        <p:nvSpPr>
          <p:cNvPr id="12" name="文本框 11"/>
          <p:cNvSpPr txBox="1"/>
          <p:nvPr/>
        </p:nvSpPr>
        <p:spPr>
          <a:xfrm>
            <a:off x="4940942" y="4540063"/>
            <a:ext cx="3217901" cy="457200"/>
          </a:xfrm>
          <a:prstGeom prst="rect">
            <a:avLst/>
          </a:prstGeom>
          <a:noFill/>
        </p:spPr>
        <p:txBody>
          <a:bodyPr wrap="square" rtlCol="0">
            <a:spAutoFit/>
          </a:bodyPr>
          <a:lstStyle/>
          <a:p>
            <a:r>
              <a:rPr lang="zh-CN" altLang="en-US" sz="2400" b="1" dirty="0">
                <a:solidFill>
                  <a:schemeClr val="bg1"/>
                </a:solidFill>
                <a:latin typeface="方正静蕾简体" pitchFamily="2" charset="-122"/>
                <a:ea typeface="方正静蕾简体" pitchFamily="2" charset="-122"/>
              </a:rPr>
              <a:t>汇报人：</a:t>
            </a:r>
            <a:endParaRPr lang="en-US" altLang="zh-CN" sz="2400" b="1" dirty="0">
              <a:solidFill>
                <a:schemeClr val="bg1"/>
              </a:solidFill>
              <a:latin typeface="方正静蕾简体" pitchFamily="2" charset="-122"/>
              <a:ea typeface="方正静蕾简体" pitchFamily="2" charset="-122"/>
            </a:endParaRPr>
          </a:p>
        </p:txBody>
      </p:sp>
      <p:sp>
        <p:nvSpPr>
          <p:cNvPr id="17" name="文本框 16"/>
          <p:cNvSpPr txBox="1"/>
          <p:nvPr/>
        </p:nvSpPr>
        <p:spPr>
          <a:xfrm>
            <a:off x="4960842" y="5058448"/>
            <a:ext cx="3859308" cy="457200"/>
          </a:xfrm>
          <a:prstGeom prst="rect">
            <a:avLst/>
          </a:prstGeom>
          <a:noFill/>
        </p:spPr>
        <p:txBody>
          <a:bodyPr wrap="square" rtlCol="0">
            <a:spAutoFit/>
          </a:bodyPr>
          <a:lstStyle/>
          <a:p>
            <a:r>
              <a:rPr lang="zh-CN" altLang="en-US" sz="2400" b="1" dirty="0">
                <a:solidFill>
                  <a:schemeClr val="bg1"/>
                </a:solidFill>
                <a:latin typeface="方正静蕾简体" pitchFamily="2" charset="-122"/>
                <a:ea typeface="方正静蕾简体" pitchFamily="2" charset="-122"/>
              </a:rPr>
              <a:t>时间：</a:t>
            </a:r>
            <a:r>
              <a:rPr lang="en-US" altLang="zh-CN" sz="2400" b="1" dirty="0">
                <a:solidFill>
                  <a:schemeClr val="bg1"/>
                </a:solidFill>
                <a:latin typeface="方正静蕾简体" pitchFamily="2" charset="-122"/>
                <a:ea typeface="方正静蕾简体" pitchFamily="2" charset="-122"/>
              </a:rPr>
              <a:t>2017</a:t>
            </a:r>
            <a:r>
              <a:rPr lang="zh-CN" altLang="en-US" sz="2400" b="1" dirty="0">
                <a:solidFill>
                  <a:schemeClr val="bg1"/>
                </a:solidFill>
                <a:latin typeface="方正静蕾简体" pitchFamily="2" charset="-122"/>
                <a:ea typeface="方正静蕾简体" pitchFamily="2" charset="-122"/>
              </a:rPr>
              <a:t>年</a:t>
            </a:r>
          </a:p>
        </p:txBody>
      </p:sp>
      <p:pic>
        <p:nvPicPr>
          <p:cNvPr id="3" name="图片 2"/>
          <p:cNvPicPr>
            <a:picLocks noChangeAspect="1"/>
          </p:cNvPicPr>
          <p:nvPr/>
        </p:nvPicPr>
        <p:blipFill rotWithShape="1">
          <a:blip r:embed="rId5">
            <a:extLst>
              <a:ext uri="{28A0092B-C50C-407E-A947-70E740481C1C}">
                <a14:useLocalDpi xmlns:a14="http://schemas.microsoft.com/office/drawing/2010/main" val="0"/>
              </a:ext>
            </a:extLst>
          </a:blip>
          <a:srcRect l="3265" t="6325" r="4323" b="12927"/>
          <a:stretch>
            <a:fillRect/>
          </a:stretch>
        </p:blipFill>
        <p:spPr>
          <a:xfrm>
            <a:off x="2503880" y="2317299"/>
            <a:ext cx="7171981" cy="2016086"/>
          </a:xfrm>
          <a:prstGeom prst="rect">
            <a:avLst/>
          </a:prstGeom>
        </p:spPr>
      </p:pic>
      <p:grpSp>
        <p:nvGrpSpPr>
          <p:cNvPr id="6" name="组合 5"/>
          <p:cNvGrpSpPr/>
          <p:nvPr/>
        </p:nvGrpSpPr>
        <p:grpSpPr>
          <a:xfrm rot="8869549">
            <a:off x="4788667" y="1391678"/>
            <a:ext cx="2984251" cy="1255288"/>
            <a:chOff x="4105117" y="764592"/>
            <a:chExt cx="2984251" cy="1255288"/>
          </a:xfrm>
        </p:grpSpPr>
        <p:sp>
          <p:nvSpPr>
            <p:cNvPr id="85" name="Freeform 34"/>
            <p:cNvSpPr>
              <a:spLocks noEditPoints="1"/>
            </p:cNvSpPr>
            <p:nvPr/>
          </p:nvSpPr>
          <p:spPr bwMode="auto">
            <a:xfrm flipH="1">
              <a:off x="4105117" y="764592"/>
              <a:ext cx="686851" cy="445337"/>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6" name="任意多边形 85"/>
            <p:cNvSpPr/>
            <p:nvPr/>
          </p:nvSpPr>
          <p:spPr>
            <a:xfrm>
              <a:off x="4859515" y="1043962"/>
              <a:ext cx="2229853" cy="975918"/>
            </a:xfrm>
            <a:custGeom>
              <a:avLst/>
              <a:gdLst>
                <a:gd name="connsiteX0" fmla="*/ 0 w 2229853"/>
                <a:gd name="connsiteY0" fmla="*/ 0 h 1090863"/>
                <a:gd name="connsiteX1" fmla="*/ 914400 w 2229853"/>
                <a:gd name="connsiteY1" fmla="*/ 240632 h 1090863"/>
                <a:gd name="connsiteX2" fmla="*/ 1042737 w 2229853"/>
                <a:gd name="connsiteY2" fmla="*/ 850232 h 1090863"/>
                <a:gd name="connsiteX3" fmla="*/ 2229853 w 2229853"/>
                <a:gd name="connsiteY3" fmla="*/ 1090863 h 1090863"/>
              </a:gdLst>
              <a:ahLst/>
              <a:cxnLst>
                <a:cxn ang="0">
                  <a:pos x="connsiteX0" y="connsiteY0"/>
                </a:cxn>
                <a:cxn ang="0">
                  <a:pos x="connsiteX1" y="connsiteY1"/>
                </a:cxn>
                <a:cxn ang="0">
                  <a:pos x="connsiteX2" y="connsiteY2"/>
                </a:cxn>
                <a:cxn ang="0">
                  <a:pos x="connsiteX3" y="connsiteY3"/>
                </a:cxn>
              </a:cxnLst>
              <a:rect l="l" t="t" r="r" b="b"/>
              <a:pathLst>
                <a:path w="2229853" h="1090863">
                  <a:moveTo>
                    <a:pt x="0" y="0"/>
                  </a:moveTo>
                  <a:cubicBezTo>
                    <a:pt x="370305" y="49463"/>
                    <a:pt x="740611" y="98927"/>
                    <a:pt x="914400" y="240632"/>
                  </a:cubicBezTo>
                  <a:cubicBezTo>
                    <a:pt x="1088189" y="382337"/>
                    <a:pt x="823495" y="708527"/>
                    <a:pt x="1042737" y="850232"/>
                  </a:cubicBezTo>
                  <a:cubicBezTo>
                    <a:pt x="1261979" y="991937"/>
                    <a:pt x="1745916" y="1041400"/>
                    <a:pt x="2229853" y="1090863"/>
                  </a:cubicBezTo>
                </a:path>
              </a:pathLst>
            </a:custGeom>
            <a:noFill/>
            <a:ln w="19050" cap="rnd">
              <a:solidFill>
                <a:schemeClr val="bg1"/>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文本框 13"/>
          <p:cNvSpPr txBox="1"/>
          <p:nvPr/>
        </p:nvSpPr>
        <p:spPr>
          <a:xfrm>
            <a:off x="3126333" y="2930854"/>
            <a:ext cx="5927074" cy="923330"/>
          </a:xfrm>
          <a:prstGeom prst="rect">
            <a:avLst/>
          </a:prstGeom>
          <a:noFill/>
        </p:spPr>
        <p:txBody>
          <a:bodyPr wrap="square" rtlCol="0">
            <a:spAutoFit/>
          </a:bodyPr>
          <a:lstStyle/>
          <a:p>
            <a:r>
              <a:rPr lang="zh-CN" altLang="en-US" sz="5400" dirty="0">
                <a:solidFill>
                  <a:schemeClr val="bg1"/>
                </a:solidFill>
                <a:latin typeface="苏新诗古印宋简" panose="02010609000101010101" pitchFamily="49" charset="-122"/>
                <a:ea typeface="苏新诗古印宋简" panose="02010609000101010101" pitchFamily="49" charset="-122"/>
              </a:rPr>
              <a:t>感谢你的</a:t>
            </a:r>
            <a:r>
              <a:rPr lang="zh-CN" altLang="en-US" sz="5400" dirty="0">
                <a:solidFill>
                  <a:srgbClr val="FFC000"/>
                </a:solidFill>
                <a:latin typeface="苏新诗古印宋简" panose="02010609000101010101" pitchFamily="49" charset="-122"/>
                <a:ea typeface="苏新诗古印宋简" panose="02010609000101010101" pitchFamily="49" charset="-122"/>
              </a:rPr>
              <a:t>耐心</a:t>
            </a:r>
            <a:r>
              <a:rPr lang="zh-CN" altLang="en-US" sz="5400" dirty="0">
                <a:solidFill>
                  <a:schemeClr val="bg1"/>
                </a:solidFill>
                <a:latin typeface="苏新诗古印宋简" panose="02010609000101010101" pitchFamily="49" charset="-122"/>
                <a:ea typeface="苏新诗古印宋简" panose="02010609000101010101" pitchFamily="49" charset="-122"/>
              </a:rPr>
              <a:t>倾听</a:t>
            </a: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 name="图片 1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530" y="2858877"/>
            <a:ext cx="11883528" cy="4911239"/>
          </a:xfrm>
          <a:prstGeom prst="rect">
            <a:avLst/>
          </a:prstGeom>
        </p:spPr>
      </p:pic>
      <p:pic>
        <p:nvPicPr>
          <p:cNvPr id="3" name="图片 2"/>
          <p:cNvPicPr>
            <a:picLocks noChangeAspect="1"/>
          </p:cNvPicPr>
          <p:nvPr/>
        </p:nvPicPr>
        <p:blipFill rotWithShape="1">
          <a:blip r:embed="rId3">
            <a:extLst>
              <a:ext uri="{28A0092B-C50C-407E-A947-70E740481C1C}">
                <a14:useLocalDpi xmlns:a14="http://schemas.microsoft.com/office/drawing/2010/main" val="0"/>
              </a:ext>
            </a:extLst>
          </a:blip>
          <a:srcRect l="204" t="10143" r="1686" b="7164"/>
          <a:stretch>
            <a:fillRect/>
          </a:stretch>
        </p:blipFill>
        <p:spPr>
          <a:xfrm>
            <a:off x="2659422" y="1449407"/>
            <a:ext cx="7122176" cy="3999021"/>
          </a:xfrm>
          <a:prstGeom prst="rect">
            <a:avLst/>
          </a:prstGeom>
        </p:spPr>
      </p:pic>
      <p:grpSp>
        <p:nvGrpSpPr>
          <p:cNvPr id="87" name="Group 4"/>
          <p:cNvGrpSpPr>
            <a:grpSpLocks noChangeAspect="1"/>
          </p:cNvGrpSpPr>
          <p:nvPr/>
        </p:nvGrpSpPr>
        <p:grpSpPr bwMode="auto">
          <a:xfrm rot="2107153">
            <a:off x="1582108" y="1253429"/>
            <a:ext cx="875392" cy="556073"/>
            <a:chOff x="4695" y="752"/>
            <a:chExt cx="880" cy="559"/>
          </a:xfrm>
          <a:solidFill>
            <a:schemeClr val="bg1"/>
          </a:solidFill>
        </p:grpSpPr>
        <p:sp>
          <p:nvSpPr>
            <p:cNvPr id="88" name="Freeform 8"/>
            <p:cNvSpPr/>
            <p:nvPr/>
          </p:nvSpPr>
          <p:spPr bwMode="auto">
            <a:xfrm>
              <a:off x="4695" y="847"/>
              <a:ext cx="162" cy="464"/>
            </a:xfrm>
            <a:custGeom>
              <a:avLst/>
              <a:gdLst>
                <a:gd name="T0" fmla="*/ 4 w 68"/>
                <a:gd name="T1" fmla="*/ 11 h 196"/>
                <a:gd name="T2" fmla="*/ 52 w 68"/>
                <a:gd name="T3" fmla="*/ 189 h 196"/>
                <a:gd name="T4" fmla="*/ 67 w 68"/>
                <a:gd name="T5" fmla="*/ 185 h 196"/>
                <a:gd name="T6" fmla="*/ 18 w 68"/>
                <a:gd name="T7" fmla="*/ 5 h 196"/>
                <a:gd name="T8" fmla="*/ 4 w 68"/>
                <a:gd name="T9" fmla="*/ 11 h 196"/>
              </a:gdLst>
              <a:ahLst/>
              <a:cxnLst>
                <a:cxn ang="0">
                  <a:pos x="T0" y="T1"/>
                </a:cxn>
                <a:cxn ang="0">
                  <a:pos x="T2" y="T3"/>
                </a:cxn>
                <a:cxn ang="0">
                  <a:pos x="T4" y="T5"/>
                </a:cxn>
                <a:cxn ang="0">
                  <a:pos x="T6" y="T7"/>
                </a:cxn>
                <a:cxn ang="0">
                  <a:pos x="T8" y="T9"/>
                </a:cxn>
              </a:cxnLst>
              <a:rect l="0" t="0" r="r" b="b"/>
              <a:pathLst>
                <a:path w="68" h="196">
                  <a:moveTo>
                    <a:pt x="4" y="11"/>
                  </a:moveTo>
                  <a:cubicBezTo>
                    <a:pt x="35" y="65"/>
                    <a:pt x="39" y="130"/>
                    <a:pt x="52" y="189"/>
                  </a:cubicBezTo>
                  <a:cubicBezTo>
                    <a:pt x="53" y="196"/>
                    <a:pt x="68" y="192"/>
                    <a:pt x="67" y="185"/>
                  </a:cubicBezTo>
                  <a:cubicBezTo>
                    <a:pt x="53" y="124"/>
                    <a:pt x="49" y="60"/>
                    <a:pt x="18" y="5"/>
                  </a:cubicBezTo>
                  <a:cubicBezTo>
                    <a:pt x="15" y="0"/>
                    <a:pt x="0" y="5"/>
                    <a:pt x="4"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9"/>
            <p:cNvSpPr/>
            <p:nvPr/>
          </p:nvSpPr>
          <p:spPr bwMode="auto">
            <a:xfrm>
              <a:off x="4752" y="979"/>
              <a:ext cx="304" cy="57"/>
            </a:xfrm>
            <a:custGeom>
              <a:avLst/>
              <a:gdLst>
                <a:gd name="T0" fmla="*/ 10 w 128"/>
                <a:gd name="T1" fmla="*/ 24 h 24"/>
                <a:gd name="T2" fmla="*/ 119 w 128"/>
                <a:gd name="T3" fmla="*/ 6 h 24"/>
                <a:gd name="T4" fmla="*/ 110 w 128"/>
                <a:gd name="T5" fmla="*/ 2 h 24"/>
                <a:gd name="T6" fmla="*/ 16 w 128"/>
                <a:gd name="T7" fmla="*/ 16 h 24"/>
                <a:gd name="T8" fmla="*/ 10 w 128"/>
                <a:gd name="T9" fmla="*/ 24 h 24"/>
              </a:gdLst>
              <a:ahLst/>
              <a:cxnLst>
                <a:cxn ang="0">
                  <a:pos x="T0" y="T1"/>
                </a:cxn>
                <a:cxn ang="0">
                  <a:pos x="T2" y="T3"/>
                </a:cxn>
                <a:cxn ang="0">
                  <a:pos x="T4" y="T5"/>
                </a:cxn>
                <a:cxn ang="0">
                  <a:pos x="T6" y="T7"/>
                </a:cxn>
                <a:cxn ang="0">
                  <a:pos x="T8" y="T9"/>
                </a:cxn>
              </a:cxnLst>
              <a:rect l="0" t="0" r="r" b="b"/>
              <a:pathLst>
                <a:path w="128" h="24">
                  <a:moveTo>
                    <a:pt x="10" y="24"/>
                  </a:moveTo>
                  <a:cubicBezTo>
                    <a:pt x="47" y="24"/>
                    <a:pt x="86" y="24"/>
                    <a:pt x="119" y="6"/>
                  </a:cubicBezTo>
                  <a:cubicBezTo>
                    <a:pt x="128" y="1"/>
                    <a:pt x="114" y="0"/>
                    <a:pt x="110" y="2"/>
                  </a:cubicBezTo>
                  <a:cubicBezTo>
                    <a:pt x="82" y="18"/>
                    <a:pt x="47" y="16"/>
                    <a:pt x="16" y="16"/>
                  </a:cubicBezTo>
                  <a:cubicBezTo>
                    <a:pt x="11" y="16"/>
                    <a:pt x="0" y="24"/>
                    <a:pt x="10"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10"/>
            <p:cNvSpPr/>
            <p:nvPr/>
          </p:nvSpPr>
          <p:spPr bwMode="auto">
            <a:xfrm>
              <a:off x="4892" y="821"/>
              <a:ext cx="185" cy="431"/>
            </a:xfrm>
            <a:custGeom>
              <a:avLst/>
              <a:gdLst>
                <a:gd name="T0" fmla="*/ 4 w 78"/>
                <a:gd name="T1" fmla="*/ 10 h 182"/>
                <a:gd name="T2" fmla="*/ 61 w 78"/>
                <a:gd name="T3" fmla="*/ 177 h 182"/>
                <a:gd name="T4" fmla="*/ 76 w 78"/>
                <a:gd name="T5" fmla="*/ 173 h 182"/>
                <a:gd name="T6" fmla="*/ 18 w 78"/>
                <a:gd name="T7" fmla="*/ 4 h 182"/>
                <a:gd name="T8" fmla="*/ 4 w 78"/>
                <a:gd name="T9" fmla="*/ 10 h 182"/>
              </a:gdLst>
              <a:ahLst/>
              <a:cxnLst>
                <a:cxn ang="0">
                  <a:pos x="T0" y="T1"/>
                </a:cxn>
                <a:cxn ang="0">
                  <a:pos x="T2" y="T3"/>
                </a:cxn>
                <a:cxn ang="0">
                  <a:pos x="T4" y="T5"/>
                </a:cxn>
                <a:cxn ang="0">
                  <a:pos x="T6" y="T7"/>
                </a:cxn>
                <a:cxn ang="0">
                  <a:pos x="T8" y="T9"/>
                </a:cxn>
              </a:cxnLst>
              <a:rect l="0" t="0" r="r" b="b"/>
              <a:pathLst>
                <a:path w="78" h="182">
                  <a:moveTo>
                    <a:pt x="4" y="10"/>
                  </a:moveTo>
                  <a:cubicBezTo>
                    <a:pt x="43" y="55"/>
                    <a:pt x="47" y="121"/>
                    <a:pt x="61" y="177"/>
                  </a:cubicBezTo>
                  <a:cubicBezTo>
                    <a:pt x="63" y="182"/>
                    <a:pt x="78" y="178"/>
                    <a:pt x="76" y="173"/>
                  </a:cubicBezTo>
                  <a:cubicBezTo>
                    <a:pt x="62" y="116"/>
                    <a:pt x="57" y="50"/>
                    <a:pt x="18" y="4"/>
                  </a:cubicBezTo>
                  <a:cubicBezTo>
                    <a:pt x="15" y="0"/>
                    <a:pt x="0" y="5"/>
                    <a:pt x="4"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11"/>
            <p:cNvSpPr/>
            <p:nvPr/>
          </p:nvSpPr>
          <p:spPr bwMode="auto">
            <a:xfrm>
              <a:off x="5044" y="811"/>
              <a:ext cx="355" cy="379"/>
            </a:xfrm>
            <a:custGeom>
              <a:avLst/>
              <a:gdLst>
                <a:gd name="T0" fmla="*/ 18 w 150"/>
                <a:gd name="T1" fmla="*/ 30 h 160"/>
                <a:gd name="T2" fmla="*/ 56 w 150"/>
                <a:gd name="T3" fmla="*/ 39 h 160"/>
                <a:gd name="T4" fmla="*/ 58 w 150"/>
                <a:gd name="T5" fmla="*/ 105 h 160"/>
                <a:gd name="T6" fmla="*/ 76 w 150"/>
                <a:gd name="T7" fmla="*/ 150 h 160"/>
                <a:gd name="T8" fmla="*/ 142 w 150"/>
                <a:gd name="T9" fmla="*/ 129 h 160"/>
                <a:gd name="T10" fmla="*/ 132 w 150"/>
                <a:gd name="T11" fmla="*/ 124 h 160"/>
                <a:gd name="T12" fmla="*/ 77 w 150"/>
                <a:gd name="T13" fmla="*/ 128 h 160"/>
                <a:gd name="T14" fmla="*/ 73 w 150"/>
                <a:gd name="T15" fmla="*/ 62 h 160"/>
                <a:gd name="T16" fmla="*/ 62 w 150"/>
                <a:gd name="T17" fmla="*/ 14 h 160"/>
                <a:gd name="T18" fmla="*/ 9 w 150"/>
                <a:gd name="T19" fmla="*/ 24 h 160"/>
                <a:gd name="T20" fmla="*/ 18 w 150"/>
                <a:gd name="T21" fmla="*/ 3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 h="160">
                  <a:moveTo>
                    <a:pt x="18" y="30"/>
                  </a:moveTo>
                  <a:cubicBezTo>
                    <a:pt x="37" y="17"/>
                    <a:pt x="52" y="13"/>
                    <a:pt x="56" y="39"/>
                  </a:cubicBezTo>
                  <a:cubicBezTo>
                    <a:pt x="60" y="60"/>
                    <a:pt x="57" y="83"/>
                    <a:pt x="58" y="105"/>
                  </a:cubicBezTo>
                  <a:cubicBezTo>
                    <a:pt x="59" y="121"/>
                    <a:pt x="60" y="142"/>
                    <a:pt x="76" y="150"/>
                  </a:cubicBezTo>
                  <a:cubicBezTo>
                    <a:pt x="97" y="160"/>
                    <a:pt x="125" y="141"/>
                    <a:pt x="142" y="129"/>
                  </a:cubicBezTo>
                  <a:cubicBezTo>
                    <a:pt x="150" y="124"/>
                    <a:pt x="137" y="120"/>
                    <a:pt x="132" y="124"/>
                  </a:cubicBezTo>
                  <a:cubicBezTo>
                    <a:pt x="116" y="135"/>
                    <a:pt x="87" y="156"/>
                    <a:pt x="77" y="128"/>
                  </a:cubicBezTo>
                  <a:cubicBezTo>
                    <a:pt x="70" y="108"/>
                    <a:pt x="73" y="83"/>
                    <a:pt x="73" y="62"/>
                  </a:cubicBezTo>
                  <a:cubicBezTo>
                    <a:pt x="73" y="47"/>
                    <a:pt x="74" y="25"/>
                    <a:pt x="62" y="14"/>
                  </a:cubicBezTo>
                  <a:cubicBezTo>
                    <a:pt x="47" y="0"/>
                    <a:pt x="22" y="16"/>
                    <a:pt x="9" y="24"/>
                  </a:cubicBezTo>
                  <a:cubicBezTo>
                    <a:pt x="0" y="30"/>
                    <a:pt x="13" y="33"/>
                    <a:pt x="18"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12"/>
            <p:cNvSpPr/>
            <p:nvPr/>
          </p:nvSpPr>
          <p:spPr bwMode="auto">
            <a:xfrm>
              <a:off x="5347" y="752"/>
              <a:ext cx="228" cy="275"/>
            </a:xfrm>
            <a:custGeom>
              <a:avLst/>
              <a:gdLst>
                <a:gd name="T0" fmla="*/ 49 w 96"/>
                <a:gd name="T1" fmla="*/ 17 h 116"/>
                <a:gd name="T2" fmla="*/ 0 w 96"/>
                <a:gd name="T3" fmla="*/ 73 h 116"/>
                <a:gd name="T4" fmla="*/ 60 w 96"/>
                <a:gd name="T5" fmla="*/ 107 h 116"/>
                <a:gd name="T6" fmla="*/ 95 w 96"/>
                <a:gd name="T7" fmla="*/ 52 h 116"/>
                <a:gd name="T8" fmla="*/ 40 w 96"/>
                <a:gd name="T9" fmla="*/ 1 h 116"/>
                <a:gd name="T10" fmla="*/ 31 w 96"/>
                <a:gd name="T11" fmla="*/ 8 h 116"/>
                <a:gd name="T12" fmla="*/ 73 w 96"/>
                <a:gd name="T13" fmla="*/ 85 h 116"/>
                <a:gd name="T14" fmla="*/ 23 w 96"/>
                <a:gd name="T15" fmla="*/ 92 h 116"/>
                <a:gd name="T16" fmla="*/ 15 w 96"/>
                <a:gd name="T17" fmla="*/ 58 h 116"/>
                <a:gd name="T18" fmla="*/ 39 w 96"/>
                <a:gd name="T19" fmla="*/ 24 h 116"/>
                <a:gd name="T20" fmla="*/ 49 w 96"/>
                <a:gd name="T21" fmla="*/ 1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116">
                  <a:moveTo>
                    <a:pt x="49" y="17"/>
                  </a:moveTo>
                  <a:cubicBezTo>
                    <a:pt x="17" y="15"/>
                    <a:pt x="0" y="44"/>
                    <a:pt x="0" y="73"/>
                  </a:cubicBezTo>
                  <a:cubicBezTo>
                    <a:pt x="0" y="103"/>
                    <a:pt x="34" y="116"/>
                    <a:pt x="60" y="107"/>
                  </a:cubicBezTo>
                  <a:cubicBezTo>
                    <a:pt x="82" y="98"/>
                    <a:pt x="95" y="76"/>
                    <a:pt x="95" y="52"/>
                  </a:cubicBezTo>
                  <a:cubicBezTo>
                    <a:pt x="96" y="20"/>
                    <a:pt x="69" y="3"/>
                    <a:pt x="40" y="1"/>
                  </a:cubicBezTo>
                  <a:cubicBezTo>
                    <a:pt x="36" y="0"/>
                    <a:pt x="23" y="7"/>
                    <a:pt x="31" y="8"/>
                  </a:cubicBezTo>
                  <a:cubicBezTo>
                    <a:pt x="72" y="11"/>
                    <a:pt x="92" y="48"/>
                    <a:pt x="73" y="85"/>
                  </a:cubicBezTo>
                  <a:cubicBezTo>
                    <a:pt x="62" y="105"/>
                    <a:pt x="39" y="108"/>
                    <a:pt x="23" y="92"/>
                  </a:cubicBezTo>
                  <a:cubicBezTo>
                    <a:pt x="14" y="84"/>
                    <a:pt x="14" y="69"/>
                    <a:pt x="15" y="58"/>
                  </a:cubicBezTo>
                  <a:cubicBezTo>
                    <a:pt x="17" y="47"/>
                    <a:pt x="25" y="23"/>
                    <a:pt x="39" y="24"/>
                  </a:cubicBezTo>
                  <a:cubicBezTo>
                    <a:pt x="43" y="24"/>
                    <a:pt x="57" y="17"/>
                    <a:pt x="49"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3" name="Group 15"/>
          <p:cNvGrpSpPr>
            <a:grpSpLocks noChangeAspect="1"/>
          </p:cNvGrpSpPr>
          <p:nvPr/>
        </p:nvGrpSpPr>
        <p:grpSpPr bwMode="auto">
          <a:xfrm rot="20784109">
            <a:off x="10437465" y="4336068"/>
            <a:ext cx="613188" cy="503065"/>
            <a:chOff x="2607" y="911"/>
            <a:chExt cx="490" cy="402"/>
          </a:xfrm>
          <a:solidFill>
            <a:schemeClr val="bg1"/>
          </a:solidFill>
        </p:grpSpPr>
        <p:sp>
          <p:nvSpPr>
            <p:cNvPr id="94" name="Freeform 16"/>
            <p:cNvSpPr/>
            <p:nvPr/>
          </p:nvSpPr>
          <p:spPr bwMode="auto">
            <a:xfrm>
              <a:off x="2607" y="1000"/>
              <a:ext cx="245" cy="258"/>
            </a:xfrm>
            <a:custGeom>
              <a:avLst/>
              <a:gdLst>
                <a:gd name="T0" fmla="*/ 9 w 102"/>
                <a:gd name="T1" fmla="*/ 105 h 107"/>
                <a:gd name="T2" fmla="*/ 82 w 102"/>
                <a:gd name="T3" fmla="*/ 26 h 107"/>
                <a:gd name="T4" fmla="*/ 75 w 102"/>
                <a:gd name="T5" fmla="*/ 24 h 107"/>
                <a:gd name="T6" fmla="*/ 9 w 102"/>
                <a:gd name="T7" fmla="*/ 102 h 107"/>
                <a:gd name="T8" fmla="*/ 16 w 102"/>
                <a:gd name="T9" fmla="*/ 104 h 107"/>
                <a:gd name="T10" fmla="*/ 100 w 102"/>
                <a:gd name="T11" fmla="*/ 4 h 107"/>
                <a:gd name="T12" fmla="*/ 93 w 102"/>
                <a:gd name="T13" fmla="*/ 2 h 107"/>
                <a:gd name="T14" fmla="*/ 52 w 102"/>
                <a:gd name="T15" fmla="*/ 54 h 107"/>
                <a:gd name="T16" fmla="*/ 32 w 102"/>
                <a:gd name="T17" fmla="*/ 79 h 107"/>
                <a:gd name="T18" fmla="*/ 29 w 102"/>
                <a:gd name="T19" fmla="*/ 83 h 107"/>
                <a:gd name="T20" fmla="*/ 34 w 102"/>
                <a:gd name="T21" fmla="*/ 86 h 107"/>
                <a:gd name="T22" fmla="*/ 40 w 102"/>
                <a:gd name="T23" fmla="*/ 76 h 107"/>
                <a:gd name="T24" fmla="*/ 33 w 102"/>
                <a:gd name="T25" fmla="*/ 75 h 107"/>
                <a:gd name="T26" fmla="*/ 26 w 102"/>
                <a:gd name="T27" fmla="*/ 87 h 107"/>
                <a:gd name="T28" fmla="*/ 27 w 102"/>
                <a:gd name="T29" fmla="*/ 89 h 107"/>
                <a:gd name="T30" fmla="*/ 56 w 102"/>
                <a:gd name="T31" fmla="*/ 59 h 107"/>
                <a:gd name="T32" fmla="*/ 100 w 102"/>
                <a:gd name="T33" fmla="*/ 4 h 107"/>
                <a:gd name="T34" fmla="*/ 93 w 102"/>
                <a:gd name="T35" fmla="*/ 2 h 107"/>
                <a:gd name="T36" fmla="*/ 9 w 102"/>
                <a:gd name="T37" fmla="*/ 102 h 107"/>
                <a:gd name="T38" fmla="*/ 16 w 102"/>
                <a:gd name="T39" fmla="*/ 104 h 107"/>
                <a:gd name="T40" fmla="*/ 82 w 102"/>
                <a:gd name="T41" fmla="*/ 26 h 107"/>
                <a:gd name="T42" fmla="*/ 75 w 102"/>
                <a:gd name="T43" fmla="*/ 24 h 107"/>
                <a:gd name="T44" fmla="*/ 4 w 102"/>
                <a:gd name="T45" fmla="*/ 102 h 107"/>
                <a:gd name="T46" fmla="*/ 9 w 102"/>
                <a:gd name="T47" fmla="*/ 10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107">
                  <a:moveTo>
                    <a:pt x="9" y="105"/>
                  </a:moveTo>
                  <a:cubicBezTo>
                    <a:pt x="40" y="86"/>
                    <a:pt x="59" y="54"/>
                    <a:pt x="82" y="26"/>
                  </a:cubicBezTo>
                  <a:cubicBezTo>
                    <a:pt x="85" y="23"/>
                    <a:pt x="77" y="22"/>
                    <a:pt x="75" y="24"/>
                  </a:cubicBezTo>
                  <a:cubicBezTo>
                    <a:pt x="51" y="48"/>
                    <a:pt x="31" y="76"/>
                    <a:pt x="9" y="102"/>
                  </a:cubicBezTo>
                  <a:cubicBezTo>
                    <a:pt x="6" y="106"/>
                    <a:pt x="13" y="106"/>
                    <a:pt x="16" y="104"/>
                  </a:cubicBezTo>
                  <a:cubicBezTo>
                    <a:pt x="47" y="74"/>
                    <a:pt x="74" y="40"/>
                    <a:pt x="100" y="4"/>
                  </a:cubicBezTo>
                  <a:cubicBezTo>
                    <a:pt x="102" y="0"/>
                    <a:pt x="95" y="0"/>
                    <a:pt x="93" y="2"/>
                  </a:cubicBezTo>
                  <a:cubicBezTo>
                    <a:pt x="78" y="17"/>
                    <a:pt x="65" y="37"/>
                    <a:pt x="52" y="54"/>
                  </a:cubicBezTo>
                  <a:cubicBezTo>
                    <a:pt x="45" y="62"/>
                    <a:pt x="39" y="71"/>
                    <a:pt x="32" y="79"/>
                  </a:cubicBezTo>
                  <a:cubicBezTo>
                    <a:pt x="31" y="80"/>
                    <a:pt x="30" y="82"/>
                    <a:pt x="29" y="83"/>
                  </a:cubicBezTo>
                  <a:cubicBezTo>
                    <a:pt x="25" y="88"/>
                    <a:pt x="36" y="80"/>
                    <a:pt x="34" y="86"/>
                  </a:cubicBezTo>
                  <a:cubicBezTo>
                    <a:pt x="35" y="82"/>
                    <a:pt x="38" y="79"/>
                    <a:pt x="40" y="76"/>
                  </a:cubicBezTo>
                  <a:cubicBezTo>
                    <a:pt x="42" y="73"/>
                    <a:pt x="35" y="73"/>
                    <a:pt x="33" y="75"/>
                  </a:cubicBezTo>
                  <a:cubicBezTo>
                    <a:pt x="31" y="79"/>
                    <a:pt x="27" y="83"/>
                    <a:pt x="26" y="87"/>
                  </a:cubicBezTo>
                  <a:cubicBezTo>
                    <a:pt x="26" y="88"/>
                    <a:pt x="27" y="89"/>
                    <a:pt x="27" y="89"/>
                  </a:cubicBezTo>
                  <a:cubicBezTo>
                    <a:pt x="36" y="92"/>
                    <a:pt x="52" y="64"/>
                    <a:pt x="56" y="59"/>
                  </a:cubicBezTo>
                  <a:cubicBezTo>
                    <a:pt x="70" y="40"/>
                    <a:pt x="83" y="20"/>
                    <a:pt x="100" y="4"/>
                  </a:cubicBezTo>
                  <a:cubicBezTo>
                    <a:pt x="97" y="4"/>
                    <a:pt x="95" y="3"/>
                    <a:pt x="93" y="2"/>
                  </a:cubicBezTo>
                  <a:cubicBezTo>
                    <a:pt x="68" y="38"/>
                    <a:pt x="41" y="72"/>
                    <a:pt x="9" y="102"/>
                  </a:cubicBezTo>
                  <a:cubicBezTo>
                    <a:pt x="11" y="103"/>
                    <a:pt x="13" y="104"/>
                    <a:pt x="16" y="104"/>
                  </a:cubicBezTo>
                  <a:cubicBezTo>
                    <a:pt x="38" y="78"/>
                    <a:pt x="57" y="50"/>
                    <a:pt x="82" y="26"/>
                  </a:cubicBezTo>
                  <a:cubicBezTo>
                    <a:pt x="79" y="26"/>
                    <a:pt x="77" y="25"/>
                    <a:pt x="75" y="24"/>
                  </a:cubicBezTo>
                  <a:cubicBezTo>
                    <a:pt x="53" y="51"/>
                    <a:pt x="35" y="83"/>
                    <a:pt x="4" y="102"/>
                  </a:cubicBezTo>
                  <a:cubicBezTo>
                    <a:pt x="0" y="104"/>
                    <a:pt x="6" y="107"/>
                    <a:pt x="9"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7"/>
            <p:cNvSpPr/>
            <p:nvPr/>
          </p:nvSpPr>
          <p:spPr bwMode="auto">
            <a:xfrm>
              <a:off x="2799" y="998"/>
              <a:ext cx="106" cy="315"/>
            </a:xfrm>
            <a:custGeom>
              <a:avLst/>
              <a:gdLst>
                <a:gd name="T0" fmla="*/ 1 w 44"/>
                <a:gd name="T1" fmla="*/ 5 h 131"/>
                <a:gd name="T2" fmla="*/ 22 w 44"/>
                <a:gd name="T3" fmla="*/ 72 h 131"/>
                <a:gd name="T4" fmla="*/ 37 w 44"/>
                <a:gd name="T5" fmla="*/ 128 h 131"/>
                <a:gd name="T6" fmla="*/ 44 w 44"/>
                <a:gd name="T7" fmla="*/ 126 h 131"/>
                <a:gd name="T8" fmla="*/ 31 w 44"/>
                <a:gd name="T9" fmla="*/ 75 h 131"/>
                <a:gd name="T10" fmla="*/ 8 w 44"/>
                <a:gd name="T11" fmla="*/ 3 h 131"/>
                <a:gd name="T12" fmla="*/ 1 w 44"/>
                <a:gd name="T13" fmla="*/ 5 h 131"/>
              </a:gdLst>
              <a:ahLst/>
              <a:cxnLst>
                <a:cxn ang="0">
                  <a:pos x="T0" y="T1"/>
                </a:cxn>
                <a:cxn ang="0">
                  <a:pos x="T2" y="T3"/>
                </a:cxn>
                <a:cxn ang="0">
                  <a:pos x="T4" y="T5"/>
                </a:cxn>
                <a:cxn ang="0">
                  <a:pos x="T6" y="T7"/>
                </a:cxn>
                <a:cxn ang="0">
                  <a:pos x="T8" y="T9"/>
                </a:cxn>
                <a:cxn ang="0">
                  <a:pos x="T10" y="T11"/>
                </a:cxn>
                <a:cxn ang="0">
                  <a:pos x="T12" y="T13"/>
                </a:cxn>
              </a:cxnLst>
              <a:rect l="0" t="0" r="r" b="b"/>
              <a:pathLst>
                <a:path w="44" h="131">
                  <a:moveTo>
                    <a:pt x="1" y="5"/>
                  </a:moveTo>
                  <a:cubicBezTo>
                    <a:pt x="9" y="27"/>
                    <a:pt x="16" y="50"/>
                    <a:pt x="22" y="72"/>
                  </a:cubicBezTo>
                  <a:cubicBezTo>
                    <a:pt x="28" y="90"/>
                    <a:pt x="36" y="109"/>
                    <a:pt x="37" y="128"/>
                  </a:cubicBezTo>
                  <a:cubicBezTo>
                    <a:pt x="37" y="131"/>
                    <a:pt x="44" y="129"/>
                    <a:pt x="44" y="126"/>
                  </a:cubicBezTo>
                  <a:cubicBezTo>
                    <a:pt x="43" y="109"/>
                    <a:pt x="36" y="91"/>
                    <a:pt x="31" y="75"/>
                  </a:cubicBezTo>
                  <a:cubicBezTo>
                    <a:pt x="24" y="51"/>
                    <a:pt x="17" y="27"/>
                    <a:pt x="8" y="3"/>
                  </a:cubicBezTo>
                  <a:cubicBezTo>
                    <a:pt x="7" y="0"/>
                    <a:pt x="0" y="2"/>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8"/>
            <p:cNvSpPr/>
            <p:nvPr/>
          </p:nvSpPr>
          <p:spPr bwMode="auto">
            <a:xfrm>
              <a:off x="2682" y="1135"/>
              <a:ext cx="215" cy="70"/>
            </a:xfrm>
            <a:custGeom>
              <a:avLst/>
              <a:gdLst>
                <a:gd name="T0" fmla="*/ 5 w 90"/>
                <a:gd name="T1" fmla="*/ 6 h 29"/>
                <a:gd name="T2" fmla="*/ 81 w 90"/>
                <a:gd name="T3" fmla="*/ 27 h 29"/>
                <a:gd name="T4" fmla="*/ 86 w 90"/>
                <a:gd name="T5" fmla="*/ 23 h 29"/>
                <a:gd name="T6" fmla="*/ 6 w 90"/>
                <a:gd name="T7" fmla="*/ 0 h 29"/>
                <a:gd name="T8" fmla="*/ 5 w 90"/>
                <a:gd name="T9" fmla="*/ 6 h 29"/>
              </a:gdLst>
              <a:ahLst/>
              <a:cxnLst>
                <a:cxn ang="0">
                  <a:pos x="T0" y="T1"/>
                </a:cxn>
                <a:cxn ang="0">
                  <a:pos x="T2" y="T3"/>
                </a:cxn>
                <a:cxn ang="0">
                  <a:pos x="T4" y="T5"/>
                </a:cxn>
                <a:cxn ang="0">
                  <a:pos x="T6" y="T7"/>
                </a:cxn>
                <a:cxn ang="0">
                  <a:pos x="T8" y="T9"/>
                </a:cxn>
              </a:cxnLst>
              <a:rect l="0" t="0" r="r" b="b"/>
              <a:pathLst>
                <a:path w="90" h="29">
                  <a:moveTo>
                    <a:pt x="5" y="6"/>
                  </a:moveTo>
                  <a:cubicBezTo>
                    <a:pt x="31" y="6"/>
                    <a:pt x="58" y="14"/>
                    <a:pt x="81" y="27"/>
                  </a:cubicBezTo>
                  <a:cubicBezTo>
                    <a:pt x="84" y="29"/>
                    <a:pt x="90" y="25"/>
                    <a:pt x="86" y="23"/>
                  </a:cubicBezTo>
                  <a:cubicBezTo>
                    <a:pt x="62" y="9"/>
                    <a:pt x="33" y="1"/>
                    <a:pt x="6" y="0"/>
                  </a:cubicBezTo>
                  <a:cubicBezTo>
                    <a:pt x="1" y="0"/>
                    <a:pt x="0" y="6"/>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9"/>
            <p:cNvSpPr/>
            <p:nvPr/>
          </p:nvSpPr>
          <p:spPr bwMode="auto">
            <a:xfrm>
              <a:off x="2895" y="911"/>
              <a:ext cx="202" cy="210"/>
            </a:xfrm>
            <a:custGeom>
              <a:avLst/>
              <a:gdLst>
                <a:gd name="T0" fmla="*/ 9 w 84"/>
                <a:gd name="T1" fmla="*/ 19 h 87"/>
                <a:gd name="T2" fmla="*/ 25 w 84"/>
                <a:gd name="T3" fmla="*/ 9 h 87"/>
                <a:gd name="T4" fmla="*/ 57 w 84"/>
                <a:gd name="T5" fmla="*/ 25 h 87"/>
                <a:gd name="T6" fmla="*/ 61 w 84"/>
                <a:gd name="T7" fmla="*/ 21 h 87"/>
                <a:gd name="T8" fmla="*/ 27 w 84"/>
                <a:gd name="T9" fmla="*/ 40 h 87"/>
                <a:gd name="T10" fmla="*/ 27 w 84"/>
                <a:gd name="T11" fmla="*/ 42 h 87"/>
                <a:gd name="T12" fmla="*/ 75 w 84"/>
                <a:gd name="T13" fmla="*/ 75 h 87"/>
                <a:gd name="T14" fmla="*/ 79 w 84"/>
                <a:gd name="T15" fmla="*/ 71 h 87"/>
                <a:gd name="T16" fmla="*/ 37 w 84"/>
                <a:gd name="T17" fmla="*/ 83 h 87"/>
                <a:gd name="T18" fmla="*/ 36 w 84"/>
                <a:gd name="T19" fmla="*/ 87 h 87"/>
                <a:gd name="T20" fmla="*/ 78 w 84"/>
                <a:gd name="T21" fmla="*/ 76 h 87"/>
                <a:gd name="T22" fmla="*/ 81 w 84"/>
                <a:gd name="T23" fmla="*/ 72 h 87"/>
                <a:gd name="T24" fmla="*/ 48 w 84"/>
                <a:gd name="T25" fmla="*/ 46 h 87"/>
                <a:gd name="T26" fmla="*/ 41 w 84"/>
                <a:gd name="T27" fmla="*/ 41 h 87"/>
                <a:gd name="T28" fmla="*/ 39 w 84"/>
                <a:gd name="T29" fmla="*/ 37 h 87"/>
                <a:gd name="T30" fmla="*/ 60 w 84"/>
                <a:gd name="T31" fmla="*/ 26 h 87"/>
                <a:gd name="T32" fmla="*/ 64 w 84"/>
                <a:gd name="T33" fmla="*/ 22 h 87"/>
                <a:gd name="T34" fmla="*/ 34 w 84"/>
                <a:gd name="T35" fmla="*/ 2 h 87"/>
                <a:gd name="T36" fmla="*/ 4 w 84"/>
                <a:gd name="T37" fmla="*/ 17 h 87"/>
                <a:gd name="T38" fmla="*/ 9 w 84"/>
                <a:gd name="T39" fmla="*/ 19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87">
                  <a:moveTo>
                    <a:pt x="9" y="19"/>
                  </a:moveTo>
                  <a:cubicBezTo>
                    <a:pt x="14" y="16"/>
                    <a:pt x="19" y="12"/>
                    <a:pt x="25" y="9"/>
                  </a:cubicBezTo>
                  <a:cubicBezTo>
                    <a:pt x="38" y="1"/>
                    <a:pt x="50" y="15"/>
                    <a:pt x="57" y="25"/>
                  </a:cubicBezTo>
                  <a:cubicBezTo>
                    <a:pt x="58" y="24"/>
                    <a:pt x="60" y="23"/>
                    <a:pt x="61" y="21"/>
                  </a:cubicBezTo>
                  <a:cubicBezTo>
                    <a:pt x="49" y="23"/>
                    <a:pt x="36" y="32"/>
                    <a:pt x="27" y="40"/>
                  </a:cubicBezTo>
                  <a:cubicBezTo>
                    <a:pt x="27" y="40"/>
                    <a:pt x="26" y="42"/>
                    <a:pt x="27" y="42"/>
                  </a:cubicBezTo>
                  <a:cubicBezTo>
                    <a:pt x="46" y="49"/>
                    <a:pt x="58" y="66"/>
                    <a:pt x="75" y="75"/>
                  </a:cubicBezTo>
                  <a:cubicBezTo>
                    <a:pt x="77" y="74"/>
                    <a:pt x="78" y="73"/>
                    <a:pt x="79" y="71"/>
                  </a:cubicBezTo>
                  <a:cubicBezTo>
                    <a:pt x="64" y="72"/>
                    <a:pt x="52" y="81"/>
                    <a:pt x="37" y="83"/>
                  </a:cubicBezTo>
                  <a:cubicBezTo>
                    <a:pt x="33" y="83"/>
                    <a:pt x="31" y="87"/>
                    <a:pt x="36" y="87"/>
                  </a:cubicBezTo>
                  <a:cubicBezTo>
                    <a:pt x="51" y="86"/>
                    <a:pt x="63" y="77"/>
                    <a:pt x="78" y="76"/>
                  </a:cubicBezTo>
                  <a:cubicBezTo>
                    <a:pt x="79" y="76"/>
                    <a:pt x="84" y="73"/>
                    <a:pt x="81" y="72"/>
                  </a:cubicBezTo>
                  <a:cubicBezTo>
                    <a:pt x="69" y="65"/>
                    <a:pt x="59" y="54"/>
                    <a:pt x="48" y="46"/>
                  </a:cubicBezTo>
                  <a:cubicBezTo>
                    <a:pt x="45" y="44"/>
                    <a:pt x="43" y="43"/>
                    <a:pt x="41" y="41"/>
                  </a:cubicBezTo>
                  <a:cubicBezTo>
                    <a:pt x="36" y="39"/>
                    <a:pt x="33" y="41"/>
                    <a:pt x="39" y="37"/>
                  </a:cubicBezTo>
                  <a:cubicBezTo>
                    <a:pt x="45" y="32"/>
                    <a:pt x="53" y="27"/>
                    <a:pt x="60" y="26"/>
                  </a:cubicBezTo>
                  <a:cubicBezTo>
                    <a:pt x="61" y="26"/>
                    <a:pt x="65" y="24"/>
                    <a:pt x="64" y="22"/>
                  </a:cubicBezTo>
                  <a:cubicBezTo>
                    <a:pt x="57" y="13"/>
                    <a:pt x="47" y="0"/>
                    <a:pt x="34" y="2"/>
                  </a:cubicBezTo>
                  <a:cubicBezTo>
                    <a:pt x="22" y="3"/>
                    <a:pt x="14" y="11"/>
                    <a:pt x="4" y="17"/>
                  </a:cubicBezTo>
                  <a:cubicBezTo>
                    <a:pt x="0" y="19"/>
                    <a:pt x="6" y="21"/>
                    <a:pt x="9"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8" name="Group 22"/>
          <p:cNvGrpSpPr>
            <a:grpSpLocks noChangeAspect="1"/>
          </p:cNvGrpSpPr>
          <p:nvPr/>
        </p:nvGrpSpPr>
        <p:grpSpPr bwMode="auto">
          <a:xfrm rot="20737309">
            <a:off x="5231769" y="4194827"/>
            <a:ext cx="2187081" cy="782135"/>
            <a:chOff x="3582" y="1042"/>
            <a:chExt cx="1661" cy="594"/>
          </a:xfrm>
          <a:solidFill>
            <a:schemeClr val="bg1"/>
          </a:solidFill>
        </p:grpSpPr>
        <p:sp>
          <p:nvSpPr>
            <p:cNvPr id="99" name="Freeform 42"/>
            <p:cNvSpPr/>
            <p:nvPr/>
          </p:nvSpPr>
          <p:spPr bwMode="auto">
            <a:xfrm>
              <a:off x="3620" y="1042"/>
              <a:ext cx="881" cy="228"/>
            </a:xfrm>
            <a:custGeom>
              <a:avLst/>
              <a:gdLst>
                <a:gd name="T0" fmla="*/ 3 w 372"/>
                <a:gd name="T1" fmla="*/ 30 h 96"/>
                <a:gd name="T2" fmla="*/ 33 w 372"/>
                <a:gd name="T3" fmla="*/ 93 h 96"/>
                <a:gd name="T4" fmla="*/ 43 w 372"/>
                <a:gd name="T5" fmla="*/ 90 h 96"/>
                <a:gd name="T6" fmla="*/ 52 w 372"/>
                <a:gd name="T7" fmla="*/ 8 h 96"/>
                <a:gd name="T8" fmla="*/ 46 w 372"/>
                <a:gd name="T9" fmla="*/ 12 h 96"/>
                <a:gd name="T10" fmla="*/ 361 w 372"/>
                <a:gd name="T11" fmla="*/ 24 h 96"/>
                <a:gd name="T12" fmla="*/ 365 w 372"/>
                <a:gd name="T13" fmla="*/ 16 h 96"/>
                <a:gd name="T14" fmla="*/ 47 w 372"/>
                <a:gd name="T15" fmla="*/ 5 h 96"/>
                <a:gd name="T16" fmla="*/ 41 w 372"/>
                <a:gd name="T17" fmla="*/ 9 h 96"/>
                <a:gd name="T18" fmla="*/ 33 w 372"/>
                <a:gd name="T19" fmla="*/ 91 h 96"/>
                <a:gd name="T20" fmla="*/ 43 w 372"/>
                <a:gd name="T21" fmla="*/ 88 h 96"/>
                <a:gd name="T22" fmla="*/ 13 w 372"/>
                <a:gd name="T23" fmla="*/ 26 h 96"/>
                <a:gd name="T24" fmla="*/ 3 w 372"/>
                <a:gd name="T25" fmla="*/ 3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2" h="96">
                  <a:moveTo>
                    <a:pt x="3" y="30"/>
                  </a:moveTo>
                  <a:cubicBezTo>
                    <a:pt x="17" y="48"/>
                    <a:pt x="19" y="74"/>
                    <a:pt x="33" y="93"/>
                  </a:cubicBezTo>
                  <a:cubicBezTo>
                    <a:pt x="35" y="96"/>
                    <a:pt x="43" y="94"/>
                    <a:pt x="43" y="90"/>
                  </a:cubicBezTo>
                  <a:cubicBezTo>
                    <a:pt x="44" y="62"/>
                    <a:pt x="47" y="35"/>
                    <a:pt x="52" y="8"/>
                  </a:cubicBezTo>
                  <a:cubicBezTo>
                    <a:pt x="50" y="9"/>
                    <a:pt x="48" y="11"/>
                    <a:pt x="46" y="12"/>
                  </a:cubicBezTo>
                  <a:cubicBezTo>
                    <a:pt x="151" y="8"/>
                    <a:pt x="257" y="7"/>
                    <a:pt x="361" y="24"/>
                  </a:cubicBezTo>
                  <a:cubicBezTo>
                    <a:pt x="366" y="24"/>
                    <a:pt x="372" y="18"/>
                    <a:pt x="365" y="16"/>
                  </a:cubicBezTo>
                  <a:cubicBezTo>
                    <a:pt x="260" y="0"/>
                    <a:pt x="153" y="1"/>
                    <a:pt x="47" y="5"/>
                  </a:cubicBezTo>
                  <a:cubicBezTo>
                    <a:pt x="45" y="5"/>
                    <a:pt x="42" y="6"/>
                    <a:pt x="41" y="9"/>
                  </a:cubicBezTo>
                  <a:cubicBezTo>
                    <a:pt x="37" y="36"/>
                    <a:pt x="33" y="63"/>
                    <a:pt x="33" y="91"/>
                  </a:cubicBezTo>
                  <a:cubicBezTo>
                    <a:pt x="36" y="90"/>
                    <a:pt x="40" y="89"/>
                    <a:pt x="43" y="88"/>
                  </a:cubicBezTo>
                  <a:cubicBezTo>
                    <a:pt x="29" y="70"/>
                    <a:pt x="27" y="44"/>
                    <a:pt x="13" y="26"/>
                  </a:cubicBezTo>
                  <a:cubicBezTo>
                    <a:pt x="10" y="22"/>
                    <a:pt x="0" y="26"/>
                    <a:pt x="3"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43"/>
            <p:cNvSpPr/>
            <p:nvPr/>
          </p:nvSpPr>
          <p:spPr bwMode="auto">
            <a:xfrm>
              <a:off x="3788" y="1097"/>
              <a:ext cx="109" cy="173"/>
            </a:xfrm>
            <a:custGeom>
              <a:avLst/>
              <a:gdLst>
                <a:gd name="T0" fmla="*/ 11 w 46"/>
                <a:gd name="T1" fmla="*/ 55 h 73"/>
                <a:gd name="T2" fmla="*/ 24 w 46"/>
                <a:gd name="T3" fmla="*/ 4 h 73"/>
                <a:gd name="T4" fmla="*/ 14 w 46"/>
                <a:gd name="T5" fmla="*/ 6 h 73"/>
                <a:gd name="T6" fmla="*/ 35 w 46"/>
                <a:gd name="T7" fmla="*/ 69 h 73"/>
                <a:gd name="T8" fmla="*/ 46 w 46"/>
                <a:gd name="T9" fmla="*/ 66 h 73"/>
                <a:gd name="T10" fmla="*/ 24 w 46"/>
                <a:gd name="T11" fmla="*/ 3 h 73"/>
                <a:gd name="T12" fmla="*/ 14 w 46"/>
                <a:gd name="T13" fmla="*/ 5 h 73"/>
                <a:gd name="T14" fmla="*/ 1 w 46"/>
                <a:gd name="T15" fmla="*/ 56 h 73"/>
                <a:gd name="T16" fmla="*/ 11 w 46"/>
                <a:gd name="T17"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3">
                  <a:moveTo>
                    <a:pt x="11" y="55"/>
                  </a:moveTo>
                  <a:cubicBezTo>
                    <a:pt x="16" y="38"/>
                    <a:pt x="20" y="21"/>
                    <a:pt x="24" y="4"/>
                  </a:cubicBezTo>
                  <a:cubicBezTo>
                    <a:pt x="21" y="5"/>
                    <a:pt x="17" y="6"/>
                    <a:pt x="14" y="6"/>
                  </a:cubicBezTo>
                  <a:cubicBezTo>
                    <a:pt x="23" y="25"/>
                    <a:pt x="34" y="48"/>
                    <a:pt x="35" y="69"/>
                  </a:cubicBezTo>
                  <a:cubicBezTo>
                    <a:pt x="36" y="73"/>
                    <a:pt x="46" y="70"/>
                    <a:pt x="46" y="66"/>
                  </a:cubicBezTo>
                  <a:cubicBezTo>
                    <a:pt x="45" y="45"/>
                    <a:pt x="34" y="22"/>
                    <a:pt x="24" y="3"/>
                  </a:cubicBezTo>
                  <a:cubicBezTo>
                    <a:pt x="22" y="0"/>
                    <a:pt x="15" y="2"/>
                    <a:pt x="14" y="5"/>
                  </a:cubicBezTo>
                  <a:cubicBezTo>
                    <a:pt x="9" y="22"/>
                    <a:pt x="5" y="40"/>
                    <a:pt x="1" y="56"/>
                  </a:cubicBezTo>
                  <a:cubicBezTo>
                    <a:pt x="0" y="61"/>
                    <a:pt x="10" y="59"/>
                    <a:pt x="11"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44"/>
            <p:cNvSpPr/>
            <p:nvPr/>
          </p:nvSpPr>
          <p:spPr bwMode="auto">
            <a:xfrm>
              <a:off x="3797" y="1201"/>
              <a:ext cx="86" cy="29"/>
            </a:xfrm>
            <a:custGeom>
              <a:avLst/>
              <a:gdLst>
                <a:gd name="T0" fmla="*/ 4 w 36"/>
                <a:gd name="T1" fmla="*/ 7 h 12"/>
                <a:gd name="T2" fmla="*/ 23 w 36"/>
                <a:gd name="T3" fmla="*/ 10 h 12"/>
                <a:gd name="T4" fmla="*/ 33 w 36"/>
                <a:gd name="T5" fmla="*/ 6 h 12"/>
                <a:gd name="T6" fmla="*/ 8 w 36"/>
                <a:gd name="T7" fmla="*/ 1 h 12"/>
                <a:gd name="T8" fmla="*/ 1 w 36"/>
                <a:gd name="T9" fmla="*/ 4 h 12"/>
                <a:gd name="T10" fmla="*/ 4 w 36"/>
                <a:gd name="T11" fmla="*/ 7 h 12"/>
              </a:gdLst>
              <a:ahLst/>
              <a:cxnLst>
                <a:cxn ang="0">
                  <a:pos x="T0" y="T1"/>
                </a:cxn>
                <a:cxn ang="0">
                  <a:pos x="T2" y="T3"/>
                </a:cxn>
                <a:cxn ang="0">
                  <a:pos x="T4" y="T5"/>
                </a:cxn>
                <a:cxn ang="0">
                  <a:pos x="T6" y="T7"/>
                </a:cxn>
                <a:cxn ang="0">
                  <a:pos x="T8" y="T9"/>
                </a:cxn>
                <a:cxn ang="0">
                  <a:pos x="T10" y="T11"/>
                </a:cxn>
              </a:cxnLst>
              <a:rect l="0" t="0" r="r" b="b"/>
              <a:pathLst>
                <a:path w="36" h="12">
                  <a:moveTo>
                    <a:pt x="4" y="7"/>
                  </a:moveTo>
                  <a:cubicBezTo>
                    <a:pt x="10" y="7"/>
                    <a:pt x="18" y="6"/>
                    <a:pt x="23" y="10"/>
                  </a:cubicBezTo>
                  <a:cubicBezTo>
                    <a:pt x="26" y="12"/>
                    <a:pt x="36" y="8"/>
                    <a:pt x="33" y="6"/>
                  </a:cubicBezTo>
                  <a:cubicBezTo>
                    <a:pt x="26" y="0"/>
                    <a:pt x="17" y="1"/>
                    <a:pt x="8" y="1"/>
                  </a:cubicBezTo>
                  <a:cubicBezTo>
                    <a:pt x="6" y="1"/>
                    <a:pt x="3" y="2"/>
                    <a:pt x="1" y="4"/>
                  </a:cubicBezTo>
                  <a:cubicBezTo>
                    <a:pt x="0" y="6"/>
                    <a:pt x="3"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45"/>
            <p:cNvSpPr/>
            <p:nvPr/>
          </p:nvSpPr>
          <p:spPr bwMode="auto">
            <a:xfrm>
              <a:off x="3932" y="1125"/>
              <a:ext cx="48" cy="171"/>
            </a:xfrm>
            <a:custGeom>
              <a:avLst/>
              <a:gdLst>
                <a:gd name="T0" fmla="*/ 0 w 20"/>
                <a:gd name="T1" fmla="*/ 6 h 72"/>
                <a:gd name="T2" fmla="*/ 9 w 20"/>
                <a:gd name="T3" fmla="*/ 69 h 72"/>
                <a:gd name="T4" fmla="*/ 20 w 20"/>
                <a:gd name="T5" fmla="*/ 66 h 72"/>
                <a:gd name="T6" fmla="*/ 11 w 20"/>
                <a:gd name="T7" fmla="*/ 3 h 72"/>
                <a:gd name="T8" fmla="*/ 0 w 20"/>
                <a:gd name="T9" fmla="*/ 6 h 72"/>
              </a:gdLst>
              <a:ahLst/>
              <a:cxnLst>
                <a:cxn ang="0">
                  <a:pos x="T0" y="T1"/>
                </a:cxn>
                <a:cxn ang="0">
                  <a:pos x="T2" y="T3"/>
                </a:cxn>
                <a:cxn ang="0">
                  <a:pos x="T4" y="T5"/>
                </a:cxn>
                <a:cxn ang="0">
                  <a:pos x="T6" y="T7"/>
                </a:cxn>
                <a:cxn ang="0">
                  <a:pos x="T8" y="T9"/>
                </a:cxn>
              </a:cxnLst>
              <a:rect l="0" t="0" r="r" b="b"/>
              <a:pathLst>
                <a:path w="20" h="72">
                  <a:moveTo>
                    <a:pt x="0" y="6"/>
                  </a:moveTo>
                  <a:cubicBezTo>
                    <a:pt x="1" y="27"/>
                    <a:pt x="4" y="49"/>
                    <a:pt x="9" y="69"/>
                  </a:cubicBezTo>
                  <a:cubicBezTo>
                    <a:pt x="10" y="72"/>
                    <a:pt x="20" y="69"/>
                    <a:pt x="20" y="66"/>
                  </a:cubicBezTo>
                  <a:cubicBezTo>
                    <a:pt x="14" y="46"/>
                    <a:pt x="12" y="24"/>
                    <a:pt x="11" y="3"/>
                  </a:cubicBezTo>
                  <a:cubicBezTo>
                    <a:pt x="11" y="0"/>
                    <a:pt x="0" y="2"/>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46"/>
            <p:cNvSpPr/>
            <p:nvPr/>
          </p:nvSpPr>
          <p:spPr bwMode="auto">
            <a:xfrm>
              <a:off x="3925" y="1113"/>
              <a:ext cx="159" cy="162"/>
            </a:xfrm>
            <a:custGeom>
              <a:avLst/>
              <a:gdLst>
                <a:gd name="T0" fmla="*/ 11 w 67"/>
                <a:gd name="T1" fmla="*/ 12 h 68"/>
                <a:gd name="T2" fmla="*/ 39 w 67"/>
                <a:gd name="T3" fmla="*/ 12 h 68"/>
                <a:gd name="T4" fmla="*/ 39 w 67"/>
                <a:gd name="T5" fmla="*/ 8 h 68"/>
                <a:gd name="T6" fmla="*/ 26 w 67"/>
                <a:gd name="T7" fmla="*/ 24 h 68"/>
                <a:gd name="T8" fmla="*/ 26 w 67"/>
                <a:gd name="T9" fmla="*/ 28 h 68"/>
                <a:gd name="T10" fmla="*/ 56 w 67"/>
                <a:gd name="T11" fmla="*/ 59 h 68"/>
                <a:gd name="T12" fmla="*/ 60 w 67"/>
                <a:gd name="T13" fmla="*/ 53 h 68"/>
                <a:gd name="T14" fmla="*/ 9 w 67"/>
                <a:gd name="T15" fmla="*/ 61 h 68"/>
                <a:gd name="T16" fmla="*/ 8 w 67"/>
                <a:gd name="T17" fmla="*/ 68 h 68"/>
                <a:gd name="T18" fmla="*/ 61 w 67"/>
                <a:gd name="T19" fmla="*/ 60 h 68"/>
                <a:gd name="T20" fmla="*/ 66 w 67"/>
                <a:gd name="T21" fmla="*/ 54 h 68"/>
                <a:gd name="T22" fmla="*/ 34 w 67"/>
                <a:gd name="T23" fmla="*/ 22 h 68"/>
                <a:gd name="T24" fmla="*/ 35 w 67"/>
                <a:gd name="T25" fmla="*/ 27 h 68"/>
                <a:gd name="T26" fmla="*/ 48 w 67"/>
                <a:gd name="T27" fmla="*/ 11 h 68"/>
                <a:gd name="T28" fmla="*/ 47 w 67"/>
                <a:gd name="T29" fmla="*/ 7 h 68"/>
                <a:gd name="T30" fmla="*/ 6 w 67"/>
                <a:gd name="T31" fmla="*/ 7 h 68"/>
                <a:gd name="T32" fmla="*/ 11 w 67"/>
                <a:gd name="T33" fmla="*/ 1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68">
                  <a:moveTo>
                    <a:pt x="11" y="12"/>
                  </a:moveTo>
                  <a:cubicBezTo>
                    <a:pt x="21" y="8"/>
                    <a:pt x="29" y="7"/>
                    <a:pt x="39" y="12"/>
                  </a:cubicBezTo>
                  <a:cubicBezTo>
                    <a:pt x="39" y="11"/>
                    <a:pt x="39" y="10"/>
                    <a:pt x="39" y="8"/>
                  </a:cubicBezTo>
                  <a:cubicBezTo>
                    <a:pt x="34" y="13"/>
                    <a:pt x="31" y="19"/>
                    <a:pt x="26" y="24"/>
                  </a:cubicBezTo>
                  <a:cubicBezTo>
                    <a:pt x="25" y="25"/>
                    <a:pt x="24" y="27"/>
                    <a:pt x="26" y="28"/>
                  </a:cubicBezTo>
                  <a:cubicBezTo>
                    <a:pt x="40" y="35"/>
                    <a:pt x="47" y="47"/>
                    <a:pt x="56" y="59"/>
                  </a:cubicBezTo>
                  <a:cubicBezTo>
                    <a:pt x="57" y="57"/>
                    <a:pt x="58" y="55"/>
                    <a:pt x="60" y="53"/>
                  </a:cubicBezTo>
                  <a:cubicBezTo>
                    <a:pt x="43" y="57"/>
                    <a:pt x="26" y="61"/>
                    <a:pt x="9" y="61"/>
                  </a:cubicBezTo>
                  <a:cubicBezTo>
                    <a:pt x="3" y="61"/>
                    <a:pt x="1" y="68"/>
                    <a:pt x="8" y="68"/>
                  </a:cubicBezTo>
                  <a:cubicBezTo>
                    <a:pt x="26" y="68"/>
                    <a:pt x="44" y="64"/>
                    <a:pt x="61" y="60"/>
                  </a:cubicBezTo>
                  <a:cubicBezTo>
                    <a:pt x="64" y="59"/>
                    <a:pt x="67" y="57"/>
                    <a:pt x="66" y="54"/>
                  </a:cubicBezTo>
                  <a:cubicBezTo>
                    <a:pt x="56" y="42"/>
                    <a:pt x="49" y="30"/>
                    <a:pt x="34" y="22"/>
                  </a:cubicBezTo>
                  <a:cubicBezTo>
                    <a:pt x="35" y="24"/>
                    <a:pt x="35" y="25"/>
                    <a:pt x="35" y="27"/>
                  </a:cubicBezTo>
                  <a:cubicBezTo>
                    <a:pt x="39" y="22"/>
                    <a:pt x="43" y="16"/>
                    <a:pt x="48" y="11"/>
                  </a:cubicBezTo>
                  <a:cubicBezTo>
                    <a:pt x="49" y="10"/>
                    <a:pt x="49" y="8"/>
                    <a:pt x="47" y="7"/>
                  </a:cubicBezTo>
                  <a:cubicBezTo>
                    <a:pt x="34" y="0"/>
                    <a:pt x="20" y="1"/>
                    <a:pt x="6" y="7"/>
                  </a:cubicBezTo>
                  <a:cubicBezTo>
                    <a:pt x="0" y="10"/>
                    <a:pt x="6" y="15"/>
                    <a:pt x="11"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47"/>
            <p:cNvSpPr/>
            <p:nvPr/>
          </p:nvSpPr>
          <p:spPr bwMode="auto">
            <a:xfrm>
              <a:off x="4079" y="1177"/>
              <a:ext cx="119" cy="22"/>
            </a:xfrm>
            <a:custGeom>
              <a:avLst/>
              <a:gdLst>
                <a:gd name="T0" fmla="*/ 5 w 50"/>
                <a:gd name="T1" fmla="*/ 4 h 9"/>
                <a:gd name="T2" fmla="*/ 38 w 50"/>
                <a:gd name="T3" fmla="*/ 8 h 9"/>
                <a:gd name="T4" fmla="*/ 45 w 50"/>
                <a:gd name="T5" fmla="*/ 7 h 9"/>
                <a:gd name="T6" fmla="*/ 48 w 50"/>
                <a:gd name="T7" fmla="*/ 4 h 9"/>
                <a:gd name="T8" fmla="*/ 12 w 50"/>
                <a:gd name="T9" fmla="*/ 0 h 9"/>
                <a:gd name="T10" fmla="*/ 5 w 50"/>
                <a:gd name="T11" fmla="*/ 4 h 9"/>
              </a:gdLst>
              <a:ahLst/>
              <a:cxnLst>
                <a:cxn ang="0">
                  <a:pos x="T0" y="T1"/>
                </a:cxn>
                <a:cxn ang="0">
                  <a:pos x="T2" y="T3"/>
                </a:cxn>
                <a:cxn ang="0">
                  <a:pos x="T4" y="T5"/>
                </a:cxn>
                <a:cxn ang="0">
                  <a:pos x="T6" y="T7"/>
                </a:cxn>
                <a:cxn ang="0">
                  <a:pos x="T8" y="T9"/>
                </a:cxn>
                <a:cxn ang="0">
                  <a:pos x="T10" y="T11"/>
                </a:cxn>
              </a:cxnLst>
              <a:rect l="0" t="0" r="r" b="b"/>
              <a:pathLst>
                <a:path w="50" h="9">
                  <a:moveTo>
                    <a:pt x="5" y="4"/>
                  </a:moveTo>
                  <a:cubicBezTo>
                    <a:pt x="16" y="4"/>
                    <a:pt x="28" y="4"/>
                    <a:pt x="38" y="8"/>
                  </a:cubicBezTo>
                  <a:cubicBezTo>
                    <a:pt x="40" y="9"/>
                    <a:pt x="43" y="8"/>
                    <a:pt x="45" y="7"/>
                  </a:cubicBezTo>
                  <a:cubicBezTo>
                    <a:pt x="45" y="7"/>
                    <a:pt x="50" y="5"/>
                    <a:pt x="48" y="4"/>
                  </a:cubicBezTo>
                  <a:cubicBezTo>
                    <a:pt x="37" y="0"/>
                    <a:pt x="24" y="0"/>
                    <a:pt x="12" y="0"/>
                  </a:cubicBezTo>
                  <a:cubicBezTo>
                    <a:pt x="10" y="0"/>
                    <a:pt x="0"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48"/>
            <p:cNvSpPr/>
            <p:nvPr/>
          </p:nvSpPr>
          <p:spPr bwMode="auto">
            <a:xfrm>
              <a:off x="4129" y="1125"/>
              <a:ext cx="36" cy="126"/>
            </a:xfrm>
            <a:custGeom>
              <a:avLst/>
              <a:gdLst>
                <a:gd name="T0" fmla="*/ 0 w 15"/>
                <a:gd name="T1" fmla="*/ 6 h 53"/>
                <a:gd name="T2" fmla="*/ 4 w 15"/>
                <a:gd name="T3" fmla="*/ 49 h 53"/>
                <a:gd name="T4" fmla="*/ 15 w 15"/>
                <a:gd name="T5" fmla="*/ 46 h 53"/>
                <a:gd name="T6" fmla="*/ 10 w 15"/>
                <a:gd name="T7" fmla="*/ 3 h 53"/>
                <a:gd name="T8" fmla="*/ 0 w 15"/>
                <a:gd name="T9" fmla="*/ 6 h 53"/>
              </a:gdLst>
              <a:ahLst/>
              <a:cxnLst>
                <a:cxn ang="0">
                  <a:pos x="T0" y="T1"/>
                </a:cxn>
                <a:cxn ang="0">
                  <a:pos x="T2" y="T3"/>
                </a:cxn>
                <a:cxn ang="0">
                  <a:pos x="T4" y="T5"/>
                </a:cxn>
                <a:cxn ang="0">
                  <a:pos x="T6" y="T7"/>
                </a:cxn>
                <a:cxn ang="0">
                  <a:pos x="T8" y="T9"/>
                </a:cxn>
              </a:cxnLst>
              <a:rect l="0" t="0" r="r" b="b"/>
              <a:pathLst>
                <a:path w="15" h="53">
                  <a:moveTo>
                    <a:pt x="0" y="6"/>
                  </a:moveTo>
                  <a:cubicBezTo>
                    <a:pt x="0" y="21"/>
                    <a:pt x="3" y="35"/>
                    <a:pt x="4" y="49"/>
                  </a:cubicBezTo>
                  <a:cubicBezTo>
                    <a:pt x="4" y="53"/>
                    <a:pt x="15" y="50"/>
                    <a:pt x="15" y="46"/>
                  </a:cubicBezTo>
                  <a:cubicBezTo>
                    <a:pt x="14" y="32"/>
                    <a:pt x="10" y="18"/>
                    <a:pt x="10" y="3"/>
                  </a:cubicBezTo>
                  <a:cubicBezTo>
                    <a:pt x="10" y="0"/>
                    <a:pt x="0" y="2"/>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49"/>
            <p:cNvSpPr/>
            <p:nvPr/>
          </p:nvSpPr>
          <p:spPr bwMode="auto">
            <a:xfrm>
              <a:off x="4248" y="1149"/>
              <a:ext cx="121" cy="138"/>
            </a:xfrm>
            <a:custGeom>
              <a:avLst/>
              <a:gdLst>
                <a:gd name="T0" fmla="*/ 43 w 51"/>
                <a:gd name="T1" fmla="*/ 3 h 58"/>
                <a:gd name="T2" fmla="*/ 4 w 51"/>
                <a:gd name="T3" fmla="*/ 34 h 58"/>
                <a:gd name="T4" fmla="*/ 6 w 51"/>
                <a:gd name="T5" fmla="*/ 52 h 58"/>
                <a:gd name="T6" fmla="*/ 39 w 51"/>
                <a:gd name="T7" fmla="*/ 48 h 58"/>
                <a:gd name="T8" fmla="*/ 35 w 51"/>
                <a:gd name="T9" fmla="*/ 43 h 58"/>
                <a:gd name="T10" fmla="*/ 14 w 51"/>
                <a:gd name="T11" fmla="*/ 46 h 58"/>
                <a:gd name="T12" fmla="*/ 16 w 51"/>
                <a:gd name="T13" fmla="*/ 32 h 58"/>
                <a:gd name="T14" fmla="*/ 28 w 51"/>
                <a:gd name="T15" fmla="*/ 16 h 58"/>
                <a:gd name="T16" fmla="*/ 40 w 51"/>
                <a:gd name="T17" fmla="*/ 10 h 58"/>
                <a:gd name="T18" fmla="*/ 43 w 51"/>
                <a:gd name="T19"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43" y="3"/>
                  </a:moveTo>
                  <a:cubicBezTo>
                    <a:pt x="27" y="0"/>
                    <a:pt x="10" y="22"/>
                    <a:pt x="4" y="34"/>
                  </a:cubicBezTo>
                  <a:cubicBezTo>
                    <a:pt x="2" y="40"/>
                    <a:pt x="0" y="48"/>
                    <a:pt x="6" y="52"/>
                  </a:cubicBezTo>
                  <a:cubicBezTo>
                    <a:pt x="15" y="58"/>
                    <a:pt x="31" y="52"/>
                    <a:pt x="39" y="48"/>
                  </a:cubicBezTo>
                  <a:cubicBezTo>
                    <a:pt x="46" y="46"/>
                    <a:pt x="40" y="41"/>
                    <a:pt x="35" y="43"/>
                  </a:cubicBezTo>
                  <a:cubicBezTo>
                    <a:pt x="31" y="45"/>
                    <a:pt x="18" y="50"/>
                    <a:pt x="14" y="46"/>
                  </a:cubicBezTo>
                  <a:cubicBezTo>
                    <a:pt x="11" y="42"/>
                    <a:pt x="14" y="36"/>
                    <a:pt x="16" y="32"/>
                  </a:cubicBezTo>
                  <a:cubicBezTo>
                    <a:pt x="19" y="26"/>
                    <a:pt x="23" y="21"/>
                    <a:pt x="28" y="16"/>
                  </a:cubicBezTo>
                  <a:cubicBezTo>
                    <a:pt x="31" y="14"/>
                    <a:pt x="36" y="9"/>
                    <a:pt x="40" y="10"/>
                  </a:cubicBezTo>
                  <a:cubicBezTo>
                    <a:pt x="44" y="11"/>
                    <a:pt x="51" y="4"/>
                    <a:pt x="4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50"/>
            <p:cNvSpPr/>
            <p:nvPr/>
          </p:nvSpPr>
          <p:spPr bwMode="auto">
            <a:xfrm>
              <a:off x="4406" y="1147"/>
              <a:ext cx="50" cy="140"/>
            </a:xfrm>
            <a:custGeom>
              <a:avLst/>
              <a:gdLst>
                <a:gd name="T0" fmla="*/ 9 w 21"/>
                <a:gd name="T1" fmla="*/ 3 h 59"/>
                <a:gd name="T2" fmla="*/ 3 w 21"/>
                <a:gd name="T3" fmla="*/ 22 h 59"/>
                <a:gd name="T4" fmla="*/ 0 w 21"/>
                <a:gd name="T5" fmla="*/ 56 h 59"/>
                <a:gd name="T6" fmla="*/ 10 w 21"/>
                <a:gd name="T7" fmla="*/ 53 h 59"/>
                <a:gd name="T8" fmla="*/ 13 w 21"/>
                <a:gd name="T9" fmla="*/ 24 h 59"/>
                <a:gd name="T10" fmla="*/ 18 w 21"/>
                <a:gd name="T11" fmla="*/ 3 h 59"/>
                <a:gd name="T12" fmla="*/ 9 w 21"/>
                <a:gd name="T13" fmla="*/ 3 h 59"/>
              </a:gdLst>
              <a:ahLst/>
              <a:cxnLst>
                <a:cxn ang="0">
                  <a:pos x="T0" y="T1"/>
                </a:cxn>
                <a:cxn ang="0">
                  <a:pos x="T2" y="T3"/>
                </a:cxn>
                <a:cxn ang="0">
                  <a:pos x="T4" y="T5"/>
                </a:cxn>
                <a:cxn ang="0">
                  <a:pos x="T6" y="T7"/>
                </a:cxn>
                <a:cxn ang="0">
                  <a:pos x="T8" y="T9"/>
                </a:cxn>
                <a:cxn ang="0">
                  <a:pos x="T10" y="T11"/>
                </a:cxn>
                <a:cxn ang="0">
                  <a:pos x="T12" y="T13"/>
                </a:cxn>
              </a:cxnLst>
              <a:rect l="0" t="0" r="r" b="b"/>
              <a:pathLst>
                <a:path w="21" h="59">
                  <a:moveTo>
                    <a:pt x="9" y="3"/>
                  </a:moveTo>
                  <a:cubicBezTo>
                    <a:pt x="4" y="8"/>
                    <a:pt x="4" y="16"/>
                    <a:pt x="3" y="22"/>
                  </a:cubicBezTo>
                  <a:cubicBezTo>
                    <a:pt x="0" y="33"/>
                    <a:pt x="0" y="45"/>
                    <a:pt x="0" y="56"/>
                  </a:cubicBezTo>
                  <a:cubicBezTo>
                    <a:pt x="0" y="59"/>
                    <a:pt x="10" y="57"/>
                    <a:pt x="10" y="53"/>
                  </a:cubicBezTo>
                  <a:cubicBezTo>
                    <a:pt x="10" y="43"/>
                    <a:pt x="11" y="33"/>
                    <a:pt x="13" y="24"/>
                  </a:cubicBezTo>
                  <a:cubicBezTo>
                    <a:pt x="14" y="18"/>
                    <a:pt x="14" y="8"/>
                    <a:pt x="18" y="3"/>
                  </a:cubicBezTo>
                  <a:cubicBezTo>
                    <a:pt x="21" y="0"/>
                    <a:pt x="11" y="1"/>
                    <a:pt x="9"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51"/>
            <p:cNvSpPr/>
            <p:nvPr/>
          </p:nvSpPr>
          <p:spPr bwMode="auto">
            <a:xfrm>
              <a:off x="4397" y="1137"/>
              <a:ext cx="123" cy="145"/>
            </a:xfrm>
            <a:custGeom>
              <a:avLst/>
              <a:gdLst>
                <a:gd name="T0" fmla="*/ 6 w 52"/>
                <a:gd name="T1" fmla="*/ 6 h 61"/>
                <a:gd name="T2" fmla="*/ 38 w 52"/>
                <a:gd name="T3" fmla="*/ 31 h 61"/>
                <a:gd name="T4" fmla="*/ 11 w 52"/>
                <a:gd name="T5" fmla="*/ 56 h 61"/>
                <a:gd name="T6" fmla="*/ 7 w 52"/>
                <a:gd name="T7" fmla="*/ 61 h 61"/>
                <a:gd name="T8" fmla="*/ 50 w 52"/>
                <a:gd name="T9" fmla="*/ 36 h 61"/>
                <a:gd name="T10" fmla="*/ 12 w 52"/>
                <a:gd name="T11" fmla="*/ 1 h 61"/>
                <a:gd name="T12" fmla="*/ 6 w 52"/>
                <a:gd name="T13" fmla="*/ 6 h 61"/>
              </a:gdLst>
              <a:ahLst/>
              <a:cxnLst>
                <a:cxn ang="0">
                  <a:pos x="T0" y="T1"/>
                </a:cxn>
                <a:cxn ang="0">
                  <a:pos x="T2" y="T3"/>
                </a:cxn>
                <a:cxn ang="0">
                  <a:pos x="T4" y="T5"/>
                </a:cxn>
                <a:cxn ang="0">
                  <a:pos x="T6" y="T7"/>
                </a:cxn>
                <a:cxn ang="0">
                  <a:pos x="T8" y="T9"/>
                </a:cxn>
                <a:cxn ang="0">
                  <a:pos x="T10" y="T11"/>
                </a:cxn>
                <a:cxn ang="0">
                  <a:pos x="T12" y="T13"/>
                </a:cxn>
              </a:cxnLst>
              <a:rect l="0" t="0" r="r" b="b"/>
              <a:pathLst>
                <a:path w="52" h="61">
                  <a:moveTo>
                    <a:pt x="6" y="6"/>
                  </a:moveTo>
                  <a:cubicBezTo>
                    <a:pt x="19" y="9"/>
                    <a:pt x="33" y="16"/>
                    <a:pt x="38" y="31"/>
                  </a:cubicBezTo>
                  <a:cubicBezTo>
                    <a:pt x="45" y="49"/>
                    <a:pt x="25" y="55"/>
                    <a:pt x="11" y="56"/>
                  </a:cubicBezTo>
                  <a:cubicBezTo>
                    <a:pt x="7" y="56"/>
                    <a:pt x="0" y="61"/>
                    <a:pt x="7" y="61"/>
                  </a:cubicBezTo>
                  <a:cubicBezTo>
                    <a:pt x="23" y="61"/>
                    <a:pt x="48" y="56"/>
                    <a:pt x="50" y="36"/>
                  </a:cubicBezTo>
                  <a:cubicBezTo>
                    <a:pt x="52" y="16"/>
                    <a:pt x="28" y="4"/>
                    <a:pt x="12" y="1"/>
                  </a:cubicBezTo>
                  <a:cubicBezTo>
                    <a:pt x="9" y="0"/>
                    <a:pt x="0" y="5"/>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52"/>
            <p:cNvSpPr/>
            <p:nvPr/>
          </p:nvSpPr>
          <p:spPr bwMode="auto">
            <a:xfrm>
              <a:off x="3582" y="1363"/>
              <a:ext cx="1045" cy="19"/>
            </a:xfrm>
            <a:custGeom>
              <a:avLst/>
              <a:gdLst>
                <a:gd name="T0" fmla="*/ 7 w 441"/>
                <a:gd name="T1" fmla="*/ 8 h 8"/>
                <a:gd name="T2" fmla="*/ 433 w 441"/>
                <a:gd name="T3" fmla="*/ 8 h 8"/>
                <a:gd name="T4" fmla="*/ 434 w 441"/>
                <a:gd name="T5" fmla="*/ 0 h 8"/>
                <a:gd name="T6" fmla="*/ 8 w 441"/>
                <a:gd name="T7" fmla="*/ 0 h 8"/>
                <a:gd name="T8" fmla="*/ 7 w 441"/>
                <a:gd name="T9" fmla="*/ 8 h 8"/>
              </a:gdLst>
              <a:ahLst/>
              <a:cxnLst>
                <a:cxn ang="0">
                  <a:pos x="T0" y="T1"/>
                </a:cxn>
                <a:cxn ang="0">
                  <a:pos x="T2" y="T3"/>
                </a:cxn>
                <a:cxn ang="0">
                  <a:pos x="T4" y="T5"/>
                </a:cxn>
                <a:cxn ang="0">
                  <a:pos x="T6" y="T7"/>
                </a:cxn>
                <a:cxn ang="0">
                  <a:pos x="T8" y="T9"/>
                </a:cxn>
              </a:cxnLst>
              <a:rect l="0" t="0" r="r" b="b"/>
              <a:pathLst>
                <a:path w="441" h="8">
                  <a:moveTo>
                    <a:pt x="7" y="8"/>
                  </a:moveTo>
                  <a:cubicBezTo>
                    <a:pt x="149" y="8"/>
                    <a:pt x="291" y="8"/>
                    <a:pt x="433" y="8"/>
                  </a:cubicBezTo>
                  <a:cubicBezTo>
                    <a:pt x="439" y="8"/>
                    <a:pt x="441" y="0"/>
                    <a:pt x="434" y="0"/>
                  </a:cubicBezTo>
                  <a:cubicBezTo>
                    <a:pt x="292" y="0"/>
                    <a:pt x="150" y="0"/>
                    <a:pt x="8" y="0"/>
                  </a:cubicBezTo>
                  <a:cubicBezTo>
                    <a:pt x="1" y="0"/>
                    <a:pt x="0" y="8"/>
                    <a:pt x="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53"/>
            <p:cNvSpPr/>
            <p:nvPr/>
          </p:nvSpPr>
          <p:spPr bwMode="auto">
            <a:xfrm>
              <a:off x="4032" y="1455"/>
              <a:ext cx="173" cy="181"/>
            </a:xfrm>
            <a:custGeom>
              <a:avLst/>
              <a:gdLst>
                <a:gd name="T0" fmla="*/ 11 w 73"/>
                <a:gd name="T1" fmla="*/ 21 h 76"/>
                <a:gd name="T2" fmla="*/ 42 w 73"/>
                <a:gd name="T3" fmla="*/ 22 h 76"/>
                <a:gd name="T4" fmla="*/ 16 w 73"/>
                <a:gd name="T5" fmla="*/ 61 h 76"/>
                <a:gd name="T6" fmla="*/ 16 w 73"/>
                <a:gd name="T7" fmla="*/ 63 h 76"/>
                <a:gd name="T8" fmla="*/ 61 w 73"/>
                <a:gd name="T9" fmla="*/ 76 h 76"/>
                <a:gd name="T10" fmla="*/ 65 w 73"/>
                <a:gd name="T11" fmla="*/ 71 h 76"/>
                <a:gd name="T12" fmla="*/ 42 w 73"/>
                <a:gd name="T13" fmla="*/ 69 h 76"/>
                <a:gd name="T14" fmla="*/ 31 w 73"/>
                <a:gd name="T15" fmla="*/ 63 h 76"/>
                <a:gd name="T16" fmla="*/ 34 w 73"/>
                <a:gd name="T17" fmla="*/ 53 h 76"/>
                <a:gd name="T18" fmla="*/ 53 w 73"/>
                <a:gd name="T19" fmla="*/ 21 h 76"/>
                <a:gd name="T20" fmla="*/ 7 w 73"/>
                <a:gd name="T21" fmla="*/ 17 h 76"/>
                <a:gd name="T22" fmla="*/ 11 w 73"/>
                <a:gd name="T23" fmla="*/ 2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76">
                  <a:moveTo>
                    <a:pt x="11" y="21"/>
                  </a:moveTo>
                  <a:cubicBezTo>
                    <a:pt x="18" y="18"/>
                    <a:pt x="40" y="8"/>
                    <a:pt x="42" y="22"/>
                  </a:cubicBezTo>
                  <a:cubicBezTo>
                    <a:pt x="44" y="35"/>
                    <a:pt x="25" y="53"/>
                    <a:pt x="16" y="61"/>
                  </a:cubicBezTo>
                  <a:cubicBezTo>
                    <a:pt x="16" y="62"/>
                    <a:pt x="16" y="63"/>
                    <a:pt x="16" y="63"/>
                  </a:cubicBezTo>
                  <a:cubicBezTo>
                    <a:pt x="29" y="75"/>
                    <a:pt x="44" y="76"/>
                    <a:pt x="61" y="76"/>
                  </a:cubicBezTo>
                  <a:cubicBezTo>
                    <a:pt x="65" y="76"/>
                    <a:pt x="73" y="71"/>
                    <a:pt x="65" y="71"/>
                  </a:cubicBezTo>
                  <a:cubicBezTo>
                    <a:pt x="58" y="71"/>
                    <a:pt x="50" y="71"/>
                    <a:pt x="42" y="69"/>
                  </a:cubicBezTo>
                  <a:cubicBezTo>
                    <a:pt x="38" y="68"/>
                    <a:pt x="34" y="66"/>
                    <a:pt x="31" y="63"/>
                  </a:cubicBezTo>
                  <a:cubicBezTo>
                    <a:pt x="26" y="60"/>
                    <a:pt x="31" y="56"/>
                    <a:pt x="34" y="53"/>
                  </a:cubicBezTo>
                  <a:cubicBezTo>
                    <a:pt x="42" y="44"/>
                    <a:pt x="52" y="33"/>
                    <a:pt x="53" y="21"/>
                  </a:cubicBezTo>
                  <a:cubicBezTo>
                    <a:pt x="54" y="0"/>
                    <a:pt x="15" y="14"/>
                    <a:pt x="7" y="17"/>
                  </a:cubicBezTo>
                  <a:cubicBezTo>
                    <a:pt x="0" y="20"/>
                    <a:pt x="7" y="23"/>
                    <a:pt x="11"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54"/>
            <p:cNvSpPr/>
            <p:nvPr/>
          </p:nvSpPr>
          <p:spPr bwMode="auto">
            <a:xfrm>
              <a:off x="4693" y="1279"/>
              <a:ext cx="90" cy="50"/>
            </a:xfrm>
            <a:custGeom>
              <a:avLst/>
              <a:gdLst>
                <a:gd name="T0" fmla="*/ 4 w 38"/>
                <a:gd name="T1" fmla="*/ 7 h 21"/>
                <a:gd name="T2" fmla="*/ 16 w 38"/>
                <a:gd name="T3" fmla="*/ 8 h 21"/>
                <a:gd name="T4" fmla="*/ 25 w 38"/>
                <a:gd name="T5" fmla="*/ 17 h 21"/>
                <a:gd name="T6" fmla="*/ 36 w 38"/>
                <a:gd name="T7" fmla="*/ 14 h 21"/>
                <a:gd name="T8" fmla="*/ 25 w 38"/>
                <a:gd name="T9" fmla="*/ 2 h 21"/>
                <a:gd name="T10" fmla="*/ 8 w 38"/>
                <a:gd name="T11" fmla="*/ 0 h 21"/>
                <a:gd name="T12" fmla="*/ 1 w 38"/>
                <a:gd name="T13" fmla="*/ 3 h 21"/>
                <a:gd name="T14" fmla="*/ 4 w 38"/>
                <a:gd name="T15" fmla="*/ 7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1">
                  <a:moveTo>
                    <a:pt x="4" y="7"/>
                  </a:moveTo>
                  <a:cubicBezTo>
                    <a:pt x="8" y="7"/>
                    <a:pt x="12" y="7"/>
                    <a:pt x="16" y="8"/>
                  </a:cubicBezTo>
                  <a:cubicBezTo>
                    <a:pt x="20" y="9"/>
                    <a:pt x="23" y="13"/>
                    <a:pt x="25" y="17"/>
                  </a:cubicBezTo>
                  <a:cubicBezTo>
                    <a:pt x="27" y="21"/>
                    <a:pt x="38" y="18"/>
                    <a:pt x="36" y="14"/>
                  </a:cubicBezTo>
                  <a:cubicBezTo>
                    <a:pt x="33" y="9"/>
                    <a:pt x="30" y="5"/>
                    <a:pt x="25" y="2"/>
                  </a:cubicBezTo>
                  <a:cubicBezTo>
                    <a:pt x="20" y="0"/>
                    <a:pt x="14" y="0"/>
                    <a:pt x="8" y="0"/>
                  </a:cubicBezTo>
                  <a:cubicBezTo>
                    <a:pt x="6" y="0"/>
                    <a:pt x="3" y="1"/>
                    <a:pt x="1" y="3"/>
                  </a:cubicBezTo>
                  <a:cubicBezTo>
                    <a:pt x="0" y="5"/>
                    <a:pt x="2"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55"/>
            <p:cNvSpPr/>
            <p:nvPr/>
          </p:nvSpPr>
          <p:spPr bwMode="auto">
            <a:xfrm>
              <a:off x="4707" y="1351"/>
              <a:ext cx="117" cy="16"/>
            </a:xfrm>
            <a:custGeom>
              <a:avLst/>
              <a:gdLst>
                <a:gd name="T0" fmla="*/ 4 w 49"/>
                <a:gd name="T1" fmla="*/ 7 h 7"/>
                <a:gd name="T2" fmla="*/ 40 w 49"/>
                <a:gd name="T3" fmla="*/ 7 h 7"/>
                <a:gd name="T4" fmla="*/ 47 w 49"/>
                <a:gd name="T5" fmla="*/ 4 h 7"/>
                <a:gd name="T6" fmla="*/ 44 w 49"/>
                <a:gd name="T7" fmla="*/ 0 h 7"/>
                <a:gd name="T8" fmla="*/ 8 w 49"/>
                <a:gd name="T9" fmla="*/ 0 h 7"/>
                <a:gd name="T10" fmla="*/ 1 w 49"/>
                <a:gd name="T11" fmla="*/ 3 h 7"/>
                <a:gd name="T12" fmla="*/ 4 w 49"/>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9" h="7">
                  <a:moveTo>
                    <a:pt x="4" y="7"/>
                  </a:moveTo>
                  <a:cubicBezTo>
                    <a:pt x="16" y="7"/>
                    <a:pt x="28" y="7"/>
                    <a:pt x="40" y="7"/>
                  </a:cubicBezTo>
                  <a:cubicBezTo>
                    <a:pt x="43" y="7"/>
                    <a:pt x="46" y="6"/>
                    <a:pt x="47" y="4"/>
                  </a:cubicBezTo>
                  <a:cubicBezTo>
                    <a:pt x="49" y="1"/>
                    <a:pt x="46" y="0"/>
                    <a:pt x="44" y="0"/>
                  </a:cubicBezTo>
                  <a:cubicBezTo>
                    <a:pt x="32" y="0"/>
                    <a:pt x="20" y="0"/>
                    <a:pt x="8" y="0"/>
                  </a:cubicBezTo>
                  <a:cubicBezTo>
                    <a:pt x="6" y="0"/>
                    <a:pt x="3" y="1"/>
                    <a:pt x="1" y="3"/>
                  </a:cubicBezTo>
                  <a:cubicBezTo>
                    <a:pt x="0" y="5"/>
                    <a:pt x="2"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56"/>
            <p:cNvSpPr/>
            <p:nvPr/>
          </p:nvSpPr>
          <p:spPr bwMode="auto">
            <a:xfrm>
              <a:off x="4923" y="1173"/>
              <a:ext cx="40" cy="285"/>
            </a:xfrm>
            <a:custGeom>
              <a:avLst/>
              <a:gdLst>
                <a:gd name="T0" fmla="*/ 0 w 17"/>
                <a:gd name="T1" fmla="*/ 7 h 120"/>
                <a:gd name="T2" fmla="*/ 6 w 17"/>
                <a:gd name="T3" fmla="*/ 115 h 120"/>
                <a:gd name="T4" fmla="*/ 17 w 17"/>
                <a:gd name="T5" fmla="*/ 114 h 120"/>
                <a:gd name="T6" fmla="*/ 11 w 17"/>
                <a:gd name="T7" fmla="*/ 6 h 120"/>
                <a:gd name="T8" fmla="*/ 0 w 17"/>
                <a:gd name="T9" fmla="*/ 7 h 120"/>
              </a:gdLst>
              <a:ahLst/>
              <a:cxnLst>
                <a:cxn ang="0">
                  <a:pos x="T0" y="T1"/>
                </a:cxn>
                <a:cxn ang="0">
                  <a:pos x="T2" y="T3"/>
                </a:cxn>
                <a:cxn ang="0">
                  <a:pos x="T4" y="T5"/>
                </a:cxn>
                <a:cxn ang="0">
                  <a:pos x="T6" y="T7"/>
                </a:cxn>
                <a:cxn ang="0">
                  <a:pos x="T8" y="T9"/>
                </a:cxn>
              </a:cxnLst>
              <a:rect l="0" t="0" r="r" b="b"/>
              <a:pathLst>
                <a:path w="17" h="120">
                  <a:moveTo>
                    <a:pt x="0" y="7"/>
                  </a:moveTo>
                  <a:cubicBezTo>
                    <a:pt x="0" y="43"/>
                    <a:pt x="6" y="79"/>
                    <a:pt x="6" y="115"/>
                  </a:cubicBezTo>
                  <a:cubicBezTo>
                    <a:pt x="6" y="120"/>
                    <a:pt x="17" y="119"/>
                    <a:pt x="17" y="114"/>
                  </a:cubicBezTo>
                  <a:cubicBezTo>
                    <a:pt x="16" y="78"/>
                    <a:pt x="11" y="42"/>
                    <a:pt x="11" y="6"/>
                  </a:cubicBezTo>
                  <a:cubicBezTo>
                    <a:pt x="11" y="0"/>
                    <a:pt x="0" y="2"/>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57"/>
            <p:cNvSpPr/>
            <p:nvPr/>
          </p:nvSpPr>
          <p:spPr bwMode="auto">
            <a:xfrm>
              <a:off x="4928" y="1275"/>
              <a:ext cx="201" cy="35"/>
            </a:xfrm>
            <a:custGeom>
              <a:avLst/>
              <a:gdLst>
                <a:gd name="T0" fmla="*/ 11 w 85"/>
                <a:gd name="T1" fmla="*/ 13 h 15"/>
                <a:gd name="T2" fmla="*/ 73 w 85"/>
                <a:gd name="T3" fmla="*/ 8 h 15"/>
                <a:gd name="T4" fmla="*/ 77 w 85"/>
                <a:gd name="T5" fmla="*/ 2 h 15"/>
                <a:gd name="T6" fmla="*/ 7 w 85"/>
                <a:gd name="T7" fmla="*/ 9 h 15"/>
                <a:gd name="T8" fmla="*/ 11 w 85"/>
                <a:gd name="T9" fmla="*/ 13 h 15"/>
              </a:gdLst>
              <a:ahLst/>
              <a:cxnLst>
                <a:cxn ang="0">
                  <a:pos x="T0" y="T1"/>
                </a:cxn>
                <a:cxn ang="0">
                  <a:pos x="T2" y="T3"/>
                </a:cxn>
                <a:cxn ang="0">
                  <a:pos x="T4" y="T5"/>
                </a:cxn>
                <a:cxn ang="0">
                  <a:pos x="T6" y="T7"/>
                </a:cxn>
                <a:cxn ang="0">
                  <a:pos x="T8" y="T9"/>
                </a:cxn>
              </a:cxnLst>
              <a:rect l="0" t="0" r="r" b="b"/>
              <a:pathLst>
                <a:path w="85" h="15">
                  <a:moveTo>
                    <a:pt x="11" y="13"/>
                  </a:moveTo>
                  <a:cubicBezTo>
                    <a:pt x="29" y="5"/>
                    <a:pt x="54" y="8"/>
                    <a:pt x="73" y="8"/>
                  </a:cubicBezTo>
                  <a:cubicBezTo>
                    <a:pt x="77" y="8"/>
                    <a:pt x="85" y="2"/>
                    <a:pt x="77" y="2"/>
                  </a:cubicBezTo>
                  <a:cubicBezTo>
                    <a:pt x="55" y="2"/>
                    <a:pt x="28" y="0"/>
                    <a:pt x="7" y="9"/>
                  </a:cubicBezTo>
                  <a:cubicBezTo>
                    <a:pt x="0" y="12"/>
                    <a:pt x="7" y="15"/>
                    <a:pt x="1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58"/>
            <p:cNvSpPr/>
            <p:nvPr/>
          </p:nvSpPr>
          <p:spPr bwMode="auto">
            <a:xfrm>
              <a:off x="5080" y="1175"/>
              <a:ext cx="26" cy="283"/>
            </a:xfrm>
            <a:custGeom>
              <a:avLst/>
              <a:gdLst>
                <a:gd name="T0" fmla="*/ 0 w 11"/>
                <a:gd name="T1" fmla="*/ 6 h 119"/>
                <a:gd name="T2" fmla="*/ 0 w 11"/>
                <a:gd name="T3" fmla="*/ 114 h 119"/>
                <a:gd name="T4" fmla="*/ 11 w 11"/>
                <a:gd name="T5" fmla="*/ 113 h 119"/>
                <a:gd name="T6" fmla="*/ 11 w 11"/>
                <a:gd name="T7" fmla="*/ 5 h 119"/>
                <a:gd name="T8" fmla="*/ 0 w 11"/>
                <a:gd name="T9" fmla="*/ 6 h 119"/>
              </a:gdLst>
              <a:ahLst/>
              <a:cxnLst>
                <a:cxn ang="0">
                  <a:pos x="T0" y="T1"/>
                </a:cxn>
                <a:cxn ang="0">
                  <a:pos x="T2" y="T3"/>
                </a:cxn>
                <a:cxn ang="0">
                  <a:pos x="T4" y="T5"/>
                </a:cxn>
                <a:cxn ang="0">
                  <a:pos x="T6" y="T7"/>
                </a:cxn>
                <a:cxn ang="0">
                  <a:pos x="T8" y="T9"/>
                </a:cxn>
              </a:cxnLst>
              <a:rect l="0" t="0" r="r" b="b"/>
              <a:pathLst>
                <a:path w="11" h="119">
                  <a:moveTo>
                    <a:pt x="0" y="6"/>
                  </a:moveTo>
                  <a:cubicBezTo>
                    <a:pt x="0" y="42"/>
                    <a:pt x="0" y="78"/>
                    <a:pt x="0" y="114"/>
                  </a:cubicBezTo>
                  <a:cubicBezTo>
                    <a:pt x="0" y="119"/>
                    <a:pt x="11" y="116"/>
                    <a:pt x="11" y="113"/>
                  </a:cubicBezTo>
                  <a:cubicBezTo>
                    <a:pt x="11" y="77"/>
                    <a:pt x="11" y="41"/>
                    <a:pt x="11" y="5"/>
                  </a:cubicBezTo>
                  <a:cubicBezTo>
                    <a:pt x="11" y="0"/>
                    <a:pt x="0" y="2"/>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59"/>
            <p:cNvSpPr/>
            <p:nvPr/>
          </p:nvSpPr>
          <p:spPr bwMode="auto">
            <a:xfrm>
              <a:off x="5098" y="1118"/>
              <a:ext cx="145" cy="123"/>
            </a:xfrm>
            <a:custGeom>
              <a:avLst/>
              <a:gdLst>
                <a:gd name="T0" fmla="*/ 6 w 61"/>
                <a:gd name="T1" fmla="*/ 9 h 52"/>
                <a:gd name="T2" fmla="*/ 30 w 61"/>
                <a:gd name="T3" fmla="*/ 15 h 52"/>
                <a:gd name="T4" fmla="*/ 29 w 61"/>
                <a:gd name="T5" fmla="*/ 10 h 52"/>
                <a:gd name="T6" fmla="*/ 17 w 61"/>
                <a:gd name="T7" fmla="*/ 34 h 52"/>
                <a:gd name="T8" fmla="*/ 17 w 61"/>
                <a:gd name="T9" fmla="*/ 38 h 52"/>
                <a:gd name="T10" fmla="*/ 48 w 61"/>
                <a:gd name="T11" fmla="*/ 51 h 52"/>
                <a:gd name="T12" fmla="*/ 54 w 61"/>
                <a:gd name="T13" fmla="*/ 44 h 52"/>
                <a:gd name="T14" fmla="*/ 25 w 61"/>
                <a:gd name="T15" fmla="*/ 32 h 52"/>
                <a:gd name="T16" fmla="*/ 26 w 61"/>
                <a:gd name="T17" fmla="*/ 37 h 52"/>
                <a:gd name="T18" fmla="*/ 38 w 61"/>
                <a:gd name="T19" fmla="*/ 13 h 52"/>
                <a:gd name="T20" fmla="*/ 36 w 61"/>
                <a:gd name="T21" fmla="*/ 8 h 52"/>
                <a:gd name="T22" fmla="*/ 12 w 61"/>
                <a:gd name="T23" fmla="*/ 2 h 52"/>
                <a:gd name="T24" fmla="*/ 6 w 61"/>
                <a:gd name="T25" fmla="*/ 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52">
                  <a:moveTo>
                    <a:pt x="6" y="9"/>
                  </a:moveTo>
                  <a:cubicBezTo>
                    <a:pt x="14" y="12"/>
                    <a:pt x="22" y="11"/>
                    <a:pt x="30" y="15"/>
                  </a:cubicBezTo>
                  <a:cubicBezTo>
                    <a:pt x="30" y="13"/>
                    <a:pt x="29" y="11"/>
                    <a:pt x="29" y="10"/>
                  </a:cubicBezTo>
                  <a:cubicBezTo>
                    <a:pt x="23" y="17"/>
                    <a:pt x="23" y="27"/>
                    <a:pt x="17" y="34"/>
                  </a:cubicBezTo>
                  <a:cubicBezTo>
                    <a:pt x="16" y="35"/>
                    <a:pt x="16" y="37"/>
                    <a:pt x="17" y="38"/>
                  </a:cubicBezTo>
                  <a:cubicBezTo>
                    <a:pt x="25" y="45"/>
                    <a:pt x="38" y="48"/>
                    <a:pt x="48" y="51"/>
                  </a:cubicBezTo>
                  <a:cubicBezTo>
                    <a:pt x="53" y="52"/>
                    <a:pt x="61" y="45"/>
                    <a:pt x="54" y="44"/>
                  </a:cubicBezTo>
                  <a:cubicBezTo>
                    <a:pt x="45" y="41"/>
                    <a:pt x="33" y="39"/>
                    <a:pt x="25" y="32"/>
                  </a:cubicBezTo>
                  <a:cubicBezTo>
                    <a:pt x="26" y="34"/>
                    <a:pt x="26" y="35"/>
                    <a:pt x="26" y="37"/>
                  </a:cubicBezTo>
                  <a:cubicBezTo>
                    <a:pt x="32" y="30"/>
                    <a:pt x="32" y="20"/>
                    <a:pt x="38" y="13"/>
                  </a:cubicBezTo>
                  <a:cubicBezTo>
                    <a:pt x="39" y="11"/>
                    <a:pt x="39" y="9"/>
                    <a:pt x="36" y="8"/>
                  </a:cubicBezTo>
                  <a:cubicBezTo>
                    <a:pt x="28" y="4"/>
                    <a:pt x="20" y="5"/>
                    <a:pt x="12" y="2"/>
                  </a:cubicBezTo>
                  <a:cubicBezTo>
                    <a:pt x="8" y="0"/>
                    <a:pt x="0" y="6"/>
                    <a:pt x="6"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19216" y="3405394"/>
            <a:ext cx="1575383" cy="1926915"/>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93153" y="1285290"/>
            <a:ext cx="1340090" cy="1262777"/>
          </a:xfrm>
          <a:prstGeom prst="rect">
            <a:avLst/>
          </a:prstGeom>
        </p:spPr>
      </p:pic>
      <p:sp>
        <p:nvSpPr>
          <p:cNvPr id="119" name="文本框 118"/>
          <p:cNvSpPr txBox="1"/>
          <p:nvPr/>
        </p:nvSpPr>
        <p:spPr>
          <a:xfrm>
            <a:off x="4320339" y="2846703"/>
            <a:ext cx="3717124" cy="1107996"/>
          </a:xfrm>
          <a:prstGeom prst="rect">
            <a:avLst/>
          </a:prstGeom>
          <a:noFill/>
        </p:spPr>
        <p:txBody>
          <a:bodyPr wrap="square" rtlCol="0">
            <a:spAutoFit/>
          </a:bodyPr>
          <a:lstStyle/>
          <a:p>
            <a:r>
              <a:rPr lang="zh-CN" altLang="en-US" sz="6600" dirty="0">
                <a:solidFill>
                  <a:schemeClr val="bg1"/>
                </a:solidFill>
                <a:latin typeface="苏新诗古印宋简" panose="02010609000101010101" pitchFamily="49" charset="-122"/>
                <a:ea typeface="苏新诗古印宋简" panose="02010609000101010101" pitchFamily="49" charset="-122"/>
              </a:rPr>
              <a:t>第一</a:t>
            </a:r>
            <a:r>
              <a:rPr lang="zh-CN" altLang="en-US" sz="6600" dirty="0">
                <a:solidFill>
                  <a:srgbClr val="FFC000"/>
                </a:solidFill>
                <a:latin typeface="苏新诗古印宋简" panose="02010609000101010101" pitchFamily="49" charset="-122"/>
                <a:ea typeface="苏新诗古印宋简" panose="02010609000101010101" pitchFamily="49" charset="-122"/>
              </a:rPr>
              <a:t>章节</a:t>
            </a: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l="204" t="10143" r="1686" b="7164"/>
          <a:stretch>
            <a:fillRect/>
          </a:stretch>
        </p:blipFill>
        <p:spPr>
          <a:xfrm>
            <a:off x="2659422" y="1449407"/>
            <a:ext cx="7122176" cy="3999021"/>
          </a:xfrm>
          <a:prstGeom prst="rect">
            <a:avLst/>
          </a:prstGeom>
        </p:spPr>
      </p:pic>
      <p:grpSp>
        <p:nvGrpSpPr>
          <p:cNvPr id="87" name="Group 4"/>
          <p:cNvGrpSpPr>
            <a:grpSpLocks noChangeAspect="1"/>
          </p:cNvGrpSpPr>
          <p:nvPr/>
        </p:nvGrpSpPr>
        <p:grpSpPr bwMode="auto">
          <a:xfrm rot="2107153">
            <a:off x="1582108" y="1253429"/>
            <a:ext cx="875392" cy="556073"/>
            <a:chOff x="4695" y="752"/>
            <a:chExt cx="880" cy="559"/>
          </a:xfrm>
          <a:solidFill>
            <a:schemeClr val="bg1"/>
          </a:solidFill>
        </p:grpSpPr>
        <p:sp>
          <p:nvSpPr>
            <p:cNvPr id="88" name="Freeform 8"/>
            <p:cNvSpPr/>
            <p:nvPr/>
          </p:nvSpPr>
          <p:spPr bwMode="auto">
            <a:xfrm>
              <a:off x="4695" y="847"/>
              <a:ext cx="162" cy="464"/>
            </a:xfrm>
            <a:custGeom>
              <a:avLst/>
              <a:gdLst>
                <a:gd name="T0" fmla="*/ 4 w 68"/>
                <a:gd name="T1" fmla="*/ 11 h 196"/>
                <a:gd name="T2" fmla="*/ 52 w 68"/>
                <a:gd name="T3" fmla="*/ 189 h 196"/>
                <a:gd name="T4" fmla="*/ 67 w 68"/>
                <a:gd name="T5" fmla="*/ 185 h 196"/>
                <a:gd name="T6" fmla="*/ 18 w 68"/>
                <a:gd name="T7" fmla="*/ 5 h 196"/>
                <a:gd name="T8" fmla="*/ 4 w 68"/>
                <a:gd name="T9" fmla="*/ 11 h 196"/>
              </a:gdLst>
              <a:ahLst/>
              <a:cxnLst>
                <a:cxn ang="0">
                  <a:pos x="T0" y="T1"/>
                </a:cxn>
                <a:cxn ang="0">
                  <a:pos x="T2" y="T3"/>
                </a:cxn>
                <a:cxn ang="0">
                  <a:pos x="T4" y="T5"/>
                </a:cxn>
                <a:cxn ang="0">
                  <a:pos x="T6" y="T7"/>
                </a:cxn>
                <a:cxn ang="0">
                  <a:pos x="T8" y="T9"/>
                </a:cxn>
              </a:cxnLst>
              <a:rect l="0" t="0" r="r" b="b"/>
              <a:pathLst>
                <a:path w="68" h="196">
                  <a:moveTo>
                    <a:pt x="4" y="11"/>
                  </a:moveTo>
                  <a:cubicBezTo>
                    <a:pt x="35" y="65"/>
                    <a:pt x="39" y="130"/>
                    <a:pt x="52" y="189"/>
                  </a:cubicBezTo>
                  <a:cubicBezTo>
                    <a:pt x="53" y="196"/>
                    <a:pt x="68" y="192"/>
                    <a:pt x="67" y="185"/>
                  </a:cubicBezTo>
                  <a:cubicBezTo>
                    <a:pt x="53" y="124"/>
                    <a:pt x="49" y="60"/>
                    <a:pt x="18" y="5"/>
                  </a:cubicBezTo>
                  <a:cubicBezTo>
                    <a:pt x="15" y="0"/>
                    <a:pt x="0" y="5"/>
                    <a:pt x="4"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9"/>
            <p:cNvSpPr/>
            <p:nvPr/>
          </p:nvSpPr>
          <p:spPr bwMode="auto">
            <a:xfrm>
              <a:off x="4752" y="979"/>
              <a:ext cx="304" cy="57"/>
            </a:xfrm>
            <a:custGeom>
              <a:avLst/>
              <a:gdLst>
                <a:gd name="T0" fmla="*/ 10 w 128"/>
                <a:gd name="T1" fmla="*/ 24 h 24"/>
                <a:gd name="T2" fmla="*/ 119 w 128"/>
                <a:gd name="T3" fmla="*/ 6 h 24"/>
                <a:gd name="T4" fmla="*/ 110 w 128"/>
                <a:gd name="T5" fmla="*/ 2 h 24"/>
                <a:gd name="T6" fmla="*/ 16 w 128"/>
                <a:gd name="T7" fmla="*/ 16 h 24"/>
                <a:gd name="T8" fmla="*/ 10 w 128"/>
                <a:gd name="T9" fmla="*/ 24 h 24"/>
              </a:gdLst>
              <a:ahLst/>
              <a:cxnLst>
                <a:cxn ang="0">
                  <a:pos x="T0" y="T1"/>
                </a:cxn>
                <a:cxn ang="0">
                  <a:pos x="T2" y="T3"/>
                </a:cxn>
                <a:cxn ang="0">
                  <a:pos x="T4" y="T5"/>
                </a:cxn>
                <a:cxn ang="0">
                  <a:pos x="T6" y="T7"/>
                </a:cxn>
                <a:cxn ang="0">
                  <a:pos x="T8" y="T9"/>
                </a:cxn>
              </a:cxnLst>
              <a:rect l="0" t="0" r="r" b="b"/>
              <a:pathLst>
                <a:path w="128" h="24">
                  <a:moveTo>
                    <a:pt x="10" y="24"/>
                  </a:moveTo>
                  <a:cubicBezTo>
                    <a:pt x="47" y="24"/>
                    <a:pt x="86" y="24"/>
                    <a:pt x="119" y="6"/>
                  </a:cubicBezTo>
                  <a:cubicBezTo>
                    <a:pt x="128" y="1"/>
                    <a:pt x="114" y="0"/>
                    <a:pt x="110" y="2"/>
                  </a:cubicBezTo>
                  <a:cubicBezTo>
                    <a:pt x="82" y="18"/>
                    <a:pt x="47" y="16"/>
                    <a:pt x="16" y="16"/>
                  </a:cubicBezTo>
                  <a:cubicBezTo>
                    <a:pt x="11" y="16"/>
                    <a:pt x="0" y="24"/>
                    <a:pt x="10"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10"/>
            <p:cNvSpPr/>
            <p:nvPr/>
          </p:nvSpPr>
          <p:spPr bwMode="auto">
            <a:xfrm>
              <a:off x="4892" y="821"/>
              <a:ext cx="185" cy="431"/>
            </a:xfrm>
            <a:custGeom>
              <a:avLst/>
              <a:gdLst>
                <a:gd name="T0" fmla="*/ 4 w 78"/>
                <a:gd name="T1" fmla="*/ 10 h 182"/>
                <a:gd name="T2" fmla="*/ 61 w 78"/>
                <a:gd name="T3" fmla="*/ 177 h 182"/>
                <a:gd name="T4" fmla="*/ 76 w 78"/>
                <a:gd name="T5" fmla="*/ 173 h 182"/>
                <a:gd name="T6" fmla="*/ 18 w 78"/>
                <a:gd name="T7" fmla="*/ 4 h 182"/>
                <a:gd name="T8" fmla="*/ 4 w 78"/>
                <a:gd name="T9" fmla="*/ 10 h 182"/>
              </a:gdLst>
              <a:ahLst/>
              <a:cxnLst>
                <a:cxn ang="0">
                  <a:pos x="T0" y="T1"/>
                </a:cxn>
                <a:cxn ang="0">
                  <a:pos x="T2" y="T3"/>
                </a:cxn>
                <a:cxn ang="0">
                  <a:pos x="T4" y="T5"/>
                </a:cxn>
                <a:cxn ang="0">
                  <a:pos x="T6" y="T7"/>
                </a:cxn>
                <a:cxn ang="0">
                  <a:pos x="T8" y="T9"/>
                </a:cxn>
              </a:cxnLst>
              <a:rect l="0" t="0" r="r" b="b"/>
              <a:pathLst>
                <a:path w="78" h="182">
                  <a:moveTo>
                    <a:pt x="4" y="10"/>
                  </a:moveTo>
                  <a:cubicBezTo>
                    <a:pt x="43" y="55"/>
                    <a:pt x="47" y="121"/>
                    <a:pt x="61" y="177"/>
                  </a:cubicBezTo>
                  <a:cubicBezTo>
                    <a:pt x="63" y="182"/>
                    <a:pt x="78" y="178"/>
                    <a:pt x="76" y="173"/>
                  </a:cubicBezTo>
                  <a:cubicBezTo>
                    <a:pt x="62" y="116"/>
                    <a:pt x="57" y="50"/>
                    <a:pt x="18" y="4"/>
                  </a:cubicBezTo>
                  <a:cubicBezTo>
                    <a:pt x="15" y="0"/>
                    <a:pt x="0" y="5"/>
                    <a:pt x="4"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11"/>
            <p:cNvSpPr/>
            <p:nvPr/>
          </p:nvSpPr>
          <p:spPr bwMode="auto">
            <a:xfrm>
              <a:off x="5044" y="811"/>
              <a:ext cx="355" cy="379"/>
            </a:xfrm>
            <a:custGeom>
              <a:avLst/>
              <a:gdLst>
                <a:gd name="T0" fmla="*/ 18 w 150"/>
                <a:gd name="T1" fmla="*/ 30 h 160"/>
                <a:gd name="T2" fmla="*/ 56 w 150"/>
                <a:gd name="T3" fmla="*/ 39 h 160"/>
                <a:gd name="T4" fmla="*/ 58 w 150"/>
                <a:gd name="T5" fmla="*/ 105 h 160"/>
                <a:gd name="T6" fmla="*/ 76 w 150"/>
                <a:gd name="T7" fmla="*/ 150 h 160"/>
                <a:gd name="T8" fmla="*/ 142 w 150"/>
                <a:gd name="T9" fmla="*/ 129 h 160"/>
                <a:gd name="T10" fmla="*/ 132 w 150"/>
                <a:gd name="T11" fmla="*/ 124 h 160"/>
                <a:gd name="T12" fmla="*/ 77 w 150"/>
                <a:gd name="T13" fmla="*/ 128 h 160"/>
                <a:gd name="T14" fmla="*/ 73 w 150"/>
                <a:gd name="T15" fmla="*/ 62 h 160"/>
                <a:gd name="T16" fmla="*/ 62 w 150"/>
                <a:gd name="T17" fmla="*/ 14 h 160"/>
                <a:gd name="T18" fmla="*/ 9 w 150"/>
                <a:gd name="T19" fmla="*/ 24 h 160"/>
                <a:gd name="T20" fmla="*/ 18 w 150"/>
                <a:gd name="T21" fmla="*/ 3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 h="160">
                  <a:moveTo>
                    <a:pt x="18" y="30"/>
                  </a:moveTo>
                  <a:cubicBezTo>
                    <a:pt x="37" y="17"/>
                    <a:pt x="52" y="13"/>
                    <a:pt x="56" y="39"/>
                  </a:cubicBezTo>
                  <a:cubicBezTo>
                    <a:pt x="60" y="60"/>
                    <a:pt x="57" y="83"/>
                    <a:pt x="58" y="105"/>
                  </a:cubicBezTo>
                  <a:cubicBezTo>
                    <a:pt x="59" y="121"/>
                    <a:pt x="60" y="142"/>
                    <a:pt x="76" y="150"/>
                  </a:cubicBezTo>
                  <a:cubicBezTo>
                    <a:pt x="97" y="160"/>
                    <a:pt x="125" y="141"/>
                    <a:pt x="142" y="129"/>
                  </a:cubicBezTo>
                  <a:cubicBezTo>
                    <a:pt x="150" y="124"/>
                    <a:pt x="137" y="120"/>
                    <a:pt x="132" y="124"/>
                  </a:cubicBezTo>
                  <a:cubicBezTo>
                    <a:pt x="116" y="135"/>
                    <a:pt x="87" y="156"/>
                    <a:pt x="77" y="128"/>
                  </a:cubicBezTo>
                  <a:cubicBezTo>
                    <a:pt x="70" y="108"/>
                    <a:pt x="73" y="83"/>
                    <a:pt x="73" y="62"/>
                  </a:cubicBezTo>
                  <a:cubicBezTo>
                    <a:pt x="73" y="47"/>
                    <a:pt x="74" y="25"/>
                    <a:pt x="62" y="14"/>
                  </a:cubicBezTo>
                  <a:cubicBezTo>
                    <a:pt x="47" y="0"/>
                    <a:pt x="22" y="16"/>
                    <a:pt x="9" y="24"/>
                  </a:cubicBezTo>
                  <a:cubicBezTo>
                    <a:pt x="0" y="30"/>
                    <a:pt x="13" y="33"/>
                    <a:pt x="18"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12"/>
            <p:cNvSpPr/>
            <p:nvPr/>
          </p:nvSpPr>
          <p:spPr bwMode="auto">
            <a:xfrm>
              <a:off x="5347" y="752"/>
              <a:ext cx="228" cy="275"/>
            </a:xfrm>
            <a:custGeom>
              <a:avLst/>
              <a:gdLst>
                <a:gd name="T0" fmla="*/ 49 w 96"/>
                <a:gd name="T1" fmla="*/ 17 h 116"/>
                <a:gd name="T2" fmla="*/ 0 w 96"/>
                <a:gd name="T3" fmla="*/ 73 h 116"/>
                <a:gd name="T4" fmla="*/ 60 w 96"/>
                <a:gd name="T5" fmla="*/ 107 h 116"/>
                <a:gd name="T6" fmla="*/ 95 w 96"/>
                <a:gd name="T7" fmla="*/ 52 h 116"/>
                <a:gd name="T8" fmla="*/ 40 w 96"/>
                <a:gd name="T9" fmla="*/ 1 h 116"/>
                <a:gd name="T10" fmla="*/ 31 w 96"/>
                <a:gd name="T11" fmla="*/ 8 h 116"/>
                <a:gd name="T12" fmla="*/ 73 w 96"/>
                <a:gd name="T13" fmla="*/ 85 h 116"/>
                <a:gd name="T14" fmla="*/ 23 w 96"/>
                <a:gd name="T15" fmla="*/ 92 h 116"/>
                <a:gd name="T16" fmla="*/ 15 w 96"/>
                <a:gd name="T17" fmla="*/ 58 h 116"/>
                <a:gd name="T18" fmla="*/ 39 w 96"/>
                <a:gd name="T19" fmla="*/ 24 h 116"/>
                <a:gd name="T20" fmla="*/ 49 w 96"/>
                <a:gd name="T21" fmla="*/ 1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116">
                  <a:moveTo>
                    <a:pt x="49" y="17"/>
                  </a:moveTo>
                  <a:cubicBezTo>
                    <a:pt x="17" y="15"/>
                    <a:pt x="0" y="44"/>
                    <a:pt x="0" y="73"/>
                  </a:cubicBezTo>
                  <a:cubicBezTo>
                    <a:pt x="0" y="103"/>
                    <a:pt x="34" y="116"/>
                    <a:pt x="60" y="107"/>
                  </a:cubicBezTo>
                  <a:cubicBezTo>
                    <a:pt x="82" y="98"/>
                    <a:pt x="95" y="76"/>
                    <a:pt x="95" y="52"/>
                  </a:cubicBezTo>
                  <a:cubicBezTo>
                    <a:pt x="96" y="20"/>
                    <a:pt x="69" y="3"/>
                    <a:pt x="40" y="1"/>
                  </a:cubicBezTo>
                  <a:cubicBezTo>
                    <a:pt x="36" y="0"/>
                    <a:pt x="23" y="7"/>
                    <a:pt x="31" y="8"/>
                  </a:cubicBezTo>
                  <a:cubicBezTo>
                    <a:pt x="72" y="11"/>
                    <a:pt x="92" y="48"/>
                    <a:pt x="73" y="85"/>
                  </a:cubicBezTo>
                  <a:cubicBezTo>
                    <a:pt x="62" y="105"/>
                    <a:pt x="39" y="108"/>
                    <a:pt x="23" y="92"/>
                  </a:cubicBezTo>
                  <a:cubicBezTo>
                    <a:pt x="14" y="84"/>
                    <a:pt x="14" y="69"/>
                    <a:pt x="15" y="58"/>
                  </a:cubicBezTo>
                  <a:cubicBezTo>
                    <a:pt x="17" y="47"/>
                    <a:pt x="25" y="23"/>
                    <a:pt x="39" y="24"/>
                  </a:cubicBezTo>
                  <a:cubicBezTo>
                    <a:pt x="43" y="24"/>
                    <a:pt x="57" y="17"/>
                    <a:pt x="49"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3" name="Group 15"/>
          <p:cNvGrpSpPr>
            <a:grpSpLocks noChangeAspect="1"/>
          </p:cNvGrpSpPr>
          <p:nvPr/>
        </p:nvGrpSpPr>
        <p:grpSpPr bwMode="auto">
          <a:xfrm rot="20784109">
            <a:off x="10437465" y="4336068"/>
            <a:ext cx="613188" cy="503065"/>
            <a:chOff x="2607" y="911"/>
            <a:chExt cx="490" cy="402"/>
          </a:xfrm>
          <a:solidFill>
            <a:schemeClr val="bg1"/>
          </a:solidFill>
        </p:grpSpPr>
        <p:sp>
          <p:nvSpPr>
            <p:cNvPr id="94" name="Freeform 16"/>
            <p:cNvSpPr/>
            <p:nvPr/>
          </p:nvSpPr>
          <p:spPr bwMode="auto">
            <a:xfrm>
              <a:off x="2607" y="1000"/>
              <a:ext cx="245" cy="258"/>
            </a:xfrm>
            <a:custGeom>
              <a:avLst/>
              <a:gdLst>
                <a:gd name="T0" fmla="*/ 9 w 102"/>
                <a:gd name="T1" fmla="*/ 105 h 107"/>
                <a:gd name="T2" fmla="*/ 82 w 102"/>
                <a:gd name="T3" fmla="*/ 26 h 107"/>
                <a:gd name="T4" fmla="*/ 75 w 102"/>
                <a:gd name="T5" fmla="*/ 24 h 107"/>
                <a:gd name="T6" fmla="*/ 9 w 102"/>
                <a:gd name="T7" fmla="*/ 102 h 107"/>
                <a:gd name="T8" fmla="*/ 16 w 102"/>
                <a:gd name="T9" fmla="*/ 104 h 107"/>
                <a:gd name="T10" fmla="*/ 100 w 102"/>
                <a:gd name="T11" fmla="*/ 4 h 107"/>
                <a:gd name="T12" fmla="*/ 93 w 102"/>
                <a:gd name="T13" fmla="*/ 2 h 107"/>
                <a:gd name="T14" fmla="*/ 52 w 102"/>
                <a:gd name="T15" fmla="*/ 54 h 107"/>
                <a:gd name="T16" fmla="*/ 32 w 102"/>
                <a:gd name="T17" fmla="*/ 79 h 107"/>
                <a:gd name="T18" fmla="*/ 29 w 102"/>
                <a:gd name="T19" fmla="*/ 83 h 107"/>
                <a:gd name="T20" fmla="*/ 34 w 102"/>
                <a:gd name="T21" fmla="*/ 86 h 107"/>
                <a:gd name="T22" fmla="*/ 40 w 102"/>
                <a:gd name="T23" fmla="*/ 76 h 107"/>
                <a:gd name="T24" fmla="*/ 33 w 102"/>
                <a:gd name="T25" fmla="*/ 75 h 107"/>
                <a:gd name="T26" fmla="*/ 26 w 102"/>
                <a:gd name="T27" fmla="*/ 87 h 107"/>
                <a:gd name="T28" fmla="*/ 27 w 102"/>
                <a:gd name="T29" fmla="*/ 89 h 107"/>
                <a:gd name="T30" fmla="*/ 56 w 102"/>
                <a:gd name="T31" fmla="*/ 59 h 107"/>
                <a:gd name="T32" fmla="*/ 100 w 102"/>
                <a:gd name="T33" fmla="*/ 4 h 107"/>
                <a:gd name="T34" fmla="*/ 93 w 102"/>
                <a:gd name="T35" fmla="*/ 2 h 107"/>
                <a:gd name="T36" fmla="*/ 9 w 102"/>
                <a:gd name="T37" fmla="*/ 102 h 107"/>
                <a:gd name="T38" fmla="*/ 16 w 102"/>
                <a:gd name="T39" fmla="*/ 104 h 107"/>
                <a:gd name="T40" fmla="*/ 82 w 102"/>
                <a:gd name="T41" fmla="*/ 26 h 107"/>
                <a:gd name="T42" fmla="*/ 75 w 102"/>
                <a:gd name="T43" fmla="*/ 24 h 107"/>
                <a:gd name="T44" fmla="*/ 4 w 102"/>
                <a:gd name="T45" fmla="*/ 102 h 107"/>
                <a:gd name="T46" fmla="*/ 9 w 102"/>
                <a:gd name="T47" fmla="*/ 10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107">
                  <a:moveTo>
                    <a:pt x="9" y="105"/>
                  </a:moveTo>
                  <a:cubicBezTo>
                    <a:pt x="40" y="86"/>
                    <a:pt x="59" y="54"/>
                    <a:pt x="82" y="26"/>
                  </a:cubicBezTo>
                  <a:cubicBezTo>
                    <a:pt x="85" y="23"/>
                    <a:pt x="77" y="22"/>
                    <a:pt x="75" y="24"/>
                  </a:cubicBezTo>
                  <a:cubicBezTo>
                    <a:pt x="51" y="48"/>
                    <a:pt x="31" y="76"/>
                    <a:pt x="9" y="102"/>
                  </a:cubicBezTo>
                  <a:cubicBezTo>
                    <a:pt x="6" y="106"/>
                    <a:pt x="13" y="106"/>
                    <a:pt x="16" y="104"/>
                  </a:cubicBezTo>
                  <a:cubicBezTo>
                    <a:pt x="47" y="74"/>
                    <a:pt x="74" y="40"/>
                    <a:pt x="100" y="4"/>
                  </a:cubicBezTo>
                  <a:cubicBezTo>
                    <a:pt x="102" y="0"/>
                    <a:pt x="95" y="0"/>
                    <a:pt x="93" y="2"/>
                  </a:cubicBezTo>
                  <a:cubicBezTo>
                    <a:pt x="78" y="17"/>
                    <a:pt x="65" y="37"/>
                    <a:pt x="52" y="54"/>
                  </a:cubicBezTo>
                  <a:cubicBezTo>
                    <a:pt x="45" y="62"/>
                    <a:pt x="39" y="71"/>
                    <a:pt x="32" y="79"/>
                  </a:cubicBezTo>
                  <a:cubicBezTo>
                    <a:pt x="31" y="80"/>
                    <a:pt x="30" y="82"/>
                    <a:pt x="29" y="83"/>
                  </a:cubicBezTo>
                  <a:cubicBezTo>
                    <a:pt x="25" y="88"/>
                    <a:pt x="36" y="80"/>
                    <a:pt x="34" y="86"/>
                  </a:cubicBezTo>
                  <a:cubicBezTo>
                    <a:pt x="35" y="82"/>
                    <a:pt x="38" y="79"/>
                    <a:pt x="40" y="76"/>
                  </a:cubicBezTo>
                  <a:cubicBezTo>
                    <a:pt x="42" y="73"/>
                    <a:pt x="35" y="73"/>
                    <a:pt x="33" y="75"/>
                  </a:cubicBezTo>
                  <a:cubicBezTo>
                    <a:pt x="31" y="79"/>
                    <a:pt x="27" y="83"/>
                    <a:pt x="26" y="87"/>
                  </a:cubicBezTo>
                  <a:cubicBezTo>
                    <a:pt x="26" y="88"/>
                    <a:pt x="27" y="89"/>
                    <a:pt x="27" y="89"/>
                  </a:cubicBezTo>
                  <a:cubicBezTo>
                    <a:pt x="36" y="92"/>
                    <a:pt x="52" y="64"/>
                    <a:pt x="56" y="59"/>
                  </a:cubicBezTo>
                  <a:cubicBezTo>
                    <a:pt x="70" y="40"/>
                    <a:pt x="83" y="20"/>
                    <a:pt x="100" y="4"/>
                  </a:cubicBezTo>
                  <a:cubicBezTo>
                    <a:pt x="97" y="4"/>
                    <a:pt x="95" y="3"/>
                    <a:pt x="93" y="2"/>
                  </a:cubicBezTo>
                  <a:cubicBezTo>
                    <a:pt x="68" y="38"/>
                    <a:pt x="41" y="72"/>
                    <a:pt x="9" y="102"/>
                  </a:cubicBezTo>
                  <a:cubicBezTo>
                    <a:pt x="11" y="103"/>
                    <a:pt x="13" y="104"/>
                    <a:pt x="16" y="104"/>
                  </a:cubicBezTo>
                  <a:cubicBezTo>
                    <a:pt x="38" y="78"/>
                    <a:pt x="57" y="50"/>
                    <a:pt x="82" y="26"/>
                  </a:cubicBezTo>
                  <a:cubicBezTo>
                    <a:pt x="79" y="26"/>
                    <a:pt x="77" y="25"/>
                    <a:pt x="75" y="24"/>
                  </a:cubicBezTo>
                  <a:cubicBezTo>
                    <a:pt x="53" y="51"/>
                    <a:pt x="35" y="83"/>
                    <a:pt x="4" y="102"/>
                  </a:cubicBezTo>
                  <a:cubicBezTo>
                    <a:pt x="0" y="104"/>
                    <a:pt x="6" y="107"/>
                    <a:pt x="9"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7"/>
            <p:cNvSpPr/>
            <p:nvPr/>
          </p:nvSpPr>
          <p:spPr bwMode="auto">
            <a:xfrm>
              <a:off x="2799" y="998"/>
              <a:ext cx="106" cy="315"/>
            </a:xfrm>
            <a:custGeom>
              <a:avLst/>
              <a:gdLst>
                <a:gd name="T0" fmla="*/ 1 w 44"/>
                <a:gd name="T1" fmla="*/ 5 h 131"/>
                <a:gd name="T2" fmla="*/ 22 w 44"/>
                <a:gd name="T3" fmla="*/ 72 h 131"/>
                <a:gd name="T4" fmla="*/ 37 w 44"/>
                <a:gd name="T5" fmla="*/ 128 h 131"/>
                <a:gd name="T6" fmla="*/ 44 w 44"/>
                <a:gd name="T7" fmla="*/ 126 h 131"/>
                <a:gd name="T8" fmla="*/ 31 w 44"/>
                <a:gd name="T9" fmla="*/ 75 h 131"/>
                <a:gd name="T10" fmla="*/ 8 w 44"/>
                <a:gd name="T11" fmla="*/ 3 h 131"/>
                <a:gd name="T12" fmla="*/ 1 w 44"/>
                <a:gd name="T13" fmla="*/ 5 h 131"/>
              </a:gdLst>
              <a:ahLst/>
              <a:cxnLst>
                <a:cxn ang="0">
                  <a:pos x="T0" y="T1"/>
                </a:cxn>
                <a:cxn ang="0">
                  <a:pos x="T2" y="T3"/>
                </a:cxn>
                <a:cxn ang="0">
                  <a:pos x="T4" y="T5"/>
                </a:cxn>
                <a:cxn ang="0">
                  <a:pos x="T6" y="T7"/>
                </a:cxn>
                <a:cxn ang="0">
                  <a:pos x="T8" y="T9"/>
                </a:cxn>
                <a:cxn ang="0">
                  <a:pos x="T10" y="T11"/>
                </a:cxn>
                <a:cxn ang="0">
                  <a:pos x="T12" y="T13"/>
                </a:cxn>
              </a:cxnLst>
              <a:rect l="0" t="0" r="r" b="b"/>
              <a:pathLst>
                <a:path w="44" h="131">
                  <a:moveTo>
                    <a:pt x="1" y="5"/>
                  </a:moveTo>
                  <a:cubicBezTo>
                    <a:pt x="9" y="27"/>
                    <a:pt x="16" y="50"/>
                    <a:pt x="22" y="72"/>
                  </a:cubicBezTo>
                  <a:cubicBezTo>
                    <a:pt x="28" y="90"/>
                    <a:pt x="36" y="109"/>
                    <a:pt x="37" y="128"/>
                  </a:cubicBezTo>
                  <a:cubicBezTo>
                    <a:pt x="37" y="131"/>
                    <a:pt x="44" y="129"/>
                    <a:pt x="44" y="126"/>
                  </a:cubicBezTo>
                  <a:cubicBezTo>
                    <a:pt x="43" y="109"/>
                    <a:pt x="36" y="91"/>
                    <a:pt x="31" y="75"/>
                  </a:cubicBezTo>
                  <a:cubicBezTo>
                    <a:pt x="24" y="51"/>
                    <a:pt x="17" y="27"/>
                    <a:pt x="8" y="3"/>
                  </a:cubicBezTo>
                  <a:cubicBezTo>
                    <a:pt x="7" y="0"/>
                    <a:pt x="0" y="2"/>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8"/>
            <p:cNvSpPr/>
            <p:nvPr/>
          </p:nvSpPr>
          <p:spPr bwMode="auto">
            <a:xfrm>
              <a:off x="2682" y="1135"/>
              <a:ext cx="215" cy="70"/>
            </a:xfrm>
            <a:custGeom>
              <a:avLst/>
              <a:gdLst>
                <a:gd name="T0" fmla="*/ 5 w 90"/>
                <a:gd name="T1" fmla="*/ 6 h 29"/>
                <a:gd name="T2" fmla="*/ 81 w 90"/>
                <a:gd name="T3" fmla="*/ 27 h 29"/>
                <a:gd name="T4" fmla="*/ 86 w 90"/>
                <a:gd name="T5" fmla="*/ 23 h 29"/>
                <a:gd name="T6" fmla="*/ 6 w 90"/>
                <a:gd name="T7" fmla="*/ 0 h 29"/>
                <a:gd name="T8" fmla="*/ 5 w 90"/>
                <a:gd name="T9" fmla="*/ 6 h 29"/>
              </a:gdLst>
              <a:ahLst/>
              <a:cxnLst>
                <a:cxn ang="0">
                  <a:pos x="T0" y="T1"/>
                </a:cxn>
                <a:cxn ang="0">
                  <a:pos x="T2" y="T3"/>
                </a:cxn>
                <a:cxn ang="0">
                  <a:pos x="T4" y="T5"/>
                </a:cxn>
                <a:cxn ang="0">
                  <a:pos x="T6" y="T7"/>
                </a:cxn>
                <a:cxn ang="0">
                  <a:pos x="T8" y="T9"/>
                </a:cxn>
              </a:cxnLst>
              <a:rect l="0" t="0" r="r" b="b"/>
              <a:pathLst>
                <a:path w="90" h="29">
                  <a:moveTo>
                    <a:pt x="5" y="6"/>
                  </a:moveTo>
                  <a:cubicBezTo>
                    <a:pt x="31" y="6"/>
                    <a:pt x="58" y="14"/>
                    <a:pt x="81" y="27"/>
                  </a:cubicBezTo>
                  <a:cubicBezTo>
                    <a:pt x="84" y="29"/>
                    <a:pt x="90" y="25"/>
                    <a:pt x="86" y="23"/>
                  </a:cubicBezTo>
                  <a:cubicBezTo>
                    <a:pt x="62" y="9"/>
                    <a:pt x="33" y="1"/>
                    <a:pt x="6" y="0"/>
                  </a:cubicBezTo>
                  <a:cubicBezTo>
                    <a:pt x="1" y="0"/>
                    <a:pt x="0" y="6"/>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9"/>
            <p:cNvSpPr/>
            <p:nvPr/>
          </p:nvSpPr>
          <p:spPr bwMode="auto">
            <a:xfrm>
              <a:off x="2895" y="911"/>
              <a:ext cx="202" cy="210"/>
            </a:xfrm>
            <a:custGeom>
              <a:avLst/>
              <a:gdLst>
                <a:gd name="T0" fmla="*/ 9 w 84"/>
                <a:gd name="T1" fmla="*/ 19 h 87"/>
                <a:gd name="T2" fmla="*/ 25 w 84"/>
                <a:gd name="T3" fmla="*/ 9 h 87"/>
                <a:gd name="T4" fmla="*/ 57 w 84"/>
                <a:gd name="T5" fmla="*/ 25 h 87"/>
                <a:gd name="T6" fmla="*/ 61 w 84"/>
                <a:gd name="T7" fmla="*/ 21 h 87"/>
                <a:gd name="T8" fmla="*/ 27 w 84"/>
                <a:gd name="T9" fmla="*/ 40 h 87"/>
                <a:gd name="T10" fmla="*/ 27 w 84"/>
                <a:gd name="T11" fmla="*/ 42 h 87"/>
                <a:gd name="T12" fmla="*/ 75 w 84"/>
                <a:gd name="T13" fmla="*/ 75 h 87"/>
                <a:gd name="T14" fmla="*/ 79 w 84"/>
                <a:gd name="T15" fmla="*/ 71 h 87"/>
                <a:gd name="T16" fmla="*/ 37 w 84"/>
                <a:gd name="T17" fmla="*/ 83 h 87"/>
                <a:gd name="T18" fmla="*/ 36 w 84"/>
                <a:gd name="T19" fmla="*/ 87 h 87"/>
                <a:gd name="T20" fmla="*/ 78 w 84"/>
                <a:gd name="T21" fmla="*/ 76 h 87"/>
                <a:gd name="T22" fmla="*/ 81 w 84"/>
                <a:gd name="T23" fmla="*/ 72 h 87"/>
                <a:gd name="T24" fmla="*/ 48 w 84"/>
                <a:gd name="T25" fmla="*/ 46 h 87"/>
                <a:gd name="T26" fmla="*/ 41 w 84"/>
                <a:gd name="T27" fmla="*/ 41 h 87"/>
                <a:gd name="T28" fmla="*/ 39 w 84"/>
                <a:gd name="T29" fmla="*/ 37 h 87"/>
                <a:gd name="T30" fmla="*/ 60 w 84"/>
                <a:gd name="T31" fmla="*/ 26 h 87"/>
                <a:gd name="T32" fmla="*/ 64 w 84"/>
                <a:gd name="T33" fmla="*/ 22 h 87"/>
                <a:gd name="T34" fmla="*/ 34 w 84"/>
                <a:gd name="T35" fmla="*/ 2 h 87"/>
                <a:gd name="T36" fmla="*/ 4 w 84"/>
                <a:gd name="T37" fmla="*/ 17 h 87"/>
                <a:gd name="T38" fmla="*/ 9 w 84"/>
                <a:gd name="T39" fmla="*/ 19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87">
                  <a:moveTo>
                    <a:pt x="9" y="19"/>
                  </a:moveTo>
                  <a:cubicBezTo>
                    <a:pt x="14" y="16"/>
                    <a:pt x="19" y="12"/>
                    <a:pt x="25" y="9"/>
                  </a:cubicBezTo>
                  <a:cubicBezTo>
                    <a:pt x="38" y="1"/>
                    <a:pt x="50" y="15"/>
                    <a:pt x="57" y="25"/>
                  </a:cubicBezTo>
                  <a:cubicBezTo>
                    <a:pt x="58" y="24"/>
                    <a:pt x="60" y="23"/>
                    <a:pt x="61" y="21"/>
                  </a:cubicBezTo>
                  <a:cubicBezTo>
                    <a:pt x="49" y="23"/>
                    <a:pt x="36" y="32"/>
                    <a:pt x="27" y="40"/>
                  </a:cubicBezTo>
                  <a:cubicBezTo>
                    <a:pt x="27" y="40"/>
                    <a:pt x="26" y="42"/>
                    <a:pt x="27" y="42"/>
                  </a:cubicBezTo>
                  <a:cubicBezTo>
                    <a:pt x="46" y="49"/>
                    <a:pt x="58" y="66"/>
                    <a:pt x="75" y="75"/>
                  </a:cubicBezTo>
                  <a:cubicBezTo>
                    <a:pt x="77" y="74"/>
                    <a:pt x="78" y="73"/>
                    <a:pt x="79" y="71"/>
                  </a:cubicBezTo>
                  <a:cubicBezTo>
                    <a:pt x="64" y="72"/>
                    <a:pt x="52" y="81"/>
                    <a:pt x="37" y="83"/>
                  </a:cubicBezTo>
                  <a:cubicBezTo>
                    <a:pt x="33" y="83"/>
                    <a:pt x="31" y="87"/>
                    <a:pt x="36" y="87"/>
                  </a:cubicBezTo>
                  <a:cubicBezTo>
                    <a:pt x="51" y="86"/>
                    <a:pt x="63" y="77"/>
                    <a:pt x="78" y="76"/>
                  </a:cubicBezTo>
                  <a:cubicBezTo>
                    <a:pt x="79" y="76"/>
                    <a:pt x="84" y="73"/>
                    <a:pt x="81" y="72"/>
                  </a:cubicBezTo>
                  <a:cubicBezTo>
                    <a:pt x="69" y="65"/>
                    <a:pt x="59" y="54"/>
                    <a:pt x="48" y="46"/>
                  </a:cubicBezTo>
                  <a:cubicBezTo>
                    <a:pt x="45" y="44"/>
                    <a:pt x="43" y="43"/>
                    <a:pt x="41" y="41"/>
                  </a:cubicBezTo>
                  <a:cubicBezTo>
                    <a:pt x="36" y="39"/>
                    <a:pt x="33" y="41"/>
                    <a:pt x="39" y="37"/>
                  </a:cubicBezTo>
                  <a:cubicBezTo>
                    <a:pt x="45" y="32"/>
                    <a:pt x="53" y="27"/>
                    <a:pt x="60" y="26"/>
                  </a:cubicBezTo>
                  <a:cubicBezTo>
                    <a:pt x="61" y="26"/>
                    <a:pt x="65" y="24"/>
                    <a:pt x="64" y="22"/>
                  </a:cubicBezTo>
                  <a:cubicBezTo>
                    <a:pt x="57" y="13"/>
                    <a:pt x="47" y="0"/>
                    <a:pt x="34" y="2"/>
                  </a:cubicBezTo>
                  <a:cubicBezTo>
                    <a:pt x="22" y="3"/>
                    <a:pt x="14" y="11"/>
                    <a:pt x="4" y="17"/>
                  </a:cubicBezTo>
                  <a:cubicBezTo>
                    <a:pt x="0" y="19"/>
                    <a:pt x="6" y="21"/>
                    <a:pt x="9"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8" name="Group 22"/>
          <p:cNvGrpSpPr>
            <a:grpSpLocks noChangeAspect="1"/>
          </p:cNvGrpSpPr>
          <p:nvPr/>
        </p:nvGrpSpPr>
        <p:grpSpPr bwMode="auto">
          <a:xfrm rot="20737309">
            <a:off x="5231769" y="4194827"/>
            <a:ext cx="2187081" cy="782135"/>
            <a:chOff x="3582" y="1042"/>
            <a:chExt cx="1661" cy="594"/>
          </a:xfrm>
          <a:solidFill>
            <a:schemeClr val="bg1"/>
          </a:solidFill>
        </p:grpSpPr>
        <p:sp>
          <p:nvSpPr>
            <p:cNvPr id="99" name="Freeform 42"/>
            <p:cNvSpPr/>
            <p:nvPr/>
          </p:nvSpPr>
          <p:spPr bwMode="auto">
            <a:xfrm>
              <a:off x="3620" y="1042"/>
              <a:ext cx="881" cy="228"/>
            </a:xfrm>
            <a:custGeom>
              <a:avLst/>
              <a:gdLst>
                <a:gd name="T0" fmla="*/ 3 w 372"/>
                <a:gd name="T1" fmla="*/ 30 h 96"/>
                <a:gd name="T2" fmla="*/ 33 w 372"/>
                <a:gd name="T3" fmla="*/ 93 h 96"/>
                <a:gd name="T4" fmla="*/ 43 w 372"/>
                <a:gd name="T5" fmla="*/ 90 h 96"/>
                <a:gd name="T6" fmla="*/ 52 w 372"/>
                <a:gd name="T7" fmla="*/ 8 h 96"/>
                <a:gd name="T8" fmla="*/ 46 w 372"/>
                <a:gd name="T9" fmla="*/ 12 h 96"/>
                <a:gd name="T10" fmla="*/ 361 w 372"/>
                <a:gd name="T11" fmla="*/ 24 h 96"/>
                <a:gd name="T12" fmla="*/ 365 w 372"/>
                <a:gd name="T13" fmla="*/ 16 h 96"/>
                <a:gd name="T14" fmla="*/ 47 w 372"/>
                <a:gd name="T15" fmla="*/ 5 h 96"/>
                <a:gd name="T16" fmla="*/ 41 w 372"/>
                <a:gd name="T17" fmla="*/ 9 h 96"/>
                <a:gd name="T18" fmla="*/ 33 w 372"/>
                <a:gd name="T19" fmla="*/ 91 h 96"/>
                <a:gd name="T20" fmla="*/ 43 w 372"/>
                <a:gd name="T21" fmla="*/ 88 h 96"/>
                <a:gd name="T22" fmla="*/ 13 w 372"/>
                <a:gd name="T23" fmla="*/ 26 h 96"/>
                <a:gd name="T24" fmla="*/ 3 w 372"/>
                <a:gd name="T25" fmla="*/ 3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2" h="96">
                  <a:moveTo>
                    <a:pt x="3" y="30"/>
                  </a:moveTo>
                  <a:cubicBezTo>
                    <a:pt x="17" y="48"/>
                    <a:pt x="19" y="74"/>
                    <a:pt x="33" y="93"/>
                  </a:cubicBezTo>
                  <a:cubicBezTo>
                    <a:pt x="35" y="96"/>
                    <a:pt x="43" y="94"/>
                    <a:pt x="43" y="90"/>
                  </a:cubicBezTo>
                  <a:cubicBezTo>
                    <a:pt x="44" y="62"/>
                    <a:pt x="47" y="35"/>
                    <a:pt x="52" y="8"/>
                  </a:cubicBezTo>
                  <a:cubicBezTo>
                    <a:pt x="50" y="9"/>
                    <a:pt x="48" y="11"/>
                    <a:pt x="46" y="12"/>
                  </a:cubicBezTo>
                  <a:cubicBezTo>
                    <a:pt x="151" y="8"/>
                    <a:pt x="257" y="7"/>
                    <a:pt x="361" y="24"/>
                  </a:cubicBezTo>
                  <a:cubicBezTo>
                    <a:pt x="366" y="24"/>
                    <a:pt x="372" y="18"/>
                    <a:pt x="365" y="16"/>
                  </a:cubicBezTo>
                  <a:cubicBezTo>
                    <a:pt x="260" y="0"/>
                    <a:pt x="153" y="1"/>
                    <a:pt x="47" y="5"/>
                  </a:cubicBezTo>
                  <a:cubicBezTo>
                    <a:pt x="45" y="5"/>
                    <a:pt x="42" y="6"/>
                    <a:pt x="41" y="9"/>
                  </a:cubicBezTo>
                  <a:cubicBezTo>
                    <a:pt x="37" y="36"/>
                    <a:pt x="33" y="63"/>
                    <a:pt x="33" y="91"/>
                  </a:cubicBezTo>
                  <a:cubicBezTo>
                    <a:pt x="36" y="90"/>
                    <a:pt x="40" y="89"/>
                    <a:pt x="43" y="88"/>
                  </a:cubicBezTo>
                  <a:cubicBezTo>
                    <a:pt x="29" y="70"/>
                    <a:pt x="27" y="44"/>
                    <a:pt x="13" y="26"/>
                  </a:cubicBezTo>
                  <a:cubicBezTo>
                    <a:pt x="10" y="22"/>
                    <a:pt x="0" y="26"/>
                    <a:pt x="3"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43"/>
            <p:cNvSpPr/>
            <p:nvPr/>
          </p:nvSpPr>
          <p:spPr bwMode="auto">
            <a:xfrm>
              <a:off x="3788" y="1097"/>
              <a:ext cx="109" cy="173"/>
            </a:xfrm>
            <a:custGeom>
              <a:avLst/>
              <a:gdLst>
                <a:gd name="T0" fmla="*/ 11 w 46"/>
                <a:gd name="T1" fmla="*/ 55 h 73"/>
                <a:gd name="T2" fmla="*/ 24 w 46"/>
                <a:gd name="T3" fmla="*/ 4 h 73"/>
                <a:gd name="T4" fmla="*/ 14 w 46"/>
                <a:gd name="T5" fmla="*/ 6 h 73"/>
                <a:gd name="T6" fmla="*/ 35 w 46"/>
                <a:gd name="T7" fmla="*/ 69 h 73"/>
                <a:gd name="T8" fmla="*/ 46 w 46"/>
                <a:gd name="T9" fmla="*/ 66 h 73"/>
                <a:gd name="T10" fmla="*/ 24 w 46"/>
                <a:gd name="T11" fmla="*/ 3 h 73"/>
                <a:gd name="T12" fmla="*/ 14 w 46"/>
                <a:gd name="T13" fmla="*/ 5 h 73"/>
                <a:gd name="T14" fmla="*/ 1 w 46"/>
                <a:gd name="T15" fmla="*/ 56 h 73"/>
                <a:gd name="T16" fmla="*/ 11 w 46"/>
                <a:gd name="T17"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3">
                  <a:moveTo>
                    <a:pt x="11" y="55"/>
                  </a:moveTo>
                  <a:cubicBezTo>
                    <a:pt x="16" y="38"/>
                    <a:pt x="20" y="21"/>
                    <a:pt x="24" y="4"/>
                  </a:cubicBezTo>
                  <a:cubicBezTo>
                    <a:pt x="21" y="5"/>
                    <a:pt x="17" y="6"/>
                    <a:pt x="14" y="6"/>
                  </a:cubicBezTo>
                  <a:cubicBezTo>
                    <a:pt x="23" y="25"/>
                    <a:pt x="34" y="48"/>
                    <a:pt x="35" y="69"/>
                  </a:cubicBezTo>
                  <a:cubicBezTo>
                    <a:pt x="36" y="73"/>
                    <a:pt x="46" y="70"/>
                    <a:pt x="46" y="66"/>
                  </a:cubicBezTo>
                  <a:cubicBezTo>
                    <a:pt x="45" y="45"/>
                    <a:pt x="34" y="22"/>
                    <a:pt x="24" y="3"/>
                  </a:cubicBezTo>
                  <a:cubicBezTo>
                    <a:pt x="22" y="0"/>
                    <a:pt x="15" y="2"/>
                    <a:pt x="14" y="5"/>
                  </a:cubicBezTo>
                  <a:cubicBezTo>
                    <a:pt x="9" y="22"/>
                    <a:pt x="5" y="40"/>
                    <a:pt x="1" y="56"/>
                  </a:cubicBezTo>
                  <a:cubicBezTo>
                    <a:pt x="0" y="61"/>
                    <a:pt x="10" y="59"/>
                    <a:pt x="11"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44"/>
            <p:cNvSpPr/>
            <p:nvPr/>
          </p:nvSpPr>
          <p:spPr bwMode="auto">
            <a:xfrm>
              <a:off x="3797" y="1201"/>
              <a:ext cx="86" cy="29"/>
            </a:xfrm>
            <a:custGeom>
              <a:avLst/>
              <a:gdLst>
                <a:gd name="T0" fmla="*/ 4 w 36"/>
                <a:gd name="T1" fmla="*/ 7 h 12"/>
                <a:gd name="T2" fmla="*/ 23 w 36"/>
                <a:gd name="T3" fmla="*/ 10 h 12"/>
                <a:gd name="T4" fmla="*/ 33 w 36"/>
                <a:gd name="T5" fmla="*/ 6 h 12"/>
                <a:gd name="T6" fmla="*/ 8 w 36"/>
                <a:gd name="T7" fmla="*/ 1 h 12"/>
                <a:gd name="T8" fmla="*/ 1 w 36"/>
                <a:gd name="T9" fmla="*/ 4 h 12"/>
                <a:gd name="T10" fmla="*/ 4 w 36"/>
                <a:gd name="T11" fmla="*/ 7 h 12"/>
              </a:gdLst>
              <a:ahLst/>
              <a:cxnLst>
                <a:cxn ang="0">
                  <a:pos x="T0" y="T1"/>
                </a:cxn>
                <a:cxn ang="0">
                  <a:pos x="T2" y="T3"/>
                </a:cxn>
                <a:cxn ang="0">
                  <a:pos x="T4" y="T5"/>
                </a:cxn>
                <a:cxn ang="0">
                  <a:pos x="T6" y="T7"/>
                </a:cxn>
                <a:cxn ang="0">
                  <a:pos x="T8" y="T9"/>
                </a:cxn>
                <a:cxn ang="0">
                  <a:pos x="T10" y="T11"/>
                </a:cxn>
              </a:cxnLst>
              <a:rect l="0" t="0" r="r" b="b"/>
              <a:pathLst>
                <a:path w="36" h="12">
                  <a:moveTo>
                    <a:pt x="4" y="7"/>
                  </a:moveTo>
                  <a:cubicBezTo>
                    <a:pt x="10" y="7"/>
                    <a:pt x="18" y="6"/>
                    <a:pt x="23" y="10"/>
                  </a:cubicBezTo>
                  <a:cubicBezTo>
                    <a:pt x="26" y="12"/>
                    <a:pt x="36" y="8"/>
                    <a:pt x="33" y="6"/>
                  </a:cubicBezTo>
                  <a:cubicBezTo>
                    <a:pt x="26" y="0"/>
                    <a:pt x="17" y="1"/>
                    <a:pt x="8" y="1"/>
                  </a:cubicBezTo>
                  <a:cubicBezTo>
                    <a:pt x="6" y="1"/>
                    <a:pt x="3" y="2"/>
                    <a:pt x="1" y="4"/>
                  </a:cubicBezTo>
                  <a:cubicBezTo>
                    <a:pt x="0" y="6"/>
                    <a:pt x="3"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45"/>
            <p:cNvSpPr/>
            <p:nvPr/>
          </p:nvSpPr>
          <p:spPr bwMode="auto">
            <a:xfrm>
              <a:off x="3932" y="1125"/>
              <a:ext cx="48" cy="171"/>
            </a:xfrm>
            <a:custGeom>
              <a:avLst/>
              <a:gdLst>
                <a:gd name="T0" fmla="*/ 0 w 20"/>
                <a:gd name="T1" fmla="*/ 6 h 72"/>
                <a:gd name="T2" fmla="*/ 9 w 20"/>
                <a:gd name="T3" fmla="*/ 69 h 72"/>
                <a:gd name="T4" fmla="*/ 20 w 20"/>
                <a:gd name="T5" fmla="*/ 66 h 72"/>
                <a:gd name="T6" fmla="*/ 11 w 20"/>
                <a:gd name="T7" fmla="*/ 3 h 72"/>
                <a:gd name="T8" fmla="*/ 0 w 20"/>
                <a:gd name="T9" fmla="*/ 6 h 72"/>
              </a:gdLst>
              <a:ahLst/>
              <a:cxnLst>
                <a:cxn ang="0">
                  <a:pos x="T0" y="T1"/>
                </a:cxn>
                <a:cxn ang="0">
                  <a:pos x="T2" y="T3"/>
                </a:cxn>
                <a:cxn ang="0">
                  <a:pos x="T4" y="T5"/>
                </a:cxn>
                <a:cxn ang="0">
                  <a:pos x="T6" y="T7"/>
                </a:cxn>
                <a:cxn ang="0">
                  <a:pos x="T8" y="T9"/>
                </a:cxn>
              </a:cxnLst>
              <a:rect l="0" t="0" r="r" b="b"/>
              <a:pathLst>
                <a:path w="20" h="72">
                  <a:moveTo>
                    <a:pt x="0" y="6"/>
                  </a:moveTo>
                  <a:cubicBezTo>
                    <a:pt x="1" y="27"/>
                    <a:pt x="4" y="49"/>
                    <a:pt x="9" y="69"/>
                  </a:cubicBezTo>
                  <a:cubicBezTo>
                    <a:pt x="10" y="72"/>
                    <a:pt x="20" y="69"/>
                    <a:pt x="20" y="66"/>
                  </a:cubicBezTo>
                  <a:cubicBezTo>
                    <a:pt x="14" y="46"/>
                    <a:pt x="12" y="24"/>
                    <a:pt x="11" y="3"/>
                  </a:cubicBezTo>
                  <a:cubicBezTo>
                    <a:pt x="11" y="0"/>
                    <a:pt x="0" y="2"/>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46"/>
            <p:cNvSpPr/>
            <p:nvPr/>
          </p:nvSpPr>
          <p:spPr bwMode="auto">
            <a:xfrm>
              <a:off x="3925" y="1113"/>
              <a:ext cx="159" cy="162"/>
            </a:xfrm>
            <a:custGeom>
              <a:avLst/>
              <a:gdLst>
                <a:gd name="T0" fmla="*/ 11 w 67"/>
                <a:gd name="T1" fmla="*/ 12 h 68"/>
                <a:gd name="T2" fmla="*/ 39 w 67"/>
                <a:gd name="T3" fmla="*/ 12 h 68"/>
                <a:gd name="T4" fmla="*/ 39 w 67"/>
                <a:gd name="T5" fmla="*/ 8 h 68"/>
                <a:gd name="T6" fmla="*/ 26 w 67"/>
                <a:gd name="T7" fmla="*/ 24 h 68"/>
                <a:gd name="T8" fmla="*/ 26 w 67"/>
                <a:gd name="T9" fmla="*/ 28 h 68"/>
                <a:gd name="T10" fmla="*/ 56 w 67"/>
                <a:gd name="T11" fmla="*/ 59 h 68"/>
                <a:gd name="T12" fmla="*/ 60 w 67"/>
                <a:gd name="T13" fmla="*/ 53 h 68"/>
                <a:gd name="T14" fmla="*/ 9 w 67"/>
                <a:gd name="T15" fmla="*/ 61 h 68"/>
                <a:gd name="T16" fmla="*/ 8 w 67"/>
                <a:gd name="T17" fmla="*/ 68 h 68"/>
                <a:gd name="T18" fmla="*/ 61 w 67"/>
                <a:gd name="T19" fmla="*/ 60 h 68"/>
                <a:gd name="T20" fmla="*/ 66 w 67"/>
                <a:gd name="T21" fmla="*/ 54 h 68"/>
                <a:gd name="T22" fmla="*/ 34 w 67"/>
                <a:gd name="T23" fmla="*/ 22 h 68"/>
                <a:gd name="T24" fmla="*/ 35 w 67"/>
                <a:gd name="T25" fmla="*/ 27 h 68"/>
                <a:gd name="T26" fmla="*/ 48 w 67"/>
                <a:gd name="T27" fmla="*/ 11 h 68"/>
                <a:gd name="T28" fmla="*/ 47 w 67"/>
                <a:gd name="T29" fmla="*/ 7 h 68"/>
                <a:gd name="T30" fmla="*/ 6 w 67"/>
                <a:gd name="T31" fmla="*/ 7 h 68"/>
                <a:gd name="T32" fmla="*/ 11 w 67"/>
                <a:gd name="T33" fmla="*/ 1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68">
                  <a:moveTo>
                    <a:pt x="11" y="12"/>
                  </a:moveTo>
                  <a:cubicBezTo>
                    <a:pt x="21" y="8"/>
                    <a:pt x="29" y="7"/>
                    <a:pt x="39" y="12"/>
                  </a:cubicBezTo>
                  <a:cubicBezTo>
                    <a:pt x="39" y="11"/>
                    <a:pt x="39" y="10"/>
                    <a:pt x="39" y="8"/>
                  </a:cubicBezTo>
                  <a:cubicBezTo>
                    <a:pt x="34" y="13"/>
                    <a:pt x="31" y="19"/>
                    <a:pt x="26" y="24"/>
                  </a:cubicBezTo>
                  <a:cubicBezTo>
                    <a:pt x="25" y="25"/>
                    <a:pt x="24" y="27"/>
                    <a:pt x="26" y="28"/>
                  </a:cubicBezTo>
                  <a:cubicBezTo>
                    <a:pt x="40" y="35"/>
                    <a:pt x="47" y="47"/>
                    <a:pt x="56" y="59"/>
                  </a:cubicBezTo>
                  <a:cubicBezTo>
                    <a:pt x="57" y="57"/>
                    <a:pt x="58" y="55"/>
                    <a:pt x="60" y="53"/>
                  </a:cubicBezTo>
                  <a:cubicBezTo>
                    <a:pt x="43" y="57"/>
                    <a:pt x="26" y="61"/>
                    <a:pt x="9" y="61"/>
                  </a:cubicBezTo>
                  <a:cubicBezTo>
                    <a:pt x="3" y="61"/>
                    <a:pt x="1" y="68"/>
                    <a:pt x="8" y="68"/>
                  </a:cubicBezTo>
                  <a:cubicBezTo>
                    <a:pt x="26" y="68"/>
                    <a:pt x="44" y="64"/>
                    <a:pt x="61" y="60"/>
                  </a:cubicBezTo>
                  <a:cubicBezTo>
                    <a:pt x="64" y="59"/>
                    <a:pt x="67" y="57"/>
                    <a:pt x="66" y="54"/>
                  </a:cubicBezTo>
                  <a:cubicBezTo>
                    <a:pt x="56" y="42"/>
                    <a:pt x="49" y="30"/>
                    <a:pt x="34" y="22"/>
                  </a:cubicBezTo>
                  <a:cubicBezTo>
                    <a:pt x="35" y="24"/>
                    <a:pt x="35" y="25"/>
                    <a:pt x="35" y="27"/>
                  </a:cubicBezTo>
                  <a:cubicBezTo>
                    <a:pt x="39" y="22"/>
                    <a:pt x="43" y="16"/>
                    <a:pt x="48" y="11"/>
                  </a:cubicBezTo>
                  <a:cubicBezTo>
                    <a:pt x="49" y="10"/>
                    <a:pt x="49" y="8"/>
                    <a:pt x="47" y="7"/>
                  </a:cubicBezTo>
                  <a:cubicBezTo>
                    <a:pt x="34" y="0"/>
                    <a:pt x="20" y="1"/>
                    <a:pt x="6" y="7"/>
                  </a:cubicBezTo>
                  <a:cubicBezTo>
                    <a:pt x="0" y="10"/>
                    <a:pt x="6" y="15"/>
                    <a:pt x="11"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47"/>
            <p:cNvSpPr/>
            <p:nvPr/>
          </p:nvSpPr>
          <p:spPr bwMode="auto">
            <a:xfrm>
              <a:off x="4079" y="1177"/>
              <a:ext cx="119" cy="22"/>
            </a:xfrm>
            <a:custGeom>
              <a:avLst/>
              <a:gdLst>
                <a:gd name="T0" fmla="*/ 5 w 50"/>
                <a:gd name="T1" fmla="*/ 4 h 9"/>
                <a:gd name="T2" fmla="*/ 38 w 50"/>
                <a:gd name="T3" fmla="*/ 8 h 9"/>
                <a:gd name="T4" fmla="*/ 45 w 50"/>
                <a:gd name="T5" fmla="*/ 7 h 9"/>
                <a:gd name="T6" fmla="*/ 48 w 50"/>
                <a:gd name="T7" fmla="*/ 4 h 9"/>
                <a:gd name="T8" fmla="*/ 12 w 50"/>
                <a:gd name="T9" fmla="*/ 0 h 9"/>
                <a:gd name="T10" fmla="*/ 5 w 50"/>
                <a:gd name="T11" fmla="*/ 4 h 9"/>
              </a:gdLst>
              <a:ahLst/>
              <a:cxnLst>
                <a:cxn ang="0">
                  <a:pos x="T0" y="T1"/>
                </a:cxn>
                <a:cxn ang="0">
                  <a:pos x="T2" y="T3"/>
                </a:cxn>
                <a:cxn ang="0">
                  <a:pos x="T4" y="T5"/>
                </a:cxn>
                <a:cxn ang="0">
                  <a:pos x="T6" y="T7"/>
                </a:cxn>
                <a:cxn ang="0">
                  <a:pos x="T8" y="T9"/>
                </a:cxn>
                <a:cxn ang="0">
                  <a:pos x="T10" y="T11"/>
                </a:cxn>
              </a:cxnLst>
              <a:rect l="0" t="0" r="r" b="b"/>
              <a:pathLst>
                <a:path w="50" h="9">
                  <a:moveTo>
                    <a:pt x="5" y="4"/>
                  </a:moveTo>
                  <a:cubicBezTo>
                    <a:pt x="16" y="4"/>
                    <a:pt x="28" y="4"/>
                    <a:pt x="38" y="8"/>
                  </a:cubicBezTo>
                  <a:cubicBezTo>
                    <a:pt x="40" y="9"/>
                    <a:pt x="43" y="8"/>
                    <a:pt x="45" y="7"/>
                  </a:cubicBezTo>
                  <a:cubicBezTo>
                    <a:pt x="45" y="7"/>
                    <a:pt x="50" y="5"/>
                    <a:pt x="48" y="4"/>
                  </a:cubicBezTo>
                  <a:cubicBezTo>
                    <a:pt x="37" y="0"/>
                    <a:pt x="24" y="0"/>
                    <a:pt x="12" y="0"/>
                  </a:cubicBezTo>
                  <a:cubicBezTo>
                    <a:pt x="10" y="0"/>
                    <a:pt x="0"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48"/>
            <p:cNvSpPr/>
            <p:nvPr/>
          </p:nvSpPr>
          <p:spPr bwMode="auto">
            <a:xfrm>
              <a:off x="4129" y="1125"/>
              <a:ext cx="36" cy="126"/>
            </a:xfrm>
            <a:custGeom>
              <a:avLst/>
              <a:gdLst>
                <a:gd name="T0" fmla="*/ 0 w 15"/>
                <a:gd name="T1" fmla="*/ 6 h 53"/>
                <a:gd name="T2" fmla="*/ 4 w 15"/>
                <a:gd name="T3" fmla="*/ 49 h 53"/>
                <a:gd name="T4" fmla="*/ 15 w 15"/>
                <a:gd name="T5" fmla="*/ 46 h 53"/>
                <a:gd name="T6" fmla="*/ 10 w 15"/>
                <a:gd name="T7" fmla="*/ 3 h 53"/>
                <a:gd name="T8" fmla="*/ 0 w 15"/>
                <a:gd name="T9" fmla="*/ 6 h 53"/>
              </a:gdLst>
              <a:ahLst/>
              <a:cxnLst>
                <a:cxn ang="0">
                  <a:pos x="T0" y="T1"/>
                </a:cxn>
                <a:cxn ang="0">
                  <a:pos x="T2" y="T3"/>
                </a:cxn>
                <a:cxn ang="0">
                  <a:pos x="T4" y="T5"/>
                </a:cxn>
                <a:cxn ang="0">
                  <a:pos x="T6" y="T7"/>
                </a:cxn>
                <a:cxn ang="0">
                  <a:pos x="T8" y="T9"/>
                </a:cxn>
              </a:cxnLst>
              <a:rect l="0" t="0" r="r" b="b"/>
              <a:pathLst>
                <a:path w="15" h="53">
                  <a:moveTo>
                    <a:pt x="0" y="6"/>
                  </a:moveTo>
                  <a:cubicBezTo>
                    <a:pt x="0" y="21"/>
                    <a:pt x="3" y="35"/>
                    <a:pt x="4" y="49"/>
                  </a:cubicBezTo>
                  <a:cubicBezTo>
                    <a:pt x="4" y="53"/>
                    <a:pt x="15" y="50"/>
                    <a:pt x="15" y="46"/>
                  </a:cubicBezTo>
                  <a:cubicBezTo>
                    <a:pt x="14" y="32"/>
                    <a:pt x="10" y="18"/>
                    <a:pt x="10" y="3"/>
                  </a:cubicBezTo>
                  <a:cubicBezTo>
                    <a:pt x="10" y="0"/>
                    <a:pt x="0" y="2"/>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49"/>
            <p:cNvSpPr/>
            <p:nvPr/>
          </p:nvSpPr>
          <p:spPr bwMode="auto">
            <a:xfrm>
              <a:off x="4248" y="1149"/>
              <a:ext cx="121" cy="138"/>
            </a:xfrm>
            <a:custGeom>
              <a:avLst/>
              <a:gdLst>
                <a:gd name="T0" fmla="*/ 43 w 51"/>
                <a:gd name="T1" fmla="*/ 3 h 58"/>
                <a:gd name="T2" fmla="*/ 4 w 51"/>
                <a:gd name="T3" fmla="*/ 34 h 58"/>
                <a:gd name="T4" fmla="*/ 6 w 51"/>
                <a:gd name="T5" fmla="*/ 52 h 58"/>
                <a:gd name="T6" fmla="*/ 39 w 51"/>
                <a:gd name="T7" fmla="*/ 48 h 58"/>
                <a:gd name="T8" fmla="*/ 35 w 51"/>
                <a:gd name="T9" fmla="*/ 43 h 58"/>
                <a:gd name="T10" fmla="*/ 14 w 51"/>
                <a:gd name="T11" fmla="*/ 46 h 58"/>
                <a:gd name="T12" fmla="*/ 16 w 51"/>
                <a:gd name="T13" fmla="*/ 32 h 58"/>
                <a:gd name="T14" fmla="*/ 28 w 51"/>
                <a:gd name="T15" fmla="*/ 16 h 58"/>
                <a:gd name="T16" fmla="*/ 40 w 51"/>
                <a:gd name="T17" fmla="*/ 10 h 58"/>
                <a:gd name="T18" fmla="*/ 43 w 51"/>
                <a:gd name="T19"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43" y="3"/>
                  </a:moveTo>
                  <a:cubicBezTo>
                    <a:pt x="27" y="0"/>
                    <a:pt x="10" y="22"/>
                    <a:pt x="4" y="34"/>
                  </a:cubicBezTo>
                  <a:cubicBezTo>
                    <a:pt x="2" y="40"/>
                    <a:pt x="0" y="48"/>
                    <a:pt x="6" y="52"/>
                  </a:cubicBezTo>
                  <a:cubicBezTo>
                    <a:pt x="15" y="58"/>
                    <a:pt x="31" y="52"/>
                    <a:pt x="39" y="48"/>
                  </a:cubicBezTo>
                  <a:cubicBezTo>
                    <a:pt x="46" y="46"/>
                    <a:pt x="40" y="41"/>
                    <a:pt x="35" y="43"/>
                  </a:cubicBezTo>
                  <a:cubicBezTo>
                    <a:pt x="31" y="45"/>
                    <a:pt x="18" y="50"/>
                    <a:pt x="14" y="46"/>
                  </a:cubicBezTo>
                  <a:cubicBezTo>
                    <a:pt x="11" y="42"/>
                    <a:pt x="14" y="36"/>
                    <a:pt x="16" y="32"/>
                  </a:cubicBezTo>
                  <a:cubicBezTo>
                    <a:pt x="19" y="26"/>
                    <a:pt x="23" y="21"/>
                    <a:pt x="28" y="16"/>
                  </a:cubicBezTo>
                  <a:cubicBezTo>
                    <a:pt x="31" y="14"/>
                    <a:pt x="36" y="9"/>
                    <a:pt x="40" y="10"/>
                  </a:cubicBezTo>
                  <a:cubicBezTo>
                    <a:pt x="44" y="11"/>
                    <a:pt x="51" y="4"/>
                    <a:pt x="4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50"/>
            <p:cNvSpPr/>
            <p:nvPr/>
          </p:nvSpPr>
          <p:spPr bwMode="auto">
            <a:xfrm>
              <a:off x="4406" y="1147"/>
              <a:ext cx="50" cy="140"/>
            </a:xfrm>
            <a:custGeom>
              <a:avLst/>
              <a:gdLst>
                <a:gd name="T0" fmla="*/ 9 w 21"/>
                <a:gd name="T1" fmla="*/ 3 h 59"/>
                <a:gd name="T2" fmla="*/ 3 w 21"/>
                <a:gd name="T3" fmla="*/ 22 h 59"/>
                <a:gd name="T4" fmla="*/ 0 w 21"/>
                <a:gd name="T5" fmla="*/ 56 h 59"/>
                <a:gd name="T6" fmla="*/ 10 w 21"/>
                <a:gd name="T7" fmla="*/ 53 h 59"/>
                <a:gd name="T8" fmla="*/ 13 w 21"/>
                <a:gd name="T9" fmla="*/ 24 h 59"/>
                <a:gd name="T10" fmla="*/ 18 w 21"/>
                <a:gd name="T11" fmla="*/ 3 h 59"/>
                <a:gd name="T12" fmla="*/ 9 w 21"/>
                <a:gd name="T13" fmla="*/ 3 h 59"/>
              </a:gdLst>
              <a:ahLst/>
              <a:cxnLst>
                <a:cxn ang="0">
                  <a:pos x="T0" y="T1"/>
                </a:cxn>
                <a:cxn ang="0">
                  <a:pos x="T2" y="T3"/>
                </a:cxn>
                <a:cxn ang="0">
                  <a:pos x="T4" y="T5"/>
                </a:cxn>
                <a:cxn ang="0">
                  <a:pos x="T6" y="T7"/>
                </a:cxn>
                <a:cxn ang="0">
                  <a:pos x="T8" y="T9"/>
                </a:cxn>
                <a:cxn ang="0">
                  <a:pos x="T10" y="T11"/>
                </a:cxn>
                <a:cxn ang="0">
                  <a:pos x="T12" y="T13"/>
                </a:cxn>
              </a:cxnLst>
              <a:rect l="0" t="0" r="r" b="b"/>
              <a:pathLst>
                <a:path w="21" h="59">
                  <a:moveTo>
                    <a:pt x="9" y="3"/>
                  </a:moveTo>
                  <a:cubicBezTo>
                    <a:pt x="4" y="8"/>
                    <a:pt x="4" y="16"/>
                    <a:pt x="3" y="22"/>
                  </a:cubicBezTo>
                  <a:cubicBezTo>
                    <a:pt x="0" y="33"/>
                    <a:pt x="0" y="45"/>
                    <a:pt x="0" y="56"/>
                  </a:cubicBezTo>
                  <a:cubicBezTo>
                    <a:pt x="0" y="59"/>
                    <a:pt x="10" y="57"/>
                    <a:pt x="10" y="53"/>
                  </a:cubicBezTo>
                  <a:cubicBezTo>
                    <a:pt x="10" y="43"/>
                    <a:pt x="11" y="33"/>
                    <a:pt x="13" y="24"/>
                  </a:cubicBezTo>
                  <a:cubicBezTo>
                    <a:pt x="14" y="18"/>
                    <a:pt x="14" y="8"/>
                    <a:pt x="18" y="3"/>
                  </a:cubicBezTo>
                  <a:cubicBezTo>
                    <a:pt x="21" y="0"/>
                    <a:pt x="11" y="1"/>
                    <a:pt x="9"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51"/>
            <p:cNvSpPr/>
            <p:nvPr/>
          </p:nvSpPr>
          <p:spPr bwMode="auto">
            <a:xfrm>
              <a:off x="4397" y="1137"/>
              <a:ext cx="123" cy="145"/>
            </a:xfrm>
            <a:custGeom>
              <a:avLst/>
              <a:gdLst>
                <a:gd name="T0" fmla="*/ 6 w 52"/>
                <a:gd name="T1" fmla="*/ 6 h 61"/>
                <a:gd name="T2" fmla="*/ 38 w 52"/>
                <a:gd name="T3" fmla="*/ 31 h 61"/>
                <a:gd name="T4" fmla="*/ 11 w 52"/>
                <a:gd name="T5" fmla="*/ 56 h 61"/>
                <a:gd name="T6" fmla="*/ 7 w 52"/>
                <a:gd name="T7" fmla="*/ 61 h 61"/>
                <a:gd name="T8" fmla="*/ 50 w 52"/>
                <a:gd name="T9" fmla="*/ 36 h 61"/>
                <a:gd name="T10" fmla="*/ 12 w 52"/>
                <a:gd name="T11" fmla="*/ 1 h 61"/>
                <a:gd name="T12" fmla="*/ 6 w 52"/>
                <a:gd name="T13" fmla="*/ 6 h 61"/>
              </a:gdLst>
              <a:ahLst/>
              <a:cxnLst>
                <a:cxn ang="0">
                  <a:pos x="T0" y="T1"/>
                </a:cxn>
                <a:cxn ang="0">
                  <a:pos x="T2" y="T3"/>
                </a:cxn>
                <a:cxn ang="0">
                  <a:pos x="T4" y="T5"/>
                </a:cxn>
                <a:cxn ang="0">
                  <a:pos x="T6" y="T7"/>
                </a:cxn>
                <a:cxn ang="0">
                  <a:pos x="T8" y="T9"/>
                </a:cxn>
                <a:cxn ang="0">
                  <a:pos x="T10" y="T11"/>
                </a:cxn>
                <a:cxn ang="0">
                  <a:pos x="T12" y="T13"/>
                </a:cxn>
              </a:cxnLst>
              <a:rect l="0" t="0" r="r" b="b"/>
              <a:pathLst>
                <a:path w="52" h="61">
                  <a:moveTo>
                    <a:pt x="6" y="6"/>
                  </a:moveTo>
                  <a:cubicBezTo>
                    <a:pt x="19" y="9"/>
                    <a:pt x="33" y="16"/>
                    <a:pt x="38" y="31"/>
                  </a:cubicBezTo>
                  <a:cubicBezTo>
                    <a:pt x="45" y="49"/>
                    <a:pt x="25" y="55"/>
                    <a:pt x="11" y="56"/>
                  </a:cubicBezTo>
                  <a:cubicBezTo>
                    <a:pt x="7" y="56"/>
                    <a:pt x="0" y="61"/>
                    <a:pt x="7" y="61"/>
                  </a:cubicBezTo>
                  <a:cubicBezTo>
                    <a:pt x="23" y="61"/>
                    <a:pt x="48" y="56"/>
                    <a:pt x="50" y="36"/>
                  </a:cubicBezTo>
                  <a:cubicBezTo>
                    <a:pt x="52" y="16"/>
                    <a:pt x="28" y="4"/>
                    <a:pt x="12" y="1"/>
                  </a:cubicBezTo>
                  <a:cubicBezTo>
                    <a:pt x="9" y="0"/>
                    <a:pt x="0" y="5"/>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52"/>
            <p:cNvSpPr/>
            <p:nvPr/>
          </p:nvSpPr>
          <p:spPr bwMode="auto">
            <a:xfrm>
              <a:off x="3582" y="1363"/>
              <a:ext cx="1045" cy="19"/>
            </a:xfrm>
            <a:custGeom>
              <a:avLst/>
              <a:gdLst>
                <a:gd name="T0" fmla="*/ 7 w 441"/>
                <a:gd name="T1" fmla="*/ 8 h 8"/>
                <a:gd name="T2" fmla="*/ 433 w 441"/>
                <a:gd name="T3" fmla="*/ 8 h 8"/>
                <a:gd name="T4" fmla="*/ 434 w 441"/>
                <a:gd name="T5" fmla="*/ 0 h 8"/>
                <a:gd name="T6" fmla="*/ 8 w 441"/>
                <a:gd name="T7" fmla="*/ 0 h 8"/>
                <a:gd name="T8" fmla="*/ 7 w 441"/>
                <a:gd name="T9" fmla="*/ 8 h 8"/>
              </a:gdLst>
              <a:ahLst/>
              <a:cxnLst>
                <a:cxn ang="0">
                  <a:pos x="T0" y="T1"/>
                </a:cxn>
                <a:cxn ang="0">
                  <a:pos x="T2" y="T3"/>
                </a:cxn>
                <a:cxn ang="0">
                  <a:pos x="T4" y="T5"/>
                </a:cxn>
                <a:cxn ang="0">
                  <a:pos x="T6" y="T7"/>
                </a:cxn>
                <a:cxn ang="0">
                  <a:pos x="T8" y="T9"/>
                </a:cxn>
              </a:cxnLst>
              <a:rect l="0" t="0" r="r" b="b"/>
              <a:pathLst>
                <a:path w="441" h="8">
                  <a:moveTo>
                    <a:pt x="7" y="8"/>
                  </a:moveTo>
                  <a:cubicBezTo>
                    <a:pt x="149" y="8"/>
                    <a:pt x="291" y="8"/>
                    <a:pt x="433" y="8"/>
                  </a:cubicBezTo>
                  <a:cubicBezTo>
                    <a:pt x="439" y="8"/>
                    <a:pt x="441" y="0"/>
                    <a:pt x="434" y="0"/>
                  </a:cubicBezTo>
                  <a:cubicBezTo>
                    <a:pt x="292" y="0"/>
                    <a:pt x="150" y="0"/>
                    <a:pt x="8" y="0"/>
                  </a:cubicBezTo>
                  <a:cubicBezTo>
                    <a:pt x="1" y="0"/>
                    <a:pt x="0" y="8"/>
                    <a:pt x="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53"/>
            <p:cNvSpPr/>
            <p:nvPr/>
          </p:nvSpPr>
          <p:spPr bwMode="auto">
            <a:xfrm>
              <a:off x="4032" y="1455"/>
              <a:ext cx="173" cy="181"/>
            </a:xfrm>
            <a:custGeom>
              <a:avLst/>
              <a:gdLst>
                <a:gd name="T0" fmla="*/ 11 w 73"/>
                <a:gd name="T1" fmla="*/ 21 h 76"/>
                <a:gd name="T2" fmla="*/ 42 w 73"/>
                <a:gd name="T3" fmla="*/ 22 h 76"/>
                <a:gd name="T4" fmla="*/ 16 w 73"/>
                <a:gd name="T5" fmla="*/ 61 h 76"/>
                <a:gd name="T6" fmla="*/ 16 w 73"/>
                <a:gd name="T7" fmla="*/ 63 h 76"/>
                <a:gd name="T8" fmla="*/ 61 w 73"/>
                <a:gd name="T9" fmla="*/ 76 h 76"/>
                <a:gd name="T10" fmla="*/ 65 w 73"/>
                <a:gd name="T11" fmla="*/ 71 h 76"/>
                <a:gd name="T12" fmla="*/ 42 w 73"/>
                <a:gd name="T13" fmla="*/ 69 h 76"/>
                <a:gd name="T14" fmla="*/ 31 w 73"/>
                <a:gd name="T15" fmla="*/ 63 h 76"/>
                <a:gd name="T16" fmla="*/ 34 w 73"/>
                <a:gd name="T17" fmla="*/ 53 h 76"/>
                <a:gd name="T18" fmla="*/ 53 w 73"/>
                <a:gd name="T19" fmla="*/ 21 h 76"/>
                <a:gd name="T20" fmla="*/ 7 w 73"/>
                <a:gd name="T21" fmla="*/ 17 h 76"/>
                <a:gd name="T22" fmla="*/ 11 w 73"/>
                <a:gd name="T23" fmla="*/ 2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76">
                  <a:moveTo>
                    <a:pt x="11" y="21"/>
                  </a:moveTo>
                  <a:cubicBezTo>
                    <a:pt x="18" y="18"/>
                    <a:pt x="40" y="8"/>
                    <a:pt x="42" y="22"/>
                  </a:cubicBezTo>
                  <a:cubicBezTo>
                    <a:pt x="44" y="35"/>
                    <a:pt x="25" y="53"/>
                    <a:pt x="16" y="61"/>
                  </a:cubicBezTo>
                  <a:cubicBezTo>
                    <a:pt x="16" y="62"/>
                    <a:pt x="16" y="63"/>
                    <a:pt x="16" y="63"/>
                  </a:cubicBezTo>
                  <a:cubicBezTo>
                    <a:pt x="29" y="75"/>
                    <a:pt x="44" y="76"/>
                    <a:pt x="61" y="76"/>
                  </a:cubicBezTo>
                  <a:cubicBezTo>
                    <a:pt x="65" y="76"/>
                    <a:pt x="73" y="71"/>
                    <a:pt x="65" y="71"/>
                  </a:cubicBezTo>
                  <a:cubicBezTo>
                    <a:pt x="58" y="71"/>
                    <a:pt x="50" y="71"/>
                    <a:pt x="42" y="69"/>
                  </a:cubicBezTo>
                  <a:cubicBezTo>
                    <a:pt x="38" y="68"/>
                    <a:pt x="34" y="66"/>
                    <a:pt x="31" y="63"/>
                  </a:cubicBezTo>
                  <a:cubicBezTo>
                    <a:pt x="26" y="60"/>
                    <a:pt x="31" y="56"/>
                    <a:pt x="34" y="53"/>
                  </a:cubicBezTo>
                  <a:cubicBezTo>
                    <a:pt x="42" y="44"/>
                    <a:pt x="52" y="33"/>
                    <a:pt x="53" y="21"/>
                  </a:cubicBezTo>
                  <a:cubicBezTo>
                    <a:pt x="54" y="0"/>
                    <a:pt x="15" y="14"/>
                    <a:pt x="7" y="17"/>
                  </a:cubicBezTo>
                  <a:cubicBezTo>
                    <a:pt x="0" y="20"/>
                    <a:pt x="7" y="23"/>
                    <a:pt x="11"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54"/>
            <p:cNvSpPr/>
            <p:nvPr/>
          </p:nvSpPr>
          <p:spPr bwMode="auto">
            <a:xfrm>
              <a:off x="4693" y="1279"/>
              <a:ext cx="90" cy="50"/>
            </a:xfrm>
            <a:custGeom>
              <a:avLst/>
              <a:gdLst>
                <a:gd name="T0" fmla="*/ 4 w 38"/>
                <a:gd name="T1" fmla="*/ 7 h 21"/>
                <a:gd name="T2" fmla="*/ 16 w 38"/>
                <a:gd name="T3" fmla="*/ 8 h 21"/>
                <a:gd name="T4" fmla="*/ 25 w 38"/>
                <a:gd name="T5" fmla="*/ 17 h 21"/>
                <a:gd name="T6" fmla="*/ 36 w 38"/>
                <a:gd name="T7" fmla="*/ 14 h 21"/>
                <a:gd name="T8" fmla="*/ 25 w 38"/>
                <a:gd name="T9" fmla="*/ 2 h 21"/>
                <a:gd name="T10" fmla="*/ 8 w 38"/>
                <a:gd name="T11" fmla="*/ 0 h 21"/>
                <a:gd name="T12" fmla="*/ 1 w 38"/>
                <a:gd name="T13" fmla="*/ 3 h 21"/>
                <a:gd name="T14" fmla="*/ 4 w 38"/>
                <a:gd name="T15" fmla="*/ 7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1">
                  <a:moveTo>
                    <a:pt x="4" y="7"/>
                  </a:moveTo>
                  <a:cubicBezTo>
                    <a:pt x="8" y="7"/>
                    <a:pt x="12" y="7"/>
                    <a:pt x="16" y="8"/>
                  </a:cubicBezTo>
                  <a:cubicBezTo>
                    <a:pt x="20" y="9"/>
                    <a:pt x="23" y="13"/>
                    <a:pt x="25" y="17"/>
                  </a:cubicBezTo>
                  <a:cubicBezTo>
                    <a:pt x="27" y="21"/>
                    <a:pt x="38" y="18"/>
                    <a:pt x="36" y="14"/>
                  </a:cubicBezTo>
                  <a:cubicBezTo>
                    <a:pt x="33" y="9"/>
                    <a:pt x="30" y="5"/>
                    <a:pt x="25" y="2"/>
                  </a:cubicBezTo>
                  <a:cubicBezTo>
                    <a:pt x="20" y="0"/>
                    <a:pt x="14" y="0"/>
                    <a:pt x="8" y="0"/>
                  </a:cubicBezTo>
                  <a:cubicBezTo>
                    <a:pt x="6" y="0"/>
                    <a:pt x="3" y="1"/>
                    <a:pt x="1" y="3"/>
                  </a:cubicBezTo>
                  <a:cubicBezTo>
                    <a:pt x="0" y="5"/>
                    <a:pt x="2"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55"/>
            <p:cNvSpPr/>
            <p:nvPr/>
          </p:nvSpPr>
          <p:spPr bwMode="auto">
            <a:xfrm>
              <a:off x="4707" y="1351"/>
              <a:ext cx="117" cy="16"/>
            </a:xfrm>
            <a:custGeom>
              <a:avLst/>
              <a:gdLst>
                <a:gd name="T0" fmla="*/ 4 w 49"/>
                <a:gd name="T1" fmla="*/ 7 h 7"/>
                <a:gd name="T2" fmla="*/ 40 w 49"/>
                <a:gd name="T3" fmla="*/ 7 h 7"/>
                <a:gd name="T4" fmla="*/ 47 w 49"/>
                <a:gd name="T5" fmla="*/ 4 h 7"/>
                <a:gd name="T6" fmla="*/ 44 w 49"/>
                <a:gd name="T7" fmla="*/ 0 h 7"/>
                <a:gd name="T8" fmla="*/ 8 w 49"/>
                <a:gd name="T9" fmla="*/ 0 h 7"/>
                <a:gd name="T10" fmla="*/ 1 w 49"/>
                <a:gd name="T11" fmla="*/ 3 h 7"/>
                <a:gd name="T12" fmla="*/ 4 w 49"/>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9" h="7">
                  <a:moveTo>
                    <a:pt x="4" y="7"/>
                  </a:moveTo>
                  <a:cubicBezTo>
                    <a:pt x="16" y="7"/>
                    <a:pt x="28" y="7"/>
                    <a:pt x="40" y="7"/>
                  </a:cubicBezTo>
                  <a:cubicBezTo>
                    <a:pt x="43" y="7"/>
                    <a:pt x="46" y="6"/>
                    <a:pt x="47" y="4"/>
                  </a:cubicBezTo>
                  <a:cubicBezTo>
                    <a:pt x="49" y="1"/>
                    <a:pt x="46" y="0"/>
                    <a:pt x="44" y="0"/>
                  </a:cubicBezTo>
                  <a:cubicBezTo>
                    <a:pt x="32" y="0"/>
                    <a:pt x="20" y="0"/>
                    <a:pt x="8" y="0"/>
                  </a:cubicBezTo>
                  <a:cubicBezTo>
                    <a:pt x="6" y="0"/>
                    <a:pt x="3" y="1"/>
                    <a:pt x="1" y="3"/>
                  </a:cubicBezTo>
                  <a:cubicBezTo>
                    <a:pt x="0" y="5"/>
                    <a:pt x="2"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56"/>
            <p:cNvSpPr/>
            <p:nvPr/>
          </p:nvSpPr>
          <p:spPr bwMode="auto">
            <a:xfrm>
              <a:off x="4923" y="1173"/>
              <a:ext cx="40" cy="285"/>
            </a:xfrm>
            <a:custGeom>
              <a:avLst/>
              <a:gdLst>
                <a:gd name="T0" fmla="*/ 0 w 17"/>
                <a:gd name="T1" fmla="*/ 7 h 120"/>
                <a:gd name="T2" fmla="*/ 6 w 17"/>
                <a:gd name="T3" fmla="*/ 115 h 120"/>
                <a:gd name="T4" fmla="*/ 17 w 17"/>
                <a:gd name="T5" fmla="*/ 114 h 120"/>
                <a:gd name="T6" fmla="*/ 11 w 17"/>
                <a:gd name="T7" fmla="*/ 6 h 120"/>
                <a:gd name="T8" fmla="*/ 0 w 17"/>
                <a:gd name="T9" fmla="*/ 7 h 120"/>
              </a:gdLst>
              <a:ahLst/>
              <a:cxnLst>
                <a:cxn ang="0">
                  <a:pos x="T0" y="T1"/>
                </a:cxn>
                <a:cxn ang="0">
                  <a:pos x="T2" y="T3"/>
                </a:cxn>
                <a:cxn ang="0">
                  <a:pos x="T4" y="T5"/>
                </a:cxn>
                <a:cxn ang="0">
                  <a:pos x="T6" y="T7"/>
                </a:cxn>
                <a:cxn ang="0">
                  <a:pos x="T8" y="T9"/>
                </a:cxn>
              </a:cxnLst>
              <a:rect l="0" t="0" r="r" b="b"/>
              <a:pathLst>
                <a:path w="17" h="120">
                  <a:moveTo>
                    <a:pt x="0" y="7"/>
                  </a:moveTo>
                  <a:cubicBezTo>
                    <a:pt x="0" y="43"/>
                    <a:pt x="6" y="79"/>
                    <a:pt x="6" y="115"/>
                  </a:cubicBezTo>
                  <a:cubicBezTo>
                    <a:pt x="6" y="120"/>
                    <a:pt x="17" y="119"/>
                    <a:pt x="17" y="114"/>
                  </a:cubicBezTo>
                  <a:cubicBezTo>
                    <a:pt x="16" y="78"/>
                    <a:pt x="11" y="42"/>
                    <a:pt x="11" y="6"/>
                  </a:cubicBezTo>
                  <a:cubicBezTo>
                    <a:pt x="11" y="0"/>
                    <a:pt x="0" y="2"/>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57"/>
            <p:cNvSpPr/>
            <p:nvPr/>
          </p:nvSpPr>
          <p:spPr bwMode="auto">
            <a:xfrm>
              <a:off x="4928" y="1275"/>
              <a:ext cx="201" cy="35"/>
            </a:xfrm>
            <a:custGeom>
              <a:avLst/>
              <a:gdLst>
                <a:gd name="T0" fmla="*/ 11 w 85"/>
                <a:gd name="T1" fmla="*/ 13 h 15"/>
                <a:gd name="T2" fmla="*/ 73 w 85"/>
                <a:gd name="T3" fmla="*/ 8 h 15"/>
                <a:gd name="T4" fmla="*/ 77 w 85"/>
                <a:gd name="T5" fmla="*/ 2 h 15"/>
                <a:gd name="T6" fmla="*/ 7 w 85"/>
                <a:gd name="T7" fmla="*/ 9 h 15"/>
                <a:gd name="T8" fmla="*/ 11 w 85"/>
                <a:gd name="T9" fmla="*/ 13 h 15"/>
              </a:gdLst>
              <a:ahLst/>
              <a:cxnLst>
                <a:cxn ang="0">
                  <a:pos x="T0" y="T1"/>
                </a:cxn>
                <a:cxn ang="0">
                  <a:pos x="T2" y="T3"/>
                </a:cxn>
                <a:cxn ang="0">
                  <a:pos x="T4" y="T5"/>
                </a:cxn>
                <a:cxn ang="0">
                  <a:pos x="T6" y="T7"/>
                </a:cxn>
                <a:cxn ang="0">
                  <a:pos x="T8" y="T9"/>
                </a:cxn>
              </a:cxnLst>
              <a:rect l="0" t="0" r="r" b="b"/>
              <a:pathLst>
                <a:path w="85" h="15">
                  <a:moveTo>
                    <a:pt x="11" y="13"/>
                  </a:moveTo>
                  <a:cubicBezTo>
                    <a:pt x="29" y="5"/>
                    <a:pt x="54" y="8"/>
                    <a:pt x="73" y="8"/>
                  </a:cubicBezTo>
                  <a:cubicBezTo>
                    <a:pt x="77" y="8"/>
                    <a:pt x="85" y="2"/>
                    <a:pt x="77" y="2"/>
                  </a:cubicBezTo>
                  <a:cubicBezTo>
                    <a:pt x="55" y="2"/>
                    <a:pt x="28" y="0"/>
                    <a:pt x="7" y="9"/>
                  </a:cubicBezTo>
                  <a:cubicBezTo>
                    <a:pt x="0" y="12"/>
                    <a:pt x="7" y="15"/>
                    <a:pt x="1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58"/>
            <p:cNvSpPr/>
            <p:nvPr/>
          </p:nvSpPr>
          <p:spPr bwMode="auto">
            <a:xfrm>
              <a:off x="5080" y="1175"/>
              <a:ext cx="26" cy="283"/>
            </a:xfrm>
            <a:custGeom>
              <a:avLst/>
              <a:gdLst>
                <a:gd name="T0" fmla="*/ 0 w 11"/>
                <a:gd name="T1" fmla="*/ 6 h 119"/>
                <a:gd name="T2" fmla="*/ 0 w 11"/>
                <a:gd name="T3" fmla="*/ 114 h 119"/>
                <a:gd name="T4" fmla="*/ 11 w 11"/>
                <a:gd name="T5" fmla="*/ 113 h 119"/>
                <a:gd name="T6" fmla="*/ 11 w 11"/>
                <a:gd name="T7" fmla="*/ 5 h 119"/>
                <a:gd name="T8" fmla="*/ 0 w 11"/>
                <a:gd name="T9" fmla="*/ 6 h 119"/>
              </a:gdLst>
              <a:ahLst/>
              <a:cxnLst>
                <a:cxn ang="0">
                  <a:pos x="T0" y="T1"/>
                </a:cxn>
                <a:cxn ang="0">
                  <a:pos x="T2" y="T3"/>
                </a:cxn>
                <a:cxn ang="0">
                  <a:pos x="T4" y="T5"/>
                </a:cxn>
                <a:cxn ang="0">
                  <a:pos x="T6" y="T7"/>
                </a:cxn>
                <a:cxn ang="0">
                  <a:pos x="T8" y="T9"/>
                </a:cxn>
              </a:cxnLst>
              <a:rect l="0" t="0" r="r" b="b"/>
              <a:pathLst>
                <a:path w="11" h="119">
                  <a:moveTo>
                    <a:pt x="0" y="6"/>
                  </a:moveTo>
                  <a:cubicBezTo>
                    <a:pt x="0" y="42"/>
                    <a:pt x="0" y="78"/>
                    <a:pt x="0" y="114"/>
                  </a:cubicBezTo>
                  <a:cubicBezTo>
                    <a:pt x="0" y="119"/>
                    <a:pt x="11" y="116"/>
                    <a:pt x="11" y="113"/>
                  </a:cubicBezTo>
                  <a:cubicBezTo>
                    <a:pt x="11" y="77"/>
                    <a:pt x="11" y="41"/>
                    <a:pt x="11" y="5"/>
                  </a:cubicBezTo>
                  <a:cubicBezTo>
                    <a:pt x="11" y="0"/>
                    <a:pt x="0" y="2"/>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59"/>
            <p:cNvSpPr/>
            <p:nvPr/>
          </p:nvSpPr>
          <p:spPr bwMode="auto">
            <a:xfrm>
              <a:off x="5098" y="1118"/>
              <a:ext cx="145" cy="123"/>
            </a:xfrm>
            <a:custGeom>
              <a:avLst/>
              <a:gdLst>
                <a:gd name="T0" fmla="*/ 6 w 61"/>
                <a:gd name="T1" fmla="*/ 9 h 52"/>
                <a:gd name="T2" fmla="*/ 30 w 61"/>
                <a:gd name="T3" fmla="*/ 15 h 52"/>
                <a:gd name="T4" fmla="*/ 29 w 61"/>
                <a:gd name="T5" fmla="*/ 10 h 52"/>
                <a:gd name="T6" fmla="*/ 17 w 61"/>
                <a:gd name="T7" fmla="*/ 34 h 52"/>
                <a:gd name="T8" fmla="*/ 17 w 61"/>
                <a:gd name="T9" fmla="*/ 38 h 52"/>
                <a:gd name="T10" fmla="*/ 48 w 61"/>
                <a:gd name="T11" fmla="*/ 51 h 52"/>
                <a:gd name="T12" fmla="*/ 54 w 61"/>
                <a:gd name="T13" fmla="*/ 44 h 52"/>
                <a:gd name="T14" fmla="*/ 25 w 61"/>
                <a:gd name="T15" fmla="*/ 32 h 52"/>
                <a:gd name="T16" fmla="*/ 26 w 61"/>
                <a:gd name="T17" fmla="*/ 37 h 52"/>
                <a:gd name="T18" fmla="*/ 38 w 61"/>
                <a:gd name="T19" fmla="*/ 13 h 52"/>
                <a:gd name="T20" fmla="*/ 36 w 61"/>
                <a:gd name="T21" fmla="*/ 8 h 52"/>
                <a:gd name="T22" fmla="*/ 12 w 61"/>
                <a:gd name="T23" fmla="*/ 2 h 52"/>
                <a:gd name="T24" fmla="*/ 6 w 61"/>
                <a:gd name="T25" fmla="*/ 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52">
                  <a:moveTo>
                    <a:pt x="6" y="9"/>
                  </a:moveTo>
                  <a:cubicBezTo>
                    <a:pt x="14" y="12"/>
                    <a:pt x="22" y="11"/>
                    <a:pt x="30" y="15"/>
                  </a:cubicBezTo>
                  <a:cubicBezTo>
                    <a:pt x="30" y="13"/>
                    <a:pt x="29" y="11"/>
                    <a:pt x="29" y="10"/>
                  </a:cubicBezTo>
                  <a:cubicBezTo>
                    <a:pt x="23" y="17"/>
                    <a:pt x="23" y="27"/>
                    <a:pt x="17" y="34"/>
                  </a:cubicBezTo>
                  <a:cubicBezTo>
                    <a:pt x="16" y="35"/>
                    <a:pt x="16" y="37"/>
                    <a:pt x="17" y="38"/>
                  </a:cubicBezTo>
                  <a:cubicBezTo>
                    <a:pt x="25" y="45"/>
                    <a:pt x="38" y="48"/>
                    <a:pt x="48" y="51"/>
                  </a:cubicBezTo>
                  <a:cubicBezTo>
                    <a:pt x="53" y="52"/>
                    <a:pt x="61" y="45"/>
                    <a:pt x="54" y="44"/>
                  </a:cubicBezTo>
                  <a:cubicBezTo>
                    <a:pt x="45" y="41"/>
                    <a:pt x="33" y="39"/>
                    <a:pt x="25" y="32"/>
                  </a:cubicBezTo>
                  <a:cubicBezTo>
                    <a:pt x="26" y="34"/>
                    <a:pt x="26" y="35"/>
                    <a:pt x="26" y="37"/>
                  </a:cubicBezTo>
                  <a:cubicBezTo>
                    <a:pt x="32" y="30"/>
                    <a:pt x="32" y="20"/>
                    <a:pt x="38" y="13"/>
                  </a:cubicBezTo>
                  <a:cubicBezTo>
                    <a:pt x="39" y="11"/>
                    <a:pt x="39" y="9"/>
                    <a:pt x="36" y="8"/>
                  </a:cubicBezTo>
                  <a:cubicBezTo>
                    <a:pt x="28" y="4"/>
                    <a:pt x="20" y="5"/>
                    <a:pt x="12" y="2"/>
                  </a:cubicBezTo>
                  <a:cubicBezTo>
                    <a:pt x="8" y="0"/>
                    <a:pt x="0" y="6"/>
                    <a:pt x="6"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19216" y="3405394"/>
            <a:ext cx="1575383" cy="1926915"/>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93153" y="1285290"/>
            <a:ext cx="1340090" cy="1262777"/>
          </a:xfrm>
          <a:prstGeom prst="rect">
            <a:avLst/>
          </a:prstGeom>
        </p:spPr>
      </p:pic>
      <p:sp>
        <p:nvSpPr>
          <p:cNvPr id="119" name="文本框 118"/>
          <p:cNvSpPr txBox="1"/>
          <p:nvPr/>
        </p:nvSpPr>
        <p:spPr>
          <a:xfrm>
            <a:off x="4320339" y="2846703"/>
            <a:ext cx="3717124" cy="1107996"/>
          </a:xfrm>
          <a:prstGeom prst="rect">
            <a:avLst/>
          </a:prstGeom>
          <a:noFill/>
        </p:spPr>
        <p:txBody>
          <a:bodyPr wrap="square" rtlCol="0">
            <a:spAutoFit/>
          </a:bodyPr>
          <a:lstStyle/>
          <a:p>
            <a:r>
              <a:rPr lang="zh-CN" altLang="en-US" sz="6600" dirty="0">
                <a:solidFill>
                  <a:schemeClr val="bg1"/>
                </a:solidFill>
                <a:latin typeface="苏新诗古印宋简" panose="02010609000101010101" pitchFamily="49" charset="-122"/>
                <a:ea typeface="苏新诗古印宋简" panose="02010609000101010101" pitchFamily="49" charset="-122"/>
              </a:rPr>
              <a:t>第二</a:t>
            </a:r>
            <a:r>
              <a:rPr lang="zh-CN" altLang="en-US" sz="6600" dirty="0">
                <a:solidFill>
                  <a:srgbClr val="FFC000"/>
                </a:solidFill>
                <a:latin typeface="苏新诗古印宋简" panose="02010609000101010101" pitchFamily="49" charset="-122"/>
                <a:ea typeface="苏新诗古印宋简" panose="02010609000101010101" pitchFamily="49" charset="-122"/>
              </a:rPr>
              <a:t>章节</a:t>
            </a:r>
          </a:p>
        </p:txBody>
      </p:sp>
      <p:pic>
        <p:nvPicPr>
          <p:cNvPr id="36" name="图片 3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8530" y="2858877"/>
            <a:ext cx="11883528" cy="491123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l="204" t="10143" r="1686" b="7164"/>
          <a:stretch>
            <a:fillRect/>
          </a:stretch>
        </p:blipFill>
        <p:spPr>
          <a:xfrm>
            <a:off x="2659422" y="1449407"/>
            <a:ext cx="7122176" cy="3999021"/>
          </a:xfrm>
          <a:prstGeom prst="rect">
            <a:avLst/>
          </a:prstGeom>
        </p:spPr>
      </p:pic>
      <p:grpSp>
        <p:nvGrpSpPr>
          <p:cNvPr id="87" name="Group 4"/>
          <p:cNvGrpSpPr>
            <a:grpSpLocks noChangeAspect="1"/>
          </p:cNvGrpSpPr>
          <p:nvPr/>
        </p:nvGrpSpPr>
        <p:grpSpPr bwMode="auto">
          <a:xfrm rot="2107153">
            <a:off x="1582108" y="1253429"/>
            <a:ext cx="875392" cy="556073"/>
            <a:chOff x="4695" y="752"/>
            <a:chExt cx="880" cy="559"/>
          </a:xfrm>
          <a:solidFill>
            <a:schemeClr val="bg1"/>
          </a:solidFill>
        </p:grpSpPr>
        <p:sp>
          <p:nvSpPr>
            <p:cNvPr id="88" name="Freeform 8"/>
            <p:cNvSpPr/>
            <p:nvPr/>
          </p:nvSpPr>
          <p:spPr bwMode="auto">
            <a:xfrm>
              <a:off x="4695" y="847"/>
              <a:ext cx="162" cy="464"/>
            </a:xfrm>
            <a:custGeom>
              <a:avLst/>
              <a:gdLst>
                <a:gd name="T0" fmla="*/ 4 w 68"/>
                <a:gd name="T1" fmla="*/ 11 h 196"/>
                <a:gd name="T2" fmla="*/ 52 w 68"/>
                <a:gd name="T3" fmla="*/ 189 h 196"/>
                <a:gd name="T4" fmla="*/ 67 w 68"/>
                <a:gd name="T5" fmla="*/ 185 h 196"/>
                <a:gd name="T6" fmla="*/ 18 w 68"/>
                <a:gd name="T7" fmla="*/ 5 h 196"/>
                <a:gd name="T8" fmla="*/ 4 w 68"/>
                <a:gd name="T9" fmla="*/ 11 h 196"/>
              </a:gdLst>
              <a:ahLst/>
              <a:cxnLst>
                <a:cxn ang="0">
                  <a:pos x="T0" y="T1"/>
                </a:cxn>
                <a:cxn ang="0">
                  <a:pos x="T2" y="T3"/>
                </a:cxn>
                <a:cxn ang="0">
                  <a:pos x="T4" y="T5"/>
                </a:cxn>
                <a:cxn ang="0">
                  <a:pos x="T6" y="T7"/>
                </a:cxn>
                <a:cxn ang="0">
                  <a:pos x="T8" y="T9"/>
                </a:cxn>
              </a:cxnLst>
              <a:rect l="0" t="0" r="r" b="b"/>
              <a:pathLst>
                <a:path w="68" h="196">
                  <a:moveTo>
                    <a:pt x="4" y="11"/>
                  </a:moveTo>
                  <a:cubicBezTo>
                    <a:pt x="35" y="65"/>
                    <a:pt x="39" y="130"/>
                    <a:pt x="52" y="189"/>
                  </a:cubicBezTo>
                  <a:cubicBezTo>
                    <a:pt x="53" y="196"/>
                    <a:pt x="68" y="192"/>
                    <a:pt x="67" y="185"/>
                  </a:cubicBezTo>
                  <a:cubicBezTo>
                    <a:pt x="53" y="124"/>
                    <a:pt x="49" y="60"/>
                    <a:pt x="18" y="5"/>
                  </a:cubicBezTo>
                  <a:cubicBezTo>
                    <a:pt x="15" y="0"/>
                    <a:pt x="0" y="5"/>
                    <a:pt x="4"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9"/>
            <p:cNvSpPr/>
            <p:nvPr/>
          </p:nvSpPr>
          <p:spPr bwMode="auto">
            <a:xfrm>
              <a:off x="4752" y="979"/>
              <a:ext cx="304" cy="57"/>
            </a:xfrm>
            <a:custGeom>
              <a:avLst/>
              <a:gdLst>
                <a:gd name="T0" fmla="*/ 10 w 128"/>
                <a:gd name="T1" fmla="*/ 24 h 24"/>
                <a:gd name="T2" fmla="*/ 119 w 128"/>
                <a:gd name="T3" fmla="*/ 6 h 24"/>
                <a:gd name="T4" fmla="*/ 110 w 128"/>
                <a:gd name="T5" fmla="*/ 2 h 24"/>
                <a:gd name="T6" fmla="*/ 16 w 128"/>
                <a:gd name="T7" fmla="*/ 16 h 24"/>
                <a:gd name="T8" fmla="*/ 10 w 128"/>
                <a:gd name="T9" fmla="*/ 24 h 24"/>
              </a:gdLst>
              <a:ahLst/>
              <a:cxnLst>
                <a:cxn ang="0">
                  <a:pos x="T0" y="T1"/>
                </a:cxn>
                <a:cxn ang="0">
                  <a:pos x="T2" y="T3"/>
                </a:cxn>
                <a:cxn ang="0">
                  <a:pos x="T4" y="T5"/>
                </a:cxn>
                <a:cxn ang="0">
                  <a:pos x="T6" y="T7"/>
                </a:cxn>
                <a:cxn ang="0">
                  <a:pos x="T8" y="T9"/>
                </a:cxn>
              </a:cxnLst>
              <a:rect l="0" t="0" r="r" b="b"/>
              <a:pathLst>
                <a:path w="128" h="24">
                  <a:moveTo>
                    <a:pt x="10" y="24"/>
                  </a:moveTo>
                  <a:cubicBezTo>
                    <a:pt x="47" y="24"/>
                    <a:pt x="86" y="24"/>
                    <a:pt x="119" y="6"/>
                  </a:cubicBezTo>
                  <a:cubicBezTo>
                    <a:pt x="128" y="1"/>
                    <a:pt x="114" y="0"/>
                    <a:pt x="110" y="2"/>
                  </a:cubicBezTo>
                  <a:cubicBezTo>
                    <a:pt x="82" y="18"/>
                    <a:pt x="47" y="16"/>
                    <a:pt x="16" y="16"/>
                  </a:cubicBezTo>
                  <a:cubicBezTo>
                    <a:pt x="11" y="16"/>
                    <a:pt x="0" y="24"/>
                    <a:pt x="10"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10"/>
            <p:cNvSpPr/>
            <p:nvPr/>
          </p:nvSpPr>
          <p:spPr bwMode="auto">
            <a:xfrm>
              <a:off x="4892" y="821"/>
              <a:ext cx="185" cy="431"/>
            </a:xfrm>
            <a:custGeom>
              <a:avLst/>
              <a:gdLst>
                <a:gd name="T0" fmla="*/ 4 w 78"/>
                <a:gd name="T1" fmla="*/ 10 h 182"/>
                <a:gd name="T2" fmla="*/ 61 w 78"/>
                <a:gd name="T3" fmla="*/ 177 h 182"/>
                <a:gd name="T4" fmla="*/ 76 w 78"/>
                <a:gd name="T5" fmla="*/ 173 h 182"/>
                <a:gd name="T6" fmla="*/ 18 w 78"/>
                <a:gd name="T7" fmla="*/ 4 h 182"/>
                <a:gd name="T8" fmla="*/ 4 w 78"/>
                <a:gd name="T9" fmla="*/ 10 h 182"/>
              </a:gdLst>
              <a:ahLst/>
              <a:cxnLst>
                <a:cxn ang="0">
                  <a:pos x="T0" y="T1"/>
                </a:cxn>
                <a:cxn ang="0">
                  <a:pos x="T2" y="T3"/>
                </a:cxn>
                <a:cxn ang="0">
                  <a:pos x="T4" y="T5"/>
                </a:cxn>
                <a:cxn ang="0">
                  <a:pos x="T6" y="T7"/>
                </a:cxn>
                <a:cxn ang="0">
                  <a:pos x="T8" y="T9"/>
                </a:cxn>
              </a:cxnLst>
              <a:rect l="0" t="0" r="r" b="b"/>
              <a:pathLst>
                <a:path w="78" h="182">
                  <a:moveTo>
                    <a:pt x="4" y="10"/>
                  </a:moveTo>
                  <a:cubicBezTo>
                    <a:pt x="43" y="55"/>
                    <a:pt x="47" y="121"/>
                    <a:pt x="61" y="177"/>
                  </a:cubicBezTo>
                  <a:cubicBezTo>
                    <a:pt x="63" y="182"/>
                    <a:pt x="78" y="178"/>
                    <a:pt x="76" y="173"/>
                  </a:cubicBezTo>
                  <a:cubicBezTo>
                    <a:pt x="62" y="116"/>
                    <a:pt x="57" y="50"/>
                    <a:pt x="18" y="4"/>
                  </a:cubicBezTo>
                  <a:cubicBezTo>
                    <a:pt x="15" y="0"/>
                    <a:pt x="0" y="5"/>
                    <a:pt x="4"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11"/>
            <p:cNvSpPr/>
            <p:nvPr/>
          </p:nvSpPr>
          <p:spPr bwMode="auto">
            <a:xfrm>
              <a:off x="5044" y="811"/>
              <a:ext cx="355" cy="379"/>
            </a:xfrm>
            <a:custGeom>
              <a:avLst/>
              <a:gdLst>
                <a:gd name="T0" fmla="*/ 18 w 150"/>
                <a:gd name="T1" fmla="*/ 30 h 160"/>
                <a:gd name="T2" fmla="*/ 56 w 150"/>
                <a:gd name="T3" fmla="*/ 39 h 160"/>
                <a:gd name="T4" fmla="*/ 58 w 150"/>
                <a:gd name="T5" fmla="*/ 105 h 160"/>
                <a:gd name="T6" fmla="*/ 76 w 150"/>
                <a:gd name="T7" fmla="*/ 150 h 160"/>
                <a:gd name="T8" fmla="*/ 142 w 150"/>
                <a:gd name="T9" fmla="*/ 129 h 160"/>
                <a:gd name="T10" fmla="*/ 132 w 150"/>
                <a:gd name="T11" fmla="*/ 124 h 160"/>
                <a:gd name="T12" fmla="*/ 77 w 150"/>
                <a:gd name="T13" fmla="*/ 128 h 160"/>
                <a:gd name="T14" fmla="*/ 73 w 150"/>
                <a:gd name="T15" fmla="*/ 62 h 160"/>
                <a:gd name="T16" fmla="*/ 62 w 150"/>
                <a:gd name="T17" fmla="*/ 14 h 160"/>
                <a:gd name="T18" fmla="*/ 9 w 150"/>
                <a:gd name="T19" fmla="*/ 24 h 160"/>
                <a:gd name="T20" fmla="*/ 18 w 150"/>
                <a:gd name="T21" fmla="*/ 3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 h="160">
                  <a:moveTo>
                    <a:pt x="18" y="30"/>
                  </a:moveTo>
                  <a:cubicBezTo>
                    <a:pt x="37" y="17"/>
                    <a:pt x="52" y="13"/>
                    <a:pt x="56" y="39"/>
                  </a:cubicBezTo>
                  <a:cubicBezTo>
                    <a:pt x="60" y="60"/>
                    <a:pt x="57" y="83"/>
                    <a:pt x="58" y="105"/>
                  </a:cubicBezTo>
                  <a:cubicBezTo>
                    <a:pt x="59" y="121"/>
                    <a:pt x="60" y="142"/>
                    <a:pt x="76" y="150"/>
                  </a:cubicBezTo>
                  <a:cubicBezTo>
                    <a:pt x="97" y="160"/>
                    <a:pt x="125" y="141"/>
                    <a:pt x="142" y="129"/>
                  </a:cubicBezTo>
                  <a:cubicBezTo>
                    <a:pt x="150" y="124"/>
                    <a:pt x="137" y="120"/>
                    <a:pt x="132" y="124"/>
                  </a:cubicBezTo>
                  <a:cubicBezTo>
                    <a:pt x="116" y="135"/>
                    <a:pt x="87" y="156"/>
                    <a:pt x="77" y="128"/>
                  </a:cubicBezTo>
                  <a:cubicBezTo>
                    <a:pt x="70" y="108"/>
                    <a:pt x="73" y="83"/>
                    <a:pt x="73" y="62"/>
                  </a:cubicBezTo>
                  <a:cubicBezTo>
                    <a:pt x="73" y="47"/>
                    <a:pt x="74" y="25"/>
                    <a:pt x="62" y="14"/>
                  </a:cubicBezTo>
                  <a:cubicBezTo>
                    <a:pt x="47" y="0"/>
                    <a:pt x="22" y="16"/>
                    <a:pt x="9" y="24"/>
                  </a:cubicBezTo>
                  <a:cubicBezTo>
                    <a:pt x="0" y="30"/>
                    <a:pt x="13" y="33"/>
                    <a:pt x="18"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12"/>
            <p:cNvSpPr/>
            <p:nvPr/>
          </p:nvSpPr>
          <p:spPr bwMode="auto">
            <a:xfrm>
              <a:off x="5347" y="752"/>
              <a:ext cx="228" cy="275"/>
            </a:xfrm>
            <a:custGeom>
              <a:avLst/>
              <a:gdLst>
                <a:gd name="T0" fmla="*/ 49 w 96"/>
                <a:gd name="T1" fmla="*/ 17 h 116"/>
                <a:gd name="T2" fmla="*/ 0 w 96"/>
                <a:gd name="T3" fmla="*/ 73 h 116"/>
                <a:gd name="T4" fmla="*/ 60 w 96"/>
                <a:gd name="T5" fmla="*/ 107 h 116"/>
                <a:gd name="T6" fmla="*/ 95 w 96"/>
                <a:gd name="T7" fmla="*/ 52 h 116"/>
                <a:gd name="T8" fmla="*/ 40 w 96"/>
                <a:gd name="T9" fmla="*/ 1 h 116"/>
                <a:gd name="T10" fmla="*/ 31 w 96"/>
                <a:gd name="T11" fmla="*/ 8 h 116"/>
                <a:gd name="T12" fmla="*/ 73 w 96"/>
                <a:gd name="T13" fmla="*/ 85 h 116"/>
                <a:gd name="T14" fmla="*/ 23 w 96"/>
                <a:gd name="T15" fmla="*/ 92 h 116"/>
                <a:gd name="T16" fmla="*/ 15 w 96"/>
                <a:gd name="T17" fmla="*/ 58 h 116"/>
                <a:gd name="T18" fmla="*/ 39 w 96"/>
                <a:gd name="T19" fmla="*/ 24 h 116"/>
                <a:gd name="T20" fmla="*/ 49 w 96"/>
                <a:gd name="T21" fmla="*/ 1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116">
                  <a:moveTo>
                    <a:pt x="49" y="17"/>
                  </a:moveTo>
                  <a:cubicBezTo>
                    <a:pt x="17" y="15"/>
                    <a:pt x="0" y="44"/>
                    <a:pt x="0" y="73"/>
                  </a:cubicBezTo>
                  <a:cubicBezTo>
                    <a:pt x="0" y="103"/>
                    <a:pt x="34" y="116"/>
                    <a:pt x="60" y="107"/>
                  </a:cubicBezTo>
                  <a:cubicBezTo>
                    <a:pt x="82" y="98"/>
                    <a:pt x="95" y="76"/>
                    <a:pt x="95" y="52"/>
                  </a:cubicBezTo>
                  <a:cubicBezTo>
                    <a:pt x="96" y="20"/>
                    <a:pt x="69" y="3"/>
                    <a:pt x="40" y="1"/>
                  </a:cubicBezTo>
                  <a:cubicBezTo>
                    <a:pt x="36" y="0"/>
                    <a:pt x="23" y="7"/>
                    <a:pt x="31" y="8"/>
                  </a:cubicBezTo>
                  <a:cubicBezTo>
                    <a:pt x="72" y="11"/>
                    <a:pt x="92" y="48"/>
                    <a:pt x="73" y="85"/>
                  </a:cubicBezTo>
                  <a:cubicBezTo>
                    <a:pt x="62" y="105"/>
                    <a:pt x="39" y="108"/>
                    <a:pt x="23" y="92"/>
                  </a:cubicBezTo>
                  <a:cubicBezTo>
                    <a:pt x="14" y="84"/>
                    <a:pt x="14" y="69"/>
                    <a:pt x="15" y="58"/>
                  </a:cubicBezTo>
                  <a:cubicBezTo>
                    <a:pt x="17" y="47"/>
                    <a:pt x="25" y="23"/>
                    <a:pt x="39" y="24"/>
                  </a:cubicBezTo>
                  <a:cubicBezTo>
                    <a:pt x="43" y="24"/>
                    <a:pt x="57" y="17"/>
                    <a:pt x="49"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3" name="Group 15"/>
          <p:cNvGrpSpPr>
            <a:grpSpLocks noChangeAspect="1"/>
          </p:cNvGrpSpPr>
          <p:nvPr/>
        </p:nvGrpSpPr>
        <p:grpSpPr bwMode="auto">
          <a:xfrm rot="20784109">
            <a:off x="10437465" y="4336068"/>
            <a:ext cx="613188" cy="503065"/>
            <a:chOff x="2607" y="911"/>
            <a:chExt cx="490" cy="402"/>
          </a:xfrm>
          <a:solidFill>
            <a:schemeClr val="bg1"/>
          </a:solidFill>
        </p:grpSpPr>
        <p:sp>
          <p:nvSpPr>
            <p:cNvPr id="94" name="Freeform 16"/>
            <p:cNvSpPr/>
            <p:nvPr/>
          </p:nvSpPr>
          <p:spPr bwMode="auto">
            <a:xfrm>
              <a:off x="2607" y="1000"/>
              <a:ext cx="245" cy="258"/>
            </a:xfrm>
            <a:custGeom>
              <a:avLst/>
              <a:gdLst>
                <a:gd name="T0" fmla="*/ 9 w 102"/>
                <a:gd name="T1" fmla="*/ 105 h 107"/>
                <a:gd name="T2" fmla="*/ 82 w 102"/>
                <a:gd name="T3" fmla="*/ 26 h 107"/>
                <a:gd name="T4" fmla="*/ 75 w 102"/>
                <a:gd name="T5" fmla="*/ 24 h 107"/>
                <a:gd name="T6" fmla="*/ 9 w 102"/>
                <a:gd name="T7" fmla="*/ 102 h 107"/>
                <a:gd name="T8" fmla="*/ 16 w 102"/>
                <a:gd name="T9" fmla="*/ 104 h 107"/>
                <a:gd name="T10" fmla="*/ 100 w 102"/>
                <a:gd name="T11" fmla="*/ 4 h 107"/>
                <a:gd name="T12" fmla="*/ 93 w 102"/>
                <a:gd name="T13" fmla="*/ 2 h 107"/>
                <a:gd name="T14" fmla="*/ 52 w 102"/>
                <a:gd name="T15" fmla="*/ 54 h 107"/>
                <a:gd name="T16" fmla="*/ 32 w 102"/>
                <a:gd name="T17" fmla="*/ 79 h 107"/>
                <a:gd name="T18" fmla="*/ 29 w 102"/>
                <a:gd name="T19" fmla="*/ 83 h 107"/>
                <a:gd name="T20" fmla="*/ 34 w 102"/>
                <a:gd name="T21" fmla="*/ 86 h 107"/>
                <a:gd name="T22" fmla="*/ 40 w 102"/>
                <a:gd name="T23" fmla="*/ 76 h 107"/>
                <a:gd name="T24" fmla="*/ 33 w 102"/>
                <a:gd name="T25" fmla="*/ 75 h 107"/>
                <a:gd name="T26" fmla="*/ 26 w 102"/>
                <a:gd name="T27" fmla="*/ 87 h 107"/>
                <a:gd name="T28" fmla="*/ 27 w 102"/>
                <a:gd name="T29" fmla="*/ 89 h 107"/>
                <a:gd name="T30" fmla="*/ 56 w 102"/>
                <a:gd name="T31" fmla="*/ 59 h 107"/>
                <a:gd name="T32" fmla="*/ 100 w 102"/>
                <a:gd name="T33" fmla="*/ 4 h 107"/>
                <a:gd name="T34" fmla="*/ 93 w 102"/>
                <a:gd name="T35" fmla="*/ 2 h 107"/>
                <a:gd name="T36" fmla="*/ 9 w 102"/>
                <a:gd name="T37" fmla="*/ 102 h 107"/>
                <a:gd name="T38" fmla="*/ 16 w 102"/>
                <a:gd name="T39" fmla="*/ 104 h 107"/>
                <a:gd name="T40" fmla="*/ 82 w 102"/>
                <a:gd name="T41" fmla="*/ 26 h 107"/>
                <a:gd name="T42" fmla="*/ 75 w 102"/>
                <a:gd name="T43" fmla="*/ 24 h 107"/>
                <a:gd name="T44" fmla="*/ 4 w 102"/>
                <a:gd name="T45" fmla="*/ 102 h 107"/>
                <a:gd name="T46" fmla="*/ 9 w 102"/>
                <a:gd name="T47" fmla="*/ 10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107">
                  <a:moveTo>
                    <a:pt x="9" y="105"/>
                  </a:moveTo>
                  <a:cubicBezTo>
                    <a:pt x="40" y="86"/>
                    <a:pt x="59" y="54"/>
                    <a:pt x="82" y="26"/>
                  </a:cubicBezTo>
                  <a:cubicBezTo>
                    <a:pt x="85" y="23"/>
                    <a:pt x="77" y="22"/>
                    <a:pt x="75" y="24"/>
                  </a:cubicBezTo>
                  <a:cubicBezTo>
                    <a:pt x="51" y="48"/>
                    <a:pt x="31" y="76"/>
                    <a:pt x="9" y="102"/>
                  </a:cubicBezTo>
                  <a:cubicBezTo>
                    <a:pt x="6" y="106"/>
                    <a:pt x="13" y="106"/>
                    <a:pt x="16" y="104"/>
                  </a:cubicBezTo>
                  <a:cubicBezTo>
                    <a:pt x="47" y="74"/>
                    <a:pt x="74" y="40"/>
                    <a:pt x="100" y="4"/>
                  </a:cubicBezTo>
                  <a:cubicBezTo>
                    <a:pt x="102" y="0"/>
                    <a:pt x="95" y="0"/>
                    <a:pt x="93" y="2"/>
                  </a:cubicBezTo>
                  <a:cubicBezTo>
                    <a:pt x="78" y="17"/>
                    <a:pt x="65" y="37"/>
                    <a:pt x="52" y="54"/>
                  </a:cubicBezTo>
                  <a:cubicBezTo>
                    <a:pt x="45" y="62"/>
                    <a:pt x="39" y="71"/>
                    <a:pt x="32" y="79"/>
                  </a:cubicBezTo>
                  <a:cubicBezTo>
                    <a:pt x="31" y="80"/>
                    <a:pt x="30" y="82"/>
                    <a:pt x="29" y="83"/>
                  </a:cubicBezTo>
                  <a:cubicBezTo>
                    <a:pt x="25" y="88"/>
                    <a:pt x="36" y="80"/>
                    <a:pt x="34" y="86"/>
                  </a:cubicBezTo>
                  <a:cubicBezTo>
                    <a:pt x="35" y="82"/>
                    <a:pt x="38" y="79"/>
                    <a:pt x="40" y="76"/>
                  </a:cubicBezTo>
                  <a:cubicBezTo>
                    <a:pt x="42" y="73"/>
                    <a:pt x="35" y="73"/>
                    <a:pt x="33" y="75"/>
                  </a:cubicBezTo>
                  <a:cubicBezTo>
                    <a:pt x="31" y="79"/>
                    <a:pt x="27" y="83"/>
                    <a:pt x="26" y="87"/>
                  </a:cubicBezTo>
                  <a:cubicBezTo>
                    <a:pt x="26" y="88"/>
                    <a:pt x="27" y="89"/>
                    <a:pt x="27" y="89"/>
                  </a:cubicBezTo>
                  <a:cubicBezTo>
                    <a:pt x="36" y="92"/>
                    <a:pt x="52" y="64"/>
                    <a:pt x="56" y="59"/>
                  </a:cubicBezTo>
                  <a:cubicBezTo>
                    <a:pt x="70" y="40"/>
                    <a:pt x="83" y="20"/>
                    <a:pt x="100" y="4"/>
                  </a:cubicBezTo>
                  <a:cubicBezTo>
                    <a:pt x="97" y="4"/>
                    <a:pt x="95" y="3"/>
                    <a:pt x="93" y="2"/>
                  </a:cubicBezTo>
                  <a:cubicBezTo>
                    <a:pt x="68" y="38"/>
                    <a:pt x="41" y="72"/>
                    <a:pt x="9" y="102"/>
                  </a:cubicBezTo>
                  <a:cubicBezTo>
                    <a:pt x="11" y="103"/>
                    <a:pt x="13" y="104"/>
                    <a:pt x="16" y="104"/>
                  </a:cubicBezTo>
                  <a:cubicBezTo>
                    <a:pt x="38" y="78"/>
                    <a:pt x="57" y="50"/>
                    <a:pt x="82" y="26"/>
                  </a:cubicBezTo>
                  <a:cubicBezTo>
                    <a:pt x="79" y="26"/>
                    <a:pt x="77" y="25"/>
                    <a:pt x="75" y="24"/>
                  </a:cubicBezTo>
                  <a:cubicBezTo>
                    <a:pt x="53" y="51"/>
                    <a:pt x="35" y="83"/>
                    <a:pt x="4" y="102"/>
                  </a:cubicBezTo>
                  <a:cubicBezTo>
                    <a:pt x="0" y="104"/>
                    <a:pt x="6" y="107"/>
                    <a:pt x="9"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7"/>
            <p:cNvSpPr/>
            <p:nvPr/>
          </p:nvSpPr>
          <p:spPr bwMode="auto">
            <a:xfrm>
              <a:off x="2799" y="998"/>
              <a:ext cx="106" cy="315"/>
            </a:xfrm>
            <a:custGeom>
              <a:avLst/>
              <a:gdLst>
                <a:gd name="T0" fmla="*/ 1 w 44"/>
                <a:gd name="T1" fmla="*/ 5 h 131"/>
                <a:gd name="T2" fmla="*/ 22 w 44"/>
                <a:gd name="T3" fmla="*/ 72 h 131"/>
                <a:gd name="T4" fmla="*/ 37 w 44"/>
                <a:gd name="T5" fmla="*/ 128 h 131"/>
                <a:gd name="T6" fmla="*/ 44 w 44"/>
                <a:gd name="T7" fmla="*/ 126 h 131"/>
                <a:gd name="T8" fmla="*/ 31 w 44"/>
                <a:gd name="T9" fmla="*/ 75 h 131"/>
                <a:gd name="T10" fmla="*/ 8 w 44"/>
                <a:gd name="T11" fmla="*/ 3 h 131"/>
                <a:gd name="T12" fmla="*/ 1 w 44"/>
                <a:gd name="T13" fmla="*/ 5 h 131"/>
              </a:gdLst>
              <a:ahLst/>
              <a:cxnLst>
                <a:cxn ang="0">
                  <a:pos x="T0" y="T1"/>
                </a:cxn>
                <a:cxn ang="0">
                  <a:pos x="T2" y="T3"/>
                </a:cxn>
                <a:cxn ang="0">
                  <a:pos x="T4" y="T5"/>
                </a:cxn>
                <a:cxn ang="0">
                  <a:pos x="T6" y="T7"/>
                </a:cxn>
                <a:cxn ang="0">
                  <a:pos x="T8" y="T9"/>
                </a:cxn>
                <a:cxn ang="0">
                  <a:pos x="T10" y="T11"/>
                </a:cxn>
                <a:cxn ang="0">
                  <a:pos x="T12" y="T13"/>
                </a:cxn>
              </a:cxnLst>
              <a:rect l="0" t="0" r="r" b="b"/>
              <a:pathLst>
                <a:path w="44" h="131">
                  <a:moveTo>
                    <a:pt x="1" y="5"/>
                  </a:moveTo>
                  <a:cubicBezTo>
                    <a:pt x="9" y="27"/>
                    <a:pt x="16" y="50"/>
                    <a:pt x="22" y="72"/>
                  </a:cubicBezTo>
                  <a:cubicBezTo>
                    <a:pt x="28" y="90"/>
                    <a:pt x="36" y="109"/>
                    <a:pt x="37" y="128"/>
                  </a:cubicBezTo>
                  <a:cubicBezTo>
                    <a:pt x="37" y="131"/>
                    <a:pt x="44" y="129"/>
                    <a:pt x="44" y="126"/>
                  </a:cubicBezTo>
                  <a:cubicBezTo>
                    <a:pt x="43" y="109"/>
                    <a:pt x="36" y="91"/>
                    <a:pt x="31" y="75"/>
                  </a:cubicBezTo>
                  <a:cubicBezTo>
                    <a:pt x="24" y="51"/>
                    <a:pt x="17" y="27"/>
                    <a:pt x="8" y="3"/>
                  </a:cubicBezTo>
                  <a:cubicBezTo>
                    <a:pt x="7" y="0"/>
                    <a:pt x="0" y="2"/>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8"/>
            <p:cNvSpPr/>
            <p:nvPr/>
          </p:nvSpPr>
          <p:spPr bwMode="auto">
            <a:xfrm>
              <a:off x="2682" y="1135"/>
              <a:ext cx="215" cy="70"/>
            </a:xfrm>
            <a:custGeom>
              <a:avLst/>
              <a:gdLst>
                <a:gd name="T0" fmla="*/ 5 w 90"/>
                <a:gd name="T1" fmla="*/ 6 h 29"/>
                <a:gd name="T2" fmla="*/ 81 w 90"/>
                <a:gd name="T3" fmla="*/ 27 h 29"/>
                <a:gd name="T4" fmla="*/ 86 w 90"/>
                <a:gd name="T5" fmla="*/ 23 h 29"/>
                <a:gd name="T6" fmla="*/ 6 w 90"/>
                <a:gd name="T7" fmla="*/ 0 h 29"/>
                <a:gd name="T8" fmla="*/ 5 w 90"/>
                <a:gd name="T9" fmla="*/ 6 h 29"/>
              </a:gdLst>
              <a:ahLst/>
              <a:cxnLst>
                <a:cxn ang="0">
                  <a:pos x="T0" y="T1"/>
                </a:cxn>
                <a:cxn ang="0">
                  <a:pos x="T2" y="T3"/>
                </a:cxn>
                <a:cxn ang="0">
                  <a:pos x="T4" y="T5"/>
                </a:cxn>
                <a:cxn ang="0">
                  <a:pos x="T6" y="T7"/>
                </a:cxn>
                <a:cxn ang="0">
                  <a:pos x="T8" y="T9"/>
                </a:cxn>
              </a:cxnLst>
              <a:rect l="0" t="0" r="r" b="b"/>
              <a:pathLst>
                <a:path w="90" h="29">
                  <a:moveTo>
                    <a:pt x="5" y="6"/>
                  </a:moveTo>
                  <a:cubicBezTo>
                    <a:pt x="31" y="6"/>
                    <a:pt x="58" y="14"/>
                    <a:pt x="81" y="27"/>
                  </a:cubicBezTo>
                  <a:cubicBezTo>
                    <a:pt x="84" y="29"/>
                    <a:pt x="90" y="25"/>
                    <a:pt x="86" y="23"/>
                  </a:cubicBezTo>
                  <a:cubicBezTo>
                    <a:pt x="62" y="9"/>
                    <a:pt x="33" y="1"/>
                    <a:pt x="6" y="0"/>
                  </a:cubicBezTo>
                  <a:cubicBezTo>
                    <a:pt x="1" y="0"/>
                    <a:pt x="0" y="6"/>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9"/>
            <p:cNvSpPr/>
            <p:nvPr/>
          </p:nvSpPr>
          <p:spPr bwMode="auto">
            <a:xfrm>
              <a:off x="2895" y="911"/>
              <a:ext cx="202" cy="210"/>
            </a:xfrm>
            <a:custGeom>
              <a:avLst/>
              <a:gdLst>
                <a:gd name="T0" fmla="*/ 9 w 84"/>
                <a:gd name="T1" fmla="*/ 19 h 87"/>
                <a:gd name="T2" fmla="*/ 25 w 84"/>
                <a:gd name="T3" fmla="*/ 9 h 87"/>
                <a:gd name="T4" fmla="*/ 57 w 84"/>
                <a:gd name="T5" fmla="*/ 25 h 87"/>
                <a:gd name="T6" fmla="*/ 61 w 84"/>
                <a:gd name="T7" fmla="*/ 21 h 87"/>
                <a:gd name="T8" fmla="*/ 27 w 84"/>
                <a:gd name="T9" fmla="*/ 40 h 87"/>
                <a:gd name="T10" fmla="*/ 27 w 84"/>
                <a:gd name="T11" fmla="*/ 42 h 87"/>
                <a:gd name="T12" fmla="*/ 75 w 84"/>
                <a:gd name="T13" fmla="*/ 75 h 87"/>
                <a:gd name="T14" fmla="*/ 79 w 84"/>
                <a:gd name="T15" fmla="*/ 71 h 87"/>
                <a:gd name="T16" fmla="*/ 37 w 84"/>
                <a:gd name="T17" fmla="*/ 83 h 87"/>
                <a:gd name="T18" fmla="*/ 36 w 84"/>
                <a:gd name="T19" fmla="*/ 87 h 87"/>
                <a:gd name="T20" fmla="*/ 78 w 84"/>
                <a:gd name="T21" fmla="*/ 76 h 87"/>
                <a:gd name="T22" fmla="*/ 81 w 84"/>
                <a:gd name="T23" fmla="*/ 72 h 87"/>
                <a:gd name="T24" fmla="*/ 48 w 84"/>
                <a:gd name="T25" fmla="*/ 46 h 87"/>
                <a:gd name="T26" fmla="*/ 41 w 84"/>
                <a:gd name="T27" fmla="*/ 41 h 87"/>
                <a:gd name="T28" fmla="*/ 39 w 84"/>
                <a:gd name="T29" fmla="*/ 37 h 87"/>
                <a:gd name="T30" fmla="*/ 60 w 84"/>
                <a:gd name="T31" fmla="*/ 26 h 87"/>
                <a:gd name="T32" fmla="*/ 64 w 84"/>
                <a:gd name="T33" fmla="*/ 22 h 87"/>
                <a:gd name="T34" fmla="*/ 34 w 84"/>
                <a:gd name="T35" fmla="*/ 2 h 87"/>
                <a:gd name="T36" fmla="*/ 4 w 84"/>
                <a:gd name="T37" fmla="*/ 17 h 87"/>
                <a:gd name="T38" fmla="*/ 9 w 84"/>
                <a:gd name="T39" fmla="*/ 19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87">
                  <a:moveTo>
                    <a:pt x="9" y="19"/>
                  </a:moveTo>
                  <a:cubicBezTo>
                    <a:pt x="14" y="16"/>
                    <a:pt x="19" y="12"/>
                    <a:pt x="25" y="9"/>
                  </a:cubicBezTo>
                  <a:cubicBezTo>
                    <a:pt x="38" y="1"/>
                    <a:pt x="50" y="15"/>
                    <a:pt x="57" y="25"/>
                  </a:cubicBezTo>
                  <a:cubicBezTo>
                    <a:pt x="58" y="24"/>
                    <a:pt x="60" y="23"/>
                    <a:pt x="61" y="21"/>
                  </a:cubicBezTo>
                  <a:cubicBezTo>
                    <a:pt x="49" y="23"/>
                    <a:pt x="36" y="32"/>
                    <a:pt x="27" y="40"/>
                  </a:cubicBezTo>
                  <a:cubicBezTo>
                    <a:pt x="27" y="40"/>
                    <a:pt x="26" y="42"/>
                    <a:pt x="27" y="42"/>
                  </a:cubicBezTo>
                  <a:cubicBezTo>
                    <a:pt x="46" y="49"/>
                    <a:pt x="58" y="66"/>
                    <a:pt x="75" y="75"/>
                  </a:cubicBezTo>
                  <a:cubicBezTo>
                    <a:pt x="77" y="74"/>
                    <a:pt x="78" y="73"/>
                    <a:pt x="79" y="71"/>
                  </a:cubicBezTo>
                  <a:cubicBezTo>
                    <a:pt x="64" y="72"/>
                    <a:pt x="52" y="81"/>
                    <a:pt x="37" y="83"/>
                  </a:cubicBezTo>
                  <a:cubicBezTo>
                    <a:pt x="33" y="83"/>
                    <a:pt x="31" y="87"/>
                    <a:pt x="36" y="87"/>
                  </a:cubicBezTo>
                  <a:cubicBezTo>
                    <a:pt x="51" y="86"/>
                    <a:pt x="63" y="77"/>
                    <a:pt x="78" y="76"/>
                  </a:cubicBezTo>
                  <a:cubicBezTo>
                    <a:pt x="79" y="76"/>
                    <a:pt x="84" y="73"/>
                    <a:pt x="81" y="72"/>
                  </a:cubicBezTo>
                  <a:cubicBezTo>
                    <a:pt x="69" y="65"/>
                    <a:pt x="59" y="54"/>
                    <a:pt x="48" y="46"/>
                  </a:cubicBezTo>
                  <a:cubicBezTo>
                    <a:pt x="45" y="44"/>
                    <a:pt x="43" y="43"/>
                    <a:pt x="41" y="41"/>
                  </a:cubicBezTo>
                  <a:cubicBezTo>
                    <a:pt x="36" y="39"/>
                    <a:pt x="33" y="41"/>
                    <a:pt x="39" y="37"/>
                  </a:cubicBezTo>
                  <a:cubicBezTo>
                    <a:pt x="45" y="32"/>
                    <a:pt x="53" y="27"/>
                    <a:pt x="60" y="26"/>
                  </a:cubicBezTo>
                  <a:cubicBezTo>
                    <a:pt x="61" y="26"/>
                    <a:pt x="65" y="24"/>
                    <a:pt x="64" y="22"/>
                  </a:cubicBezTo>
                  <a:cubicBezTo>
                    <a:pt x="57" y="13"/>
                    <a:pt x="47" y="0"/>
                    <a:pt x="34" y="2"/>
                  </a:cubicBezTo>
                  <a:cubicBezTo>
                    <a:pt x="22" y="3"/>
                    <a:pt x="14" y="11"/>
                    <a:pt x="4" y="17"/>
                  </a:cubicBezTo>
                  <a:cubicBezTo>
                    <a:pt x="0" y="19"/>
                    <a:pt x="6" y="21"/>
                    <a:pt x="9"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8" name="Group 22"/>
          <p:cNvGrpSpPr>
            <a:grpSpLocks noChangeAspect="1"/>
          </p:cNvGrpSpPr>
          <p:nvPr/>
        </p:nvGrpSpPr>
        <p:grpSpPr bwMode="auto">
          <a:xfrm rot="20737309">
            <a:off x="5231769" y="4194827"/>
            <a:ext cx="2187081" cy="782135"/>
            <a:chOff x="3582" y="1042"/>
            <a:chExt cx="1661" cy="594"/>
          </a:xfrm>
          <a:solidFill>
            <a:schemeClr val="bg1"/>
          </a:solidFill>
        </p:grpSpPr>
        <p:sp>
          <p:nvSpPr>
            <p:cNvPr id="99" name="Freeform 42"/>
            <p:cNvSpPr/>
            <p:nvPr/>
          </p:nvSpPr>
          <p:spPr bwMode="auto">
            <a:xfrm>
              <a:off x="3620" y="1042"/>
              <a:ext cx="881" cy="228"/>
            </a:xfrm>
            <a:custGeom>
              <a:avLst/>
              <a:gdLst>
                <a:gd name="T0" fmla="*/ 3 w 372"/>
                <a:gd name="T1" fmla="*/ 30 h 96"/>
                <a:gd name="T2" fmla="*/ 33 w 372"/>
                <a:gd name="T3" fmla="*/ 93 h 96"/>
                <a:gd name="T4" fmla="*/ 43 w 372"/>
                <a:gd name="T5" fmla="*/ 90 h 96"/>
                <a:gd name="T6" fmla="*/ 52 w 372"/>
                <a:gd name="T7" fmla="*/ 8 h 96"/>
                <a:gd name="T8" fmla="*/ 46 w 372"/>
                <a:gd name="T9" fmla="*/ 12 h 96"/>
                <a:gd name="T10" fmla="*/ 361 w 372"/>
                <a:gd name="T11" fmla="*/ 24 h 96"/>
                <a:gd name="T12" fmla="*/ 365 w 372"/>
                <a:gd name="T13" fmla="*/ 16 h 96"/>
                <a:gd name="T14" fmla="*/ 47 w 372"/>
                <a:gd name="T15" fmla="*/ 5 h 96"/>
                <a:gd name="T16" fmla="*/ 41 w 372"/>
                <a:gd name="T17" fmla="*/ 9 h 96"/>
                <a:gd name="T18" fmla="*/ 33 w 372"/>
                <a:gd name="T19" fmla="*/ 91 h 96"/>
                <a:gd name="T20" fmla="*/ 43 w 372"/>
                <a:gd name="T21" fmla="*/ 88 h 96"/>
                <a:gd name="T22" fmla="*/ 13 w 372"/>
                <a:gd name="T23" fmla="*/ 26 h 96"/>
                <a:gd name="T24" fmla="*/ 3 w 372"/>
                <a:gd name="T25" fmla="*/ 3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2" h="96">
                  <a:moveTo>
                    <a:pt x="3" y="30"/>
                  </a:moveTo>
                  <a:cubicBezTo>
                    <a:pt x="17" y="48"/>
                    <a:pt x="19" y="74"/>
                    <a:pt x="33" y="93"/>
                  </a:cubicBezTo>
                  <a:cubicBezTo>
                    <a:pt x="35" y="96"/>
                    <a:pt x="43" y="94"/>
                    <a:pt x="43" y="90"/>
                  </a:cubicBezTo>
                  <a:cubicBezTo>
                    <a:pt x="44" y="62"/>
                    <a:pt x="47" y="35"/>
                    <a:pt x="52" y="8"/>
                  </a:cubicBezTo>
                  <a:cubicBezTo>
                    <a:pt x="50" y="9"/>
                    <a:pt x="48" y="11"/>
                    <a:pt x="46" y="12"/>
                  </a:cubicBezTo>
                  <a:cubicBezTo>
                    <a:pt x="151" y="8"/>
                    <a:pt x="257" y="7"/>
                    <a:pt x="361" y="24"/>
                  </a:cubicBezTo>
                  <a:cubicBezTo>
                    <a:pt x="366" y="24"/>
                    <a:pt x="372" y="18"/>
                    <a:pt x="365" y="16"/>
                  </a:cubicBezTo>
                  <a:cubicBezTo>
                    <a:pt x="260" y="0"/>
                    <a:pt x="153" y="1"/>
                    <a:pt x="47" y="5"/>
                  </a:cubicBezTo>
                  <a:cubicBezTo>
                    <a:pt x="45" y="5"/>
                    <a:pt x="42" y="6"/>
                    <a:pt x="41" y="9"/>
                  </a:cubicBezTo>
                  <a:cubicBezTo>
                    <a:pt x="37" y="36"/>
                    <a:pt x="33" y="63"/>
                    <a:pt x="33" y="91"/>
                  </a:cubicBezTo>
                  <a:cubicBezTo>
                    <a:pt x="36" y="90"/>
                    <a:pt x="40" y="89"/>
                    <a:pt x="43" y="88"/>
                  </a:cubicBezTo>
                  <a:cubicBezTo>
                    <a:pt x="29" y="70"/>
                    <a:pt x="27" y="44"/>
                    <a:pt x="13" y="26"/>
                  </a:cubicBezTo>
                  <a:cubicBezTo>
                    <a:pt x="10" y="22"/>
                    <a:pt x="0" y="26"/>
                    <a:pt x="3"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43"/>
            <p:cNvSpPr/>
            <p:nvPr/>
          </p:nvSpPr>
          <p:spPr bwMode="auto">
            <a:xfrm>
              <a:off x="3788" y="1097"/>
              <a:ext cx="109" cy="173"/>
            </a:xfrm>
            <a:custGeom>
              <a:avLst/>
              <a:gdLst>
                <a:gd name="T0" fmla="*/ 11 w 46"/>
                <a:gd name="T1" fmla="*/ 55 h 73"/>
                <a:gd name="T2" fmla="*/ 24 w 46"/>
                <a:gd name="T3" fmla="*/ 4 h 73"/>
                <a:gd name="T4" fmla="*/ 14 w 46"/>
                <a:gd name="T5" fmla="*/ 6 h 73"/>
                <a:gd name="T6" fmla="*/ 35 w 46"/>
                <a:gd name="T7" fmla="*/ 69 h 73"/>
                <a:gd name="T8" fmla="*/ 46 w 46"/>
                <a:gd name="T9" fmla="*/ 66 h 73"/>
                <a:gd name="T10" fmla="*/ 24 w 46"/>
                <a:gd name="T11" fmla="*/ 3 h 73"/>
                <a:gd name="T12" fmla="*/ 14 w 46"/>
                <a:gd name="T13" fmla="*/ 5 h 73"/>
                <a:gd name="T14" fmla="*/ 1 w 46"/>
                <a:gd name="T15" fmla="*/ 56 h 73"/>
                <a:gd name="T16" fmla="*/ 11 w 46"/>
                <a:gd name="T17"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3">
                  <a:moveTo>
                    <a:pt x="11" y="55"/>
                  </a:moveTo>
                  <a:cubicBezTo>
                    <a:pt x="16" y="38"/>
                    <a:pt x="20" y="21"/>
                    <a:pt x="24" y="4"/>
                  </a:cubicBezTo>
                  <a:cubicBezTo>
                    <a:pt x="21" y="5"/>
                    <a:pt x="17" y="6"/>
                    <a:pt x="14" y="6"/>
                  </a:cubicBezTo>
                  <a:cubicBezTo>
                    <a:pt x="23" y="25"/>
                    <a:pt x="34" y="48"/>
                    <a:pt x="35" y="69"/>
                  </a:cubicBezTo>
                  <a:cubicBezTo>
                    <a:pt x="36" y="73"/>
                    <a:pt x="46" y="70"/>
                    <a:pt x="46" y="66"/>
                  </a:cubicBezTo>
                  <a:cubicBezTo>
                    <a:pt x="45" y="45"/>
                    <a:pt x="34" y="22"/>
                    <a:pt x="24" y="3"/>
                  </a:cubicBezTo>
                  <a:cubicBezTo>
                    <a:pt x="22" y="0"/>
                    <a:pt x="15" y="2"/>
                    <a:pt x="14" y="5"/>
                  </a:cubicBezTo>
                  <a:cubicBezTo>
                    <a:pt x="9" y="22"/>
                    <a:pt x="5" y="40"/>
                    <a:pt x="1" y="56"/>
                  </a:cubicBezTo>
                  <a:cubicBezTo>
                    <a:pt x="0" y="61"/>
                    <a:pt x="10" y="59"/>
                    <a:pt x="11"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44"/>
            <p:cNvSpPr/>
            <p:nvPr/>
          </p:nvSpPr>
          <p:spPr bwMode="auto">
            <a:xfrm>
              <a:off x="3797" y="1201"/>
              <a:ext cx="86" cy="29"/>
            </a:xfrm>
            <a:custGeom>
              <a:avLst/>
              <a:gdLst>
                <a:gd name="T0" fmla="*/ 4 w 36"/>
                <a:gd name="T1" fmla="*/ 7 h 12"/>
                <a:gd name="T2" fmla="*/ 23 w 36"/>
                <a:gd name="T3" fmla="*/ 10 h 12"/>
                <a:gd name="T4" fmla="*/ 33 w 36"/>
                <a:gd name="T5" fmla="*/ 6 h 12"/>
                <a:gd name="T6" fmla="*/ 8 w 36"/>
                <a:gd name="T7" fmla="*/ 1 h 12"/>
                <a:gd name="T8" fmla="*/ 1 w 36"/>
                <a:gd name="T9" fmla="*/ 4 h 12"/>
                <a:gd name="T10" fmla="*/ 4 w 36"/>
                <a:gd name="T11" fmla="*/ 7 h 12"/>
              </a:gdLst>
              <a:ahLst/>
              <a:cxnLst>
                <a:cxn ang="0">
                  <a:pos x="T0" y="T1"/>
                </a:cxn>
                <a:cxn ang="0">
                  <a:pos x="T2" y="T3"/>
                </a:cxn>
                <a:cxn ang="0">
                  <a:pos x="T4" y="T5"/>
                </a:cxn>
                <a:cxn ang="0">
                  <a:pos x="T6" y="T7"/>
                </a:cxn>
                <a:cxn ang="0">
                  <a:pos x="T8" y="T9"/>
                </a:cxn>
                <a:cxn ang="0">
                  <a:pos x="T10" y="T11"/>
                </a:cxn>
              </a:cxnLst>
              <a:rect l="0" t="0" r="r" b="b"/>
              <a:pathLst>
                <a:path w="36" h="12">
                  <a:moveTo>
                    <a:pt x="4" y="7"/>
                  </a:moveTo>
                  <a:cubicBezTo>
                    <a:pt x="10" y="7"/>
                    <a:pt x="18" y="6"/>
                    <a:pt x="23" y="10"/>
                  </a:cubicBezTo>
                  <a:cubicBezTo>
                    <a:pt x="26" y="12"/>
                    <a:pt x="36" y="8"/>
                    <a:pt x="33" y="6"/>
                  </a:cubicBezTo>
                  <a:cubicBezTo>
                    <a:pt x="26" y="0"/>
                    <a:pt x="17" y="1"/>
                    <a:pt x="8" y="1"/>
                  </a:cubicBezTo>
                  <a:cubicBezTo>
                    <a:pt x="6" y="1"/>
                    <a:pt x="3" y="2"/>
                    <a:pt x="1" y="4"/>
                  </a:cubicBezTo>
                  <a:cubicBezTo>
                    <a:pt x="0" y="6"/>
                    <a:pt x="3"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45"/>
            <p:cNvSpPr/>
            <p:nvPr/>
          </p:nvSpPr>
          <p:spPr bwMode="auto">
            <a:xfrm>
              <a:off x="3932" y="1125"/>
              <a:ext cx="48" cy="171"/>
            </a:xfrm>
            <a:custGeom>
              <a:avLst/>
              <a:gdLst>
                <a:gd name="T0" fmla="*/ 0 w 20"/>
                <a:gd name="T1" fmla="*/ 6 h 72"/>
                <a:gd name="T2" fmla="*/ 9 w 20"/>
                <a:gd name="T3" fmla="*/ 69 h 72"/>
                <a:gd name="T4" fmla="*/ 20 w 20"/>
                <a:gd name="T5" fmla="*/ 66 h 72"/>
                <a:gd name="T6" fmla="*/ 11 w 20"/>
                <a:gd name="T7" fmla="*/ 3 h 72"/>
                <a:gd name="T8" fmla="*/ 0 w 20"/>
                <a:gd name="T9" fmla="*/ 6 h 72"/>
              </a:gdLst>
              <a:ahLst/>
              <a:cxnLst>
                <a:cxn ang="0">
                  <a:pos x="T0" y="T1"/>
                </a:cxn>
                <a:cxn ang="0">
                  <a:pos x="T2" y="T3"/>
                </a:cxn>
                <a:cxn ang="0">
                  <a:pos x="T4" y="T5"/>
                </a:cxn>
                <a:cxn ang="0">
                  <a:pos x="T6" y="T7"/>
                </a:cxn>
                <a:cxn ang="0">
                  <a:pos x="T8" y="T9"/>
                </a:cxn>
              </a:cxnLst>
              <a:rect l="0" t="0" r="r" b="b"/>
              <a:pathLst>
                <a:path w="20" h="72">
                  <a:moveTo>
                    <a:pt x="0" y="6"/>
                  </a:moveTo>
                  <a:cubicBezTo>
                    <a:pt x="1" y="27"/>
                    <a:pt x="4" y="49"/>
                    <a:pt x="9" y="69"/>
                  </a:cubicBezTo>
                  <a:cubicBezTo>
                    <a:pt x="10" y="72"/>
                    <a:pt x="20" y="69"/>
                    <a:pt x="20" y="66"/>
                  </a:cubicBezTo>
                  <a:cubicBezTo>
                    <a:pt x="14" y="46"/>
                    <a:pt x="12" y="24"/>
                    <a:pt x="11" y="3"/>
                  </a:cubicBezTo>
                  <a:cubicBezTo>
                    <a:pt x="11" y="0"/>
                    <a:pt x="0" y="2"/>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46"/>
            <p:cNvSpPr/>
            <p:nvPr/>
          </p:nvSpPr>
          <p:spPr bwMode="auto">
            <a:xfrm>
              <a:off x="3925" y="1113"/>
              <a:ext cx="159" cy="162"/>
            </a:xfrm>
            <a:custGeom>
              <a:avLst/>
              <a:gdLst>
                <a:gd name="T0" fmla="*/ 11 w 67"/>
                <a:gd name="T1" fmla="*/ 12 h 68"/>
                <a:gd name="T2" fmla="*/ 39 w 67"/>
                <a:gd name="T3" fmla="*/ 12 h 68"/>
                <a:gd name="T4" fmla="*/ 39 w 67"/>
                <a:gd name="T5" fmla="*/ 8 h 68"/>
                <a:gd name="T6" fmla="*/ 26 w 67"/>
                <a:gd name="T7" fmla="*/ 24 h 68"/>
                <a:gd name="T8" fmla="*/ 26 w 67"/>
                <a:gd name="T9" fmla="*/ 28 h 68"/>
                <a:gd name="T10" fmla="*/ 56 w 67"/>
                <a:gd name="T11" fmla="*/ 59 h 68"/>
                <a:gd name="T12" fmla="*/ 60 w 67"/>
                <a:gd name="T13" fmla="*/ 53 h 68"/>
                <a:gd name="T14" fmla="*/ 9 w 67"/>
                <a:gd name="T15" fmla="*/ 61 h 68"/>
                <a:gd name="T16" fmla="*/ 8 w 67"/>
                <a:gd name="T17" fmla="*/ 68 h 68"/>
                <a:gd name="T18" fmla="*/ 61 w 67"/>
                <a:gd name="T19" fmla="*/ 60 h 68"/>
                <a:gd name="T20" fmla="*/ 66 w 67"/>
                <a:gd name="T21" fmla="*/ 54 h 68"/>
                <a:gd name="T22" fmla="*/ 34 w 67"/>
                <a:gd name="T23" fmla="*/ 22 h 68"/>
                <a:gd name="T24" fmla="*/ 35 w 67"/>
                <a:gd name="T25" fmla="*/ 27 h 68"/>
                <a:gd name="T26" fmla="*/ 48 w 67"/>
                <a:gd name="T27" fmla="*/ 11 h 68"/>
                <a:gd name="T28" fmla="*/ 47 w 67"/>
                <a:gd name="T29" fmla="*/ 7 h 68"/>
                <a:gd name="T30" fmla="*/ 6 w 67"/>
                <a:gd name="T31" fmla="*/ 7 h 68"/>
                <a:gd name="T32" fmla="*/ 11 w 67"/>
                <a:gd name="T33" fmla="*/ 1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68">
                  <a:moveTo>
                    <a:pt x="11" y="12"/>
                  </a:moveTo>
                  <a:cubicBezTo>
                    <a:pt x="21" y="8"/>
                    <a:pt x="29" y="7"/>
                    <a:pt x="39" y="12"/>
                  </a:cubicBezTo>
                  <a:cubicBezTo>
                    <a:pt x="39" y="11"/>
                    <a:pt x="39" y="10"/>
                    <a:pt x="39" y="8"/>
                  </a:cubicBezTo>
                  <a:cubicBezTo>
                    <a:pt x="34" y="13"/>
                    <a:pt x="31" y="19"/>
                    <a:pt x="26" y="24"/>
                  </a:cubicBezTo>
                  <a:cubicBezTo>
                    <a:pt x="25" y="25"/>
                    <a:pt x="24" y="27"/>
                    <a:pt x="26" y="28"/>
                  </a:cubicBezTo>
                  <a:cubicBezTo>
                    <a:pt x="40" y="35"/>
                    <a:pt x="47" y="47"/>
                    <a:pt x="56" y="59"/>
                  </a:cubicBezTo>
                  <a:cubicBezTo>
                    <a:pt x="57" y="57"/>
                    <a:pt x="58" y="55"/>
                    <a:pt x="60" y="53"/>
                  </a:cubicBezTo>
                  <a:cubicBezTo>
                    <a:pt x="43" y="57"/>
                    <a:pt x="26" y="61"/>
                    <a:pt x="9" y="61"/>
                  </a:cubicBezTo>
                  <a:cubicBezTo>
                    <a:pt x="3" y="61"/>
                    <a:pt x="1" y="68"/>
                    <a:pt x="8" y="68"/>
                  </a:cubicBezTo>
                  <a:cubicBezTo>
                    <a:pt x="26" y="68"/>
                    <a:pt x="44" y="64"/>
                    <a:pt x="61" y="60"/>
                  </a:cubicBezTo>
                  <a:cubicBezTo>
                    <a:pt x="64" y="59"/>
                    <a:pt x="67" y="57"/>
                    <a:pt x="66" y="54"/>
                  </a:cubicBezTo>
                  <a:cubicBezTo>
                    <a:pt x="56" y="42"/>
                    <a:pt x="49" y="30"/>
                    <a:pt x="34" y="22"/>
                  </a:cubicBezTo>
                  <a:cubicBezTo>
                    <a:pt x="35" y="24"/>
                    <a:pt x="35" y="25"/>
                    <a:pt x="35" y="27"/>
                  </a:cubicBezTo>
                  <a:cubicBezTo>
                    <a:pt x="39" y="22"/>
                    <a:pt x="43" y="16"/>
                    <a:pt x="48" y="11"/>
                  </a:cubicBezTo>
                  <a:cubicBezTo>
                    <a:pt x="49" y="10"/>
                    <a:pt x="49" y="8"/>
                    <a:pt x="47" y="7"/>
                  </a:cubicBezTo>
                  <a:cubicBezTo>
                    <a:pt x="34" y="0"/>
                    <a:pt x="20" y="1"/>
                    <a:pt x="6" y="7"/>
                  </a:cubicBezTo>
                  <a:cubicBezTo>
                    <a:pt x="0" y="10"/>
                    <a:pt x="6" y="15"/>
                    <a:pt x="11"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47"/>
            <p:cNvSpPr/>
            <p:nvPr/>
          </p:nvSpPr>
          <p:spPr bwMode="auto">
            <a:xfrm>
              <a:off x="4079" y="1177"/>
              <a:ext cx="119" cy="22"/>
            </a:xfrm>
            <a:custGeom>
              <a:avLst/>
              <a:gdLst>
                <a:gd name="T0" fmla="*/ 5 w 50"/>
                <a:gd name="T1" fmla="*/ 4 h 9"/>
                <a:gd name="T2" fmla="*/ 38 w 50"/>
                <a:gd name="T3" fmla="*/ 8 h 9"/>
                <a:gd name="T4" fmla="*/ 45 w 50"/>
                <a:gd name="T5" fmla="*/ 7 h 9"/>
                <a:gd name="T6" fmla="*/ 48 w 50"/>
                <a:gd name="T7" fmla="*/ 4 h 9"/>
                <a:gd name="T8" fmla="*/ 12 w 50"/>
                <a:gd name="T9" fmla="*/ 0 h 9"/>
                <a:gd name="T10" fmla="*/ 5 w 50"/>
                <a:gd name="T11" fmla="*/ 4 h 9"/>
              </a:gdLst>
              <a:ahLst/>
              <a:cxnLst>
                <a:cxn ang="0">
                  <a:pos x="T0" y="T1"/>
                </a:cxn>
                <a:cxn ang="0">
                  <a:pos x="T2" y="T3"/>
                </a:cxn>
                <a:cxn ang="0">
                  <a:pos x="T4" y="T5"/>
                </a:cxn>
                <a:cxn ang="0">
                  <a:pos x="T6" y="T7"/>
                </a:cxn>
                <a:cxn ang="0">
                  <a:pos x="T8" y="T9"/>
                </a:cxn>
                <a:cxn ang="0">
                  <a:pos x="T10" y="T11"/>
                </a:cxn>
              </a:cxnLst>
              <a:rect l="0" t="0" r="r" b="b"/>
              <a:pathLst>
                <a:path w="50" h="9">
                  <a:moveTo>
                    <a:pt x="5" y="4"/>
                  </a:moveTo>
                  <a:cubicBezTo>
                    <a:pt x="16" y="4"/>
                    <a:pt x="28" y="4"/>
                    <a:pt x="38" y="8"/>
                  </a:cubicBezTo>
                  <a:cubicBezTo>
                    <a:pt x="40" y="9"/>
                    <a:pt x="43" y="8"/>
                    <a:pt x="45" y="7"/>
                  </a:cubicBezTo>
                  <a:cubicBezTo>
                    <a:pt x="45" y="7"/>
                    <a:pt x="50" y="5"/>
                    <a:pt x="48" y="4"/>
                  </a:cubicBezTo>
                  <a:cubicBezTo>
                    <a:pt x="37" y="0"/>
                    <a:pt x="24" y="0"/>
                    <a:pt x="12" y="0"/>
                  </a:cubicBezTo>
                  <a:cubicBezTo>
                    <a:pt x="10" y="0"/>
                    <a:pt x="0"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48"/>
            <p:cNvSpPr/>
            <p:nvPr/>
          </p:nvSpPr>
          <p:spPr bwMode="auto">
            <a:xfrm>
              <a:off x="4129" y="1125"/>
              <a:ext cx="36" cy="126"/>
            </a:xfrm>
            <a:custGeom>
              <a:avLst/>
              <a:gdLst>
                <a:gd name="T0" fmla="*/ 0 w 15"/>
                <a:gd name="T1" fmla="*/ 6 h 53"/>
                <a:gd name="T2" fmla="*/ 4 w 15"/>
                <a:gd name="T3" fmla="*/ 49 h 53"/>
                <a:gd name="T4" fmla="*/ 15 w 15"/>
                <a:gd name="T5" fmla="*/ 46 h 53"/>
                <a:gd name="T6" fmla="*/ 10 w 15"/>
                <a:gd name="T7" fmla="*/ 3 h 53"/>
                <a:gd name="T8" fmla="*/ 0 w 15"/>
                <a:gd name="T9" fmla="*/ 6 h 53"/>
              </a:gdLst>
              <a:ahLst/>
              <a:cxnLst>
                <a:cxn ang="0">
                  <a:pos x="T0" y="T1"/>
                </a:cxn>
                <a:cxn ang="0">
                  <a:pos x="T2" y="T3"/>
                </a:cxn>
                <a:cxn ang="0">
                  <a:pos x="T4" y="T5"/>
                </a:cxn>
                <a:cxn ang="0">
                  <a:pos x="T6" y="T7"/>
                </a:cxn>
                <a:cxn ang="0">
                  <a:pos x="T8" y="T9"/>
                </a:cxn>
              </a:cxnLst>
              <a:rect l="0" t="0" r="r" b="b"/>
              <a:pathLst>
                <a:path w="15" h="53">
                  <a:moveTo>
                    <a:pt x="0" y="6"/>
                  </a:moveTo>
                  <a:cubicBezTo>
                    <a:pt x="0" y="21"/>
                    <a:pt x="3" y="35"/>
                    <a:pt x="4" y="49"/>
                  </a:cubicBezTo>
                  <a:cubicBezTo>
                    <a:pt x="4" y="53"/>
                    <a:pt x="15" y="50"/>
                    <a:pt x="15" y="46"/>
                  </a:cubicBezTo>
                  <a:cubicBezTo>
                    <a:pt x="14" y="32"/>
                    <a:pt x="10" y="18"/>
                    <a:pt x="10" y="3"/>
                  </a:cubicBezTo>
                  <a:cubicBezTo>
                    <a:pt x="10" y="0"/>
                    <a:pt x="0" y="2"/>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49"/>
            <p:cNvSpPr/>
            <p:nvPr/>
          </p:nvSpPr>
          <p:spPr bwMode="auto">
            <a:xfrm>
              <a:off x="4248" y="1149"/>
              <a:ext cx="121" cy="138"/>
            </a:xfrm>
            <a:custGeom>
              <a:avLst/>
              <a:gdLst>
                <a:gd name="T0" fmla="*/ 43 w 51"/>
                <a:gd name="T1" fmla="*/ 3 h 58"/>
                <a:gd name="T2" fmla="*/ 4 w 51"/>
                <a:gd name="T3" fmla="*/ 34 h 58"/>
                <a:gd name="T4" fmla="*/ 6 w 51"/>
                <a:gd name="T5" fmla="*/ 52 h 58"/>
                <a:gd name="T6" fmla="*/ 39 w 51"/>
                <a:gd name="T7" fmla="*/ 48 h 58"/>
                <a:gd name="T8" fmla="*/ 35 w 51"/>
                <a:gd name="T9" fmla="*/ 43 h 58"/>
                <a:gd name="T10" fmla="*/ 14 w 51"/>
                <a:gd name="T11" fmla="*/ 46 h 58"/>
                <a:gd name="T12" fmla="*/ 16 w 51"/>
                <a:gd name="T13" fmla="*/ 32 h 58"/>
                <a:gd name="T14" fmla="*/ 28 w 51"/>
                <a:gd name="T15" fmla="*/ 16 h 58"/>
                <a:gd name="T16" fmla="*/ 40 w 51"/>
                <a:gd name="T17" fmla="*/ 10 h 58"/>
                <a:gd name="T18" fmla="*/ 43 w 51"/>
                <a:gd name="T19"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43" y="3"/>
                  </a:moveTo>
                  <a:cubicBezTo>
                    <a:pt x="27" y="0"/>
                    <a:pt x="10" y="22"/>
                    <a:pt x="4" y="34"/>
                  </a:cubicBezTo>
                  <a:cubicBezTo>
                    <a:pt x="2" y="40"/>
                    <a:pt x="0" y="48"/>
                    <a:pt x="6" y="52"/>
                  </a:cubicBezTo>
                  <a:cubicBezTo>
                    <a:pt x="15" y="58"/>
                    <a:pt x="31" y="52"/>
                    <a:pt x="39" y="48"/>
                  </a:cubicBezTo>
                  <a:cubicBezTo>
                    <a:pt x="46" y="46"/>
                    <a:pt x="40" y="41"/>
                    <a:pt x="35" y="43"/>
                  </a:cubicBezTo>
                  <a:cubicBezTo>
                    <a:pt x="31" y="45"/>
                    <a:pt x="18" y="50"/>
                    <a:pt x="14" y="46"/>
                  </a:cubicBezTo>
                  <a:cubicBezTo>
                    <a:pt x="11" y="42"/>
                    <a:pt x="14" y="36"/>
                    <a:pt x="16" y="32"/>
                  </a:cubicBezTo>
                  <a:cubicBezTo>
                    <a:pt x="19" y="26"/>
                    <a:pt x="23" y="21"/>
                    <a:pt x="28" y="16"/>
                  </a:cubicBezTo>
                  <a:cubicBezTo>
                    <a:pt x="31" y="14"/>
                    <a:pt x="36" y="9"/>
                    <a:pt x="40" y="10"/>
                  </a:cubicBezTo>
                  <a:cubicBezTo>
                    <a:pt x="44" y="11"/>
                    <a:pt x="51" y="4"/>
                    <a:pt x="4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50"/>
            <p:cNvSpPr/>
            <p:nvPr/>
          </p:nvSpPr>
          <p:spPr bwMode="auto">
            <a:xfrm>
              <a:off x="4406" y="1147"/>
              <a:ext cx="50" cy="140"/>
            </a:xfrm>
            <a:custGeom>
              <a:avLst/>
              <a:gdLst>
                <a:gd name="T0" fmla="*/ 9 w 21"/>
                <a:gd name="T1" fmla="*/ 3 h 59"/>
                <a:gd name="T2" fmla="*/ 3 w 21"/>
                <a:gd name="T3" fmla="*/ 22 h 59"/>
                <a:gd name="T4" fmla="*/ 0 w 21"/>
                <a:gd name="T5" fmla="*/ 56 h 59"/>
                <a:gd name="T6" fmla="*/ 10 w 21"/>
                <a:gd name="T7" fmla="*/ 53 h 59"/>
                <a:gd name="T8" fmla="*/ 13 w 21"/>
                <a:gd name="T9" fmla="*/ 24 h 59"/>
                <a:gd name="T10" fmla="*/ 18 w 21"/>
                <a:gd name="T11" fmla="*/ 3 h 59"/>
                <a:gd name="T12" fmla="*/ 9 w 21"/>
                <a:gd name="T13" fmla="*/ 3 h 59"/>
              </a:gdLst>
              <a:ahLst/>
              <a:cxnLst>
                <a:cxn ang="0">
                  <a:pos x="T0" y="T1"/>
                </a:cxn>
                <a:cxn ang="0">
                  <a:pos x="T2" y="T3"/>
                </a:cxn>
                <a:cxn ang="0">
                  <a:pos x="T4" y="T5"/>
                </a:cxn>
                <a:cxn ang="0">
                  <a:pos x="T6" y="T7"/>
                </a:cxn>
                <a:cxn ang="0">
                  <a:pos x="T8" y="T9"/>
                </a:cxn>
                <a:cxn ang="0">
                  <a:pos x="T10" y="T11"/>
                </a:cxn>
                <a:cxn ang="0">
                  <a:pos x="T12" y="T13"/>
                </a:cxn>
              </a:cxnLst>
              <a:rect l="0" t="0" r="r" b="b"/>
              <a:pathLst>
                <a:path w="21" h="59">
                  <a:moveTo>
                    <a:pt x="9" y="3"/>
                  </a:moveTo>
                  <a:cubicBezTo>
                    <a:pt x="4" y="8"/>
                    <a:pt x="4" y="16"/>
                    <a:pt x="3" y="22"/>
                  </a:cubicBezTo>
                  <a:cubicBezTo>
                    <a:pt x="0" y="33"/>
                    <a:pt x="0" y="45"/>
                    <a:pt x="0" y="56"/>
                  </a:cubicBezTo>
                  <a:cubicBezTo>
                    <a:pt x="0" y="59"/>
                    <a:pt x="10" y="57"/>
                    <a:pt x="10" y="53"/>
                  </a:cubicBezTo>
                  <a:cubicBezTo>
                    <a:pt x="10" y="43"/>
                    <a:pt x="11" y="33"/>
                    <a:pt x="13" y="24"/>
                  </a:cubicBezTo>
                  <a:cubicBezTo>
                    <a:pt x="14" y="18"/>
                    <a:pt x="14" y="8"/>
                    <a:pt x="18" y="3"/>
                  </a:cubicBezTo>
                  <a:cubicBezTo>
                    <a:pt x="21" y="0"/>
                    <a:pt x="11" y="1"/>
                    <a:pt x="9"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51"/>
            <p:cNvSpPr/>
            <p:nvPr/>
          </p:nvSpPr>
          <p:spPr bwMode="auto">
            <a:xfrm>
              <a:off x="4397" y="1137"/>
              <a:ext cx="123" cy="145"/>
            </a:xfrm>
            <a:custGeom>
              <a:avLst/>
              <a:gdLst>
                <a:gd name="T0" fmla="*/ 6 w 52"/>
                <a:gd name="T1" fmla="*/ 6 h 61"/>
                <a:gd name="T2" fmla="*/ 38 w 52"/>
                <a:gd name="T3" fmla="*/ 31 h 61"/>
                <a:gd name="T4" fmla="*/ 11 w 52"/>
                <a:gd name="T5" fmla="*/ 56 h 61"/>
                <a:gd name="T6" fmla="*/ 7 w 52"/>
                <a:gd name="T7" fmla="*/ 61 h 61"/>
                <a:gd name="T8" fmla="*/ 50 w 52"/>
                <a:gd name="T9" fmla="*/ 36 h 61"/>
                <a:gd name="T10" fmla="*/ 12 w 52"/>
                <a:gd name="T11" fmla="*/ 1 h 61"/>
                <a:gd name="T12" fmla="*/ 6 w 52"/>
                <a:gd name="T13" fmla="*/ 6 h 61"/>
              </a:gdLst>
              <a:ahLst/>
              <a:cxnLst>
                <a:cxn ang="0">
                  <a:pos x="T0" y="T1"/>
                </a:cxn>
                <a:cxn ang="0">
                  <a:pos x="T2" y="T3"/>
                </a:cxn>
                <a:cxn ang="0">
                  <a:pos x="T4" y="T5"/>
                </a:cxn>
                <a:cxn ang="0">
                  <a:pos x="T6" y="T7"/>
                </a:cxn>
                <a:cxn ang="0">
                  <a:pos x="T8" y="T9"/>
                </a:cxn>
                <a:cxn ang="0">
                  <a:pos x="T10" y="T11"/>
                </a:cxn>
                <a:cxn ang="0">
                  <a:pos x="T12" y="T13"/>
                </a:cxn>
              </a:cxnLst>
              <a:rect l="0" t="0" r="r" b="b"/>
              <a:pathLst>
                <a:path w="52" h="61">
                  <a:moveTo>
                    <a:pt x="6" y="6"/>
                  </a:moveTo>
                  <a:cubicBezTo>
                    <a:pt x="19" y="9"/>
                    <a:pt x="33" y="16"/>
                    <a:pt x="38" y="31"/>
                  </a:cubicBezTo>
                  <a:cubicBezTo>
                    <a:pt x="45" y="49"/>
                    <a:pt x="25" y="55"/>
                    <a:pt x="11" y="56"/>
                  </a:cubicBezTo>
                  <a:cubicBezTo>
                    <a:pt x="7" y="56"/>
                    <a:pt x="0" y="61"/>
                    <a:pt x="7" y="61"/>
                  </a:cubicBezTo>
                  <a:cubicBezTo>
                    <a:pt x="23" y="61"/>
                    <a:pt x="48" y="56"/>
                    <a:pt x="50" y="36"/>
                  </a:cubicBezTo>
                  <a:cubicBezTo>
                    <a:pt x="52" y="16"/>
                    <a:pt x="28" y="4"/>
                    <a:pt x="12" y="1"/>
                  </a:cubicBezTo>
                  <a:cubicBezTo>
                    <a:pt x="9" y="0"/>
                    <a:pt x="0" y="5"/>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52"/>
            <p:cNvSpPr/>
            <p:nvPr/>
          </p:nvSpPr>
          <p:spPr bwMode="auto">
            <a:xfrm>
              <a:off x="3582" y="1363"/>
              <a:ext cx="1045" cy="19"/>
            </a:xfrm>
            <a:custGeom>
              <a:avLst/>
              <a:gdLst>
                <a:gd name="T0" fmla="*/ 7 w 441"/>
                <a:gd name="T1" fmla="*/ 8 h 8"/>
                <a:gd name="T2" fmla="*/ 433 w 441"/>
                <a:gd name="T3" fmla="*/ 8 h 8"/>
                <a:gd name="T4" fmla="*/ 434 w 441"/>
                <a:gd name="T5" fmla="*/ 0 h 8"/>
                <a:gd name="T6" fmla="*/ 8 w 441"/>
                <a:gd name="T7" fmla="*/ 0 h 8"/>
                <a:gd name="T8" fmla="*/ 7 w 441"/>
                <a:gd name="T9" fmla="*/ 8 h 8"/>
              </a:gdLst>
              <a:ahLst/>
              <a:cxnLst>
                <a:cxn ang="0">
                  <a:pos x="T0" y="T1"/>
                </a:cxn>
                <a:cxn ang="0">
                  <a:pos x="T2" y="T3"/>
                </a:cxn>
                <a:cxn ang="0">
                  <a:pos x="T4" y="T5"/>
                </a:cxn>
                <a:cxn ang="0">
                  <a:pos x="T6" y="T7"/>
                </a:cxn>
                <a:cxn ang="0">
                  <a:pos x="T8" y="T9"/>
                </a:cxn>
              </a:cxnLst>
              <a:rect l="0" t="0" r="r" b="b"/>
              <a:pathLst>
                <a:path w="441" h="8">
                  <a:moveTo>
                    <a:pt x="7" y="8"/>
                  </a:moveTo>
                  <a:cubicBezTo>
                    <a:pt x="149" y="8"/>
                    <a:pt x="291" y="8"/>
                    <a:pt x="433" y="8"/>
                  </a:cubicBezTo>
                  <a:cubicBezTo>
                    <a:pt x="439" y="8"/>
                    <a:pt x="441" y="0"/>
                    <a:pt x="434" y="0"/>
                  </a:cubicBezTo>
                  <a:cubicBezTo>
                    <a:pt x="292" y="0"/>
                    <a:pt x="150" y="0"/>
                    <a:pt x="8" y="0"/>
                  </a:cubicBezTo>
                  <a:cubicBezTo>
                    <a:pt x="1" y="0"/>
                    <a:pt x="0" y="8"/>
                    <a:pt x="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53"/>
            <p:cNvSpPr/>
            <p:nvPr/>
          </p:nvSpPr>
          <p:spPr bwMode="auto">
            <a:xfrm>
              <a:off x="4032" y="1455"/>
              <a:ext cx="173" cy="181"/>
            </a:xfrm>
            <a:custGeom>
              <a:avLst/>
              <a:gdLst>
                <a:gd name="T0" fmla="*/ 11 w 73"/>
                <a:gd name="T1" fmla="*/ 21 h 76"/>
                <a:gd name="T2" fmla="*/ 42 w 73"/>
                <a:gd name="T3" fmla="*/ 22 h 76"/>
                <a:gd name="T4" fmla="*/ 16 w 73"/>
                <a:gd name="T5" fmla="*/ 61 h 76"/>
                <a:gd name="T6" fmla="*/ 16 w 73"/>
                <a:gd name="T7" fmla="*/ 63 h 76"/>
                <a:gd name="T8" fmla="*/ 61 w 73"/>
                <a:gd name="T9" fmla="*/ 76 h 76"/>
                <a:gd name="T10" fmla="*/ 65 w 73"/>
                <a:gd name="T11" fmla="*/ 71 h 76"/>
                <a:gd name="T12" fmla="*/ 42 w 73"/>
                <a:gd name="T13" fmla="*/ 69 h 76"/>
                <a:gd name="T14" fmla="*/ 31 w 73"/>
                <a:gd name="T15" fmla="*/ 63 h 76"/>
                <a:gd name="T16" fmla="*/ 34 w 73"/>
                <a:gd name="T17" fmla="*/ 53 h 76"/>
                <a:gd name="T18" fmla="*/ 53 w 73"/>
                <a:gd name="T19" fmla="*/ 21 h 76"/>
                <a:gd name="T20" fmla="*/ 7 w 73"/>
                <a:gd name="T21" fmla="*/ 17 h 76"/>
                <a:gd name="T22" fmla="*/ 11 w 73"/>
                <a:gd name="T23" fmla="*/ 2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76">
                  <a:moveTo>
                    <a:pt x="11" y="21"/>
                  </a:moveTo>
                  <a:cubicBezTo>
                    <a:pt x="18" y="18"/>
                    <a:pt x="40" y="8"/>
                    <a:pt x="42" y="22"/>
                  </a:cubicBezTo>
                  <a:cubicBezTo>
                    <a:pt x="44" y="35"/>
                    <a:pt x="25" y="53"/>
                    <a:pt x="16" y="61"/>
                  </a:cubicBezTo>
                  <a:cubicBezTo>
                    <a:pt x="16" y="62"/>
                    <a:pt x="16" y="63"/>
                    <a:pt x="16" y="63"/>
                  </a:cubicBezTo>
                  <a:cubicBezTo>
                    <a:pt x="29" y="75"/>
                    <a:pt x="44" y="76"/>
                    <a:pt x="61" y="76"/>
                  </a:cubicBezTo>
                  <a:cubicBezTo>
                    <a:pt x="65" y="76"/>
                    <a:pt x="73" y="71"/>
                    <a:pt x="65" y="71"/>
                  </a:cubicBezTo>
                  <a:cubicBezTo>
                    <a:pt x="58" y="71"/>
                    <a:pt x="50" y="71"/>
                    <a:pt x="42" y="69"/>
                  </a:cubicBezTo>
                  <a:cubicBezTo>
                    <a:pt x="38" y="68"/>
                    <a:pt x="34" y="66"/>
                    <a:pt x="31" y="63"/>
                  </a:cubicBezTo>
                  <a:cubicBezTo>
                    <a:pt x="26" y="60"/>
                    <a:pt x="31" y="56"/>
                    <a:pt x="34" y="53"/>
                  </a:cubicBezTo>
                  <a:cubicBezTo>
                    <a:pt x="42" y="44"/>
                    <a:pt x="52" y="33"/>
                    <a:pt x="53" y="21"/>
                  </a:cubicBezTo>
                  <a:cubicBezTo>
                    <a:pt x="54" y="0"/>
                    <a:pt x="15" y="14"/>
                    <a:pt x="7" y="17"/>
                  </a:cubicBezTo>
                  <a:cubicBezTo>
                    <a:pt x="0" y="20"/>
                    <a:pt x="7" y="23"/>
                    <a:pt x="11"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54"/>
            <p:cNvSpPr/>
            <p:nvPr/>
          </p:nvSpPr>
          <p:spPr bwMode="auto">
            <a:xfrm>
              <a:off x="4693" y="1279"/>
              <a:ext cx="90" cy="50"/>
            </a:xfrm>
            <a:custGeom>
              <a:avLst/>
              <a:gdLst>
                <a:gd name="T0" fmla="*/ 4 w 38"/>
                <a:gd name="T1" fmla="*/ 7 h 21"/>
                <a:gd name="T2" fmla="*/ 16 w 38"/>
                <a:gd name="T3" fmla="*/ 8 h 21"/>
                <a:gd name="T4" fmla="*/ 25 w 38"/>
                <a:gd name="T5" fmla="*/ 17 h 21"/>
                <a:gd name="T6" fmla="*/ 36 w 38"/>
                <a:gd name="T7" fmla="*/ 14 h 21"/>
                <a:gd name="T8" fmla="*/ 25 w 38"/>
                <a:gd name="T9" fmla="*/ 2 h 21"/>
                <a:gd name="T10" fmla="*/ 8 w 38"/>
                <a:gd name="T11" fmla="*/ 0 h 21"/>
                <a:gd name="T12" fmla="*/ 1 w 38"/>
                <a:gd name="T13" fmla="*/ 3 h 21"/>
                <a:gd name="T14" fmla="*/ 4 w 38"/>
                <a:gd name="T15" fmla="*/ 7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1">
                  <a:moveTo>
                    <a:pt x="4" y="7"/>
                  </a:moveTo>
                  <a:cubicBezTo>
                    <a:pt x="8" y="7"/>
                    <a:pt x="12" y="7"/>
                    <a:pt x="16" y="8"/>
                  </a:cubicBezTo>
                  <a:cubicBezTo>
                    <a:pt x="20" y="9"/>
                    <a:pt x="23" y="13"/>
                    <a:pt x="25" y="17"/>
                  </a:cubicBezTo>
                  <a:cubicBezTo>
                    <a:pt x="27" y="21"/>
                    <a:pt x="38" y="18"/>
                    <a:pt x="36" y="14"/>
                  </a:cubicBezTo>
                  <a:cubicBezTo>
                    <a:pt x="33" y="9"/>
                    <a:pt x="30" y="5"/>
                    <a:pt x="25" y="2"/>
                  </a:cubicBezTo>
                  <a:cubicBezTo>
                    <a:pt x="20" y="0"/>
                    <a:pt x="14" y="0"/>
                    <a:pt x="8" y="0"/>
                  </a:cubicBezTo>
                  <a:cubicBezTo>
                    <a:pt x="6" y="0"/>
                    <a:pt x="3" y="1"/>
                    <a:pt x="1" y="3"/>
                  </a:cubicBezTo>
                  <a:cubicBezTo>
                    <a:pt x="0" y="5"/>
                    <a:pt x="2"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55"/>
            <p:cNvSpPr/>
            <p:nvPr/>
          </p:nvSpPr>
          <p:spPr bwMode="auto">
            <a:xfrm>
              <a:off x="4707" y="1351"/>
              <a:ext cx="117" cy="16"/>
            </a:xfrm>
            <a:custGeom>
              <a:avLst/>
              <a:gdLst>
                <a:gd name="T0" fmla="*/ 4 w 49"/>
                <a:gd name="T1" fmla="*/ 7 h 7"/>
                <a:gd name="T2" fmla="*/ 40 w 49"/>
                <a:gd name="T3" fmla="*/ 7 h 7"/>
                <a:gd name="T4" fmla="*/ 47 w 49"/>
                <a:gd name="T5" fmla="*/ 4 h 7"/>
                <a:gd name="T6" fmla="*/ 44 w 49"/>
                <a:gd name="T7" fmla="*/ 0 h 7"/>
                <a:gd name="T8" fmla="*/ 8 w 49"/>
                <a:gd name="T9" fmla="*/ 0 h 7"/>
                <a:gd name="T10" fmla="*/ 1 w 49"/>
                <a:gd name="T11" fmla="*/ 3 h 7"/>
                <a:gd name="T12" fmla="*/ 4 w 49"/>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9" h="7">
                  <a:moveTo>
                    <a:pt x="4" y="7"/>
                  </a:moveTo>
                  <a:cubicBezTo>
                    <a:pt x="16" y="7"/>
                    <a:pt x="28" y="7"/>
                    <a:pt x="40" y="7"/>
                  </a:cubicBezTo>
                  <a:cubicBezTo>
                    <a:pt x="43" y="7"/>
                    <a:pt x="46" y="6"/>
                    <a:pt x="47" y="4"/>
                  </a:cubicBezTo>
                  <a:cubicBezTo>
                    <a:pt x="49" y="1"/>
                    <a:pt x="46" y="0"/>
                    <a:pt x="44" y="0"/>
                  </a:cubicBezTo>
                  <a:cubicBezTo>
                    <a:pt x="32" y="0"/>
                    <a:pt x="20" y="0"/>
                    <a:pt x="8" y="0"/>
                  </a:cubicBezTo>
                  <a:cubicBezTo>
                    <a:pt x="6" y="0"/>
                    <a:pt x="3" y="1"/>
                    <a:pt x="1" y="3"/>
                  </a:cubicBezTo>
                  <a:cubicBezTo>
                    <a:pt x="0" y="5"/>
                    <a:pt x="2"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56"/>
            <p:cNvSpPr/>
            <p:nvPr/>
          </p:nvSpPr>
          <p:spPr bwMode="auto">
            <a:xfrm>
              <a:off x="4923" y="1173"/>
              <a:ext cx="40" cy="285"/>
            </a:xfrm>
            <a:custGeom>
              <a:avLst/>
              <a:gdLst>
                <a:gd name="T0" fmla="*/ 0 w 17"/>
                <a:gd name="T1" fmla="*/ 7 h 120"/>
                <a:gd name="T2" fmla="*/ 6 w 17"/>
                <a:gd name="T3" fmla="*/ 115 h 120"/>
                <a:gd name="T4" fmla="*/ 17 w 17"/>
                <a:gd name="T5" fmla="*/ 114 h 120"/>
                <a:gd name="T6" fmla="*/ 11 w 17"/>
                <a:gd name="T7" fmla="*/ 6 h 120"/>
                <a:gd name="T8" fmla="*/ 0 w 17"/>
                <a:gd name="T9" fmla="*/ 7 h 120"/>
              </a:gdLst>
              <a:ahLst/>
              <a:cxnLst>
                <a:cxn ang="0">
                  <a:pos x="T0" y="T1"/>
                </a:cxn>
                <a:cxn ang="0">
                  <a:pos x="T2" y="T3"/>
                </a:cxn>
                <a:cxn ang="0">
                  <a:pos x="T4" y="T5"/>
                </a:cxn>
                <a:cxn ang="0">
                  <a:pos x="T6" y="T7"/>
                </a:cxn>
                <a:cxn ang="0">
                  <a:pos x="T8" y="T9"/>
                </a:cxn>
              </a:cxnLst>
              <a:rect l="0" t="0" r="r" b="b"/>
              <a:pathLst>
                <a:path w="17" h="120">
                  <a:moveTo>
                    <a:pt x="0" y="7"/>
                  </a:moveTo>
                  <a:cubicBezTo>
                    <a:pt x="0" y="43"/>
                    <a:pt x="6" y="79"/>
                    <a:pt x="6" y="115"/>
                  </a:cubicBezTo>
                  <a:cubicBezTo>
                    <a:pt x="6" y="120"/>
                    <a:pt x="17" y="119"/>
                    <a:pt x="17" y="114"/>
                  </a:cubicBezTo>
                  <a:cubicBezTo>
                    <a:pt x="16" y="78"/>
                    <a:pt x="11" y="42"/>
                    <a:pt x="11" y="6"/>
                  </a:cubicBezTo>
                  <a:cubicBezTo>
                    <a:pt x="11" y="0"/>
                    <a:pt x="0" y="2"/>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57"/>
            <p:cNvSpPr/>
            <p:nvPr/>
          </p:nvSpPr>
          <p:spPr bwMode="auto">
            <a:xfrm>
              <a:off x="4928" y="1275"/>
              <a:ext cx="201" cy="35"/>
            </a:xfrm>
            <a:custGeom>
              <a:avLst/>
              <a:gdLst>
                <a:gd name="T0" fmla="*/ 11 w 85"/>
                <a:gd name="T1" fmla="*/ 13 h 15"/>
                <a:gd name="T2" fmla="*/ 73 w 85"/>
                <a:gd name="T3" fmla="*/ 8 h 15"/>
                <a:gd name="T4" fmla="*/ 77 w 85"/>
                <a:gd name="T5" fmla="*/ 2 h 15"/>
                <a:gd name="T6" fmla="*/ 7 w 85"/>
                <a:gd name="T7" fmla="*/ 9 h 15"/>
                <a:gd name="T8" fmla="*/ 11 w 85"/>
                <a:gd name="T9" fmla="*/ 13 h 15"/>
              </a:gdLst>
              <a:ahLst/>
              <a:cxnLst>
                <a:cxn ang="0">
                  <a:pos x="T0" y="T1"/>
                </a:cxn>
                <a:cxn ang="0">
                  <a:pos x="T2" y="T3"/>
                </a:cxn>
                <a:cxn ang="0">
                  <a:pos x="T4" y="T5"/>
                </a:cxn>
                <a:cxn ang="0">
                  <a:pos x="T6" y="T7"/>
                </a:cxn>
                <a:cxn ang="0">
                  <a:pos x="T8" y="T9"/>
                </a:cxn>
              </a:cxnLst>
              <a:rect l="0" t="0" r="r" b="b"/>
              <a:pathLst>
                <a:path w="85" h="15">
                  <a:moveTo>
                    <a:pt x="11" y="13"/>
                  </a:moveTo>
                  <a:cubicBezTo>
                    <a:pt x="29" y="5"/>
                    <a:pt x="54" y="8"/>
                    <a:pt x="73" y="8"/>
                  </a:cubicBezTo>
                  <a:cubicBezTo>
                    <a:pt x="77" y="8"/>
                    <a:pt x="85" y="2"/>
                    <a:pt x="77" y="2"/>
                  </a:cubicBezTo>
                  <a:cubicBezTo>
                    <a:pt x="55" y="2"/>
                    <a:pt x="28" y="0"/>
                    <a:pt x="7" y="9"/>
                  </a:cubicBezTo>
                  <a:cubicBezTo>
                    <a:pt x="0" y="12"/>
                    <a:pt x="7" y="15"/>
                    <a:pt x="1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58"/>
            <p:cNvSpPr/>
            <p:nvPr/>
          </p:nvSpPr>
          <p:spPr bwMode="auto">
            <a:xfrm>
              <a:off x="5080" y="1175"/>
              <a:ext cx="26" cy="283"/>
            </a:xfrm>
            <a:custGeom>
              <a:avLst/>
              <a:gdLst>
                <a:gd name="T0" fmla="*/ 0 w 11"/>
                <a:gd name="T1" fmla="*/ 6 h 119"/>
                <a:gd name="T2" fmla="*/ 0 w 11"/>
                <a:gd name="T3" fmla="*/ 114 h 119"/>
                <a:gd name="T4" fmla="*/ 11 w 11"/>
                <a:gd name="T5" fmla="*/ 113 h 119"/>
                <a:gd name="T6" fmla="*/ 11 w 11"/>
                <a:gd name="T7" fmla="*/ 5 h 119"/>
                <a:gd name="T8" fmla="*/ 0 w 11"/>
                <a:gd name="T9" fmla="*/ 6 h 119"/>
              </a:gdLst>
              <a:ahLst/>
              <a:cxnLst>
                <a:cxn ang="0">
                  <a:pos x="T0" y="T1"/>
                </a:cxn>
                <a:cxn ang="0">
                  <a:pos x="T2" y="T3"/>
                </a:cxn>
                <a:cxn ang="0">
                  <a:pos x="T4" y="T5"/>
                </a:cxn>
                <a:cxn ang="0">
                  <a:pos x="T6" y="T7"/>
                </a:cxn>
                <a:cxn ang="0">
                  <a:pos x="T8" y="T9"/>
                </a:cxn>
              </a:cxnLst>
              <a:rect l="0" t="0" r="r" b="b"/>
              <a:pathLst>
                <a:path w="11" h="119">
                  <a:moveTo>
                    <a:pt x="0" y="6"/>
                  </a:moveTo>
                  <a:cubicBezTo>
                    <a:pt x="0" y="42"/>
                    <a:pt x="0" y="78"/>
                    <a:pt x="0" y="114"/>
                  </a:cubicBezTo>
                  <a:cubicBezTo>
                    <a:pt x="0" y="119"/>
                    <a:pt x="11" y="116"/>
                    <a:pt x="11" y="113"/>
                  </a:cubicBezTo>
                  <a:cubicBezTo>
                    <a:pt x="11" y="77"/>
                    <a:pt x="11" y="41"/>
                    <a:pt x="11" y="5"/>
                  </a:cubicBezTo>
                  <a:cubicBezTo>
                    <a:pt x="11" y="0"/>
                    <a:pt x="0" y="2"/>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59"/>
            <p:cNvSpPr/>
            <p:nvPr/>
          </p:nvSpPr>
          <p:spPr bwMode="auto">
            <a:xfrm>
              <a:off x="5098" y="1118"/>
              <a:ext cx="145" cy="123"/>
            </a:xfrm>
            <a:custGeom>
              <a:avLst/>
              <a:gdLst>
                <a:gd name="T0" fmla="*/ 6 w 61"/>
                <a:gd name="T1" fmla="*/ 9 h 52"/>
                <a:gd name="T2" fmla="*/ 30 w 61"/>
                <a:gd name="T3" fmla="*/ 15 h 52"/>
                <a:gd name="T4" fmla="*/ 29 w 61"/>
                <a:gd name="T5" fmla="*/ 10 h 52"/>
                <a:gd name="T6" fmla="*/ 17 w 61"/>
                <a:gd name="T7" fmla="*/ 34 h 52"/>
                <a:gd name="T8" fmla="*/ 17 w 61"/>
                <a:gd name="T9" fmla="*/ 38 h 52"/>
                <a:gd name="T10" fmla="*/ 48 w 61"/>
                <a:gd name="T11" fmla="*/ 51 h 52"/>
                <a:gd name="T12" fmla="*/ 54 w 61"/>
                <a:gd name="T13" fmla="*/ 44 h 52"/>
                <a:gd name="T14" fmla="*/ 25 w 61"/>
                <a:gd name="T15" fmla="*/ 32 h 52"/>
                <a:gd name="T16" fmla="*/ 26 w 61"/>
                <a:gd name="T17" fmla="*/ 37 h 52"/>
                <a:gd name="T18" fmla="*/ 38 w 61"/>
                <a:gd name="T19" fmla="*/ 13 h 52"/>
                <a:gd name="T20" fmla="*/ 36 w 61"/>
                <a:gd name="T21" fmla="*/ 8 h 52"/>
                <a:gd name="T22" fmla="*/ 12 w 61"/>
                <a:gd name="T23" fmla="*/ 2 h 52"/>
                <a:gd name="T24" fmla="*/ 6 w 61"/>
                <a:gd name="T25" fmla="*/ 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52">
                  <a:moveTo>
                    <a:pt x="6" y="9"/>
                  </a:moveTo>
                  <a:cubicBezTo>
                    <a:pt x="14" y="12"/>
                    <a:pt x="22" y="11"/>
                    <a:pt x="30" y="15"/>
                  </a:cubicBezTo>
                  <a:cubicBezTo>
                    <a:pt x="30" y="13"/>
                    <a:pt x="29" y="11"/>
                    <a:pt x="29" y="10"/>
                  </a:cubicBezTo>
                  <a:cubicBezTo>
                    <a:pt x="23" y="17"/>
                    <a:pt x="23" y="27"/>
                    <a:pt x="17" y="34"/>
                  </a:cubicBezTo>
                  <a:cubicBezTo>
                    <a:pt x="16" y="35"/>
                    <a:pt x="16" y="37"/>
                    <a:pt x="17" y="38"/>
                  </a:cubicBezTo>
                  <a:cubicBezTo>
                    <a:pt x="25" y="45"/>
                    <a:pt x="38" y="48"/>
                    <a:pt x="48" y="51"/>
                  </a:cubicBezTo>
                  <a:cubicBezTo>
                    <a:pt x="53" y="52"/>
                    <a:pt x="61" y="45"/>
                    <a:pt x="54" y="44"/>
                  </a:cubicBezTo>
                  <a:cubicBezTo>
                    <a:pt x="45" y="41"/>
                    <a:pt x="33" y="39"/>
                    <a:pt x="25" y="32"/>
                  </a:cubicBezTo>
                  <a:cubicBezTo>
                    <a:pt x="26" y="34"/>
                    <a:pt x="26" y="35"/>
                    <a:pt x="26" y="37"/>
                  </a:cubicBezTo>
                  <a:cubicBezTo>
                    <a:pt x="32" y="30"/>
                    <a:pt x="32" y="20"/>
                    <a:pt x="38" y="13"/>
                  </a:cubicBezTo>
                  <a:cubicBezTo>
                    <a:pt x="39" y="11"/>
                    <a:pt x="39" y="9"/>
                    <a:pt x="36" y="8"/>
                  </a:cubicBezTo>
                  <a:cubicBezTo>
                    <a:pt x="28" y="4"/>
                    <a:pt x="20" y="5"/>
                    <a:pt x="12" y="2"/>
                  </a:cubicBezTo>
                  <a:cubicBezTo>
                    <a:pt x="8" y="0"/>
                    <a:pt x="0" y="6"/>
                    <a:pt x="6"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19216" y="3405394"/>
            <a:ext cx="1575383" cy="1926915"/>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93153" y="1285290"/>
            <a:ext cx="1340090" cy="1262777"/>
          </a:xfrm>
          <a:prstGeom prst="rect">
            <a:avLst/>
          </a:prstGeom>
        </p:spPr>
      </p:pic>
      <p:sp>
        <p:nvSpPr>
          <p:cNvPr id="119" name="文本框 118"/>
          <p:cNvSpPr txBox="1"/>
          <p:nvPr/>
        </p:nvSpPr>
        <p:spPr>
          <a:xfrm>
            <a:off x="4320339" y="2846703"/>
            <a:ext cx="3717124" cy="1107996"/>
          </a:xfrm>
          <a:prstGeom prst="rect">
            <a:avLst/>
          </a:prstGeom>
          <a:noFill/>
        </p:spPr>
        <p:txBody>
          <a:bodyPr wrap="square" rtlCol="0">
            <a:spAutoFit/>
          </a:bodyPr>
          <a:lstStyle/>
          <a:p>
            <a:r>
              <a:rPr lang="zh-CN" altLang="en-US" sz="6600" dirty="0">
                <a:solidFill>
                  <a:schemeClr val="bg1"/>
                </a:solidFill>
                <a:latin typeface="苏新诗古印宋简" panose="02010609000101010101" pitchFamily="49" charset="-122"/>
                <a:ea typeface="苏新诗古印宋简" panose="02010609000101010101" pitchFamily="49" charset="-122"/>
              </a:rPr>
              <a:t>第三</a:t>
            </a:r>
            <a:r>
              <a:rPr lang="zh-CN" altLang="en-US" sz="6600" dirty="0">
                <a:solidFill>
                  <a:srgbClr val="FFC000"/>
                </a:solidFill>
                <a:latin typeface="苏新诗古印宋简" panose="02010609000101010101" pitchFamily="49" charset="-122"/>
                <a:ea typeface="苏新诗古印宋简" panose="02010609000101010101" pitchFamily="49" charset="-122"/>
              </a:rPr>
              <a:t>章节</a:t>
            </a:r>
          </a:p>
        </p:txBody>
      </p:sp>
      <p:pic>
        <p:nvPicPr>
          <p:cNvPr id="36" name="图片 3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8530" y="2858877"/>
            <a:ext cx="11883528" cy="491123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l="204" t="10143" r="1686" b="7164"/>
          <a:stretch>
            <a:fillRect/>
          </a:stretch>
        </p:blipFill>
        <p:spPr>
          <a:xfrm>
            <a:off x="2659422" y="1449407"/>
            <a:ext cx="7122176" cy="3999021"/>
          </a:xfrm>
          <a:prstGeom prst="rect">
            <a:avLst/>
          </a:prstGeom>
        </p:spPr>
      </p:pic>
      <p:grpSp>
        <p:nvGrpSpPr>
          <p:cNvPr id="87" name="Group 4"/>
          <p:cNvGrpSpPr>
            <a:grpSpLocks noChangeAspect="1"/>
          </p:cNvGrpSpPr>
          <p:nvPr/>
        </p:nvGrpSpPr>
        <p:grpSpPr bwMode="auto">
          <a:xfrm rot="2107153">
            <a:off x="1582108" y="1253429"/>
            <a:ext cx="875392" cy="556073"/>
            <a:chOff x="4695" y="752"/>
            <a:chExt cx="880" cy="559"/>
          </a:xfrm>
          <a:solidFill>
            <a:schemeClr val="bg1"/>
          </a:solidFill>
        </p:grpSpPr>
        <p:sp>
          <p:nvSpPr>
            <p:cNvPr id="88" name="Freeform 8"/>
            <p:cNvSpPr/>
            <p:nvPr/>
          </p:nvSpPr>
          <p:spPr bwMode="auto">
            <a:xfrm>
              <a:off x="4695" y="847"/>
              <a:ext cx="162" cy="464"/>
            </a:xfrm>
            <a:custGeom>
              <a:avLst/>
              <a:gdLst>
                <a:gd name="T0" fmla="*/ 4 w 68"/>
                <a:gd name="T1" fmla="*/ 11 h 196"/>
                <a:gd name="T2" fmla="*/ 52 w 68"/>
                <a:gd name="T3" fmla="*/ 189 h 196"/>
                <a:gd name="T4" fmla="*/ 67 w 68"/>
                <a:gd name="T5" fmla="*/ 185 h 196"/>
                <a:gd name="T6" fmla="*/ 18 w 68"/>
                <a:gd name="T7" fmla="*/ 5 h 196"/>
                <a:gd name="T8" fmla="*/ 4 w 68"/>
                <a:gd name="T9" fmla="*/ 11 h 196"/>
              </a:gdLst>
              <a:ahLst/>
              <a:cxnLst>
                <a:cxn ang="0">
                  <a:pos x="T0" y="T1"/>
                </a:cxn>
                <a:cxn ang="0">
                  <a:pos x="T2" y="T3"/>
                </a:cxn>
                <a:cxn ang="0">
                  <a:pos x="T4" y="T5"/>
                </a:cxn>
                <a:cxn ang="0">
                  <a:pos x="T6" y="T7"/>
                </a:cxn>
                <a:cxn ang="0">
                  <a:pos x="T8" y="T9"/>
                </a:cxn>
              </a:cxnLst>
              <a:rect l="0" t="0" r="r" b="b"/>
              <a:pathLst>
                <a:path w="68" h="196">
                  <a:moveTo>
                    <a:pt x="4" y="11"/>
                  </a:moveTo>
                  <a:cubicBezTo>
                    <a:pt x="35" y="65"/>
                    <a:pt x="39" y="130"/>
                    <a:pt x="52" y="189"/>
                  </a:cubicBezTo>
                  <a:cubicBezTo>
                    <a:pt x="53" y="196"/>
                    <a:pt x="68" y="192"/>
                    <a:pt x="67" y="185"/>
                  </a:cubicBezTo>
                  <a:cubicBezTo>
                    <a:pt x="53" y="124"/>
                    <a:pt x="49" y="60"/>
                    <a:pt x="18" y="5"/>
                  </a:cubicBezTo>
                  <a:cubicBezTo>
                    <a:pt x="15" y="0"/>
                    <a:pt x="0" y="5"/>
                    <a:pt x="4"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9"/>
            <p:cNvSpPr/>
            <p:nvPr/>
          </p:nvSpPr>
          <p:spPr bwMode="auto">
            <a:xfrm>
              <a:off x="4752" y="979"/>
              <a:ext cx="304" cy="57"/>
            </a:xfrm>
            <a:custGeom>
              <a:avLst/>
              <a:gdLst>
                <a:gd name="T0" fmla="*/ 10 w 128"/>
                <a:gd name="T1" fmla="*/ 24 h 24"/>
                <a:gd name="T2" fmla="*/ 119 w 128"/>
                <a:gd name="T3" fmla="*/ 6 h 24"/>
                <a:gd name="T4" fmla="*/ 110 w 128"/>
                <a:gd name="T5" fmla="*/ 2 h 24"/>
                <a:gd name="T6" fmla="*/ 16 w 128"/>
                <a:gd name="T7" fmla="*/ 16 h 24"/>
                <a:gd name="T8" fmla="*/ 10 w 128"/>
                <a:gd name="T9" fmla="*/ 24 h 24"/>
              </a:gdLst>
              <a:ahLst/>
              <a:cxnLst>
                <a:cxn ang="0">
                  <a:pos x="T0" y="T1"/>
                </a:cxn>
                <a:cxn ang="0">
                  <a:pos x="T2" y="T3"/>
                </a:cxn>
                <a:cxn ang="0">
                  <a:pos x="T4" y="T5"/>
                </a:cxn>
                <a:cxn ang="0">
                  <a:pos x="T6" y="T7"/>
                </a:cxn>
                <a:cxn ang="0">
                  <a:pos x="T8" y="T9"/>
                </a:cxn>
              </a:cxnLst>
              <a:rect l="0" t="0" r="r" b="b"/>
              <a:pathLst>
                <a:path w="128" h="24">
                  <a:moveTo>
                    <a:pt x="10" y="24"/>
                  </a:moveTo>
                  <a:cubicBezTo>
                    <a:pt x="47" y="24"/>
                    <a:pt x="86" y="24"/>
                    <a:pt x="119" y="6"/>
                  </a:cubicBezTo>
                  <a:cubicBezTo>
                    <a:pt x="128" y="1"/>
                    <a:pt x="114" y="0"/>
                    <a:pt x="110" y="2"/>
                  </a:cubicBezTo>
                  <a:cubicBezTo>
                    <a:pt x="82" y="18"/>
                    <a:pt x="47" y="16"/>
                    <a:pt x="16" y="16"/>
                  </a:cubicBezTo>
                  <a:cubicBezTo>
                    <a:pt x="11" y="16"/>
                    <a:pt x="0" y="24"/>
                    <a:pt x="10"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10"/>
            <p:cNvSpPr/>
            <p:nvPr/>
          </p:nvSpPr>
          <p:spPr bwMode="auto">
            <a:xfrm>
              <a:off x="4892" y="821"/>
              <a:ext cx="185" cy="431"/>
            </a:xfrm>
            <a:custGeom>
              <a:avLst/>
              <a:gdLst>
                <a:gd name="T0" fmla="*/ 4 w 78"/>
                <a:gd name="T1" fmla="*/ 10 h 182"/>
                <a:gd name="T2" fmla="*/ 61 w 78"/>
                <a:gd name="T3" fmla="*/ 177 h 182"/>
                <a:gd name="T4" fmla="*/ 76 w 78"/>
                <a:gd name="T5" fmla="*/ 173 h 182"/>
                <a:gd name="T6" fmla="*/ 18 w 78"/>
                <a:gd name="T7" fmla="*/ 4 h 182"/>
                <a:gd name="T8" fmla="*/ 4 w 78"/>
                <a:gd name="T9" fmla="*/ 10 h 182"/>
              </a:gdLst>
              <a:ahLst/>
              <a:cxnLst>
                <a:cxn ang="0">
                  <a:pos x="T0" y="T1"/>
                </a:cxn>
                <a:cxn ang="0">
                  <a:pos x="T2" y="T3"/>
                </a:cxn>
                <a:cxn ang="0">
                  <a:pos x="T4" y="T5"/>
                </a:cxn>
                <a:cxn ang="0">
                  <a:pos x="T6" y="T7"/>
                </a:cxn>
                <a:cxn ang="0">
                  <a:pos x="T8" y="T9"/>
                </a:cxn>
              </a:cxnLst>
              <a:rect l="0" t="0" r="r" b="b"/>
              <a:pathLst>
                <a:path w="78" h="182">
                  <a:moveTo>
                    <a:pt x="4" y="10"/>
                  </a:moveTo>
                  <a:cubicBezTo>
                    <a:pt x="43" y="55"/>
                    <a:pt x="47" y="121"/>
                    <a:pt x="61" y="177"/>
                  </a:cubicBezTo>
                  <a:cubicBezTo>
                    <a:pt x="63" y="182"/>
                    <a:pt x="78" y="178"/>
                    <a:pt x="76" y="173"/>
                  </a:cubicBezTo>
                  <a:cubicBezTo>
                    <a:pt x="62" y="116"/>
                    <a:pt x="57" y="50"/>
                    <a:pt x="18" y="4"/>
                  </a:cubicBezTo>
                  <a:cubicBezTo>
                    <a:pt x="15" y="0"/>
                    <a:pt x="0" y="5"/>
                    <a:pt x="4"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11"/>
            <p:cNvSpPr/>
            <p:nvPr/>
          </p:nvSpPr>
          <p:spPr bwMode="auto">
            <a:xfrm>
              <a:off x="5044" y="811"/>
              <a:ext cx="355" cy="379"/>
            </a:xfrm>
            <a:custGeom>
              <a:avLst/>
              <a:gdLst>
                <a:gd name="T0" fmla="*/ 18 w 150"/>
                <a:gd name="T1" fmla="*/ 30 h 160"/>
                <a:gd name="T2" fmla="*/ 56 w 150"/>
                <a:gd name="T3" fmla="*/ 39 h 160"/>
                <a:gd name="T4" fmla="*/ 58 w 150"/>
                <a:gd name="T5" fmla="*/ 105 h 160"/>
                <a:gd name="T6" fmla="*/ 76 w 150"/>
                <a:gd name="T7" fmla="*/ 150 h 160"/>
                <a:gd name="T8" fmla="*/ 142 w 150"/>
                <a:gd name="T9" fmla="*/ 129 h 160"/>
                <a:gd name="T10" fmla="*/ 132 w 150"/>
                <a:gd name="T11" fmla="*/ 124 h 160"/>
                <a:gd name="T12" fmla="*/ 77 w 150"/>
                <a:gd name="T13" fmla="*/ 128 h 160"/>
                <a:gd name="T14" fmla="*/ 73 w 150"/>
                <a:gd name="T15" fmla="*/ 62 h 160"/>
                <a:gd name="T16" fmla="*/ 62 w 150"/>
                <a:gd name="T17" fmla="*/ 14 h 160"/>
                <a:gd name="T18" fmla="*/ 9 w 150"/>
                <a:gd name="T19" fmla="*/ 24 h 160"/>
                <a:gd name="T20" fmla="*/ 18 w 150"/>
                <a:gd name="T21" fmla="*/ 3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 h="160">
                  <a:moveTo>
                    <a:pt x="18" y="30"/>
                  </a:moveTo>
                  <a:cubicBezTo>
                    <a:pt x="37" y="17"/>
                    <a:pt x="52" y="13"/>
                    <a:pt x="56" y="39"/>
                  </a:cubicBezTo>
                  <a:cubicBezTo>
                    <a:pt x="60" y="60"/>
                    <a:pt x="57" y="83"/>
                    <a:pt x="58" y="105"/>
                  </a:cubicBezTo>
                  <a:cubicBezTo>
                    <a:pt x="59" y="121"/>
                    <a:pt x="60" y="142"/>
                    <a:pt x="76" y="150"/>
                  </a:cubicBezTo>
                  <a:cubicBezTo>
                    <a:pt x="97" y="160"/>
                    <a:pt x="125" y="141"/>
                    <a:pt x="142" y="129"/>
                  </a:cubicBezTo>
                  <a:cubicBezTo>
                    <a:pt x="150" y="124"/>
                    <a:pt x="137" y="120"/>
                    <a:pt x="132" y="124"/>
                  </a:cubicBezTo>
                  <a:cubicBezTo>
                    <a:pt x="116" y="135"/>
                    <a:pt x="87" y="156"/>
                    <a:pt x="77" y="128"/>
                  </a:cubicBezTo>
                  <a:cubicBezTo>
                    <a:pt x="70" y="108"/>
                    <a:pt x="73" y="83"/>
                    <a:pt x="73" y="62"/>
                  </a:cubicBezTo>
                  <a:cubicBezTo>
                    <a:pt x="73" y="47"/>
                    <a:pt x="74" y="25"/>
                    <a:pt x="62" y="14"/>
                  </a:cubicBezTo>
                  <a:cubicBezTo>
                    <a:pt x="47" y="0"/>
                    <a:pt x="22" y="16"/>
                    <a:pt x="9" y="24"/>
                  </a:cubicBezTo>
                  <a:cubicBezTo>
                    <a:pt x="0" y="30"/>
                    <a:pt x="13" y="33"/>
                    <a:pt x="18"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12"/>
            <p:cNvSpPr/>
            <p:nvPr/>
          </p:nvSpPr>
          <p:spPr bwMode="auto">
            <a:xfrm>
              <a:off x="5347" y="752"/>
              <a:ext cx="228" cy="275"/>
            </a:xfrm>
            <a:custGeom>
              <a:avLst/>
              <a:gdLst>
                <a:gd name="T0" fmla="*/ 49 w 96"/>
                <a:gd name="T1" fmla="*/ 17 h 116"/>
                <a:gd name="T2" fmla="*/ 0 w 96"/>
                <a:gd name="T3" fmla="*/ 73 h 116"/>
                <a:gd name="T4" fmla="*/ 60 w 96"/>
                <a:gd name="T5" fmla="*/ 107 h 116"/>
                <a:gd name="T6" fmla="*/ 95 w 96"/>
                <a:gd name="T7" fmla="*/ 52 h 116"/>
                <a:gd name="T8" fmla="*/ 40 w 96"/>
                <a:gd name="T9" fmla="*/ 1 h 116"/>
                <a:gd name="T10" fmla="*/ 31 w 96"/>
                <a:gd name="T11" fmla="*/ 8 h 116"/>
                <a:gd name="T12" fmla="*/ 73 w 96"/>
                <a:gd name="T13" fmla="*/ 85 h 116"/>
                <a:gd name="T14" fmla="*/ 23 w 96"/>
                <a:gd name="T15" fmla="*/ 92 h 116"/>
                <a:gd name="T16" fmla="*/ 15 w 96"/>
                <a:gd name="T17" fmla="*/ 58 h 116"/>
                <a:gd name="T18" fmla="*/ 39 w 96"/>
                <a:gd name="T19" fmla="*/ 24 h 116"/>
                <a:gd name="T20" fmla="*/ 49 w 96"/>
                <a:gd name="T21" fmla="*/ 1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116">
                  <a:moveTo>
                    <a:pt x="49" y="17"/>
                  </a:moveTo>
                  <a:cubicBezTo>
                    <a:pt x="17" y="15"/>
                    <a:pt x="0" y="44"/>
                    <a:pt x="0" y="73"/>
                  </a:cubicBezTo>
                  <a:cubicBezTo>
                    <a:pt x="0" y="103"/>
                    <a:pt x="34" y="116"/>
                    <a:pt x="60" y="107"/>
                  </a:cubicBezTo>
                  <a:cubicBezTo>
                    <a:pt x="82" y="98"/>
                    <a:pt x="95" y="76"/>
                    <a:pt x="95" y="52"/>
                  </a:cubicBezTo>
                  <a:cubicBezTo>
                    <a:pt x="96" y="20"/>
                    <a:pt x="69" y="3"/>
                    <a:pt x="40" y="1"/>
                  </a:cubicBezTo>
                  <a:cubicBezTo>
                    <a:pt x="36" y="0"/>
                    <a:pt x="23" y="7"/>
                    <a:pt x="31" y="8"/>
                  </a:cubicBezTo>
                  <a:cubicBezTo>
                    <a:pt x="72" y="11"/>
                    <a:pt x="92" y="48"/>
                    <a:pt x="73" y="85"/>
                  </a:cubicBezTo>
                  <a:cubicBezTo>
                    <a:pt x="62" y="105"/>
                    <a:pt x="39" y="108"/>
                    <a:pt x="23" y="92"/>
                  </a:cubicBezTo>
                  <a:cubicBezTo>
                    <a:pt x="14" y="84"/>
                    <a:pt x="14" y="69"/>
                    <a:pt x="15" y="58"/>
                  </a:cubicBezTo>
                  <a:cubicBezTo>
                    <a:pt x="17" y="47"/>
                    <a:pt x="25" y="23"/>
                    <a:pt x="39" y="24"/>
                  </a:cubicBezTo>
                  <a:cubicBezTo>
                    <a:pt x="43" y="24"/>
                    <a:pt x="57" y="17"/>
                    <a:pt x="49"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3" name="Group 15"/>
          <p:cNvGrpSpPr>
            <a:grpSpLocks noChangeAspect="1"/>
          </p:cNvGrpSpPr>
          <p:nvPr/>
        </p:nvGrpSpPr>
        <p:grpSpPr bwMode="auto">
          <a:xfrm rot="20784109">
            <a:off x="10437465" y="4336068"/>
            <a:ext cx="613188" cy="503065"/>
            <a:chOff x="2607" y="911"/>
            <a:chExt cx="490" cy="402"/>
          </a:xfrm>
          <a:solidFill>
            <a:schemeClr val="bg1"/>
          </a:solidFill>
        </p:grpSpPr>
        <p:sp>
          <p:nvSpPr>
            <p:cNvPr id="94" name="Freeform 16"/>
            <p:cNvSpPr/>
            <p:nvPr/>
          </p:nvSpPr>
          <p:spPr bwMode="auto">
            <a:xfrm>
              <a:off x="2607" y="1000"/>
              <a:ext cx="245" cy="258"/>
            </a:xfrm>
            <a:custGeom>
              <a:avLst/>
              <a:gdLst>
                <a:gd name="T0" fmla="*/ 9 w 102"/>
                <a:gd name="T1" fmla="*/ 105 h 107"/>
                <a:gd name="T2" fmla="*/ 82 w 102"/>
                <a:gd name="T3" fmla="*/ 26 h 107"/>
                <a:gd name="T4" fmla="*/ 75 w 102"/>
                <a:gd name="T5" fmla="*/ 24 h 107"/>
                <a:gd name="T6" fmla="*/ 9 w 102"/>
                <a:gd name="T7" fmla="*/ 102 h 107"/>
                <a:gd name="T8" fmla="*/ 16 w 102"/>
                <a:gd name="T9" fmla="*/ 104 h 107"/>
                <a:gd name="T10" fmla="*/ 100 w 102"/>
                <a:gd name="T11" fmla="*/ 4 h 107"/>
                <a:gd name="T12" fmla="*/ 93 w 102"/>
                <a:gd name="T13" fmla="*/ 2 h 107"/>
                <a:gd name="T14" fmla="*/ 52 w 102"/>
                <a:gd name="T15" fmla="*/ 54 h 107"/>
                <a:gd name="T16" fmla="*/ 32 w 102"/>
                <a:gd name="T17" fmla="*/ 79 h 107"/>
                <a:gd name="T18" fmla="*/ 29 w 102"/>
                <a:gd name="T19" fmla="*/ 83 h 107"/>
                <a:gd name="T20" fmla="*/ 34 w 102"/>
                <a:gd name="T21" fmla="*/ 86 h 107"/>
                <a:gd name="T22" fmla="*/ 40 w 102"/>
                <a:gd name="T23" fmla="*/ 76 h 107"/>
                <a:gd name="T24" fmla="*/ 33 w 102"/>
                <a:gd name="T25" fmla="*/ 75 h 107"/>
                <a:gd name="T26" fmla="*/ 26 w 102"/>
                <a:gd name="T27" fmla="*/ 87 h 107"/>
                <a:gd name="T28" fmla="*/ 27 w 102"/>
                <a:gd name="T29" fmla="*/ 89 h 107"/>
                <a:gd name="T30" fmla="*/ 56 w 102"/>
                <a:gd name="T31" fmla="*/ 59 h 107"/>
                <a:gd name="T32" fmla="*/ 100 w 102"/>
                <a:gd name="T33" fmla="*/ 4 h 107"/>
                <a:gd name="T34" fmla="*/ 93 w 102"/>
                <a:gd name="T35" fmla="*/ 2 h 107"/>
                <a:gd name="T36" fmla="*/ 9 w 102"/>
                <a:gd name="T37" fmla="*/ 102 h 107"/>
                <a:gd name="T38" fmla="*/ 16 w 102"/>
                <a:gd name="T39" fmla="*/ 104 h 107"/>
                <a:gd name="T40" fmla="*/ 82 w 102"/>
                <a:gd name="T41" fmla="*/ 26 h 107"/>
                <a:gd name="T42" fmla="*/ 75 w 102"/>
                <a:gd name="T43" fmla="*/ 24 h 107"/>
                <a:gd name="T44" fmla="*/ 4 w 102"/>
                <a:gd name="T45" fmla="*/ 102 h 107"/>
                <a:gd name="T46" fmla="*/ 9 w 102"/>
                <a:gd name="T47" fmla="*/ 10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107">
                  <a:moveTo>
                    <a:pt x="9" y="105"/>
                  </a:moveTo>
                  <a:cubicBezTo>
                    <a:pt x="40" y="86"/>
                    <a:pt x="59" y="54"/>
                    <a:pt x="82" y="26"/>
                  </a:cubicBezTo>
                  <a:cubicBezTo>
                    <a:pt x="85" y="23"/>
                    <a:pt x="77" y="22"/>
                    <a:pt x="75" y="24"/>
                  </a:cubicBezTo>
                  <a:cubicBezTo>
                    <a:pt x="51" y="48"/>
                    <a:pt x="31" y="76"/>
                    <a:pt x="9" y="102"/>
                  </a:cubicBezTo>
                  <a:cubicBezTo>
                    <a:pt x="6" y="106"/>
                    <a:pt x="13" y="106"/>
                    <a:pt x="16" y="104"/>
                  </a:cubicBezTo>
                  <a:cubicBezTo>
                    <a:pt x="47" y="74"/>
                    <a:pt x="74" y="40"/>
                    <a:pt x="100" y="4"/>
                  </a:cubicBezTo>
                  <a:cubicBezTo>
                    <a:pt x="102" y="0"/>
                    <a:pt x="95" y="0"/>
                    <a:pt x="93" y="2"/>
                  </a:cubicBezTo>
                  <a:cubicBezTo>
                    <a:pt x="78" y="17"/>
                    <a:pt x="65" y="37"/>
                    <a:pt x="52" y="54"/>
                  </a:cubicBezTo>
                  <a:cubicBezTo>
                    <a:pt x="45" y="62"/>
                    <a:pt x="39" y="71"/>
                    <a:pt x="32" y="79"/>
                  </a:cubicBezTo>
                  <a:cubicBezTo>
                    <a:pt x="31" y="80"/>
                    <a:pt x="30" y="82"/>
                    <a:pt x="29" y="83"/>
                  </a:cubicBezTo>
                  <a:cubicBezTo>
                    <a:pt x="25" y="88"/>
                    <a:pt x="36" y="80"/>
                    <a:pt x="34" y="86"/>
                  </a:cubicBezTo>
                  <a:cubicBezTo>
                    <a:pt x="35" y="82"/>
                    <a:pt x="38" y="79"/>
                    <a:pt x="40" y="76"/>
                  </a:cubicBezTo>
                  <a:cubicBezTo>
                    <a:pt x="42" y="73"/>
                    <a:pt x="35" y="73"/>
                    <a:pt x="33" y="75"/>
                  </a:cubicBezTo>
                  <a:cubicBezTo>
                    <a:pt x="31" y="79"/>
                    <a:pt x="27" y="83"/>
                    <a:pt x="26" y="87"/>
                  </a:cubicBezTo>
                  <a:cubicBezTo>
                    <a:pt x="26" y="88"/>
                    <a:pt x="27" y="89"/>
                    <a:pt x="27" y="89"/>
                  </a:cubicBezTo>
                  <a:cubicBezTo>
                    <a:pt x="36" y="92"/>
                    <a:pt x="52" y="64"/>
                    <a:pt x="56" y="59"/>
                  </a:cubicBezTo>
                  <a:cubicBezTo>
                    <a:pt x="70" y="40"/>
                    <a:pt x="83" y="20"/>
                    <a:pt x="100" y="4"/>
                  </a:cubicBezTo>
                  <a:cubicBezTo>
                    <a:pt x="97" y="4"/>
                    <a:pt x="95" y="3"/>
                    <a:pt x="93" y="2"/>
                  </a:cubicBezTo>
                  <a:cubicBezTo>
                    <a:pt x="68" y="38"/>
                    <a:pt x="41" y="72"/>
                    <a:pt x="9" y="102"/>
                  </a:cubicBezTo>
                  <a:cubicBezTo>
                    <a:pt x="11" y="103"/>
                    <a:pt x="13" y="104"/>
                    <a:pt x="16" y="104"/>
                  </a:cubicBezTo>
                  <a:cubicBezTo>
                    <a:pt x="38" y="78"/>
                    <a:pt x="57" y="50"/>
                    <a:pt x="82" y="26"/>
                  </a:cubicBezTo>
                  <a:cubicBezTo>
                    <a:pt x="79" y="26"/>
                    <a:pt x="77" y="25"/>
                    <a:pt x="75" y="24"/>
                  </a:cubicBezTo>
                  <a:cubicBezTo>
                    <a:pt x="53" y="51"/>
                    <a:pt x="35" y="83"/>
                    <a:pt x="4" y="102"/>
                  </a:cubicBezTo>
                  <a:cubicBezTo>
                    <a:pt x="0" y="104"/>
                    <a:pt x="6" y="107"/>
                    <a:pt x="9"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7"/>
            <p:cNvSpPr/>
            <p:nvPr/>
          </p:nvSpPr>
          <p:spPr bwMode="auto">
            <a:xfrm>
              <a:off x="2799" y="998"/>
              <a:ext cx="106" cy="315"/>
            </a:xfrm>
            <a:custGeom>
              <a:avLst/>
              <a:gdLst>
                <a:gd name="T0" fmla="*/ 1 w 44"/>
                <a:gd name="T1" fmla="*/ 5 h 131"/>
                <a:gd name="T2" fmla="*/ 22 w 44"/>
                <a:gd name="T3" fmla="*/ 72 h 131"/>
                <a:gd name="T4" fmla="*/ 37 w 44"/>
                <a:gd name="T5" fmla="*/ 128 h 131"/>
                <a:gd name="T6" fmla="*/ 44 w 44"/>
                <a:gd name="T7" fmla="*/ 126 h 131"/>
                <a:gd name="T8" fmla="*/ 31 w 44"/>
                <a:gd name="T9" fmla="*/ 75 h 131"/>
                <a:gd name="T10" fmla="*/ 8 w 44"/>
                <a:gd name="T11" fmla="*/ 3 h 131"/>
                <a:gd name="T12" fmla="*/ 1 w 44"/>
                <a:gd name="T13" fmla="*/ 5 h 131"/>
              </a:gdLst>
              <a:ahLst/>
              <a:cxnLst>
                <a:cxn ang="0">
                  <a:pos x="T0" y="T1"/>
                </a:cxn>
                <a:cxn ang="0">
                  <a:pos x="T2" y="T3"/>
                </a:cxn>
                <a:cxn ang="0">
                  <a:pos x="T4" y="T5"/>
                </a:cxn>
                <a:cxn ang="0">
                  <a:pos x="T6" y="T7"/>
                </a:cxn>
                <a:cxn ang="0">
                  <a:pos x="T8" y="T9"/>
                </a:cxn>
                <a:cxn ang="0">
                  <a:pos x="T10" y="T11"/>
                </a:cxn>
                <a:cxn ang="0">
                  <a:pos x="T12" y="T13"/>
                </a:cxn>
              </a:cxnLst>
              <a:rect l="0" t="0" r="r" b="b"/>
              <a:pathLst>
                <a:path w="44" h="131">
                  <a:moveTo>
                    <a:pt x="1" y="5"/>
                  </a:moveTo>
                  <a:cubicBezTo>
                    <a:pt x="9" y="27"/>
                    <a:pt x="16" y="50"/>
                    <a:pt x="22" y="72"/>
                  </a:cubicBezTo>
                  <a:cubicBezTo>
                    <a:pt x="28" y="90"/>
                    <a:pt x="36" y="109"/>
                    <a:pt x="37" y="128"/>
                  </a:cubicBezTo>
                  <a:cubicBezTo>
                    <a:pt x="37" y="131"/>
                    <a:pt x="44" y="129"/>
                    <a:pt x="44" y="126"/>
                  </a:cubicBezTo>
                  <a:cubicBezTo>
                    <a:pt x="43" y="109"/>
                    <a:pt x="36" y="91"/>
                    <a:pt x="31" y="75"/>
                  </a:cubicBezTo>
                  <a:cubicBezTo>
                    <a:pt x="24" y="51"/>
                    <a:pt x="17" y="27"/>
                    <a:pt x="8" y="3"/>
                  </a:cubicBezTo>
                  <a:cubicBezTo>
                    <a:pt x="7" y="0"/>
                    <a:pt x="0" y="2"/>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8"/>
            <p:cNvSpPr/>
            <p:nvPr/>
          </p:nvSpPr>
          <p:spPr bwMode="auto">
            <a:xfrm>
              <a:off x="2682" y="1135"/>
              <a:ext cx="215" cy="70"/>
            </a:xfrm>
            <a:custGeom>
              <a:avLst/>
              <a:gdLst>
                <a:gd name="T0" fmla="*/ 5 w 90"/>
                <a:gd name="T1" fmla="*/ 6 h 29"/>
                <a:gd name="T2" fmla="*/ 81 w 90"/>
                <a:gd name="T3" fmla="*/ 27 h 29"/>
                <a:gd name="T4" fmla="*/ 86 w 90"/>
                <a:gd name="T5" fmla="*/ 23 h 29"/>
                <a:gd name="T6" fmla="*/ 6 w 90"/>
                <a:gd name="T7" fmla="*/ 0 h 29"/>
                <a:gd name="T8" fmla="*/ 5 w 90"/>
                <a:gd name="T9" fmla="*/ 6 h 29"/>
              </a:gdLst>
              <a:ahLst/>
              <a:cxnLst>
                <a:cxn ang="0">
                  <a:pos x="T0" y="T1"/>
                </a:cxn>
                <a:cxn ang="0">
                  <a:pos x="T2" y="T3"/>
                </a:cxn>
                <a:cxn ang="0">
                  <a:pos x="T4" y="T5"/>
                </a:cxn>
                <a:cxn ang="0">
                  <a:pos x="T6" y="T7"/>
                </a:cxn>
                <a:cxn ang="0">
                  <a:pos x="T8" y="T9"/>
                </a:cxn>
              </a:cxnLst>
              <a:rect l="0" t="0" r="r" b="b"/>
              <a:pathLst>
                <a:path w="90" h="29">
                  <a:moveTo>
                    <a:pt x="5" y="6"/>
                  </a:moveTo>
                  <a:cubicBezTo>
                    <a:pt x="31" y="6"/>
                    <a:pt x="58" y="14"/>
                    <a:pt x="81" y="27"/>
                  </a:cubicBezTo>
                  <a:cubicBezTo>
                    <a:pt x="84" y="29"/>
                    <a:pt x="90" y="25"/>
                    <a:pt x="86" y="23"/>
                  </a:cubicBezTo>
                  <a:cubicBezTo>
                    <a:pt x="62" y="9"/>
                    <a:pt x="33" y="1"/>
                    <a:pt x="6" y="0"/>
                  </a:cubicBezTo>
                  <a:cubicBezTo>
                    <a:pt x="1" y="0"/>
                    <a:pt x="0" y="6"/>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9"/>
            <p:cNvSpPr/>
            <p:nvPr/>
          </p:nvSpPr>
          <p:spPr bwMode="auto">
            <a:xfrm>
              <a:off x="2895" y="911"/>
              <a:ext cx="202" cy="210"/>
            </a:xfrm>
            <a:custGeom>
              <a:avLst/>
              <a:gdLst>
                <a:gd name="T0" fmla="*/ 9 w 84"/>
                <a:gd name="T1" fmla="*/ 19 h 87"/>
                <a:gd name="T2" fmla="*/ 25 w 84"/>
                <a:gd name="T3" fmla="*/ 9 h 87"/>
                <a:gd name="T4" fmla="*/ 57 w 84"/>
                <a:gd name="T5" fmla="*/ 25 h 87"/>
                <a:gd name="T6" fmla="*/ 61 w 84"/>
                <a:gd name="T7" fmla="*/ 21 h 87"/>
                <a:gd name="T8" fmla="*/ 27 w 84"/>
                <a:gd name="T9" fmla="*/ 40 h 87"/>
                <a:gd name="T10" fmla="*/ 27 w 84"/>
                <a:gd name="T11" fmla="*/ 42 h 87"/>
                <a:gd name="T12" fmla="*/ 75 w 84"/>
                <a:gd name="T13" fmla="*/ 75 h 87"/>
                <a:gd name="T14" fmla="*/ 79 w 84"/>
                <a:gd name="T15" fmla="*/ 71 h 87"/>
                <a:gd name="T16" fmla="*/ 37 w 84"/>
                <a:gd name="T17" fmla="*/ 83 h 87"/>
                <a:gd name="T18" fmla="*/ 36 w 84"/>
                <a:gd name="T19" fmla="*/ 87 h 87"/>
                <a:gd name="T20" fmla="*/ 78 w 84"/>
                <a:gd name="T21" fmla="*/ 76 h 87"/>
                <a:gd name="T22" fmla="*/ 81 w 84"/>
                <a:gd name="T23" fmla="*/ 72 h 87"/>
                <a:gd name="T24" fmla="*/ 48 w 84"/>
                <a:gd name="T25" fmla="*/ 46 h 87"/>
                <a:gd name="T26" fmla="*/ 41 w 84"/>
                <a:gd name="T27" fmla="*/ 41 h 87"/>
                <a:gd name="T28" fmla="*/ 39 w 84"/>
                <a:gd name="T29" fmla="*/ 37 h 87"/>
                <a:gd name="T30" fmla="*/ 60 w 84"/>
                <a:gd name="T31" fmla="*/ 26 h 87"/>
                <a:gd name="T32" fmla="*/ 64 w 84"/>
                <a:gd name="T33" fmla="*/ 22 h 87"/>
                <a:gd name="T34" fmla="*/ 34 w 84"/>
                <a:gd name="T35" fmla="*/ 2 h 87"/>
                <a:gd name="T36" fmla="*/ 4 w 84"/>
                <a:gd name="T37" fmla="*/ 17 h 87"/>
                <a:gd name="T38" fmla="*/ 9 w 84"/>
                <a:gd name="T39" fmla="*/ 19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87">
                  <a:moveTo>
                    <a:pt x="9" y="19"/>
                  </a:moveTo>
                  <a:cubicBezTo>
                    <a:pt x="14" y="16"/>
                    <a:pt x="19" y="12"/>
                    <a:pt x="25" y="9"/>
                  </a:cubicBezTo>
                  <a:cubicBezTo>
                    <a:pt x="38" y="1"/>
                    <a:pt x="50" y="15"/>
                    <a:pt x="57" y="25"/>
                  </a:cubicBezTo>
                  <a:cubicBezTo>
                    <a:pt x="58" y="24"/>
                    <a:pt x="60" y="23"/>
                    <a:pt x="61" y="21"/>
                  </a:cubicBezTo>
                  <a:cubicBezTo>
                    <a:pt x="49" y="23"/>
                    <a:pt x="36" y="32"/>
                    <a:pt x="27" y="40"/>
                  </a:cubicBezTo>
                  <a:cubicBezTo>
                    <a:pt x="27" y="40"/>
                    <a:pt x="26" y="42"/>
                    <a:pt x="27" y="42"/>
                  </a:cubicBezTo>
                  <a:cubicBezTo>
                    <a:pt x="46" y="49"/>
                    <a:pt x="58" y="66"/>
                    <a:pt x="75" y="75"/>
                  </a:cubicBezTo>
                  <a:cubicBezTo>
                    <a:pt x="77" y="74"/>
                    <a:pt x="78" y="73"/>
                    <a:pt x="79" y="71"/>
                  </a:cubicBezTo>
                  <a:cubicBezTo>
                    <a:pt x="64" y="72"/>
                    <a:pt x="52" y="81"/>
                    <a:pt x="37" y="83"/>
                  </a:cubicBezTo>
                  <a:cubicBezTo>
                    <a:pt x="33" y="83"/>
                    <a:pt x="31" y="87"/>
                    <a:pt x="36" y="87"/>
                  </a:cubicBezTo>
                  <a:cubicBezTo>
                    <a:pt x="51" y="86"/>
                    <a:pt x="63" y="77"/>
                    <a:pt x="78" y="76"/>
                  </a:cubicBezTo>
                  <a:cubicBezTo>
                    <a:pt x="79" y="76"/>
                    <a:pt x="84" y="73"/>
                    <a:pt x="81" y="72"/>
                  </a:cubicBezTo>
                  <a:cubicBezTo>
                    <a:pt x="69" y="65"/>
                    <a:pt x="59" y="54"/>
                    <a:pt x="48" y="46"/>
                  </a:cubicBezTo>
                  <a:cubicBezTo>
                    <a:pt x="45" y="44"/>
                    <a:pt x="43" y="43"/>
                    <a:pt x="41" y="41"/>
                  </a:cubicBezTo>
                  <a:cubicBezTo>
                    <a:pt x="36" y="39"/>
                    <a:pt x="33" y="41"/>
                    <a:pt x="39" y="37"/>
                  </a:cubicBezTo>
                  <a:cubicBezTo>
                    <a:pt x="45" y="32"/>
                    <a:pt x="53" y="27"/>
                    <a:pt x="60" y="26"/>
                  </a:cubicBezTo>
                  <a:cubicBezTo>
                    <a:pt x="61" y="26"/>
                    <a:pt x="65" y="24"/>
                    <a:pt x="64" y="22"/>
                  </a:cubicBezTo>
                  <a:cubicBezTo>
                    <a:pt x="57" y="13"/>
                    <a:pt x="47" y="0"/>
                    <a:pt x="34" y="2"/>
                  </a:cubicBezTo>
                  <a:cubicBezTo>
                    <a:pt x="22" y="3"/>
                    <a:pt x="14" y="11"/>
                    <a:pt x="4" y="17"/>
                  </a:cubicBezTo>
                  <a:cubicBezTo>
                    <a:pt x="0" y="19"/>
                    <a:pt x="6" y="21"/>
                    <a:pt x="9"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8" name="Group 22"/>
          <p:cNvGrpSpPr>
            <a:grpSpLocks noChangeAspect="1"/>
          </p:cNvGrpSpPr>
          <p:nvPr/>
        </p:nvGrpSpPr>
        <p:grpSpPr bwMode="auto">
          <a:xfrm rot="20737309">
            <a:off x="5231769" y="4194827"/>
            <a:ext cx="2187081" cy="782135"/>
            <a:chOff x="3582" y="1042"/>
            <a:chExt cx="1661" cy="594"/>
          </a:xfrm>
          <a:solidFill>
            <a:schemeClr val="bg1"/>
          </a:solidFill>
        </p:grpSpPr>
        <p:sp>
          <p:nvSpPr>
            <p:cNvPr id="99" name="Freeform 42"/>
            <p:cNvSpPr/>
            <p:nvPr/>
          </p:nvSpPr>
          <p:spPr bwMode="auto">
            <a:xfrm>
              <a:off x="3620" y="1042"/>
              <a:ext cx="881" cy="228"/>
            </a:xfrm>
            <a:custGeom>
              <a:avLst/>
              <a:gdLst>
                <a:gd name="T0" fmla="*/ 3 w 372"/>
                <a:gd name="T1" fmla="*/ 30 h 96"/>
                <a:gd name="T2" fmla="*/ 33 w 372"/>
                <a:gd name="T3" fmla="*/ 93 h 96"/>
                <a:gd name="T4" fmla="*/ 43 w 372"/>
                <a:gd name="T5" fmla="*/ 90 h 96"/>
                <a:gd name="T6" fmla="*/ 52 w 372"/>
                <a:gd name="T7" fmla="*/ 8 h 96"/>
                <a:gd name="T8" fmla="*/ 46 w 372"/>
                <a:gd name="T9" fmla="*/ 12 h 96"/>
                <a:gd name="T10" fmla="*/ 361 w 372"/>
                <a:gd name="T11" fmla="*/ 24 h 96"/>
                <a:gd name="T12" fmla="*/ 365 w 372"/>
                <a:gd name="T13" fmla="*/ 16 h 96"/>
                <a:gd name="T14" fmla="*/ 47 w 372"/>
                <a:gd name="T15" fmla="*/ 5 h 96"/>
                <a:gd name="T16" fmla="*/ 41 w 372"/>
                <a:gd name="T17" fmla="*/ 9 h 96"/>
                <a:gd name="T18" fmla="*/ 33 w 372"/>
                <a:gd name="T19" fmla="*/ 91 h 96"/>
                <a:gd name="T20" fmla="*/ 43 w 372"/>
                <a:gd name="T21" fmla="*/ 88 h 96"/>
                <a:gd name="T22" fmla="*/ 13 w 372"/>
                <a:gd name="T23" fmla="*/ 26 h 96"/>
                <a:gd name="T24" fmla="*/ 3 w 372"/>
                <a:gd name="T25" fmla="*/ 3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2" h="96">
                  <a:moveTo>
                    <a:pt x="3" y="30"/>
                  </a:moveTo>
                  <a:cubicBezTo>
                    <a:pt x="17" y="48"/>
                    <a:pt x="19" y="74"/>
                    <a:pt x="33" y="93"/>
                  </a:cubicBezTo>
                  <a:cubicBezTo>
                    <a:pt x="35" y="96"/>
                    <a:pt x="43" y="94"/>
                    <a:pt x="43" y="90"/>
                  </a:cubicBezTo>
                  <a:cubicBezTo>
                    <a:pt x="44" y="62"/>
                    <a:pt x="47" y="35"/>
                    <a:pt x="52" y="8"/>
                  </a:cubicBezTo>
                  <a:cubicBezTo>
                    <a:pt x="50" y="9"/>
                    <a:pt x="48" y="11"/>
                    <a:pt x="46" y="12"/>
                  </a:cubicBezTo>
                  <a:cubicBezTo>
                    <a:pt x="151" y="8"/>
                    <a:pt x="257" y="7"/>
                    <a:pt x="361" y="24"/>
                  </a:cubicBezTo>
                  <a:cubicBezTo>
                    <a:pt x="366" y="24"/>
                    <a:pt x="372" y="18"/>
                    <a:pt x="365" y="16"/>
                  </a:cubicBezTo>
                  <a:cubicBezTo>
                    <a:pt x="260" y="0"/>
                    <a:pt x="153" y="1"/>
                    <a:pt x="47" y="5"/>
                  </a:cubicBezTo>
                  <a:cubicBezTo>
                    <a:pt x="45" y="5"/>
                    <a:pt x="42" y="6"/>
                    <a:pt x="41" y="9"/>
                  </a:cubicBezTo>
                  <a:cubicBezTo>
                    <a:pt x="37" y="36"/>
                    <a:pt x="33" y="63"/>
                    <a:pt x="33" y="91"/>
                  </a:cubicBezTo>
                  <a:cubicBezTo>
                    <a:pt x="36" y="90"/>
                    <a:pt x="40" y="89"/>
                    <a:pt x="43" y="88"/>
                  </a:cubicBezTo>
                  <a:cubicBezTo>
                    <a:pt x="29" y="70"/>
                    <a:pt x="27" y="44"/>
                    <a:pt x="13" y="26"/>
                  </a:cubicBezTo>
                  <a:cubicBezTo>
                    <a:pt x="10" y="22"/>
                    <a:pt x="0" y="26"/>
                    <a:pt x="3"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43"/>
            <p:cNvSpPr/>
            <p:nvPr/>
          </p:nvSpPr>
          <p:spPr bwMode="auto">
            <a:xfrm>
              <a:off x="3788" y="1097"/>
              <a:ext cx="109" cy="173"/>
            </a:xfrm>
            <a:custGeom>
              <a:avLst/>
              <a:gdLst>
                <a:gd name="T0" fmla="*/ 11 w 46"/>
                <a:gd name="T1" fmla="*/ 55 h 73"/>
                <a:gd name="T2" fmla="*/ 24 w 46"/>
                <a:gd name="T3" fmla="*/ 4 h 73"/>
                <a:gd name="T4" fmla="*/ 14 w 46"/>
                <a:gd name="T5" fmla="*/ 6 h 73"/>
                <a:gd name="T6" fmla="*/ 35 w 46"/>
                <a:gd name="T7" fmla="*/ 69 h 73"/>
                <a:gd name="T8" fmla="*/ 46 w 46"/>
                <a:gd name="T9" fmla="*/ 66 h 73"/>
                <a:gd name="T10" fmla="*/ 24 w 46"/>
                <a:gd name="T11" fmla="*/ 3 h 73"/>
                <a:gd name="T12" fmla="*/ 14 w 46"/>
                <a:gd name="T13" fmla="*/ 5 h 73"/>
                <a:gd name="T14" fmla="*/ 1 w 46"/>
                <a:gd name="T15" fmla="*/ 56 h 73"/>
                <a:gd name="T16" fmla="*/ 11 w 46"/>
                <a:gd name="T17"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3">
                  <a:moveTo>
                    <a:pt x="11" y="55"/>
                  </a:moveTo>
                  <a:cubicBezTo>
                    <a:pt x="16" y="38"/>
                    <a:pt x="20" y="21"/>
                    <a:pt x="24" y="4"/>
                  </a:cubicBezTo>
                  <a:cubicBezTo>
                    <a:pt x="21" y="5"/>
                    <a:pt x="17" y="6"/>
                    <a:pt x="14" y="6"/>
                  </a:cubicBezTo>
                  <a:cubicBezTo>
                    <a:pt x="23" y="25"/>
                    <a:pt x="34" y="48"/>
                    <a:pt x="35" y="69"/>
                  </a:cubicBezTo>
                  <a:cubicBezTo>
                    <a:pt x="36" y="73"/>
                    <a:pt x="46" y="70"/>
                    <a:pt x="46" y="66"/>
                  </a:cubicBezTo>
                  <a:cubicBezTo>
                    <a:pt x="45" y="45"/>
                    <a:pt x="34" y="22"/>
                    <a:pt x="24" y="3"/>
                  </a:cubicBezTo>
                  <a:cubicBezTo>
                    <a:pt x="22" y="0"/>
                    <a:pt x="15" y="2"/>
                    <a:pt x="14" y="5"/>
                  </a:cubicBezTo>
                  <a:cubicBezTo>
                    <a:pt x="9" y="22"/>
                    <a:pt x="5" y="40"/>
                    <a:pt x="1" y="56"/>
                  </a:cubicBezTo>
                  <a:cubicBezTo>
                    <a:pt x="0" y="61"/>
                    <a:pt x="10" y="59"/>
                    <a:pt x="11"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44"/>
            <p:cNvSpPr/>
            <p:nvPr/>
          </p:nvSpPr>
          <p:spPr bwMode="auto">
            <a:xfrm>
              <a:off x="3797" y="1201"/>
              <a:ext cx="86" cy="29"/>
            </a:xfrm>
            <a:custGeom>
              <a:avLst/>
              <a:gdLst>
                <a:gd name="T0" fmla="*/ 4 w 36"/>
                <a:gd name="T1" fmla="*/ 7 h 12"/>
                <a:gd name="T2" fmla="*/ 23 w 36"/>
                <a:gd name="T3" fmla="*/ 10 h 12"/>
                <a:gd name="T4" fmla="*/ 33 w 36"/>
                <a:gd name="T5" fmla="*/ 6 h 12"/>
                <a:gd name="T6" fmla="*/ 8 w 36"/>
                <a:gd name="T7" fmla="*/ 1 h 12"/>
                <a:gd name="T8" fmla="*/ 1 w 36"/>
                <a:gd name="T9" fmla="*/ 4 h 12"/>
                <a:gd name="T10" fmla="*/ 4 w 36"/>
                <a:gd name="T11" fmla="*/ 7 h 12"/>
              </a:gdLst>
              <a:ahLst/>
              <a:cxnLst>
                <a:cxn ang="0">
                  <a:pos x="T0" y="T1"/>
                </a:cxn>
                <a:cxn ang="0">
                  <a:pos x="T2" y="T3"/>
                </a:cxn>
                <a:cxn ang="0">
                  <a:pos x="T4" y="T5"/>
                </a:cxn>
                <a:cxn ang="0">
                  <a:pos x="T6" y="T7"/>
                </a:cxn>
                <a:cxn ang="0">
                  <a:pos x="T8" y="T9"/>
                </a:cxn>
                <a:cxn ang="0">
                  <a:pos x="T10" y="T11"/>
                </a:cxn>
              </a:cxnLst>
              <a:rect l="0" t="0" r="r" b="b"/>
              <a:pathLst>
                <a:path w="36" h="12">
                  <a:moveTo>
                    <a:pt x="4" y="7"/>
                  </a:moveTo>
                  <a:cubicBezTo>
                    <a:pt x="10" y="7"/>
                    <a:pt x="18" y="6"/>
                    <a:pt x="23" y="10"/>
                  </a:cubicBezTo>
                  <a:cubicBezTo>
                    <a:pt x="26" y="12"/>
                    <a:pt x="36" y="8"/>
                    <a:pt x="33" y="6"/>
                  </a:cubicBezTo>
                  <a:cubicBezTo>
                    <a:pt x="26" y="0"/>
                    <a:pt x="17" y="1"/>
                    <a:pt x="8" y="1"/>
                  </a:cubicBezTo>
                  <a:cubicBezTo>
                    <a:pt x="6" y="1"/>
                    <a:pt x="3" y="2"/>
                    <a:pt x="1" y="4"/>
                  </a:cubicBezTo>
                  <a:cubicBezTo>
                    <a:pt x="0" y="6"/>
                    <a:pt x="3"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45"/>
            <p:cNvSpPr/>
            <p:nvPr/>
          </p:nvSpPr>
          <p:spPr bwMode="auto">
            <a:xfrm>
              <a:off x="3932" y="1125"/>
              <a:ext cx="48" cy="171"/>
            </a:xfrm>
            <a:custGeom>
              <a:avLst/>
              <a:gdLst>
                <a:gd name="T0" fmla="*/ 0 w 20"/>
                <a:gd name="T1" fmla="*/ 6 h 72"/>
                <a:gd name="T2" fmla="*/ 9 w 20"/>
                <a:gd name="T3" fmla="*/ 69 h 72"/>
                <a:gd name="T4" fmla="*/ 20 w 20"/>
                <a:gd name="T5" fmla="*/ 66 h 72"/>
                <a:gd name="T6" fmla="*/ 11 w 20"/>
                <a:gd name="T7" fmla="*/ 3 h 72"/>
                <a:gd name="T8" fmla="*/ 0 w 20"/>
                <a:gd name="T9" fmla="*/ 6 h 72"/>
              </a:gdLst>
              <a:ahLst/>
              <a:cxnLst>
                <a:cxn ang="0">
                  <a:pos x="T0" y="T1"/>
                </a:cxn>
                <a:cxn ang="0">
                  <a:pos x="T2" y="T3"/>
                </a:cxn>
                <a:cxn ang="0">
                  <a:pos x="T4" y="T5"/>
                </a:cxn>
                <a:cxn ang="0">
                  <a:pos x="T6" y="T7"/>
                </a:cxn>
                <a:cxn ang="0">
                  <a:pos x="T8" y="T9"/>
                </a:cxn>
              </a:cxnLst>
              <a:rect l="0" t="0" r="r" b="b"/>
              <a:pathLst>
                <a:path w="20" h="72">
                  <a:moveTo>
                    <a:pt x="0" y="6"/>
                  </a:moveTo>
                  <a:cubicBezTo>
                    <a:pt x="1" y="27"/>
                    <a:pt x="4" y="49"/>
                    <a:pt x="9" y="69"/>
                  </a:cubicBezTo>
                  <a:cubicBezTo>
                    <a:pt x="10" y="72"/>
                    <a:pt x="20" y="69"/>
                    <a:pt x="20" y="66"/>
                  </a:cubicBezTo>
                  <a:cubicBezTo>
                    <a:pt x="14" y="46"/>
                    <a:pt x="12" y="24"/>
                    <a:pt x="11" y="3"/>
                  </a:cubicBezTo>
                  <a:cubicBezTo>
                    <a:pt x="11" y="0"/>
                    <a:pt x="0" y="2"/>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46"/>
            <p:cNvSpPr/>
            <p:nvPr/>
          </p:nvSpPr>
          <p:spPr bwMode="auto">
            <a:xfrm>
              <a:off x="3925" y="1113"/>
              <a:ext cx="159" cy="162"/>
            </a:xfrm>
            <a:custGeom>
              <a:avLst/>
              <a:gdLst>
                <a:gd name="T0" fmla="*/ 11 w 67"/>
                <a:gd name="T1" fmla="*/ 12 h 68"/>
                <a:gd name="T2" fmla="*/ 39 w 67"/>
                <a:gd name="T3" fmla="*/ 12 h 68"/>
                <a:gd name="T4" fmla="*/ 39 w 67"/>
                <a:gd name="T5" fmla="*/ 8 h 68"/>
                <a:gd name="T6" fmla="*/ 26 w 67"/>
                <a:gd name="T7" fmla="*/ 24 h 68"/>
                <a:gd name="T8" fmla="*/ 26 w 67"/>
                <a:gd name="T9" fmla="*/ 28 h 68"/>
                <a:gd name="T10" fmla="*/ 56 w 67"/>
                <a:gd name="T11" fmla="*/ 59 h 68"/>
                <a:gd name="T12" fmla="*/ 60 w 67"/>
                <a:gd name="T13" fmla="*/ 53 h 68"/>
                <a:gd name="T14" fmla="*/ 9 w 67"/>
                <a:gd name="T15" fmla="*/ 61 h 68"/>
                <a:gd name="T16" fmla="*/ 8 w 67"/>
                <a:gd name="T17" fmla="*/ 68 h 68"/>
                <a:gd name="T18" fmla="*/ 61 w 67"/>
                <a:gd name="T19" fmla="*/ 60 h 68"/>
                <a:gd name="T20" fmla="*/ 66 w 67"/>
                <a:gd name="T21" fmla="*/ 54 h 68"/>
                <a:gd name="T22" fmla="*/ 34 w 67"/>
                <a:gd name="T23" fmla="*/ 22 h 68"/>
                <a:gd name="T24" fmla="*/ 35 w 67"/>
                <a:gd name="T25" fmla="*/ 27 h 68"/>
                <a:gd name="T26" fmla="*/ 48 w 67"/>
                <a:gd name="T27" fmla="*/ 11 h 68"/>
                <a:gd name="T28" fmla="*/ 47 w 67"/>
                <a:gd name="T29" fmla="*/ 7 h 68"/>
                <a:gd name="T30" fmla="*/ 6 w 67"/>
                <a:gd name="T31" fmla="*/ 7 h 68"/>
                <a:gd name="T32" fmla="*/ 11 w 67"/>
                <a:gd name="T33" fmla="*/ 1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68">
                  <a:moveTo>
                    <a:pt x="11" y="12"/>
                  </a:moveTo>
                  <a:cubicBezTo>
                    <a:pt x="21" y="8"/>
                    <a:pt x="29" y="7"/>
                    <a:pt x="39" y="12"/>
                  </a:cubicBezTo>
                  <a:cubicBezTo>
                    <a:pt x="39" y="11"/>
                    <a:pt x="39" y="10"/>
                    <a:pt x="39" y="8"/>
                  </a:cubicBezTo>
                  <a:cubicBezTo>
                    <a:pt x="34" y="13"/>
                    <a:pt x="31" y="19"/>
                    <a:pt x="26" y="24"/>
                  </a:cubicBezTo>
                  <a:cubicBezTo>
                    <a:pt x="25" y="25"/>
                    <a:pt x="24" y="27"/>
                    <a:pt x="26" y="28"/>
                  </a:cubicBezTo>
                  <a:cubicBezTo>
                    <a:pt x="40" y="35"/>
                    <a:pt x="47" y="47"/>
                    <a:pt x="56" y="59"/>
                  </a:cubicBezTo>
                  <a:cubicBezTo>
                    <a:pt x="57" y="57"/>
                    <a:pt x="58" y="55"/>
                    <a:pt x="60" y="53"/>
                  </a:cubicBezTo>
                  <a:cubicBezTo>
                    <a:pt x="43" y="57"/>
                    <a:pt x="26" y="61"/>
                    <a:pt x="9" y="61"/>
                  </a:cubicBezTo>
                  <a:cubicBezTo>
                    <a:pt x="3" y="61"/>
                    <a:pt x="1" y="68"/>
                    <a:pt x="8" y="68"/>
                  </a:cubicBezTo>
                  <a:cubicBezTo>
                    <a:pt x="26" y="68"/>
                    <a:pt x="44" y="64"/>
                    <a:pt x="61" y="60"/>
                  </a:cubicBezTo>
                  <a:cubicBezTo>
                    <a:pt x="64" y="59"/>
                    <a:pt x="67" y="57"/>
                    <a:pt x="66" y="54"/>
                  </a:cubicBezTo>
                  <a:cubicBezTo>
                    <a:pt x="56" y="42"/>
                    <a:pt x="49" y="30"/>
                    <a:pt x="34" y="22"/>
                  </a:cubicBezTo>
                  <a:cubicBezTo>
                    <a:pt x="35" y="24"/>
                    <a:pt x="35" y="25"/>
                    <a:pt x="35" y="27"/>
                  </a:cubicBezTo>
                  <a:cubicBezTo>
                    <a:pt x="39" y="22"/>
                    <a:pt x="43" y="16"/>
                    <a:pt x="48" y="11"/>
                  </a:cubicBezTo>
                  <a:cubicBezTo>
                    <a:pt x="49" y="10"/>
                    <a:pt x="49" y="8"/>
                    <a:pt x="47" y="7"/>
                  </a:cubicBezTo>
                  <a:cubicBezTo>
                    <a:pt x="34" y="0"/>
                    <a:pt x="20" y="1"/>
                    <a:pt x="6" y="7"/>
                  </a:cubicBezTo>
                  <a:cubicBezTo>
                    <a:pt x="0" y="10"/>
                    <a:pt x="6" y="15"/>
                    <a:pt x="11"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47"/>
            <p:cNvSpPr/>
            <p:nvPr/>
          </p:nvSpPr>
          <p:spPr bwMode="auto">
            <a:xfrm>
              <a:off x="4079" y="1177"/>
              <a:ext cx="119" cy="22"/>
            </a:xfrm>
            <a:custGeom>
              <a:avLst/>
              <a:gdLst>
                <a:gd name="T0" fmla="*/ 5 w 50"/>
                <a:gd name="T1" fmla="*/ 4 h 9"/>
                <a:gd name="T2" fmla="*/ 38 w 50"/>
                <a:gd name="T3" fmla="*/ 8 h 9"/>
                <a:gd name="T4" fmla="*/ 45 w 50"/>
                <a:gd name="T5" fmla="*/ 7 h 9"/>
                <a:gd name="T6" fmla="*/ 48 w 50"/>
                <a:gd name="T7" fmla="*/ 4 h 9"/>
                <a:gd name="T8" fmla="*/ 12 w 50"/>
                <a:gd name="T9" fmla="*/ 0 h 9"/>
                <a:gd name="T10" fmla="*/ 5 w 50"/>
                <a:gd name="T11" fmla="*/ 4 h 9"/>
              </a:gdLst>
              <a:ahLst/>
              <a:cxnLst>
                <a:cxn ang="0">
                  <a:pos x="T0" y="T1"/>
                </a:cxn>
                <a:cxn ang="0">
                  <a:pos x="T2" y="T3"/>
                </a:cxn>
                <a:cxn ang="0">
                  <a:pos x="T4" y="T5"/>
                </a:cxn>
                <a:cxn ang="0">
                  <a:pos x="T6" y="T7"/>
                </a:cxn>
                <a:cxn ang="0">
                  <a:pos x="T8" y="T9"/>
                </a:cxn>
                <a:cxn ang="0">
                  <a:pos x="T10" y="T11"/>
                </a:cxn>
              </a:cxnLst>
              <a:rect l="0" t="0" r="r" b="b"/>
              <a:pathLst>
                <a:path w="50" h="9">
                  <a:moveTo>
                    <a:pt x="5" y="4"/>
                  </a:moveTo>
                  <a:cubicBezTo>
                    <a:pt x="16" y="4"/>
                    <a:pt x="28" y="4"/>
                    <a:pt x="38" y="8"/>
                  </a:cubicBezTo>
                  <a:cubicBezTo>
                    <a:pt x="40" y="9"/>
                    <a:pt x="43" y="8"/>
                    <a:pt x="45" y="7"/>
                  </a:cubicBezTo>
                  <a:cubicBezTo>
                    <a:pt x="45" y="7"/>
                    <a:pt x="50" y="5"/>
                    <a:pt x="48" y="4"/>
                  </a:cubicBezTo>
                  <a:cubicBezTo>
                    <a:pt x="37" y="0"/>
                    <a:pt x="24" y="0"/>
                    <a:pt x="12" y="0"/>
                  </a:cubicBezTo>
                  <a:cubicBezTo>
                    <a:pt x="10" y="0"/>
                    <a:pt x="0"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48"/>
            <p:cNvSpPr/>
            <p:nvPr/>
          </p:nvSpPr>
          <p:spPr bwMode="auto">
            <a:xfrm>
              <a:off x="4129" y="1125"/>
              <a:ext cx="36" cy="126"/>
            </a:xfrm>
            <a:custGeom>
              <a:avLst/>
              <a:gdLst>
                <a:gd name="T0" fmla="*/ 0 w 15"/>
                <a:gd name="T1" fmla="*/ 6 h 53"/>
                <a:gd name="T2" fmla="*/ 4 w 15"/>
                <a:gd name="T3" fmla="*/ 49 h 53"/>
                <a:gd name="T4" fmla="*/ 15 w 15"/>
                <a:gd name="T5" fmla="*/ 46 h 53"/>
                <a:gd name="T6" fmla="*/ 10 w 15"/>
                <a:gd name="T7" fmla="*/ 3 h 53"/>
                <a:gd name="T8" fmla="*/ 0 w 15"/>
                <a:gd name="T9" fmla="*/ 6 h 53"/>
              </a:gdLst>
              <a:ahLst/>
              <a:cxnLst>
                <a:cxn ang="0">
                  <a:pos x="T0" y="T1"/>
                </a:cxn>
                <a:cxn ang="0">
                  <a:pos x="T2" y="T3"/>
                </a:cxn>
                <a:cxn ang="0">
                  <a:pos x="T4" y="T5"/>
                </a:cxn>
                <a:cxn ang="0">
                  <a:pos x="T6" y="T7"/>
                </a:cxn>
                <a:cxn ang="0">
                  <a:pos x="T8" y="T9"/>
                </a:cxn>
              </a:cxnLst>
              <a:rect l="0" t="0" r="r" b="b"/>
              <a:pathLst>
                <a:path w="15" h="53">
                  <a:moveTo>
                    <a:pt x="0" y="6"/>
                  </a:moveTo>
                  <a:cubicBezTo>
                    <a:pt x="0" y="21"/>
                    <a:pt x="3" y="35"/>
                    <a:pt x="4" y="49"/>
                  </a:cubicBezTo>
                  <a:cubicBezTo>
                    <a:pt x="4" y="53"/>
                    <a:pt x="15" y="50"/>
                    <a:pt x="15" y="46"/>
                  </a:cubicBezTo>
                  <a:cubicBezTo>
                    <a:pt x="14" y="32"/>
                    <a:pt x="10" y="18"/>
                    <a:pt x="10" y="3"/>
                  </a:cubicBezTo>
                  <a:cubicBezTo>
                    <a:pt x="10" y="0"/>
                    <a:pt x="0" y="2"/>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49"/>
            <p:cNvSpPr/>
            <p:nvPr/>
          </p:nvSpPr>
          <p:spPr bwMode="auto">
            <a:xfrm>
              <a:off x="4248" y="1149"/>
              <a:ext cx="121" cy="138"/>
            </a:xfrm>
            <a:custGeom>
              <a:avLst/>
              <a:gdLst>
                <a:gd name="T0" fmla="*/ 43 w 51"/>
                <a:gd name="T1" fmla="*/ 3 h 58"/>
                <a:gd name="T2" fmla="*/ 4 w 51"/>
                <a:gd name="T3" fmla="*/ 34 h 58"/>
                <a:gd name="T4" fmla="*/ 6 w 51"/>
                <a:gd name="T5" fmla="*/ 52 h 58"/>
                <a:gd name="T6" fmla="*/ 39 w 51"/>
                <a:gd name="T7" fmla="*/ 48 h 58"/>
                <a:gd name="T8" fmla="*/ 35 w 51"/>
                <a:gd name="T9" fmla="*/ 43 h 58"/>
                <a:gd name="T10" fmla="*/ 14 w 51"/>
                <a:gd name="T11" fmla="*/ 46 h 58"/>
                <a:gd name="T12" fmla="*/ 16 w 51"/>
                <a:gd name="T13" fmla="*/ 32 h 58"/>
                <a:gd name="T14" fmla="*/ 28 w 51"/>
                <a:gd name="T15" fmla="*/ 16 h 58"/>
                <a:gd name="T16" fmla="*/ 40 w 51"/>
                <a:gd name="T17" fmla="*/ 10 h 58"/>
                <a:gd name="T18" fmla="*/ 43 w 51"/>
                <a:gd name="T19"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43" y="3"/>
                  </a:moveTo>
                  <a:cubicBezTo>
                    <a:pt x="27" y="0"/>
                    <a:pt x="10" y="22"/>
                    <a:pt x="4" y="34"/>
                  </a:cubicBezTo>
                  <a:cubicBezTo>
                    <a:pt x="2" y="40"/>
                    <a:pt x="0" y="48"/>
                    <a:pt x="6" y="52"/>
                  </a:cubicBezTo>
                  <a:cubicBezTo>
                    <a:pt x="15" y="58"/>
                    <a:pt x="31" y="52"/>
                    <a:pt x="39" y="48"/>
                  </a:cubicBezTo>
                  <a:cubicBezTo>
                    <a:pt x="46" y="46"/>
                    <a:pt x="40" y="41"/>
                    <a:pt x="35" y="43"/>
                  </a:cubicBezTo>
                  <a:cubicBezTo>
                    <a:pt x="31" y="45"/>
                    <a:pt x="18" y="50"/>
                    <a:pt x="14" y="46"/>
                  </a:cubicBezTo>
                  <a:cubicBezTo>
                    <a:pt x="11" y="42"/>
                    <a:pt x="14" y="36"/>
                    <a:pt x="16" y="32"/>
                  </a:cubicBezTo>
                  <a:cubicBezTo>
                    <a:pt x="19" y="26"/>
                    <a:pt x="23" y="21"/>
                    <a:pt x="28" y="16"/>
                  </a:cubicBezTo>
                  <a:cubicBezTo>
                    <a:pt x="31" y="14"/>
                    <a:pt x="36" y="9"/>
                    <a:pt x="40" y="10"/>
                  </a:cubicBezTo>
                  <a:cubicBezTo>
                    <a:pt x="44" y="11"/>
                    <a:pt x="51" y="4"/>
                    <a:pt x="4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50"/>
            <p:cNvSpPr/>
            <p:nvPr/>
          </p:nvSpPr>
          <p:spPr bwMode="auto">
            <a:xfrm>
              <a:off x="4406" y="1147"/>
              <a:ext cx="50" cy="140"/>
            </a:xfrm>
            <a:custGeom>
              <a:avLst/>
              <a:gdLst>
                <a:gd name="T0" fmla="*/ 9 w 21"/>
                <a:gd name="T1" fmla="*/ 3 h 59"/>
                <a:gd name="T2" fmla="*/ 3 w 21"/>
                <a:gd name="T3" fmla="*/ 22 h 59"/>
                <a:gd name="T4" fmla="*/ 0 w 21"/>
                <a:gd name="T5" fmla="*/ 56 h 59"/>
                <a:gd name="T6" fmla="*/ 10 w 21"/>
                <a:gd name="T7" fmla="*/ 53 h 59"/>
                <a:gd name="T8" fmla="*/ 13 w 21"/>
                <a:gd name="T9" fmla="*/ 24 h 59"/>
                <a:gd name="T10" fmla="*/ 18 w 21"/>
                <a:gd name="T11" fmla="*/ 3 h 59"/>
                <a:gd name="T12" fmla="*/ 9 w 21"/>
                <a:gd name="T13" fmla="*/ 3 h 59"/>
              </a:gdLst>
              <a:ahLst/>
              <a:cxnLst>
                <a:cxn ang="0">
                  <a:pos x="T0" y="T1"/>
                </a:cxn>
                <a:cxn ang="0">
                  <a:pos x="T2" y="T3"/>
                </a:cxn>
                <a:cxn ang="0">
                  <a:pos x="T4" y="T5"/>
                </a:cxn>
                <a:cxn ang="0">
                  <a:pos x="T6" y="T7"/>
                </a:cxn>
                <a:cxn ang="0">
                  <a:pos x="T8" y="T9"/>
                </a:cxn>
                <a:cxn ang="0">
                  <a:pos x="T10" y="T11"/>
                </a:cxn>
                <a:cxn ang="0">
                  <a:pos x="T12" y="T13"/>
                </a:cxn>
              </a:cxnLst>
              <a:rect l="0" t="0" r="r" b="b"/>
              <a:pathLst>
                <a:path w="21" h="59">
                  <a:moveTo>
                    <a:pt x="9" y="3"/>
                  </a:moveTo>
                  <a:cubicBezTo>
                    <a:pt x="4" y="8"/>
                    <a:pt x="4" y="16"/>
                    <a:pt x="3" y="22"/>
                  </a:cubicBezTo>
                  <a:cubicBezTo>
                    <a:pt x="0" y="33"/>
                    <a:pt x="0" y="45"/>
                    <a:pt x="0" y="56"/>
                  </a:cubicBezTo>
                  <a:cubicBezTo>
                    <a:pt x="0" y="59"/>
                    <a:pt x="10" y="57"/>
                    <a:pt x="10" y="53"/>
                  </a:cubicBezTo>
                  <a:cubicBezTo>
                    <a:pt x="10" y="43"/>
                    <a:pt x="11" y="33"/>
                    <a:pt x="13" y="24"/>
                  </a:cubicBezTo>
                  <a:cubicBezTo>
                    <a:pt x="14" y="18"/>
                    <a:pt x="14" y="8"/>
                    <a:pt x="18" y="3"/>
                  </a:cubicBezTo>
                  <a:cubicBezTo>
                    <a:pt x="21" y="0"/>
                    <a:pt x="11" y="1"/>
                    <a:pt x="9"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51"/>
            <p:cNvSpPr/>
            <p:nvPr/>
          </p:nvSpPr>
          <p:spPr bwMode="auto">
            <a:xfrm>
              <a:off x="4397" y="1137"/>
              <a:ext cx="123" cy="145"/>
            </a:xfrm>
            <a:custGeom>
              <a:avLst/>
              <a:gdLst>
                <a:gd name="T0" fmla="*/ 6 w 52"/>
                <a:gd name="T1" fmla="*/ 6 h 61"/>
                <a:gd name="T2" fmla="*/ 38 w 52"/>
                <a:gd name="T3" fmla="*/ 31 h 61"/>
                <a:gd name="T4" fmla="*/ 11 w 52"/>
                <a:gd name="T5" fmla="*/ 56 h 61"/>
                <a:gd name="T6" fmla="*/ 7 w 52"/>
                <a:gd name="T7" fmla="*/ 61 h 61"/>
                <a:gd name="T8" fmla="*/ 50 w 52"/>
                <a:gd name="T9" fmla="*/ 36 h 61"/>
                <a:gd name="T10" fmla="*/ 12 w 52"/>
                <a:gd name="T11" fmla="*/ 1 h 61"/>
                <a:gd name="T12" fmla="*/ 6 w 52"/>
                <a:gd name="T13" fmla="*/ 6 h 61"/>
              </a:gdLst>
              <a:ahLst/>
              <a:cxnLst>
                <a:cxn ang="0">
                  <a:pos x="T0" y="T1"/>
                </a:cxn>
                <a:cxn ang="0">
                  <a:pos x="T2" y="T3"/>
                </a:cxn>
                <a:cxn ang="0">
                  <a:pos x="T4" y="T5"/>
                </a:cxn>
                <a:cxn ang="0">
                  <a:pos x="T6" y="T7"/>
                </a:cxn>
                <a:cxn ang="0">
                  <a:pos x="T8" y="T9"/>
                </a:cxn>
                <a:cxn ang="0">
                  <a:pos x="T10" y="T11"/>
                </a:cxn>
                <a:cxn ang="0">
                  <a:pos x="T12" y="T13"/>
                </a:cxn>
              </a:cxnLst>
              <a:rect l="0" t="0" r="r" b="b"/>
              <a:pathLst>
                <a:path w="52" h="61">
                  <a:moveTo>
                    <a:pt x="6" y="6"/>
                  </a:moveTo>
                  <a:cubicBezTo>
                    <a:pt x="19" y="9"/>
                    <a:pt x="33" y="16"/>
                    <a:pt x="38" y="31"/>
                  </a:cubicBezTo>
                  <a:cubicBezTo>
                    <a:pt x="45" y="49"/>
                    <a:pt x="25" y="55"/>
                    <a:pt x="11" y="56"/>
                  </a:cubicBezTo>
                  <a:cubicBezTo>
                    <a:pt x="7" y="56"/>
                    <a:pt x="0" y="61"/>
                    <a:pt x="7" y="61"/>
                  </a:cubicBezTo>
                  <a:cubicBezTo>
                    <a:pt x="23" y="61"/>
                    <a:pt x="48" y="56"/>
                    <a:pt x="50" y="36"/>
                  </a:cubicBezTo>
                  <a:cubicBezTo>
                    <a:pt x="52" y="16"/>
                    <a:pt x="28" y="4"/>
                    <a:pt x="12" y="1"/>
                  </a:cubicBezTo>
                  <a:cubicBezTo>
                    <a:pt x="9" y="0"/>
                    <a:pt x="0" y="5"/>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52"/>
            <p:cNvSpPr/>
            <p:nvPr/>
          </p:nvSpPr>
          <p:spPr bwMode="auto">
            <a:xfrm>
              <a:off x="3582" y="1363"/>
              <a:ext cx="1045" cy="19"/>
            </a:xfrm>
            <a:custGeom>
              <a:avLst/>
              <a:gdLst>
                <a:gd name="T0" fmla="*/ 7 w 441"/>
                <a:gd name="T1" fmla="*/ 8 h 8"/>
                <a:gd name="T2" fmla="*/ 433 w 441"/>
                <a:gd name="T3" fmla="*/ 8 h 8"/>
                <a:gd name="T4" fmla="*/ 434 w 441"/>
                <a:gd name="T5" fmla="*/ 0 h 8"/>
                <a:gd name="T6" fmla="*/ 8 w 441"/>
                <a:gd name="T7" fmla="*/ 0 h 8"/>
                <a:gd name="T8" fmla="*/ 7 w 441"/>
                <a:gd name="T9" fmla="*/ 8 h 8"/>
              </a:gdLst>
              <a:ahLst/>
              <a:cxnLst>
                <a:cxn ang="0">
                  <a:pos x="T0" y="T1"/>
                </a:cxn>
                <a:cxn ang="0">
                  <a:pos x="T2" y="T3"/>
                </a:cxn>
                <a:cxn ang="0">
                  <a:pos x="T4" y="T5"/>
                </a:cxn>
                <a:cxn ang="0">
                  <a:pos x="T6" y="T7"/>
                </a:cxn>
                <a:cxn ang="0">
                  <a:pos x="T8" y="T9"/>
                </a:cxn>
              </a:cxnLst>
              <a:rect l="0" t="0" r="r" b="b"/>
              <a:pathLst>
                <a:path w="441" h="8">
                  <a:moveTo>
                    <a:pt x="7" y="8"/>
                  </a:moveTo>
                  <a:cubicBezTo>
                    <a:pt x="149" y="8"/>
                    <a:pt x="291" y="8"/>
                    <a:pt x="433" y="8"/>
                  </a:cubicBezTo>
                  <a:cubicBezTo>
                    <a:pt x="439" y="8"/>
                    <a:pt x="441" y="0"/>
                    <a:pt x="434" y="0"/>
                  </a:cubicBezTo>
                  <a:cubicBezTo>
                    <a:pt x="292" y="0"/>
                    <a:pt x="150" y="0"/>
                    <a:pt x="8" y="0"/>
                  </a:cubicBezTo>
                  <a:cubicBezTo>
                    <a:pt x="1" y="0"/>
                    <a:pt x="0" y="8"/>
                    <a:pt x="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53"/>
            <p:cNvSpPr/>
            <p:nvPr/>
          </p:nvSpPr>
          <p:spPr bwMode="auto">
            <a:xfrm>
              <a:off x="4032" y="1455"/>
              <a:ext cx="173" cy="181"/>
            </a:xfrm>
            <a:custGeom>
              <a:avLst/>
              <a:gdLst>
                <a:gd name="T0" fmla="*/ 11 w 73"/>
                <a:gd name="T1" fmla="*/ 21 h 76"/>
                <a:gd name="T2" fmla="*/ 42 w 73"/>
                <a:gd name="T3" fmla="*/ 22 h 76"/>
                <a:gd name="T4" fmla="*/ 16 w 73"/>
                <a:gd name="T5" fmla="*/ 61 h 76"/>
                <a:gd name="T6" fmla="*/ 16 w 73"/>
                <a:gd name="T7" fmla="*/ 63 h 76"/>
                <a:gd name="T8" fmla="*/ 61 w 73"/>
                <a:gd name="T9" fmla="*/ 76 h 76"/>
                <a:gd name="T10" fmla="*/ 65 w 73"/>
                <a:gd name="T11" fmla="*/ 71 h 76"/>
                <a:gd name="T12" fmla="*/ 42 w 73"/>
                <a:gd name="T13" fmla="*/ 69 h 76"/>
                <a:gd name="T14" fmla="*/ 31 w 73"/>
                <a:gd name="T15" fmla="*/ 63 h 76"/>
                <a:gd name="T16" fmla="*/ 34 w 73"/>
                <a:gd name="T17" fmla="*/ 53 h 76"/>
                <a:gd name="T18" fmla="*/ 53 w 73"/>
                <a:gd name="T19" fmla="*/ 21 h 76"/>
                <a:gd name="T20" fmla="*/ 7 w 73"/>
                <a:gd name="T21" fmla="*/ 17 h 76"/>
                <a:gd name="T22" fmla="*/ 11 w 73"/>
                <a:gd name="T23" fmla="*/ 2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76">
                  <a:moveTo>
                    <a:pt x="11" y="21"/>
                  </a:moveTo>
                  <a:cubicBezTo>
                    <a:pt x="18" y="18"/>
                    <a:pt x="40" y="8"/>
                    <a:pt x="42" y="22"/>
                  </a:cubicBezTo>
                  <a:cubicBezTo>
                    <a:pt x="44" y="35"/>
                    <a:pt x="25" y="53"/>
                    <a:pt x="16" y="61"/>
                  </a:cubicBezTo>
                  <a:cubicBezTo>
                    <a:pt x="16" y="62"/>
                    <a:pt x="16" y="63"/>
                    <a:pt x="16" y="63"/>
                  </a:cubicBezTo>
                  <a:cubicBezTo>
                    <a:pt x="29" y="75"/>
                    <a:pt x="44" y="76"/>
                    <a:pt x="61" y="76"/>
                  </a:cubicBezTo>
                  <a:cubicBezTo>
                    <a:pt x="65" y="76"/>
                    <a:pt x="73" y="71"/>
                    <a:pt x="65" y="71"/>
                  </a:cubicBezTo>
                  <a:cubicBezTo>
                    <a:pt x="58" y="71"/>
                    <a:pt x="50" y="71"/>
                    <a:pt x="42" y="69"/>
                  </a:cubicBezTo>
                  <a:cubicBezTo>
                    <a:pt x="38" y="68"/>
                    <a:pt x="34" y="66"/>
                    <a:pt x="31" y="63"/>
                  </a:cubicBezTo>
                  <a:cubicBezTo>
                    <a:pt x="26" y="60"/>
                    <a:pt x="31" y="56"/>
                    <a:pt x="34" y="53"/>
                  </a:cubicBezTo>
                  <a:cubicBezTo>
                    <a:pt x="42" y="44"/>
                    <a:pt x="52" y="33"/>
                    <a:pt x="53" y="21"/>
                  </a:cubicBezTo>
                  <a:cubicBezTo>
                    <a:pt x="54" y="0"/>
                    <a:pt x="15" y="14"/>
                    <a:pt x="7" y="17"/>
                  </a:cubicBezTo>
                  <a:cubicBezTo>
                    <a:pt x="0" y="20"/>
                    <a:pt x="7" y="23"/>
                    <a:pt x="11"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54"/>
            <p:cNvSpPr/>
            <p:nvPr/>
          </p:nvSpPr>
          <p:spPr bwMode="auto">
            <a:xfrm>
              <a:off x="4693" y="1279"/>
              <a:ext cx="90" cy="50"/>
            </a:xfrm>
            <a:custGeom>
              <a:avLst/>
              <a:gdLst>
                <a:gd name="T0" fmla="*/ 4 w 38"/>
                <a:gd name="T1" fmla="*/ 7 h 21"/>
                <a:gd name="T2" fmla="*/ 16 w 38"/>
                <a:gd name="T3" fmla="*/ 8 h 21"/>
                <a:gd name="T4" fmla="*/ 25 w 38"/>
                <a:gd name="T5" fmla="*/ 17 h 21"/>
                <a:gd name="T6" fmla="*/ 36 w 38"/>
                <a:gd name="T7" fmla="*/ 14 h 21"/>
                <a:gd name="T8" fmla="*/ 25 w 38"/>
                <a:gd name="T9" fmla="*/ 2 h 21"/>
                <a:gd name="T10" fmla="*/ 8 w 38"/>
                <a:gd name="T11" fmla="*/ 0 h 21"/>
                <a:gd name="T12" fmla="*/ 1 w 38"/>
                <a:gd name="T13" fmla="*/ 3 h 21"/>
                <a:gd name="T14" fmla="*/ 4 w 38"/>
                <a:gd name="T15" fmla="*/ 7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1">
                  <a:moveTo>
                    <a:pt x="4" y="7"/>
                  </a:moveTo>
                  <a:cubicBezTo>
                    <a:pt x="8" y="7"/>
                    <a:pt x="12" y="7"/>
                    <a:pt x="16" y="8"/>
                  </a:cubicBezTo>
                  <a:cubicBezTo>
                    <a:pt x="20" y="9"/>
                    <a:pt x="23" y="13"/>
                    <a:pt x="25" y="17"/>
                  </a:cubicBezTo>
                  <a:cubicBezTo>
                    <a:pt x="27" y="21"/>
                    <a:pt x="38" y="18"/>
                    <a:pt x="36" y="14"/>
                  </a:cubicBezTo>
                  <a:cubicBezTo>
                    <a:pt x="33" y="9"/>
                    <a:pt x="30" y="5"/>
                    <a:pt x="25" y="2"/>
                  </a:cubicBezTo>
                  <a:cubicBezTo>
                    <a:pt x="20" y="0"/>
                    <a:pt x="14" y="0"/>
                    <a:pt x="8" y="0"/>
                  </a:cubicBezTo>
                  <a:cubicBezTo>
                    <a:pt x="6" y="0"/>
                    <a:pt x="3" y="1"/>
                    <a:pt x="1" y="3"/>
                  </a:cubicBezTo>
                  <a:cubicBezTo>
                    <a:pt x="0" y="5"/>
                    <a:pt x="2"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55"/>
            <p:cNvSpPr/>
            <p:nvPr/>
          </p:nvSpPr>
          <p:spPr bwMode="auto">
            <a:xfrm>
              <a:off x="4707" y="1351"/>
              <a:ext cx="117" cy="16"/>
            </a:xfrm>
            <a:custGeom>
              <a:avLst/>
              <a:gdLst>
                <a:gd name="T0" fmla="*/ 4 w 49"/>
                <a:gd name="T1" fmla="*/ 7 h 7"/>
                <a:gd name="T2" fmla="*/ 40 w 49"/>
                <a:gd name="T3" fmla="*/ 7 h 7"/>
                <a:gd name="T4" fmla="*/ 47 w 49"/>
                <a:gd name="T5" fmla="*/ 4 h 7"/>
                <a:gd name="T6" fmla="*/ 44 w 49"/>
                <a:gd name="T7" fmla="*/ 0 h 7"/>
                <a:gd name="T8" fmla="*/ 8 w 49"/>
                <a:gd name="T9" fmla="*/ 0 h 7"/>
                <a:gd name="T10" fmla="*/ 1 w 49"/>
                <a:gd name="T11" fmla="*/ 3 h 7"/>
                <a:gd name="T12" fmla="*/ 4 w 49"/>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9" h="7">
                  <a:moveTo>
                    <a:pt x="4" y="7"/>
                  </a:moveTo>
                  <a:cubicBezTo>
                    <a:pt x="16" y="7"/>
                    <a:pt x="28" y="7"/>
                    <a:pt x="40" y="7"/>
                  </a:cubicBezTo>
                  <a:cubicBezTo>
                    <a:pt x="43" y="7"/>
                    <a:pt x="46" y="6"/>
                    <a:pt x="47" y="4"/>
                  </a:cubicBezTo>
                  <a:cubicBezTo>
                    <a:pt x="49" y="1"/>
                    <a:pt x="46" y="0"/>
                    <a:pt x="44" y="0"/>
                  </a:cubicBezTo>
                  <a:cubicBezTo>
                    <a:pt x="32" y="0"/>
                    <a:pt x="20" y="0"/>
                    <a:pt x="8" y="0"/>
                  </a:cubicBezTo>
                  <a:cubicBezTo>
                    <a:pt x="6" y="0"/>
                    <a:pt x="3" y="1"/>
                    <a:pt x="1" y="3"/>
                  </a:cubicBezTo>
                  <a:cubicBezTo>
                    <a:pt x="0" y="5"/>
                    <a:pt x="2"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56"/>
            <p:cNvSpPr/>
            <p:nvPr/>
          </p:nvSpPr>
          <p:spPr bwMode="auto">
            <a:xfrm>
              <a:off x="4923" y="1173"/>
              <a:ext cx="40" cy="285"/>
            </a:xfrm>
            <a:custGeom>
              <a:avLst/>
              <a:gdLst>
                <a:gd name="T0" fmla="*/ 0 w 17"/>
                <a:gd name="T1" fmla="*/ 7 h 120"/>
                <a:gd name="T2" fmla="*/ 6 w 17"/>
                <a:gd name="T3" fmla="*/ 115 h 120"/>
                <a:gd name="T4" fmla="*/ 17 w 17"/>
                <a:gd name="T5" fmla="*/ 114 h 120"/>
                <a:gd name="T6" fmla="*/ 11 w 17"/>
                <a:gd name="T7" fmla="*/ 6 h 120"/>
                <a:gd name="T8" fmla="*/ 0 w 17"/>
                <a:gd name="T9" fmla="*/ 7 h 120"/>
              </a:gdLst>
              <a:ahLst/>
              <a:cxnLst>
                <a:cxn ang="0">
                  <a:pos x="T0" y="T1"/>
                </a:cxn>
                <a:cxn ang="0">
                  <a:pos x="T2" y="T3"/>
                </a:cxn>
                <a:cxn ang="0">
                  <a:pos x="T4" y="T5"/>
                </a:cxn>
                <a:cxn ang="0">
                  <a:pos x="T6" y="T7"/>
                </a:cxn>
                <a:cxn ang="0">
                  <a:pos x="T8" y="T9"/>
                </a:cxn>
              </a:cxnLst>
              <a:rect l="0" t="0" r="r" b="b"/>
              <a:pathLst>
                <a:path w="17" h="120">
                  <a:moveTo>
                    <a:pt x="0" y="7"/>
                  </a:moveTo>
                  <a:cubicBezTo>
                    <a:pt x="0" y="43"/>
                    <a:pt x="6" y="79"/>
                    <a:pt x="6" y="115"/>
                  </a:cubicBezTo>
                  <a:cubicBezTo>
                    <a:pt x="6" y="120"/>
                    <a:pt x="17" y="119"/>
                    <a:pt x="17" y="114"/>
                  </a:cubicBezTo>
                  <a:cubicBezTo>
                    <a:pt x="16" y="78"/>
                    <a:pt x="11" y="42"/>
                    <a:pt x="11" y="6"/>
                  </a:cubicBezTo>
                  <a:cubicBezTo>
                    <a:pt x="11" y="0"/>
                    <a:pt x="0" y="2"/>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57"/>
            <p:cNvSpPr/>
            <p:nvPr/>
          </p:nvSpPr>
          <p:spPr bwMode="auto">
            <a:xfrm>
              <a:off x="4928" y="1275"/>
              <a:ext cx="201" cy="35"/>
            </a:xfrm>
            <a:custGeom>
              <a:avLst/>
              <a:gdLst>
                <a:gd name="T0" fmla="*/ 11 w 85"/>
                <a:gd name="T1" fmla="*/ 13 h 15"/>
                <a:gd name="T2" fmla="*/ 73 w 85"/>
                <a:gd name="T3" fmla="*/ 8 h 15"/>
                <a:gd name="T4" fmla="*/ 77 w 85"/>
                <a:gd name="T5" fmla="*/ 2 h 15"/>
                <a:gd name="T6" fmla="*/ 7 w 85"/>
                <a:gd name="T7" fmla="*/ 9 h 15"/>
                <a:gd name="T8" fmla="*/ 11 w 85"/>
                <a:gd name="T9" fmla="*/ 13 h 15"/>
              </a:gdLst>
              <a:ahLst/>
              <a:cxnLst>
                <a:cxn ang="0">
                  <a:pos x="T0" y="T1"/>
                </a:cxn>
                <a:cxn ang="0">
                  <a:pos x="T2" y="T3"/>
                </a:cxn>
                <a:cxn ang="0">
                  <a:pos x="T4" y="T5"/>
                </a:cxn>
                <a:cxn ang="0">
                  <a:pos x="T6" y="T7"/>
                </a:cxn>
                <a:cxn ang="0">
                  <a:pos x="T8" y="T9"/>
                </a:cxn>
              </a:cxnLst>
              <a:rect l="0" t="0" r="r" b="b"/>
              <a:pathLst>
                <a:path w="85" h="15">
                  <a:moveTo>
                    <a:pt x="11" y="13"/>
                  </a:moveTo>
                  <a:cubicBezTo>
                    <a:pt x="29" y="5"/>
                    <a:pt x="54" y="8"/>
                    <a:pt x="73" y="8"/>
                  </a:cubicBezTo>
                  <a:cubicBezTo>
                    <a:pt x="77" y="8"/>
                    <a:pt x="85" y="2"/>
                    <a:pt x="77" y="2"/>
                  </a:cubicBezTo>
                  <a:cubicBezTo>
                    <a:pt x="55" y="2"/>
                    <a:pt x="28" y="0"/>
                    <a:pt x="7" y="9"/>
                  </a:cubicBezTo>
                  <a:cubicBezTo>
                    <a:pt x="0" y="12"/>
                    <a:pt x="7" y="15"/>
                    <a:pt x="1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58"/>
            <p:cNvSpPr/>
            <p:nvPr/>
          </p:nvSpPr>
          <p:spPr bwMode="auto">
            <a:xfrm>
              <a:off x="5080" y="1175"/>
              <a:ext cx="26" cy="283"/>
            </a:xfrm>
            <a:custGeom>
              <a:avLst/>
              <a:gdLst>
                <a:gd name="T0" fmla="*/ 0 w 11"/>
                <a:gd name="T1" fmla="*/ 6 h 119"/>
                <a:gd name="T2" fmla="*/ 0 w 11"/>
                <a:gd name="T3" fmla="*/ 114 h 119"/>
                <a:gd name="T4" fmla="*/ 11 w 11"/>
                <a:gd name="T5" fmla="*/ 113 h 119"/>
                <a:gd name="T6" fmla="*/ 11 w 11"/>
                <a:gd name="T7" fmla="*/ 5 h 119"/>
                <a:gd name="T8" fmla="*/ 0 w 11"/>
                <a:gd name="T9" fmla="*/ 6 h 119"/>
              </a:gdLst>
              <a:ahLst/>
              <a:cxnLst>
                <a:cxn ang="0">
                  <a:pos x="T0" y="T1"/>
                </a:cxn>
                <a:cxn ang="0">
                  <a:pos x="T2" y="T3"/>
                </a:cxn>
                <a:cxn ang="0">
                  <a:pos x="T4" y="T5"/>
                </a:cxn>
                <a:cxn ang="0">
                  <a:pos x="T6" y="T7"/>
                </a:cxn>
                <a:cxn ang="0">
                  <a:pos x="T8" y="T9"/>
                </a:cxn>
              </a:cxnLst>
              <a:rect l="0" t="0" r="r" b="b"/>
              <a:pathLst>
                <a:path w="11" h="119">
                  <a:moveTo>
                    <a:pt x="0" y="6"/>
                  </a:moveTo>
                  <a:cubicBezTo>
                    <a:pt x="0" y="42"/>
                    <a:pt x="0" y="78"/>
                    <a:pt x="0" y="114"/>
                  </a:cubicBezTo>
                  <a:cubicBezTo>
                    <a:pt x="0" y="119"/>
                    <a:pt x="11" y="116"/>
                    <a:pt x="11" y="113"/>
                  </a:cubicBezTo>
                  <a:cubicBezTo>
                    <a:pt x="11" y="77"/>
                    <a:pt x="11" y="41"/>
                    <a:pt x="11" y="5"/>
                  </a:cubicBezTo>
                  <a:cubicBezTo>
                    <a:pt x="11" y="0"/>
                    <a:pt x="0" y="2"/>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59"/>
            <p:cNvSpPr/>
            <p:nvPr/>
          </p:nvSpPr>
          <p:spPr bwMode="auto">
            <a:xfrm>
              <a:off x="5098" y="1118"/>
              <a:ext cx="145" cy="123"/>
            </a:xfrm>
            <a:custGeom>
              <a:avLst/>
              <a:gdLst>
                <a:gd name="T0" fmla="*/ 6 w 61"/>
                <a:gd name="T1" fmla="*/ 9 h 52"/>
                <a:gd name="T2" fmla="*/ 30 w 61"/>
                <a:gd name="T3" fmla="*/ 15 h 52"/>
                <a:gd name="T4" fmla="*/ 29 w 61"/>
                <a:gd name="T5" fmla="*/ 10 h 52"/>
                <a:gd name="T6" fmla="*/ 17 w 61"/>
                <a:gd name="T7" fmla="*/ 34 h 52"/>
                <a:gd name="T8" fmla="*/ 17 w 61"/>
                <a:gd name="T9" fmla="*/ 38 h 52"/>
                <a:gd name="T10" fmla="*/ 48 w 61"/>
                <a:gd name="T11" fmla="*/ 51 h 52"/>
                <a:gd name="T12" fmla="*/ 54 w 61"/>
                <a:gd name="T13" fmla="*/ 44 h 52"/>
                <a:gd name="T14" fmla="*/ 25 w 61"/>
                <a:gd name="T15" fmla="*/ 32 h 52"/>
                <a:gd name="T16" fmla="*/ 26 w 61"/>
                <a:gd name="T17" fmla="*/ 37 h 52"/>
                <a:gd name="T18" fmla="*/ 38 w 61"/>
                <a:gd name="T19" fmla="*/ 13 h 52"/>
                <a:gd name="T20" fmla="*/ 36 w 61"/>
                <a:gd name="T21" fmla="*/ 8 h 52"/>
                <a:gd name="T22" fmla="*/ 12 w 61"/>
                <a:gd name="T23" fmla="*/ 2 h 52"/>
                <a:gd name="T24" fmla="*/ 6 w 61"/>
                <a:gd name="T25" fmla="*/ 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52">
                  <a:moveTo>
                    <a:pt x="6" y="9"/>
                  </a:moveTo>
                  <a:cubicBezTo>
                    <a:pt x="14" y="12"/>
                    <a:pt x="22" y="11"/>
                    <a:pt x="30" y="15"/>
                  </a:cubicBezTo>
                  <a:cubicBezTo>
                    <a:pt x="30" y="13"/>
                    <a:pt x="29" y="11"/>
                    <a:pt x="29" y="10"/>
                  </a:cubicBezTo>
                  <a:cubicBezTo>
                    <a:pt x="23" y="17"/>
                    <a:pt x="23" y="27"/>
                    <a:pt x="17" y="34"/>
                  </a:cubicBezTo>
                  <a:cubicBezTo>
                    <a:pt x="16" y="35"/>
                    <a:pt x="16" y="37"/>
                    <a:pt x="17" y="38"/>
                  </a:cubicBezTo>
                  <a:cubicBezTo>
                    <a:pt x="25" y="45"/>
                    <a:pt x="38" y="48"/>
                    <a:pt x="48" y="51"/>
                  </a:cubicBezTo>
                  <a:cubicBezTo>
                    <a:pt x="53" y="52"/>
                    <a:pt x="61" y="45"/>
                    <a:pt x="54" y="44"/>
                  </a:cubicBezTo>
                  <a:cubicBezTo>
                    <a:pt x="45" y="41"/>
                    <a:pt x="33" y="39"/>
                    <a:pt x="25" y="32"/>
                  </a:cubicBezTo>
                  <a:cubicBezTo>
                    <a:pt x="26" y="34"/>
                    <a:pt x="26" y="35"/>
                    <a:pt x="26" y="37"/>
                  </a:cubicBezTo>
                  <a:cubicBezTo>
                    <a:pt x="32" y="30"/>
                    <a:pt x="32" y="20"/>
                    <a:pt x="38" y="13"/>
                  </a:cubicBezTo>
                  <a:cubicBezTo>
                    <a:pt x="39" y="11"/>
                    <a:pt x="39" y="9"/>
                    <a:pt x="36" y="8"/>
                  </a:cubicBezTo>
                  <a:cubicBezTo>
                    <a:pt x="28" y="4"/>
                    <a:pt x="20" y="5"/>
                    <a:pt x="12" y="2"/>
                  </a:cubicBezTo>
                  <a:cubicBezTo>
                    <a:pt x="8" y="0"/>
                    <a:pt x="0" y="6"/>
                    <a:pt x="6"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19216" y="3405394"/>
            <a:ext cx="1575383" cy="1926915"/>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93153" y="1285290"/>
            <a:ext cx="1340090" cy="1262777"/>
          </a:xfrm>
          <a:prstGeom prst="rect">
            <a:avLst/>
          </a:prstGeom>
        </p:spPr>
      </p:pic>
      <p:sp>
        <p:nvSpPr>
          <p:cNvPr id="119" name="文本框 118"/>
          <p:cNvSpPr txBox="1"/>
          <p:nvPr/>
        </p:nvSpPr>
        <p:spPr>
          <a:xfrm>
            <a:off x="4320339" y="2846703"/>
            <a:ext cx="3717124" cy="1107996"/>
          </a:xfrm>
          <a:prstGeom prst="rect">
            <a:avLst/>
          </a:prstGeom>
          <a:noFill/>
        </p:spPr>
        <p:txBody>
          <a:bodyPr wrap="square" rtlCol="0">
            <a:spAutoFit/>
          </a:bodyPr>
          <a:lstStyle/>
          <a:p>
            <a:r>
              <a:rPr lang="zh-CN" altLang="en-US" sz="6600" dirty="0">
                <a:solidFill>
                  <a:schemeClr val="bg1"/>
                </a:solidFill>
                <a:latin typeface="苏新诗古印宋简" panose="02010609000101010101" pitchFamily="49" charset="-122"/>
                <a:ea typeface="苏新诗古印宋简" panose="02010609000101010101" pitchFamily="49" charset="-122"/>
              </a:rPr>
              <a:t>第四</a:t>
            </a:r>
            <a:r>
              <a:rPr lang="zh-CN" altLang="en-US" sz="6600" dirty="0">
                <a:solidFill>
                  <a:srgbClr val="FFC000"/>
                </a:solidFill>
                <a:latin typeface="苏新诗古印宋简" panose="02010609000101010101" pitchFamily="49" charset="-122"/>
                <a:ea typeface="苏新诗古印宋简" panose="02010609000101010101" pitchFamily="49" charset="-122"/>
              </a:rPr>
              <a:t>章节</a:t>
            </a:r>
          </a:p>
        </p:txBody>
      </p:sp>
      <p:pic>
        <p:nvPicPr>
          <p:cNvPr id="36" name="图片 3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8530" y="2858877"/>
            <a:ext cx="11883528" cy="491123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 name="Freeform 75"/>
          <p:cNvSpPr>
            <a:spLocks noEditPoints="1"/>
          </p:cNvSpPr>
          <p:nvPr/>
        </p:nvSpPr>
        <p:spPr bwMode="auto">
          <a:xfrm>
            <a:off x="6511681" y="2166003"/>
            <a:ext cx="1539875" cy="1528763"/>
          </a:xfrm>
          <a:custGeom>
            <a:avLst/>
            <a:gdLst>
              <a:gd name="T0" fmla="*/ 450 w 555"/>
              <a:gd name="T1" fmla="*/ 186 h 551"/>
              <a:gd name="T2" fmla="*/ 395 w 555"/>
              <a:gd name="T3" fmla="*/ 249 h 551"/>
              <a:gd name="T4" fmla="*/ 351 w 555"/>
              <a:gd name="T5" fmla="*/ 279 h 551"/>
              <a:gd name="T6" fmla="*/ 280 w 555"/>
              <a:gd name="T7" fmla="*/ 413 h 551"/>
              <a:gd name="T8" fmla="*/ 268 w 555"/>
              <a:gd name="T9" fmla="*/ 391 h 551"/>
              <a:gd name="T10" fmla="*/ 225 w 555"/>
              <a:gd name="T11" fmla="*/ 419 h 551"/>
              <a:gd name="T12" fmla="*/ 271 w 555"/>
              <a:gd name="T13" fmla="*/ 315 h 551"/>
              <a:gd name="T14" fmla="*/ 216 w 555"/>
              <a:gd name="T15" fmla="*/ 346 h 551"/>
              <a:gd name="T16" fmla="*/ 258 w 555"/>
              <a:gd name="T17" fmla="*/ 276 h 551"/>
              <a:gd name="T18" fmla="*/ 290 w 555"/>
              <a:gd name="T19" fmla="*/ 269 h 551"/>
              <a:gd name="T20" fmla="*/ 333 w 555"/>
              <a:gd name="T21" fmla="*/ 289 h 551"/>
              <a:gd name="T22" fmla="*/ 435 w 555"/>
              <a:gd name="T23" fmla="*/ 172 h 551"/>
              <a:gd name="T24" fmla="*/ 45 w 555"/>
              <a:gd name="T25" fmla="*/ 152 h 551"/>
              <a:gd name="T26" fmla="*/ 307 w 555"/>
              <a:gd name="T27" fmla="*/ 119 h 551"/>
              <a:gd name="T28" fmla="*/ 252 w 555"/>
              <a:gd name="T29" fmla="*/ 185 h 551"/>
              <a:gd name="T30" fmla="*/ 270 w 555"/>
              <a:gd name="T31" fmla="*/ 196 h 551"/>
              <a:gd name="T32" fmla="*/ 308 w 555"/>
              <a:gd name="T33" fmla="*/ 161 h 551"/>
              <a:gd name="T34" fmla="*/ 283 w 555"/>
              <a:gd name="T35" fmla="*/ 211 h 551"/>
              <a:gd name="T36" fmla="*/ 229 w 555"/>
              <a:gd name="T37" fmla="*/ 237 h 551"/>
              <a:gd name="T38" fmla="*/ 233 w 555"/>
              <a:gd name="T39" fmla="*/ 265 h 551"/>
              <a:gd name="T40" fmla="*/ 212 w 555"/>
              <a:gd name="T41" fmla="*/ 310 h 551"/>
              <a:gd name="T42" fmla="*/ 198 w 555"/>
              <a:gd name="T43" fmla="*/ 377 h 551"/>
              <a:gd name="T44" fmla="*/ 235 w 555"/>
              <a:gd name="T45" fmla="*/ 418 h 551"/>
              <a:gd name="T46" fmla="*/ 381 w 555"/>
              <a:gd name="T47" fmla="*/ 323 h 551"/>
              <a:gd name="T48" fmla="*/ 338 w 555"/>
              <a:gd name="T49" fmla="*/ 477 h 551"/>
              <a:gd name="T50" fmla="*/ 277 w 555"/>
              <a:gd name="T51" fmla="*/ 541 h 551"/>
              <a:gd name="T52" fmla="*/ 125 w 555"/>
              <a:gd name="T53" fmla="*/ 476 h 551"/>
              <a:gd name="T54" fmla="*/ 58 w 555"/>
              <a:gd name="T55" fmla="*/ 423 h 551"/>
              <a:gd name="T56" fmla="*/ 55 w 555"/>
              <a:gd name="T57" fmla="*/ 281 h 551"/>
              <a:gd name="T58" fmla="*/ 48 w 555"/>
              <a:gd name="T59" fmla="*/ 186 h 551"/>
              <a:gd name="T60" fmla="*/ 512 w 555"/>
              <a:gd name="T61" fmla="*/ 139 h 551"/>
              <a:gd name="T62" fmla="*/ 253 w 555"/>
              <a:gd name="T63" fmla="*/ 158 h 551"/>
              <a:gd name="T64" fmla="*/ 316 w 555"/>
              <a:gd name="T65" fmla="*/ 199 h 551"/>
              <a:gd name="T66" fmla="*/ 445 w 555"/>
              <a:gd name="T67" fmla="*/ 89 h 551"/>
              <a:gd name="T68" fmla="*/ 315 w 555"/>
              <a:gd name="T69" fmla="*/ 251 h 551"/>
              <a:gd name="T70" fmla="*/ 350 w 555"/>
              <a:gd name="T71" fmla="*/ 216 h 551"/>
              <a:gd name="T72" fmla="*/ 334 w 555"/>
              <a:gd name="T73" fmla="*/ 241 h 551"/>
              <a:gd name="T74" fmla="*/ 331 w 555"/>
              <a:gd name="T75" fmla="*/ 268 h 551"/>
              <a:gd name="T76" fmla="*/ 443 w 555"/>
              <a:gd name="T77" fmla="*/ 62 h 551"/>
              <a:gd name="T78" fmla="*/ 424 w 555"/>
              <a:gd name="T79" fmla="*/ 83 h 551"/>
              <a:gd name="T80" fmla="*/ 333 w 555"/>
              <a:gd name="T81" fmla="*/ 181 h 551"/>
              <a:gd name="T82" fmla="*/ 232 w 555"/>
              <a:gd name="T83" fmla="*/ 272 h 551"/>
              <a:gd name="T84" fmla="*/ 287 w 555"/>
              <a:gd name="T85" fmla="*/ 382 h 551"/>
              <a:gd name="T86" fmla="*/ 23 w 555"/>
              <a:gd name="T87" fmla="*/ 223 h 551"/>
              <a:gd name="T88" fmla="*/ 45 w 555"/>
              <a:gd name="T89" fmla="*/ 262 h 551"/>
              <a:gd name="T90" fmla="*/ 20 w 555"/>
              <a:gd name="T91" fmla="*/ 340 h 551"/>
              <a:gd name="T92" fmla="*/ 90 w 555"/>
              <a:gd name="T93" fmla="*/ 474 h 551"/>
              <a:gd name="T94" fmla="*/ 92 w 555"/>
              <a:gd name="T95" fmla="*/ 476 h 551"/>
              <a:gd name="T96" fmla="*/ 541 w 555"/>
              <a:gd name="T97" fmla="*/ 248 h 551"/>
              <a:gd name="T98" fmla="*/ 390 w 555"/>
              <a:gd name="T99" fmla="*/ 316 h 551"/>
              <a:gd name="T100" fmla="*/ 395 w 555"/>
              <a:gd name="T101" fmla="*/ 302 h 551"/>
              <a:gd name="T102" fmla="*/ 390 w 555"/>
              <a:gd name="T103" fmla="*/ 306 h 551"/>
              <a:gd name="T104" fmla="*/ 400 w 555"/>
              <a:gd name="T105" fmla="*/ 474 h 551"/>
              <a:gd name="T106" fmla="*/ 372 w 555"/>
              <a:gd name="T107" fmla="*/ 487 h 551"/>
              <a:gd name="T108" fmla="*/ 443 w 555"/>
              <a:gd name="T109" fmla="*/ 376 h 551"/>
              <a:gd name="T110" fmla="*/ 415 w 555"/>
              <a:gd name="T111" fmla="*/ 369 h 551"/>
              <a:gd name="T112" fmla="*/ 373 w 555"/>
              <a:gd name="T113" fmla="*/ 361 h 551"/>
              <a:gd name="T114" fmla="*/ 414 w 555"/>
              <a:gd name="T115" fmla="*/ 316 h 551"/>
              <a:gd name="T116" fmla="*/ 437 w 555"/>
              <a:gd name="T117" fmla="*/ 361 h 551"/>
              <a:gd name="T118" fmla="*/ 469 w 555"/>
              <a:gd name="T119" fmla="*/ 301 h 551"/>
              <a:gd name="T120" fmla="*/ 503 w 555"/>
              <a:gd name="T121" fmla="*/ 320 h 551"/>
              <a:gd name="T122" fmla="*/ 531 w 555"/>
              <a:gd name="T123" fmla="*/ 315 h 551"/>
              <a:gd name="T124" fmla="*/ 360 w 555"/>
              <a:gd name="T125" fmla="*/ 419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5" h="551">
                <a:moveTo>
                  <a:pt x="512" y="139"/>
                </a:moveTo>
                <a:cubicBezTo>
                  <a:pt x="511" y="137"/>
                  <a:pt x="508" y="140"/>
                  <a:pt x="509" y="142"/>
                </a:cubicBezTo>
                <a:cubicBezTo>
                  <a:pt x="514" y="151"/>
                  <a:pt x="519" y="160"/>
                  <a:pt x="523" y="169"/>
                </a:cubicBezTo>
                <a:cubicBezTo>
                  <a:pt x="522" y="170"/>
                  <a:pt x="522" y="170"/>
                  <a:pt x="522" y="170"/>
                </a:cubicBezTo>
                <a:cubicBezTo>
                  <a:pt x="497" y="194"/>
                  <a:pt x="472" y="216"/>
                  <a:pt x="446" y="238"/>
                </a:cubicBezTo>
                <a:cubicBezTo>
                  <a:pt x="434" y="248"/>
                  <a:pt x="422" y="258"/>
                  <a:pt x="410" y="268"/>
                </a:cubicBezTo>
                <a:cubicBezTo>
                  <a:pt x="402" y="274"/>
                  <a:pt x="367" y="310"/>
                  <a:pt x="392" y="279"/>
                </a:cubicBezTo>
                <a:cubicBezTo>
                  <a:pt x="411" y="254"/>
                  <a:pt x="436" y="234"/>
                  <a:pt x="460" y="213"/>
                </a:cubicBezTo>
                <a:cubicBezTo>
                  <a:pt x="467" y="206"/>
                  <a:pt x="475" y="200"/>
                  <a:pt x="482" y="192"/>
                </a:cubicBezTo>
                <a:cubicBezTo>
                  <a:pt x="491" y="185"/>
                  <a:pt x="500" y="176"/>
                  <a:pt x="508" y="167"/>
                </a:cubicBezTo>
                <a:cubicBezTo>
                  <a:pt x="509" y="167"/>
                  <a:pt x="510" y="166"/>
                  <a:pt x="510" y="165"/>
                </a:cubicBezTo>
                <a:cubicBezTo>
                  <a:pt x="511" y="163"/>
                  <a:pt x="513" y="161"/>
                  <a:pt x="514" y="159"/>
                </a:cubicBezTo>
                <a:cubicBezTo>
                  <a:pt x="515" y="158"/>
                  <a:pt x="513" y="156"/>
                  <a:pt x="512" y="157"/>
                </a:cubicBezTo>
                <a:cubicBezTo>
                  <a:pt x="474" y="184"/>
                  <a:pt x="440" y="215"/>
                  <a:pt x="405" y="245"/>
                </a:cubicBezTo>
                <a:cubicBezTo>
                  <a:pt x="441" y="214"/>
                  <a:pt x="473" y="179"/>
                  <a:pt x="509" y="148"/>
                </a:cubicBezTo>
                <a:cubicBezTo>
                  <a:pt x="510" y="147"/>
                  <a:pt x="509" y="145"/>
                  <a:pt x="507" y="146"/>
                </a:cubicBezTo>
                <a:cubicBezTo>
                  <a:pt x="487" y="158"/>
                  <a:pt x="468" y="172"/>
                  <a:pt x="450" y="186"/>
                </a:cubicBezTo>
                <a:cubicBezTo>
                  <a:pt x="466" y="171"/>
                  <a:pt x="480" y="155"/>
                  <a:pt x="494" y="138"/>
                </a:cubicBezTo>
                <a:cubicBezTo>
                  <a:pt x="495" y="136"/>
                  <a:pt x="494" y="135"/>
                  <a:pt x="492" y="136"/>
                </a:cubicBezTo>
                <a:cubicBezTo>
                  <a:pt x="453" y="170"/>
                  <a:pt x="405" y="196"/>
                  <a:pt x="377" y="241"/>
                </a:cubicBezTo>
                <a:cubicBezTo>
                  <a:pt x="377" y="242"/>
                  <a:pt x="378" y="243"/>
                  <a:pt x="379" y="242"/>
                </a:cubicBezTo>
                <a:cubicBezTo>
                  <a:pt x="403" y="203"/>
                  <a:pt x="441" y="180"/>
                  <a:pt x="476" y="152"/>
                </a:cubicBezTo>
                <a:cubicBezTo>
                  <a:pt x="480" y="149"/>
                  <a:pt x="485" y="144"/>
                  <a:pt x="486" y="143"/>
                </a:cubicBezTo>
                <a:cubicBezTo>
                  <a:pt x="486" y="144"/>
                  <a:pt x="484" y="146"/>
                  <a:pt x="480" y="150"/>
                </a:cubicBezTo>
                <a:cubicBezTo>
                  <a:pt x="471" y="160"/>
                  <a:pt x="463" y="170"/>
                  <a:pt x="454" y="179"/>
                </a:cubicBezTo>
                <a:cubicBezTo>
                  <a:pt x="443" y="190"/>
                  <a:pt x="432" y="200"/>
                  <a:pt x="421" y="211"/>
                </a:cubicBezTo>
                <a:cubicBezTo>
                  <a:pt x="408" y="222"/>
                  <a:pt x="395" y="234"/>
                  <a:pt x="383" y="246"/>
                </a:cubicBezTo>
                <a:cubicBezTo>
                  <a:pt x="381" y="248"/>
                  <a:pt x="383" y="250"/>
                  <a:pt x="385" y="249"/>
                </a:cubicBezTo>
                <a:cubicBezTo>
                  <a:pt x="396" y="238"/>
                  <a:pt x="408" y="228"/>
                  <a:pt x="419" y="217"/>
                </a:cubicBezTo>
                <a:cubicBezTo>
                  <a:pt x="423" y="214"/>
                  <a:pt x="427" y="210"/>
                  <a:pt x="431" y="207"/>
                </a:cubicBezTo>
                <a:cubicBezTo>
                  <a:pt x="451" y="189"/>
                  <a:pt x="472" y="173"/>
                  <a:pt x="494" y="158"/>
                </a:cubicBezTo>
                <a:cubicBezTo>
                  <a:pt x="513" y="145"/>
                  <a:pt x="489" y="161"/>
                  <a:pt x="486" y="165"/>
                </a:cubicBezTo>
                <a:cubicBezTo>
                  <a:pt x="476" y="173"/>
                  <a:pt x="467" y="182"/>
                  <a:pt x="458" y="191"/>
                </a:cubicBezTo>
                <a:cubicBezTo>
                  <a:pt x="437" y="211"/>
                  <a:pt x="417" y="230"/>
                  <a:pt x="395" y="249"/>
                </a:cubicBezTo>
                <a:cubicBezTo>
                  <a:pt x="394" y="250"/>
                  <a:pt x="396" y="252"/>
                  <a:pt x="397" y="251"/>
                </a:cubicBezTo>
                <a:cubicBezTo>
                  <a:pt x="418" y="235"/>
                  <a:pt x="438" y="218"/>
                  <a:pt x="459" y="202"/>
                </a:cubicBezTo>
                <a:cubicBezTo>
                  <a:pt x="468" y="195"/>
                  <a:pt x="476" y="188"/>
                  <a:pt x="485" y="181"/>
                </a:cubicBezTo>
                <a:cubicBezTo>
                  <a:pt x="481" y="186"/>
                  <a:pt x="477" y="190"/>
                  <a:pt x="473" y="195"/>
                </a:cubicBezTo>
                <a:cubicBezTo>
                  <a:pt x="452" y="212"/>
                  <a:pt x="432" y="231"/>
                  <a:pt x="412" y="249"/>
                </a:cubicBezTo>
                <a:cubicBezTo>
                  <a:pt x="401" y="260"/>
                  <a:pt x="390" y="270"/>
                  <a:pt x="378" y="279"/>
                </a:cubicBezTo>
                <a:cubicBezTo>
                  <a:pt x="359" y="295"/>
                  <a:pt x="388" y="268"/>
                  <a:pt x="392" y="265"/>
                </a:cubicBezTo>
                <a:cubicBezTo>
                  <a:pt x="393" y="263"/>
                  <a:pt x="391" y="261"/>
                  <a:pt x="390" y="262"/>
                </a:cubicBezTo>
                <a:cubicBezTo>
                  <a:pt x="383" y="266"/>
                  <a:pt x="377" y="270"/>
                  <a:pt x="371" y="275"/>
                </a:cubicBezTo>
                <a:cubicBezTo>
                  <a:pt x="358" y="285"/>
                  <a:pt x="380" y="263"/>
                  <a:pt x="383" y="260"/>
                </a:cubicBezTo>
                <a:cubicBezTo>
                  <a:pt x="384" y="259"/>
                  <a:pt x="382" y="256"/>
                  <a:pt x="381" y="258"/>
                </a:cubicBezTo>
                <a:cubicBezTo>
                  <a:pt x="372" y="264"/>
                  <a:pt x="346" y="289"/>
                  <a:pt x="367" y="262"/>
                </a:cubicBezTo>
                <a:cubicBezTo>
                  <a:pt x="368" y="261"/>
                  <a:pt x="366" y="259"/>
                  <a:pt x="364" y="260"/>
                </a:cubicBezTo>
                <a:cubicBezTo>
                  <a:pt x="359" y="265"/>
                  <a:pt x="355" y="269"/>
                  <a:pt x="351" y="274"/>
                </a:cubicBezTo>
                <a:cubicBezTo>
                  <a:pt x="349" y="275"/>
                  <a:pt x="352" y="278"/>
                  <a:pt x="353" y="276"/>
                </a:cubicBezTo>
                <a:cubicBezTo>
                  <a:pt x="353" y="275"/>
                  <a:pt x="354" y="275"/>
                  <a:pt x="354" y="274"/>
                </a:cubicBezTo>
                <a:cubicBezTo>
                  <a:pt x="353" y="276"/>
                  <a:pt x="352" y="277"/>
                  <a:pt x="351" y="279"/>
                </a:cubicBezTo>
                <a:cubicBezTo>
                  <a:pt x="351" y="280"/>
                  <a:pt x="352" y="282"/>
                  <a:pt x="354" y="281"/>
                </a:cubicBezTo>
                <a:cubicBezTo>
                  <a:pt x="360" y="277"/>
                  <a:pt x="363" y="275"/>
                  <a:pt x="369" y="270"/>
                </a:cubicBezTo>
                <a:cubicBezTo>
                  <a:pt x="386" y="257"/>
                  <a:pt x="362" y="279"/>
                  <a:pt x="359" y="284"/>
                </a:cubicBezTo>
                <a:cubicBezTo>
                  <a:pt x="358" y="285"/>
                  <a:pt x="359" y="288"/>
                  <a:pt x="361" y="287"/>
                </a:cubicBezTo>
                <a:cubicBezTo>
                  <a:pt x="369" y="281"/>
                  <a:pt x="376" y="274"/>
                  <a:pt x="385" y="269"/>
                </a:cubicBezTo>
                <a:cubicBezTo>
                  <a:pt x="377" y="274"/>
                  <a:pt x="370" y="283"/>
                  <a:pt x="364" y="291"/>
                </a:cubicBezTo>
                <a:cubicBezTo>
                  <a:pt x="363" y="293"/>
                  <a:pt x="365" y="295"/>
                  <a:pt x="367" y="293"/>
                </a:cubicBezTo>
                <a:cubicBezTo>
                  <a:pt x="379" y="283"/>
                  <a:pt x="391" y="273"/>
                  <a:pt x="403" y="262"/>
                </a:cubicBezTo>
                <a:cubicBezTo>
                  <a:pt x="392" y="273"/>
                  <a:pt x="383" y="284"/>
                  <a:pt x="374" y="297"/>
                </a:cubicBezTo>
                <a:cubicBezTo>
                  <a:pt x="373" y="299"/>
                  <a:pt x="375" y="300"/>
                  <a:pt x="377" y="299"/>
                </a:cubicBezTo>
                <a:cubicBezTo>
                  <a:pt x="401" y="279"/>
                  <a:pt x="425" y="260"/>
                  <a:pt x="449" y="239"/>
                </a:cubicBezTo>
                <a:cubicBezTo>
                  <a:pt x="439" y="249"/>
                  <a:pt x="429" y="259"/>
                  <a:pt x="418" y="268"/>
                </a:cubicBezTo>
                <a:cubicBezTo>
                  <a:pt x="402" y="281"/>
                  <a:pt x="383" y="295"/>
                  <a:pt x="371" y="312"/>
                </a:cubicBezTo>
                <a:cubicBezTo>
                  <a:pt x="370" y="311"/>
                  <a:pt x="368" y="310"/>
                  <a:pt x="367" y="312"/>
                </a:cubicBezTo>
                <a:cubicBezTo>
                  <a:pt x="344" y="344"/>
                  <a:pt x="316" y="373"/>
                  <a:pt x="294" y="406"/>
                </a:cubicBezTo>
                <a:cubicBezTo>
                  <a:pt x="288" y="412"/>
                  <a:pt x="282" y="419"/>
                  <a:pt x="276" y="425"/>
                </a:cubicBezTo>
                <a:cubicBezTo>
                  <a:pt x="261" y="441"/>
                  <a:pt x="277" y="417"/>
                  <a:pt x="280" y="413"/>
                </a:cubicBezTo>
                <a:cubicBezTo>
                  <a:pt x="288" y="399"/>
                  <a:pt x="298" y="387"/>
                  <a:pt x="309" y="375"/>
                </a:cubicBezTo>
                <a:cubicBezTo>
                  <a:pt x="322" y="359"/>
                  <a:pt x="337" y="344"/>
                  <a:pt x="350" y="327"/>
                </a:cubicBezTo>
                <a:cubicBezTo>
                  <a:pt x="351" y="326"/>
                  <a:pt x="348" y="324"/>
                  <a:pt x="347" y="325"/>
                </a:cubicBezTo>
                <a:cubicBezTo>
                  <a:pt x="311" y="361"/>
                  <a:pt x="284" y="403"/>
                  <a:pt x="248" y="439"/>
                </a:cubicBezTo>
                <a:cubicBezTo>
                  <a:pt x="252" y="435"/>
                  <a:pt x="255" y="428"/>
                  <a:pt x="258" y="422"/>
                </a:cubicBezTo>
                <a:cubicBezTo>
                  <a:pt x="269" y="410"/>
                  <a:pt x="280" y="397"/>
                  <a:pt x="291" y="383"/>
                </a:cubicBezTo>
                <a:cubicBezTo>
                  <a:pt x="297" y="376"/>
                  <a:pt x="302" y="369"/>
                  <a:pt x="307" y="362"/>
                </a:cubicBezTo>
                <a:cubicBezTo>
                  <a:pt x="313" y="355"/>
                  <a:pt x="318" y="348"/>
                  <a:pt x="323" y="342"/>
                </a:cubicBezTo>
                <a:cubicBezTo>
                  <a:pt x="324" y="341"/>
                  <a:pt x="324" y="340"/>
                  <a:pt x="325" y="339"/>
                </a:cubicBezTo>
                <a:cubicBezTo>
                  <a:pt x="328" y="336"/>
                  <a:pt x="331" y="332"/>
                  <a:pt x="334" y="329"/>
                </a:cubicBezTo>
                <a:cubicBezTo>
                  <a:pt x="335" y="327"/>
                  <a:pt x="333" y="324"/>
                  <a:pt x="331" y="326"/>
                </a:cubicBezTo>
                <a:cubicBezTo>
                  <a:pt x="329" y="329"/>
                  <a:pt x="326" y="333"/>
                  <a:pt x="323" y="336"/>
                </a:cubicBezTo>
                <a:cubicBezTo>
                  <a:pt x="323" y="337"/>
                  <a:pt x="322" y="337"/>
                  <a:pt x="322" y="338"/>
                </a:cubicBezTo>
                <a:cubicBezTo>
                  <a:pt x="299" y="366"/>
                  <a:pt x="271" y="391"/>
                  <a:pt x="253" y="422"/>
                </a:cubicBezTo>
                <a:cubicBezTo>
                  <a:pt x="250" y="426"/>
                  <a:pt x="246" y="429"/>
                  <a:pt x="243" y="432"/>
                </a:cubicBezTo>
                <a:cubicBezTo>
                  <a:pt x="240" y="435"/>
                  <a:pt x="242" y="429"/>
                  <a:pt x="245" y="423"/>
                </a:cubicBezTo>
                <a:cubicBezTo>
                  <a:pt x="253" y="413"/>
                  <a:pt x="261" y="402"/>
                  <a:pt x="268" y="391"/>
                </a:cubicBezTo>
                <a:cubicBezTo>
                  <a:pt x="283" y="371"/>
                  <a:pt x="300" y="353"/>
                  <a:pt x="315" y="333"/>
                </a:cubicBezTo>
                <a:cubicBezTo>
                  <a:pt x="315" y="333"/>
                  <a:pt x="315" y="333"/>
                  <a:pt x="315" y="333"/>
                </a:cubicBezTo>
                <a:cubicBezTo>
                  <a:pt x="315" y="333"/>
                  <a:pt x="315" y="333"/>
                  <a:pt x="315" y="333"/>
                </a:cubicBezTo>
                <a:cubicBezTo>
                  <a:pt x="316" y="331"/>
                  <a:pt x="318" y="329"/>
                  <a:pt x="319" y="327"/>
                </a:cubicBezTo>
                <a:cubicBezTo>
                  <a:pt x="320" y="325"/>
                  <a:pt x="317" y="324"/>
                  <a:pt x="316" y="325"/>
                </a:cubicBezTo>
                <a:cubicBezTo>
                  <a:pt x="294" y="356"/>
                  <a:pt x="261" y="382"/>
                  <a:pt x="244" y="416"/>
                </a:cubicBezTo>
                <a:cubicBezTo>
                  <a:pt x="239" y="422"/>
                  <a:pt x="234" y="427"/>
                  <a:pt x="233" y="431"/>
                </a:cubicBezTo>
                <a:cubicBezTo>
                  <a:pt x="235" y="424"/>
                  <a:pt x="238" y="416"/>
                  <a:pt x="241" y="409"/>
                </a:cubicBezTo>
                <a:cubicBezTo>
                  <a:pt x="248" y="401"/>
                  <a:pt x="254" y="392"/>
                  <a:pt x="260" y="383"/>
                </a:cubicBezTo>
                <a:cubicBezTo>
                  <a:pt x="264" y="378"/>
                  <a:pt x="268" y="373"/>
                  <a:pt x="272" y="367"/>
                </a:cubicBezTo>
                <a:cubicBezTo>
                  <a:pt x="284" y="353"/>
                  <a:pt x="297" y="339"/>
                  <a:pt x="308" y="325"/>
                </a:cubicBezTo>
                <a:cubicBezTo>
                  <a:pt x="309" y="323"/>
                  <a:pt x="306" y="321"/>
                  <a:pt x="305" y="323"/>
                </a:cubicBezTo>
                <a:cubicBezTo>
                  <a:pt x="291" y="337"/>
                  <a:pt x="279" y="352"/>
                  <a:pt x="267" y="368"/>
                </a:cubicBezTo>
                <a:cubicBezTo>
                  <a:pt x="264" y="372"/>
                  <a:pt x="261" y="376"/>
                  <a:pt x="258" y="380"/>
                </a:cubicBezTo>
                <a:cubicBezTo>
                  <a:pt x="254" y="386"/>
                  <a:pt x="249" y="392"/>
                  <a:pt x="245" y="399"/>
                </a:cubicBezTo>
                <a:cubicBezTo>
                  <a:pt x="241" y="404"/>
                  <a:pt x="237" y="410"/>
                  <a:pt x="233" y="415"/>
                </a:cubicBezTo>
                <a:cubicBezTo>
                  <a:pt x="230" y="422"/>
                  <a:pt x="228" y="424"/>
                  <a:pt x="225" y="419"/>
                </a:cubicBezTo>
                <a:cubicBezTo>
                  <a:pt x="226" y="415"/>
                  <a:pt x="227" y="411"/>
                  <a:pt x="228" y="408"/>
                </a:cubicBezTo>
                <a:cubicBezTo>
                  <a:pt x="237" y="398"/>
                  <a:pt x="245" y="387"/>
                  <a:pt x="252" y="376"/>
                </a:cubicBezTo>
                <a:cubicBezTo>
                  <a:pt x="259" y="368"/>
                  <a:pt x="265" y="359"/>
                  <a:pt x="271" y="350"/>
                </a:cubicBezTo>
                <a:cubicBezTo>
                  <a:pt x="273" y="348"/>
                  <a:pt x="275" y="345"/>
                  <a:pt x="277" y="343"/>
                </a:cubicBezTo>
                <a:cubicBezTo>
                  <a:pt x="282" y="337"/>
                  <a:pt x="286" y="331"/>
                  <a:pt x="290" y="326"/>
                </a:cubicBezTo>
                <a:cubicBezTo>
                  <a:pt x="292" y="324"/>
                  <a:pt x="289" y="322"/>
                  <a:pt x="288" y="324"/>
                </a:cubicBezTo>
                <a:cubicBezTo>
                  <a:pt x="282" y="330"/>
                  <a:pt x="277" y="337"/>
                  <a:pt x="271" y="344"/>
                </a:cubicBezTo>
                <a:cubicBezTo>
                  <a:pt x="256" y="362"/>
                  <a:pt x="236" y="382"/>
                  <a:pt x="226" y="404"/>
                </a:cubicBezTo>
                <a:cubicBezTo>
                  <a:pt x="224" y="407"/>
                  <a:pt x="222" y="409"/>
                  <a:pt x="220" y="411"/>
                </a:cubicBezTo>
                <a:cubicBezTo>
                  <a:pt x="215" y="417"/>
                  <a:pt x="212" y="422"/>
                  <a:pt x="214" y="412"/>
                </a:cubicBezTo>
                <a:cubicBezTo>
                  <a:pt x="215" y="411"/>
                  <a:pt x="215" y="409"/>
                  <a:pt x="216" y="408"/>
                </a:cubicBezTo>
                <a:cubicBezTo>
                  <a:pt x="238" y="380"/>
                  <a:pt x="257" y="350"/>
                  <a:pt x="279" y="323"/>
                </a:cubicBezTo>
                <a:cubicBezTo>
                  <a:pt x="280" y="321"/>
                  <a:pt x="278" y="319"/>
                  <a:pt x="276" y="320"/>
                </a:cubicBezTo>
                <a:cubicBezTo>
                  <a:pt x="264" y="334"/>
                  <a:pt x="249" y="349"/>
                  <a:pt x="237" y="365"/>
                </a:cubicBezTo>
                <a:cubicBezTo>
                  <a:pt x="237" y="364"/>
                  <a:pt x="238" y="364"/>
                  <a:pt x="238" y="363"/>
                </a:cubicBezTo>
                <a:cubicBezTo>
                  <a:pt x="250" y="347"/>
                  <a:pt x="262" y="332"/>
                  <a:pt x="273" y="317"/>
                </a:cubicBezTo>
                <a:cubicBezTo>
                  <a:pt x="275" y="315"/>
                  <a:pt x="272" y="313"/>
                  <a:pt x="271" y="315"/>
                </a:cubicBezTo>
                <a:cubicBezTo>
                  <a:pt x="249" y="342"/>
                  <a:pt x="229" y="370"/>
                  <a:pt x="207" y="398"/>
                </a:cubicBezTo>
                <a:cubicBezTo>
                  <a:pt x="224" y="376"/>
                  <a:pt x="243" y="347"/>
                  <a:pt x="262" y="321"/>
                </a:cubicBezTo>
                <a:cubicBezTo>
                  <a:pt x="265" y="319"/>
                  <a:pt x="266" y="317"/>
                  <a:pt x="266" y="316"/>
                </a:cubicBezTo>
                <a:cubicBezTo>
                  <a:pt x="268" y="313"/>
                  <a:pt x="270" y="311"/>
                  <a:pt x="272" y="308"/>
                </a:cubicBezTo>
                <a:cubicBezTo>
                  <a:pt x="273" y="306"/>
                  <a:pt x="271" y="304"/>
                  <a:pt x="269" y="306"/>
                </a:cubicBezTo>
                <a:cubicBezTo>
                  <a:pt x="249" y="329"/>
                  <a:pt x="230" y="354"/>
                  <a:pt x="211" y="379"/>
                </a:cubicBezTo>
                <a:cubicBezTo>
                  <a:pt x="204" y="389"/>
                  <a:pt x="203" y="389"/>
                  <a:pt x="209" y="379"/>
                </a:cubicBezTo>
                <a:cubicBezTo>
                  <a:pt x="213" y="371"/>
                  <a:pt x="218" y="363"/>
                  <a:pt x="223" y="356"/>
                </a:cubicBezTo>
                <a:cubicBezTo>
                  <a:pt x="233" y="340"/>
                  <a:pt x="244" y="326"/>
                  <a:pt x="255" y="311"/>
                </a:cubicBezTo>
                <a:cubicBezTo>
                  <a:pt x="256" y="310"/>
                  <a:pt x="254" y="307"/>
                  <a:pt x="252" y="309"/>
                </a:cubicBezTo>
                <a:cubicBezTo>
                  <a:pt x="251" y="310"/>
                  <a:pt x="250" y="312"/>
                  <a:pt x="249" y="313"/>
                </a:cubicBezTo>
                <a:cubicBezTo>
                  <a:pt x="249" y="313"/>
                  <a:pt x="248" y="313"/>
                  <a:pt x="248" y="314"/>
                </a:cubicBezTo>
                <a:cubicBezTo>
                  <a:pt x="246" y="316"/>
                  <a:pt x="245" y="318"/>
                  <a:pt x="243" y="320"/>
                </a:cubicBezTo>
                <a:cubicBezTo>
                  <a:pt x="243" y="320"/>
                  <a:pt x="243" y="320"/>
                  <a:pt x="243" y="320"/>
                </a:cubicBezTo>
                <a:cubicBezTo>
                  <a:pt x="243" y="320"/>
                  <a:pt x="243" y="320"/>
                  <a:pt x="243" y="320"/>
                </a:cubicBezTo>
                <a:cubicBezTo>
                  <a:pt x="234" y="330"/>
                  <a:pt x="226" y="341"/>
                  <a:pt x="218" y="352"/>
                </a:cubicBezTo>
                <a:cubicBezTo>
                  <a:pt x="213" y="357"/>
                  <a:pt x="214" y="352"/>
                  <a:pt x="216" y="346"/>
                </a:cubicBezTo>
                <a:cubicBezTo>
                  <a:pt x="217" y="345"/>
                  <a:pt x="217" y="345"/>
                  <a:pt x="218" y="345"/>
                </a:cubicBezTo>
                <a:cubicBezTo>
                  <a:pt x="219" y="344"/>
                  <a:pt x="219" y="342"/>
                  <a:pt x="218" y="342"/>
                </a:cubicBezTo>
                <a:cubicBezTo>
                  <a:pt x="218" y="341"/>
                  <a:pt x="218" y="340"/>
                  <a:pt x="219" y="340"/>
                </a:cubicBezTo>
                <a:cubicBezTo>
                  <a:pt x="223" y="335"/>
                  <a:pt x="229" y="323"/>
                  <a:pt x="231" y="320"/>
                </a:cubicBezTo>
                <a:cubicBezTo>
                  <a:pt x="232" y="319"/>
                  <a:pt x="231" y="318"/>
                  <a:pt x="230" y="318"/>
                </a:cubicBezTo>
                <a:cubicBezTo>
                  <a:pt x="234" y="312"/>
                  <a:pt x="237" y="305"/>
                  <a:pt x="238" y="298"/>
                </a:cubicBezTo>
                <a:cubicBezTo>
                  <a:pt x="239" y="297"/>
                  <a:pt x="237" y="295"/>
                  <a:pt x="236" y="296"/>
                </a:cubicBezTo>
                <a:cubicBezTo>
                  <a:pt x="235" y="296"/>
                  <a:pt x="235" y="297"/>
                  <a:pt x="234" y="297"/>
                </a:cubicBezTo>
                <a:cubicBezTo>
                  <a:pt x="237" y="294"/>
                  <a:pt x="239" y="290"/>
                  <a:pt x="240" y="286"/>
                </a:cubicBezTo>
                <a:cubicBezTo>
                  <a:pt x="241" y="285"/>
                  <a:pt x="240" y="284"/>
                  <a:pt x="240" y="283"/>
                </a:cubicBezTo>
                <a:cubicBezTo>
                  <a:pt x="240" y="284"/>
                  <a:pt x="241" y="284"/>
                  <a:pt x="241" y="283"/>
                </a:cubicBezTo>
                <a:cubicBezTo>
                  <a:pt x="247" y="277"/>
                  <a:pt x="253" y="271"/>
                  <a:pt x="258" y="265"/>
                </a:cubicBezTo>
                <a:cubicBezTo>
                  <a:pt x="259" y="266"/>
                  <a:pt x="260" y="266"/>
                  <a:pt x="260" y="265"/>
                </a:cubicBezTo>
                <a:cubicBezTo>
                  <a:pt x="261" y="264"/>
                  <a:pt x="262" y="262"/>
                  <a:pt x="262" y="261"/>
                </a:cubicBezTo>
                <a:cubicBezTo>
                  <a:pt x="266" y="257"/>
                  <a:pt x="269" y="254"/>
                  <a:pt x="272" y="250"/>
                </a:cubicBezTo>
                <a:cubicBezTo>
                  <a:pt x="266" y="258"/>
                  <a:pt x="261" y="266"/>
                  <a:pt x="256" y="274"/>
                </a:cubicBezTo>
                <a:cubicBezTo>
                  <a:pt x="254" y="276"/>
                  <a:pt x="257" y="277"/>
                  <a:pt x="258" y="276"/>
                </a:cubicBezTo>
                <a:cubicBezTo>
                  <a:pt x="264" y="271"/>
                  <a:pt x="270" y="265"/>
                  <a:pt x="275" y="259"/>
                </a:cubicBezTo>
                <a:cubicBezTo>
                  <a:pt x="275" y="259"/>
                  <a:pt x="275" y="259"/>
                  <a:pt x="275" y="259"/>
                </a:cubicBezTo>
                <a:cubicBezTo>
                  <a:pt x="270" y="267"/>
                  <a:pt x="265" y="275"/>
                  <a:pt x="260" y="282"/>
                </a:cubicBezTo>
                <a:cubicBezTo>
                  <a:pt x="259" y="284"/>
                  <a:pt x="261" y="286"/>
                  <a:pt x="263" y="284"/>
                </a:cubicBezTo>
                <a:cubicBezTo>
                  <a:pt x="267" y="280"/>
                  <a:pt x="271" y="276"/>
                  <a:pt x="275" y="272"/>
                </a:cubicBezTo>
                <a:cubicBezTo>
                  <a:pt x="273" y="279"/>
                  <a:pt x="270" y="284"/>
                  <a:pt x="267" y="290"/>
                </a:cubicBezTo>
                <a:cubicBezTo>
                  <a:pt x="266" y="292"/>
                  <a:pt x="269" y="294"/>
                  <a:pt x="270" y="292"/>
                </a:cubicBezTo>
                <a:cubicBezTo>
                  <a:pt x="272" y="290"/>
                  <a:pt x="273" y="288"/>
                  <a:pt x="274" y="286"/>
                </a:cubicBezTo>
                <a:cubicBezTo>
                  <a:pt x="275" y="286"/>
                  <a:pt x="276" y="286"/>
                  <a:pt x="277" y="285"/>
                </a:cubicBezTo>
                <a:cubicBezTo>
                  <a:pt x="278" y="283"/>
                  <a:pt x="279" y="281"/>
                  <a:pt x="280" y="279"/>
                </a:cubicBezTo>
                <a:cubicBezTo>
                  <a:pt x="281" y="278"/>
                  <a:pt x="280" y="277"/>
                  <a:pt x="279" y="276"/>
                </a:cubicBezTo>
                <a:cubicBezTo>
                  <a:pt x="283" y="268"/>
                  <a:pt x="285" y="260"/>
                  <a:pt x="287" y="251"/>
                </a:cubicBezTo>
                <a:cubicBezTo>
                  <a:pt x="289" y="250"/>
                  <a:pt x="291" y="249"/>
                  <a:pt x="294" y="248"/>
                </a:cubicBezTo>
                <a:cubicBezTo>
                  <a:pt x="293" y="250"/>
                  <a:pt x="293" y="251"/>
                  <a:pt x="292" y="252"/>
                </a:cubicBezTo>
                <a:cubicBezTo>
                  <a:pt x="291" y="254"/>
                  <a:pt x="292" y="255"/>
                  <a:pt x="294" y="255"/>
                </a:cubicBezTo>
                <a:cubicBezTo>
                  <a:pt x="292" y="259"/>
                  <a:pt x="290" y="263"/>
                  <a:pt x="287" y="267"/>
                </a:cubicBezTo>
                <a:cubicBezTo>
                  <a:pt x="286" y="269"/>
                  <a:pt x="289" y="271"/>
                  <a:pt x="290" y="269"/>
                </a:cubicBezTo>
                <a:cubicBezTo>
                  <a:pt x="297" y="263"/>
                  <a:pt x="302" y="256"/>
                  <a:pt x="308" y="249"/>
                </a:cubicBezTo>
                <a:cubicBezTo>
                  <a:pt x="307" y="251"/>
                  <a:pt x="306" y="253"/>
                  <a:pt x="305" y="255"/>
                </a:cubicBezTo>
                <a:cubicBezTo>
                  <a:pt x="302" y="262"/>
                  <a:pt x="298" y="268"/>
                  <a:pt x="294" y="274"/>
                </a:cubicBezTo>
                <a:cubicBezTo>
                  <a:pt x="293" y="276"/>
                  <a:pt x="296" y="278"/>
                  <a:pt x="297" y="276"/>
                </a:cubicBezTo>
                <a:cubicBezTo>
                  <a:pt x="298" y="275"/>
                  <a:pt x="305" y="267"/>
                  <a:pt x="311" y="261"/>
                </a:cubicBezTo>
                <a:cubicBezTo>
                  <a:pt x="313" y="260"/>
                  <a:pt x="315" y="258"/>
                  <a:pt x="317" y="257"/>
                </a:cubicBezTo>
                <a:cubicBezTo>
                  <a:pt x="317" y="257"/>
                  <a:pt x="317" y="258"/>
                  <a:pt x="317" y="259"/>
                </a:cubicBezTo>
                <a:cubicBezTo>
                  <a:pt x="313" y="268"/>
                  <a:pt x="305" y="277"/>
                  <a:pt x="299" y="285"/>
                </a:cubicBezTo>
                <a:cubicBezTo>
                  <a:pt x="297" y="287"/>
                  <a:pt x="300" y="289"/>
                  <a:pt x="302" y="288"/>
                </a:cubicBezTo>
                <a:cubicBezTo>
                  <a:pt x="304" y="285"/>
                  <a:pt x="307" y="282"/>
                  <a:pt x="309" y="280"/>
                </a:cubicBezTo>
                <a:cubicBezTo>
                  <a:pt x="304" y="286"/>
                  <a:pt x="299" y="293"/>
                  <a:pt x="294" y="299"/>
                </a:cubicBezTo>
                <a:cubicBezTo>
                  <a:pt x="293" y="301"/>
                  <a:pt x="296" y="303"/>
                  <a:pt x="297" y="301"/>
                </a:cubicBezTo>
                <a:cubicBezTo>
                  <a:pt x="300" y="299"/>
                  <a:pt x="320" y="271"/>
                  <a:pt x="311" y="288"/>
                </a:cubicBezTo>
                <a:cubicBezTo>
                  <a:pt x="310" y="289"/>
                  <a:pt x="313" y="292"/>
                  <a:pt x="314" y="290"/>
                </a:cubicBezTo>
                <a:cubicBezTo>
                  <a:pt x="319" y="285"/>
                  <a:pt x="324" y="275"/>
                  <a:pt x="325" y="286"/>
                </a:cubicBezTo>
                <a:cubicBezTo>
                  <a:pt x="325" y="288"/>
                  <a:pt x="326" y="289"/>
                  <a:pt x="328" y="288"/>
                </a:cubicBezTo>
                <a:cubicBezTo>
                  <a:pt x="332" y="285"/>
                  <a:pt x="333" y="283"/>
                  <a:pt x="333" y="289"/>
                </a:cubicBezTo>
                <a:cubicBezTo>
                  <a:pt x="333" y="290"/>
                  <a:pt x="335" y="291"/>
                  <a:pt x="336" y="290"/>
                </a:cubicBezTo>
                <a:cubicBezTo>
                  <a:pt x="341" y="284"/>
                  <a:pt x="346" y="279"/>
                  <a:pt x="351" y="273"/>
                </a:cubicBezTo>
                <a:cubicBezTo>
                  <a:pt x="352" y="271"/>
                  <a:pt x="351" y="269"/>
                  <a:pt x="349" y="270"/>
                </a:cubicBezTo>
                <a:cubicBezTo>
                  <a:pt x="338" y="273"/>
                  <a:pt x="338" y="269"/>
                  <a:pt x="348" y="257"/>
                </a:cubicBezTo>
                <a:cubicBezTo>
                  <a:pt x="350" y="255"/>
                  <a:pt x="348" y="253"/>
                  <a:pt x="346" y="254"/>
                </a:cubicBezTo>
                <a:cubicBezTo>
                  <a:pt x="340" y="260"/>
                  <a:pt x="333" y="271"/>
                  <a:pt x="343" y="256"/>
                </a:cubicBezTo>
                <a:cubicBezTo>
                  <a:pt x="352" y="243"/>
                  <a:pt x="364" y="231"/>
                  <a:pt x="375" y="218"/>
                </a:cubicBezTo>
                <a:cubicBezTo>
                  <a:pt x="376" y="216"/>
                  <a:pt x="374" y="214"/>
                  <a:pt x="372" y="215"/>
                </a:cubicBezTo>
                <a:cubicBezTo>
                  <a:pt x="371" y="216"/>
                  <a:pt x="371" y="217"/>
                  <a:pt x="370" y="217"/>
                </a:cubicBezTo>
                <a:cubicBezTo>
                  <a:pt x="397" y="190"/>
                  <a:pt x="424" y="163"/>
                  <a:pt x="453" y="138"/>
                </a:cubicBezTo>
                <a:cubicBezTo>
                  <a:pt x="463" y="130"/>
                  <a:pt x="472" y="123"/>
                  <a:pt x="482" y="115"/>
                </a:cubicBezTo>
                <a:cubicBezTo>
                  <a:pt x="484" y="114"/>
                  <a:pt x="471" y="126"/>
                  <a:pt x="469" y="127"/>
                </a:cubicBezTo>
                <a:cubicBezTo>
                  <a:pt x="456" y="142"/>
                  <a:pt x="442" y="158"/>
                  <a:pt x="428" y="173"/>
                </a:cubicBezTo>
                <a:cubicBezTo>
                  <a:pt x="404" y="193"/>
                  <a:pt x="382" y="214"/>
                  <a:pt x="361" y="237"/>
                </a:cubicBezTo>
                <a:cubicBezTo>
                  <a:pt x="359" y="239"/>
                  <a:pt x="361" y="241"/>
                  <a:pt x="363" y="240"/>
                </a:cubicBezTo>
                <a:cubicBezTo>
                  <a:pt x="388" y="220"/>
                  <a:pt x="409" y="198"/>
                  <a:pt x="430" y="176"/>
                </a:cubicBezTo>
                <a:cubicBezTo>
                  <a:pt x="432" y="174"/>
                  <a:pt x="434" y="173"/>
                  <a:pt x="435" y="172"/>
                </a:cubicBezTo>
                <a:cubicBezTo>
                  <a:pt x="445" y="164"/>
                  <a:pt x="454" y="157"/>
                  <a:pt x="464" y="150"/>
                </a:cubicBezTo>
                <a:cubicBezTo>
                  <a:pt x="469" y="147"/>
                  <a:pt x="474" y="144"/>
                  <a:pt x="479" y="141"/>
                </a:cubicBezTo>
                <a:cubicBezTo>
                  <a:pt x="483" y="140"/>
                  <a:pt x="486" y="138"/>
                  <a:pt x="487" y="134"/>
                </a:cubicBezTo>
                <a:cubicBezTo>
                  <a:pt x="488" y="135"/>
                  <a:pt x="489" y="136"/>
                  <a:pt x="490" y="135"/>
                </a:cubicBezTo>
                <a:cubicBezTo>
                  <a:pt x="491" y="134"/>
                  <a:pt x="493" y="133"/>
                  <a:pt x="494" y="132"/>
                </a:cubicBezTo>
                <a:cubicBezTo>
                  <a:pt x="496" y="130"/>
                  <a:pt x="494" y="127"/>
                  <a:pt x="492" y="128"/>
                </a:cubicBezTo>
                <a:cubicBezTo>
                  <a:pt x="476" y="138"/>
                  <a:pt x="459" y="149"/>
                  <a:pt x="444" y="161"/>
                </a:cubicBezTo>
                <a:cubicBezTo>
                  <a:pt x="459" y="144"/>
                  <a:pt x="474" y="126"/>
                  <a:pt x="490" y="110"/>
                </a:cubicBezTo>
                <a:cubicBezTo>
                  <a:pt x="490" y="109"/>
                  <a:pt x="490" y="109"/>
                  <a:pt x="490" y="109"/>
                </a:cubicBezTo>
                <a:cubicBezTo>
                  <a:pt x="496" y="117"/>
                  <a:pt x="502" y="125"/>
                  <a:pt x="507" y="133"/>
                </a:cubicBezTo>
                <a:cubicBezTo>
                  <a:pt x="507" y="134"/>
                  <a:pt x="509" y="133"/>
                  <a:pt x="508" y="132"/>
                </a:cubicBezTo>
                <a:cubicBezTo>
                  <a:pt x="492" y="103"/>
                  <a:pt x="471" y="78"/>
                  <a:pt x="446" y="58"/>
                </a:cubicBezTo>
                <a:cubicBezTo>
                  <a:pt x="447" y="56"/>
                  <a:pt x="445" y="55"/>
                  <a:pt x="443" y="56"/>
                </a:cubicBezTo>
                <a:cubicBezTo>
                  <a:pt x="443" y="56"/>
                  <a:pt x="443" y="56"/>
                  <a:pt x="443" y="56"/>
                </a:cubicBezTo>
                <a:cubicBezTo>
                  <a:pt x="398" y="21"/>
                  <a:pt x="343" y="1"/>
                  <a:pt x="284" y="1"/>
                </a:cubicBezTo>
                <a:cubicBezTo>
                  <a:pt x="185" y="0"/>
                  <a:pt x="83" y="59"/>
                  <a:pt x="41" y="149"/>
                </a:cubicBezTo>
                <a:cubicBezTo>
                  <a:pt x="39" y="152"/>
                  <a:pt x="43" y="155"/>
                  <a:pt x="45" y="152"/>
                </a:cubicBezTo>
                <a:cubicBezTo>
                  <a:pt x="100" y="67"/>
                  <a:pt x="182" y="12"/>
                  <a:pt x="284" y="11"/>
                </a:cubicBezTo>
                <a:cubicBezTo>
                  <a:pt x="340" y="10"/>
                  <a:pt x="394" y="27"/>
                  <a:pt x="438" y="58"/>
                </a:cubicBezTo>
                <a:cubicBezTo>
                  <a:pt x="425" y="66"/>
                  <a:pt x="414" y="77"/>
                  <a:pt x="404" y="88"/>
                </a:cubicBezTo>
                <a:cubicBezTo>
                  <a:pt x="406" y="85"/>
                  <a:pt x="408" y="81"/>
                  <a:pt x="410" y="77"/>
                </a:cubicBezTo>
                <a:cubicBezTo>
                  <a:pt x="411" y="76"/>
                  <a:pt x="409" y="74"/>
                  <a:pt x="408" y="75"/>
                </a:cubicBezTo>
                <a:cubicBezTo>
                  <a:pt x="386" y="91"/>
                  <a:pt x="365" y="111"/>
                  <a:pt x="351" y="135"/>
                </a:cubicBezTo>
                <a:cubicBezTo>
                  <a:pt x="342" y="139"/>
                  <a:pt x="335" y="144"/>
                  <a:pt x="329" y="150"/>
                </a:cubicBezTo>
                <a:cubicBezTo>
                  <a:pt x="333" y="144"/>
                  <a:pt x="335" y="138"/>
                  <a:pt x="338" y="132"/>
                </a:cubicBezTo>
                <a:cubicBezTo>
                  <a:pt x="338" y="130"/>
                  <a:pt x="336" y="129"/>
                  <a:pt x="334" y="130"/>
                </a:cubicBezTo>
                <a:cubicBezTo>
                  <a:pt x="326" y="137"/>
                  <a:pt x="319" y="144"/>
                  <a:pt x="311" y="152"/>
                </a:cubicBezTo>
                <a:cubicBezTo>
                  <a:pt x="315" y="148"/>
                  <a:pt x="321" y="139"/>
                  <a:pt x="324" y="131"/>
                </a:cubicBezTo>
                <a:cubicBezTo>
                  <a:pt x="324" y="129"/>
                  <a:pt x="322" y="128"/>
                  <a:pt x="321" y="129"/>
                </a:cubicBezTo>
                <a:cubicBezTo>
                  <a:pt x="314" y="135"/>
                  <a:pt x="307" y="142"/>
                  <a:pt x="302" y="149"/>
                </a:cubicBezTo>
                <a:cubicBezTo>
                  <a:pt x="308" y="141"/>
                  <a:pt x="313" y="134"/>
                  <a:pt x="316" y="125"/>
                </a:cubicBezTo>
                <a:cubicBezTo>
                  <a:pt x="316" y="123"/>
                  <a:pt x="314" y="122"/>
                  <a:pt x="313" y="123"/>
                </a:cubicBezTo>
                <a:cubicBezTo>
                  <a:pt x="304" y="130"/>
                  <a:pt x="294" y="140"/>
                  <a:pt x="288" y="148"/>
                </a:cubicBezTo>
                <a:cubicBezTo>
                  <a:pt x="295" y="139"/>
                  <a:pt x="302" y="130"/>
                  <a:pt x="307" y="119"/>
                </a:cubicBezTo>
                <a:cubicBezTo>
                  <a:pt x="308" y="118"/>
                  <a:pt x="307" y="117"/>
                  <a:pt x="306" y="117"/>
                </a:cubicBezTo>
                <a:cubicBezTo>
                  <a:pt x="304" y="118"/>
                  <a:pt x="302" y="119"/>
                  <a:pt x="301" y="119"/>
                </a:cubicBezTo>
                <a:cubicBezTo>
                  <a:pt x="301" y="118"/>
                  <a:pt x="299" y="117"/>
                  <a:pt x="298" y="118"/>
                </a:cubicBezTo>
                <a:cubicBezTo>
                  <a:pt x="296" y="120"/>
                  <a:pt x="295" y="122"/>
                  <a:pt x="293" y="124"/>
                </a:cubicBezTo>
                <a:cubicBezTo>
                  <a:pt x="289" y="126"/>
                  <a:pt x="285" y="129"/>
                  <a:pt x="281" y="131"/>
                </a:cubicBezTo>
                <a:cubicBezTo>
                  <a:pt x="281" y="130"/>
                  <a:pt x="281" y="130"/>
                  <a:pt x="281" y="129"/>
                </a:cubicBezTo>
                <a:cubicBezTo>
                  <a:pt x="286" y="123"/>
                  <a:pt x="291" y="116"/>
                  <a:pt x="296" y="109"/>
                </a:cubicBezTo>
                <a:cubicBezTo>
                  <a:pt x="297" y="108"/>
                  <a:pt x="295" y="106"/>
                  <a:pt x="293" y="107"/>
                </a:cubicBezTo>
                <a:cubicBezTo>
                  <a:pt x="292" y="108"/>
                  <a:pt x="291" y="109"/>
                  <a:pt x="290" y="110"/>
                </a:cubicBezTo>
                <a:cubicBezTo>
                  <a:pt x="292" y="107"/>
                  <a:pt x="294" y="104"/>
                  <a:pt x="296" y="101"/>
                </a:cubicBezTo>
                <a:cubicBezTo>
                  <a:pt x="297" y="100"/>
                  <a:pt x="295" y="98"/>
                  <a:pt x="294" y="99"/>
                </a:cubicBezTo>
                <a:cubicBezTo>
                  <a:pt x="279" y="112"/>
                  <a:pt x="268" y="126"/>
                  <a:pt x="259" y="142"/>
                </a:cubicBezTo>
                <a:cubicBezTo>
                  <a:pt x="253" y="151"/>
                  <a:pt x="248" y="159"/>
                  <a:pt x="245" y="169"/>
                </a:cubicBezTo>
                <a:cubicBezTo>
                  <a:pt x="245" y="171"/>
                  <a:pt x="246" y="172"/>
                  <a:pt x="248" y="171"/>
                </a:cubicBezTo>
                <a:cubicBezTo>
                  <a:pt x="252" y="169"/>
                  <a:pt x="256" y="167"/>
                  <a:pt x="259" y="164"/>
                </a:cubicBezTo>
                <a:cubicBezTo>
                  <a:pt x="256" y="170"/>
                  <a:pt x="252" y="176"/>
                  <a:pt x="250" y="183"/>
                </a:cubicBezTo>
                <a:cubicBezTo>
                  <a:pt x="249" y="185"/>
                  <a:pt x="251" y="186"/>
                  <a:pt x="252" y="185"/>
                </a:cubicBezTo>
                <a:cubicBezTo>
                  <a:pt x="255" y="184"/>
                  <a:pt x="258" y="182"/>
                  <a:pt x="260" y="180"/>
                </a:cubicBezTo>
                <a:cubicBezTo>
                  <a:pt x="259" y="182"/>
                  <a:pt x="258" y="185"/>
                  <a:pt x="257" y="187"/>
                </a:cubicBezTo>
                <a:cubicBezTo>
                  <a:pt x="256" y="189"/>
                  <a:pt x="258" y="191"/>
                  <a:pt x="259" y="189"/>
                </a:cubicBezTo>
                <a:cubicBezTo>
                  <a:pt x="264" y="185"/>
                  <a:pt x="268" y="181"/>
                  <a:pt x="272" y="177"/>
                </a:cubicBezTo>
                <a:cubicBezTo>
                  <a:pt x="269" y="181"/>
                  <a:pt x="267" y="185"/>
                  <a:pt x="265" y="188"/>
                </a:cubicBezTo>
                <a:cubicBezTo>
                  <a:pt x="264" y="190"/>
                  <a:pt x="266" y="192"/>
                  <a:pt x="267" y="191"/>
                </a:cubicBezTo>
                <a:cubicBezTo>
                  <a:pt x="272" y="186"/>
                  <a:pt x="277" y="179"/>
                  <a:pt x="280" y="175"/>
                </a:cubicBezTo>
                <a:cubicBezTo>
                  <a:pt x="274" y="183"/>
                  <a:pt x="268" y="192"/>
                  <a:pt x="264" y="201"/>
                </a:cubicBezTo>
                <a:cubicBezTo>
                  <a:pt x="263" y="203"/>
                  <a:pt x="265" y="205"/>
                  <a:pt x="266" y="203"/>
                </a:cubicBezTo>
                <a:cubicBezTo>
                  <a:pt x="271" y="198"/>
                  <a:pt x="275" y="194"/>
                  <a:pt x="279" y="188"/>
                </a:cubicBezTo>
                <a:cubicBezTo>
                  <a:pt x="275" y="194"/>
                  <a:pt x="270" y="199"/>
                  <a:pt x="266" y="206"/>
                </a:cubicBezTo>
                <a:cubicBezTo>
                  <a:pt x="265" y="207"/>
                  <a:pt x="267" y="208"/>
                  <a:pt x="268" y="207"/>
                </a:cubicBezTo>
                <a:cubicBezTo>
                  <a:pt x="271" y="204"/>
                  <a:pt x="274" y="200"/>
                  <a:pt x="276" y="196"/>
                </a:cubicBezTo>
                <a:cubicBezTo>
                  <a:pt x="277" y="195"/>
                  <a:pt x="276" y="194"/>
                  <a:pt x="275" y="194"/>
                </a:cubicBezTo>
                <a:cubicBezTo>
                  <a:pt x="279" y="190"/>
                  <a:pt x="284" y="183"/>
                  <a:pt x="284" y="183"/>
                </a:cubicBezTo>
                <a:cubicBezTo>
                  <a:pt x="284" y="182"/>
                  <a:pt x="282" y="180"/>
                  <a:pt x="281" y="181"/>
                </a:cubicBezTo>
                <a:cubicBezTo>
                  <a:pt x="277" y="185"/>
                  <a:pt x="271" y="194"/>
                  <a:pt x="270" y="196"/>
                </a:cubicBezTo>
                <a:cubicBezTo>
                  <a:pt x="274" y="187"/>
                  <a:pt x="281" y="178"/>
                  <a:pt x="287" y="170"/>
                </a:cubicBezTo>
                <a:cubicBezTo>
                  <a:pt x="288" y="168"/>
                  <a:pt x="286" y="166"/>
                  <a:pt x="284" y="168"/>
                </a:cubicBezTo>
                <a:cubicBezTo>
                  <a:pt x="280" y="172"/>
                  <a:pt x="274" y="179"/>
                  <a:pt x="272" y="183"/>
                </a:cubicBezTo>
                <a:cubicBezTo>
                  <a:pt x="278" y="173"/>
                  <a:pt x="285" y="164"/>
                  <a:pt x="292" y="155"/>
                </a:cubicBezTo>
                <a:cubicBezTo>
                  <a:pt x="293" y="153"/>
                  <a:pt x="290" y="151"/>
                  <a:pt x="289" y="153"/>
                </a:cubicBezTo>
                <a:cubicBezTo>
                  <a:pt x="287" y="155"/>
                  <a:pt x="285" y="157"/>
                  <a:pt x="283" y="160"/>
                </a:cubicBezTo>
                <a:cubicBezTo>
                  <a:pt x="282" y="160"/>
                  <a:pt x="281" y="161"/>
                  <a:pt x="280" y="162"/>
                </a:cubicBezTo>
                <a:cubicBezTo>
                  <a:pt x="277" y="166"/>
                  <a:pt x="274" y="170"/>
                  <a:pt x="270" y="174"/>
                </a:cubicBezTo>
                <a:cubicBezTo>
                  <a:pt x="265" y="179"/>
                  <a:pt x="259" y="189"/>
                  <a:pt x="266" y="176"/>
                </a:cubicBezTo>
                <a:cubicBezTo>
                  <a:pt x="267" y="175"/>
                  <a:pt x="267" y="174"/>
                  <a:pt x="268" y="173"/>
                </a:cubicBezTo>
                <a:cubicBezTo>
                  <a:pt x="274" y="167"/>
                  <a:pt x="279" y="160"/>
                  <a:pt x="284" y="153"/>
                </a:cubicBezTo>
                <a:cubicBezTo>
                  <a:pt x="293" y="146"/>
                  <a:pt x="301" y="138"/>
                  <a:pt x="309" y="131"/>
                </a:cubicBezTo>
                <a:cubicBezTo>
                  <a:pt x="304" y="135"/>
                  <a:pt x="299" y="148"/>
                  <a:pt x="295" y="153"/>
                </a:cubicBezTo>
                <a:cubicBezTo>
                  <a:pt x="294" y="155"/>
                  <a:pt x="297" y="156"/>
                  <a:pt x="298" y="155"/>
                </a:cubicBezTo>
                <a:cubicBezTo>
                  <a:pt x="305" y="149"/>
                  <a:pt x="311" y="143"/>
                  <a:pt x="317" y="137"/>
                </a:cubicBezTo>
                <a:cubicBezTo>
                  <a:pt x="313" y="141"/>
                  <a:pt x="309" y="153"/>
                  <a:pt x="306" y="159"/>
                </a:cubicBezTo>
                <a:cubicBezTo>
                  <a:pt x="305" y="161"/>
                  <a:pt x="307" y="162"/>
                  <a:pt x="308" y="161"/>
                </a:cubicBezTo>
                <a:cubicBezTo>
                  <a:pt x="314" y="155"/>
                  <a:pt x="319" y="149"/>
                  <a:pt x="325" y="143"/>
                </a:cubicBezTo>
                <a:cubicBezTo>
                  <a:pt x="339" y="129"/>
                  <a:pt x="327" y="147"/>
                  <a:pt x="325" y="150"/>
                </a:cubicBezTo>
                <a:cubicBezTo>
                  <a:pt x="317" y="163"/>
                  <a:pt x="305" y="174"/>
                  <a:pt x="297" y="186"/>
                </a:cubicBezTo>
                <a:cubicBezTo>
                  <a:pt x="295" y="188"/>
                  <a:pt x="298" y="190"/>
                  <a:pt x="299" y="188"/>
                </a:cubicBezTo>
                <a:cubicBezTo>
                  <a:pt x="311" y="178"/>
                  <a:pt x="320" y="165"/>
                  <a:pt x="331" y="153"/>
                </a:cubicBezTo>
                <a:cubicBezTo>
                  <a:pt x="333" y="152"/>
                  <a:pt x="334" y="150"/>
                  <a:pt x="336" y="148"/>
                </a:cubicBezTo>
                <a:cubicBezTo>
                  <a:pt x="339" y="143"/>
                  <a:pt x="343" y="141"/>
                  <a:pt x="348" y="141"/>
                </a:cubicBezTo>
                <a:cubicBezTo>
                  <a:pt x="347" y="143"/>
                  <a:pt x="345" y="144"/>
                  <a:pt x="345" y="146"/>
                </a:cubicBezTo>
                <a:cubicBezTo>
                  <a:pt x="344" y="147"/>
                  <a:pt x="345" y="148"/>
                  <a:pt x="345" y="149"/>
                </a:cubicBezTo>
                <a:cubicBezTo>
                  <a:pt x="341" y="154"/>
                  <a:pt x="336" y="160"/>
                  <a:pt x="332" y="166"/>
                </a:cubicBezTo>
                <a:cubicBezTo>
                  <a:pt x="320" y="176"/>
                  <a:pt x="309" y="188"/>
                  <a:pt x="299" y="201"/>
                </a:cubicBezTo>
                <a:cubicBezTo>
                  <a:pt x="299" y="201"/>
                  <a:pt x="299" y="201"/>
                  <a:pt x="299" y="201"/>
                </a:cubicBezTo>
                <a:cubicBezTo>
                  <a:pt x="280" y="219"/>
                  <a:pt x="263" y="239"/>
                  <a:pt x="245" y="258"/>
                </a:cubicBezTo>
                <a:cubicBezTo>
                  <a:pt x="250" y="251"/>
                  <a:pt x="255" y="244"/>
                  <a:pt x="261" y="238"/>
                </a:cubicBezTo>
                <a:cubicBezTo>
                  <a:pt x="264" y="233"/>
                  <a:pt x="268" y="229"/>
                  <a:pt x="272" y="224"/>
                </a:cubicBezTo>
                <a:cubicBezTo>
                  <a:pt x="274" y="222"/>
                  <a:pt x="276" y="220"/>
                  <a:pt x="278" y="217"/>
                </a:cubicBezTo>
                <a:cubicBezTo>
                  <a:pt x="282" y="215"/>
                  <a:pt x="284" y="213"/>
                  <a:pt x="283" y="211"/>
                </a:cubicBezTo>
                <a:cubicBezTo>
                  <a:pt x="285" y="209"/>
                  <a:pt x="287" y="207"/>
                  <a:pt x="289" y="204"/>
                </a:cubicBezTo>
                <a:cubicBezTo>
                  <a:pt x="291" y="203"/>
                  <a:pt x="288" y="200"/>
                  <a:pt x="287" y="202"/>
                </a:cubicBezTo>
                <a:cubicBezTo>
                  <a:pt x="283" y="206"/>
                  <a:pt x="279" y="210"/>
                  <a:pt x="276" y="214"/>
                </a:cubicBezTo>
                <a:cubicBezTo>
                  <a:pt x="267" y="224"/>
                  <a:pt x="259" y="234"/>
                  <a:pt x="250" y="243"/>
                </a:cubicBezTo>
                <a:cubicBezTo>
                  <a:pt x="234" y="260"/>
                  <a:pt x="249" y="240"/>
                  <a:pt x="254" y="233"/>
                </a:cubicBezTo>
                <a:cubicBezTo>
                  <a:pt x="260" y="226"/>
                  <a:pt x="266" y="219"/>
                  <a:pt x="271" y="212"/>
                </a:cubicBezTo>
                <a:cubicBezTo>
                  <a:pt x="272" y="210"/>
                  <a:pt x="270" y="208"/>
                  <a:pt x="268" y="210"/>
                </a:cubicBezTo>
                <a:cubicBezTo>
                  <a:pt x="263" y="216"/>
                  <a:pt x="259" y="221"/>
                  <a:pt x="254" y="228"/>
                </a:cubicBezTo>
                <a:cubicBezTo>
                  <a:pt x="249" y="233"/>
                  <a:pt x="244" y="240"/>
                  <a:pt x="241" y="242"/>
                </a:cubicBezTo>
                <a:cubicBezTo>
                  <a:pt x="234" y="250"/>
                  <a:pt x="234" y="250"/>
                  <a:pt x="239" y="243"/>
                </a:cubicBezTo>
                <a:cubicBezTo>
                  <a:pt x="242" y="238"/>
                  <a:pt x="246" y="233"/>
                  <a:pt x="250" y="228"/>
                </a:cubicBezTo>
                <a:cubicBezTo>
                  <a:pt x="252" y="227"/>
                  <a:pt x="253" y="226"/>
                  <a:pt x="253" y="225"/>
                </a:cubicBezTo>
                <a:cubicBezTo>
                  <a:pt x="255" y="223"/>
                  <a:pt x="257" y="221"/>
                  <a:pt x="258" y="219"/>
                </a:cubicBezTo>
                <a:cubicBezTo>
                  <a:pt x="260" y="217"/>
                  <a:pt x="257" y="215"/>
                  <a:pt x="256" y="217"/>
                </a:cubicBezTo>
                <a:cubicBezTo>
                  <a:pt x="250" y="222"/>
                  <a:pt x="244" y="227"/>
                  <a:pt x="238" y="233"/>
                </a:cubicBezTo>
                <a:cubicBezTo>
                  <a:pt x="227" y="243"/>
                  <a:pt x="225" y="243"/>
                  <a:pt x="227" y="239"/>
                </a:cubicBezTo>
                <a:cubicBezTo>
                  <a:pt x="228" y="239"/>
                  <a:pt x="229" y="239"/>
                  <a:pt x="229" y="237"/>
                </a:cubicBezTo>
                <a:cubicBezTo>
                  <a:pt x="229" y="238"/>
                  <a:pt x="231" y="234"/>
                  <a:pt x="233" y="230"/>
                </a:cubicBezTo>
                <a:cubicBezTo>
                  <a:pt x="237" y="225"/>
                  <a:pt x="240" y="220"/>
                  <a:pt x="242" y="218"/>
                </a:cubicBezTo>
                <a:cubicBezTo>
                  <a:pt x="244" y="216"/>
                  <a:pt x="242" y="214"/>
                  <a:pt x="240" y="215"/>
                </a:cubicBezTo>
                <a:cubicBezTo>
                  <a:pt x="233" y="221"/>
                  <a:pt x="227" y="226"/>
                  <a:pt x="226" y="233"/>
                </a:cubicBezTo>
                <a:cubicBezTo>
                  <a:pt x="223" y="238"/>
                  <a:pt x="221" y="242"/>
                  <a:pt x="219" y="247"/>
                </a:cubicBezTo>
                <a:cubicBezTo>
                  <a:pt x="218" y="249"/>
                  <a:pt x="220" y="250"/>
                  <a:pt x="221" y="249"/>
                </a:cubicBezTo>
                <a:cubicBezTo>
                  <a:pt x="226" y="246"/>
                  <a:pt x="230" y="244"/>
                  <a:pt x="235" y="240"/>
                </a:cubicBezTo>
                <a:cubicBezTo>
                  <a:pt x="237" y="239"/>
                  <a:pt x="238" y="237"/>
                  <a:pt x="240" y="236"/>
                </a:cubicBezTo>
                <a:cubicBezTo>
                  <a:pt x="236" y="242"/>
                  <a:pt x="232" y="248"/>
                  <a:pt x="229" y="255"/>
                </a:cubicBezTo>
                <a:cubicBezTo>
                  <a:pt x="228" y="257"/>
                  <a:pt x="231" y="258"/>
                  <a:pt x="232" y="257"/>
                </a:cubicBezTo>
                <a:cubicBezTo>
                  <a:pt x="235" y="254"/>
                  <a:pt x="238" y="250"/>
                  <a:pt x="241" y="247"/>
                </a:cubicBezTo>
                <a:cubicBezTo>
                  <a:pt x="240" y="250"/>
                  <a:pt x="238" y="254"/>
                  <a:pt x="236" y="257"/>
                </a:cubicBezTo>
                <a:cubicBezTo>
                  <a:pt x="235" y="259"/>
                  <a:pt x="237" y="261"/>
                  <a:pt x="239" y="259"/>
                </a:cubicBezTo>
                <a:cubicBezTo>
                  <a:pt x="241" y="257"/>
                  <a:pt x="243" y="255"/>
                  <a:pt x="245" y="253"/>
                </a:cubicBezTo>
                <a:cubicBezTo>
                  <a:pt x="242" y="258"/>
                  <a:pt x="238" y="263"/>
                  <a:pt x="235" y="269"/>
                </a:cubicBezTo>
                <a:cubicBezTo>
                  <a:pt x="235" y="268"/>
                  <a:pt x="235" y="267"/>
                  <a:pt x="236" y="267"/>
                </a:cubicBezTo>
                <a:cubicBezTo>
                  <a:pt x="237" y="265"/>
                  <a:pt x="235" y="263"/>
                  <a:pt x="233" y="265"/>
                </a:cubicBezTo>
                <a:cubicBezTo>
                  <a:pt x="226" y="270"/>
                  <a:pt x="219" y="277"/>
                  <a:pt x="212" y="284"/>
                </a:cubicBezTo>
                <a:cubicBezTo>
                  <a:pt x="214" y="281"/>
                  <a:pt x="215" y="278"/>
                  <a:pt x="216" y="274"/>
                </a:cubicBezTo>
                <a:cubicBezTo>
                  <a:pt x="217" y="273"/>
                  <a:pt x="215" y="272"/>
                  <a:pt x="214" y="273"/>
                </a:cubicBezTo>
                <a:cubicBezTo>
                  <a:pt x="208" y="279"/>
                  <a:pt x="201" y="286"/>
                  <a:pt x="196" y="293"/>
                </a:cubicBezTo>
                <a:cubicBezTo>
                  <a:pt x="195" y="293"/>
                  <a:pt x="196" y="295"/>
                  <a:pt x="197" y="294"/>
                </a:cubicBezTo>
                <a:cubicBezTo>
                  <a:pt x="202" y="289"/>
                  <a:pt x="206" y="284"/>
                  <a:pt x="211" y="280"/>
                </a:cubicBezTo>
                <a:cubicBezTo>
                  <a:pt x="207" y="287"/>
                  <a:pt x="203" y="293"/>
                  <a:pt x="198" y="299"/>
                </a:cubicBezTo>
                <a:cubicBezTo>
                  <a:pt x="196" y="300"/>
                  <a:pt x="198" y="303"/>
                  <a:pt x="200" y="301"/>
                </a:cubicBezTo>
                <a:cubicBezTo>
                  <a:pt x="209" y="293"/>
                  <a:pt x="217" y="284"/>
                  <a:pt x="226" y="275"/>
                </a:cubicBezTo>
                <a:cubicBezTo>
                  <a:pt x="218" y="287"/>
                  <a:pt x="207" y="297"/>
                  <a:pt x="199" y="308"/>
                </a:cubicBezTo>
                <a:cubicBezTo>
                  <a:pt x="198" y="309"/>
                  <a:pt x="199" y="312"/>
                  <a:pt x="201" y="311"/>
                </a:cubicBezTo>
                <a:cubicBezTo>
                  <a:pt x="201" y="311"/>
                  <a:pt x="201" y="311"/>
                  <a:pt x="201" y="310"/>
                </a:cubicBezTo>
                <a:cubicBezTo>
                  <a:pt x="201" y="310"/>
                  <a:pt x="201" y="310"/>
                  <a:pt x="201" y="310"/>
                </a:cubicBezTo>
                <a:cubicBezTo>
                  <a:pt x="201" y="310"/>
                  <a:pt x="201" y="310"/>
                  <a:pt x="201" y="310"/>
                </a:cubicBezTo>
                <a:cubicBezTo>
                  <a:pt x="214" y="302"/>
                  <a:pt x="224" y="291"/>
                  <a:pt x="236" y="281"/>
                </a:cubicBezTo>
                <a:cubicBezTo>
                  <a:pt x="234" y="285"/>
                  <a:pt x="232" y="288"/>
                  <a:pt x="229" y="292"/>
                </a:cubicBezTo>
                <a:cubicBezTo>
                  <a:pt x="223" y="298"/>
                  <a:pt x="218" y="304"/>
                  <a:pt x="212" y="310"/>
                </a:cubicBezTo>
                <a:cubicBezTo>
                  <a:pt x="211" y="312"/>
                  <a:pt x="213" y="315"/>
                  <a:pt x="215" y="313"/>
                </a:cubicBezTo>
                <a:cubicBezTo>
                  <a:pt x="220" y="308"/>
                  <a:pt x="225" y="302"/>
                  <a:pt x="230" y="297"/>
                </a:cubicBezTo>
                <a:cubicBezTo>
                  <a:pt x="226" y="303"/>
                  <a:pt x="221" y="309"/>
                  <a:pt x="217" y="315"/>
                </a:cubicBezTo>
                <a:cubicBezTo>
                  <a:pt x="215" y="317"/>
                  <a:pt x="218" y="319"/>
                  <a:pt x="220" y="317"/>
                </a:cubicBezTo>
                <a:cubicBezTo>
                  <a:pt x="224" y="312"/>
                  <a:pt x="228" y="307"/>
                  <a:pt x="233" y="303"/>
                </a:cubicBezTo>
                <a:cubicBezTo>
                  <a:pt x="232" y="305"/>
                  <a:pt x="232" y="306"/>
                  <a:pt x="231" y="308"/>
                </a:cubicBezTo>
                <a:cubicBezTo>
                  <a:pt x="230" y="307"/>
                  <a:pt x="229" y="308"/>
                  <a:pt x="229" y="309"/>
                </a:cubicBezTo>
                <a:cubicBezTo>
                  <a:pt x="228" y="312"/>
                  <a:pt x="227" y="315"/>
                  <a:pt x="226" y="319"/>
                </a:cubicBezTo>
                <a:cubicBezTo>
                  <a:pt x="225" y="320"/>
                  <a:pt x="226" y="320"/>
                  <a:pt x="226" y="321"/>
                </a:cubicBezTo>
                <a:cubicBezTo>
                  <a:pt x="225" y="322"/>
                  <a:pt x="224" y="324"/>
                  <a:pt x="223" y="325"/>
                </a:cubicBezTo>
                <a:cubicBezTo>
                  <a:pt x="222" y="325"/>
                  <a:pt x="221" y="327"/>
                  <a:pt x="219" y="331"/>
                </a:cubicBezTo>
                <a:cubicBezTo>
                  <a:pt x="219" y="332"/>
                  <a:pt x="218" y="332"/>
                  <a:pt x="218" y="333"/>
                </a:cubicBezTo>
                <a:cubicBezTo>
                  <a:pt x="215" y="337"/>
                  <a:pt x="212" y="341"/>
                  <a:pt x="210" y="345"/>
                </a:cubicBezTo>
                <a:cubicBezTo>
                  <a:pt x="209" y="346"/>
                  <a:pt x="210" y="347"/>
                  <a:pt x="211" y="347"/>
                </a:cubicBezTo>
                <a:cubicBezTo>
                  <a:pt x="209" y="351"/>
                  <a:pt x="208" y="356"/>
                  <a:pt x="209" y="360"/>
                </a:cubicBezTo>
                <a:cubicBezTo>
                  <a:pt x="209" y="361"/>
                  <a:pt x="209" y="362"/>
                  <a:pt x="210" y="362"/>
                </a:cubicBezTo>
                <a:cubicBezTo>
                  <a:pt x="206" y="367"/>
                  <a:pt x="202" y="372"/>
                  <a:pt x="198" y="377"/>
                </a:cubicBezTo>
                <a:cubicBezTo>
                  <a:pt x="196" y="379"/>
                  <a:pt x="199" y="382"/>
                  <a:pt x="200" y="380"/>
                </a:cubicBezTo>
                <a:cubicBezTo>
                  <a:pt x="205" y="374"/>
                  <a:pt x="211" y="367"/>
                  <a:pt x="216" y="361"/>
                </a:cubicBezTo>
                <a:cubicBezTo>
                  <a:pt x="209" y="372"/>
                  <a:pt x="203" y="383"/>
                  <a:pt x="198" y="394"/>
                </a:cubicBezTo>
                <a:cubicBezTo>
                  <a:pt x="198" y="396"/>
                  <a:pt x="200" y="397"/>
                  <a:pt x="201" y="396"/>
                </a:cubicBezTo>
                <a:cubicBezTo>
                  <a:pt x="206" y="391"/>
                  <a:pt x="210" y="386"/>
                  <a:pt x="214" y="381"/>
                </a:cubicBezTo>
                <a:cubicBezTo>
                  <a:pt x="209" y="389"/>
                  <a:pt x="205" y="397"/>
                  <a:pt x="201" y="405"/>
                </a:cubicBezTo>
                <a:cubicBezTo>
                  <a:pt x="200" y="407"/>
                  <a:pt x="202" y="409"/>
                  <a:pt x="204" y="407"/>
                </a:cubicBezTo>
                <a:cubicBezTo>
                  <a:pt x="207" y="403"/>
                  <a:pt x="210" y="399"/>
                  <a:pt x="213" y="395"/>
                </a:cubicBezTo>
                <a:cubicBezTo>
                  <a:pt x="209" y="403"/>
                  <a:pt x="206" y="410"/>
                  <a:pt x="203" y="418"/>
                </a:cubicBezTo>
                <a:cubicBezTo>
                  <a:pt x="202" y="420"/>
                  <a:pt x="205" y="421"/>
                  <a:pt x="206" y="420"/>
                </a:cubicBezTo>
                <a:cubicBezTo>
                  <a:pt x="207" y="418"/>
                  <a:pt x="209" y="416"/>
                  <a:pt x="210" y="414"/>
                </a:cubicBezTo>
                <a:cubicBezTo>
                  <a:pt x="210" y="417"/>
                  <a:pt x="209" y="420"/>
                  <a:pt x="209" y="423"/>
                </a:cubicBezTo>
                <a:cubicBezTo>
                  <a:pt x="208" y="424"/>
                  <a:pt x="210" y="426"/>
                  <a:pt x="212" y="424"/>
                </a:cubicBezTo>
                <a:cubicBezTo>
                  <a:pt x="216" y="421"/>
                  <a:pt x="220" y="417"/>
                  <a:pt x="224" y="413"/>
                </a:cubicBezTo>
                <a:cubicBezTo>
                  <a:pt x="222" y="418"/>
                  <a:pt x="221" y="423"/>
                  <a:pt x="221" y="429"/>
                </a:cubicBezTo>
                <a:cubicBezTo>
                  <a:pt x="221" y="430"/>
                  <a:pt x="223" y="431"/>
                  <a:pt x="224" y="430"/>
                </a:cubicBezTo>
                <a:cubicBezTo>
                  <a:pt x="228" y="426"/>
                  <a:pt x="231" y="422"/>
                  <a:pt x="235" y="418"/>
                </a:cubicBezTo>
                <a:cubicBezTo>
                  <a:pt x="232" y="424"/>
                  <a:pt x="230" y="431"/>
                  <a:pt x="228" y="438"/>
                </a:cubicBezTo>
                <a:cubicBezTo>
                  <a:pt x="228" y="439"/>
                  <a:pt x="230" y="441"/>
                  <a:pt x="231" y="439"/>
                </a:cubicBezTo>
                <a:cubicBezTo>
                  <a:pt x="233" y="437"/>
                  <a:pt x="236" y="434"/>
                  <a:pt x="238" y="432"/>
                </a:cubicBezTo>
                <a:cubicBezTo>
                  <a:pt x="237" y="434"/>
                  <a:pt x="237" y="436"/>
                  <a:pt x="236" y="439"/>
                </a:cubicBezTo>
                <a:cubicBezTo>
                  <a:pt x="236" y="440"/>
                  <a:pt x="238" y="442"/>
                  <a:pt x="239" y="440"/>
                </a:cubicBezTo>
                <a:cubicBezTo>
                  <a:pt x="242" y="438"/>
                  <a:pt x="245" y="435"/>
                  <a:pt x="248" y="432"/>
                </a:cubicBezTo>
                <a:cubicBezTo>
                  <a:pt x="245" y="436"/>
                  <a:pt x="243" y="441"/>
                  <a:pt x="242" y="446"/>
                </a:cubicBezTo>
                <a:cubicBezTo>
                  <a:pt x="241" y="447"/>
                  <a:pt x="243" y="448"/>
                  <a:pt x="245" y="447"/>
                </a:cubicBezTo>
                <a:cubicBezTo>
                  <a:pt x="255" y="437"/>
                  <a:pt x="265" y="426"/>
                  <a:pt x="275" y="415"/>
                </a:cubicBezTo>
                <a:cubicBezTo>
                  <a:pt x="270" y="422"/>
                  <a:pt x="266" y="430"/>
                  <a:pt x="263" y="439"/>
                </a:cubicBezTo>
                <a:cubicBezTo>
                  <a:pt x="263" y="440"/>
                  <a:pt x="265" y="442"/>
                  <a:pt x="266" y="440"/>
                </a:cubicBezTo>
                <a:cubicBezTo>
                  <a:pt x="272" y="435"/>
                  <a:pt x="277" y="429"/>
                  <a:pt x="283" y="423"/>
                </a:cubicBezTo>
                <a:cubicBezTo>
                  <a:pt x="279" y="428"/>
                  <a:pt x="276" y="433"/>
                  <a:pt x="274" y="438"/>
                </a:cubicBezTo>
                <a:cubicBezTo>
                  <a:pt x="273" y="440"/>
                  <a:pt x="275" y="442"/>
                  <a:pt x="276" y="441"/>
                </a:cubicBezTo>
                <a:cubicBezTo>
                  <a:pt x="294" y="430"/>
                  <a:pt x="307" y="414"/>
                  <a:pt x="320" y="398"/>
                </a:cubicBezTo>
                <a:cubicBezTo>
                  <a:pt x="339" y="372"/>
                  <a:pt x="360" y="346"/>
                  <a:pt x="381" y="321"/>
                </a:cubicBezTo>
                <a:cubicBezTo>
                  <a:pt x="381" y="322"/>
                  <a:pt x="381" y="322"/>
                  <a:pt x="381" y="323"/>
                </a:cubicBezTo>
                <a:cubicBezTo>
                  <a:pt x="379" y="326"/>
                  <a:pt x="377" y="329"/>
                  <a:pt x="376" y="330"/>
                </a:cubicBezTo>
                <a:cubicBezTo>
                  <a:pt x="365" y="346"/>
                  <a:pt x="353" y="360"/>
                  <a:pt x="341" y="375"/>
                </a:cubicBezTo>
                <a:cubicBezTo>
                  <a:pt x="323" y="396"/>
                  <a:pt x="306" y="418"/>
                  <a:pt x="293" y="443"/>
                </a:cubicBezTo>
                <a:cubicBezTo>
                  <a:pt x="292" y="445"/>
                  <a:pt x="294" y="447"/>
                  <a:pt x="296" y="445"/>
                </a:cubicBezTo>
                <a:cubicBezTo>
                  <a:pt x="305" y="436"/>
                  <a:pt x="313" y="427"/>
                  <a:pt x="322" y="418"/>
                </a:cubicBezTo>
                <a:cubicBezTo>
                  <a:pt x="320" y="422"/>
                  <a:pt x="318" y="426"/>
                  <a:pt x="317" y="431"/>
                </a:cubicBezTo>
                <a:cubicBezTo>
                  <a:pt x="316" y="432"/>
                  <a:pt x="318" y="434"/>
                  <a:pt x="320" y="433"/>
                </a:cubicBezTo>
                <a:cubicBezTo>
                  <a:pt x="327" y="428"/>
                  <a:pt x="333" y="423"/>
                  <a:pt x="340" y="418"/>
                </a:cubicBezTo>
                <a:cubicBezTo>
                  <a:pt x="331" y="429"/>
                  <a:pt x="324" y="442"/>
                  <a:pt x="320" y="457"/>
                </a:cubicBezTo>
                <a:cubicBezTo>
                  <a:pt x="320" y="459"/>
                  <a:pt x="322" y="460"/>
                  <a:pt x="323" y="459"/>
                </a:cubicBezTo>
                <a:cubicBezTo>
                  <a:pt x="326" y="456"/>
                  <a:pt x="329" y="454"/>
                  <a:pt x="331" y="452"/>
                </a:cubicBezTo>
                <a:cubicBezTo>
                  <a:pt x="330" y="454"/>
                  <a:pt x="329" y="456"/>
                  <a:pt x="327" y="459"/>
                </a:cubicBezTo>
                <a:cubicBezTo>
                  <a:pt x="326" y="461"/>
                  <a:pt x="329" y="462"/>
                  <a:pt x="330" y="461"/>
                </a:cubicBezTo>
                <a:cubicBezTo>
                  <a:pt x="338" y="455"/>
                  <a:pt x="346" y="448"/>
                  <a:pt x="353" y="441"/>
                </a:cubicBezTo>
                <a:cubicBezTo>
                  <a:pt x="344" y="453"/>
                  <a:pt x="336" y="466"/>
                  <a:pt x="328" y="479"/>
                </a:cubicBezTo>
                <a:cubicBezTo>
                  <a:pt x="328" y="481"/>
                  <a:pt x="329" y="483"/>
                  <a:pt x="331" y="482"/>
                </a:cubicBezTo>
                <a:cubicBezTo>
                  <a:pt x="333" y="480"/>
                  <a:pt x="336" y="478"/>
                  <a:pt x="338" y="477"/>
                </a:cubicBezTo>
                <a:cubicBezTo>
                  <a:pt x="337" y="479"/>
                  <a:pt x="336" y="481"/>
                  <a:pt x="335" y="483"/>
                </a:cubicBezTo>
                <a:cubicBezTo>
                  <a:pt x="335" y="485"/>
                  <a:pt x="336" y="486"/>
                  <a:pt x="337" y="485"/>
                </a:cubicBezTo>
                <a:cubicBezTo>
                  <a:pt x="342" y="484"/>
                  <a:pt x="347" y="482"/>
                  <a:pt x="351" y="480"/>
                </a:cubicBezTo>
                <a:cubicBezTo>
                  <a:pt x="349" y="484"/>
                  <a:pt x="347" y="489"/>
                  <a:pt x="345" y="493"/>
                </a:cubicBezTo>
                <a:cubicBezTo>
                  <a:pt x="345" y="495"/>
                  <a:pt x="347" y="496"/>
                  <a:pt x="348" y="496"/>
                </a:cubicBezTo>
                <a:cubicBezTo>
                  <a:pt x="352" y="494"/>
                  <a:pt x="355" y="492"/>
                  <a:pt x="358" y="490"/>
                </a:cubicBezTo>
                <a:cubicBezTo>
                  <a:pt x="354" y="495"/>
                  <a:pt x="350" y="501"/>
                  <a:pt x="347" y="507"/>
                </a:cubicBezTo>
                <a:cubicBezTo>
                  <a:pt x="346" y="508"/>
                  <a:pt x="348" y="510"/>
                  <a:pt x="349" y="509"/>
                </a:cubicBezTo>
                <a:cubicBezTo>
                  <a:pt x="353" y="507"/>
                  <a:pt x="356" y="505"/>
                  <a:pt x="359" y="503"/>
                </a:cubicBezTo>
                <a:cubicBezTo>
                  <a:pt x="355" y="507"/>
                  <a:pt x="351" y="512"/>
                  <a:pt x="348" y="517"/>
                </a:cubicBezTo>
                <a:cubicBezTo>
                  <a:pt x="347" y="518"/>
                  <a:pt x="349" y="521"/>
                  <a:pt x="350" y="520"/>
                </a:cubicBezTo>
                <a:cubicBezTo>
                  <a:pt x="352" y="518"/>
                  <a:pt x="354" y="517"/>
                  <a:pt x="356" y="516"/>
                </a:cubicBezTo>
                <a:cubicBezTo>
                  <a:pt x="355" y="517"/>
                  <a:pt x="353" y="519"/>
                  <a:pt x="352" y="520"/>
                </a:cubicBezTo>
                <a:cubicBezTo>
                  <a:pt x="352" y="522"/>
                  <a:pt x="353" y="524"/>
                  <a:pt x="354" y="523"/>
                </a:cubicBezTo>
                <a:cubicBezTo>
                  <a:pt x="361" y="521"/>
                  <a:pt x="368" y="518"/>
                  <a:pt x="374" y="514"/>
                </a:cubicBezTo>
                <a:cubicBezTo>
                  <a:pt x="370" y="519"/>
                  <a:pt x="366" y="523"/>
                  <a:pt x="362" y="528"/>
                </a:cubicBezTo>
                <a:cubicBezTo>
                  <a:pt x="334" y="536"/>
                  <a:pt x="305" y="540"/>
                  <a:pt x="277" y="541"/>
                </a:cubicBezTo>
                <a:cubicBezTo>
                  <a:pt x="234" y="542"/>
                  <a:pt x="191" y="534"/>
                  <a:pt x="152" y="516"/>
                </a:cubicBezTo>
                <a:cubicBezTo>
                  <a:pt x="153" y="516"/>
                  <a:pt x="153" y="516"/>
                  <a:pt x="153" y="516"/>
                </a:cubicBezTo>
                <a:cubicBezTo>
                  <a:pt x="154" y="515"/>
                  <a:pt x="154" y="514"/>
                  <a:pt x="155" y="513"/>
                </a:cubicBezTo>
                <a:cubicBezTo>
                  <a:pt x="155" y="513"/>
                  <a:pt x="156" y="513"/>
                  <a:pt x="156" y="512"/>
                </a:cubicBezTo>
                <a:cubicBezTo>
                  <a:pt x="159" y="507"/>
                  <a:pt x="158" y="509"/>
                  <a:pt x="160" y="502"/>
                </a:cubicBezTo>
                <a:cubicBezTo>
                  <a:pt x="161" y="500"/>
                  <a:pt x="157" y="499"/>
                  <a:pt x="156" y="501"/>
                </a:cubicBezTo>
                <a:cubicBezTo>
                  <a:pt x="155" y="502"/>
                  <a:pt x="155" y="503"/>
                  <a:pt x="154" y="504"/>
                </a:cubicBezTo>
                <a:cubicBezTo>
                  <a:pt x="155" y="497"/>
                  <a:pt x="155" y="492"/>
                  <a:pt x="153" y="485"/>
                </a:cubicBezTo>
                <a:cubicBezTo>
                  <a:pt x="153" y="484"/>
                  <a:pt x="150" y="483"/>
                  <a:pt x="149" y="485"/>
                </a:cubicBezTo>
                <a:cubicBezTo>
                  <a:pt x="148" y="486"/>
                  <a:pt x="147" y="488"/>
                  <a:pt x="146" y="489"/>
                </a:cubicBezTo>
                <a:cubicBezTo>
                  <a:pt x="147" y="486"/>
                  <a:pt x="147" y="483"/>
                  <a:pt x="146" y="479"/>
                </a:cubicBezTo>
                <a:cubicBezTo>
                  <a:pt x="146" y="477"/>
                  <a:pt x="144" y="476"/>
                  <a:pt x="142" y="478"/>
                </a:cubicBezTo>
                <a:cubicBezTo>
                  <a:pt x="140" y="480"/>
                  <a:pt x="139" y="483"/>
                  <a:pt x="137" y="485"/>
                </a:cubicBezTo>
                <a:cubicBezTo>
                  <a:pt x="139" y="479"/>
                  <a:pt x="137" y="474"/>
                  <a:pt x="135" y="468"/>
                </a:cubicBezTo>
                <a:cubicBezTo>
                  <a:pt x="134" y="467"/>
                  <a:pt x="132" y="466"/>
                  <a:pt x="131" y="467"/>
                </a:cubicBezTo>
                <a:cubicBezTo>
                  <a:pt x="129" y="469"/>
                  <a:pt x="128" y="471"/>
                  <a:pt x="126" y="473"/>
                </a:cubicBezTo>
                <a:cubicBezTo>
                  <a:pt x="126" y="474"/>
                  <a:pt x="125" y="475"/>
                  <a:pt x="125" y="476"/>
                </a:cubicBezTo>
                <a:cubicBezTo>
                  <a:pt x="126" y="471"/>
                  <a:pt x="127" y="466"/>
                  <a:pt x="127" y="460"/>
                </a:cubicBezTo>
                <a:cubicBezTo>
                  <a:pt x="127" y="458"/>
                  <a:pt x="124" y="457"/>
                  <a:pt x="123" y="458"/>
                </a:cubicBezTo>
                <a:cubicBezTo>
                  <a:pt x="120" y="461"/>
                  <a:pt x="117" y="465"/>
                  <a:pt x="114" y="469"/>
                </a:cubicBezTo>
                <a:cubicBezTo>
                  <a:pt x="115" y="463"/>
                  <a:pt x="115" y="458"/>
                  <a:pt x="113" y="451"/>
                </a:cubicBezTo>
                <a:cubicBezTo>
                  <a:pt x="113" y="450"/>
                  <a:pt x="111" y="449"/>
                  <a:pt x="110" y="450"/>
                </a:cubicBezTo>
                <a:cubicBezTo>
                  <a:pt x="106" y="453"/>
                  <a:pt x="102" y="456"/>
                  <a:pt x="99" y="459"/>
                </a:cubicBezTo>
                <a:cubicBezTo>
                  <a:pt x="100" y="457"/>
                  <a:pt x="100" y="454"/>
                  <a:pt x="100" y="451"/>
                </a:cubicBezTo>
                <a:cubicBezTo>
                  <a:pt x="101" y="449"/>
                  <a:pt x="98" y="448"/>
                  <a:pt x="97" y="449"/>
                </a:cubicBezTo>
                <a:cubicBezTo>
                  <a:pt x="94" y="452"/>
                  <a:pt x="88" y="458"/>
                  <a:pt x="88" y="460"/>
                </a:cubicBezTo>
                <a:cubicBezTo>
                  <a:pt x="89" y="453"/>
                  <a:pt x="90" y="447"/>
                  <a:pt x="90" y="439"/>
                </a:cubicBezTo>
                <a:cubicBezTo>
                  <a:pt x="90" y="438"/>
                  <a:pt x="88" y="437"/>
                  <a:pt x="87" y="438"/>
                </a:cubicBezTo>
                <a:cubicBezTo>
                  <a:pt x="82" y="441"/>
                  <a:pt x="78" y="444"/>
                  <a:pt x="74" y="449"/>
                </a:cubicBezTo>
                <a:cubicBezTo>
                  <a:pt x="78" y="444"/>
                  <a:pt x="80" y="441"/>
                  <a:pt x="81" y="432"/>
                </a:cubicBezTo>
                <a:cubicBezTo>
                  <a:pt x="81" y="431"/>
                  <a:pt x="79" y="430"/>
                  <a:pt x="78" y="431"/>
                </a:cubicBezTo>
                <a:cubicBezTo>
                  <a:pt x="65" y="442"/>
                  <a:pt x="70" y="441"/>
                  <a:pt x="72" y="426"/>
                </a:cubicBezTo>
                <a:cubicBezTo>
                  <a:pt x="72" y="425"/>
                  <a:pt x="71" y="423"/>
                  <a:pt x="69" y="424"/>
                </a:cubicBezTo>
                <a:cubicBezTo>
                  <a:pt x="59" y="431"/>
                  <a:pt x="60" y="438"/>
                  <a:pt x="58" y="423"/>
                </a:cubicBezTo>
                <a:cubicBezTo>
                  <a:pt x="58" y="422"/>
                  <a:pt x="57" y="421"/>
                  <a:pt x="56" y="421"/>
                </a:cubicBezTo>
                <a:cubicBezTo>
                  <a:pt x="47" y="421"/>
                  <a:pt x="52" y="412"/>
                  <a:pt x="52" y="405"/>
                </a:cubicBezTo>
                <a:cubicBezTo>
                  <a:pt x="52" y="403"/>
                  <a:pt x="50" y="403"/>
                  <a:pt x="49" y="404"/>
                </a:cubicBezTo>
                <a:cubicBezTo>
                  <a:pt x="46" y="407"/>
                  <a:pt x="43" y="410"/>
                  <a:pt x="42" y="410"/>
                </a:cubicBezTo>
                <a:cubicBezTo>
                  <a:pt x="42" y="409"/>
                  <a:pt x="42" y="409"/>
                  <a:pt x="41" y="408"/>
                </a:cubicBezTo>
                <a:cubicBezTo>
                  <a:pt x="41" y="407"/>
                  <a:pt x="41" y="404"/>
                  <a:pt x="41" y="402"/>
                </a:cubicBezTo>
                <a:cubicBezTo>
                  <a:pt x="41" y="401"/>
                  <a:pt x="41" y="400"/>
                  <a:pt x="40" y="400"/>
                </a:cubicBezTo>
                <a:cubicBezTo>
                  <a:pt x="39" y="400"/>
                  <a:pt x="38" y="400"/>
                  <a:pt x="38" y="400"/>
                </a:cubicBezTo>
                <a:cubicBezTo>
                  <a:pt x="38" y="400"/>
                  <a:pt x="37" y="400"/>
                  <a:pt x="37" y="400"/>
                </a:cubicBezTo>
                <a:cubicBezTo>
                  <a:pt x="32" y="388"/>
                  <a:pt x="28" y="376"/>
                  <a:pt x="25" y="363"/>
                </a:cubicBezTo>
                <a:cubicBezTo>
                  <a:pt x="26" y="363"/>
                  <a:pt x="26" y="363"/>
                  <a:pt x="26" y="362"/>
                </a:cubicBezTo>
                <a:cubicBezTo>
                  <a:pt x="26" y="351"/>
                  <a:pt x="30" y="342"/>
                  <a:pt x="32" y="331"/>
                </a:cubicBezTo>
                <a:cubicBezTo>
                  <a:pt x="32" y="330"/>
                  <a:pt x="31" y="329"/>
                  <a:pt x="30" y="329"/>
                </a:cubicBezTo>
                <a:cubicBezTo>
                  <a:pt x="31" y="328"/>
                  <a:pt x="31" y="327"/>
                  <a:pt x="32" y="327"/>
                </a:cubicBezTo>
                <a:cubicBezTo>
                  <a:pt x="36" y="320"/>
                  <a:pt x="36" y="318"/>
                  <a:pt x="38" y="311"/>
                </a:cubicBezTo>
                <a:cubicBezTo>
                  <a:pt x="38" y="310"/>
                  <a:pt x="38" y="310"/>
                  <a:pt x="38" y="310"/>
                </a:cubicBezTo>
                <a:cubicBezTo>
                  <a:pt x="44" y="301"/>
                  <a:pt x="50" y="292"/>
                  <a:pt x="55" y="281"/>
                </a:cubicBezTo>
                <a:cubicBezTo>
                  <a:pt x="55" y="280"/>
                  <a:pt x="55" y="279"/>
                  <a:pt x="54" y="279"/>
                </a:cubicBezTo>
                <a:cubicBezTo>
                  <a:pt x="56" y="274"/>
                  <a:pt x="58" y="269"/>
                  <a:pt x="59" y="263"/>
                </a:cubicBezTo>
                <a:cubicBezTo>
                  <a:pt x="60" y="261"/>
                  <a:pt x="58" y="260"/>
                  <a:pt x="56" y="261"/>
                </a:cubicBezTo>
                <a:cubicBezTo>
                  <a:pt x="52" y="263"/>
                  <a:pt x="48" y="266"/>
                  <a:pt x="44" y="269"/>
                </a:cubicBezTo>
                <a:cubicBezTo>
                  <a:pt x="49" y="261"/>
                  <a:pt x="53" y="254"/>
                  <a:pt x="56" y="245"/>
                </a:cubicBezTo>
                <a:cubicBezTo>
                  <a:pt x="56" y="243"/>
                  <a:pt x="54" y="242"/>
                  <a:pt x="53" y="243"/>
                </a:cubicBezTo>
                <a:cubicBezTo>
                  <a:pt x="48" y="246"/>
                  <a:pt x="44" y="249"/>
                  <a:pt x="41" y="253"/>
                </a:cubicBezTo>
                <a:cubicBezTo>
                  <a:pt x="44" y="247"/>
                  <a:pt x="46" y="241"/>
                  <a:pt x="48" y="234"/>
                </a:cubicBezTo>
                <a:cubicBezTo>
                  <a:pt x="48" y="233"/>
                  <a:pt x="46" y="231"/>
                  <a:pt x="45" y="232"/>
                </a:cubicBezTo>
                <a:cubicBezTo>
                  <a:pt x="38" y="237"/>
                  <a:pt x="32" y="243"/>
                  <a:pt x="27" y="249"/>
                </a:cubicBezTo>
                <a:cubicBezTo>
                  <a:pt x="34" y="240"/>
                  <a:pt x="41" y="230"/>
                  <a:pt x="46" y="219"/>
                </a:cubicBezTo>
                <a:cubicBezTo>
                  <a:pt x="47" y="217"/>
                  <a:pt x="46" y="215"/>
                  <a:pt x="44" y="216"/>
                </a:cubicBezTo>
                <a:cubicBezTo>
                  <a:pt x="41" y="218"/>
                  <a:pt x="39" y="219"/>
                  <a:pt x="37" y="221"/>
                </a:cubicBezTo>
                <a:cubicBezTo>
                  <a:pt x="40" y="215"/>
                  <a:pt x="43" y="209"/>
                  <a:pt x="44" y="201"/>
                </a:cubicBezTo>
                <a:cubicBezTo>
                  <a:pt x="45" y="200"/>
                  <a:pt x="43" y="198"/>
                  <a:pt x="41" y="200"/>
                </a:cubicBezTo>
                <a:cubicBezTo>
                  <a:pt x="41" y="200"/>
                  <a:pt x="41" y="200"/>
                  <a:pt x="40" y="201"/>
                </a:cubicBezTo>
                <a:cubicBezTo>
                  <a:pt x="43" y="196"/>
                  <a:pt x="46" y="191"/>
                  <a:pt x="48" y="186"/>
                </a:cubicBezTo>
                <a:cubicBezTo>
                  <a:pt x="48" y="185"/>
                  <a:pt x="46" y="184"/>
                  <a:pt x="45" y="185"/>
                </a:cubicBezTo>
                <a:cubicBezTo>
                  <a:pt x="44" y="186"/>
                  <a:pt x="43" y="187"/>
                  <a:pt x="41" y="188"/>
                </a:cubicBezTo>
                <a:cubicBezTo>
                  <a:pt x="44" y="183"/>
                  <a:pt x="47" y="178"/>
                  <a:pt x="49" y="173"/>
                </a:cubicBezTo>
                <a:cubicBezTo>
                  <a:pt x="49" y="171"/>
                  <a:pt x="47" y="170"/>
                  <a:pt x="46" y="171"/>
                </a:cubicBezTo>
                <a:cubicBezTo>
                  <a:pt x="45" y="172"/>
                  <a:pt x="43" y="173"/>
                  <a:pt x="41" y="175"/>
                </a:cubicBezTo>
                <a:cubicBezTo>
                  <a:pt x="45" y="170"/>
                  <a:pt x="46" y="166"/>
                  <a:pt x="48" y="160"/>
                </a:cubicBezTo>
                <a:cubicBezTo>
                  <a:pt x="49" y="159"/>
                  <a:pt x="47" y="158"/>
                  <a:pt x="46" y="159"/>
                </a:cubicBezTo>
                <a:cubicBezTo>
                  <a:pt x="42" y="163"/>
                  <a:pt x="42" y="163"/>
                  <a:pt x="41" y="165"/>
                </a:cubicBezTo>
                <a:cubicBezTo>
                  <a:pt x="41" y="163"/>
                  <a:pt x="37" y="161"/>
                  <a:pt x="36" y="163"/>
                </a:cubicBezTo>
                <a:cubicBezTo>
                  <a:pt x="24" y="185"/>
                  <a:pt x="16" y="208"/>
                  <a:pt x="12" y="232"/>
                </a:cubicBezTo>
                <a:cubicBezTo>
                  <a:pt x="11" y="233"/>
                  <a:pt x="10" y="234"/>
                  <a:pt x="9" y="235"/>
                </a:cubicBezTo>
                <a:cubicBezTo>
                  <a:pt x="8" y="236"/>
                  <a:pt x="9" y="238"/>
                  <a:pt x="11" y="238"/>
                </a:cubicBezTo>
                <a:cubicBezTo>
                  <a:pt x="0" y="301"/>
                  <a:pt x="12" y="369"/>
                  <a:pt x="39" y="424"/>
                </a:cubicBezTo>
                <a:cubicBezTo>
                  <a:pt x="83" y="512"/>
                  <a:pt x="183" y="551"/>
                  <a:pt x="277" y="551"/>
                </a:cubicBezTo>
                <a:cubicBezTo>
                  <a:pt x="372" y="551"/>
                  <a:pt x="465" y="507"/>
                  <a:pt x="513" y="423"/>
                </a:cubicBezTo>
                <a:cubicBezTo>
                  <a:pt x="537" y="380"/>
                  <a:pt x="546" y="330"/>
                  <a:pt x="551" y="282"/>
                </a:cubicBezTo>
                <a:cubicBezTo>
                  <a:pt x="555" y="233"/>
                  <a:pt x="548" y="176"/>
                  <a:pt x="512" y="139"/>
                </a:cubicBezTo>
                <a:close/>
                <a:moveTo>
                  <a:pt x="290" y="107"/>
                </a:moveTo>
                <a:cubicBezTo>
                  <a:pt x="288" y="109"/>
                  <a:pt x="284" y="114"/>
                  <a:pt x="280" y="120"/>
                </a:cubicBezTo>
                <a:cubicBezTo>
                  <a:pt x="278" y="122"/>
                  <a:pt x="275" y="125"/>
                  <a:pt x="272" y="128"/>
                </a:cubicBezTo>
                <a:cubicBezTo>
                  <a:pt x="277" y="120"/>
                  <a:pt x="284" y="113"/>
                  <a:pt x="290" y="107"/>
                </a:cubicBezTo>
                <a:close/>
                <a:moveTo>
                  <a:pt x="262" y="144"/>
                </a:moveTo>
                <a:cubicBezTo>
                  <a:pt x="266" y="139"/>
                  <a:pt x="271" y="134"/>
                  <a:pt x="276" y="130"/>
                </a:cubicBezTo>
                <a:cubicBezTo>
                  <a:pt x="275" y="130"/>
                  <a:pt x="275" y="130"/>
                  <a:pt x="275" y="131"/>
                </a:cubicBezTo>
                <a:cubicBezTo>
                  <a:pt x="272" y="134"/>
                  <a:pt x="270" y="136"/>
                  <a:pt x="268" y="139"/>
                </a:cubicBezTo>
                <a:cubicBezTo>
                  <a:pt x="263" y="144"/>
                  <a:pt x="262" y="145"/>
                  <a:pt x="262" y="144"/>
                </a:cubicBezTo>
                <a:close/>
                <a:moveTo>
                  <a:pt x="253" y="158"/>
                </a:moveTo>
                <a:cubicBezTo>
                  <a:pt x="254" y="156"/>
                  <a:pt x="255" y="154"/>
                  <a:pt x="256" y="152"/>
                </a:cubicBezTo>
                <a:cubicBezTo>
                  <a:pt x="257" y="152"/>
                  <a:pt x="258" y="152"/>
                  <a:pt x="258" y="152"/>
                </a:cubicBezTo>
                <a:cubicBezTo>
                  <a:pt x="264" y="147"/>
                  <a:pt x="269" y="142"/>
                  <a:pt x="274" y="137"/>
                </a:cubicBezTo>
                <a:cubicBezTo>
                  <a:pt x="274" y="137"/>
                  <a:pt x="275" y="138"/>
                  <a:pt x="276" y="137"/>
                </a:cubicBezTo>
                <a:cubicBezTo>
                  <a:pt x="279" y="136"/>
                  <a:pt x="282" y="134"/>
                  <a:pt x="284" y="133"/>
                </a:cubicBezTo>
                <a:cubicBezTo>
                  <a:pt x="278" y="140"/>
                  <a:pt x="271" y="147"/>
                  <a:pt x="266" y="155"/>
                </a:cubicBezTo>
                <a:cubicBezTo>
                  <a:pt x="259" y="161"/>
                  <a:pt x="247" y="173"/>
                  <a:pt x="253" y="158"/>
                </a:cubicBezTo>
                <a:close/>
                <a:moveTo>
                  <a:pt x="283" y="148"/>
                </a:moveTo>
                <a:cubicBezTo>
                  <a:pt x="282" y="148"/>
                  <a:pt x="281" y="149"/>
                  <a:pt x="280" y="151"/>
                </a:cubicBezTo>
                <a:cubicBezTo>
                  <a:pt x="275" y="157"/>
                  <a:pt x="270" y="164"/>
                  <a:pt x="266" y="171"/>
                </a:cubicBezTo>
                <a:cubicBezTo>
                  <a:pt x="255" y="182"/>
                  <a:pt x="261" y="167"/>
                  <a:pt x="264" y="163"/>
                </a:cubicBezTo>
                <a:cubicBezTo>
                  <a:pt x="265" y="161"/>
                  <a:pt x="267" y="159"/>
                  <a:pt x="268" y="157"/>
                </a:cubicBezTo>
                <a:cubicBezTo>
                  <a:pt x="278" y="147"/>
                  <a:pt x="287" y="136"/>
                  <a:pt x="297" y="125"/>
                </a:cubicBezTo>
                <a:cubicBezTo>
                  <a:pt x="303" y="124"/>
                  <a:pt x="302" y="126"/>
                  <a:pt x="296" y="132"/>
                </a:cubicBezTo>
                <a:cubicBezTo>
                  <a:pt x="294" y="136"/>
                  <a:pt x="291" y="139"/>
                  <a:pt x="289" y="142"/>
                </a:cubicBezTo>
                <a:cubicBezTo>
                  <a:pt x="288" y="142"/>
                  <a:pt x="288" y="142"/>
                  <a:pt x="288" y="142"/>
                </a:cubicBezTo>
                <a:cubicBezTo>
                  <a:pt x="286" y="144"/>
                  <a:pt x="284" y="146"/>
                  <a:pt x="283" y="148"/>
                </a:cubicBezTo>
                <a:close/>
                <a:moveTo>
                  <a:pt x="289" y="244"/>
                </a:moveTo>
                <a:cubicBezTo>
                  <a:pt x="290" y="243"/>
                  <a:pt x="290" y="242"/>
                  <a:pt x="290" y="242"/>
                </a:cubicBezTo>
                <a:cubicBezTo>
                  <a:pt x="291" y="240"/>
                  <a:pt x="289" y="238"/>
                  <a:pt x="288" y="239"/>
                </a:cubicBezTo>
                <a:cubicBezTo>
                  <a:pt x="279" y="249"/>
                  <a:pt x="271" y="259"/>
                  <a:pt x="262" y="268"/>
                </a:cubicBezTo>
                <a:cubicBezTo>
                  <a:pt x="270" y="260"/>
                  <a:pt x="277" y="249"/>
                  <a:pt x="283" y="238"/>
                </a:cubicBezTo>
                <a:cubicBezTo>
                  <a:pt x="283" y="238"/>
                  <a:pt x="283" y="238"/>
                  <a:pt x="283" y="238"/>
                </a:cubicBezTo>
                <a:cubicBezTo>
                  <a:pt x="295" y="225"/>
                  <a:pt x="306" y="213"/>
                  <a:pt x="316" y="199"/>
                </a:cubicBezTo>
                <a:cubicBezTo>
                  <a:pt x="310" y="208"/>
                  <a:pt x="305" y="217"/>
                  <a:pt x="301" y="226"/>
                </a:cubicBezTo>
                <a:cubicBezTo>
                  <a:pt x="300" y="228"/>
                  <a:pt x="302" y="230"/>
                  <a:pt x="304" y="228"/>
                </a:cubicBezTo>
                <a:cubicBezTo>
                  <a:pt x="304" y="228"/>
                  <a:pt x="305" y="228"/>
                  <a:pt x="305" y="228"/>
                </a:cubicBezTo>
                <a:cubicBezTo>
                  <a:pt x="302" y="232"/>
                  <a:pt x="300" y="236"/>
                  <a:pt x="298" y="240"/>
                </a:cubicBezTo>
                <a:cubicBezTo>
                  <a:pt x="295" y="241"/>
                  <a:pt x="292" y="242"/>
                  <a:pt x="289" y="244"/>
                </a:cubicBezTo>
                <a:close/>
                <a:moveTo>
                  <a:pt x="293" y="261"/>
                </a:moveTo>
                <a:cubicBezTo>
                  <a:pt x="296" y="259"/>
                  <a:pt x="298" y="255"/>
                  <a:pt x="299" y="251"/>
                </a:cubicBezTo>
                <a:cubicBezTo>
                  <a:pt x="303" y="248"/>
                  <a:pt x="307" y="245"/>
                  <a:pt x="311" y="242"/>
                </a:cubicBezTo>
                <a:cubicBezTo>
                  <a:pt x="305" y="248"/>
                  <a:pt x="299" y="255"/>
                  <a:pt x="293" y="261"/>
                </a:cubicBezTo>
                <a:close/>
                <a:moveTo>
                  <a:pt x="302" y="243"/>
                </a:moveTo>
                <a:cubicBezTo>
                  <a:pt x="302" y="242"/>
                  <a:pt x="302" y="242"/>
                  <a:pt x="302" y="241"/>
                </a:cubicBezTo>
                <a:cubicBezTo>
                  <a:pt x="302" y="241"/>
                  <a:pt x="302" y="240"/>
                  <a:pt x="302" y="240"/>
                </a:cubicBezTo>
                <a:cubicBezTo>
                  <a:pt x="305" y="233"/>
                  <a:pt x="309" y="227"/>
                  <a:pt x="313" y="221"/>
                </a:cubicBezTo>
                <a:cubicBezTo>
                  <a:pt x="340" y="197"/>
                  <a:pt x="363" y="170"/>
                  <a:pt x="384" y="141"/>
                </a:cubicBezTo>
                <a:cubicBezTo>
                  <a:pt x="394" y="133"/>
                  <a:pt x="403" y="125"/>
                  <a:pt x="412" y="117"/>
                </a:cubicBezTo>
                <a:cubicBezTo>
                  <a:pt x="418" y="111"/>
                  <a:pt x="424" y="105"/>
                  <a:pt x="430" y="100"/>
                </a:cubicBezTo>
                <a:cubicBezTo>
                  <a:pt x="433" y="97"/>
                  <a:pt x="454" y="73"/>
                  <a:pt x="445" y="89"/>
                </a:cubicBezTo>
                <a:cubicBezTo>
                  <a:pt x="440" y="97"/>
                  <a:pt x="434" y="105"/>
                  <a:pt x="428" y="112"/>
                </a:cubicBezTo>
                <a:cubicBezTo>
                  <a:pt x="423" y="116"/>
                  <a:pt x="417" y="121"/>
                  <a:pt x="412" y="125"/>
                </a:cubicBezTo>
                <a:cubicBezTo>
                  <a:pt x="404" y="133"/>
                  <a:pt x="396" y="141"/>
                  <a:pt x="388" y="150"/>
                </a:cubicBezTo>
                <a:cubicBezTo>
                  <a:pt x="384" y="154"/>
                  <a:pt x="380" y="158"/>
                  <a:pt x="376" y="162"/>
                </a:cubicBezTo>
                <a:cubicBezTo>
                  <a:pt x="374" y="164"/>
                  <a:pt x="372" y="166"/>
                  <a:pt x="370" y="168"/>
                </a:cubicBezTo>
                <a:cubicBezTo>
                  <a:pt x="366" y="170"/>
                  <a:pt x="365" y="172"/>
                  <a:pt x="365" y="174"/>
                </a:cubicBezTo>
                <a:cubicBezTo>
                  <a:pt x="363" y="176"/>
                  <a:pt x="361" y="178"/>
                  <a:pt x="360" y="180"/>
                </a:cubicBezTo>
                <a:cubicBezTo>
                  <a:pt x="359" y="181"/>
                  <a:pt x="359" y="181"/>
                  <a:pt x="359" y="182"/>
                </a:cubicBezTo>
                <a:cubicBezTo>
                  <a:pt x="346" y="196"/>
                  <a:pt x="333" y="210"/>
                  <a:pt x="322" y="226"/>
                </a:cubicBezTo>
                <a:cubicBezTo>
                  <a:pt x="321" y="227"/>
                  <a:pt x="320" y="228"/>
                  <a:pt x="318" y="230"/>
                </a:cubicBezTo>
                <a:cubicBezTo>
                  <a:pt x="315" y="233"/>
                  <a:pt x="307" y="238"/>
                  <a:pt x="302" y="243"/>
                </a:cubicBezTo>
                <a:close/>
                <a:moveTo>
                  <a:pt x="323" y="207"/>
                </a:moveTo>
                <a:cubicBezTo>
                  <a:pt x="334" y="192"/>
                  <a:pt x="347" y="178"/>
                  <a:pt x="359" y="165"/>
                </a:cubicBezTo>
                <a:cubicBezTo>
                  <a:pt x="363" y="161"/>
                  <a:pt x="367" y="157"/>
                  <a:pt x="370" y="153"/>
                </a:cubicBezTo>
                <a:cubicBezTo>
                  <a:pt x="360" y="167"/>
                  <a:pt x="349" y="179"/>
                  <a:pt x="338" y="192"/>
                </a:cubicBezTo>
                <a:cubicBezTo>
                  <a:pt x="333" y="197"/>
                  <a:pt x="328" y="202"/>
                  <a:pt x="323" y="207"/>
                </a:cubicBezTo>
                <a:close/>
                <a:moveTo>
                  <a:pt x="315" y="251"/>
                </a:moveTo>
                <a:cubicBezTo>
                  <a:pt x="315" y="251"/>
                  <a:pt x="315" y="251"/>
                  <a:pt x="315" y="250"/>
                </a:cubicBezTo>
                <a:cubicBezTo>
                  <a:pt x="317" y="245"/>
                  <a:pt x="320" y="241"/>
                  <a:pt x="322" y="235"/>
                </a:cubicBezTo>
                <a:cubicBezTo>
                  <a:pt x="322" y="235"/>
                  <a:pt x="322" y="234"/>
                  <a:pt x="321" y="234"/>
                </a:cubicBezTo>
                <a:cubicBezTo>
                  <a:pt x="322" y="232"/>
                  <a:pt x="324" y="230"/>
                  <a:pt x="325" y="228"/>
                </a:cubicBezTo>
                <a:cubicBezTo>
                  <a:pt x="347" y="206"/>
                  <a:pt x="367" y="182"/>
                  <a:pt x="388" y="160"/>
                </a:cubicBezTo>
                <a:cubicBezTo>
                  <a:pt x="391" y="159"/>
                  <a:pt x="393" y="157"/>
                  <a:pt x="392" y="156"/>
                </a:cubicBezTo>
                <a:cubicBezTo>
                  <a:pt x="394" y="154"/>
                  <a:pt x="396" y="153"/>
                  <a:pt x="398" y="151"/>
                </a:cubicBezTo>
                <a:cubicBezTo>
                  <a:pt x="399" y="150"/>
                  <a:pt x="398" y="148"/>
                  <a:pt x="397" y="148"/>
                </a:cubicBezTo>
                <a:cubicBezTo>
                  <a:pt x="407" y="138"/>
                  <a:pt x="418" y="128"/>
                  <a:pt x="427" y="117"/>
                </a:cubicBezTo>
                <a:cubicBezTo>
                  <a:pt x="428" y="117"/>
                  <a:pt x="428" y="117"/>
                  <a:pt x="428" y="117"/>
                </a:cubicBezTo>
                <a:cubicBezTo>
                  <a:pt x="430" y="115"/>
                  <a:pt x="453" y="101"/>
                  <a:pt x="455" y="98"/>
                </a:cubicBezTo>
                <a:cubicBezTo>
                  <a:pt x="441" y="120"/>
                  <a:pt x="423" y="139"/>
                  <a:pt x="405" y="158"/>
                </a:cubicBezTo>
                <a:cubicBezTo>
                  <a:pt x="390" y="172"/>
                  <a:pt x="375" y="187"/>
                  <a:pt x="362" y="202"/>
                </a:cubicBezTo>
                <a:cubicBezTo>
                  <a:pt x="360" y="204"/>
                  <a:pt x="358" y="206"/>
                  <a:pt x="356" y="208"/>
                </a:cubicBezTo>
                <a:cubicBezTo>
                  <a:pt x="356" y="208"/>
                  <a:pt x="356" y="208"/>
                  <a:pt x="356" y="208"/>
                </a:cubicBezTo>
                <a:cubicBezTo>
                  <a:pt x="354" y="210"/>
                  <a:pt x="352" y="212"/>
                  <a:pt x="350" y="214"/>
                </a:cubicBezTo>
                <a:cubicBezTo>
                  <a:pt x="350" y="215"/>
                  <a:pt x="350" y="216"/>
                  <a:pt x="350" y="216"/>
                </a:cubicBezTo>
                <a:cubicBezTo>
                  <a:pt x="345" y="222"/>
                  <a:pt x="340" y="227"/>
                  <a:pt x="335" y="233"/>
                </a:cubicBezTo>
                <a:cubicBezTo>
                  <a:pt x="332" y="237"/>
                  <a:pt x="328" y="241"/>
                  <a:pt x="325" y="244"/>
                </a:cubicBezTo>
                <a:cubicBezTo>
                  <a:pt x="324" y="243"/>
                  <a:pt x="323" y="243"/>
                  <a:pt x="322" y="244"/>
                </a:cubicBezTo>
                <a:cubicBezTo>
                  <a:pt x="320" y="246"/>
                  <a:pt x="317" y="249"/>
                  <a:pt x="315" y="251"/>
                </a:cubicBezTo>
                <a:close/>
                <a:moveTo>
                  <a:pt x="364" y="222"/>
                </a:moveTo>
                <a:cubicBezTo>
                  <a:pt x="355" y="229"/>
                  <a:pt x="347" y="237"/>
                  <a:pt x="339" y="244"/>
                </a:cubicBezTo>
                <a:cubicBezTo>
                  <a:pt x="317" y="264"/>
                  <a:pt x="329" y="252"/>
                  <a:pt x="342" y="237"/>
                </a:cubicBezTo>
                <a:cubicBezTo>
                  <a:pt x="360" y="215"/>
                  <a:pt x="381" y="195"/>
                  <a:pt x="399" y="174"/>
                </a:cubicBezTo>
                <a:cubicBezTo>
                  <a:pt x="400" y="172"/>
                  <a:pt x="398" y="170"/>
                  <a:pt x="397" y="170"/>
                </a:cubicBezTo>
                <a:cubicBezTo>
                  <a:pt x="398" y="169"/>
                  <a:pt x="399" y="169"/>
                  <a:pt x="400" y="168"/>
                </a:cubicBezTo>
                <a:cubicBezTo>
                  <a:pt x="401" y="166"/>
                  <a:pt x="403" y="164"/>
                  <a:pt x="405" y="163"/>
                </a:cubicBezTo>
                <a:cubicBezTo>
                  <a:pt x="423" y="146"/>
                  <a:pt x="442" y="129"/>
                  <a:pt x="461" y="113"/>
                </a:cubicBezTo>
                <a:cubicBezTo>
                  <a:pt x="425" y="144"/>
                  <a:pt x="392" y="182"/>
                  <a:pt x="363" y="219"/>
                </a:cubicBezTo>
                <a:cubicBezTo>
                  <a:pt x="362" y="220"/>
                  <a:pt x="363" y="222"/>
                  <a:pt x="364" y="222"/>
                </a:cubicBezTo>
                <a:close/>
                <a:moveTo>
                  <a:pt x="321" y="257"/>
                </a:moveTo>
                <a:cubicBezTo>
                  <a:pt x="322" y="256"/>
                  <a:pt x="323" y="254"/>
                  <a:pt x="323" y="252"/>
                </a:cubicBezTo>
                <a:cubicBezTo>
                  <a:pt x="327" y="248"/>
                  <a:pt x="330" y="245"/>
                  <a:pt x="334" y="241"/>
                </a:cubicBezTo>
                <a:cubicBezTo>
                  <a:pt x="329" y="246"/>
                  <a:pt x="325" y="252"/>
                  <a:pt x="321" y="257"/>
                </a:cubicBezTo>
                <a:close/>
                <a:moveTo>
                  <a:pt x="331" y="268"/>
                </a:moveTo>
                <a:cubicBezTo>
                  <a:pt x="330" y="270"/>
                  <a:pt x="332" y="272"/>
                  <a:pt x="334" y="271"/>
                </a:cubicBezTo>
                <a:cubicBezTo>
                  <a:pt x="335" y="270"/>
                  <a:pt x="336" y="269"/>
                  <a:pt x="336" y="268"/>
                </a:cubicBezTo>
                <a:cubicBezTo>
                  <a:pt x="336" y="269"/>
                  <a:pt x="335" y="271"/>
                  <a:pt x="334" y="273"/>
                </a:cubicBezTo>
                <a:cubicBezTo>
                  <a:pt x="333" y="275"/>
                  <a:pt x="335" y="276"/>
                  <a:pt x="336" y="276"/>
                </a:cubicBezTo>
                <a:cubicBezTo>
                  <a:pt x="352" y="273"/>
                  <a:pt x="336" y="279"/>
                  <a:pt x="336" y="281"/>
                </a:cubicBezTo>
                <a:cubicBezTo>
                  <a:pt x="336" y="279"/>
                  <a:pt x="335" y="278"/>
                  <a:pt x="333" y="279"/>
                </a:cubicBezTo>
                <a:cubicBezTo>
                  <a:pt x="328" y="283"/>
                  <a:pt x="326" y="281"/>
                  <a:pt x="327" y="276"/>
                </a:cubicBezTo>
                <a:cubicBezTo>
                  <a:pt x="327" y="274"/>
                  <a:pt x="325" y="274"/>
                  <a:pt x="324" y="275"/>
                </a:cubicBezTo>
                <a:cubicBezTo>
                  <a:pt x="311" y="286"/>
                  <a:pt x="320" y="281"/>
                  <a:pt x="323" y="270"/>
                </a:cubicBezTo>
                <a:cubicBezTo>
                  <a:pt x="323" y="268"/>
                  <a:pt x="321" y="266"/>
                  <a:pt x="320" y="268"/>
                </a:cubicBezTo>
                <a:cubicBezTo>
                  <a:pt x="320" y="268"/>
                  <a:pt x="319" y="268"/>
                  <a:pt x="319" y="268"/>
                </a:cubicBezTo>
                <a:cubicBezTo>
                  <a:pt x="320" y="267"/>
                  <a:pt x="321" y="266"/>
                  <a:pt x="321" y="264"/>
                </a:cubicBezTo>
                <a:cubicBezTo>
                  <a:pt x="322" y="264"/>
                  <a:pt x="322" y="264"/>
                  <a:pt x="322" y="263"/>
                </a:cubicBezTo>
                <a:cubicBezTo>
                  <a:pt x="337" y="251"/>
                  <a:pt x="356" y="235"/>
                  <a:pt x="367" y="222"/>
                </a:cubicBezTo>
                <a:cubicBezTo>
                  <a:pt x="354" y="237"/>
                  <a:pt x="341" y="251"/>
                  <a:pt x="331" y="268"/>
                </a:cubicBezTo>
                <a:close/>
                <a:moveTo>
                  <a:pt x="488" y="107"/>
                </a:moveTo>
                <a:cubicBezTo>
                  <a:pt x="488" y="107"/>
                  <a:pt x="488" y="107"/>
                  <a:pt x="488" y="107"/>
                </a:cubicBezTo>
                <a:cubicBezTo>
                  <a:pt x="445" y="138"/>
                  <a:pt x="407" y="175"/>
                  <a:pt x="370" y="212"/>
                </a:cubicBezTo>
                <a:cubicBezTo>
                  <a:pt x="385" y="197"/>
                  <a:pt x="406" y="174"/>
                  <a:pt x="424" y="156"/>
                </a:cubicBezTo>
                <a:cubicBezTo>
                  <a:pt x="439" y="140"/>
                  <a:pt x="457" y="126"/>
                  <a:pt x="469" y="107"/>
                </a:cubicBezTo>
                <a:cubicBezTo>
                  <a:pt x="470" y="105"/>
                  <a:pt x="467" y="104"/>
                  <a:pt x="466" y="105"/>
                </a:cubicBezTo>
                <a:cubicBezTo>
                  <a:pt x="454" y="114"/>
                  <a:pt x="443" y="124"/>
                  <a:pt x="431" y="134"/>
                </a:cubicBezTo>
                <a:cubicBezTo>
                  <a:pt x="443" y="121"/>
                  <a:pt x="453" y="108"/>
                  <a:pt x="463" y="93"/>
                </a:cubicBezTo>
                <a:cubicBezTo>
                  <a:pt x="464" y="92"/>
                  <a:pt x="462" y="90"/>
                  <a:pt x="460" y="91"/>
                </a:cubicBezTo>
                <a:cubicBezTo>
                  <a:pt x="452" y="95"/>
                  <a:pt x="445" y="100"/>
                  <a:pt x="438" y="105"/>
                </a:cubicBezTo>
                <a:cubicBezTo>
                  <a:pt x="444" y="97"/>
                  <a:pt x="450" y="88"/>
                  <a:pt x="455" y="78"/>
                </a:cubicBezTo>
                <a:cubicBezTo>
                  <a:pt x="456" y="77"/>
                  <a:pt x="454" y="75"/>
                  <a:pt x="452" y="76"/>
                </a:cubicBezTo>
                <a:cubicBezTo>
                  <a:pt x="441" y="84"/>
                  <a:pt x="431" y="93"/>
                  <a:pt x="421" y="103"/>
                </a:cubicBezTo>
                <a:cubicBezTo>
                  <a:pt x="412" y="112"/>
                  <a:pt x="397" y="122"/>
                  <a:pt x="387" y="132"/>
                </a:cubicBezTo>
                <a:cubicBezTo>
                  <a:pt x="386" y="132"/>
                  <a:pt x="386" y="132"/>
                  <a:pt x="386" y="132"/>
                </a:cubicBezTo>
                <a:cubicBezTo>
                  <a:pt x="385" y="133"/>
                  <a:pt x="384" y="134"/>
                  <a:pt x="383" y="135"/>
                </a:cubicBezTo>
                <a:cubicBezTo>
                  <a:pt x="402" y="110"/>
                  <a:pt x="426" y="89"/>
                  <a:pt x="443" y="62"/>
                </a:cubicBezTo>
                <a:cubicBezTo>
                  <a:pt x="460" y="75"/>
                  <a:pt x="475" y="90"/>
                  <a:pt x="488" y="107"/>
                </a:cubicBezTo>
                <a:close/>
                <a:moveTo>
                  <a:pt x="383" y="101"/>
                </a:moveTo>
                <a:cubicBezTo>
                  <a:pt x="388" y="95"/>
                  <a:pt x="394" y="90"/>
                  <a:pt x="399" y="86"/>
                </a:cubicBezTo>
                <a:cubicBezTo>
                  <a:pt x="415" y="73"/>
                  <a:pt x="387" y="106"/>
                  <a:pt x="391" y="101"/>
                </a:cubicBezTo>
                <a:cubicBezTo>
                  <a:pt x="390" y="102"/>
                  <a:pt x="390" y="102"/>
                  <a:pt x="389" y="103"/>
                </a:cubicBezTo>
                <a:cubicBezTo>
                  <a:pt x="379" y="114"/>
                  <a:pt x="369" y="124"/>
                  <a:pt x="359" y="134"/>
                </a:cubicBezTo>
                <a:cubicBezTo>
                  <a:pt x="358" y="134"/>
                  <a:pt x="358" y="135"/>
                  <a:pt x="358" y="135"/>
                </a:cubicBezTo>
                <a:cubicBezTo>
                  <a:pt x="358" y="134"/>
                  <a:pt x="357" y="132"/>
                  <a:pt x="356" y="133"/>
                </a:cubicBezTo>
                <a:cubicBezTo>
                  <a:pt x="363" y="121"/>
                  <a:pt x="373" y="111"/>
                  <a:pt x="383" y="101"/>
                </a:cubicBezTo>
                <a:close/>
                <a:moveTo>
                  <a:pt x="334" y="173"/>
                </a:moveTo>
                <a:cubicBezTo>
                  <a:pt x="341" y="164"/>
                  <a:pt x="347" y="155"/>
                  <a:pt x="352" y="146"/>
                </a:cubicBezTo>
                <a:cubicBezTo>
                  <a:pt x="354" y="145"/>
                  <a:pt x="355" y="143"/>
                  <a:pt x="356" y="142"/>
                </a:cubicBezTo>
                <a:cubicBezTo>
                  <a:pt x="358" y="140"/>
                  <a:pt x="361" y="138"/>
                  <a:pt x="364" y="135"/>
                </a:cubicBezTo>
                <a:cubicBezTo>
                  <a:pt x="363" y="136"/>
                  <a:pt x="362" y="137"/>
                  <a:pt x="362" y="138"/>
                </a:cubicBezTo>
                <a:cubicBezTo>
                  <a:pt x="361" y="140"/>
                  <a:pt x="363" y="142"/>
                  <a:pt x="364" y="140"/>
                </a:cubicBezTo>
                <a:cubicBezTo>
                  <a:pt x="390" y="115"/>
                  <a:pt x="408" y="81"/>
                  <a:pt x="439" y="61"/>
                </a:cubicBezTo>
                <a:cubicBezTo>
                  <a:pt x="438" y="62"/>
                  <a:pt x="422" y="85"/>
                  <a:pt x="424" y="83"/>
                </a:cubicBezTo>
                <a:cubicBezTo>
                  <a:pt x="417" y="91"/>
                  <a:pt x="410" y="99"/>
                  <a:pt x="402" y="107"/>
                </a:cubicBezTo>
                <a:cubicBezTo>
                  <a:pt x="402" y="108"/>
                  <a:pt x="402" y="108"/>
                  <a:pt x="401" y="109"/>
                </a:cubicBezTo>
                <a:cubicBezTo>
                  <a:pt x="401" y="108"/>
                  <a:pt x="399" y="107"/>
                  <a:pt x="398" y="108"/>
                </a:cubicBezTo>
                <a:cubicBezTo>
                  <a:pt x="394" y="113"/>
                  <a:pt x="389" y="117"/>
                  <a:pt x="385" y="122"/>
                </a:cubicBezTo>
                <a:cubicBezTo>
                  <a:pt x="384" y="123"/>
                  <a:pt x="383" y="124"/>
                  <a:pt x="382" y="125"/>
                </a:cubicBezTo>
                <a:cubicBezTo>
                  <a:pt x="367" y="139"/>
                  <a:pt x="352" y="154"/>
                  <a:pt x="339" y="169"/>
                </a:cubicBezTo>
                <a:cubicBezTo>
                  <a:pt x="337" y="171"/>
                  <a:pt x="335" y="173"/>
                  <a:pt x="333" y="174"/>
                </a:cubicBezTo>
                <a:cubicBezTo>
                  <a:pt x="334" y="174"/>
                  <a:pt x="334" y="173"/>
                  <a:pt x="334" y="173"/>
                </a:cubicBezTo>
                <a:close/>
                <a:moveTo>
                  <a:pt x="333" y="181"/>
                </a:moveTo>
                <a:cubicBezTo>
                  <a:pt x="337" y="177"/>
                  <a:pt x="340" y="173"/>
                  <a:pt x="343" y="169"/>
                </a:cubicBezTo>
                <a:cubicBezTo>
                  <a:pt x="352" y="162"/>
                  <a:pt x="360" y="155"/>
                  <a:pt x="367" y="146"/>
                </a:cubicBezTo>
                <a:cubicBezTo>
                  <a:pt x="373" y="140"/>
                  <a:pt x="379" y="134"/>
                  <a:pt x="385" y="127"/>
                </a:cubicBezTo>
                <a:cubicBezTo>
                  <a:pt x="380" y="133"/>
                  <a:pt x="375" y="140"/>
                  <a:pt x="371" y="146"/>
                </a:cubicBezTo>
                <a:cubicBezTo>
                  <a:pt x="370" y="147"/>
                  <a:pt x="370" y="147"/>
                  <a:pt x="371" y="148"/>
                </a:cubicBezTo>
                <a:cubicBezTo>
                  <a:pt x="349" y="170"/>
                  <a:pt x="328" y="192"/>
                  <a:pt x="311" y="217"/>
                </a:cubicBezTo>
                <a:cubicBezTo>
                  <a:pt x="310" y="219"/>
                  <a:pt x="309" y="220"/>
                  <a:pt x="308" y="221"/>
                </a:cubicBezTo>
                <a:cubicBezTo>
                  <a:pt x="316" y="213"/>
                  <a:pt x="326" y="191"/>
                  <a:pt x="333" y="181"/>
                </a:cubicBezTo>
                <a:close/>
                <a:moveTo>
                  <a:pt x="311" y="191"/>
                </a:moveTo>
                <a:cubicBezTo>
                  <a:pt x="316" y="186"/>
                  <a:pt x="320" y="181"/>
                  <a:pt x="325" y="177"/>
                </a:cubicBezTo>
                <a:cubicBezTo>
                  <a:pt x="324" y="179"/>
                  <a:pt x="323" y="180"/>
                  <a:pt x="322" y="182"/>
                </a:cubicBezTo>
                <a:cubicBezTo>
                  <a:pt x="321" y="182"/>
                  <a:pt x="321" y="183"/>
                  <a:pt x="322" y="183"/>
                </a:cubicBezTo>
                <a:cubicBezTo>
                  <a:pt x="312" y="194"/>
                  <a:pt x="303" y="204"/>
                  <a:pt x="294" y="215"/>
                </a:cubicBezTo>
                <a:cubicBezTo>
                  <a:pt x="299" y="207"/>
                  <a:pt x="305" y="199"/>
                  <a:pt x="311" y="191"/>
                </a:cubicBezTo>
                <a:close/>
                <a:moveTo>
                  <a:pt x="280" y="236"/>
                </a:moveTo>
                <a:cubicBezTo>
                  <a:pt x="289" y="225"/>
                  <a:pt x="300" y="213"/>
                  <a:pt x="310" y="202"/>
                </a:cubicBezTo>
                <a:cubicBezTo>
                  <a:pt x="299" y="216"/>
                  <a:pt x="287" y="229"/>
                  <a:pt x="274" y="243"/>
                </a:cubicBezTo>
                <a:cubicBezTo>
                  <a:pt x="271" y="246"/>
                  <a:pt x="267" y="250"/>
                  <a:pt x="264" y="254"/>
                </a:cubicBezTo>
                <a:cubicBezTo>
                  <a:pt x="260" y="258"/>
                  <a:pt x="255" y="263"/>
                  <a:pt x="251" y="267"/>
                </a:cubicBezTo>
                <a:cubicBezTo>
                  <a:pt x="236" y="284"/>
                  <a:pt x="253" y="265"/>
                  <a:pt x="256" y="260"/>
                </a:cubicBezTo>
                <a:cubicBezTo>
                  <a:pt x="264" y="249"/>
                  <a:pt x="272" y="238"/>
                  <a:pt x="281" y="228"/>
                </a:cubicBezTo>
                <a:cubicBezTo>
                  <a:pt x="280" y="230"/>
                  <a:pt x="278" y="232"/>
                  <a:pt x="277" y="234"/>
                </a:cubicBezTo>
                <a:cubicBezTo>
                  <a:pt x="276" y="236"/>
                  <a:pt x="279" y="238"/>
                  <a:pt x="280" y="236"/>
                </a:cubicBezTo>
                <a:close/>
                <a:moveTo>
                  <a:pt x="215" y="294"/>
                </a:moveTo>
                <a:cubicBezTo>
                  <a:pt x="221" y="287"/>
                  <a:pt x="227" y="280"/>
                  <a:pt x="232" y="272"/>
                </a:cubicBezTo>
                <a:cubicBezTo>
                  <a:pt x="232" y="274"/>
                  <a:pt x="234" y="275"/>
                  <a:pt x="235" y="274"/>
                </a:cubicBezTo>
                <a:cubicBezTo>
                  <a:pt x="246" y="263"/>
                  <a:pt x="256" y="252"/>
                  <a:pt x="265" y="241"/>
                </a:cubicBezTo>
                <a:cubicBezTo>
                  <a:pt x="266" y="240"/>
                  <a:pt x="267" y="239"/>
                  <a:pt x="269" y="238"/>
                </a:cubicBezTo>
                <a:cubicBezTo>
                  <a:pt x="259" y="249"/>
                  <a:pt x="251" y="262"/>
                  <a:pt x="243" y="274"/>
                </a:cubicBezTo>
                <a:cubicBezTo>
                  <a:pt x="242" y="273"/>
                  <a:pt x="241" y="273"/>
                  <a:pt x="240" y="273"/>
                </a:cubicBezTo>
                <a:cubicBezTo>
                  <a:pt x="231" y="280"/>
                  <a:pt x="223" y="287"/>
                  <a:pt x="215" y="294"/>
                </a:cubicBezTo>
                <a:close/>
                <a:moveTo>
                  <a:pt x="225" y="391"/>
                </a:moveTo>
                <a:cubicBezTo>
                  <a:pt x="226" y="388"/>
                  <a:pt x="228" y="385"/>
                  <a:pt x="230" y="382"/>
                </a:cubicBezTo>
                <a:cubicBezTo>
                  <a:pt x="236" y="373"/>
                  <a:pt x="243" y="364"/>
                  <a:pt x="250" y="355"/>
                </a:cubicBezTo>
                <a:cubicBezTo>
                  <a:pt x="242" y="367"/>
                  <a:pt x="233" y="379"/>
                  <a:pt x="225" y="391"/>
                </a:cubicBezTo>
                <a:close/>
                <a:moveTo>
                  <a:pt x="257" y="364"/>
                </a:moveTo>
                <a:cubicBezTo>
                  <a:pt x="249" y="375"/>
                  <a:pt x="241" y="386"/>
                  <a:pt x="233" y="396"/>
                </a:cubicBezTo>
                <a:cubicBezTo>
                  <a:pt x="239" y="385"/>
                  <a:pt x="248" y="374"/>
                  <a:pt x="257" y="364"/>
                </a:cubicBezTo>
                <a:close/>
                <a:moveTo>
                  <a:pt x="287" y="382"/>
                </a:moveTo>
                <a:cubicBezTo>
                  <a:pt x="289" y="380"/>
                  <a:pt x="291" y="377"/>
                  <a:pt x="293" y="375"/>
                </a:cubicBezTo>
                <a:cubicBezTo>
                  <a:pt x="284" y="386"/>
                  <a:pt x="275" y="398"/>
                  <a:pt x="265" y="409"/>
                </a:cubicBezTo>
                <a:cubicBezTo>
                  <a:pt x="272" y="399"/>
                  <a:pt x="279" y="391"/>
                  <a:pt x="287" y="382"/>
                </a:cubicBezTo>
                <a:close/>
                <a:moveTo>
                  <a:pt x="39" y="171"/>
                </a:moveTo>
                <a:cubicBezTo>
                  <a:pt x="39" y="171"/>
                  <a:pt x="40" y="171"/>
                  <a:pt x="40" y="170"/>
                </a:cubicBezTo>
                <a:cubicBezTo>
                  <a:pt x="44" y="165"/>
                  <a:pt x="44" y="166"/>
                  <a:pt x="38" y="175"/>
                </a:cubicBezTo>
                <a:cubicBezTo>
                  <a:pt x="38" y="175"/>
                  <a:pt x="37" y="176"/>
                  <a:pt x="36" y="177"/>
                </a:cubicBezTo>
                <a:cubicBezTo>
                  <a:pt x="37" y="175"/>
                  <a:pt x="38" y="173"/>
                  <a:pt x="39" y="171"/>
                </a:cubicBezTo>
                <a:close/>
                <a:moveTo>
                  <a:pt x="32" y="190"/>
                </a:moveTo>
                <a:cubicBezTo>
                  <a:pt x="37" y="185"/>
                  <a:pt x="42" y="181"/>
                  <a:pt x="40" y="185"/>
                </a:cubicBezTo>
                <a:cubicBezTo>
                  <a:pt x="38" y="190"/>
                  <a:pt x="35" y="194"/>
                  <a:pt x="31" y="198"/>
                </a:cubicBezTo>
                <a:cubicBezTo>
                  <a:pt x="31" y="199"/>
                  <a:pt x="30" y="199"/>
                  <a:pt x="29" y="200"/>
                </a:cubicBezTo>
                <a:cubicBezTo>
                  <a:pt x="30" y="197"/>
                  <a:pt x="31" y="193"/>
                  <a:pt x="32" y="190"/>
                </a:cubicBezTo>
                <a:close/>
                <a:moveTo>
                  <a:pt x="27" y="208"/>
                </a:moveTo>
                <a:cubicBezTo>
                  <a:pt x="28" y="207"/>
                  <a:pt x="29" y="205"/>
                  <a:pt x="30" y="204"/>
                </a:cubicBezTo>
                <a:cubicBezTo>
                  <a:pt x="31" y="202"/>
                  <a:pt x="47" y="182"/>
                  <a:pt x="38" y="198"/>
                </a:cubicBezTo>
                <a:cubicBezTo>
                  <a:pt x="35" y="205"/>
                  <a:pt x="30" y="210"/>
                  <a:pt x="25" y="216"/>
                </a:cubicBezTo>
                <a:cubicBezTo>
                  <a:pt x="25" y="216"/>
                  <a:pt x="25" y="216"/>
                  <a:pt x="25" y="217"/>
                </a:cubicBezTo>
                <a:cubicBezTo>
                  <a:pt x="26" y="214"/>
                  <a:pt x="26" y="211"/>
                  <a:pt x="27" y="208"/>
                </a:cubicBezTo>
                <a:close/>
                <a:moveTo>
                  <a:pt x="23" y="223"/>
                </a:moveTo>
                <a:cubicBezTo>
                  <a:pt x="33" y="211"/>
                  <a:pt x="45" y="199"/>
                  <a:pt x="35" y="218"/>
                </a:cubicBezTo>
                <a:cubicBezTo>
                  <a:pt x="31" y="226"/>
                  <a:pt x="25" y="233"/>
                  <a:pt x="20" y="240"/>
                </a:cubicBezTo>
                <a:cubicBezTo>
                  <a:pt x="21" y="234"/>
                  <a:pt x="22" y="229"/>
                  <a:pt x="23" y="223"/>
                </a:cubicBezTo>
                <a:close/>
                <a:moveTo>
                  <a:pt x="19" y="248"/>
                </a:moveTo>
                <a:cubicBezTo>
                  <a:pt x="25" y="240"/>
                  <a:pt x="30" y="232"/>
                  <a:pt x="36" y="225"/>
                </a:cubicBezTo>
                <a:cubicBezTo>
                  <a:pt x="45" y="216"/>
                  <a:pt x="32" y="239"/>
                  <a:pt x="32" y="238"/>
                </a:cubicBezTo>
                <a:cubicBezTo>
                  <a:pt x="27" y="245"/>
                  <a:pt x="22" y="252"/>
                  <a:pt x="17" y="259"/>
                </a:cubicBezTo>
                <a:cubicBezTo>
                  <a:pt x="18" y="255"/>
                  <a:pt x="18" y="252"/>
                  <a:pt x="19" y="248"/>
                </a:cubicBezTo>
                <a:close/>
                <a:moveTo>
                  <a:pt x="17" y="267"/>
                </a:moveTo>
                <a:cubicBezTo>
                  <a:pt x="20" y="263"/>
                  <a:pt x="24" y="260"/>
                  <a:pt x="27" y="256"/>
                </a:cubicBezTo>
                <a:cubicBezTo>
                  <a:pt x="17" y="267"/>
                  <a:pt x="46" y="233"/>
                  <a:pt x="39" y="248"/>
                </a:cubicBezTo>
                <a:cubicBezTo>
                  <a:pt x="34" y="261"/>
                  <a:pt x="24" y="272"/>
                  <a:pt x="17" y="283"/>
                </a:cubicBezTo>
                <a:cubicBezTo>
                  <a:pt x="16" y="285"/>
                  <a:pt x="19" y="287"/>
                  <a:pt x="20" y="285"/>
                </a:cubicBezTo>
                <a:cubicBezTo>
                  <a:pt x="22" y="283"/>
                  <a:pt x="23" y="280"/>
                  <a:pt x="25" y="278"/>
                </a:cubicBezTo>
                <a:cubicBezTo>
                  <a:pt x="27" y="278"/>
                  <a:pt x="28" y="276"/>
                  <a:pt x="29" y="273"/>
                </a:cubicBezTo>
                <a:cubicBezTo>
                  <a:pt x="32" y="269"/>
                  <a:pt x="35" y="264"/>
                  <a:pt x="38" y="260"/>
                </a:cubicBezTo>
                <a:cubicBezTo>
                  <a:pt x="43" y="255"/>
                  <a:pt x="51" y="250"/>
                  <a:pt x="45" y="262"/>
                </a:cubicBezTo>
                <a:cubicBezTo>
                  <a:pt x="37" y="275"/>
                  <a:pt x="25" y="286"/>
                  <a:pt x="16" y="297"/>
                </a:cubicBezTo>
                <a:cubicBezTo>
                  <a:pt x="16" y="287"/>
                  <a:pt x="16" y="277"/>
                  <a:pt x="17" y="267"/>
                </a:cubicBezTo>
                <a:close/>
                <a:moveTo>
                  <a:pt x="18" y="328"/>
                </a:moveTo>
                <a:cubicBezTo>
                  <a:pt x="17" y="320"/>
                  <a:pt x="16" y="311"/>
                  <a:pt x="16" y="303"/>
                </a:cubicBezTo>
                <a:cubicBezTo>
                  <a:pt x="27" y="290"/>
                  <a:pt x="38" y="277"/>
                  <a:pt x="52" y="267"/>
                </a:cubicBezTo>
                <a:cubicBezTo>
                  <a:pt x="58" y="263"/>
                  <a:pt x="51" y="276"/>
                  <a:pt x="48" y="283"/>
                </a:cubicBezTo>
                <a:cubicBezTo>
                  <a:pt x="36" y="293"/>
                  <a:pt x="26" y="305"/>
                  <a:pt x="18" y="320"/>
                </a:cubicBezTo>
                <a:cubicBezTo>
                  <a:pt x="17" y="321"/>
                  <a:pt x="20" y="324"/>
                  <a:pt x="21" y="322"/>
                </a:cubicBezTo>
                <a:cubicBezTo>
                  <a:pt x="28" y="314"/>
                  <a:pt x="35" y="307"/>
                  <a:pt x="41" y="299"/>
                </a:cubicBezTo>
                <a:cubicBezTo>
                  <a:pt x="38" y="304"/>
                  <a:pt x="34" y="308"/>
                  <a:pt x="30" y="313"/>
                </a:cubicBezTo>
                <a:cubicBezTo>
                  <a:pt x="26" y="318"/>
                  <a:pt x="22" y="322"/>
                  <a:pt x="18" y="328"/>
                </a:cubicBezTo>
                <a:cubicBezTo>
                  <a:pt x="18" y="328"/>
                  <a:pt x="18" y="328"/>
                  <a:pt x="18" y="328"/>
                </a:cubicBezTo>
                <a:close/>
                <a:moveTo>
                  <a:pt x="22" y="353"/>
                </a:moveTo>
                <a:cubicBezTo>
                  <a:pt x="21" y="345"/>
                  <a:pt x="19" y="337"/>
                  <a:pt x="18" y="330"/>
                </a:cubicBezTo>
                <a:cubicBezTo>
                  <a:pt x="19" y="331"/>
                  <a:pt x="20" y="331"/>
                  <a:pt x="21" y="330"/>
                </a:cubicBezTo>
                <a:cubicBezTo>
                  <a:pt x="24" y="327"/>
                  <a:pt x="26" y="324"/>
                  <a:pt x="29" y="321"/>
                </a:cubicBezTo>
                <a:cubicBezTo>
                  <a:pt x="26" y="328"/>
                  <a:pt x="21" y="339"/>
                  <a:pt x="20" y="340"/>
                </a:cubicBezTo>
                <a:cubicBezTo>
                  <a:pt x="19" y="342"/>
                  <a:pt x="22" y="344"/>
                  <a:pt x="23" y="342"/>
                </a:cubicBezTo>
                <a:cubicBezTo>
                  <a:pt x="30" y="335"/>
                  <a:pt x="27" y="337"/>
                  <a:pt x="24" y="346"/>
                </a:cubicBezTo>
                <a:cubicBezTo>
                  <a:pt x="23" y="349"/>
                  <a:pt x="22" y="351"/>
                  <a:pt x="22" y="353"/>
                </a:cubicBezTo>
                <a:close/>
                <a:moveTo>
                  <a:pt x="47" y="419"/>
                </a:moveTo>
                <a:cubicBezTo>
                  <a:pt x="46" y="417"/>
                  <a:pt x="45" y="415"/>
                  <a:pt x="44" y="413"/>
                </a:cubicBezTo>
                <a:cubicBezTo>
                  <a:pt x="48" y="410"/>
                  <a:pt x="49" y="412"/>
                  <a:pt x="47" y="419"/>
                </a:cubicBezTo>
                <a:close/>
                <a:moveTo>
                  <a:pt x="51" y="425"/>
                </a:moveTo>
                <a:cubicBezTo>
                  <a:pt x="54" y="426"/>
                  <a:pt x="55" y="429"/>
                  <a:pt x="55" y="433"/>
                </a:cubicBezTo>
                <a:cubicBezTo>
                  <a:pt x="53" y="430"/>
                  <a:pt x="52" y="428"/>
                  <a:pt x="51" y="425"/>
                </a:cubicBezTo>
                <a:close/>
                <a:moveTo>
                  <a:pt x="59" y="439"/>
                </a:moveTo>
                <a:cubicBezTo>
                  <a:pt x="73" y="420"/>
                  <a:pt x="65" y="439"/>
                  <a:pt x="64" y="445"/>
                </a:cubicBezTo>
                <a:cubicBezTo>
                  <a:pt x="62" y="443"/>
                  <a:pt x="61" y="441"/>
                  <a:pt x="59" y="439"/>
                </a:cubicBezTo>
                <a:close/>
                <a:moveTo>
                  <a:pt x="66" y="448"/>
                </a:moveTo>
                <a:cubicBezTo>
                  <a:pt x="66" y="448"/>
                  <a:pt x="66" y="448"/>
                  <a:pt x="67" y="447"/>
                </a:cubicBezTo>
                <a:cubicBezTo>
                  <a:pt x="73" y="441"/>
                  <a:pt x="84" y="424"/>
                  <a:pt x="71" y="454"/>
                </a:cubicBezTo>
                <a:cubicBezTo>
                  <a:pt x="69" y="452"/>
                  <a:pt x="67" y="450"/>
                  <a:pt x="66" y="448"/>
                </a:cubicBezTo>
                <a:close/>
                <a:moveTo>
                  <a:pt x="90" y="474"/>
                </a:moveTo>
                <a:cubicBezTo>
                  <a:pt x="84" y="469"/>
                  <a:pt x="78" y="463"/>
                  <a:pt x="73" y="457"/>
                </a:cubicBezTo>
                <a:cubicBezTo>
                  <a:pt x="73" y="457"/>
                  <a:pt x="73" y="457"/>
                  <a:pt x="74" y="457"/>
                </a:cubicBezTo>
                <a:cubicBezTo>
                  <a:pt x="85" y="442"/>
                  <a:pt x="85" y="453"/>
                  <a:pt x="83" y="466"/>
                </a:cubicBezTo>
                <a:cubicBezTo>
                  <a:pt x="82" y="468"/>
                  <a:pt x="85" y="470"/>
                  <a:pt x="86" y="468"/>
                </a:cubicBezTo>
                <a:cubicBezTo>
                  <a:pt x="103" y="443"/>
                  <a:pt x="92" y="467"/>
                  <a:pt x="90" y="474"/>
                </a:cubicBezTo>
                <a:cubicBezTo>
                  <a:pt x="90" y="474"/>
                  <a:pt x="90" y="474"/>
                  <a:pt x="90" y="474"/>
                </a:cubicBezTo>
                <a:close/>
                <a:moveTo>
                  <a:pt x="92" y="476"/>
                </a:moveTo>
                <a:cubicBezTo>
                  <a:pt x="93" y="476"/>
                  <a:pt x="93" y="476"/>
                  <a:pt x="93" y="476"/>
                </a:cubicBezTo>
                <a:cubicBezTo>
                  <a:pt x="95" y="472"/>
                  <a:pt x="97" y="469"/>
                  <a:pt x="100" y="465"/>
                </a:cubicBezTo>
                <a:cubicBezTo>
                  <a:pt x="109" y="469"/>
                  <a:pt x="111" y="475"/>
                  <a:pt x="106" y="482"/>
                </a:cubicBezTo>
                <a:cubicBezTo>
                  <a:pt x="105" y="484"/>
                  <a:pt x="108" y="486"/>
                  <a:pt x="109" y="484"/>
                </a:cubicBezTo>
                <a:cubicBezTo>
                  <a:pt x="113" y="477"/>
                  <a:pt x="117" y="472"/>
                  <a:pt x="121" y="466"/>
                </a:cubicBezTo>
                <a:cubicBezTo>
                  <a:pt x="121" y="472"/>
                  <a:pt x="120" y="478"/>
                  <a:pt x="118" y="483"/>
                </a:cubicBezTo>
                <a:cubicBezTo>
                  <a:pt x="118" y="484"/>
                  <a:pt x="117" y="484"/>
                  <a:pt x="117" y="485"/>
                </a:cubicBezTo>
                <a:cubicBezTo>
                  <a:pt x="116" y="487"/>
                  <a:pt x="115" y="489"/>
                  <a:pt x="114" y="492"/>
                </a:cubicBezTo>
                <a:cubicBezTo>
                  <a:pt x="113" y="493"/>
                  <a:pt x="114" y="493"/>
                  <a:pt x="114" y="494"/>
                </a:cubicBezTo>
                <a:cubicBezTo>
                  <a:pt x="106" y="489"/>
                  <a:pt x="99" y="483"/>
                  <a:pt x="92" y="476"/>
                </a:cubicBezTo>
                <a:close/>
                <a:moveTo>
                  <a:pt x="115" y="495"/>
                </a:moveTo>
                <a:cubicBezTo>
                  <a:pt x="116" y="495"/>
                  <a:pt x="117" y="495"/>
                  <a:pt x="117" y="494"/>
                </a:cubicBezTo>
                <a:cubicBezTo>
                  <a:pt x="117" y="494"/>
                  <a:pt x="133" y="472"/>
                  <a:pt x="134" y="480"/>
                </a:cubicBezTo>
                <a:cubicBezTo>
                  <a:pt x="134" y="487"/>
                  <a:pt x="130" y="496"/>
                  <a:pt x="128" y="503"/>
                </a:cubicBezTo>
                <a:cubicBezTo>
                  <a:pt x="123" y="500"/>
                  <a:pt x="119" y="498"/>
                  <a:pt x="115" y="495"/>
                </a:cubicBezTo>
                <a:close/>
                <a:moveTo>
                  <a:pt x="137" y="508"/>
                </a:moveTo>
                <a:cubicBezTo>
                  <a:pt x="135" y="507"/>
                  <a:pt x="133" y="506"/>
                  <a:pt x="131" y="505"/>
                </a:cubicBezTo>
                <a:cubicBezTo>
                  <a:pt x="134" y="498"/>
                  <a:pt x="137" y="492"/>
                  <a:pt x="141" y="486"/>
                </a:cubicBezTo>
                <a:cubicBezTo>
                  <a:pt x="145" y="480"/>
                  <a:pt x="138" y="506"/>
                  <a:pt x="137" y="508"/>
                </a:cubicBezTo>
                <a:cubicBezTo>
                  <a:pt x="137" y="508"/>
                  <a:pt x="137" y="508"/>
                  <a:pt x="137" y="508"/>
                </a:cubicBezTo>
                <a:close/>
                <a:moveTo>
                  <a:pt x="149" y="514"/>
                </a:moveTo>
                <a:cubicBezTo>
                  <a:pt x="146" y="513"/>
                  <a:pt x="144" y="512"/>
                  <a:pt x="141" y="510"/>
                </a:cubicBezTo>
                <a:cubicBezTo>
                  <a:pt x="141" y="510"/>
                  <a:pt x="141" y="510"/>
                  <a:pt x="141" y="510"/>
                </a:cubicBezTo>
                <a:cubicBezTo>
                  <a:pt x="144" y="505"/>
                  <a:pt x="146" y="499"/>
                  <a:pt x="149" y="494"/>
                </a:cubicBezTo>
                <a:cubicBezTo>
                  <a:pt x="152" y="500"/>
                  <a:pt x="152" y="507"/>
                  <a:pt x="149" y="514"/>
                </a:cubicBezTo>
                <a:cubicBezTo>
                  <a:pt x="149" y="514"/>
                  <a:pt x="149" y="514"/>
                  <a:pt x="149" y="514"/>
                </a:cubicBezTo>
                <a:close/>
                <a:moveTo>
                  <a:pt x="541" y="248"/>
                </a:moveTo>
                <a:cubicBezTo>
                  <a:pt x="541" y="248"/>
                  <a:pt x="541" y="248"/>
                  <a:pt x="541" y="248"/>
                </a:cubicBezTo>
                <a:cubicBezTo>
                  <a:pt x="518" y="261"/>
                  <a:pt x="500" y="281"/>
                  <a:pt x="477" y="294"/>
                </a:cubicBezTo>
                <a:cubicBezTo>
                  <a:pt x="476" y="292"/>
                  <a:pt x="476" y="290"/>
                  <a:pt x="476" y="288"/>
                </a:cubicBezTo>
                <a:cubicBezTo>
                  <a:pt x="480" y="284"/>
                  <a:pt x="484" y="280"/>
                  <a:pt x="488" y="276"/>
                </a:cubicBezTo>
                <a:cubicBezTo>
                  <a:pt x="494" y="270"/>
                  <a:pt x="500" y="265"/>
                  <a:pt x="507" y="259"/>
                </a:cubicBezTo>
                <a:cubicBezTo>
                  <a:pt x="518" y="249"/>
                  <a:pt x="529" y="240"/>
                  <a:pt x="539" y="230"/>
                </a:cubicBezTo>
                <a:cubicBezTo>
                  <a:pt x="540" y="236"/>
                  <a:pt x="541" y="242"/>
                  <a:pt x="541" y="248"/>
                </a:cubicBezTo>
                <a:close/>
                <a:moveTo>
                  <a:pt x="538" y="225"/>
                </a:moveTo>
                <a:cubicBezTo>
                  <a:pt x="527" y="231"/>
                  <a:pt x="517" y="238"/>
                  <a:pt x="506" y="247"/>
                </a:cubicBezTo>
                <a:cubicBezTo>
                  <a:pt x="517" y="236"/>
                  <a:pt x="526" y="224"/>
                  <a:pt x="533" y="211"/>
                </a:cubicBezTo>
                <a:cubicBezTo>
                  <a:pt x="534" y="209"/>
                  <a:pt x="532" y="208"/>
                  <a:pt x="531" y="209"/>
                </a:cubicBezTo>
                <a:cubicBezTo>
                  <a:pt x="507" y="227"/>
                  <a:pt x="488" y="250"/>
                  <a:pt x="464" y="270"/>
                </a:cubicBezTo>
                <a:cubicBezTo>
                  <a:pt x="464" y="270"/>
                  <a:pt x="463" y="271"/>
                  <a:pt x="462" y="272"/>
                </a:cubicBezTo>
                <a:cubicBezTo>
                  <a:pt x="486" y="250"/>
                  <a:pt x="510" y="227"/>
                  <a:pt x="530" y="200"/>
                </a:cubicBezTo>
                <a:cubicBezTo>
                  <a:pt x="531" y="199"/>
                  <a:pt x="529" y="197"/>
                  <a:pt x="527" y="198"/>
                </a:cubicBezTo>
                <a:cubicBezTo>
                  <a:pt x="504" y="217"/>
                  <a:pt x="481" y="237"/>
                  <a:pt x="459" y="257"/>
                </a:cubicBezTo>
                <a:cubicBezTo>
                  <a:pt x="437" y="277"/>
                  <a:pt x="408" y="296"/>
                  <a:pt x="390" y="316"/>
                </a:cubicBezTo>
                <a:cubicBezTo>
                  <a:pt x="432" y="269"/>
                  <a:pt x="485" y="232"/>
                  <a:pt x="529" y="187"/>
                </a:cubicBezTo>
                <a:cubicBezTo>
                  <a:pt x="533" y="199"/>
                  <a:pt x="536" y="212"/>
                  <a:pt x="538" y="225"/>
                </a:cubicBezTo>
                <a:close/>
                <a:moveTo>
                  <a:pt x="445" y="302"/>
                </a:moveTo>
                <a:cubicBezTo>
                  <a:pt x="437" y="309"/>
                  <a:pt x="429" y="316"/>
                  <a:pt x="421" y="323"/>
                </a:cubicBezTo>
                <a:cubicBezTo>
                  <a:pt x="432" y="310"/>
                  <a:pt x="446" y="300"/>
                  <a:pt x="455" y="285"/>
                </a:cubicBezTo>
                <a:cubicBezTo>
                  <a:pt x="456" y="283"/>
                  <a:pt x="454" y="282"/>
                  <a:pt x="453" y="282"/>
                </a:cubicBezTo>
                <a:cubicBezTo>
                  <a:pt x="473" y="265"/>
                  <a:pt x="494" y="247"/>
                  <a:pt x="513" y="228"/>
                </a:cubicBezTo>
                <a:cubicBezTo>
                  <a:pt x="516" y="226"/>
                  <a:pt x="533" y="206"/>
                  <a:pt x="523" y="222"/>
                </a:cubicBezTo>
                <a:cubicBezTo>
                  <a:pt x="517" y="232"/>
                  <a:pt x="507" y="242"/>
                  <a:pt x="498" y="250"/>
                </a:cubicBezTo>
                <a:cubicBezTo>
                  <a:pt x="481" y="267"/>
                  <a:pt x="462" y="282"/>
                  <a:pt x="445" y="300"/>
                </a:cubicBezTo>
                <a:cubicBezTo>
                  <a:pt x="445" y="301"/>
                  <a:pt x="445" y="302"/>
                  <a:pt x="445" y="302"/>
                </a:cubicBezTo>
                <a:close/>
                <a:moveTo>
                  <a:pt x="395" y="302"/>
                </a:moveTo>
                <a:cubicBezTo>
                  <a:pt x="436" y="268"/>
                  <a:pt x="473" y="230"/>
                  <a:pt x="515" y="197"/>
                </a:cubicBezTo>
                <a:cubicBezTo>
                  <a:pt x="496" y="213"/>
                  <a:pt x="474" y="234"/>
                  <a:pt x="455" y="251"/>
                </a:cubicBezTo>
                <a:cubicBezTo>
                  <a:pt x="435" y="268"/>
                  <a:pt x="415" y="286"/>
                  <a:pt x="397" y="304"/>
                </a:cubicBezTo>
                <a:cubicBezTo>
                  <a:pt x="397" y="304"/>
                  <a:pt x="397" y="304"/>
                  <a:pt x="397" y="304"/>
                </a:cubicBezTo>
                <a:cubicBezTo>
                  <a:pt x="397" y="303"/>
                  <a:pt x="396" y="302"/>
                  <a:pt x="395" y="302"/>
                </a:cubicBezTo>
                <a:close/>
                <a:moveTo>
                  <a:pt x="340" y="352"/>
                </a:moveTo>
                <a:cubicBezTo>
                  <a:pt x="337" y="356"/>
                  <a:pt x="334" y="359"/>
                  <a:pt x="331" y="363"/>
                </a:cubicBezTo>
                <a:cubicBezTo>
                  <a:pt x="327" y="368"/>
                  <a:pt x="322" y="374"/>
                  <a:pt x="318" y="379"/>
                </a:cubicBezTo>
                <a:cubicBezTo>
                  <a:pt x="325" y="370"/>
                  <a:pt x="333" y="361"/>
                  <a:pt x="340" y="352"/>
                </a:cubicBezTo>
                <a:close/>
                <a:moveTo>
                  <a:pt x="302" y="414"/>
                </a:moveTo>
                <a:cubicBezTo>
                  <a:pt x="299" y="418"/>
                  <a:pt x="280" y="435"/>
                  <a:pt x="281" y="433"/>
                </a:cubicBezTo>
                <a:cubicBezTo>
                  <a:pt x="285" y="424"/>
                  <a:pt x="291" y="416"/>
                  <a:pt x="296" y="408"/>
                </a:cubicBezTo>
                <a:cubicBezTo>
                  <a:pt x="320" y="382"/>
                  <a:pt x="342" y="356"/>
                  <a:pt x="361" y="328"/>
                </a:cubicBezTo>
                <a:cubicBezTo>
                  <a:pt x="362" y="328"/>
                  <a:pt x="362" y="328"/>
                  <a:pt x="363" y="328"/>
                </a:cubicBezTo>
                <a:cubicBezTo>
                  <a:pt x="379" y="300"/>
                  <a:pt x="406" y="281"/>
                  <a:pt x="431" y="261"/>
                </a:cubicBezTo>
                <a:cubicBezTo>
                  <a:pt x="459" y="237"/>
                  <a:pt x="485" y="211"/>
                  <a:pt x="511" y="185"/>
                </a:cubicBezTo>
                <a:cubicBezTo>
                  <a:pt x="517" y="182"/>
                  <a:pt x="519" y="180"/>
                  <a:pt x="517" y="179"/>
                </a:cubicBezTo>
                <a:cubicBezTo>
                  <a:pt x="520" y="177"/>
                  <a:pt x="522" y="174"/>
                  <a:pt x="524" y="172"/>
                </a:cubicBezTo>
                <a:cubicBezTo>
                  <a:pt x="525" y="176"/>
                  <a:pt x="527" y="179"/>
                  <a:pt x="528" y="183"/>
                </a:cubicBezTo>
                <a:cubicBezTo>
                  <a:pt x="471" y="225"/>
                  <a:pt x="424" y="278"/>
                  <a:pt x="368" y="321"/>
                </a:cubicBezTo>
                <a:cubicBezTo>
                  <a:pt x="368" y="322"/>
                  <a:pt x="368" y="323"/>
                  <a:pt x="369" y="322"/>
                </a:cubicBezTo>
                <a:cubicBezTo>
                  <a:pt x="376" y="317"/>
                  <a:pt x="383" y="312"/>
                  <a:pt x="390" y="306"/>
                </a:cubicBezTo>
                <a:cubicBezTo>
                  <a:pt x="358" y="339"/>
                  <a:pt x="332" y="378"/>
                  <a:pt x="302" y="414"/>
                </a:cubicBezTo>
                <a:close/>
                <a:moveTo>
                  <a:pt x="505" y="418"/>
                </a:moveTo>
                <a:cubicBezTo>
                  <a:pt x="476" y="471"/>
                  <a:pt x="428" y="505"/>
                  <a:pt x="374" y="524"/>
                </a:cubicBezTo>
                <a:cubicBezTo>
                  <a:pt x="385" y="515"/>
                  <a:pt x="396" y="505"/>
                  <a:pt x="406" y="495"/>
                </a:cubicBezTo>
                <a:cubicBezTo>
                  <a:pt x="408" y="494"/>
                  <a:pt x="406" y="492"/>
                  <a:pt x="404" y="493"/>
                </a:cubicBezTo>
                <a:cubicBezTo>
                  <a:pt x="398" y="498"/>
                  <a:pt x="393" y="503"/>
                  <a:pt x="387" y="509"/>
                </a:cubicBezTo>
                <a:cubicBezTo>
                  <a:pt x="387" y="509"/>
                  <a:pt x="387" y="509"/>
                  <a:pt x="387" y="509"/>
                </a:cubicBezTo>
                <a:cubicBezTo>
                  <a:pt x="381" y="514"/>
                  <a:pt x="375" y="518"/>
                  <a:pt x="370" y="523"/>
                </a:cubicBezTo>
                <a:cubicBezTo>
                  <a:pt x="370" y="523"/>
                  <a:pt x="370" y="522"/>
                  <a:pt x="372" y="521"/>
                </a:cubicBezTo>
                <a:cubicBezTo>
                  <a:pt x="372" y="521"/>
                  <a:pt x="372" y="520"/>
                  <a:pt x="372" y="520"/>
                </a:cubicBezTo>
                <a:cubicBezTo>
                  <a:pt x="377" y="515"/>
                  <a:pt x="381" y="510"/>
                  <a:pt x="386" y="505"/>
                </a:cubicBezTo>
                <a:cubicBezTo>
                  <a:pt x="394" y="498"/>
                  <a:pt x="402" y="491"/>
                  <a:pt x="409" y="483"/>
                </a:cubicBezTo>
                <a:cubicBezTo>
                  <a:pt x="410" y="481"/>
                  <a:pt x="408" y="479"/>
                  <a:pt x="406" y="480"/>
                </a:cubicBezTo>
                <a:cubicBezTo>
                  <a:pt x="400" y="487"/>
                  <a:pt x="393" y="493"/>
                  <a:pt x="387" y="500"/>
                </a:cubicBezTo>
                <a:cubicBezTo>
                  <a:pt x="375" y="509"/>
                  <a:pt x="352" y="526"/>
                  <a:pt x="366" y="508"/>
                </a:cubicBezTo>
                <a:cubicBezTo>
                  <a:pt x="371" y="503"/>
                  <a:pt x="377" y="498"/>
                  <a:pt x="382" y="493"/>
                </a:cubicBezTo>
                <a:cubicBezTo>
                  <a:pt x="388" y="487"/>
                  <a:pt x="394" y="480"/>
                  <a:pt x="400" y="474"/>
                </a:cubicBezTo>
                <a:cubicBezTo>
                  <a:pt x="401" y="473"/>
                  <a:pt x="402" y="472"/>
                  <a:pt x="403" y="470"/>
                </a:cubicBezTo>
                <a:cubicBezTo>
                  <a:pt x="404" y="470"/>
                  <a:pt x="405" y="469"/>
                  <a:pt x="406" y="468"/>
                </a:cubicBezTo>
                <a:cubicBezTo>
                  <a:pt x="409" y="466"/>
                  <a:pt x="411" y="465"/>
                  <a:pt x="411" y="463"/>
                </a:cubicBezTo>
                <a:cubicBezTo>
                  <a:pt x="413" y="461"/>
                  <a:pt x="415" y="459"/>
                  <a:pt x="417" y="456"/>
                </a:cubicBezTo>
                <a:cubicBezTo>
                  <a:pt x="418" y="455"/>
                  <a:pt x="416" y="452"/>
                  <a:pt x="414" y="454"/>
                </a:cubicBezTo>
                <a:cubicBezTo>
                  <a:pt x="407" y="461"/>
                  <a:pt x="399" y="469"/>
                  <a:pt x="392" y="477"/>
                </a:cubicBezTo>
                <a:cubicBezTo>
                  <a:pt x="386" y="483"/>
                  <a:pt x="379" y="489"/>
                  <a:pt x="373" y="495"/>
                </a:cubicBezTo>
                <a:cubicBezTo>
                  <a:pt x="368" y="500"/>
                  <a:pt x="363" y="504"/>
                  <a:pt x="361" y="505"/>
                </a:cubicBezTo>
                <a:cubicBezTo>
                  <a:pt x="365" y="501"/>
                  <a:pt x="369" y="496"/>
                  <a:pt x="373" y="492"/>
                </a:cubicBezTo>
                <a:cubicBezTo>
                  <a:pt x="389" y="478"/>
                  <a:pt x="403" y="463"/>
                  <a:pt x="417" y="448"/>
                </a:cubicBezTo>
                <a:cubicBezTo>
                  <a:pt x="417" y="448"/>
                  <a:pt x="417" y="448"/>
                  <a:pt x="417" y="448"/>
                </a:cubicBezTo>
                <a:cubicBezTo>
                  <a:pt x="419" y="446"/>
                  <a:pt x="421" y="444"/>
                  <a:pt x="423" y="442"/>
                </a:cubicBezTo>
                <a:cubicBezTo>
                  <a:pt x="424" y="440"/>
                  <a:pt x="422" y="437"/>
                  <a:pt x="420" y="439"/>
                </a:cubicBezTo>
                <a:cubicBezTo>
                  <a:pt x="418" y="441"/>
                  <a:pt x="416" y="444"/>
                  <a:pt x="414" y="446"/>
                </a:cubicBezTo>
                <a:cubicBezTo>
                  <a:pt x="410" y="450"/>
                  <a:pt x="406" y="454"/>
                  <a:pt x="402" y="458"/>
                </a:cubicBezTo>
                <a:cubicBezTo>
                  <a:pt x="396" y="465"/>
                  <a:pt x="389" y="471"/>
                  <a:pt x="383" y="477"/>
                </a:cubicBezTo>
                <a:cubicBezTo>
                  <a:pt x="379" y="480"/>
                  <a:pt x="376" y="484"/>
                  <a:pt x="372" y="487"/>
                </a:cubicBezTo>
                <a:cubicBezTo>
                  <a:pt x="367" y="492"/>
                  <a:pt x="361" y="497"/>
                  <a:pt x="354" y="502"/>
                </a:cubicBezTo>
                <a:cubicBezTo>
                  <a:pt x="360" y="498"/>
                  <a:pt x="365" y="489"/>
                  <a:pt x="371" y="481"/>
                </a:cubicBezTo>
                <a:cubicBezTo>
                  <a:pt x="396" y="463"/>
                  <a:pt x="417" y="440"/>
                  <a:pt x="436" y="417"/>
                </a:cubicBezTo>
                <a:cubicBezTo>
                  <a:pt x="438" y="415"/>
                  <a:pt x="435" y="412"/>
                  <a:pt x="434" y="414"/>
                </a:cubicBezTo>
                <a:cubicBezTo>
                  <a:pt x="410" y="436"/>
                  <a:pt x="385" y="457"/>
                  <a:pt x="365" y="481"/>
                </a:cubicBezTo>
                <a:cubicBezTo>
                  <a:pt x="361" y="484"/>
                  <a:pt x="348" y="494"/>
                  <a:pt x="353" y="485"/>
                </a:cubicBezTo>
                <a:cubicBezTo>
                  <a:pt x="354" y="483"/>
                  <a:pt x="355" y="481"/>
                  <a:pt x="356" y="479"/>
                </a:cubicBezTo>
                <a:cubicBezTo>
                  <a:pt x="357" y="477"/>
                  <a:pt x="359" y="476"/>
                  <a:pt x="360" y="475"/>
                </a:cubicBezTo>
                <a:cubicBezTo>
                  <a:pt x="381" y="463"/>
                  <a:pt x="398" y="444"/>
                  <a:pt x="415" y="425"/>
                </a:cubicBezTo>
                <a:cubicBezTo>
                  <a:pt x="428" y="415"/>
                  <a:pt x="441" y="404"/>
                  <a:pt x="450" y="389"/>
                </a:cubicBezTo>
                <a:cubicBezTo>
                  <a:pt x="452" y="387"/>
                  <a:pt x="449" y="385"/>
                  <a:pt x="447" y="387"/>
                </a:cubicBezTo>
                <a:cubicBezTo>
                  <a:pt x="434" y="398"/>
                  <a:pt x="422" y="411"/>
                  <a:pt x="411" y="424"/>
                </a:cubicBezTo>
                <a:cubicBezTo>
                  <a:pt x="409" y="425"/>
                  <a:pt x="408" y="426"/>
                  <a:pt x="406" y="427"/>
                </a:cubicBezTo>
                <a:cubicBezTo>
                  <a:pt x="416" y="416"/>
                  <a:pt x="425" y="404"/>
                  <a:pt x="435" y="392"/>
                </a:cubicBezTo>
                <a:cubicBezTo>
                  <a:pt x="437" y="391"/>
                  <a:pt x="438" y="389"/>
                  <a:pt x="438" y="388"/>
                </a:cubicBezTo>
                <a:cubicBezTo>
                  <a:pt x="441" y="385"/>
                  <a:pt x="443" y="382"/>
                  <a:pt x="445" y="379"/>
                </a:cubicBezTo>
                <a:cubicBezTo>
                  <a:pt x="447" y="377"/>
                  <a:pt x="444" y="374"/>
                  <a:pt x="443" y="376"/>
                </a:cubicBezTo>
                <a:cubicBezTo>
                  <a:pt x="422" y="399"/>
                  <a:pt x="401" y="422"/>
                  <a:pt x="380" y="446"/>
                </a:cubicBezTo>
                <a:cubicBezTo>
                  <a:pt x="379" y="447"/>
                  <a:pt x="378" y="448"/>
                  <a:pt x="377" y="449"/>
                </a:cubicBezTo>
                <a:cubicBezTo>
                  <a:pt x="368" y="457"/>
                  <a:pt x="360" y="465"/>
                  <a:pt x="354" y="475"/>
                </a:cubicBezTo>
                <a:cubicBezTo>
                  <a:pt x="341" y="483"/>
                  <a:pt x="340" y="479"/>
                  <a:pt x="344" y="472"/>
                </a:cubicBezTo>
                <a:cubicBezTo>
                  <a:pt x="358" y="461"/>
                  <a:pt x="370" y="449"/>
                  <a:pt x="383" y="436"/>
                </a:cubicBezTo>
                <a:cubicBezTo>
                  <a:pt x="391" y="428"/>
                  <a:pt x="399" y="419"/>
                  <a:pt x="407" y="410"/>
                </a:cubicBezTo>
                <a:cubicBezTo>
                  <a:pt x="408" y="409"/>
                  <a:pt x="412" y="404"/>
                  <a:pt x="416" y="399"/>
                </a:cubicBezTo>
                <a:cubicBezTo>
                  <a:pt x="421" y="394"/>
                  <a:pt x="426" y="390"/>
                  <a:pt x="431" y="385"/>
                </a:cubicBezTo>
                <a:cubicBezTo>
                  <a:pt x="432" y="383"/>
                  <a:pt x="430" y="380"/>
                  <a:pt x="428" y="382"/>
                </a:cubicBezTo>
                <a:cubicBezTo>
                  <a:pt x="426" y="384"/>
                  <a:pt x="423" y="387"/>
                  <a:pt x="421" y="389"/>
                </a:cubicBezTo>
                <a:cubicBezTo>
                  <a:pt x="420" y="390"/>
                  <a:pt x="419" y="391"/>
                  <a:pt x="418" y="392"/>
                </a:cubicBezTo>
                <a:cubicBezTo>
                  <a:pt x="394" y="416"/>
                  <a:pt x="364" y="435"/>
                  <a:pt x="346" y="464"/>
                </a:cubicBezTo>
                <a:cubicBezTo>
                  <a:pt x="341" y="467"/>
                  <a:pt x="337" y="471"/>
                  <a:pt x="336" y="474"/>
                </a:cubicBezTo>
                <a:cubicBezTo>
                  <a:pt x="345" y="456"/>
                  <a:pt x="358" y="440"/>
                  <a:pt x="371" y="425"/>
                </a:cubicBezTo>
                <a:cubicBezTo>
                  <a:pt x="372" y="424"/>
                  <a:pt x="373" y="423"/>
                  <a:pt x="374" y="422"/>
                </a:cubicBezTo>
                <a:cubicBezTo>
                  <a:pt x="390" y="406"/>
                  <a:pt x="404" y="389"/>
                  <a:pt x="418" y="372"/>
                </a:cubicBezTo>
                <a:cubicBezTo>
                  <a:pt x="420" y="370"/>
                  <a:pt x="417" y="368"/>
                  <a:pt x="415" y="369"/>
                </a:cubicBezTo>
                <a:cubicBezTo>
                  <a:pt x="401" y="386"/>
                  <a:pt x="385" y="403"/>
                  <a:pt x="371" y="420"/>
                </a:cubicBezTo>
                <a:cubicBezTo>
                  <a:pt x="370" y="421"/>
                  <a:pt x="369" y="422"/>
                  <a:pt x="368" y="423"/>
                </a:cubicBezTo>
                <a:cubicBezTo>
                  <a:pt x="359" y="432"/>
                  <a:pt x="340" y="443"/>
                  <a:pt x="334" y="454"/>
                </a:cubicBezTo>
                <a:cubicBezTo>
                  <a:pt x="336" y="450"/>
                  <a:pt x="338" y="446"/>
                  <a:pt x="341" y="443"/>
                </a:cubicBezTo>
                <a:cubicBezTo>
                  <a:pt x="367" y="418"/>
                  <a:pt x="393" y="392"/>
                  <a:pt x="410" y="360"/>
                </a:cubicBezTo>
                <a:cubicBezTo>
                  <a:pt x="411" y="358"/>
                  <a:pt x="409" y="357"/>
                  <a:pt x="407" y="358"/>
                </a:cubicBezTo>
                <a:cubicBezTo>
                  <a:pt x="392" y="372"/>
                  <a:pt x="381" y="390"/>
                  <a:pt x="367" y="406"/>
                </a:cubicBezTo>
                <a:cubicBezTo>
                  <a:pt x="358" y="417"/>
                  <a:pt x="349" y="427"/>
                  <a:pt x="341" y="438"/>
                </a:cubicBezTo>
                <a:cubicBezTo>
                  <a:pt x="338" y="440"/>
                  <a:pt x="335" y="443"/>
                  <a:pt x="332" y="446"/>
                </a:cubicBezTo>
                <a:cubicBezTo>
                  <a:pt x="314" y="463"/>
                  <a:pt x="339" y="425"/>
                  <a:pt x="342" y="420"/>
                </a:cubicBezTo>
                <a:cubicBezTo>
                  <a:pt x="360" y="395"/>
                  <a:pt x="383" y="375"/>
                  <a:pt x="402" y="352"/>
                </a:cubicBezTo>
                <a:cubicBezTo>
                  <a:pt x="404" y="350"/>
                  <a:pt x="401" y="347"/>
                  <a:pt x="399" y="349"/>
                </a:cubicBezTo>
                <a:cubicBezTo>
                  <a:pt x="373" y="374"/>
                  <a:pt x="353" y="404"/>
                  <a:pt x="324" y="426"/>
                </a:cubicBezTo>
                <a:cubicBezTo>
                  <a:pt x="325" y="425"/>
                  <a:pt x="331" y="410"/>
                  <a:pt x="332" y="407"/>
                </a:cubicBezTo>
                <a:cubicBezTo>
                  <a:pt x="332" y="407"/>
                  <a:pt x="332" y="407"/>
                  <a:pt x="333" y="407"/>
                </a:cubicBezTo>
                <a:cubicBezTo>
                  <a:pt x="338" y="401"/>
                  <a:pt x="343" y="395"/>
                  <a:pt x="348" y="390"/>
                </a:cubicBezTo>
                <a:cubicBezTo>
                  <a:pt x="356" y="380"/>
                  <a:pt x="364" y="371"/>
                  <a:pt x="373" y="361"/>
                </a:cubicBezTo>
                <a:cubicBezTo>
                  <a:pt x="373" y="360"/>
                  <a:pt x="375" y="358"/>
                  <a:pt x="376" y="356"/>
                </a:cubicBezTo>
                <a:cubicBezTo>
                  <a:pt x="381" y="350"/>
                  <a:pt x="386" y="345"/>
                  <a:pt x="391" y="339"/>
                </a:cubicBezTo>
                <a:cubicBezTo>
                  <a:pt x="392" y="337"/>
                  <a:pt x="390" y="334"/>
                  <a:pt x="388" y="336"/>
                </a:cubicBezTo>
                <a:cubicBezTo>
                  <a:pt x="384" y="341"/>
                  <a:pt x="381" y="345"/>
                  <a:pt x="377" y="350"/>
                </a:cubicBezTo>
                <a:cubicBezTo>
                  <a:pt x="361" y="368"/>
                  <a:pt x="343" y="384"/>
                  <a:pt x="330" y="404"/>
                </a:cubicBezTo>
                <a:cubicBezTo>
                  <a:pt x="324" y="410"/>
                  <a:pt x="319" y="416"/>
                  <a:pt x="313" y="422"/>
                </a:cubicBezTo>
                <a:cubicBezTo>
                  <a:pt x="301" y="436"/>
                  <a:pt x="296" y="443"/>
                  <a:pt x="309" y="423"/>
                </a:cubicBezTo>
                <a:cubicBezTo>
                  <a:pt x="332" y="387"/>
                  <a:pt x="363" y="357"/>
                  <a:pt x="386" y="321"/>
                </a:cubicBezTo>
                <a:cubicBezTo>
                  <a:pt x="432" y="288"/>
                  <a:pt x="472" y="248"/>
                  <a:pt x="516" y="212"/>
                </a:cubicBezTo>
                <a:cubicBezTo>
                  <a:pt x="524" y="205"/>
                  <a:pt x="525" y="204"/>
                  <a:pt x="517" y="212"/>
                </a:cubicBezTo>
                <a:cubicBezTo>
                  <a:pt x="512" y="219"/>
                  <a:pt x="506" y="225"/>
                  <a:pt x="500" y="231"/>
                </a:cubicBezTo>
                <a:cubicBezTo>
                  <a:pt x="490" y="242"/>
                  <a:pt x="479" y="252"/>
                  <a:pt x="468" y="262"/>
                </a:cubicBezTo>
                <a:cubicBezTo>
                  <a:pt x="449" y="280"/>
                  <a:pt x="428" y="297"/>
                  <a:pt x="409" y="315"/>
                </a:cubicBezTo>
                <a:cubicBezTo>
                  <a:pt x="404" y="317"/>
                  <a:pt x="402" y="319"/>
                  <a:pt x="403" y="321"/>
                </a:cubicBezTo>
                <a:cubicBezTo>
                  <a:pt x="400" y="323"/>
                  <a:pt x="398" y="325"/>
                  <a:pt x="396" y="327"/>
                </a:cubicBezTo>
                <a:cubicBezTo>
                  <a:pt x="395" y="329"/>
                  <a:pt x="397" y="331"/>
                  <a:pt x="399" y="330"/>
                </a:cubicBezTo>
                <a:cubicBezTo>
                  <a:pt x="404" y="325"/>
                  <a:pt x="409" y="320"/>
                  <a:pt x="414" y="316"/>
                </a:cubicBezTo>
                <a:cubicBezTo>
                  <a:pt x="414" y="316"/>
                  <a:pt x="415" y="316"/>
                  <a:pt x="416" y="315"/>
                </a:cubicBezTo>
                <a:cubicBezTo>
                  <a:pt x="418" y="314"/>
                  <a:pt x="420" y="312"/>
                  <a:pt x="421" y="310"/>
                </a:cubicBezTo>
                <a:cubicBezTo>
                  <a:pt x="421" y="310"/>
                  <a:pt x="421" y="310"/>
                  <a:pt x="421" y="310"/>
                </a:cubicBezTo>
                <a:cubicBezTo>
                  <a:pt x="429" y="304"/>
                  <a:pt x="437" y="297"/>
                  <a:pt x="445" y="292"/>
                </a:cubicBezTo>
                <a:cubicBezTo>
                  <a:pt x="433" y="306"/>
                  <a:pt x="418" y="317"/>
                  <a:pt x="408" y="333"/>
                </a:cubicBezTo>
                <a:cubicBezTo>
                  <a:pt x="407" y="335"/>
                  <a:pt x="409" y="337"/>
                  <a:pt x="411" y="336"/>
                </a:cubicBezTo>
                <a:cubicBezTo>
                  <a:pt x="416" y="332"/>
                  <a:pt x="421" y="328"/>
                  <a:pt x="426" y="324"/>
                </a:cubicBezTo>
                <a:cubicBezTo>
                  <a:pt x="423" y="327"/>
                  <a:pt x="421" y="331"/>
                  <a:pt x="418" y="334"/>
                </a:cubicBezTo>
                <a:cubicBezTo>
                  <a:pt x="417" y="336"/>
                  <a:pt x="419" y="338"/>
                  <a:pt x="421" y="337"/>
                </a:cubicBezTo>
                <a:cubicBezTo>
                  <a:pt x="428" y="333"/>
                  <a:pt x="434" y="329"/>
                  <a:pt x="441" y="324"/>
                </a:cubicBezTo>
                <a:cubicBezTo>
                  <a:pt x="435" y="330"/>
                  <a:pt x="429" y="336"/>
                  <a:pt x="424" y="342"/>
                </a:cubicBezTo>
                <a:cubicBezTo>
                  <a:pt x="423" y="344"/>
                  <a:pt x="425" y="346"/>
                  <a:pt x="426" y="345"/>
                </a:cubicBezTo>
                <a:cubicBezTo>
                  <a:pt x="429" y="345"/>
                  <a:pt x="431" y="343"/>
                  <a:pt x="434" y="342"/>
                </a:cubicBezTo>
                <a:cubicBezTo>
                  <a:pt x="428" y="349"/>
                  <a:pt x="423" y="356"/>
                  <a:pt x="421" y="365"/>
                </a:cubicBezTo>
                <a:cubicBezTo>
                  <a:pt x="420" y="366"/>
                  <a:pt x="422" y="368"/>
                  <a:pt x="423" y="367"/>
                </a:cubicBezTo>
                <a:cubicBezTo>
                  <a:pt x="427" y="365"/>
                  <a:pt x="431" y="363"/>
                  <a:pt x="435" y="360"/>
                </a:cubicBezTo>
                <a:cubicBezTo>
                  <a:pt x="435" y="361"/>
                  <a:pt x="436" y="362"/>
                  <a:pt x="437" y="361"/>
                </a:cubicBezTo>
                <a:cubicBezTo>
                  <a:pt x="443" y="357"/>
                  <a:pt x="449" y="354"/>
                  <a:pt x="455" y="350"/>
                </a:cubicBezTo>
                <a:cubicBezTo>
                  <a:pt x="450" y="354"/>
                  <a:pt x="447" y="359"/>
                  <a:pt x="447" y="364"/>
                </a:cubicBezTo>
                <a:cubicBezTo>
                  <a:pt x="447" y="365"/>
                  <a:pt x="448" y="365"/>
                  <a:pt x="448" y="364"/>
                </a:cubicBezTo>
                <a:cubicBezTo>
                  <a:pt x="449" y="357"/>
                  <a:pt x="459" y="350"/>
                  <a:pt x="463" y="346"/>
                </a:cubicBezTo>
                <a:cubicBezTo>
                  <a:pt x="469" y="340"/>
                  <a:pt x="476" y="335"/>
                  <a:pt x="482" y="329"/>
                </a:cubicBezTo>
                <a:cubicBezTo>
                  <a:pt x="483" y="327"/>
                  <a:pt x="481" y="325"/>
                  <a:pt x="479" y="326"/>
                </a:cubicBezTo>
                <a:cubicBezTo>
                  <a:pt x="472" y="332"/>
                  <a:pt x="465" y="338"/>
                  <a:pt x="458" y="344"/>
                </a:cubicBezTo>
                <a:cubicBezTo>
                  <a:pt x="462" y="339"/>
                  <a:pt x="467" y="335"/>
                  <a:pt x="471" y="330"/>
                </a:cubicBezTo>
                <a:cubicBezTo>
                  <a:pt x="472" y="328"/>
                  <a:pt x="470" y="325"/>
                  <a:pt x="468" y="327"/>
                </a:cubicBezTo>
                <a:cubicBezTo>
                  <a:pt x="455" y="339"/>
                  <a:pt x="442" y="352"/>
                  <a:pt x="426" y="361"/>
                </a:cubicBezTo>
                <a:cubicBezTo>
                  <a:pt x="431" y="349"/>
                  <a:pt x="441" y="340"/>
                  <a:pt x="451" y="333"/>
                </a:cubicBezTo>
                <a:cubicBezTo>
                  <a:pt x="457" y="328"/>
                  <a:pt x="463" y="323"/>
                  <a:pt x="469" y="319"/>
                </a:cubicBezTo>
                <a:cubicBezTo>
                  <a:pt x="471" y="317"/>
                  <a:pt x="469" y="314"/>
                  <a:pt x="467" y="315"/>
                </a:cubicBezTo>
                <a:cubicBezTo>
                  <a:pt x="461" y="320"/>
                  <a:pt x="455" y="324"/>
                  <a:pt x="449" y="329"/>
                </a:cubicBezTo>
                <a:cubicBezTo>
                  <a:pt x="443" y="333"/>
                  <a:pt x="438" y="336"/>
                  <a:pt x="432" y="339"/>
                </a:cubicBezTo>
                <a:cubicBezTo>
                  <a:pt x="444" y="325"/>
                  <a:pt x="459" y="316"/>
                  <a:pt x="472" y="304"/>
                </a:cubicBezTo>
                <a:cubicBezTo>
                  <a:pt x="474" y="302"/>
                  <a:pt x="471" y="299"/>
                  <a:pt x="469" y="301"/>
                </a:cubicBezTo>
                <a:cubicBezTo>
                  <a:pt x="455" y="309"/>
                  <a:pt x="442" y="319"/>
                  <a:pt x="428" y="328"/>
                </a:cubicBezTo>
                <a:cubicBezTo>
                  <a:pt x="438" y="316"/>
                  <a:pt x="450" y="307"/>
                  <a:pt x="459" y="296"/>
                </a:cubicBezTo>
                <a:cubicBezTo>
                  <a:pt x="460" y="295"/>
                  <a:pt x="460" y="294"/>
                  <a:pt x="459" y="293"/>
                </a:cubicBezTo>
                <a:cubicBezTo>
                  <a:pt x="482" y="273"/>
                  <a:pt x="504" y="251"/>
                  <a:pt x="529" y="234"/>
                </a:cubicBezTo>
                <a:cubicBezTo>
                  <a:pt x="506" y="251"/>
                  <a:pt x="481" y="277"/>
                  <a:pt x="463" y="299"/>
                </a:cubicBezTo>
                <a:cubicBezTo>
                  <a:pt x="462" y="300"/>
                  <a:pt x="464" y="302"/>
                  <a:pt x="465" y="302"/>
                </a:cubicBezTo>
                <a:cubicBezTo>
                  <a:pt x="491" y="294"/>
                  <a:pt x="510" y="274"/>
                  <a:pt x="531" y="258"/>
                </a:cubicBezTo>
                <a:cubicBezTo>
                  <a:pt x="547" y="247"/>
                  <a:pt x="515" y="274"/>
                  <a:pt x="511" y="277"/>
                </a:cubicBezTo>
                <a:cubicBezTo>
                  <a:pt x="499" y="288"/>
                  <a:pt x="485" y="297"/>
                  <a:pt x="474" y="309"/>
                </a:cubicBezTo>
                <a:cubicBezTo>
                  <a:pt x="472" y="310"/>
                  <a:pt x="474" y="313"/>
                  <a:pt x="476" y="312"/>
                </a:cubicBezTo>
                <a:cubicBezTo>
                  <a:pt x="486" y="306"/>
                  <a:pt x="495" y="299"/>
                  <a:pt x="505" y="293"/>
                </a:cubicBezTo>
                <a:cubicBezTo>
                  <a:pt x="512" y="288"/>
                  <a:pt x="523" y="283"/>
                  <a:pt x="528" y="277"/>
                </a:cubicBezTo>
                <a:cubicBezTo>
                  <a:pt x="515" y="293"/>
                  <a:pt x="496" y="303"/>
                  <a:pt x="484" y="321"/>
                </a:cubicBezTo>
                <a:cubicBezTo>
                  <a:pt x="483" y="322"/>
                  <a:pt x="484" y="324"/>
                  <a:pt x="486" y="323"/>
                </a:cubicBezTo>
                <a:cubicBezTo>
                  <a:pt x="498" y="319"/>
                  <a:pt x="508" y="312"/>
                  <a:pt x="518" y="304"/>
                </a:cubicBezTo>
                <a:cubicBezTo>
                  <a:pt x="523" y="300"/>
                  <a:pt x="544" y="279"/>
                  <a:pt x="528" y="297"/>
                </a:cubicBezTo>
                <a:cubicBezTo>
                  <a:pt x="521" y="305"/>
                  <a:pt x="512" y="313"/>
                  <a:pt x="503" y="320"/>
                </a:cubicBezTo>
                <a:cubicBezTo>
                  <a:pt x="501" y="322"/>
                  <a:pt x="504" y="325"/>
                  <a:pt x="506" y="323"/>
                </a:cubicBezTo>
                <a:cubicBezTo>
                  <a:pt x="512" y="318"/>
                  <a:pt x="518" y="313"/>
                  <a:pt x="524" y="309"/>
                </a:cubicBezTo>
                <a:cubicBezTo>
                  <a:pt x="532" y="303"/>
                  <a:pt x="533" y="303"/>
                  <a:pt x="527" y="309"/>
                </a:cubicBezTo>
                <a:cubicBezTo>
                  <a:pt x="522" y="314"/>
                  <a:pt x="517" y="319"/>
                  <a:pt x="513" y="325"/>
                </a:cubicBezTo>
                <a:cubicBezTo>
                  <a:pt x="512" y="327"/>
                  <a:pt x="514" y="329"/>
                  <a:pt x="516" y="328"/>
                </a:cubicBezTo>
                <a:cubicBezTo>
                  <a:pt x="517" y="328"/>
                  <a:pt x="518" y="327"/>
                  <a:pt x="519" y="326"/>
                </a:cubicBezTo>
                <a:cubicBezTo>
                  <a:pt x="516" y="331"/>
                  <a:pt x="512" y="336"/>
                  <a:pt x="510" y="341"/>
                </a:cubicBezTo>
                <a:cubicBezTo>
                  <a:pt x="509" y="343"/>
                  <a:pt x="510" y="345"/>
                  <a:pt x="512" y="344"/>
                </a:cubicBezTo>
                <a:cubicBezTo>
                  <a:pt x="523" y="342"/>
                  <a:pt x="515" y="349"/>
                  <a:pt x="512" y="356"/>
                </a:cubicBezTo>
                <a:cubicBezTo>
                  <a:pt x="511" y="358"/>
                  <a:pt x="513" y="360"/>
                  <a:pt x="515" y="359"/>
                </a:cubicBezTo>
                <a:cubicBezTo>
                  <a:pt x="518" y="357"/>
                  <a:pt x="522" y="355"/>
                  <a:pt x="525" y="353"/>
                </a:cubicBezTo>
                <a:cubicBezTo>
                  <a:pt x="527" y="352"/>
                  <a:pt x="526" y="349"/>
                  <a:pt x="523" y="349"/>
                </a:cubicBezTo>
                <a:cubicBezTo>
                  <a:pt x="520" y="351"/>
                  <a:pt x="520" y="351"/>
                  <a:pt x="520" y="351"/>
                </a:cubicBezTo>
                <a:cubicBezTo>
                  <a:pt x="522" y="346"/>
                  <a:pt x="524" y="340"/>
                  <a:pt x="525" y="340"/>
                </a:cubicBezTo>
                <a:cubicBezTo>
                  <a:pt x="525" y="338"/>
                  <a:pt x="524" y="336"/>
                  <a:pt x="522" y="337"/>
                </a:cubicBezTo>
                <a:cubicBezTo>
                  <a:pt x="506" y="343"/>
                  <a:pt x="529" y="322"/>
                  <a:pt x="533" y="317"/>
                </a:cubicBezTo>
                <a:cubicBezTo>
                  <a:pt x="535" y="316"/>
                  <a:pt x="533" y="313"/>
                  <a:pt x="531" y="315"/>
                </a:cubicBezTo>
                <a:cubicBezTo>
                  <a:pt x="508" y="333"/>
                  <a:pt x="533" y="307"/>
                  <a:pt x="538" y="300"/>
                </a:cubicBezTo>
                <a:cubicBezTo>
                  <a:pt x="539" y="298"/>
                  <a:pt x="537" y="296"/>
                  <a:pt x="536" y="297"/>
                </a:cubicBezTo>
                <a:cubicBezTo>
                  <a:pt x="533" y="298"/>
                  <a:pt x="531" y="300"/>
                  <a:pt x="529" y="301"/>
                </a:cubicBezTo>
                <a:cubicBezTo>
                  <a:pt x="533" y="296"/>
                  <a:pt x="538" y="292"/>
                  <a:pt x="542" y="286"/>
                </a:cubicBezTo>
                <a:cubicBezTo>
                  <a:pt x="542" y="286"/>
                  <a:pt x="542" y="286"/>
                  <a:pt x="542" y="286"/>
                </a:cubicBezTo>
                <a:cubicBezTo>
                  <a:pt x="540" y="332"/>
                  <a:pt x="527" y="378"/>
                  <a:pt x="505" y="418"/>
                </a:cubicBezTo>
                <a:close/>
                <a:moveTo>
                  <a:pt x="380" y="469"/>
                </a:moveTo>
                <a:cubicBezTo>
                  <a:pt x="391" y="458"/>
                  <a:pt x="403" y="447"/>
                  <a:pt x="414" y="436"/>
                </a:cubicBezTo>
                <a:cubicBezTo>
                  <a:pt x="405" y="447"/>
                  <a:pt x="395" y="457"/>
                  <a:pt x="384" y="466"/>
                </a:cubicBezTo>
                <a:cubicBezTo>
                  <a:pt x="383" y="467"/>
                  <a:pt x="382" y="468"/>
                  <a:pt x="380" y="469"/>
                </a:cubicBezTo>
                <a:close/>
                <a:moveTo>
                  <a:pt x="354" y="457"/>
                </a:moveTo>
                <a:cubicBezTo>
                  <a:pt x="355" y="456"/>
                  <a:pt x="355" y="456"/>
                  <a:pt x="356" y="455"/>
                </a:cubicBezTo>
                <a:cubicBezTo>
                  <a:pt x="363" y="445"/>
                  <a:pt x="373" y="437"/>
                  <a:pt x="382" y="429"/>
                </a:cubicBezTo>
                <a:cubicBezTo>
                  <a:pt x="386" y="425"/>
                  <a:pt x="391" y="421"/>
                  <a:pt x="396" y="416"/>
                </a:cubicBezTo>
                <a:cubicBezTo>
                  <a:pt x="386" y="426"/>
                  <a:pt x="377" y="436"/>
                  <a:pt x="368" y="446"/>
                </a:cubicBezTo>
                <a:cubicBezTo>
                  <a:pt x="365" y="449"/>
                  <a:pt x="360" y="453"/>
                  <a:pt x="354" y="457"/>
                </a:cubicBezTo>
                <a:close/>
                <a:moveTo>
                  <a:pt x="360" y="419"/>
                </a:moveTo>
                <a:cubicBezTo>
                  <a:pt x="368" y="409"/>
                  <a:pt x="377" y="400"/>
                  <a:pt x="385" y="390"/>
                </a:cubicBezTo>
                <a:cubicBezTo>
                  <a:pt x="388" y="385"/>
                  <a:pt x="411" y="353"/>
                  <a:pt x="399" y="371"/>
                </a:cubicBezTo>
                <a:cubicBezTo>
                  <a:pt x="389" y="388"/>
                  <a:pt x="376" y="402"/>
                  <a:pt x="362" y="416"/>
                </a:cubicBezTo>
                <a:cubicBezTo>
                  <a:pt x="362" y="417"/>
                  <a:pt x="361" y="418"/>
                  <a:pt x="360" y="419"/>
                </a:cubicBezTo>
                <a:close/>
                <a:moveTo>
                  <a:pt x="542" y="285"/>
                </a:moveTo>
                <a:cubicBezTo>
                  <a:pt x="542" y="284"/>
                  <a:pt x="540" y="283"/>
                  <a:pt x="539" y="284"/>
                </a:cubicBezTo>
                <a:cubicBezTo>
                  <a:pt x="524" y="293"/>
                  <a:pt x="512" y="305"/>
                  <a:pt x="497" y="314"/>
                </a:cubicBezTo>
                <a:cubicBezTo>
                  <a:pt x="494" y="311"/>
                  <a:pt x="496" y="308"/>
                  <a:pt x="501" y="306"/>
                </a:cubicBezTo>
                <a:cubicBezTo>
                  <a:pt x="505" y="302"/>
                  <a:pt x="509" y="299"/>
                  <a:pt x="513" y="296"/>
                </a:cubicBezTo>
                <a:cubicBezTo>
                  <a:pt x="521" y="289"/>
                  <a:pt x="529" y="282"/>
                  <a:pt x="536" y="274"/>
                </a:cubicBezTo>
                <a:cubicBezTo>
                  <a:pt x="537" y="272"/>
                  <a:pt x="535" y="270"/>
                  <a:pt x="533" y="271"/>
                </a:cubicBezTo>
                <a:cubicBezTo>
                  <a:pt x="523" y="277"/>
                  <a:pt x="513" y="283"/>
                  <a:pt x="503" y="290"/>
                </a:cubicBezTo>
                <a:cubicBezTo>
                  <a:pt x="499" y="292"/>
                  <a:pt x="471" y="315"/>
                  <a:pt x="488" y="300"/>
                </a:cubicBezTo>
                <a:cubicBezTo>
                  <a:pt x="506" y="284"/>
                  <a:pt x="526" y="271"/>
                  <a:pt x="542" y="253"/>
                </a:cubicBezTo>
                <a:cubicBezTo>
                  <a:pt x="542" y="264"/>
                  <a:pt x="542" y="274"/>
                  <a:pt x="542" y="285"/>
                </a:cubicBezTo>
                <a:close/>
              </a:path>
            </a:pathLst>
          </a:custGeom>
          <a:solidFill>
            <a:schemeClr val="bg1">
              <a:alpha val="75000"/>
            </a:schemeClr>
          </a:solidFill>
          <a:ln>
            <a:noFill/>
          </a:ln>
        </p:spPr>
        <p:txBody>
          <a:bodyPr vert="horz" wrap="square" lIns="91440" tIns="45720" rIns="91440" bIns="45720" numCol="1" anchor="t" anchorCtr="0" compatLnSpc="1"/>
          <a:lstStyle/>
          <a:p>
            <a:endParaRPr lang="zh-CN" altLang="en-US">
              <a:solidFill>
                <a:schemeClr val="bg1"/>
              </a:solidFill>
              <a:latin typeface="方正静蕾简体" pitchFamily="2" charset="-122"/>
              <a:ea typeface="方正静蕾简体" pitchFamily="2" charset="-122"/>
            </a:endParaRPr>
          </a:p>
        </p:txBody>
      </p:sp>
      <p:sp>
        <p:nvSpPr>
          <p:cNvPr id="246" name="Freeform 75"/>
          <p:cNvSpPr>
            <a:spLocks noEditPoints="1"/>
          </p:cNvSpPr>
          <p:nvPr/>
        </p:nvSpPr>
        <p:spPr bwMode="auto">
          <a:xfrm>
            <a:off x="6511681" y="4153809"/>
            <a:ext cx="1539875" cy="1528763"/>
          </a:xfrm>
          <a:custGeom>
            <a:avLst/>
            <a:gdLst>
              <a:gd name="T0" fmla="*/ 450 w 555"/>
              <a:gd name="T1" fmla="*/ 186 h 551"/>
              <a:gd name="T2" fmla="*/ 395 w 555"/>
              <a:gd name="T3" fmla="*/ 249 h 551"/>
              <a:gd name="T4" fmla="*/ 351 w 555"/>
              <a:gd name="T5" fmla="*/ 279 h 551"/>
              <a:gd name="T6" fmla="*/ 280 w 555"/>
              <a:gd name="T7" fmla="*/ 413 h 551"/>
              <a:gd name="T8" fmla="*/ 268 w 555"/>
              <a:gd name="T9" fmla="*/ 391 h 551"/>
              <a:gd name="T10" fmla="*/ 225 w 555"/>
              <a:gd name="T11" fmla="*/ 419 h 551"/>
              <a:gd name="T12" fmla="*/ 271 w 555"/>
              <a:gd name="T13" fmla="*/ 315 h 551"/>
              <a:gd name="T14" fmla="*/ 216 w 555"/>
              <a:gd name="T15" fmla="*/ 346 h 551"/>
              <a:gd name="T16" fmla="*/ 258 w 555"/>
              <a:gd name="T17" fmla="*/ 276 h 551"/>
              <a:gd name="T18" fmla="*/ 290 w 555"/>
              <a:gd name="T19" fmla="*/ 269 h 551"/>
              <a:gd name="T20" fmla="*/ 333 w 555"/>
              <a:gd name="T21" fmla="*/ 289 h 551"/>
              <a:gd name="T22" fmla="*/ 435 w 555"/>
              <a:gd name="T23" fmla="*/ 172 h 551"/>
              <a:gd name="T24" fmla="*/ 45 w 555"/>
              <a:gd name="T25" fmla="*/ 152 h 551"/>
              <a:gd name="T26" fmla="*/ 307 w 555"/>
              <a:gd name="T27" fmla="*/ 119 h 551"/>
              <a:gd name="T28" fmla="*/ 252 w 555"/>
              <a:gd name="T29" fmla="*/ 185 h 551"/>
              <a:gd name="T30" fmla="*/ 270 w 555"/>
              <a:gd name="T31" fmla="*/ 196 h 551"/>
              <a:gd name="T32" fmla="*/ 308 w 555"/>
              <a:gd name="T33" fmla="*/ 161 h 551"/>
              <a:gd name="T34" fmla="*/ 283 w 555"/>
              <a:gd name="T35" fmla="*/ 211 h 551"/>
              <a:gd name="T36" fmla="*/ 229 w 555"/>
              <a:gd name="T37" fmla="*/ 237 h 551"/>
              <a:gd name="T38" fmla="*/ 233 w 555"/>
              <a:gd name="T39" fmla="*/ 265 h 551"/>
              <a:gd name="T40" fmla="*/ 212 w 555"/>
              <a:gd name="T41" fmla="*/ 310 h 551"/>
              <a:gd name="T42" fmla="*/ 198 w 555"/>
              <a:gd name="T43" fmla="*/ 377 h 551"/>
              <a:gd name="T44" fmla="*/ 235 w 555"/>
              <a:gd name="T45" fmla="*/ 418 h 551"/>
              <a:gd name="T46" fmla="*/ 381 w 555"/>
              <a:gd name="T47" fmla="*/ 323 h 551"/>
              <a:gd name="T48" fmla="*/ 338 w 555"/>
              <a:gd name="T49" fmla="*/ 477 h 551"/>
              <a:gd name="T50" fmla="*/ 277 w 555"/>
              <a:gd name="T51" fmla="*/ 541 h 551"/>
              <a:gd name="T52" fmla="*/ 125 w 555"/>
              <a:gd name="T53" fmla="*/ 476 h 551"/>
              <a:gd name="T54" fmla="*/ 58 w 555"/>
              <a:gd name="T55" fmla="*/ 423 h 551"/>
              <a:gd name="T56" fmla="*/ 55 w 555"/>
              <a:gd name="T57" fmla="*/ 281 h 551"/>
              <a:gd name="T58" fmla="*/ 48 w 555"/>
              <a:gd name="T59" fmla="*/ 186 h 551"/>
              <a:gd name="T60" fmla="*/ 512 w 555"/>
              <a:gd name="T61" fmla="*/ 139 h 551"/>
              <a:gd name="T62" fmla="*/ 253 w 555"/>
              <a:gd name="T63" fmla="*/ 158 h 551"/>
              <a:gd name="T64" fmla="*/ 316 w 555"/>
              <a:gd name="T65" fmla="*/ 199 h 551"/>
              <a:gd name="T66" fmla="*/ 445 w 555"/>
              <a:gd name="T67" fmla="*/ 89 h 551"/>
              <a:gd name="T68" fmla="*/ 315 w 555"/>
              <a:gd name="T69" fmla="*/ 251 h 551"/>
              <a:gd name="T70" fmla="*/ 350 w 555"/>
              <a:gd name="T71" fmla="*/ 216 h 551"/>
              <a:gd name="T72" fmla="*/ 334 w 555"/>
              <a:gd name="T73" fmla="*/ 241 h 551"/>
              <a:gd name="T74" fmla="*/ 331 w 555"/>
              <a:gd name="T75" fmla="*/ 268 h 551"/>
              <a:gd name="T76" fmla="*/ 443 w 555"/>
              <a:gd name="T77" fmla="*/ 62 h 551"/>
              <a:gd name="T78" fmla="*/ 424 w 555"/>
              <a:gd name="T79" fmla="*/ 83 h 551"/>
              <a:gd name="T80" fmla="*/ 333 w 555"/>
              <a:gd name="T81" fmla="*/ 181 h 551"/>
              <a:gd name="T82" fmla="*/ 232 w 555"/>
              <a:gd name="T83" fmla="*/ 272 h 551"/>
              <a:gd name="T84" fmla="*/ 287 w 555"/>
              <a:gd name="T85" fmla="*/ 382 h 551"/>
              <a:gd name="T86" fmla="*/ 23 w 555"/>
              <a:gd name="T87" fmla="*/ 223 h 551"/>
              <a:gd name="T88" fmla="*/ 45 w 555"/>
              <a:gd name="T89" fmla="*/ 262 h 551"/>
              <a:gd name="T90" fmla="*/ 20 w 555"/>
              <a:gd name="T91" fmla="*/ 340 h 551"/>
              <a:gd name="T92" fmla="*/ 90 w 555"/>
              <a:gd name="T93" fmla="*/ 474 h 551"/>
              <a:gd name="T94" fmla="*/ 92 w 555"/>
              <a:gd name="T95" fmla="*/ 476 h 551"/>
              <a:gd name="T96" fmla="*/ 541 w 555"/>
              <a:gd name="T97" fmla="*/ 248 h 551"/>
              <a:gd name="T98" fmla="*/ 390 w 555"/>
              <a:gd name="T99" fmla="*/ 316 h 551"/>
              <a:gd name="T100" fmla="*/ 395 w 555"/>
              <a:gd name="T101" fmla="*/ 302 h 551"/>
              <a:gd name="T102" fmla="*/ 390 w 555"/>
              <a:gd name="T103" fmla="*/ 306 h 551"/>
              <a:gd name="T104" fmla="*/ 400 w 555"/>
              <a:gd name="T105" fmla="*/ 474 h 551"/>
              <a:gd name="T106" fmla="*/ 372 w 555"/>
              <a:gd name="T107" fmla="*/ 487 h 551"/>
              <a:gd name="T108" fmla="*/ 443 w 555"/>
              <a:gd name="T109" fmla="*/ 376 h 551"/>
              <a:gd name="T110" fmla="*/ 415 w 555"/>
              <a:gd name="T111" fmla="*/ 369 h 551"/>
              <a:gd name="T112" fmla="*/ 373 w 555"/>
              <a:gd name="T113" fmla="*/ 361 h 551"/>
              <a:gd name="T114" fmla="*/ 414 w 555"/>
              <a:gd name="T115" fmla="*/ 316 h 551"/>
              <a:gd name="T116" fmla="*/ 437 w 555"/>
              <a:gd name="T117" fmla="*/ 361 h 551"/>
              <a:gd name="T118" fmla="*/ 469 w 555"/>
              <a:gd name="T119" fmla="*/ 301 h 551"/>
              <a:gd name="T120" fmla="*/ 503 w 555"/>
              <a:gd name="T121" fmla="*/ 320 h 551"/>
              <a:gd name="T122" fmla="*/ 531 w 555"/>
              <a:gd name="T123" fmla="*/ 315 h 551"/>
              <a:gd name="T124" fmla="*/ 360 w 555"/>
              <a:gd name="T125" fmla="*/ 419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5" h="551">
                <a:moveTo>
                  <a:pt x="512" y="139"/>
                </a:moveTo>
                <a:cubicBezTo>
                  <a:pt x="511" y="137"/>
                  <a:pt x="508" y="140"/>
                  <a:pt x="509" y="142"/>
                </a:cubicBezTo>
                <a:cubicBezTo>
                  <a:pt x="514" y="151"/>
                  <a:pt x="519" y="160"/>
                  <a:pt x="523" y="169"/>
                </a:cubicBezTo>
                <a:cubicBezTo>
                  <a:pt x="522" y="170"/>
                  <a:pt x="522" y="170"/>
                  <a:pt x="522" y="170"/>
                </a:cubicBezTo>
                <a:cubicBezTo>
                  <a:pt x="497" y="194"/>
                  <a:pt x="472" y="216"/>
                  <a:pt x="446" y="238"/>
                </a:cubicBezTo>
                <a:cubicBezTo>
                  <a:pt x="434" y="248"/>
                  <a:pt x="422" y="258"/>
                  <a:pt x="410" y="268"/>
                </a:cubicBezTo>
                <a:cubicBezTo>
                  <a:pt x="402" y="274"/>
                  <a:pt x="367" y="310"/>
                  <a:pt x="392" y="279"/>
                </a:cubicBezTo>
                <a:cubicBezTo>
                  <a:pt x="411" y="254"/>
                  <a:pt x="436" y="234"/>
                  <a:pt x="460" y="213"/>
                </a:cubicBezTo>
                <a:cubicBezTo>
                  <a:pt x="467" y="206"/>
                  <a:pt x="475" y="200"/>
                  <a:pt x="482" y="192"/>
                </a:cubicBezTo>
                <a:cubicBezTo>
                  <a:pt x="491" y="185"/>
                  <a:pt x="500" y="176"/>
                  <a:pt x="508" y="167"/>
                </a:cubicBezTo>
                <a:cubicBezTo>
                  <a:pt x="509" y="167"/>
                  <a:pt x="510" y="166"/>
                  <a:pt x="510" y="165"/>
                </a:cubicBezTo>
                <a:cubicBezTo>
                  <a:pt x="511" y="163"/>
                  <a:pt x="513" y="161"/>
                  <a:pt x="514" y="159"/>
                </a:cubicBezTo>
                <a:cubicBezTo>
                  <a:pt x="515" y="158"/>
                  <a:pt x="513" y="156"/>
                  <a:pt x="512" y="157"/>
                </a:cubicBezTo>
                <a:cubicBezTo>
                  <a:pt x="474" y="184"/>
                  <a:pt x="440" y="215"/>
                  <a:pt x="405" y="245"/>
                </a:cubicBezTo>
                <a:cubicBezTo>
                  <a:pt x="441" y="214"/>
                  <a:pt x="473" y="179"/>
                  <a:pt x="509" y="148"/>
                </a:cubicBezTo>
                <a:cubicBezTo>
                  <a:pt x="510" y="147"/>
                  <a:pt x="509" y="145"/>
                  <a:pt x="507" y="146"/>
                </a:cubicBezTo>
                <a:cubicBezTo>
                  <a:pt x="487" y="158"/>
                  <a:pt x="468" y="172"/>
                  <a:pt x="450" y="186"/>
                </a:cubicBezTo>
                <a:cubicBezTo>
                  <a:pt x="466" y="171"/>
                  <a:pt x="480" y="155"/>
                  <a:pt x="494" y="138"/>
                </a:cubicBezTo>
                <a:cubicBezTo>
                  <a:pt x="495" y="136"/>
                  <a:pt x="494" y="135"/>
                  <a:pt x="492" y="136"/>
                </a:cubicBezTo>
                <a:cubicBezTo>
                  <a:pt x="453" y="170"/>
                  <a:pt x="405" y="196"/>
                  <a:pt x="377" y="241"/>
                </a:cubicBezTo>
                <a:cubicBezTo>
                  <a:pt x="377" y="242"/>
                  <a:pt x="378" y="243"/>
                  <a:pt x="379" y="242"/>
                </a:cubicBezTo>
                <a:cubicBezTo>
                  <a:pt x="403" y="203"/>
                  <a:pt x="441" y="180"/>
                  <a:pt x="476" y="152"/>
                </a:cubicBezTo>
                <a:cubicBezTo>
                  <a:pt x="480" y="149"/>
                  <a:pt x="485" y="144"/>
                  <a:pt x="486" y="143"/>
                </a:cubicBezTo>
                <a:cubicBezTo>
                  <a:pt x="486" y="144"/>
                  <a:pt x="484" y="146"/>
                  <a:pt x="480" y="150"/>
                </a:cubicBezTo>
                <a:cubicBezTo>
                  <a:pt x="471" y="160"/>
                  <a:pt x="463" y="170"/>
                  <a:pt x="454" y="179"/>
                </a:cubicBezTo>
                <a:cubicBezTo>
                  <a:pt x="443" y="190"/>
                  <a:pt x="432" y="200"/>
                  <a:pt x="421" y="211"/>
                </a:cubicBezTo>
                <a:cubicBezTo>
                  <a:pt x="408" y="222"/>
                  <a:pt x="395" y="234"/>
                  <a:pt x="383" y="246"/>
                </a:cubicBezTo>
                <a:cubicBezTo>
                  <a:pt x="381" y="248"/>
                  <a:pt x="383" y="250"/>
                  <a:pt x="385" y="249"/>
                </a:cubicBezTo>
                <a:cubicBezTo>
                  <a:pt x="396" y="238"/>
                  <a:pt x="408" y="228"/>
                  <a:pt x="419" y="217"/>
                </a:cubicBezTo>
                <a:cubicBezTo>
                  <a:pt x="423" y="214"/>
                  <a:pt x="427" y="210"/>
                  <a:pt x="431" y="207"/>
                </a:cubicBezTo>
                <a:cubicBezTo>
                  <a:pt x="451" y="189"/>
                  <a:pt x="472" y="173"/>
                  <a:pt x="494" y="158"/>
                </a:cubicBezTo>
                <a:cubicBezTo>
                  <a:pt x="513" y="145"/>
                  <a:pt x="489" y="161"/>
                  <a:pt x="486" y="165"/>
                </a:cubicBezTo>
                <a:cubicBezTo>
                  <a:pt x="476" y="173"/>
                  <a:pt x="467" y="182"/>
                  <a:pt x="458" y="191"/>
                </a:cubicBezTo>
                <a:cubicBezTo>
                  <a:pt x="437" y="211"/>
                  <a:pt x="417" y="230"/>
                  <a:pt x="395" y="249"/>
                </a:cubicBezTo>
                <a:cubicBezTo>
                  <a:pt x="394" y="250"/>
                  <a:pt x="396" y="252"/>
                  <a:pt x="397" y="251"/>
                </a:cubicBezTo>
                <a:cubicBezTo>
                  <a:pt x="418" y="235"/>
                  <a:pt x="438" y="218"/>
                  <a:pt x="459" y="202"/>
                </a:cubicBezTo>
                <a:cubicBezTo>
                  <a:pt x="468" y="195"/>
                  <a:pt x="476" y="188"/>
                  <a:pt x="485" y="181"/>
                </a:cubicBezTo>
                <a:cubicBezTo>
                  <a:pt x="481" y="186"/>
                  <a:pt x="477" y="190"/>
                  <a:pt x="473" y="195"/>
                </a:cubicBezTo>
                <a:cubicBezTo>
                  <a:pt x="452" y="212"/>
                  <a:pt x="432" y="231"/>
                  <a:pt x="412" y="249"/>
                </a:cubicBezTo>
                <a:cubicBezTo>
                  <a:pt x="401" y="260"/>
                  <a:pt x="390" y="270"/>
                  <a:pt x="378" y="279"/>
                </a:cubicBezTo>
                <a:cubicBezTo>
                  <a:pt x="359" y="295"/>
                  <a:pt x="388" y="268"/>
                  <a:pt x="392" y="265"/>
                </a:cubicBezTo>
                <a:cubicBezTo>
                  <a:pt x="393" y="263"/>
                  <a:pt x="391" y="261"/>
                  <a:pt x="390" y="262"/>
                </a:cubicBezTo>
                <a:cubicBezTo>
                  <a:pt x="383" y="266"/>
                  <a:pt x="377" y="270"/>
                  <a:pt x="371" y="275"/>
                </a:cubicBezTo>
                <a:cubicBezTo>
                  <a:pt x="358" y="285"/>
                  <a:pt x="380" y="263"/>
                  <a:pt x="383" y="260"/>
                </a:cubicBezTo>
                <a:cubicBezTo>
                  <a:pt x="384" y="259"/>
                  <a:pt x="382" y="256"/>
                  <a:pt x="381" y="258"/>
                </a:cubicBezTo>
                <a:cubicBezTo>
                  <a:pt x="372" y="264"/>
                  <a:pt x="346" y="289"/>
                  <a:pt x="367" y="262"/>
                </a:cubicBezTo>
                <a:cubicBezTo>
                  <a:pt x="368" y="261"/>
                  <a:pt x="366" y="259"/>
                  <a:pt x="364" y="260"/>
                </a:cubicBezTo>
                <a:cubicBezTo>
                  <a:pt x="359" y="265"/>
                  <a:pt x="355" y="269"/>
                  <a:pt x="351" y="274"/>
                </a:cubicBezTo>
                <a:cubicBezTo>
                  <a:pt x="349" y="275"/>
                  <a:pt x="352" y="278"/>
                  <a:pt x="353" y="276"/>
                </a:cubicBezTo>
                <a:cubicBezTo>
                  <a:pt x="353" y="275"/>
                  <a:pt x="354" y="275"/>
                  <a:pt x="354" y="274"/>
                </a:cubicBezTo>
                <a:cubicBezTo>
                  <a:pt x="353" y="276"/>
                  <a:pt x="352" y="277"/>
                  <a:pt x="351" y="279"/>
                </a:cubicBezTo>
                <a:cubicBezTo>
                  <a:pt x="351" y="280"/>
                  <a:pt x="352" y="282"/>
                  <a:pt x="354" y="281"/>
                </a:cubicBezTo>
                <a:cubicBezTo>
                  <a:pt x="360" y="277"/>
                  <a:pt x="363" y="275"/>
                  <a:pt x="369" y="270"/>
                </a:cubicBezTo>
                <a:cubicBezTo>
                  <a:pt x="386" y="257"/>
                  <a:pt x="362" y="279"/>
                  <a:pt x="359" y="284"/>
                </a:cubicBezTo>
                <a:cubicBezTo>
                  <a:pt x="358" y="285"/>
                  <a:pt x="359" y="288"/>
                  <a:pt x="361" y="287"/>
                </a:cubicBezTo>
                <a:cubicBezTo>
                  <a:pt x="369" y="281"/>
                  <a:pt x="376" y="274"/>
                  <a:pt x="385" y="269"/>
                </a:cubicBezTo>
                <a:cubicBezTo>
                  <a:pt x="377" y="274"/>
                  <a:pt x="370" y="283"/>
                  <a:pt x="364" y="291"/>
                </a:cubicBezTo>
                <a:cubicBezTo>
                  <a:pt x="363" y="293"/>
                  <a:pt x="365" y="295"/>
                  <a:pt x="367" y="293"/>
                </a:cubicBezTo>
                <a:cubicBezTo>
                  <a:pt x="379" y="283"/>
                  <a:pt x="391" y="273"/>
                  <a:pt x="403" y="262"/>
                </a:cubicBezTo>
                <a:cubicBezTo>
                  <a:pt x="392" y="273"/>
                  <a:pt x="383" y="284"/>
                  <a:pt x="374" y="297"/>
                </a:cubicBezTo>
                <a:cubicBezTo>
                  <a:pt x="373" y="299"/>
                  <a:pt x="375" y="300"/>
                  <a:pt x="377" y="299"/>
                </a:cubicBezTo>
                <a:cubicBezTo>
                  <a:pt x="401" y="279"/>
                  <a:pt x="425" y="260"/>
                  <a:pt x="449" y="239"/>
                </a:cubicBezTo>
                <a:cubicBezTo>
                  <a:pt x="439" y="249"/>
                  <a:pt x="429" y="259"/>
                  <a:pt x="418" y="268"/>
                </a:cubicBezTo>
                <a:cubicBezTo>
                  <a:pt x="402" y="281"/>
                  <a:pt x="383" y="295"/>
                  <a:pt x="371" y="312"/>
                </a:cubicBezTo>
                <a:cubicBezTo>
                  <a:pt x="370" y="311"/>
                  <a:pt x="368" y="310"/>
                  <a:pt x="367" y="312"/>
                </a:cubicBezTo>
                <a:cubicBezTo>
                  <a:pt x="344" y="344"/>
                  <a:pt x="316" y="373"/>
                  <a:pt x="294" y="406"/>
                </a:cubicBezTo>
                <a:cubicBezTo>
                  <a:pt x="288" y="412"/>
                  <a:pt x="282" y="419"/>
                  <a:pt x="276" y="425"/>
                </a:cubicBezTo>
                <a:cubicBezTo>
                  <a:pt x="261" y="441"/>
                  <a:pt x="277" y="417"/>
                  <a:pt x="280" y="413"/>
                </a:cubicBezTo>
                <a:cubicBezTo>
                  <a:pt x="288" y="399"/>
                  <a:pt x="298" y="387"/>
                  <a:pt x="309" y="375"/>
                </a:cubicBezTo>
                <a:cubicBezTo>
                  <a:pt x="322" y="359"/>
                  <a:pt x="337" y="344"/>
                  <a:pt x="350" y="327"/>
                </a:cubicBezTo>
                <a:cubicBezTo>
                  <a:pt x="351" y="326"/>
                  <a:pt x="348" y="324"/>
                  <a:pt x="347" y="325"/>
                </a:cubicBezTo>
                <a:cubicBezTo>
                  <a:pt x="311" y="361"/>
                  <a:pt x="284" y="403"/>
                  <a:pt x="248" y="439"/>
                </a:cubicBezTo>
                <a:cubicBezTo>
                  <a:pt x="252" y="435"/>
                  <a:pt x="255" y="428"/>
                  <a:pt x="258" y="422"/>
                </a:cubicBezTo>
                <a:cubicBezTo>
                  <a:pt x="269" y="410"/>
                  <a:pt x="280" y="397"/>
                  <a:pt x="291" y="383"/>
                </a:cubicBezTo>
                <a:cubicBezTo>
                  <a:pt x="297" y="376"/>
                  <a:pt x="302" y="369"/>
                  <a:pt x="307" y="362"/>
                </a:cubicBezTo>
                <a:cubicBezTo>
                  <a:pt x="313" y="355"/>
                  <a:pt x="318" y="348"/>
                  <a:pt x="323" y="342"/>
                </a:cubicBezTo>
                <a:cubicBezTo>
                  <a:pt x="324" y="341"/>
                  <a:pt x="324" y="340"/>
                  <a:pt x="325" y="339"/>
                </a:cubicBezTo>
                <a:cubicBezTo>
                  <a:pt x="328" y="336"/>
                  <a:pt x="331" y="332"/>
                  <a:pt x="334" y="329"/>
                </a:cubicBezTo>
                <a:cubicBezTo>
                  <a:pt x="335" y="327"/>
                  <a:pt x="333" y="324"/>
                  <a:pt x="331" y="326"/>
                </a:cubicBezTo>
                <a:cubicBezTo>
                  <a:pt x="329" y="329"/>
                  <a:pt x="326" y="333"/>
                  <a:pt x="323" y="336"/>
                </a:cubicBezTo>
                <a:cubicBezTo>
                  <a:pt x="323" y="337"/>
                  <a:pt x="322" y="337"/>
                  <a:pt x="322" y="338"/>
                </a:cubicBezTo>
                <a:cubicBezTo>
                  <a:pt x="299" y="366"/>
                  <a:pt x="271" y="391"/>
                  <a:pt x="253" y="422"/>
                </a:cubicBezTo>
                <a:cubicBezTo>
                  <a:pt x="250" y="426"/>
                  <a:pt x="246" y="429"/>
                  <a:pt x="243" y="432"/>
                </a:cubicBezTo>
                <a:cubicBezTo>
                  <a:pt x="240" y="435"/>
                  <a:pt x="242" y="429"/>
                  <a:pt x="245" y="423"/>
                </a:cubicBezTo>
                <a:cubicBezTo>
                  <a:pt x="253" y="413"/>
                  <a:pt x="261" y="402"/>
                  <a:pt x="268" y="391"/>
                </a:cubicBezTo>
                <a:cubicBezTo>
                  <a:pt x="283" y="371"/>
                  <a:pt x="300" y="353"/>
                  <a:pt x="315" y="333"/>
                </a:cubicBezTo>
                <a:cubicBezTo>
                  <a:pt x="315" y="333"/>
                  <a:pt x="315" y="333"/>
                  <a:pt x="315" y="333"/>
                </a:cubicBezTo>
                <a:cubicBezTo>
                  <a:pt x="315" y="333"/>
                  <a:pt x="315" y="333"/>
                  <a:pt x="315" y="333"/>
                </a:cubicBezTo>
                <a:cubicBezTo>
                  <a:pt x="316" y="331"/>
                  <a:pt x="318" y="329"/>
                  <a:pt x="319" y="327"/>
                </a:cubicBezTo>
                <a:cubicBezTo>
                  <a:pt x="320" y="325"/>
                  <a:pt x="317" y="324"/>
                  <a:pt x="316" y="325"/>
                </a:cubicBezTo>
                <a:cubicBezTo>
                  <a:pt x="294" y="356"/>
                  <a:pt x="261" y="382"/>
                  <a:pt x="244" y="416"/>
                </a:cubicBezTo>
                <a:cubicBezTo>
                  <a:pt x="239" y="422"/>
                  <a:pt x="234" y="427"/>
                  <a:pt x="233" y="431"/>
                </a:cubicBezTo>
                <a:cubicBezTo>
                  <a:pt x="235" y="424"/>
                  <a:pt x="238" y="416"/>
                  <a:pt x="241" y="409"/>
                </a:cubicBezTo>
                <a:cubicBezTo>
                  <a:pt x="248" y="401"/>
                  <a:pt x="254" y="392"/>
                  <a:pt x="260" y="383"/>
                </a:cubicBezTo>
                <a:cubicBezTo>
                  <a:pt x="264" y="378"/>
                  <a:pt x="268" y="373"/>
                  <a:pt x="272" y="367"/>
                </a:cubicBezTo>
                <a:cubicBezTo>
                  <a:pt x="284" y="353"/>
                  <a:pt x="297" y="339"/>
                  <a:pt x="308" y="325"/>
                </a:cubicBezTo>
                <a:cubicBezTo>
                  <a:pt x="309" y="323"/>
                  <a:pt x="306" y="321"/>
                  <a:pt x="305" y="323"/>
                </a:cubicBezTo>
                <a:cubicBezTo>
                  <a:pt x="291" y="337"/>
                  <a:pt x="279" y="352"/>
                  <a:pt x="267" y="368"/>
                </a:cubicBezTo>
                <a:cubicBezTo>
                  <a:pt x="264" y="372"/>
                  <a:pt x="261" y="376"/>
                  <a:pt x="258" y="380"/>
                </a:cubicBezTo>
                <a:cubicBezTo>
                  <a:pt x="254" y="386"/>
                  <a:pt x="249" y="392"/>
                  <a:pt x="245" y="399"/>
                </a:cubicBezTo>
                <a:cubicBezTo>
                  <a:pt x="241" y="404"/>
                  <a:pt x="237" y="410"/>
                  <a:pt x="233" y="415"/>
                </a:cubicBezTo>
                <a:cubicBezTo>
                  <a:pt x="230" y="422"/>
                  <a:pt x="228" y="424"/>
                  <a:pt x="225" y="419"/>
                </a:cubicBezTo>
                <a:cubicBezTo>
                  <a:pt x="226" y="415"/>
                  <a:pt x="227" y="411"/>
                  <a:pt x="228" y="408"/>
                </a:cubicBezTo>
                <a:cubicBezTo>
                  <a:pt x="237" y="398"/>
                  <a:pt x="245" y="387"/>
                  <a:pt x="252" y="376"/>
                </a:cubicBezTo>
                <a:cubicBezTo>
                  <a:pt x="259" y="368"/>
                  <a:pt x="265" y="359"/>
                  <a:pt x="271" y="350"/>
                </a:cubicBezTo>
                <a:cubicBezTo>
                  <a:pt x="273" y="348"/>
                  <a:pt x="275" y="345"/>
                  <a:pt x="277" y="343"/>
                </a:cubicBezTo>
                <a:cubicBezTo>
                  <a:pt x="282" y="337"/>
                  <a:pt x="286" y="331"/>
                  <a:pt x="290" y="326"/>
                </a:cubicBezTo>
                <a:cubicBezTo>
                  <a:pt x="292" y="324"/>
                  <a:pt x="289" y="322"/>
                  <a:pt x="288" y="324"/>
                </a:cubicBezTo>
                <a:cubicBezTo>
                  <a:pt x="282" y="330"/>
                  <a:pt x="277" y="337"/>
                  <a:pt x="271" y="344"/>
                </a:cubicBezTo>
                <a:cubicBezTo>
                  <a:pt x="256" y="362"/>
                  <a:pt x="236" y="382"/>
                  <a:pt x="226" y="404"/>
                </a:cubicBezTo>
                <a:cubicBezTo>
                  <a:pt x="224" y="407"/>
                  <a:pt x="222" y="409"/>
                  <a:pt x="220" y="411"/>
                </a:cubicBezTo>
                <a:cubicBezTo>
                  <a:pt x="215" y="417"/>
                  <a:pt x="212" y="422"/>
                  <a:pt x="214" y="412"/>
                </a:cubicBezTo>
                <a:cubicBezTo>
                  <a:pt x="215" y="411"/>
                  <a:pt x="215" y="409"/>
                  <a:pt x="216" y="408"/>
                </a:cubicBezTo>
                <a:cubicBezTo>
                  <a:pt x="238" y="380"/>
                  <a:pt x="257" y="350"/>
                  <a:pt x="279" y="323"/>
                </a:cubicBezTo>
                <a:cubicBezTo>
                  <a:pt x="280" y="321"/>
                  <a:pt x="278" y="319"/>
                  <a:pt x="276" y="320"/>
                </a:cubicBezTo>
                <a:cubicBezTo>
                  <a:pt x="264" y="334"/>
                  <a:pt x="249" y="349"/>
                  <a:pt x="237" y="365"/>
                </a:cubicBezTo>
                <a:cubicBezTo>
                  <a:pt x="237" y="364"/>
                  <a:pt x="238" y="364"/>
                  <a:pt x="238" y="363"/>
                </a:cubicBezTo>
                <a:cubicBezTo>
                  <a:pt x="250" y="347"/>
                  <a:pt x="262" y="332"/>
                  <a:pt x="273" y="317"/>
                </a:cubicBezTo>
                <a:cubicBezTo>
                  <a:pt x="275" y="315"/>
                  <a:pt x="272" y="313"/>
                  <a:pt x="271" y="315"/>
                </a:cubicBezTo>
                <a:cubicBezTo>
                  <a:pt x="249" y="342"/>
                  <a:pt x="229" y="370"/>
                  <a:pt x="207" y="398"/>
                </a:cubicBezTo>
                <a:cubicBezTo>
                  <a:pt x="224" y="376"/>
                  <a:pt x="243" y="347"/>
                  <a:pt x="262" y="321"/>
                </a:cubicBezTo>
                <a:cubicBezTo>
                  <a:pt x="265" y="319"/>
                  <a:pt x="266" y="317"/>
                  <a:pt x="266" y="316"/>
                </a:cubicBezTo>
                <a:cubicBezTo>
                  <a:pt x="268" y="313"/>
                  <a:pt x="270" y="311"/>
                  <a:pt x="272" y="308"/>
                </a:cubicBezTo>
                <a:cubicBezTo>
                  <a:pt x="273" y="306"/>
                  <a:pt x="271" y="304"/>
                  <a:pt x="269" y="306"/>
                </a:cubicBezTo>
                <a:cubicBezTo>
                  <a:pt x="249" y="329"/>
                  <a:pt x="230" y="354"/>
                  <a:pt x="211" y="379"/>
                </a:cubicBezTo>
                <a:cubicBezTo>
                  <a:pt x="204" y="389"/>
                  <a:pt x="203" y="389"/>
                  <a:pt x="209" y="379"/>
                </a:cubicBezTo>
                <a:cubicBezTo>
                  <a:pt x="213" y="371"/>
                  <a:pt x="218" y="363"/>
                  <a:pt x="223" y="356"/>
                </a:cubicBezTo>
                <a:cubicBezTo>
                  <a:pt x="233" y="340"/>
                  <a:pt x="244" y="326"/>
                  <a:pt x="255" y="311"/>
                </a:cubicBezTo>
                <a:cubicBezTo>
                  <a:pt x="256" y="310"/>
                  <a:pt x="254" y="307"/>
                  <a:pt x="252" y="309"/>
                </a:cubicBezTo>
                <a:cubicBezTo>
                  <a:pt x="251" y="310"/>
                  <a:pt x="250" y="312"/>
                  <a:pt x="249" y="313"/>
                </a:cubicBezTo>
                <a:cubicBezTo>
                  <a:pt x="249" y="313"/>
                  <a:pt x="248" y="313"/>
                  <a:pt x="248" y="314"/>
                </a:cubicBezTo>
                <a:cubicBezTo>
                  <a:pt x="246" y="316"/>
                  <a:pt x="245" y="318"/>
                  <a:pt x="243" y="320"/>
                </a:cubicBezTo>
                <a:cubicBezTo>
                  <a:pt x="243" y="320"/>
                  <a:pt x="243" y="320"/>
                  <a:pt x="243" y="320"/>
                </a:cubicBezTo>
                <a:cubicBezTo>
                  <a:pt x="243" y="320"/>
                  <a:pt x="243" y="320"/>
                  <a:pt x="243" y="320"/>
                </a:cubicBezTo>
                <a:cubicBezTo>
                  <a:pt x="234" y="330"/>
                  <a:pt x="226" y="341"/>
                  <a:pt x="218" y="352"/>
                </a:cubicBezTo>
                <a:cubicBezTo>
                  <a:pt x="213" y="357"/>
                  <a:pt x="214" y="352"/>
                  <a:pt x="216" y="346"/>
                </a:cubicBezTo>
                <a:cubicBezTo>
                  <a:pt x="217" y="345"/>
                  <a:pt x="217" y="345"/>
                  <a:pt x="218" y="345"/>
                </a:cubicBezTo>
                <a:cubicBezTo>
                  <a:pt x="219" y="344"/>
                  <a:pt x="219" y="342"/>
                  <a:pt x="218" y="342"/>
                </a:cubicBezTo>
                <a:cubicBezTo>
                  <a:pt x="218" y="341"/>
                  <a:pt x="218" y="340"/>
                  <a:pt x="219" y="340"/>
                </a:cubicBezTo>
                <a:cubicBezTo>
                  <a:pt x="223" y="335"/>
                  <a:pt x="229" y="323"/>
                  <a:pt x="231" y="320"/>
                </a:cubicBezTo>
                <a:cubicBezTo>
                  <a:pt x="232" y="319"/>
                  <a:pt x="231" y="318"/>
                  <a:pt x="230" y="318"/>
                </a:cubicBezTo>
                <a:cubicBezTo>
                  <a:pt x="234" y="312"/>
                  <a:pt x="237" y="305"/>
                  <a:pt x="238" y="298"/>
                </a:cubicBezTo>
                <a:cubicBezTo>
                  <a:pt x="239" y="297"/>
                  <a:pt x="237" y="295"/>
                  <a:pt x="236" y="296"/>
                </a:cubicBezTo>
                <a:cubicBezTo>
                  <a:pt x="235" y="296"/>
                  <a:pt x="235" y="297"/>
                  <a:pt x="234" y="297"/>
                </a:cubicBezTo>
                <a:cubicBezTo>
                  <a:pt x="237" y="294"/>
                  <a:pt x="239" y="290"/>
                  <a:pt x="240" y="286"/>
                </a:cubicBezTo>
                <a:cubicBezTo>
                  <a:pt x="241" y="285"/>
                  <a:pt x="240" y="284"/>
                  <a:pt x="240" y="283"/>
                </a:cubicBezTo>
                <a:cubicBezTo>
                  <a:pt x="240" y="284"/>
                  <a:pt x="241" y="284"/>
                  <a:pt x="241" y="283"/>
                </a:cubicBezTo>
                <a:cubicBezTo>
                  <a:pt x="247" y="277"/>
                  <a:pt x="253" y="271"/>
                  <a:pt x="258" y="265"/>
                </a:cubicBezTo>
                <a:cubicBezTo>
                  <a:pt x="259" y="266"/>
                  <a:pt x="260" y="266"/>
                  <a:pt x="260" y="265"/>
                </a:cubicBezTo>
                <a:cubicBezTo>
                  <a:pt x="261" y="264"/>
                  <a:pt x="262" y="262"/>
                  <a:pt x="262" y="261"/>
                </a:cubicBezTo>
                <a:cubicBezTo>
                  <a:pt x="266" y="257"/>
                  <a:pt x="269" y="254"/>
                  <a:pt x="272" y="250"/>
                </a:cubicBezTo>
                <a:cubicBezTo>
                  <a:pt x="266" y="258"/>
                  <a:pt x="261" y="266"/>
                  <a:pt x="256" y="274"/>
                </a:cubicBezTo>
                <a:cubicBezTo>
                  <a:pt x="254" y="276"/>
                  <a:pt x="257" y="277"/>
                  <a:pt x="258" y="276"/>
                </a:cubicBezTo>
                <a:cubicBezTo>
                  <a:pt x="264" y="271"/>
                  <a:pt x="270" y="265"/>
                  <a:pt x="275" y="259"/>
                </a:cubicBezTo>
                <a:cubicBezTo>
                  <a:pt x="275" y="259"/>
                  <a:pt x="275" y="259"/>
                  <a:pt x="275" y="259"/>
                </a:cubicBezTo>
                <a:cubicBezTo>
                  <a:pt x="270" y="267"/>
                  <a:pt x="265" y="275"/>
                  <a:pt x="260" y="282"/>
                </a:cubicBezTo>
                <a:cubicBezTo>
                  <a:pt x="259" y="284"/>
                  <a:pt x="261" y="286"/>
                  <a:pt x="263" y="284"/>
                </a:cubicBezTo>
                <a:cubicBezTo>
                  <a:pt x="267" y="280"/>
                  <a:pt x="271" y="276"/>
                  <a:pt x="275" y="272"/>
                </a:cubicBezTo>
                <a:cubicBezTo>
                  <a:pt x="273" y="279"/>
                  <a:pt x="270" y="284"/>
                  <a:pt x="267" y="290"/>
                </a:cubicBezTo>
                <a:cubicBezTo>
                  <a:pt x="266" y="292"/>
                  <a:pt x="269" y="294"/>
                  <a:pt x="270" y="292"/>
                </a:cubicBezTo>
                <a:cubicBezTo>
                  <a:pt x="272" y="290"/>
                  <a:pt x="273" y="288"/>
                  <a:pt x="274" y="286"/>
                </a:cubicBezTo>
                <a:cubicBezTo>
                  <a:pt x="275" y="286"/>
                  <a:pt x="276" y="286"/>
                  <a:pt x="277" y="285"/>
                </a:cubicBezTo>
                <a:cubicBezTo>
                  <a:pt x="278" y="283"/>
                  <a:pt x="279" y="281"/>
                  <a:pt x="280" y="279"/>
                </a:cubicBezTo>
                <a:cubicBezTo>
                  <a:pt x="281" y="278"/>
                  <a:pt x="280" y="277"/>
                  <a:pt x="279" y="276"/>
                </a:cubicBezTo>
                <a:cubicBezTo>
                  <a:pt x="283" y="268"/>
                  <a:pt x="285" y="260"/>
                  <a:pt x="287" y="251"/>
                </a:cubicBezTo>
                <a:cubicBezTo>
                  <a:pt x="289" y="250"/>
                  <a:pt x="291" y="249"/>
                  <a:pt x="294" y="248"/>
                </a:cubicBezTo>
                <a:cubicBezTo>
                  <a:pt x="293" y="250"/>
                  <a:pt x="293" y="251"/>
                  <a:pt x="292" y="252"/>
                </a:cubicBezTo>
                <a:cubicBezTo>
                  <a:pt x="291" y="254"/>
                  <a:pt x="292" y="255"/>
                  <a:pt x="294" y="255"/>
                </a:cubicBezTo>
                <a:cubicBezTo>
                  <a:pt x="292" y="259"/>
                  <a:pt x="290" y="263"/>
                  <a:pt x="287" y="267"/>
                </a:cubicBezTo>
                <a:cubicBezTo>
                  <a:pt x="286" y="269"/>
                  <a:pt x="289" y="271"/>
                  <a:pt x="290" y="269"/>
                </a:cubicBezTo>
                <a:cubicBezTo>
                  <a:pt x="297" y="263"/>
                  <a:pt x="302" y="256"/>
                  <a:pt x="308" y="249"/>
                </a:cubicBezTo>
                <a:cubicBezTo>
                  <a:pt x="307" y="251"/>
                  <a:pt x="306" y="253"/>
                  <a:pt x="305" y="255"/>
                </a:cubicBezTo>
                <a:cubicBezTo>
                  <a:pt x="302" y="262"/>
                  <a:pt x="298" y="268"/>
                  <a:pt x="294" y="274"/>
                </a:cubicBezTo>
                <a:cubicBezTo>
                  <a:pt x="293" y="276"/>
                  <a:pt x="296" y="278"/>
                  <a:pt x="297" y="276"/>
                </a:cubicBezTo>
                <a:cubicBezTo>
                  <a:pt x="298" y="275"/>
                  <a:pt x="305" y="267"/>
                  <a:pt x="311" y="261"/>
                </a:cubicBezTo>
                <a:cubicBezTo>
                  <a:pt x="313" y="260"/>
                  <a:pt x="315" y="258"/>
                  <a:pt x="317" y="257"/>
                </a:cubicBezTo>
                <a:cubicBezTo>
                  <a:pt x="317" y="257"/>
                  <a:pt x="317" y="258"/>
                  <a:pt x="317" y="259"/>
                </a:cubicBezTo>
                <a:cubicBezTo>
                  <a:pt x="313" y="268"/>
                  <a:pt x="305" y="277"/>
                  <a:pt x="299" y="285"/>
                </a:cubicBezTo>
                <a:cubicBezTo>
                  <a:pt x="297" y="287"/>
                  <a:pt x="300" y="289"/>
                  <a:pt x="302" y="288"/>
                </a:cubicBezTo>
                <a:cubicBezTo>
                  <a:pt x="304" y="285"/>
                  <a:pt x="307" y="282"/>
                  <a:pt x="309" y="280"/>
                </a:cubicBezTo>
                <a:cubicBezTo>
                  <a:pt x="304" y="286"/>
                  <a:pt x="299" y="293"/>
                  <a:pt x="294" y="299"/>
                </a:cubicBezTo>
                <a:cubicBezTo>
                  <a:pt x="293" y="301"/>
                  <a:pt x="296" y="303"/>
                  <a:pt x="297" y="301"/>
                </a:cubicBezTo>
                <a:cubicBezTo>
                  <a:pt x="300" y="299"/>
                  <a:pt x="320" y="271"/>
                  <a:pt x="311" y="288"/>
                </a:cubicBezTo>
                <a:cubicBezTo>
                  <a:pt x="310" y="289"/>
                  <a:pt x="313" y="292"/>
                  <a:pt x="314" y="290"/>
                </a:cubicBezTo>
                <a:cubicBezTo>
                  <a:pt x="319" y="285"/>
                  <a:pt x="324" y="275"/>
                  <a:pt x="325" y="286"/>
                </a:cubicBezTo>
                <a:cubicBezTo>
                  <a:pt x="325" y="288"/>
                  <a:pt x="326" y="289"/>
                  <a:pt x="328" y="288"/>
                </a:cubicBezTo>
                <a:cubicBezTo>
                  <a:pt x="332" y="285"/>
                  <a:pt x="333" y="283"/>
                  <a:pt x="333" y="289"/>
                </a:cubicBezTo>
                <a:cubicBezTo>
                  <a:pt x="333" y="290"/>
                  <a:pt x="335" y="291"/>
                  <a:pt x="336" y="290"/>
                </a:cubicBezTo>
                <a:cubicBezTo>
                  <a:pt x="341" y="284"/>
                  <a:pt x="346" y="279"/>
                  <a:pt x="351" y="273"/>
                </a:cubicBezTo>
                <a:cubicBezTo>
                  <a:pt x="352" y="271"/>
                  <a:pt x="351" y="269"/>
                  <a:pt x="349" y="270"/>
                </a:cubicBezTo>
                <a:cubicBezTo>
                  <a:pt x="338" y="273"/>
                  <a:pt x="338" y="269"/>
                  <a:pt x="348" y="257"/>
                </a:cubicBezTo>
                <a:cubicBezTo>
                  <a:pt x="350" y="255"/>
                  <a:pt x="348" y="253"/>
                  <a:pt x="346" y="254"/>
                </a:cubicBezTo>
                <a:cubicBezTo>
                  <a:pt x="340" y="260"/>
                  <a:pt x="333" y="271"/>
                  <a:pt x="343" y="256"/>
                </a:cubicBezTo>
                <a:cubicBezTo>
                  <a:pt x="352" y="243"/>
                  <a:pt x="364" y="231"/>
                  <a:pt x="375" y="218"/>
                </a:cubicBezTo>
                <a:cubicBezTo>
                  <a:pt x="376" y="216"/>
                  <a:pt x="374" y="214"/>
                  <a:pt x="372" y="215"/>
                </a:cubicBezTo>
                <a:cubicBezTo>
                  <a:pt x="371" y="216"/>
                  <a:pt x="371" y="217"/>
                  <a:pt x="370" y="217"/>
                </a:cubicBezTo>
                <a:cubicBezTo>
                  <a:pt x="397" y="190"/>
                  <a:pt x="424" y="163"/>
                  <a:pt x="453" y="138"/>
                </a:cubicBezTo>
                <a:cubicBezTo>
                  <a:pt x="463" y="130"/>
                  <a:pt x="472" y="123"/>
                  <a:pt x="482" y="115"/>
                </a:cubicBezTo>
                <a:cubicBezTo>
                  <a:pt x="484" y="114"/>
                  <a:pt x="471" y="126"/>
                  <a:pt x="469" y="127"/>
                </a:cubicBezTo>
                <a:cubicBezTo>
                  <a:pt x="456" y="142"/>
                  <a:pt x="442" y="158"/>
                  <a:pt x="428" y="173"/>
                </a:cubicBezTo>
                <a:cubicBezTo>
                  <a:pt x="404" y="193"/>
                  <a:pt x="382" y="214"/>
                  <a:pt x="361" y="237"/>
                </a:cubicBezTo>
                <a:cubicBezTo>
                  <a:pt x="359" y="239"/>
                  <a:pt x="361" y="241"/>
                  <a:pt x="363" y="240"/>
                </a:cubicBezTo>
                <a:cubicBezTo>
                  <a:pt x="388" y="220"/>
                  <a:pt x="409" y="198"/>
                  <a:pt x="430" y="176"/>
                </a:cubicBezTo>
                <a:cubicBezTo>
                  <a:pt x="432" y="174"/>
                  <a:pt x="434" y="173"/>
                  <a:pt x="435" y="172"/>
                </a:cubicBezTo>
                <a:cubicBezTo>
                  <a:pt x="445" y="164"/>
                  <a:pt x="454" y="157"/>
                  <a:pt x="464" y="150"/>
                </a:cubicBezTo>
                <a:cubicBezTo>
                  <a:pt x="469" y="147"/>
                  <a:pt x="474" y="144"/>
                  <a:pt x="479" y="141"/>
                </a:cubicBezTo>
                <a:cubicBezTo>
                  <a:pt x="483" y="140"/>
                  <a:pt x="486" y="138"/>
                  <a:pt x="487" y="134"/>
                </a:cubicBezTo>
                <a:cubicBezTo>
                  <a:pt x="488" y="135"/>
                  <a:pt x="489" y="136"/>
                  <a:pt x="490" y="135"/>
                </a:cubicBezTo>
                <a:cubicBezTo>
                  <a:pt x="491" y="134"/>
                  <a:pt x="493" y="133"/>
                  <a:pt x="494" y="132"/>
                </a:cubicBezTo>
                <a:cubicBezTo>
                  <a:pt x="496" y="130"/>
                  <a:pt x="494" y="127"/>
                  <a:pt x="492" y="128"/>
                </a:cubicBezTo>
                <a:cubicBezTo>
                  <a:pt x="476" y="138"/>
                  <a:pt x="459" y="149"/>
                  <a:pt x="444" y="161"/>
                </a:cubicBezTo>
                <a:cubicBezTo>
                  <a:pt x="459" y="144"/>
                  <a:pt x="474" y="126"/>
                  <a:pt x="490" y="110"/>
                </a:cubicBezTo>
                <a:cubicBezTo>
                  <a:pt x="490" y="109"/>
                  <a:pt x="490" y="109"/>
                  <a:pt x="490" y="109"/>
                </a:cubicBezTo>
                <a:cubicBezTo>
                  <a:pt x="496" y="117"/>
                  <a:pt x="502" y="125"/>
                  <a:pt x="507" y="133"/>
                </a:cubicBezTo>
                <a:cubicBezTo>
                  <a:pt x="507" y="134"/>
                  <a:pt x="509" y="133"/>
                  <a:pt x="508" y="132"/>
                </a:cubicBezTo>
                <a:cubicBezTo>
                  <a:pt x="492" y="103"/>
                  <a:pt x="471" y="78"/>
                  <a:pt x="446" y="58"/>
                </a:cubicBezTo>
                <a:cubicBezTo>
                  <a:pt x="447" y="56"/>
                  <a:pt x="445" y="55"/>
                  <a:pt x="443" y="56"/>
                </a:cubicBezTo>
                <a:cubicBezTo>
                  <a:pt x="443" y="56"/>
                  <a:pt x="443" y="56"/>
                  <a:pt x="443" y="56"/>
                </a:cubicBezTo>
                <a:cubicBezTo>
                  <a:pt x="398" y="21"/>
                  <a:pt x="343" y="1"/>
                  <a:pt x="284" y="1"/>
                </a:cubicBezTo>
                <a:cubicBezTo>
                  <a:pt x="185" y="0"/>
                  <a:pt x="83" y="59"/>
                  <a:pt x="41" y="149"/>
                </a:cubicBezTo>
                <a:cubicBezTo>
                  <a:pt x="39" y="152"/>
                  <a:pt x="43" y="155"/>
                  <a:pt x="45" y="152"/>
                </a:cubicBezTo>
                <a:cubicBezTo>
                  <a:pt x="100" y="67"/>
                  <a:pt x="182" y="12"/>
                  <a:pt x="284" y="11"/>
                </a:cubicBezTo>
                <a:cubicBezTo>
                  <a:pt x="340" y="10"/>
                  <a:pt x="394" y="27"/>
                  <a:pt x="438" y="58"/>
                </a:cubicBezTo>
                <a:cubicBezTo>
                  <a:pt x="425" y="66"/>
                  <a:pt x="414" y="77"/>
                  <a:pt x="404" y="88"/>
                </a:cubicBezTo>
                <a:cubicBezTo>
                  <a:pt x="406" y="85"/>
                  <a:pt x="408" y="81"/>
                  <a:pt x="410" y="77"/>
                </a:cubicBezTo>
                <a:cubicBezTo>
                  <a:pt x="411" y="76"/>
                  <a:pt x="409" y="74"/>
                  <a:pt x="408" y="75"/>
                </a:cubicBezTo>
                <a:cubicBezTo>
                  <a:pt x="386" y="91"/>
                  <a:pt x="365" y="111"/>
                  <a:pt x="351" y="135"/>
                </a:cubicBezTo>
                <a:cubicBezTo>
                  <a:pt x="342" y="139"/>
                  <a:pt x="335" y="144"/>
                  <a:pt x="329" y="150"/>
                </a:cubicBezTo>
                <a:cubicBezTo>
                  <a:pt x="333" y="144"/>
                  <a:pt x="335" y="138"/>
                  <a:pt x="338" y="132"/>
                </a:cubicBezTo>
                <a:cubicBezTo>
                  <a:pt x="338" y="130"/>
                  <a:pt x="336" y="129"/>
                  <a:pt x="334" y="130"/>
                </a:cubicBezTo>
                <a:cubicBezTo>
                  <a:pt x="326" y="137"/>
                  <a:pt x="319" y="144"/>
                  <a:pt x="311" y="152"/>
                </a:cubicBezTo>
                <a:cubicBezTo>
                  <a:pt x="315" y="148"/>
                  <a:pt x="321" y="139"/>
                  <a:pt x="324" y="131"/>
                </a:cubicBezTo>
                <a:cubicBezTo>
                  <a:pt x="324" y="129"/>
                  <a:pt x="322" y="128"/>
                  <a:pt x="321" y="129"/>
                </a:cubicBezTo>
                <a:cubicBezTo>
                  <a:pt x="314" y="135"/>
                  <a:pt x="307" y="142"/>
                  <a:pt x="302" y="149"/>
                </a:cubicBezTo>
                <a:cubicBezTo>
                  <a:pt x="308" y="141"/>
                  <a:pt x="313" y="134"/>
                  <a:pt x="316" y="125"/>
                </a:cubicBezTo>
                <a:cubicBezTo>
                  <a:pt x="316" y="123"/>
                  <a:pt x="314" y="122"/>
                  <a:pt x="313" y="123"/>
                </a:cubicBezTo>
                <a:cubicBezTo>
                  <a:pt x="304" y="130"/>
                  <a:pt x="294" y="140"/>
                  <a:pt x="288" y="148"/>
                </a:cubicBezTo>
                <a:cubicBezTo>
                  <a:pt x="295" y="139"/>
                  <a:pt x="302" y="130"/>
                  <a:pt x="307" y="119"/>
                </a:cubicBezTo>
                <a:cubicBezTo>
                  <a:pt x="308" y="118"/>
                  <a:pt x="307" y="117"/>
                  <a:pt x="306" y="117"/>
                </a:cubicBezTo>
                <a:cubicBezTo>
                  <a:pt x="304" y="118"/>
                  <a:pt x="302" y="119"/>
                  <a:pt x="301" y="119"/>
                </a:cubicBezTo>
                <a:cubicBezTo>
                  <a:pt x="301" y="118"/>
                  <a:pt x="299" y="117"/>
                  <a:pt x="298" y="118"/>
                </a:cubicBezTo>
                <a:cubicBezTo>
                  <a:pt x="296" y="120"/>
                  <a:pt x="295" y="122"/>
                  <a:pt x="293" y="124"/>
                </a:cubicBezTo>
                <a:cubicBezTo>
                  <a:pt x="289" y="126"/>
                  <a:pt x="285" y="129"/>
                  <a:pt x="281" y="131"/>
                </a:cubicBezTo>
                <a:cubicBezTo>
                  <a:pt x="281" y="130"/>
                  <a:pt x="281" y="130"/>
                  <a:pt x="281" y="129"/>
                </a:cubicBezTo>
                <a:cubicBezTo>
                  <a:pt x="286" y="123"/>
                  <a:pt x="291" y="116"/>
                  <a:pt x="296" y="109"/>
                </a:cubicBezTo>
                <a:cubicBezTo>
                  <a:pt x="297" y="108"/>
                  <a:pt x="295" y="106"/>
                  <a:pt x="293" y="107"/>
                </a:cubicBezTo>
                <a:cubicBezTo>
                  <a:pt x="292" y="108"/>
                  <a:pt x="291" y="109"/>
                  <a:pt x="290" y="110"/>
                </a:cubicBezTo>
                <a:cubicBezTo>
                  <a:pt x="292" y="107"/>
                  <a:pt x="294" y="104"/>
                  <a:pt x="296" y="101"/>
                </a:cubicBezTo>
                <a:cubicBezTo>
                  <a:pt x="297" y="100"/>
                  <a:pt x="295" y="98"/>
                  <a:pt x="294" y="99"/>
                </a:cubicBezTo>
                <a:cubicBezTo>
                  <a:pt x="279" y="112"/>
                  <a:pt x="268" y="126"/>
                  <a:pt x="259" y="142"/>
                </a:cubicBezTo>
                <a:cubicBezTo>
                  <a:pt x="253" y="151"/>
                  <a:pt x="248" y="159"/>
                  <a:pt x="245" y="169"/>
                </a:cubicBezTo>
                <a:cubicBezTo>
                  <a:pt x="245" y="171"/>
                  <a:pt x="246" y="172"/>
                  <a:pt x="248" y="171"/>
                </a:cubicBezTo>
                <a:cubicBezTo>
                  <a:pt x="252" y="169"/>
                  <a:pt x="256" y="167"/>
                  <a:pt x="259" y="164"/>
                </a:cubicBezTo>
                <a:cubicBezTo>
                  <a:pt x="256" y="170"/>
                  <a:pt x="252" y="176"/>
                  <a:pt x="250" y="183"/>
                </a:cubicBezTo>
                <a:cubicBezTo>
                  <a:pt x="249" y="185"/>
                  <a:pt x="251" y="186"/>
                  <a:pt x="252" y="185"/>
                </a:cubicBezTo>
                <a:cubicBezTo>
                  <a:pt x="255" y="184"/>
                  <a:pt x="258" y="182"/>
                  <a:pt x="260" y="180"/>
                </a:cubicBezTo>
                <a:cubicBezTo>
                  <a:pt x="259" y="182"/>
                  <a:pt x="258" y="185"/>
                  <a:pt x="257" y="187"/>
                </a:cubicBezTo>
                <a:cubicBezTo>
                  <a:pt x="256" y="189"/>
                  <a:pt x="258" y="191"/>
                  <a:pt x="259" y="189"/>
                </a:cubicBezTo>
                <a:cubicBezTo>
                  <a:pt x="264" y="185"/>
                  <a:pt x="268" y="181"/>
                  <a:pt x="272" y="177"/>
                </a:cubicBezTo>
                <a:cubicBezTo>
                  <a:pt x="269" y="181"/>
                  <a:pt x="267" y="185"/>
                  <a:pt x="265" y="188"/>
                </a:cubicBezTo>
                <a:cubicBezTo>
                  <a:pt x="264" y="190"/>
                  <a:pt x="266" y="192"/>
                  <a:pt x="267" y="191"/>
                </a:cubicBezTo>
                <a:cubicBezTo>
                  <a:pt x="272" y="186"/>
                  <a:pt x="277" y="179"/>
                  <a:pt x="280" y="175"/>
                </a:cubicBezTo>
                <a:cubicBezTo>
                  <a:pt x="274" y="183"/>
                  <a:pt x="268" y="192"/>
                  <a:pt x="264" y="201"/>
                </a:cubicBezTo>
                <a:cubicBezTo>
                  <a:pt x="263" y="203"/>
                  <a:pt x="265" y="205"/>
                  <a:pt x="266" y="203"/>
                </a:cubicBezTo>
                <a:cubicBezTo>
                  <a:pt x="271" y="198"/>
                  <a:pt x="275" y="194"/>
                  <a:pt x="279" y="188"/>
                </a:cubicBezTo>
                <a:cubicBezTo>
                  <a:pt x="275" y="194"/>
                  <a:pt x="270" y="199"/>
                  <a:pt x="266" y="206"/>
                </a:cubicBezTo>
                <a:cubicBezTo>
                  <a:pt x="265" y="207"/>
                  <a:pt x="267" y="208"/>
                  <a:pt x="268" y="207"/>
                </a:cubicBezTo>
                <a:cubicBezTo>
                  <a:pt x="271" y="204"/>
                  <a:pt x="274" y="200"/>
                  <a:pt x="276" y="196"/>
                </a:cubicBezTo>
                <a:cubicBezTo>
                  <a:pt x="277" y="195"/>
                  <a:pt x="276" y="194"/>
                  <a:pt x="275" y="194"/>
                </a:cubicBezTo>
                <a:cubicBezTo>
                  <a:pt x="279" y="190"/>
                  <a:pt x="284" y="183"/>
                  <a:pt x="284" y="183"/>
                </a:cubicBezTo>
                <a:cubicBezTo>
                  <a:pt x="284" y="182"/>
                  <a:pt x="282" y="180"/>
                  <a:pt x="281" y="181"/>
                </a:cubicBezTo>
                <a:cubicBezTo>
                  <a:pt x="277" y="185"/>
                  <a:pt x="271" y="194"/>
                  <a:pt x="270" y="196"/>
                </a:cubicBezTo>
                <a:cubicBezTo>
                  <a:pt x="274" y="187"/>
                  <a:pt x="281" y="178"/>
                  <a:pt x="287" y="170"/>
                </a:cubicBezTo>
                <a:cubicBezTo>
                  <a:pt x="288" y="168"/>
                  <a:pt x="286" y="166"/>
                  <a:pt x="284" y="168"/>
                </a:cubicBezTo>
                <a:cubicBezTo>
                  <a:pt x="280" y="172"/>
                  <a:pt x="274" y="179"/>
                  <a:pt x="272" y="183"/>
                </a:cubicBezTo>
                <a:cubicBezTo>
                  <a:pt x="278" y="173"/>
                  <a:pt x="285" y="164"/>
                  <a:pt x="292" y="155"/>
                </a:cubicBezTo>
                <a:cubicBezTo>
                  <a:pt x="293" y="153"/>
                  <a:pt x="290" y="151"/>
                  <a:pt x="289" y="153"/>
                </a:cubicBezTo>
                <a:cubicBezTo>
                  <a:pt x="287" y="155"/>
                  <a:pt x="285" y="157"/>
                  <a:pt x="283" y="160"/>
                </a:cubicBezTo>
                <a:cubicBezTo>
                  <a:pt x="282" y="160"/>
                  <a:pt x="281" y="161"/>
                  <a:pt x="280" y="162"/>
                </a:cubicBezTo>
                <a:cubicBezTo>
                  <a:pt x="277" y="166"/>
                  <a:pt x="274" y="170"/>
                  <a:pt x="270" y="174"/>
                </a:cubicBezTo>
                <a:cubicBezTo>
                  <a:pt x="265" y="179"/>
                  <a:pt x="259" y="189"/>
                  <a:pt x="266" y="176"/>
                </a:cubicBezTo>
                <a:cubicBezTo>
                  <a:pt x="267" y="175"/>
                  <a:pt x="267" y="174"/>
                  <a:pt x="268" y="173"/>
                </a:cubicBezTo>
                <a:cubicBezTo>
                  <a:pt x="274" y="167"/>
                  <a:pt x="279" y="160"/>
                  <a:pt x="284" y="153"/>
                </a:cubicBezTo>
                <a:cubicBezTo>
                  <a:pt x="293" y="146"/>
                  <a:pt x="301" y="138"/>
                  <a:pt x="309" y="131"/>
                </a:cubicBezTo>
                <a:cubicBezTo>
                  <a:pt x="304" y="135"/>
                  <a:pt x="299" y="148"/>
                  <a:pt x="295" y="153"/>
                </a:cubicBezTo>
                <a:cubicBezTo>
                  <a:pt x="294" y="155"/>
                  <a:pt x="297" y="156"/>
                  <a:pt x="298" y="155"/>
                </a:cubicBezTo>
                <a:cubicBezTo>
                  <a:pt x="305" y="149"/>
                  <a:pt x="311" y="143"/>
                  <a:pt x="317" y="137"/>
                </a:cubicBezTo>
                <a:cubicBezTo>
                  <a:pt x="313" y="141"/>
                  <a:pt x="309" y="153"/>
                  <a:pt x="306" y="159"/>
                </a:cubicBezTo>
                <a:cubicBezTo>
                  <a:pt x="305" y="161"/>
                  <a:pt x="307" y="162"/>
                  <a:pt x="308" y="161"/>
                </a:cubicBezTo>
                <a:cubicBezTo>
                  <a:pt x="314" y="155"/>
                  <a:pt x="319" y="149"/>
                  <a:pt x="325" y="143"/>
                </a:cubicBezTo>
                <a:cubicBezTo>
                  <a:pt x="339" y="129"/>
                  <a:pt x="327" y="147"/>
                  <a:pt x="325" y="150"/>
                </a:cubicBezTo>
                <a:cubicBezTo>
                  <a:pt x="317" y="163"/>
                  <a:pt x="305" y="174"/>
                  <a:pt x="297" y="186"/>
                </a:cubicBezTo>
                <a:cubicBezTo>
                  <a:pt x="295" y="188"/>
                  <a:pt x="298" y="190"/>
                  <a:pt x="299" y="188"/>
                </a:cubicBezTo>
                <a:cubicBezTo>
                  <a:pt x="311" y="178"/>
                  <a:pt x="320" y="165"/>
                  <a:pt x="331" y="153"/>
                </a:cubicBezTo>
                <a:cubicBezTo>
                  <a:pt x="333" y="152"/>
                  <a:pt x="334" y="150"/>
                  <a:pt x="336" y="148"/>
                </a:cubicBezTo>
                <a:cubicBezTo>
                  <a:pt x="339" y="143"/>
                  <a:pt x="343" y="141"/>
                  <a:pt x="348" y="141"/>
                </a:cubicBezTo>
                <a:cubicBezTo>
                  <a:pt x="347" y="143"/>
                  <a:pt x="345" y="144"/>
                  <a:pt x="345" y="146"/>
                </a:cubicBezTo>
                <a:cubicBezTo>
                  <a:pt x="344" y="147"/>
                  <a:pt x="345" y="148"/>
                  <a:pt x="345" y="149"/>
                </a:cubicBezTo>
                <a:cubicBezTo>
                  <a:pt x="341" y="154"/>
                  <a:pt x="336" y="160"/>
                  <a:pt x="332" y="166"/>
                </a:cubicBezTo>
                <a:cubicBezTo>
                  <a:pt x="320" y="176"/>
                  <a:pt x="309" y="188"/>
                  <a:pt x="299" y="201"/>
                </a:cubicBezTo>
                <a:cubicBezTo>
                  <a:pt x="299" y="201"/>
                  <a:pt x="299" y="201"/>
                  <a:pt x="299" y="201"/>
                </a:cubicBezTo>
                <a:cubicBezTo>
                  <a:pt x="280" y="219"/>
                  <a:pt x="263" y="239"/>
                  <a:pt x="245" y="258"/>
                </a:cubicBezTo>
                <a:cubicBezTo>
                  <a:pt x="250" y="251"/>
                  <a:pt x="255" y="244"/>
                  <a:pt x="261" y="238"/>
                </a:cubicBezTo>
                <a:cubicBezTo>
                  <a:pt x="264" y="233"/>
                  <a:pt x="268" y="229"/>
                  <a:pt x="272" y="224"/>
                </a:cubicBezTo>
                <a:cubicBezTo>
                  <a:pt x="274" y="222"/>
                  <a:pt x="276" y="220"/>
                  <a:pt x="278" y="217"/>
                </a:cubicBezTo>
                <a:cubicBezTo>
                  <a:pt x="282" y="215"/>
                  <a:pt x="284" y="213"/>
                  <a:pt x="283" y="211"/>
                </a:cubicBezTo>
                <a:cubicBezTo>
                  <a:pt x="285" y="209"/>
                  <a:pt x="287" y="207"/>
                  <a:pt x="289" y="204"/>
                </a:cubicBezTo>
                <a:cubicBezTo>
                  <a:pt x="291" y="203"/>
                  <a:pt x="288" y="200"/>
                  <a:pt x="287" y="202"/>
                </a:cubicBezTo>
                <a:cubicBezTo>
                  <a:pt x="283" y="206"/>
                  <a:pt x="279" y="210"/>
                  <a:pt x="276" y="214"/>
                </a:cubicBezTo>
                <a:cubicBezTo>
                  <a:pt x="267" y="224"/>
                  <a:pt x="259" y="234"/>
                  <a:pt x="250" y="243"/>
                </a:cubicBezTo>
                <a:cubicBezTo>
                  <a:pt x="234" y="260"/>
                  <a:pt x="249" y="240"/>
                  <a:pt x="254" y="233"/>
                </a:cubicBezTo>
                <a:cubicBezTo>
                  <a:pt x="260" y="226"/>
                  <a:pt x="266" y="219"/>
                  <a:pt x="271" y="212"/>
                </a:cubicBezTo>
                <a:cubicBezTo>
                  <a:pt x="272" y="210"/>
                  <a:pt x="270" y="208"/>
                  <a:pt x="268" y="210"/>
                </a:cubicBezTo>
                <a:cubicBezTo>
                  <a:pt x="263" y="216"/>
                  <a:pt x="259" y="221"/>
                  <a:pt x="254" y="228"/>
                </a:cubicBezTo>
                <a:cubicBezTo>
                  <a:pt x="249" y="233"/>
                  <a:pt x="244" y="240"/>
                  <a:pt x="241" y="242"/>
                </a:cubicBezTo>
                <a:cubicBezTo>
                  <a:pt x="234" y="250"/>
                  <a:pt x="234" y="250"/>
                  <a:pt x="239" y="243"/>
                </a:cubicBezTo>
                <a:cubicBezTo>
                  <a:pt x="242" y="238"/>
                  <a:pt x="246" y="233"/>
                  <a:pt x="250" y="228"/>
                </a:cubicBezTo>
                <a:cubicBezTo>
                  <a:pt x="252" y="227"/>
                  <a:pt x="253" y="226"/>
                  <a:pt x="253" y="225"/>
                </a:cubicBezTo>
                <a:cubicBezTo>
                  <a:pt x="255" y="223"/>
                  <a:pt x="257" y="221"/>
                  <a:pt x="258" y="219"/>
                </a:cubicBezTo>
                <a:cubicBezTo>
                  <a:pt x="260" y="217"/>
                  <a:pt x="257" y="215"/>
                  <a:pt x="256" y="217"/>
                </a:cubicBezTo>
                <a:cubicBezTo>
                  <a:pt x="250" y="222"/>
                  <a:pt x="244" y="227"/>
                  <a:pt x="238" y="233"/>
                </a:cubicBezTo>
                <a:cubicBezTo>
                  <a:pt x="227" y="243"/>
                  <a:pt x="225" y="243"/>
                  <a:pt x="227" y="239"/>
                </a:cubicBezTo>
                <a:cubicBezTo>
                  <a:pt x="228" y="239"/>
                  <a:pt x="229" y="239"/>
                  <a:pt x="229" y="237"/>
                </a:cubicBezTo>
                <a:cubicBezTo>
                  <a:pt x="229" y="238"/>
                  <a:pt x="231" y="234"/>
                  <a:pt x="233" y="230"/>
                </a:cubicBezTo>
                <a:cubicBezTo>
                  <a:pt x="237" y="225"/>
                  <a:pt x="240" y="220"/>
                  <a:pt x="242" y="218"/>
                </a:cubicBezTo>
                <a:cubicBezTo>
                  <a:pt x="244" y="216"/>
                  <a:pt x="242" y="214"/>
                  <a:pt x="240" y="215"/>
                </a:cubicBezTo>
                <a:cubicBezTo>
                  <a:pt x="233" y="221"/>
                  <a:pt x="227" y="226"/>
                  <a:pt x="226" y="233"/>
                </a:cubicBezTo>
                <a:cubicBezTo>
                  <a:pt x="223" y="238"/>
                  <a:pt x="221" y="242"/>
                  <a:pt x="219" y="247"/>
                </a:cubicBezTo>
                <a:cubicBezTo>
                  <a:pt x="218" y="249"/>
                  <a:pt x="220" y="250"/>
                  <a:pt x="221" y="249"/>
                </a:cubicBezTo>
                <a:cubicBezTo>
                  <a:pt x="226" y="246"/>
                  <a:pt x="230" y="244"/>
                  <a:pt x="235" y="240"/>
                </a:cubicBezTo>
                <a:cubicBezTo>
                  <a:pt x="237" y="239"/>
                  <a:pt x="238" y="237"/>
                  <a:pt x="240" y="236"/>
                </a:cubicBezTo>
                <a:cubicBezTo>
                  <a:pt x="236" y="242"/>
                  <a:pt x="232" y="248"/>
                  <a:pt x="229" y="255"/>
                </a:cubicBezTo>
                <a:cubicBezTo>
                  <a:pt x="228" y="257"/>
                  <a:pt x="231" y="258"/>
                  <a:pt x="232" y="257"/>
                </a:cubicBezTo>
                <a:cubicBezTo>
                  <a:pt x="235" y="254"/>
                  <a:pt x="238" y="250"/>
                  <a:pt x="241" y="247"/>
                </a:cubicBezTo>
                <a:cubicBezTo>
                  <a:pt x="240" y="250"/>
                  <a:pt x="238" y="254"/>
                  <a:pt x="236" y="257"/>
                </a:cubicBezTo>
                <a:cubicBezTo>
                  <a:pt x="235" y="259"/>
                  <a:pt x="237" y="261"/>
                  <a:pt x="239" y="259"/>
                </a:cubicBezTo>
                <a:cubicBezTo>
                  <a:pt x="241" y="257"/>
                  <a:pt x="243" y="255"/>
                  <a:pt x="245" y="253"/>
                </a:cubicBezTo>
                <a:cubicBezTo>
                  <a:pt x="242" y="258"/>
                  <a:pt x="238" y="263"/>
                  <a:pt x="235" y="269"/>
                </a:cubicBezTo>
                <a:cubicBezTo>
                  <a:pt x="235" y="268"/>
                  <a:pt x="235" y="267"/>
                  <a:pt x="236" y="267"/>
                </a:cubicBezTo>
                <a:cubicBezTo>
                  <a:pt x="237" y="265"/>
                  <a:pt x="235" y="263"/>
                  <a:pt x="233" y="265"/>
                </a:cubicBezTo>
                <a:cubicBezTo>
                  <a:pt x="226" y="270"/>
                  <a:pt x="219" y="277"/>
                  <a:pt x="212" y="284"/>
                </a:cubicBezTo>
                <a:cubicBezTo>
                  <a:pt x="214" y="281"/>
                  <a:pt x="215" y="278"/>
                  <a:pt x="216" y="274"/>
                </a:cubicBezTo>
                <a:cubicBezTo>
                  <a:pt x="217" y="273"/>
                  <a:pt x="215" y="272"/>
                  <a:pt x="214" y="273"/>
                </a:cubicBezTo>
                <a:cubicBezTo>
                  <a:pt x="208" y="279"/>
                  <a:pt x="201" y="286"/>
                  <a:pt x="196" y="293"/>
                </a:cubicBezTo>
                <a:cubicBezTo>
                  <a:pt x="195" y="293"/>
                  <a:pt x="196" y="295"/>
                  <a:pt x="197" y="294"/>
                </a:cubicBezTo>
                <a:cubicBezTo>
                  <a:pt x="202" y="289"/>
                  <a:pt x="206" y="284"/>
                  <a:pt x="211" y="280"/>
                </a:cubicBezTo>
                <a:cubicBezTo>
                  <a:pt x="207" y="287"/>
                  <a:pt x="203" y="293"/>
                  <a:pt x="198" y="299"/>
                </a:cubicBezTo>
                <a:cubicBezTo>
                  <a:pt x="196" y="300"/>
                  <a:pt x="198" y="303"/>
                  <a:pt x="200" y="301"/>
                </a:cubicBezTo>
                <a:cubicBezTo>
                  <a:pt x="209" y="293"/>
                  <a:pt x="217" y="284"/>
                  <a:pt x="226" y="275"/>
                </a:cubicBezTo>
                <a:cubicBezTo>
                  <a:pt x="218" y="287"/>
                  <a:pt x="207" y="297"/>
                  <a:pt x="199" y="308"/>
                </a:cubicBezTo>
                <a:cubicBezTo>
                  <a:pt x="198" y="309"/>
                  <a:pt x="199" y="312"/>
                  <a:pt x="201" y="311"/>
                </a:cubicBezTo>
                <a:cubicBezTo>
                  <a:pt x="201" y="311"/>
                  <a:pt x="201" y="311"/>
                  <a:pt x="201" y="310"/>
                </a:cubicBezTo>
                <a:cubicBezTo>
                  <a:pt x="201" y="310"/>
                  <a:pt x="201" y="310"/>
                  <a:pt x="201" y="310"/>
                </a:cubicBezTo>
                <a:cubicBezTo>
                  <a:pt x="201" y="310"/>
                  <a:pt x="201" y="310"/>
                  <a:pt x="201" y="310"/>
                </a:cubicBezTo>
                <a:cubicBezTo>
                  <a:pt x="214" y="302"/>
                  <a:pt x="224" y="291"/>
                  <a:pt x="236" y="281"/>
                </a:cubicBezTo>
                <a:cubicBezTo>
                  <a:pt x="234" y="285"/>
                  <a:pt x="232" y="288"/>
                  <a:pt x="229" y="292"/>
                </a:cubicBezTo>
                <a:cubicBezTo>
                  <a:pt x="223" y="298"/>
                  <a:pt x="218" y="304"/>
                  <a:pt x="212" y="310"/>
                </a:cubicBezTo>
                <a:cubicBezTo>
                  <a:pt x="211" y="312"/>
                  <a:pt x="213" y="315"/>
                  <a:pt x="215" y="313"/>
                </a:cubicBezTo>
                <a:cubicBezTo>
                  <a:pt x="220" y="308"/>
                  <a:pt x="225" y="302"/>
                  <a:pt x="230" y="297"/>
                </a:cubicBezTo>
                <a:cubicBezTo>
                  <a:pt x="226" y="303"/>
                  <a:pt x="221" y="309"/>
                  <a:pt x="217" y="315"/>
                </a:cubicBezTo>
                <a:cubicBezTo>
                  <a:pt x="215" y="317"/>
                  <a:pt x="218" y="319"/>
                  <a:pt x="220" y="317"/>
                </a:cubicBezTo>
                <a:cubicBezTo>
                  <a:pt x="224" y="312"/>
                  <a:pt x="228" y="307"/>
                  <a:pt x="233" y="303"/>
                </a:cubicBezTo>
                <a:cubicBezTo>
                  <a:pt x="232" y="305"/>
                  <a:pt x="232" y="306"/>
                  <a:pt x="231" y="308"/>
                </a:cubicBezTo>
                <a:cubicBezTo>
                  <a:pt x="230" y="307"/>
                  <a:pt x="229" y="308"/>
                  <a:pt x="229" y="309"/>
                </a:cubicBezTo>
                <a:cubicBezTo>
                  <a:pt x="228" y="312"/>
                  <a:pt x="227" y="315"/>
                  <a:pt x="226" y="319"/>
                </a:cubicBezTo>
                <a:cubicBezTo>
                  <a:pt x="225" y="320"/>
                  <a:pt x="226" y="320"/>
                  <a:pt x="226" y="321"/>
                </a:cubicBezTo>
                <a:cubicBezTo>
                  <a:pt x="225" y="322"/>
                  <a:pt x="224" y="324"/>
                  <a:pt x="223" y="325"/>
                </a:cubicBezTo>
                <a:cubicBezTo>
                  <a:pt x="222" y="325"/>
                  <a:pt x="221" y="327"/>
                  <a:pt x="219" y="331"/>
                </a:cubicBezTo>
                <a:cubicBezTo>
                  <a:pt x="219" y="332"/>
                  <a:pt x="218" y="332"/>
                  <a:pt x="218" y="333"/>
                </a:cubicBezTo>
                <a:cubicBezTo>
                  <a:pt x="215" y="337"/>
                  <a:pt x="212" y="341"/>
                  <a:pt x="210" y="345"/>
                </a:cubicBezTo>
                <a:cubicBezTo>
                  <a:pt x="209" y="346"/>
                  <a:pt x="210" y="347"/>
                  <a:pt x="211" y="347"/>
                </a:cubicBezTo>
                <a:cubicBezTo>
                  <a:pt x="209" y="351"/>
                  <a:pt x="208" y="356"/>
                  <a:pt x="209" y="360"/>
                </a:cubicBezTo>
                <a:cubicBezTo>
                  <a:pt x="209" y="361"/>
                  <a:pt x="209" y="362"/>
                  <a:pt x="210" y="362"/>
                </a:cubicBezTo>
                <a:cubicBezTo>
                  <a:pt x="206" y="367"/>
                  <a:pt x="202" y="372"/>
                  <a:pt x="198" y="377"/>
                </a:cubicBezTo>
                <a:cubicBezTo>
                  <a:pt x="196" y="379"/>
                  <a:pt x="199" y="382"/>
                  <a:pt x="200" y="380"/>
                </a:cubicBezTo>
                <a:cubicBezTo>
                  <a:pt x="205" y="374"/>
                  <a:pt x="211" y="367"/>
                  <a:pt x="216" y="361"/>
                </a:cubicBezTo>
                <a:cubicBezTo>
                  <a:pt x="209" y="372"/>
                  <a:pt x="203" y="383"/>
                  <a:pt x="198" y="394"/>
                </a:cubicBezTo>
                <a:cubicBezTo>
                  <a:pt x="198" y="396"/>
                  <a:pt x="200" y="397"/>
                  <a:pt x="201" y="396"/>
                </a:cubicBezTo>
                <a:cubicBezTo>
                  <a:pt x="206" y="391"/>
                  <a:pt x="210" y="386"/>
                  <a:pt x="214" y="381"/>
                </a:cubicBezTo>
                <a:cubicBezTo>
                  <a:pt x="209" y="389"/>
                  <a:pt x="205" y="397"/>
                  <a:pt x="201" y="405"/>
                </a:cubicBezTo>
                <a:cubicBezTo>
                  <a:pt x="200" y="407"/>
                  <a:pt x="202" y="409"/>
                  <a:pt x="204" y="407"/>
                </a:cubicBezTo>
                <a:cubicBezTo>
                  <a:pt x="207" y="403"/>
                  <a:pt x="210" y="399"/>
                  <a:pt x="213" y="395"/>
                </a:cubicBezTo>
                <a:cubicBezTo>
                  <a:pt x="209" y="403"/>
                  <a:pt x="206" y="410"/>
                  <a:pt x="203" y="418"/>
                </a:cubicBezTo>
                <a:cubicBezTo>
                  <a:pt x="202" y="420"/>
                  <a:pt x="205" y="421"/>
                  <a:pt x="206" y="420"/>
                </a:cubicBezTo>
                <a:cubicBezTo>
                  <a:pt x="207" y="418"/>
                  <a:pt x="209" y="416"/>
                  <a:pt x="210" y="414"/>
                </a:cubicBezTo>
                <a:cubicBezTo>
                  <a:pt x="210" y="417"/>
                  <a:pt x="209" y="420"/>
                  <a:pt x="209" y="423"/>
                </a:cubicBezTo>
                <a:cubicBezTo>
                  <a:pt x="208" y="424"/>
                  <a:pt x="210" y="426"/>
                  <a:pt x="212" y="424"/>
                </a:cubicBezTo>
                <a:cubicBezTo>
                  <a:pt x="216" y="421"/>
                  <a:pt x="220" y="417"/>
                  <a:pt x="224" y="413"/>
                </a:cubicBezTo>
                <a:cubicBezTo>
                  <a:pt x="222" y="418"/>
                  <a:pt x="221" y="423"/>
                  <a:pt x="221" y="429"/>
                </a:cubicBezTo>
                <a:cubicBezTo>
                  <a:pt x="221" y="430"/>
                  <a:pt x="223" y="431"/>
                  <a:pt x="224" y="430"/>
                </a:cubicBezTo>
                <a:cubicBezTo>
                  <a:pt x="228" y="426"/>
                  <a:pt x="231" y="422"/>
                  <a:pt x="235" y="418"/>
                </a:cubicBezTo>
                <a:cubicBezTo>
                  <a:pt x="232" y="424"/>
                  <a:pt x="230" y="431"/>
                  <a:pt x="228" y="438"/>
                </a:cubicBezTo>
                <a:cubicBezTo>
                  <a:pt x="228" y="439"/>
                  <a:pt x="230" y="441"/>
                  <a:pt x="231" y="439"/>
                </a:cubicBezTo>
                <a:cubicBezTo>
                  <a:pt x="233" y="437"/>
                  <a:pt x="236" y="434"/>
                  <a:pt x="238" y="432"/>
                </a:cubicBezTo>
                <a:cubicBezTo>
                  <a:pt x="237" y="434"/>
                  <a:pt x="237" y="436"/>
                  <a:pt x="236" y="439"/>
                </a:cubicBezTo>
                <a:cubicBezTo>
                  <a:pt x="236" y="440"/>
                  <a:pt x="238" y="442"/>
                  <a:pt x="239" y="440"/>
                </a:cubicBezTo>
                <a:cubicBezTo>
                  <a:pt x="242" y="438"/>
                  <a:pt x="245" y="435"/>
                  <a:pt x="248" y="432"/>
                </a:cubicBezTo>
                <a:cubicBezTo>
                  <a:pt x="245" y="436"/>
                  <a:pt x="243" y="441"/>
                  <a:pt x="242" y="446"/>
                </a:cubicBezTo>
                <a:cubicBezTo>
                  <a:pt x="241" y="447"/>
                  <a:pt x="243" y="448"/>
                  <a:pt x="245" y="447"/>
                </a:cubicBezTo>
                <a:cubicBezTo>
                  <a:pt x="255" y="437"/>
                  <a:pt x="265" y="426"/>
                  <a:pt x="275" y="415"/>
                </a:cubicBezTo>
                <a:cubicBezTo>
                  <a:pt x="270" y="422"/>
                  <a:pt x="266" y="430"/>
                  <a:pt x="263" y="439"/>
                </a:cubicBezTo>
                <a:cubicBezTo>
                  <a:pt x="263" y="440"/>
                  <a:pt x="265" y="442"/>
                  <a:pt x="266" y="440"/>
                </a:cubicBezTo>
                <a:cubicBezTo>
                  <a:pt x="272" y="435"/>
                  <a:pt x="277" y="429"/>
                  <a:pt x="283" y="423"/>
                </a:cubicBezTo>
                <a:cubicBezTo>
                  <a:pt x="279" y="428"/>
                  <a:pt x="276" y="433"/>
                  <a:pt x="274" y="438"/>
                </a:cubicBezTo>
                <a:cubicBezTo>
                  <a:pt x="273" y="440"/>
                  <a:pt x="275" y="442"/>
                  <a:pt x="276" y="441"/>
                </a:cubicBezTo>
                <a:cubicBezTo>
                  <a:pt x="294" y="430"/>
                  <a:pt x="307" y="414"/>
                  <a:pt x="320" y="398"/>
                </a:cubicBezTo>
                <a:cubicBezTo>
                  <a:pt x="339" y="372"/>
                  <a:pt x="360" y="346"/>
                  <a:pt x="381" y="321"/>
                </a:cubicBezTo>
                <a:cubicBezTo>
                  <a:pt x="381" y="322"/>
                  <a:pt x="381" y="322"/>
                  <a:pt x="381" y="323"/>
                </a:cubicBezTo>
                <a:cubicBezTo>
                  <a:pt x="379" y="326"/>
                  <a:pt x="377" y="329"/>
                  <a:pt x="376" y="330"/>
                </a:cubicBezTo>
                <a:cubicBezTo>
                  <a:pt x="365" y="346"/>
                  <a:pt x="353" y="360"/>
                  <a:pt x="341" y="375"/>
                </a:cubicBezTo>
                <a:cubicBezTo>
                  <a:pt x="323" y="396"/>
                  <a:pt x="306" y="418"/>
                  <a:pt x="293" y="443"/>
                </a:cubicBezTo>
                <a:cubicBezTo>
                  <a:pt x="292" y="445"/>
                  <a:pt x="294" y="447"/>
                  <a:pt x="296" y="445"/>
                </a:cubicBezTo>
                <a:cubicBezTo>
                  <a:pt x="305" y="436"/>
                  <a:pt x="313" y="427"/>
                  <a:pt x="322" y="418"/>
                </a:cubicBezTo>
                <a:cubicBezTo>
                  <a:pt x="320" y="422"/>
                  <a:pt x="318" y="426"/>
                  <a:pt x="317" y="431"/>
                </a:cubicBezTo>
                <a:cubicBezTo>
                  <a:pt x="316" y="432"/>
                  <a:pt x="318" y="434"/>
                  <a:pt x="320" y="433"/>
                </a:cubicBezTo>
                <a:cubicBezTo>
                  <a:pt x="327" y="428"/>
                  <a:pt x="333" y="423"/>
                  <a:pt x="340" y="418"/>
                </a:cubicBezTo>
                <a:cubicBezTo>
                  <a:pt x="331" y="429"/>
                  <a:pt x="324" y="442"/>
                  <a:pt x="320" y="457"/>
                </a:cubicBezTo>
                <a:cubicBezTo>
                  <a:pt x="320" y="459"/>
                  <a:pt x="322" y="460"/>
                  <a:pt x="323" y="459"/>
                </a:cubicBezTo>
                <a:cubicBezTo>
                  <a:pt x="326" y="456"/>
                  <a:pt x="329" y="454"/>
                  <a:pt x="331" y="452"/>
                </a:cubicBezTo>
                <a:cubicBezTo>
                  <a:pt x="330" y="454"/>
                  <a:pt x="329" y="456"/>
                  <a:pt x="327" y="459"/>
                </a:cubicBezTo>
                <a:cubicBezTo>
                  <a:pt x="326" y="461"/>
                  <a:pt x="329" y="462"/>
                  <a:pt x="330" y="461"/>
                </a:cubicBezTo>
                <a:cubicBezTo>
                  <a:pt x="338" y="455"/>
                  <a:pt x="346" y="448"/>
                  <a:pt x="353" y="441"/>
                </a:cubicBezTo>
                <a:cubicBezTo>
                  <a:pt x="344" y="453"/>
                  <a:pt x="336" y="466"/>
                  <a:pt x="328" y="479"/>
                </a:cubicBezTo>
                <a:cubicBezTo>
                  <a:pt x="328" y="481"/>
                  <a:pt x="329" y="483"/>
                  <a:pt x="331" y="482"/>
                </a:cubicBezTo>
                <a:cubicBezTo>
                  <a:pt x="333" y="480"/>
                  <a:pt x="336" y="478"/>
                  <a:pt x="338" y="477"/>
                </a:cubicBezTo>
                <a:cubicBezTo>
                  <a:pt x="337" y="479"/>
                  <a:pt x="336" y="481"/>
                  <a:pt x="335" y="483"/>
                </a:cubicBezTo>
                <a:cubicBezTo>
                  <a:pt x="335" y="485"/>
                  <a:pt x="336" y="486"/>
                  <a:pt x="337" y="485"/>
                </a:cubicBezTo>
                <a:cubicBezTo>
                  <a:pt x="342" y="484"/>
                  <a:pt x="347" y="482"/>
                  <a:pt x="351" y="480"/>
                </a:cubicBezTo>
                <a:cubicBezTo>
                  <a:pt x="349" y="484"/>
                  <a:pt x="347" y="489"/>
                  <a:pt x="345" y="493"/>
                </a:cubicBezTo>
                <a:cubicBezTo>
                  <a:pt x="345" y="495"/>
                  <a:pt x="347" y="496"/>
                  <a:pt x="348" y="496"/>
                </a:cubicBezTo>
                <a:cubicBezTo>
                  <a:pt x="352" y="494"/>
                  <a:pt x="355" y="492"/>
                  <a:pt x="358" y="490"/>
                </a:cubicBezTo>
                <a:cubicBezTo>
                  <a:pt x="354" y="495"/>
                  <a:pt x="350" y="501"/>
                  <a:pt x="347" y="507"/>
                </a:cubicBezTo>
                <a:cubicBezTo>
                  <a:pt x="346" y="508"/>
                  <a:pt x="348" y="510"/>
                  <a:pt x="349" y="509"/>
                </a:cubicBezTo>
                <a:cubicBezTo>
                  <a:pt x="353" y="507"/>
                  <a:pt x="356" y="505"/>
                  <a:pt x="359" y="503"/>
                </a:cubicBezTo>
                <a:cubicBezTo>
                  <a:pt x="355" y="507"/>
                  <a:pt x="351" y="512"/>
                  <a:pt x="348" y="517"/>
                </a:cubicBezTo>
                <a:cubicBezTo>
                  <a:pt x="347" y="518"/>
                  <a:pt x="349" y="521"/>
                  <a:pt x="350" y="520"/>
                </a:cubicBezTo>
                <a:cubicBezTo>
                  <a:pt x="352" y="518"/>
                  <a:pt x="354" y="517"/>
                  <a:pt x="356" y="516"/>
                </a:cubicBezTo>
                <a:cubicBezTo>
                  <a:pt x="355" y="517"/>
                  <a:pt x="353" y="519"/>
                  <a:pt x="352" y="520"/>
                </a:cubicBezTo>
                <a:cubicBezTo>
                  <a:pt x="352" y="522"/>
                  <a:pt x="353" y="524"/>
                  <a:pt x="354" y="523"/>
                </a:cubicBezTo>
                <a:cubicBezTo>
                  <a:pt x="361" y="521"/>
                  <a:pt x="368" y="518"/>
                  <a:pt x="374" y="514"/>
                </a:cubicBezTo>
                <a:cubicBezTo>
                  <a:pt x="370" y="519"/>
                  <a:pt x="366" y="523"/>
                  <a:pt x="362" y="528"/>
                </a:cubicBezTo>
                <a:cubicBezTo>
                  <a:pt x="334" y="536"/>
                  <a:pt x="305" y="540"/>
                  <a:pt x="277" y="541"/>
                </a:cubicBezTo>
                <a:cubicBezTo>
                  <a:pt x="234" y="542"/>
                  <a:pt x="191" y="534"/>
                  <a:pt x="152" y="516"/>
                </a:cubicBezTo>
                <a:cubicBezTo>
                  <a:pt x="153" y="516"/>
                  <a:pt x="153" y="516"/>
                  <a:pt x="153" y="516"/>
                </a:cubicBezTo>
                <a:cubicBezTo>
                  <a:pt x="154" y="515"/>
                  <a:pt x="154" y="514"/>
                  <a:pt x="155" y="513"/>
                </a:cubicBezTo>
                <a:cubicBezTo>
                  <a:pt x="155" y="513"/>
                  <a:pt x="156" y="513"/>
                  <a:pt x="156" y="512"/>
                </a:cubicBezTo>
                <a:cubicBezTo>
                  <a:pt x="159" y="507"/>
                  <a:pt x="158" y="509"/>
                  <a:pt x="160" y="502"/>
                </a:cubicBezTo>
                <a:cubicBezTo>
                  <a:pt x="161" y="500"/>
                  <a:pt x="157" y="499"/>
                  <a:pt x="156" y="501"/>
                </a:cubicBezTo>
                <a:cubicBezTo>
                  <a:pt x="155" y="502"/>
                  <a:pt x="155" y="503"/>
                  <a:pt x="154" y="504"/>
                </a:cubicBezTo>
                <a:cubicBezTo>
                  <a:pt x="155" y="497"/>
                  <a:pt x="155" y="492"/>
                  <a:pt x="153" y="485"/>
                </a:cubicBezTo>
                <a:cubicBezTo>
                  <a:pt x="153" y="484"/>
                  <a:pt x="150" y="483"/>
                  <a:pt x="149" y="485"/>
                </a:cubicBezTo>
                <a:cubicBezTo>
                  <a:pt x="148" y="486"/>
                  <a:pt x="147" y="488"/>
                  <a:pt x="146" y="489"/>
                </a:cubicBezTo>
                <a:cubicBezTo>
                  <a:pt x="147" y="486"/>
                  <a:pt x="147" y="483"/>
                  <a:pt x="146" y="479"/>
                </a:cubicBezTo>
                <a:cubicBezTo>
                  <a:pt x="146" y="477"/>
                  <a:pt x="144" y="476"/>
                  <a:pt x="142" y="478"/>
                </a:cubicBezTo>
                <a:cubicBezTo>
                  <a:pt x="140" y="480"/>
                  <a:pt x="139" y="483"/>
                  <a:pt x="137" y="485"/>
                </a:cubicBezTo>
                <a:cubicBezTo>
                  <a:pt x="139" y="479"/>
                  <a:pt x="137" y="474"/>
                  <a:pt x="135" y="468"/>
                </a:cubicBezTo>
                <a:cubicBezTo>
                  <a:pt x="134" y="467"/>
                  <a:pt x="132" y="466"/>
                  <a:pt x="131" y="467"/>
                </a:cubicBezTo>
                <a:cubicBezTo>
                  <a:pt x="129" y="469"/>
                  <a:pt x="128" y="471"/>
                  <a:pt x="126" y="473"/>
                </a:cubicBezTo>
                <a:cubicBezTo>
                  <a:pt x="126" y="474"/>
                  <a:pt x="125" y="475"/>
                  <a:pt x="125" y="476"/>
                </a:cubicBezTo>
                <a:cubicBezTo>
                  <a:pt x="126" y="471"/>
                  <a:pt x="127" y="466"/>
                  <a:pt x="127" y="460"/>
                </a:cubicBezTo>
                <a:cubicBezTo>
                  <a:pt x="127" y="458"/>
                  <a:pt x="124" y="457"/>
                  <a:pt x="123" y="458"/>
                </a:cubicBezTo>
                <a:cubicBezTo>
                  <a:pt x="120" y="461"/>
                  <a:pt x="117" y="465"/>
                  <a:pt x="114" y="469"/>
                </a:cubicBezTo>
                <a:cubicBezTo>
                  <a:pt x="115" y="463"/>
                  <a:pt x="115" y="458"/>
                  <a:pt x="113" y="451"/>
                </a:cubicBezTo>
                <a:cubicBezTo>
                  <a:pt x="113" y="450"/>
                  <a:pt x="111" y="449"/>
                  <a:pt x="110" y="450"/>
                </a:cubicBezTo>
                <a:cubicBezTo>
                  <a:pt x="106" y="453"/>
                  <a:pt x="102" y="456"/>
                  <a:pt x="99" y="459"/>
                </a:cubicBezTo>
                <a:cubicBezTo>
                  <a:pt x="100" y="457"/>
                  <a:pt x="100" y="454"/>
                  <a:pt x="100" y="451"/>
                </a:cubicBezTo>
                <a:cubicBezTo>
                  <a:pt x="101" y="449"/>
                  <a:pt x="98" y="448"/>
                  <a:pt x="97" y="449"/>
                </a:cubicBezTo>
                <a:cubicBezTo>
                  <a:pt x="94" y="452"/>
                  <a:pt x="88" y="458"/>
                  <a:pt x="88" y="460"/>
                </a:cubicBezTo>
                <a:cubicBezTo>
                  <a:pt x="89" y="453"/>
                  <a:pt x="90" y="447"/>
                  <a:pt x="90" y="439"/>
                </a:cubicBezTo>
                <a:cubicBezTo>
                  <a:pt x="90" y="438"/>
                  <a:pt x="88" y="437"/>
                  <a:pt x="87" y="438"/>
                </a:cubicBezTo>
                <a:cubicBezTo>
                  <a:pt x="82" y="441"/>
                  <a:pt x="78" y="444"/>
                  <a:pt x="74" y="449"/>
                </a:cubicBezTo>
                <a:cubicBezTo>
                  <a:pt x="78" y="444"/>
                  <a:pt x="80" y="441"/>
                  <a:pt x="81" y="432"/>
                </a:cubicBezTo>
                <a:cubicBezTo>
                  <a:pt x="81" y="431"/>
                  <a:pt x="79" y="430"/>
                  <a:pt x="78" y="431"/>
                </a:cubicBezTo>
                <a:cubicBezTo>
                  <a:pt x="65" y="442"/>
                  <a:pt x="70" y="441"/>
                  <a:pt x="72" y="426"/>
                </a:cubicBezTo>
                <a:cubicBezTo>
                  <a:pt x="72" y="425"/>
                  <a:pt x="71" y="423"/>
                  <a:pt x="69" y="424"/>
                </a:cubicBezTo>
                <a:cubicBezTo>
                  <a:pt x="59" y="431"/>
                  <a:pt x="60" y="438"/>
                  <a:pt x="58" y="423"/>
                </a:cubicBezTo>
                <a:cubicBezTo>
                  <a:pt x="58" y="422"/>
                  <a:pt x="57" y="421"/>
                  <a:pt x="56" y="421"/>
                </a:cubicBezTo>
                <a:cubicBezTo>
                  <a:pt x="47" y="421"/>
                  <a:pt x="52" y="412"/>
                  <a:pt x="52" y="405"/>
                </a:cubicBezTo>
                <a:cubicBezTo>
                  <a:pt x="52" y="403"/>
                  <a:pt x="50" y="403"/>
                  <a:pt x="49" y="404"/>
                </a:cubicBezTo>
                <a:cubicBezTo>
                  <a:pt x="46" y="407"/>
                  <a:pt x="43" y="410"/>
                  <a:pt x="42" y="410"/>
                </a:cubicBezTo>
                <a:cubicBezTo>
                  <a:pt x="42" y="409"/>
                  <a:pt x="42" y="409"/>
                  <a:pt x="41" y="408"/>
                </a:cubicBezTo>
                <a:cubicBezTo>
                  <a:pt x="41" y="407"/>
                  <a:pt x="41" y="404"/>
                  <a:pt x="41" y="402"/>
                </a:cubicBezTo>
                <a:cubicBezTo>
                  <a:pt x="41" y="401"/>
                  <a:pt x="41" y="400"/>
                  <a:pt x="40" y="400"/>
                </a:cubicBezTo>
                <a:cubicBezTo>
                  <a:pt x="39" y="400"/>
                  <a:pt x="38" y="400"/>
                  <a:pt x="38" y="400"/>
                </a:cubicBezTo>
                <a:cubicBezTo>
                  <a:pt x="38" y="400"/>
                  <a:pt x="37" y="400"/>
                  <a:pt x="37" y="400"/>
                </a:cubicBezTo>
                <a:cubicBezTo>
                  <a:pt x="32" y="388"/>
                  <a:pt x="28" y="376"/>
                  <a:pt x="25" y="363"/>
                </a:cubicBezTo>
                <a:cubicBezTo>
                  <a:pt x="26" y="363"/>
                  <a:pt x="26" y="363"/>
                  <a:pt x="26" y="362"/>
                </a:cubicBezTo>
                <a:cubicBezTo>
                  <a:pt x="26" y="351"/>
                  <a:pt x="30" y="342"/>
                  <a:pt x="32" y="331"/>
                </a:cubicBezTo>
                <a:cubicBezTo>
                  <a:pt x="32" y="330"/>
                  <a:pt x="31" y="329"/>
                  <a:pt x="30" y="329"/>
                </a:cubicBezTo>
                <a:cubicBezTo>
                  <a:pt x="31" y="328"/>
                  <a:pt x="31" y="327"/>
                  <a:pt x="32" y="327"/>
                </a:cubicBezTo>
                <a:cubicBezTo>
                  <a:pt x="36" y="320"/>
                  <a:pt x="36" y="318"/>
                  <a:pt x="38" y="311"/>
                </a:cubicBezTo>
                <a:cubicBezTo>
                  <a:pt x="38" y="310"/>
                  <a:pt x="38" y="310"/>
                  <a:pt x="38" y="310"/>
                </a:cubicBezTo>
                <a:cubicBezTo>
                  <a:pt x="44" y="301"/>
                  <a:pt x="50" y="292"/>
                  <a:pt x="55" y="281"/>
                </a:cubicBezTo>
                <a:cubicBezTo>
                  <a:pt x="55" y="280"/>
                  <a:pt x="55" y="279"/>
                  <a:pt x="54" y="279"/>
                </a:cubicBezTo>
                <a:cubicBezTo>
                  <a:pt x="56" y="274"/>
                  <a:pt x="58" y="269"/>
                  <a:pt x="59" y="263"/>
                </a:cubicBezTo>
                <a:cubicBezTo>
                  <a:pt x="60" y="261"/>
                  <a:pt x="58" y="260"/>
                  <a:pt x="56" y="261"/>
                </a:cubicBezTo>
                <a:cubicBezTo>
                  <a:pt x="52" y="263"/>
                  <a:pt x="48" y="266"/>
                  <a:pt x="44" y="269"/>
                </a:cubicBezTo>
                <a:cubicBezTo>
                  <a:pt x="49" y="261"/>
                  <a:pt x="53" y="254"/>
                  <a:pt x="56" y="245"/>
                </a:cubicBezTo>
                <a:cubicBezTo>
                  <a:pt x="56" y="243"/>
                  <a:pt x="54" y="242"/>
                  <a:pt x="53" y="243"/>
                </a:cubicBezTo>
                <a:cubicBezTo>
                  <a:pt x="48" y="246"/>
                  <a:pt x="44" y="249"/>
                  <a:pt x="41" y="253"/>
                </a:cubicBezTo>
                <a:cubicBezTo>
                  <a:pt x="44" y="247"/>
                  <a:pt x="46" y="241"/>
                  <a:pt x="48" y="234"/>
                </a:cubicBezTo>
                <a:cubicBezTo>
                  <a:pt x="48" y="233"/>
                  <a:pt x="46" y="231"/>
                  <a:pt x="45" y="232"/>
                </a:cubicBezTo>
                <a:cubicBezTo>
                  <a:pt x="38" y="237"/>
                  <a:pt x="32" y="243"/>
                  <a:pt x="27" y="249"/>
                </a:cubicBezTo>
                <a:cubicBezTo>
                  <a:pt x="34" y="240"/>
                  <a:pt x="41" y="230"/>
                  <a:pt x="46" y="219"/>
                </a:cubicBezTo>
                <a:cubicBezTo>
                  <a:pt x="47" y="217"/>
                  <a:pt x="46" y="215"/>
                  <a:pt x="44" y="216"/>
                </a:cubicBezTo>
                <a:cubicBezTo>
                  <a:pt x="41" y="218"/>
                  <a:pt x="39" y="219"/>
                  <a:pt x="37" y="221"/>
                </a:cubicBezTo>
                <a:cubicBezTo>
                  <a:pt x="40" y="215"/>
                  <a:pt x="43" y="209"/>
                  <a:pt x="44" y="201"/>
                </a:cubicBezTo>
                <a:cubicBezTo>
                  <a:pt x="45" y="200"/>
                  <a:pt x="43" y="198"/>
                  <a:pt x="41" y="200"/>
                </a:cubicBezTo>
                <a:cubicBezTo>
                  <a:pt x="41" y="200"/>
                  <a:pt x="41" y="200"/>
                  <a:pt x="40" y="201"/>
                </a:cubicBezTo>
                <a:cubicBezTo>
                  <a:pt x="43" y="196"/>
                  <a:pt x="46" y="191"/>
                  <a:pt x="48" y="186"/>
                </a:cubicBezTo>
                <a:cubicBezTo>
                  <a:pt x="48" y="185"/>
                  <a:pt x="46" y="184"/>
                  <a:pt x="45" y="185"/>
                </a:cubicBezTo>
                <a:cubicBezTo>
                  <a:pt x="44" y="186"/>
                  <a:pt x="43" y="187"/>
                  <a:pt x="41" y="188"/>
                </a:cubicBezTo>
                <a:cubicBezTo>
                  <a:pt x="44" y="183"/>
                  <a:pt x="47" y="178"/>
                  <a:pt x="49" y="173"/>
                </a:cubicBezTo>
                <a:cubicBezTo>
                  <a:pt x="49" y="171"/>
                  <a:pt x="47" y="170"/>
                  <a:pt x="46" y="171"/>
                </a:cubicBezTo>
                <a:cubicBezTo>
                  <a:pt x="45" y="172"/>
                  <a:pt x="43" y="173"/>
                  <a:pt x="41" y="175"/>
                </a:cubicBezTo>
                <a:cubicBezTo>
                  <a:pt x="45" y="170"/>
                  <a:pt x="46" y="166"/>
                  <a:pt x="48" y="160"/>
                </a:cubicBezTo>
                <a:cubicBezTo>
                  <a:pt x="49" y="159"/>
                  <a:pt x="47" y="158"/>
                  <a:pt x="46" y="159"/>
                </a:cubicBezTo>
                <a:cubicBezTo>
                  <a:pt x="42" y="163"/>
                  <a:pt x="42" y="163"/>
                  <a:pt x="41" y="165"/>
                </a:cubicBezTo>
                <a:cubicBezTo>
                  <a:pt x="41" y="163"/>
                  <a:pt x="37" y="161"/>
                  <a:pt x="36" y="163"/>
                </a:cubicBezTo>
                <a:cubicBezTo>
                  <a:pt x="24" y="185"/>
                  <a:pt x="16" y="208"/>
                  <a:pt x="12" y="232"/>
                </a:cubicBezTo>
                <a:cubicBezTo>
                  <a:pt x="11" y="233"/>
                  <a:pt x="10" y="234"/>
                  <a:pt x="9" y="235"/>
                </a:cubicBezTo>
                <a:cubicBezTo>
                  <a:pt x="8" y="236"/>
                  <a:pt x="9" y="238"/>
                  <a:pt x="11" y="238"/>
                </a:cubicBezTo>
                <a:cubicBezTo>
                  <a:pt x="0" y="301"/>
                  <a:pt x="12" y="369"/>
                  <a:pt x="39" y="424"/>
                </a:cubicBezTo>
                <a:cubicBezTo>
                  <a:pt x="83" y="512"/>
                  <a:pt x="183" y="551"/>
                  <a:pt x="277" y="551"/>
                </a:cubicBezTo>
                <a:cubicBezTo>
                  <a:pt x="372" y="551"/>
                  <a:pt x="465" y="507"/>
                  <a:pt x="513" y="423"/>
                </a:cubicBezTo>
                <a:cubicBezTo>
                  <a:pt x="537" y="380"/>
                  <a:pt x="546" y="330"/>
                  <a:pt x="551" y="282"/>
                </a:cubicBezTo>
                <a:cubicBezTo>
                  <a:pt x="555" y="233"/>
                  <a:pt x="548" y="176"/>
                  <a:pt x="512" y="139"/>
                </a:cubicBezTo>
                <a:close/>
                <a:moveTo>
                  <a:pt x="290" y="107"/>
                </a:moveTo>
                <a:cubicBezTo>
                  <a:pt x="288" y="109"/>
                  <a:pt x="284" y="114"/>
                  <a:pt x="280" y="120"/>
                </a:cubicBezTo>
                <a:cubicBezTo>
                  <a:pt x="278" y="122"/>
                  <a:pt x="275" y="125"/>
                  <a:pt x="272" y="128"/>
                </a:cubicBezTo>
                <a:cubicBezTo>
                  <a:pt x="277" y="120"/>
                  <a:pt x="284" y="113"/>
                  <a:pt x="290" y="107"/>
                </a:cubicBezTo>
                <a:close/>
                <a:moveTo>
                  <a:pt x="262" y="144"/>
                </a:moveTo>
                <a:cubicBezTo>
                  <a:pt x="266" y="139"/>
                  <a:pt x="271" y="134"/>
                  <a:pt x="276" y="130"/>
                </a:cubicBezTo>
                <a:cubicBezTo>
                  <a:pt x="275" y="130"/>
                  <a:pt x="275" y="130"/>
                  <a:pt x="275" y="131"/>
                </a:cubicBezTo>
                <a:cubicBezTo>
                  <a:pt x="272" y="134"/>
                  <a:pt x="270" y="136"/>
                  <a:pt x="268" y="139"/>
                </a:cubicBezTo>
                <a:cubicBezTo>
                  <a:pt x="263" y="144"/>
                  <a:pt x="262" y="145"/>
                  <a:pt x="262" y="144"/>
                </a:cubicBezTo>
                <a:close/>
                <a:moveTo>
                  <a:pt x="253" y="158"/>
                </a:moveTo>
                <a:cubicBezTo>
                  <a:pt x="254" y="156"/>
                  <a:pt x="255" y="154"/>
                  <a:pt x="256" y="152"/>
                </a:cubicBezTo>
                <a:cubicBezTo>
                  <a:pt x="257" y="152"/>
                  <a:pt x="258" y="152"/>
                  <a:pt x="258" y="152"/>
                </a:cubicBezTo>
                <a:cubicBezTo>
                  <a:pt x="264" y="147"/>
                  <a:pt x="269" y="142"/>
                  <a:pt x="274" y="137"/>
                </a:cubicBezTo>
                <a:cubicBezTo>
                  <a:pt x="274" y="137"/>
                  <a:pt x="275" y="138"/>
                  <a:pt x="276" y="137"/>
                </a:cubicBezTo>
                <a:cubicBezTo>
                  <a:pt x="279" y="136"/>
                  <a:pt x="282" y="134"/>
                  <a:pt x="284" y="133"/>
                </a:cubicBezTo>
                <a:cubicBezTo>
                  <a:pt x="278" y="140"/>
                  <a:pt x="271" y="147"/>
                  <a:pt x="266" y="155"/>
                </a:cubicBezTo>
                <a:cubicBezTo>
                  <a:pt x="259" y="161"/>
                  <a:pt x="247" y="173"/>
                  <a:pt x="253" y="158"/>
                </a:cubicBezTo>
                <a:close/>
                <a:moveTo>
                  <a:pt x="283" y="148"/>
                </a:moveTo>
                <a:cubicBezTo>
                  <a:pt x="282" y="148"/>
                  <a:pt x="281" y="149"/>
                  <a:pt x="280" y="151"/>
                </a:cubicBezTo>
                <a:cubicBezTo>
                  <a:pt x="275" y="157"/>
                  <a:pt x="270" y="164"/>
                  <a:pt x="266" y="171"/>
                </a:cubicBezTo>
                <a:cubicBezTo>
                  <a:pt x="255" y="182"/>
                  <a:pt x="261" y="167"/>
                  <a:pt x="264" y="163"/>
                </a:cubicBezTo>
                <a:cubicBezTo>
                  <a:pt x="265" y="161"/>
                  <a:pt x="267" y="159"/>
                  <a:pt x="268" y="157"/>
                </a:cubicBezTo>
                <a:cubicBezTo>
                  <a:pt x="278" y="147"/>
                  <a:pt x="287" y="136"/>
                  <a:pt x="297" y="125"/>
                </a:cubicBezTo>
                <a:cubicBezTo>
                  <a:pt x="303" y="124"/>
                  <a:pt x="302" y="126"/>
                  <a:pt x="296" y="132"/>
                </a:cubicBezTo>
                <a:cubicBezTo>
                  <a:pt x="294" y="136"/>
                  <a:pt x="291" y="139"/>
                  <a:pt x="289" y="142"/>
                </a:cubicBezTo>
                <a:cubicBezTo>
                  <a:pt x="288" y="142"/>
                  <a:pt x="288" y="142"/>
                  <a:pt x="288" y="142"/>
                </a:cubicBezTo>
                <a:cubicBezTo>
                  <a:pt x="286" y="144"/>
                  <a:pt x="284" y="146"/>
                  <a:pt x="283" y="148"/>
                </a:cubicBezTo>
                <a:close/>
                <a:moveTo>
                  <a:pt x="289" y="244"/>
                </a:moveTo>
                <a:cubicBezTo>
                  <a:pt x="290" y="243"/>
                  <a:pt x="290" y="242"/>
                  <a:pt x="290" y="242"/>
                </a:cubicBezTo>
                <a:cubicBezTo>
                  <a:pt x="291" y="240"/>
                  <a:pt x="289" y="238"/>
                  <a:pt x="288" y="239"/>
                </a:cubicBezTo>
                <a:cubicBezTo>
                  <a:pt x="279" y="249"/>
                  <a:pt x="271" y="259"/>
                  <a:pt x="262" y="268"/>
                </a:cubicBezTo>
                <a:cubicBezTo>
                  <a:pt x="270" y="260"/>
                  <a:pt x="277" y="249"/>
                  <a:pt x="283" y="238"/>
                </a:cubicBezTo>
                <a:cubicBezTo>
                  <a:pt x="283" y="238"/>
                  <a:pt x="283" y="238"/>
                  <a:pt x="283" y="238"/>
                </a:cubicBezTo>
                <a:cubicBezTo>
                  <a:pt x="295" y="225"/>
                  <a:pt x="306" y="213"/>
                  <a:pt x="316" y="199"/>
                </a:cubicBezTo>
                <a:cubicBezTo>
                  <a:pt x="310" y="208"/>
                  <a:pt x="305" y="217"/>
                  <a:pt x="301" y="226"/>
                </a:cubicBezTo>
                <a:cubicBezTo>
                  <a:pt x="300" y="228"/>
                  <a:pt x="302" y="230"/>
                  <a:pt x="304" y="228"/>
                </a:cubicBezTo>
                <a:cubicBezTo>
                  <a:pt x="304" y="228"/>
                  <a:pt x="305" y="228"/>
                  <a:pt x="305" y="228"/>
                </a:cubicBezTo>
                <a:cubicBezTo>
                  <a:pt x="302" y="232"/>
                  <a:pt x="300" y="236"/>
                  <a:pt x="298" y="240"/>
                </a:cubicBezTo>
                <a:cubicBezTo>
                  <a:pt x="295" y="241"/>
                  <a:pt x="292" y="242"/>
                  <a:pt x="289" y="244"/>
                </a:cubicBezTo>
                <a:close/>
                <a:moveTo>
                  <a:pt x="293" y="261"/>
                </a:moveTo>
                <a:cubicBezTo>
                  <a:pt x="296" y="259"/>
                  <a:pt x="298" y="255"/>
                  <a:pt x="299" y="251"/>
                </a:cubicBezTo>
                <a:cubicBezTo>
                  <a:pt x="303" y="248"/>
                  <a:pt x="307" y="245"/>
                  <a:pt x="311" y="242"/>
                </a:cubicBezTo>
                <a:cubicBezTo>
                  <a:pt x="305" y="248"/>
                  <a:pt x="299" y="255"/>
                  <a:pt x="293" y="261"/>
                </a:cubicBezTo>
                <a:close/>
                <a:moveTo>
                  <a:pt x="302" y="243"/>
                </a:moveTo>
                <a:cubicBezTo>
                  <a:pt x="302" y="242"/>
                  <a:pt x="302" y="242"/>
                  <a:pt x="302" y="241"/>
                </a:cubicBezTo>
                <a:cubicBezTo>
                  <a:pt x="302" y="241"/>
                  <a:pt x="302" y="240"/>
                  <a:pt x="302" y="240"/>
                </a:cubicBezTo>
                <a:cubicBezTo>
                  <a:pt x="305" y="233"/>
                  <a:pt x="309" y="227"/>
                  <a:pt x="313" y="221"/>
                </a:cubicBezTo>
                <a:cubicBezTo>
                  <a:pt x="340" y="197"/>
                  <a:pt x="363" y="170"/>
                  <a:pt x="384" y="141"/>
                </a:cubicBezTo>
                <a:cubicBezTo>
                  <a:pt x="394" y="133"/>
                  <a:pt x="403" y="125"/>
                  <a:pt x="412" y="117"/>
                </a:cubicBezTo>
                <a:cubicBezTo>
                  <a:pt x="418" y="111"/>
                  <a:pt x="424" y="105"/>
                  <a:pt x="430" y="100"/>
                </a:cubicBezTo>
                <a:cubicBezTo>
                  <a:pt x="433" y="97"/>
                  <a:pt x="454" y="73"/>
                  <a:pt x="445" y="89"/>
                </a:cubicBezTo>
                <a:cubicBezTo>
                  <a:pt x="440" y="97"/>
                  <a:pt x="434" y="105"/>
                  <a:pt x="428" y="112"/>
                </a:cubicBezTo>
                <a:cubicBezTo>
                  <a:pt x="423" y="116"/>
                  <a:pt x="417" y="121"/>
                  <a:pt x="412" y="125"/>
                </a:cubicBezTo>
                <a:cubicBezTo>
                  <a:pt x="404" y="133"/>
                  <a:pt x="396" y="141"/>
                  <a:pt x="388" y="150"/>
                </a:cubicBezTo>
                <a:cubicBezTo>
                  <a:pt x="384" y="154"/>
                  <a:pt x="380" y="158"/>
                  <a:pt x="376" y="162"/>
                </a:cubicBezTo>
                <a:cubicBezTo>
                  <a:pt x="374" y="164"/>
                  <a:pt x="372" y="166"/>
                  <a:pt x="370" y="168"/>
                </a:cubicBezTo>
                <a:cubicBezTo>
                  <a:pt x="366" y="170"/>
                  <a:pt x="365" y="172"/>
                  <a:pt x="365" y="174"/>
                </a:cubicBezTo>
                <a:cubicBezTo>
                  <a:pt x="363" y="176"/>
                  <a:pt x="361" y="178"/>
                  <a:pt x="360" y="180"/>
                </a:cubicBezTo>
                <a:cubicBezTo>
                  <a:pt x="359" y="181"/>
                  <a:pt x="359" y="181"/>
                  <a:pt x="359" y="182"/>
                </a:cubicBezTo>
                <a:cubicBezTo>
                  <a:pt x="346" y="196"/>
                  <a:pt x="333" y="210"/>
                  <a:pt x="322" y="226"/>
                </a:cubicBezTo>
                <a:cubicBezTo>
                  <a:pt x="321" y="227"/>
                  <a:pt x="320" y="228"/>
                  <a:pt x="318" y="230"/>
                </a:cubicBezTo>
                <a:cubicBezTo>
                  <a:pt x="315" y="233"/>
                  <a:pt x="307" y="238"/>
                  <a:pt x="302" y="243"/>
                </a:cubicBezTo>
                <a:close/>
                <a:moveTo>
                  <a:pt x="323" y="207"/>
                </a:moveTo>
                <a:cubicBezTo>
                  <a:pt x="334" y="192"/>
                  <a:pt x="347" y="178"/>
                  <a:pt x="359" y="165"/>
                </a:cubicBezTo>
                <a:cubicBezTo>
                  <a:pt x="363" y="161"/>
                  <a:pt x="367" y="157"/>
                  <a:pt x="370" y="153"/>
                </a:cubicBezTo>
                <a:cubicBezTo>
                  <a:pt x="360" y="167"/>
                  <a:pt x="349" y="179"/>
                  <a:pt x="338" y="192"/>
                </a:cubicBezTo>
                <a:cubicBezTo>
                  <a:pt x="333" y="197"/>
                  <a:pt x="328" y="202"/>
                  <a:pt x="323" y="207"/>
                </a:cubicBezTo>
                <a:close/>
                <a:moveTo>
                  <a:pt x="315" y="251"/>
                </a:moveTo>
                <a:cubicBezTo>
                  <a:pt x="315" y="251"/>
                  <a:pt x="315" y="251"/>
                  <a:pt x="315" y="250"/>
                </a:cubicBezTo>
                <a:cubicBezTo>
                  <a:pt x="317" y="245"/>
                  <a:pt x="320" y="241"/>
                  <a:pt x="322" y="235"/>
                </a:cubicBezTo>
                <a:cubicBezTo>
                  <a:pt x="322" y="235"/>
                  <a:pt x="322" y="234"/>
                  <a:pt x="321" y="234"/>
                </a:cubicBezTo>
                <a:cubicBezTo>
                  <a:pt x="322" y="232"/>
                  <a:pt x="324" y="230"/>
                  <a:pt x="325" y="228"/>
                </a:cubicBezTo>
                <a:cubicBezTo>
                  <a:pt x="347" y="206"/>
                  <a:pt x="367" y="182"/>
                  <a:pt x="388" y="160"/>
                </a:cubicBezTo>
                <a:cubicBezTo>
                  <a:pt x="391" y="159"/>
                  <a:pt x="393" y="157"/>
                  <a:pt x="392" y="156"/>
                </a:cubicBezTo>
                <a:cubicBezTo>
                  <a:pt x="394" y="154"/>
                  <a:pt x="396" y="153"/>
                  <a:pt x="398" y="151"/>
                </a:cubicBezTo>
                <a:cubicBezTo>
                  <a:pt x="399" y="150"/>
                  <a:pt x="398" y="148"/>
                  <a:pt x="397" y="148"/>
                </a:cubicBezTo>
                <a:cubicBezTo>
                  <a:pt x="407" y="138"/>
                  <a:pt x="418" y="128"/>
                  <a:pt x="427" y="117"/>
                </a:cubicBezTo>
                <a:cubicBezTo>
                  <a:pt x="428" y="117"/>
                  <a:pt x="428" y="117"/>
                  <a:pt x="428" y="117"/>
                </a:cubicBezTo>
                <a:cubicBezTo>
                  <a:pt x="430" y="115"/>
                  <a:pt x="453" y="101"/>
                  <a:pt x="455" y="98"/>
                </a:cubicBezTo>
                <a:cubicBezTo>
                  <a:pt x="441" y="120"/>
                  <a:pt x="423" y="139"/>
                  <a:pt x="405" y="158"/>
                </a:cubicBezTo>
                <a:cubicBezTo>
                  <a:pt x="390" y="172"/>
                  <a:pt x="375" y="187"/>
                  <a:pt x="362" y="202"/>
                </a:cubicBezTo>
                <a:cubicBezTo>
                  <a:pt x="360" y="204"/>
                  <a:pt x="358" y="206"/>
                  <a:pt x="356" y="208"/>
                </a:cubicBezTo>
                <a:cubicBezTo>
                  <a:pt x="356" y="208"/>
                  <a:pt x="356" y="208"/>
                  <a:pt x="356" y="208"/>
                </a:cubicBezTo>
                <a:cubicBezTo>
                  <a:pt x="354" y="210"/>
                  <a:pt x="352" y="212"/>
                  <a:pt x="350" y="214"/>
                </a:cubicBezTo>
                <a:cubicBezTo>
                  <a:pt x="350" y="215"/>
                  <a:pt x="350" y="216"/>
                  <a:pt x="350" y="216"/>
                </a:cubicBezTo>
                <a:cubicBezTo>
                  <a:pt x="345" y="222"/>
                  <a:pt x="340" y="227"/>
                  <a:pt x="335" y="233"/>
                </a:cubicBezTo>
                <a:cubicBezTo>
                  <a:pt x="332" y="237"/>
                  <a:pt x="328" y="241"/>
                  <a:pt x="325" y="244"/>
                </a:cubicBezTo>
                <a:cubicBezTo>
                  <a:pt x="324" y="243"/>
                  <a:pt x="323" y="243"/>
                  <a:pt x="322" y="244"/>
                </a:cubicBezTo>
                <a:cubicBezTo>
                  <a:pt x="320" y="246"/>
                  <a:pt x="317" y="249"/>
                  <a:pt x="315" y="251"/>
                </a:cubicBezTo>
                <a:close/>
                <a:moveTo>
                  <a:pt x="364" y="222"/>
                </a:moveTo>
                <a:cubicBezTo>
                  <a:pt x="355" y="229"/>
                  <a:pt x="347" y="237"/>
                  <a:pt x="339" y="244"/>
                </a:cubicBezTo>
                <a:cubicBezTo>
                  <a:pt x="317" y="264"/>
                  <a:pt x="329" y="252"/>
                  <a:pt x="342" y="237"/>
                </a:cubicBezTo>
                <a:cubicBezTo>
                  <a:pt x="360" y="215"/>
                  <a:pt x="381" y="195"/>
                  <a:pt x="399" y="174"/>
                </a:cubicBezTo>
                <a:cubicBezTo>
                  <a:pt x="400" y="172"/>
                  <a:pt x="398" y="170"/>
                  <a:pt x="397" y="170"/>
                </a:cubicBezTo>
                <a:cubicBezTo>
                  <a:pt x="398" y="169"/>
                  <a:pt x="399" y="169"/>
                  <a:pt x="400" y="168"/>
                </a:cubicBezTo>
                <a:cubicBezTo>
                  <a:pt x="401" y="166"/>
                  <a:pt x="403" y="164"/>
                  <a:pt x="405" y="163"/>
                </a:cubicBezTo>
                <a:cubicBezTo>
                  <a:pt x="423" y="146"/>
                  <a:pt x="442" y="129"/>
                  <a:pt x="461" y="113"/>
                </a:cubicBezTo>
                <a:cubicBezTo>
                  <a:pt x="425" y="144"/>
                  <a:pt x="392" y="182"/>
                  <a:pt x="363" y="219"/>
                </a:cubicBezTo>
                <a:cubicBezTo>
                  <a:pt x="362" y="220"/>
                  <a:pt x="363" y="222"/>
                  <a:pt x="364" y="222"/>
                </a:cubicBezTo>
                <a:close/>
                <a:moveTo>
                  <a:pt x="321" y="257"/>
                </a:moveTo>
                <a:cubicBezTo>
                  <a:pt x="322" y="256"/>
                  <a:pt x="323" y="254"/>
                  <a:pt x="323" y="252"/>
                </a:cubicBezTo>
                <a:cubicBezTo>
                  <a:pt x="327" y="248"/>
                  <a:pt x="330" y="245"/>
                  <a:pt x="334" y="241"/>
                </a:cubicBezTo>
                <a:cubicBezTo>
                  <a:pt x="329" y="246"/>
                  <a:pt x="325" y="252"/>
                  <a:pt x="321" y="257"/>
                </a:cubicBezTo>
                <a:close/>
                <a:moveTo>
                  <a:pt x="331" y="268"/>
                </a:moveTo>
                <a:cubicBezTo>
                  <a:pt x="330" y="270"/>
                  <a:pt x="332" y="272"/>
                  <a:pt x="334" y="271"/>
                </a:cubicBezTo>
                <a:cubicBezTo>
                  <a:pt x="335" y="270"/>
                  <a:pt x="336" y="269"/>
                  <a:pt x="336" y="268"/>
                </a:cubicBezTo>
                <a:cubicBezTo>
                  <a:pt x="336" y="269"/>
                  <a:pt x="335" y="271"/>
                  <a:pt x="334" y="273"/>
                </a:cubicBezTo>
                <a:cubicBezTo>
                  <a:pt x="333" y="275"/>
                  <a:pt x="335" y="276"/>
                  <a:pt x="336" y="276"/>
                </a:cubicBezTo>
                <a:cubicBezTo>
                  <a:pt x="352" y="273"/>
                  <a:pt x="336" y="279"/>
                  <a:pt x="336" y="281"/>
                </a:cubicBezTo>
                <a:cubicBezTo>
                  <a:pt x="336" y="279"/>
                  <a:pt x="335" y="278"/>
                  <a:pt x="333" y="279"/>
                </a:cubicBezTo>
                <a:cubicBezTo>
                  <a:pt x="328" y="283"/>
                  <a:pt x="326" y="281"/>
                  <a:pt x="327" y="276"/>
                </a:cubicBezTo>
                <a:cubicBezTo>
                  <a:pt x="327" y="274"/>
                  <a:pt x="325" y="274"/>
                  <a:pt x="324" y="275"/>
                </a:cubicBezTo>
                <a:cubicBezTo>
                  <a:pt x="311" y="286"/>
                  <a:pt x="320" y="281"/>
                  <a:pt x="323" y="270"/>
                </a:cubicBezTo>
                <a:cubicBezTo>
                  <a:pt x="323" y="268"/>
                  <a:pt x="321" y="266"/>
                  <a:pt x="320" y="268"/>
                </a:cubicBezTo>
                <a:cubicBezTo>
                  <a:pt x="320" y="268"/>
                  <a:pt x="319" y="268"/>
                  <a:pt x="319" y="268"/>
                </a:cubicBezTo>
                <a:cubicBezTo>
                  <a:pt x="320" y="267"/>
                  <a:pt x="321" y="266"/>
                  <a:pt x="321" y="264"/>
                </a:cubicBezTo>
                <a:cubicBezTo>
                  <a:pt x="322" y="264"/>
                  <a:pt x="322" y="264"/>
                  <a:pt x="322" y="263"/>
                </a:cubicBezTo>
                <a:cubicBezTo>
                  <a:pt x="337" y="251"/>
                  <a:pt x="356" y="235"/>
                  <a:pt x="367" y="222"/>
                </a:cubicBezTo>
                <a:cubicBezTo>
                  <a:pt x="354" y="237"/>
                  <a:pt x="341" y="251"/>
                  <a:pt x="331" y="268"/>
                </a:cubicBezTo>
                <a:close/>
                <a:moveTo>
                  <a:pt x="488" y="107"/>
                </a:moveTo>
                <a:cubicBezTo>
                  <a:pt x="488" y="107"/>
                  <a:pt x="488" y="107"/>
                  <a:pt x="488" y="107"/>
                </a:cubicBezTo>
                <a:cubicBezTo>
                  <a:pt x="445" y="138"/>
                  <a:pt x="407" y="175"/>
                  <a:pt x="370" y="212"/>
                </a:cubicBezTo>
                <a:cubicBezTo>
                  <a:pt x="385" y="197"/>
                  <a:pt x="406" y="174"/>
                  <a:pt x="424" y="156"/>
                </a:cubicBezTo>
                <a:cubicBezTo>
                  <a:pt x="439" y="140"/>
                  <a:pt x="457" y="126"/>
                  <a:pt x="469" y="107"/>
                </a:cubicBezTo>
                <a:cubicBezTo>
                  <a:pt x="470" y="105"/>
                  <a:pt x="467" y="104"/>
                  <a:pt x="466" y="105"/>
                </a:cubicBezTo>
                <a:cubicBezTo>
                  <a:pt x="454" y="114"/>
                  <a:pt x="443" y="124"/>
                  <a:pt x="431" y="134"/>
                </a:cubicBezTo>
                <a:cubicBezTo>
                  <a:pt x="443" y="121"/>
                  <a:pt x="453" y="108"/>
                  <a:pt x="463" y="93"/>
                </a:cubicBezTo>
                <a:cubicBezTo>
                  <a:pt x="464" y="92"/>
                  <a:pt x="462" y="90"/>
                  <a:pt x="460" y="91"/>
                </a:cubicBezTo>
                <a:cubicBezTo>
                  <a:pt x="452" y="95"/>
                  <a:pt x="445" y="100"/>
                  <a:pt x="438" y="105"/>
                </a:cubicBezTo>
                <a:cubicBezTo>
                  <a:pt x="444" y="97"/>
                  <a:pt x="450" y="88"/>
                  <a:pt x="455" y="78"/>
                </a:cubicBezTo>
                <a:cubicBezTo>
                  <a:pt x="456" y="77"/>
                  <a:pt x="454" y="75"/>
                  <a:pt x="452" y="76"/>
                </a:cubicBezTo>
                <a:cubicBezTo>
                  <a:pt x="441" y="84"/>
                  <a:pt x="431" y="93"/>
                  <a:pt x="421" y="103"/>
                </a:cubicBezTo>
                <a:cubicBezTo>
                  <a:pt x="412" y="112"/>
                  <a:pt x="397" y="122"/>
                  <a:pt x="387" y="132"/>
                </a:cubicBezTo>
                <a:cubicBezTo>
                  <a:pt x="386" y="132"/>
                  <a:pt x="386" y="132"/>
                  <a:pt x="386" y="132"/>
                </a:cubicBezTo>
                <a:cubicBezTo>
                  <a:pt x="385" y="133"/>
                  <a:pt x="384" y="134"/>
                  <a:pt x="383" y="135"/>
                </a:cubicBezTo>
                <a:cubicBezTo>
                  <a:pt x="402" y="110"/>
                  <a:pt x="426" y="89"/>
                  <a:pt x="443" y="62"/>
                </a:cubicBezTo>
                <a:cubicBezTo>
                  <a:pt x="460" y="75"/>
                  <a:pt x="475" y="90"/>
                  <a:pt x="488" y="107"/>
                </a:cubicBezTo>
                <a:close/>
                <a:moveTo>
                  <a:pt x="383" y="101"/>
                </a:moveTo>
                <a:cubicBezTo>
                  <a:pt x="388" y="95"/>
                  <a:pt x="394" y="90"/>
                  <a:pt x="399" y="86"/>
                </a:cubicBezTo>
                <a:cubicBezTo>
                  <a:pt x="415" y="73"/>
                  <a:pt x="387" y="106"/>
                  <a:pt x="391" y="101"/>
                </a:cubicBezTo>
                <a:cubicBezTo>
                  <a:pt x="390" y="102"/>
                  <a:pt x="390" y="102"/>
                  <a:pt x="389" y="103"/>
                </a:cubicBezTo>
                <a:cubicBezTo>
                  <a:pt x="379" y="114"/>
                  <a:pt x="369" y="124"/>
                  <a:pt x="359" y="134"/>
                </a:cubicBezTo>
                <a:cubicBezTo>
                  <a:pt x="358" y="134"/>
                  <a:pt x="358" y="135"/>
                  <a:pt x="358" y="135"/>
                </a:cubicBezTo>
                <a:cubicBezTo>
                  <a:pt x="358" y="134"/>
                  <a:pt x="357" y="132"/>
                  <a:pt x="356" y="133"/>
                </a:cubicBezTo>
                <a:cubicBezTo>
                  <a:pt x="363" y="121"/>
                  <a:pt x="373" y="111"/>
                  <a:pt x="383" y="101"/>
                </a:cubicBezTo>
                <a:close/>
                <a:moveTo>
                  <a:pt x="334" y="173"/>
                </a:moveTo>
                <a:cubicBezTo>
                  <a:pt x="341" y="164"/>
                  <a:pt x="347" y="155"/>
                  <a:pt x="352" y="146"/>
                </a:cubicBezTo>
                <a:cubicBezTo>
                  <a:pt x="354" y="145"/>
                  <a:pt x="355" y="143"/>
                  <a:pt x="356" y="142"/>
                </a:cubicBezTo>
                <a:cubicBezTo>
                  <a:pt x="358" y="140"/>
                  <a:pt x="361" y="138"/>
                  <a:pt x="364" y="135"/>
                </a:cubicBezTo>
                <a:cubicBezTo>
                  <a:pt x="363" y="136"/>
                  <a:pt x="362" y="137"/>
                  <a:pt x="362" y="138"/>
                </a:cubicBezTo>
                <a:cubicBezTo>
                  <a:pt x="361" y="140"/>
                  <a:pt x="363" y="142"/>
                  <a:pt x="364" y="140"/>
                </a:cubicBezTo>
                <a:cubicBezTo>
                  <a:pt x="390" y="115"/>
                  <a:pt x="408" y="81"/>
                  <a:pt x="439" y="61"/>
                </a:cubicBezTo>
                <a:cubicBezTo>
                  <a:pt x="438" y="62"/>
                  <a:pt x="422" y="85"/>
                  <a:pt x="424" y="83"/>
                </a:cubicBezTo>
                <a:cubicBezTo>
                  <a:pt x="417" y="91"/>
                  <a:pt x="410" y="99"/>
                  <a:pt x="402" y="107"/>
                </a:cubicBezTo>
                <a:cubicBezTo>
                  <a:pt x="402" y="108"/>
                  <a:pt x="402" y="108"/>
                  <a:pt x="401" y="109"/>
                </a:cubicBezTo>
                <a:cubicBezTo>
                  <a:pt x="401" y="108"/>
                  <a:pt x="399" y="107"/>
                  <a:pt x="398" y="108"/>
                </a:cubicBezTo>
                <a:cubicBezTo>
                  <a:pt x="394" y="113"/>
                  <a:pt x="389" y="117"/>
                  <a:pt x="385" y="122"/>
                </a:cubicBezTo>
                <a:cubicBezTo>
                  <a:pt x="384" y="123"/>
                  <a:pt x="383" y="124"/>
                  <a:pt x="382" y="125"/>
                </a:cubicBezTo>
                <a:cubicBezTo>
                  <a:pt x="367" y="139"/>
                  <a:pt x="352" y="154"/>
                  <a:pt x="339" y="169"/>
                </a:cubicBezTo>
                <a:cubicBezTo>
                  <a:pt x="337" y="171"/>
                  <a:pt x="335" y="173"/>
                  <a:pt x="333" y="174"/>
                </a:cubicBezTo>
                <a:cubicBezTo>
                  <a:pt x="334" y="174"/>
                  <a:pt x="334" y="173"/>
                  <a:pt x="334" y="173"/>
                </a:cubicBezTo>
                <a:close/>
                <a:moveTo>
                  <a:pt x="333" y="181"/>
                </a:moveTo>
                <a:cubicBezTo>
                  <a:pt x="337" y="177"/>
                  <a:pt x="340" y="173"/>
                  <a:pt x="343" y="169"/>
                </a:cubicBezTo>
                <a:cubicBezTo>
                  <a:pt x="352" y="162"/>
                  <a:pt x="360" y="155"/>
                  <a:pt x="367" y="146"/>
                </a:cubicBezTo>
                <a:cubicBezTo>
                  <a:pt x="373" y="140"/>
                  <a:pt x="379" y="134"/>
                  <a:pt x="385" y="127"/>
                </a:cubicBezTo>
                <a:cubicBezTo>
                  <a:pt x="380" y="133"/>
                  <a:pt x="375" y="140"/>
                  <a:pt x="371" y="146"/>
                </a:cubicBezTo>
                <a:cubicBezTo>
                  <a:pt x="370" y="147"/>
                  <a:pt x="370" y="147"/>
                  <a:pt x="371" y="148"/>
                </a:cubicBezTo>
                <a:cubicBezTo>
                  <a:pt x="349" y="170"/>
                  <a:pt x="328" y="192"/>
                  <a:pt x="311" y="217"/>
                </a:cubicBezTo>
                <a:cubicBezTo>
                  <a:pt x="310" y="219"/>
                  <a:pt x="309" y="220"/>
                  <a:pt x="308" y="221"/>
                </a:cubicBezTo>
                <a:cubicBezTo>
                  <a:pt x="316" y="213"/>
                  <a:pt x="326" y="191"/>
                  <a:pt x="333" y="181"/>
                </a:cubicBezTo>
                <a:close/>
                <a:moveTo>
                  <a:pt x="311" y="191"/>
                </a:moveTo>
                <a:cubicBezTo>
                  <a:pt x="316" y="186"/>
                  <a:pt x="320" y="181"/>
                  <a:pt x="325" y="177"/>
                </a:cubicBezTo>
                <a:cubicBezTo>
                  <a:pt x="324" y="179"/>
                  <a:pt x="323" y="180"/>
                  <a:pt x="322" y="182"/>
                </a:cubicBezTo>
                <a:cubicBezTo>
                  <a:pt x="321" y="182"/>
                  <a:pt x="321" y="183"/>
                  <a:pt x="322" y="183"/>
                </a:cubicBezTo>
                <a:cubicBezTo>
                  <a:pt x="312" y="194"/>
                  <a:pt x="303" y="204"/>
                  <a:pt x="294" y="215"/>
                </a:cubicBezTo>
                <a:cubicBezTo>
                  <a:pt x="299" y="207"/>
                  <a:pt x="305" y="199"/>
                  <a:pt x="311" y="191"/>
                </a:cubicBezTo>
                <a:close/>
                <a:moveTo>
                  <a:pt x="280" y="236"/>
                </a:moveTo>
                <a:cubicBezTo>
                  <a:pt x="289" y="225"/>
                  <a:pt x="300" y="213"/>
                  <a:pt x="310" y="202"/>
                </a:cubicBezTo>
                <a:cubicBezTo>
                  <a:pt x="299" y="216"/>
                  <a:pt x="287" y="229"/>
                  <a:pt x="274" y="243"/>
                </a:cubicBezTo>
                <a:cubicBezTo>
                  <a:pt x="271" y="246"/>
                  <a:pt x="267" y="250"/>
                  <a:pt x="264" y="254"/>
                </a:cubicBezTo>
                <a:cubicBezTo>
                  <a:pt x="260" y="258"/>
                  <a:pt x="255" y="263"/>
                  <a:pt x="251" y="267"/>
                </a:cubicBezTo>
                <a:cubicBezTo>
                  <a:pt x="236" y="284"/>
                  <a:pt x="253" y="265"/>
                  <a:pt x="256" y="260"/>
                </a:cubicBezTo>
                <a:cubicBezTo>
                  <a:pt x="264" y="249"/>
                  <a:pt x="272" y="238"/>
                  <a:pt x="281" y="228"/>
                </a:cubicBezTo>
                <a:cubicBezTo>
                  <a:pt x="280" y="230"/>
                  <a:pt x="278" y="232"/>
                  <a:pt x="277" y="234"/>
                </a:cubicBezTo>
                <a:cubicBezTo>
                  <a:pt x="276" y="236"/>
                  <a:pt x="279" y="238"/>
                  <a:pt x="280" y="236"/>
                </a:cubicBezTo>
                <a:close/>
                <a:moveTo>
                  <a:pt x="215" y="294"/>
                </a:moveTo>
                <a:cubicBezTo>
                  <a:pt x="221" y="287"/>
                  <a:pt x="227" y="280"/>
                  <a:pt x="232" y="272"/>
                </a:cubicBezTo>
                <a:cubicBezTo>
                  <a:pt x="232" y="274"/>
                  <a:pt x="234" y="275"/>
                  <a:pt x="235" y="274"/>
                </a:cubicBezTo>
                <a:cubicBezTo>
                  <a:pt x="246" y="263"/>
                  <a:pt x="256" y="252"/>
                  <a:pt x="265" y="241"/>
                </a:cubicBezTo>
                <a:cubicBezTo>
                  <a:pt x="266" y="240"/>
                  <a:pt x="267" y="239"/>
                  <a:pt x="269" y="238"/>
                </a:cubicBezTo>
                <a:cubicBezTo>
                  <a:pt x="259" y="249"/>
                  <a:pt x="251" y="262"/>
                  <a:pt x="243" y="274"/>
                </a:cubicBezTo>
                <a:cubicBezTo>
                  <a:pt x="242" y="273"/>
                  <a:pt x="241" y="273"/>
                  <a:pt x="240" y="273"/>
                </a:cubicBezTo>
                <a:cubicBezTo>
                  <a:pt x="231" y="280"/>
                  <a:pt x="223" y="287"/>
                  <a:pt x="215" y="294"/>
                </a:cubicBezTo>
                <a:close/>
                <a:moveTo>
                  <a:pt x="225" y="391"/>
                </a:moveTo>
                <a:cubicBezTo>
                  <a:pt x="226" y="388"/>
                  <a:pt x="228" y="385"/>
                  <a:pt x="230" y="382"/>
                </a:cubicBezTo>
                <a:cubicBezTo>
                  <a:pt x="236" y="373"/>
                  <a:pt x="243" y="364"/>
                  <a:pt x="250" y="355"/>
                </a:cubicBezTo>
                <a:cubicBezTo>
                  <a:pt x="242" y="367"/>
                  <a:pt x="233" y="379"/>
                  <a:pt x="225" y="391"/>
                </a:cubicBezTo>
                <a:close/>
                <a:moveTo>
                  <a:pt x="257" y="364"/>
                </a:moveTo>
                <a:cubicBezTo>
                  <a:pt x="249" y="375"/>
                  <a:pt x="241" y="386"/>
                  <a:pt x="233" y="396"/>
                </a:cubicBezTo>
                <a:cubicBezTo>
                  <a:pt x="239" y="385"/>
                  <a:pt x="248" y="374"/>
                  <a:pt x="257" y="364"/>
                </a:cubicBezTo>
                <a:close/>
                <a:moveTo>
                  <a:pt x="287" y="382"/>
                </a:moveTo>
                <a:cubicBezTo>
                  <a:pt x="289" y="380"/>
                  <a:pt x="291" y="377"/>
                  <a:pt x="293" y="375"/>
                </a:cubicBezTo>
                <a:cubicBezTo>
                  <a:pt x="284" y="386"/>
                  <a:pt x="275" y="398"/>
                  <a:pt x="265" y="409"/>
                </a:cubicBezTo>
                <a:cubicBezTo>
                  <a:pt x="272" y="399"/>
                  <a:pt x="279" y="391"/>
                  <a:pt x="287" y="382"/>
                </a:cubicBezTo>
                <a:close/>
                <a:moveTo>
                  <a:pt x="39" y="171"/>
                </a:moveTo>
                <a:cubicBezTo>
                  <a:pt x="39" y="171"/>
                  <a:pt x="40" y="171"/>
                  <a:pt x="40" y="170"/>
                </a:cubicBezTo>
                <a:cubicBezTo>
                  <a:pt x="44" y="165"/>
                  <a:pt x="44" y="166"/>
                  <a:pt x="38" y="175"/>
                </a:cubicBezTo>
                <a:cubicBezTo>
                  <a:pt x="38" y="175"/>
                  <a:pt x="37" y="176"/>
                  <a:pt x="36" y="177"/>
                </a:cubicBezTo>
                <a:cubicBezTo>
                  <a:pt x="37" y="175"/>
                  <a:pt x="38" y="173"/>
                  <a:pt x="39" y="171"/>
                </a:cubicBezTo>
                <a:close/>
                <a:moveTo>
                  <a:pt x="32" y="190"/>
                </a:moveTo>
                <a:cubicBezTo>
                  <a:pt x="37" y="185"/>
                  <a:pt x="42" y="181"/>
                  <a:pt x="40" y="185"/>
                </a:cubicBezTo>
                <a:cubicBezTo>
                  <a:pt x="38" y="190"/>
                  <a:pt x="35" y="194"/>
                  <a:pt x="31" y="198"/>
                </a:cubicBezTo>
                <a:cubicBezTo>
                  <a:pt x="31" y="199"/>
                  <a:pt x="30" y="199"/>
                  <a:pt x="29" y="200"/>
                </a:cubicBezTo>
                <a:cubicBezTo>
                  <a:pt x="30" y="197"/>
                  <a:pt x="31" y="193"/>
                  <a:pt x="32" y="190"/>
                </a:cubicBezTo>
                <a:close/>
                <a:moveTo>
                  <a:pt x="27" y="208"/>
                </a:moveTo>
                <a:cubicBezTo>
                  <a:pt x="28" y="207"/>
                  <a:pt x="29" y="205"/>
                  <a:pt x="30" y="204"/>
                </a:cubicBezTo>
                <a:cubicBezTo>
                  <a:pt x="31" y="202"/>
                  <a:pt x="47" y="182"/>
                  <a:pt x="38" y="198"/>
                </a:cubicBezTo>
                <a:cubicBezTo>
                  <a:pt x="35" y="205"/>
                  <a:pt x="30" y="210"/>
                  <a:pt x="25" y="216"/>
                </a:cubicBezTo>
                <a:cubicBezTo>
                  <a:pt x="25" y="216"/>
                  <a:pt x="25" y="216"/>
                  <a:pt x="25" y="217"/>
                </a:cubicBezTo>
                <a:cubicBezTo>
                  <a:pt x="26" y="214"/>
                  <a:pt x="26" y="211"/>
                  <a:pt x="27" y="208"/>
                </a:cubicBezTo>
                <a:close/>
                <a:moveTo>
                  <a:pt x="23" y="223"/>
                </a:moveTo>
                <a:cubicBezTo>
                  <a:pt x="33" y="211"/>
                  <a:pt x="45" y="199"/>
                  <a:pt x="35" y="218"/>
                </a:cubicBezTo>
                <a:cubicBezTo>
                  <a:pt x="31" y="226"/>
                  <a:pt x="25" y="233"/>
                  <a:pt x="20" y="240"/>
                </a:cubicBezTo>
                <a:cubicBezTo>
                  <a:pt x="21" y="234"/>
                  <a:pt x="22" y="229"/>
                  <a:pt x="23" y="223"/>
                </a:cubicBezTo>
                <a:close/>
                <a:moveTo>
                  <a:pt x="19" y="248"/>
                </a:moveTo>
                <a:cubicBezTo>
                  <a:pt x="25" y="240"/>
                  <a:pt x="30" y="232"/>
                  <a:pt x="36" y="225"/>
                </a:cubicBezTo>
                <a:cubicBezTo>
                  <a:pt x="45" y="216"/>
                  <a:pt x="32" y="239"/>
                  <a:pt x="32" y="238"/>
                </a:cubicBezTo>
                <a:cubicBezTo>
                  <a:pt x="27" y="245"/>
                  <a:pt x="22" y="252"/>
                  <a:pt x="17" y="259"/>
                </a:cubicBezTo>
                <a:cubicBezTo>
                  <a:pt x="18" y="255"/>
                  <a:pt x="18" y="252"/>
                  <a:pt x="19" y="248"/>
                </a:cubicBezTo>
                <a:close/>
                <a:moveTo>
                  <a:pt x="17" y="267"/>
                </a:moveTo>
                <a:cubicBezTo>
                  <a:pt x="20" y="263"/>
                  <a:pt x="24" y="260"/>
                  <a:pt x="27" y="256"/>
                </a:cubicBezTo>
                <a:cubicBezTo>
                  <a:pt x="17" y="267"/>
                  <a:pt x="46" y="233"/>
                  <a:pt x="39" y="248"/>
                </a:cubicBezTo>
                <a:cubicBezTo>
                  <a:pt x="34" y="261"/>
                  <a:pt x="24" y="272"/>
                  <a:pt x="17" y="283"/>
                </a:cubicBezTo>
                <a:cubicBezTo>
                  <a:pt x="16" y="285"/>
                  <a:pt x="19" y="287"/>
                  <a:pt x="20" y="285"/>
                </a:cubicBezTo>
                <a:cubicBezTo>
                  <a:pt x="22" y="283"/>
                  <a:pt x="23" y="280"/>
                  <a:pt x="25" y="278"/>
                </a:cubicBezTo>
                <a:cubicBezTo>
                  <a:pt x="27" y="278"/>
                  <a:pt x="28" y="276"/>
                  <a:pt x="29" y="273"/>
                </a:cubicBezTo>
                <a:cubicBezTo>
                  <a:pt x="32" y="269"/>
                  <a:pt x="35" y="264"/>
                  <a:pt x="38" y="260"/>
                </a:cubicBezTo>
                <a:cubicBezTo>
                  <a:pt x="43" y="255"/>
                  <a:pt x="51" y="250"/>
                  <a:pt x="45" y="262"/>
                </a:cubicBezTo>
                <a:cubicBezTo>
                  <a:pt x="37" y="275"/>
                  <a:pt x="25" y="286"/>
                  <a:pt x="16" y="297"/>
                </a:cubicBezTo>
                <a:cubicBezTo>
                  <a:pt x="16" y="287"/>
                  <a:pt x="16" y="277"/>
                  <a:pt x="17" y="267"/>
                </a:cubicBezTo>
                <a:close/>
                <a:moveTo>
                  <a:pt x="18" y="328"/>
                </a:moveTo>
                <a:cubicBezTo>
                  <a:pt x="17" y="320"/>
                  <a:pt x="16" y="311"/>
                  <a:pt x="16" y="303"/>
                </a:cubicBezTo>
                <a:cubicBezTo>
                  <a:pt x="27" y="290"/>
                  <a:pt x="38" y="277"/>
                  <a:pt x="52" y="267"/>
                </a:cubicBezTo>
                <a:cubicBezTo>
                  <a:pt x="58" y="263"/>
                  <a:pt x="51" y="276"/>
                  <a:pt x="48" y="283"/>
                </a:cubicBezTo>
                <a:cubicBezTo>
                  <a:pt x="36" y="293"/>
                  <a:pt x="26" y="305"/>
                  <a:pt x="18" y="320"/>
                </a:cubicBezTo>
                <a:cubicBezTo>
                  <a:pt x="17" y="321"/>
                  <a:pt x="20" y="324"/>
                  <a:pt x="21" y="322"/>
                </a:cubicBezTo>
                <a:cubicBezTo>
                  <a:pt x="28" y="314"/>
                  <a:pt x="35" y="307"/>
                  <a:pt x="41" y="299"/>
                </a:cubicBezTo>
                <a:cubicBezTo>
                  <a:pt x="38" y="304"/>
                  <a:pt x="34" y="308"/>
                  <a:pt x="30" y="313"/>
                </a:cubicBezTo>
                <a:cubicBezTo>
                  <a:pt x="26" y="318"/>
                  <a:pt x="22" y="322"/>
                  <a:pt x="18" y="328"/>
                </a:cubicBezTo>
                <a:cubicBezTo>
                  <a:pt x="18" y="328"/>
                  <a:pt x="18" y="328"/>
                  <a:pt x="18" y="328"/>
                </a:cubicBezTo>
                <a:close/>
                <a:moveTo>
                  <a:pt x="22" y="353"/>
                </a:moveTo>
                <a:cubicBezTo>
                  <a:pt x="21" y="345"/>
                  <a:pt x="19" y="337"/>
                  <a:pt x="18" y="330"/>
                </a:cubicBezTo>
                <a:cubicBezTo>
                  <a:pt x="19" y="331"/>
                  <a:pt x="20" y="331"/>
                  <a:pt x="21" y="330"/>
                </a:cubicBezTo>
                <a:cubicBezTo>
                  <a:pt x="24" y="327"/>
                  <a:pt x="26" y="324"/>
                  <a:pt x="29" y="321"/>
                </a:cubicBezTo>
                <a:cubicBezTo>
                  <a:pt x="26" y="328"/>
                  <a:pt x="21" y="339"/>
                  <a:pt x="20" y="340"/>
                </a:cubicBezTo>
                <a:cubicBezTo>
                  <a:pt x="19" y="342"/>
                  <a:pt x="22" y="344"/>
                  <a:pt x="23" y="342"/>
                </a:cubicBezTo>
                <a:cubicBezTo>
                  <a:pt x="30" y="335"/>
                  <a:pt x="27" y="337"/>
                  <a:pt x="24" y="346"/>
                </a:cubicBezTo>
                <a:cubicBezTo>
                  <a:pt x="23" y="349"/>
                  <a:pt x="22" y="351"/>
                  <a:pt x="22" y="353"/>
                </a:cubicBezTo>
                <a:close/>
                <a:moveTo>
                  <a:pt x="47" y="419"/>
                </a:moveTo>
                <a:cubicBezTo>
                  <a:pt x="46" y="417"/>
                  <a:pt x="45" y="415"/>
                  <a:pt x="44" y="413"/>
                </a:cubicBezTo>
                <a:cubicBezTo>
                  <a:pt x="48" y="410"/>
                  <a:pt x="49" y="412"/>
                  <a:pt x="47" y="419"/>
                </a:cubicBezTo>
                <a:close/>
                <a:moveTo>
                  <a:pt x="51" y="425"/>
                </a:moveTo>
                <a:cubicBezTo>
                  <a:pt x="54" y="426"/>
                  <a:pt x="55" y="429"/>
                  <a:pt x="55" y="433"/>
                </a:cubicBezTo>
                <a:cubicBezTo>
                  <a:pt x="53" y="430"/>
                  <a:pt x="52" y="428"/>
                  <a:pt x="51" y="425"/>
                </a:cubicBezTo>
                <a:close/>
                <a:moveTo>
                  <a:pt x="59" y="439"/>
                </a:moveTo>
                <a:cubicBezTo>
                  <a:pt x="73" y="420"/>
                  <a:pt x="65" y="439"/>
                  <a:pt x="64" y="445"/>
                </a:cubicBezTo>
                <a:cubicBezTo>
                  <a:pt x="62" y="443"/>
                  <a:pt x="61" y="441"/>
                  <a:pt x="59" y="439"/>
                </a:cubicBezTo>
                <a:close/>
                <a:moveTo>
                  <a:pt x="66" y="448"/>
                </a:moveTo>
                <a:cubicBezTo>
                  <a:pt x="66" y="448"/>
                  <a:pt x="66" y="448"/>
                  <a:pt x="67" y="447"/>
                </a:cubicBezTo>
                <a:cubicBezTo>
                  <a:pt x="73" y="441"/>
                  <a:pt x="84" y="424"/>
                  <a:pt x="71" y="454"/>
                </a:cubicBezTo>
                <a:cubicBezTo>
                  <a:pt x="69" y="452"/>
                  <a:pt x="67" y="450"/>
                  <a:pt x="66" y="448"/>
                </a:cubicBezTo>
                <a:close/>
                <a:moveTo>
                  <a:pt x="90" y="474"/>
                </a:moveTo>
                <a:cubicBezTo>
                  <a:pt x="84" y="469"/>
                  <a:pt x="78" y="463"/>
                  <a:pt x="73" y="457"/>
                </a:cubicBezTo>
                <a:cubicBezTo>
                  <a:pt x="73" y="457"/>
                  <a:pt x="73" y="457"/>
                  <a:pt x="74" y="457"/>
                </a:cubicBezTo>
                <a:cubicBezTo>
                  <a:pt x="85" y="442"/>
                  <a:pt x="85" y="453"/>
                  <a:pt x="83" y="466"/>
                </a:cubicBezTo>
                <a:cubicBezTo>
                  <a:pt x="82" y="468"/>
                  <a:pt x="85" y="470"/>
                  <a:pt x="86" y="468"/>
                </a:cubicBezTo>
                <a:cubicBezTo>
                  <a:pt x="103" y="443"/>
                  <a:pt x="92" y="467"/>
                  <a:pt x="90" y="474"/>
                </a:cubicBezTo>
                <a:cubicBezTo>
                  <a:pt x="90" y="474"/>
                  <a:pt x="90" y="474"/>
                  <a:pt x="90" y="474"/>
                </a:cubicBezTo>
                <a:close/>
                <a:moveTo>
                  <a:pt x="92" y="476"/>
                </a:moveTo>
                <a:cubicBezTo>
                  <a:pt x="93" y="476"/>
                  <a:pt x="93" y="476"/>
                  <a:pt x="93" y="476"/>
                </a:cubicBezTo>
                <a:cubicBezTo>
                  <a:pt x="95" y="472"/>
                  <a:pt x="97" y="469"/>
                  <a:pt x="100" y="465"/>
                </a:cubicBezTo>
                <a:cubicBezTo>
                  <a:pt x="109" y="469"/>
                  <a:pt x="111" y="475"/>
                  <a:pt x="106" y="482"/>
                </a:cubicBezTo>
                <a:cubicBezTo>
                  <a:pt x="105" y="484"/>
                  <a:pt x="108" y="486"/>
                  <a:pt x="109" y="484"/>
                </a:cubicBezTo>
                <a:cubicBezTo>
                  <a:pt x="113" y="477"/>
                  <a:pt x="117" y="472"/>
                  <a:pt x="121" y="466"/>
                </a:cubicBezTo>
                <a:cubicBezTo>
                  <a:pt x="121" y="472"/>
                  <a:pt x="120" y="478"/>
                  <a:pt x="118" y="483"/>
                </a:cubicBezTo>
                <a:cubicBezTo>
                  <a:pt x="118" y="484"/>
                  <a:pt x="117" y="484"/>
                  <a:pt x="117" y="485"/>
                </a:cubicBezTo>
                <a:cubicBezTo>
                  <a:pt x="116" y="487"/>
                  <a:pt x="115" y="489"/>
                  <a:pt x="114" y="492"/>
                </a:cubicBezTo>
                <a:cubicBezTo>
                  <a:pt x="113" y="493"/>
                  <a:pt x="114" y="493"/>
                  <a:pt x="114" y="494"/>
                </a:cubicBezTo>
                <a:cubicBezTo>
                  <a:pt x="106" y="489"/>
                  <a:pt x="99" y="483"/>
                  <a:pt x="92" y="476"/>
                </a:cubicBezTo>
                <a:close/>
                <a:moveTo>
                  <a:pt x="115" y="495"/>
                </a:moveTo>
                <a:cubicBezTo>
                  <a:pt x="116" y="495"/>
                  <a:pt x="117" y="495"/>
                  <a:pt x="117" y="494"/>
                </a:cubicBezTo>
                <a:cubicBezTo>
                  <a:pt x="117" y="494"/>
                  <a:pt x="133" y="472"/>
                  <a:pt x="134" y="480"/>
                </a:cubicBezTo>
                <a:cubicBezTo>
                  <a:pt x="134" y="487"/>
                  <a:pt x="130" y="496"/>
                  <a:pt x="128" y="503"/>
                </a:cubicBezTo>
                <a:cubicBezTo>
                  <a:pt x="123" y="500"/>
                  <a:pt x="119" y="498"/>
                  <a:pt x="115" y="495"/>
                </a:cubicBezTo>
                <a:close/>
                <a:moveTo>
                  <a:pt x="137" y="508"/>
                </a:moveTo>
                <a:cubicBezTo>
                  <a:pt x="135" y="507"/>
                  <a:pt x="133" y="506"/>
                  <a:pt x="131" y="505"/>
                </a:cubicBezTo>
                <a:cubicBezTo>
                  <a:pt x="134" y="498"/>
                  <a:pt x="137" y="492"/>
                  <a:pt x="141" y="486"/>
                </a:cubicBezTo>
                <a:cubicBezTo>
                  <a:pt x="145" y="480"/>
                  <a:pt x="138" y="506"/>
                  <a:pt x="137" y="508"/>
                </a:cubicBezTo>
                <a:cubicBezTo>
                  <a:pt x="137" y="508"/>
                  <a:pt x="137" y="508"/>
                  <a:pt x="137" y="508"/>
                </a:cubicBezTo>
                <a:close/>
                <a:moveTo>
                  <a:pt x="149" y="514"/>
                </a:moveTo>
                <a:cubicBezTo>
                  <a:pt x="146" y="513"/>
                  <a:pt x="144" y="512"/>
                  <a:pt x="141" y="510"/>
                </a:cubicBezTo>
                <a:cubicBezTo>
                  <a:pt x="141" y="510"/>
                  <a:pt x="141" y="510"/>
                  <a:pt x="141" y="510"/>
                </a:cubicBezTo>
                <a:cubicBezTo>
                  <a:pt x="144" y="505"/>
                  <a:pt x="146" y="499"/>
                  <a:pt x="149" y="494"/>
                </a:cubicBezTo>
                <a:cubicBezTo>
                  <a:pt x="152" y="500"/>
                  <a:pt x="152" y="507"/>
                  <a:pt x="149" y="514"/>
                </a:cubicBezTo>
                <a:cubicBezTo>
                  <a:pt x="149" y="514"/>
                  <a:pt x="149" y="514"/>
                  <a:pt x="149" y="514"/>
                </a:cubicBezTo>
                <a:close/>
                <a:moveTo>
                  <a:pt x="541" y="248"/>
                </a:moveTo>
                <a:cubicBezTo>
                  <a:pt x="541" y="248"/>
                  <a:pt x="541" y="248"/>
                  <a:pt x="541" y="248"/>
                </a:cubicBezTo>
                <a:cubicBezTo>
                  <a:pt x="518" y="261"/>
                  <a:pt x="500" y="281"/>
                  <a:pt x="477" y="294"/>
                </a:cubicBezTo>
                <a:cubicBezTo>
                  <a:pt x="476" y="292"/>
                  <a:pt x="476" y="290"/>
                  <a:pt x="476" y="288"/>
                </a:cubicBezTo>
                <a:cubicBezTo>
                  <a:pt x="480" y="284"/>
                  <a:pt x="484" y="280"/>
                  <a:pt x="488" y="276"/>
                </a:cubicBezTo>
                <a:cubicBezTo>
                  <a:pt x="494" y="270"/>
                  <a:pt x="500" y="265"/>
                  <a:pt x="507" y="259"/>
                </a:cubicBezTo>
                <a:cubicBezTo>
                  <a:pt x="518" y="249"/>
                  <a:pt x="529" y="240"/>
                  <a:pt x="539" y="230"/>
                </a:cubicBezTo>
                <a:cubicBezTo>
                  <a:pt x="540" y="236"/>
                  <a:pt x="541" y="242"/>
                  <a:pt x="541" y="248"/>
                </a:cubicBezTo>
                <a:close/>
                <a:moveTo>
                  <a:pt x="538" y="225"/>
                </a:moveTo>
                <a:cubicBezTo>
                  <a:pt x="527" y="231"/>
                  <a:pt x="517" y="238"/>
                  <a:pt x="506" y="247"/>
                </a:cubicBezTo>
                <a:cubicBezTo>
                  <a:pt x="517" y="236"/>
                  <a:pt x="526" y="224"/>
                  <a:pt x="533" y="211"/>
                </a:cubicBezTo>
                <a:cubicBezTo>
                  <a:pt x="534" y="209"/>
                  <a:pt x="532" y="208"/>
                  <a:pt x="531" y="209"/>
                </a:cubicBezTo>
                <a:cubicBezTo>
                  <a:pt x="507" y="227"/>
                  <a:pt x="488" y="250"/>
                  <a:pt x="464" y="270"/>
                </a:cubicBezTo>
                <a:cubicBezTo>
                  <a:pt x="464" y="270"/>
                  <a:pt x="463" y="271"/>
                  <a:pt x="462" y="272"/>
                </a:cubicBezTo>
                <a:cubicBezTo>
                  <a:pt x="486" y="250"/>
                  <a:pt x="510" y="227"/>
                  <a:pt x="530" y="200"/>
                </a:cubicBezTo>
                <a:cubicBezTo>
                  <a:pt x="531" y="199"/>
                  <a:pt x="529" y="197"/>
                  <a:pt x="527" y="198"/>
                </a:cubicBezTo>
                <a:cubicBezTo>
                  <a:pt x="504" y="217"/>
                  <a:pt x="481" y="237"/>
                  <a:pt x="459" y="257"/>
                </a:cubicBezTo>
                <a:cubicBezTo>
                  <a:pt x="437" y="277"/>
                  <a:pt x="408" y="296"/>
                  <a:pt x="390" y="316"/>
                </a:cubicBezTo>
                <a:cubicBezTo>
                  <a:pt x="432" y="269"/>
                  <a:pt x="485" y="232"/>
                  <a:pt x="529" y="187"/>
                </a:cubicBezTo>
                <a:cubicBezTo>
                  <a:pt x="533" y="199"/>
                  <a:pt x="536" y="212"/>
                  <a:pt x="538" y="225"/>
                </a:cubicBezTo>
                <a:close/>
                <a:moveTo>
                  <a:pt x="445" y="302"/>
                </a:moveTo>
                <a:cubicBezTo>
                  <a:pt x="437" y="309"/>
                  <a:pt x="429" y="316"/>
                  <a:pt x="421" y="323"/>
                </a:cubicBezTo>
                <a:cubicBezTo>
                  <a:pt x="432" y="310"/>
                  <a:pt x="446" y="300"/>
                  <a:pt x="455" y="285"/>
                </a:cubicBezTo>
                <a:cubicBezTo>
                  <a:pt x="456" y="283"/>
                  <a:pt x="454" y="282"/>
                  <a:pt x="453" y="282"/>
                </a:cubicBezTo>
                <a:cubicBezTo>
                  <a:pt x="473" y="265"/>
                  <a:pt x="494" y="247"/>
                  <a:pt x="513" y="228"/>
                </a:cubicBezTo>
                <a:cubicBezTo>
                  <a:pt x="516" y="226"/>
                  <a:pt x="533" y="206"/>
                  <a:pt x="523" y="222"/>
                </a:cubicBezTo>
                <a:cubicBezTo>
                  <a:pt x="517" y="232"/>
                  <a:pt x="507" y="242"/>
                  <a:pt x="498" y="250"/>
                </a:cubicBezTo>
                <a:cubicBezTo>
                  <a:pt x="481" y="267"/>
                  <a:pt x="462" y="282"/>
                  <a:pt x="445" y="300"/>
                </a:cubicBezTo>
                <a:cubicBezTo>
                  <a:pt x="445" y="301"/>
                  <a:pt x="445" y="302"/>
                  <a:pt x="445" y="302"/>
                </a:cubicBezTo>
                <a:close/>
                <a:moveTo>
                  <a:pt x="395" y="302"/>
                </a:moveTo>
                <a:cubicBezTo>
                  <a:pt x="436" y="268"/>
                  <a:pt x="473" y="230"/>
                  <a:pt x="515" y="197"/>
                </a:cubicBezTo>
                <a:cubicBezTo>
                  <a:pt x="496" y="213"/>
                  <a:pt x="474" y="234"/>
                  <a:pt x="455" y="251"/>
                </a:cubicBezTo>
                <a:cubicBezTo>
                  <a:pt x="435" y="268"/>
                  <a:pt x="415" y="286"/>
                  <a:pt x="397" y="304"/>
                </a:cubicBezTo>
                <a:cubicBezTo>
                  <a:pt x="397" y="304"/>
                  <a:pt x="397" y="304"/>
                  <a:pt x="397" y="304"/>
                </a:cubicBezTo>
                <a:cubicBezTo>
                  <a:pt x="397" y="303"/>
                  <a:pt x="396" y="302"/>
                  <a:pt x="395" y="302"/>
                </a:cubicBezTo>
                <a:close/>
                <a:moveTo>
                  <a:pt x="340" y="352"/>
                </a:moveTo>
                <a:cubicBezTo>
                  <a:pt x="337" y="356"/>
                  <a:pt x="334" y="359"/>
                  <a:pt x="331" y="363"/>
                </a:cubicBezTo>
                <a:cubicBezTo>
                  <a:pt x="327" y="368"/>
                  <a:pt x="322" y="374"/>
                  <a:pt x="318" y="379"/>
                </a:cubicBezTo>
                <a:cubicBezTo>
                  <a:pt x="325" y="370"/>
                  <a:pt x="333" y="361"/>
                  <a:pt x="340" y="352"/>
                </a:cubicBezTo>
                <a:close/>
                <a:moveTo>
                  <a:pt x="302" y="414"/>
                </a:moveTo>
                <a:cubicBezTo>
                  <a:pt x="299" y="418"/>
                  <a:pt x="280" y="435"/>
                  <a:pt x="281" y="433"/>
                </a:cubicBezTo>
                <a:cubicBezTo>
                  <a:pt x="285" y="424"/>
                  <a:pt x="291" y="416"/>
                  <a:pt x="296" y="408"/>
                </a:cubicBezTo>
                <a:cubicBezTo>
                  <a:pt x="320" y="382"/>
                  <a:pt x="342" y="356"/>
                  <a:pt x="361" y="328"/>
                </a:cubicBezTo>
                <a:cubicBezTo>
                  <a:pt x="362" y="328"/>
                  <a:pt x="362" y="328"/>
                  <a:pt x="363" y="328"/>
                </a:cubicBezTo>
                <a:cubicBezTo>
                  <a:pt x="379" y="300"/>
                  <a:pt x="406" y="281"/>
                  <a:pt x="431" y="261"/>
                </a:cubicBezTo>
                <a:cubicBezTo>
                  <a:pt x="459" y="237"/>
                  <a:pt x="485" y="211"/>
                  <a:pt x="511" y="185"/>
                </a:cubicBezTo>
                <a:cubicBezTo>
                  <a:pt x="517" y="182"/>
                  <a:pt x="519" y="180"/>
                  <a:pt x="517" y="179"/>
                </a:cubicBezTo>
                <a:cubicBezTo>
                  <a:pt x="520" y="177"/>
                  <a:pt x="522" y="174"/>
                  <a:pt x="524" y="172"/>
                </a:cubicBezTo>
                <a:cubicBezTo>
                  <a:pt x="525" y="176"/>
                  <a:pt x="527" y="179"/>
                  <a:pt x="528" y="183"/>
                </a:cubicBezTo>
                <a:cubicBezTo>
                  <a:pt x="471" y="225"/>
                  <a:pt x="424" y="278"/>
                  <a:pt x="368" y="321"/>
                </a:cubicBezTo>
                <a:cubicBezTo>
                  <a:pt x="368" y="322"/>
                  <a:pt x="368" y="323"/>
                  <a:pt x="369" y="322"/>
                </a:cubicBezTo>
                <a:cubicBezTo>
                  <a:pt x="376" y="317"/>
                  <a:pt x="383" y="312"/>
                  <a:pt x="390" y="306"/>
                </a:cubicBezTo>
                <a:cubicBezTo>
                  <a:pt x="358" y="339"/>
                  <a:pt x="332" y="378"/>
                  <a:pt x="302" y="414"/>
                </a:cubicBezTo>
                <a:close/>
                <a:moveTo>
                  <a:pt x="505" y="418"/>
                </a:moveTo>
                <a:cubicBezTo>
                  <a:pt x="476" y="471"/>
                  <a:pt x="428" y="505"/>
                  <a:pt x="374" y="524"/>
                </a:cubicBezTo>
                <a:cubicBezTo>
                  <a:pt x="385" y="515"/>
                  <a:pt x="396" y="505"/>
                  <a:pt x="406" y="495"/>
                </a:cubicBezTo>
                <a:cubicBezTo>
                  <a:pt x="408" y="494"/>
                  <a:pt x="406" y="492"/>
                  <a:pt x="404" y="493"/>
                </a:cubicBezTo>
                <a:cubicBezTo>
                  <a:pt x="398" y="498"/>
                  <a:pt x="393" y="503"/>
                  <a:pt x="387" y="509"/>
                </a:cubicBezTo>
                <a:cubicBezTo>
                  <a:pt x="387" y="509"/>
                  <a:pt x="387" y="509"/>
                  <a:pt x="387" y="509"/>
                </a:cubicBezTo>
                <a:cubicBezTo>
                  <a:pt x="381" y="514"/>
                  <a:pt x="375" y="518"/>
                  <a:pt x="370" y="523"/>
                </a:cubicBezTo>
                <a:cubicBezTo>
                  <a:pt x="370" y="523"/>
                  <a:pt x="370" y="522"/>
                  <a:pt x="372" y="521"/>
                </a:cubicBezTo>
                <a:cubicBezTo>
                  <a:pt x="372" y="521"/>
                  <a:pt x="372" y="520"/>
                  <a:pt x="372" y="520"/>
                </a:cubicBezTo>
                <a:cubicBezTo>
                  <a:pt x="377" y="515"/>
                  <a:pt x="381" y="510"/>
                  <a:pt x="386" y="505"/>
                </a:cubicBezTo>
                <a:cubicBezTo>
                  <a:pt x="394" y="498"/>
                  <a:pt x="402" y="491"/>
                  <a:pt x="409" y="483"/>
                </a:cubicBezTo>
                <a:cubicBezTo>
                  <a:pt x="410" y="481"/>
                  <a:pt x="408" y="479"/>
                  <a:pt x="406" y="480"/>
                </a:cubicBezTo>
                <a:cubicBezTo>
                  <a:pt x="400" y="487"/>
                  <a:pt x="393" y="493"/>
                  <a:pt x="387" y="500"/>
                </a:cubicBezTo>
                <a:cubicBezTo>
                  <a:pt x="375" y="509"/>
                  <a:pt x="352" y="526"/>
                  <a:pt x="366" y="508"/>
                </a:cubicBezTo>
                <a:cubicBezTo>
                  <a:pt x="371" y="503"/>
                  <a:pt x="377" y="498"/>
                  <a:pt x="382" y="493"/>
                </a:cubicBezTo>
                <a:cubicBezTo>
                  <a:pt x="388" y="487"/>
                  <a:pt x="394" y="480"/>
                  <a:pt x="400" y="474"/>
                </a:cubicBezTo>
                <a:cubicBezTo>
                  <a:pt x="401" y="473"/>
                  <a:pt x="402" y="472"/>
                  <a:pt x="403" y="470"/>
                </a:cubicBezTo>
                <a:cubicBezTo>
                  <a:pt x="404" y="470"/>
                  <a:pt x="405" y="469"/>
                  <a:pt x="406" y="468"/>
                </a:cubicBezTo>
                <a:cubicBezTo>
                  <a:pt x="409" y="466"/>
                  <a:pt x="411" y="465"/>
                  <a:pt x="411" y="463"/>
                </a:cubicBezTo>
                <a:cubicBezTo>
                  <a:pt x="413" y="461"/>
                  <a:pt x="415" y="459"/>
                  <a:pt x="417" y="456"/>
                </a:cubicBezTo>
                <a:cubicBezTo>
                  <a:pt x="418" y="455"/>
                  <a:pt x="416" y="452"/>
                  <a:pt x="414" y="454"/>
                </a:cubicBezTo>
                <a:cubicBezTo>
                  <a:pt x="407" y="461"/>
                  <a:pt x="399" y="469"/>
                  <a:pt x="392" y="477"/>
                </a:cubicBezTo>
                <a:cubicBezTo>
                  <a:pt x="386" y="483"/>
                  <a:pt x="379" y="489"/>
                  <a:pt x="373" y="495"/>
                </a:cubicBezTo>
                <a:cubicBezTo>
                  <a:pt x="368" y="500"/>
                  <a:pt x="363" y="504"/>
                  <a:pt x="361" y="505"/>
                </a:cubicBezTo>
                <a:cubicBezTo>
                  <a:pt x="365" y="501"/>
                  <a:pt x="369" y="496"/>
                  <a:pt x="373" y="492"/>
                </a:cubicBezTo>
                <a:cubicBezTo>
                  <a:pt x="389" y="478"/>
                  <a:pt x="403" y="463"/>
                  <a:pt x="417" y="448"/>
                </a:cubicBezTo>
                <a:cubicBezTo>
                  <a:pt x="417" y="448"/>
                  <a:pt x="417" y="448"/>
                  <a:pt x="417" y="448"/>
                </a:cubicBezTo>
                <a:cubicBezTo>
                  <a:pt x="419" y="446"/>
                  <a:pt x="421" y="444"/>
                  <a:pt x="423" y="442"/>
                </a:cubicBezTo>
                <a:cubicBezTo>
                  <a:pt x="424" y="440"/>
                  <a:pt x="422" y="437"/>
                  <a:pt x="420" y="439"/>
                </a:cubicBezTo>
                <a:cubicBezTo>
                  <a:pt x="418" y="441"/>
                  <a:pt x="416" y="444"/>
                  <a:pt x="414" y="446"/>
                </a:cubicBezTo>
                <a:cubicBezTo>
                  <a:pt x="410" y="450"/>
                  <a:pt x="406" y="454"/>
                  <a:pt x="402" y="458"/>
                </a:cubicBezTo>
                <a:cubicBezTo>
                  <a:pt x="396" y="465"/>
                  <a:pt x="389" y="471"/>
                  <a:pt x="383" y="477"/>
                </a:cubicBezTo>
                <a:cubicBezTo>
                  <a:pt x="379" y="480"/>
                  <a:pt x="376" y="484"/>
                  <a:pt x="372" y="487"/>
                </a:cubicBezTo>
                <a:cubicBezTo>
                  <a:pt x="367" y="492"/>
                  <a:pt x="361" y="497"/>
                  <a:pt x="354" y="502"/>
                </a:cubicBezTo>
                <a:cubicBezTo>
                  <a:pt x="360" y="498"/>
                  <a:pt x="365" y="489"/>
                  <a:pt x="371" y="481"/>
                </a:cubicBezTo>
                <a:cubicBezTo>
                  <a:pt x="396" y="463"/>
                  <a:pt x="417" y="440"/>
                  <a:pt x="436" y="417"/>
                </a:cubicBezTo>
                <a:cubicBezTo>
                  <a:pt x="438" y="415"/>
                  <a:pt x="435" y="412"/>
                  <a:pt x="434" y="414"/>
                </a:cubicBezTo>
                <a:cubicBezTo>
                  <a:pt x="410" y="436"/>
                  <a:pt x="385" y="457"/>
                  <a:pt x="365" y="481"/>
                </a:cubicBezTo>
                <a:cubicBezTo>
                  <a:pt x="361" y="484"/>
                  <a:pt x="348" y="494"/>
                  <a:pt x="353" y="485"/>
                </a:cubicBezTo>
                <a:cubicBezTo>
                  <a:pt x="354" y="483"/>
                  <a:pt x="355" y="481"/>
                  <a:pt x="356" y="479"/>
                </a:cubicBezTo>
                <a:cubicBezTo>
                  <a:pt x="357" y="477"/>
                  <a:pt x="359" y="476"/>
                  <a:pt x="360" y="475"/>
                </a:cubicBezTo>
                <a:cubicBezTo>
                  <a:pt x="381" y="463"/>
                  <a:pt x="398" y="444"/>
                  <a:pt x="415" y="425"/>
                </a:cubicBezTo>
                <a:cubicBezTo>
                  <a:pt x="428" y="415"/>
                  <a:pt x="441" y="404"/>
                  <a:pt x="450" y="389"/>
                </a:cubicBezTo>
                <a:cubicBezTo>
                  <a:pt x="452" y="387"/>
                  <a:pt x="449" y="385"/>
                  <a:pt x="447" y="387"/>
                </a:cubicBezTo>
                <a:cubicBezTo>
                  <a:pt x="434" y="398"/>
                  <a:pt x="422" y="411"/>
                  <a:pt x="411" y="424"/>
                </a:cubicBezTo>
                <a:cubicBezTo>
                  <a:pt x="409" y="425"/>
                  <a:pt x="408" y="426"/>
                  <a:pt x="406" y="427"/>
                </a:cubicBezTo>
                <a:cubicBezTo>
                  <a:pt x="416" y="416"/>
                  <a:pt x="425" y="404"/>
                  <a:pt x="435" y="392"/>
                </a:cubicBezTo>
                <a:cubicBezTo>
                  <a:pt x="437" y="391"/>
                  <a:pt x="438" y="389"/>
                  <a:pt x="438" y="388"/>
                </a:cubicBezTo>
                <a:cubicBezTo>
                  <a:pt x="441" y="385"/>
                  <a:pt x="443" y="382"/>
                  <a:pt x="445" y="379"/>
                </a:cubicBezTo>
                <a:cubicBezTo>
                  <a:pt x="447" y="377"/>
                  <a:pt x="444" y="374"/>
                  <a:pt x="443" y="376"/>
                </a:cubicBezTo>
                <a:cubicBezTo>
                  <a:pt x="422" y="399"/>
                  <a:pt x="401" y="422"/>
                  <a:pt x="380" y="446"/>
                </a:cubicBezTo>
                <a:cubicBezTo>
                  <a:pt x="379" y="447"/>
                  <a:pt x="378" y="448"/>
                  <a:pt x="377" y="449"/>
                </a:cubicBezTo>
                <a:cubicBezTo>
                  <a:pt x="368" y="457"/>
                  <a:pt x="360" y="465"/>
                  <a:pt x="354" y="475"/>
                </a:cubicBezTo>
                <a:cubicBezTo>
                  <a:pt x="341" y="483"/>
                  <a:pt x="340" y="479"/>
                  <a:pt x="344" y="472"/>
                </a:cubicBezTo>
                <a:cubicBezTo>
                  <a:pt x="358" y="461"/>
                  <a:pt x="370" y="449"/>
                  <a:pt x="383" y="436"/>
                </a:cubicBezTo>
                <a:cubicBezTo>
                  <a:pt x="391" y="428"/>
                  <a:pt x="399" y="419"/>
                  <a:pt x="407" y="410"/>
                </a:cubicBezTo>
                <a:cubicBezTo>
                  <a:pt x="408" y="409"/>
                  <a:pt x="412" y="404"/>
                  <a:pt x="416" y="399"/>
                </a:cubicBezTo>
                <a:cubicBezTo>
                  <a:pt x="421" y="394"/>
                  <a:pt x="426" y="390"/>
                  <a:pt x="431" y="385"/>
                </a:cubicBezTo>
                <a:cubicBezTo>
                  <a:pt x="432" y="383"/>
                  <a:pt x="430" y="380"/>
                  <a:pt x="428" y="382"/>
                </a:cubicBezTo>
                <a:cubicBezTo>
                  <a:pt x="426" y="384"/>
                  <a:pt x="423" y="387"/>
                  <a:pt x="421" y="389"/>
                </a:cubicBezTo>
                <a:cubicBezTo>
                  <a:pt x="420" y="390"/>
                  <a:pt x="419" y="391"/>
                  <a:pt x="418" y="392"/>
                </a:cubicBezTo>
                <a:cubicBezTo>
                  <a:pt x="394" y="416"/>
                  <a:pt x="364" y="435"/>
                  <a:pt x="346" y="464"/>
                </a:cubicBezTo>
                <a:cubicBezTo>
                  <a:pt x="341" y="467"/>
                  <a:pt x="337" y="471"/>
                  <a:pt x="336" y="474"/>
                </a:cubicBezTo>
                <a:cubicBezTo>
                  <a:pt x="345" y="456"/>
                  <a:pt x="358" y="440"/>
                  <a:pt x="371" y="425"/>
                </a:cubicBezTo>
                <a:cubicBezTo>
                  <a:pt x="372" y="424"/>
                  <a:pt x="373" y="423"/>
                  <a:pt x="374" y="422"/>
                </a:cubicBezTo>
                <a:cubicBezTo>
                  <a:pt x="390" y="406"/>
                  <a:pt x="404" y="389"/>
                  <a:pt x="418" y="372"/>
                </a:cubicBezTo>
                <a:cubicBezTo>
                  <a:pt x="420" y="370"/>
                  <a:pt x="417" y="368"/>
                  <a:pt x="415" y="369"/>
                </a:cubicBezTo>
                <a:cubicBezTo>
                  <a:pt x="401" y="386"/>
                  <a:pt x="385" y="403"/>
                  <a:pt x="371" y="420"/>
                </a:cubicBezTo>
                <a:cubicBezTo>
                  <a:pt x="370" y="421"/>
                  <a:pt x="369" y="422"/>
                  <a:pt x="368" y="423"/>
                </a:cubicBezTo>
                <a:cubicBezTo>
                  <a:pt x="359" y="432"/>
                  <a:pt x="340" y="443"/>
                  <a:pt x="334" y="454"/>
                </a:cubicBezTo>
                <a:cubicBezTo>
                  <a:pt x="336" y="450"/>
                  <a:pt x="338" y="446"/>
                  <a:pt x="341" y="443"/>
                </a:cubicBezTo>
                <a:cubicBezTo>
                  <a:pt x="367" y="418"/>
                  <a:pt x="393" y="392"/>
                  <a:pt x="410" y="360"/>
                </a:cubicBezTo>
                <a:cubicBezTo>
                  <a:pt x="411" y="358"/>
                  <a:pt x="409" y="357"/>
                  <a:pt x="407" y="358"/>
                </a:cubicBezTo>
                <a:cubicBezTo>
                  <a:pt x="392" y="372"/>
                  <a:pt x="381" y="390"/>
                  <a:pt x="367" y="406"/>
                </a:cubicBezTo>
                <a:cubicBezTo>
                  <a:pt x="358" y="417"/>
                  <a:pt x="349" y="427"/>
                  <a:pt x="341" y="438"/>
                </a:cubicBezTo>
                <a:cubicBezTo>
                  <a:pt x="338" y="440"/>
                  <a:pt x="335" y="443"/>
                  <a:pt x="332" y="446"/>
                </a:cubicBezTo>
                <a:cubicBezTo>
                  <a:pt x="314" y="463"/>
                  <a:pt x="339" y="425"/>
                  <a:pt x="342" y="420"/>
                </a:cubicBezTo>
                <a:cubicBezTo>
                  <a:pt x="360" y="395"/>
                  <a:pt x="383" y="375"/>
                  <a:pt x="402" y="352"/>
                </a:cubicBezTo>
                <a:cubicBezTo>
                  <a:pt x="404" y="350"/>
                  <a:pt x="401" y="347"/>
                  <a:pt x="399" y="349"/>
                </a:cubicBezTo>
                <a:cubicBezTo>
                  <a:pt x="373" y="374"/>
                  <a:pt x="353" y="404"/>
                  <a:pt x="324" y="426"/>
                </a:cubicBezTo>
                <a:cubicBezTo>
                  <a:pt x="325" y="425"/>
                  <a:pt x="331" y="410"/>
                  <a:pt x="332" y="407"/>
                </a:cubicBezTo>
                <a:cubicBezTo>
                  <a:pt x="332" y="407"/>
                  <a:pt x="332" y="407"/>
                  <a:pt x="333" y="407"/>
                </a:cubicBezTo>
                <a:cubicBezTo>
                  <a:pt x="338" y="401"/>
                  <a:pt x="343" y="395"/>
                  <a:pt x="348" y="390"/>
                </a:cubicBezTo>
                <a:cubicBezTo>
                  <a:pt x="356" y="380"/>
                  <a:pt x="364" y="371"/>
                  <a:pt x="373" y="361"/>
                </a:cubicBezTo>
                <a:cubicBezTo>
                  <a:pt x="373" y="360"/>
                  <a:pt x="375" y="358"/>
                  <a:pt x="376" y="356"/>
                </a:cubicBezTo>
                <a:cubicBezTo>
                  <a:pt x="381" y="350"/>
                  <a:pt x="386" y="345"/>
                  <a:pt x="391" y="339"/>
                </a:cubicBezTo>
                <a:cubicBezTo>
                  <a:pt x="392" y="337"/>
                  <a:pt x="390" y="334"/>
                  <a:pt x="388" y="336"/>
                </a:cubicBezTo>
                <a:cubicBezTo>
                  <a:pt x="384" y="341"/>
                  <a:pt x="381" y="345"/>
                  <a:pt x="377" y="350"/>
                </a:cubicBezTo>
                <a:cubicBezTo>
                  <a:pt x="361" y="368"/>
                  <a:pt x="343" y="384"/>
                  <a:pt x="330" y="404"/>
                </a:cubicBezTo>
                <a:cubicBezTo>
                  <a:pt x="324" y="410"/>
                  <a:pt x="319" y="416"/>
                  <a:pt x="313" y="422"/>
                </a:cubicBezTo>
                <a:cubicBezTo>
                  <a:pt x="301" y="436"/>
                  <a:pt x="296" y="443"/>
                  <a:pt x="309" y="423"/>
                </a:cubicBezTo>
                <a:cubicBezTo>
                  <a:pt x="332" y="387"/>
                  <a:pt x="363" y="357"/>
                  <a:pt x="386" y="321"/>
                </a:cubicBezTo>
                <a:cubicBezTo>
                  <a:pt x="432" y="288"/>
                  <a:pt x="472" y="248"/>
                  <a:pt x="516" y="212"/>
                </a:cubicBezTo>
                <a:cubicBezTo>
                  <a:pt x="524" y="205"/>
                  <a:pt x="525" y="204"/>
                  <a:pt x="517" y="212"/>
                </a:cubicBezTo>
                <a:cubicBezTo>
                  <a:pt x="512" y="219"/>
                  <a:pt x="506" y="225"/>
                  <a:pt x="500" y="231"/>
                </a:cubicBezTo>
                <a:cubicBezTo>
                  <a:pt x="490" y="242"/>
                  <a:pt x="479" y="252"/>
                  <a:pt x="468" y="262"/>
                </a:cubicBezTo>
                <a:cubicBezTo>
                  <a:pt x="449" y="280"/>
                  <a:pt x="428" y="297"/>
                  <a:pt x="409" y="315"/>
                </a:cubicBezTo>
                <a:cubicBezTo>
                  <a:pt x="404" y="317"/>
                  <a:pt x="402" y="319"/>
                  <a:pt x="403" y="321"/>
                </a:cubicBezTo>
                <a:cubicBezTo>
                  <a:pt x="400" y="323"/>
                  <a:pt x="398" y="325"/>
                  <a:pt x="396" y="327"/>
                </a:cubicBezTo>
                <a:cubicBezTo>
                  <a:pt x="395" y="329"/>
                  <a:pt x="397" y="331"/>
                  <a:pt x="399" y="330"/>
                </a:cubicBezTo>
                <a:cubicBezTo>
                  <a:pt x="404" y="325"/>
                  <a:pt x="409" y="320"/>
                  <a:pt x="414" y="316"/>
                </a:cubicBezTo>
                <a:cubicBezTo>
                  <a:pt x="414" y="316"/>
                  <a:pt x="415" y="316"/>
                  <a:pt x="416" y="315"/>
                </a:cubicBezTo>
                <a:cubicBezTo>
                  <a:pt x="418" y="314"/>
                  <a:pt x="420" y="312"/>
                  <a:pt x="421" y="310"/>
                </a:cubicBezTo>
                <a:cubicBezTo>
                  <a:pt x="421" y="310"/>
                  <a:pt x="421" y="310"/>
                  <a:pt x="421" y="310"/>
                </a:cubicBezTo>
                <a:cubicBezTo>
                  <a:pt x="429" y="304"/>
                  <a:pt x="437" y="297"/>
                  <a:pt x="445" y="292"/>
                </a:cubicBezTo>
                <a:cubicBezTo>
                  <a:pt x="433" y="306"/>
                  <a:pt x="418" y="317"/>
                  <a:pt x="408" y="333"/>
                </a:cubicBezTo>
                <a:cubicBezTo>
                  <a:pt x="407" y="335"/>
                  <a:pt x="409" y="337"/>
                  <a:pt x="411" y="336"/>
                </a:cubicBezTo>
                <a:cubicBezTo>
                  <a:pt x="416" y="332"/>
                  <a:pt x="421" y="328"/>
                  <a:pt x="426" y="324"/>
                </a:cubicBezTo>
                <a:cubicBezTo>
                  <a:pt x="423" y="327"/>
                  <a:pt x="421" y="331"/>
                  <a:pt x="418" y="334"/>
                </a:cubicBezTo>
                <a:cubicBezTo>
                  <a:pt x="417" y="336"/>
                  <a:pt x="419" y="338"/>
                  <a:pt x="421" y="337"/>
                </a:cubicBezTo>
                <a:cubicBezTo>
                  <a:pt x="428" y="333"/>
                  <a:pt x="434" y="329"/>
                  <a:pt x="441" y="324"/>
                </a:cubicBezTo>
                <a:cubicBezTo>
                  <a:pt x="435" y="330"/>
                  <a:pt x="429" y="336"/>
                  <a:pt x="424" y="342"/>
                </a:cubicBezTo>
                <a:cubicBezTo>
                  <a:pt x="423" y="344"/>
                  <a:pt x="425" y="346"/>
                  <a:pt x="426" y="345"/>
                </a:cubicBezTo>
                <a:cubicBezTo>
                  <a:pt x="429" y="345"/>
                  <a:pt x="431" y="343"/>
                  <a:pt x="434" y="342"/>
                </a:cubicBezTo>
                <a:cubicBezTo>
                  <a:pt x="428" y="349"/>
                  <a:pt x="423" y="356"/>
                  <a:pt x="421" y="365"/>
                </a:cubicBezTo>
                <a:cubicBezTo>
                  <a:pt x="420" y="366"/>
                  <a:pt x="422" y="368"/>
                  <a:pt x="423" y="367"/>
                </a:cubicBezTo>
                <a:cubicBezTo>
                  <a:pt x="427" y="365"/>
                  <a:pt x="431" y="363"/>
                  <a:pt x="435" y="360"/>
                </a:cubicBezTo>
                <a:cubicBezTo>
                  <a:pt x="435" y="361"/>
                  <a:pt x="436" y="362"/>
                  <a:pt x="437" y="361"/>
                </a:cubicBezTo>
                <a:cubicBezTo>
                  <a:pt x="443" y="357"/>
                  <a:pt x="449" y="354"/>
                  <a:pt x="455" y="350"/>
                </a:cubicBezTo>
                <a:cubicBezTo>
                  <a:pt x="450" y="354"/>
                  <a:pt x="447" y="359"/>
                  <a:pt x="447" y="364"/>
                </a:cubicBezTo>
                <a:cubicBezTo>
                  <a:pt x="447" y="365"/>
                  <a:pt x="448" y="365"/>
                  <a:pt x="448" y="364"/>
                </a:cubicBezTo>
                <a:cubicBezTo>
                  <a:pt x="449" y="357"/>
                  <a:pt x="459" y="350"/>
                  <a:pt x="463" y="346"/>
                </a:cubicBezTo>
                <a:cubicBezTo>
                  <a:pt x="469" y="340"/>
                  <a:pt x="476" y="335"/>
                  <a:pt x="482" y="329"/>
                </a:cubicBezTo>
                <a:cubicBezTo>
                  <a:pt x="483" y="327"/>
                  <a:pt x="481" y="325"/>
                  <a:pt x="479" y="326"/>
                </a:cubicBezTo>
                <a:cubicBezTo>
                  <a:pt x="472" y="332"/>
                  <a:pt x="465" y="338"/>
                  <a:pt x="458" y="344"/>
                </a:cubicBezTo>
                <a:cubicBezTo>
                  <a:pt x="462" y="339"/>
                  <a:pt x="467" y="335"/>
                  <a:pt x="471" y="330"/>
                </a:cubicBezTo>
                <a:cubicBezTo>
                  <a:pt x="472" y="328"/>
                  <a:pt x="470" y="325"/>
                  <a:pt x="468" y="327"/>
                </a:cubicBezTo>
                <a:cubicBezTo>
                  <a:pt x="455" y="339"/>
                  <a:pt x="442" y="352"/>
                  <a:pt x="426" y="361"/>
                </a:cubicBezTo>
                <a:cubicBezTo>
                  <a:pt x="431" y="349"/>
                  <a:pt x="441" y="340"/>
                  <a:pt x="451" y="333"/>
                </a:cubicBezTo>
                <a:cubicBezTo>
                  <a:pt x="457" y="328"/>
                  <a:pt x="463" y="323"/>
                  <a:pt x="469" y="319"/>
                </a:cubicBezTo>
                <a:cubicBezTo>
                  <a:pt x="471" y="317"/>
                  <a:pt x="469" y="314"/>
                  <a:pt x="467" y="315"/>
                </a:cubicBezTo>
                <a:cubicBezTo>
                  <a:pt x="461" y="320"/>
                  <a:pt x="455" y="324"/>
                  <a:pt x="449" y="329"/>
                </a:cubicBezTo>
                <a:cubicBezTo>
                  <a:pt x="443" y="333"/>
                  <a:pt x="438" y="336"/>
                  <a:pt x="432" y="339"/>
                </a:cubicBezTo>
                <a:cubicBezTo>
                  <a:pt x="444" y="325"/>
                  <a:pt x="459" y="316"/>
                  <a:pt x="472" y="304"/>
                </a:cubicBezTo>
                <a:cubicBezTo>
                  <a:pt x="474" y="302"/>
                  <a:pt x="471" y="299"/>
                  <a:pt x="469" y="301"/>
                </a:cubicBezTo>
                <a:cubicBezTo>
                  <a:pt x="455" y="309"/>
                  <a:pt x="442" y="319"/>
                  <a:pt x="428" y="328"/>
                </a:cubicBezTo>
                <a:cubicBezTo>
                  <a:pt x="438" y="316"/>
                  <a:pt x="450" y="307"/>
                  <a:pt x="459" y="296"/>
                </a:cubicBezTo>
                <a:cubicBezTo>
                  <a:pt x="460" y="295"/>
                  <a:pt x="460" y="294"/>
                  <a:pt x="459" y="293"/>
                </a:cubicBezTo>
                <a:cubicBezTo>
                  <a:pt x="482" y="273"/>
                  <a:pt x="504" y="251"/>
                  <a:pt x="529" y="234"/>
                </a:cubicBezTo>
                <a:cubicBezTo>
                  <a:pt x="506" y="251"/>
                  <a:pt x="481" y="277"/>
                  <a:pt x="463" y="299"/>
                </a:cubicBezTo>
                <a:cubicBezTo>
                  <a:pt x="462" y="300"/>
                  <a:pt x="464" y="302"/>
                  <a:pt x="465" y="302"/>
                </a:cubicBezTo>
                <a:cubicBezTo>
                  <a:pt x="491" y="294"/>
                  <a:pt x="510" y="274"/>
                  <a:pt x="531" y="258"/>
                </a:cubicBezTo>
                <a:cubicBezTo>
                  <a:pt x="547" y="247"/>
                  <a:pt x="515" y="274"/>
                  <a:pt x="511" y="277"/>
                </a:cubicBezTo>
                <a:cubicBezTo>
                  <a:pt x="499" y="288"/>
                  <a:pt x="485" y="297"/>
                  <a:pt x="474" y="309"/>
                </a:cubicBezTo>
                <a:cubicBezTo>
                  <a:pt x="472" y="310"/>
                  <a:pt x="474" y="313"/>
                  <a:pt x="476" y="312"/>
                </a:cubicBezTo>
                <a:cubicBezTo>
                  <a:pt x="486" y="306"/>
                  <a:pt x="495" y="299"/>
                  <a:pt x="505" y="293"/>
                </a:cubicBezTo>
                <a:cubicBezTo>
                  <a:pt x="512" y="288"/>
                  <a:pt x="523" y="283"/>
                  <a:pt x="528" y="277"/>
                </a:cubicBezTo>
                <a:cubicBezTo>
                  <a:pt x="515" y="293"/>
                  <a:pt x="496" y="303"/>
                  <a:pt x="484" y="321"/>
                </a:cubicBezTo>
                <a:cubicBezTo>
                  <a:pt x="483" y="322"/>
                  <a:pt x="484" y="324"/>
                  <a:pt x="486" y="323"/>
                </a:cubicBezTo>
                <a:cubicBezTo>
                  <a:pt x="498" y="319"/>
                  <a:pt x="508" y="312"/>
                  <a:pt x="518" y="304"/>
                </a:cubicBezTo>
                <a:cubicBezTo>
                  <a:pt x="523" y="300"/>
                  <a:pt x="544" y="279"/>
                  <a:pt x="528" y="297"/>
                </a:cubicBezTo>
                <a:cubicBezTo>
                  <a:pt x="521" y="305"/>
                  <a:pt x="512" y="313"/>
                  <a:pt x="503" y="320"/>
                </a:cubicBezTo>
                <a:cubicBezTo>
                  <a:pt x="501" y="322"/>
                  <a:pt x="504" y="325"/>
                  <a:pt x="506" y="323"/>
                </a:cubicBezTo>
                <a:cubicBezTo>
                  <a:pt x="512" y="318"/>
                  <a:pt x="518" y="313"/>
                  <a:pt x="524" y="309"/>
                </a:cubicBezTo>
                <a:cubicBezTo>
                  <a:pt x="532" y="303"/>
                  <a:pt x="533" y="303"/>
                  <a:pt x="527" y="309"/>
                </a:cubicBezTo>
                <a:cubicBezTo>
                  <a:pt x="522" y="314"/>
                  <a:pt x="517" y="319"/>
                  <a:pt x="513" y="325"/>
                </a:cubicBezTo>
                <a:cubicBezTo>
                  <a:pt x="512" y="327"/>
                  <a:pt x="514" y="329"/>
                  <a:pt x="516" y="328"/>
                </a:cubicBezTo>
                <a:cubicBezTo>
                  <a:pt x="517" y="328"/>
                  <a:pt x="518" y="327"/>
                  <a:pt x="519" y="326"/>
                </a:cubicBezTo>
                <a:cubicBezTo>
                  <a:pt x="516" y="331"/>
                  <a:pt x="512" y="336"/>
                  <a:pt x="510" y="341"/>
                </a:cubicBezTo>
                <a:cubicBezTo>
                  <a:pt x="509" y="343"/>
                  <a:pt x="510" y="345"/>
                  <a:pt x="512" y="344"/>
                </a:cubicBezTo>
                <a:cubicBezTo>
                  <a:pt x="523" y="342"/>
                  <a:pt x="515" y="349"/>
                  <a:pt x="512" y="356"/>
                </a:cubicBezTo>
                <a:cubicBezTo>
                  <a:pt x="511" y="358"/>
                  <a:pt x="513" y="360"/>
                  <a:pt x="515" y="359"/>
                </a:cubicBezTo>
                <a:cubicBezTo>
                  <a:pt x="518" y="357"/>
                  <a:pt x="522" y="355"/>
                  <a:pt x="525" y="353"/>
                </a:cubicBezTo>
                <a:cubicBezTo>
                  <a:pt x="527" y="352"/>
                  <a:pt x="526" y="349"/>
                  <a:pt x="523" y="349"/>
                </a:cubicBezTo>
                <a:cubicBezTo>
                  <a:pt x="520" y="351"/>
                  <a:pt x="520" y="351"/>
                  <a:pt x="520" y="351"/>
                </a:cubicBezTo>
                <a:cubicBezTo>
                  <a:pt x="522" y="346"/>
                  <a:pt x="524" y="340"/>
                  <a:pt x="525" y="340"/>
                </a:cubicBezTo>
                <a:cubicBezTo>
                  <a:pt x="525" y="338"/>
                  <a:pt x="524" y="336"/>
                  <a:pt x="522" y="337"/>
                </a:cubicBezTo>
                <a:cubicBezTo>
                  <a:pt x="506" y="343"/>
                  <a:pt x="529" y="322"/>
                  <a:pt x="533" y="317"/>
                </a:cubicBezTo>
                <a:cubicBezTo>
                  <a:pt x="535" y="316"/>
                  <a:pt x="533" y="313"/>
                  <a:pt x="531" y="315"/>
                </a:cubicBezTo>
                <a:cubicBezTo>
                  <a:pt x="508" y="333"/>
                  <a:pt x="533" y="307"/>
                  <a:pt x="538" y="300"/>
                </a:cubicBezTo>
                <a:cubicBezTo>
                  <a:pt x="539" y="298"/>
                  <a:pt x="537" y="296"/>
                  <a:pt x="536" y="297"/>
                </a:cubicBezTo>
                <a:cubicBezTo>
                  <a:pt x="533" y="298"/>
                  <a:pt x="531" y="300"/>
                  <a:pt x="529" y="301"/>
                </a:cubicBezTo>
                <a:cubicBezTo>
                  <a:pt x="533" y="296"/>
                  <a:pt x="538" y="292"/>
                  <a:pt x="542" y="286"/>
                </a:cubicBezTo>
                <a:cubicBezTo>
                  <a:pt x="542" y="286"/>
                  <a:pt x="542" y="286"/>
                  <a:pt x="542" y="286"/>
                </a:cubicBezTo>
                <a:cubicBezTo>
                  <a:pt x="540" y="332"/>
                  <a:pt x="527" y="378"/>
                  <a:pt x="505" y="418"/>
                </a:cubicBezTo>
                <a:close/>
                <a:moveTo>
                  <a:pt x="380" y="469"/>
                </a:moveTo>
                <a:cubicBezTo>
                  <a:pt x="391" y="458"/>
                  <a:pt x="403" y="447"/>
                  <a:pt x="414" y="436"/>
                </a:cubicBezTo>
                <a:cubicBezTo>
                  <a:pt x="405" y="447"/>
                  <a:pt x="395" y="457"/>
                  <a:pt x="384" y="466"/>
                </a:cubicBezTo>
                <a:cubicBezTo>
                  <a:pt x="383" y="467"/>
                  <a:pt x="382" y="468"/>
                  <a:pt x="380" y="469"/>
                </a:cubicBezTo>
                <a:close/>
                <a:moveTo>
                  <a:pt x="354" y="457"/>
                </a:moveTo>
                <a:cubicBezTo>
                  <a:pt x="355" y="456"/>
                  <a:pt x="355" y="456"/>
                  <a:pt x="356" y="455"/>
                </a:cubicBezTo>
                <a:cubicBezTo>
                  <a:pt x="363" y="445"/>
                  <a:pt x="373" y="437"/>
                  <a:pt x="382" y="429"/>
                </a:cubicBezTo>
                <a:cubicBezTo>
                  <a:pt x="386" y="425"/>
                  <a:pt x="391" y="421"/>
                  <a:pt x="396" y="416"/>
                </a:cubicBezTo>
                <a:cubicBezTo>
                  <a:pt x="386" y="426"/>
                  <a:pt x="377" y="436"/>
                  <a:pt x="368" y="446"/>
                </a:cubicBezTo>
                <a:cubicBezTo>
                  <a:pt x="365" y="449"/>
                  <a:pt x="360" y="453"/>
                  <a:pt x="354" y="457"/>
                </a:cubicBezTo>
                <a:close/>
                <a:moveTo>
                  <a:pt x="360" y="419"/>
                </a:moveTo>
                <a:cubicBezTo>
                  <a:pt x="368" y="409"/>
                  <a:pt x="377" y="400"/>
                  <a:pt x="385" y="390"/>
                </a:cubicBezTo>
                <a:cubicBezTo>
                  <a:pt x="388" y="385"/>
                  <a:pt x="411" y="353"/>
                  <a:pt x="399" y="371"/>
                </a:cubicBezTo>
                <a:cubicBezTo>
                  <a:pt x="389" y="388"/>
                  <a:pt x="376" y="402"/>
                  <a:pt x="362" y="416"/>
                </a:cubicBezTo>
                <a:cubicBezTo>
                  <a:pt x="362" y="417"/>
                  <a:pt x="361" y="418"/>
                  <a:pt x="360" y="419"/>
                </a:cubicBezTo>
                <a:close/>
                <a:moveTo>
                  <a:pt x="542" y="285"/>
                </a:moveTo>
                <a:cubicBezTo>
                  <a:pt x="542" y="284"/>
                  <a:pt x="540" y="283"/>
                  <a:pt x="539" y="284"/>
                </a:cubicBezTo>
                <a:cubicBezTo>
                  <a:pt x="524" y="293"/>
                  <a:pt x="512" y="305"/>
                  <a:pt x="497" y="314"/>
                </a:cubicBezTo>
                <a:cubicBezTo>
                  <a:pt x="494" y="311"/>
                  <a:pt x="496" y="308"/>
                  <a:pt x="501" y="306"/>
                </a:cubicBezTo>
                <a:cubicBezTo>
                  <a:pt x="505" y="302"/>
                  <a:pt x="509" y="299"/>
                  <a:pt x="513" y="296"/>
                </a:cubicBezTo>
                <a:cubicBezTo>
                  <a:pt x="521" y="289"/>
                  <a:pt x="529" y="282"/>
                  <a:pt x="536" y="274"/>
                </a:cubicBezTo>
                <a:cubicBezTo>
                  <a:pt x="537" y="272"/>
                  <a:pt x="535" y="270"/>
                  <a:pt x="533" y="271"/>
                </a:cubicBezTo>
                <a:cubicBezTo>
                  <a:pt x="523" y="277"/>
                  <a:pt x="513" y="283"/>
                  <a:pt x="503" y="290"/>
                </a:cubicBezTo>
                <a:cubicBezTo>
                  <a:pt x="499" y="292"/>
                  <a:pt x="471" y="315"/>
                  <a:pt x="488" y="300"/>
                </a:cubicBezTo>
                <a:cubicBezTo>
                  <a:pt x="506" y="284"/>
                  <a:pt x="526" y="271"/>
                  <a:pt x="542" y="253"/>
                </a:cubicBezTo>
                <a:cubicBezTo>
                  <a:pt x="542" y="264"/>
                  <a:pt x="542" y="274"/>
                  <a:pt x="542" y="285"/>
                </a:cubicBezTo>
                <a:close/>
              </a:path>
            </a:pathLst>
          </a:custGeom>
          <a:solidFill>
            <a:schemeClr val="bg1">
              <a:alpha val="75000"/>
            </a:schemeClr>
          </a:solidFill>
          <a:ln>
            <a:noFill/>
          </a:ln>
        </p:spPr>
        <p:txBody>
          <a:bodyPr vert="horz" wrap="square" lIns="91440" tIns="45720" rIns="91440" bIns="45720" numCol="1" anchor="t" anchorCtr="0" compatLnSpc="1"/>
          <a:lstStyle/>
          <a:p>
            <a:endParaRPr lang="zh-CN" altLang="en-US">
              <a:solidFill>
                <a:schemeClr val="bg1"/>
              </a:solidFill>
              <a:latin typeface="方正静蕾简体" pitchFamily="2" charset="-122"/>
              <a:ea typeface="方正静蕾简体" pitchFamily="2" charset="-122"/>
            </a:endParaRPr>
          </a:p>
        </p:txBody>
      </p:sp>
      <p:sp>
        <p:nvSpPr>
          <p:cNvPr id="247" name="Freeform 75"/>
          <p:cNvSpPr>
            <a:spLocks noEditPoints="1"/>
          </p:cNvSpPr>
          <p:nvPr/>
        </p:nvSpPr>
        <p:spPr bwMode="auto">
          <a:xfrm>
            <a:off x="4370823" y="4176686"/>
            <a:ext cx="1539875" cy="1528763"/>
          </a:xfrm>
          <a:custGeom>
            <a:avLst/>
            <a:gdLst>
              <a:gd name="T0" fmla="*/ 450 w 555"/>
              <a:gd name="T1" fmla="*/ 186 h 551"/>
              <a:gd name="T2" fmla="*/ 395 w 555"/>
              <a:gd name="T3" fmla="*/ 249 h 551"/>
              <a:gd name="T4" fmla="*/ 351 w 555"/>
              <a:gd name="T5" fmla="*/ 279 h 551"/>
              <a:gd name="T6" fmla="*/ 280 w 555"/>
              <a:gd name="T7" fmla="*/ 413 h 551"/>
              <a:gd name="T8" fmla="*/ 268 w 555"/>
              <a:gd name="T9" fmla="*/ 391 h 551"/>
              <a:gd name="T10" fmla="*/ 225 w 555"/>
              <a:gd name="T11" fmla="*/ 419 h 551"/>
              <a:gd name="T12" fmla="*/ 271 w 555"/>
              <a:gd name="T13" fmla="*/ 315 h 551"/>
              <a:gd name="T14" fmla="*/ 216 w 555"/>
              <a:gd name="T15" fmla="*/ 346 h 551"/>
              <a:gd name="T16" fmla="*/ 258 w 555"/>
              <a:gd name="T17" fmla="*/ 276 h 551"/>
              <a:gd name="T18" fmla="*/ 290 w 555"/>
              <a:gd name="T19" fmla="*/ 269 h 551"/>
              <a:gd name="T20" fmla="*/ 333 w 555"/>
              <a:gd name="T21" fmla="*/ 289 h 551"/>
              <a:gd name="T22" fmla="*/ 435 w 555"/>
              <a:gd name="T23" fmla="*/ 172 h 551"/>
              <a:gd name="T24" fmla="*/ 45 w 555"/>
              <a:gd name="T25" fmla="*/ 152 h 551"/>
              <a:gd name="T26" fmla="*/ 307 w 555"/>
              <a:gd name="T27" fmla="*/ 119 h 551"/>
              <a:gd name="T28" fmla="*/ 252 w 555"/>
              <a:gd name="T29" fmla="*/ 185 h 551"/>
              <a:gd name="T30" fmla="*/ 270 w 555"/>
              <a:gd name="T31" fmla="*/ 196 h 551"/>
              <a:gd name="T32" fmla="*/ 308 w 555"/>
              <a:gd name="T33" fmla="*/ 161 h 551"/>
              <a:gd name="T34" fmla="*/ 283 w 555"/>
              <a:gd name="T35" fmla="*/ 211 h 551"/>
              <a:gd name="T36" fmla="*/ 229 w 555"/>
              <a:gd name="T37" fmla="*/ 237 h 551"/>
              <a:gd name="T38" fmla="*/ 233 w 555"/>
              <a:gd name="T39" fmla="*/ 265 h 551"/>
              <a:gd name="T40" fmla="*/ 212 w 555"/>
              <a:gd name="T41" fmla="*/ 310 h 551"/>
              <a:gd name="T42" fmla="*/ 198 w 555"/>
              <a:gd name="T43" fmla="*/ 377 h 551"/>
              <a:gd name="T44" fmla="*/ 235 w 555"/>
              <a:gd name="T45" fmla="*/ 418 h 551"/>
              <a:gd name="T46" fmla="*/ 381 w 555"/>
              <a:gd name="T47" fmla="*/ 323 h 551"/>
              <a:gd name="T48" fmla="*/ 338 w 555"/>
              <a:gd name="T49" fmla="*/ 477 h 551"/>
              <a:gd name="T50" fmla="*/ 277 w 555"/>
              <a:gd name="T51" fmla="*/ 541 h 551"/>
              <a:gd name="T52" fmla="*/ 125 w 555"/>
              <a:gd name="T53" fmla="*/ 476 h 551"/>
              <a:gd name="T54" fmla="*/ 58 w 555"/>
              <a:gd name="T55" fmla="*/ 423 h 551"/>
              <a:gd name="T56" fmla="*/ 55 w 555"/>
              <a:gd name="T57" fmla="*/ 281 h 551"/>
              <a:gd name="T58" fmla="*/ 48 w 555"/>
              <a:gd name="T59" fmla="*/ 186 h 551"/>
              <a:gd name="T60" fmla="*/ 512 w 555"/>
              <a:gd name="T61" fmla="*/ 139 h 551"/>
              <a:gd name="T62" fmla="*/ 253 w 555"/>
              <a:gd name="T63" fmla="*/ 158 h 551"/>
              <a:gd name="T64" fmla="*/ 316 w 555"/>
              <a:gd name="T65" fmla="*/ 199 h 551"/>
              <a:gd name="T66" fmla="*/ 445 w 555"/>
              <a:gd name="T67" fmla="*/ 89 h 551"/>
              <a:gd name="T68" fmla="*/ 315 w 555"/>
              <a:gd name="T69" fmla="*/ 251 h 551"/>
              <a:gd name="T70" fmla="*/ 350 w 555"/>
              <a:gd name="T71" fmla="*/ 216 h 551"/>
              <a:gd name="T72" fmla="*/ 334 w 555"/>
              <a:gd name="T73" fmla="*/ 241 h 551"/>
              <a:gd name="T74" fmla="*/ 331 w 555"/>
              <a:gd name="T75" fmla="*/ 268 h 551"/>
              <a:gd name="T76" fmla="*/ 443 w 555"/>
              <a:gd name="T77" fmla="*/ 62 h 551"/>
              <a:gd name="T78" fmla="*/ 424 w 555"/>
              <a:gd name="T79" fmla="*/ 83 h 551"/>
              <a:gd name="T80" fmla="*/ 333 w 555"/>
              <a:gd name="T81" fmla="*/ 181 h 551"/>
              <a:gd name="T82" fmla="*/ 232 w 555"/>
              <a:gd name="T83" fmla="*/ 272 h 551"/>
              <a:gd name="T84" fmla="*/ 287 w 555"/>
              <a:gd name="T85" fmla="*/ 382 h 551"/>
              <a:gd name="T86" fmla="*/ 23 w 555"/>
              <a:gd name="T87" fmla="*/ 223 h 551"/>
              <a:gd name="T88" fmla="*/ 45 w 555"/>
              <a:gd name="T89" fmla="*/ 262 h 551"/>
              <a:gd name="T90" fmla="*/ 20 w 555"/>
              <a:gd name="T91" fmla="*/ 340 h 551"/>
              <a:gd name="T92" fmla="*/ 90 w 555"/>
              <a:gd name="T93" fmla="*/ 474 h 551"/>
              <a:gd name="T94" fmla="*/ 92 w 555"/>
              <a:gd name="T95" fmla="*/ 476 h 551"/>
              <a:gd name="T96" fmla="*/ 541 w 555"/>
              <a:gd name="T97" fmla="*/ 248 h 551"/>
              <a:gd name="T98" fmla="*/ 390 w 555"/>
              <a:gd name="T99" fmla="*/ 316 h 551"/>
              <a:gd name="T100" fmla="*/ 395 w 555"/>
              <a:gd name="T101" fmla="*/ 302 h 551"/>
              <a:gd name="T102" fmla="*/ 390 w 555"/>
              <a:gd name="T103" fmla="*/ 306 h 551"/>
              <a:gd name="T104" fmla="*/ 400 w 555"/>
              <a:gd name="T105" fmla="*/ 474 h 551"/>
              <a:gd name="T106" fmla="*/ 372 w 555"/>
              <a:gd name="T107" fmla="*/ 487 h 551"/>
              <a:gd name="T108" fmla="*/ 443 w 555"/>
              <a:gd name="T109" fmla="*/ 376 h 551"/>
              <a:gd name="T110" fmla="*/ 415 w 555"/>
              <a:gd name="T111" fmla="*/ 369 h 551"/>
              <a:gd name="T112" fmla="*/ 373 w 555"/>
              <a:gd name="T113" fmla="*/ 361 h 551"/>
              <a:gd name="T114" fmla="*/ 414 w 555"/>
              <a:gd name="T115" fmla="*/ 316 h 551"/>
              <a:gd name="T116" fmla="*/ 437 w 555"/>
              <a:gd name="T117" fmla="*/ 361 h 551"/>
              <a:gd name="T118" fmla="*/ 469 w 555"/>
              <a:gd name="T119" fmla="*/ 301 h 551"/>
              <a:gd name="T120" fmla="*/ 503 w 555"/>
              <a:gd name="T121" fmla="*/ 320 h 551"/>
              <a:gd name="T122" fmla="*/ 531 w 555"/>
              <a:gd name="T123" fmla="*/ 315 h 551"/>
              <a:gd name="T124" fmla="*/ 360 w 555"/>
              <a:gd name="T125" fmla="*/ 419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5" h="551">
                <a:moveTo>
                  <a:pt x="512" y="139"/>
                </a:moveTo>
                <a:cubicBezTo>
                  <a:pt x="511" y="137"/>
                  <a:pt x="508" y="140"/>
                  <a:pt x="509" y="142"/>
                </a:cubicBezTo>
                <a:cubicBezTo>
                  <a:pt x="514" y="151"/>
                  <a:pt x="519" y="160"/>
                  <a:pt x="523" y="169"/>
                </a:cubicBezTo>
                <a:cubicBezTo>
                  <a:pt x="522" y="170"/>
                  <a:pt x="522" y="170"/>
                  <a:pt x="522" y="170"/>
                </a:cubicBezTo>
                <a:cubicBezTo>
                  <a:pt x="497" y="194"/>
                  <a:pt x="472" y="216"/>
                  <a:pt x="446" y="238"/>
                </a:cubicBezTo>
                <a:cubicBezTo>
                  <a:pt x="434" y="248"/>
                  <a:pt x="422" y="258"/>
                  <a:pt x="410" y="268"/>
                </a:cubicBezTo>
                <a:cubicBezTo>
                  <a:pt x="402" y="274"/>
                  <a:pt x="367" y="310"/>
                  <a:pt x="392" y="279"/>
                </a:cubicBezTo>
                <a:cubicBezTo>
                  <a:pt x="411" y="254"/>
                  <a:pt x="436" y="234"/>
                  <a:pt x="460" y="213"/>
                </a:cubicBezTo>
                <a:cubicBezTo>
                  <a:pt x="467" y="206"/>
                  <a:pt x="475" y="200"/>
                  <a:pt x="482" y="192"/>
                </a:cubicBezTo>
                <a:cubicBezTo>
                  <a:pt x="491" y="185"/>
                  <a:pt x="500" y="176"/>
                  <a:pt x="508" y="167"/>
                </a:cubicBezTo>
                <a:cubicBezTo>
                  <a:pt x="509" y="167"/>
                  <a:pt x="510" y="166"/>
                  <a:pt x="510" y="165"/>
                </a:cubicBezTo>
                <a:cubicBezTo>
                  <a:pt x="511" y="163"/>
                  <a:pt x="513" y="161"/>
                  <a:pt x="514" y="159"/>
                </a:cubicBezTo>
                <a:cubicBezTo>
                  <a:pt x="515" y="158"/>
                  <a:pt x="513" y="156"/>
                  <a:pt x="512" y="157"/>
                </a:cubicBezTo>
                <a:cubicBezTo>
                  <a:pt x="474" y="184"/>
                  <a:pt x="440" y="215"/>
                  <a:pt x="405" y="245"/>
                </a:cubicBezTo>
                <a:cubicBezTo>
                  <a:pt x="441" y="214"/>
                  <a:pt x="473" y="179"/>
                  <a:pt x="509" y="148"/>
                </a:cubicBezTo>
                <a:cubicBezTo>
                  <a:pt x="510" y="147"/>
                  <a:pt x="509" y="145"/>
                  <a:pt x="507" y="146"/>
                </a:cubicBezTo>
                <a:cubicBezTo>
                  <a:pt x="487" y="158"/>
                  <a:pt x="468" y="172"/>
                  <a:pt x="450" y="186"/>
                </a:cubicBezTo>
                <a:cubicBezTo>
                  <a:pt x="466" y="171"/>
                  <a:pt x="480" y="155"/>
                  <a:pt x="494" y="138"/>
                </a:cubicBezTo>
                <a:cubicBezTo>
                  <a:pt x="495" y="136"/>
                  <a:pt x="494" y="135"/>
                  <a:pt x="492" y="136"/>
                </a:cubicBezTo>
                <a:cubicBezTo>
                  <a:pt x="453" y="170"/>
                  <a:pt x="405" y="196"/>
                  <a:pt x="377" y="241"/>
                </a:cubicBezTo>
                <a:cubicBezTo>
                  <a:pt x="377" y="242"/>
                  <a:pt x="378" y="243"/>
                  <a:pt x="379" y="242"/>
                </a:cubicBezTo>
                <a:cubicBezTo>
                  <a:pt x="403" y="203"/>
                  <a:pt x="441" y="180"/>
                  <a:pt x="476" y="152"/>
                </a:cubicBezTo>
                <a:cubicBezTo>
                  <a:pt x="480" y="149"/>
                  <a:pt x="485" y="144"/>
                  <a:pt x="486" y="143"/>
                </a:cubicBezTo>
                <a:cubicBezTo>
                  <a:pt x="486" y="144"/>
                  <a:pt x="484" y="146"/>
                  <a:pt x="480" y="150"/>
                </a:cubicBezTo>
                <a:cubicBezTo>
                  <a:pt x="471" y="160"/>
                  <a:pt x="463" y="170"/>
                  <a:pt x="454" y="179"/>
                </a:cubicBezTo>
                <a:cubicBezTo>
                  <a:pt x="443" y="190"/>
                  <a:pt x="432" y="200"/>
                  <a:pt x="421" y="211"/>
                </a:cubicBezTo>
                <a:cubicBezTo>
                  <a:pt x="408" y="222"/>
                  <a:pt x="395" y="234"/>
                  <a:pt x="383" y="246"/>
                </a:cubicBezTo>
                <a:cubicBezTo>
                  <a:pt x="381" y="248"/>
                  <a:pt x="383" y="250"/>
                  <a:pt x="385" y="249"/>
                </a:cubicBezTo>
                <a:cubicBezTo>
                  <a:pt x="396" y="238"/>
                  <a:pt x="408" y="228"/>
                  <a:pt x="419" y="217"/>
                </a:cubicBezTo>
                <a:cubicBezTo>
                  <a:pt x="423" y="214"/>
                  <a:pt x="427" y="210"/>
                  <a:pt x="431" y="207"/>
                </a:cubicBezTo>
                <a:cubicBezTo>
                  <a:pt x="451" y="189"/>
                  <a:pt x="472" y="173"/>
                  <a:pt x="494" y="158"/>
                </a:cubicBezTo>
                <a:cubicBezTo>
                  <a:pt x="513" y="145"/>
                  <a:pt x="489" y="161"/>
                  <a:pt x="486" y="165"/>
                </a:cubicBezTo>
                <a:cubicBezTo>
                  <a:pt x="476" y="173"/>
                  <a:pt x="467" y="182"/>
                  <a:pt x="458" y="191"/>
                </a:cubicBezTo>
                <a:cubicBezTo>
                  <a:pt x="437" y="211"/>
                  <a:pt x="417" y="230"/>
                  <a:pt x="395" y="249"/>
                </a:cubicBezTo>
                <a:cubicBezTo>
                  <a:pt x="394" y="250"/>
                  <a:pt x="396" y="252"/>
                  <a:pt x="397" y="251"/>
                </a:cubicBezTo>
                <a:cubicBezTo>
                  <a:pt x="418" y="235"/>
                  <a:pt x="438" y="218"/>
                  <a:pt x="459" y="202"/>
                </a:cubicBezTo>
                <a:cubicBezTo>
                  <a:pt x="468" y="195"/>
                  <a:pt x="476" y="188"/>
                  <a:pt x="485" y="181"/>
                </a:cubicBezTo>
                <a:cubicBezTo>
                  <a:pt x="481" y="186"/>
                  <a:pt x="477" y="190"/>
                  <a:pt x="473" y="195"/>
                </a:cubicBezTo>
                <a:cubicBezTo>
                  <a:pt x="452" y="212"/>
                  <a:pt x="432" y="231"/>
                  <a:pt x="412" y="249"/>
                </a:cubicBezTo>
                <a:cubicBezTo>
                  <a:pt x="401" y="260"/>
                  <a:pt x="390" y="270"/>
                  <a:pt x="378" y="279"/>
                </a:cubicBezTo>
                <a:cubicBezTo>
                  <a:pt x="359" y="295"/>
                  <a:pt x="388" y="268"/>
                  <a:pt x="392" y="265"/>
                </a:cubicBezTo>
                <a:cubicBezTo>
                  <a:pt x="393" y="263"/>
                  <a:pt x="391" y="261"/>
                  <a:pt x="390" y="262"/>
                </a:cubicBezTo>
                <a:cubicBezTo>
                  <a:pt x="383" y="266"/>
                  <a:pt x="377" y="270"/>
                  <a:pt x="371" y="275"/>
                </a:cubicBezTo>
                <a:cubicBezTo>
                  <a:pt x="358" y="285"/>
                  <a:pt x="380" y="263"/>
                  <a:pt x="383" y="260"/>
                </a:cubicBezTo>
                <a:cubicBezTo>
                  <a:pt x="384" y="259"/>
                  <a:pt x="382" y="256"/>
                  <a:pt x="381" y="258"/>
                </a:cubicBezTo>
                <a:cubicBezTo>
                  <a:pt x="372" y="264"/>
                  <a:pt x="346" y="289"/>
                  <a:pt x="367" y="262"/>
                </a:cubicBezTo>
                <a:cubicBezTo>
                  <a:pt x="368" y="261"/>
                  <a:pt x="366" y="259"/>
                  <a:pt x="364" y="260"/>
                </a:cubicBezTo>
                <a:cubicBezTo>
                  <a:pt x="359" y="265"/>
                  <a:pt x="355" y="269"/>
                  <a:pt x="351" y="274"/>
                </a:cubicBezTo>
                <a:cubicBezTo>
                  <a:pt x="349" y="275"/>
                  <a:pt x="352" y="278"/>
                  <a:pt x="353" y="276"/>
                </a:cubicBezTo>
                <a:cubicBezTo>
                  <a:pt x="353" y="275"/>
                  <a:pt x="354" y="275"/>
                  <a:pt x="354" y="274"/>
                </a:cubicBezTo>
                <a:cubicBezTo>
                  <a:pt x="353" y="276"/>
                  <a:pt x="352" y="277"/>
                  <a:pt x="351" y="279"/>
                </a:cubicBezTo>
                <a:cubicBezTo>
                  <a:pt x="351" y="280"/>
                  <a:pt x="352" y="282"/>
                  <a:pt x="354" y="281"/>
                </a:cubicBezTo>
                <a:cubicBezTo>
                  <a:pt x="360" y="277"/>
                  <a:pt x="363" y="275"/>
                  <a:pt x="369" y="270"/>
                </a:cubicBezTo>
                <a:cubicBezTo>
                  <a:pt x="386" y="257"/>
                  <a:pt x="362" y="279"/>
                  <a:pt x="359" y="284"/>
                </a:cubicBezTo>
                <a:cubicBezTo>
                  <a:pt x="358" y="285"/>
                  <a:pt x="359" y="288"/>
                  <a:pt x="361" y="287"/>
                </a:cubicBezTo>
                <a:cubicBezTo>
                  <a:pt x="369" y="281"/>
                  <a:pt x="376" y="274"/>
                  <a:pt x="385" y="269"/>
                </a:cubicBezTo>
                <a:cubicBezTo>
                  <a:pt x="377" y="274"/>
                  <a:pt x="370" y="283"/>
                  <a:pt x="364" y="291"/>
                </a:cubicBezTo>
                <a:cubicBezTo>
                  <a:pt x="363" y="293"/>
                  <a:pt x="365" y="295"/>
                  <a:pt x="367" y="293"/>
                </a:cubicBezTo>
                <a:cubicBezTo>
                  <a:pt x="379" y="283"/>
                  <a:pt x="391" y="273"/>
                  <a:pt x="403" y="262"/>
                </a:cubicBezTo>
                <a:cubicBezTo>
                  <a:pt x="392" y="273"/>
                  <a:pt x="383" y="284"/>
                  <a:pt x="374" y="297"/>
                </a:cubicBezTo>
                <a:cubicBezTo>
                  <a:pt x="373" y="299"/>
                  <a:pt x="375" y="300"/>
                  <a:pt x="377" y="299"/>
                </a:cubicBezTo>
                <a:cubicBezTo>
                  <a:pt x="401" y="279"/>
                  <a:pt x="425" y="260"/>
                  <a:pt x="449" y="239"/>
                </a:cubicBezTo>
                <a:cubicBezTo>
                  <a:pt x="439" y="249"/>
                  <a:pt x="429" y="259"/>
                  <a:pt x="418" y="268"/>
                </a:cubicBezTo>
                <a:cubicBezTo>
                  <a:pt x="402" y="281"/>
                  <a:pt x="383" y="295"/>
                  <a:pt x="371" y="312"/>
                </a:cubicBezTo>
                <a:cubicBezTo>
                  <a:pt x="370" y="311"/>
                  <a:pt x="368" y="310"/>
                  <a:pt x="367" y="312"/>
                </a:cubicBezTo>
                <a:cubicBezTo>
                  <a:pt x="344" y="344"/>
                  <a:pt x="316" y="373"/>
                  <a:pt x="294" y="406"/>
                </a:cubicBezTo>
                <a:cubicBezTo>
                  <a:pt x="288" y="412"/>
                  <a:pt x="282" y="419"/>
                  <a:pt x="276" y="425"/>
                </a:cubicBezTo>
                <a:cubicBezTo>
                  <a:pt x="261" y="441"/>
                  <a:pt x="277" y="417"/>
                  <a:pt x="280" y="413"/>
                </a:cubicBezTo>
                <a:cubicBezTo>
                  <a:pt x="288" y="399"/>
                  <a:pt x="298" y="387"/>
                  <a:pt x="309" y="375"/>
                </a:cubicBezTo>
                <a:cubicBezTo>
                  <a:pt x="322" y="359"/>
                  <a:pt x="337" y="344"/>
                  <a:pt x="350" y="327"/>
                </a:cubicBezTo>
                <a:cubicBezTo>
                  <a:pt x="351" y="326"/>
                  <a:pt x="348" y="324"/>
                  <a:pt x="347" y="325"/>
                </a:cubicBezTo>
                <a:cubicBezTo>
                  <a:pt x="311" y="361"/>
                  <a:pt x="284" y="403"/>
                  <a:pt x="248" y="439"/>
                </a:cubicBezTo>
                <a:cubicBezTo>
                  <a:pt x="252" y="435"/>
                  <a:pt x="255" y="428"/>
                  <a:pt x="258" y="422"/>
                </a:cubicBezTo>
                <a:cubicBezTo>
                  <a:pt x="269" y="410"/>
                  <a:pt x="280" y="397"/>
                  <a:pt x="291" y="383"/>
                </a:cubicBezTo>
                <a:cubicBezTo>
                  <a:pt x="297" y="376"/>
                  <a:pt x="302" y="369"/>
                  <a:pt x="307" y="362"/>
                </a:cubicBezTo>
                <a:cubicBezTo>
                  <a:pt x="313" y="355"/>
                  <a:pt x="318" y="348"/>
                  <a:pt x="323" y="342"/>
                </a:cubicBezTo>
                <a:cubicBezTo>
                  <a:pt x="324" y="341"/>
                  <a:pt x="324" y="340"/>
                  <a:pt x="325" y="339"/>
                </a:cubicBezTo>
                <a:cubicBezTo>
                  <a:pt x="328" y="336"/>
                  <a:pt x="331" y="332"/>
                  <a:pt x="334" y="329"/>
                </a:cubicBezTo>
                <a:cubicBezTo>
                  <a:pt x="335" y="327"/>
                  <a:pt x="333" y="324"/>
                  <a:pt x="331" y="326"/>
                </a:cubicBezTo>
                <a:cubicBezTo>
                  <a:pt x="329" y="329"/>
                  <a:pt x="326" y="333"/>
                  <a:pt x="323" y="336"/>
                </a:cubicBezTo>
                <a:cubicBezTo>
                  <a:pt x="323" y="337"/>
                  <a:pt x="322" y="337"/>
                  <a:pt x="322" y="338"/>
                </a:cubicBezTo>
                <a:cubicBezTo>
                  <a:pt x="299" y="366"/>
                  <a:pt x="271" y="391"/>
                  <a:pt x="253" y="422"/>
                </a:cubicBezTo>
                <a:cubicBezTo>
                  <a:pt x="250" y="426"/>
                  <a:pt x="246" y="429"/>
                  <a:pt x="243" y="432"/>
                </a:cubicBezTo>
                <a:cubicBezTo>
                  <a:pt x="240" y="435"/>
                  <a:pt x="242" y="429"/>
                  <a:pt x="245" y="423"/>
                </a:cubicBezTo>
                <a:cubicBezTo>
                  <a:pt x="253" y="413"/>
                  <a:pt x="261" y="402"/>
                  <a:pt x="268" y="391"/>
                </a:cubicBezTo>
                <a:cubicBezTo>
                  <a:pt x="283" y="371"/>
                  <a:pt x="300" y="353"/>
                  <a:pt x="315" y="333"/>
                </a:cubicBezTo>
                <a:cubicBezTo>
                  <a:pt x="315" y="333"/>
                  <a:pt x="315" y="333"/>
                  <a:pt x="315" y="333"/>
                </a:cubicBezTo>
                <a:cubicBezTo>
                  <a:pt x="315" y="333"/>
                  <a:pt x="315" y="333"/>
                  <a:pt x="315" y="333"/>
                </a:cubicBezTo>
                <a:cubicBezTo>
                  <a:pt x="316" y="331"/>
                  <a:pt x="318" y="329"/>
                  <a:pt x="319" y="327"/>
                </a:cubicBezTo>
                <a:cubicBezTo>
                  <a:pt x="320" y="325"/>
                  <a:pt x="317" y="324"/>
                  <a:pt x="316" y="325"/>
                </a:cubicBezTo>
                <a:cubicBezTo>
                  <a:pt x="294" y="356"/>
                  <a:pt x="261" y="382"/>
                  <a:pt x="244" y="416"/>
                </a:cubicBezTo>
                <a:cubicBezTo>
                  <a:pt x="239" y="422"/>
                  <a:pt x="234" y="427"/>
                  <a:pt x="233" y="431"/>
                </a:cubicBezTo>
                <a:cubicBezTo>
                  <a:pt x="235" y="424"/>
                  <a:pt x="238" y="416"/>
                  <a:pt x="241" y="409"/>
                </a:cubicBezTo>
                <a:cubicBezTo>
                  <a:pt x="248" y="401"/>
                  <a:pt x="254" y="392"/>
                  <a:pt x="260" y="383"/>
                </a:cubicBezTo>
                <a:cubicBezTo>
                  <a:pt x="264" y="378"/>
                  <a:pt x="268" y="373"/>
                  <a:pt x="272" y="367"/>
                </a:cubicBezTo>
                <a:cubicBezTo>
                  <a:pt x="284" y="353"/>
                  <a:pt x="297" y="339"/>
                  <a:pt x="308" y="325"/>
                </a:cubicBezTo>
                <a:cubicBezTo>
                  <a:pt x="309" y="323"/>
                  <a:pt x="306" y="321"/>
                  <a:pt x="305" y="323"/>
                </a:cubicBezTo>
                <a:cubicBezTo>
                  <a:pt x="291" y="337"/>
                  <a:pt x="279" y="352"/>
                  <a:pt x="267" y="368"/>
                </a:cubicBezTo>
                <a:cubicBezTo>
                  <a:pt x="264" y="372"/>
                  <a:pt x="261" y="376"/>
                  <a:pt x="258" y="380"/>
                </a:cubicBezTo>
                <a:cubicBezTo>
                  <a:pt x="254" y="386"/>
                  <a:pt x="249" y="392"/>
                  <a:pt x="245" y="399"/>
                </a:cubicBezTo>
                <a:cubicBezTo>
                  <a:pt x="241" y="404"/>
                  <a:pt x="237" y="410"/>
                  <a:pt x="233" y="415"/>
                </a:cubicBezTo>
                <a:cubicBezTo>
                  <a:pt x="230" y="422"/>
                  <a:pt x="228" y="424"/>
                  <a:pt x="225" y="419"/>
                </a:cubicBezTo>
                <a:cubicBezTo>
                  <a:pt x="226" y="415"/>
                  <a:pt x="227" y="411"/>
                  <a:pt x="228" y="408"/>
                </a:cubicBezTo>
                <a:cubicBezTo>
                  <a:pt x="237" y="398"/>
                  <a:pt x="245" y="387"/>
                  <a:pt x="252" y="376"/>
                </a:cubicBezTo>
                <a:cubicBezTo>
                  <a:pt x="259" y="368"/>
                  <a:pt x="265" y="359"/>
                  <a:pt x="271" y="350"/>
                </a:cubicBezTo>
                <a:cubicBezTo>
                  <a:pt x="273" y="348"/>
                  <a:pt x="275" y="345"/>
                  <a:pt x="277" y="343"/>
                </a:cubicBezTo>
                <a:cubicBezTo>
                  <a:pt x="282" y="337"/>
                  <a:pt x="286" y="331"/>
                  <a:pt x="290" y="326"/>
                </a:cubicBezTo>
                <a:cubicBezTo>
                  <a:pt x="292" y="324"/>
                  <a:pt x="289" y="322"/>
                  <a:pt x="288" y="324"/>
                </a:cubicBezTo>
                <a:cubicBezTo>
                  <a:pt x="282" y="330"/>
                  <a:pt x="277" y="337"/>
                  <a:pt x="271" y="344"/>
                </a:cubicBezTo>
                <a:cubicBezTo>
                  <a:pt x="256" y="362"/>
                  <a:pt x="236" y="382"/>
                  <a:pt x="226" y="404"/>
                </a:cubicBezTo>
                <a:cubicBezTo>
                  <a:pt x="224" y="407"/>
                  <a:pt x="222" y="409"/>
                  <a:pt x="220" y="411"/>
                </a:cubicBezTo>
                <a:cubicBezTo>
                  <a:pt x="215" y="417"/>
                  <a:pt x="212" y="422"/>
                  <a:pt x="214" y="412"/>
                </a:cubicBezTo>
                <a:cubicBezTo>
                  <a:pt x="215" y="411"/>
                  <a:pt x="215" y="409"/>
                  <a:pt x="216" y="408"/>
                </a:cubicBezTo>
                <a:cubicBezTo>
                  <a:pt x="238" y="380"/>
                  <a:pt x="257" y="350"/>
                  <a:pt x="279" y="323"/>
                </a:cubicBezTo>
                <a:cubicBezTo>
                  <a:pt x="280" y="321"/>
                  <a:pt x="278" y="319"/>
                  <a:pt x="276" y="320"/>
                </a:cubicBezTo>
                <a:cubicBezTo>
                  <a:pt x="264" y="334"/>
                  <a:pt x="249" y="349"/>
                  <a:pt x="237" y="365"/>
                </a:cubicBezTo>
                <a:cubicBezTo>
                  <a:pt x="237" y="364"/>
                  <a:pt x="238" y="364"/>
                  <a:pt x="238" y="363"/>
                </a:cubicBezTo>
                <a:cubicBezTo>
                  <a:pt x="250" y="347"/>
                  <a:pt x="262" y="332"/>
                  <a:pt x="273" y="317"/>
                </a:cubicBezTo>
                <a:cubicBezTo>
                  <a:pt x="275" y="315"/>
                  <a:pt x="272" y="313"/>
                  <a:pt x="271" y="315"/>
                </a:cubicBezTo>
                <a:cubicBezTo>
                  <a:pt x="249" y="342"/>
                  <a:pt x="229" y="370"/>
                  <a:pt x="207" y="398"/>
                </a:cubicBezTo>
                <a:cubicBezTo>
                  <a:pt x="224" y="376"/>
                  <a:pt x="243" y="347"/>
                  <a:pt x="262" y="321"/>
                </a:cubicBezTo>
                <a:cubicBezTo>
                  <a:pt x="265" y="319"/>
                  <a:pt x="266" y="317"/>
                  <a:pt x="266" y="316"/>
                </a:cubicBezTo>
                <a:cubicBezTo>
                  <a:pt x="268" y="313"/>
                  <a:pt x="270" y="311"/>
                  <a:pt x="272" y="308"/>
                </a:cubicBezTo>
                <a:cubicBezTo>
                  <a:pt x="273" y="306"/>
                  <a:pt x="271" y="304"/>
                  <a:pt x="269" y="306"/>
                </a:cubicBezTo>
                <a:cubicBezTo>
                  <a:pt x="249" y="329"/>
                  <a:pt x="230" y="354"/>
                  <a:pt x="211" y="379"/>
                </a:cubicBezTo>
                <a:cubicBezTo>
                  <a:pt x="204" y="389"/>
                  <a:pt x="203" y="389"/>
                  <a:pt x="209" y="379"/>
                </a:cubicBezTo>
                <a:cubicBezTo>
                  <a:pt x="213" y="371"/>
                  <a:pt x="218" y="363"/>
                  <a:pt x="223" y="356"/>
                </a:cubicBezTo>
                <a:cubicBezTo>
                  <a:pt x="233" y="340"/>
                  <a:pt x="244" y="326"/>
                  <a:pt x="255" y="311"/>
                </a:cubicBezTo>
                <a:cubicBezTo>
                  <a:pt x="256" y="310"/>
                  <a:pt x="254" y="307"/>
                  <a:pt x="252" y="309"/>
                </a:cubicBezTo>
                <a:cubicBezTo>
                  <a:pt x="251" y="310"/>
                  <a:pt x="250" y="312"/>
                  <a:pt x="249" y="313"/>
                </a:cubicBezTo>
                <a:cubicBezTo>
                  <a:pt x="249" y="313"/>
                  <a:pt x="248" y="313"/>
                  <a:pt x="248" y="314"/>
                </a:cubicBezTo>
                <a:cubicBezTo>
                  <a:pt x="246" y="316"/>
                  <a:pt x="245" y="318"/>
                  <a:pt x="243" y="320"/>
                </a:cubicBezTo>
                <a:cubicBezTo>
                  <a:pt x="243" y="320"/>
                  <a:pt x="243" y="320"/>
                  <a:pt x="243" y="320"/>
                </a:cubicBezTo>
                <a:cubicBezTo>
                  <a:pt x="243" y="320"/>
                  <a:pt x="243" y="320"/>
                  <a:pt x="243" y="320"/>
                </a:cubicBezTo>
                <a:cubicBezTo>
                  <a:pt x="234" y="330"/>
                  <a:pt x="226" y="341"/>
                  <a:pt x="218" y="352"/>
                </a:cubicBezTo>
                <a:cubicBezTo>
                  <a:pt x="213" y="357"/>
                  <a:pt x="214" y="352"/>
                  <a:pt x="216" y="346"/>
                </a:cubicBezTo>
                <a:cubicBezTo>
                  <a:pt x="217" y="345"/>
                  <a:pt x="217" y="345"/>
                  <a:pt x="218" y="345"/>
                </a:cubicBezTo>
                <a:cubicBezTo>
                  <a:pt x="219" y="344"/>
                  <a:pt x="219" y="342"/>
                  <a:pt x="218" y="342"/>
                </a:cubicBezTo>
                <a:cubicBezTo>
                  <a:pt x="218" y="341"/>
                  <a:pt x="218" y="340"/>
                  <a:pt x="219" y="340"/>
                </a:cubicBezTo>
                <a:cubicBezTo>
                  <a:pt x="223" y="335"/>
                  <a:pt x="229" y="323"/>
                  <a:pt x="231" y="320"/>
                </a:cubicBezTo>
                <a:cubicBezTo>
                  <a:pt x="232" y="319"/>
                  <a:pt x="231" y="318"/>
                  <a:pt x="230" y="318"/>
                </a:cubicBezTo>
                <a:cubicBezTo>
                  <a:pt x="234" y="312"/>
                  <a:pt x="237" y="305"/>
                  <a:pt x="238" y="298"/>
                </a:cubicBezTo>
                <a:cubicBezTo>
                  <a:pt x="239" y="297"/>
                  <a:pt x="237" y="295"/>
                  <a:pt x="236" y="296"/>
                </a:cubicBezTo>
                <a:cubicBezTo>
                  <a:pt x="235" y="296"/>
                  <a:pt x="235" y="297"/>
                  <a:pt x="234" y="297"/>
                </a:cubicBezTo>
                <a:cubicBezTo>
                  <a:pt x="237" y="294"/>
                  <a:pt x="239" y="290"/>
                  <a:pt x="240" y="286"/>
                </a:cubicBezTo>
                <a:cubicBezTo>
                  <a:pt x="241" y="285"/>
                  <a:pt x="240" y="284"/>
                  <a:pt x="240" y="283"/>
                </a:cubicBezTo>
                <a:cubicBezTo>
                  <a:pt x="240" y="284"/>
                  <a:pt x="241" y="284"/>
                  <a:pt x="241" y="283"/>
                </a:cubicBezTo>
                <a:cubicBezTo>
                  <a:pt x="247" y="277"/>
                  <a:pt x="253" y="271"/>
                  <a:pt x="258" y="265"/>
                </a:cubicBezTo>
                <a:cubicBezTo>
                  <a:pt x="259" y="266"/>
                  <a:pt x="260" y="266"/>
                  <a:pt x="260" y="265"/>
                </a:cubicBezTo>
                <a:cubicBezTo>
                  <a:pt x="261" y="264"/>
                  <a:pt x="262" y="262"/>
                  <a:pt x="262" y="261"/>
                </a:cubicBezTo>
                <a:cubicBezTo>
                  <a:pt x="266" y="257"/>
                  <a:pt x="269" y="254"/>
                  <a:pt x="272" y="250"/>
                </a:cubicBezTo>
                <a:cubicBezTo>
                  <a:pt x="266" y="258"/>
                  <a:pt x="261" y="266"/>
                  <a:pt x="256" y="274"/>
                </a:cubicBezTo>
                <a:cubicBezTo>
                  <a:pt x="254" y="276"/>
                  <a:pt x="257" y="277"/>
                  <a:pt x="258" y="276"/>
                </a:cubicBezTo>
                <a:cubicBezTo>
                  <a:pt x="264" y="271"/>
                  <a:pt x="270" y="265"/>
                  <a:pt x="275" y="259"/>
                </a:cubicBezTo>
                <a:cubicBezTo>
                  <a:pt x="275" y="259"/>
                  <a:pt x="275" y="259"/>
                  <a:pt x="275" y="259"/>
                </a:cubicBezTo>
                <a:cubicBezTo>
                  <a:pt x="270" y="267"/>
                  <a:pt x="265" y="275"/>
                  <a:pt x="260" y="282"/>
                </a:cubicBezTo>
                <a:cubicBezTo>
                  <a:pt x="259" y="284"/>
                  <a:pt x="261" y="286"/>
                  <a:pt x="263" y="284"/>
                </a:cubicBezTo>
                <a:cubicBezTo>
                  <a:pt x="267" y="280"/>
                  <a:pt x="271" y="276"/>
                  <a:pt x="275" y="272"/>
                </a:cubicBezTo>
                <a:cubicBezTo>
                  <a:pt x="273" y="279"/>
                  <a:pt x="270" y="284"/>
                  <a:pt x="267" y="290"/>
                </a:cubicBezTo>
                <a:cubicBezTo>
                  <a:pt x="266" y="292"/>
                  <a:pt x="269" y="294"/>
                  <a:pt x="270" y="292"/>
                </a:cubicBezTo>
                <a:cubicBezTo>
                  <a:pt x="272" y="290"/>
                  <a:pt x="273" y="288"/>
                  <a:pt x="274" y="286"/>
                </a:cubicBezTo>
                <a:cubicBezTo>
                  <a:pt x="275" y="286"/>
                  <a:pt x="276" y="286"/>
                  <a:pt x="277" y="285"/>
                </a:cubicBezTo>
                <a:cubicBezTo>
                  <a:pt x="278" y="283"/>
                  <a:pt x="279" y="281"/>
                  <a:pt x="280" y="279"/>
                </a:cubicBezTo>
                <a:cubicBezTo>
                  <a:pt x="281" y="278"/>
                  <a:pt x="280" y="277"/>
                  <a:pt x="279" y="276"/>
                </a:cubicBezTo>
                <a:cubicBezTo>
                  <a:pt x="283" y="268"/>
                  <a:pt x="285" y="260"/>
                  <a:pt x="287" y="251"/>
                </a:cubicBezTo>
                <a:cubicBezTo>
                  <a:pt x="289" y="250"/>
                  <a:pt x="291" y="249"/>
                  <a:pt x="294" y="248"/>
                </a:cubicBezTo>
                <a:cubicBezTo>
                  <a:pt x="293" y="250"/>
                  <a:pt x="293" y="251"/>
                  <a:pt x="292" y="252"/>
                </a:cubicBezTo>
                <a:cubicBezTo>
                  <a:pt x="291" y="254"/>
                  <a:pt x="292" y="255"/>
                  <a:pt x="294" y="255"/>
                </a:cubicBezTo>
                <a:cubicBezTo>
                  <a:pt x="292" y="259"/>
                  <a:pt x="290" y="263"/>
                  <a:pt x="287" y="267"/>
                </a:cubicBezTo>
                <a:cubicBezTo>
                  <a:pt x="286" y="269"/>
                  <a:pt x="289" y="271"/>
                  <a:pt x="290" y="269"/>
                </a:cubicBezTo>
                <a:cubicBezTo>
                  <a:pt x="297" y="263"/>
                  <a:pt x="302" y="256"/>
                  <a:pt x="308" y="249"/>
                </a:cubicBezTo>
                <a:cubicBezTo>
                  <a:pt x="307" y="251"/>
                  <a:pt x="306" y="253"/>
                  <a:pt x="305" y="255"/>
                </a:cubicBezTo>
                <a:cubicBezTo>
                  <a:pt x="302" y="262"/>
                  <a:pt x="298" y="268"/>
                  <a:pt x="294" y="274"/>
                </a:cubicBezTo>
                <a:cubicBezTo>
                  <a:pt x="293" y="276"/>
                  <a:pt x="296" y="278"/>
                  <a:pt x="297" y="276"/>
                </a:cubicBezTo>
                <a:cubicBezTo>
                  <a:pt x="298" y="275"/>
                  <a:pt x="305" y="267"/>
                  <a:pt x="311" y="261"/>
                </a:cubicBezTo>
                <a:cubicBezTo>
                  <a:pt x="313" y="260"/>
                  <a:pt x="315" y="258"/>
                  <a:pt x="317" y="257"/>
                </a:cubicBezTo>
                <a:cubicBezTo>
                  <a:pt x="317" y="257"/>
                  <a:pt x="317" y="258"/>
                  <a:pt x="317" y="259"/>
                </a:cubicBezTo>
                <a:cubicBezTo>
                  <a:pt x="313" y="268"/>
                  <a:pt x="305" y="277"/>
                  <a:pt x="299" y="285"/>
                </a:cubicBezTo>
                <a:cubicBezTo>
                  <a:pt x="297" y="287"/>
                  <a:pt x="300" y="289"/>
                  <a:pt x="302" y="288"/>
                </a:cubicBezTo>
                <a:cubicBezTo>
                  <a:pt x="304" y="285"/>
                  <a:pt x="307" y="282"/>
                  <a:pt x="309" y="280"/>
                </a:cubicBezTo>
                <a:cubicBezTo>
                  <a:pt x="304" y="286"/>
                  <a:pt x="299" y="293"/>
                  <a:pt x="294" y="299"/>
                </a:cubicBezTo>
                <a:cubicBezTo>
                  <a:pt x="293" y="301"/>
                  <a:pt x="296" y="303"/>
                  <a:pt x="297" y="301"/>
                </a:cubicBezTo>
                <a:cubicBezTo>
                  <a:pt x="300" y="299"/>
                  <a:pt x="320" y="271"/>
                  <a:pt x="311" y="288"/>
                </a:cubicBezTo>
                <a:cubicBezTo>
                  <a:pt x="310" y="289"/>
                  <a:pt x="313" y="292"/>
                  <a:pt x="314" y="290"/>
                </a:cubicBezTo>
                <a:cubicBezTo>
                  <a:pt x="319" y="285"/>
                  <a:pt x="324" y="275"/>
                  <a:pt x="325" y="286"/>
                </a:cubicBezTo>
                <a:cubicBezTo>
                  <a:pt x="325" y="288"/>
                  <a:pt x="326" y="289"/>
                  <a:pt x="328" y="288"/>
                </a:cubicBezTo>
                <a:cubicBezTo>
                  <a:pt x="332" y="285"/>
                  <a:pt x="333" y="283"/>
                  <a:pt x="333" y="289"/>
                </a:cubicBezTo>
                <a:cubicBezTo>
                  <a:pt x="333" y="290"/>
                  <a:pt x="335" y="291"/>
                  <a:pt x="336" y="290"/>
                </a:cubicBezTo>
                <a:cubicBezTo>
                  <a:pt x="341" y="284"/>
                  <a:pt x="346" y="279"/>
                  <a:pt x="351" y="273"/>
                </a:cubicBezTo>
                <a:cubicBezTo>
                  <a:pt x="352" y="271"/>
                  <a:pt x="351" y="269"/>
                  <a:pt x="349" y="270"/>
                </a:cubicBezTo>
                <a:cubicBezTo>
                  <a:pt x="338" y="273"/>
                  <a:pt x="338" y="269"/>
                  <a:pt x="348" y="257"/>
                </a:cubicBezTo>
                <a:cubicBezTo>
                  <a:pt x="350" y="255"/>
                  <a:pt x="348" y="253"/>
                  <a:pt x="346" y="254"/>
                </a:cubicBezTo>
                <a:cubicBezTo>
                  <a:pt x="340" y="260"/>
                  <a:pt x="333" y="271"/>
                  <a:pt x="343" y="256"/>
                </a:cubicBezTo>
                <a:cubicBezTo>
                  <a:pt x="352" y="243"/>
                  <a:pt x="364" y="231"/>
                  <a:pt x="375" y="218"/>
                </a:cubicBezTo>
                <a:cubicBezTo>
                  <a:pt x="376" y="216"/>
                  <a:pt x="374" y="214"/>
                  <a:pt x="372" y="215"/>
                </a:cubicBezTo>
                <a:cubicBezTo>
                  <a:pt x="371" y="216"/>
                  <a:pt x="371" y="217"/>
                  <a:pt x="370" y="217"/>
                </a:cubicBezTo>
                <a:cubicBezTo>
                  <a:pt x="397" y="190"/>
                  <a:pt x="424" y="163"/>
                  <a:pt x="453" y="138"/>
                </a:cubicBezTo>
                <a:cubicBezTo>
                  <a:pt x="463" y="130"/>
                  <a:pt x="472" y="123"/>
                  <a:pt x="482" y="115"/>
                </a:cubicBezTo>
                <a:cubicBezTo>
                  <a:pt x="484" y="114"/>
                  <a:pt x="471" y="126"/>
                  <a:pt x="469" y="127"/>
                </a:cubicBezTo>
                <a:cubicBezTo>
                  <a:pt x="456" y="142"/>
                  <a:pt x="442" y="158"/>
                  <a:pt x="428" y="173"/>
                </a:cubicBezTo>
                <a:cubicBezTo>
                  <a:pt x="404" y="193"/>
                  <a:pt x="382" y="214"/>
                  <a:pt x="361" y="237"/>
                </a:cubicBezTo>
                <a:cubicBezTo>
                  <a:pt x="359" y="239"/>
                  <a:pt x="361" y="241"/>
                  <a:pt x="363" y="240"/>
                </a:cubicBezTo>
                <a:cubicBezTo>
                  <a:pt x="388" y="220"/>
                  <a:pt x="409" y="198"/>
                  <a:pt x="430" y="176"/>
                </a:cubicBezTo>
                <a:cubicBezTo>
                  <a:pt x="432" y="174"/>
                  <a:pt x="434" y="173"/>
                  <a:pt x="435" y="172"/>
                </a:cubicBezTo>
                <a:cubicBezTo>
                  <a:pt x="445" y="164"/>
                  <a:pt x="454" y="157"/>
                  <a:pt x="464" y="150"/>
                </a:cubicBezTo>
                <a:cubicBezTo>
                  <a:pt x="469" y="147"/>
                  <a:pt x="474" y="144"/>
                  <a:pt x="479" y="141"/>
                </a:cubicBezTo>
                <a:cubicBezTo>
                  <a:pt x="483" y="140"/>
                  <a:pt x="486" y="138"/>
                  <a:pt x="487" y="134"/>
                </a:cubicBezTo>
                <a:cubicBezTo>
                  <a:pt x="488" y="135"/>
                  <a:pt x="489" y="136"/>
                  <a:pt x="490" y="135"/>
                </a:cubicBezTo>
                <a:cubicBezTo>
                  <a:pt x="491" y="134"/>
                  <a:pt x="493" y="133"/>
                  <a:pt x="494" y="132"/>
                </a:cubicBezTo>
                <a:cubicBezTo>
                  <a:pt x="496" y="130"/>
                  <a:pt x="494" y="127"/>
                  <a:pt x="492" y="128"/>
                </a:cubicBezTo>
                <a:cubicBezTo>
                  <a:pt x="476" y="138"/>
                  <a:pt x="459" y="149"/>
                  <a:pt x="444" y="161"/>
                </a:cubicBezTo>
                <a:cubicBezTo>
                  <a:pt x="459" y="144"/>
                  <a:pt x="474" y="126"/>
                  <a:pt x="490" y="110"/>
                </a:cubicBezTo>
                <a:cubicBezTo>
                  <a:pt x="490" y="109"/>
                  <a:pt x="490" y="109"/>
                  <a:pt x="490" y="109"/>
                </a:cubicBezTo>
                <a:cubicBezTo>
                  <a:pt x="496" y="117"/>
                  <a:pt x="502" y="125"/>
                  <a:pt x="507" y="133"/>
                </a:cubicBezTo>
                <a:cubicBezTo>
                  <a:pt x="507" y="134"/>
                  <a:pt x="509" y="133"/>
                  <a:pt x="508" y="132"/>
                </a:cubicBezTo>
                <a:cubicBezTo>
                  <a:pt x="492" y="103"/>
                  <a:pt x="471" y="78"/>
                  <a:pt x="446" y="58"/>
                </a:cubicBezTo>
                <a:cubicBezTo>
                  <a:pt x="447" y="56"/>
                  <a:pt x="445" y="55"/>
                  <a:pt x="443" y="56"/>
                </a:cubicBezTo>
                <a:cubicBezTo>
                  <a:pt x="443" y="56"/>
                  <a:pt x="443" y="56"/>
                  <a:pt x="443" y="56"/>
                </a:cubicBezTo>
                <a:cubicBezTo>
                  <a:pt x="398" y="21"/>
                  <a:pt x="343" y="1"/>
                  <a:pt x="284" y="1"/>
                </a:cubicBezTo>
                <a:cubicBezTo>
                  <a:pt x="185" y="0"/>
                  <a:pt x="83" y="59"/>
                  <a:pt x="41" y="149"/>
                </a:cubicBezTo>
                <a:cubicBezTo>
                  <a:pt x="39" y="152"/>
                  <a:pt x="43" y="155"/>
                  <a:pt x="45" y="152"/>
                </a:cubicBezTo>
                <a:cubicBezTo>
                  <a:pt x="100" y="67"/>
                  <a:pt x="182" y="12"/>
                  <a:pt x="284" y="11"/>
                </a:cubicBezTo>
                <a:cubicBezTo>
                  <a:pt x="340" y="10"/>
                  <a:pt x="394" y="27"/>
                  <a:pt x="438" y="58"/>
                </a:cubicBezTo>
                <a:cubicBezTo>
                  <a:pt x="425" y="66"/>
                  <a:pt x="414" y="77"/>
                  <a:pt x="404" y="88"/>
                </a:cubicBezTo>
                <a:cubicBezTo>
                  <a:pt x="406" y="85"/>
                  <a:pt x="408" y="81"/>
                  <a:pt x="410" y="77"/>
                </a:cubicBezTo>
                <a:cubicBezTo>
                  <a:pt x="411" y="76"/>
                  <a:pt x="409" y="74"/>
                  <a:pt x="408" y="75"/>
                </a:cubicBezTo>
                <a:cubicBezTo>
                  <a:pt x="386" y="91"/>
                  <a:pt x="365" y="111"/>
                  <a:pt x="351" y="135"/>
                </a:cubicBezTo>
                <a:cubicBezTo>
                  <a:pt x="342" y="139"/>
                  <a:pt x="335" y="144"/>
                  <a:pt x="329" y="150"/>
                </a:cubicBezTo>
                <a:cubicBezTo>
                  <a:pt x="333" y="144"/>
                  <a:pt x="335" y="138"/>
                  <a:pt x="338" y="132"/>
                </a:cubicBezTo>
                <a:cubicBezTo>
                  <a:pt x="338" y="130"/>
                  <a:pt x="336" y="129"/>
                  <a:pt x="334" y="130"/>
                </a:cubicBezTo>
                <a:cubicBezTo>
                  <a:pt x="326" y="137"/>
                  <a:pt x="319" y="144"/>
                  <a:pt x="311" y="152"/>
                </a:cubicBezTo>
                <a:cubicBezTo>
                  <a:pt x="315" y="148"/>
                  <a:pt x="321" y="139"/>
                  <a:pt x="324" y="131"/>
                </a:cubicBezTo>
                <a:cubicBezTo>
                  <a:pt x="324" y="129"/>
                  <a:pt x="322" y="128"/>
                  <a:pt x="321" y="129"/>
                </a:cubicBezTo>
                <a:cubicBezTo>
                  <a:pt x="314" y="135"/>
                  <a:pt x="307" y="142"/>
                  <a:pt x="302" y="149"/>
                </a:cubicBezTo>
                <a:cubicBezTo>
                  <a:pt x="308" y="141"/>
                  <a:pt x="313" y="134"/>
                  <a:pt x="316" y="125"/>
                </a:cubicBezTo>
                <a:cubicBezTo>
                  <a:pt x="316" y="123"/>
                  <a:pt x="314" y="122"/>
                  <a:pt x="313" y="123"/>
                </a:cubicBezTo>
                <a:cubicBezTo>
                  <a:pt x="304" y="130"/>
                  <a:pt x="294" y="140"/>
                  <a:pt x="288" y="148"/>
                </a:cubicBezTo>
                <a:cubicBezTo>
                  <a:pt x="295" y="139"/>
                  <a:pt x="302" y="130"/>
                  <a:pt x="307" y="119"/>
                </a:cubicBezTo>
                <a:cubicBezTo>
                  <a:pt x="308" y="118"/>
                  <a:pt x="307" y="117"/>
                  <a:pt x="306" y="117"/>
                </a:cubicBezTo>
                <a:cubicBezTo>
                  <a:pt x="304" y="118"/>
                  <a:pt x="302" y="119"/>
                  <a:pt x="301" y="119"/>
                </a:cubicBezTo>
                <a:cubicBezTo>
                  <a:pt x="301" y="118"/>
                  <a:pt x="299" y="117"/>
                  <a:pt x="298" y="118"/>
                </a:cubicBezTo>
                <a:cubicBezTo>
                  <a:pt x="296" y="120"/>
                  <a:pt x="295" y="122"/>
                  <a:pt x="293" y="124"/>
                </a:cubicBezTo>
                <a:cubicBezTo>
                  <a:pt x="289" y="126"/>
                  <a:pt x="285" y="129"/>
                  <a:pt x="281" y="131"/>
                </a:cubicBezTo>
                <a:cubicBezTo>
                  <a:pt x="281" y="130"/>
                  <a:pt x="281" y="130"/>
                  <a:pt x="281" y="129"/>
                </a:cubicBezTo>
                <a:cubicBezTo>
                  <a:pt x="286" y="123"/>
                  <a:pt x="291" y="116"/>
                  <a:pt x="296" y="109"/>
                </a:cubicBezTo>
                <a:cubicBezTo>
                  <a:pt x="297" y="108"/>
                  <a:pt x="295" y="106"/>
                  <a:pt x="293" y="107"/>
                </a:cubicBezTo>
                <a:cubicBezTo>
                  <a:pt x="292" y="108"/>
                  <a:pt x="291" y="109"/>
                  <a:pt x="290" y="110"/>
                </a:cubicBezTo>
                <a:cubicBezTo>
                  <a:pt x="292" y="107"/>
                  <a:pt x="294" y="104"/>
                  <a:pt x="296" y="101"/>
                </a:cubicBezTo>
                <a:cubicBezTo>
                  <a:pt x="297" y="100"/>
                  <a:pt x="295" y="98"/>
                  <a:pt x="294" y="99"/>
                </a:cubicBezTo>
                <a:cubicBezTo>
                  <a:pt x="279" y="112"/>
                  <a:pt x="268" y="126"/>
                  <a:pt x="259" y="142"/>
                </a:cubicBezTo>
                <a:cubicBezTo>
                  <a:pt x="253" y="151"/>
                  <a:pt x="248" y="159"/>
                  <a:pt x="245" y="169"/>
                </a:cubicBezTo>
                <a:cubicBezTo>
                  <a:pt x="245" y="171"/>
                  <a:pt x="246" y="172"/>
                  <a:pt x="248" y="171"/>
                </a:cubicBezTo>
                <a:cubicBezTo>
                  <a:pt x="252" y="169"/>
                  <a:pt x="256" y="167"/>
                  <a:pt x="259" y="164"/>
                </a:cubicBezTo>
                <a:cubicBezTo>
                  <a:pt x="256" y="170"/>
                  <a:pt x="252" y="176"/>
                  <a:pt x="250" y="183"/>
                </a:cubicBezTo>
                <a:cubicBezTo>
                  <a:pt x="249" y="185"/>
                  <a:pt x="251" y="186"/>
                  <a:pt x="252" y="185"/>
                </a:cubicBezTo>
                <a:cubicBezTo>
                  <a:pt x="255" y="184"/>
                  <a:pt x="258" y="182"/>
                  <a:pt x="260" y="180"/>
                </a:cubicBezTo>
                <a:cubicBezTo>
                  <a:pt x="259" y="182"/>
                  <a:pt x="258" y="185"/>
                  <a:pt x="257" y="187"/>
                </a:cubicBezTo>
                <a:cubicBezTo>
                  <a:pt x="256" y="189"/>
                  <a:pt x="258" y="191"/>
                  <a:pt x="259" y="189"/>
                </a:cubicBezTo>
                <a:cubicBezTo>
                  <a:pt x="264" y="185"/>
                  <a:pt x="268" y="181"/>
                  <a:pt x="272" y="177"/>
                </a:cubicBezTo>
                <a:cubicBezTo>
                  <a:pt x="269" y="181"/>
                  <a:pt x="267" y="185"/>
                  <a:pt x="265" y="188"/>
                </a:cubicBezTo>
                <a:cubicBezTo>
                  <a:pt x="264" y="190"/>
                  <a:pt x="266" y="192"/>
                  <a:pt x="267" y="191"/>
                </a:cubicBezTo>
                <a:cubicBezTo>
                  <a:pt x="272" y="186"/>
                  <a:pt x="277" y="179"/>
                  <a:pt x="280" y="175"/>
                </a:cubicBezTo>
                <a:cubicBezTo>
                  <a:pt x="274" y="183"/>
                  <a:pt x="268" y="192"/>
                  <a:pt x="264" y="201"/>
                </a:cubicBezTo>
                <a:cubicBezTo>
                  <a:pt x="263" y="203"/>
                  <a:pt x="265" y="205"/>
                  <a:pt x="266" y="203"/>
                </a:cubicBezTo>
                <a:cubicBezTo>
                  <a:pt x="271" y="198"/>
                  <a:pt x="275" y="194"/>
                  <a:pt x="279" y="188"/>
                </a:cubicBezTo>
                <a:cubicBezTo>
                  <a:pt x="275" y="194"/>
                  <a:pt x="270" y="199"/>
                  <a:pt x="266" y="206"/>
                </a:cubicBezTo>
                <a:cubicBezTo>
                  <a:pt x="265" y="207"/>
                  <a:pt x="267" y="208"/>
                  <a:pt x="268" y="207"/>
                </a:cubicBezTo>
                <a:cubicBezTo>
                  <a:pt x="271" y="204"/>
                  <a:pt x="274" y="200"/>
                  <a:pt x="276" y="196"/>
                </a:cubicBezTo>
                <a:cubicBezTo>
                  <a:pt x="277" y="195"/>
                  <a:pt x="276" y="194"/>
                  <a:pt x="275" y="194"/>
                </a:cubicBezTo>
                <a:cubicBezTo>
                  <a:pt x="279" y="190"/>
                  <a:pt x="284" y="183"/>
                  <a:pt x="284" y="183"/>
                </a:cubicBezTo>
                <a:cubicBezTo>
                  <a:pt x="284" y="182"/>
                  <a:pt x="282" y="180"/>
                  <a:pt x="281" y="181"/>
                </a:cubicBezTo>
                <a:cubicBezTo>
                  <a:pt x="277" y="185"/>
                  <a:pt x="271" y="194"/>
                  <a:pt x="270" y="196"/>
                </a:cubicBezTo>
                <a:cubicBezTo>
                  <a:pt x="274" y="187"/>
                  <a:pt x="281" y="178"/>
                  <a:pt x="287" y="170"/>
                </a:cubicBezTo>
                <a:cubicBezTo>
                  <a:pt x="288" y="168"/>
                  <a:pt x="286" y="166"/>
                  <a:pt x="284" y="168"/>
                </a:cubicBezTo>
                <a:cubicBezTo>
                  <a:pt x="280" y="172"/>
                  <a:pt x="274" y="179"/>
                  <a:pt x="272" y="183"/>
                </a:cubicBezTo>
                <a:cubicBezTo>
                  <a:pt x="278" y="173"/>
                  <a:pt x="285" y="164"/>
                  <a:pt x="292" y="155"/>
                </a:cubicBezTo>
                <a:cubicBezTo>
                  <a:pt x="293" y="153"/>
                  <a:pt x="290" y="151"/>
                  <a:pt x="289" y="153"/>
                </a:cubicBezTo>
                <a:cubicBezTo>
                  <a:pt x="287" y="155"/>
                  <a:pt x="285" y="157"/>
                  <a:pt x="283" y="160"/>
                </a:cubicBezTo>
                <a:cubicBezTo>
                  <a:pt x="282" y="160"/>
                  <a:pt x="281" y="161"/>
                  <a:pt x="280" y="162"/>
                </a:cubicBezTo>
                <a:cubicBezTo>
                  <a:pt x="277" y="166"/>
                  <a:pt x="274" y="170"/>
                  <a:pt x="270" y="174"/>
                </a:cubicBezTo>
                <a:cubicBezTo>
                  <a:pt x="265" y="179"/>
                  <a:pt x="259" y="189"/>
                  <a:pt x="266" y="176"/>
                </a:cubicBezTo>
                <a:cubicBezTo>
                  <a:pt x="267" y="175"/>
                  <a:pt x="267" y="174"/>
                  <a:pt x="268" y="173"/>
                </a:cubicBezTo>
                <a:cubicBezTo>
                  <a:pt x="274" y="167"/>
                  <a:pt x="279" y="160"/>
                  <a:pt x="284" y="153"/>
                </a:cubicBezTo>
                <a:cubicBezTo>
                  <a:pt x="293" y="146"/>
                  <a:pt x="301" y="138"/>
                  <a:pt x="309" y="131"/>
                </a:cubicBezTo>
                <a:cubicBezTo>
                  <a:pt x="304" y="135"/>
                  <a:pt x="299" y="148"/>
                  <a:pt x="295" y="153"/>
                </a:cubicBezTo>
                <a:cubicBezTo>
                  <a:pt x="294" y="155"/>
                  <a:pt x="297" y="156"/>
                  <a:pt x="298" y="155"/>
                </a:cubicBezTo>
                <a:cubicBezTo>
                  <a:pt x="305" y="149"/>
                  <a:pt x="311" y="143"/>
                  <a:pt x="317" y="137"/>
                </a:cubicBezTo>
                <a:cubicBezTo>
                  <a:pt x="313" y="141"/>
                  <a:pt x="309" y="153"/>
                  <a:pt x="306" y="159"/>
                </a:cubicBezTo>
                <a:cubicBezTo>
                  <a:pt x="305" y="161"/>
                  <a:pt x="307" y="162"/>
                  <a:pt x="308" y="161"/>
                </a:cubicBezTo>
                <a:cubicBezTo>
                  <a:pt x="314" y="155"/>
                  <a:pt x="319" y="149"/>
                  <a:pt x="325" y="143"/>
                </a:cubicBezTo>
                <a:cubicBezTo>
                  <a:pt x="339" y="129"/>
                  <a:pt x="327" y="147"/>
                  <a:pt x="325" y="150"/>
                </a:cubicBezTo>
                <a:cubicBezTo>
                  <a:pt x="317" y="163"/>
                  <a:pt x="305" y="174"/>
                  <a:pt x="297" y="186"/>
                </a:cubicBezTo>
                <a:cubicBezTo>
                  <a:pt x="295" y="188"/>
                  <a:pt x="298" y="190"/>
                  <a:pt x="299" y="188"/>
                </a:cubicBezTo>
                <a:cubicBezTo>
                  <a:pt x="311" y="178"/>
                  <a:pt x="320" y="165"/>
                  <a:pt x="331" y="153"/>
                </a:cubicBezTo>
                <a:cubicBezTo>
                  <a:pt x="333" y="152"/>
                  <a:pt x="334" y="150"/>
                  <a:pt x="336" y="148"/>
                </a:cubicBezTo>
                <a:cubicBezTo>
                  <a:pt x="339" y="143"/>
                  <a:pt x="343" y="141"/>
                  <a:pt x="348" y="141"/>
                </a:cubicBezTo>
                <a:cubicBezTo>
                  <a:pt x="347" y="143"/>
                  <a:pt x="345" y="144"/>
                  <a:pt x="345" y="146"/>
                </a:cubicBezTo>
                <a:cubicBezTo>
                  <a:pt x="344" y="147"/>
                  <a:pt x="345" y="148"/>
                  <a:pt x="345" y="149"/>
                </a:cubicBezTo>
                <a:cubicBezTo>
                  <a:pt x="341" y="154"/>
                  <a:pt x="336" y="160"/>
                  <a:pt x="332" y="166"/>
                </a:cubicBezTo>
                <a:cubicBezTo>
                  <a:pt x="320" y="176"/>
                  <a:pt x="309" y="188"/>
                  <a:pt x="299" y="201"/>
                </a:cubicBezTo>
                <a:cubicBezTo>
                  <a:pt x="299" y="201"/>
                  <a:pt x="299" y="201"/>
                  <a:pt x="299" y="201"/>
                </a:cubicBezTo>
                <a:cubicBezTo>
                  <a:pt x="280" y="219"/>
                  <a:pt x="263" y="239"/>
                  <a:pt x="245" y="258"/>
                </a:cubicBezTo>
                <a:cubicBezTo>
                  <a:pt x="250" y="251"/>
                  <a:pt x="255" y="244"/>
                  <a:pt x="261" y="238"/>
                </a:cubicBezTo>
                <a:cubicBezTo>
                  <a:pt x="264" y="233"/>
                  <a:pt x="268" y="229"/>
                  <a:pt x="272" y="224"/>
                </a:cubicBezTo>
                <a:cubicBezTo>
                  <a:pt x="274" y="222"/>
                  <a:pt x="276" y="220"/>
                  <a:pt x="278" y="217"/>
                </a:cubicBezTo>
                <a:cubicBezTo>
                  <a:pt x="282" y="215"/>
                  <a:pt x="284" y="213"/>
                  <a:pt x="283" y="211"/>
                </a:cubicBezTo>
                <a:cubicBezTo>
                  <a:pt x="285" y="209"/>
                  <a:pt x="287" y="207"/>
                  <a:pt x="289" y="204"/>
                </a:cubicBezTo>
                <a:cubicBezTo>
                  <a:pt x="291" y="203"/>
                  <a:pt x="288" y="200"/>
                  <a:pt x="287" y="202"/>
                </a:cubicBezTo>
                <a:cubicBezTo>
                  <a:pt x="283" y="206"/>
                  <a:pt x="279" y="210"/>
                  <a:pt x="276" y="214"/>
                </a:cubicBezTo>
                <a:cubicBezTo>
                  <a:pt x="267" y="224"/>
                  <a:pt x="259" y="234"/>
                  <a:pt x="250" y="243"/>
                </a:cubicBezTo>
                <a:cubicBezTo>
                  <a:pt x="234" y="260"/>
                  <a:pt x="249" y="240"/>
                  <a:pt x="254" y="233"/>
                </a:cubicBezTo>
                <a:cubicBezTo>
                  <a:pt x="260" y="226"/>
                  <a:pt x="266" y="219"/>
                  <a:pt x="271" y="212"/>
                </a:cubicBezTo>
                <a:cubicBezTo>
                  <a:pt x="272" y="210"/>
                  <a:pt x="270" y="208"/>
                  <a:pt x="268" y="210"/>
                </a:cubicBezTo>
                <a:cubicBezTo>
                  <a:pt x="263" y="216"/>
                  <a:pt x="259" y="221"/>
                  <a:pt x="254" y="228"/>
                </a:cubicBezTo>
                <a:cubicBezTo>
                  <a:pt x="249" y="233"/>
                  <a:pt x="244" y="240"/>
                  <a:pt x="241" y="242"/>
                </a:cubicBezTo>
                <a:cubicBezTo>
                  <a:pt x="234" y="250"/>
                  <a:pt x="234" y="250"/>
                  <a:pt x="239" y="243"/>
                </a:cubicBezTo>
                <a:cubicBezTo>
                  <a:pt x="242" y="238"/>
                  <a:pt x="246" y="233"/>
                  <a:pt x="250" y="228"/>
                </a:cubicBezTo>
                <a:cubicBezTo>
                  <a:pt x="252" y="227"/>
                  <a:pt x="253" y="226"/>
                  <a:pt x="253" y="225"/>
                </a:cubicBezTo>
                <a:cubicBezTo>
                  <a:pt x="255" y="223"/>
                  <a:pt x="257" y="221"/>
                  <a:pt x="258" y="219"/>
                </a:cubicBezTo>
                <a:cubicBezTo>
                  <a:pt x="260" y="217"/>
                  <a:pt x="257" y="215"/>
                  <a:pt x="256" y="217"/>
                </a:cubicBezTo>
                <a:cubicBezTo>
                  <a:pt x="250" y="222"/>
                  <a:pt x="244" y="227"/>
                  <a:pt x="238" y="233"/>
                </a:cubicBezTo>
                <a:cubicBezTo>
                  <a:pt x="227" y="243"/>
                  <a:pt x="225" y="243"/>
                  <a:pt x="227" y="239"/>
                </a:cubicBezTo>
                <a:cubicBezTo>
                  <a:pt x="228" y="239"/>
                  <a:pt x="229" y="239"/>
                  <a:pt x="229" y="237"/>
                </a:cubicBezTo>
                <a:cubicBezTo>
                  <a:pt x="229" y="238"/>
                  <a:pt x="231" y="234"/>
                  <a:pt x="233" y="230"/>
                </a:cubicBezTo>
                <a:cubicBezTo>
                  <a:pt x="237" y="225"/>
                  <a:pt x="240" y="220"/>
                  <a:pt x="242" y="218"/>
                </a:cubicBezTo>
                <a:cubicBezTo>
                  <a:pt x="244" y="216"/>
                  <a:pt x="242" y="214"/>
                  <a:pt x="240" y="215"/>
                </a:cubicBezTo>
                <a:cubicBezTo>
                  <a:pt x="233" y="221"/>
                  <a:pt x="227" y="226"/>
                  <a:pt x="226" y="233"/>
                </a:cubicBezTo>
                <a:cubicBezTo>
                  <a:pt x="223" y="238"/>
                  <a:pt x="221" y="242"/>
                  <a:pt x="219" y="247"/>
                </a:cubicBezTo>
                <a:cubicBezTo>
                  <a:pt x="218" y="249"/>
                  <a:pt x="220" y="250"/>
                  <a:pt x="221" y="249"/>
                </a:cubicBezTo>
                <a:cubicBezTo>
                  <a:pt x="226" y="246"/>
                  <a:pt x="230" y="244"/>
                  <a:pt x="235" y="240"/>
                </a:cubicBezTo>
                <a:cubicBezTo>
                  <a:pt x="237" y="239"/>
                  <a:pt x="238" y="237"/>
                  <a:pt x="240" y="236"/>
                </a:cubicBezTo>
                <a:cubicBezTo>
                  <a:pt x="236" y="242"/>
                  <a:pt x="232" y="248"/>
                  <a:pt x="229" y="255"/>
                </a:cubicBezTo>
                <a:cubicBezTo>
                  <a:pt x="228" y="257"/>
                  <a:pt x="231" y="258"/>
                  <a:pt x="232" y="257"/>
                </a:cubicBezTo>
                <a:cubicBezTo>
                  <a:pt x="235" y="254"/>
                  <a:pt x="238" y="250"/>
                  <a:pt x="241" y="247"/>
                </a:cubicBezTo>
                <a:cubicBezTo>
                  <a:pt x="240" y="250"/>
                  <a:pt x="238" y="254"/>
                  <a:pt x="236" y="257"/>
                </a:cubicBezTo>
                <a:cubicBezTo>
                  <a:pt x="235" y="259"/>
                  <a:pt x="237" y="261"/>
                  <a:pt x="239" y="259"/>
                </a:cubicBezTo>
                <a:cubicBezTo>
                  <a:pt x="241" y="257"/>
                  <a:pt x="243" y="255"/>
                  <a:pt x="245" y="253"/>
                </a:cubicBezTo>
                <a:cubicBezTo>
                  <a:pt x="242" y="258"/>
                  <a:pt x="238" y="263"/>
                  <a:pt x="235" y="269"/>
                </a:cubicBezTo>
                <a:cubicBezTo>
                  <a:pt x="235" y="268"/>
                  <a:pt x="235" y="267"/>
                  <a:pt x="236" y="267"/>
                </a:cubicBezTo>
                <a:cubicBezTo>
                  <a:pt x="237" y="265"/>
                  <a:pt x="235" y="263"/>
                  <a:pt x="233" y="265"/>
                </a:cubicBezTo>
                <a:cubicBezTo>
                  <a:pt x="226" y="270"/>
                  <a:pt x="219" y="277"/>
                  <a:pt x="212" y="284"/>
                </a:cubicBezTo>
                <a:cubicBezTo>
                  <a:pt x="214" y="281"/>
                  <a:pt x="215" y="278"/>
                  <a:pt x="216" y="274"/>
                </a:cubicBezTo>
                <a:cubicBezTo>
                  <a:pt x="217" y="273"/>
                  <a:pt x="215" y="272"/>
                  <a:pt x="214" y="273"/>
                </a:cubicBezTo>
                <a:cubicBezTo>
                  <a:pt x="208" y="279"/>
                  <a:pt x="201" y="286"/>
                  <a:pt x="196" y="293"/>
                </a:cubicBezTo>
                <a:cubicBezTo>
                  <a:pt x="195" y="293"/>
                  <a:pt x="196" y="295"/>
                  <a:pt x="197" y="294"/>
                </a:cubicBezTo>
                <a:cubicBezTo>
                  <a:pt x="202" y="289"/>
                  <a:pt x="206" y="284"/>
                  <a:pt x="211" y="280"/>
                </a:cubicBezTo>
                <a:cubicBezTo>
                  <a:pt x="207" y="287"/>
                  <a:pt x="203" y="293"/>
                  <a:pt x="198" y="299"/>
                </a:cubicBezTo>
                <a:cubicBezTo>
                  <a:pt x="196" y="300"/>
                  <a:pt x="198" y="303"/>
                  <a:pt x="200" y="301"/>
                </a:cubicBezTo>
                <a:cubicBezTo>
                  <a:pt x="209" y="293"/>
                  <a:pt x="217" y="284"/>
                  <a:pt x="226" y="275"/>
                </a:cubicBezTo>
                <a:cubicBezTo>
                  <a:pt x="218" y="287"/>
                  <a:pt x="207" y="297"/>
                  <a:pt x="199" y="308"/>
                </a:cubicBezTo>
                <a:cubicBezTo>
                  <a:pt x="198" y="309"/>
                  <a:pt x="199" y="312"/>
                  <a:pt x="201" y="311"/>
                </a:cubicBezTo>
                <a:cubicBezTo>
                  <a:pt x="201" y="311"/>
                  <a:pt x="201" y="311"/>
                  <a:pt x="201" y="310"/>
                </a:cubicBezTo>
                <a:cubicBezTo>
                  <a:pt x="201" y="310"/>
                  <a:pt x="201" y="310"/>
                  <a:pt x="201" y="310"/>
                </a:cubicBezTo>
                <a:cubicBezTo>
                  <a:pt x="201" y="310"/>
                  <a:pt x="201" y="310"/>
                  <a:pt x="201" y="310"/>
                </a:cubicBezTo>
                <a:cubicBezTo>
                  <a:pt x="214" y="302"/>
                  <a:pt x="224" y="291"/>
                  <a:pt x="236" y="281"/>
                </a:cubicBezTo>
                <a:cubicBezTo>
                  <a:pt x="234" y="285"/>
                  <a:pt x="232" y="288"/>
                  <a:pt x="229" y="292"/>
                </a:cubicBezTo>
                <a:cubicBezTo>
                  <a:pt x="223" y="298"/>
                  <a:pt x="218" y="304"/>
                  <a:pt x="212" y="310"/>
                </a:cubicBezTo>
                <a:cubicBezTo>
                  <a:pt x="211" y="312"/>
                  <a:pt x="213" y="315"/>
                  <a:pt x="215" y="313"/>
                </a:cubicBezTo>
                <a:cubicBezTo>
                  <a:pt x="220" y="308"/>
                  <a:pt x="225" y="302"/>
                  <a:pt x="230" y="297"/>
                </a:cubicBezTo>
                <a:cubicBezTo>
                  <a:pt x="226" y="303"/>
                  <a:pt x="221" y="309"/>
                  <a:pt x="217" y="315"/>
                </a:cubicBezTo>
                <a:cubicBezTo>
                  <a:pt x="215" y="317"/>
                  <a:pt x="218" y="319"/>
                  <a:pt x="220" y="317"/>
                </a:cubicBezTo>
                <a:cubicBezTo>
                  <a:pt x="224" y="312"/>
                  <a:pt x="228" y="307"/>
                  <a:pt x="233" y="303"/>
                </a:cubicBezTo>
                <a:cubicBezTo>
                  <a:pt x="232" y="305"/>
                  <a:pt x="232" y="306"/>
                  <a:pt x="231" y="308"/>
                </a:cubicBezTo>
                <a:cubicBezTo>
                  <a:pt x="230" y="307"/>
                  <a:pt x="229" y="308"/>
                  <a:pt x="229" y="309"/>
                </a:cubicBezTo>
                <a:cubicBezTo>
                  <a:pt x="228" y="312"/>
                  <a:pt x="227" y="315"/>
                  <a:pt x="226" y="319"/>
                </a:cubicBezTo>
                <a:cubicBezTo>
                  <a:pt x="225" y="320"/>
                  <a:pt x="226" y="320"/>
                  <a:pt x="226" y="321"/>
                </a:cubicBezTo>
                <a:cubicBezTo>
                  <a:pt x="225" y="322"/>
                  <a:pt x="224" y="324"/>
                  <a:pt x="223" y="325"/>
                </a:cubicBezTo>
                <a:cubicBezTo>
                  <a:pt x="222" y="325"/>
                  <a:pt x="221" y="327"/>
                  <a:pt x="219" y="331"/>
                </a:cubicBezTo>
                <a:cubicBezTo>
                  <a:pt x="219" y="332"/>
                  <a:pt x="218" y="332"/>
                  <a:pt x="218" y="333"/>
                </a:cubicBezTo>
                <a:cubicBezTo>
                  <a:pt x="215" y="337"/>
                  <a:pt x="212" y="341"/>
                  <a:pt x="210" y="345"/>
                </a:cubicBezTo>
                <a:cubicBezTo>
                  <a:pt x="209" y="346"/>
                  <a:pt x="210" y="347"/>
                  <a:pt x="211" y="347"/>
                </a:cubicBezTo>
                <a:cubicBezTo>
                  <a:pt x="209" y="351"/>
                  <a:pt x="208" y="356"/>
                  <a:pt x="209" y="360"/>
                </a:cubicBezTo>
                <a:cubicBezTo>
                  <a:pt x="209" y="361"/>
                  <a:pt x="209" y="362"/>
                  <a:pt x="210" y="362"/>
                </a:cubicBezTo>
                <a:cubicBezTo>
                  <a:pt x="206" y="367"/>
                  <a:pt x="202" y="372"/>
                  <a:pt x="198" y="377"/>
                </a:cubicBezTo>
                <a:cubicBezTo>
                  <a:pt x="196" y="379"/>
                  <a:pt x="199" y="382"/>
                  <a:pt x="200" y="380"/>
                </a:cubicBezTo>
                <a:cubicBezTo>
                  <a:pt x="205" y="374"/>
                  <a:pt x="211" y="367"/>
                  <a:pt x="216" y="361"/>
                </a:cubicBezTo>
                <a:cubicBezTo>
                  <a:pt x="209" y="372"/>
                  <a:pt x="203" y="383"/>
                  <a:pt x="198" y="394"/>
                </a:cubicBezTo>
                <a:cubicBezTo>
                  <a:pt x="198" y="396"/>
                  <a:pt x="200" y="397"/>
                  <a:pt x="201" y="396"/>
                </a:cubicBezTo>
                <a:cubicBezTo>
                  <a:pt x="206" y="391"/>
                  <a:pt x="210" y="386"/>
                  <a:pt x="214" y="381"/>
                </a:cubicBezTo>
                <a:cubicBezTo>
                  <a:pt x="209" y="389"/>
                  <a:pt x="205" y="397"/>
                  <a:pt x="201" y="405"/>
                </a:cubicBezTo>
                <a:cubicBezTo>
                  <a:pt x="200" y="407"/>
                  <a:pt x="202" y="409"/>
                  <a:pt x="204" y="407"/>
                </a:cubicBezTo>
                <a:cubicBezTo>
                  <a:pt x="207" y="403"/>
                  <a:pt x="210" y="399"/>
                  <a:pt x="213" y="395"/>
                </a:cubicBezTo>
                <a:cubicBezTo>
                  <a:pt x="209" y="403"/>
                  <a:pt x="206" y="410"/>
                  <a:pt x="203" y="418"/>
                </a:cubicBezTo>
                <a:cubicBezTo>
                  <a:pt x="202" y="420"/>
                  <a:pt x="205" y="421"/>
                  <a:pt x="206" y="420"/>
                </a:cubicBezTo>
                <a:cubicBezTo>
                  <a:pt x="207" y="418"/>
                  <a:pt x="209" y="416"/>
                  <a:pt x="210" y="414"/>
                </a:cubicBezTo>
                <a:cubicBezTo>
                  <a:pt x="210" y="417"/>
                  <a:pt x="209" y="420"/>
                  <a:pt x="209" y="423"/>
                </a:cubicBezTo>
                <a:cubicBezTo>
                  <a:pt x="208" y="424"/>
                  <a:pt x="210" y="426"/>
                  <a:pt x="212" y="424"/>
                </a:cubicBezTo>
                <a:cubicBezTo>
                  <a:pt x="216" y="421"/>
                  <a:pt x="220" y="417"/>
                  <a:pt x="224" y="413"/>
                </a:cubicBezTo>
                <a:cubicBezTo>
                  <a:pt x="222" y="418"/>
                  <a:pt x="221" y="423"/>
                  <a:pt x="221" y="429"/>
                </a:cubicBezTo>
                <a:cubicBezTo>
                  <a:pt x="221" y="430"/>
                  <a:pt x="223" y="431"/>
                  <a:pt x="224" y="430"/>
                </a:cubicBezTo>
                <a:cubicBezTo>
                  <a:pt x="228" y="426"/>
                  <a:pt x="231" y="422"/>
                  <a:pt x="235" y="418"/>
                </a:cubicBezTo>
                <a:cubicBezTo>
                  <a:pt x="232" y="424"/>
                  <a:pt x="230" y="431"/>
                  <a:pt x="228" y="438"/>
                </a:cubicBezTo>
                <a:cubicBezTo>
                  <a:pt x="228" y="439"/>
                  <a:pt x="230" y="441"/>
                  <a:pt x="231" y="439"/>
                </a:cubicBezTo>
                <a:cubicBezTo>
                  <a:pt x="233" y="437"/>
                  <a:pt x="236" y="434"/>
                  <a:pt x="238" y="432"/>
                </a:cubicBezTo>
                <a:cubicBezTo>
                  <a:pt x="237" y="434"/>
                  <a:pt x="237" y="436"/>
                  <a:pt x="236" y="439"/>
                </a:cubicBezTo>
                <a:cubicBezTo>
                  <a:pt x="236" y="440"/>
                  <a:pt x="238" y="442"/>
                  <a:pt x="239" y="440"/>
                </a:cubicBezTo>
                <a:cubicBezTo>
                  <a:pt x="242" y="438"/>
                  <a:pt x="245" y="435"/>
                  <a:pt x="248" y="432"/>
                </a:cubicBezTo>
                <a:cubicBezTo>
                  <a:pt x="245" y="436"/>
                  <a:pt x="243" y="441"/>
                  <a:pt x="242" y="446"/>
                </a:cubicBezTo>
                <a:cubicBezTo>
                  <a:pt x="241" y="447"/>
                  <a:pt x="243" y="448"/>
                  <a:pt x="245" y="447"/>
                </a:cubicBezTo>
                <a:cubicBezTo>
                  <a:pt x="255" y="437"/>
                  <a:pt x="265" y="426"/>
                  <a:pt x="275" y="415"/>
                </a:cubicBezTo>
                <a:cubicBezTo>
                  <a:pt x="270" y="422"/>
                  <a:pt x="266" y="430"/>
                  <a:pt x="263" y="439"/>
                </a:cubicBezTo>
                <a:cubicBezTo>
                  <a:pt x="263" y="440"/>
                  <a:pt x="265" y="442"/>
                  <a:pt x="266" y="440"/>
                </a:cubicBezTo>
                <a:cubicBezTo>
                  <a:pt x="272" y="435"/>
                  <a:pt x="277" y="429"/>
                  <a:pt x="283" y="423"/>
                </a:cubicBezTo>
                <a:cubicBezTo>
                  <a:pt x="279" y="428"/>
                  <a:pt x="276" y="433"/>
                  <a:pt x="274" y="438"/>
                </a:cubicBezTo>
                <a:cubicBezTo>
                  <a:pt x="273" y="440"/>
                  <a:pt x="275" y="442"/>
                  <a:pt x="276" y="441"/>
                </a:cubicBezTo>
                <a:cubicBezTo>
                  <a:pt x="294" y="430"/>
                  <a:pt x="307" y="414"/>
                  <a:pt x="320" y="398"/>
                </a:cubicBezTo>
                <a:cubicBezTo>
                  <a:pt x="339" y="372"/>
                  <a:pt x="360" y="346"/>
                  <a:pt x="381" y="321"/>
                </a:cubicBezTo>
                <a:cubicBezTo>
                  <a:pt x="381" y="322"/>
                  <a:pt x="381" y="322"/>
                  <a:pt x="381" y="323"/>
                </a:cubicBezTo>
                <a:cubicBezTo>
                  <a:pt x="379" y="326"/>
                  <a:pt x="377" y="329"/>
                  <a:pt x="376" y="330"/>
                </a:cubicBezTo>
                <a:cubicBezTo>
                  <a:pt x="365" y="346"/>
                  <a:pt x="353" y="360"/>
                  <a:pt x="341" y="375"/>
                </a:cubicBezTo>
                <a:cubicBezTo>
                  <a:pt x="323" y="396"/>
                  <a:pt x="306" y="418"/>
                  <a:pt x="293" y="443"/>
                </a:cubicBezTo>
                <a:cubicBezTo>
                  <a:pt x="292" y="445"/>
                  <a:pt x="294" y="447"/>
                  <a:pt x="296" y="445"/>
                </a:cubicBezTo>
                <a:cubicBezTo>
                  <a:pt x="305" y="436"/>
                  <a:pt x="313" y="427"/>
                  <a:pt x="322" y="418"/>
                </a:cubicBezTo>
                <a:cubicBezTo>
                  <a:pt x="320" y="422"/>
                  <a:pt x="318" y="426"/>
                  <a:pt x="317" y="431"/>
                </a:cubicBezTo>
                <a:cubicBezTo>
                  <a:pt x="316" y="432"/>
                  <a:pt x="318" y="434"/>
                  <a:pt x="320" y="433"/>
                </a:cubicBezTo>
                <a:cubicBezTo>
                  <a:pt x="327" y="428"/>
                  <a:pt x="333" y="423"/>
                  <a:pt x="340" y="418"/>
                </a:cubicBezTo>
                <a:cubicBezTo>
                  <a:pt x="331" y="429"/>
                  <a:pt x="324" y="442"/>
                  <a:pt x="320" y="457"/>
                </a:cubicBezTo>
                <a:cubicBezTo>
                  <a:pt x="320" y="459"/>
                  <a:pt x="322" y="460"/>
                  <a:pt x="323" y="459"/>
                </a:cubicBezTo>
                <a:cubicBezTo>
                  <a:pt x="326" y="456"/>
                  <a:pt x="329" y="454"/>
                  <a:pt x="331" y="452"/>
                </a:cubicBezTo>
                <a:cubicBezTo>
                  <a:pt x="330" y="454"/>
                  <a:pt x="329" y="456"/>
                  <a:pt x="327" y="459"/>
                </a:cubicBezTo>
                <a:cubicBezTo>
                  <a:pt x="326" y="461"/>
                  <a:pt x="329" y="462"/>
                  <a:pt x="330" y="461"/>
                </a:cubicBezTo>
                <a:cubicBezTo>
                  <a:pt x="338" y="455"/>
                  <a:pt x="346" y="448"/>
                  <a:pt x="353" y="441"/>
                </a:cubicBezTo>
                <a:cubicBezTo>
                  <a:pt x="344" y="453"/>
                  <a:pt x="336" y="466"/>
                  <a:pt x="328" y="479"/>
                </a:cubicBezTo>
                <a:cubicBezTo>
                  <a:pt x="328" y="481"/>
                  <a:pt x="329" y="483"/>
                  <a:pt x="331" y="482"/>
                </a:cubicBezTo>
                <a:cubicBezTo>
                  <a:pt x="333" y="480"/>
                  <a:pt x="336" y="478"/>
                  <a:pt x="338" y="477"/>
                </a:cubicBezTo>
                <a:cubicBezTo>
                  <a:pt x="337" y="479"/>
                  <a:pt x="336" y="481"/>
                  <a:pt x="335" y="483"/>
                </a:cubicBezTo>
                <a:cubicBezTo>
                  <a:pt x="335" y="485"/>
                  <a:pt x="336" y="486"/>
                  <a:pt x="337" y="485"/>
                </a:cubicBezTo>
                <a:cubicBezTo>
                  <a:pt x="342" y="484"/>
                  <a:pt x="347" y="482"/>
                  <a:pt x="351" y="480"/>
                </a:cubicBezTo>
                <a:cubicBezTo>
                  <a:pt x="349" y="484"/>
                  <a:pt x="347" y="489"/>
                  <a:pt x="345" y="493"/>
                </a:cubicBezTo>
                <a:cubicBezTo>
                  <a:pt x="345" y="495"/>
                  <a:pt x="347" y="496"/>
                  <a:pt x="348" y="496"/>
                </a:cubicBezTo>
                <a:cubicBezTo>
                  <a:pt x="352" y="494"/>
                  <a:pt x="355" y="492"/>
                  <a:pt x="358" y="490"/>
                </a:cubicBezTo>
                <a:cubicBezTo>
                  <a:pt x="354" y="495"/>
                  <a:pt x="350" y="501"/>
                  <a:pt x="347" y="507"/>
                </a:cubicBezTo>
                <a:cubicBezTo>
                  <a:pt x="346" y="508"/>
                  <a:pt x="348" y="510"/>
                  <a:pt x="349" y="509"/>
                </a:cubicBezTo>
                <a:cubicBezTo>
                  <a:pt x="353" y="507"/>
                  <a:pt x="356" y="505"/>
                  <a:pt x="359" y="503"/>
                </a:cubicBezTo>
                <a:cubicBezTo>
                  <a:pt x="355" y="507"/>
                  <a:pt x="351" y="512"/>
                  <a:pt x="348" y="517"/>
                </a:cubicBezTo>
                <a:cubicBezTo>
                  <a:pt x="347" y="518"/>
                  <a:pt x="349" y="521"/>
                  <a:pt x="350" y="520"/>
                </a:cubicBezTo>
                <a:cubicBezTo>
                  <a:pt x="352" y="518"/>
                  <a:pt x="354" y="517"/>
                  <a:pt x="356" y="516"/>
                </a:cubicBezTo>
                <a:cubicBezTo>
                  <a:pt x="355" y="517"/>
                  <a:pt x="353" y="519"/>
                  <a:pt x="352" y="520"/>
                </a:cubicBezTo>
                <a:cubicBezTo>
                  <a:pt x="352" y="522"/>
                  <a:pt x="353" y="524"/>
                  <a:pt x="354" y="523"/>
                </a:cubicBezTo>
                <a:cubicBezTo>
                  <a:pt x="361" y="521"/>
                  <a:pt x="368" y="518"/>
                  <a:pt x="374" y="514"/>
                </a:cubicBezTo>
                <a:cubicBezTo>
                  <a:pt x="370" y="519"/>
                  <a:pt x="366" y="523"/>
                  <a:pt x="362" y="528"/>
                </a:cubicBezTo>
                <a:cubicBezTo>
                  <a:pt x="334" y="536"/>
                  <a:pt x="305" y="540"/>
                  <a:pt x="277" y="541"/>
                </a:cubicBezTo>
                <a:cubicBezTo>
                  <a:pt x="234" y="542"/>
                  <a:pt x="191" y="534"/>
                  <a:pt x="152" y="516"/>
                </a:cubicBezTo>
                <a:cubicBezTo>
                  <a:pt x="153" y="516"/>
                  <a:pt x="153" y="516"/>
                  <a:pt x="153" y="516"/>
                </a:cubicBezTo>
                <a:cubicBezTo>
                  <a:pt x="154" y="515"/>
                  <a:pt x="154" y="514"/>
                  <a:pt x="155" y="513"/>
                </a:cubicBezTo>
                <a:cubicBezTo>
                  <a:pt x="155" y="513"/>
                  <a:pt x="156" y="513"/>
                  <a:pt x="156" y="512"/>
                </a:cubicBezTo>
                <a:cubicBezTo>
                  <a:pt x="159" y="507"/>
                  <a:pt x="158" y="509"/>
                  <a:pt x="160" y="502"/>
                </a:cubicBezTo>
                <a:cubicBezTo>
                  <a:pt x="161" y="500"/>
                  <a:pt x="157" y="499"/>
                  <a:pt x="156" y="501"/>
                </a:cubicBezTo>
                <a:cubicBezTo>
                  <a:pt x="155" y="502"/>
                  <a:pt x="155" y="503"/>
                  <a:pt x="154" y="504"/>
                </a:cubicBezTo>
                <a:cubicBezTo>
                  <a:pt x="155" y="497"/>
                  <a:pt x="155" y="492"/>
                  <a:pt x="153" y="485"/>
                </a:cubicBezTo>
                <a:cubicBezTo>
                  <a:pt x="153" y="484"/>
                  <a:pt x="150" y="483"/>
                  <a:pt x="149" y="485"/>
                </a:cubicBezTo>
                <a:cubicBezTo>
                  <a:pt x="148" y="486"/>
                  <a:pt x="147" y="488"/>
                  <a:pt x="146" y="489"/>
                </a:cubicBezTo>
                <a:cubicBezTo>
                  <a:pt x="147" y="486"/>
                  <a:pt x="147" y="483"/>
                  <a:pt x="146" y="479"/>
                </a:cubicBezTo>
                <a:cubicBezTo>
                  <a:pt x="146" y="477"/>
                  <a:pt x="144" y="476"/>
                  <a:pt x="142" y="478"/>
                </a:cubicBezTo>
                <a:cubicBezTo>
                  <a:pt x="140" y="480"/>
                  <a:pt x="139" y="483"/>
                  <a:pt x="137" y="485"/>
                </a:cubicBezTo>
                <a:cubicBezTo>
                  <a:pt x="139" y="479"/>
                  <a:pt x="137" y="474"/>
                  <a:pt x="135" y="468"/>
                </a:cubicBezTo>
                <a:cubicBezTo>
                  <a:pt x="134" y="467"/>
                  <a:pt x="132" y="466"/>
                  <a:pt x="131" y="467"/>
                </a:cubicBezTo>
                <a:cubicBezTo>
                  <a:pt x="129" y="469"/>
                  <a:pt x="128" y="471"/>
                  <a:pt x="126" y="473"/>
                </a:cubicBezTo>
                <a:cubicBezTo>
                  <a:pt x="126" y="474"/>
                  <a:pt x="125" y="475"/>
                  <a:pt x="125" y="476"/>
                </a:cubicBezTo>
                <a:cubicBezTo>
                  <a:pt x="126" y="471"/>
                  <a:pt x="127" y="466"/>
                  <a:pt x="127" y="460"/>
                </a:cubicBezTo>
                <a:cubicBezTo>
                  <a:pt x="127" y="458"/>
                  <a:pt x="124" y="457"/>
                  <a:pt x="123" y="458"/>
                </a:cubicBezTo>
                <a:cubicBezTo>
                  <a:pt x="120" y="461"/>
                  <a:pt x="117" y="465"/>
                  <a:pt x="114" y="469"/>
                </a:cubicBezTo>
                <a:cubicBezTo>
                  <a:pt x="115" y="463"/>
                  <a:pt x="115" y="458"/>
                  <a:pt x="113" y="451"/>
                </a:cubicBezTo>
                <a:cubicBezTo>
                  <a:pt x="113" y="450"/>
                  <a:pt x="111" y="449"/>
                  <a:pt x="110" y="450"/>
                </a:cubicBezTo>
                <a:cubicBezTo>
                  <a:pt x="106" y="453"/>
                  <a:pt x="102" y="456"/>
                  <a:pt x="99" y="459"/>
                </a:cubicBezTo>
                <a:cubicBezTo>
                  <a:pt x="100" y="457"/>
                  <a:pt x="100" y="454"/>
                  <a:pt x="100" y="451"/>
                </a:cubicBezTo>
                <a:cubicBezTo>
                  <a:pt x="101" y="449"/>
                  <a:pt x="98" y="448"/>
                  <a:pt x="97" y="449"/>
                </a:cubicBezTo>
                <a:cubicBezTo>
                  <a:pt x="94" y="452"/>
                  <a:pt x="88" y="458"/>
                  <a:pt x="88" y="460"/>
                </a:cubicBezTo>
                <a:cubicBezTo>
                  <a:pt x="89" y="453"/>
                  <a:pt x="90" y="447"/>
                  <a:pt x="90" y="439"/>
                </a:cubicBezTo>
                <a:cubicBezTo>
                  <a:pt x="90" y="438"/>
                  <a:pt x="88" y="437"/>
                  <a:pt x="87" y="438"/>
                </a:cubicBezTo>
                <a:cubicBezTo>
                  <a:pt x="82" y="441"/>
                  <a:pt x="78" y="444"/>
                  <a:pt x="74" y="449"/>
                </a:cubicBezTo>
                <a:cubicBezTo>
                  <a:pt x="78" y="444"/>
                  <a:pt x="80" y="441"/>
                  <a:pt x="81" y="432"/>
                </a:cubicBezTo>
                <a:cubicBezTo>
                  <a:pt x="81" y="431"/>
                  <a:pt x="79" y="430"/>
                  <a:pt x="78" y="431"/>
                </a:cubicBezTo>
                <a:cubicBezTo>
                  <a:pt x="65" y="442"/>
                  <a:pt x="70" y="441"/>
                  <a:pt x="72" y="426"/>
                </a:cubicBezTo>
                <a:cubicBezTo>
                  <a:pt x="72" y="425"/>
                  <a:pt x="71" y="423"/>
                  <a:pt x="69" y="424"/>
                </a:cubicBezTo>
                <a:cubicBezTo>
                  <a:pt x="59" y="431"/>
                  <a:pt x="60" y="438"/>
                  <a:pt x="58" y="423"/>
                </a:cubicBezTo>
                <a:cubicBezTo>
                  <a:pt x="58" y="422"/>
                  <a:pt x="57" y="421"/>
                  <a:pt x="56" y="421"/>
                </a:cubicBezTo>
                <a:cubicBezTo>
                  <a:pt x="47" y="421"/>
                  <a:pt x="52" y="412"/>
                  <a:pt x="52" y="405"/>
                </a:cubicBezTo>
                <a:cubicBezTo>
                  <a:pt x="52" y="403"/>
                  <a:pt x="50" y="403"/>
                  <a:pt x="49" y="404"/>
                </a:cubicBezTo>
                <a:cubicBezTo>
                  <a:pt x="46" y="407"/>
                  <a:pt x="43" y="410"/>
                  <a:pt x="42" y="410"/>
                </a:cubicBezTo>
                <a:cubicBezTo>
                  <a:pt x="42" y="409"/>
                  <a:pt x="42" y="409"/>
                  <a:pt x="41" y="408"/>
                </a:cubicBezTo>
                <a:cubicBezTo>
                  <a:pt x="41" y="407"/>
                  <a:pt x="41" y="404"/>
                  <a:pt x="41" y="402"/>
                </a:cubicBezTo>
                <a:cubicBezTo>
                  <a:pt x="41" y="401"/>
                  <a:pt x="41" y="400"/>
                  <a:pt x="40" y="400"/>
                </a:cubicBezTo>
                <a:cubicBezTo>
                  <a:pt x="39" y="400"/>
                  <a:pt x="38" y="400"/>
                  <a:pt x="38" y="400"/>
                </a:cubicBezTo>
                <a:cubicBezTo>
                  <a:pt x="38" y="400"/>
                  <a:pt x="37" y="400"/>
                  <a:pt x="37" y="400"/>
                </a:cubicBezTo>
                <a:cubicBezTo>
                  <a:pt x="32" y="388"/>
                  <a:pt x="28" y="376"/>
                  <a:pt x="25" y="363"/>
                </a:cubicBezTo>
                <a:cubicBezTo>
                  <a:pt x="26" y="363"/>
                  <a:pt x="26" y="363"/>
                  <a:pt x="26" y="362"/>
                </a:cubicBezTo>
                <a:cubicBezTo>
                  <a:pt x="26" y="351"/>
                  <a:pt x="30" y="342"/>
                  <a:pt x="32" y="331"/>
                </a:cubicBezTo>
                <a:cubicBezTo>
                  <a:pt x="32" y="330"/>
                  <a:pt x="31" y="329"/>
                  <a:pt x="30" y="329"/>
                </a:cubicBezTo>
                <a:cubicBezTo>
                  <a:pt x="31" y="328"/>
                  <a:pt x="31" y="327"/>
                  <a:pt x="32" y="327"/>
                </a:cubicBezTo>
                <a:cubicBezTo>
                  <a:pt x="36" y="320"/>
                  <a:pt x="36" y="318"/>
                  <a:pt x="38" y="311"/>
                </a:cubicBezTo>
                <a:cubicBezTo>
                  <a:pt x="38" y="310"/>
                  <a:pt x="38" y="310"/>
                  <a:pt x="38" y="310"/>
                </a:cubicBezTo>
                <a:cubicBezTo>
                  <a:pt x="44" y="301"/>
                  <a:pt x="50" y="292"/>
                  <a:pt x="55" y="281"/>
                </a:cubicBezTo>
                <a:cubicBezTo>
                  <a:pt x="55" y="280"/>
                  <a:pt x="55" y="279"/>
                  <a:pt x="54" y="279"/>
                </a:cubicBezTo>
                <a:cubicBezTo>
                  <a:pt x="56" y="274"/>
                  <a:pt x="58" y="269"/>
                  <a:pt x="59" y="263"/>
                </a:cubicBezTo>
                <a:cubicBezTo>
                  <a:pt x="60" y="261"/>
                  <a:pt x="58" y="260"/>
                  <a:pt x="56" y="261"/>
                </a:cubicBezTo>
                <a:cubicBezTo>
                  <a:pt x="52" y="263"/>
                  <a:pt x="48" y="266"/>
                  <a:pt x="44" y="269"/>
                </a:cubicBezTo>
                <a:cubicBezTo>
                  <a:pt x="49" y="261"/>
                  <a:pt x="53" y="254"/>
                  <a:pt x="56" y="245"/>
                </a:cubicBezTo>
                <a:cubicBezTo>
                  <a:pt x="56" y="243"/>
                  <a:pt x="54" y="242"/>
                  <a:pt x="53" y="243"/>
                </a:cubicBezTo>
                <a:cubicBezTo>
                  <a:pt x="48" y="246"/>
                  <a:pt x="44" y="249"/>
                  <a:pt x="41" y="253"/>
                </a:cubicBezTo>
                <a:cubicBezTo>
                  <a:pt x="44" y="247"/>
                  <a:pt x="46" y="241"/>
                  <a:pt x="48" y="234"/>
                </a:cubicBezTo>
                <a:cubicBezTo>
                  <a:pt x="48" y="233"/>
                  <a:pt x="46" y="231"/>
                  <a:pt x="45" y="232"/>
                </a:cubicBezTo>
                <a:cubicBezTo>
                  <a:pt x="38" y="237"/>
                  <a:pt x="32" y="243"/>
                  <a:pt x="27" y="249"/>
                </a:cubicBezTo>
                <a:cubicBezTo>
                  <a:pt x="34" y="240"/>
                  <a:pt x="41" y="230"/>
                  <a:pt x="46" y="219"/>
                </a:cubicBezTo>
                <a:cubicBezTo>
                  <a:pt x="47" y="217"/>
                  <a:pt x="46" y="215"/>
                  <a:pt x="44" y="216"/>
                </a:cubicBezTo>
                <a:cubicBezTo>
                  <a:pt x="41" y="218"/>
                  <a:pt x="39" y="219"/>
                  <a:pt x="37" y="221"/>
                </a:cubicBezTo>
                <a:cubicBezTo>
                  <a:pt x="40" y="215"/>
                  <a:pt x="43" y="209"/>
                  <a:pt x="44" y="201"/>
                </a:cubicBezTo>
                <a:cubicBezTo>
                  <a:pt x="45" y="200"/>
                  <a:pt x="43" y="198"/>
                  <a:pt x="41" y="200"/>
                </a:cubicBezTo>
                <a:cubicBezTo>
                  <a:pt x="41" y="200"/>
                  <a:pt x="41" y="200"/>
                  <a:pt x="40" y="201"/>
                </a:cubicBezTo>
                <a:cubicBezTo>
                  <a:pt x="43" y="196"/>
                  <a:pt x="46" y="191"/>
                  <a:pt x="48" y="186"/>
                </a:cubicBezTo>
                <a:cubicBezTo>
                  <a:pt x="48" y="185"/>
                  <a:pt x="46" y="184"/>
                  <a:pt x="45" y="185"/>
                </a:cubicBezTo>
                <a:cubicBezTo>
                  <a:pt x="44" y="186"/>
                  <a:pt x="43" y="187"/>
                  <a:pt x="41" y="188"/>
                </a:cubicBezTo>
                <a:cubicBezTo>
                  <a:pt x="44" y="183"/>
                  <a:pt x="47" y="178"/>
                  <a:pt x="49" y="173"/>
                </a:cubicBezTo>
                <a:cubicBezTo>
                  <a:pt x="49" y="171"/>
                  <a:pt x="47" y="170"/>
                  <a:pt x="46" y="171"/>
                </a:cubicBezTo>
                <a:cubicBezTo>
                  <a:pt x="45" y="172"/>
                  <a:pt x="43" y="173"/>
                  <a:pt x="41" y="175"/>
                </a:cubicBezTo>
                <a:cubicBezTo>
                  <a:pt x="45" y="170"/>
                  <a:pt x="46" y="166"/>
                  <a:pt x="48" y="160"/>
                </a:cubicBezTo>
                <a:cubicBezTo>
                  <a:pt x="49" y="159"/>
                  <a:pt x="47" y="158"/>
                  <a:pt x="46" y="159"/>
                </a:cubicBezTo>
                <a:cubicBezTo>
                  <a:pt x="42" y="163"/>
                  <a:pt x="42" y="163"/>
                  <a:pt x="41" y="165"/>
                </a:cubicBezTo>
                <a:cubicBezTo>
                  <a:pt x="41" y="163"/>
                  <a:pt x="37" y="161"/>
                  <a:pt x="36" y="163"/>
                </a:cubicBezTo>
                <a:cubicBezTo>
                  <a:pt x="24" y="185"/>
                  <a:pt x="16" y="208"/>
                  <a:pt x="12" y="232"/>
                </a:cubicBezTo>
                <a:cubicBezTo>
                  <a:pt x="11" y="233"/>
                  <a:pt x="10" y="234"/>
                  <a:pt x="9" y="235"/>
                </a:cubicBezTo>
                <a:cubicBezTo>
                  <a:pt x="8" y="236"/>
                  <a:pt x="9" y="238"/>
                  <a:pt x="11" y="238"/>
                </a:cubicBezTo>
                <a:cubicBezTo>
                  <a:pt x="0" y="301"/>
                  <a:pt x="12" y="369"/>
                  <a:pt x="39" y="424"/>
                </a:cubicBezTo>
                <a:cubicBezTo>
                  <a:pt x="83" y="512"/>
                  <a:pt x="183" y="551"/>
                  <a:pt x="277" y="551"/>
                </a:cubicBezTo>
                <a:cubicBezTo>
                  <a:pt x="372" y="551"/>
                  <a:pt x="465" y="507"/>
                  <a:pt x="513" y="423"/>
                </a:cubicBezTo>
                <a:cubicBezTo>
                  <a:pt x="537" y="380"/>
                  <a:pt x="546" y="330"/>
                  <a:pt x="551" y="282"/>
                </a:cubicBezTo>
                <a:cubicBezTo>
                  <a:pt x="555" y="233"/>
                  <a:pt x="548" y="176"/>
                  <a:pt x="512" y="139"/>
                </a:cubicBezTo>
                <a:close/>
                <a:moveTo>
                  <a:pt x="290" y="107"/>
                </a:moveTo>
                <a:cubicBezTo>
                  <a:pt x="288" y="109"/>
                  <a:pt x="284" y="114"/>
                  <a:pt x="280" y="120"/>
                </a:cubicBezTo>
                <a:cubicBezTo>
                  <a:pt x="278" y="122"/>
                  <a:pt x="275" y="125"/>
                  <a:pt x="272" y="128"/>
                </a:cubicBezTo>
                <a:cubicBezTo>
                  <a:pt x="277" y="120"/>
                  <a:pt x="284" y="113"/>
                  <a:pt x="290" y="107"/>
                </a:cubicBezTo>
                <a:close/>
                <a:moveTo>
                  <a:pt x="262" y="144"/>
                </a:moveTo>
                <a:cubicBezTo>
                  <a:pt x="266" y="139"/>
                  <a:pt x="271" y="134"/>
                  <a:pt x="276" y="130"/>
                </a:cubicBezTo>
                <a:cubicBezTo>
                  <a:pt x="275" y="130"/>
                  <a:pt x="275" y="130"/>
                  <a:pt x="275" y="131"/>
                </a:cubicBezTo>
                <a:cubicBezTo>
                  <a:pt x="272" y="134"/>
                  <a:pt x="270" y="136"/>
                  <a:pt x="268" y="139"/>
                </a:cubicBezTo>
                <a:cubicBezTo>
                  <a:pt x="263" y="144"/>
                  <a:pt x="262" y="145"/>
                  <a:pt x="262" y="144"/>
                </a:cubicBezTo>
                <a:close/>
                <a:moveTo>
                  <a:pt x="253" y="158"/>
                </a:moveTo>
                <a:cubicBezTo>
                  <a:pt x="254" y="156"/>
                  <a:pt x="255" y="154"/>
                  <a:pt x="256" y="152"/>
                </a:cubicBezTo>
                <a:cubicBezTo>
                  <a:pt x="257" y="152"/>
                  <a:pt x="258" y="152"/>
                  <a:pt x="258" y="152"/>
                </a:cubicBezTo>
                <a:cubicBezTo>
                  <a:pt x="264" y="147"/>
                  <a:pt x="269" y="142"/>
                  <a:pt x="274" y="137"/>
                </a:cubicBezTo>
                <a:cubicBezTo>
                  <a:pt x="274" y="137"/>
                  <a:pt x="275" y="138"/>
                  <a:pt x="276" y="137"/>
                </a:cubicBezTo>
                <a:cubicBezTo>
                  <a:pt x="279" y="136"/>
                  <a:pt x="282" y="134"/>
                  <a:pt x="284" y="133"/>
                </a:cubicBezTo>
                <a:cubicBezTo>
                  <a:pt x="278" y="140"/>
                  <a:pt x="271" y="147"/>
                  <a:pt x="266" y="155"/>
                </a:cubicBezTo>
                <a:cubicBezTo>
                  <a:pt x="259" y="161"/>
                  <a:pt x="247" y="173"/>
                  <a:pt x="253" y="158"/>
                </a:cubicBezTo>
                <a:close/>
                <a:moveTo>
                  <a:pt x="283" y="148"/>
                </a:moveTo>
                <a:cubicBezTo>
                  <a:pt x="282" y="148"/>
                  <a:pt x="281" y="149"/>
                  <a:pt x="280" y="151"/>
                </a:cubicBezTo>
                <a:cubicBezTo>
                  <a:pt x="275" y="157"/>
                  <a:pt x="270" y="164"/>
                  <a:pt x="266" y="171"/>
                </a:cubicBezTo>
                <a:cubicBezTo>
                  <a:pt x="255" y="182"/>
                  <a:pt x="261" y="167"/>
                  <a:pt x="264" y="163"/>
                </a:cubicBezTo>
                <a:cubicBezTo>
                  <a:pt x="265" y="161"/>
                  <a:pt x="267" y="159"/>
                  <a:pt x="268" y="157"/>
                </a:cubicBezTo>
                <a:cubicBezTo>
                  <a:pt x="278" y="147"/>
                  <a:pt x="287" y="136"/>
                  <a:pt x="297" y="125"/>
                </a:cubicBezTo>
                <a:cubicBezTo>
                  <a:pt x="303" y="124"/>
                  <a:pt x="302" y="126"/>
                  <a:pt x="296" y="132"/>
                </a:cubicBezTo>
                <a:cubicBezTo>
                  <a:pt x="294" y="136"/>
                  <a:pt x="291" y="139"/>
                  <a:pt x="289" y="142"/>
                </a:cubicBezTo>
                <a:cubicBezTo>
                  <a:pt x="288" y="142"/>
                  <a:pt x="288" y="142"/>
                  <a:pt x="288" y="142"/>
                </a:cubicBezTo>
                <a:cubicBezTo>
                  <a:pt x="286" y="144"/>
                  <a:pt x="284" y="146"/>
                  <a:pt x="283" y="148"/>
                </a:cubicBezTo>
                <a:close/>
                <a:moveTo>
                  <a:pt x="289" y="244"/>
                </a:moveTo>
                <a:cubicBezTo>
                  <a:pt x="290" y="243"/>
                  <a:pt x="290" y="242"/>
                  <a:pt x="290" y="242"/>
                </a:cubicBezTo>
                <a:cubicBezTo>
                  <a:pt x="291" y="240"/>
                  <a:pt x="289" y="238"/>
                  <a:pt x="288" y="239"/>
                </a:cubicBezTo>
                <a:cubicBezTo>
                  <a:pt x="279" y="249"/>
                  <a:pt x="271" y="259"/>
                  <a:pt x="262" y="268"/>
                </a:cubicBezTo>
                <a:cubicBezTo>
                  <a:pt x="270" y="260"/>
                  <a:pt x="277" y="249"/>
                  <a:pt x="283" y="238"/>
                </a:cubicBezTo>
                <a:cubicBezTo>
                  <a:pt x="283" y="238"/>
                  <a:pt x="283" y="238"/>
                  <a:pt x="283" y="238"/>
                </a:cubicBezTo>
                <a:cubicBezTo>
                  <a:pt x="295" y="225"/>
                  <a:pt x="306" y="213"/>
                  <a:pt x="316" y="199"/>
                </a:cubicBezTo>
                <a:cubicBezTo>
                  <a:pt x="310" y="208"/>
                  <a:pt x="305" y="217"/>
                  <a:pt x="301" y="226"/>
                </a:cubicBezTo>
                <a:cubicBezTo>
                  <a:pt x="300" y="228"/>
                  <a:pt x="302" y="230"/>
                  <a:pt x="304" y="228"/>
                </a:cubicBezTo>
                <a:cubicBezTo>
                  <a:pt x="304" y="228"/>
                  <a:pt x="305" y="228"/>
                  <a:pt x="305" y="228"/>
                </a:cubicBezTo>
                <a:cubicBezTo>
                  <a:pt x="302" y="232"/>
                  <a:pt x="300" y="236"/>
                  <a:pt x="298" y="240"/>
                </a:cubicBezTo>
                <a:cubicBezTo>
                  <a:pt x="295" y="241"/>
                  <a:pt x="292" y="242"/>
                  <a:pt x="289" y="244"/>
                </a:cubicBezTo>
                <a:close/>
                <a:moveTo>
                  <a:pt x="293" y="261"/>
                </a:moveTo>
                <a:cubicBezTo>
                  <a:pt x="296" y="259"/>
                  <a:pt x="298" y="255"/>
                  <a:pt x="299" y="251"/>
                </a:cubicBezTo>
                <a:cubicBezTo>
                  <a:pt x="303" y="248"/>
                  <a:pt x="307" y="245"/>
                  <a:pt x="311" y="242"/>
                </a:cubicBezTo>
                <a:cubicBezTo>
                  <a:pt x="305" y="248"/>
                  <a:pt x="299" y="255"/>
                  <a:pt x="293" y="261"/>
                </a:cubicBezTo>
                <a:close/>
                <a:moveTo>
                  <a:pt x="302" y="243"/>
                </a:moveTo>
                <a:cubicBezTo>
                  <a:pt x="302" y="242"/>
                  <a:pt x="302" y="242"/>
                  <a:pt x="302" y="241"/>
                </a:cubicBezTo>
                <a:cubicBezTo>
                  <a:pt x="302" y="241"/>
                  <a:pt x="302" y="240"/>
                  <a:pt x="302" y="240"/>
                </a:cubicBezTo>
                <a:cubicBezTo>
                  <a:pt x="305" y="233"/>
                  <a:pt x="309" y="227"/>
                  <a:pt x="313" y="221"/>
                </a:cubicBezTo>
                <a:cubicBezTo>
                  <a:pt x="340" y="197"/>
                  <a:pt x="363" y="170"/>
                  <a:pt x="384" y="141"/>
                </a:cubicBezTo>
                <a:cubicBezTo>
                  <a:pt x="394" y="133"/>
                  <a:pt x="403" y="125"/>
                  <a:pt x="412" y="117"/>
                </a:cubicBezTo>
                <a:cubicBezTo>
                  <a:pt x="418" y="111"/>
                  <a:pt x="424" y="105"/>
                  <a:pt x="430" y="100"/>
                </a:cubicBezTo>
                <a:cubicBezTo>
                  <a:pt x="433" y="97"/>
                  <a:pt x="454" y="73"/>
                  <a:pt x="445" y="89"/>
                </a:cubicBezTo>
                <a:cubicBezTo>
                  <a:pt x="440" y="97"/>
                  <a:pt x="434" y="105"/>
                  <a:pt x="428" y="112"/>
                </a:cubicBezTo>
                <a:cubicBezTo>
                  <a:pt x="423" y="116"/>
                  <a:pt x="417" y="121"/>
                  <a:pt x="412" y="125"/>
                </a:cubicBezTo>
                <a:cubicBezTo>
                  <a:pt x="404" y="133"/>
                  <a:pt x="396" y="141"/>
                  <a:pt x="388" y="150"/>
                </a:cubicBezTo>
                <a:cubicBezTo>
                  <a:pt x="384" y="154"/>
                  <a:pt x="380" y="158"/>
                  <a:pt x="376" y="162"/>
                </a:cubicBezTo>
                <a:cubicBezTo>
                  <a:pt x="374" y="164"/>
                  <a:pt x="372" y="166"/>
                  <a:pt x="370" y="168"/>
                </a:cubicBezTo>
                <a:cubicBezTo>
                  <a:pt x="366" y="170"/>
                  <a:pt x="365" y="172"/>
                  <a:pt x="365" y="174"/>
                </a:cubicBezTo>
                <a:cubicBezTo>
                  <a:pt x="363" y="176"/>
                  <a:pt x="361" y="178"/>
                  <a:pt x="360" y="180"/>
                </a:cubicBezTo>
                <a:cubicBezTo>
                  <a:pt x="359" y="181"/>
                  <a:pt x="359" y="181"/>
                  <a:pt x="359" y="182"/>
                </a:cubicBezTo>
                <a:cubicBezTo>
                  <a:pt x="346" y="196"/>
                  <a:pt x="333" y="210"/>
                  <a:pt x="322" y="226"/>
                </a:cubicBezTo>
                <a:cubicBezTo>
                  <a:pt x="321" y="227"/>
                  <a:pt x="320" y="228"/>
                  <a:pt x="318" y="230"/>
                </a:cubicBezTo>
                <a:cubicBezTo>
                  <a:pt x="315" y="233"/>
                  <a:pt x="307" y="238"/>
                  <a:pt x="302" y="243"/>
                </a:cubicBezTo>
                <a:close/>
                <a:moveTo>
                  <a:pt x="323" y="207"/>
                </a:moveTo>
                <a:cubicBezTo>
                  <a:pt x="334" y="192"/>
                  <a:pt x="347" y="178"/>
                  <a:pt x="359" y="165"/>
                </a:cubicBezTo>
                <a:cubicBezTo>
                  <a:pt x="363" y="161"/>
                  <a:pt x="367" y="157"/>
                  <a:pt x="370" y="153"/>
                </a:cubicBezTo>
                <a:cubicBezTo>
                  <a:pt x="360" y="167"/>
                  <a:pt x="349" y="179"/>
                  <a:pt x="338" y="192"/>
                </a:cubicBezTo>
                <a:cubicBezTo>
                  <a:pt x="333" y="197"/>
                  <a:pt x="328" y="202"/>
                  <a:pt x="323" y="207"/>
                </a:cubicBezTo>
                <a:close/>
                <a:moveTo>
                  <a:pt x="315" y="251"/>
                </a:moveTo>
                <a:cubicBezTo>
                  <a:pt x="315" y="251"/>
                  <a:pt x="315" y="251"/>
                  <a:pt x="315" y="250"/>
                </a:cubicBezTo>
                <a:cubicBezTo>
                  <a:pt x="317" y="245"/>
                  <a:pt x="320" y="241"/>
                  <a:pt x="322" y="235"/>
                </a:cubicBezTo>
                <a:cubicBezTo>
                  <a:pt x="322" y="235"/>
                  <a:pt x="322" y="234"/>
                  <a:pt x="321" y="234"/>
                </a:cubicBezTo>
                <a:cubicBezTo>
                  <a:pt x="322" y="232"/>
                  <a:pt x="324" y="230"/>
                  <a:pt x="325" y="228"/>
                </a:cubicBezTo>
                <a:cubicBezTo>
                  <a:pt x="347" y="206"/>
                  <a:pt x="367" y="182"/>
                  <a:pt x="388" y="160"/>
                </a:cubicBezTo>
                <a:cubicBezTo>
                  <a:pt x="391" y="159"/>
                  <a:pt x="393" y="157"/>
                  <a:pt x="392" y="156"/>
                </a:cubicBezTo>
                <a:cubicBezTo>
                  <a:pt x="394" y="154"/>
                  <a:pt x="396" y="153"/>
                  <a:pt x="398" y="151"/>
                </a:cubicBezTo>
                <a:cubicBezTo>
                  <a:pt x="399" y="150"/>
                  <a:pt x="398" y="148"/>
                  <a:pt x="397" y="148"/>
                </a:cubicBezTo>
                <a:cubicBezTo>
                  <a:pt x="407" y="138"/>
                  <a:pt x="418" y="128"/>
                  <a:pt x="427" y="117"/>
                </a:cubicBezTo>
                <a:cubicBezTo>
                  <a:pt x="428" y="117"/>
                  <a:pt x="428" y="117"/>
                  <a:pt x="428" y="117"/>
                </a:cubicBezTo>
                <a:cubicBezTo>
                  <a:pt x="430" y="115"/>
                  <a:pt x="453" y="101"/>
                  <a:pt x="455" y="98"/>
                </a:cubicBezTo>
                <a:cubicBezTo>
                  <a:pt x="441" y="120"/>
                  <a:pt x="423" y="139"/>
                  <a:pt x="405" y="158"/>
                </a:cubicBezTo>
                <a:cubicBezTo>
                  <a:pt x="390" y="172"/>
                  <a:pt x="375" y="187"/>
                  <a:pt x="362" y="202"/>
                </a:cubicBezTo>
                <a:cubicBezTo>
                  <a:pt x="360" y="204"/>
                  <a:pt x="358" y="206"/>
                  <a:pt x="356" y="208"/>
                </a:cubicBezTo>
                <a:cubicBezTo>
                  <a:pt x="356" y="208"/>
                  <a:pt x="356" y="208"/>
                  <a:pt x="356" y="208"/>
                </a:cubicBezTo>
                <a:cubicBezTo>
                  <a:pt x="354" y="210"/>
                  <a:pt x="352" y="212"/>
                  <a:pt x="350" y="214"/>
                </a:cubicBezTo>
                <a:cubicBezTo>
                  <a:pt x="350" y="215"/>
                  <a:pt x="350" y="216"/>
                  <a:pt x="350" y="216"/>
                </a:cubicBezTo>
                <a:cubicBezTo>
                  <a:pt x="345" y="222"/>
                  <a:pt x="340" y="227"/>
                  <a:pt x="335" y="233"/>
                </a:cubicBezTo>
                <a:cubicBezTo>
                  <a:pt x="332" y="237"/>
                  <a:pt x="328" y="241"/>
                  <a:pt x="325" y="244"/>
                </a:cubicBezTo>
                <a:cubicBezTo>
                  <a:pt x="324" y="243"/>
                  <a:pt x="323" y="243"/>
                  <a:pt x="322" y="244"/>
                </a:cubicBezTo>
                <a:cubicBezTo>
                  <a:pt x="320" y="246"/>
                  <a:pt x="317" y="249"/>
                  <a:pt x="315" y="251"/>
                </a:cubicBezTo>
                <a:close/>
                <a:moveTo>
                  <a:pt x="364" y="222"/>
                </a:moveTo>
                <a:cubicBezTo>
                  <a:pt x="355" y="229"/>
                  <a:pt x="347" y="237"/>
                  <a:pt x="339" y="244"/>
                </a:cubicBezTo>
                <a:cubicBezTo>
                  <a:pt x="317" y="264"/>
                  <a:pt x="329" y="252"/>
                  <a:pt x="342" y="237"/>
                </a:cubicBezTo>
                <a:cubicBezTo>
                  <a:pt x="360" y="215"/>
                  <a:pt x="381" y="195"/>
                  <a:pt x="399" y="174"/>
                </a:cubicBezTo>
                <a:cubicBezTo>
                  <a:pt x="400" y="172"/>
                  <a:pt x="398" y="170"/>
                  <a:pt x="397" y="170"/>
                </a:cubicBezTo>
                <a:cubicBezTo>
                  <a:pt x="398" y="169"/>
                  <a:pt x="399" y="169"/>
                  <a:pt x="400" y="168"/>
                </a:cubicBezTo>
                <a:cubicBezTo>
                  <a:pt x="401" y="166"/>
                  <a:pt x="403" y="164"/>
                  <a:pt x="405" y="163"/>
                </a:cubicBezTo>
                <a:cubicBezTo>
                  <a:pt x="423" y="146"/>
                  <a:pt x="442" y="129"/>
                  <a:pt x="461" y="113"/>
                </a:cubicBezTo>
                <a:cubicBezTo>
                  <a:pt x="425" y="144"/>
                  <a:pt x="392" y="182"/>
                  <a:pt x="363" y="219"/>
                </a:cubicBezTo>
                <a:cubicBezTo>
                  <a:pt x="362" y="220"/>
                  <a:pt x="363" y="222"/>
                  <a:pt x="364" y="222"/>
                </a:cubicBezTo>
                <a:close/>
                <a:moveTo>
                  <a:pt x="321" y="257"/>
                </a:moveTo>
                <a:cubicBezTo>
                  <a:pt x="322" y="256"/>
                  <a:pt x="323" y="254"/>
                  <a:pt x="323" y="252"/>
                </a:cubicBezTo>
                <a:cubicBezTo>
                  <a:pt x="327" y="248"/>
                  <a:pt x="330" y="245"/>
                  <a:pt x="334" y="241"/>
                </a:cubicBezTo>
                <a:cubicBezTo>
                  <a:pt x="329" y="246"/>
                  <a:pt x="325" y="252"/>
                  <a:pt x="321" y="257"/>
                </a:cubicBezTo>
                <a:close/>
                <a:moveTo>
                  <a:pt x="331" y="268"/>
                </a:moveTo>
                <a:cubicBezTo>
                  <a:pt x="330" y="270"/>
                  <a:pt x="332" y="272"/>
                  <a:pt x="334" y="271"/>
                </a:cubicBezTo>
                <a:cubicBezTo>
                  <a:pt x="335" y="270"/>
                  <a:pt x="336" y="269"/>
                  <a:pt x="336" y="268"/>
                </a:cubicBezTo>
                <a:cubicBezTo>
                  <a:pt x="336" y="269"/>
                  <a:pt x="335" y="271"/>
                  <a:pt x="334" y="273"/>
                </a:cubicBezTo>
                <a:cubicBezTo>
                  <a:pt x="333" y="275"/>
                  <a:pt x="335" y="276"/>
                  <a:pt x="336" y="276"/>
                </a:cubicBezTo>
                <a:cubicBezTo>
                  <a:pt x="352" y="273"/>
                  <a:pt x="336" y="279"/>
                  <a:pt x="336" y="281"/>
                </a:cubicBezTo>
                <a:cubicBezTo>
                  <a:pt x="336" y="279"/>
                  <a:pt x="335" y="278"/>
                  <a:pt x="333" y="279"/>
                </a:cubicBezTo>
                <a:cubicBezTo>
                  <a:pt x="328" y="283"/>
                  <a:pt x="326" y="281"/>
                  <a:pt x="327" y="276"/>
                </a:cubicBezTo>
                <a:cubicBezTo>
                  <a:pt x="327" y="274"/>
                  <a:pt x="325" y="274"/>
                  <a:pt x="324" y="275"/>
                </a:cubicBezTo>
                <a:cubicBezTo>
                  <a:pt x="311" y="286"/>
                  <a:pt x="320" y="281"/>
                  <a:pt x="323" y="270"/>
                </a:cubicBezTo>
                <a:cubicBezTo>
                  <a:pt x="323" y="268"/>
                  <a:pt x="321" y="266"/>
                  <a:pt x="320" y="268"/>
                </a:cubicBezTo>
                <a:cubicBezTo>
                  <a:pt x="320" y="268"/>
                  <a:pt x="319" y="268"/>
                  <a:pt x="319" y="268"/>
                </a:cubicBezTo>
                <a:cubicBezTo>
                  <a:pt x="320" y="267"/>
                  <a:pt x="321" y="266"/>
                  <a:pt x="321" y="264"/>
                </a:cubicBezTo>
                <a:cubicBezTo>
                  <a:pt x="322" y="264"/>
                  <a:pt x="322" y="264"/>
                  <a:pt x="322" y="263"/>
                </a:cubicBezTo>
                <a:cubicBezTo>
                  <a:pt x="337" y="251"/>
                  <a:pt x="356" y="235"/>
                  <a:pt x="367" y="222"/>
                </a:cubicBezTo>
                <a:cubicBezTo>
                  <a:pt x="354" y="237"/>
                  <a:pt x="341" y="251"/>
                  <a:pt x="331" y="268"/>
                </a:cubicBezTo>
                <a:close/>
                <a:moveTo>
                  <a:pt x="488" y="107"/>
                </a:moveTo>
                <a:cubicBezTo>
                  <a:pt x="488" y="107"/>
                  <a:pt x="488" y="107"/>
                  <a:pt x="488" y="107"/>
                </a:cubicBezTo>
                <a:cubicBezTo>
                  <a:pt x="445" y="138"/>
                  <a:pt x="407" y="175"/>
                  <a:pt x="370" y="212"/>
                </a:cubicBezTo>
                <a:cubicBezTo>
                  <a:pt x="385" y="197"/>
                  <a:pt x="406" y="174"/>
                  <a:pt x="424" y="156"/>
                </a:cubicBezTo>
                <a:cubicBezTo>
                  <a:pt x="439" y="140"/>
                  <a:pt x="457" y="126"/>
                  <a:pt x="469" y="107"/>
                </a:cubicBezTo>
                <a:cubicBezTo>
                  <a:pt x="470" y="105"/>
                  <a:pt x="467" y="104"/>
                  <a:pt x="466" y="105"/>
                </a:cubicBezTo>
                <a:cubicBezTo>
                  <a:pt x="454" y="114"/>
                  <a:pt x="443" y="124"/>
                  <a:pt x="431" y="134"/>
                </a:cubicBezTo>
                <a:cubicBezTo>
                  <a:pt x="443" y="121"/>
                  <a:pt x="453" y="108"/>
                  <a:pt x="463" y="93"/>
                </a:cubicBezTo>
                <a:cubicBezTo>
                  <a:pt x="464" y="92"/>
                  <a:pt x="462" y="90"/>
                  <a:pt x="460" y="91"/>
                </a:cubicBezTo>
                <a:cubicBezTo>
                  <a:pt x="452" y="95"/>
                  <a:pt x="445" y="100"/>
                  <a:pt x="438" y="105"/>
                </a:cubicBezTo>
                <a:cubicBezTo>
                  <a:pt x="444" y="97"/>
                  <a:pt x="450" y="88"/>
                  <a:pt x="455" y="78"/>
                </a:cubicBezTo>
                <a:cubicBezTo>
                  <a:pt x="456" y="77"/>
                  <a:pt x="454" y="75"/>
                  <a:pt x="452" y="76"/>
                </a:cubicBezTo>
                <a:cubicBezTo>
                  <a:pt x="441" y="84"/>
                  <a:pt x="431" y="93"/>
                  <a:pt x="421" y="103"/>
                </a:cubicBezTo>
                <a:cubicBezTo>
                  <a:pt x="412" y="112"/>
                  <a:pt x="397" y="122"/>
                  <a:pt x="387" y="132"/>
                </a:cubicBezTo>
                <a:cubicBezTo>
                  <a:pt x="386" y="132"/>
                  <a:pt x="386" y="132"/>
                  <a:pt x="386" y="132"/>
                </a:cubicBezTo>
                <a:cubicBezTo>
                  <a:pt x="385" y="133"/>
                  <a:pt x="384" y="134"/>
                  <a:pt x="383" y="135"/>
                </a:cubicBezTo>
                <a:cubicBezTo>
                  <a:pt x="402" y="110"/>
                  <a:pt x="426" y="89"/>
                  <a:pt x="443" y="62"/>
                </a:cubicBezTo>
                <a:cubicBezTo>
                  <a:pt x="460" y="75"/>
                  <a:pt x="475" y="90"/>
                  <a:pt x="488" y="107"/>
                </a:cubicBezTo>
                <a:close/>
                <a:moveTo>
                  <a:pt x="383" y="101"/>
                </a:moveTo>
                <a:cubicBezTo>
                  <a:pt x="388" y="95"/>
                  <a:pt x="394" y="90"/>
                  <a:pt x="399" y="86"/>
                </a:cubicBezTo>
                <a:cubicBezTo>
                  <a:pt x="415" y="73"/>
                  <a:pt x="387" y="106"/>
                  <a:pt x="391" y="101"/>
                </a:cubicBezTo>
                <a:cubicBezTo>
                  <a:pt x="390" y="102"/>
                  <a:pt x="390" y="102"/>
                  <a:pt x="389" y="103"/>
                </a:cubicBezTo>
                <a:cubicBezTo>
                  <a:pt x="379" y="114"/>
                  <a:pt x="369" y="124"/>
                  <a:pt x="359" y="134"/>
                </a:cubicBezTo>
                <a:cubicBezTo>
                  <a:pt x="358" y="134"/>
                  <a:pt x="358" y="135"/>
                  <a:pt x="358" y="135"/>
                </a:cubicBezTo>
                <a:cubicBezTo>
                  <a:pt x="358" y="134"/>
                  <a:pt x="357" y="132"/>
                  <a:pt x="356" y="133"/>
                </a:cubicBezTo>
                <a:cubicBezTo>
                  <a:pt x="363" y="121"/>
                  <a:pt x="373" y="111"/>
                  <a:pt x="383" y="101"/>
                </a:cubicBezTo>
                <a:close/>
                <a:moveTo>
                  <a:pt x="334" y="173"/>
                </a:moveTo>
                <a:cubicBezTo>
                  <a:pt x="341" y="164"/>
                  <a:pt x="347" y="155"/>
                  <a:pt x="352" y="146"/>
                </a:cubicBezTo>
                <a:cubicBezTo>
                  <a:pt x="354" y="145"/>
                  <a:pt x="355" y="143"/>
                  <a:pt x="356" y="142"/>
                </a:cubicBezTo>
                <a:cubicBezTo>
                  <a:pt x="358" y="140"/>
                  <a:pt x="361" y="138"/>
                  <a:pt x="364" y="135"/>
                </a:cubicBezTo>
                <a:cubicBezTo>
                  <a:pt x="363" y="136"/>
                  <a:pt x="362" y="137"/>
                  <a:pt x="362" y="138"/>
                </a:cubicBezTo>
                <a:cubicBezTo>
                  <a:pt x="361" y="140"/>
                  <a:pt x="363" y="142"/>
                  <a:pt x="364" y="140"/>
                </a:cubicBezTo>
                <a:cubicBezTo>
                  <a:pt x="390" y="115"/>
                  <a:pt x="408" y="81"/>
                  <a:pt x="439" y="61"/>
                </a:cubicBezTo>
                <a:cubicBezTo>
                  <a:pt x="438" y="62"/>
                  <a:pt x="422" y="85"/>
                  <a:pt x="424" y="83"/>
                </a:cubicBezTo>
                <a:cubicBezTo>
                  <a:pt x="417" y="91"/>
                  <a:pt x="410" y="99"/>
                  <a:pt x="402" y="107"/>
                </a:cubicBezTo>
                <a:cubicBezTo>
                  <a:pt x="402" y="108"/>
                  <a:pt x="402" y="108"/>
                  <a:pt x="401" y="109"/>
                </a:cubicBezTo>
                <a:cubicBezTo>
                  <a:pt x="401" y="108"/>
                  <a:pt x="399" y="107"/>
                  <a:pt x="398" y="108"/>
                </a:cubicBezTo>
                <a:cubicBezTo>
                  <a:pt x="394" y="113"/>
                  <a:pt x="389" y="117"/>
                  <a:pt x="385" y="122"/>
                </a:cubicBezTo>
                <a:cubicBezTo>
                  <a:pt x="384" y="123"/>
                  <a:pt x="383" y="124"/>
                  <a:pt x="382" y="125"/>
                </a:cubicBezTo>
                <a:cubicBezTo>
                  <a:pt x="367" y="139"/>
                  <a:pt x="352" y="154"/>
                  <a:pt x="339" y="169"/>
                </a:cubicBezTo>
                <a:cubicBezTo>
                  <a:pt x="337" y="171"/>
                  <a:pt x="335" y="173"/>
                  <a:pt x="333" y="174"/>
                </a:cubicBezTo>
                <a:cubicBezTo>
                  <a:pt x="334" y="174"/>
                  <a:pt x="334" y="173"/>
                  <a:pt x="334" y="173"/>
                </a:cubicBezTo>
                <a:close/>
                <a:moveTo>
                  <a:pt x="333" y="181"/>
                </a:moveTo>
                <a:cubicBezTo>
                  <a:pt x="337" y="177"/>
                  <a:pt x="340" y="173"/>
                  <a:pt x="343" y="169"/>
                </a:cubicBezTo>
                <a:cubicBezTo>
                  <a:pt x="352" y="162"/>
                  <a:pt x="360" y="155"/>
                  <a:pt x="367" y="146"/>
                </a:cubicBezTo>
                <a:cubicBezTo>
                  <a:pt x="373" y="140"/>
                  <a:pt x="379" y="134"/>
                  <a:pt x="385" y="127"/>
                </a:cubicBezTo>
                <a:cubicBezTo>
                  <a:pt x="380" y="133"/>
                  <a:pt x="375" y="140"/>
                  <a:pt x="371" y="146"/>
                </a:cubicBezTo>
                <a:cubicBezTo>
                  <a:pt x="370" y="147"/>
                  <a:pt x="370" y="147"/>
                  <a:pt x="371" y="148"/>
                </a:cubicBezTo>
                <a:cubicBezTo>
                  <a:pt x="349" y="170"/>
                  <a:pt x="328" y="192"/>
                  <a:pt x="311" y="217"/>
                </a:cubicBezTo>
                <a:cubicBezTo>
                  <a:pt x="310" y="219"/>
                  <a:pt x="309" y="220"/>
                  <a:pt x="308" y="221"/>
                </a:cubicBezTo>
                <a:cubicBezTo>
                  <a:pt x="316" y="213"/>
                  <a:pt x="326" y="191"/>
                  <a:pt x="333" y="181"/>
                </a:cubicBezTo>
                <a:close/>
                <a:moveTo>
                  <a:pt x="311" y="191"/>
                </a:moveTo>
                <a:cubicBezTo>
                  <a:pt x="316" y="186"/>
                  <a:pt x="320" y="181"/>
                  <a:pt x="325" y="177"/>
                </a:cubicBezTo>
                <a:cubicBezTo>
                  <a:pt x="324" y="179"/>
                  <a:pt x="323" y="180"/>
                  <a:pt x="322" y="182"/>
                </a:cubicBezTo>
                <a:cubicBezTo>
                  <a:pt x="321" y="182"/>
                  <a:pt x="321" y="183"/>
                  <a:pt x="322" y="183"/>
                </a:cubicBezTo>
                <a:cubicBezTo>
                  <a:pt x="312" y="194"/>
                  <a:pt x="303" y="204"/>
                  <a:pt x="294" y="215"/>
                </a:cubicBezTo>
                <a:cubicBezTo>
                  <a:pt x="299" y="207"/>
                  <a:pt x="305" y="199"/>
                  <a:pt x="311" y="191"/>
                </a:cubicBezTo>
                <a:close/>
                <a:moveTo>
                  <a:pt x="280" y="236"/>
                </a:moveTo>
                <a:cubicBezTo>
                  <a:pt x="289" y="225"/>
                  <a:pt x="300" y="213"/>
                  <a:pt x="310" y="202"/>
                </a:cubicBezTo>
                <a:cubicBezTo>
                  <a:pt x="299" y="216"/>
                  <a:pt x="287" y="229"/>
                  <a:pt x="274" y="243"/>
                </a:cubicBezTo>
                <a:cubicBezTo>
                  <a:pt x="271" y="246"/>
                  <a:pt x="267" y="250"/>
                  <a:pt x="264" y="254"/>
                </a:cubicBezTo>
                <a:cubicBezTo>
                  <a:pt x="260" y="258"/>
                  <a:pt x="255" y="263"/>
                  <a:pt x="251" y="267"/>
                </a:cubicBezTo>
                <a:cubicBezTo>
                  <a:pt x="236" y="284"/>
                  <a:pt x="253" y="265"/>
                  <a:pt x="256" y="260"/>
                </a:cubicBezTo>
                <a:cubicBezTo>
                  <a:pt x="264" y="249"/>
                  <a:pt x="272" y="238"/>
                  <a:pt x="281" y="228"/>
                </a:cubicBezTo>
                <a:cubicBezTo>
                  <a:pt x="280" y="230"/>
                  <a:pt x="278" y="232"/>
                  <a:pt x="277" y="234"/>
                </a:cubicBezTo>
                <a:cubicBezTo>
                  <a:pt x="276" y="236"/>
                  <a:pt x="279" y="238"/>
                  <a:pt x="280" y="236"/>
                </a:cubicBezTo>
                <a:close/>
                <a:moveTo>
                  <a:pt x="215" y="294"/>
                </a:moveTo>
                <a:cubicBezTo>
                  <a:pt x="221" y="287"/>
                  <a:pt x="227" y="280"/>
                  <a:pt x="232" y="272"/>
                </a:cubicBezTo>
                <a:cubicBezTo>
                  <a:pt x="232" y="274"/>
                  <a:pt x="234" y="275"/>
                  <a:pt x="235" y="274"/>
                </a:cubicBezTo>
                <a:cubicBezTo>
                  <a:pt x="246" y="263"/>
                  <a:pt x="256" y="252"/>
                  <a:pt x="265" y="241"/>
                </a:cubicBezTo>
                <a:cubicBezTo>
                  <a:pt x="266" y="240"/>
                  <a:pt x="267" y="239"/>
                  <a:pt x="269" y="238"/>
                </a:cubicBezTo>
                <a:cubicBezTo>
                  <a:pt x="259" y="249"/>
                  <a:pt x="251" y="262"/>
                  <a:pt x="243" y="274"/>
                </a:cubicBezTo>
                <a:cubicBezTo>
                  <a:pt x="242" y="273"/>
                  <a:pt x="241" y="273"/>
                  <a:pt x="240" y="273"/>
                </a:cubicBezTo>
                <a:cubicBezTo>
                  <a:pt x="231" y="280"/>
                  <a:pt x="223" y="287"/>
                  <a:pt x="215" y="294"/>
                </a:cubicBezTo>
                <a:close/>
                <a:moveTo>
                  <a:pt x="225" y="391"/>
                </a:moveTo>
                <a:cubicBezTo>
                  <a:pt x="226" y="388"/>
                  <a:pt x="228" y="385"/>
                  <a:pt x="230" y="382"/>
                </a:cubicBezTo>
                <a:cubicBezTo>
                  <a:pt x="236" y="373"/>
                  <a:pt x="243" y="364"/>
                  <a:pt x="250" y="355"/>
                </a:cubicBezTo>
                <a:cubicBezTo>
                  <a:pt x="242" y="367"/>
                  <a:pt x="233" y="379"/>
                  <a:pt x="225" y="391"/>
                </a:cubicBezTo>
                <a:close/>
                <a:moveTo>
                  <a:pt x="257" y="364"/>
                </a:moveTo>
                <a:cubicBezTo>
                  <a:pt x="249" y="375"/>
                  <a:pt x="241" y="386"/>
                  <a:pt x="233" y="396"/>
                </a:cubicBezTo>
                <a:cubicBezTo>
                  <a:pt x="239" y="385"/>
                  <a:pt x="248" y="374"/>
                  <a:pt x="257" y="364"/>
                </a:cubicBezTo>
                <a:close/>
                <a:moveTo>
                  <a:pt x="287" y="382"/>
                </a:moveTo>
                <a:cubicBezTo>
                  <a:pt x="289" y="380"/>
                  <a:pt x="291" y="377"/>
                  <a:pt x="293" y="375"/>
                </a:cubicBezTo>
                <a:cubicBezTo>
                  <a:pt x="284" y="386"/>
                  <a:pt x="275" y="398"/>
                  <a:pt x="265" y="409"/>
                </a:cubicBezTo>
                <a:cubicBezTo>
                  <a:pt x="272" y="399"/>
                  <a:pt x="279" y="391"/>
                  <a:pt x="287" y="382"/>
                </a:cubicBezTo>
                <a:close/>
                <a:moveTo>
                  <a:pt x="39" y="171"/>
                </a:moveTo>
                <a:cubicBezTo>
                  <a:pt x="39" y="171"/>
                  <a:pt x="40" y="171"/>
                  <a:pt x="40" y="170"/>
                </a:cubicBezTo>
                <a:cubicBezTo>
                  <a:pt x="44" y="165"/>
                  <a:pt x="44" y="166"/>
                  <a:pt x="38" y="175"/>
                </a:cubicBezTo>
                <a:cubicBezTo>
                  <a:pt x="38" y="175"/>
                  <a:pt x="37" y="176"/>
                  <a:pt x="36" y="177"/>
                </a:cubicBezTo>
                <a:cubicBezTo>
                  <a:pt x="37" y="175"/>
                  <a:pt x="38" y="173"/>
                  <a:pt x="39" y="171"/>
                </a:cubicBezTo>
                <a:close/>
                <a:moveTo>
                  <a:pt x="32" y="190"/>
                </a:moveTo>
                <a:cubicBezTo>
                  <a:pt x="37" y="185"/>
                  <a:pt x="42" y="181"/>
                  <a:pt x="40" y="185"/>
                </a:cubicBezTo>
                <a:cubicBezTo>
                  <a:pt x="38" y="190"/>
                  <a:pt x="35" y="194"/>
                  <a:pt x="31" y="198"/>
                </a:cubicBezTo>
                <a:cubicBezTo>
                  <a:pt x="31" y="199"/>
                  <a:pt x="30" y="199"/>
                  <a:pt x="29" y="200"/>
                </a:cubicBezTo>
                <a:cubicBezTo>
                  <a:pt x="30" y="197"/>
                  <a:pt x="31" y="193"/>
                  <a:pt x="32" y="190"/>
                </a:cubicBezTo>
                <a:close/>
                <a:moveTo>
                  <a:pt x="27" y="208"/>
                </a:moveTo>
                <a:cubicBezTo>
                  <a:pt x="28" y="207"/>
                  <a:pt x="29" y="205"/>
                  <a:pt x="30" y="204"/>
                </a:cubicBezTo>
                <a:cubicBezTo>
                  <a:pt x="31" y="202"/>
                  <a:pt x="47" y="182"/>
                  <a:pt x="38" y="198"/>
                </a:cubicBezTo>
                <a:cubicBezTo>
                  <a:pt x="35" y="205"/>
                  <a:pt x="30" y="210"/>
                  <a:pt x="25" y="216"/>
                </a:cubicBezTo>
                <a:cubicBezTo>
                  <a:pt x="25" y="216"/>
                  <a:pt x="25" y="216"/>
                  <a:pt x="25" y="217"/>
                </a:cubicBezTo>
                <a:cubicBezTo>
                  <a:pt x="26" y="214"/>
                  <a:pt x="26" y="211"/>
                  <a:pt x="27" y="208"/>
                </a:cubicBezTo>
                <a:close/>
                <a:moveTo>
                  <a:pt x="23" y="223"/>
                </a:moveTo>
                <a:cubicBezTo>
                  <a:pt x="33" y="211"/>
                  <a:pt x="45" y="199"/>
                  <a:pt x="35" y="218"/>
                </a:cubicBezTo>
                <a:cubicBezTo>
                  <a:pt x="31" y="226"/>
                  <a:pt x="25" y="233"/>
                  <a:pt x="20" y="240"/>
                </a:cubicBezTo>
                <a:cubicBezTo>
                  <a:pt x="21" y="234"/>
                  <a:pt x="22" y="229"/>
                  <a:pt x="23" y="223"/>
                </a:cubicBezTo>
                <a:close/>
                <a:moveTo>
                  <a:pt x="19" y="248"/>
                </a:moveTo>
                <a:cubicBezTo>
                  <a:pt x="25" y="240"/>
                  <a:pt x="30" y="232"/>
                  <a:pt x="36" y="225"/>
                </a:cubicBezTo>
                <a:cubicBezTo>
                  <a:pt x="45" y="216"/>
                  <a:pt x="32" y="239"/>
                  <a:pt x="32" y="238"/>
                </a:cubicBezTo>
                <a:cubicBezTo>
                  <a:pt x="27" y="245"/>
                  <a:pt x="22" y="252"/>
                  <a:pt x="17" y="259"/>
                </a:cubicBezTo>
                <a:cubicBezTo>
                  <a:pt x="18" y="255"/>
                  <a:pt x="18" y="252"/>
                  <a:pt x="19" y="248"/>
                </a:cubicBezTo>
                <a:close/>
                <a:moveTo>
                  <a:pt x="17" y="267"/>
                </a:moveTo>
                <a:cubicBezTo>
                  <a:pt x="20" y="263"/>
                  <a:pt x="24" y="260"/>
                  <a:pt x="27" y="256"/>
                </a:cubicBezTo>
                <a:cubicBezTo>
                  <a:pt x="17" y="267"/>
                  <a:pt x="46" y="233"/>
                  <a:pt x="39" y="248"/>
                </a:cubicBezTo>
                <a:cubicBezTo>
                  <a:pt x="34" y="261"/>
                  <a:pt x="24" y="272"/>
                  <a:pt x="17" y="283"/>
                </a:cubicBezTo>
                <a:cubicBezTo>
                  <a:pt x="16" y="285"/>
                  <a:pt x="19" y="287"/>
                  <a:pt x="20" y="285"/>
                </a:cubicBezTo>
                <a:cubicBezTo>
                  <a:pt x="22" y="283"/>
                  <a:pt x="23" y="280"/>
                  <a:pt x="25" y="278"/>
                </a:cubicBezTo>
                <a:cubicBezTo>
                  <a:pt x="27" y="278"/>
                  <a:pt x="28" y="276"/>
                  <a:pt x="29" y="273"/>
                </a:cubicBezTo>
                <a:cubicBezTo>
                  <a:pt x="32" y="269"/>
                  <a:pt x="35" y="264"/>
                  <a:pt x="38" y="260"/>
                </a:cubicBezTo>
                <a:cubicBezTo>
                  <a:pt x="43" y="255"/>
                  <a:pt x="51" y="250"/>
                  <a:pt x="45" y="262"/>
                </a:cubicBezTo>
                <a:cubicBezTo>
                  <a:pt x="37" y="275"/>
                  <a:pt x="25" y="286"/>
                  <a:pt x="16" y="297"/>
                </a:cubicBezTo>
                <a:cubicBezTo>
                  <a:pt x="16" y="287"/>
                  <a:pt x="16" y="277"/>
                  <a:pt x="17" y="267"/>
                </a:cubicBezTo>
                <a:close/>
                <a:moveTo>
                  <a:pt x="18" y="328"/>
                </a:moveTo>
                <a:cubicBezTo>
                  <a:pt x="17" y="320"/>
                  <a:pt x="16" y="311"/>
                  <a:pt x="16" y="303"/>
                </a:cubicBezTo>
                <a:cubicBezTo>
                  <a:pt x="27" y="290"/>
                  <a:pt x="38" y="277"/>
                  <a:pt x="52" y="267"/>
                </a:cubicBezTo>
                <a:cubicBezTo>
                  <a:pt x="58" y="263"/>
                  <a:pt x="51" y="276"/>
                  <a:pt x="48" y="283"/>
                </a:cubicBezTo>
                <a:cubicBezTo>
                  <a:pt x="36" y="293"/>
                  <a:pt x="26" y="305"/>
                  <a:pt x="18" y="320"/>
                </a:cubicBezTo>
                <a:cubicBezTo>
                  <a:pt x="17" y="321"/>
                  <a:pt x="20" y="324"/>
                  <a:pt x="21" y="322"/>
                </a:cubicBezTo>
                <a:cubicBezTo>
                  <a:pt x="28" y="314"/>
                  <a:pt x="35" y="307"/>
                  <a:pt x="41" y="299"/>
                </a:cubicBezTo>
                <a:cubicBezTo>
                  <a:pt x="38" y="304"/>
                  <a:pt x="34" y="308"/>
                  <a:pt x="30" y="313"/>
                </a:cubicBezTo>
                <a:cubicBezTo>
                  <a:pt x="26" y="318"/>
                  <a:pt x="22" y="322"/>
                  <a:pt x="18" y="328"/>
                </a:cubicBezTo>
                <a:cubicBezTo>
                  <a:pt x="18" y="328"/>
                  <a:pt x="18" y="328"/>
                  <a:pt x="18" y="328"/>
                </a:cubicBezTo>
                <a:close/>
                <a:moveTo>
                  <a:pt x="22" y="353"/>
                </a:moveTo>
                <a:cubicBezTo>
                  <a:pt x="21" y="345"/>
                  <a:pt x="19" y="337"/>
                  <a:pt x="18" y="330"/>
                </a:cubicBezTo>
                <a:cubicBezTo>
                  <a:pt x="19" y="331"/>
                  <a:pt x="20" y="331"/>
                  <a:pt x="21" y="330"/>
                </a:cubicBezTo>
                <a:cubicBezTo>
                  <a:pt x="24" y="327"/>
                  <a:pt x="26" y="324"/>
                  <a:pt x="29" y="321"/>
                </a:cubicBezTo>
                <a:cubicBezTo>
                  <a:pt x="26" y="328"/>
                  <a:pt x="21" y="339"/>
                  <a:pt x="20" y="340"/>
                </a:cubicBezTo>
                <a:cubicBezTo>
                  <a:pt x="19" y="342"/>
                  <a:pt x="22" y="344"/>
                  <a:pt x="23" y="342"/>
                </a:cubicBezTo>
                <a:cubicBezTo>
                  <a:pt x="30" y="335"/>
                  <a:pt x="27" y="337"/>
                  <a:pt x="24" y="346"/>
                </a:cubicBezTo>
                <a:cubicBezTo>
                  <a:pt x="23" y="349"/>
                  <a:pt x="22" y="351"/>
                  <a:pt x="22" y="353"/>
                </a:cubicBezTo>
                <a:close/>
                <a:moveTo>
                  <a:pt x="47" y="419"/>
                </a:moveTo>
                <a:cubicBezTo>
                  <a:pt x="46" y="417"/>
                  <a:pt x="45" y="415"/>
                  <a:pt x="44" y="413"/>
                </a:cubicBezTo>
                <a:cubicBezTo>
                  <a:pt x="48" y="410"/>
                  <a:pt x="49" y="412"/>
                  <a:pt x="47" y="419"/>
                </a:cubicBezTo>
                <a:close/>
                <a:moveTo>
                  <a:pt x="51" y="425"/>
                </a:moveTo>
                <a:cubicBezTo>
                  <a:pt x="54" y="426"/>
                  <a:pt x="55" y="429"/>
                  <a:pt x="55" y="433"/>
                </a:cubicBezTo>
                <a:cubicBezTo>
                  <a:pt x="53" y="430"/>
                  <a:pt x="52" y="428"/>
                  <a:pt x="51" y="425"/>
                </a:cubicBezTo>
                <a:close/>
                <a:moveTo>
                  <a:pt x="59" y="439"/>
                </a:moveTo>
                <a:cubicBezTo>
                  <a:pt x="73" y="420"/>
                  <a:pt x="65" y="439"/>
                  <a:pt x="64" y="445"/>
                </a:cubicBezTo>
                <a:cubicBezTo>
                  <a:pt x="62" y="443"/>
                  <a:pt x="61" y="441"/>
                  <a:pt x="59" y="439"/>
                </a:cubicBezTo>
                <a:close/>
                <a:moveTo>
                  <a:pt x="66" y="448"/>
                </a:moveTo>
                <a:cubicBezTo>
                  <a:pt x="66" y="448"/>
                  <a:pt x="66" y="448"/>
                  <a:pt x="67" y="447"/>
                </a:cubicBezTo>
                <a:cubicBezTo>
                  <a:pt x="73" y="441"/>
                  <a:pt x="84" y="424"/>
                  <a:pt x="71" y="454"/>
                </a:cubicBezTo>
                <a:cubicBezTo>
                  <a:pt x="69" y="452"/>
                  <a:pt x="67" y="450"/>
                  <a:pt x="66" y="448"/>
                </a:cubicBezTo>
                <a:close/>
                <a:moveTo>
                  <a:pt x="90" y="474"/>
                </a:moveTo>
                <a:cubicBezTo>
                  <a:pt x="84" y="469"/>
                  <a:pt x="78" y="463"/>
                  <a:pt x="73" y="457"/>
                </a:cubicBezTo>
                <a:cubicBezTo>
                  <a:pt x="73" y="457"/>
                  <a:pt x="73" y="457"/>
                  <a:pt x="74" y="457"/>
                </a:cubicBezTo>
                <a:cubicBezTo>
                  <a:pt x="85" y="442"/>
                  <a:pt x="85" y="453"/>
                  <a:pt x="83" y="466"/>
                </a:cubicBezTo>
                <a:cubicBezTo>
                  <a:pt x="82" y="468"/>
                  <a:pt x="85" y="470"/>
                  <a:pt x="86" y="468"/>
                </a:cubicBezTo>
                <a:cubicBezTo>
                  <a:pt x="103" y="443"/>
                  <a:pt x="92" y="467"/>
                  <a:pt x="90" y="474"/>
                </a:cubicBezTo>
                <a:cubicBezTo>
                  <a:pt x="90" y="474"/>
                  <a:pt x="90" y="474"/>
                  <a:pt x="90" y="474"/>
                </a:cubicBezTo>
                <a:close/>
                <a:moveTo>
                  <a:pt x="92" y="476"/>
                </a:moveTo>
                <a:cubicBezTo>
                  <a:pt x="93" y="476"/>
                  <a:pt x="93" y="476"/>
                  <a:pt x="93" y="476"/>
                </a:cubicBezTo>
                <a:cubicBezTo>
                  <a:pt x="95" y="472"/>
                  <a:pt x="97" y="469"/>
                  <a:pt x="100" y="465"/>
                </a:cubicBezTo>
                <a:cubicBezTo>
                  <a:pt x="109" y="469"/>
                  <a:pt x="111" y="475"/>
                  <a:pt x="106" y="482"/>
                </a:cubicBezTo>
                <a:cubicBezTo>
                  <a:pt x="105" y="484"/>
                  <a:pt x="108" y="486"/>
                  <a:pt x="109" y="484"/>
                </a:cubicBezTo>
                <a:cubicBezTo>
                  <a:pt x="113" y="477"/>
                  <a:pt x="117" y="472"/>
                  <a:pt x="121" y="466"/>
                </a:cubicBezTo>
                <a:cubicBezTo>
                  <a:pt x="121" y="472"/>
                  <a:pt x="120" y="478"/>
                  <a:pt x="118" y="483"/>
                </a:cubicBezTo>
                <a:cubicBezTo>
                  <a:pt x="118" y="484"/>
                  <a:pt x="117" y="484"/>
                  <a:pt x="117" y="485"/>
                </a:cubicBezTo>
                <a:cubicBezTo>
                  <a:pt x="116" y="487"/>
                  <a:pt x="115" y="489"/>
                  <a:pt x="114" y="492"/>
                </a:cubicBezTo>
                <a:cubicBezTo>
                  <a:pt x="113" y="493"/>
                  <a:pt x="114" y="493"/>
                  <a:pt x="114" y="494"/>
                </a:cubicBezTo>
                <a:cubicBezTo>
                  <a:pt x="106" y="489"/>
                  <a:pt x="99" y="483"/>
                  <a:pt x="92" y="476"/>
                </a:cubicBezTo>
                <a:close/>
                <a:moveTo>
                  <a:pt x="115" y="495"/>
                </a:moveTo>
                <a:cubicBezTo>
                  <a:pt x="116" y="495"/>
                  <a:pt x="117" y="495"/>
                  <a:pt x="117" y="494"/>
                </a:cubicBezTo>
                <a:cubicBezTo>
                  <a:pt x="117" y="494"/>
                  <a:pt x="133" y="472"/>
                  <a:pt x="134" y="480"/>
                </a:cubicBezTo>
                <a:cubicBezTo>
                  <a:pt x="134" y="487"/>
                  <a:pt x="130" y="496"/>
                  <a:pt x="128" y="503"/>
                </a:cubicBezTo>
                <a:cubicBezTo>
                  <a:pt x="123" y="500"/>
                  <a:pt x="119" y="498"/>
                  <a:pt x="115" y="495"/>
                </a:cubicBezTo>
                <a:close/>
                <a:moveTo>
                  <a:pt x="137" y="508"/>
                </a:moveTo>
                <a:cubicBezTo>
                  <a:pt x="135" y="507"/>
                  <a:pt x="133" y="506"/>
                  <a:pt x="131" y="505"/>
                </a:cubicBezTo>
                <a:cubicBezTo>
                  <a:pt x="134" y="498"/>
                  <a:pt x="137" y="492"/>
                  <a:pt x="141" y="486"/>
                </a:cubicBezTo>
                <a:cubicBezTo>
                  <a:pt x="145" y="480"/>
                  <a:pt x="138" y="506"/>
                  <a:pt x="137" y="508"/>
                </a:cubicBezTo>
                <a:cubicBezTo>
                  <a:pt x="137" y="508"/>
                  <a:pt x="137" y="508"/>
                  <a:pt x="137" y="508"/>
                </a:cubicBezTo>
                <a:close/>
                <a:moveTo>
                  <a:pt x="149" y="514"/>
                </a:moveTo>
                <a:cubicBezTo>
                  <a:pt x="146" y="513"/>
                  <a:pt x="144" y="512"/>
                  <a:pt x="141" y="510"/>
                </a:cubicBezTo>
                <a:cubicBezTo>
                  <a:pt x="141" y="510"/>
                  <a:pt x="141" y="510"/>
                  <a:pt x="141" y="510"/>
                </a:cubicBezTo>
                <a:cubicBezTo>
                  <a:pt x="144" y="505"/>
                  <a:pt x="146" y="499"/>
                  <a:pt x="149" y="494"/>
                </a:cubicBezTo>
                <a:cubicBezTo>
                  <a:pt x="152" y="500"/>
                  <a:pt x="152" y="507"/>
                  <a:pt x="149" y="514"/>
                </a:cubicBezTo>
                <a:cubicBezTo>
                  <a:pt x="149" y="514"/>
                  <a:pt x="149" y="514"/>
                  <a:pt x="149" y="514"/>
                </a:cubicBezTo>
                <a:close/>
                <a:moveTo>
                  <a:pt x="541" y="248"/>
                </a:moveTo>
                <a:cubicBezTo>
                  <a:pt x="541" y="248"/>
                  <a:pt x="541" y="248"/>
                  <a:pt x="541" y="248"/>
                </a:cubicBezTo>
                <a:cubicBezTo>
                  <a:pt x="518" y="261"/>
                  <a:pt x="500" y="281"/>
                  <a:pt x="477" y="294"/>
                </a:cubicBezTo>
                <a:cubicBezTo>
                  <a:pt x="476" y="292"/>
                  <a:pt x="476" y="290"/>
                  <a:pt x="476" y="288"/>
                </a:cubicBezTo>
                <a:cubicBezTo>
                  <a:pt x="480" y="284"/>
                  <a:pt x="484" y="280"/>
                  <a:pt x="488" y="276"/>
                </a:cubicBezTo>
                <a:cubicBezTo>
                  <a:pt x="494" y="270"/>
                  <a:pt x="500" y="265"/>
                  <a:pt x="507" y="259"/>
                </a:cubicBezTo>
                <a:cubicBezTo>
                  <a:pt x="518" y="249"/>
                  <a:pt x="529" y="240"/>
                  <a:pt x="539" y="230"/>
                </a:cubicBezTo>
                <a:cubicBezTo>
                  <a:pt x="540" y="236"/>
                  <a:pt x="541" y="242"/>
                  <a:pt x="541" y="248"/>
                </a:cubicBezTo>
                <a:close/>
                <a:moveTo>
                  <a:pt x="538" y="225"/>
                </a:moveTo>
                <a:cubicBezTo>
                  <a:pt x="527" y="231"/>
                  <a:pt x="517" y="238"/>
                  <a:pt x="506" y="247"/>
                </a:cubicBezTo>
                <a:cubicBezTo>
                  <a:pt x="517" y="236"/>
                  <a:pt x="526" y="224"/>
                  <a:pt x="533" y="211"/>
                </a:cubicBezTo>
                <a:cubicBezTo>
                  <a:pt x="534" y="209"/>
                  <a:pt x="532" y="208"/>
                  <a:pt x="531" y="209"/>
                </a:cubicBezTo>
                <a:cubicBezTo>
                  <a:pt x="507" y="227"/>
                  <a:pt x="488" y="250"/>
                  <a:pt x="464" y="270"/>
                </a:cubicBezTo>
                <a:cubicBezTo>
                  <a:pt x="464" y="270"/>
                  <a:pt x="463" y="271"/>
                  <a:pt x="462" y="272"/>
                </a:cubicBezTo>
                <a:cubicBezTo>
                  <a:pt x="486" y="250"/>
                  <a:pt x="510" y="227"/>
                  <a:pt x="530" y="200"/>
                </a:cubicBezTo>
                <a:cubicBezTo>
                  <a:pt x="531" y="199"/>
                  <a:pt x="529" y="197"/>
                  <a:pt x="527" y="198"/>
                </a:cubicBezTo>
                <a:cubicBezTo>
                  <a:pt x="504" y="217"/>
                  <a:pt x="481" y="237"/>
                  <a:pt x="459" y="257"/>
                </a:cubicBezTo>
                <a:cubicBezTo>
                  <a:pt x="437" y="277"/>
                  <a:pt x="408" y="296"/>
                  <a:pt x="390" y="316"/>
                </a:cubicBezTo>
                <a:cubicBezTo>
                  <a:pt x="432" y="269"/>
                  <a:pt x="485" y="232"/>
                  <a:pt x="529" y="187"/>
                </a:cubicBezTo>
                <a:cubicBezTo>
                  <a:pt x="533" y="199"/>
                  <a:pt x="536" y="212"/>
                  <a:pt x="538" y="225"/>
                </a:cubicBezTo>
                <a:close/>
                <a:moveTo>
                  <a:pt x="445" y="302"/>
                </a:moveTo>
                <a:cubicBezTo>
                  <a:pt x="437" y="309"/>
                  <a:pt x="429" y="316"/>
                  <a:pt x="421" y="323"/>
                </a:cubicBezTo>
                <a:cubicBezTo>
                  <a:pt x="432" y="310"/>
                  <a:pt x="446" y="300"/>
                  <a:pt x="455" y="285"/>
                </a:cubicBezTo>
                <a:cubicBezTo>
                  <a:pt x="456" y="283"/>
                  <a:pt x="454" y="282"/>
                  <a:pt x="453" y="282"/>
                </a:cubicBezTo>
                <a:cubicBezTo>
                  <a:pt x="473" y="265"/>
                  <a:pt x="494" y="247"/>
                  <a:pt x="513" y="228"/>
                </a:cubicBezTo>
                <a:cubicBezTo>
                  <a:pt x="516" y="226"/>
                  <a:pt x="533" y="206"/>
                  <a:pt x="523" y="222"/>
                </a:cubicBezTo>
                <a:cubicBezTo>
                  <a:pt x="517" y="232"/>
                  <a:pt x="507" y="242"/>
                  <a:pt x="498" y="250"/>
                </a:cubicBezTo>
                <a:cubicBezTo>
                  <a:pt x="481" y="267"/>
                  <a:pt x="462" y="282"/>
                  <a:pt x="445" y="300"/>
                </a:cubicBezTo>
                <a:cubicBezTo>
                  <a:pt x="445" y="301"/>
                  <a:pt x="445" y="302"/>
                  <a:pt x="445" y="302"/>
                </a:cubicBezTo>
                <a:close/>
                <a:moveTo>
                  <a:pt x="395" y="302"/>
                </a:moveTo>
                <a:cubicBezTo>
                  <a:pt x="436" y="268"/>
                  <a:pt x="473" y="230"/>
                  <a:pt x="515" y="197"/>
                </a:cubicBezTo>
                <a:cubicBezTo>
                  <a:pt x="496" y="213"/>
                  <a:pt x="474" y="234"/>
                  <a:pt x="455" y="251"/>
                </a:cubicBezTo>
                <a:cubicBezTo>
                  <a:pt x="435" y="268"/>
                  <a:pt x="415" y="286"/>
                  <a:pt x="397" y="304"/>
                </a:cubicBezTo>
                <a:cubicBezTo>
                  <a:pt x="397" y="304"/>
                  <a:pt x="397" y="304"/>
                  <a:pt x="397" y="304"/>
                </a:cubicBezTo>
                <a:cubicBezTo>
                  <a:pt x="397" y="303"/>
                  <a:pt x="396" y="302"/>
                  <a:pt x="395" y="302"/>
                </a:cubicBezTo>
                <a:close/>
                <a:moveTo>
                  <a:pt x="340" y="352"/>
                </a:moveTo>
                <a:cubicBezTo>
                  <a:pt x="337" y="356"/>
                  <a:pt x="334" y="359"/>
                  <a:pt x="331" y="363"/>
                </a:cubicBezTo>
                <a:cubicBezTo>
                  <a:pt x="327" y="368"/>
                  <a:pt x="322" y="374"/>
                  <a:pt x="318" y="379"/>
                </a:cubicBezTo>
                <a:cubicBezTo>
                  <a:pt x="325" y="370"/>
                  <a:pt x="333" y="361"/>
                  <a:pt x="340" y="352"/>
                </a:cubicBezTo>
                <a:close/>
                <a:moveTo>
                  <a:pt x="302" y="414"/>
                </a:moveTo>
                <a:cubicBezTo>
                  <a:pt x="299" y="418"/>
                  <a:pt x="280" y="435"/>
                  <a:pt x="281" y="433"/>
                </a:cubicBezTo>
                <a:cubicBezTo>
                  <a:pt x="285" y="424"/>
                  <a:pt x="291" y="416"/>
                  <a:pt x="296" y="408"/>
                </a:cubicBezTo>
                <a:cubicBezTo>
                  <a:pt x="320" y="382"/>
                  <a:pt x="342" y="356"/>
                  <a:pt x="361" y="328"/>
                </a:cubicBezTo>
                <a:cubicBezTo>
                  <a:pt x="362" y="328"/>
                  <a:pt x="362" y="328"/>
                  <a:pt x="363" y="328"/>
                </a:cubicBezTo>
                <a:cubicBezTo>
                  <a:pt x="379" y="300"/>
                  <a:pt x="406" y="281"/>
                  <a:pt x="431" y="261"/>
                </a:cubicBezTo>
                <a:cubicBezTo>
                  <a:pt x="459" y="237"/>
                  <a:pt x="485" y="211"/>
                  <a:pt x="511" y="185"/>
                </a:cubicBezTo>
                <a:cubicBezTo>
                  <a:pt x="517" y="182"/>
                  <a:pt x="519" y="180"/>
                  <a:pt x="517" y="179"/>
                </a:cubicBezTo>
                <a:cubicBezTo>
                  <a:pt x="520" y="177"/>
                  <a:pt x="522" y="174"/>
                  <a:pt x="524" y="172"/>
                </a:cubicBezTo>
                <a:cubicBezTo>
                  <a:pt x="525" y="176"/>
                  <a:pt x="527" y="179"/>
                  <a:pt x="528" y="183"/>
                </a:cubicBezTo>
                <a:cubicBezTo>
                  <a:pt x="471" y="225"/>
                  <a:pt x="424" y="278"/>
                  <a:pt x="368" y="321"/>
                </a:cubicBezTo>
                <a:cubicBezTo>
                  <a:pt x="368" y="322"/>
                  <a:pt x="368" y="323"/>
                  <a:pt x="369" y="322"/>
                </a:cubicBezTo>
                <a:cubicBezTo>
                  <a:pt x="376" y="317"/>
                  <a:pt x="383" y="312"/>
                  <a:pt x="390" y="306"/>
                </a:cubicBezTo>
                <a:cubicBezTo>
                  <a:pt x="358" y="339"/>
                  <a:pt x="332" y="378"/>
                  <a:pt x="302" y="414"/>
                </a:cubicBezTo>
                <a:close/>
                <a:moveTo>
                  <a:pt x="505" y="418"/>
                </a:moveTo>
                <a:cubicBezTo>
                  <a:pt x="476" y="471"/>
                  <a:pt x="428" y="505"/>
                  <a:pt x="374" y="524"/>
                </a:cubicBezTo>
                <a:cubicBezTo>
                  <a:pt x="385" y="515"/>
                  <a:pt x="396" y="505"/>
                  <a:pt x="406" y="495"/>
                </a:cubicBezTo>
                <a:cubicBezTo>
                  <a:pt x="408" y="494"/>
                  <a:pt x="406" y="492"/>
                  <a:pt x="404" y="493"/>
                </a:cubicBezTo>
                <a:cubicBezTo>
                  <a:pt x="398" y="498"/>
                  <a:pt x="393" y="503"/>
                  <a:pt x="387" y="509"/>
                </a:cubicBezTo>
                <a:cubicBezTo>
                  <a:pt x="387" y="509"/>
                  <a:pt x="387" y="509"/>
                  <a:pt x="387" y="509"/>
                </a:cubicBezTo>
                <a:cubicBezTo>
                  <a:pt x="381" y="514"/>
                  <a:pt x="375" y="518"/>
                  <a:pt x="370" y="523"/>
                </a:cubicBezTo>
                <a:cubicBezTo>
                  <a:pt x="370" y="523"/>
                  <a:pt x="370" y="522"/>
                  <a:pt x="372" y="521"/>
                </a:cubicBezTo>
                <a:cubicBezTo>
                  <a:pt x="372" y="521"/>
                  <a:pt x="372" y="520"/>
                  <a:pt x="372" y="520"/>
                </a:cubicBezTo>
                <a:cubicBezTo>
                  <a:pt x="377" y="515"/>
                  <a:pt x="381" y="510"/>
                  <a:pt x="386" y="505"/>
                </a:cubicBezTo>
                <a:cubicBezTo>
                  <a:pt x="394" y="498"/>
                  <a:pt x="402" y="491"/>
                  <a:pt x="409" y="483"/>
                </a:cubicBezTo>
                <a:cubicBezTo>
                  <a:pt x="410" y="481"/>
                  <a:pt x="408" y="479"/>
                  <a:pt x="406" y="480"/>
                </a:cubicBezTo>
                <a:cubicBezTo>
                  <a:pt x="400" y="487"/>
                  <a:pt x="393" y="493"/>
                  <a:pt x="387" y="500"/>
                </a:cubicBezTo>
                <a:cubicBezTo>
                  <a:pt x="375" y="509"/>
                  <a:pt x="352" y="526"/>
                  <a:pt x="366" y="508"/>
                </a:cubicBezTo>
                <a:cubicBezTo>
                  <a:pt x="371" y="503"/>
                  <a:pt x="377" y="498"/>
                  <a:pt x="382" y="493"/>
                </a:cubicBezTo>
                <a:cubicBezTo>
                  <a:pt x="388" y="487"/>
                  <a:pt x="394" y="480"/>
                  <a:pt x="400" y="474"/>
                </a:cubicBezTo>
                <a:cubicBezTo>
                  <a:pt x="401" y="473"/>
                  <a:pt x="402" y="472"/>
                  <a:pt x="403" y="470"/>
                </a:cubicBezTo>
                <a:cubicBezTo>
                  <a:pt x="404" y="470"/>
                  <a:pt x="405" y="469"/>
                  <a:pt x="406" y="468"/>
                </a:cubicBezTo>
                <a:cubicBezTo>
                  <a:pt x="409" y="466"/>
                  <a:pt x="411" y="465"/>
                  <a:pt x="411" y="463"/>
                </a:cubicBezTo>
                <a:cubicBezTo>
                  <a:pt x="413" y="461"/>
                  <a:pt x="415" y="459"/>
                  <a:pt x="417" y="456"/>
                </a:cubicBezTo>
                <a:cubicBezTo>
                  <a:pt x="418" y="455"/>
                  <a:pt x="416" y="452"/>
                  <a:pt x="414" y="454"/>
                </a:cubicBezTo>
                <a:cubicBezTo>
                  <a:pt x="407" y="461"/>
                  <a:pt x="399" y="469"/>
                  <a:pt x="392" y="477"/>
                </a:cubicBezTo>
                <a:cubicBezTo>
                  <a:pt x="386" y="483"/>
                  <a:pt x="379" y="489"/>
                  <a:pt x="373" y="495"/>
                </a:cubicBezTo>
                <a:cubicBezTo>
                  <a:pt x="368" y="500"/>
                  <a:pt x="363" y="504"/>
                  <a:pt x="361" y="505"/>
                </a:cubicBezTo>
                <a:cubicBezTo>
                  <a:pt x="365" y="501"/>
                  <a:pt x="369" y="496"/>
                  <a:pt x="373" y="492"/>
                </a:cubicBezTo>
                <a:cubicBezTo>
                  <a:pt x="389" y="478"/>
                  <a:pt x="403" y="463"/>
                  <a:pt x="417" y="448"/>
                </a:cubicBezTo>
                <a:cubicBezTo>
                  <a:pt x="417" y="448"/>
                  <a:pt x="417" y="448"/>
                  <a:pt x="417" y="448"/>
                </a:cubicBezTo>
                <a:cubicBezTo>
                  <a:pt x="419" y="446"/>
                  <a:pt x="421" y="444"/>
                  <a:pt x="423" y="442"/>
                </a:cubicBezTo>
                <a:cubicBezTo>
                  <a:pt x="424" y="440"/>
                  <a:pt x="422" y="437"/>
                  <a:pt x="420" y="439"/>
                </a:cubicBezTo>
                <a:cubicBezTo>
                  <a:pt x="418" y="441"/>
                  <a:pt x="416" y="444"/>
                  <a:pt x="414" y="446"/>
                </a:cubicBezTo>
                <a:cubicBezTo>
                  <a:pt x="410" y="450"/>
                  <a:pt x="406" y="454"/>
                  <a:pt x="402" y="458"/>
                </a:cubicBezTo>
                <a:cubicBezTo>
                  <a:pt x="396" y="465"/>
                  <a:pt x="389" y="471"/>
                  <a:pt x="383" y="477"/>
                </a:cubicBezTo>
                <a:cubicBezTo>
                  <a:pt x="379" y="480"/>
                  <a:pt x="376" y="484"/>
                  <a:pt x="372" y="487"/>
                </a:cubicBezTo>
                <a:cubicBezTo>
                  <a:pt x="367" y="492"/>
                  <a:pt x="361" y="497"/>
                  <a:pt x="354" y="502"/>
                </a:cubicBezTo>
                <a:cubicBezTo>
                  <a:pt x="360" y="498"/>
                  <a:pt x="365" y="489"/>
                  <a:pt x="371" y="481"/>
                </a:cubicBezTo>
                <a:cubicBezTo>
                  <a:pt x="396" y="463"/>
                  <a:pt x="417" y="440"/>
                  <a:pt x="436" y="417"/>
                </a:cubicBezTo>
                <a:cubicBezTo>
                  <a:pt x="438" y="415"/>
                  <a:pt x="435" y="412"/>
                  <a:pt x="434" y="414"/>
                </a:cubicBezTo>
                <a:cubicBezTo>
                  <a:pt x="410" y="436"/>
                  <a:pt x="385" y="457"/>
                  <a:pt x="365" y="481"/>
                </a:cubicBezTo>
                <a:cubicBezTo>
                  <a:pt x="361" y="484"/>
                  <a:pt x="348" y="494"/>
                  <a:pt x="353" y="485"/>
                </a:cubicBezTo>
                <a:cubicBezTo>
                  <a:pt x="354" y="483"/>
                  <a:pt x="355" y="481"/>
                  <a:pt x="356" y="479"/>
                </a:cubicBezTo>
                <a:cubicBezTo>
                  <a:pt x="357" y="477"/>
                  <a:pt x="359" y="476"/>
                  <a:pt x="360" y="475"/>
                </a:cubicBezTo>
                <a:cubicBezTo>
                  <a:pt x="381" y="463"/>
                  <a:pt x="398" y="444"/>
                  <a:pt x="415" y="425"/>
                </a:cubicBezTo>
                <a:cubicBezTo>
                  <a:pt x="428" y="415"/>
                  <a:pt x="441" y="404"/>
                  <a:pt x="450" y="389"/>
                </a:cubicBezTo>
                <a:cubicBezTo>
                  <a:pt x="452" y="387"/>
                  <a:pt x="449" y="385"/>
                  <a:pt x="447" y="387"/>
                </a:cubicBezTo>
                <a:cubicBezTo>
                  <a:pt x="434" y="398"/>
                  <a:pt x="422" y="411"/>
                  <a:pt x="411" y="424"/>
                </a:cubicBezTo>
                <a:cubicBezTo>
                  <a:pt x="409" y="425"/>
                  <a:pt x="408" y="426"/>
                  <a:pt x="406" y="427"/>
                </a:cubicBezTo>
                <a:cubicBezTo>
                  <a:pt x="416" y="416"/>
                  <a:pt x="425" y="404"/>
                  <a:pt x="435" y="392"/>
                </a:cubicBezTo>
                <a:cubicBezTo>
                  <a:pt x="437" y="391"/>
                  <a:pt x="438" y="389"/>
                  <a:pt x="438" y="388"/>
                </a:cubicBezTo>
                <a:cubicBezTo>
                  <a:pt x="441" y="385"/>
                  <a:pt x="443" y="382"/>
                  <a:pt x="445" y="379"/>
                </a:cubicBezTo>
                <a:cubicBezTo>
                  <a:pt x="447" y="377"/>
                  <a:pt x="444" y="374"/>
                  <a:pt x="443" y="376"/>
                </a:cubicBezTo>
                <a:cubicBezTo>
                  <a:pt x="422" y="399"/>
                  <a:pt x="401" y="422"/>
                  <a:pt x="380" y="446"/>
                </a:cubicBezTo>
                <a:cubicBezTo>
                  <a:pt x="379" y="447"/>
                  <a:pt x="378" y="448"/>
                  <a:pt x="377" y="449"/>
                </a:cubicBezTo>
                <a:cubicBezTo>
                  <a:pt x="368" y="457"/>
                  <a:pt x="360" y="465"/>
                  <a:pt x="354" y="475"/>
                </a:cubicBezTo>
                <a:cubicBezTo>
                  <a:pt x="341" y="483"/>
                  <a:pt x="340" y="479"/>
                  <a:pt x="344" y="472"/>
                </a:cubicBezTo>
                <a:cubicBezTo>
                  <a:pt x="358" y="461"/>
                  <a:pt x="370" y="449"/>
                  <a:pt x="383" y="436"/>
                </a:cubicBezTo>
                <a:cubicBezTo>
                  <a:pt x="391" y="428"/>
                  <a:pt x="399" y="419"/>
                  <a:pt x="407" y="410"/>
                </a:cubicBezTo>
                <a:cubicBezTo>
                  <a:pt x="408" y="409"/>
                  <a:pt x="412" y="404"/>
                  <a:pt x="416" y="399"/>
                </a:cubicBezTo>
                <a:cubicBezTo>
                  <a:pt x="421" y="394"/>
                  <a:pt x="426" y="390"/>
                  <a:pt x="431" y="385"/>
                </a:cubicBezTo>
                <a:cubicBezTo>
                  <a:pt x="432" y="383"/>
                  <a:pt x="430" y="380"/>
                  <a:pt x="428" y="382"/>
                </a:cubicBezTo>
                <a:cubicBezTo>
                  <a:pt x="426" y="384"/>
                  <a:pt x="423" y="387"/>
                  <a:pt x="421" y="389"/>
                </a:cubicBezTo>
                <a:cubicBezTo>
                  <a:pt x="420" y="390"/>
                  <a:pt x="419" y="391"/>
                  <a:pt x="418" y="392"/>
                </a:cubicBezTo>
                <a:cubicBezTo>
                  <a:pt x="394" y="416"/>
                  <a:pt x="364" y="435"/>
                  <a:pt x="346" y="464"/>
                </a:cubicBezTo>
                <a:cubicBezTo>
                  <a:pt x="341" y="467"/>
                  <a:pt x="337" y="471"/>
                  <a:pt x="336" y="474"/>
                </a:cubicBezTo>
                <a:cubicBezTo>
                  <a:pt x="345" y="456"/>
                  <a:pt x="358" y="440"/>
                  <a:pt x="371" y="425"/>
                </a:cubicBezTo>
                <a:cubicBezTo>
                  <a:pt x="372" y="424"/>
                  <a:pt x="373" y="423"/>
                  <a:pt x="374" y="422"/>
                </a:cubicBezTo>
                <a:cubicBezTo>
                  <a:pt x="390" y="406"/>
                  <a:pt x="404" y="389"/>
                  <a:pt x="418" y="372"/>
                </a:cubicBezTo>
                <a:cubicBezTo>
                  <a:pt x="420" y="370"/>
                  <a:pt x="417" y="368"/>
                  <a:pt x="415" y="369"/>
                </a:cubicBezTo>
                <a:cubicBezTo>
                  <a:pt x="401" y="386"/>
                  <a:pt x="385" y="403"/>
                  <a:pt x="371" y="420"/>
                </a:cubicBezTo>
                <a:cubicBezTo>
                  <a:pt x="370" y="421"/>
                  <a:pt x="369" y="422"/>
                  <a:pt x="368" y="423"/>
                </a:cubicBezTo>
                <a:cubicBezTo>
                  <a:pt x="359" y="432"/>
                  <a:pt x="340" y="443"/>
                  <a:pt x="334" y="454"/>
                </a:cubicBezTo>
                <a:cubicBezTo>
                  <a:pt x="336" y="450"/>
                  <a:pt x="338" y="446"/>
                  <a:pt x="341" y="443"/>
                </a:cubicBezTo>
                <a:cubicBezTo>
                  <a:pt x="367" y="418"/>
                  <a:pt x="393" y="392"/>
                  <a:pt x="410" y="360"/>
                </a:cubicBezTo>
                <a:cubicBezTo>
                  <a:pt x="411" y="358"/>
                  <a:pt x="409" y="357"/>
                  <a:pt x="407" y="358"/>
                </a:cubicBezTo>
                <a:cubicBezTo>
                  <a:pt x="392" y="372"/>
                  <a:pt x="381" y="390"/>
                  <a:pt x="367" y="406"/>
                </a:cubicBezTo>
                <a:cubicBezTo>
                  <a:pt x="358" y="417"/>
                  <a:pt x="349" y="427"/>
                  <a:pt x="341" y="438"/>
                </a:cubicBezTo>
                <a:cubicBezTo>
                  <a:pt x="338" y="440"/>
                  <a:pt x="335" y="443"/>
                  <a:pt x="332" y="446"/>
                </a:cubicBezTo>
                <a:cubicBezTo>
                  <a:pt x="314" y="463"/>
                  <a:pt x="339" y="425"/>
                  <a:pt x="342" y="420"/>
                </a:cubicBezTo>
                <a:cubicBezTo>
                  <a:pt x="360" y="395"/>
                  <a:pt x="383" y="375"/>
                  <a:pt x="402" y="352"/>
                </a:cubicBezTo>
                <a:cubicBezTo>
                  <a:pt x="404" y="350"/>
                  <a:pt x="401" y="347"/>
                  <a:pt x="399" y="349"/>
                </a:cubicBezTo>
                <a:cubicBezTo>
                  <a:pt x="373" y="374"/>
                  <a:pt x="353" y="404"/>
                  <a:pt x="324" y="426"/>
                </a:cubicBezTo>
                <a:cubicBezTo>
                  <a:pt x="325" y="425"/>
                  <a:pt x="331" y="410"/>
                  <a:pt x="332" y="407"/>
                </a:cubicBezTo>
                <a:cubicBezTo>
                  <a:pt x="332" y="407"/>
                  <a:pt x="332" y="407"/>
                  <a:pt x="333" y="407"/>
                </a:cubicBezTo>
                <a:cubicBezTo>
                  <a:pt x="338" y="401"/>
                  <a:pt x="343" y="395"/>
                  <a:pt x="348" y="390"/>
                </a:cubicBezTo>
                <a:cubicBezTo>
                  <a:pt x="356" y="380"/>
                  <a:pt x="364" y="371"/>
                  <a:pt x="373" y="361"/>
                </a:cubicBezTo>
                <a:cubicBezTo>
                  <a:pt x="373" y="360"/>
                  <a:pt x="375" y="358"/>
                  <a:pt x="376" y="356"/>
                </a:cubicBezTo>
                <a:cubicBezTo>
                  <a:pt x="381" y="350"/>
                  <a:pt x="386" y="345"/>
                  <a:pt x="391" y="339"/>
                </a:cubicBezTo>
                <a:cubicBezTo>
                  <a:pt x="392" y="337"/>
                  <a:pt x="390" y="334"/>
                  <a:pt x="388" y="336"/>
                </a:cubicBezTo>
                <a:cubicBezTo>
                  <a:pt x="384" y="341"/>
                  <a:pt x="381" y="345"/>
                  <a:pt x="377" y="350"/>
                </a:cubicBezTo>
                <a:cubicBezTo>
                  <a:pt x="361" y="368"/>
                  <a:pt x="343" y="384"/>
                  <a:pt x="330" y="404"/>
                </a:cubicBezTo>
                <a:cubicBezTo>
                  <a:pt x="324" y="410"/>
                  <a:pt x="319" y="416"/>
                  <a:pt x="313" y="422"/>
                </a:cubicBezTo>
                <a:cubicBezTo>
                  <a:pt x="301" y="436"/>
                  <a:pt x="296" y="443"/>
                  <a:pt x="309" y="423"/>
                </a:cubicBezTo>
                <a:cubicBezTo>
                  <a:pt x="332" y="387"/>
                  <a:pt x="363" y="357"/>
                  <a:pt x="386" y="321"/>
                </a:cubicBezTo>
                <a:cubicBezTo>
                  <a:pt x="432" y="288"/>
                  <a:pt x="472" y="248"/>
                  <a:pt x="516" y="212"/>
                </a:cubicBezTo>
                <a:cubicBezTo>
                  <a:pt x="524" y="205"/>
                  <a:pt x="525" y="204"/>
                  <a:pt x="517" y="212"/>
                </a:cubicBezTo>
                <a:cubicBezTo>
                  <a:pt x="512" y="219"/>
                  <a:pt x="506" y="225"/>
                  <a:pt x="500" y="231"/>
                </a:cubicBezTo>
                <a:cubicBezTo>
                  <a:pt x="490" y="242"/>
                  <a:pt x="479" y="252"/>
                  <a:pt x="468" y="262"/>
                </a:cubicBezTo>
                <a:cubicBezTo>
                  <a:pt x="449" y="280"/>
                  <a:pt x="428" y="297"/>
                  <a:pt x="409" y="315"/>
                </a:cubicBezTo>
                <a:cubicBezTo>
                  <a:pt x="404" y="317"/>
                  <a:pt x="402" y="319"/>
                  <a:pt x="403" y="321"/>
                </a:cubicBezTo>
                <a:cubicBezTo>
                  <a:pt x="400" y="323"/>
                  <a:pt x="398" y="325"/>
                  <a:pt x="396" y="327"/>
                </a:cubicBezTo>
                <a:cubicBezTo>
                  <a:pt x="395" y="329"/>
                  <a:pt x="397" y="331"/>
                  <a:pt x="399" y="330"/>
                </a:cubicBezTo>
                <a:cubicBezTo>
                  <a:pt x="404" y="325"/>
                  <a:pt x="409" y="320"/>
                  <a:pt x="414" y="316"/>
                </a:cubicBezTo>
                <a:cubicBezTo>
                  <a:pt x="414" y="316"/>
                  <a:pt x="415" y="316"/>
                  <a:pt x="416" y="315"/>
                </a:cubicBezTo>
                <a:cubicBezTo>
                  <a:pt x="418" y="314"/>
                  <a:pt x="420" y="312"/>
                  <a:pt x="421" y="310"/>
                </a:cubicBezTo>
                <a:cubicBezTo>
                  <a:pt x="421" y="310"/>
                  <a:pt x="421" y="310"/>
                  <a:pt x="421" y="310"/>
                </a:cubicBezTo>
                <a:cubicBezTo>
                  <a:pt x="429" y="304"/>
                  <a:pt x="437" y="297"/>
                  <a:pt x="445" y="292"/>
                </a:cubicBezTo>
                <a:cubicBezTo>
                  <a:pt x="433" y="306"/>
                  <a:pt x="418" y="317"/>
                  <a:pt x="408" y="333"/>
                </a:cubicBezTo>
                <a:cubicBezTo>
                  <a:pt x="407" y="335"/>
                  <a:pt x="409" y="337"/>
                  <a:pt x="411" y="336"/>
                </a:cubicBezTo>
                <a:cubicBezTo>
                  <a:pt x="416" y="332"/>
                  <a:pt x="421" y="328"/>
                  <a:pt x="426" y="324"/>
                </a:cubicBezTo>
                <a:cubicBezTo>
                  <a:pt x="423" y="327"/>
                  <a:pt x="421" y="331"/>
                  <a:pt x="418" y="334"/>
                </a:cubicBezTo>
                <a:cubicBezTo>
                  <a:pt x="417" y="336"/>
                  <a:pt x="419" y="338"/>
                  <a:pt x="421" y="337"/>
                </a:cubicBezTo>
                <a:cubicBezTo>
                  <a:pt x="428" y="333"/>
                  <a:pt x="434" y="329"/>
                  <a:pt x="441" y="324"/>
                </a:cubicBezTo>
                <a:cubicBezTo>
                  <a:pt x="435" y="330"/>
                  <a:pt x="429" y="336"/>
                  <a:pt x="424" y="342"/>
                </a:cubicBezTo>
                <a:cubicBezTo>
                  <a:pt x="423" y="344"/>
                  <a:pt x="425" y="346"/>
                  <a:pt x="426" y="345"/>
                </a:cubicBezTo>
                <a:cubicBezTo>
                  <a:pt x="429" y="345"/>
                  <a:pt x="431" y="343"/>
                  <a:pt x="434" y="342"/>
                </a:cubicBezTo>
                <a:cubicBezTo>
                  <a:pt x="428" y="349"/>
                  <a:pt x="423" y="356"/>
                  <a:pt x="421" y="365"/>
                </a:cubicBezTo>
                <a:cubicBezTo>
                  <a:pt x="420" y="366"/>
                  <a:pt x="422" y="368"/>
                  <a:pt x="423" y="367"/>
                </a:cubicBezTo>
                <a:cubicBezTo>
                  <a:pt x="427" y="365"/>
                  <a:pt x="431" y="363"/>
                  <a:pt x="435" y="360"/>
                </a:cubicBezTo>
                <a:cubicBezTo>
                  <a:pt x="435" y="361"/>
                  <a:pt x="436" y="362"/>
                  <a:pt x="437" y="361"/>
                </a:cubicBezTo>
                <a:cubicBezTo>
                  <a:pt x="443" y="357"/>
                  <a:pt x="449" y="354"/>
                  <a:pt x="455" y="350"/>
                </a:cubicBezTo>
                <a:cubicBezTo>
                  <a:pt x="450" y="354"/>
                  <a:pt x="447" y="359"/>
                  <a:pt x="447" y="364"/>
                </a:cubicBezTo>
                <a:cubicBezTo>
                  <a:pt x="447" y="365"/>
                  <a:pt x="448" y="365"/>
                  <a:pt x="448" y="364"/>
                </a:cubicBezTo>
                <a:cubicBezTo>
                  <a:pt x="449" y="357"/>
                  <a:pt x="459" y="350"/>
                  <a:pt x="463" y="346"/>
                </a:cubicBezTo>
                <a:cubicBezTo>
                  <a:pt x="469" y="340"/>
                  <a:pt x="476" y="335"/>
                  <a:pt x="482" y="329"/>
                </a:cubicBezTo>
                <a:cubicBezTo>
                  <a:pt x="483" y="327"/>
                  <a:pt x="481" y="325"/>
                  <a:pt x="479" y="326"/>
                </a:cubicBezTo>
                <a:cubicBezTo>
                  <a:pt x="472" y="332"/>
                  <a:pt x="465" y="338"/>
                  <a:pt x="458" y="344"/>
                </a:cubicBezTo>
                <a:cubicBezTo>
                  <a:pt x="462" y="339"/>
                  <a:pt x="467" y="335"/>
                  <a:pt x="471" y="330"/>
                </a:cubicBezTo>
                <a:cubicBezTo>
                  <a:pt x="472" y="328"/>
                  <a:pt x="470" y="325"/>
                  <a:pt x="468" y="327"/>
                </a:cubicBezTo>
                <a:cubicBezTo>
                  <a:pt x="455" y="339"/>
                  <a:pt x="442" y="352"/>
                  <a:pt x="426" y="361"/>
                </a:cubicBezTo>
                <a:cubicBezTo>
                  <a:pt x="431" y="349"/>
                  <a:pt x="441" y="340"/>
                  <a:pt x="451" y="333"/>
                </a:cubicBezTo>
                <a:cubicBezTo>
                  <a:pt x="457" y="328"/>
                  <a:pt x="463" y="323"/>
                  <a:pt x="469" y="319"/>
                </a:cubicBezTo>
                <a:cubicBezTo>
                  <a:pt x="471" y="317"/>
                  <a:pt x="469" y="314"/>
                  <a:pt x="467" y="315"/>
                </a:cubicBezTo>
                <a:cubicBezTo>
                  <a:pt x="461" y="320"/>
                  <a:pt x="455" y="324"/>
                  <a:pt x="449" y="329"/>
                </a:cubicBezTo>
                <a:cubicBezTo>
                  <a:pt x="443" y="333"/>
                  <a:pt x="438" y="336"/>
                  <a:pt x="432" y="339"/>
                </a:cubicBezTo>
                <a:cubicBezTo>
                  <a:pt x="444" y="325"/>
                  <a:pt x="459" y="316"/>
                  <a:pt x="472" y="304"/>
                </a:cubicBezTo>
                <a:cubicBezTo>
                  <a:pt x="474" y="302"/>
                  <a:pt x="471" y="299"/>
                  <a:pt x="469" y="301"/>
                </a:cubicBezTo>
                <a:cubicBezTo>
                  <a:pt x="455" y="309"/>
                  <a:pt x="442" y="319"/>
                  <a:pt x="428" y="328"/>
                </a:cubicBezTo>
                <a:cubicBezTo>
                  <a:pt x="438" y="316"/>
                  <a:pt x="450" y="307"/>
                  <a:pt x="459" y="296"/>
                </a:cubicBezTo>
                <a:cubicBezTo>
                  <a:pt x="460" y="295"/>
                  <a:pt x="460" y="294"/>
                  <a:pt x="459" y="293"/>
                </a:cubicBezTo>
                <a:cubicBezTo>
                  <a:pt x="482" y="273"/>
                  <a:pt x="504" y="251"/>
                  <a:pt x="529" y="234"/>
                </a:cubicBezTo>
                <a:cubicBezTo>
                  <a:pt x="506" y="251"/>
                  <a:pt x="481" y="277"/>
                  <a:pt x="463" y="299"/>
                </a:cubicBezTo>
                <a:cubicBezTo>
                  <a:pt x="462" y="300"/>
                  <a:pt x="464" y="302"/>
                  <a:pt x="465" y="302"/>
                </a:cubicBezTo>
                <a:cubicBezTo>
                  <a:pt x="491" y="294"/>
                  <a:pt x="510" y="274"/>
                  <a:pt x="531" y="258"/>
                </a:cubicBezTo>
                <a:cubicBezTo>
                  <a:pt x="547" y="247"/>
                  <a:pt x="515" y="274"/>
                  <a:pt x="511" y="277"/>
                </a:cubicBezTo>
                <a:cubicBezTo>
                  <a:pt x="499" y="288"/>
                  <a:pt x="485" y="297"/>
                  <a:pt x="474" y="309"/>
                </a:cubicBezTo>
                <a:cubicBezTo>
                  <a:pt x="472" y="310"/>
                  <a:pt x="474" y="313"/>
                  <a:pt x="476" y="312"/>
                </a:cubicBezTo>
                <a:cubicBezTo>
                  <a:pt x="486" y="306"/>
                  <a:pt x="495" y="299"/>
                  <a:pt x="505" y="293"/>
                </a:cubicBezTo>
                <a:cubicBezTo>
                  <a:pt x="512" y="288"/>
                  <a:pt x="523" y="283"/>
                  <a:pt x="528" y="277"/>
                </a:cubicBezTo>
                <a:cubicBezTo>
                  <a:pt x="515" y="293"/>
                  <a:pt x="496" y="303"/>
                  <a:pt x="484" y="321"/>
                </a:cubicBezTo>
                <a:cubicBezTo>
                  <a:pt x="483" y="322"/>
                  <a:pt x="484" y="324"/>
                  <a:pt x="486" y="323"/>
                </a:cubicBezTo>
                <a:cubicBezTo>
                  <a:pt x="498" y="319"/>
                  <a:pt x="508" y="312"/>
                  <a:pt x="518" y="304"/>
                </a:cubicBezTo>
                <a:cubicBezTo>
                  <a:pt x="523" y="300"/>
                  <a:pt x="544" y="279"/>
                  <a:pt x="528" y="297"/>
                </a:cubicBezTo>
                <a:cubicBezTo>
                  <a:pt x="521" y="305"/>
                  <a:pt x="512" y="313"/>
                  <a:pt x="503" y="320"/>
                </a:cubicBezTo>
                <a:cubicBezTo>
                  <a:pt x="501" y="322"/>
                  <a:pt x="504" y="325"/>
                  <a:pt x="506" y="323"/>
                </a:cubicBezTo>
                <a:cubicBezTo>
                  <a:pt x="512" y="318"/>
                  <a:pt x="518" y="313"/>
                  <a:pt x="524" y="309"/>
                </a:cubicBezTo>
                <a:cubicBezTo>
                  <a:pt x="532" y="303"/>
                  <a:pt x="533" y="303"/>
                  <a:pt x="527" y="309"/>
                </a:cubicBezTo>
                <a:cubicBezTo>
                  <a:pt x="522" y="314"/>
                  <a:pt x="517" y="319"/>
                  <a:pt x="513" y="325"/>
                </a:cubicBezTo>
                <a:cubicBezTo>
                  <a:pt x="512" y="327"/>
                  <a:pt x="514" y="329"/>
                  <a:pt x="516" y="328"/>
                </a:cubicBezTo>
                <a:cubicBezTo>
                  <a:pt x="517" y="328"/>
                  <a:pt x="518" y="327"/>
                  <a:pt x="519" y="326"/>
                </a:cubicBezTo>
                <a:cubicBezTo>
                  <a:pt x="516" y="331"/>
                  <a:pt x="512" y="336"/>
                  <a:pt x="510" y="341"/>
                </a:cubicBezTo>
                <a:cubicBezTo>
                  <a:pt x="509" y="343"/>
                  <a:pt x="510" y="345"/>
                  <a:pt x="512" y="344"/>
                </a:cubicBezTo>
                <a:cubicBezTo>
                  <a:pt x="523" y="342"/>
                  <a:pt x="515" y="349"/>
                  <a:pt x="512" y="356"/>
                </a:cubicBezTo>
                <a:cubicBezTo>
                  <a:pt x="511" y="358"/>
                  <a:pt x="513" y="360"/>
                  <a:pt x="515" y="359"/>
                </a:cubicBezTo>
                <a:cubicBezTo>
                  <a:pt x="518" y="357"/>
                  <a:pt x="522" y="355"/>
                  <a:pt x="525" y="353"/>
                </a:cubicBezTo>
                <a:cubicBezTo>
                  <a:pt x="527" y="352"/>
                  <a:pt x="526" y="349"/>
                  <a:pt x="523" y="349"/>
                </a:cubicBezTo>
                <a:cubicBezTo>
                  <a:pt x="520" y="351"/>
                  <a:pt x="520" y="351"/>
                  <a:pt x="520" y="351"/>
                </a:cubicBezTo>
                <a:cubicBezTo>
                  <a:pt x="522" y="346"/>
                  <a:pt x="524" y="340"/>
                  <a:pt x="525" y="340"/>
                </a:cubicBezTo>
                <a:cubicBezTo>
                  <a:pt x="525" y="338"/>
                  <a:pt x="524" y="336"/>
                  <a:pt x="522" y="337"/>
                </a:cubicBezTo>
                <a:cubicBezTo>
                  <a:pt x="506" y="343"/>
                  <a:pt x="529" y="322"/>
                  <a:pt x="533" y="317"/>
                </a:cubicBezTo>
                <a:cubicBezTo>
                  <a:pt x="535" y="316"/>
                  <a:pt x="533" y="313"/>
                  <a:pt x="531" y="315"/>
                </a:cubicBezTo>
                <a:cubicBezTo>
                  <a:pt x="508" y="333"/>
                  <a:pt x="533" y="307"/>
                  <a:pt x="538" y="300"/>
                </a:cubicBezTo>
                <a:cubicBezTo>
                  <a:pt x="539" y="298"/>
                  <a:pt x="537" y="296"/>
                  <a:pt x="536" y="297"/>
                </a:cubicBezTo>
                <a:cubicBezTo>
                  <a:pt x="533" y="298"/>
                  <a:pt x="531" y="300"/>
                  <a:pt x="529" y="301"/>
                </a:cubicBezTo>
                <a:cubicBezTo>
                  <a:pt x="533" y="296"/>
                  <a:pt x="538" y="292"/>
                  <a:pt x="542" y="286"/>
                </a:cubicBezTo>
                <a:cubicBezTo>
                  <a:pt x="542" y="286"/>
                  <a:pt x="542" y="286"/>
                  <a:pt x="542" y="286"/>
                </a:cubicBezTo>
                <a:cubicBezTo>
                  <a:pt x="540" y="332"/>
                  <a:pt x="527" y="378"/>
                  <a:pt x="505" y="418"/>
                </a:cubicBezTo>
                <a:close/>
                <a:moveTo>
                  <a:pt x="380" y="469"/>
                </a:moveTo>
                <a:cubicBezTo>
                  <a:pt x="391" y="458"/>
                  <a:pt x="403" y="447"/>
                  <a:pt x="414" y="436"/>
                </a:cubicBezTo>
                <a:cubicBezTo>
                  <a:pt x="405" y="447"/>
                  <a:pt x="395" y="457"/>
                  <a:pt x="384" y="466"/>
                </a:cubicBezTo>
                <a:cubicBezTo>
                  <a:pt x="383" y="467"/>
                  <a:pt x="382" y="468"/>
                  <a:pt x="380" y="469"/>
                </a:cubicBezTo>
                <a:close/>
                <a:moveTo>
                  <a:pt x="354" y="457"/>
                </a:moveTo>
                <a:cubicBezTo>
                  <a:pt x="355" y="456"/>
                  <a:pt x="355" y="456"/>
                  <a:pt x="356" y="455"/>
                </a:cubicBezTo>
                <a:cubicBezTo>
                  <a:pt x="363" y="445"/>
                  <a:pt x="373" y="437"/>
                  <a:pt x="382" y="429"/>
                </a:cubicBezTo>
                <a:cubicBezTo>
                  <a:pt x="386" y="425"/>
                  <a:pt x="391" y="421"/>
                  <a:pt x="396" y="416"/>
                </a:cubicBezTo>
                <a:cubicBezTo>
                  <a:pt x="386" y="426"/>
                  <a:pt x="377" y="436"/>
                  <a:pt x="368" y="446"/>
                </a:cubicBezTo>
                <a:cubicBezTo>
                  <a:pt x="365" y="449"/>
                  <a:pt x="360" y="453"/>
                  <a:pt x="354" y="457"/>
                </a:cubicBezTo>
                <a:close/>
                <a:moveTo>
                  <a:pt x="360" y="419"/>
                </a:moveTo>
                <a:cubicBezTo>
                  <a:pt x="368" y="409"/>
                  <a:pt x="377" y="400"/>
                  <a:pt x="385" y="390"/>
                </a:cubicBezTo>
                <a:cubicBezTo>
                  <a:pt x="388" y="385"/>
                  <a:pt x="411" y="353"/>
                  <a:pt x="399" y="371"/>
                </a:cubicBezTo>
                <a:cubicBezTo>
                  <a:pt x="389" y="388"/>
                  <a:pt x="376" y="402"/>
                  <a:pt x="362" y="416"/>
                </a:cubicBezTo>
                <a:cubicBezTo>
                  <a:pt x="362" y="417"/>
                  <a:pt x="361" y="418"/>
                  <a:pt x="360" y="419"/>
                </a:cubicBezTo>
                <a:close/>
                <a:moveTo>
                  <a:pt x="542" y="285"/>
                </a:moveTo>
                <a:cubicBezTo>
                  <a:pt x="542" y="284"/>
                  <a:pt x="540" y="283"/>
                  <a:pt x="539" y="284"/>
                </a:cubicBezTo>
                <a:cubicBezTo>
                  <a:pt x="524" y="293"/>
                  <a:pt x="512" y="305"/>
                  <a:pt x="497" y="314"/>
                </a:cubicBezTo>
                <a:cubicBezTo>
                  <a:pt x="494" y="311"/>
                  <a:pt x="496" y="308"/>
                  <a:pt x="501" y="306"/>
                </a:cubicBezTo>
                <a:cubicBezTo>
                  <a:pt x="505" y="302"/>
                  <a:pt x="509" y="299"/>
                  <a:pt x="513" y="296"/>
                </a:cubicBezTo>
                <a:cubicBezTo>
                  <a:pt x="521" y="289"/>
                  <a:pt x="529" y="282"/>
                  <a:pt x="536" y="274"/>
                </a:cubicBezTo>
                <a:cubicBezTo>
                  <a:pt x="537" y="272"/>
                  <a:pt x="535" y="270"/>
                  <a:pt x="533" y="271"/>
                </a:cubicBezTo>
                <a:cubicBezTo>
                  <a:pt x="523" y="277"/>
                  <a:pt x="513" y="283"/>
                  <a:pt x="503" y="290"/>
                </a:cubicBezTo>
                <a:cubicBezTo>
                  <a:pt x="499" y="292"/>
                  <a:pt x="471" y="315"/>
                  <a:pt x="488" y="300"/>
                </a:cubicBezTo>
                <a:cubicBezTo>
                  <a:pt x="506" y="284"/>
                  <a:pt x="526" y="271"/>
                  <a:pt x="542" y="253"/>
                </a:cubicBezTo>
                <a:cubicBezTo>
                  <a:pt x="542" y="264"/>
                  <a:pt x="542" y="274"/>
                  <a:pt x="542" y="285"/>
                </a:cubicBezTo>
                <a:close/>
              </a:path>
            </a:pathLst>
          </a:custGeom>
          <a:solidFill>
            <a:schemeClr val="bg1">
              <a:alpha val="75000"/>
            </a:schemeClr>
          </a:solidFill>
          <a:ln>
            <a:noFill/>
          </a:ln>
        </p:spPr>
        <p:txBody>
          <a:bodyPr vert="horz" wrap="square" lIns="91440" tIns="45720" rIns="91440" bIns="45720" numCol="1" anchor="t" anchorCtr="0" compatLnSpc="1"/>
          <a:lstStyle/>
          <a:p>
            <a:endParaRPr lang="zh-CN" altLang="en-US">
              <a:solidFill>
                <a:schemeClr val="bg1"/>
              </a:solidFill>
              <a:latin typeface="方正静蕾简体" pitchFamily="2" charset="-122"/>
              <a:ea typeface="方正静蕾简体" pitchFamily="2" charset="-122"/>
            </a:endParaRPr>
          </a:p>
        </p:txBody>
      </p:sp>
      <p:sp>
        <p:nvSpPr>
          <p:cNvPr id="248" name="文本框 247"/>
          <p:cNvSpPr txBox="1"/>
          <p:nvPr/>
        </p:nvSpPr>
        <p:spPr>
          <a:xfrm>
            <a:off x="4743613" y="2031761"/>
            <a:ext cx="1361830" cy="1862048"/>
          </a:xfrm>
          <a:prstGeom prst="rect">
            <a:avLst/>
          </a:prstGeom>
          <a:noFill/>
        </p:spPr>
        <p:txBody>
          <a:bodyPr wrap="square" rtlCol="0">
            <a:spAutoFit/>
          </a:bodyPr>
          <a:lstStyle/>
          <a:p>
            <a:r>
              <a:rPr lang="en-US" altLang="zh-CN" sz="11500" b="1" dirty="0">
                <a:solidFill>
                  <a:srgbClr val="FFC000"/>
                </a:solidFill>
                <a:latin typeface="方正静蕾简体" pitchFamily="2" charset="-122"/>
                <a:ea typeface="方正静蕾简体" pitchFamily="2" charset="-122"/>
              </a:rPr>
              <a:t>S</a:t>
            </a:r>
            <a:endParaRPr lang="zh-CN" altLang="en-US" sz="11500" b="1" dirty="0">
              <a:solidFill>
                <a:srgbClr val="FFC000"/>
              </a:solidFill>
              <a:latin typeface="方正静蕾简体" pitchFamily="2" charset="-122"/>
              <a:ea typeface="方正静蕾简体" pitchFamily="2" charset="-122"/>
            </a:endParaRPr>
          </a:p>
        </p:txBody>
      </p:sp>
      <p:sp>
        <p:nvSpPr>
          <p:cNvPr id="249" name="Freeform 75"/>
          <p:cNvSpPr>
            <a:spLocks noEditPoints="1"/>
          </p:cNvSpPr>
          <p:nvPr/>
        </p:nvSpPr>
        <p:spPr bwMode="auto">
          <a:xfrm>
            <a:off x="4370822" y="2166003"/>
            <a:ext cx="1539875" cy="1528763"/>
          </a:xfrm>
          <a:custGeom>
            <a:avLst/>
            <a:gdLst>
              <a:gd name="T0" fmla="*/ 450 w 555"/>
              <a:gd name="T1" fmla="*/ 186 h 551"/>
              <a:gd name="T2" fmla="*/ 395 w 555"/>
              <a:gd name="T3" fmla="*/ 249 h 551"/>
              <a:gd name="T4" fmla="*/ 351 w 555"/>
              <a:gd name="T5" fmla="*/ 279 h 551"/>
              <a:gd name="T6" fmla="*/ 280 w 555"/>
              <a:gd name="T7" fmla="*/ 413 h 551"/>
              <a:gd name="T8" fmla="*/ 268 w 555"/>
              <a:gd name="T9" fmla="*/ 391 h 551"/>
              <a:gd name="T10" fmla="*/ 225 w 555"/>
              <a:gd name="T11" fmla="*/ 419 h 551"/>
              <a:gd name="T12" fmla="*/ 271 w 555"/>
              <a:gd name="T13" fmla="*/ 315 h 551"/>
              <a:gd name="T14" fmla="*/ 216 w 555"/>
              <a:gd name="T15" fmla="*/ 346 h 551"/>
              <a:gd name="T16" fmla="*/ 258 w 555"/>
              <a:gd name="T17" fmla="*/ 276 h 551"/>
              <a:gd name="T18" fmla="*/ 290 w 555"/>
              <a:gd name="T19" fmla="*/ 269 h 551"/>
              <a:gd name="T20" fmla="*/ 333 w 555"/>
              <a:gd name="T21" fmla="*/ 289 h 551"/>
              <a:gd name="T22" fmla="*/ 435 w 555"/>
              <a:gd name="T23" fmla="*/ 172 h 551"/>
              <a:gd name="T24" fmla="*/ 45 w 555"/>
              <a:gd name="T25" fmla="*/ 152 h 551"/>
              <a:gd name="T26" fmla="*/ 307 w 555"/>
              <a:gd name="T27" fmla="*/ 119 h 551"/>
              <a:gd name="T28" fmla="*/ 252 w 555"/>
              <a:gd name="T29" fmla="*/ 185 h 551"/>
              <a:gd name="T30" fmla="*/ 270 w 555"/>
              <a:gd name="T31" fmla="*/ 196 h 551"/>
              <a:gd name="T32" fmla="*/ 308 w 555"/>
              <a:gd name="T33" fmla="*/ 161 h 551"/>
              <a:gd name="T34" fmla="*/ 283 w 555"/>
              <a:gd name="T35" fmla="*/ 211 h 551"/>
              <a:gd name="T36" fmla="*/ 229 w 555"/>
              <a:gd name="T37" fmla="*/ 237 h 551"/>
              <a:gd name="T38" fmla="*/ 233 w 555"/>
              <a:gd name="T39" fmla="*/ 265 h 551"/>
              <a:gd name="T40" fmla="*/ 212 w 555"/>
              <a:gd name="T41" fmla="*/ 310 h 551"/>
              <a:gd name="T42" fmla="*/ 198 w 555"/>
              <a:gd name="T43" fmla="*/ 377 h 551"/>
              <a:gd name="T44" fmla="*/ 235 w 555"/>
              <a:gd name="T45" fmla="*/ 418 h 551"/>
              <a:gd name="T46" fmla="*/ 381 w 555"/>
              <a:gd name="T47" fmla="*/ 323 h 551"/>
              <a:gd name="T48" fmla="*/ 338 w 555"/>
              <a:gd name="T49" fmla="*/ 477 h 551"/>
              <a:gd name="T50" fmla="*/ 277 w 555"/>
              <a:gd name="T51" fmla="*/ 541 h 551"/>
              <a:gd name="T52" fmla="*/ 125 w 555"/>
              <a:gd name="T53" fmla="*/ 476 h 551"/>
              <a:gd name="T54" fmla="*/ 58 w 555"/>
              <a:gd name="T55" fmla="*/ 423 h 551"/>
              <a:gd name="T56" fmla="*/ 55 w 555"/>
              <a:gd name="T57" fmla="*/ 281 h 551"/>
              <a:gd name="T58" fmla="*/ 48 w 555"/>
              <a:gd name="T59" fmla="*/ 186 h 551"/>
              <a:gd name="T60" fmla="*/ 512 w 555"/>
              <a:gd name="T61" fmla="*/ 139 h 551"/>
              <a:gd name="T62" fmla="*/ 253 w 555"/>
              <a:gd name="T63" fmla="*/ 158 h 551"/>
              <a:gd name="T64" fmla="*/ 316 w 555"/>
              <a:gd name="T65" fmla="*/ 199 h 551"/>
              <a:gd name="T66" fmla="*/ 445 w 555"/>
              <a:gd name="T67" fmla="*/ 89 h 551"/>
              <a:gd name="T68" fmla="*/ 315 w 555"/>
              <a:gd name="T69" fmla="*/ 251 h 551"/>
              <a:gd name="T70" fmla="*/ 350 w 555"/>
              <a:gd name="T71" fmla="*/ 216 h 551"/>
              <a:gd name="T72" fmla="*/ 334 w 555"/>
              <a:gd name="T73" fmla="*/ 241 h 551"/>
              <a:gd name="T74" fmla="*/ 331 w 555"/>
              <a:gd name="T75" fmla="*/ 268 h 551"/>
              <a:gd name="T76" fmla="*/ 443 w 555"/>
              <a:gd name="T77" fmla="*/ 62 h 551"/>
              <a:gd name="T78" fmla="*/ 424 w 555"/>
              <a:gd name="T79" fmla="*/ 83 h 551"/>
              <a:gd name="T80" fmla="*/ 333 w 555"/>
              <a:gd name="T81" fmla="*/ 181 h 551"/>
              <a:gd name="T82" fmla="*/ 232 w 555"/>
              <a:gd name="T83" fmla="*/ 272 h 551"/>
              <a:gd name="T84" fmla="*/ 287 w 555"/>
              <a:gd name="T85" fmla="*/ 382 h 551"/>
              <a:gd name="T86" fmla="*/ 23 w 555"/>
              <a:gd name="T87" fmla="*/ 223 h 551"/>
              <a:gd name="T88" fmla="*/ 45 w 555"/>
              <a:gd name="T89" fmla="*/ 262 h 551"/>
              <a:gd name="T90" fmla="*/ 20 w 555"/>
              <a:gd name="T91" fmla="*/ 340 h 551"/>
              <a:gd name="T92" fmla="*/ 90 w 555"/>
              <a:gd name="T93" fmla="*/ 474 h 551"/>
              <a:gd name="T94" fmla="*/ 92 w 555"/>
              <a:gd name="T95" fmla="*/ 476 h 551"/>
              <a:gd name="T96" fmla="*/ 541 w 555"/>
              <a:gd name="T97" fmla="*/ 248 h 551"/>
              <a:gd name="T98" fmla="*/ 390 w 555"/>
              <a:gd name="T99" fmla="*/ 316 h 551"/>
              <a:gd name="T100" fmla="*/ 395 w 555"/>
              <a:gd name="T101" fmla="*/ 302 h 551"/>
              <a:gd name="T102" fmla="*/ 390 w 555"/>
              <a:gd name="T103" fmla="*/ 306 h 551"/>
              <a:gd name="T104" fmla="*/ 400 w 555"/>
              <a:gd name="T105" fmla="*/ 474 h 551"/>
              <a:gd name="T106" fmla="*/ 372 w 555"/>
              <a:gd name="T107" fmla="*/ 487 h 551"/>
              <a:gd name="T108" fmla="*/ 443 w 555"/>
              <a:gd name="T109" fmla="*/ 376 h 551"/>
              <a:gd name="T110" fmla="*/ 415 w 555"/>
              <a:gd name="T111" fmla="*/ 369 h 551"/>
              <a:gd name="T112" fmla="*/ 373 w 555"/>
              <a:gd name="T113" fmla="*/ 361 h 551"/>
              <a:gd name="T114" fmla="*/ 414 w 555"/>
              <a:gd name="T115" fmla="*/ 316 h 551"/>
              <a:gd name="T116" fmla="*/ 437 w 555"/>
              <a:gd name="T117" fmla="*/ 361 h 551"/>
              <a:gd name="T118" fmla="*/ 469 w 555"/>
              <a:gd name="T119" fmla="*/ 301 h 551"/>
              <a:gd name="T120" fmla="*/ 503 w 555"/>
              <a:gd name="T121" fmla="*/ 320 h 551"/>
              <a:gd name="T122" fmla="*/ 531 w 555"/>
              <a:gd name="T123" fmla="*/ 315 h 551"/>
              <a:gd name="T124" fmla="*/ 360 w 555"/>
              <a:gd name="T125" fmla="*/ 419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5" h="551">
                <a:moveTo>
                  <a:pt x="512" y="139"/>
                </a:moveTo>
                <a:cubicBezTo>
                  <a:pt x="511" y="137"/>
                  <a:pt x="508" y="140"/>
                  <a:pt x="509" y="142"/>
                </a:cubicBezTo>
                <a:cubicBezTo>
                  <a:pt x="514" y="151"/>
                  <a:pt x="519" y="160"/>
                  <a:pt x="523" y="169"/>
                </a:cubicBezTo>
                <a:cubicBezTo>
                  <a:pt x="522" y="170"/>
                  <a:pt x="522" y="170"/>
                  <a:pt x="522" y="170"/>
                </a:cubicBezTo>
                <a:cubicBezTo>
                  <a:pt x="497" y="194"/>
                  <a:pt x="472" y="216"/>
                  <a:pt x="446" y="238"/>
                </a:cubicBezTo>
                <a:cubicBezTo>
                  <a:pt x="434" y="248"/>
                  <a:pt x="422" y="258"/>
                  <a:pt x="410" y="268"/>
                </a:cubicBezTo>
                <a:cubicBezTo>
                  <a:pt x="402" y="274"/>
                  <a:pt x="367" y="310"/>
                  <a:pt x="392" y="279"/>
                </a:cubicBezTo>
                <a:cubicBezTo>
                  <a:pt x="411" y="254"/>
                  <a:pt x="436" y="234"/>
                  <a:pt x="460" y="213"/>
                </a:cubicBezTo>
                <a:cubicBezTo>
                  <a:pt x="467" y="206"/>
                  <a:pt x="475" y="200"/>
                  <a:pt x="482" y="192"/>
                </a:cubicBezTo>
                <a:cubicBezTo>
                  <a:pt x="491" y="185"/>
                  <a:pt x="500" y="176"/>
                  <a:pt x="508" y="167"/>
                </a:cubicBezTo>
                <a:cubicBezTo>
                  <a:pt x="509" y="167"/>
                  <a:pt x="510" y="166"/>
                  <a:pt x="510" y="165"/>
                </a:cubicBezTo>
                <a:cubicBezTo>
                  <a:pt x="511" y="163"/>
                  <a:pt x="513" y="161"/>
                  <a:pt x="514" y="159"/>
                </a:cubicBezTo>
                <a:cubicBezTo>
                  <a:pt x="515" y="158"/>
                  <a:pt x="513" y="156"/>
                  <a:pt x="512" y="157"/>
                </a:cubicBezTo>
                <a:cubicBezTo>
                  <a:pt x="474" y="184"/>
                  <a:pt x="440" y="215"/>
                  <a:pt x="405" y="245"/>
                </a:cubicBezTo>
                <a:cubicBezTo>
                  <a:pt x="441" y="214"/>
                  <a:pt x="473" y="179"/>
                  <a:pt x="509" y="148"/>
                </a:cubicBezTo>
                <a:cubicBezTo>
                  <a:pt x="510" y="147"/>
                  <a:pt x="509" y="145"/>
                  <a:pt x="507" y="146"/>
                </a:cubicBezTo>
                <a:cubicBezTo>
                  <a:pt x="487" y="158"/>
                  <a:pt x="468" y="172"/>
                  <a:pt x="450" y="186"/>
                </a:cubicBezTo>
                <a:cubicBezTo>
                  <a:pt x="466" y="171"/>
                  <a:pt x="480" y="155"/>
                  <a:pt x="494" y="138"/>
                </a:cubicBezTo>
                <a:cubicBezTo>
                  <a:pt x="495" y="136"/>
                  <a:pt x="494" y="135"/>
                  <a:pt x="492" y="136"/>
                </a:cubicBezTo>
                <a:cubicBezTo>
                  <a:pt x="453" y="170"/>
                  <a:pt x="405" y="196"/>
                  <a:pt x="377" y="241"/>
                </a:cubicBezTo>
                <a:cubicBezTo>
                  <a:pt x="377" y="242"/>
                  <a:pt x="378" y="243"/>
                  <a:pt x="379" y="242"/>
                </a:cubicBezTo>
                <a:cubicBezTo>
                  <a:pt x="403" y="203"/>
                  <a:pt x="441" y="180"/>
                  <a:pt x="476" y="152"/>
                </a:cubicBezTo>
                <a:cubicBezTo>
                  <a:pt x="480" y="149"/>
                  <a:pt x="485" y="144"/>
                  <a:pt x="486" y="143"/>
                </a:cubicBezTo>
                <a:cubicBezTo>
                  <a:pt x="486" y="144"/>
                  <a:pt x="484" y="146"/>
                  <a:pt x="480" y="150"/>
                </a:cubicBezTo>
                <a:cubicBezTo>
                  <a:pt x="471" y="160"/>
                  <a:pt x="463" y="170"/>
                  <a:pt x="454" y="179"/>
                </a:cubicBezTo>
                <a:cubicBezTo>
                  <a:pt x="443" y="190"/>
                  <a:pt x="432" y="200"/>
                  <a:pt x="421" y="211"/>
                </a:cubicBezTo>
                <a:cubicBezTo>
                  <a:pt x="408" y="222"/>
                  <a:pt x="395" y="234"/>
                  <a:pt x="383" y="246"/>
                </a:cubicBezTo>
                <a:cubicBezTo>
                  <a:pt x="381" y="248"/>
                  <a:pt x="383" y="250"/>
                  <a:pt x="385" y="249"/>
                </a:cubicBezTo>
                <a:cubicBezTo>
                  <a:pt x="396" y="238"/>
                  <a:pt x="408" y="228"/>
                  <a:pt x="419" y="217"/>
                </a:cubicBezTo>
                <a:cubicBezTo>
                  <a:pt x="423" y="214"/>
                  <a:pt x="427" y="210"/>
                  <a:pt x="431" y="207"/>
                </a:cubicBezTo>
                <a:cubicBezTo>
                  <a:pt x="451" y="189"/>
                  <a:pt x="472" y="173"/>
                  <a:pt x="494" y="158"/>
                </a:cubicBezTo>
                <a:cubicBezTo>
                  <a:pt x="513" y="145"/>
                  <a:pt x="489" y="161"/>
                  <a:pt x="486" y="165"/>
                </a:cubicBezTo>
                <a:cubicBezTo>
                  <a:pt x="476" y="173"/>
                  <a:pt x="467" y="182"/>
                  <a:pt x="458" y="191"/>
                </a:cubicBezTo>
                <a:cubicBezTo>
                  <a:pt x="437" y="211"/>
                  <a:pt x="417" y="230"/>
                  <a:pt x="395" y="249"/>
                </a:cubicBezTo>
                <a:cubicBezTo>
                  <a:pt x="394" y="250"/>
                  <a:pt x="396" y="252"/>
                  <a:pt x="397" y="251"/>
                </a:cubicBezTo>
                <a:cubicBezTo>
                  <a:pt x="418" y="235"/>
                  <a:pt x="438" y="218"/>
                  <a:pt x="459" y="202"/>
                </a:cubicBezTo>
                <a:cubicBezTo>
                  <a:pt x="468" y="195"/>
                  <a:pt x="476" y="188"/>
                  <a:pt x="485" y="181"/>
                </a:cubicBezTo>
                <a:cubicBezTo>
                  <a:pt x="481" y="186"/>
                  <a:pt x="477" y="190"/>
                  <a:pt x="473" y="195"/>
                </a:cubicBezTo>
                <a:cubicBezTo>
                  <a:pt x="452" y="212"/>
                  <a:pt x="432" y="231"/>
                  <a:pt x="412" y="249"/>
                </a:cubicBezTo>
                <a:cubicBezTo>
                  <a:pt x="401" y="260"/>
                  <a:pt x="390" y="270"/>
                  <a:pt x="378" y="279"/>
                </a:cubicBezTo>
                <a:cubicBezTo>
                  <a:pt x="359" y="295"/>
                  <a:pt x="388" y="268"/>
                  <a:pt x="392" y="265"/>
                </a:cubicBezTo>
                <a:cubicBezTo>
                  <a:pt x="393" y="263"/>
                  <a:pt x="391" y="261"/>
                  <a:pt x="390" y="262"/>
                </a:cubicBezTo>
                <a:cubicBezTo>
                  <a:pt x="383" y="266"/>
                  <a:pt x="377" y="270"/>
                  <a:pt x="371" y="275"/>
                </a:cubicBezTo>
                <a:cubicBezTo>
                  <a:pt x="358" y="285"/>
                  <a:pt x="380" y="263"/>
                  <a:pt x="383" y="260"/>
                </a:cubicBezTo>
                <a:cubicBezTo>
                  <a:pt x="384" y="259"/>
                  <a:pt x="382" y="256"/>
                  <a:pt x="381" y="258"/>
                </a:cubicBezTo>
                <a:cubicBezTo>
                  <a:pt x="372" y="264"/>
                  <a:pt x="346" y="289"/>
                  <a:pt x="367" y="262"/>
                </a:cubicBezTo>
                <a:cubicBezTo>
                  <a:pt x="368" y="261"/>
                  <a:pt x="366" y="259"/>
                  <a:pt x="364" y="260"/>
                </a:cubicBezTo>
                <a:cubicBezTo>
                  <a:pt x="359" y="265"/>
                  <a:pt x="355" y="269"/>
                  <a:pt x="351" y="274"/>
                </a:cubicBezTo>
                <a:cubicBezTo>
                  <a:pt x="349" y="275"/>
                  <a:pt x="352" y="278"/>
                  <a:pt x="353" y="276"/>
                </a:cubicBezTo>
                <a:cubicBezTo>
                  <a:pt x="353" y="275"/>
                  <a:pt x="354" y="275"/>
                  <a:pt x="354" y="274"/>
                </a:cubicBezTo>
                <a:cubicBezTo>
                  <a:pt x="353" y="276"/>
                  <a:pt x="352" y="277"/>
                  <a:pt x="351" y="279"/>
                </a:cubicBezTo>
                <a:cubicBezTo>
                  <a:pt x="351" y="280"/>
                  <a:pt x="352" y="282"/>
                  <a:pt x="354" y="281"/>
                </a:cubicBezTo>
                <a:cubicBezTo>
                  <a:pt x="360" y="277"/>
                  <a:pt x="363" y="275"/>
                  <a:pt x="369" y="270"/>
                </a:cubicBezTo>
                <a:cubicBezTo>
                  <a:pt x="386" y="257"/>
                  <a:pt x="362" y="279"/>
                  <a:pt x="359" y="284"/>
                </a:cubicBezTo>
                <a:cubicBezTo>
                  <a:pt x="358" y="285"/>
                  <a:pt x="359" y="288"/>
                  <a:pt x="361" y="287"/>
                </a:cubicBezTo>
                <a:cubicBezTo>
                  <a:pt x="369" y="281"/>
                  <a:pt x="376" y="274"/>
                  <a:pt x="385" y="269"/>
                </a:cubicBezTo>
                <a:cubicBezTo>
                  <a:pt x="377" y="274"/>
                  <a:pt x="370" y="283"/>
                  <a:pt x="364" y="291"/>
                </a:cubicBezTo>
                <a:cubicBezTo>
                  <a:pt x="363" y="293"/>
                  <a:pt x="365" y="295"/>
                  <a:pt x="367" y="293"/>
                </a:cubicBezTo>
                <a:cubicBezTo>
                  <a:pt x="379" y="283"/>
                  <a:pt x="391" y="273"/>
                  <a:pt x="403" y="262"/>
                </a:cubicBezTo>
                <a:cubicBezTo>
                  <a:pt x="392" y="273"/>
                  <a:pt x="383" y="284"/>
                  <a:pt x="374" y="297"/>
                </a:cubicBezTo>
                <a:cubicBezTo>
                  <a:pt x="373" y="299"/>
                  <a:pt x="375" y="300"/>
                  <a:pt x="377" y="299"/>
                </a:cubicBezTo>
                <a:cubicBezTo>
                  <a:pt x="401" y="279"/>
                  <a:pt x="425" y="260"/>
                  <a:pt x="449" y="239"/>
                </a:cubicBezTo>
                <a:cubicBezTo>
                  <a:pt x="439" y="249"/>
                  <a:pt x="429" y="259"/>
                  <a:pt x="418" y="268"/>
                </a:cubicBezTo>
                <a:cubicBezTo>
                  <a:pt x="402" y="281"/>
                  <a:pt x="383" y="295"/>
                  <a:pt x="371" y="312"/>
                </a:cubicBezTo>
                <a:cubicBezTo>
                  <a:pt x="370" y="311"/>
                  <a:pt x="368" y="310"/>
                  <a:pt x="367" y="312"/>
                </a:cubicBezTo>
                <a:cubicBezTo>
                  <a:pt x="344" y="344"/>
                  <a:pt x="316" y="373"/>
                  <a:pt x="294" y="406"/>
                </a:cubicBezTo>
                <a:cubicBezTo>
                  <a:pt x="288" y="412"/>
                  <a:pt x="282" y="419"/>
                  <a:pt x="276" y="425"/>
                </a:cubicBezTo>
                <a:cubicBezTo>
                  <a:pt x="261" y="441"/>
                  <a:pt x="277" y="417"/>
                  <a:pt x="280" y="413"/>
                </a:cubicBezTo>
                <a:cubicBezTo>
                  <a:pt x="288" y="399"/>
                  <a:pt x="298" y="387"/>
                  <a:pt x="309" y="375"/>
                </a:cubicBezTo>
                <a:cubicBezTo>
                  <a:pt x="322" y="359"/>
                  <a:pt x="337" y="344"/>
                  <a:pt x="350" y="327"/>
                </a:cubicBezTo>
                <a:cubicBezTo>
                  <a:pt x="351" y="326"/>
                  <a:pt x="348" y="324"/>
                  <a:pt x="347" y="325"/>
                </a:cubicBezTo>
                <a:cubicBezTo>
                  <a:pt x="311" y="361"/>
                  <a:pt x="284" y="403"/>
                  <a:pt x="248" y="439"/>
                </a:cubicBezTo>
                <a:cubicBezTo>
                  <a:pt x="252" y="435"/>
                  <a:pt x="255" y="428"/>
                  <a:pt x="258" y="422"/>
                </a:cubicBezTo>
                <a:cubicBezTo>
                  <a:pt x="269" y="410"/>
                  <a:pt x="280" y="397"/>
                  <a:pt x="291" y="383"/>
                </a:cubicBezTo>
                <a:cubicBezTo>
                  <a:pt x="297" y="376"/>
                  <a:pt x="302" y="369"/>
                  <a:pt x="307" y="362"/>
                </a:cubicBezTo>
                <a:cubicBezTo>
                  <a:pt x="313" y="355"/>
                  <a:pt x="318" y="348"/>
                  <a:pt x="323" y="342"/>
                </a:cubicBezTo>
                <a:cubicBezTo>
                  <a:pt x="324" y="341"/>
                  <a:pt x="324" y="340"/>
                  <a:pt x="325" y="339"/>
                </a:cubicBezTo>
                <a:cubicBezTo>
                  <a:pt x="328" y="336"/>
                  <a:pt x="331" y="332"/>
                  <a:pt x="334" y="329"/>
                </a:cubicBezTo>
                <a:cubicBezTo>
                  <a:pt x="335" y="327"/>
                  <a:pt x="333" y="324"/>
                  <a:pt x="331" y="326"/>
                </a:cubicBezTo>
                <a:cubicBezTo>
                  <a:pt x="329" y="329"/>
                  <a:pt x="326" y="333"/>
                  <a:pt x="323" y="336"/>
                </a:cubicBezTo>
                <a:cubicBezTo>
                  <a:pt x="323" y="337"/>
                  <a:pt x="322" y="337"/>
                  <a:pt x="322" y="338"/>
                </a:cubicBezTo>
                <a:cubicBezTo>
                  <a:pt x="299" y="366"/>
                  <a:pt x="271" y="391"/>
                  <a:pt x="253" y="422"/>
                </a:cubicBezTo>
                <a:cubicBezTo>
                  <a:pt x="250" y="426"/>
                  <a:pt x="246" y="429"/>
                  <a:pt x="243" y="432"/>
                </a:cubicBezTo>
                <a:cubicBezTo>
                  <a:pt x="240" y="435"/>
                  <a:pt x="242" y="429"/>
                  <a:pt x="245" y="423"/>
                </a:cubicBezTo>
                <a:cubicBezTo>
                  <a:pt x="253" y="413"/>
                  <a:pt x="261" y="402"/>
                  <a:pt x="268" y="391"/>
                </a:cubicBezTo>
                <a:cubicBezTo>
                  <a:pt x="283" y="371"/>
                  <a:pt x="300" y="353"/>
                  <a:pt x="315" y="333"/>
                </a:cubicBezTo>
                <a:cubicBezTo>
                  <a:pt x="315" y="333"/>
                  <a:pt x="315" y="333"/>
                  <a:pt x="315" y="333"/>
                </a:cubicBezTo>
                <a:cubicBezTo>
                  <a:pt x="315" y="333"/>
                  <a:pt x="315" y="333"/>
                  <a:pt x="315" y="333"/>
                </a:cubicBezTo>
                <a:cubicBezTo>
                  <a:pt x="316" y="331"/>
                  <a:pt x="318" y="329"/>
                  <a:pt x="319" y="327"/>
                </a:cubicBezTo>
                <a:cubicBezTo>
                  <a:pt x="320" y="325"/>
                  <a:pt x="317" y="324"/>
                  <a:pt x="316" y="325"/>
                </a:cubicBezTo>
                <a:cubicBezTo>
                  <a:pt x="294" y="356"/>
                  <a:pt x="261" y="382"/>
                  <a:pt x="244" y="416"/>
                </a:cubicBezTo>
                <a:cubicBezTo>
                  <a:pt x="239" y="422"/>
                  <a:pt x="234" y="427"/>
                  <a:pt x="233" y="431"/>
                </a:cubicBezTo>
                <a:cubicBezTo>
                  <a:pt x="235" y="424"/>
                  <a:pt x="238" y="416"/>
                  <a:pt x="241" y="409"/>
                </a:cubicBezTo>
                <a:cubicBezTo>
                  <a:pt x="248" y="401"/>
                  <a:pt x="254" y="392"/>
                  <a:pt x="260" y="383"/>
                </a:cubicBezTo>
                <a:cubicBezTo>
                  <a:pt x="264" y="378"/>
                  <a:pt x="268" y="373"/>
                  <a:pt x="272" y="367"/>
                </a:cubicBezTo>
                <a:cubicBezTo>
                  <a:pt x="284" y="353"/>
                  <a:pt x="297" y="339"/>
                  <a:pt x="308" y="325"/>
                </a:cubicBezTo>
                <a:cubicBezTo>
                  <a:pt x="309" y="323"/>
                  <a:pt x="306" y="321"/>
                  <a:pt x="305" y="323"/>
                </a:cubicBezTo>
                <a:cubicBezTo>
                  <a:pt x="291" y="337"/>
                  <a:pt x="279" y="352"/>
                  <a:pt x="267" y="368"/>
                </a:cubicBezTo>
                <a:cubicBezTo>
                  <a:pt x="264" y="372"/>
                  <a:pt x="261" y="376"/>
                  <a:pt x="258" y="380"/>
                </a:cubicBezTo>
                <a:cubicBezTo>
                  <a:pt x="254" y="386"/>
                  <a:pt x="249" y="392"/>
                  <a:pt x="245" y="399"/>
                </a:cubicBezTo>
                <a:cubicBezTo>
                  <a:pt x="241" y="404"/>
                  <a:pt x="237" y="410"/>
                  <a:pt x="233" y="415"/>
                </a:cubicBezTo>
                <a:cubicBezTo>
                  <a:pt x="230" y="422"/>
                  <a:pt x="228" y="424"/>
                  <a:pt x="225" y="419"/>
                </a:cubicBezTo>
                <a:cubicBezTo>
                  <a:pt x="226" y="415"/>
                  <a:pt x="227" y="411"/>
                  <a:pt x="228" y="408"/>
                </a:cubicBezTo>
                <a:cubicBezTo>
                  <a:pt x="237" y="398"/>
                  <a:pt x="245" y="387"/>
                  <a:pt x="252" y="376"/>
                </a:cubicBezTo>
                <a:cubicBezTo>
                  <a:pt x="259" y="368"/>
                  <a:pt x="265" y="359"/>
                  <a:pt x="271" y="350"/>
                </a:cubicBezTo>
                <a:cubicBezTo>
                  <a:pt x="273" y="348"/>
                  <a:pt x="275" y="345"/>
                  <a:pt x="277" y="343"/>
                </a:cubicBezTo>
                <a:cubicBezTo>
                  <a:pt x="282" y="337"/>
                  <a:pt x="286" y="331"/>
                  <a:pt x="290" y="326"/>
                </a:cubicBezTo>
                <a:cubicBezTo>
                  <a:pt x="292" y="324"/>
                  <a:pt x="289" y="322"/>
                  <a:pt x="288" y="324"/>
                </a:cubicBezTo>
                <a:cubicBezTo>
                  <a:pt x="282" y="330"/>
                  <a:pt x="277" y="337"/>
                  <a:pt x="271" y="344"/>
                </a:cubicBezTo>
                <a:cubicBezTo>
                  <a:pt x="256" y="362"/>
                  <a:pt x="236" y="382"/>
                  <a:pt x="226" y="404"/>
                </a:cubicBezTo>
                <a:cubicBezTo>
                  <a:pt x="224" y="407"/>
                  <a:pt x="222" y="409"/>
                  <a:pt x="220" y="411"/>
                </a:cubicBezTo>
                <a:cubicBezTo>
                  <a:pt x="215" y="417"/>
                  <a:pt x="212" y="422"/>
                  <a:pt x="214" y="412"/>
                </a:cubicBezTo>
                <a:cubicBezTo>
                  <a:pt x="215" y="411"/>
                  <a:pt x="215" y="409"/>
                  <a:pt x="216" y="408"/>
                </a:cubicBezTo>
                <a:cubicBezTo>
                  <a:pt x="238" y="380"/>
                  <a:pt x="257" y="350"/>
                  <a:pt x="279" y="323"/>
                </a:cubicBezTo>
                <a:cubicBezTo>
                  <a:pt x="280" y="321"/>
                  <a:pt x="278" y="319"/>
                  <a:pt x="276" y="320"/>
                </a:cubicBezTo>
                <a:cubicBezTo>
                  <a:pt x="264" y="334"/>
                  <a:pt x="249" y="349"/>
                  <a:pt x="237" y="365"/>
                </a:cubicBezTo>
                <a:cubicBezTo>
                  <a:pt x="237" y="364"/>
                  <a:pt x="238" y="364"/>
                  <a:pt x="238" y="363"/>
                </a:cubicBezTo>
                <a:cubicBezTo>
                  <a:pt x="250" y="347"/>
                  <a:pt x="262" y="332"/>
                  <a:pt x="273" y="317"/>
                </a:cubicBezTo>
                <a:cubicBezTo>
                  <a:pt x="275" y="315"/>
                  <a:pt x="272" y="313"/>
                  <a:pt x="271" y="315"/>
                </a:cubicBezTo>
                <a:cubicBezTo>
                  <a:pt x="249" y="342"/>
                  <a:pt x="229" y="370"/>
                  <a:pt x="207" y="398"/>
                </a:cubicBezTo>
                <a:cubicBezTo>
                  <a:pt x="224" y="376"/>
                  <a:pt x="243" y="347"/>
                  <a:pt x="262" y="321"/>
                </a:cubicBezTo>
                <a:cubicBezTo>
                  <a:pt x="265" y="319"/>
                  <a:pt x="266" y="317"/>
                  <a:pt x="266" y="316"/>
                </a:cubicBezTo>
                <a:cubicBezTo>
                  <a:pt x="268" y="313"/>
                  <a:pt x="270" y="311"/>
                  <a:pt x="272" y="308"/>
                </a:cubicBezTo>
                <a:cubicBezTo>
                  <a:pt x="273" y="306"/>
                  <a:pt x="271" y="304"/>
                  <a:pt x="269" y="306"/>
                </a:cubicBezTo>
                <a:cubicBezTo>
                  <a:pt x="249" y="329"/>
                  <a:pt x="230" y="354"/>
                  <a:pt x="211" y="379"/>
                </a:cubicBezTo>
                <a:cubicBezTo>
                  <a:pt x="204" y="389"/>
                  <a:pt x="203" y="389"/>
                  <a:pt x="209" y="379"/>
                </a:cubicBezTo>
                <a:cubicBezTo>
                  <a:pt x="213" y="371"/>
                  <a:pt x="218" y="363"/>
                  <a:pt x="223" y="356"/>
                </a:cubicBezTo>
                <a:cubicBezTo>
                  <a:pt x="233" y="340"/>
                  <a:pt x="244" y="326"/>
                  <a:pt x="255" y="311"/>
                </a:cubicBezTo>
                <a:cubicBezTo>
                  <a:pt x="256" y="310"/>
                  <a:pt x="254" y="307"/>
                  <a:pt x="252" y="309"/>
                </a:cubicBezTo>
                <a:cubicBezTo>
                  <a:pt x="251" y="310"/>
                  <a:pt x="250" y="312"/>
                  <a:pt x="249" y="313"/>
                </a:cubicBezTo>
                <a:cubicBezTo>
                  <a:pt x="249" y="313"/>
                  <a:pt x="248" y="313"/>
                  <a:pt x="248" y="314"/>
                </a:cubicBezTo>
                <a:cubicBezTo>
                  <a:pt x="246" y="316"/>
                  <a:pt x="245" y="318"/>
                  <a:pt x="243" y="320"/>
                </a:cubicBezTo>
                <a:cubicBezTo>
                  <a:pt x="243" y="320"/>
                  <a:pt x="243" y="320"/>
                  <a:pt x="243" y="320"/>
                </a:cubicBezTo>
                <a:cubicBezTo>
                  <a:pt x="243" y="320"/>
                  <a:pt x="243" y="320"/>
                  <a:pt x="243" y="320"/>
                </a:cubicBezTo>
                <a:cubicBezTo>
                  <a:pt x="234" y="330"/>
                  <a:pt x="226" y="341"/>
                  <a:pt x="218" y="352"/>
                </a:cubicBezTo>
                <a:cubicBezTo>
                  <a:pt x="213" y="357"/>
                  <a:pt x="214" y="352"/>
                  <a:pt x="216" y="346"/>
                </a:cubicBezTo>
                <a:cubicBezTo>
                  <a:pt x="217" y="345"/>
                  <a:pt x="217" y="345"/>
                  <a:pt x="218" y="345"/>
                </a:cubicBezTo>
                <a:cubicBezTo>
                  <a:pt x="219" y="344"/>
                  <a:pt x="219" y="342"/>
                  <a:pt x="218" y="342"/>
                </a:cubicBezTo>
                <a:cubicBezTo>
                  <a:pt x="218" y="341"/>
                  <a:pt x="218" y="340"/>
                  <a:pt x="219" y="340"/>
                </a:cubicBezTo>
                <a:cubicBezTo>
                  <a:pt x="223" y="335"/>
                  <a:pt x="229" y="323"/>
                  <a:pt x="231" y="320"/>
                </a:cubicBezTo>
                <a:cubicBezTo>
                  <a:pt x="232" y="319"/>
                  <a:pt x="231" y="318"/>
                  <a:pt x="230" y="318"/>
                </a:cubicBezTo>
                <a:cubicBezTo>
                  <a:pt x="234" y="312"/>
                  <a:pt x="237" y="305"/>
                  <a:pt x="238" y="298"/>
                </a:cubicBezTo>
                <a:cubicBezTo>
                  <a:pt x="239" y="297"/>
                  <a:pt x="237" y="295"/>
                  <a:pt x="236" y="296"/>
                </a:cubicBezTo>
                <a:cubicBezTo>
                  <a:pt x="235" y="296"/>
                  <a:pt x="235" y="297"/>
                  <a:pt x="234" y="297"/>
                </a:cubicBezTo>
                <a:cubicBezTo>
                  <a:pt x="237" y="294"/>
                  <a:pt x="239" y="290"/>
                  <a:pt x="240" y="286"/>
                </a:cubicBezTo>
                <a:cubicBezTo>
                  <a:pt x="241" y="285"/>
                  <a:pt x="240" y="284"/>
                  <a:pt x="240" y="283"/>
                </a:cubicBezTo>
                <a:cubicBezTo>
                  <a:pt x="240" y="284"/>
                  <a:pt x="241" y="284"/>
                  <a:pt x="241" y="283"/>
                </a:cubicBezTo>
                <a:cubicBezTo>
                  <a:pt x="247" y="277"/>
                  <a:pt x="253" y="271"/>
                  <a:pt x="258" y="265"/>
                </a:cubicBezTo>
                <a:cubicBezTo>
                  <a:pt x="259" y="266"/>
                  <a:pt x="260" y="266"/>
                  <a:pt x="260" y="265"/>
                </a:cubicBezTo>
                <a:cubicBezTo>
                  <a:pt x="261" y="264"/>
                  <a:pt x="262" y="262"/>
                  <a:pt x="262" y="261"/>
                </a:cubicBezTo>
                <a:cubicBezTo>
                  <a:pt x="266" y="257"/>
                  <a:pt x="269" y="254"/>
                  <a:pt x="272" y="250"/>
                </a:cubicBezTo>
                <a:cubicBezTo>
                  <a:pt x="266" y="258"/>
                  <a:pt x="261" y="266"/>
                  <a:pt x="256" y="274"/>
                </a:cubicBezTo>
                <a:cubicBezTo>
                  <a:pt x="254" y="276"/>
                  <a:pt x="257" y="277"/>
                  <a:pt x="258" y="276"/>
                </a:cubicBezTo>
                <a:cubicBezTo>
                  <a:pt x="264" y="271"/>
                  <a:pt x="270" y="265"/>
                  <a:pt x="275" y="259"/>
                </a:cubicBezTo>
                <a:cubicBezTo>
                  <a:pt x="275" y="259"/>
                  <a:pt x="275" y="259"/>
                  <a:pt x="275" y="259"/>
                </a:cubicBezTo>
                <a:cubicBezTo>
                  <a:pt x="270" y="267"/>
                  <a:pt x="265" y="275"/>
                  <a:pt x="260" y="282"/>
                </a:cubicBezTo>
                <a:cubicBezTo>
                  <a:pt x="259" y="284"/>
                  <a:pt x="261" y="286"/>
                  <a:pt x="263" y="284"/>
                </a:cubicBezTo>
                <a:cubicBezTo>
                  <a:pt x="267" y="280"/>
                  <a:pt x="271" y="276"/>
                  <a:pt x="275" y="272"/>
                </a:cubicBezTo>
                <a:cubicBezTo>
                  <a:pt x="273" y="279"/>
                  <a:pt x="270" y="284"/>
                  <a:pt x="267" y="290"/>
                </a:cubicBezTo>
                <a:cubicBezTo>
                  <a:pt x="266" y="292"/>
                  <a:pt x="269" y="294"/>
                  <a:pt x="270" y="292"/>
                </a:cubicBezTo>
                <a:cubicBezTo>
                  <a:pt x="272" y="290"/>
                  <a:pt x="273" y="288"/>
                  <a:pt x="274" y="286"/>
                </a:cubicBezTo>
                <a:cubicBezTo>
                  <a:pt x="275" y="286"/>
                  <a:pt x="276" y="286"/>
                  <a:pt x="277" y="285"/>
                </a:cubicBezTo>
                <a:cubicBezTo>
                  <a:pt x="278" y="283"/>
                  <a:pt x="279" y="281"/>
                  <a:pt x="280" y="279"/>
                </a:cubicBezTo>
                <a:cubicBezTo>
                  <a:pt x="281" y="278"/>
                  <a:pt x="280" y="277"/>
                  <a:pt x="279" y="276"/>
                </a:cubicBezTo>
                <a:cubicBezTo>
                  <a:pt x="283" y="268"/>
                  <a:pt x="285" y="260"/>
                  <a:pt x="287" y="251"/>
                </a:cubicBezTo>
                <a:cubicBezTo>
                  <a:pt x="289" y="250"/>
                  <a:pt x="291" y="249"/>
                  <a:pt x="294" y="248"/>
                </a:cubicBezTo>
                <a:cubicBezTo>
                  <a:pt x="293" y="250"/>
                  <a:pt x="293" y="251"/>
                  <a:pt x="292" y="252"/>
                </a:cubicBezTo>
                <a:cubicBezTo>
                  <a:pt x="291" y="254"/>
                  <a:pt x="292" y="255"/>
                  <a:pt x="294" y="255"/>
                </a:cubicBezTo>
                <a:cubicBezTo>
                  <a:pt x="292" y="259"/>
                  <a:pt x="290" y="263"/>
                  <a:pt x="287" y="267"/>
                </a:cubicBezTo>
                <a:cubicBezTo>
                  <a:pt x="286" y="269"/>
                  <a:pt x="289" y="271"/>
                  <a:pt x="290" y="269"/>
                </a:cubicBezTo>
                <a:cubicBezTo>
                  <a:pt x="297" y="263"/>
                  <a:pt x="302" y="256"/>
                  <a:pt x="308" y="249"/>
                </a:cubicBezTo>
                <a:cubicBezTo>
                  <a:pt x="307" y="251"/>
                  <a:pt x="306" y="253"/>
                  <a:pt x="305" y="255"/>
                </a:cubicBezTo>
                <a:cubicBezTo>
                  <a:pt x="302" y="262"/>
                  <a:pt x="298" y="268"/>
                  <a:pt x="294" y="274"/>
                </a:cubicBezTo>
                <a:cubicBezTo>
                  <a:pt x="293" y="276"/>
                  <a:pt x="296" y="278"/>
                  <a:pt x="297" y="276"/>
                </a:cubicBezTo>
                <a:cubicBezTo>
                  <a:pt x="298" y="275"/>
                  <a:pt x="305" y="267"/>
                  <a:pt x="311" y="261"/>
                </a:cubicBezTo>
                <a:cubicBezTo>
                  <a:pt x="313" y="260"/>
                  <a:pt x="315" y="258"/>
                  <a:pt x="317" y="257"/>
                </a:cubicBezTo>
                <a:cubicBezTo>
                  <a:pt x="317" y="257"/>
                  <a:pt x="317" y="258"/>
                  <a:pt x="317" y="259"/>
                </a:cubicBezTo>
                <a:cubicBezTo>
                  <a:pt x="313" y="268"/>
                  <a:pt x="305" y="277"/>
                  <a:pt x="299" y="285"/>
                </a:cubicBezTo>
                <a:cubicBezTo>
                  <a:pt x="297" y="287"/>
                  <a:pt x="300" y="289"/>
                  <a:pt x="302" y="288"/>
                </a:cubicBezTo>
                <a:cubicBezTo>
                  <a:pt x="304" y="285"/>
                  <a:pt x="307" y="282"/>
                  <a:pt x="309" y="280"/>
                </a:cubicBezTo>
                <a:cubicBezTo>
                  <a:pt x="304" y="286"/>
                  <a:pt x="299" y="293"/>
                  <a:pt x="294" y="299"/>
                </a:cubicBezTo>
                <a:cubicBezTo>
                  <a:pt x="293" y="301"/>
                  <a:pt x="296" y="303"/>
                  <a:pt x="297" y="301"/>
                </a:cubicBezTo>
                <a:cubicBezTo>
                  <a:pt x="300" y="299"/>
                  <a:pt x="320" y="271"/>
                  <a:pt x="311" y="288"/>
                </a:cubicBezTo>
                <a:cubicBezTo>
                  <a:pt x="310" y="289"/>
                  <a:pt x="313" y="292"/>
                  <a:pt x="314" y="290"/>
                </a:cubicBezTo>
                <a:cubicBezTo>
                  <a:pt x="319" y="285"/>
                  <a:pt x="324" y="275"/>
                  <a:pt x="325" y="286"/>
                </a:cubicBezTo>
                <a:cubicBezTo>
                  <a:pt x="325" y="288"/>
                  <a:pt x="326" y="289"/>
                  <a:pt x="328" y="288"/>
                </a:cubicBezTo>
                <a:cubicBezTo>
                  <a:pt x="332" y="285"/>
                  <a:pt x="333" y="283"/>
                  <a:pt x="333" y="289"/>
                </a:cubicBezTo>
                <a:cubicBezTo>
                  <a:pt x="333" y="290"/>
                  <a:pt x="335" y="291"/>
                  <a:pt x="336" y="290"/>
                </a:cubicBezTo>
                <a:cubicBezTo>
                  <a:pt x="341" y="284"/>
                  <a:pt x="346" y="279"/>
                  <a:pt x="351" y="273"/>
                </a:cubicBezTo>
                <a:cubicBezTo>
                  <a:pt x="352" y="271"/>
                  <a:pt x="351" y="269"/>
                  <a:pt x="349" y="270"/>
                </a:cubicBezTo>
                <a:cubicBezTo>
                  <a:pt x="338" y="273"/>
                  <a:pt x="338" y="269"/>
                  <a:pt x="348" y="257"/>
                </a:cubicBezTo>
                <a:cubicBezTo>
                  <a:pt x="350" y="255"/>
                  <a:pt x="348" y="253"/>
                  <a:pt x="346" y="254"/>
                </a:cubicBezTo>
                <a:cubicBezTo>
                  <a:pt x="340" y="260"/>
                  <a:pt x="333" y="271"/>
                  <a:pt x="343" y="256"/>
                </a:cubicBezTo>
                <a:cubicBezTo>
                  <a:pt x="352" y="243"/>
                  <a:pt x="364" y="231"/>
                  <a:pt x="375" y="218"/>
                </a:cubicBezTo>
                <a:cubicBezTo>
                  <a:pt x="376" y="216"/>
                  <a:pt x="374" y="214"/>
                  <a:pt x="372" y="215"/>
                </a:cubicBezTo>
                <a:cubicBezTo>
                  <a:pt x="371" y="216"/>
                  <a:pt x="371" y="217"/>
                  <a:pt x="370" y="217"/>
                </a:cubicBezTo>
                <a:cubicBezTo>
                  <a:pt x="397" y="190"/>
                  <a:pt x="424" y="163"/>
                  <a:pt x="453" y="138"/>
                </a:cubicBezTo>
                <a:cubicBezTo>
                  <a:pt x="463" y="130"/>
                  <a:pt x="472" y="123"/>
                  <a:pt x="482" y="115"/>
                </a:cubicBezTo>
                <a:cubicBezTo>
                  <a:pt x="484" y="114"/>
                  <a:pt x="471" y="126"/>
                  <a:pt x="469" y="127"/>
                </a:cubicBezTo>
                <a:cubicBezTo>
                  <a:pt x="456" y="142"/>
                  <a:pt x="442" y="158"/>
                  <a:pt x="428" y="173"/>
                </a:cubicBezTo>
                <a:cubicBezTo>
                  <a:pt x="404" y="193"/>
                  <a:pt x="382" y="214"/>
                  <a:pt x="361" y="237"/>
                </a:cubicBezTo>
                <a:cubicBezTo>
                  <a:pt x="359" y="239"/>
                  <a:pt x="361" y="241"/>
                  <a:pt x="363" y="240"/>
                </a:cubicBezTo>
                <a:cubicBezTo>
                  <a:pt x="388" y="220"/>
                  <a:pt x="409" y="198"/>
                  <a:pt x="430" y="176"/>
                </a:cubicBezTo>
                <a:cubicBezTo>
                  <a:pt x="432" y="174"/>
                  <a:pt x="434" y="173"/>
                  <a:pt x="435" y="172"/>
                </a:cubicBezTo>
                <a:cubicBezTo>
                  <a:pt x="445" y="164"/>
                  <a:pt x="454" y="157"/>
                  <a:pt x="464" y="150"/>
                </a:cubicBezTo>
                <a:cubicBezTo>
                  <a:pt x="469" y="147"/>
                  <a:pt x="474" y="144"/>
                  <a:pt x="479" y="141"/>
                </a:cubicBezTo>
                <a:cubicBezTo>
                  <a:pt x="483" y="140"/>
                  <a:pt x="486" y="138"/>
                  <a:pt x="487" y="134"/>
                </a:cubicBezTo>
                <a:cubicBezTo>
                  <a:pt x="488" y="135"/>
                  <a:pt x="489" y="136"/>
                  <a:pt x="490" y="135"/>
                </a:cubicBezTo>
                <a:cubicBezTo>
                  <a:pt x="491" y="134"/>
                  <a:pt x="493" y="133"/>
                  <a:pt x="494" y="132"/>
                </a:cubicBezTo>
                <a:cubicBezTo>
                  <a:pt x="496" y="130"/>
                  <a:pt x="494" y="127"/>
                  <a:pt x="492" y="128"/>
                </a:cubicBezTo>
                <a:cubicBezTo>
                  <a:pt x="476" y="138"/>
                  <a:pt x="459" y="149"/>
                  <a:pt x="444" y="161"/>
                </a:cubicBezTo>
                <a:cubicBezTo>
                  <a:pt x="459" y="144"/>
                  <a:pt x="474" y="126"/>
                  <a:pt x="490" y="110"/>
                </a:cubicBezTo>
                <a:cubicBezTo>
                  <a:pt x="490" y="109"/>
                  <a:pt x="490" y="109"/>
                  <a:pt x="490" y="109"/>
                </a:cubicBezTo>
                <a:cubicBezTo>
                  <a:pt x="496" y="117"/>
                  <a:pt x="502" y="125"/>
                  <a:pt x="507" y="133"/>
                </a:cubicBezTo>
                <a:cubicBezTo>
                  <a:pt x="507" y="134"/>
                  <a:pt x="509" y="133"/>
                  <a:pt x="508" y="132"/>
                </a:cubicBezTo>
                <a:cubicBezTo>
                  <a:pt x="492" y="103"/>
                  <a:pt x="471" y="78"/>
                  <a:pt x="446" y="58"/>
                </a:cubicBezTo>
                <a:cubicBezTo>
                  <a:pt x="447" y="56"/>
                  <a:pt x="445" y="55"/>
                  <a:pt x="443" y="56"/>
                </a:cubicBezTo>
                <a:cubicBezTo>
                  <a:pt x="443" y="56"/>
                  <a:pt x="443" y="56"/>
                  <a:pt x="443" y="56"/>
                </a:cubicBezTo>
                <a:cubicBezTo>
                  <a:pt x="398" y="21"/>
                  <a:pt x="343" y="1"/>
                  <a:pt x="284" y="1"/>
                </a:cubicBezTo>
                <a:cubicBezTo>
                  <a:pt x="185" y="0"/>
                  <a:pt x="83" y="59"/>
                  <a:pt x="41" y="149"/>
                </a:cubicBezTo>
                <a:cubicBezTo>
                  <a:pt x="39" y="152"/>
                  <a:pt x="43" y="155"/>
                  <a:pt x="45" y="152"/>
                </a:cubicBezTo>
                <a:cubicBezTo>
                  <a:pt x="100" y="67"/>
                  <a:pt x="182" y="12"/>
                  <a:pt x="284" y="11"/>
                </a:cubicBezTo>
                <a:cubicBezTo>
                  <a:pt x="340" y="10"/>
                  <a:pt x="394" y="27"/>
                  <a:pt x="438" y="58"/>
                </a:cubicBezTo>
                <a:cubicBezTo>
                  <a:pt x="425" y="66"/>
                  <a:pt x="414" y="77"/>
                  <a:pt x="404" y="88"/>
                </a:cubicBezTo>
                <a:cubicBezTo>
                  <a:pt x="406" y="85"/>
                  <a:pt x="408" y="81"/>
                  <a:pt x="410" y="77"/>
                </a:cubicBezTo>
                <a:cubicBezTo>
                  <a:pt x="411" y="76"/>
                  <a:pt x="409" y="74"/>
                  <a:pt x="408" y="75"/>
                </a:cubicBezTo>
                <a:cubicBezTo>
                  <a:pt x="386" y="91"/>
                  <a:pt x="365" y="111"/>
                  <a:pt x="351" y="135"/>
                </a:cubicBezTo>
                <a:cubicBezTo>
                  <a:pt x="342" y="139"/>
                  <a:pt x="335" y="144"/>
                  <a:pt x="329" y="150"/>
                </a:cubicBezTo>
                <a:cubicBezTo>
                  <a:pt x="333" y="144"/>
                  <a:pt x="335" y="138"/>
                  <a:pt x="338" y="132"/>
                </a:cubicBezTo>
                <a:cubicBezTo>
                  <a:pt x="338" y="130"/>
                  <a:pt x="336" y="129"/>
                  <a:pt x="334" y="130"/>
                </a:cubicBezTo>
                <a:cubicBezTo>
                  <a:pt x="326" y="137"/>
                  <a:pt x="319" y="144"/>
                  <a:pt x="311" y="152"/>
                </a:cubicBezTo>
                <a:cubicBezTo>
                  <a:pt x="315" y="148"/>
                  <a:pt x="321" y="139"/>
                  <a:pt x="324" y="131"/>
                </a:cubicBezTo>
                <a:cubicBezTo>
                  <a:pt x="324" y="129"/>
                  <a:pt x="322" y="128"/>
                  <a:pt x="321" y="129"/>
                </a:cubicBezTo>
                <a:cubicBezTo>
                  <a:pt x="314" y="135"/>
                  <a:pt x="307" y="142"/>
                  <a:pt x="302" y="149"/>
                </a:cubicBezTo>
                <a:cubicBezTo>
                  <a:pt x="308" y="141"/>
                  <a:pt x="313" y="134"/>
                  <a:pt x="316" y="125"/>
                </a:cubicBezTo>
                <a:cubicBezTo>
                  <a:pt x="316" y="123"/>
                  <a:pt x="314" y="122"/>
                  <a:pt x="313" y="123"/>
                </a:cubicBezTo>
                <a:cubicBezTo>
                  <a:pt x="304" y="130"/>
                  <a:pt x="294" y="140"/>
                  <a:pt x="288" y="148"/>
                </a:cubicBezTo>
                <a:cubicBezTo>
                  <a:pt x="295" y="139"/>
                  <a:pt x="302" y="130"/>
                  <a:pt x="307" y="119"/>
                </a:cubicBezTo>
                <a:cubicBezTo>
                  <a:pt x="308" y="118"/>
                  <a:pt x="307" y="117"/>
                  <a:pt x="306" y="117"/>
                </a:cubicBezTo>
                <a:cubicBezTo>
                  <a:pt x="304" y="118"/>
                  <a:pt x="302" y="119"/>
                  <a:pt x="301" y="119"/>
                </a:cubicBezTo>
                <a:cubicBezTo>
                  <a:pt x="301" y="118"/>
                  <a:pt x="299" y="117"/>
                  <a:pt x="298" y="118"/>
                </a:cubicBezTo>
                <a:cubicBezTo>
                  <a:pt x="296" y="120"/>
                  <a:pt x="295" y="122"/>
                  <a:pt x="293" y="124"/>
                </a:cubicBezTo>
                <a:cubicBezTo>
                  <a:pt x="289" y="126"/>
                  <a:pt x="285" y="129"/>
                  <a:pt x="281" y="131"/>
                </a:cubicBezTo>
                <a:cubicBezTo>
                  <a:pt x="281" y="130"/>
                  <a:pt x="281" y="130"/>
                  <a:pt x="281" y="129"/>
                </a:cubicBezTo>
                <a:cubicBezTo>
                  <a:pt x="286" y="123"/>
                  <a:pt x="291" y="116"/>
                  <a:pt x="296" y="109"/>
                </a:cubicBezTo>
                <a:cubicBezTo>
                  <a:pt x="297" y="108"/>
                  <a:pt x="295" y="106"/>
                  <a:pt x="293" y="107"/>
                </a:cubicBezTo>
                <a:cubicBezTo>
                  <a:pt x="292" y="108"/>
                  <a:pt x="291" y="109"/>
                  <a:pt x="290" y="110"/>
                </a:cubicBezTo>
                <a:cubicBezTo>
                  <a:pt x="292" y="107"/>
                  <a:pt x="294" y="104"/>
                  <a:pt x="296" y="101"/>
                </a:cubicBezTo>
                <a:cubicBezTo>
                  <a:pt x="297" y="100"/>
                  <a:pt x="295" y="98"/>
                  <a:pt x="294" y="99"/>
                </a:cubicBezTo>
                <a:cubicBezTo>
                  <a:pt x="279" y="112"/>
                  <a:pt x="268" y="126"/>
                  <a:pt x="259" y="142"/>
                </a:cubicBezTo>
                <a:cubicBezTo>
                  <a:pt x="253" y="151"/>
                  <a:pt x="248" y="159"/>
                  <a:pt x="245" y="169"/>
                </a:cubicBezTo>
                <a:cubicBezTo>
                  <a:pt x="245" y="171"/>
                  <a:pt x="246" y="172"/>
                  <a:pt x="248" y="171"/>
                </a:cubicBezTo>
                <a:cubicBezTo>
                  <a:pt x="252" y="169"/>
                  <a:pt x="256" y="167"/>
                  <a:pt x="259" y="164"/>
                </a:cubicBezTo>
                <a:cubicBezTo>
                  <a:pt x="256" y="170"/>
                  <a:pt x="252" y="176"/>
                  <a:pt x="250" y="183"/>
                </a:cubicBezTo>
                <a:cubicBezTo>
                  <a:pt x="249" y="185"/>
                  <a:pt x="251" y="186"/>
                  <a:pt x="252" y="185"/>
                </a:cubicBezTo>
                <a:cubicBezTo>
                  <a:pt x="255" y="184"/>
                  <a:pt x="258" y="182"/>
                  <a:pt x="260" y="180"/>
                </a:cubicBezTo>
                <a:cubicBezTo>
                  <a:pt x="259" y="182"/>
                  <a:pt x="258" y="185"/>
                  <a:pt x="257" y="187"/>
                </a:cubicBezTo>
                <a:cubicBezTo>
                  <a:pt x="256" y="189"/>
                  <a:pt x="258" y="191"/>
                  <a:pt x="259" y="189"/>
                </a:cubicBezTo>
                <a:cubicBezTo>
                  <a:pt x="264" y="185"/>
                  <a:pt x="268" y="181"/>
                  <a:pt x="272" y="177"/>
                </a:cubicBezTo>
                <a:cubicBezTo>
                  <a:pt x="269" y="181"/>
                  <a:pt x="267" y="185"/>
                  <a:pt x="265" y="188"/>
                </a:cubicBezTo>
                <a:cubicBezTo>
                  <a:pt x="264" y="190"/>
                  <a:pt x="266" y="192"/>
                  <a:pt x="267" y="191"/>
                </a:cubicBezTo>
                <a:cubicBezTo>
                  <a:pt x="272" y="186"/>
                  <a:pt x="277" y="179"/>
                  <a:pt x="280" y="175"/>
                </a:cubicBezTo>
                <a:cubicBezTo>
                  <a:pt x="274" y="183"/>
                  <a:pt x="268" y="192"/>
                  <a:pt x="264" y="201"/>
                </a:cubicBezTo>
                <a:cubicBezTo>
                  <a:pt x="263" y="203"/>
                  <a:pt x="265" y="205"/>
                  <a:pt x="266" y="203"/>
                </a:cubicBezTo>
                <a:cubicBezTo>
                  <a:pt x="271" y="198"/>
                  <a:pt x="275" y="194"/>
                  <a:pt x="279" y="188"/>
                </a:cubicBezTo>
                <a:cubicBezTo>
                  <a:pt x="275" y="194"/>
                  <a:pt x="270" y="199"/>
                  <a:pt x="266" y="206"/>
                </a:cubicBezTo>
                <a:cubicBezTo>
                  <a:pt x="265" y="207"/>
                  <a:pt x="267" y="208"/>
                  <a:pt x="268" y="207"/>
                </a:cubicBezTo>
                <a:cubicBezTo>
                  <a:pt x="271" y="204"/>
                  <a:pt x="274" y="200"/>
                  <a:pt x="276" y="196"/>
                </a:cubicBezTo>
                <a:cubicBezTo>
                  <a:pt x="277" y="195"/>
                  <a:pt x="276" y="194"/>
                  <a:pt x="275" y="194"/>
                </a:cubicBezTo>
                <a:cubicBezTo>
                  <a:pt x="279" y="190"/>
                  <a:pt x="284" y="183"/>
                  <a:pt x="284" y="183"/>
                </a:cubicBezTo>
                <a:cubicBezTo>
                  <a:pt x="284" y="182"/>
                  <a:pt x="282" y="180"/>
                  <a:pt x="281" y="181"/>
                </a:cubicBezTo>
                <a:cubicBezTo>
                  <a:pt x="277" y="185"/>
                  <a:pt x="271" y="194"/>
                  <a:pt x="270" y="196"/>
                </a:cubicBezTo>
                <a:cubicBezTo>
                  <a:pt x="274" y="187"/>
                  <a:pt x="281" y="178"/>
                  <a:pt x="287" y="170"/>
                </a:cubicBezTo>
                <a:cubicBezTo>
                  <a:pt x="288" y="168"/>
                  <a:pt x="286" y="166"/>
                  <a:pt x="284" y="168"/>
                </a:cubicBezTo>
                <a:cubicBezTo>
                  <a:pt x="280" y="172"/>
                  <a:pt x="274" y="179"/>
                  <a:pt x="272" y="183"/>
                </a:cubicBezTo>
                <a:cubicBezTo>
                  <a:pt x="278" y="173"/>
                  <a:pt x="285" y="164"/>
                  <a:pt x="292" y="155"/>
                </a:cubicBezTo>
                <a:cubicBezTo>
                  <a:pt x="293" y="153"/>
                  <a:pt x="290" y="151"/>
                  <a:pt x="289" y="153"/>
                </a:cubicBezTo>
                <a:cubicBezTo>
                  <a:pt x="287" y="155"/>
                  <a:pt x="285" y="157"/>
                  <a:pt x="283" y="160"/>
                </a:cubicBezTo>
                <a:cubicBezTo>
                  <a:pt x="282" y="160"/>
                  <a:pt x="281" y="161"/>
                  <a:pt x="280" y="162"/>
                </a:cubicBezTo>
                <a:cubicBezTo>
                  <a:pt x="277" y="166"/>
                  <a:pt x="274" y="170"/>
                  <a:pt x="270" y="174"/>
                </a:cubicBezTo>
                <a:cubicBezTo>
                  <a:pt x="265" y="179"/>
                  <a:pt x="259" y="189"/>
                  <a:pt x="266" y="176"/>
                </a:cubicBezTo>
                <a:cubicBezTo>
                  <a:pt x="267" y="175"/>
                  <a:pt x="267" y="174"/>
                  <a:pt x="268" y="173"/>
                </a:cubicBezTo>
                <a:cubicBezTo>
                  <a:pt x="274" y="167"/>
                  <a:pt x="279" y="160"/>
                  <a:pt x="284" y="153"/>
                </a:cubicBezTo>
                <a:cubicBezTo>
                  <a:pt x="293" y="146"/>
                  <a:pt x="301" y="138"/>
                  <a:pt x="309" y="131"/>
                </a:cubicBezTo>
                <a:cubicBezTo>
                  <a:pt x="304" y="135"/>
                  <a:pt x="299" y="148"/>
                  <a:pt x="295" y="153"/>
                </a:cubicBezTo>
                <a:cubicBezTo>
                  <a:pt x="294" y="155"/>
                  <a:pt x="297" y="156"/>
                  <a:pt x="298" y="155"/>
                </a:cubicBezTo>
                <a:cubicBezTo>
                  <a:pt x="305" y="149"/>
                  <a:pt x="311" y="143"/>
                  <a:pt x="317" y="137"/>
                </a:cubicBezTo>
                <a:cubicBezTo>
                  <a:pt x="313" y="141"/>
                  <a:pt x="309" y="153"/>
                  <a:pt x="306" y="159"/>
                </a:cubicBezTo>
                <a:cubicBezTo>
                  <a:pt x="305" y="161"/>
                  <a:pt x="307" y="162"/>
                  <a:pt x="308" y="161"/>
                </a:cubicBezTo>
                <a:cubicBezTo>
                  <a:pt x="314" y="155"/>
                  <a:pt x="319" y="149"/>
                  <a:pt x="325" y="143"/>
                </a:cubicBezTo>
                <a:cubicBezTo>
                  <a:pt x="339" y="129"/>
                  <a:pt x="327" y="147"/>
                  <a:pt x="325" y="150"/>
                </a:cubicBezTo>
                <a:cubicBezTo>
                  <a:pt x="317" y="163"/>
                  <a:pt x="305" y="174"/>
                  <a:pt x="297" y="186"/>
                </a:cubicBezTo>
                <a:cubicBezTo>
                  <a:pt x="295" y="188"/>
                  <a:pt x="298" y="190"/>
                  <a:pt x="299" y="188"/>
                </a:cubicBezTo>
                <a:cubicBezTo>
                  <a:pt x="311" y="178"/>
                  <a:pt x="320" y="165"/>
                  <a:pt x="331" y="153"/>
                </a:cubicBezTo>
                <a:cubicBezTo>
                  <a:pt x="333" y="152"/>
                  <a:pt x="334" y="150"/>
                  <a:pt x="336" y="148"/>
                </a:cubicBezTo>
                <a:cubicBezTo>
                  <a:pt x="339" y="143"/>
                  <a:pt x="343" y="141"/>
                  <a:pt x="348" y="141"/>
                </a:cubicBezTo>
                <a:cubicBezTo>
                  <a:pt x="347" y="143"/>
                  <a:pt x="345" y="144"/>
                  <a:pt x="345" y="146"/>
                </a:cubicBezTo>
                <a:cubicBezTo>
                  <a:pt x="344" y="147"/>
                  <a:pt x="345" y="148"/>
                  <a:pt x="345" y="149"/>
                </a:cubicBezTo>
                <a:cubicBezTo>
                  <a:pt x="341" y="154"/>
                  <a:pt x="336" y="160"/>
                  <a:pt x="332" y="166"/>
                </a:cubicBezTo>
                <a:cubicBezTo>
                  <a:pt x="320" y="176"/>
                  <a:pt x="309" y="188"/>
                  <a:pt x="299" y="201"/>
                </a:cubicBezTo>
                <a:cubicBezTo>
                  <a:pt x="299" y="201"/>
                  <a:pt x="299" y="201"/>
                  <a:pt x="299" y="201"/>
                </a:cubicBezTo>
                <a:cubicBezTo>
                  <a:pt x="280" y="219"/>
                  <a:pt x="263" y="239"/>
                  <a:pt x="245" y="258"/>
                </a:cubicBezTo>
                <a:cubicBezTo>
                  <a:pt x="250" y="251"/>
                  <a:pt x="255" y="244"/>
                  <a:pt x="261" y="238"/>
                </a:cubicBezTo>
                <a:cubicBezTo>
                  <a:pt x="264" y="233"/>
                  <a:pt x="268" y="229"/>
                  <a:pt x="272" y="224"/>
                </a:cubicBezTo>
                <a:cubicBezTo>
                  <a:pt x="274" y="222"/>
                  <a:pt x="276" y="220"/>
                  <a:pt x="278" y="217"/>
                </a:cubicBezTo>
                <a:cubicBezTo>
                  <a:pt x="282" y="215"/>
                  <a:pt x="284" y="213"/>
                  <a:pt x="283" y="211"/>
                </a:cubicBezTo>
                <a:cubicBezTo>
                  <a:pt x="285" y="209"/>
                  <a:pt x="287" y="207"/>
                  <a:pt x="289" y="204"/>
                </a:cubicBezTo>
                <a:cubicBezTo>
                  <a:pt x="291" y="203"/>
                  <a:pt x="288" y="200"/>
                  <a:pt x="287" y="202"/>
                </a:cubicBezTo>
                <a:cubicBezTo>
                  <a:pt x="283" y="206"/>
                  <a:pt x="279" y="210"/>
                  <a:pt x="276" y="214"/>
                </a:cubicBezTo>
                <a:cubicBezTo>
                  <a:pt x="267" y="224"/>
                  <a:pt x="259" y="234"/>
                  <a:pt x="250" y="243"/>
                </a:cubicBezTo>
                <a:cubicBezTo>
                  <a:pt x="234" y="260"/>
                  <a:pt x="249" y="240"/>
                  <a:pt x="254" y="233"/>
                </a:cubicBezTo>
                <a:cubicBezTo>
                  <a:pt x="260" y="226"/>
                  <a:pt x="266" y="219"/>
                  <a:pt x="271" y="212"/>
                </a:cubicBezTo>
                <a:cubicBezTo>
                  <a:pt x="272" y="210"/>
                  <a:pt x="270" y="208"/>
                  <a:pt x="268" y="210"/>
                </a:cubicBezTo>
                <a:cubicBezTo>
                  <a:pt x="263" y="216"/>
                  <a:pt x="259" y="221"/>
                  <a:pt x="254" y="228"/>
                </a:cubicBezTo>
                <a:cubicBezTo>
                  <a:pt x="249" y="233"/>
                  <a:pt x="244" y="240"/>
                  <a:pt x="241" y="242"/>
                </a:cubicBezTo>
                <a:cubicBezTo>
                  <a:pt x="234" y="250"/>
                  <a:pt x="234" y="250"/>
                  <a:pt x="239" y="243"/>
                </a:cubicBezTo>
                <a:cubicBezTo>
                  <a:pt x="242" y="238"/>
                  <a:pt x="246" y="233"/>
                  <a:pt x="250" y="228"/>
                </a:cubicBezTo>
                <a:cubicBezTo>
                  <a:pt x="252" y="227"/>
                  <a:pt x="253" y="226"/>
                  <a:pt x="253" y="225"/>
                </a:cubicBezTo>
                <a:cubicBezTo>
                  <a:pt x="255" y="223"/>
                  <a:pt x="257" y="221"/>
                  <a:pt x="258" y="219"/>
                </a:cubicBezTo>
                <a:cubicBezTo>
                  <a:pt x="260" y="217"/>
                  <a:pt x="257" y="215"/>
                  <a:pt x="256" y="217"/>
                </a:cubicBezTo>
                <a:cubicBezTo>
                  <a:pt x="250" y="222"/>
                  <a:pt x="244" y="227"/>
                  <a:pt x="238" y="233"/>
                </a:cubicBezTo>
                <a:cubicBezTo>
                  <a:pt x="227" y="243"/>
                  <a:pt x="225" y="243"/>
                  <a:pt x="227" y="239"/>
                </a:cubicBezTo>
                <a:cubicBezTo>
                  <a:pt x="228" y="239"/>
                  <a:pt x="229" y="239"/>
                  <a:pt x="229" y="237"/>
                </a:cubicBezTo>
                <a:cubicBezTo>
                  <a:pt x="229" y="238"/>
                  <a:pt x="231" y="234"/>
                  <a:pt x="233" y="230"/>
                </a:cubicBezTo>
                <a:cubicBezTo>
                  <a:pt x="237" y="225"/>
                  <a:pt x="240" y="220"/>
                  <a:pt x="242" y="218"/>
                </a:cubicBezTo>
                <a:cubicBezTo>
                  <a:pt x="244" y="216"/>
                  <a:pt x="242" y="214"/>
                  <a:pt x="240" y="215"/>
                </a:cubicBezTo>
                <a:cubicBezTo>
                  <a:pt x="233" y="221"/>
                  <a:pt x="227" y="226"/>
                  <a:pt x="226" y="233"/>
                </a:cubicBezTo>
                <a:cubicBezTo>
                  <a:pt x="223" y="238"/>
                  <a:pt x="221" y="242"/>
                  <a:pt x="219" y="247"/>
                </a:cubicBezTo>
                <a:cubicBezTo>
                  <a:pt x="218" y="249"/>
                  <a:pt x="220" y="250"/>
                  <a:pt x="221" y="249"/>
                </a:cubicBezTo>
                <a:cubicBezTo>
                  <a:pt x="226" y="246"/>
                  <a:pt x="230" y="244"/>
                  <a:pt x="235" y="240"/>
                </a:cubicBezTo>
                <a:cubicBezTo>
                  <a:pt x="237" y="239"/>
                  <a:pt x="238" y="237"/>
                  <a:pt x="240" y="236"/>
                </a:cubicBezTo>
                <a:cubicBezTo>
                  <a:pt x="236" y="242"/>
                  <a:pt x="232" y="248"/>
                  <a:pt x="229" y="255"/>
                </a:cubicBezTo>
                <a:cubicBezTo>
                  <a:pt x="228" y="257"/>
                  <a:pt x="231" y="258"/>
                  <a:pt x="232" y="257"/>
                </a:cubicBezTo>
                <a:cubicBezTo>
                  <a:pt x="235" y="254"/>
                  <a:pt x="238" y="250"/>
                  <a:pt x="241" y="247"/>
                </a:cubicBezTo>
                <a:cubicBezTo>
                  <a:pt x="240" y="250"/>
                  <a:pt x="238" y="254"/>
                  <a:pt x="236" y="257"/>
                </a:cubicBezTo>
                <a:cubicBezTo>
                  <a:pt x="235" y="259"/>
                  <a:pt x="237" y="261"/>
                  <a:pt x="239" y="259"/>
                </a:cubicBezTo>
                <a:cubicBezTo>
                  <a:pt x="241" y="257"/>
                  <a:pt x="243" y="255"/>
                  <a:pt x="245" y="253"/>
                </a:cubicBezTo>
                <a:cubicBezTo>
                  <a:pt x="242" y="258"/>
                  <a:pt x="238" y="263"/>
                  <a:pt x="235" y="269"/>
                </a:cubicBezTo>
                <a:cubicBezTo>
                  <a:pt x="235" y="268"/>
                  <a:pt x="235" y="267"/>
                  <a:pt x="236" y="267"/>
                </a:cubicBezTo>
                <a:cubicBezTo>
                  <a:pt x="237" y="265"/>
                  <a:pt x="235" y="263"/>
                  <a:pt x="233" y="265"/>
                </a:cubicBezTo>
                <a:cubicBezTo>
                  <a:pt x="226" y="270"/>
                  <a:pt x="219" y="277"/>
                  <a:pt x="212" y="284"/>
                </a:cubicBezTo>
                <a:cubicBezTo>
                  <a:pt x="214" y="281"/>
                  <a:pt x="215" y="278"/>
                  <a:pt x="216" y="274"/>
                </a:cubicBezTo>
                <a:cubicBezTo>
                  <a:pt x="217" y="273"/>
                  <a:pt x="215" y="272"/>
                  <a:pt x="214" y="273"/>
                </a:cubicBezTo>
                <a:cubicBezTo>
                  <a:pt x="208" y="279"/>
                  <a:pt x="201" y="286"/>
                  <a:pt x="196" y="293"/>
                </a:cubicBezTo>
                <a:cubicBezTo>
                  <a:pt x="195" y="293"/>
                  <a:pt x="196" y="295"/>
                  <a:pt x="197" y="294"/>
                </a:cubicBezTo>
                <a:cubicBezTo>
                  <a:pt x="202" y="289"/>
                  <a:pt x="206" y="284"/>
                  <a:pt x="211" y="280"/>
                </a:cubicBezTo>
                <a:cubicBezTo>
                  <a:pt x="207" y="287"/>
                  <a:pt x="203" y="293"/>
                  <a:pt x="198" y="299"/>
                </a:cubicBezTo>
                <a:cubicBezTo>
                  <a:pt x="196" y="300"/>
                  <a:pt x="198" y="303"/>
                  <a:pt x="200" y="301"/>
                </a:cubicBezTo>
                <a:cubicBezTo>
                  <a:pt x="209" y="293"/>
                  <a:pt x="217" y="284"/>
                  <a:pt x="226" y="275"/>
                </a:cubicBezTo>
                <a:cubicBezTo>
                  <a:pt x="218" y="287"/>
                  <a:pt x="207" y="297"/>
                  <a:pt x="199" y="308"/>
                </a:cubicBezTo>
                <a:cubicBezTo>
                  <a:pt x="198" y="309"/>
                  <a:pt x="199" y="312"/>
                  <a:pt x="201" y="311"/>
                </a:cubicBezTo>
                <a:cubicBezTo>
                  <a:pt x="201" y="311"/>
                  <a:pt x="201" y="311"/>
                  <a:pt x="201" y="310"/>
                </a:cubicBezTo>
                <a:cubicBezTo>
                  <a:pt x="201" y="310"/>
                  <a:pt x="201" y="310"/>
                  <a:pt x="201" y="310"/>
                </a:cubicBezTo>
                <a:cubicBezTo>
                  <a:pt x="201" y="310"/>
                  <a:pt x="201" y="310"/>
                  <a:pt x="201" y="310"/>
                </a:cubicBezTo>
                <a:cubicBezTo>
                  <a:pt x="214" y="302"/>
                  <a:pt x="224" y="291"/>
                  <a:pt x="236" y="281"/>
                </a:cubicBezTo>
                <a:cubicBezTo>
                  <a:pt x="234" y="285"/>
                  <a:pt x="232" y="288"/>
                  <a:pt x="229" y="292"/>
                </a:cubicBezTo>
                <a:cubicBezTo>
                  <a:pt x="223" y="298"/>
                  <a:pt x="218" y="304"/>
                  <a:pt x="212" y="310"/>
                </a:cubicBezTo>
                <a:cubicBezTo>
                  <a:pt x="211" y="312"/>
                  <a:pt x="213" y="315"/>
                  <a:pt x="215" y="313"/>
                </a:cubicBezTo>
                <a:cubicBezTo>
                  <a:pt x="220" y="308"/>
                  <a:pt x="225" y="302"/>
                  <a:pt x="230" y="297"/>
                </a:cubicBezTo>
                <a:cubicBezTo>
                  <a:pt x="226" y="303"/>
                  <a:pt x="221" y="309"/>
                  <a:pt x="217" y="315"/>
                </a:cubicBezTo>
                <a:cubicBezTo>
                  <a:pt x="215" y="317"/>
                  <a:pt x="218" y="319"/>
                  <a:pt x="220" y="317"/>
                </a:cubicBezTo>
                <a:cubicBezTo>
                  <a:pt x="224" y="312"/>
                  <a:pt x="228" y="307"/>
                  <a:pt x="233" y="303"/>
                </a:cubicBezTo>
                <a:cubicBezTo>
                  <a:pt x="232" y="305"/>
                  <a:pt x="232" y="306"/>
                  <a:pt x="231" y="308"/>
                </a:cubicBezTo>
                <a:cubicBezTo>
                  <a:pt x="230" y="307"/>
                  <a:pt x="229" y="308"/>
                  <a:pt x="229" y="309"/>
                </a:cubicBezTo>
                <a:cubicBezTo>
                  <a:pt x="228" y="312"/>
                  <a:pt x="227" y="315"/>
                  <a:pt x="226" y="319"/>
                </a:cubicBezTo>
                <a:cubicBezTo>
                  <a:pt x="225" y="320"/>
                  <a:pt x="226" y="320"/>
                  <a:pt x="226" y="321"/>
                </a:cubicBezTo>
                <a:cubicBezTo>
                  <a:pt x="225" y="322"/>
                  <a:pt x="224" y="324"/>
                  <a:pt x="223" y="325"/>
                </a:cubicBezTo>
                <a:cubicBezTo>
                  <a:pt x="222" y="325"/>
                  <a:pt x="221" y="327"/>
                  <a:pt x="219" y="331"/>
                </a:cubicBezTo>
                <a:cubicBezTo>
                  <a:pt x="219" y="332"/>
                  <a:pt x="218" y="332"/>
                  <a:pt x="218" y="333"/>
                </a:cubicBezTo>
                <a:cubicBezTo>
                  <a:pt x="215" y="337"/>
                  <a:pt x="212" y="341"/>
                  <a:pt x="210" y="345"/>
                </a:cubicBezTo>
                <a:cubicBezTo>
                  <a:pt x="209" y="346"/>
                  <a:pt x="210" y="347"/>
                  <a:pt x="211" y="347"/>
                </a:cubicBezTo>
                <a:cubicBezTo>
                  <a:pt x="209" y="351"/>
                  <a:pt x="208" y="356"/>
                  <a:pt x="209" y="360"/>
                </a:cubicBezTo>
                <a:cubicBezTo>
                  <a:pt x="209" y="361"/>
                  <a:pt x="209" y="362"/>
                  <a:pt x="210" y="362"/>
                </a:cubicBezTo>
                <a:cubicBezTo>
                  <a:pt x="206" y="367"/>
                  <a:pt x="202" y="372"/>
                  <a:pt x="198" y="377"/>
                </a:cubicBezTo>
                <a:cubicBezTo>
                  <a:pt x="196" y="379"/>
                  <a:pt x="199" y="382"/>
                  <a:pt x="200" y="380"/>
                </a:cubicBezTo>
                <a:cubicBezTo>
                  <a:pt x="205" y="374"/>
                  <a:pt x="211" y="367"/>
                  <a:pt x="216" y="361"/>
                </a:cubicBezTo>
                <a:cubicBezTo>
                  <a:pt x="209" y="372"/>
                  <a:pt x="203" y="383"/>
                  <a:pt x="198" y="394"/>
                </a:cubicBezTo>
                <a:cubicBezTo>
                  <a:pt x="198" y="396"/>
                  <a:pt x="200" y="397"/>
                  <a:pt x="201" y="396"/>
                </a:cubicBezTo>
                <a:cubicBezTo>
                  <a:pt x="206" y="391"/>
                  <a:pt x="210" y="386"/>
                  <a:pt x="214" y="381"/>
                </a:cubicBezTo>
                <a:cubicBezTo>
                  <a:pt x="209" y="389"/>
                  <a:pt x="205" y="397"/>
                  <a:pt x="201" y="405"/>
                </a:cubicBezTo>
                <a:cubicBezTo>
                  <a:pt x="200" y="407"/>
                  <a:pt x="202" y="409"/>
                  <a:pt x="204" y="407"/>
                </a:cubicBezTo>
                <a:cubicBezTo>
                  <a:pt x="207" y="403"/>
                  <a:pt x="210" y="399"/>
                  <a:pt x="213" y="395"/>
                </a:cubicBezTo>
                <a:cubicBezTo>
                  <a:pt x="209" y="403"/>
                  <a:pt x="206" y="410"/>
                  <a:pt x="203" y="418"/>
                </a:cubicBezTo>
                <a:cubicBezTo>
                  <a:pt x="202" y="420"/>
                  <a:pt x="205" y="421"/>
                  <a:pt x="206" y="420"/>
                </a:cubicBezTo>
                <a:cubicBezTo>
                  <a:pt x="207" y="418"/>
                  <a:pt x="209" y="416"/>
                  <a:pt x="210" y="414"/>
                </a:cubicBezTo>
                <a:cubicBezTo>
                  <a:pt x="210" y="417"/>
                  <a:pt x="209" y="420"/>
                  <a:pt x="209" y="423"/>
                </a:cubicBezTo>
                <a:cubicBezTo>
                  <a:pt x="208" y="424"/>
                  <a:pt x="210" y="426"/>
                  <a:pt x="212" y="424"/>
                </a:cubicBezTo>
                <a:cubicBezTo>
                  <a:pt x="216" y="421"/>
                  <a:pt x="220" y="417"/>
                  <a:pt x="224" y="413"/>
                </a:cubicBezTo>
                <a:cubicBezTo>
                  <a:pt x="222" y="418"/>
                  <a:pt x="221" y="423"/>
                  <a:pt x="221" y="429"/>
                </a:cubicBezTo>
                <a:cubicBezTo>
                  <a:pt x="221" y="430"/>
                  <a:pt x="223" y="431"/>
                  <a:pt x="224" y="430"/>
                </a:cubicBezTo>
                <a:cubicBezTo>
                  <a:pt x="228" y="426"/>
                  <a:pt x="231" y="422"/>
                  <a:pt x="235" y="418"/>
                </a:cubicBezTo>
                <a:cubicBezTo>
                  <a:pt x="232" y="424"/>
                  <a:pt x="230" y="431"/>
                  <a:pt x="228" y="438"/>
                </a:cubicBezTo>
                <a:cubicBezTo>
                  <a:pt x="228" y="439"/>
                  <a:pt x="230" y="441"/>
                  <a:pt x="231" y="439"/>
                </a:cubicBezTo>
                <a:cubicBezTo>
                  <a:pt x="233" y="437"/>
                  <a:pt x="236" y="434"/>
                  <a:pt x="238" y="432"/>
                </a:cubicBezTo>
                <a:cubicBezTo>
                  <a:pt x="237" y="434"/>
                  <a:pt x="237" y="436"/>
                  <a:pt x="236" y="439"/>
                </a:cubicBezTo>
                <a:cubicBezTo>
                  <a:pt x="236" y="440"/>
                  <a:pt x="238" y="442"/>
                  <a:pt x="239" y="440"/>
                </a:cubicBezTo>
                <a:cubicBezTo>
                  <a:pt x="242" y="438"/>
                  <a:pt x="245" y="435"/>
                  <a:pt x="248" y="432"/>
                </a:cubicBezTo>
                <a:cubicBezTo>
                  <a:pt x="245" y="436"/>
                  <a:pt x="243" y="441"/>
                  <a:pt x="242" y="446"/>
                </a:cubicBezTo>
                <a:cubicBezTo>
                  <a:pt x="241" y="447"/>
                  <a:pt x="243" y="448"/>
                  <a:pt x="245" y="447"/>
                </a:cubicBezTo>
                <a:cubicBezTo>
                  <a:pt x="255" y="437"/>
                  <a:pt x="265" y="426"/>
                  <a:pt x="275" y="415"/>
                </a:cubicBezTo>
                <a:cubicBezTo>
                  <a:pt x="270" y="422"/>
                  <a:pt x="266" y="430"/>
                  <a:pt x="263" y="439"/>
                </a:cubicBezTo>
                <a:cubicBezTo>
                  <a:pt x="263" y="440"/>
                  <a:pt x="265" y="442"/>
                  <a:pt x="266" y="440"/>
                </a:cubicBezTo>
                <a:cubicBezTo>
                  <a:pt x="272" y="435"/>
                  <a:pt x="277" y="429"/>
                  <a:pt x="283" y="423"/>
                </a:cubicBezTo>
                <a:cubicBezTo>
                  <a:pt x="279" y="428"/>
                  <a:pt x="276" y="433"/>
                  <a:pt x="274" y="438"/>
                </a:cubicBezTo>
                <a:cubicBezTo>
                  <a:pt x="273" y="440"/>
                  <a:pt x="275" y="442"/>
                  <a:pt x="276" y="441"/>
                </a:cubicBezTo>
                <a:cubicBezTo>
                  <a:pt x="294" y="430"/>
                  <a:pt x="307" y="414"/>
                  <a:pt x="320" y="398"/>
                </a:cubicBezTo>
                <a:cubicBezTo>
                  <a:pt x="339" y="372"/>
                  <a:pt x="360" y="346"/>
                  <a:pt x="381" y="321"/>
                </a:cubicBezTo>
                <a:cubicBezTo>
                  <a:pt x="381" y="322"/>
                  <a:pt x="381" y="322"/>
                  <a:pt x="381" y="323"/>
                </a:cubicBezTo>
                <a:cubicBezTo>
                  <a:pt x="379" y="326"/>
                  <a:pt x="377" y="329"/>
                  <a:pt x="376" y="330"/>
                </a:cubicBezTo>
                <a:cubicBezTo>
                  <a:pt x="365" y="346"/>
                  <a:pt x="353" y="360"/>
                  <a:pt x="341" y="375"/>
                </a:cubicBezTo>
                <a:cubicBezTo>
                  <a:pt x="323" y="396"/>
                  <a:pt x="306" y="418"/>
                  <a:pt x="293" y="443"/>
                </a:cubicBezTo>
                <a:cubicBezTo>
                  <a:pt x="292" y="445"/>
                  <a:pt x="294" y="447"/>
                  <a:pt x="296" y="445"/>
                </a:cubicBezTo>
                <a:cubicBezTo>
                  <a:pt x="305" y="436"/>
                  <a:pt x="313" y="427"/>
                  <a:pt x="322" y="418"/>
                </a:cubicBezTo>
                <a:cubicBezTo>
                  <a:pt x="320" y="422"/>
                  <a:pt x="318" y="426"/>
                  <a:pt x="317" y="431"/>
                </a:cubicBezTo>
                <a:cubicBezTo>
                  <a:pt x="316" y="432"/>
                  <a:pt x="318" y="434"/>
                  <a:pt x="320" y="433"/>
                </a:cubicBezTo>
                <a:cubicBezTo>
                  <a:pt x="327" y="428"/>
                  <a:pt x="333" y="423"/>
                  <a:pt x="340" y="418"/>
                </a:cubicBezTo>
                <a:cubicBezTo>
                  <a:pt x="331" y="429"/>
                  <a:pt x="324" y="442"/>
                  <a:pt x="320" y="457"/>
                </a:cubicBezTo>
                <a:cubicBezTo>
                  <a:pt x="320" y="459"/>
                  <a:pt x="322" y="460"/>
                  <a:pt x="323" y="459"/>
                </a:cubicBezTo>
                <a:cubicBezTo>
                  <a:pt x="326" y="456"/>
                  <a:pt x="329" y="454"/>
                  <a:pt x="331" y="452"/>
                </a:cubicBezTo>
                <a:cubicBezTo>
                  <a:pt x="330" y="454"/>
                  <a:pt x="329" y="456"/>
                  <a:pt x="327" y="459"/>
                </a:cubicBezTo>
                <a:cubicBezTo>
                  <a:pt x="326" y="461"/>
                  <a:pt x="329" y="462"/>
                  <a:pt x="330" y="461"/>
                </a:cubicBezTo>
                <a:cubicBezTo>
                  <a:pt x="338" y="455"/>
                  <a:pt x="346" y="448"/>
                  <a:pt x="353" y="441"/>
                </a:cubicBezTo>
                <a:cubicBezTo>
                  <a:pt x="344" y="453"/>
                  <a:pt x="336" y="466"/>
                  <a:pt x="328" y="479"/>
                </a:cubicBezTo>
                <a:cubicBezTo>
                  <a:pt x="328" y="481"/>
                  <a:pt x="329" y="483"/>
                  <a:pt x="331" y="482"/>
                </a:cubicBezTo>
                <a:cubicBezTo>
                  <a:pt x="333" y="480"/>
                  <a:pt x="336" y="478"/>
                  <a:pt x="338" y="477"/>
                </a:cubicBezTo>
                <a:cubicBezTo>
                  <a:pt x="337" y="479"/>
                  <a:pt x="336" y="481"/>
                  <a:pt x="335" y="483"/>
                </a:cubicBezTo>
                <a:cubicBezTo>
                  <a:pt x="335" y="485"/>
                  <a:pt x="336" y="486"/>
                  <a:pt x="337" y="485"/>
                </a:cubicBezTo>
                <a:cubicBezTo>
                  <a:pt x="342" y="484"/>
                  <a:pt x="347" y="482"/>
                  <a:pt x="351" y="480"/>
                </a:cubicBezTo>
                <a:cubicBezTo>
                  <a:pt x="349" y="484"/>
                  <a:pt x="347" y="489"/>
                  <a:pt x="345" y="493"/>
                </a:cubicBezTo>
                <a:cubicBezTo>
                  <a:pt x="345" y="495"/>
                  <a:pt x="347" y="496"/>
                  <a:pt x="348" y="496"/>
                </a:cubicBezTo>
                <a:cubicBezTo>
                  <a:pt x="352" y="494"/>
                  <a:pt x="355" y="492"/>
                  <a:pt x="358" y="490"/>
                </a:cubicBezTo>
                <a:cubicBezTo>
                  <a:pt x="354" y="495"/>
                  <a:pt x="350" y="501"/>
                  <a:pt x="347" y="507"/>
                </a:cubicBezTo>
                <a:cubicBezTo>
                  <a:pt x="346" y="508"/>
                  <a:pt x="348" y="510"/>
                  <a:pt x="349" y="509"/>
                </a:cubicBezTo>
                <a:cubicBezTo>
                  <a:pt x="353" y="507"/>
                  <a:pt x="356" y="505"/>
                  <a:pt x="359" y="503"/>
                </a:cubicBezTo>
                <a:cubicBezTo>
                  <a:pt x="355" y="507"/>
                  <a:pt x="351" y="512"/>
                  <a:pt x="348" y="517"/>
                </a:cubicBezTo>
                <a:cubicBezTo>
                  <a:pt x="347" y="518"/>
                  <a:pt x="349" y="521"/>
                  <a:pt x="350" y="520"/>
                </a:cubicBezTo>
                <a:cubicBezTo>
                  <a:pt x="352" y="518"/>
                  <a:pt x="354" y="517"/>
                  <a:pt x="356" y="516"/>
                </a:cubicBezTo>
                <a:cubicBezTo>
                  <a:pt x="355" y="517"/>
                  <a:pt x="353" y="519"/>
                  <a:pt x="352" y="520"/>
                </a:cubicBezTo>
                <a:cubicBezTo>
                  <a:pt x="352" y="522"/>
                  <a:pt x="353" y="524"/>
                  <a:pt x="354" y="523"/>
                </a:cubicBezTo>
                <a:cubicBezTo>
                  <a:pt x="361" y="521"/>
                  <a:pt x="368" y="518"/>
                  <a:pt x="374" y="514"/>
                </a:cubicBezTo>
                <a:cubicBezTo>
                  <a:pt x="370" y="519"/>
                  <a:pt x="366" y="523"/>
                  <a:pt x="362" y="528"/>
                </a:cubicBezTo>
                <a:cubicBezTo>
                  <a:pt x="334" y="536"/>
                  <a:pt x="305" y="540"/>
                  <a:pt x="277" y="541"/>
                </a:cubicBezTo>
                <a:cubicBezTo>
                  <a:pt x="234" y="542"/>
                  <a:pt x="191" y="534"/>
                  <a:pt x="152" y="516"/>
                </a:cubicBezTo>
                <a:cubicBezTo>
                  <a:pt x="153" y="516"/>
                  <a:pt x="153" y="516"/>
                  <a:pt x="153" y="516"/>
                </a:cubicBezTo>
                <a:cubicBezTo>
                  <a:pt x="154" y="515"/>
                  <a:pt x="154" y="514"/>
                  <a:pt x="155" y="513"/>
                </a:cubicBezTo>
                <a:cubicBezTo>
                  <a:pt x="155" y="513"/>
                  <a:pt x="156" y="513"/>
                  <a:pt x="156" y="512"/>
                </a:cubicBezTo>
                <a:cubicBezTo>
                  <a:pt x="159" y="507"/>
                  <a:pt x="158" y="509"/>
                  <a:pt x="160" y="502"/>
                </a:cubicBezTo>
                <a:cubicBezTo>
                  <a:pt x="161" y="500"/>
                  <a:pt x="157" y="499"/>
                  <a:pt x="156" y="501"/>
                </a:cubicBezTo>
                <a:cubicBezTo>
                  <a:pt x="155" y="502"/>
                  <a:pt x="155" y="503"/>
                  <a:pt x="154" y="504"/>
                </a:cubicBezTo>
                <a:cubicBezTo>
                  <a:pt x="155" y="497"/>
                  <a:pt x="155" y="492"/>
                  <a:pt x="153" y="485"/>
                </a:cubicBezTo>
                <a:cubicBezTo>
                  <a:pt x="153" y="484"/>
                  <a:pt x="150" y="483"/>
                  <a:pt x="149" y="485"/>
                </a:cubicBezTo>
                <a:cubicBezTo>
                  <a:pt x="148" y="486"/>
                  <a:pt x="147" y="488"/>
                  <a:pt x="146" y="489"/>
                </a:cubicBezTo>
                <a:cubicBezTo>
                  <a:pt x="147" y="486"/>
                  <a:pt x="147" y="483"/>
                  <a:pt x="146" y="479"/>
                </a:cubicBezTo>
                <a:cubicBezTo>
                  <a:pt x="146" y="477"/>
                  <a:pt x="144" y="476"/>
                  <a:pt x="142" y="478"/>
                </a:cubicBezTo>
                <a:cubicBezTo>
                  <a:pt x="140" y="480"/>
                  <a:pt x="139" y="483"/>
                  <a:pt x="137" y="485"/>
                </a:cubicBezTo>
                <a:cubicBezTo>
                  <a:pt x="139" y="479"/>
                  <a:pt x="137" y="474"/>
                  <a:pt x="135" y="468"/>
                </a:cubicBezTo>
                <a:cubicBezTo>
                  <a:pt x="134" y="467"/>
                  <a:pt x="132" y="466"/>
                  <a:pt x="131" y="467"/>
                </a:cubicBezTo>
                <a:cubicBezTo>
                  <a:pt x="129" y="469"/>
                  <a:pt x="128" y="471"/>
                  <a:pt x="126" y="473"/>
                </a:cubicBezTo>
                <a:cubicBezTo>
                  <a:pt x="126" y="474"/>
                  <a:pt x="125" y="475"/>
                  <a:pt x="125" y="476"/>
                </a:cubicBezTo>
                <a:cubicBezTo>
                  <a:pt x="126" y="471"/>
                  <a:pt x="127" y="466"/>
                  <a:pt x="127" y="460"/>
                </a:cubicBezTo>
                <a:cubicBezTo>
                  <a:pt x="127" y="458"/>
                  <a:pt x="124" y="457"/>
                  <a:pt x="123" y="458"/>
                </a:cubicBezTo>
                <a:cubicBezTo>
                  <a:pt x="120" y="461"/>
                  <a:pt x="117" y="465"/>
                  <a:pt x="114" y="469"/>
                </a:cubicBezTo>
                <a:cubicBezTo>
                  <a:pt x="115" y="463"/>
                  <a:pt x="115" y="458"/>
                  <a:pt x="113" y="451"/>
                </a:cubicBezTo>
                <a:cubicBezTo>
                  <a:pt x="113" y="450"/>
                  <a:pt x="111" y="449"/>
                  <a:pt x="110" y="450"/>
                </a:cubicBezTo>
                <a:cubicBezTo>
                  <a:pt x="106" y="453"/>
                  <a:pt x="102" y="456"/>
                  <a:pt x="99" y="459"/>
                </a:cubicBezTo>
                <a:cubicBezTo>
                  <a:pt x="100" y="457"/>
                  <a:pt x="100" y="454"/>
                  <a:pt x="100" y="451"/>
                </a:cubicBezTo>
                <a:cubicBezTo>
                  <a:pt x="101" y="449"/>
                  <a:pt x="98" y="448"/>
                  <a:pt x="97" y="449"/>
                </a:cubicBezTo>
                <a:cubicBezTo>
                  <a:pt x="94" y="452"/>
                  <a:pt x="88" y="458"/>
                  <a:pt x="88" y="460"/>
                </a:cubicBezTo>
                <a:cubicBezTo>
                  <a:pt x="89" y="453"/>
                  <a:pt x="90" y="447"/>
                  <a:pt x="90" y="439"/>
                </a:cubicBezTo>
                <a:cubicBezTo>
                  <a:pt x="90" y="438"/>
                  <a:pt x="88" y="437"/>
                  <a:pt x="87" y="438"/>
                </a:cubicBezTo>
                <a:cubicBezTo>
                  <a:pt x="82" y="441"/>
                  <a:pt x="78" y="444"/>
                  <a:pt x="74" y="449"/>
                </a:cubicBezTo>
                <a:cubicBezTo>
                  <a:pt x="78" y="444"/>
                  <a:pt x="80" y="441"/>
                  <a:pt x="81" y="432"/>
                </a:cubicBezTo>
                <a:cubicBezTo>
                  <a:pt x="81" y="431"/>
                  <a:pt x="79" y="430"/>
                  <a:pt x="78" y="431"/>
                </a:cubicBezTo>
                <a:cubicBezTo>
                  <a:pt x="65" y="442"/>
                  <a:pt x="70" y="441"/>
                  <a:pt x="72" y="426"/>
                </a:cubicBezTo>
                <a:cubicBezTo>
                  <a:pt x="72" y="425"/>
                  <a:pt x="71" y="423"/>
                  <a:pt x="69" y="424"/>
                </a:cubicBezTo>
                <a:cubicBezTo>
                  <a:pt x="59" y="431"/>
                  <a:pt x="60" y="438"/>
                  <a:pt x="58" y="423"/>
                </a:cubicBezTo>
                <a:cubicBezTo>
                  <a:pt x="58" y="422"/>
                  <a:pt x="57" y="421"/>
                  <a:pt x="56" y="421"/>
                </a:cubicBezTo>
                <a:cubicBezTo>
                  <a:pt x="47" y="421"/>
                  <a:pt x="52" y="412"/>
                  <a:pt x="52" y="405"/>
                </a:cubicBezTo>
                <a:cubicBezTo>
                  <a:pt x="52" y="403"/>
                  <a:pt x="50" y="403"/>
                  <a:pt x="49" y="404"/>
                </a:cubicBezTo>
                <a:cubicBezTo>
                  <a:pt x="46" y="407"/>
                  <a:pt x="43" y="410"/>
                  <a:pt x="42" y="410"/>
                </a:cubicBezTo>
                <a:cubicBezTo>
                  <a:pt x="42" y="409"/>
                  <a:pt x="42" y="409"/>
                  <a:pt x="41" y="408"/>
                </a:cubicBezTo>
                <a:cubicBezTo>
                  <a:pt x="41" y="407"/>
                  <a:pt x="41" y="404"/>
                  <a:pt x="41" y="402"/>
                </a:cubicBezTo>
                <a:cubicBezTo>
                  <a:pt x="41" y="401"/>
                  <a:pt x="41" y="400"/>
                  <a:pt x="40" y="400"/>
                </a:cubicBezTo>
                <a:cubicBezTo>
                  <a:pt x="39" y="400"/>
                  <a:pt x="38" y="400"/>
                  <a:pt x="38" y="400"/>
                </a:cubicBezTo>
                <a:cubicBezTo>
                  <a:pt x="38" y="400"/>
                  <a:pt x="37" y="400"/>
                  <a:pt x="37" y="400"/>
                </a:cubicBezTo>
                <a:cubicBezTo>
                  <a:pt x="32" y="388"/>
                  <a:pt x="28" y="376"/>
                  <a:pt x="25" y="363"/>
                </a:cubicBezTo>
                <a:cubicBezTo>
                  <a:pt x="26" y="363"/>
                  <a:pt x="26" y="363"/>
                  <a:pt x="26" y="362"/>
                </a:cubicBezTo>
                <a:cubicBezTo>
                  <a:pt x="26" y="351"/>
                  <a:pt x="30" y="342"/>
                  <a:pt x="32" y="331"/>
                </a:cubicBezTo>
                <a:cubicBezTo>
                  <a:pt x="32" y="330"/>
                  <a:pt x="31" y="329"/>
                  <a:pt x="30" y="329"/>
                </a:cubicBezTo>
                <a:cubicBezTo>
                  <a:pt x="31" y="328"/>
                  <a:pt x="31" y="327"/>
                  <a:pt x="32" y="327"/>
                </a:cubicBezTo>
                <a:cubicBezTo>
                  <a:pt x="36" y="320"/>
                  <a:pt x="36" y="318"/>
                  <a:pt x="38" y="311"/>
                </a:cubicBezTo>
                <a:cubicBezTo>
                  <a:pt x="38" y="310"/>
                  <a:pt x="38" y="310"/>
                  <a:pt x="38" y="310"/>
                </a:cubicBezTo>
                <a:cubicBezTo>
                  <a:pt x="44" y="301"/>
                  <a:pt x="50" y="292"/>
                  <a:pt x="55" y="281"/>
                </a:cubicBezTo>
                <a:cubicBezTo>
                  <a:pt x="55" y="280"/>
                  <a:pt x="55" y="279"/>
                  <a:pt x="54" y="279"/>
                </a:cubicBezTo>
                <a:cubicBezTo>
                  <a:pt x="56" y="274"/>
                  <a:pt x="58" y="269"/>
                  <a:pt x="59" y="263"/>
                </a:cubicBezTo>
                <a:cubicBezTo>
                  <a:pt x="60" y="261"/>
                  <a:pt x="58" y="260"/>
                  <a:pt x="56" y="261"/>
                </a:cubicBezTo>
                <a:cubicBezTo>
                  <a:pt x="52" y="263"/>
                  <a:pt x="48" y="266"/>
                  <a:pt x="44" y="269"/>
                </a:cubicBezTo>
                <a:cubicBezTo>
                  <a:pt x="49" y="261"/>
                  <a:pt x="53" y="254"/>
                  <a:pt x="56" y="245"/>
                </a:cubicBezTo>
                <a:cubicBezTo>
                  <a:pt x="56" y="243"/>
                  <a:pt x="54" y="242"/>
                  <a:pt x="53" y="243"/>
                </a:cubicBezTo>
                <a:cubicBezTo>
                  <a:pt x="48" y="246"/>
                  <a:pt x="44" y="249"/>
                  <a:pt x="41" y="253"/>
                </a:cubicBezTo>
                <a:cubicBezTo>
                  <a:pt x="44" y="247"/>
                  <a:pt x="46" y="241"/>
                  <a:pt x="48" y="234"/>
                </a:cubicBezTo>
                <a:cubicBezTo>
                  <a:pt x="48" y="233"/>
                  <a:pt x="46" y="231"/>
                  <a:pt x="45" y="232"/>
                </a:cubicBezTo>
                <a:cubicBezTo>
                  <a:pt x="38" y="237"/>
                  <a:pt x="32" y="243"/>
                  <a:pt x="27" y="249"/>
                </a:cubicBezTo>
                <a:cubicBezTo>
                  <a:pt x="34" y="240"/>
                  <a:pt x="41" y="230"/>
                  <a:pt x="46" y="219"/>
                </a:cubicBezTo>
                <a:cubicBezTo>
                  <a:pt x="47" y="217"/>
                  <a:pt x="46" y="215"/>
                  <a:pt x="44" y="216"/>
                </a:cubicBezTo>
                <a:cubicBezTo>
                  <a:pt x="41" y="218"/>
                  <a:pt x="39" y="219"/>
                  <a:pt x="37" y="221"/>
                </a:cubicBezTo>
                <a:cubicBezTo>
                  <a:pt x="40" y="215"/>
                  <a:pt x="43" y="209"/>
                  <a:pt x="44" y="201"/>
                </a:cubicBezTo>
                <a:cubicBezTo>
                  <a:pt x="45" y="200"/>
                  <a:pt x="43" y="198"/>
                  <a:pt x="41" y="200"/>
                </a:cubicBezTo>
                <a:cubicBezTo>
                  <a:pt x="41" y="200"/>
                  <a:pt x="41" y="200"/>
                  <a:pt x="40" y="201"/>
                </a:cubicBezTo>
                <a:cubicBezTo>
                  <a:pt x="43" y="196"/>
                  <a:pt x="46" y="191"/>
                  <a:pt x="48" y="186"/>
                </a:cubicBezTo>
                <a:cubicBezTo>
                  <a:pt x="48" y="185"/>
                  <a:pt x="46" y="184"/>
                  <a:pt x="45" y="185"/>
                </a:cubicBezTo>
                <a:cubicBezTo>
                  <a:pt x="44" y="186"/>
                  <a:pt x="43" y="187"/>
                  <a:pt x="41" y="188"/>
                </a:cubicBezTo>
                <a:cubicBezTo>
                  <a:pt x="44" y="183"/>
                  <a:pt x="47" y="178"/>
                  <a:pt x="49" y="173"/>
                </a:cubicBezTo>
                <a:cubicBezTo>
                  <a:pt x="49" y="171"/>
                  <a:pt x="47" y="170"/>
                  <a:pt x="46" y="171"/>
                </a:cubicBezTo>
                <a:cubicBezTo>
                  <a:pt x="45" y="172"/>
                  <a:pt x="43" y="173"/>
                  <a:pt x="41" y="175"/>
                </a:cubicBezTo>
                <a:cubicBezTo>
                  <a:pt x="45" y="170"/>
                  <a:pt x="46" y="166"/>
                  <a:pt x="48" y="160"/>
                </a:cubicBezTo>
                <a:cubicBezTo>
                  <a:pt x="49" y="159"/>
                  <a:pt x="47" y="158"/>
                  <a:pt x="46" y="159"/>
                </a:cubicBezTo>
                <a:cubicBezTo>
                  <a:pt x="42" y="163"/>
                  <a:pt x="42" y="163"/>
                  <a:pt x="41" y="165"/>
                </a:cubicBezTo>
                <a:cubicBezTo>
                  <a:pt x="41" y="163"/>
                  <a:pt x="37" y="161"/>
                  <a:pt x="36" y="163"/>
                </a:cubicBezTo>
                <a:cubicBezTo>
                  <a:pt x="24" y="185"/>
                  <a:pt x="16" y="208"/>
                  <a:pt x="12" y="232"/>
                </a:cubicBezTo>
                <a:cubicBezTo>
                  <a:pt x="11" y="233"/>
                  <a:pt x="10" y="234"/>
                  <a:pt x="9" y="235"/>
                </a:cubicBezTo>
                <a:cubicBezTo>
                  <a:pt x="8" y="236"/>
                  <a:pt x="9" y="238"/>
                  <a:pt x="11" y="238"/>
                </a:cubicBezTo>
                <a:cubicBezTo>
                  <a:pt x="0" y="301"/>
                  <a:pt x="12" y="369"/>
                  <a:pt x="39" y="424"/>
                </a:cubicBezTo>
                <a:cubicBezTo>
                  <a:pt x="83" y="512"/>
                  <a:pt x="183" y="551"/>
                  <a:pt x="277" y="551"/>
                </a:cubicBezTo>
                <a:cubicBezTo>
                  <a:pt x="372" y="551"/>
                  <a:pt x="465" y="507"/>
                  <a:pt x="513" y="423"/>
                </a:cubicBezTo>
                <a:cubicBezTo>
                  <a:pt x="537" y="380"/>
                  <a:pt x="546" y="330"/>
                  <a:pt x="551" y="282"/>
                </a:cubicBezTo>
                <a:cubicBezTo>
                  <a:pt x="555" y="233"/>
                  <a:pt x="548" y="176"/>
                  <a:pt x="512" y="139"/>
                </a:cubicBezTo>
                <a:close/>
                <a:moveTo>
                  <a:pt x="290" y="107"/>
                </a:moveTo>
                <a:cubicBezTo>
                  <a:pt x="288" y="109"/>
                  <a:pt x="284" y="114"/>
                  <a:pt x="280" y="120"/>
                </a:cubicBezTo>
                <a:cubicBezTo>
                  <a:pt x="278" y="122"/>
                  <a:pt x="275" y="125"/>
                  <a:pt x="272" y="128"/>
                </a:cubicBezTo>
                <a:cubicBezTo>
                  <a:pt x="277" y="120"/>
                  <a:pt x="284" y="113"/>
                  <a:pt x="290" y="107"/>
                </a:cubicBezTo>
                <a:close/>
                <a:moveTo>
                  <a:pt x="262" y="144"/>
                </a:moveTo>
                <a:cubicBezTo>
                  <a:pt x="266" y="139"/>
                  <a:pt x="271" y="134"/>
                  <a:pt x="276" y="130"/>
                </a:cubicBezTo>
                <a:cubicBezTo>
                  <a:pt x="275" y="130"/>
                  <a:pt x="275" y="130"/>
                  <a:pt x="275" y="131"/>
                </a:cubicBezTo>
                <a:cubicBezTo>
                  <a:pt x="272" y="134"/>
                  <a:pt x="270" y="136"/>
                  <a:pt x="268" y="139"/>
                </a:cubicBezTo>
                <a:cubicBezTo>
                  <a:pt x="263" y="144"/>
                  <a:pt x="262" y="145"/>
                  <a:pt x="262" y="144"/>
                </a:cubicBezTo>
                <a:close/>
                <a:moveTo>
                  <a:pt x="253" y="158"/>
                </a:moveTo>
                <a:cubicBezTo>
                  <a:pt x="254" y="156"/>
                  <a:pt x="255" y="154"/>
                  <a:pt x="256" y="152"/>
                </a:cubicBezTo>
                <a:cubicBezTo>
                  <a:pt x="257" y="152"/>
                  <a:pt x="258" y="152"/>
                  <a:pt x="258" y="152"/>
                </a:cubicBezTo>
                <a:cubicBezTo>
                  <a:pt x="264" y="147"/>
                  <a:pt x="269" y="142"/>
                  <a:pt x="274" y="137"/>
                </a:cubicBezTo>
                <a:cubicBezTo>
                  <a:pt x="274" y="137"/>
                  <a:pt x="275" y="138"/>
                  <a:pt x="276" y="137"/>
                </a:cubicBezTo>
                <a:cubicBezTo>
                  <a:pt x="279" y="136"/>
                  <a:pt x="282" y="134"/>
                  <a:pt x="284" y="133"/>
                </a:cubicBezTo>
                <a:cubicBezTo>
                  <a:pt x="278" y="140"/>
                  <a:pt x="271" y="147"/>
                  <a:pt x="266" y="155"/>
                </a:cubicBezTo>
                <a:cubicBezTo>
                  <a:pt x="259" y="161"/>
                  <a:pt x="247" y="173"/>
                  <a:pt x="253" y="158"/>
                </a:cubicBezTo>
                <a:close/>
                <a:moveTo>
                  <a:pt x="283" y="148"/>
                </a:moveTo>
                <a:cubicBezTo>
                  <a:pt x="282" y="148"/>
                  <a:pt x="281" y="149"/>
                  <a:pt x="280" y="151"/>
                </a:cubicBezTo>
                <a:cubicBezTo>
                  <a:pt x="275" y="157"/>
                  <a:pt x="270" y="164"/>
                  <a:pt x="266" y="171"/>
                </a:cubicBezTo>
                <a:cubicBezTo>
                  <a:pt x="255" y="182"/>
                  <a:pt x="261" y="167"/>
                  <a:pt x="264" y="163"/>
                </a:cubicBezTo>
                <a:cubicBezTo>
                  <a:pt x="265" y="161"/>
                  <a:pt x="267" y="159"/>
                  <a:pt x="268" y="157"/>
                </a:cubicBezTo>
                <a:cubicBezTo>
                  <a:pt x="278" y="147"/>
                  <a:pt x="287" y="136"/>
                  <a:pt x="297" y="125"/>
                </a:cubicBezTo>
                <a:cubicBezTo>
                  <a:pt x="303" y="124"/>
                  <a:pt x="302" y="126"/>
                  <a:pt x="296" y="132"/>
                </a:cubicBezTo>
                <a:cubicBezTo>
                  <a:pt x="294" y="136"/>
                  <a:pt x="291" y="139"/>
                  <a:pt x="289" y="142"/>
                </a:cubicBezTo>
                <a:cubicBezTo>
                  <a:pt x="288" y="142"/>
                  <a:pt x="288" y="142"/>
                  <a:pt x="288" y="142"/>
                </a:cubicBezTo>
                <a:cubicBezTo>
                  <a:pt x="286" y="144"/>
                  <a:pt x="284" y="146"/>
                  <a:pt x="283" y="148"/>
                </a:cubicBezTo>
                <a:close/>
                <a:moveTo>
                  <a:pt x="289" y="244"/>
                </a:moveTo>
                <a:cubicBezTo>
                  <a:pt x="290" y="243"/>
                  <a:pt x="290" y="242"/>
                  <a:pt x="290" y="242"/>
                </a:cubicBezTo>
                <a:cubicBezTo>
                  <a:pt x="291" y="240"/>
                  <a:pt x="289" y="238"/>
                  <a:pt x="288" y="239"/>
                </a:cubicBezTo>
                <a:cubicBezTo>
                  <a:pt x="279" y="249"/>
                  <a:pt x="271" y="259"/>
                  <a:pt x="262" y="268"/>
                </a:cubicBezTo>
                <a:cubicBezTo>
                  <a:pt x="270" y="260"/>
                  <a:pt x="277" y="249"/>
                  <a:pt x="283" y="238"/>
                </a:cubicBezTo>
                <a:cubicBezTo>
                  <a:pt x="283" y="238"/>
                  <a:pt x="283" y="238"/>
                  <a:pt x="283" y="238"/>
                </a:cubicBezTo>
                <a:cubicBezTo>
                  <a:pt x="295" y="225"/>
                  <a:pt x="306" y="213"/>
                  <a:pt x="316" y="199"/>
                </a:cubicBezTo>
                <a:cubicBezTo>
                  <a:pt x="310" y="208"/>
                  <a:pt x="305" y="217"/>
                  <a:pt x="301" y="226"/>
                </a:cubicBezTo>
                <a:cubicBezTo>
                  <a:pt x="300" y="228"/>
                  <a:pt x="302" y="230"/>
                  <a:pt x="304" y="228"/>
                </a:cubicBezTo>
                <a:cubicBezTo>
                  <a:pt x="304" y="228"/>
                  <a:pt x="305" y="228"/>
                  <a:pt x="305" y="228"/>
                </a:cubicBezTo>
                <a:cubicBezTo>
                  <a:pt x="302" y="232"/>
                  <a:pt x="300" y="236"/>
                  <a:pt x="298" y="240"/>
                </a:cubicBezTo>
                <a:cubicBezTo>
                  <a:pt x="295" y="241"/>
                  <a:pt x="292" y="242"/>
                  <a:pt x="289" y="244"/>
                </a:cubicBezTo>
                <a:close/>
                <a:moveTo>
                  <a:pt x="293" y="261"/>
                </a:moveTo>
                <a:cubicBezTo>
                  <a:pt x="296" y="259"/>
                  <a:pt x="298" y="255"/>
                  <a:pt x="299" y="251"/>
                </a:cubicBezTo>
                <a:cubicBezTo>
                  <a:pt x="303" y="248"/>
                  <a:pt x="307" y="245"/>
                  <a:pt x="311" y="242"/>
                </a:cubicBezTo>
                <a:cubicBezTo>
                  <a:pt x="305" y="248"/>
                  <a:pt x="299" y="255"/>
                  <a:pt x="293" y="261"/>
                </a:cubicBezTo>
                <a:close/>
                <a:moveTo>
                  <a:pt x="302" y="243"/>
                </a:moveTo>
                <a:cubicBezTo>
                  <a:pt x="302" y="242"/>
                  <a:pt x="302" y="242"/>
                  <a:pt x="302" y="241"/>
                </a:cubicBezTo>
                <a:cubicBezTo>
                  <a:pt x="302" y="241"/>
                  <a:pt x="302" y="240"/>
                  <a:pt x="302" y="240"/>
                </a:cubicBezTo>
                <a:cubicBezTo>
                  <a:pt x="305" y="233"/>
                  <a:pt x="309" y="227"/>
                  <a:pt x="313" y="221"/>
                </a:cubicBezTo>
                <a:cubicBezTo>
                  <a:pt x="340" y="197"/>
                  <a:pt x="363" y="170"/>
                  <a:pt x="384" y="141"/>
                </a:cubicBezTo>
                <a:cubicBezTo>
                  <a:pt x="394" y="133"/>
                  <a:pt x="403" y="125"/>
                  <a:pt x="412" y="117"/>
                </a:cubicBezTo>
                <a:cubicBezTo>
                  <a:pt x="418" y="111"/>
                  <a:pt x="424" y="105"/>
                  <a:pt x="430" y="100"/>
                </a:cubicBezTo>
                <a:cubicBezTo>
                  <a:pt x="433" y="97"/>
                  <a:pt x="454" y="73"/>
                  <a:pt x="445" y="89"/>
                </a:cubicBezTo>
                <a:cubicBezTo>
                  <a:pt x="440" y="97"/>
                  <a:pt x="434" y="105"/>
                  <a:pt x="428" y="112"/>
                </a:cubicBezTo>
                <a:cubicBezTo>
                  <a:pt x="423" y="116"/>
                  <a:pt x="417" y="121"/>
                  <a:pt x="412" y="125"/>
                </a:cubicBezTo>
                <a:cubicBezTo>
                  <a:pt x="404" y="133"/>
                  <a:pt x="396" y="141"/>
                  <a:pt x="388" y="150"/>
                </a:cubicBezTo>
                <a:cubicBezTo>
                  <a:pt x="384" y="154"/>
                  <a:pt x="380" y="158"/>
                  <a:pt x="376" y="162"/>
                </a:cubicBezTo>
                <a:cubicBezTo>
                  <a:pt x="374" y="164"/>
                  <a:pt x="372" y="166"/>
                  <a:pt x="370" y="168"/>
                </a:cubicBezTo>
                <a:cubicBezTo>
                  <a:pt x="366" y="170"/>
                  <a:pt x="365" y="172"/>
                  <a:pt x="365" y="174"/>
                </a:cubicBezTo>
                <a:cubicBezTo>
                  <a:pt x="363" y="176"/>
                  <a:pt x="361" y="178"/>
                  <a:pt x="360" y="180"/>
                </a:cubicBezTo>
                <a:cubicBezTo>
                  <a:pt x="359" y="181"/>
                  <a:pt x="359" y="181"/>
                  <a:pt x="359" y="182"/>
                </a:cubicBezTo>
                <a:cubicBezTo>
                  <a:pt x="346" y="196"/>
                  <a:pt x="333" y="210"/>
                  <a:pt x="322" y="226"/>
                </a:cubicBezTo>
                <a:cubicBezTo>
                  <a:pt x="321" y="227"/>
                  <a:pt x="320" y="228"/>
                  <a:pt x="318" y="230"/>
                </a:cubicBezTo>
                <a:cubicBezTo>
                  <a:pt x="315" y="233"/>
                  <a:pt x="307" y="238"/>
                  <a:pt x="302" y="243"/>
                </a:cubicBezTo>
                <a:close/>
                <a:moveTo>
                  <a:pt x="323" y="207"/>
                </a:moveTo>
                <a:cubicBezTo>
                  <a:pt x="334" y="192"/>
                  <a:pt x="347" y="178"/>
                  <a:pt x="359" y="165"/>
                </a:cubicBezTo>
                <a:cubicBezTo>
                  <a:pt x="363" y="161"/>
                  <a:pt x="367" y="157"/>
                  <a:pt x="370" y="153"/>
                </a:cubicBezTo>
                <a:cubicBezTo>
                  <a:pt x="360" y="167"/>
                  <a:pt x="349" y="179"/>
                  <a:pt x="338" y="192"/>
                </a:cubicBezTo>
                <a:cubicBezTo>
                  <a:pt x="333" y="197"/>
                  <a:pt x="328" y="202"/>
                  <a:pt x="323" y="207"/>
                </a:cubicBezTo>
                <a:close/>
                <a:moveTo>
                  <a:pt x="315" y="251"/>
                </a:moveTo>
                <a:cubicBezTo>
                  <a:pt x="315" y="251"/>
                  <a:pt x="315" y="251"/>
                  <a:pt x="315" y="250"/>
                </a:cubicBezTo>
                <a:cubicBezTo>
                  <a:pt x="317" y="245"/>
                  <a:pt x="320" y="241"/>
                  <a:pt x="322" y="235"/>
                </a:cubicBezTo>
                <a:cubicBezTo>
                  <a:pt x="322" y="235"/>
                  <a:pt x="322" y="234"/>
                  <a:pt x="321" y="234"/>
                </a:cubicBezTo>
                <a:cubicBezTo>
                  <a:pt x="322" y="232"/>
                  <a:pt x="324" y="230"/>
                  <a:pt x="325" y="228"/>
                </a:cubicBezTo>
                <a:cubicBezTo>
                  <a:pt x="347" y="206"/>
                  <a:pt x="367" y="182"/>
                  <a:pt x="388" y="160"/>
                </a:cubicBezTo>
                <a:cubicBezTo>
                  <a:pt x="391" y="159"/>
                  <a:pt x="393" y="157"/>
                  <a:pt x="392" y="156"/>
                </a:cubicBezTo>
                <a:cubicBezTo>
                  <a:pt x="394" y="154"/>
                  <a:pt x="396" y="153"/>
                  <a:pt x="398" y="151"/>
                </a:cubicBezTo>
                <a:cubicBezTo>
                  <a:pt x="399" y="150"/>
                  <a:pt x="398" y="148"/>
                  <a:pt x="397" y="148"/>
                </a:cubicBezTo>
                <a:cubicBezTo>
                  <a:pt x="407" y="138"/>
                  <a:pt x="418" y="128"/>
                  <a:pt x="427" y="117"/>
                </a:cubicBezTo>
                <a:cubicBezTo>
                  <a:pt x="428" y="117"/>
                  <a:pt x="428" y="117"/>
                  <a:pt x="428" y="117"/>
                </a:cubicBezTo>
                <a:cubicBezTo>
                  <a:pt x="430" y="115"/>
                  <a:pt x="453" y="101"/>
                  <a:pt x="455" y="98"/>
                </a:cubicBezTo>
                <a:cubicBezTo>
                  <a:pt x="441" y="120"/>
                  <a:pt x="423" y="139"/>
                  <a:pt x="405" y="158"/>
                </a:cubicBezTo>
                <a:cubicBezTo>
                  <a:pt x="390" y="172"/>
                  <a:pt x="375" y="187"/>
                  <a:pt x="362" y="202"/>
                </a:cubicBezTo>
                <a:cubicBezTo>
                  <a:pt x="360" y="204"/>
                  <a:pt x="358" y="206"/>
                  <a:pt x="356" y="208"/>
                </a:cubicBezTo>
                <a:cubicBezTo>
                  <a:pt x="356" y="208"/>
                  <a:pt x="356" y="208"/>
                  <a:pt x="356" y="208"/>
                </a:cubicBezTo>
                <a:cubicBezTo>
                  <a:pt x="354" y="210"/>
                  <a:pt x="352" y="212"/>
                  <a:pt x="350" y="214"/>
                </a:cubicBezTo>
                <a:cubicBezTo>
                  <a:pt x="350" y="215"/>
                  <a:pt x="350" y="216"/>
                  <a:pt x="350" y="216"/>
                </a:cubicBezTo>
                <a:cubicBezTo>
                  <a:pt x="345" y="222"/>
                  <a:pt x="340" y="227"/>
                  <a:pt x="335" y="233"/>
                </a:cubicBezTo>
                <a:cubicBezTo>
                  <a:pt x="332" y="237"/>
                  <a:pt x="328" y="241"/>
                  <a:pt x="325" y="244"/>
                </a:cubicBezTo>
                <a:cubicBezTo>
                  <a:pt x="324" y="243"/>
                  <a:pt x="323" y="243"/>
                  <a:pt x="322" y="244"/>
                </a:cubicBezTo>
                <a:cubicBezTo>
                  <a:pt x="320" y="246"/>
                  <a:pt x="317" y="249"/>
                  <a:pt x="315" y="251"/>
                </a:cubicBezTo>
                <a:close/>
                <a:moveTo>
                  <a:pt x="364" y="222"/>
                </a:moveTo>
                <a:cubicBezTo>
                  <a:pt x="355" y="229"/>
                  <a:pt x="347" y="237"/>
                  <a:pt x="339" y="244"/>
                </a:cubicBezTo>
                <a:cubicBezTo>
                  <a:pt x="317" y="264"/>
                  <a:pt x="329" y="252"/>
                  <a:pt x="342" y="237"/>
                </a:cubicBezTo>
                <a:cubicBezTo>
                  <a:pt x="360" y="215"/>
                  <a:pt x="381" y="195"/>
                  <a:pt x="399" y="174"/>
                </a:cubicBezTo>
                <a:cubicBezTo>
                  <a:pt x="400" y="172"/>
                  <a:pt x="398" y="170"/>
                  <a:pt x="397" y="170"/>
                </a:cubicBezTo>
                <a:cubicBezTo>
                  <a:pt x="398" y="169"/>
                  <a:pt x="399" y="169"/>
                  <a:pt x="400" y="168"/>
                </a:cubicBezTo>
                <a:cubicBezTo>
                  <a:pt x="401" y="166"/>
                  <a:pt x="403" y="164"/>
                  <a:pt x="405" y="163"/>
                </a:cubicBezTo>
                <a:cubicBezTo>
                  <a:pt x="423" y="146"/>
                  <a:pt x="442" y="129"/>
                  <a:pt x="461" y="113"/>
                </a:cubicBezTo>
                <a:cubicBezTo>
                  <a:pt x="425" y="144"/>
                  <a:pt x="392" y="182"/>
                  <a:pt x="363" y="219"/>
                </a:cubicBezTo>
                <a:cubicBezTo>
                  <a:pt x="362" y="220"/>
                  <a:pt x="363" y="222"/>
                  <a:pt x="364" y="222"/>
                </a:cubicBezTo>
                <a:close/>
                <a:moveTo>
                  <a:pt x="321" y="257"/>
                </a:moveTo>
                <a:cubicBezTo>
                  <a:pt x="322" y="256"/>
                  <a:pt x="323" y="254"/>
                  <a:pt x="323" y="252"/>
                </a:cubicBezTo>
                <a:cubicBezTo>
                  <a:pt x="327" y="248"/>
                  <a:pt x="330" y="245"/>
                  <a:pt x="334" y="241"/>
                </a:cubicBezTo>
                <a:cubicBezTo>
                  <a:pt x="329" y="246"/>
                  <a:pt x="325" y="252"/>
                  <a:pt x="321" y="257"/>
                </a:cubicBezTo>
                <a:close/>
                <a:moveTo>
                  <a:pt x="331" y="268"/>
                </a:moveTo>
                <a:cubicBezTo>
                  <a:pt x="330" y="270"/>
                  <a:pt x="332" y="272"/>
                  <a:pt x="334" y="271"/>
                </a:cubicBezTo>
                <a:cubicBezTo>
                  <a:pt x="335" y="270"/>
                  <a:pt x="336" y="269"/>
                  <a:pt x="336" y="268"/>
                </a:cubicBezTo>
                <a:cubicBezTo>
                  <a:pt x="336" y="269"/>
                  <a:pt x="335" y="271"/>
                  <a:pt x="334" y="273"/>
                </a:cubicBezTo>
                <a:cubicBezTo>
                  <a:pt x="333" y="275"/>
                  <a:pt x="335" y="276"/>
                  <a:pt x="336" y="276"/>
                </a:cubicBezTo>
                <a:cubicBezTo>
                  <a:pt x="352" y="273"/>
                  <a:pt x="336" y="279"/>
                  <a:pt x="336" y="281"/>
                </a:cubicBezTo>
                <a:cubicBezTo>
                  <a:pt x="336" y="279"/>
                  <a:pt x="335" y="278"/>
                  <a:pt x="333" y="279"/>
                </a:cubicBezTo>
                <a:cubicBezTo>
                  <a:pt x="328" y="283"/>
                  <a:pt x="326" y="281"/>
                  <a:pt x="327" y="276"/>
                </a:cubicBezTo>
                <a:cubicBezTo>
                  <a:pt x="327" y="274"/>
                  <a:pt x="325" y="274"/>
                  <a:pt x="324" y="275"/>
                </a:cubicBezTo>
                <a:cubicBezTo>
                  <a:pt x="311" y="286"/>
                  <a:pt x="320" y="281"/>
                  <a:pt x="323" y="270"/>
                </a:cubicBezTo>
                <a:cubicBezTo>
                  <a:pt x="323" y="268"/>
                  <a:pt x="321" y="266"/>
                  <a:pt x="320" y="268"/>
                </a:cubicBezTo>
                <a:cubicBezTo>
                  <a:pt x="320" y="268"/>
                  <a:pt x="319" y="268"/>
                  <a:pt x="319" y="268"/>
                </a:cubicBezTo>
                <a:cubicBezTo>
                  <a:pt x="320" y="267"/>
                  <a:pt x="321" y="266"/>
                  <a:pt x="321" y="264"/>
                </a:cubicBezTo>
                <a:cubicBezTo>
                  <a:pt x="322" y="264"/>
                  <a:pt x="322" y="264"/>
                  <a:pt x="322" y="263"/>
                </a:cubicBezTo>
                <a:cubicBezTo>
                  <a:pt x="337" y="251"/>
                  <a:pt x="356" y="235"/>
                  <a:pt x="367" y="222"/>
                </a:cubicBezTo>
                <a:cubicBezTo>
                  <a:pt x="354" y="237"/>
                  <a:pt x="341" y="251"/>
                  <a:pt x="331" y="268"/>
                </a:cubicBezTo>
                <a:close/>
                <a:moveTo>
                  <a:pt x="488" y="107"/>
                </a:moveTo>
                <a:cubicBezTo>
                  <a:pt x="488" y="107"/>
                  <a:pt x="488" y="107"/>
                  <a:pt x="488" y="107"/>
                </a:cubicBezTo>
                <a:cubicBezTo>
                  <a:pt x="445" y="138"/>
                  <a:pt x="407" y="175"/>
                  <a:pt x="370" y="212"/>
                </a:cubicBezTo>
                <a:cubicBezTo>
                  <a:pt x="385" y="197"/>
                  <a:pt x="406" y="174"/>
                  <a:pt x="424" y="156"/>
                </a:cubicBezTo>
                <a:cubicBezTo>
                  <a:pt x="439" y="140"/>
                  <a:pt x="457" y="126"/>
                  <a:pt x="469" y="107"/>
                </a:cubicBezTo>
                <a:cubicBezTo>
                  <a:pt x="470" y="105"/>
                  <a:pt x="467" y="104"/>
                  <a:pt x="466" y="105"/>
                </a:cubicBezTo>
                <a:cubicBezTo>
                  <a:pt x="454" y="114"/>
                  <a:pt x="443" y="124"/>
                  <a:pt x="431" y="134"/>
                </a:cubicBezTo>
                <a:cubicBezTo>
                  <a:pt x="443" y="121"/>
                  <a:pt x="453" y="108"/>
                  <a:pt x="463" y="93"/>
                </a:cubicBezTo>
                <a:cubicBezTo>
                  <a:pt x="464" y="92"/>
                  <a:pt x="462" y="90"/>
                  <a:pt x="460" y="91"/>
                </a:cubicBezTo>
                <a:cubicBezTo>
                  <a:pt x="452" y="95"/>
                  <a:pt x="445" y="100"/>
                  <a:pt x="438" y="105"/>
                </a:cubicBezTo>
                <a:cubicBezTo>
                  <a:pt x="444" y="97"/>
                  <a:pt x="450" y="88"/>
                  <a:pt x="455" y="78"/>
                </a:cubicBezTo>
                <a:cubicBezTo>
                  <a:pt x="456" y="77"/>
                  <a:pt x="454" y="75"/>
                  <a:pt x="452" y="76"/>
                </a:cubicBezTo>
                <a:cubicBezTo>
                  <a:pt x="441" y="84"/>
                  <a:pt x="431" y="93"/>
                  <a:pt x="421" y="103"/>
                </a:cubicBezTo>
                <a:cubicBezTo>
                  <a:pt x="412" y="112"/>
                  <a:pt x="397" y="122"/>
                  <a:pt x="387" y="132"/>
                </a:cubicBezTo>
                <a:cubicBezTo>
                  <a:pt x="386" y="132"/>
                  <a:pt x="386" y="132"/>
                  <a:pt x="386" y="132"/>
                </a:cubicBezTo>
                <a:cubicBezTo>
                  <a:pt x="385" y="133"/>
                  <a:pt x="384" y="134"/>
                  <a:pt x="383" y="135"/>
                </a:cubicBezTo>
                <a:cubicBezTo>
                  <a:pt x="402" y="110"/>
                  <a:pt x="426" y="89"/>
                  <a:pt x="443" y="62"/>
                </a:cubicBezTo>
                <a:cubicBezTo>
                  <a:pt x="460" y="75"/>
                  <a:pt x="475" y="90"/>
                  <a:pt x="488" y="107"/>
                </a:cubicBezTo>
                <a:close/>
                <a:moveTo>
                  <a:pt x="383" y="101"/>
                </a:moveTo>
                <a:cubicBezTo>
                  <a:pt x="388" y="95"/>
                  <a:pt x="394" y="90"/>
                  <a:pt x="399" y="86"/>
                </a:cubicBezTo>
                <a:cubicBezTo>
                  <a:pt x="415" y="73"/>
                  <a:pt x="387" y="106"/>
                  <a:pt x="391" y="101"/>
                </a:cubicBezTo>
                <a:cubicBezTo>
                  <a:pt x="390" y="102"/>
                  <a:pt x="390" y="102"/>
                  <a:pt x="389" y="103"/>
                </a:cubicBezTo>
                <a:cubicBezTo>
                  <a:pt x="379" y="114"/>
                  <a:pt x="369" y="124"/>
                  <a:pt x="359" y="134"/>
                </a:cubicBezTo>
                <a:cubicBezTo>
                  <a:pt x="358" y="134"/>
                  <a:pt x="358" y="135"/>
                  <a:pt x="358" y="135"/>
                </a:cubicBezTo>
                <a:cubicBezTo>
                  <a:pt x="358" y="134"/>
                  <a:pt x="357" y="132"/>
                  <a:pt x="356" y="133"/>
                </a:cubicBezTo>
                <a:cubicBezTo>
                  <a:pt x="363" y="121"/>
                  <a:pt x="373" y="111"/>
                  <a:pt x="383" y="101"/>
                </a:cubicBezTo>
                <a:close/>
                <a:moveTo>
                  <a:pt x="334" y="173"/>
                </a:moveTo>
                <a:cubicBezTo>
                  <a:pt x="341" y="164"/>
                  <a:pt x="347" y="155"/>
                  <a:pt x="352" y="146"/>
                </a:cubicBezTo>
                <a:cubicBezTo>
                  <a:pt x="354" y="145"/>
                  <a:pt x="355" y="143"/>
                  <a:pt x="356" y="142"/>
                </a:cubicBezTo>
                <a:cubicBezTo>
                  <a:pt x="358" y="140"/>
                  <a:pt x="361" y="138"/>
                  <a:pt x="364" y="135"/>
                </a:cubicBezTo>
                <a:cubicBezTo>
                  <a:pt x="363" y="136"/>
                  <a:pt x="362" y="137"/>
                  <a:pt x="362" y="138"/>
                </a:cubicBezTo>
                <a:cubicBezTo>
                  <a:pt x="361" y="140"/>
                  <a:pt x="363" y="142"/>
                  <a:pt x="364" y="140"/>
                </a:cubicBezTo>
                <a:cubicBezTo>
                  <a:pt x="390" y="115"/>
                  <a:pt x="408" y="81"/>
                  <a:pt x="439" y="61"/>
                </a:cubicBezTo>
                <a:cubicBezTo>
                  <a:pt x="438" y="62"/>
                  <a:pt x="422" y="85"/>
                  <a:pt x="424" y="83"/>
                </a:cubicBezTo>
                <a:cubicBezTo>
                  <a:pt x="417" y="91"/>
                  <a:pt x="410" y="99"/>
                  <a:pt x="402" y="107"/>
                </a:cubicBezTo>
                <a:cubicBezTo>
                  <a:pt x="402" y="108"/>
                  <a:pt x="402" y="108"/>
                  <a:pt x="401" y="109"/>
                </a:cubicBezTo>
                <a:cubicBezTo>
                  <a:pt x="401" y="108"/>
                  <a:pt x="399" y="107"/>
                  <a:pt x="398" y="108"/>
                </a:cubicBezTo>
                <a:cubicBezTo>
                  <a:pt x="394" y="113"/>
                  <a:pt x="389" y="117"/>
                  <a:pt x="385" y="122"/>
                </a:cubicBezTo>
                <a:cubicBezTo>
                  <a:pt x="384" y="123"/>
                  <a:pt x="383" y="124"/>
                  <a:pt x="382" y="125"/>
                </a:cubicBezTo>
                <a:cubicBezTo>
                  <a:pt x="367" y="139"/>
                  <a:pt x="352" y="154"/>
                  <a:pt x="339" y="169"/>
                </a:cubicBezTo>
                <a:cubicBezTo>
                  <a:pt x="337" y="171"/>
                  <a:pt x="335" y="173"/>
                  <a:pt x="333" y="174"/>
                </a:cubicBezTo>
                <a:cubicBezTo>
                  <a:pt x="334" y="174"/>
                  <a:pt x="334" y="173"/>
                  <a:pt x="334" y="173"/>
                </a:cubicBezTo>
                <a:close/>
                <a:moveTo>
                  <a:pt x="333" y="181"/>
                </a:moveTo>
                <a:cubicBezTo>
                  <a:pt x="337" y="177"/>
                  <a:pt x="340" y="173"/>
                  <a:pt x="343" y="169"/>
                </a:cubicBezTo>
                <a:cubicBezTo>
                  <a:pt x="352" y="162"/>
                  <a:pt x="360" y="155"/>
                  <a:pt x="367" y="146"/>
                </a:cubicBezTo>
                <a:cubicBezTo>
                  <a:pt x="373" y="140"/>
                  <a:pt x="379" y="134"/>
                  <a:pt x="385" y="127"/>
                </a:cubicBezTo>
                <a:cubicBezTo>
                  <a:pt x="380" y="133"/>
                  <a:pt x="375" y="140"/>
                  <a:pt x="371" y="146"/>
                </a:cubicBezTo>
                <a:cubicBezTo>
                  <a:pt x="370" y="147"/>
                  <a:pt x="370" y="147"/>
                  <a:pt x="371" y="148"/>
                </a:cubicBezTo>
                <a:cubicBezTo>
                  <a:pt x="349" y="170"/>
                  <a:pt x="328" y="192"/>
                  <a:pt x="311" y="217"/>
                </a:cubicBezTo>
                <a:cubicBezTo>
                  <a:pt x="310" y="219"/>
                  <a:pt x="309" y="220"/>
                  <a:pt x="308" y="221"/>
                </a:cubicBezTo>
                <a:cubicBezTo>
                  <a:pt x="316" y="213"/>
                  <a:pt x="326" y="191"/>
                  <a:pt x="333" y="181"/>
                </a:cubicBezTo>
                <a:close/>
                <a:moveTo>
                  <a:pt x="311" y="191"/>
                </a:moveTo>
                <a:cubicBezTo>
                  <a:pt x="316" y="186"/>
                  <a:pt x="320" y="181"/>
                  <a:pt x="325" y="177"/>
                </a:cubicBezTo>
                <a:cubicBezTo>
                  <a:pt x="324" y="179"/>
                  <a:pt x="323" y="180"/>
                  <a:pt x="322" y="182"/>
                </a:cubicBezTo>
                <a:cubicBezTo>
                  <a:pt x="321" y="182"/>
                  <a:pt x="321" y="183"/>
                  <a:pt x="322" y="183"/>
                </a:cubicBezTo>
                <a:cubicBezTo>
                  <a:pt x="312" y="194"/>
                  <a:pt x="303" y="204"/>
                  <a:pt x="294" y="215"/>
                </a:cubicBezTo>
                <a:cubicBezTo>
                  <a:pt x="299" y="207"/>
                  <a:pt x="305" y="199"/>
                  <a:pt x="311" y="191"/>
                </a:cubicBezTo>
                <a:close/>
                <a:moveTo>
                  <a:pt x="280" y="236"/>
                </a:moveTo>
                <a:cubicBezTo>
                  <a:pt x="289" y="225"/>
                  <a:pt x="300" y="213"/>
                  <a:pt x="310" y="202"/>
                </a:cubicBezTo>
                <a:cubicBezTo>
                  <a:pt x="299" y="216"/>
                  <a:pt x="287" y="229"/>
                  <a:pt x="274" y="243"/>
                </a:cubicBezTo>
                <a:cubicBezTo>
                  <a:pt x="271" y="246"/>
                  <a:pt x="267" y="250"/>
                  <a:pt x="264" y="254"/>
                </a:cubicBezTo>
                <a:cubicBezTo>
                  <a:pt x="260" y="258"/>
                  <a:pt x="255" y="263"/>
                  <a:pt x="251" y="267"/>
                </a:cubicBezTo>
                <a:cubicBezTo>
                  <a:pt x="236" y="284"/>
                  <a:pt x="253" y="265"/>
                  <a:pt x="256" y="260"/>
                </a:cubicBezTo>
                <a:cubicBezTo>
                  <a:pt x="264" y="249"/>
                  <a:pt x="272" y="238"/>
                  <a:pt x="281" y="228"/>
                </a:cubicBezTo>
                <a:cubicBezTo>
                  <a:pt x="280" y="230"/>
                  <a:pt x="278" y="232"/>
                  <a:pt x="277" y="234"/>
                </a:cubicBezTo>
                <a:cubicBezTo>
                  <a:pt x="276" y="236"/>
                  <a:pt x="279" y="238"/>
                  <a:pt x="280" y="236"/>
                </a:cubicBezTo>
                <a:close/>
                <a:moveTo>
                  <a:pt x="215" y="294"/>
                </a:moveTo>
                <a:cubicBezTo>
                  <a:pt x="221" y="287"/>
                  <a:pt x="227" y="280"/>
                  <a:pt x="232" y="272"/>
                </a:cubicBezTo>
                <a:cubicBezTo>
                  <a:pt x="232" y="274"/>
                  <a:pt x="234" y="275"/>
                  <a:pt x="235" y="274"/>
                </a:cubicBezTo>
                <a:cubicBezTo>
                  <a:pt x="246" y="263"/>
                  <a:pt x="256" y="252"/>
                  <a:pt x="265" y="241"/>
                </a:cubicBezTo>
                <a:cubicBezTo>
                  <a:pt x="266" y="240"/>
                  <a:pt x="267" y="239"/>
                  <a:pt x="269" y="238"/>
                </a:cubicBezTo>
                <a:cubicBezTo>
                  <a:pt x="259" y="249"/>
                  <a:pt x="251" y="262"/>
                  <a:pt x="243" y="274"/>
                </a:cubicBezTo>
                <a:cubicBezTo>
                  <a:pt x="242" y="273"/>
                  <a:pt x="241" y="273"/>
                  <a:pt x="240" y="273"/>
                </a:cubicBezTo>
                <a:cubicBezTo>
                  <a:pt x="231" y="280"/>
                  <a:pt x="223" y="287"/>
                  <a:pt x="215" y="294"/>
                </a:cubicBezTo>
                <a:close/>
                <a:moveTo>
                  <a:pt x="225" y="391"/>
                </a:moveTo>
                <a:cubicBezTo>
                  <a:pt x="226" y="388"/>
                  <a:pt x="228" y="385"/>
                  <a:pt x="230" y="382"/>
                </a:cubicBezTo>
                <a:cubicBezTo>
                  <a:pt x="236" y="373"/>
                  <a:pt x="243" y="364"/>
                  <a:pt x="250" y="355"/>
                </a:cubicBezTo>
                <a:cubicBezTo>
                  <a:pt x="242" y="367"/>
                  <a:pt x="233" y="379"/>
                  <a:pt x="225" y="391"/>
                </a:cubicBezTo>
                <a:close/>
                <a:moveTo>
                  <a:pt x="257" y="364"/>
                </a:moveTo>
                <a:cubicBezTo>
                  <a:pt x="249" y="375"/>
                  <a:pt x="241" y="386"/>
                  <a:pt x="233" y="396"/>
                </a:cubicBezTo>
                <a:cubicBezTo>
                  <a:pt x="239" y="385"/>
                  <a:pt x="248" y="374"/>
                  <a:pt x="257" y="364"/>
                </a:cubicBezTo>
                <a:close/>
                <a:moveTo>
                  <a:pt x="287" y="382"/>
                </a:moveTo>
                <a:cubicBezTo>
                  <a:pt x="289" y="380"/>
                  <a:pt x="291" y="377"/>
                  <a:pt x="293" y="375"/>
                </a:cubicBezTo>
                <a:cubicBezTo>
                  <a:pt x="284" y="386"/>
                  <a:pt x="275" y="398"/>
                  <a:pt x="265" y="409"/>
                </a:cubicBezTo>
                <a:cubicBezTo>
                  <a:pt x="272" y="399"/>
                  <a:pt x="279" y="391"/>
                  <a:pt x="287" y="382"/>
                </a:cubicBezTo>
                <a:close/>
                <a:moveTo>
                  <a:pt x="39" y="171"/>
                </a:moveTo>
                <a:cubicBezTo>
                  <a:pt x="39" y="171"/>
                  <a:pt x="40" y="171"/>
                  <a:pt x="40" y="170"/>
                </a:cubicBezTo>
                <a:cubicBezTo>
                  <a:pt x="44" y="165"/>
                  <a:pt x="44" y="166"/>
                  <a:pt x="38" y="175"/>
                </a:cubicBezTo>
                <a:cubicBezTo>
                  <a:pt x="38" y="175"/>
                  <a:pt x="37" y="176"/>
                  <a:pt x="36" y="177"/>
                </a:cubicBezTo>
                <a:cubicBezTo>
                  <a:pt x="37" y="175"/>
                  <a:pt x="38" y="173"/>
                  <a:pt x="39" y="171"/>
                </a:cubicBezTo>
                <a:close/>
                <a:moveTo>
                  <a:pt x="32" y="190"/>
                </a:moveTo>
                <a:cubicBezTo>
                  <a:pt x="37" y="185"/>
                  <a:pt x="42" y="181"/>
                  <a:pt x="40" y="185"/>
                </a:cubicBezTo>
                <a:cubicBezTo>
                  <a:pt x="38" y="190"/>
                  <a:pt x="35" y="194"/>
                  <a:pt x="31" y="198"/>
                </a:cubicBezTo>
                <a:cubicBezTo>
                  <a:pt x="31" y="199"/>
                  <a:pt x="30" y="199"/>
                  <a:pt x="29" y="200"/>
                </a:cubicBezTo>
                <a:cubicBezTo>
                  <a:pt x="30" y="197"/>
                  <a:pt x="31" y="193"/>
                  <a:pt x="32" y="190"/>
                </a:cubicBezTo>
                <a:close/>
                <a:moveTo>
                  <a:pt x="27" y="208"/>
                </a:moveTo>
                <a:cubicBezTo>
                  <a:pt x="28" y="207"/>
                  <a:pt x="29" y="205"/>
                  <a:pt x="30" y="204"/>
                </a:cubicBezTo>
                <a:cubicBezTo>
                  <a:pt x="31" y="202"/>
                  <a:pt x="47" y="182"/>
                  <a:pt x="38" y="198"/>
                </a:cubicBezTo>
                <a:cubicBezTo>
                  <a:pt x="35" y="205"/>
                  <a:pt x="30" y="210"/>
                  <a:pt x="25" y="216"/>
                </a:cubicBezTo>
                <a:cubicBezTo>
                  <a:pt x="25" y="216"/>
                  <a:pt x="25" y="216"/>
                  <a:pt x="25" y="217"/>
                </a:cubicBezTo>
                <a:cubicBezTo>
                  <a:pt x="26" y="214"/>
                  <a:pt x="26" y="211"/>
                  <a:pt x="27" y="208"/>
                </a:cubicBezTo>
                <a:close/>
                <a:moveTo>
                  <a:pt x="23" y="223"/>
                </a:moveTo>
                <a:cubicBezTo>
                  <a:pt x="33" y="211"/>
                  <a:pt x="45" y="199"/>
                  <a:pt x="35" y="218"/>
                </a:cubicBezTo>
                <a:cubicBezTo>
                  <a:pt x="31" y="226"/>
                  <a:pt x="25" y="233"/>
                  <a:pt x="20" y="240"/>
                </a:cubicBezTo>
                <a:cubicBezTo>
                  <a:pt x="21" y="234"/>
                  <a:pt x="22" y="229"/>
                  <a:pt x="23" y="223"/>
                </a:cubicBezTo>
                <a:close/>
                <a:moveTo>
                  <a:pt x="19" y="248"/>
                </a:moveTo>
                <a:cubicBezTo>
                  <a:pt x="25" y="240"/>
                  <a:pt x="30" y="232"/>
                  <a:pt x="36" y="225"/>
                </a:cubicBezTo>
                <a:cubicBezTo>
                  <a:pt x="45" y="216"/>
                  <a:pt x="32" y="239"/>
                  <a:pt x="32" y="238"/>
                </a:cubicBezTo>
                <a:cubicBezTo>
                  <a:pt x="27" y="245"/>
                  <a:pt x="22" y="252"/>
                  <a:pt x="17" y="259"/>
                </a:cubicBezTo>
                <a:cubicBezTo>
                  <a:pt x="18" y="255"/>
                  <a:pt x="18" y="252"/>
                  <a:pt x="19" y="248"/>
                </a:cubicBezTo>
                <a:close/>
                <a:moveTo>
                  <a:pt x="17" y="267"/>
                </a:moveTo>
                <a:cubicBezTo>
                  <a:pt x="20" y="263"/>
                  <a:pt x="24" y="260"/>
                  <a:pt x="27" y="256"/>
                </a:cubicBezTo>
                <a:cubicBezTo>
                  <a:pt x="17" y="267"/>
                  <a:pt x="46" y="233"/>
                  <a:pt x="39" y="248"/>
                </a:cubicBezTo>
                <a:cubicBezTo>
                  <a:pt x="34" y="261"/>
                  <a:pt x="24" y="272"/>
                  <a:pt x="17" y="283"/>
                </a:cubicBezTo>
                <a:cubicBezTo>
                  <a:pt x="16" y="285"/>
                  <a:pt x="19" y="287"/>
                  <a:pt x="20" y="285"/>
                </a:cubicBezTo>
                <a:cubicBezTo>
                  <a:pt x="22" y="283"/>
                  <a:pt x="23" y="280"/>
                  <a:pt x="25" y="278"/>
                </a:cubicBezTo>
                <a:cubicBezTo>
                  <a:pt x="27" y="278"/>
                  <a:pt x="28" y="276"/>
                  <a:pt x="29" y="273"/>
                </a:cubicBezTo>
                <a:cubicBezTo>
                  <a:pt x="32" y="269"/>
                  <a:pt x="35" y="264"/>
                  <a:pt x="38" y="260"/>
                </a:cubicBezTo>
                <a:cubicBezTo>
                  <a:pt x="43" y="255"/>
                  <a:pt x="51" y="250"/>
                  <a:pt x="45" y="262"/>
                </a:cubicBezTo>
                <a:cubicBezTo>
                  <a:pt x="37" y="275"/>
                  <a:pt x="25" y="286"/>
                  <a:pt x="16" y="297"/>
                </a:cubicBezTo>
                <a:cubicBezTo>
                  <a:pt x="16" y="287"/>
                  <a:pt x="16" y="277"/>
                  <a:pt x="17" y="267"/>
                </a:cubicBezTo>
                <a:close/>
                <a:moveTo>
                  <a:pt x="18" y="328"/>
                </a:moveTo>
                <a:cubicBezTo>
                  <a:pt x="17" y="320"/>
                  <a:pt x="16" y="311"/>
                  <a:pt x="16" y="303"/>
                </a:cubicBezTo>
                <a:cubicBezTo>
                  <a:pt x="27" y="290"/>
                  <a:pt x="38" y="277"/>
                  <a:pt x="52" y="267"/>
                </a:cubicBezTo>
                <a:cubicBezTo>
                  <a:pt x="58" y="263"/>
                  <a:pt x="51" y="276"/>
                  <a:pt x="48" y="283"/>
                </a:cubicBezTo>
                <a:cubicBezTo>
                  <a:pt x="36" y="293"/>
                  <a:pt x="26" y="305"/>
                  <a:pt x="18" y="320"/>
                </a:cubicBezTo>
                <a:cubicBezTo>
                  <a:pt x="17" y="321"/>
                  <a:pt x="20" y="324"/>
                  <a:pt x="21" y="322"/>
                </a:cubicBezTo>
                <a:cubicBezTo>
                  <a:pt x="28" y="314"/>
                  <a:pt x="35" y="307"/>
                  <a:pt x="41" y="299"/>
                </a:cubicBezTo>
                <a:cubicBezTo>
                  <a:pt x="38" y="304"/>
                  <a:pt x="34" y="308"/>
                  <a:pt x="30" y="313"/>
                </a:cubicBezTo>
                <a:cubicBezTo>
                  <a:pt x="26" y="318"/>
                  <a:pt x="22" y="322"/>
                  <a:pt x="18" y="328"/>
                </a:cubicBezTo>
                <a:cubicBezTo>
                  <a:pt x="18" y="328"/>
                  <a:pt x="18" y="328"/>
                  <a:pt x="18" y="328"/>
                </a:cubicBezTo>
                <a:close/>
                <a:moveTo>
                  <a:pt x="22" y="353"/>
                </a:moveTo>
                <a:cubicBezTo>
                  <a:pt x="21" y="345"/>
                  <a:pt x="19" y="337"/>
                  <a:pt x="18" y="330"/>
                </a:cubicBezTo>
                <a:cubicBezTo>
                  <a:pt x="19" y="331"/>
                  <a:pt x="20" y="331"/>
                  <a:pt x="21" y="330"/>
                </a:cubicBezTo>
                <a:cubicBezTo>
                  <a:pt x="24" y="327"/>
                  <a:pt x="26" y="324"/>
                  <a:pt x="29" y="321"/>
                </a:cubicBezTo>
                <a:cubicBezTo>
                  <a:pt x="26" y="328"/>
                  <a:pt x="21" y="339"/>
                  <a:pt x="20" y="340"/>
                </a:cubicBezTo>
                <a:cubicBezTo>
                  <a:pt x="19" y="342"/>
                  <a:pt x="22" y="344"/>
                  <a:pt x="23" y="342"/>
                </a:cubicBezTo>
                <a:cubicBezTo>
                  <a:pt x="30" y="335"/>
                  <a:pt x="27" y="337"/>
                  <a:pt x="24" y="346"/>
                </a:cubicBezTo>
                <a:cubicBezTo>
                  <a:pt x="23" y="349"/>
                  <a:pt x="22" y="351"/>
                  <a:pt x="22" y="353"/>
                </a:cubicBezTo>
                <a:close/>
                <a:moveTo>
                  <a:pt x="47" y="419"/>
                </a:moveTo>
                <a:cubicBezTo>
                  <a:pt x="46" y="417"/>
                  <a:pt x="45" y="415"/>
                  <a:pt x="44" y="413"/>
                </a:cubicBezTo>
                <a:cubicBezTo>
                  <a:pt x="48" y="410"/>
                  <a:pt x="49" y="412"/>
                  <a:pt x="47" y="419"/>
                </a:cubicBezTo>
                <a:close/>
                <a:moveTo>
                  <a:pt x="51" y="425"/>
                </a:moveTo>
                <a:cubicBezTo>
                  <a:pt x="54" y="426"/>
                  <a:pt x="55" y="429"/>
                  <a:pt x="55" y="433"/>
                </a:cubicBezTo>
                <a:cubicBezTo>
                  <a:pt x="53" y="430"/>
                  <a:pt x="52" y="428"/>
                  <a:pt x="51" y="425"/>
                </a:cubicBezTo>
                <a:close/>
                <a:moveTo>
                  <a:pt x="59" y="439"/>
                </a:moveTo>
                <a:cubicBezTo>
                  <a:pt x="73" y="420"/>
                  <a:pt x="65" y="439"/>
                  <a:pt x="64" y="445"/>
                </a:cubicBezTo>
                <a:cubicBezTo>
                  <a:pt x="62" y="443"/>
                  <a:pt x="61" y="441"/>
                  <a:pt x="59" y="439"/>
                </a:cubicBezTo>
                <a:close/>
                <a:moveTo>
                  <a:pt x="66" y="448"/>
                </a:moveTo>
                <a:cubicBezTo>
                  <a:pt x="66" y="448"/>
                  <a:pt x="66" y="448"/>
                  <a:pt x="67" y="447"/>
                </a:cubicBezTo>
                <a:cubicBezTo>
                  <a:pt x="73" y="441"/>
                  <a:pt x="84" y="424"/>
                  <a:pt x="71" y="454"/>
                </a:cubicBezTo>
                <a:cubicBezTo>
                  <a:pt x="69" y="452"/>
                  <a:pt x="67" y="450"/>
                  <a:pt x="66" y="448"/>
                </a:cubicBezTo>
                <a:close/>
                <a:moveTo>
                  <a:pt x="90" y="474"/>
                </a:moveTo>
                <a:cubicBezTo>
                  <a:pt x="84" y="469"/>
                  <a:pt x="78" y="463"/>
                  <a:pt x="73" y="457"/>
                </a:cubicBezTo>
                <a:cubicBezTo>
                  <a:pt x="73" y="457"/>
                  <a:pt x="73" y="457"/>
                  <a:pt x="74" y="457"/>
                </a:cubicBezTo>
                <a:cubicBezTo>
                  <a:pt x="85" y="442"/>
                  <a:pt x="85" y="453"/>
                  <a:pt x="83" y="466"/>
                </a:cubicBezTo>
                <a:cubicBezTo>
                  <a:pt x="82" y="468"/>
                  <a:pt x="85" y="470"/>
                  <a:pt x="86" y="468"/>
                </a:cubicBezTo>
                <a:cubicBezTo>
                  <a:pt x="103" y="443"/>
                  <a:pt x="92" y="467"/>
                  <a:pt x="90" y="474"/>
                </a:cubicBezTo>
                <a:cubicBezTo>
                  <a:pt x="90" y="474"/>
                  <a:pt x="90" y="474"/>
                  <a:pt x="90" y="474"/>
                </a:cubicBezTo>
                <a:close/>
                <a:moveTo>
                  <a:pt x="92" y="476"/>
                </a:moveTo>
                <a:cubicBezTo>
                  <a:pt x="93" y="476"/>
                  <a:pt x="93" y="476"/>
                  <a:pt x="93" y="476"/>
                </a:cubicBezTo>
                <a:cubicBezTo>
                  <a:pt x="95" y="472"/>
                  <a:pt x="97" y="469"/>
                  <a:pt x="100" y="465"/>
                </a:cubicBezTo>
                <a:cubicBezTo>
                  <a:pt x="109" y="469"/>
                  <a:pt x="111" y="475"/>
                  <a:pt x="106" y="482"/>
                </a:cubicBezTo>
                <a:cubicBezTo>
                  <a:pt x="105" y="484"/>
                  <a:pt x="108" y="486"/>
                  <a:pt x="109" y="484"/>
                </a:cubicBezTo>
                <a:cubicBezTo>
                  <a:pt x="113" y="477"/>
                  <a:pt x="117" y="472"/>
                  <a:pt x="121" y="466"/>
                </a:cubicBezTo>
                <a:cubicBezTo>
                  <a:pt x="121" y="472"/>
                  <a:pt x="120" y="478"/>
                  <a:pt x="118" y="483"/>
                </a:cubicBezTo>
                <a:cubicBezTo>
                  <a:pt x="118" y="484"/>
                  <a:pt x="117" y="484"/>
                  <a:pt x="117" y="485"/>
                </a:cubicBezTo>
                <a:cubicBezTo>
                  <a:pt x="116" y="487"/>
                  <a:pt x="115" y="489"/>
                  <a:pt x="114" y="492"/>
                </a:cubicBezTo>
                <a:cubicBezTo>
                  <a:pt x="113" y="493"/>
                  <a:pt x="114" y="493"/>
                  <a:pt x="114" y="494"/>
                </a:cubicBezTo>
                <a:cubicBezTo>
                  <a:pt x="106" y="489"/>
                  <a:pt x="99" y="483"/>
                  <a:pt x="92" y="476"/>
                </a:cubicBezTo>
                <a:close/>
                <a:moveTo>
                  <a:pt x="115" y="495"/>
                </a:moveTo>
                <a:cubicBezTo>
                  <a:pt x="116" y="495"/>
                  <a:pt x="117" y="495"/>
                  <a:pt x="117" y="494"/>
                </a:cubicBezTo>
                <a:cubicBezTo>
                  <a:pt x="117" y="494"/>
                  <a:pt x="133" y="472"/>
                  <a:pt x="134" y="480"/>
                </a:cubicBezTo>
                <a:cubicBezTo>
                  <a:pt x="134" y="487"/>
                  <a:pt x="130" y="496"/>
                  <a:pt x="128" y="503"/>
                </a:cubicBezTo>
                <a:cubicBezTo>
                  <a:pt x="123" y="500"/>
                  <a:pt x="119" y="498"/>
                  <a:pt x="115" y="495"/>
                </a:cubicBezTo>
                <a:close/>
                <a:moveTo>
                  <a:pt x="137" y="508"/>
                </a:moveTo>
                <a:cubicBezTo>
                  <a:pt x="135" y="507"/>
                  <a:pt x="133" y="506"/>
                  <a:pt x="131" y="505"/>
                </a:cubicBezTo>
                <a:cubicBezTo>
                  <a:pt x="134" y="498"/>
                  <a:pt x="137" y="492"/>
                  <a:pt x="141" y="486"/>
                </a:cubicBezTo>
                <a:cubicBezTo>
                  <a:pt x="145" y="480"/>
                  <a:pt x="138" y="506"/>
                  <a:pt x="137" y="508"/>
                </a:cubicBezTo>
                <a:cubicBezTo>
                  <a:pt x="137" y="508"/>
                  <a:pt x="137" y="508"/>
                  <a:pt x="137" y="508"/>
                </a:cubicBezTo>
                <a:close/>
                <a:moveTo>
                  <a:pt x="149" y="514"/>
                </a:moveTo>
                <a:cubicBezTo>
                  <a:pt x="146" y="513"/>
                  <a:pt x="144" y="512"/>
                  <a:pt x="141" y="510"/>
                </a:cubicBezTo>
                <a:cubicBezTo>
                  <a:pt x="141" y="510"/>
                  <a:pt x="141" y="510"/>
                  <a:pt x="141" y="510"/>
                </a:cubicBezTo>
                <a:cubicBezTo>
                  <a:pt x="144" y="505"/>
                  <a:pt x="146" y="499"/>
                  <a:pt x="149" y="494"/>
                </a:cubicBezTo>
                <a:cubicBezTo>
                  <a:pt x="152" y="500"/>
                  <a:pt x="152" y="507"/>
                  <a:pt x="149" y="514"/>
                </a:cubicBezTo>
                <a:cubicBezTo>
                  <a:pt x="149" y="514"/>
                  <a:pt x="149" y="514"/>
                  <a:pt x="149" y="514"/>
                </a:cubicBezTo>
                <a:close/>
                <a:moveTo>
                  <a:pt x="541" y="248"/>
                </a:moveTo>
                <a:cubicBezTo>
                  <a:pt x="541" y="248"/>
                  <a:pt x="541" y="248"/>
                  <a:pt x="541" y="248"/>
                </a:cubicBezTo>
                <a:cubicBezTo>
                  <a:pt x="518" y="261"/>
                  <a:pt x="500" y="281"/>
                  <a:pt x="477" y="294"/>
                </a:cubicBezTo>
                <a:cubicBezTo>
                  <a:pt x="476" y="292"/>
                  <a:pt x="476" y="290"/>
                  <a:pt x="476" y="288"/>
                </a:cubicBezTo>
                <a:cubicBezTo>
                  <a:pt x="480" y="284"/>
                  <a:pt x="484" y="280"/>
                  <a:pt x="488" y="276"/>
                </a:cubicBezTo>
                <a:cubicBezTo>
                  <a:pt x="494" y="270"/>
                  <a:pt x="500" y="265"/>
                  <a:pt x="507" y="259"/>
                </a:cubicBezTo>
                <a:cubicBezTo>
                  <a:pt x="518" y="249"/>
                  <a:pt x="529" y="240"/>
                  <a:pt x="539" y="230"/>
                </a:cubicBezTo>
                <a:cubicBezTo>
                  <a:pt x="540" y="236"/>
                  <a:pt x="541" y="242"/>
                  <a:pt x="541" y="248"/>
                </a:cubicBezTo>
                <a:close/>
                <a:moveTo>
                  <a:pt x="538" y="225"/>
                </a:moveTo>
                <a:cubicBezTo>
                  <a:pt x="527" y="231"/>
                  <a:pt x="517" y="238"/>
                  <a:pt x="506" y="247"/>
                </a:cubicBezTo>
                <a:cubicBezTo>
                  <a:pt x="517" y="236"/>
                  <a:pt x="526" y="224"/>
                  <a:pt x="533" y="211"/>
                </a:cubicBezTo>
                <a:cubicBezTo>
                  <a:pt x="534" y="209"/>
                  <a:pt x="532" y="208"/>
                  <a:pt x="531" y="209"/>
                </a:cubicBezTo>
                <a:cubicBezTo>
                  <a:pt x="507" y="227"/>
                  <a:pt x="488" y="250"/>
                  <a:pt x="464" y="270"/>
                </a:cubicBezTo>
                <a:cubicBezTo>
                  <a:pt x="464" y="270"/>
                  <a:pt x="463" y="271"/>
                  <a:pt x="462" y="272"/>
                </a:cubicBezTo>
                <a:cubicBezTo>
                  <a:pt x="486" y="250"/>
                  <a:pt x="510" y="227"/>
                  <a:pt x="530" y="200"/>
                </a:cubicBezTo>
                <a:cubicBezTo>
                  <a:pt x="531" y="199"/>
                  <a:pt x="529" y="197"/>
                  <a:pt x="527" y="198"/>
                </a:cubicBezTo>
                <a:cubicBezTo>
                  <a:pt x="504" y="217"/>
                  <a:pt x="481" y="237"/>
                  <a:pt x="459" y="257"/>
                </a:cubicBezTo>
                <a:cubicBezTo>
                  <a:pt x="437" y="277"/>
                  <a:pt x="408" y="296"/>
                  <a:pt x="390" y="316"/>
                </a:cubicBezTo>
                <a:cubicBezTo>
                  <a:pt x="432" y="269"/>
                  <a:pt x="485" y="232"/>
                  <a:pt x="529" y="187"/>
                </a:cubicBezTo>
                <a:cubicBezTo>
                  <a:pt x="533" y="199"/>
                  <a:pt x="536" y="212"/>
                  <a:pt x="538" y="225"/>
                </a:cubicBezTo>
                <a:close/>
                <a:moveTo>
                  <a:pt x="445" y="302"/>
                </a:moveTo>
                <a:cubicBezTo>
                  <a:pt x="437" y="309"/>
                  <a:pt x="429" y="316"/>
                  <a:pt x="421" y="323"/>
                </a:cubicBezTo>
                <a:cubicBezTo>
                  <a:pt x="432" y="310"/>
                  <a:pt x="446" y="300"/>
                  <a:pt x="455" y="285"/>
                </a:cubicBezTo>
                <a:cubicBezTo>
                  <a:pt x="456" y="283"/>
                  <a:pt x="454" y="282"/>
                  <a:pt x="453" y="282"/>
                </a:cubicBezTo>
                <a:cubicBezTo>
                  <a:pt x="473" y="265"/>
                  <a:pt x="494" y="247"/>
                  <a:pt x="513" y="228"/>
                </a:cubicBezTo>
                <a:cubicBezTo>
                  <a:pt x="516" y="226"/>
                  <a:pt x="533" y="206"/>
                  <a:pt x="523" y="222"/>
                </a:cubicBezTo>
                <a:cubicBezTo>
                  <a:pt x="517" y="232"/>
                  <a:pt x="507" y="242"/>
                  <a:pt x="498" y="250"/>
                </a:cubicBezTo>
                <a:cubicBezTo>
                  <a:pt x="481" y="267"/>
                  <a:pt x="462" y="282"/>
                  <a:pt x="445" y="300"/>
                </a:cubicBezTo>
                <a:cubicBezTo>
                  <a:pt x="445" y="301"/>
                  <a:pt x="445" y="302"/>
                  <a:pt x="445" y="302"/>
                </a:cubicBezTo>
                <a:close/>
                <a:moveTo>
                  <a:pt x="395" y="302"/>
                </a:moveTo>
                <a:cubicBezTo>
                  <a:pt x="436" y="268"/>
                  <a:pt x="473" y="230"/>
                  <a:pt x="515" y="197"/>
                </a:cubicBezTo>
                <a:cubicBezTo>
                  <a:pt x="496" y="213"/>
                  <a:pt x="474" y="234"/>
                  <a:pt x="455" y="251"/>
                </a:cubicBezTo>
                <a:cubicBezTo>
                  <a:pt x="435" y="268"/>
                  <a:pt x="415" y="286"/>
                  <a:pt x="397" y="304"/>
                </a:cubicBezTo>
                <a:cubicBezTo>
                  <a:pt x="397" y="304"/>
                  <a:pt x="397" y="304"/>
                  <a:pt x="397" y="304"/>
                </a:cubicBezTo>
                <a:cubicBezTo>
                  <a:pt x="397" y="303"/>
                  <a:pt x="396" y="302"/>
                  <a:pt x="395" y="302"/>
                </a:cubicBezTo>
                <a:close/>
                <a:moveTo>
                  <a:pt x="340" y="352"/>
                </a:moveTo>
                <a:cubicBezTo>
                  <a:pt x="337" y="356"/>
                  <a:pt x="334" y="359"/>
                  <a:pt x="331" y="363"/>
                </a:cubicBezTo>
                <a:cubicBezTo>
                  <a:pt x="327" y="368"/>
                  <a:pt x="322" y="374"/>
                  <a:pt x="318" y="379"/>
                </a:cubicBezTo>
                <a:cubicBezTo>
                  <a:pt x="325" y="370"/>
                  <a:pt x="333" y="361"/>
                  <a:pt x="340" y="352"/>
                </a:cubicBezTo>
                <a:close/>
                <a:moveTo>
                  <a:pt x="302" y="414"/>
                </a:moveTo>
                <a:cubicBezTo>
                  <a:pt x="299" y="418"/>
                  <a:pt x="280" y="435"/>
                  <a:pt x="281" y="433"/>
                </a:cubicBezTo>
                <a:cubicBezTo>
                  <a:pt x="285" y="424"/>
                  <a:pt x="291" y="416"/>
                  <a:pt x="296" y="408"/>
                </a:cubicBezTo>
                <a:cubicBezTo>
                  <a:pt x="320" y="382"/>
                  <a:pt x="342" y="356"/>
                  <a:pt x="361" y="328"/>
                </a:cubicBezTo>
                <a:cubicBezTo>
                  <a:pt x="362" y="328"/>
                  <a:pt x="362" y="328"/>
                  <a:pt x="363" y="328"/>
                </a:cubicBezTo>
                <a:cubicBezTo>
                  <a:pt x="379" y="300"/>
                  <a:pt x="406" y="281"/>
                  <a:pt x="431" y="261"/>
                </a:cubicBezTo>
                <a:cubicBezTo>
                  <a:pt x="459" y="237"/>
                  <a:pt x="485" y="211"/>
                  <a:pt x="511" y="185"/>
                </a:cubicBezTo>
                <a:cubicBezTo>
                  <a:pt x="517" y="182"/>
                  <a:pt x="519" y="180"/>
                  <a:pt x="517" y="179"/>
                </a:cubicBezTo>
                <a:cubicBezTo>
                  <a:pt x="520" y="177"/>
                  <a:pt x="522" y="174"/>
                  <a:pt x="524" y="172"/>
                </a:cubicBezTo>
                <a:cubicBezTo>
                  <a:pt x="525" y="176"/>
                  <a:pt x="527" y="179"/>
                  <a:pt x="528" y="183"/>
                </a:cubicBezTo>
                <a:cubicBezTo>
                  <a:pt x="471" y="225"/>
                  <a:pt x="424" y="278"/>
                  <a:pt x="368" y="321"/>
                </a:cubicBezTo>
                <a:cubicBezTo>
                  <a:pt x="368" y="322"/>
                  <a:pt x="368" y="323"/>
                  <a:pt x="369" y="322"/>
                </a:cubicBezTo>
                <a:cubicBezTo>
                  <a:pt x="376" y="317"/>
                  <a:pt x="383" y="312"/>
                  <a:pt x="390" y="306"/>
                </a:cubicBezTo>
                <a:cubicBezTo>
                  <a:pt x="358" y="339"/>
                  <a:pt x="332" y="378"/>
                  <a:pt x="302" y="414"/>
                </a:cubicBezTo>
                <a:close/>
                <a:moveTo>
                  <a:pt x="505" y="418"/>
                </a:moveTo>
                <a:cubicBezTo>
                  <a:pt x="476" y="471"/>
                  <a:pt x="428" y="505"/>
                  <a:pt x="374" y="524"/>
                </a:cubicBezTo>
                <a:cubicBezTo>
                  <a:pt x="385" y="515"/>
                  <a:pt x="396" y="505"/>
                  <a:pt x="406" y="495"/>
                </a:cubicBezTo>
                <a:cubicBezTo>
                  <a:pt x="408" y="494"/>
                  <a:pt x="406" y="492"/>
                  <a:pt x="404" y="493"/>
                </a:cubicBezTo>
                <a:cubicBezTo>
                  <a:pt x="398" y="498"/>
                  <a:pt x="393" y="503"/>
                  <a:pt x="387" y="509"/>
                </a:cubicBezTo>
                <a:cubicBezTo>
                  <a:pt x="387" y="509"/>
                  <a:pt x="387" y="509"/>
                  <a:pt x="387" y="509"/>
                </a:cubicBezTo>
                <a:cubicBezTo>
                  <a:pt x="381" y="514"/>
                  <a:pt x="375" y="518"/>
                  <a:pt x="370" y="523"/>
                </a:cubicBezTo>
                <a:cubicBezTo>
                  <a:pt x="370" y="523"/>
                  <a:pt x="370" y="522"/>
                  <a:pt x="372" y="521"/>
                </a:cubicBezTo>
                <a:cubicBezTo>
                  <a:pt x="372" y="521"/>
                  <a:pt x="372" y="520"/>
                  <a:pt x="372" y="520"/>
                </a:cubicBezTo>
                <a:cubicBezTo>
                  <a:pt x="377" y="515"/>
                  <a:pt x="381" y="510"/>
                  <a:pt x="386" y="505"/>
                </a:cubicBezTo>
                <a:cubicBezTo>
                  <a:pt x="394" y="498"/>
                  <a:pt x="402" y="491"/>
                  <a:pt x="409" y="483"/>
                </a:cubicBezTo>
                <a:cubicBezTo>
                  <a:pt x="410" y="481"/>
                  <a:pt x="408" y="479"/>
                  <a:pt x="406" y="480"/>
                </a:cubicBezTo>
                <a:cubicBezTo>
                  <a:pt x="400" y="487"/>
                  <a:pt x="393" y="493"/>
                  <a:pt x="387" y="500"/>
                </a:cubicBezTo>
                <a:cubicBezTo>
                  <a:pt x="375" y="509"/>
                  <a:pt x="352" y="526"/>
                  <a:pt x="366" y="508"/>
                </a:cubicBezTo>
                <a:cubicBezTo>
                  <a:pt x="371" y="503"/>
                  <a:pt x="377" y="498"/>
                  <a:pt x="382" y="493"/>
                </a:cubicBezTo>
                <a:cubicBezTo>
                  <a:pt x="388" y="487"/>
                  <a:pt x="394" y="480"/>
                  <a:pt x="400" y="474"/>
                </a:cubicBezTo>
                <a:cubicBezTo>
                  <a:pt x="401" y="473"/>
                  <a:pt x="402" y="472"/>
                  <a:pt x="403" y="470"/>
                </a:cubicBezTo>
                <a:cubicBezTo>
                  <a:pt x="404" y="470"/>
                  <a:pt x="405" y="469"/>
                  <a:pt x="406" y="468"/>
                </a:cubicBezTo>
                <a:cubicBezTo>
                  <a:pt x="409" y="466"/>
                  <a:pt x="411" y="465"/>
                  <a:pt x="411" y="463"/>
                </a:cubicBezTo>
                <a:cubicBezTo>
                  <a:pt x="413" y="461"/>
                  <a:pt x="415" y="459"/>
                  <a:pt x="417" y="456"/>
                </a:cubicBezTo>
                <a:cubicBezTo>
                  <a:pt x="418" y="455"/>
                  <a:pt x="416" y="452"/>
                  <a:pt x="414" y="454"/>
                </a:cubicBezTo>
                <a:cubicBezTo>
                  <a:pt x="407" y="461"/>
                  <a:pt x="399" y="469"/>
                  <a:pt x="392" y="477"/>
                </a:cubicBezTo>
                <a:cubicBezTo>
                  <a:pt x="386" y="483"/>
                  <a:pt x="379" y="489"/>
                  <a:pt x="373" y="495"/>
                </a:cubicBezTo>
                <a:cubicBezTo>
                  <a:pt x="368" y="500"/>
                  <a:pt x="363" y="504"/>
                  <a:pt x="361" y="505"/>
                </a:cubicBezTo>
                <a:cubicBezTo>
                  <a:pt x="365" y="501"/>
                  <a:pt x="369" y="496"/>
                  <a:pt x="373" y="492"/>
                </a:cubicBezTo>
                <a:cubicBezTo>
                  <a:pt x="389" y="478"/>
                  <a:pt x="403" y="463"/>
                  <a:pt x="417" y="448"/>
                </a:cubicBezTo>
                <a:cubicBezTo>
                  <a:pt x="417" y="448"/>
                  <a:pt x="417" y="448"/>
                  <a:pt x="417" y="448"/>
                </a:cubicBezTo>
                <a:cubicBezTo>
                  <a:pt x="419" y="446"/>
                  <a:pt x="421" y="444"/>
                  <a:pt x="423" y="442"/>
                </a:cubicBezTo>
                <a:cubicBezTo>
                  <a:pt x="424" y="440"/>
                  <a:pt x="422" y="437"/>
                  <a:pt x="420" y="439"/>
                </a:cubicBezTo>
                <a:cubicBezTo>
                  <a:pt x="418" y="441"/>
                  <a:pt x="416" y="444"/>
                  <a:pt x="414" y="446"/>
                </a:cubicBezTo>
                <a:cubicBezTo>
                  <a:pt x="410" y="450"/>
                  <a:pt x="406" y="454"/>
                  <a:pt x="402" y="458"/>
                </a:cubicBezTo>
                <a:cubicBezTo>
                  <a:pt x="396" y="465"/>
                  <a:pt x="389" y="471"/>
                  <a:pt x="383" y="477"/>
                </a:cubicBezTo>
                <a:cubicBezTo>
                  <a:pt x="379" y="480"/>
                  <a:pt x="376" y="484"/>
                  <a:pt x="372" y="487"/>
                </a:cubicBezTo>
                <a:cubicBezTo>
                  <a:pt x="367" y="492"/>
                  <a:pt x="361" y="497"/>
                  <a:pt x="354" y="502"/>
                </a:cubicBezTo>
                <a:cubicBezTo>
                  <a:pt x="360" y="498"/>
                  <a:pt x="365" y="489"/>
                  <a:pt x="371" y="481"/>
                </a:cubicBezTo>
                <a:cubicBezTo>
                  <a:pt x="396" y="463"/>
                  <a:pt x="417" y="440"/>
                  <a:pt x="436" y="417"/>
                </a:cubicBezTo>
                <a:cubicBezTo>
                  <a:pt x="438" y="415"/>
                  <a:pt x="435" y="412"/>
                  <a:pt x="434" y="414"/>
                </a:cubicBezTo>
                <a:cubicBezTo>
                  <a:pt x="410" y="436"/>
                  <a:pt x="385" y="457"/>
                  <a:pt x="365" y="481"/>
                </a:cubicBezTo>
                <a:cubicBezTo>
                  <a:pt x="361" y="484"/>
                  <a:pt x="348" y="494"/>
                  <a:pt x="353" y="485"/>
                </a:cubicBezTo>
                <a:cubicBezTo>
                  <a:pt x="354" y="483"/>
                  <a:pt x="355" y="481"/>
                  <a:pt x="356" y="479"/>
                </a:cubicBezTo>
                <a:cubicBezTo>
                  <a:pt x="357" y="477"/>
                  <a:pt x="359" y="476"/>
                  <a:pt x="360" y="475"/>
                </a:cubicBezTo>
                <a:cubicBezTo>
                  <a:pt x="381" y="463"/>
                  <a:pt x="398" y="444"/>
                  <a:pt x="415" y="425"/>
                </a:cubicBezTo>
                <a:cubicBezTo>
                  <a:pt x="428" y="415"/>
                  <a:pt x="441" y="404"/>
                  <a:pt x="450" y="389"/>
                </a:cubicBezTo>
                <a:cubicBezTo>
                  <a:pt x="452" y="387"/>
                  <a:pt x="449" y="385"/>
                  <a:pt x="447" y="387"/>
                </a:cubicBezTo>
                <a:cubicBezTo>
                  <a:pt x="434" y="398"/>
                  <a:pt x="422" y="411"/>
                  <a:pt x="411" y="424"/>
                </a:cubicBezTo>
                <a:cubicBezTo>
                  <a:pt x="409" y="425"/>
                  <a:pt x="408" y="426"/>
                  <a:pt x="406" y="427"/>
                </a:cubicBezTo>
                <a:cubicBezTo>
                  <a:pt x="416" y="416"/>
                  <a:pt x="425" y="404"/>
                  <a:pt x="435" y="392"/>
                </a:cubicBezTo>
                <a:cubicBezTo>
                  <a:pt x="437" y="391"/>
                  <a:pt x="438" y="389"/>
                  <a:pt x="438" y="388"/>
                </a:cubicBezTo>
                <a:cubicBezTo>
                  <a:pt x="441" y="385"/>
                  <a:pt x="443" y="382"/>
                  <a:pt x="445" y="379"/>
                </a:cubicBezTo>
                <a:cubicBezTo>
                  <a:pt x="447" y="377"/>
                  <a:pt x="444" y="374"/>
                  <a:pt x="443" y="376"/>
                </a:cubicBezTo>
                <a:cubicBezTo>
                  <a:pt x="422" y="399"/>
                  <a:pt x="401" y="422"/>
                  <a:pt x="380" y="446"/>
                </a:cubicBezTo>
                <a:cubicBezTo>
                  <a:pt x="379" y="447"/>
                  <a:pt x="378" y="448"/>
                  <a:pt x="377" y="449"/>
                </a:cubicBezTo>
                <a:cubicBezTo>
                  <a:pt x="368" y="457"/>
                  <a:pt x="360" y="465"/>
                  <a:pt x="354" y="475"/>
                </a:cubicBezTo>
                <a:cubicBezTo>
                  <a:pt x="341" y="483"/>
                  <a:pt x="340" y="479"/>
                  <a:pt x="344" y="472"/>
                </a:cubicBezTo>
                <a:cubicBezTo>
                  <a:pt x="358" y="461"/>
                  <a:pt x="370" y="449"/>
                  <a:pt x="383" y="436"/>
                </a:cubicBezTo>
                <a:cubicBezTo>
                  <a:pt x="391" y="428"/>
                  <a:pt x="399" y="419"/>
                  <a:pt x="407" y="410"/>
                </a:cubicBezTo>
                <a:cubicBezTo>
                  <a:pt x="408" y="409"/>
                  <a:pt x="412" y="404"/>
                  <a:pt x="416" y="399"/>
                </a:cubicBezTo>
                <a:cubicBezTo>
                  <a:pt x="421" y="394"/>
                  <a:pt x="426" y="390"/>
                  <a:pt x="431" y="385"/>
                </a:cubicBezTo>
                <a:cubicBezTo>
                  <a:pt x="432" y="383"/>
                  <a:pt x="430" y="380"/>
                  <a:pt x="428" y="382"/>
                </a:cubicBezTo>
                <a:cubicBezTo>
                  <a:pt x="426" y="384"/>
                  <a:pt x="423" y="387"/>
                  <a:pt x="421" y="389"/>
                </a:cubicBezTo>
                <a:cubicBezTo>
                  <a:pt x="420" y="390"/>
                  <a:pt x="419" y="391"/>
                  <a:pt x="418" y="392"/>
                </a:cubicBezTo>
                <a:cubicBezTo>
                  <a:pt x="394" y="416"/>
                  <a:pt x="364" y="435"/>
                  <a:pt x="346" y="464"/>
                </a:cubicBezTo>
                <a:cubicBezTo>
                  <a:pt x="341" y="467"/>
                  <a:pt x="337" y="471"/>
                  <a:pt x="336" y="474"/>
                </a:cubicBezTo>
                <a:cubicBezTo>
                  <a:pt x="345" y="456"/>
                  <a:pt x="358" y="440"/>
                  <a:pt x="371" y="425"/>
                </a:cubicBezTo>
                <a:cubicBezTo>
                  <a:pt x="372" y="424"/>
                  <a:pt x="373" y="423"/>
                  <a:pt x="374" y="422"/>
                </a:cubicBezTo>
                <a:cubicBezTo>
                  <a:pt x="390" y="406"/>
                  <a:pt x="404" y="389"/>
                  <a:pt x="418" y="372"/>
                </a:cubicBezTo>
                <a:cubicBezTo>
                  <a:pt x="420" y="370"/>
                  <a:pt x="417" y="368"/>
                  <a:pt x="415" y="369"/>
                </a:cubicBezTo>
                <a:cubicBezTo>
                  <a:pt x="401" y="386"/>
                  <a:pt x="385" y="403"/>
                  <a:pt x="371" y="420"/>
                </a:cubicBezTo>
                <a:cubicBezTo>
                  <a:pt x="370" y="421"/>
                  <a:pt x="369" y="422"/>
                  <a:pt x="368" y="423"/>
                </a:cubicBezTo>
                <a:cubicBezTo>
                  <a:pt x="359" y="432"/>
                  <a:pt x="340" y="443"/>
                  <a:pt x="334" y="454"/>
                </a:cubicBezTo>
                <a:cubicBezTo>
                  <a:pt x="336" y="450"/>
                  <a:pt x="338" y="446"/>
                  <a:pt x="341" y="443"/>
                </a:cubicBezTo>
                <a:cubicBezTo>
                  <a:pt x="367" y="418"/>
                  <a:pt x="393" y="392"/>
                  <a:pt x="410" y="360"/>
                </a:cubicBezTo>
                <a:cubicBezTo>
                  <a:pt x="411" y="358"/>
                  <a:pt x="409" y="357"/>
                  <a:pt x="407" y="358"/>
                </a:cubicBezTo>
                <a:cubicBezTo>
                  <a:pt x="392" y="372"/>
                  <a:pt x="381" y="390"/>
                  <a:pt x="367" y="406"/>
                </a:cubicBezTo>
                <a:cubicBezTo>
                  <a:pt x="358" y="417"/>
                  <a:pt x="349" y="427"/>
                  <a:pt x="341" y="438"/>
                </a:cubicBezTo>
                <a:cubicBezTo>
                  <a:pt x="338" y="440"/>
                  <a:pt x="335" y="443"/>
                  <a:pt x="332" y="446"/>
                </a:cubicBezTo>
                <a:cubicBezTo>
                  <a:pt x="314" y="463"/>
                  <a:pt x="339" y="425"/>
                  <a:pt x="342" y="420"/>
                </a:cubicBezTo>
                <a:cubicBezTo>
                  <a:pt x="360" y="395"/>
                  <a:pt x="383" y="375"/>
                  <a:pt x="402" y="352"/>
                </a:cubicBezTo>
                <a:cubicBezTo>
                  <a:pt x="404" y="350"/>
                  <a:pt x="401" y="347"/>
                  <a:pt x="399" y="349"/>
                </a:cubicBezTo>
                <a:cubicBezTo>
                  <a:pt x="373" y="374"/>
                  <a:pt x="353" y="404"/>
                  <a:pt x="324" y="426"/>
                </a:cubicBezTo>
                <a:cubicBezTo>
                  <a:pt x="325" y="425"/>
                  <a:pt x="331" y="410"/>
                  <a:pt x="332" y="407"/>
                </a:cubicBezTo>
                <a:cubicBezTo>
                  <a:pt x="332" y="407"/>
                  <a:pt x="332" y="407"/>
                  <a:pt x="333" y="407"/>
                </a:cubicBezTo>
                <a:cubicBezTo>
                  <a:pt x="338" y="401"/>
                  <a:pt x="343" y="395"/>
                  <a:pt x="348" y="390"/>
                </a:cubicBezTo>
                <a:cubicBezTo>
                  <a:pt x="356" y="380"/>
                  <a:pt x="364" y="371"/>
                  <a:pt x="373" y="361"/>
                </a:cubicBezTo>
                <a:cubicBezTo>
                  <a:pt x="373" y="360"/>
                  <a:pt x="375" y="358"/>
                  <a:pt x="376" y="356"/>
                </a:cubicBezTo>
                <a:cubicBezTo>
                  <a:pt x="381" y="350"/>
                  <a:pt x="386" y="345"/>
                  <a:pt x="391" y="339"/>
                </a:cubicBezTo>
                <a:cubicBezTo>
                  <a:pt x="392" y="337"/>
                  <a:pt x="390" y="334"/>
                  <a:pt x="388" y="336"/>
                </a:cubicBezTo>
                <a:cubicBezTo>
                  <a:pt x="384" y="341"/>
                  <a:pt x="381" y="345"/>
                  <a:pt x="377" y="350"/>
                </a:cubicBezTo>
                <a:cubicBezTo>
                  <a:pt x="361" y="368"/>
                  <a:pt x="343" y="384"/>
                  <a:pt x="330" y="404"/>
                </a:cubicBezTo>
                <a:cubicBezTo>
                  <a:pt x="324" y="410"/>
                  <a:pt x="319" y="416"/>
                  <a:pt x="313" y="422"/>
                </a:cubicBezTo>
                <a:cubicBezTo>
                  <a:pt x="301" y="436"/>
                  <a:pt x="296" y="443"/>
                  <a:pt x="309" y="423"/>
                </a:cubicBezTo>
                <a:cubicBezTo>
                  <a:pt x="332" y="387"/>
                  <a:pt x="363" y="357"/>
                  <a:pt x="386" y="321"/>
                </a:cubicBezTo>
                <a:cubicBezTo>
                  <a:pt x="432" y="288"/>
                  <a:pt x="472" y="248"/>
                  <a:pt x="516" y="212"/>
                </a:cubicBezTo>
                <a:cubicBezTo>
                  <a:pt x="524" y="205"/>
                  <a:pt x="525" y="204"/>
                  <a:pt x="517" y="212"/>
                </a:cubicBezTo>
                <a:cubicBezTo>
                  <a:pt x="512" y="219"/>
                  <a:pt x="506" y="225"/>
                  <a:pt x="500" y="231"/>
                </a:cubicBezTo>
                <a:cubicBezTo>
                  <a:pt x="490" y="242"/>
                  <a:pt x="479" y="252"/>
                  <a:pt x="468" y="262"/>
                </a:cubicBezTo>
                <a:cubicBezTo>
                  <a:pt x="449" y="280"/>
                  <a:pt x="428" y="297"/>
                  <a:pt x="409" y="315"/>
                </a:cubicBezTo>
                <a:cubicBezTo>
                  <a:pt x="404" y="317"/>
                  <a:pt x="402" y="319"/>
                  <a:pt x="403" y="321"/>
                </a:cubicBezTo>
                <a:cubicBezTo>
                  <a:pt x="400" y="323"/>
                  <a:pt x="398" y="325"/>
                  <a:pt x="396" y="327"/>
                </a:cubicBezTo>
                <a:cubicBezTo>
                  <a:pt x="395" y="329"/>
                  <a:pt x="397" y="331"/>
                  <a:pt x="399" y="330"/>
                </a:cubicBezTo>
                <a:cubicBezTo>
                  <a:pt x="404" y="325"/>
                  <a:pt x="409" y="320"/>
                  <a:pt x="414" y="316"/>
                </a:cubicBezTo>
                <a:cubicBezTo>
                  <a:pt x="414" y="316"/>
                  <a:pt x="415" y="316"/>
                  <a:pt x="416" y="315"/>
                </a:cubicBezTo>
                <a:cubicBezTo>
                  <a:pt x="418" y="314"/>
                  <a:pt x="420" y="312"/>
                  <a:pt x="421" y="310"/>
                </a:cubicBezTo>
                <a:cubicBezTo>
                  <a:pt x="421" y="310"/>
                  <a:pt x="421" y="310"/>
                  <a:pt x="421" y="310"/>
                </a:cubicBezTo>
                <a:cubicBezTo>
                  <a:pt x="429" y="304"/>
                  <a:pt x="437" y="297"/>
                  <a:pt x="445" y="292"/>
                </a:cubicBezTo>
                <a:cubicBezTo>
                  <a:pt x="433" y="306"/>
                  <a:pt x="418" y="317"/>
                  <a:pt x="408" y="333"/>
                </a:cubicBezTo>
                <a:cubicBezTo>
                  <a:pt x="407" y="335"/>
                  <a:pt x="409" y="337"/>
                  <a:pt x="411" y="336"/>
                </a:cubicBezTo>
                <a:cubicBezTo>
                  <a:pt x="416" y="332"/>
                  <a:pt x="421" y="328"/>
                  <a:pt x="426" y="324"/>
                </a:cubicBezTo>
                <a:cubicBezTo>
                  <a:pt x="423" y="327"/>
                  <a:pt x="421" y="331"/>
                  <a:pt x="418" y="334"/>
                </a:cubicBezTo>
                <a:cubicBezTo>
                  <a:pt x="417" y="336"/>
                  <a:pt x="419" y="338"/>
                  <a:pt x="421" y="337"/>
                </a:cubicBezTo>
                <a:cubicBezTo>
                  <a:pt x="428" y="333"/>
                  <a:pt x="434" y="329"/>
                  <a:pt x="441" y="324"/>
                </a:cubicBezTo>
                <a:cubicBezTo>
                  <a:pt x="435" y="330"/>
                  <a:pt x="429" y="336"/>
                  <a:pt x="424" y="342"/>
                </a:cubicBezTo>
                <a:cubicBezTo>
                  <a:pt x="423" y="344"/>
                  <a:pt x="425" y="346"/>
                  <a:pt x="426" y="345"/>
                </a:cubicBezTo>
                <a:cubicBezTo>
                  <a:pt x="429" y="345"/>
                  <a:pt x="431" y="343"/>
                  <a:pt x="434" y="342"/>
                </a:cubicBezTo>
                <a:cubicBezTo>
                  <a:pt x="428" y="349"/>
                  <a:pt x="423" y="356"/>
                  <a:pt x="421" y="365"/>
                </a:cubicBezTo>
                <a:cubicBezTo>
                  <a:pt x="420" y="366"/>
                  <a:pt x="422" y="368"/>
                  <a:pt x="423" y="367"/>
                </a:cubicBezTo>
                <a:cubicBezTo>
                  <a:pt x="427" y="365"/>
                  <a:pt x="431" y="363"/>
                  <a:pt x="435" y="360"/>
                </a:cubicBezTo>
                <a:cubicBezTo>
                  <a:pt x="435" y="361"/>
                  <a:pt x="436" y="362"/>
                  <a:pt x="437" y="361"/>
                </a:cubicBezTo>
                <a:cubicBezTo>
                  <a:pt x="443" y="357"/>
                  <a:pt x="449" y="354"/>
                  <a:pt x="455" y="350"/>
                </a:cubicBezTo>
                <a:cubicBezTo>
                  <a:pt x="450" y="354"/>
                  <a:pt x="447" y="359"/>
                  <a:pt x="447" y="364"/>
                </a:cubicBezTo>
                <a:cubicBezTo>
                  <a:pt x="447" y="365"/>
                  <a:pt x="448" y="365"/>
                  <a:pt x="448" y="364"/>
                </a:cubicBezTo>
                <a:cubicBezTo>
                  <a:pt x="449" y="357"/>
                  <a:pt x="459" y="350"/>
                  <a:pt x="463" y="346"/>
                </a:cubicBezTo>
                <a:cubicBezTo>
                  <a:pt x="469" y="340"/>
                  <a:pt x="476" y="335"/>
                  <a:pt x="482" y="329"/>
                </a:cubicBezTo>
                <a:cubicBezTo>
                  <a:pt x="483" y="327"/>
                  <a:pt x="481" y="325"/>
                  <a:pt x="479" y="326"/>
                </a:cubicBezTo>
                <a:cubicBezTo>
                  <a:pt x="472" y="332"/>
                  <a:pt x="465" y="338"/>
                  <a:pt x="458" y="344"/>
                </a:cubicBezTo>
                <a:cubicBezTo>
                  <a:pt x="462" y="339"/>
                  <a:pt x="467" y="335"/>
                  <a:pt x="471" y="330"/>
                </a:cubicBezTo>
                <a:cubicBezTo>
                  <a:pt x="472" y="328"/>
                  <a:pt x="470" y="325"/>
                  <a:pt x="468" y="327"/>
                </a:cubicBezTo>
                <a:cubicBezTo>
                  <a:pt x="455" y="339"/>
                  <a:pt x="442" y="352"/>
                  <a:pt x="426" y="361"/>
                </a:cubicBezTo>
                <a:cubicBezTo>
                  <a:pt x="431" y="349"/>
                  <a:pt x="441" y="340"/>
                  <a:pt x="451" y="333"/>
                </a:cubicBezTo>
                <a:cubicBezTo>
                  <a:pt x="457" y="328"/>
                  <a:pt x="463" y="323"/>
                  <a:pt x="469" y="319"/>
                </a:cubicBezTo>
                <a:cubicBezTo>
                  <a:pt x="471" y="317"/>
                  <a:pt x="469" y="314"/>
                  <a:pt x="467" y="315"/>
                </a:cubicBezTo>
                <a:cubicBezTo>
                  <a:pt x="461" y="320"/>
                  <a:pt x="455" y="324"/>
                  <a:pt x="449" y="329"/>
                </a:cubicBezTo>
                <a:cubicBezTo>
                  <a:pt x="443" y="333"/>
                  <a:pt x="438" y="336"/>
                  <a:pt x="432" y="339"/>
                </a:cubicBezTo>
                <a:cubicBezTo>
                  <a:pt x="444" y="325"/>
                  <a:pt x="459" y="316"/>
                  <a:pt x="472" y="304"/>
                </a:cubicBezTo>
                <a:cubicBezTo>
                  <a:pt x="474" y="302"/>
                  <a:pt x="471" y="299"/>
                  <a:pt x="469" y="301"/>
                </a:cubicBezTo>
                <a:cubicBezTo>
                  <a:pt x="455" y="309"/>
                  <a:pt x="442" y="319"/>
                  <a:pt x="428" y="328"/>
                </a:cubicBezTo>
                <a:cubicBezTo>
                  <a:pt x="438" y="316"/>
                  <a:pt x="450" y="307"/>
                  <a:pt x="459" y="296"/>
                </a:cubicBezTo>
                <a:cubicBezTo>
                  <a:pt x="460" y="295"/>
                  <a:pt x="460" y="294"/>
                  <a:pt x="459" y="293"/>
                </a:cubicBezTo>
                <a:cubicBezTo>
                  <a:pt x="482" y="273"/>
                  <a:pt x="504" y="251"/>
                  <a:pt x="529" y="234"/>
                </a:cubicBezTo>
                <a:cubicBezTo>
                  <a:pt x="506" y="251"/>
                  <a:pt x="481" y="277"/>
                  <a:pt x="463" y="299"/>
                </a:cubicBezTo>
                <a:cubicBezTo>
                  <a:pt x="462" y="300"/>
                  <a:pt x="464" y="302"/>
                  <a:pt x="465" y="302"/>
                </a:cubicBezTo>
                <a:cubicBezTo>
                  <a:pt x="491" y="294"/>
                  <a:pt x="510" y="274"/>
                  <a:pt x="531" y="258"/>
                </a:cubicBezTo>
                <a:cubicBezTo>
                  <a:pt x="547" y="247"/>
                  <a:pt x="515" y="274"/>
                  <a:pt x="511" y="277"/>
                </a:cubicBezTo>
                <a:cubicBezTo>
                  <a:pt x="499" y="288"/>
                  <a:pt x="485" y="297"/>
                  <a:pt x="474" y="309"/>
                </a:cubicBezTo>
                <a:cubicBezTo>
                  <a:pt x="472" y="310"/>
                  <a:pt x="474" y="313"/>
                  <a:pt x="476" y="312"/>
                </a:cubicBezTo>
                <a:cubicBezTo>
                  <a:pt x="486" y="306"/>
                  <a:pt x="495" y="299"/>
                  <a:pt x="505" y="293"/>
                </a:cubicBezTo>
                <a:cubicBezTo>
                  <a:pt x="512" y="288"/>
                  <a:pt x="523" y="283"/>
                  <a:pt x="528" y="277"/>
                </a:cubicBezTo>
                <a:cubicBezTo>
                  <a:pt x="515" y="293"/>
                  <a:pt x="496" y="303"/>
                  <a:pt x="484" y="321"/>
                </a:cubicBezTo>
                <a:cubicBezTo>
                  <a:pt x="483" y="322"/>
                  <a:pt x="484" y="324"/>
                  <a:pt x="486" y="323"/>
                </a:cubicBezTo>
                <a:cubicBezTo>
                  <a:pt x="498" y="319"/>
                  <a:pt x="508" y="312"/>
                  <a:pt x="518" y="304"/>
                </a:cubicBezTo>
                <a:cubicBezTo>
                  <a:pt x="523" y="300"/>
                  <a:pt x="544" y="279"/>
                  <a:pt x="528" y="297"/>
                </a:cubicBezTo>
                <a:cubicBezTo>
                  <a:pt x="521" y="305"/>
                  <a:pt x="512" y="313"/>
                  <a:pt x="503" y="320"/>
                </a:cubicBezTo>
                <a:cubicBezTo>
                  <a:pt x="501" y="322"/>
                  <a:pt x="504" y="325"/>
                  <a:pt x="506" y="323"/>
                </a:cubicBezTo>
                <a:cubicBezTo>
                  <a:pt x="512" y="318"/>
                  <a:pt x="518" y="313"/>
                  <a:pt x="524" y="309"/>
                </a:cubicBezTo>
                <a:cubicBezTo>
                  <a:pt x="532" y="303"/>
                  <a:pt x="533" y="303"/>
                  <a:pt x="527" y="309"/>
                </a:cubicBezTo>
                <a:cubicBezTo>
                  <a:pt x="522" y="314"/>
                  <a:pt x="517" y="319"/>
                  <a:pt x="513" y="325"/>
                </a:cubicBezTo>
                <a:cubicBezTo>
                  <a:pt x="512" y="327"/>
                  <a:pt x="514" y="329"/>
                  <a:pt x="516" y="328"/>
                </a:cubicBezTo>
                <a:cubicBezTo>
                  <a:pt x="517" y="328"/>
                  <a:pt x="518" y="327"/>
                  <a:pt x="519" y="326"/>
                </a:cubicBezTo>
                <a:cubicBezTo>
                  <a:pt x="516" y="331"/>
                  <a:pt x="512" y="336"/>
                  <a:pt x="510" y="341"/>
                </a:cubicBezTo>
                <a:cubicBezTo>
                  <a:pt x="509" y="343"/>
                  <a:pt x="510" y="345"/>
                  <a:pt x="512" y="344"/>
                </a:cubicBezTo>
                <a:cubicBezTo>
                  <a:pt x="523" y="342"/>
                  <a:pt x="515" y="349"/>
                  <a:pt x="512" y="356"/>
                </a:cubicBezTo>
                <a:cubicBezTo>
                  <a:pt x="511" y="358"/>
                  <a:pt x="513" y="360"/>
                  <a:pt x="515" y="359"/>
                </a:cubicBezTo>
                <a:cubicBezTo>
                  <a:pt x="518" y="357"/>
                  <a:pt x="522" y="355"/>
                  <a:pt x="525" y="353"/>
                </a:cubicBezTo>
                <a:cubicBezTo>
                  <a:pt x="527" y="352"/>
                  <a:pt x="526" y="349"/>
                  <a:pt x="523" y="349"/>
                </a:cubicBezTo>
                <a:cubicBezTo>
                  <a:pt x="520" y="351"/>
                  <a:pt x="520" y="351"/>
                  <a:pt x="520" y="351"/>
                </a:cubicBezTo>
                <a:cubicBezTo>
                  <a:pt x="522" y="346"/>
                  <a:pt x="524" y="340"/>
                  <a:pt x="525" y="340"/>
                </a:cubicBezTo>
                <a:cubicBezTo>
                  <a:pt x="525" y="338"/>
                  <a:pt x="524" y="336"/>
                  <a:pt x="522" y="337"/>
                </a:cubicBezTo>
                <a:cubicBezTo>
                  <a:pt x="506" y="343"/>
                  <a:pt x="529" y="322"/>
                  <a:pt x="533" y="317"/>
                </a:cubicBezTo>
                <a:cubicBezTo>
                  <a:pt x="535" y="316"/>
                  <a:pt x="533" y="313"/>
                  <a:pt x="531" y="315"/>
                </a:cubicBezTo>
                <a:cubicBezTo>
                  <a:pt x="508" y="333"/>
                  <a:pt x="533" y="307"/>
                  <a:pt x="538" y="300"/>
                </a:cubicBezTo>
                <a:cubicBezTo>
                  <a:pt x="539" y="298"/>
                  <a:pt x="537" y="296"/>
                  <a:pt x="536" y="297"/>
                </a:cubicBezTo>
                <a:cubicBezTo>
                  <a:pt x="533" y="298"/>
                  <a:pt x="531" y="300"/>
                  <a:pt x="529" y="301"/>
                </a:cubicBezTo>
                <a:cubicBezTo>
                  <a:pt x="533" y="296"/>
                  <a:pt x="538" y="292"/>
                  <a:pt x="542" y="286"/>
                </a:cubicBezTo>
                <a:cubicBezTo>
                  <a:pt x="542" y="286"/>
                  <a:pt x="542" y="286"/>
                  <a:pt x="542" y="286"/>
                </a:cubicBezTo>
                <a:cubicBezTo>
                  <a:pt x="540" y="332"/>
                  <a:pt x="527" y="378"/>
                  <a:pt x="505" y="418"/>
                </a:cubicBezTo>
                <a:close/>
                <a:moveTo>
                  <a:pt x="380" y="469"/>
                </a:moveTo>
                <a:cubicBezTo>
                  <a:pt x="391" y="458"/>
                  <a:pt x="403" y="447"/>
                  <a:pt x="414" y="436"/>
                </a:cubicBezTo>
                <a:cubicBezTo>
                  <a:pt x="405" y="447"/>
                  <a:pt x="395" y="457"/>
                  <a:pt x="384" y="466"/>
                </a:cubicBezTo>
                <a:cubicBezTo>
                  <a:pt x="383" y="467"/>
                  <a:pt x="382" y="468"/>
                  <a:pt x="380" y="469"/>
                </a:cubicBezTo>
                <a:close/>
                <a:moveTo>
                  <a:pt x="354" y="457"/>
                </a:moveTo>
                <a:cubicBezTo>
                  <a:pt x="355" y="456"/>
                  <a:pt x="355" y="456"/>
                  <a:pt x="356" y="455"/>
                </a:cubicBezTo>
                <a:cubicBezTo>
                  <a:pt x="363" y="445"/>
                  <a:pt x="373" y="437"/>
                  <a:pt x="382" y="429"/>
                </a:cubicBezTo>
                <a:cubicBezTo>
                  <a:pt x="386" y="425"/>
                  <a:pt x="391" y="421"/>
                  <a:pt x="396" y="416"/>
                </a:cubicBezTo>
                <a:cubicBezTo>
                  <a:pt x="386" y="426"/>
                  <a:pt x="377" y="436"/>
                  <a:pt x="368" y="446"/>
                </a:cubicBezTo>
                <a:cubicBezTo>
                  <a:pt x="365" y="449"/>
                  <a:pt x="360" y="453"/>
                  <a:pt x="354" y="457"/>
                </a:cubicBezTo>
                <a:close/>
                <a:moveTo>
                  <a:pt x="360" y="419"/>
                </a:moveTo>
                <a:cubicBezTo>
                  <a:pt x="368" y="409"/>
                  <a:pt x="377" y="400"/>
                  <a:pt x="385" y="390"/>
                </a:cubicBezTo>
                <a:cubicBezTo>
                  <a:pt x="388" y="385"/>
                  <a:pt x="411" y="353"/>
                  <a:pt x="399" y="371"/>
                </a:cubicBezTo>
                <a:cubicBezTo>
                  <a:pt x="389" y="388"/>
                  <a:pt x="376" y="402"/>
                  <a:pt x="362" y="416"/>
                </a:cubicBezTo>
                <a:cubicBezTo>
                  <a:pt x="362" y="417"/>
                  <a:pt x="361" y="418"/>
                  <a:pt x="360" y="419"/>
                </a:cubicBezTo>
                <a:close/>
                <a:moveTo>
                  <a:pt x="542" y="285"/>
                </a:moveTo>
                <a:cubicBezTo>
                  <a:pt x="542" y="284"/>
                  <a:pt x="540" y="283"/>
                  <a:pt x="539" y="284"/>
                </a:cubicBezTo>
                <a:cubicBezTo>
                  <a:pt x="524" y="293"/>
                  <a:pt x="512" y="305"/>
                  <a:pt x="497" y="314"/>
                </a:cubicBezTo>
                <a:cubicBezTo>
                  <a:pt x="494" y="311"/>
                  <a:pt x="496" y="308"/>
                  <a:pt x="501" y="306"/>
                </a:cubicBezTo>
                <a:cubicBezTo>
                  <a:pt x="505" y="302"/>
                  <a:pt x="509" y="299"/>
                  <a:pt x="513" y="296"/>
                </a:cubicBezTo>
                <a:cubicBezTo>
                  <a:pt x="521" y="289"/>
                  <a:pt x="529" y="282"/>
                  <a:pt x="536" y="274"/>
                </a:cubicBezTo>
                <a:cubicBezTo>
                  <a:pt x="537" y="272"/>
                  <a:pt x="535" y="270"/>
                  <a:pt x="533" y="271"/>
                </a:cubicBezTo>
                <a:cubicBezTo>
                  <a:pt x="523" y="277"/>
                  <a:pt x="513" y="283"/>
                  <a:pt x="503" y="290"/>
                </a:cubicBezTo>
                <a:cubicBezTo>
                  <a:pt x="499" y="292"/>
                  <a:pt x="471" y="315"/>
                  <a:pt x="488" y="300"/>
                </a:cubicBezTo>
                <a:cubicBezTo>
                  <a:pt x="506" y="284"/>
                  <a:pt x="526" y="271"/>
                  <a:pt x="542" y="253"/>
                </a:cubicBezTo>
                <a:cubicBezTo>
                  <a:pt x="542" y="264"/>
                  <a:pt x="542" y="274"/>
                  <a:pt x="542" y="285"/>
                </a:cubicBezTo>
                <a:close/>
              </a:path>
            </a:pathLst>
          </a:custGeom>
          <a:solidFill>
            <a:schemeClr val="bg1">
              <a:alpha val="75000"/>
            </a:schemeClr>
          </a:solidFill>
          <a:ln>
            <a:noFill/>
          </a:ln>
        </p:spPr>
        <p:txBody>
          <a:bodyPr vert="horz" wrap="square" lIns="91440" tIns="45720" rIns="91440" bIns="45720" numCol="1" anchor="t" anchorCtr="0" compatLnSpc="1"/>
          <a:lstStyle/>
          <a:p>
            <a:endParaRPr lang="zh-CN" altLang="en-US" sz="2000" b="1">
              <a:solidFill>
                <a:schemeClr val="bg1"/>
              </a:solidFill>
              <a:latin typeface="方正静蕾简体" pitchFamily="2" charset="-122"/>
              <a:ea typeface="方正静蕾简体" pitchFamily="2" charset="-122"/>
            </a:endParaRPr>
          </a:p>
        </p:txBody>
      </p:sp>
      <p:sp>
        <p:nvSpPr>
          <p:cNvPr id="250" name="文本框 249"/>
          <p:cNvSpPr txBox="1"/>
          <p:nvPr/>
        </p:nvSpPr>
        <p:spPr>
          <a:xfrm>
            <a:off x="6852308" y="1999360"/>
            <a:ext cx="1361830" cy="1862048"/>
          </a:xfrm>
          <a:prstGeom prst="rect">
            <a:avLst/>
          </a:prstGeom>
          <a:noFill/>
        </p:spPr>
        <p:txBody>
          <a:bodyPr wrap="square" rtlCol="0">
            <a:spAutoFit/>
          </a:bodyPr>
          <a:lstStyle/>
          <a:p>
            <a:r>
              <a:rPr lang="en-US" altLang="zh-CN" sz="11500" b="1" dirty="0">
                <a:solidFill>
                  <a:srgbClr val="FFC000"/>
                </a:solidFill>
                <a:latin typeface="方正静蕾简体" pitchFamily="2" charset="-122"/>
                <a:ea typeface="方正静蕾简体" pitchFamily="2" charset="-122"/>
              </a:rPr>
              <a:t>W</a:t>
            </a:r>
            <a:endParaRPr lang="zh-CN" altLang="en-US" sz="11500" b="1" dirty="0">
              <a:solidFill>
                <a:srgbClr val="FFC000"/>
              </a:solidFill>
              <a:latin typeface="方正静蕾简体" pitchFamily="2" charset="-122"/>
              <a:ea typeface="方正静蕾简体" pitchFamily="2" charset="-122"/>
            </a:endParaRPr>
          </a:p>
        </p:txBody>
      </p:sp>
      <p:sp>
        <p:nvSpPr>
          <p:cNvPr id="251" name="文本框 250"/>
          <p:cNvSpPr txBox="1"/>
          <p:nvPr/>
        </p:nvSpPr>
        <p:spPr>
          <a:xfrm>
            <a:off x="4719907" y="4046958"/>
            <a:ext cx="1361830" cy="1862048"/>
          </a:xfrm>
          <a:prstGeom prst="rect">
            <a:avLst/>
          </a:prstGeom>
          <a:noFill/>
        </p:spPr>
        <p:txBody>
          <a:bodyPr wrap="square" rtlCol="0">
            <a:spAutoFit/>
          </a:bodyPr>
          <a:lstStyle/>
          <a:p>
            <a:r>
              <a:rPr lang="en-US" altLang="zh-CN" sz="11500" b="1" dirty="0">
                <a:solidFill>
                  <a:srgbClr val="FFC000"/>
                </a:solidFill>
                <a:latin typeface="方正静蕾简体" pitchFamily="2" charset="-122"/>
                <a:ea typeface="方正静蕾简体" pitchFamily="2" charset="-122"/>
              </a:rPr>
              <a:t>O</a:t>
            </a:r>
            <a:endParaRPr lang="zh-CN" altLang="en-US" sz="11500" b="1" dirty="0">
              <a:solidFill>
                <a:srgbClr val="FFC000"/>
              </a:solidFill>
              <a:latin typeface="方正静蕾简体" pitchFamily="2" charset="-122"/>
              <a:ea typeface="方正静蕾简体" pitchFamily="2" charset="-122"/>
            </a:endParaRPr>
          </a:p>
        </p:txBody>
      </p:sp>
      <p:sp>
        <p:nvSpPr>
          <p:cNvPr id="252" name="文本框 251"/>
          <p:cNvSpPr txBox="1"/>
          <p:nvPr/>
        </p:nvSpPr>
        <p:spPr>
          <a:xfrm>
            <a:off x="6912216" y="4046958"/>
            <a:ext cx="1361830" cy="1862048"/>
          </a:xfrm>
          <a:prstGeom prst="rect">
            <a:avLst/>
          </a:prstGeom>
          <a:noFill/>
        </p:spPr>
        <p:txBody>
          <a:bodyPr wrap="square" rtlCol="0">
            <a:spAutoFit/>
          </a:bodyPr>
          <a:lstStyle/>
          <a:p>
            <a:r>
              <a:rPr lang="en-US" altLang="zh-CN" sz="11500" b="1" dirty="0">
                <a:solidFill>
                  <a:srgbClr val="FFC000"/>
                </a:solidFill>
                <a:latin typeface="方正静蕾简体" pitchFamily="2" charset="-122"/>
                <a:ea typeface="方正静蕾简体" pitchFamily="2" charset="-122"/>
              </a:rPr>
              <a:t>T</a:t>
            </a:r>
            <a:endParaRPr lang="zh-CN" altLang="en-US" sz="11500" b="1" dirty="0">
              <a:solidFill>
                <a:srgbClr val="FFC000"/>
              </a:solidFill>
              <a:latin typeface="方正静蕾简体" pitchFamily="2" charset="-122"/>
              <a:ea typeface="方正静蕾简体" pitchFamily="2" charset="-122"/>
            </a:endParaRPr>
          </a:p>
        </p:txBody>
      </p:sp>
      <p:sp>
        <p:nvSpPr>
          <p:cNvPr id="94" name="Rectangle 47"/>
          <p:cNvSpPr/>
          <p:nvPr/>
        </p:nvSpPr>
        <p:spPr>
          <a:xfrm>
            <a:off x="2539999" y="2218805"/>
            <a:ext cx="1235916" cy="492443"/>
          </a:xfrm>
          <a:prstGeom prst="rect">
            <a:avLst/>
          </a:prstGeom>
        </p:spPr>
        <p:txBody>
          <a:bodyPr wrap="none" lIns="0" tIns="0" rIns="0" bIns="0">
            <a:spAutoFit/>
          </a:bodyPr>
          <a:lstStyle/>
          <a:p>
            <a:pPr algn="r"/>
            <a:r>
              <a:rPr lang="zh-CN" altLang="en-US" sz="3200" b="1" dirty="0">
                <a:solidFill>
                  <a:schemeClr val="bg1"/>
                </a:solidFill>
                <a:latin typeface="方正静蕾简体" pitchFamily="2" charset="-122"/>
                <a:ea typeface="方正静蕾简体" pitchFamily="2" charset="-122"/>
                <a:cs typeface="Arial" panose="020B0604020202020204" pitchFamily="34" charset="0"/>
              </a:rPr>
              <a:t>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95" name="文本框 7"/>
          <p:cNvSpPr txBox="1">
            <a:spLocks noChangeArrowheads="1"/>
          </p:cNvSpPr>
          <p:nvPr/>
        </p:nvSpPr>
        <p:spPr bwMode="auto">
          <a:xfrm>
            <a:off x="1330193" y="2711506"/>
            <a:ext cx="257984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请添加你的文本请添加你的文本请添加你的文本</a:t>
            </a:r>
          </a:p>
        </p:txBody>
      </p:sp>
      <p:sp>
        <p:nvSpPr>
          <p:cNvPr id="96" name="Rectangle 47"/>
          <p:cNvSpPr/>
          <p:nvPr/>
        </p:nvSpPr>
        <p:spPr>
          <a:xfrm>
            <a:off x="2597055" y="4153809"/>
            <a:ext cx="1235916" cy="492443"/>
          </a:xfrm>
          <a:prstGeom prst="rect">
            <a:avLst/>
          </a:prstGeom>
        </p:spPr>
        <p:txBody>
          <a:bodyPr wrap="none" lIns="0" tIns="0" rIns="0" bIns="0">
            <a:spAutoFit/>
          </a:bodyPr>
          <a:lstStyle/>
          <a:p>
            <a:pPr algn="r"/>
            <a:r>
              <a:rPr lang="zh-CN" altLang="en-US" sz="3200" b="1" dirty="0">
                <a:solidFill>
                  <a:schemeClr val="bg1"/>
                </a:solidFill>
                <a:latin typeface="方正静蕾简体" pitchFamily="2" charset="-122"/>
                <a:ea typeface="方正静蕾简体" pitchFamily="2" charset="-122"/>
                <a:cs typeface="Arial" panose="020B0604020202020204" pitchFamily="34" charset="0"/>
              </a:rPr>
              <a:t>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97" name="文本框 7"/>
          <p:cNvSpPr txBox="1">
            <a:spLocks noChangeArrowheads="1"/>
          </p:cNvSpPr>
          <p:nvPr/>
        </p:nvSpPr>
        <p:spPr bwMode="auto">
          <a:xfrm>
            <a:off x="1387249" y="4646510"/>
            <a:ext cx="257984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请添加你的文本请添加你的文本请添加你的文本</a:t>
            </a:r>
          </a:p>
        </p:txBody>
      </p:sp>
      <p:sp>
        <p:nvSpPr>
          <p:cNvPr id="98" name="Rectangle 47"/>
          <p:cNvSpPr/>
          <p:nvPr/>
        </p:nvSpPr>
        <p:spPr>
          <a:xfrm>
            <a:off x="8426659" y="2166003"/>
            <a:ext cx="1235916" cy="492443"/>
          </a:xfrm>
          <a:prstGeom prst="rect">
            <a:avLst/>
          </a:prstGeom>
        </p:spPr>
        <p:txBody>
          <a:bodyPr wrap="none" lIns="0" tIns="0" rIns="0" bIns="0">
            <a:spAutoFit/>
          </a:bodyPr>
          <a:lstStyle/>
          <a:p>
            <a:pPr algn="r"/>
            <a:r>
              <a:rPr lang="zh-CN" altLang="en-US" sz="3200" b="1" dirty="0">
                <a:solidFill>
                  <a:schemeClr val="bg1"/>
                </a:solidFill>
                <a:latin typeface="方正静蕾简体" pitchFamily="2" charset="-122"/>
                <a:ea typeface="方正静蕾简体" pitchFamily="2" charset="-122"/>
                <a:cs typeface="Arial" panose="020B0604020202020204" pitchFamily="34" charset="0"/>
              </a:rPr>
              <a:t>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99" name="文本框 7"/>
          <p:cNvSpPr txBox="1">
            <a:spLocks noChangeArrowheads="1"/>
          </p:cNvSpPr>
          <p:nvPr/>
        </p:nvSpPr>
        <p:spPr bwMode="auto">
          <a:xfrm>
            <a:off x="8372652" y="2658446"/>
            <a:ext cx="257984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请添加你的文本请添加你的文本请添加你的文本</a:t>
            </a:r>
          </a:p>
        </p:txBody>
      </p:sp>
      <p:sp>
        <p:nvSpPr>
          <p:cNvPr id="100" name="Rectangle 47"/>
          <p:cNvSpPr/>
          <p:nvPr/>
        </p:nvSpPr>
        <p:spPr>
          <a:xfrm>
            <a:off x="8483715" y="4101007"/>
            <a:ext cx="1235916" cy="492443"/>
          </a:xfrm>
          <a:prstGeom prst="rect">
            <a:avLst/>
          </a:prstGeom>
        </p:spPr>
        <p:txBody>
          <a:bodyPr wrap="none" lIns="0" tIns="0" rIns="0" bIns="0">
            <a:spAutoFit/>
          </a:bodyPr>
          <a:lstStyle/>
          <a:p>
            <a:pPr algn="r"/>
            <a:r>
              <a:rPr lang="zh-CN" altLang="en-US" sz="3200" b="1" dirty="0">
                <a:solidFill>
                  <a:schemeClr val="bg1"/>
                </a:solidFill>
                <a:latin typeface="方正静蕾简体" pitchFamily="2" charset="-122"/>
                <a:ea typeface="方正静蕾简体" pitchFamily="2" charset="-122"/>
                <a:cs typeface="Arial" panose="020B0604020202020204" pitchFamily="34" charset="0"/>
              </a:rPr>
              <a:t>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101" name="文本框 7"/>
          <p:cNvSpPr txBox="1">
            <a:spLocks noChangeArrowheads="1"/>
          </p:cNvSpPr>
          <p:nvPr/>
        </p:nvSpPr>
        <p:spPr bwMode="auto">
          <a:xfrm>
            <a:off x="8429708" y="4593450"/>
            <a:ext cx="257984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请添加你的文本请添加你的文本请添加你的文本</a:t>
            </a:r>
          </a:p>
        </p:txBody>
      </p:sp>
      <p:grpSp>
        <p:nvGrpSpPr>
          <p:cNvPr id="103" name="Group 4"/>
          <p:cNvGrpSpPr>
            <a:grpSpLocks noChangeAspect="1"/>
          </p:cNvGrpSpPr>
          <p:nvPr/>
        </p:nvGrpSpPr>
        <p:grpSpPr bwMode="auto">
          <a:xfrm rot="891772">
            <a:off x="521512" y="551543"/>
            <a:ext cx="507974" cy="919389"/>
            <a:chOff x="472" y="425"/>
            <a:chExt cx="363" cy="657"/>
          </a:xfrm>
        </p:grpSpPr>
        <p:sp>
          <p:nvSpPr>
            <p:cNvPr id="104" name="Freeform 5"/>
            <p:cNvSpPr>
              <a:spLocks noEditPoints="1"/>
            </p:cNvSpPr>
            <p:nvPr/>
          </p:nvSpPr>
          <p:spPr bwMode="auto">
            <a:xfrm>
              <a:off x="472" y="425"/>
              <a:ext cx="335" cy="657"/>
            </a:xfrm>
            <a:custGeom>
              <a:avLst/>
              <a:gdLst>
                <a:gd name="T0" fmla="*/ 81 w 154"/>
                <a:gd name="T1" fmla="*/ 9 h 305"/>
                <a:gd name="T2" fmla="*/ 48 w 154"/>
                <a:gd name="T3" fmla="*/ 43 h 305"/>
                <a:gd name="T4" fmla="*/ 49 w 154"/>
                <a:gd name="T5" fmla="*/ 47 h 305"/>
                <a:gd name="T6" fmla="*/ 30 w 154"/>
                <a:gd name="T7" fmla="*/ 143 h 305"/>
                <a:gd name="T8" fmla="*/ 21 w 154"/>
                <a:gd name="T9" fmla="*/ 158 h 305"/>
                <a:gd name="T10" fmla="*/ 88 w 154"/>
                <a:gd name="T11" fmla="*/ 243 h 305"/>
                <a:gd name="T12" fmla="*/ 101 w 154"/>
                <a:gd name="T13" fmla="*/ 243 h 305"/>
                <a:gd name="T14" fmla="*/ 91 w 154"/>
                <a:gd name="T15" fmla="*/ 285 h 305"/>
                <a:gd name="T16" fmla="*/ 85 w 154"/>
                <a:gd name="T17" fmla="*/ 275 h 305"/>
                <a:gd name="T18" fmla="*/ 81 w 154"/>
                <a:gd name="T19" fmla="*/ 278 h 305"/>
                <a:gd name="T20" fmla="*/ 85 w 154"/>
                <a:gd name="T21" fmla="*/ 303 h 305"/>
                <a:gd name="T22" fmla="*/ 110 w 154"/>
                <a:gd name="T23" fmla="*/ 247 h 305"/>
                <a:gd name="T24" fmla="*/ 107 w 154"/>
                <a:gd name="T25" fmla="*/ 238 h 305"/>
                <a:gd name="T26" fmla="*/ 85 w 154"/>
                <a:gd name="T27" fmla="*/ 164 h 305"/>
                <a:gd name="T28" fmla="*/ 81 w 154"/>
                <a:gd name="T29" fmla="*/ 151 h 305"/>
                <a:gd name="T30" fmla="*/ 80 w 154"/>
                <a:gd name="T31" fmla="*/ 143 h 305"/>
                <a:gd name="T32" fmla="*/ 67 w 154"/>
                <a:gd name="T33" fmla="*/ 92 h 305"/>
                <a:gd name="T34" fmla="*/ 85 w 154"/>
                <a:gd name="T35" fmla="*/ 39 h 305"/>
                <a:gd name="T36" fmla="*/ 81 w 154"/>
                <a:gd name="T37" fmla="*/ 11 h 305"/>
                <a:gd name="T38" fmla="*/ 103 w 154"/>
                <a:gd name="T39" fmla="*/ 228 h 305"/>
                <a:gd name="T40" fmla="*/ 85 w 154"/>
                <a:gd name="T41" fmla="*/ 174 h 305"/>
                <a:gd name="T42" fmla="*/ 76 w 154"/>
                <a:gd name="T43" fmla="*/ 143 h 305"/>
                <a:gd name="T44" fmla="*/ 78 w 154"/>
                <a:gd name="T45" fmla="*/ 151 h 305"/>
                <a:gd name="T46" fmla="*/ 45 w 154"/>
                <a:gd name="T47" fmla="*/ 189 h 305"/>
                <a:gd name="T48" fmla="*/ 81 w 154"/>
                <a:gd name="T49" fmla="*/ 174 h 305"/>
                <a:gd name="T50" fmla="*/ 85 w 154"/>
                <a:gd name="T51" fmla="*/ 192 h 305"/>
                <a:gd name="T52" fmla="*/ 96 w 154"/>
                <a:gd name="T53" fmla="*/ 231 h 305"/>
                <a:gd name="T54" fmla="*/ 81 w 154"/>
                <a:gd name="T55" fmla="*/ 233 h 305"/>
                <a:gd name="T56" fmla="*/ 36 w 154"/>
                <a:gd name="T57" fmla="*/ 147 h 305"/>
                <a:gd name="T58" fmla="*/ 38 w 154"/>
                <a:gd name="T59" fmla="*/ 143 h 305"/>
                <a:gd name="T60" fmla="*/ 76 w 154"/>
                <a:gd name="T61" fmla="*/ 143 h 305"/>
                <a:gd name="T62" fmla="*/ 75 w 154"/>
                <a:gd name="T63" fmla="*/ 47 h 305"/>
                <a:gd name="T64" fmla="*/ 68 w 154"/>
                <a:gd name="T65" fmla="*/ 75 h 305"/>
                <a:gd name="T66" fmla="*/ 57 w 154"/>
                <a:gd name="T67" fmla="*/ 47 h 305"/>
                <a:gd name="T68" fmla="*/ 57 w 154"/>
                <a:gd name="T69" fmla="*/ 19 h 305"/>
                <a:gd name="T70" fmla="*/ 76 w 154"/>
                <a:gd name="T71" fmla="*/ 43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305">
                  <a:moveTo>
                    <a:pt x="81" y="11"/>
                  </a:moveTo>
                  <a:cubicBezTo>
                    <a:pt x="81" y="10"/>
                    <a:pt x="81" y="10"/>
                    <a:pt x="81" y="9"/>
                  </a:cubicBezTo>
                  <a:cubicBezTo>
                    <a:pt x="78" y="2"/>
                    <a:pt x="64" y="0"/>
                    <a:pt x="58" y="4"/>
                  </a:cubicBezTo>
                  <a:cubicBezTo>
                    <a:pt x="48" y="10"/>
                    <a:pt x="47" y="33"/>
                    <a:pt x="48" y="43"/>
                  </a:cubicBezTo>
                  <a:cubicBezTo>
                    <a:pt x="48" y="43"/>
                    <a:pt x="48" y="43"/>
                    <a:pt x="48" y="43"/>
                  </a:cubicBezTo>
                  <a:cubicBezTo>
                    <a:pt x="48" y="44"/>
                    <a:pt x="48" y="46"/>
                    <a:pt x="49" y="47"/>
                  </a:cubicBezTo>
                  <a:cubicBezTo>
                    <a:pt x="51" y="63"/>
                    <a:pt x="56" y="78"/>
                    <a:pt x="61" y="93"/>
                  </a:cubicBezTo>
                  <a:cubicBezTo>
                    <a:pt x="52" y="110"/>
                    <a:pt x="39" y="126"/>
                    <a:pt x="30" y="143"/>
                  </a:cubicBezTo>
                  <a:cubicBezTo>
                    <a:pt x="29" y="144"/>
                    <a:pt x="28" y="146"/>
                    <a:pt x="27" y="147"/>
                  </a:cubicBezTo>
                  <a:cubicBezTo>
                    <a:pt x="25" y="151"/>
                    <a:pt x="23" y="154"/>
                    <a:pt x="21" y="158"/>
                  </a:cubicBezTo>
                  <a:cubicBezTo>
                    <a:pt x="0" y="205"/>
                    <a:pt x="32" y="238"/>
                    <a:pt x="69" y="243"/>
                  </a:cubicBezTo>
                  <a:cubicBezTo>
                    <a:pt x="75" y="244"/>
                    <a:pt x="82" y="244"/>
                    <a:pt x="88" y="243"/>
                  </a:cubicBezTo>
                  <a:cubicBezTo>
                    <a:pt x="92" y="242"/>
                    <a:pt x="96" y="242"/>
                    <a:pt x="100" y="240"/>
                  </a:cubicBezTo>
                  <a:cubicBezTo>
                    <a:pt x="100" y="241"/>
                    <a:pt x="100" y="242"/>
                    <a:pt x="101" y="243"/>
                  </a:cubicBezTo>
                  <a:cubicBezTo>
                    <a:pt x="101" y="244"/>
                    <a:pt x="101" y="246"/>
                    <a:pt x="102" y="247"/>
                  </a:cubicBezTo>
                  <a:cubicBezTo>
                    <a:pt x="104" y="258"/>
                    <a:pt x="103" y="270"/>
                    <a:pt x="91" y="285"/>
                  </a:cubicBezTo>
                  <a:cubicBezTo>
                    <a:pt x="91" y="284"/>
                    <a:pt x="91" y="284"/>
                    <a:pt x="91" y="284"/>
                  </a:cubicBezTo>
                  <a:cubicBezTo>
                    <a:pt x="92" y="280"/>
                    <a:pt x="89" y="276"/>
                    <a:pt x="85" y="275"/>
                  </a:cubicBezTo>
                  <a:cubicBezTo>
                    <a:pt x="84" y="275"/>
                    <a:pt x="82" y="276"/>
                    <a:pt x="81" y="277"/>
                  </a:cubicBezTo>
                  <a:cubicBezTo>
                    <a:pt x="81" y="277"/>
                    <a:pt x="81" y="277"/>
                    <a:pt x="81" y="278"/>
                  </a:cubicBezTo>
                  <a:cubicBezTo>
                    <a:pt x="74" y="285"/>
                    <a:pt x="75" y="295"/>
                    <a:pt x="81" y="300"/>
                  </a:cubicBezTo>
                  <a:cubicBezTo>
                    <a:pt x="82" y="301"/>
                    <a:pt x="84" y="302"/>
                    <a:pt x="85" y="303"/>
                  </a:cubicBezTo>
                  <a:cubicBezTo>
                    <a:pt x="88" y="304"/>
                    <a:pt x="92" y="305"/>
                    <a:pt x="97" y="304"/>
                  </a:cubicBezTo>
                  <a:cubicBezTo>
                    <a:pt x="120" y="297"/>
                    <a:pt x="117" y="271"/>
                    <a:pt x="110" y="247"/>
                  </a:cubicBezTo>
                  <a:cubicBezTo>
                    <a:pt x="109" y="246"/>
                    <a:pt x="109" y="244"/>
                    <a:pt x="109" y="243"/>
                  </a:cubicBezTo>
                  <a:cubicBezTo>
                    <a:pt x="108" y="241"/>
                    <a:pt x="107" y="239"/>
                    <a:pt x="107" y="238"/>
                  </a:cubicBezTo>
                  <a:cubicBezTo>
                    <a:pt x="117" y="233"/>
                    <a:pt x="127" y="226"/>
                    <a:pt x="134" y="215"/>
                  </a:cubicBezTo>
                  <a:cubicBezTo>
                    <a:pt x="154" y="188"/>
                    <a:pt x="117" y="163"/>
                    <a:pt x="85" y="164"/>
                  </a:cubicBezTo>
                  <a:cubicBezTo>
                    <a:pt x="84" y="164"/>
                    <a:pt x="84" y="164"/>
                    <a:pt x="83" y="164"/>
                  </a:cubicBezTo>
                  <a:cubicBezTo>
                    <a:pt x="83" y="159"/>
                    <a:pt x="82" y="155"/>
                    <a:pt x="81" y="151"/>
                  </a:cubicBezTo>
                  <a:cubicBezTo>
                    <a:pt x="81" y="149"/>
                    <a:pt x="81" y="148"/>
                    <a:pt x="80" y="147"/>
                  </a:cubicBezTo>
                  <a:cubicBezTo>
                    <a:pt x="80" y="146"/>
                    <a:pt x="80" y="144"/>
                    <a:pt x="80" y="143"/>
                  </a:cubicBezTo>
                  <a:cubicBezTo>
                    <a:pt x="77" y="131"/>
                    <a:pt x="75" y="119"/>
                    <a:pt x="72" y="108"/>
                  </a:cubicBezTo>
                  <a:cubicBezTo>
                    <a:pt x="71" y="103"/>
                    <a:pt x="69" y="97"/>
                    <a:pt x="67" y="92"/>
                  </a:cubicBezTo>
                  <a:cubicBezTo>
                    <a:pt x="73" y="81"/>
                    <a:pt x="78" y="71"/>
                    <a:pt x="81" y="60"/>
                  </a:cubicBezTo>
                  <a:cubicBezTo>
                    <a:pt x="83" y="53"/>
                    <a:pt x="85" y="46"/>
                    <a:pt x="85" y="39"/>
                  </a:cubicBezTo>
                  <a:cubicBezTo>
                    <a:pt x="85" y="35"/>
                    <a:pt x="85" y="32"/>
                    <a:pt x="85" y="29"/>
                  </a:cubicBezTo>
                  <a:cubicBezTo>
                    <a:pt x="85" y="23"/>
                    <a:pt x="83" y="17"/>
                    <a:pt x="81" y="11"/>
                  </a:cubicBezTo>
                  <a:close/>
                  <a:moveTo>
                    <a:pt x="109" y="225"/>
                  </a:moveTo>
                  <a:cubicBezTo>
                    <a:pt x="107" y="226"/>
                    <a:pt x="105" y="228"/>
                    <a:pt x="103" y="228"/>
                  </a:cubicBezTo>
                  <a:cubicBezTo>
                    <a:pt x="101" y="222"/>
                    <a:pt x="98" y="216"/>
                    <a:pt x="97" y="213"/>
                  </a:cubicBezTo>
                  <a:cubicBezTo>
                    <a:pt x="92" y="200"/>
                    <a:pt x="88" y="187"/>
                    <a:pt x="85" y="174"/>
                  </a:cubicBezTo>
                  <a:cubicBezTo>
                    <a:pt x="115" y="174"/>
                    <a:pt x="144" y="202"/>
                    <a:pt x="109" y="225"/>
                  </a:cubicBezTo>
                  <a:close/>
                  <a:moveTo>
                    <a:pt x="76" y="143"/>
                  </a:moveTo>
                  <a:cubicBezTo>
                    <a:pt x="76" y="144"/>
                    <a:pt x="76" y="146"/>
                    <a:pt x="77" y="147"/>
                  </a:cubicBezTo>
                  <a:cubicBezTo>
                    <a:pt x="77" y="148"/>
                    <a:pt x="77" y="150"/>
                    <a:pt x="78" y="151"/>
                  </a:cubicBezTo>
                  <a:cubicBezTo>
                    <a:pt x="78" y="155"/>
                    <a:pt x="79" y="160"/>
                    <a:pt x="80" y="164"/>
                  </a:cubicBezTo>
                  <a:cubicBezTo>
                    <a:pt x="64" y="165"/>
                    <a:pt x="50" y="173"/>
                    <a:pt x="45" y="189"/>
                  </a:cubicBezTo>
                  <a:cubicBezTo>
                    <a:pt x="44" y="192"/>
                    <a:pt x="49" y="194"/>
                    <a:pt x="51" y="191"/>
                  </a:cubicBezTo>
                  <a:cubicBezTo>
                    <a:pt x="59" y="180"/>
                    <a:pt x="70" y="175"/>
                    <a:pt x="81" y="174"/>
                  </a:cubicBezTo>
                  <a:cubicBezTo>
                    <a:pt x="81" y="174"/>
                    <a:pt x="82" y="174"/>
                    <a:pt x="82" y="174"/>
                  </a:cubicBezTo>
                  <a:cubicBezTo>
                    <a:pt x="83" y="180"/>
                    <a:pt x="84" y="186"/>
                    <a:pt x="85" y="192"/>
                  </a:cubicBezTo>
                  <a:cubicBezTo>
                    <a:pt x="87" y="199"/>
                    <a:pt x="88" y="207"/>
                    <a:pt x="91" y="214"/>
                  </a:cubicBezTo>
                  <a:cubicBezTo>
                    <a:pt x="92" y="220"/>
                    <a:pt x="94" y="226"/>
                    <a:pt x="96" y="231"/>
                  </a:cubicBezTo>
                  <a:cubicBezTo>
                    <a:pt x="93" y="232"/>
                    <a:pt x="89" y="233"/>
                    <a:pt x="85" y="233"/>
                  </a:cubicBezTo>
                  <a:cubicBezTo>
                    <a:pt x="84" y="233"/>
                    <a:pt x="82" y="233"/>
                    <a:pt x="81" y="233"/>
                  </a:cubicBezTo>
                  <a:cubicBezTo>
                    <a:pt x="67" y="233"/>
                    <a:pt x="52" y="228"/>
                    <a:pt x="41" y="223"/>
                  </a:cubicBezTo>
                  <a:cubicBezTo>
                    <a:pt x="9" y="206"/>
                    <a:pt x="24" y="170"/>
                    <a:pt x="36" y="147"/>
                  </a:cubicBezTo>
                  <a:cubicBezTo>
                    <a:pt x="36" y="146"/>
                    <a:pt x="36" y="145"/>
                    <a:pt x="37" y="144"/>
                  </a:cubicBezTo>
                  <a:cubicBezTo>
                    <a:pt x="37" y="144"/>
                    <a:pt x="37" y="143"/>
                    <a:pt x="38" y="143"/>
                  </a:cubicBezTo>
                  <a:cubicBezTo>
                    <a:pt x="45" y="130"/>
                    <a:pt x="54" y="116"/>
                    <a:pt x="63" y="100"/>
                  </a:cubicBezTo>
                  <a:cubicBezTo>
                    <a:pt x="67" y="114"/>
                    <a:pt x="72" y="129"/>
                    <a:pt x="76" y="143"/>
                  </a:cubicBezTo>
                  <a:close/>
                  <a:moveTo>
                    <a:pt x="76" y="43"/>
                  </a:moveTo>
                  <a:cubicBezTo>
                    <a:pt x="76" y="44"/>
                    <a:pt x="75" y="46"/>
                    <a:pt x="75" y="47"/>
                  </a:cubicBezTo>
                  <a:cubicBezTo>
                    <a:pt x="75" y="47"/>
                    <a:pt x="75" y="48"/>
                    <a:pt x="75" y="48"/>
                  </a:cubicBezTo>
                  <a:cubicBezTo>
                    <a:pt x="74" y="57"/>
                    <a:pt x="71" y="66"/>
                    <a:pt x="68" y="75"/>
                  </a:cubicBezTo>
                  <a:cubicBezTo>
                    <a:pt x="67" y="78"/>
                    <a:pt x="66" y="81"/>
                    <a:pt x="65" y="83"/>
                  </a:cubicBezTo>
                  <a:cubicBezTo>
                    <a:pt x="61" y="71"/>
                    <a:pt x="58" y="59"/>
                    <a:pt x="57" y="47"/>
                  </a:cubicBezTo>
                  <a:cubicBezTo>
                    <a:pt x="57" y="46"/>
                    <a:pt x="56" y="44"/>
                    <a:pt x="56" y="43"/>
                  </a:cubicBezTo>
                  <a:cubicBezTo>
                    <a:pt x="56" y="35"/>
                    <a:pt x="56" y="27"/>
                    <a:pt x="57" y="19"/>
                  </a:cubicBezTo>
                  <a:cubicBezTo>
                    <a:pt x="58" y="12"/>
                    <a:pt x="64" y="13"/>
                    <a:pt x="77" y="23"/>
                  </a:cubicBezTo>
                  <a:cubicBezTo>
                    <a:pt x="77" y="30"/>
                    <a:pt x="77" y="36"/>
                    <a:pt x="76" y="4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6"/>
            <p:cNvSpPr/>
            <p:nvPr/>
          </p:nvSpPr>
          <p:spPr bwMode="auto">
            <a:xfrm>
              <a:off x="735" y="774"/>
              <a:ext cx="61" cy="52"/>
            </a:xfrm>
            <a:custGeom>
              <a:avLst/>
              <a:gdLst>
                <a:gd name="T0" fmla="*/ 25 w 28"/>
                <a:gd name="T1" fmla="*/ 23 h 24"/>
                <a:gd name="T2" fmla="*/ 27 w 28"/>
                <a:gd name="T3" fmla="*/ 21 h 24"/>
                <a:gd name="T4" fmla="*/ 3 w 28"/>
                <a:gd name="T5" fmla="*/ 1 h 24"/>
                <a:gd name="T6" fmla="*/ 2 w 28"/>
                <a:gd name="T7" fmla="*/ 4 h 24"/>
                <a:gd name="T8" fmla="*/ 25 w 28"/>
                <a:gd name="T9" fmla="*/ 23 h 24"/>
              </a:gdLst>
              <a:ahLst/>
              <a:cxnLst>
                <a:cxn ang="0">
                  <a:pos x="T0" y="T1"/>
                </a:cxn>
                <a:cxn ang="0">
                  <a:pos x="T2" y="T3"/>
                </a:cxn>
                <a:cxn ang="0">
                  <a:pos x="T4" y="T5"/>
                </a:cxn>
                <a:cxn ang="0">
                  <a:pos x="T6" y="T7"/>
                </a:cxn>
                <a:cxn ang="0">
                  <a:pos x="T8" y="T9"/>
                </a:cxn>
              </a:cxnLst>
              <a:rect l="0" t="0" r="r" b="b"/>
              <a:pathLst>
                <a:path w="28" h="24">
                  <a:moveTo>
                    <a:pt x="25" y="23"/>
                  </a:moveTo>
                  <a:cubicBezTo>
                    <a:pt x="26" y="24"/>
                    <a:pt x="28" y="23"/>
                    <a:pt x="27" y="21"/>
                  </a:cubicBezTo>
                  <a:cubicBezTo>
                    <a:pt x="24" y="10"/>
                    <a:pt x="13" y="4"/>
                    <a:pt x="3" y="1"/>
                  </a:cubicBezTo>
                  <a:cubicBezTo>
                    <a:pt x="1" y="0"/>
                    <a:pt x="0" y="3"/>
                    <a:pt x="2" y="4"/>
                  </a:cubicBezTo>
                  <a:cubicBezTo>
                    <a:pt x="10" y="10"/>
                    <a:pt x="17" y="17"/>
                    <a:pt x="25" y="2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7"/>
            <p:cNvSpPr/>
            <p:nvPr/>
          </p:nvSpPr>
          <p:spPr bwMode="auto">
            <a:xfrm>
              <a:off x="759" y="748"/>
              <a:ext cx="76" cy="50"/>
            </a:xfrm>
            <a:custGeom>
              <a:avLst/>
              <a:gdLst>
                <a:gd name="T0" fmla="*/ 3 w 35"/>
                <a:gd name="T1" fmla="*/ 1 h 23"/>
                <a:gd name="T2" fmla="*/ 3 w 35"/>
                <a:gd name="T3" fmla="*/ 5 h 23"/>
                <a:gd name="T4" fmla="*/ 17 w 35"/>
                <a:gd name="T5" fmla="*/ 11 h 23"/>
                <a:gd name="T6" fmla="*/ 31 w 35"/>
                <a:gd name="T7" fmla="*/ 22 h 23"/>
                <a:gd name="T8" fmla="*/ 34 w 35"/>
                <a:gd name="T9" fmla="*/ 20 h 23"/>
                <a:gd name="T10" fmla="*/ 3 w 35"/>
                <a:gd name="T11" fmla="*/ 1 h 23"/>
              </a:gdLst>
              <a:ahLst/>
              <a:cxnLst>
                <a:cxn ang="0">
                  <a:pos x="T0" y="T1"/>
                </a:cxn>
                <a:cxn ang="0">
                  <a:pos x="T2" y="T3"/>
                </a:cxn>
                <a:cxn ang="0">
                  <a:pos x="T4" y="T5"/>
                </a:cxn>
                <a:cxn ang="0">
                  <a:pos x="T6" y="T7"/>
                </a:cxn>
                <a:cxn ang="0">
                  <a:pos x="T8" y="T9"/>
                </a:cxn>
                <a:cxn ang="0">
                  <a:pos x="T10" y="T11"/>
                </a:cxn>
              </a:cxnLst>
              <a:rect l="0" t="0" r="r" b="b"/>
              <a:pathLst>
                <a:path w="35" h="23">
                  <a:moveTo>
                    <a:pt x="3" y="1"/>
                  </a:moveTo>
                  <a:cubicBezTo>
                    <a:pt x="1" y="1"/>
                    <a:pt x="0" y="4"/>
                    <a:pt x="3" y="5"/>
                  </a:cubicBezTo>
                  <a:cubicBezTo>
                    <a:pt x="8" y="6"/>
                    <a:pt x="13" y="8"/>
                    <a:pt x="17" y="11"/>
                  </a:cubicBezTo>
                  <a:cubicBezTo>
                    <a:pt x="22" y="15"/>
                    <a:pt x="26" y="19"/>
                    <a:pt x="31" y="22"/>
                  </a:cubicBezTo>
                  <a:cubicBezTo>
                    <a:pt x="33" y="23"/>
                    <a:pt x="35" y="22"/>
                    <a:pt x="34" y="20"/>
                  </a:cubicBezTo>
                  <a:cubicBezTo>
                    <a:pt x="30" y="8"/>
                    <a:pt x="16" y="0"/>
                    <a:pt x="3" y="1"/>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7" name="Rectangle 47"/>
          <p:cNvSpPr/>
          <p:nvPr/>
        </p:nvSpPr>
        <p:spPr>
          <a:xfrm>
            <a:off x="1288212" y="759990"/>
            <a:ext cx="2883803" cy="492443"/>
          </a:xfrm>
          <a:prstGeom prst="rect">
            <a:avLst/>
          </a:prstGeom>
        </p:spPr>
        <p:txBody>
          <a:bodyPr wrap="none" lIns="0" tIns="0" rIns="0" bIns="0">
            <a:spAutoFit/>
          </a:bodyPr>
          <a:lstStyle/>
          <a:p>
            <a:r>
              <a:rPr lang="zh-CN" altLang="en-US" sz="3200" b="1" dirty="0">
                <a:solidFill>
                  <a:schemeClr val="bg1"/>
                </a:solidFill>
                <a:latin typeface="方正静蕾简体" pitchFamily="2" charset="-122"/>
                <a:ea typeface="方正静蕾简体" pitchFamily="2" charset="-122"/>
                <a:cs typeface="Arial" panose="020B0604020202020204" pitchFamily="34" charset="0"/>
              </a:rPr>
              <a:t>添加你的小标题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noChangeAspect="1"/>
          </p:cNvGrpSpPr>
          <p:nvPr/>
        </p:nvGrpSpPr>
        <p:grpSpPr bwMode="auto">
          <a:xfrm>
            <a:off x="4890623" y="2050544"/>
            <a:ext cx="2576513" cy="3009900"/>
            <a:chOff x="3082" y="1214"/>
            <a:chExt cx="1623" cy="1896"/>
          </a:xfrm>
        </p:grpSpPr>
        <p:grpSp>
          <p:nvGrpSpPr>
            <p:cNvPr id="7" name="Group 205"/>
            <p:cNvGrpSpPr/>
            <p:nvPr/>
          </p:nvGrpSpPr>
          <p:grpSpPr bwMode="auto">
            <a:xfrm>
              <a:off x="3082" y="1214"/>
              <a:ext cx="1623" cy="1603"/>
              <a:chOff x="3082" y="1214"/>
              <a:chExt cx="1623" cy="1603"/>
            </a:xfrm>
          </p:grpSpPr>
          <p:sp>
            <p:nvSpPr>
              <p:cNvPr id="1256" name="Freeform 5"/>
              <p:cNvSpPr/>
              <p:nvPr/>
            </p:nvSpPr>
            <p:spPr bwMode="auto">
              <a:xfrm>
                <a:off x="3608" y="2103"/>
                <a:ext cx="13" cy="0"/>
              </a:xfrm>
              <a:custGeom>
                <a:avLst/>
                <a:gdLst>
                  <a:gd name="T0" fmla="*/ 0 w 6"/>
                  <a:gd name="T1" fmla="*/ 6 w 6"/>
                  <a:gd name="T2" fmla="*/ 0 w 6"/>
                </a:gdLst>
                <a:ahLst/>
                <a:cxnLst>
                  <a:cxn ang="0">
                    <a:pos x="T0" y="0"/>
                  </a:cxn>
                  <a:cxn ang="0">
                    <a:pos x="T1" y="0"/>
                  </a:cxn>
                  <a:cxn ang="0">
                    <a:pos x="T2" y="0"/>
                  </a:cxn>
                </a:cxnLst>
                <a:rect l="0" t="0" r="r" b="b"/>
                <a:pathLst>
                  <a:path w="6">
                    <a:moveTo>
                      <a:pt x="0" y="0"/>
                    </a:moveTo>
                    <a:cubicBezTo>
                      <a:pt x="1" y="0"/>
                      <a:pt x="3" y="0"/>
                      <a:pt x="6" y="0"/>
                    </a:cubicBezTo>
                    <a:cubicBezTo>
                      <a:pt x="3" y="0"/>
                      <a:pt x="2"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7" name="Freeform 6"/>
              <p:cNvSpPr/>
              <p:nvPr/>
            </p:nvSpPr>
            <p:spPr bwMode="auto">
              <a:xfrm>
                <a:off x="3576" y="1893"/>
                <a:ext cx="5" cy="0"/>
              </a:xfrm>
              <a:custGeom>
                <a:avLst/>
                <a:gdLst>
                  <a:gd name="T0" fmla="*/ 0 w 2"/>
                  <a:gd name="T1" fmla="*/ 0 w 2"/>
                  <a:gd name="T2" fmla="*/ 0 w 2"/>
                  <a:gd name="T3" fmla="*/ 0 w 2"/>
                  <a:gd name="T4" fmla="*/ 2 w 2"/>
                  <a:gd name="T5" fmla="*/ 2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cubicBezTo>
                      <a:pt x="0" y="0"/>
                      <a:pt x="0" y="0"/>
                      <a:pt x="0" y="0"/>
                    </a:cubicBezTo>
                    <a:cubicBezTo>
                      <a:pt x="0" y="0"/>
                      <a:pt x="0" y="0"/>
                      <a:pt x="0" y="0"/>
                    </a:cubicBezTo>
                    <a:cubicBezTo>
                      <a:pt x="0" y="0"/>
                      <a:pt x="0" y="0"/>
                      <a:pt x="0" y="0"/>
                    </a:cubicBezTo>
                    <a:cubicBezTo>
                      <a:pt x="1" y="0"/>
                      <a:pt x="1" y="0"/>
                      <a:pt x="2" y="0"/>
                    </a:cubicBezTo>
                    <a:cubicBezTo>
                      <a:pt x="2" y="0"/>
                      <a:pt x="2" y="0"/>
                      <a:pt x="2"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8" name="Freeform 7"/>
              <p:cNvSpPr/>
              <p:nvPr/>
            </p:nvSpPr>
            <p:spPr bwMode="auto">
              <a:xfrm>
                <a:off x="3615" y="1903"/>
                <a:ext cx="0" cy="5"/>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0"/>
                      <a:pt x="0"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9" name="Freeform 8"/>
              <p:cNvSpPr/>
              <p:nvPr/>
            </p:nvSpPr>
            <p:spPr bwMode="auto">
              <a:xfrm>
                <a:off x="3566" y="1893"/>
                <a:ext cx="6" cy="0"/>
              </a:xfrm>
              <a:custGeom>
                <a:avLst/>
                <a:gdLst>
                  <a:gd name="T0" fmla="*/ 3 w 3"/>
                  <a:gd name="T1" fmla="*/ 3 w 3"/>
                </a:gdLst>
                <a:ahLst/>
                <a:cxnLst>
                  <a:cxn ang="0">
                    <a:pos x="T0" y="0"/>
                  </a:cxn>
                  <a:cxn ang="0">
                    <a:pos x="T1" y="0"/>
                  </a:cxn>
                </a:cxnLst>
                <a:rect l="0" t="0" r="r" b="b"/>
                <a:pathLst>
                  <a:path w="3">
                    <a:moveTo>
                      <a:pt x="3" y="0"/>
                    </a:moveTo>
                    <a:cubicBezTo>
                      <a:pt x="0" y="0"/>
                      <a:pt x="1"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0" name="Freeform 9"/>
              <p:cNvSpPr/>
              <p:nvPr/>
            </p:nvSpPr>
            <p:spPr bwMode="auto">
              <a:xfrm>
                <a:off x="3820" y="2304"/>
                <a:ext cx="2" cy="2"/>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1" y="0"/>
                      <a:pt x="1" y="0"/>
                    </a:cubicBezTo>
                    <a:cubicBezTo>
                      <a:pt x="0"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1" name="Freeform 10"/>
              <p:cNvSpPr/>
              <p:nvPr/>
            </p:nvSpPr>
            <p:spPr bwMode="auto">
              <a:xfrm>
                <a:off x="3642" y="2209"/>
                <a:ext cx="2" cy="2"/>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1" y="1"/>
                      <a:pt x="1"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2" name="Freeform 11"/>
              <p:cNvSpPr/>
              <p:nvPr/>
            </p:nvSpPr>
            <p:spPr bwMode="auto">
              <a:xfrm>
                <a:off x="3549" y="2154"/>
                <a:ext cx="2" cy="2"/>
              </a:xfrm>
              <a:custGeom>
                <a:avLst/>
                <a:gdLst>
                  <a:gd name="T0" fmla="*/ 1 w 1"/>
                  <a:gd name="T1" fmla="*/ 0 h 1"/>
                  <a:gd name="T2" fmla="*/ 0 w 1"/>
                  <a:gd name="T3" fmla="*/ 0 h 1"/>
                  <a:gd name="T4" fmla="*/ 1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0" y="0"/>
                      <a:pt x="0" y="0"/>
                    </a:cubicBezTo>
                    <a:cubicBezTo>
                      <a:pt x="1" y="0"/>
                      <a:pt x="1" y="1"/>
                      <a:pt x="1" y="1"/>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3" name="Freeform 12"/>
              <p:cNvSpPr/>
              <p:nvPr/>
            </p:nvSpPr>
            <p:spPr bwMode="auto">
              <a:xfrm>
                <a:off x="3610" y="1895"/>
                <a:ext cx="9" cy="8"/>
              </a:xfrm>
              <a:custGeom>
                <a:avLst/>
                <a:gdLst>
                  <a:gd name="T0" fmla="*/ 1 w 4"/>
                  <a:gd name="T1" fmla="*/ 1 h 4"/>
                  <a:gd name="T2" fmla="*/ 1 w 4"/>
                  <a:gd name="T3" fmla="*/ 2 h 4"/>
                  <a:gd name="T4" fmla="*/ 0 w 4"/>
                  <a:gd name="T5" fmla="*/ 2 h 4"/>
                  <a:gd name="T6" fmla="*/ 2 w 4"/>
                  <a:gd name="T7" fmla="*/ 4 h 4"/>
                  <a:gd name="T8" fmla="*/ 2 w 4"/>
                  <a:gd name="T9" fmla="*/ 2 h 4"/>
                  <a:gd name="T10" fmla="*/ 3 w 4"/>
                  <a:gd name="T11" fmla="*/ 1 h 4"/>
                  <a:gd name="T12" fmla="*/ 4 w 4"/>
                  <a:gd name="T13" fmla="*/ 0 h 4"/>
                  <a:gd name="T14" fmla="*/ 4 w 4"/>
                  <a:gd name="T15" fmla="*/ 0 h 4"/>
                  <a:gd name="T16" fmla="*/ 4 w 4"/>
                  <a:gd name="T17" fmla="*/ 0 h 4"/>
                  <a:gd name="T18" fmla="*/ 2 w 4"/>
                  <a:gd name="T19" fmla="*/ 0 h 4"/>
                  <a:gd name="T20" fmla="*/ 2 w 4"/>
                  <a:gd name="T21" fmla="*/ 0 h 4"/>
                  <a:gd name="T22" fmla="*/ 1 w 4"/>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4">
                    <a:moveTo>
                      <a:pt x="1" y="1"/>
                    </a:moveTo>
                    <a:cubicBezTo>
                      <a:pt x="1" y="2"/>
                      <a:pt x="1" y="2"/>
                      <a:pt x="1" y="2"/>
                    </a:cubicBezTo>
                    <a:cubicBezTo>
                      <a:pt x="1" y="2"/>
                      <a:pt x="0" y="2"/>
                      <a:pt x="0" y="2"/>
                    </a:cubicBezTo>
                    <a:cubicBezTo>
                      <a:pt x="1" y="2"/>
                      <a:pt x="2" y="3"/>
                      <a:pt x="2" y="4"/>
                    </a:cubicBezTo>
                    <a:cubicBezTo>
                      <a:pt x="2" y="3"/>
                      <a:pt x="2" y="3"/>
                      <a:pt x="2" y="2"/>
                    </a:cubicBezTo>
                    <a:cubicBezTo>
                      <a:pt x="3" y="1"/>
                      <a:pt x="3" y="1"/>
                      <a:pt x="3" y="1"/>
                    </a:cubicBezTo>
                    <a:cubicBezTo>
                      <a:pt x="4" y="0"/>
                      <a:pt x="4" y="0"/>
                      <a:pt x="4" y="0"/>
                    </a:cubicBezTo>
                    <a:cubicBezTo>
                      <a:pt x="4" y="0"/>
                      <a:pt x="4" y="0"/>
                      <a:pt x="4" y="0"/>
                    </a:cubicBezTo>
                    <a:cubicBezTo>
                      <a:pt x="4" y="0"/>
                      <a:pt x="4" y="0"/>
                      <a:pt x="4" y="0"/>
                    </a:cubicBezTo>
                    <a:cubicBezTo>
                      <a:pt x="3" y="0"/>
                      <a:pt x="2" y="0"/>
                      <a:pt x="2" y="0"/>
                    </a:cubicBezTo>
                    <a:cubicBezTo>
                      <a:pt x="2" y="0"/>
                      <a:pt x="2" y="0"/>
                      <a:pt x="2"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4" name="Freeform 13"/>
              <p:cNvSpPr/>
              <p:nvPr/>
            </p:nvSpPr>
            <p:spPr bwMode="auto">
              <a:xfrm>
                <a:off x="3926" y="1914"/>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5" name="Freeform 14"/>
              <p:cNvSpPr/>
              <p:nvPr/>
            </p:nvSpPr>
            <p:spPr bwMode="auto">
              <a:xfrm>
                <a:off x="3810" y="1774"/>
                <a:ext cx="2" cy="4"/>
              </a:xfrm>
              <a:custGeom>
                <a:avLst/>
                <a:gdLst>
                  <a:gd name="T0" fmla="*/ 0 w 1"/>
                  <a:gd name="T1" fmla="*/ 0 h 2"/>
                  <a:gd name="T2" fmla="*/ 0 w 1"/>
                  <a:gd name="T3" fmla="*/ 0 h 2"/>
                  <a:gd name="T4" fmla="*/ 1 w 1"/>
                  <a:gd name="T5" fmla="*/ 2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0" y="0"/>
                      <a:pt x="0" y="0"/>
                    </a:cubicBezTo>
                    <a:cubicBezTo>
                      <a:pt x="0" y="1"/>
                      <a:pt x="0" y="2"/>
                      <a:pt x="1" y="2"/>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6" name="Freeform 15"/>
              <p:cNvSpPr/>
              <p:nvPr/>
            </p:nvSpPr>
            <p:spPr bwMode="auto">
              <a:xfrm>
                <a:off x="3846" y="2474"/>
                <a:ext cx="0" cy="2"/>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1"/>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7" name="Freeform 16"/>
              <p:cNvSpPr/>
              <p:nvPr/>
            </p:nvSpPr>
            <p:spPr bwMode="auto">
              <a:xfrm>
                <a:off x="3943" y="2546"/>
                <a:ext cx="0" cy="2"/>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1"/>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8" name="Freeform 17"/>
              <p:cNvSpPr/>
              <p:nvPr/>
            </p:nvSpPr>
            <p:spPr bwMode="auto">
              <a:xfrm>
                <a:off x="3846" y="2474"/>
                <a:ext cx="2" cy="2"/>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0" y="1"/>
                    </a:cubicBezTo>
                    <a:cubicBezTo>
                      <a:pt x="1"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9" name="Freeform 18"/>
              <p:cNvSpPr/>
              <p:nvPr/>
            </p:nvSpPr>
            <p:spPr bwMode="auto">
              <a:xfrm>
                <a:off x="4156" y="220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0" name="Freeform 19"/>
              <p:cNvSpPr/>
              <p:nvPr/>
            </p:nvSpPr>
            <p:spPr bwMode="auto">
              <a:xfrm>
                <a:off x="4056" y="2213"/>
                <a:ext cx="2" cy="2"/>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0"/>
                      <a:pt x="1" y="0"/>
                      <a:pt x="1"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1" name="Freeform 20"/>
              <p:cNvSpPr/>
              <p:nvPr/>
            </p:nvSpPr>
            <p:spPr bwMode="auto">
              <a:xfrm>
                <a:off x="3837" y="2470"/>
                <a:ext cx="2"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2" name="Freeform 21"/>
              <p:cNvSpPr/>
              <p:nvPr/>
            </p:nvSpPr>
            <p:spPr bwMode="auto">
              <a:xfrm>
                <a:off x="3954" y="2311"/>
                <a:ext cx="0" cy="2"/>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1"/>
                      <a:pt x="0"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3" name="Freeform 22"/>
              <p:cNvSpPr/>
              <p:nvPr/>
            </p:nvSpPr>
            <p:spPr bwMode="auto">
              <a:xfrm>
                <a:off x="3576" y="189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4" name="Freeform 23"/>
              <p:cNvSpPr/>
              <p:nvPr/>
            </p:nvSpPr>
            <p:spPr bwMode="auto">
              <a:xfrm>
                <a:off x="3281" y="254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5" name="Freeform 24"/>
              <p:cNvSpPr/>
              <p:nvPr/>
            </p:nvSpPr>
            <p:spPr bwMode="auto">
              <a:xfrm>
                <a:off x="3364" y="2470"/>
                <a:ext cx="2" cy="4"/>
              </a:xfrm>
              <a:custGeom>
                <a:avLst/>
                <a:gdLst>
                  <a:gd name="T0" fmla="*/ 1 w 1"/>
                  <a:gd name="T1" fmla="*/ 2 h 2"/>
                  <a:gd name="T2" fmla="*/ 1 w 1"/>
                  <a:gd name="T3" fmla="*/ 1 h 2"/>
                  <a:gd name="T4" fmla="*/ 1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1"/>
                    </a:cubicBezTo>
                    <a:cubicBezTo>
                      <a:pt x="0" y="0"/>
                      <a:pt x="1" y="1"/>
                      <a:pt x="1" y="1"/>
                    </a:cubicBezTo>
                    <a:cubicBezTo>
                      <a:pt x="1"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6" name="Freeform 25"/>
              <p:cNvSpPr/>
              <p:nvPr/>
            </p:nvSpPr>
            <p:spPr bwMode="auto">
              <a:xfrm>
                <a:off x="3360" y="2470"/>
                <a:ext cx="2" cy="4"/>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0"/>
                      <a:pt x="0" y="1"/>
                      <a:pt x="1" y="2"/>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7" name="Freeform 26"/>
              <p:cNvSpPr/>
              <p:nvPr/>
            </p:nvSpPr>
            <p:spPr bwMode="auto">
              <a:xfrm>
                <a:off x="3353" y="2470"/>
                <a:ext cx="3" cy="4"/>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0" y="0"/>
                      <a:pt x="1" y="1"/>
                      <a:pt x="0" y="1"/>
                    </a:cubicBezTo>
                    <a:cubicBezTo>
                      <a:pt x="1"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8" name="Freeform 27"/>
              <p:cNvSpPr/>
              <p:nvPr/>
            </p:nvSpPr>
            <p:spPr bwMode="auto">
              <a:xfrm>
                <a:off x="3392" y="2482"/>
                <a:ext cx="2" cy="5"/>
              </a:xfrm>
              <a:custGeom>
                <a:avLst/>
                <a:gdLst>
                  <a:gd name="T0" fmla="*/ 1 w 1"/>
                  <a:gd name="T1" fmla="*/ 2 h 2"/>
                  <a:gd name="T2" fmla="*/ 1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1" y="1"/>
                    </a:cubicBezTo>
                    <a:cubicBezTo>
                      <a:pt x="0" y="0"/>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9" name="Freeform 28"/>
              <p:cNvSpPr/>
              <p:nvPr/>
            </p:nvSpPr>
            <p:spPr bwMode="auto">
              <a:xfrm>
                <a:off x="3390" y="2480"/>
                <a:ext cx="2" cy="7"/>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0"/>
                      <a:pt x="0" y="0"/>
                      <a:pt x="0" y="0"/>
                    </a:cubicBezTo>
                    <a:cubicBezTo>
                      <a:pt x="0" y="2"/>
                      <a:pt x="1" y="2"/>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0" name="Freeform 29"/>
              <p:cNvSpPr/>
              <p:nvPr/>
            </p:nvSpPr>
            <p:spPr bwMode="auto">
              <a:xfrm>
                <a:off x="3341" y="2474"/>
                <a:ext cx="2" cy="4"/>
              </a:xfrm>
              <a:custGeom>
                <a:avLst/>
                <a:gdLst>
                  <a:gd name="T0" fmla="*/ 1 w 1"/>
                  <a:gd name="T1" fmla="*/ 1 h 2"/>
                  <a:gd name="T2" fmla="*/ 0 w 1"/>
                  <a:gd name="T3" fmla="*/ 0 h 2"/>
                  <a:gd name="T4" fmla="*/ 1 w 1"/>
                  <a:gd name="T5" fmla="*/ 2 h 2"/>
                  <a:gd name="T6" fmla="*/ 1 w 1"/>
                  <a:gd name="T7" fmla="*/ 1 h 2"/>
                </a:gdLst>
                <a:ahLst/>
                <a:cxnLst>
                  <a:cxn ang="0">
                    <a:pos x="T0" y="T1"/>
                  </a:cxn>
                  <a:cxn ang="0">
                    <a:pos x="T2" y="T3"/>
                  </a:cxn>
                  <a:cxn ang="0">
                    <a:pos x="T4" y="T5"/>
                  </a:cxn>
                  <a:cxn ang="0">
                    <a:pos x="T6" y="T7"/>
                  </a:cxn>
                </a:cxnLst>
                <a:rect l="0" t="0" r="r" b="b"/>
                <a:pathLst>
                  <a:path w="1" h="2">
                    <a:moveTo>
                      <a:pt x="1" y="1"/>
                    </a:moveTo>
                    <a:cubicBezTo>
                      <a:pt x="0" y="0"/>
                      <a:pt x="0" y="0"/>
                      <a:pt x="0" y="0"/>
                    </a:cubicBezTo>
                    <a:cubicBezTo>
                      <a:pt x="0" y="1"/>
                      <a:pt x="1" y="1"/>
                      <a:pt x="1" y="2"/>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1" name="Freeform 30"/>
              <p:cNvSpPr/>
              <p:nvPr/>
            </p:nvSpPr>
            <p:spPr bwMode="auto">
              <a:xfrm>
                <a:off x="3822" y="2279"/>
                <a:ext cx="5" cy="4"/>
              </a:xfrm>
              <a:custGeom>
                <a:avLst/>
                <a:gdLst>
                  <a:gd name="T0" fmla="*/ 1 w 2"/>
                  <a:gd name="T1" fmla="*/ 0 h 2"/>
                  <a:gd name="T2" fmla="*/ 0 w 2"/>
                  <a:gd name="T3" fmla="*/ 1 h 2"/>
                  <a:gd name="T4" fmla="*/ 0 w 2"/>
                  <a:gd name="T5" fmla="*/ 2 h 2"/>
                  <a:gd name="T6" fmla="*/ 1 w 2"/>
                  <a:gd name="T7" fmla="*/ 0 h 2"/>
                </a:gdLst>
                <a:ahLst/>
                <a:cxnLst>
                  <a:cxn ang="0">
                    <a:pos x="T0" y="T1"/>
                  </a:cxn>
                  <a:cxn ang="0">
                    <a:pos x="T2" y="T3"/>
                  </a:cxn>
                  <a:cxn ang="0">
                    <a:pos x="T4" y="T5"/>
                  </a:cxn>
                  <a:cxn ang="0">
                    <a:pos x="T6" y="T7"/>
                  </a:cxn>
                </a:cxnLst>
                <a:rect l="0" t="0" r="r" b="b"/>
                <a:pathLst>
                  <a:path w="2" h="2">
                    <a:moveTo>
                      <a:pt x="1" y="0"/>
                    </a:moveTo>
                    <a:cubicBezTo>
                      <a:pt x="1" y="0"/>
                      <a:pt x="0" y="1"/>
                      <a:pt x="0" y="1"/>
                    </a:cubicBezTo>
                    <a:cubicBezTo>
                      <a:pt x="0" y="2"/>
                      <a:pt x="0" y="2"/>
                      <a:pt x="0" y="2"/>
                    </a:cubicBezTo>
                    <a:cubicBezTo>
                      <a:pt x="1" y="1"/>
                      <a:pt x="2"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2" name="Freeform 31"/>
              <p:cNvSpPr/>
              <p:nvPr/>
            </p:nvSpPr>
            <p:spPr bwMode="auto">
              <a:xfrm>
                <a:off x="3292" y="2529"/>
                <a:ext cx="2" cy="2"/>
              </a:xfrm>
              <a:custGeom>
                <a:avLst/>
                <a:gdLst>
                  <a:gd name="T0" fmla="*/ 2 w 2"/>
                  <a:gd name="T1" fmla="*/ 2 h 2"/>
                  <a:gd name="T2" fmla="*/ 0 w 2"/>
                  <a:gd name="T3" fmla="*/ 0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lnTo>
                      <a:pt x="0" y="0"/>
                    </a:lnTo>
                    <a:lnTo>
                      <a:pt x="0" y="0"/>
                    </a:ln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3" name="Freeform 32"/>
              <p:cNvSpPr/>
              <p:nvPr/>
            </p:nvSpPr>
            <p:spPr bwMode="auto">
              <a:xfrm>
                <a:off x="3699" y="2796"/>
                <a:ext cx="7" cy="5"/>
              </a:xfrm>
              <a:custGeom>
                <a:avLst/>
                <a:gdLst>
                  <a:gd name="T0" fmla="*/ 2 w 3"/>
                  <a:gd name="T1" fmla="*/ 2 h 2"/>
                  <a:gd name="T2" fmla="*/ 2 w 3"/>
                  <a:gd name="T3" fmla="*/ 0 h 2"/>
                  <a:gd name="T4" fmla="*/ 2 w 3"/>
                  <a:gd name="T5" fmla="*/ 2 h 2"/>
                </a:gdLst>
                <a:ahLst/>
                <a:cxnLst>
                  <a:cxn ang="0">
                    <a:pos x="T0" y="T1"/>
                  </a:cxn>
                  <a:cxn ang="0">
                    <a:pos x="T2" y="T3"/>
                  </a:cxn>
                  <a:cxn ang="0">
                    <a:pos x="T4" y="T5"/>
                  </a:cxn>
                </a:cxnLst>
                <a:rect l="0" t="0" r="r" b="b"/>
                <a:pathLst>
                  <a:path w="3" h="2">
                    <a:moveTo>
                      <a:pt x="2" y="2"/>
                    </a:moveTo>
                    <a:cubicBezTo>
                      <a:pt x="3" y="1"/>
                      <a:pt x="2" y="0"/>
                      <a:pt x="2" y="0"/>
                    </a:cubicBezTo>
                    <a:cubicBezTo>
                      <a:pt x="0" y="0"/>
                      <a:pt x="3"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4" name="Freeform 33"/>
              <p:cNvSpPr/>
              <p:nvPr/>
            </p:nvSpPr>
            <p:spPr bwMode="auto">
              <a:xfrm>
                <a:off x="4616" y="1870"/>
                <a:ext cx="2" cy="2"/>
              </a:xfrm>
              <a:custGeom>
                <a:avLst/>
                <a:gdLst>
                  <a:gd name="T0" fmla="*/ 1 w 1"/>
                  <a:gd name="T1" fmla="*/ 1 h 1"/>
                  <a:gd name="T2" fmla="*/ 0 w 1"/>
                  <a:gd name="T3" fmla="*/ 1 h 1"/>
                  <a:gd name="T4" fmla="*/ 1 w 1"/>
                  <a:gd name="T5" fmla="*/ 1 h 1"/>
                </a:gdLst>
                <a:ahLst/>
                <a:cxnLst>
                  <a:cxn ang="0">
                    <a:pos x="T0" y="T1"/>
                  </a:cxn>
                  <a:cxn ang="0">
                    <a:pos x="T2" y="T3"/>
                  </a:cxn>
                  <a:cxn ang="0">
                    <a:pos x="T4" y="T5"/>
                  </a:cxn>
                </a:cxnLst>
                <a:rect l="0" t="0" r="r" b="b"/>
                <a:pathLst>
                  <a:path w="1" h="1">
                    <a:moveTo>
                      <a:pt x="1" y="1"/>
                    </a:moveTo>
                    <a:cubicBezTo>
                      <a:pt x="0" y="1"/>
                      <a:pt x="0" y="1"/>
                      <a:pt x="0" y="1"/>
                    </a:cubicBezTo>
                    <a:cubicBezTo>
                      <a:pt x="0" y="0"/>
                      <a:pt x="0"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5" name="Freeform 34"/>
              <p:cNvSpPr/>
              <p:nvPr/>
            </p:nvSpPr>
            <p:spPr bwMode="auto">
              <a:xfrm>
                <a:off x="3262" y="2567"/>
                <a:ext cx="4" cy="4"/>
              </a:xfrm>
              <a:custGeom>
                <a:avLst/>
                <a:gdLst>
                  <a:gd name="T0" fmla="*/ 0 w 4"/>
                  <a:gd name="T1" fmla="*/ 2 h 4"/>
                  <a:gd name="T2" fmla="*/ 4 w 4"/>
                  <a:gd name="T3" fmla="*/ 4 h 4"/>
                  <a:gd name="T4" fmla="*/ 0 w 4"/>
                  <a:gd name="T5" fmla="*/ 0 h 4"/>
                  <a:gd name="T6" fmla="*/ 0 w 4"/>
                  <a:gd name="T7" fmla="*/ 2 h 4"/>
                </a:gdLst>
                <a:ahLst/>
                <a:cxnLst>
                  <a:cxn ang="0">
                    <a:pos x="T0" y="T1"/>
                  </a:cxn>
                  <a:cxn ang="0">
                    <a:pos x="T2" y="T3"/>
                  </a:cxn>
                  <a:cxn ang="0">
                    <a:pos x="T4" y="T5"/>
                  </a:cxn>
                  <a:cxn ang="0">
                    <a:pos x="T6" y="T7"/>
                  </a:cxn>
                </a:cxnLst>
                <a:rect l="0" t="0" r="r" b="b"/>
                <a:pathLst>
                  <a:path w="4" h="4">
                    <a:moveTo>
                      <a:pt x="0" y="2"/>
                    </a:moveTo>
                    <a:lnTo>
                      <a:pt x="4" y="4"/>
                    </a:lnTo>
                    <a:lnTo>
                      <a:pt x="0" y="0"/>
                    </a:ln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6" name="Freeform 35"/>
              <p:cNvSpPr/>
              <p:nvPr/>
            </p:nvSpPr>
            <p:spPr bwMode="auto">
              <a:xfrm>
                <a:off x="3570" y="1893"/>
                <a:ext cx="6" cy="6"/>
              </a:xfrm>
              <a:custGeom>
                <a:avLst/>
                <a:gdLst>
                  <a:gd name="T0" fmla="*/ 1 w 3"/>
                  <a:gd name="T1" fmla="*/ 0 h 3"/>
                  <a:gd name="T2" fmla="*/ 1 w 3"/>
                  <a:gd name="T3" fmla="*/ 0 h 3"/>
                  <a:gd name="T4" fmla="*/ 1 w 3"/>
                  <a:gd name="T5" fmla="*/ 0 h 3"/>
                  <a:gd name="T6" fmla="*/ 1 w 3"/>
                  <a:gd name="T7" fmla="*/ 0 h 3"/>
                  <a:gd name="T8" fmla="*/ 1 w 3"/>
                  <a:gd name="T9" fmla="*/ 0 h 3"/>
                  <a:gd name="T10" fmla="*/ 2 w 3"/>
                  <a:gd name="T11" fmla="*/ 1 h 3"/>
                  <a:gd name="T12" fmla="*/ 0 w 3"/>
                  <a:gd name="T13" fmla="*/ 2 h 3"/>
                  <a:gd name="T14" fmla="*/ 2 w 3"/>
                  <a:gd name="T15" fmla="*/ 2 h 3"/>
                  <a:gd name="T16" fmla="*/ 3 w 3"/>
                  <a:gd name="T17" fmla="*/ 0 h 3"/>
                  <a:gd name="T18" fmla="*/ 1 w 3"/>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1" y="0"/>
                    </a:moveTo>
                    <a:cubicBezTo>
                      <a:pt x="1" y="0"/>
                      <a:pt x="1" y="0"/>
                      <a:pt x="1" y="0"/>
                    </a:cubicBezTo>
                    <a:cubicBezTo>
                      <a:pt x="1" y="0"/>
                      <a:pt x="1" y="0"/>
                      <a:pt x="1" y="0"/>
                    </a:cubicBezTo>
                    <a:cubicBezTo>
                      <a:pt x="1" y="0"/>
                      <a:pt x="1" y="0"/>
                      <a:pt x="1" y="0"/>
                    </a:cubicBezTo>
                    <a:cubicBezTo>
                      <a:pt x="1" y="0"/>
                      <a:pt x="1" y="0"/>
                      <a:pt x="1" y="0"/>
                    </a:cubicBezTo>
                    <a:cubicBezTo>
                      <a:pt x="2" y="1"/>
                      <a:pt x="2" y="1"/>
                      <a:pt x="2" y="1"/>
                    </a:cubicBezTo>
                    <a:cubicBezTo>
                      <a:pt x="1" y="2"/>
                      <a:pt x="0" y="0"/>
                      <a:pt x="0" y="2"/>
                    </a:cubicBezTo>
                    <a:cubicBezTo>
                      <a:pt x="0" y="3"/>
                      <a:pt x="1" y="3"/>
                      <a:pt x="2" y="2"/>
                    </a:cubicBezTo>
                    <a:cubicBezTo>
                      <a:pt x="3" y="0"/>
                      <a:pt x="3" y="0"/>
                      <a:pt x="3" y="0"/>
                    </a:cubicBezTo>
                    <a:cubicBezTo>
                      <a:pt x="3" y="0"/>
                      <a:pt x="2"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7" name="Freeform 36"/>
              <p:cNvSpPr/>
              <p:nvPr/>
            </p:nvSpPr>
            <p:spPr bwMode="auto">
              <a:xfrm>
                <a:off x="3207" y="2465"/>
                <a:ext cx="183" cy="174"/>
              </a:xfrm>
              <a:custGeom>
                <a:avLst/>
                <a:gdLst>
                  <a:gd name="T0" fmla="*/ 83 w 86"/>
                  <a:gd name="T1" fmla="*/ 5 h 82"/>
                  <a:gd name="T2" fmla="*/ 80 w 86"/>
                  <a:gd name="T3" fmla="*/ 4 h 82"/>
                  <a:gd name="T4" fmla="*/ 77 w 86"/>
                  <a:gd name="T5" fmla="*/ 8 h 82"/>
                  <a:gd name="T6" fmla="*/ 76 w 86"/>
                  <a:gd name="T7" fmla="*/ 6 h 82"/>
                  <a:gd name="T8" fmla="*/ 72 w 86"/>
                  <a:gd name="T9" fmla="*/ 7 h 82"/>
                  <a:gd name="T10" fmla="*/ 70 w 86"/>
                  <a:gd name="T11" fmla="*/ 4 h 82"/>
                  <a:gd name="T12" fmla="*/ 67 w 86"/>
                  <a:gd name="T13" fmla="*/ 1 h 82"/>
                  <a:gd name="T14" fmla="*/ 68 w 86"/>
                  <a:gd name="T15" fmla="*/ 6 h 82"/>
                  <a:gd name="T16" fmla="*/ 70 w 86"/>
                  <a:gd name="T17" fmla="*/ 10 h 82"/>
                  <a:gd name="T18" fmla="*/ 65 w 86"/>
                  <a:gd name="T19" fmla="*/ 6 h 82"/>
                  <a:gd name="T20" fmla="*/ 65 w 86"/>
                  <a:gd name="T21" fmla="*/ 8 h 82"/>
                  <a:gd name="T22" fmla="*/ 62 w 86"/>
                  <a:gd name="T23" fmla="*/ 6 h 82"/>
                  <a:gd name="T24" fmla="*/ 61 w 86"/>
                  <a:gd name="T25" fmla="*/ 8 h 82"/>
                  <a:gd name="T26" fmla="*/ 59 w 86"/>
                  <a:gd name="T27" fmla="*/ 9 h 82"/>
                  <a:gd name="T28" fmla="*/ 62 w 86"/>
                  <a:gd name="T29" fmla="*/ 15 h 82"/>
                  <a:gd name="T30" fmla="*/ 58 w 86"/>
                  <a:gd name="T31" fmla="*/ 10 h 82"/>
                  <a:gd name="T32" fmla="*/ 57 w 86"/>
                  <a:gd name="T33" fmla="*/ 12 h 82"/>
                  <a:gd name="T34" fmla="*/ 53 w 86"/>
                  <a:gd name="T35" fmla="*/ 17 h 82"/>
                  <a:gd name="T36" fmla="*/ 51 w 86"/>
                  <a:gd name="T37" fmla="*/ 19 h 82"/>
                  <a:gd name="T38" fmla="*/ 48 w 86"/>
                  <a:gd name="T39" fmla="*/ 22 h 82"/>
                  <a:gd name="T40" fmla="*/ 48 w 86"/>
                  <a:gd name="T41" fmla="*/ 24 h 82"/>
                  <a:gd name="T42" fmla="*/ 46 w 86"/>
                  <a:gd name="T43" fmla="*/ 24 h 82"/>
                  <a:gd name="T44" fmla="*/ 45 w 86"/>
                  <a:gd name="T45" fmla="*/ 25 h 82"/>
                  <a:gd name="T46" fmla="*/ 46 w 86"/>
                  <a:gd name="T47" fmla="*/ 27 h 82"/>
                  <a:gd name="T48" fmla="*/ 43 w 86"/>
                  <a:gd name="T49" fmla="*/ 28 h 82"/>
                  <a:gd name="T50" fmla="*/ 40 w 86"/>
                  <a:gd name="T51" fmla="*/ 30 h 82"/>
                  <a:gd name="T52" fmla="*/ 38 w 86"/>
                  <a:gd name="T53" fmla="*/ 32 h 82"/>
                  <a:gd name="T54" fmla="*/ 36 w 86"/>
                  <a:gd name="T55" fmla="*/ 34 h 82"/>
                  <a:gd name="T56" fmla="*/ 36 w 86"/>
                  <a:gd name="T57" fmla="*/ 37 h 82"/>
                  <a:gd name="T58" fmla="*/ 34 w 86"/>
                  <a:gd name="T59" fmla="*/ 36 h 82"/>
                  <a:gd name="T60" fmla="*/ 34 w 86"/>
                  <a:gd name="T61" fmla="*/ 37 h 82"/>
                  <a:gd name="T62" fmla="*/ 31 w 86"/>
                  <a:gd name="T63" fmla="*/ 41 h 82"/>
                  <a:gd name="T64" fmla="*/ 32 w 86"/>
                  <a:gd name="T65" fmla="*/ 45 h 82"/>
                  <a:gd name="T66" fmla="*/ 31 w 86"/>
                  <a:gd name="T67" fmla="*/ 48 h 82"/>
                  <a:gd name="T68" fmla="*/ 28 w 86"/>
                  <a:gd name="T69" fmla="*/ 47 h 82"/>
                  <a:gd name="T70" fmla="*/ 25 w 86"/>
                  <a:gd name="T71" fmla="*/ 53 h 82"/>
                  <a:gd name="T72" fmla="*/ 24 w 86"/>
                  <a:gd name="T73" fmla="*/ 55 h 82"/>
                  <a:gd name="T74" fmla="*/ 18 w 86"/>
                  <a:gd name="T75" fmla="*/ 59 h 82"/>
                  <a:gd name="T76" fmla="*/ 15 w 86"/>
                  <a:gd name="T77" fmla="*/ 59 h 82"/>
                  <a:gd name="T78" fmla="*/ 14 w 86"/>
                  <a:gd name="T79" fmla="*/ 60 h 82"/>
                  <a:gd name="T80" fmla="*/ 11 w 86"/>
                  <a:gd name="T81" fmla="*/ 69 h 82"/>
                  <a:gd name="T82" fmla="*/ 2 w 86"/>
                  <a:gd name="T83" fmla="*/ 75 h 82"/>
                  <a:gd name="T84" fmla="*/ 23 w 86"/>
                  <a:gd name="T85" fmla="*/ 72 h 82"/>
                  <a:gd name="T86" fmla="*/ 28 w 86"/>
                  <a:gd name="T87" fmla="*/ 68 h 82"/>
                  <a:gd name="T88" fmla="*/ 42 w 86"/>
                  <a:gd name="T89" fmla="*/ 48 h 82"/>
                  <a:gd name="T90" fmla="*/ 49 w 86"/>
                  <a:gd name="T91" fmla="*/ 45 h 82"/>
                  <a:gd name="T92" fmla="*/ 55 w 86"/>
                  <a:gd name="T93" fmla="*/ 43 h 82"/>
                  <a:gd name="T94" fmla="*/ 63 w 86"/>
                  <a:gd name="T95" fmla="*/ 35 h 82"/>
                  <a:gd name="T96" fmla="*/ 68 w 86"/>
                  <a:gd name="T97" fmla="*/ 31 h 82"/>
                  <a:gd name="T98" fmla="*/ 74 w 86"/>
                  <a:gd name="T99" fmla="*/ 23 h 82"/>
                  <a:gd name="T100" fmla="*/ 75 w 86"/>
                  <a:gd name="T101" fmla="*/ 16 h 82"/>
                  <a:gd name="T102" fmla="*/ 82 w 86"/>
                  <a:gd name="T103" fmla="*/ 14 h 82"/>
                  <a:gd name="T104" fmla="*/ 84 w 86"/>
                  <a:gd name="T105" fmla="*/ 13 h 82"/>
                  <a:gd name="T106" fmla="*/ 84 w 86"/>
                  <a:gd name="T107" fmla="*/ 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 h="82">
                    <a:moveTo>
                      <a:pt x="84" y="7"/>
                    </a:moveTo>
                    <a:cubicBezTo>
                      <a:pt x="85" y="8"/>
                      <a:pt x="85" y="9"/>
                      <a:pt x="86" y="10"/>
                    </a:cubicBezTo>
                    <a:cubicBezTo>
                      <a:pt x="85" y="6"/>
                      <a:pt x="85" y="6"/>
                      <a:pt x="85" y="6"/>
                    </a:cubicBezTo>
                    <a:cubicBezTo>
                      <a:pt x="85" y="7"/>
                      <a:pt x="85" y="6"/>
                      <a:pt x="84" y="5"/>
                    </a:cubicBezTo>
                    <a:cubicBezTo>
                      <a:pt x="84" y="6"/>
                      <a:pt x="84" y="6"/>
                      <a:pt x="84" y="6"/>
                    </a:cubicBezTo>
                    <a:cubicBezTo>
                      <a:pt x="83" y="5"/>
                      <a:pt x="83" y="5"/>
                      <a:pt x="83" y="5"/>
                    </a:cubicBezTo>
                    <a:cubicBezTo>
                      <a:pt x="83" y="5"/>
                      <a:pt x="82" y="4"/>
                      <a:pt x="82" y="6"/>
                    </a:cubicBezTo>
                    <a:cubicBezTo>
                      <a:pt x="83" y="7"/>
                      <a:pt x="83" y="7"/>
                      <a:pt x="83" y="7"/>
                    </a:cubicBezTo>
                    <a:cubicBezTo>
                      <a:pt x="83" y="7"/>
                      <a:pt x="84" y="9"/>
                      <a:pt x="83" y="8"/>
                    </a:cubicBezTo>
                    <a:cubicBezTo>
                      <a:pt x="82" y="6"/>
                      <a:pt x="82" y="6"/>
                      <a:pt x="82" y="6"/>
                    </a:cubicBezTo>
                    <a:cubicBezTo>
                      <a:pt x="82" y="6"/>
                      <a:pt x="82" y="6"/>
                      <a:pt x="82" y="6"/>
                    </a:cubicBezTo>
                    <a:cubicBezTo>
                      <a:pt x="80" y="4"/>
                      <a:pt x="80" y="4"/>
                      <a:pt x="80" y="4"/>
                    </a:cubicBezTo>
                    <a:cubicBezTo>
                      <a:pt x="82" y="7"/>
                      <a:pt x="80" y="5"/>
                      <a:pt x="81" y="6"/>
                    </a:cubicBezTo>
                    <a:cubicBezTo>
                      <a:pt x="80" y="6"/>
                      <a:pt x="80" y="6"/>
                      <a:pt x="80" y="6"/>
                    </a:cubicBezTo>
                    <a:cubicBezTo>
                      <a:pt x="79" y="5"/>
                      <a:pt x="81" y="7"/>
                      <a:pt x="81" y="7"/>
                    </a:cubicBezTo>
                    <a:cubicBezTo>
                      <a:pt x="80" y="7"/>
                      <a:pt x="79" y="5"/>
                      <a:pt x="79" y="4"/>
                    </a:cubicBezTo>
                    <a:cubicBezTo>
                      <a:pt x="78" y="4"/>
                      <a:pt x="79" y="6"/>
                      <a:pt x="77" y="5"/>
                    </a:cubicBezTo>
                    <a:cubicBezTo>
                      <a:pt x="77" y="5"/>
                      <a:pt x="77" y="6"/>
                      <a:pt x="77" y="8"/>
                    </a:cubicBezTo>
                    <a:cubicBezTo>
                      <a:pt x="77" y="8"/>
                      <a:pt x="76" y="5"/>
                      <a:pt x="76" y="6"/>
                    </a:cubicBezTo>
                    <a:cubicBezTo>
                      <a:pt x="75" y="5"/>
                      <a:pt x="74" y="3"/>
                      <a:pt x="74" y="2"/>
                    </a:cubicBezTo>
                    <a:cubicBezTo>
                      <a:pt x="74" y="2"/>
                      <a:pt x="73" y="1"/>
                      <a:pt x="73" y="2"/>
                    </a:cubicBezTo>
                    <a:cubicBezTo>
                      <a:pt x="73" y="1"/>
                      <a:pt x="72" y="0"/>
                      <a:pt x="72" y="0"/>
                    </a:cubicBezTo>
                    <a:cubicBezTo>
                      <a:pt x="73" y="1"/>
                      <a:pt x="74" y="3"/>
                      <a:pt x="74" y="3"/>
                    </a:cubicBezTo>
                    <a:cubicBezTo>
                      <a:pt x="76" y="5"/>
                      <a:pt x="74" y="4"/>
                      <a:pt x="76" y="6"/>
                    </a:cubicBezTo>
                    <a:cubicBezTo>
                      <a:pt x="75" y="6"/>
                      <a:pt x="74" y="6"/>
                      <a:pt x="74" y="7"/>
                    </a:cubicBezTo>
                    <a:cubicBezTo>
                      <a:pt x="74" y="7"/>
                      <a:pt x="73" y="5"/>
                      <a:pt x="73" y="4"/>
                    </a:cubicBezTo>
                    <a:cubicBezTo>
                      <a:pt x="73" y="6"/>
                      <a:pt x="73" y="7"/>
                      <a:pt x="73" y="7"/>
                    </a:cubicBezTo>
                    <a:cubicBezTo>
                      <a:pt x="74" y="8"/>
                      <a:pt x="74" y="8"/>
                      <a:pt x="75" y="10"/>
                    </a:cubicBezTo>
                    <a:cubicBezTo>
                      <a:pt x="75" y="10"/>
                      <a:pt x="75" y="11"/>
                      <a:pt x="75" y="11"/>
                    </a:cubicBezTo>
                    <a:cubicBezTo>
                      <a:pt x="74" y="9"/>
                      <a:pt x="72" y="7"/>
                      <a:pt x="72" y="7"/>
                    </a:cubicBezTo>
                    <a:cubicBezTo>
                      <a:pt x="71" y="5"/>
                      <a:pt x="73" y="7"/>
                      <a:pt x="71" y="5"/>
                    </a:cubicBezTo>
                    <a:cubicBezTo>
                      <a:pt x="70" y="3"/>
                      <a:pt x="71" y="2"/>
                      <a:pt x="72" y="3"/>
                    </a:cubicBezTo>
                    <a:cubicBezTo>
                      <a:pt x="71" y="1"/>
                      <a:pt x="71" y="3"/>
                      <a:pt x="70" y="1"/>
                    </a:cubicBezTo>
                    <a:cubicBezTo>
                      <a:pt x="70" y="1"/>
                      <a:pt x="70" y="3"/>
                      <a:pt x="70" y="3"/>
                    </a:cubicBezTo>
                    <a:cubicBezTo>
                      <a:pt x="71" y="4"/>
                      <a:pt x="71" y="4"/>
                      <a:pt x="71" y="5"/>
                    </a:cubicBezTo>
                    <a:cubicBezTo>
                      <a:pt x="72" y="8"/>
                      <a:pt x="70" y="4"/>
                      <a:pt x="70" y="4"/>
                    </a:cubicBezTo>
                    <a:cubicBezTo>
                      <a:pt x="69" y="3"/>
                      <a:pt x="69" y="3"/>
                      <a:pt x="69" y="3"/>
                    </a:cubicBezTo>
                    <a:cubicBezTo>
                      <a:pt x="69" y="3"/>
                      <a:pt x="69" y="4"/>
                      <a:pt x="69" y="4"/>
                    </a:cubicBezTo>
                    <a:cubicBezTo>
                      <a:pt x="67" y="2"/>
                      <a:pt x="69" y="4"/>
                      <a:pt x="68" y="2"/>
                    </a:cubicBezTo>
                    <a:cubicBezTo>
                      <a:pt x="67" y="0"/>
                      <a:pt x="67" y="0"/>
                      <a:pt x="67" y="0"/>
                    </a:cubicBezTo>
                    <a:cubicBezTo>
                      <a:pt x="66" y="0"/>
                      <a:pt x="68" y="2"/>
                      <a:pt x="67" y="2"/>
                    </a:cubicBezTo>
                    <a:cubicBezTo>
                      <a:pt x="67" y="1"/>
                      <a:pt x="67" y="1"/>
                      <a:pt x="67" y="1"/>
                    </a:cubicBezTo>
                    <a:cubicBezTo>
                      <a:pt x="67" y="2"/>
                      <a:pt x="67" y="2"/>
                      <a:pt x="67" y="2"/>
                    </a:cubicBezTo>
                    <a:cubicBezTo>
                      <a:pt x="68" y="3"/>
                      <a:pt x="69" y="4"/>
                      <a:pt x="69" y="4"/>
                    </a:cubicBezTo>
                    <a:cubicBezTo>
                      <a:pt x="70" y="7"/>
                      <a:pt x="69" y="4"/>
                      <a:pt x="69" y="5"/>
                    </a:cubicBezTo>
                    <a:cubicBezTo>
                      <a:pt x="69" y="7"/>
                      <a:pt x="69" y="5"/>
                      <a:pt x="70" y="6"/>
                    </a:cubicBezTo>
                    <a:cubicBezTo>
                      <a:pt x="71" y="8"/>
                      <a:pt x="70" y="8"/>
                      <a:pt x="70" y="8"/>
                    </a:cubicBezTo>
                    <a:cubicBezTo>
                      <a:pt x="70" y="9"/>
                      <a:pt x="69" y="7"/>
                      <a:pt x="68" y="6"/>
                    </a:cubicBezTo>
                    <a:cubicBezTo>
                      <a:pt x="68" y="6"/>
                      <a:pt x="68" y="5"/>
                      <a:pt x="69" y="6"/>
                    </a:cubicBezTo>
                    <a:cubicBezTo>
                      <a:pt x="68" y="4"/>
                      <a:pt x="67" y="3"/>
                      <a:pt x="66" y="2"/>
                    </a:cubicBezTo>
                    <a:cubicBezTo>
                      <a:pt x="65" y="1"/>
                      <a:pt x="67" y="4"/>
                      <a:pt x="67" y="4"/>
                    </a:cubicBezTo>
                    <a:cubicBezTo>
                      <a:pt x="67" y="3"/>
                      <a:pt x="68" y="5"/>
                      <a:pt x="68" y="6"/>
                    </a:cubicBezTo>
                    <a:cubicBezTo>
                      <a:pt x="70" y="10"/>
                      <a:pt x="66" y="3"/>
                      <a:pt x="66" y="4"/>
                    </a:cubicBezTo>
                    <a:cubicBezTo>
                      <a:pt x="68" y="6"/>
                      <a:pt x="67" y="8"/>
                      <a:pt x="70" y="10"/>
                    </a:cubicBezTo>
                    <a:cubicBezTo>
                      <a:pt x="70" y="11"/>
                      <a:pt x="70" y="12"/>
                      <a:pt x="70" y="12"/>
                    </a:cubicBezTo>
                    <a:cubicBezTo>
                      <a:pt x="69" y="10"/>
                      <a:pt x="69" y="10"/>
                      <a:pt x="68" y="8"/>
                    </a:cubicBezTo>
                    <a:cubicBezTo>
                      <a:pt x="68" y="9"/>
                      <a:pt x="68" y="9"/>
                      <a:pt x="68" y="9"/>
                    </a:cubicBezTo>
                    <a:cubicBezTo>
                      <a:pt x="66" y="6"/>
                      <a:pt x="66" y="6"/>
                      <a:pt x="66" y="6"/>
                    </a:cubicBezTo>
                    <a:cubicBezTo>
                      <a:pt x="64" y="3"/>
                      <a:pt x="64" y="3"/>
                      <a:pt x="64" y="3"/>
                    </a:cubicBezTo>
                    <a:cubicBezTo>
                      <a:pt x="64" y="4"/>
                      <a:pt x="65" y="5"/>
                      <a:pt x="65" y="6"/>
                    </a:cubicBezTo>
                    <a:cubicBezTo>
                      <a:pt x="64" y="5"/>
                      <a:pt x="64" y="4"/>
                      <a:pt x="64" y="4"/>
                    </a:cubicBezTo>
                    <a:cubicBezTo>
                      <a:pt x="64" y="5"/>
                      <a:pt x="65" y="7"/>
                      <a:pt x="65" y="7"/>
                    </a:cubicBezTo>
                    <a:cubicBezTo>
                      <a:pt x="65" y="7"/>
                      <a:pt x="64" y="6"/>
                      <a:pt x="63" y="5"/>
                    </a:cubicBezTo>
                    <a:cubicBezTo>
                      <a:pt x="63" y="4"/>
                      <a:pt x="63" y="4"/>
                      <a:pt x="63" y="4"/>
                    </a:cubicBezTo>
                    <a:cubicBezTo>
                      <a:pt x="63" y="5"/>
                      <a:pt x="62" y="3"/>
                      <a:pt x="62" y="4"/>
                    </a:cubicBezTo>
                    <a:cubicBezTo>
                      <a:pt x="63" y="5"/>
                      <a:pt x="64" y="6"/>
                      <a:pt x="65" y="8"/>
                    </a:cubicBezTo>
                    <a:cubicBezTo>
                      <a:pt x="65" y="8"/>
                      <a:pt x="64" y="7"/>
                      <a:pt x="64" y="7"/>
                    </a:cubicBezTo>
                    <a:cubicBezTo>
                      <a:pt x="63" y="6"/>
                      <a:pt x="63" y="6"/>
                      <a:pt x="63" y="6"/>
                    </a:cubicBezTo>
                    <a:cubicBezTo>
                      <a:pt x="63" y="7"/>
                      <a:pt x="62" y="4"/>
                      <a:pt x="62" y="5"/>
                    </a:cubicBezTo>
                    <a:cubicBezTo>
                      <a:pt x="62" y="6"/>
                      <a:pt x="62" y="6"/>
                      <a:pt x="62" y="6"/>
                    </a:cubicBezTo>
                    <a:cubicBezTo>
                      <a:pt x="62" y="6"/>
                      <a:pt x="62" y="5"/>
                      <a:pt x="61" y="5"/>
                    </a:cubicBezTo>
                    <a:cubicBezTo>
                      <a:pt x="62" y="6"/>
                      <a:pt x="62" y="6"/>
                      <a:pt x="62" y="6"/>
                    </a:cubicBezTo>
                    <a:cubicBezTo>
                      <a:pt x="61" y="5"/>
                      <a:pt x="61" y="5"/>
                      <a:pt x="61" y="5"/>
                    </a:cubicBezTo>
                    <a:cubicBezTo>
                      <a:pt x="62" y="6"/>
                      <a:pt x="63" y="8"/>
                      <a:pt x="61" y="6"/>
                    </a:cubicBezTo>
                    <a:cubicBezTo>
                      <a:pt x="63" y="8"/>
                      <a:pt x="61" y="6"/>
                      <a:pt x="62" y="7"/>
                    </a:cubicBezTo>
                    <a:cubicBezTo>
                      <a:pt x="64" y="9"/>
                      <a:pt x="63" y="9"/>
                      <a:pt x="63" y="9"/>
                    </a:cubicBezTo>
                    <a:cubicBezTo>
                      <a:pt x="62" y="7"/>
                      <a:pt x="63" y="9"/>
                      <a:pt x="63" y="9"/>
                    </a:cubicBezTo>
                    <a:cubicBezTo>
                      <a:pt x="61" y="8"/>
                      <a:pt x="61" y="8"/>
                      <a:pt x="61" y="8"/>
                    </a:cubicBezTo>
                    <a:cubicBezTo>
                      <a:pt x="62" y="9"/>
                      <a:pt x="62" y="9"/>
                      <a:pt x="62" y="9"/>
                    </a:cubicBezTo>
                    <a:cubicBezTo>
                      <a:pt x="60" y="6"/>
                      <a:pt x="62" y="10"/>
                      <a:pt x="61" y="10"/>
                    </a:cubicBezTo>
                    <a:cubicBezTo>
                      <a:pt x="61" y="9"/>
                      <a:pt x="60" y="7"/>
                      <a:pt x="60" y="7"/>
                    </a:cubicBezTo>
                    <a:cubicBezTo>
                      <a:pt x="61" y="9"/>
                      <a:pt x="61" y="10"/>
                      <a:pt x="62" y="11"/>
                    </a:cubicBezTo>
                    <a:cubicBezTo>
                      <a:pt x="61" y="11"/>
                      <a:pt x="60" y="9"/>
                      <a:pt x="59" y="7"/>
                    </a:cubicBezTo>
                    <a:cubicBezTo>
                      <a:pt x="60" y="9"/>
                      <a:pt x="58" y="7"/>
                      <a:pt x="59" y="9"/>
                    </a:cubicBezTo>
                    <a:cubicBezTo>
                      <a:pt x="60" y="9"/>
                      <a:pt x="60" y="10"/>
                      <a:pt x="61" y="11"/>
                    </a:cubicBezTo>
                    <a:cubicBezTo>
                      <a:pt x="61" y="11"/>
                      <a:pt x="60" y="10"/>
                      <a:pt x="60" y="10"/>
                    </a:cubicBezTo>
                    <a:cubicBezTo>
                      <a:pt x="60" y="10"/>
                      <a:pt x="61" y="12"/>
                      <a:pt x="61" y="12"/>
                    </a:cubicBezTo>
                    <a:cubicBezTo>
                      <a:pt x="61" y="12"/>
                      <a:pt x="62" y="14"/>
                      <a:pt x="61" y="13"/>
                    </a:cubicBezTo>
                    <a:cubicBezTo>
                      <a:pt x="60" y="12"/>
                      <a:pt x="61" y="12"/>
                      <a:pt x="60" y="11"/>
                    </a:cubicBezTo>
                    <a:cubicBezTo>
                      <a:pt x="60" y="11"/>
                      <a:pt x="62" y="15"/>
                      <a:pt x="62" y="15"/>
                    </a:cubicBezTo>
                    <a:cubicBezTo>
                      <a:pt x="63" y="16"/>
                      <a:pt x="65" y="18"/>
                      <a:pt x="65" y="19"/>
                    </a:cubicBezTo>
                    <a:cubicBezTo>
                      <a:pt x="64" y="19"/>
                      <a:pt x="65" y="18"/>
                      <a:pt x="63" y="17"/>
                    </a:cubicBezTo>
                    <a:cubicBezTo>
                      <a:pt x="63" y="17"/>
                      <a:pt x="63" y="17"/>
                      <a:pt x="63" y="17"/>
                    </a:cubicBezTo>
                    <a:cubicBezTo>
                      <a:pt x="61" y="15"/>
                      <a:pt x="61" y="13"/>
                      <a:pt x="59" y="11"/>
                    </a:cubicBezTo>
                    <a:cubicBezTo>
                      <a:pt x="60" y="12"/>
                      <a:pt x="60" y="12"/>
                      <a:pt x="60" y="12"/>
                    </a:cubicBezTo>
                    <a:cubicBezTo>
                      <a:pt x="59" y="12"/>
                      <a:pt x="58" y="10"/>
                      <a:pt x="58" y="10"/>
                    </a:cubicBezTo>
                    <a:cubicBezTo>
                      <a:pt x="59" y="12"/>
                      <a:pt x="57" y="11"/>
                      <a:pt x="58" y="11"/>
                    </a:cubicBezTo>
                    <a:cubicBezTo>
                      <a:pt x="59" y="12"/>
                      <a:pt x="58" y="11"/>
                      <a:pt x="58" y="12"/>
                    </a:cubicBezTo>
                    <a:cubicBezTo>
                      <a:pt x="58" y="12"/>
                      <a:pt x="60" y="14"/>
                      <a:pt x="59" y="14"/>
                    </a:cubicBezTo>
                    <a:cubicBezTo>
                      <a:pt x="57" y="11"/>
                      <a:pt x="57" y="11"/>
                      <a:pt x="57" y="11"/>
                    </a:cubicBezTo>
                    <a:cubicBezTo>
                      <a:pt x="56" y="11"/>
                      <a:pt x="58" y="13"/>
                      <a:pt x="57" y="12"/>
                    </a:cubicBezTo>
                    <a:cubicBezTo>
                      <a:pt x="57" y="12"/>
                      <a:pt x="57" y="12"/>
                      <a:pt x="57" y="12"/>
                    </a:cubicBezTo>
                    <a:cubicBezTo>
                      <a:pt x="56" y="12"/>
                      <a:pt x="55" y="13"/>
                      <a:pt x="57" y="17"/>
                    </a:cubicBezTo>
                    <a:cubicBezTo>
                      <a:pt x="56" y="16"/>
                      <a:pt x="55" y="16"/>
                      <a:pt x="54" y="15"/>
                    </a:cubicBezTo>
                    <a:cubicBezTo>
                      <a:pt x="55" y="16"/>
                      <a:pt x="55" y="17"/>
                      <a:pt x="55" y="17"/>
                    </a:cubicBezTo>
                    <a:cubicBezTo>
                      <a:pt x="54" y="16"/>
                      <a:pt x="54" y="16"/>
                      <a:pt x="54" y="16"/>
                    </a:cubicBezTo>
                    <a:cubicBezTo>
                      <a:pt x="53" y="15"/>
                      <a:pt x="54" y="17"/>
                      <a:pt x="54" y="18"/>
                    </a:cubicBezTo>
                    <a:cubicBezTo>
                      <a:pt x="53" y="17"/>
                      <a:pt x="53" y="17"/>
                      <a:pt x="53" y="17"/>
                    </a:cubicBezTo>
                    <a:cubicBezTo>
                      <a:pt x="52" y="16"/>
                      <a:pt x="54" y="18"/>
                      <a:pt x="54" y="18"/>
                    </a:cubicBezTo>
                    <a:cubicBezTo>
                      <a:pt x="53" y="17"/>
                      <a:pt x="53" y="17"/>
                      <a:pt x="53" y="17"/>
                    </a:cubicBezTo>
                    <a:cubicBezTo>
                      <a:pt x="54" y="18"/>
                      <a:pt x="54" y="18"/>
                      <a:pt x="54" y="18"/>
                    </a:cubicBezTo>
                    <a:cubicBezTo>
                      <a:pt x="54" y="19"/>
                      <a:pt x="53" y="19"/>
                      <a:pt x="52" y="17"/>
                    </a:cubicBezTo>
                    <a:cubicBezTo>
                      <a:pt x="53" y="18"/>
                      <a:pt x="53" y="18"/>
                      <a:pt x="53" y="18"/>
                    </a:cubicBezTo>
                    <a:cubicBezTo>
                      <a:pt x="52" y="18"/>
                      <a:pt x="51" y="18"/>
                      <a:pt x="51" y="19"/>
                    </a:cubicBezTo>
                    <a:cubicBezTo>
                      <a:pt x="52" y="19"/>
                      <a:pt x="52" y="20"/>
                      <a:pt x="53" y="21"/>
                    </a:cubicBezTo>
                    <a:cubicBezTo>
                      <a:pt x="55" y="22"/>
                      <a:pt x="53" y="20"/>
                      <a:pt x="54" y="22"/>
                    </a:cubicBezTo>
                    <a:cubicBezTo>
                      <a:pt x="53" y="21"/>
                      <a:pt x="52" y="20"/>
                      <a:pt x="52" y="20"/>
                    </a:cubicBezTo>
                    <a:cubicBezTo>
                      <a:pt x="49" y="18"/>
                      <a:pt x="50" y="21"/>
                      <a:pt x="50" y="20"/>
                    </a:cubicBezTo>
                    <a:cubicBezTo>
                      <a:pt x="50" y="21"/>
                      <a:pt x="50" y="21"/>
                      <a:pt x="50" y="21"/>
                    </a:cubicBezTo>
                    <a:cubicBezTo>
                      <a:pt x="48" y="20"/>
                      <a:pt x="50" y="22"/>
                      <a:pt x="48" y="22"/>
                    </a:cubicBezTo>
                    <a:cubicBezTo>
                      <a:pt x="49" y="22"/>
                      <a:pt x="51" y="25"/>
                      <a:pt x="51" y="25"/>
                    </a:cubicBezTo>
                    <a:cubicBezTo>
                      <a:pt x="52" y="26"/>
                      <a:pt x="49" y="23"/>
                      <a:pt x="48" y="22"/>
                    </a:cubicBezTo>
                    <a:cubicBezTo>
                      <a:pt x="48" y="23"/>
                      <a:pt x="48" y="23"/>
                      <a:pt x="48" y="23"/>
                    </a:cubicBezTo>
                    <a:cubicBezTo>
                      <a:pt x="48" y="23"/>
                      <a:pt x="48" y="23"/>
                      <a:pt x="48" y="23"/>
                    </a:cubicBezTo>
                    <a:cubicBezTo>
                      <a:pt x="48" y="24"/>
                      <a:pt x="49" y="25"/>
                      <a:pt x="48" y="24"/>
                    </a:cubicBezTo>
                    <a:cubicBezTo>
                      <a:pt x="48" y="24"/>
                      <a:pt x="48" y="24"/>
                      <a:pt x="48" y="24"/>
                    </a:cubicBezTo>
                    <a:cubicBezTo>
                      <a:pt x="48" y="24"/>
                      <a:pt x="47" y="23"/>
                      <a:pt x="47" y="23"/>
                    </a:cubicBezTo>
                    <a:cubicBezTo>
                      <a:pt x="48" y="25"/>
                      <a:pt x="47" y="24"/>
                      <a:pt x="48" y="25"/>
                    </a:cubicBezTo>
                    <a:cubicBezTo>
                      <a:pt x="47" y="25"/>
                      <a:pt x="47" y="25"/>
                      <a:pt x="47" y="25"/>
                    </a:cubicBezTo>
                    <a:cubicBezTo>
                      <a:pt x="48" y="26"/>
                      <a:pt x="48" y="26"/>
                      <a:pt x="48" y="26"/>
                    </a:cubicBezTo>
                    <a:cubicBezTo>
                      <a:pt x="47" y="26"/>
                      <a:pt x="47" y="26"/>
                      <a:pt x="47" y="26"/>
                    </a:cubicBezTo>
                    <a:cubicBezTo>
                      <a:pt x="46" y="24"/>
                      <a:pt x="46" y="24"/>
                      <a:pt x="46" y="24"/>
                    </a:cubicBezTo>
                    <a:cubicBezTo>
                      <a:pt x="45" y="24"/>
                      <a:pt x="47" y="25"/>
                      <a:pt x="47" y="26"/>
                    </a:cubicBezTo>
                    <a:cubicBezTo>
                      <a:pt x="48" y="27"/>
                      <a:pt x="47" y="26"/>
                      <a:pt x="46" y="26"/>
                    </a:cubicBezTo>
                    <a:cubicBezTo>
                      <a:pt x="46" y="25"/>
                      <a:pt x="47" y="26"/>
                      <a:pt x="47" y="25"/>
                    </a:cubicBezTo>
                    <a:cubicBezTo>
                      <a:pt x="46" y="24"/>
                      <a:pt x="46" y="25"/>
                      <a:pt x="46" y="25"/>
                    </a:cubicBezTo>
                    <a:cubicBezTo>
                      <a:pt x="46" y="25"/>
                      <a:pt x="47" y="26"/>
                      <a:pt x="46" y="26"/>
                    </a:cubicBezTo>
                    <a:cubicBezTo>
                      <a:pt x="46" y="26"/>
                      <a:pt x="46" y="26"/>
                      <a:pt x="45" y="25"/>
                    </a:cubicBezTo>
                    <a:cubicBezTo>
                      <a:pt x="46" y="26"/>
                      <a:pt x="45" y="26"/>
                      <a:pt x="46" y="27"/>
                    </a:cubicBezTo>
                    <a:cubicBezTo>
                      <a:pt x="46" y="27"/>
                      <a:pt x="47" y="27"/>
                      <a:pt x="47" y="28"/>
                    </a:cubicBezTo>
                    <a:cubicBezTo>
                      <a:pt x="47" y="28"/>
                      <a:pt x="47" y="28"/>
                      <a:pt x="47" y="28"/>
                    </a:cubicBezTo>
                    <a:cubicBezTo>
                      <a:pt x="47" y="27"/>
                      <a:pt x="47" y="27"/>
                      <a:pt x="47" y="27"/>
                    </a:cubicBezTo>
                    <a:cubicBezTo>
                      <a:pt x="47" y="28"/>
                      <a:pt x="46" y="28"/>
                      <a:pt x="47" y="29"/>
                    </a:cubicBezTo>
                    <a:cubicBezTo>
                      <a:pt x="46" y="27"/>
                      <a:pt x="46" y="27"/>
                      <a:pt x="46" y="27"/>
                    </a:cubicBezTo>
                    <a:cubicBezTo>
                      <a:pt x="47" y="28"/>
                      <a:pt x="46" y="28"/>
                      <a:pt x="46" y="29"/>
                    </a:cubicBezTo>
                    <a:cubicBezTo>
                      <a:pt x="45" y="27"/>
                      <a:pt x="44" y="26"/>
                      <a:pt x="44" y="26"/>
                    </a:cubicBezTo>
                    <a:cubicBezTo>
                      <a:pt x="44" y="27"/>
                      <a:pt x="44" y="27"/>
                      <a:pt x="44" y="27"/>
                    </a:cubicBezTo>
                    <a:cubicBezTo>
                      <a:pt x="44" y="28"/>
                      <a:pt x="44" y="27"/>
                      <a:pt x="43" y="27"/>
                    </a:cubicBezTo>
                    <a:cubicBezTo>
                      <a:pt x="42" y="26"/>
                      <a:pt x="46" y="31"/>
                      <a:pt x="45" y="30"/>
                    </a:cubicBezTo>
                    <a:cubicBezTo>
                      <a:pt x="44" y="28"/>
                      <a:pt x="43" y="28"/>
                      <a:pt x="43" y="28"/>
                    </a:cubicBezTo>
                    <a:cubicBezTo>
                      <a:pt x="43" y="29"/>
                      <a:pt x="43" y="29"/>
                      <a:pt x="43" y="29"/>
                    </a:cubicBezTo>
                    <a:cubicBezTo>
                      <a:pt x="44" y="29"/>
                      <a:pt x="42" y="28"/>
                      <a:pt x="44" y="28"/>
                    </a:cubicBezTo>
                    <a:cubicBezTo>
                      <a:pt x="44" y="29"/>
                      <a:pt x="44" y="29"/>
                      <a:pt x="44" y="30"/>
                    </a:cubicBezTo>
                    <a:cubicBezTo>
                      <a:pt x="41" y="27"/>
                      <a:pt x="42" y="30"/>
                      <a:pt x="40" y="29"/>
                    </a:cubicBezTo>
                    <a:cubicBezTo>
                      <a:pt x="42" y="30"/>
                      <a:pt x="41" y="29"/>
                      <a:pt x="41" y="30"/>
                    </a:cubicBezTo>
                    <a:cubicBezTo>
                      <a:pt x="39" y="28"/>
                      <a:pt x="41" y="31"/>
                      <a:pt x="40" y="30"/>
                    </a:cubicBezTo>
                    <a:cubicBezTo>
                      <a:pt x="42" y="32"/>
                      <a:pt x="42" y="32"/>
                      <a:pt x="42" y="32"/>
                    </a:cubicBezTo>
                    <a:cubicBezTo>
                      <a:pt x="40" y="31"/>
                      <a:pt x="44" y="35"/>
                      <a:pt x="41" y="33"/>
                    </a:cubicBezTo>
                    <a:cubicBezTo>
                      <a:pt x="40" y="31"/>
                      <a:pt x="40" y="31"/>
                      <a:pt x="40" y="31"/>
                    </a:cubicBezTo>
                    <a:cubicBezTo>
                      <a:pt x="38" y="29"/>
                      <a:pt x="41" y="33"/>
                      <a:pt x="39" y="31"/>
                    </a:cubicBezTo>
                    <a:cubicBezTo>
                      <a:pt x="39" y="32"/>
                      <a:pt x="40" y="33"/>
                      <a:pt x="41" y="34"/>
                    </a:cubicBezTo>
                    <a:cubicBezTo>
                      <a:pt x="40" y="33"/>
                      <a:pt x="39" y="33"/>
                      <a:pt x="38" y="32"/>
                    </a:cubicBezTo>
                    <a:cubicBezTo>
                      <a:pt x="39" y="33"/>
                      <a:pt x="39" y="33"/>
                      <a:pt x="38" y="33"/>
                    </a:cubicBezTo>
                    <a:cubicBezTo>
                      <a:pt x="38" y="32"/>
                      <a:pt x="38" y="32"/>
                      <a:pt x="38" y="32"/>
                    </a:cubicBezTo>
                    <a:cubicBezTo>
                      <a:pt x="37" y="32"/>
                      <a:pt x="38" y="33"/>
                      <a:pt x="38" y="33"/>
                    </a:cubicBezTo>
                    <a:cubicBezTo>
                      <a:pt x="37" y="32"/>
                      <a:pt x="37" y="33"/>
                      <a:pt x="36" y="33"/>
                    </a:cubicBezTo>
                    <a:cubicBezTo>
                      <a:pt x="37" y="35"/>
                      <a:pt x="35" y="32"/>
                      <a:pt x="37" y="35"/>
                    </a:cubicBezTo>
                    <a:cubicBezTo>
                      <a:pt x="36" y="34"/>
                      <a:pt x="36" y="34"/>
                      <a:pt x="36" y="34"/>
                    </a:cubicBezTo>
                    <a:cubicBezTo>
                      <a:pt x="37" y="35"/>
                      <a:pt x="38" y="36"/>
                      <a:pt x="38" y="37"/>
                    </a:cubicBezTo>
                    <a:cubicBezTo>
                      <a:pt x="36" y="35"/>
                      <a:pt x="36" y="35"/>
                      <a:pt x="36" y="35"/>
                    </a:cubicBezTo>
                    <a:cubicBezTo>
                      <a:pt x="35" y="33"/>
                      <a:pt x="36" y="35"/>
                      <a:pt x="35" y="34"/>
                    </a:cubicBezTo>
                    <a:cubicBezTo>
                      <a:pt x="36" y="35"/>
                      <a:pt x="35" y="34"/>
                      <a:pt x="36" y="35"/>
                    </a:cubicBezTo>
                    <a:cubicBezTo>
                      <a:pt x="36" y="36"/>
                      <a:pt x="36" y="36"/>
                      <a:pt x="36" y="36"/>
                    </a:cubicBezTo>
                    <a:cubicBezTo>
                      <a:pt x="36" y="37"/>
                      <a:pt x="36" y="37"/>
                      <a:pt x="36" y="37"/>
                    </a:cubicBezTo>
                    <a:cubicBezTo>
                      <a:pt x="36" y="38"/>
                      <a:pt x="35" y="36"/>
                      <a:pt x="35" y="36"/>
                    </a:cubicBezTo>
                    <a:cubicBezTo>
                      <a:pt x="34" y="35"/>
                      <a:pt x="34" y="36"/>
                      <a:pt x="35" y="36"/>
                    </a:cubicBezTo>
                    <a:cubicBezTo>
                      <a:pt x="35" y="36"/>
                      <a:pt x="35" y="36"/>
                      <a:pt x="35" y="37"/>
                    </a:cubicBezTo>
                    <a:cubicBezTo>
                      <a:pt x="35" y="36"/>
                      <a:pt x="35" y="36"/>
                      <a:pt x="35" y="36"/>
                    </a:cubicBezTo>
                    <a:cubicBezTo>
                      <a:pt x="35" y="36"/>
                      <a:pt x="35" y="36"/>
                      <a:pt x="35" y="37"/>
                    </a:cubicBezTo>
                    <a:cubicBezTo>
                      <a:pt x="35" y="36"/>
                      <a:pt x="35" y="36"/>
                      <a:pt x="34" y="36"/>
                    </a:cubicBezTo>
                    <a:cubicBezTo>
                      <a:pt x="34" y="36"/>
                      <a:pt x="34" y="36"/>
                      <a:pt x="35" y="36"/>
                    </a:cubicBezTo>
                    <a:cubicBezTo>
                      <a:pt x="34" y="36"/>
                      <a:pt x="34" y="36"/>
                      <a:pt x="34" y="36"/>
                    </a:cubicBezTo>
                    <a:cubicBezTo>
                      <a:pt x="34" y="36"/>
                      <a:pt x="34" y="36"/>
                      <a:pt x="34" y="36"/>
                    </a:cubicBezTo>
                    <a:cubicBezTo>
                      <a:pt x="34" y="36"/>
                      <a:pt x="34" y="36"/>
                      <a:pt x="34" y="36"/>
                    </a:cubicBezTo>
                    <a:cubicBezTo>
                      <a:pt x="33" y="35"/>
                      <a:pt x="33" y="35"/>
                      <a:pt x="33" y="35"/>
                    </a:cubicBezTo>
                    <a:cubicBezTo>
                      <a:pt x="33" y="35"/>
                      <a:pt x="33" y="36"/>
                      <a:pt x="34" y="37"/>
                    </a:cubicBezTo>
                    <a:cubicBezTo>
                      <a:pt x="32" y="36"/>
                      <a:pt x="33" y="38"/>
                      <a:pt x="33" y="39"/>
                    </a:cubicBezTo>
                    <a:cubicBezTo>
                      <a:pt x="33" y="39"/>
                      <a:pt x="32" y="38"/>
                      <a:pt x="33" y="38"/>
                    </a:cubicBezTo>
                    <a:cubicBezTo>
                      <a:pt x="33" y="39"/>
                      <a:pt x="33" y="40"/>
                      <a:pt x="33" y="39"/>
                    </a:cubicBezTo>
                    <a:cubicBezTo>
                      <a:pt x="33" y="40"/>
                      <a:pt x="32" y="38"/>
                      <a:pt x="32" y="38"/>
                    </a:cubicBezTo>
                    <a:cubicBezTo>
                      <a:pt x="31" y="38"/>
                      <a:pt x="33" y="40"/>
                      <a:pt x="32" y="40"/>
                    </a:cubicBezTo>
                    <a:cubicBezTo>
                      <a:pt x="30" y="38"/>
                      <a:pt x="33" y="42"/>
                      <a:pt x="31" y="41"/>
                    </a:cubicBezTo>
                    <a:cubicBezTo>
                      <a:pt x="31" y="41"/>
                      <a:pt x="31" y="40"/>
                      <a:pt x="30" y="39"/>
                    </a:cubicBezTo>
                    <a:cubicBezTo>
                      <a:pt x="30" y="40"/>
                      <a:pt x="30" y="41"/>
                      <a:pt x="31" y="43"/>
                    </a:cubicBezTo>
                    <a:cubicBezTo>
                      <a:pt x="30" y="41"/>
                      <a:pt x="30" y="41"/>
                      <a:pt x="30" y="41"/>
                    </a:cubicBezTo>
                    <a:cubicBezTo>
                      <a:pt x="30" y="41"/>
                      <a:pt x="30" y="42"/>
                      <a:pt x="31" y="43"/>
                    </a:cubicBezTo>
                    <a:cubicBezTo>
                      <a:pt x="32" y="44"/>
                      <a:pt x="32" y="45"/>
                      <a:pt x="32" y="45"/>
                    </a:cubicBezTo>
                    <a:cubicBezTo>
                      <a:pt x="32" y="45"/>
                      <a:pt x="32" y="45"/>
                      <a:pt x="32" y="45"/>
                    </a:cubicBezTo>
                    <a:cubicBezTo>
                      <a:pt x="32" y="46"/>
                      <a:pt x="32" y="46"/>
                      <a:pt x="32" y="46"/>
                    </a:cubicBezTo>
                    <a:cubicBezTo>
                      <a:pt x="31" y="45"/>
                      <a:pt x="31" y="45"/>
                      <a:pt x="31" y="45"/>
                    </a:cubicBezTo>
                    <a:cubicBezTo>
                      <a:pt x="29" y="43"/>
                      <a:pt x="29" y="44"/>
                      <a:pt x="29" y="44"/>
                    </a:cubicBezTo>
                    <a:cubicBezTo>
                      <a:pt x="30" y="45"/>
                      <a:pt x="30" y="45"/>
                      <a:pt x="30" y="45"/>
                    </a:cubicBezTo>
                    <a:cubicBezTo>
                      <a:pt x="30" y="46"/>
                      <a:pt x="29" y="44"/>
                      <a:pt x="29" y="44"/>
                    </a:cubicBezTo>
                    <a:cubicBezTo>
                      <a:pt x="31" y="48"/>
                      <a:pt x="31" y="48"/>
                      <a:pt x="31" y="48"/>
                    </a:cubicBezTo>
                    <a:cubicBezTo>
                      <a:pt x="31" y="48"/>
                      <a:pt x="30" y="47"/>
                      <a:pt x="29" y="46"/>
                    </a:cubicBezTo>
                    <a:cubicBezTo>
                      <a:pt x="29" y="46"/>
                      <a:pt x="31" y="49"/>
                      <a:pt x="31" y="50"/>
                    </a:cubicBezTo>
                    <a:cubicBezTo>
                      <a:pt x="31" y="50"/>
                      <a:pt x="31" y="51"/>
                      <a:pt x="31" y="51"/>
                    </a:cubicBezTo>
                    <a:cubicBezTo>
                      <a:pt x="30" y="50"/>
                      <a:pt x="31" y="51"/>
                      <a:pt x="31" y="51"/>
                    </a:cubicBezTo>
                    <a:cubicBezTo>
                      <a:pt x="30" y="50"/>
                      <a:pt x="30" y="50"/>
                      <a:pt x="30" y="50"/>
                    </a:cubicBezTo>
                    <a:cubicBezTo>
                      <a:pt x="30" y="49"/>
                      <a:pt x="28" y="48"/>
                      <a:pt x="28" y="47"/>
                    </a:cubicBezTo>
                    <a:cubicBezTo>
                      <a:pt x="28" y="48"/>
                      <a:pt x="27" y="47"/>
                      <a:pt x="26" y="47"/>
                    </a:cubicBezTo>
                    <a:cubicBezTo>
                      <a:pt x="28" y="49"/>
                      <a:pt x="27" y="49"/>
                      <a:pt x="28" y="51"/>
                    </a:cubicBezTo>
                    <a:cubicBezTo>
                      <a:pt x="28" y="51"/>
                      <a:pt x="27" y="49"/>
                      <a:pt x="26" y="49"/>
                    </a:cubicBezTo>
                    <a:cubicBezTo>
                      <a:pt x="27" y="50"/>
                      <a:pt x="26" y="50"/>
                      <a:pt x="25" y="50"/>
                    </a:cubicBezTo>
                    <a:cubicBezTo>
                      <a:pt x="25" y="50"/>
                      <a:pt x="25" y="50"/>
                      <a:pt x="25" y="50"/>
                    </a:cubicBezTo>
                    <a:cubicBezTo>
                      <a:pt x="25" y="51"/>
                      <a:pt x="24" y="51"/>
                      <a:pt x="25" y="53"/>
                    </a:cubicBezTo>
                    <a:cubicBezTo>
                      <a:pt x="25" y="52"/>
                      <a:pt x="25" y="52"/>
                      <a:pt x="25" y="52"/>
                    </a:cubicBezTo>
                    <a:cubicBezTo>
                      <a:pt x="24" y="51"/>
                      <a:pt x="27" y="54"/>
                      <a:pt x="25" y="53"/>
                    </a:cubicBezTo>
                    <a:cubicBezTo>
                      <a:pt x="25" y="52"/>
                      <a:pt x="25" y="52"/>
                      <a:pt x="25" y="52"/>
                    </a:cubicBezTo>
                    <a:cubicBezTo>
                      <a:pt x="25" y="53"/>
                      <a:pt x="23" y="52"/>
                      <a:pt x="24" y="54"/>
                    </a:cubicBezTo>
                    <a:cubicBezTo>
                      <a:pt x="24" y="53"/>
                      <a:pt x="24" y="53"/>
                      <a:pt x="24" y="53"/>
                    </a:cubicBezTo>
                    <a:cubicBezTo>
                      <a:pt x="24" y="53"/>
                      <a:pt x="23" y="53"/>
                      <a:pt x="24" y="55"/>
                    </a:cubicBezTo>
                    <a:cubicBezTo>
                      <a:pt x="23" y="53"/>
                      <a:pt x="23" y="53"/>
                      <a:pt x="23" y="53"/>
                    </a:cubicBezTo>
                    <a:cubicBezTo>
                      <a:pt x="22" y="52"/>
                      <a:pt x="24" y="55"/>
                      <a:pt x="23" y="55"/>
                    </a:cubicBezTo>
                    <a:cubicBezTo>
                      <a:pt x="23" y="55"/>
                      <a:pt x="22" y="54"/>
                      <a:pt x="22" y="54"/>
                    </a:cubicBezTo>
                    <a:cubicBezTo>
                      <a:pt x="23" y="55"/>
                      <a:pt x="22" y="55"/>
                      <a:pt x="23" y="55"/>
                    </a:cubicBezTo>
                    <a:cubicBezTo>
                      <a:pt x="21" y="54"/>
                      <a:pt x="21" y="54"/>
                      <a:pt x="21" y="54"/>
                    </a:cubicBezTo>
                    <a:cubicBezTo>
                      <a:pt x="20" y="55"/>
                      <a:pt x="18" y="56"/>
                      <a:pt x="18" y="59"/>
                    </a:cubicBezTo>
                    <a:cubicBezTo>
                      <a:pt x="16" y="57"/>
                      <a:pt x="17" y="57"/>
                      <a:pt x="16" y="56"/>
                    </a:cubicBezTo>
                    <a:cubicBezTo>
                      <a:pt x="18" y="58"/>
                      <a:pt x="16" y="57"/>
                      <a:pt x="16" y="58"/>
                    </a:cubicBezTo>
                    <a:cubicBezTo>
                      <a:pt x="16" y="57"/>
                      <a:pt x="16" y="57"/>
                      <a:pt x="16" y="57"/>
                    </a:cubicBezTo>
                    <a:cubicBezTo>
                      <a:pt x="16" y="58"/>
                      <a:pt x="15" y="57"/>
                      <a:pt x="16" y="58"/>
                    </a:cubicBezTo>
                    <a:cubicBezTo>
                      <a:pt x="16" y="58"/>
                      <a:pt x="16" y="58"/>
                      <a:pt x="16" y="58"/>
                    </a:cubicBezTo>
                    <a:cubicBezTo>
                      <a:pt x="17" y="59"/>
                      <a:pt x="14" y="56"/>
                      <a:pt x="15" y="59"/>
                    </a:cubicBezTo>
                    <a:cubicBezTo>
                      <a:pt x="14" y="57"/>
                      <a:pt x="14" y="57"/>
                      <a:pt x="14" y="57"/>
                    </a:cubicBezTo>
                    <a:cubicBezTo>
                      <a:pt x="16" y="60"/>
                      <a:pt x="13" y="57"/>
                      <a:pt x="15" y="59"/>
                    </a:cubicBezTo>
                    <a:cubicBezTo>
                      <a:pt x="14" y="59"/>
                      <a:pt x="14" y="59"/>
                      <a:pt x="14" y="59"/>
                    </a:cubicBezTo>
                    <a:cubicBezTo>
                      <a:pt x="13" y="58"/>
                      <a:pt x="15" y="61"/>
                      <a:pt x="14" y="60"/>
                    </a:cubicBezTo>
                    <a:cubicBezTo>
                      <a:pt x="14" y="60"/>
                      <a:pt x="14" y="61"/>
                      <a:pt x="15" y="63"/>
                    </a:cubicBezTo>
                    <a:cubicBezTo>
                      <a:pt x="14" y="60"/>
                      <a:pt x="14" y="60"/>
                      <a:pt x="14" y="60"/>
                    </a:cubicBezTo>
                    <a:cubicBezTo>
                      <a:pt x="13" y="62"/>
                      <a:pt x="12" y="63"/>
                      <a:pt x="13" y="65"/>
                    </a:cubicBezTo>
                    <a:cubicBezTo>
                      <a:pt x="12" y="65"/>
                      <a:pt x="12" y="65"/>
                      <a:pt x="12" y="65"/>
                    </a:cubicBezTo>
                    <a:cubicBezTo>
                      <a:pt x="13" y="67"/>
                      <a:pt x="9" y="64"/>
                      <a:pt x="12" y="67"/>
                    </a:cubicBezTo>
                    <a:cubicBezTo>
                      <a:pt x="13" y="69"/>
                      <a:pt x="13" y="69"/>
                      <a:pt x="13" y="69"/>
                    </a:cubicBezTo>
                    <a:cubicBezTo>
                      <a:pt x="11" y="67"/>
                      <a:pt x="11" y="67"/>
                      <a:pt x="11" y="67"/>
                    </a:cubicBezTo>
                    <a:cubicBezTo>
                      <a:pt x="11" y="68"/>
                      <a:pt x="10" y="68"/>
                      <a:pt x="11" y="69"/>
                    </a:cubicBezTo>
                    <a:cubicBezTo>
                      <a:pt x="10" y="68"/>
                      <a:pt x="10" y="68"/>
                      <a:pt x="10" y="68"/>
                    </a:cubicBezTo>
                    <a:cubicBezTo>
                      <a:pt x="10" y="68"/>
                      <a:pt x="11" y="70"/>
                      <a:pt x="11" y="70"/>
                    </a:cubicBezTo>
                    <a:cubicBezTo>
                      <a:pt x="10" y="69"/>
                      <a:pt x="10" y="69"/>
                      <a:pt x="10" y="69"/>
                    </a:cubicBezTo>
                    <a:cubicBezTo>
                      <a:pt x="7" y="68"/>
                      <a:pt x="4" y="67"/>
                      <a:pt x="5" y="71"/>
                    </a:cubicBezTo>
                    <a:cubicBezTo>
                      <a:pt x="5" y="72"/>
                      <a:pt x="3" y="70"/>
                      <a:pt x="3" y="70"/>
                    </a:cubicBezTo>
                    <a:cubicBezTo>
                      <a:pt x="5" y="73"/>
                      <a:pt x="0" y="70"/>
                      <a:pt x="2" y="75"/>
                    </a:cubicBezTo>
                    <a:cubicBezTo>
                      <a:pt x="2" y="77"/>
                      <a:pt x="6" y="82"/>
                      <a:pt x="6" y="82"/>
                    </a:cubicBezTo>
                    <a:cubicBezTo>
                      <a:pt x="7" y="78"/>
                      <a:pt x="10" y="79"/>
                      <a:pt x="14" y="80"/>
                    </a:cubicBezTo>
                    <a:cubicBezTo>
                      <a:pt x="14" y="79"/>
                      <a:pt x="14" y="77"/>
                      <a:pt x="15" y="78"/>
                    </a:cubicBezTo>
                    <a:cubicBezTo>
                      <a:pt x="18" y="75"/>
                      <a:pt x="23" y="77"/>
                      <a:pt x="24" y="73"/>
                    </a:cubicBezTo>
                    <a:cubicBezTo>
                      <a:pt x="23" y="73"/>
                      <a:pt x="23" y="72"/>
                      <a:pt x="23" y="71"/>
                    </a:cubicBezTo>
                    <a:cubicBezTo>
                      <a:pt x="23" y="72"/>
                      <a:pt x="23" y="72"/>
                      <a:pt x="23" y="72"/>
                    </a:cubicBezTo>
                    <a:cubicBezTo>
                      <a:pt x="22" y="71"/>
                      <a:pt x="22" y="71"/>
                      <a:pt x="22" y="71"/>
                    </a:cubicBezTo>
                    <a:cubicBezTo>
                      <a:pt x="23" y="70"/>
                      <a:pt x="24" y="72"/>
                      <a:pt x="24" y="72"/>
                    </a:cubicBezTo>
                    <a:cubicBezTo>
                      <a:pt x="25" y="71"/>
                      <a:pt x="25" y="70"/>
                      <a:pt x="26" y="70"/>
                    </a:cubicBezTo>
                    <a:cubicBezTo>
                      <a:pt x="25" y="68"/>
                      <a:pt x="27" y="69"/>
                      <a:pt x="25" y="67"/>
                    </a:cubicBezTo>
                    <a:cubicBezTo>
                      <a:pt x="26" y="68"/>
                      <a:pt x="26" y="68"/>
                      <a:pt x="26" y="68"/>
                    </a:cubicBezTo>
                    <a:cubicBezTo>
                      <a:pt x="26" y="67"/>
                      <a:pt x="26" y="67"/>
                      <a:pt x="28" y="68"/>
                    </a:cubicBezTo>
                    <a:cubicBezTo>
                      <a:pt x="32" y="68"/>
                      <a:pt x="33" y="64"/>
                      <a:pt x="36" y="63"/>
                    </a:cubicBezTo>
                    <a:cubicBezTo>
                      <a:pt x="39" y="60"/>
                      <a:pt x="40" y="57"/>
                      <a:pt x="43" y="54"/>
                    </a:cubicBezTo>
                    <a:cubicBezTo>
                      <a:pt x="41" y="51"/>
                      <a:pt x="42" y="52"/>
                      <a:pt x="41" y="49"/>
                    </a:cubicBezTo>
                    <a:cubicBezTo>
                      <a:pt x="42" y="50"/>
                      <a:pt x="42" y="50"/>
                      <a:pt x="42" y="50"/>
                    </a:cubicBezTo>
                    <a:cubicBezTo>
                      <a:pt x="41" y="48"/>
                      <a:pt x="42" y="49"/>
                      <a:pt x="44" y="50"/>
                    </a:cubicBezTo>
                    <a:cubicBezTo>
                      <a:pt x="43" y="49"/>
                      <a:pt x="44" y="50"/>
                      <a:pt x="42" y="48"/>
                    </a:cubicBezTo>
                    <a:cubicBezTo>
                      <a:pt x="41" y="47"/>
                      <a:pt x="44" y="50"/>
                      <a:pt x="44" y="49"/>
                    </a:cubicBezTo>
                    <a:cubicBezTo>
                      <a:pt x="45" y="50"/>
                      <a:pt x="43" y="48"/>
                      <a:pt x="44" y="49"/>
                    </a:cubicBezTo>
                    <a:cubicBezTo>
                      <a:pt x="43" y="46"/>
                      <a:pt x="44" y="50"/>
                      <a:pt x="47" y="50"/>
                    </a:cubicBezTo>
                    <a:cubicBezTo>
                      <a:pt x="47" y="49"/>
                      <a:pt x="47" y="46"/>
                      <a:pt x="49" y="46"/>
                    </a:cubicBezTo>
                    <a:cubicBezTo>
                      <a:pt x="49" y="46"/>
                      <a:pt x="48" y="45"/>
                      <a:pt x="48" y="45"/>
                    </a:cubicBezTo>
                    <a:cubicBezTo>
                      <a:pt x="50" y="47"/>
                      <a:pt x="48" y="44"/>
                      <a:pt x="49" y="45"/>
                    </a:cubicBezTo>
                    <a:cubicBezTo>
                      <a:pt x="50" y="46"/>
                      <a:pt x="50" y="46"/>
                      <a:pt x="50" y="46"/>
                    </a:cubicBezTo>
                    <a:cubicBezTo>
                      <a:pt x="51" y="46"/>
                      <a:pt x="50" y="45"/>
                      <a:pt x="52" y="45"/>
                    </a:cubicBezTo>
                    <a:cubicBezTo>
                      <a:pt x="51" y="44"/>
                      <a:pt x="54" y="45"/>
                      <a:pt x="53" y="44"/>
                    </a:cubicBezTo>
                    <a:cubicBezTo>
                      <a:pt x="54" y="45"/>
                      <a:pt x="54" y="44"/>
                      <a:pt x="54" y="45"/>
                    </a:cubicBezTo>
                    <a:cubicBezTo>
                      <a:pt x="52" y="42"/>
                      <a:pt x="56" y="45"/>
                      <a:pt x="55" y="43"/>
                    </a:cubicBezTo>
                    <a:cubicBezTo>
                      <a:pt x="55" y="43"/>
                      <a:pt x="55" y="43"/>
                      <a:pt x="55" y="43"/>
                    </a:cubicBezTo>
                    <a:cubicBezTo>
                      <a:pt x="56" y="42"/>
                      <a:pt x="58" y="42"/>
                      <a:pt x="58" y="39"/>
                    </a:cubicBezTo>
                    <a:cubicBezTo>
                      <a:pt x="59" y="38"/>
                      <a:pt x="62" y="40"/>
                      <a:pt x="62" y="38"/>
                    </a:cubicBezTo>
                    <a:cubicBezTo>
                      <a:pt x="61" y="37"/>
                      <a:pt x="61" y="37"/>
                      <a:pt x="61" y="37"/>
                    </a:cubicBezTo>
                    <a:cubicBezTo>
                      <a:pt x="61" y="36"/>
                      <a:pt x="62" y="37"/>
                      <a:pt x="62" y="38"/>
                    </a:cubicBezTo>
                    <a:cubicBezTo>
                      <a:pt x="61" y="36"/>
                      <a:pt x="63" y="37"/>
                      <a:pt x="64" y="37"/>
                    </a:cubicBezTo>
                    <a:cubicBezTo>
                      <a:pt x="63" y="36"/>
                      <a:pt x="63" y="36"/>
                      <a:pt x="63" y="35"/>
                    </a:cubicBezTo>
                    <a:cubicBezTo>
                      <a:pt x="66" y="36"/>
                      <a:pt x="63" y="33"/>
                      <a:pt x="66" y="34"/>
                    </a:cubicBezTo>
                    <a:cubicBezTo>
                      <a:pt x="63" y="32"/>
                      <a:pt x="65" y="33"/>
                      <a:pt x="64" y="32"/>
                    </a:cubicBezTo>
                    <a:cubicBezTo>
                      <a:pt x="64" y="32"/>
                      <a:pt x="65" y="33"/>
                      <a:pt x="65" y="33"/>
                    </a:cubicBezTo>
                    <a:cubicBezTo>
                      <a:pt x="66" y="33"/>
                      <a:pt x="66" y="32"/>
                      <a:pt x="67" y="33"/>
                    </a:cubicBezTo>
                    <a:cubicBezTo>
                      <a:pt x="67" y="32"/>
                      <a:pt x="66" y="31"/>
                      <a:pt x="66" y="31"/>
                    </a:cubicBezTo>
                    <a:cubicBezTo>
                      <a:pt x="68" y="33"/>
                      <a:pt x="67" y="31"/>
                      <a:pt x="68" y="31"/>
                    </a:cubicBezTo>
                    <a:cubicBezTo>
                      <a:pt x="66" y="29"/>
                      <a:pt x="66" y="28"/>
                      <a:pt x="66" y="28"/>
                    </a:cubicBezTo>
                    <a:cubicBezTo>
                      <a:pt x="68" y="31"/>
                      <a:pt x="68" y="31"/>
                      <a:pt x="68" y="31"/>
                    </a:cubicBezTo>
                    <a:cubicBezTo>
                      <a:pt x="68" y="29"/>
                      <a:pt x="71" y="30"/>
                      <a:pt x="70" y="27"/>
                    </a:cubicBezTo>
                    <a:cubicBezTo>
                      <a:pt x="71" y="28"/>
                      <a:pt x="71" y="28"/>
                      <a:pt x="71" y="28"/>
                    </a:cubicBezTo>
                    <a:cubicBezTo>
                      <a:pt x="71" y="25"/>
                      <a:pt x="73" y="26"/>
                      <a:pt x="72" y="23"/>
                    </a:cubicBezTo>
                    <a:cubicBezTo>
                      <a:pt x="73" y="23"/>
                      <a:pt x="73" y="24"/>
                      <a:pt x="74" y="23"/>
                    </a:cubicBezTo>
                    <a:cubicBezTo>
                      <a:pt x="73" y="22"/>
                      <a:pt x="73" y="22"/>
                      <a:pt x="72" y="20"/>
                    </a:cubicBezTo>
                    <a:cubicBezTo>
                      <a:pt x="72" y="20"/>
                      <a:pt x="73" y="21"/>
                      <a:pt x="74" y="21"/>
                    </a:cubicBezTo>
                    <a:cubicBezTo>
                      <a:pt x="74" y="21"/>
                      <a:pt x="76" y="23"/>
                      <a:pt x="75" y="20"/>
                    </a:cubicBezTo>
                    <a:cubicBezTo>
                      <a:pt x="76" y="21"/>
                      <a:pt x="76" y="21"/>
                      <a:pt x="76" y="21"/>
                    </a:cubicBezTo>
                    <a:cubicBezTo>
                      <a:pt x="76" y="20"/>
                      <a:pt x="75" y="18"/>
                      <a:pt x="76" y="19"/>
                    </a:cubicBezTo>
                    <a:cubicBezTo>
                      <a:pt x="76" y="18"/>
                      <a:pt x="76" y="17"/>
                      <a:pt x="75" y="16"/>
                    </a:cubicBezTo>
                    <a:cubicBezTo>
                      <a:pt x="75" y="16"/>
                      <a:pt x="76" y="18"/>
                      <a:pt x="76" y="17"/>
                    </a:cubicBezTo>
                    <a:cubicBezTo>
                      <a:pt x="77" y="19"/>
                      <a:pt x="77" y="19"/>
                      <a:pt x="77" y="19"/>
                    </a:cubicBezTo>
                    <a:cubicBezTo>
                      <a:pt x="78" y="18"/>
                      <a:pt x="78" y="17"/>
                      <a:pt x="79" y="15"/>
                    </a:cubicBezTo>
                    <a:cubicBezTo>
                      <a:pt x="80" y="17"/>
                      <a:pt x="80" y="15"/>
                      <a:pt x="81" y="15"/>
                    </a:cubicBezTo>
                    <a:cubicBezTo>
                      <a:pt x="81" y="14"/>
                      <a:pt x="82" y="15"/>
                      <a:pt x="81" y="13"/>
                    </a:cubicBezTo>
                    <a:cubicBezTo>
                      <a:pt x="82" y="14"/>
                      <a:pt x="82" y="14"/>
                      <a:pt x="82" y="14"/>
                    </a:cubicBezTo>
                    <a:cubicBezTo>
                      <a:pt x="82" y="14"/>
                      <a:pt x="83" y="13"/>
                      <a:pt x="84" y="14"/>
                    </a:cubicBezTo>
                    <a:cubicBezTo>
                      <a:pt x="84" y="14"/>
                      <a:pt x="83" y="12"/>
                      <a:pt x="83" y="11"/>
                    </a:cubicBezTo>
                    <a:cubicBezTo>
                      <a:pt x="84" y="12"/>
                      <a:pt x="84" y="12"/>
                      <a:pt x="84" y="12"/>
                    </a:cubicBezTo>
                    <a:cubicBezTo>
                      <a:pt x="84" y="11"/>
                      <a:pt x="83" y="10"/>
                      <a:pt x="82" y="8"/>
                    </a:cubicBezTo>
                    <a:cubicBezTo>
                      <a:pt x="83" y="9"/>
                      <a:pt x="82" y="8"/>
                      <a:pt x="83" y="9"/>
                    </a:cubicBezTo>
                    <a:cubicBezTo>
                      <a:pt x="83" y="10"/>
                      <a:pt x="84" y="11"/>
                      <a:pt x="84" y="13"/>
                    </a:cubicBezTo>
                    <a:cubicBezTo>
                      <a:pt x="85" y="13"/>
                      <a:pt x="84" y="10"/>
                      <a:pt x="85" y="11"/>
                    </a:cubicBezTo>
                    <a:cubicBezTo>
                      <a:pt x="86" y="12"/>
                      <a:pt x="86" y="11"/>
                      <a:pt x="85" y="9"/>
                    </a:cubicBezTo>
                    <a:cubicBezTo>
                      <a:pt x="85" y="10"/>
                      <a:pt x="85" y="10"/>
                      <a:pt x="86" y="11"/>
                    </a:cubicBezTo>
                    <a:cubicBezTo>
                      <a:pt x="86" y="11"/>
                      <a:pt x="86" y="11"/>
                      <a:pt x="86" y="10"/>
                    </a:cubicBezTo>
                    <a:cubicBezTo>
                      <a:pt x="86" y="10"/>
                      <a:pt x="85" y="10"/>
                      <a:pt x="85" y="10"/>
                    </a:cubicBezTo>
                    <a:cubicBezTo>
                      <a:pt x="85" y="9"/>
                      <a:pt x="85" y="8"/>
                      <a:pt x="84" y="7"/>
                    </a:cubicBezTo>
                    <a:cubicBezTo>
                      <a:pt x="84" y="7"/>
                      <a:pt x="84" y="7"/>
                      <a:pt x="84" y="7"/>
                    </a:cubicBezTo>
                    <a:cubicBezTo>
                      <a:pt x="83" y="6"/>
                      <a:pt x="84" y="5"/>
                      <a:pt x="84"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8" name="Freeform 37"/>
              <p:cNvSpPr/>
              <p:nvPr/>
            </p:nvSpPr>
            <p:spPr bwMode="auto">
              <a:xfrm>
                <a:off x="3725" y="2268"/>
                <a:ext cx="0" cy="2"/>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1"/>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9" name="Freeform 38"/>
              <p:cNvSpPr/>
              <p:nvPr/>
            </p:nvSpPr>
            <p:spPr bwMode="auto">
              <a:xfrm>
                <a:off x="3474" y="207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0" name="Freeform 39"/>
              <p:cNvSpPr/>
              <p:nvPr/>
            </p:nvSpPr>
            <p:spPr bwMode="auto">
              <a:xfrm>
                <a:off x="3799" y="2608"/>
                <a:ext cx="2"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1" name="Freeform 40"/>
              <p:cNvSpPr/>
              <p:nvPr/>
            </p:nvSpPr>
            <p:spPr bwMode="auto">
              <a:xfrm>
                <a:off x="3470" y="2079"/>
                <a:ext cx="2" cy="3"/>
              </a:xfrm>
              <a:custGeom>
                <a:avLst/>
                <a:gdLst>
                  <a:gd name="T0" fmla="*/ 0 w 1"/>
                  <a:gd name="T1" fmla="*/ 1 h 1"/>
                  <a:gd name="T2" fmla="*/ 1 w 1"/>
                  <a:gd name="T3" fmla="*/ 0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0"/>
                      <a:pt x="1" y="0"/>
                    </a:cubicBezTo>
                    <a:cubicBezTo>
                      <a:pt x="1" y="0"/>
                      <a:pt x="1" y="0"/>
                      <a:pt x="1"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2" name="Freeform 41"/>
              <p:cNvSpPr/>
              <p:nvPr/>
            </p:nvSpPr>
            <p:spPr bwMode="auto">
              <a:xfrm>
                <a:off x="3825" y="27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3" name="Freeform 42"/>
              <p:cNvSpPr/>
              <p:nvPr/>
            </p:nvSpPr>
            <p:spPr bwMode="auto">
              <a:xfrm>
                <a:off x="3466" y="2152"/>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4" name="Freeform 43"/>
              <p:cNvSpPr/>
              <p:nvPr/>
            </p:nvSpPr>
            <p:spPr bwMode="auto">
              <a:xfrm>
                <a:off x="3916" y="2582"/>
                <a:ext cx="0" cy="2"/>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5" name="Freeform 44"/>
              <p:cNvSpPr/>
              <p:nvPr/>
            </p:nvSpPr>
            <p:spPr bwMode="auto">
              <a:xfrm>
                <a:off x="3899" y="278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6" name="Freeform 45"/>
              <p:cNvSpPr/>
              <p:nvPr/>
            </p:nvSpPr>
            <p:spPr bwMode="auto">
              <a:xfrm>
                <a:off x="3926" y="2582"/>
                <a:ext cx="3" cy="2"/>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7" name="Freeform 46"/>
              <p:cNvSpPr/>
              <p:nvPr/>
            </p:nvSpPr>
            <p:spPr bwMode="auto">
              <a:xfrm>
                <a:off x="3850" y="268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8" name="Freeform 47"/>
              <p:cNvSpPr/>
              <p:nvPr/>
            </p:nvSpPr>
            <p:spPr bwMode="auto">
              <a:xfrm>
                <a:off x="3926" y="258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9" name="Freeform 48"/>
              <p:cNvSpPr/>
              <p:nvPr/>
            </p:nvSpPr>
            <p:spPr bwMode="auto">
              <a:xfrm>
                <a:off x="3810" y="278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0" name="Freeform 49"/>
              <p:cNvSpPr/>
              <p:nvPr/>
            </p:nvSpPr>
            <p:spPr bwMode="auto">
              <a:xfrm>
                <a:off x="3827" y="2270"/>
                <a:ext cx="2" cy="2"/>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1" y="0"/>
                    </a:cubicBezTo>
                    <a:cubicBezTo>
                      <a:pt x="0"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1" name="Freeform 50"/>
              <p:cNvSpPr/>
              <p:nvPr/>
            </p:nvSpPr>
            <p:spPr bwMode="auto">
              <a:xfrm>
                <a:off x="3470" y="208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2" name="Freeform 51"/>
              <p:cNvSpPr/>
              <p:nvPr/>
            </p:nvSpPr>
            <p:spPr bwMode="auto">
              <a:xfrm>
                <a:off x="4497" y="2332"/>
                <a:ext cx="2" cy="4"/>
              </a:xfrm>
              <a:custGeom>
                <a:avLst/>
                <a:gdLst>
                  <a:gd name="T0" fmla="*/ 0 w 1"/>
                  <a:gd name="T1" fmla="*/ 2 h 2"/>
                  <a:gd name="T2" fmla="*/ 0 w 1"/>
                  <a:gd name="T3" fmla="*/ 1 h 2"/>
                  <a:gd name="T4" fmla="*/ 0 w 1"/>
                  <a:gd name="T5" fmla="*/ 2 h 2"/>
                </a:gdLst>
                <a:ahLst/>
                <a:cxnLst>
                  <a:cxn ang="0">
                    <a:pos x="T0" y="T1"/>
                  </a:cxn>
                  <a:cxn ang="0">
                    <a:pos x="T2" y="T3"/>
                  </a:cxn>
                  <a:cxn ang="0">
                    <a:pos x="T4" y="T5"/>
                  </a:cxn>
                </a:cxnLst>
                <a:rect l="0" t="0" r="r" b="b"/>
                <a:pathLst>
                  <a:path w="1" h="2">
                    <a:moveTo>
                      <a:pt x="0" y="2"/>
                    </a:moveTo>
                    <a:cubicBezTo>
                      <a:pt x="0" y="2"/>
                      <a:pt x="1" y="0"/>
                      <a:pt x="0" y="1"/>
                    </a:cubicBezTo>
                    <a:cubicBezTo>
                      <a:pt x="1" y="1"/>
                      <a:pt x="0" y="2"/>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3" name="Freeform 52"/>
              <p:cNvSpPr/>
              <p:nvPr/>
            </p:nvSpPr>
            <p:spPr bwMode="auto">
              <a:xfrm>
                <a:off x="4468" y="2319"/>
                <a:ext cx="2" cy="2"/>
              </a:xfrm>
              <a:custGeom>
                <a:avLst/>
                <a:gdLst>
                  <a:gd name="T0" fmla="*/ 2 w 2"/>
                  <a:gd name="T1" fmla="*/ 2 h 2"/>
                  <a:gd name="T2" fmla="*/ 2 w 2"/>
                  <a:gd name="T3" fmla="*/ 0 h 2"/>
                  <a:gd name="T4" fmla="*/ 0 w 2"/>
                  <a:gd name="T5" fmla="*/ 2 h 2"/>
                  <a:gd name="T6" fmla="*/ 2 w 2"/>
                  <a:gd name="T7" fmla="*/ 2 h 2"/>
                </a:gdLst>
                <a:ahLst/>
                <a:cxnLst>
                  <a:cxn ang="0">
                    <a:pos x="T0" y="T1"/>
                  </a:cxn>
                  <a:cxn ang="0">
                    <a:pos x="T2" y="T3"/>
                  </a:cxn>
                  <a:cxn ang="0">
                    <a:pos x="T4" y="T5"/>
                  </a:cxn>
                  <a:cxn ang="0">
                    <a:pos x="T6" y="T7"/>
                  </a:cxn>
                </a:cxnLst>
                <a:rect l="0" t="0" r="r" b="b"/>
                <a:pathLst>
                  <a:path w="2" h="2">
                    <a:moveTo>
                      <a:pt x="2" y="2"/>
                    </a:moveTo>
                    <a:lnTo>
                      <a:pt x="2" y="0"/>
                    </a:lnTo>
                    <a:lnTo>
                      <a:pt x="0" y="2"/>
                    </a:ln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4" name="Freeform 53"/>
              <p:cNvSpPr/>
              <p:nvPr/>
            </p:nvSpPr>
            <p:spPr bwMode="auto">
              <a:xfrm>
                <a:off x="4451" y="2270"/>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5" name="Freeform 54"/>
              <p:cNvSpPr/>
              <p:nvPr/>
            </p:nvSpPr>
            <p:spPr bwMode="auto">
              <a:xfrm>
                <a:off x="4385" y="2289"/>
                <a:ext cx="0" cy="3"/>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6" name="Freeform 55"/>
              <p:cNvSpPr/>
              <p:nvPr/>
            </p:nvSpPr>
            <p:spPr bwMode="auto">
              <a:xfrm>
                <a:off x="4381" y="2277"/>
                <a:ext cx="4" cy="2"/>
              </a:xfrm>
              <a:custGeom>
                <a:avLst/>
                <a:gdLst>
                  <a:gd name="T0" fmla="*/ 1 w 2"/>
                  <a:gd name="T1" fmla="*/ 1 h 1"/>
                  <a:gd name="T2" fmla="*/ 1 w 2"/>
                  <a:gd name="T3" fmla="*/ 1 h 1"/>
                  <a:gd name="T4" fmla="*/ 1 w 2"/>
                  <a:gd name="T5" fmla="*/ 0 h 1"/>
                  <a:gd name="T6" fmla="*/ 1 w 2"/>
                  <a:gd name="T7" fmla="*/ 1 h 1"/>
                </a:gdLst>
                <a:ahLst/>
                <a:cxnLst>
                  <a:cxn ang="0">
                    <a:pos x="T0" y="T1"/>
                  </a:cxn>
                  <a:cxn ang="0">
                    <a:pos x="T2" y="T3"/>
                  </a:cxn>
                  <a:cxn ang="0">
                    <a:pos x="T4" y="T5"/>
                  </a:cxn>
                  <a:cxn ang="0">
                    <a:pos x="T6" y="T7"/>
                  </a:cxn>
                </a:cxnLst>
                <a:rect l="0" t="0" r="r" b="b"/>
                <a:pathLst>
                  <a:path w="2" h="1">
                    <a:moveTo>
                      <a:pt x="1" y="1"/>
                    </a:moveTo>
                    <a:cubicBezTo>
                      <a:pt x="0" y="1"/>
                      <a:pt x="1" y="1"/>
                      <a:pt x="1" y="1"/>
                    </a:cubicBezTo>
                    <a:cubicBezTo>
                      <a:pt x="1" y="0"/>
                      <a:pt x="2" y="0"/>
                      <a:pt x="1"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7" name="Freeform 56"/>
              <p:cNvSpPr/>
              <p:nvPr/>
            </p:nvSpPr>
            <p:spPr bwMode="auto">
              <a:xfrm>
                <a:off x="4383" y="2281"/>
                <a:ext cx="4" cy="2"/>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0" y="1"/>
                      <a:pt x="0" y="1"/>
                      <a:pt x="0" y="1"/>
                    </a:cubicBezTo>
                    <a:cubicBezTo>
                      <a:pt x="0" y="1"/>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8" name="Freeform 57"/>
              <p:cNvSpPr/>
              <p:nvPr/>
            </p:nvSpPr>
            <p:spPr bwMode="auto">
              <a:xfrm>
                <a:off x="4504" y="232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9" name="Freeform 58"/>
              <p:cNvSpPr/>
              <p:nvPr/>
            </p:nvSpPr>
            <p:spPr bwMode="auto">
              <a:xfrm>
                <a:off x="3602" y="1893"/>
                <a:ext cx="27" cy="2"/>
              </a:xfrm>
              <a:custGeom>
                <a:avLst/>
                <a:gdLst>
                  <a:gd name="T0" fmla="*/ 4 w 13"/>
                  <a:gd name="T1" fmla="*/ 1 h 1"/>
                  <a:gd name="T2" fmla="*/ 6 w 13"/>
                  <a:gd name="T3" fmla="*/ 1 h 1"/>
                  <a:gd name="T4" fmla="*/ 6 w 13"/>
                  <a:gd name="T5" fmla="*/ 1 h 1"/>
                  <a:gd name="T6" fmla="*/ 6 w 13"/>
                  <a:gd name="T7" fmla="*/ 1 h 1"/>
                  <a:gd name="T8" fmla="*/ 6 w 13"/>
                  <a:gd name="T9" fmla="*/ 1 h 1"/>
                  <a:gd name="T10" fmla="*/ 6 w 13"/>
                  <a:gd name="T11" fmla="*/ 1 h 1"/>
                  <a:gd name="T12" fmla="*/ 6 w 13"/>
                  <a:gd name="T13" fmla="*/ 1 h 1"/>
                  <a:gd name="T14" fmla="*/ 6 w 13"/>
                  <a:gd name="T15" fmla="*/ 1 h 1"/>
                  <a:gd name="T16" fmla="*/ 4 w 13"/>
                  <a:gd name="T17" fmla="*/ 1 h 1"/>
                  <a:gd name="T18" fmla="*/ 4 w 13"/>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
                    <a:moveTo>
                      <a:pt x="4" y="1"/>
                    </a:moveTo>
                    <a:cubicBezTo>
                      <a:pt x="4" y="1"/>
                      <a:pt x="5"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0" y="0"/>
                      <a:pt x="13" y="1"/>
                      <a:pt x="4" y="1"/>
                    </a:cubicBezTo>
                    <a:cubicBezTo>
                      <a:pt x="4" y="1"/>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0" name="Freeform 59"/>
              <p:cNvSpPr/>
              <p:nvPr/>
            </p:nvSpPr>
            <p:spPr bwMode="auto">
              <a:xfrm>
                <a:off x="4495" y="2332"/>
                <a:ext cx="2"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1" name="Freeform 60"/>
              <p:cNvSpPr/>
              <p:nvPr/>
            </p:nvSpPr>
            <p:spPr bwMode="auto">
              <a:xfrm>
                <a:off x="4381" y="2277"/>
                <a:ext cx="4" cy="8"/>
              </a:xfrm>
              <a:custGeom>
                <a:avLst/>
                <a:gdLst>
                  <a:gd name="T0" fmla="*/ 2 w 2"/>
                  <a:gd name="T1" fmla="*/ 1 h 4"/>
                  <a:gd name="T2" fmla="*/ 2 w 2"/>
                  <a:gd name="T3" fmla="*/ 0 h 4"/>
                  <a:gd name="T4" fmla="*/ 1 w 2"/>
                  <a:gd name="T5" fmla="*/ 2 h 4"/>
                  <a:gd name="T6" fmla="*/ 1 w 2"/>
                  <a:gd name="T7" fmla="*/ 2 h 4"/>
                  <a:gd name="T8" fmla="*/ 0 w 2"/>
                  <a:gd name="T9" fmla="*/ 4 h 4"/>
                  <a:gd name="T10" fmla="*/ 2 w 2"/>
                  <a:gd name="T11" fmla="*/ 1 h 4"/>
                </a:gdLst>
                <a:ahLst/>
                <a:cxnLst>
                  <a:cxn ang="0">
                    <a:pos x="T0" y="T1"/>
                  </a:cxn>
                  <a:cxn ang="0">
                    <a:pos x="T2" y="T3"/>
                  </a:cxn>
                  <a:cxn ang="0">
                    <a:pos x="T4" y="T5"/>
                  </a:cxn>
                  <a:cxn ang="0">
                    <a:pos x="T6" y="T7"/>
                  </a:cxn>
                  <a:cxn ang="0">
                    <a:pos x="T8" y="T9"/>
                  </a:cxn>
                  <a:cxn ang="0">
                    <a:pos x="T10" y="T11"/>
                  </a:cxn>
                </a:cxnLst>
                <a:rect l="0" t="0" r="r" b="b"/>
                <a:pathLst>
                  <a:path w="2" h="4">
                    <a:moveTo>
                      <a:pt x="2" y="1"/>
                    </a:moveTo>
                    <a:cubicBezTo>
                      <a:pt x="2" y="1"/>
                      <a:pt x="2" y="0"/>
                      <a:pt x="2" y="0"/>
                    </a:cubicBezTo>
                    <a:cubicBezTo>
                      <a:pt x="1" y="1"/>
                      <a:pt x="1" y="1"/>
                      <a:pt x="1" y="2"/>
                    </a:cubicBezTo>
                    <a:cubicBezTo>
                      <a:pt x="1" y="2"/>
                      <a:pt x="0" y="3"/>
                      <a:pt x="1" y="2"/>
                    </a:cubicBezTo>
                    <a:cubicBezTo>
                      <a:pt x="0" y="3"/>
                      <a:pt x="0" y="4"/>
                      <a:pt x="0" y="4"/>
                    </a:cubicBezTo>
                    <a:cubicBezTo>
                      <a:pt x="1" y="3"/>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2" name="Freeform 61"/>
              <p:cNvSpPr/>
              <p:nvPr/>
            </p:nvSpPr>
            <p:spPr bwMode="auto">
              <a:xfrm>
                <a:off x="4519" y="2328"/>
                <a:ext cx="2" cy="2"/>
              </a:xfrm>
              <a:custGeom>
                <a:avLst/>
                <a:gdLst>
                  <a:gd name="T0" fmla="*/ 0 w 2"/>
                  <a:gd name="T1" fmla="*/ 2 h 2"/>
                  <a:gd name="T2" fmla="*/ 0 w 2"/>
                  <a:gd name="T3" fmla="*/ 2 h 2"/>
                  <a:gd name="T4" fmla="*/ 2 w 2"/>
                  <a:gd name="T5" fmla="*/ 0 h 2"/>
                  <a:gd name="T6" fmla="*/ 0 w 2"/>
                  <a:gd name="T7" fmla="*/ 2 h 2"/>
                </a:gdLst>
                <a:ahLst/>
                <a:cxnLst>
                  <a:cxn ang="0">
                    <a:pos x="T0" y="T1"/>
                  </a:cxn>
                  <a:cxn ang="0">
                    <a:pos x="T2" y="T3"/>
                  </a:cxn>
                  <a:cxn ang="0">
                    <a:pos x="T4" y="T5"/>
                  </a:cxn>
                  <a:cxn ang="0">
                    <a:pos x="T6" y="T7"/>
                  </a:cxn>
                </a:cxnLst>
                <a:rect l="0" t="0" r="r" b="b"/>
                <a:pathLst>
                  <a:path w="2" h="2">
                    <a:moveTo>
                      <a:pt x="0" y="2"/>
                    </a:moveTo>
                    <a:lnTo>
                      <a:pt x="0" y="2"/>
                    </a:lnTo>
                    <a:lnTo>
                      <a:pt x="2" y="0"/>
                    </a:ln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3" name="Freeform 62"/>
              <p:cNvSpPr/>
              <p:nvPr/>
            </p:nvSpPr>
            <p:spPr bwMode="auto">
              <a:xfrm>
                <a:off x="4504" y="2325"/>
                <a:ext cx="0" cy="3"/>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4" name="Freeform 63"/>
              <p:cNvSpPr/>
              <p:nvPr/>
            </p:nvSpPr>
            <p:spPr bwMode="auto">
              <a:xfrm>
                <a:off x="4391" y="2294"/>
                <a:ext cx="4" cy="4"/>
              </a:xfrm>
              <a:custGeom>
                <a:avLst/>
                <a:gdLst>
                  <a:gd name="T0" fmla="*/ 1 w 2"/>
                  <a:gd name="T1" fmla="*/ 1 h 2"/>
                  <a:gd name="T2" fmla="*/ 1 w 2"/>
                  <a:gd name="T3" fmla="*/ 1 h 2"/>
                  <a:gd name="T4" fmla="*/ 1 w 2"/>
                  <a:gd name="T5" fmla="*/ 1 h 2"/>
                </a:gdLst>
                <a:ahLst/>
                <a:cxnLst>
                  <a:cxn ang="0">
                    <a:pos x="T0" y="T1"/>
                  </a:cxn>
                  <a:cxn ang="0">
                    <a:pos x="T2" y="T3"/>
                  </a:cxn>
                  <a:cxn ang="0">
                    <a:pos x="T4" y="T5"/>
                  </a:cxn>
                </a:cxnLst>
                <a:rect l="0" t="0" r="r" b="b"/>
                <a:pathLst>
                  <a:path w="2" h="2">
                    <a:moveTo>
                      <a:pt x="1" y="1"/>
                    </a:moveTo>
                    <a:cubicBezTo>
                      <a:pt x="0" y="2"/>
                      <a:pt x="1" y="1"/>
                      <a:pt x="1" y="1"/>
                    </a:cubicBezTo>
                    <a:cubicBezTo>
                      <a:pt x="2"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5" name="Freeform 64"/>
              <p:cNvSpPr/>
              <p:nvPr/>
            </p:nvSpPr>
            <p:spPr bwMode="auto">
              <a:xfrm>
                <a:off x="4381" y="2281"/>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6" name="Freeform 65"/>
              <p:cNvSpPr/>
              <p:nvPr/>
            </p:nvSpPr>
            <p:spPr bwMode="auto">
              <a:xfrm>
                <a:off x="3332" y="1903"/>
                <a:ext cx="2" cy="7"/>
              </a:xfrm>
              <a:custGeom>
                <a:avLst/>
                <a:gdLst>
                  <a:gd name="T0" fmla="*/ 0 w 1"/>
                  <a:gd name="T1" fmla="*/ 3 h 3"/>
                  <a:gd name="T2" fmla="*/ 1 w 1"/>
                  <a:gd name="T3" fmla="*/ 3 h 3"/>
                  <a:gd name="T4" fmla="*/ 1 w 1"/>
                  <a:gd name="T5" fmla="*/ 0 h 3"/>
                  <a:gd name="T6" fmla="*/ 0 w 1"/>
                  <a:gd name="T7" fmla="*/ 3 h 3"/>
                </a:gdLst>
                <a:ahLst/>
                <a:cxnLst>
                  <a:cxn ang="0">
                    <a:pos x="T0" y="T1"/>
                  </a:cxn>
                  <a:cxn ang="0">
                    <a:pos x="T2" y="T3"/>
                  </a:cxn>
                  <a:cxn ang="0">
                    <a:pos x="T4" y="T5"/>
                  </a:cxn>
                  <a:cxn ang="0">
                    <a:pos x="T6" y="T7"/>
                  </a:cxn>
                </a:cxnLst>
                <a:rect l="0" t="0" r="r" b="b"/>
                <a:pathLst>
                  <a:path w="1" h="3">
                    <a:moveTo>
                      <a:pt x="0" y="3"/>
                    </a:moveTo>
                    <a:cubicBezTo>
                      <a:pt x="0" y="3"/>
                      <a:pt x="0" y="3"/>
                      <a:pt x="1" y="3"/>
                    </a:cubicBezTo>
                    <a:cubicBezTo>
                      <a:pt x="1" y="2"/>
                      <a:pt x="1" y="1"/>
                      <a:pt x="1"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7" name="Freeform 66"/>
              <p:cNvSpPr/>
              <p:nvPr/>
            </p:nvSpPr>
            <p:spPr bwMode="auto">
              <a:xfrm>
                <a:off x="3566" y="2372"/>
                <a:ext cx="2" cy="2"/>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1"/>
                      <a:pt x="0" y="0"/>
                    </a:cubicBezTo>
                    <a:cubicBezTo>
                      <a:pt x="0"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8" name="Freeform 67"/>
              <p:cNvSpPr/>
              <p:nvPr/>
            </p:nvSpPr>
            <p:spPr bwMode="auto">
              <a:xfrm>
                <a:off x="3474" y="2073"/>
                <a:ext cx="0" cy="2"/>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1"/>
                      <a:pt x="0" y="0"/>
                      <a:pt x="0" y="0"/>
                    </a:cubicBezTo>
                    <a:cubicBezTo>
                      <a:pt x="0" y="0"/>
                      <a:pt x="0" y="0"/>
                      <a:pt x="0"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9" name="Freeform 68"/>
              <p:cNvSpPr/>
              <p:nvPr/>
            </p:nvSpPr>
            <p:spPr bwMode="auto">
              <a:xfrm>
                <a:off x="4060" y="1568"/>
                <a:ext cx="2" cy="3"/>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1" y="0"/>
                      <a:pt x="0" y="0"/>
                    </a:cubicBezTo>
                    <a:cubicBezTo>
                      <a:pt x="0"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0" name="Freeform 69"/>
              <p:cNvSpPr/>
              <p:nvPr/>
            </p:nvSpPr>
            <p:spPr bwMode="auto">
              <a:xfrm>
                <a:off x="3472" y="2073"/>
                <a:ext cx="2"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0" y="0"/>
                      <a:pt x="1" y="0"/>
                    </a:cubicBezTo>
                    <a:cubicBezTo>
                      <a:pt x="1"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1" name="Freeform 70"/>
              <p:cNvSpPr/>
              <p:nvPr/>
            </p:nvSpPr>
            <p:spPr bwMode="auto">
              <a:xfrm>
                <a:off x="3474" y="2073"/>
                <a:ext cx="0" cy="2"/>
              </a:xfrm>
              <a:custGeom>
                <a:avLst/>
                <a:gdLst>
                  <a:gd name="T0" fmla="*/ 0 h 1"/>
                  <a:gd name="T1" fmla="*/ 1 h 1"/>
                  <a:gd name="T2" fmla="*/ 1 h 1"/>
                  <a:gd name="T3" fmla="*/ 1 h 1"/>
                  <a:gd name="T4" fmla="*/ 1 h 1"/>
                  <a:gd name="T5" fmla="*/ 1 h 1"/>
                  <a:gd name="T6" fmla="*/ 0 h 1"/>
                  <a:gd name="T7" fmla="*/ 0 h 1"/>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1">
                    <a:moveTo>
                      <a:pt x="0" y="0"/>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2" name="Freeform 71"/>
              <p:cNvSpPr/>
              <p:nvPr/>
            </p:nvSpPr>
            <p:spPr bwMode="auto">
              <a:xfrm>
                <a:off x="3702" y="1530"/>
                <a:ext cx="4" cy="2"/>
              </a:xfrm>
              <a:custGeom>
                <a:avLst/>
                <a:gdLst>
                  <a:gd name="T0" fmla="*/ 0 w 2"/>
                  <a:gd name="T1" fmla="*/ 1 h 1"/>
                  <a:gd name="T2" fmla="*/ 0 w 2"/>
                  <a:gd name="T3" fmla="*/ 1 h 1"/>
                  <a:gd name="T4" fmla="*/ 2 w 2"/>
                  <a:gd name="T5" fmla="*/ 0 h 1"/>
                  <a:gd name="T6" fmla="*/ 0 w 2"/>
                  <a:gd name="T7" fmla="*/ 1 h 1"/>
                </a:gdLst>
                <a:ahLst/>
                <a:cxnLst>
                  <a:cxn ang="0">
                    <a:pos x="T0" y="T1"/>
                  </a:cxn>
                  <a:cxn ang="0">
                    <a:pos x="T2" y="T3"/>
                  </a:cxn>
                  <a:cxn ang="0">
                    <a:pos x="T4" y="T5"/>
                  </a:cxn>
                  <a:cxn ang="0">
                    <a:pos x="T6" y="T7"/>
                  </a:cxn>
                </a:cxnLst>
                <a:rect l="0" t="0" r="r" b="b"/>
                <a:pathLst>
                  <a:path w="2" h="1">
                    <a:moveTo>
                      <a:pt x="0" y="1"/>
                    </a:moveTo>
                    <a:cubicBezTo>
                      <a:pt x="0" y="1"/>
                      <a:pt x="0" y="1"/>
                      <a:pt x="0" y="1"/>
                    </a:cubicBezTo>
                    <a:cubicBezTo>
                      <a:pt x="0" y="1"/>
                      <a:pt x="1" y="0"/>
                      <a:pt x="2"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3" name="Freeform 72"/>
              <p:cNvSpPr/>
              <p:nvPr/>
            </p:nvSpPr>
            <p:spPr bwMode="auto">
              <a:xfrm>
                <a:off x="3421" y="2084"/>
                <a:ext cx="17" cy="15"/>
              </a:xfrm>
              <a:custGeom>
                <a:avLst/>
                <a:gdLst>
                  <a:gd name="T0" fmla="*/ 2 w 8"/>
                  <a:gd name="T1" fmla="*/ 5 h 7"/>
                  <a:gd name="T2" fmla="*/ 4 w 8"/>
                  <a:gd name="T3" fmla="*/ 2 h 7"/>
                  <a:gd name="T4" fmla="*/ 2 w 8"/>
                  <a:gd name="T5" fmla="*/ 5 h 7"/>
                </a:gdLst>
                <a:ahLst/>
                <a:cxnLst>
                  <a:cxn ang="0">
                    <a:pos x="T0" y="T1"/>
                  </a:cxn>
                  <a:cxn ang="0">
                    <a:pos x="T2" y="T3"/>
                  </a:cxn>
                  <a:cxn ang="0">
                    <a:pos x="T4" y="T5"/>
                  </a:cxn>
                </a:cxnLst>
                <a:rect l="0" t="0" r="r" b="b"/>
                <a:pathLst>
                  <a:path w="8" h="7">
                    <a:moveTo>
                      <a:pt x="2" y="5"/>
                    </a:moveTo>
                    <a:cubicBezTo>
                      <a:pt x="8" y="0"/>
                      <a:pt x="0" y="7"/>
                      <a:pt x="4" y="2"/>
                    </a:cubicBezTo>
                    <a:cubicBezTo>
                      <a:pt x="2" y="3"/>
                      <a:pt x="2" y="4"/>
                      <a:pt x="2"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4" name="Freeform 73"/>
              <p:cNvSpPr/>
              <p:nvPr/>
            </p:nvSpPr>
            <p:spPr bwMode="auto">
              <a:xfrm>
                <a:off x="4381" y="2247"/>
                <a:ext cx="2" cy="4"/>
              </a:xfrm>
              <a:custGeom>
                <a:avLst/>
                <a:gdLst>
                  <a:gd name="T0" fmla="*/ 0 w 1"/>
                  <a:gd name="T1" fmla="*/ 1 h 2"/>
                  <a:gd name="T2" fmla="*/ 1 w 1"/>
                  <a:gd name="T3" fmla="*/ 0 h 2"/>
                  <a:gd name="T4" fmla="*/ 0 w 1"/>
                  <a:gd name="T5" fmla="*/ 1 h 2"/>
                </a:gdLst>
                <a:ahLst/>
                <a:cxnLst>
                  <a:cxn ang="0">
                    <a:pos x="T0" y="T1"/>
                  </a:cxn>
                  <a:cxn ang="0">
                    <a:pos x="T2" y="T3"/>
                  </a:cxn>
                  <a:cxn ang="0">
                    <a:pos x="T4" y="T5"/>
                  </a:cxn>
                </a:cxnLst>
                <a:rect l="0" t="0" r="r" b="b"/>
                <a:pathLst>
                  <a:path w="1" h="2">
                    <a:moveTo>
                      <a:pt x="0" y="1"/>
                    </a:moveTo>
                    <a:cubicBezTo>
                      <a:pt x="0" y="2"/>
                      <a:pt x="0" y="0"/>
                      <a:pt x="1" y="0"/>
                    </a:cubicBezTo>
                    <a:cubicBezTo>
                      <a:pt x="1" y="0"/>
                      <a:pt x="1"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5" name="Freeform 74"/>
              <p:cNvSpPr/>
              <p:nvPr/>
            </p:nvSpPr>
            <p:spPr bwMode="auto">
              <a:xfrm>
                <a:off x="4381" y="2247"/>
                <a:ext cx="2" cy="6"/>
              </a:xfrm>
              <a:custGeom>
                <a:avLst/>
                <a:gdLst>
                  <a:gd name="T0" fmla="*/ 1 w 1"/>
                  <a:gd name="T1" fmla="*/ 0 h 3"/>
                  <a:gd name="T2" fmla="*/ 0 w 1"/>
                  <a:gd name="T3" fmla="*/ 3 h 3"/>
                  <a:gd name="T4" fmla="*/ 1 w 1"/>
                  <a:gd name="T5" fmla="*/ 0 h 3"/>
                </a:gdLst>
                <a:ahLst/>
                <a:cxnLst>
                  <a:cxn ang="0">
                    <a:pos x="T0" y="T1"/>
                  </a:cxn>
                  <a:cxn ang="0">
                    <a:pos x="T2" y="T3"/>
                  </a:cxn>
                  <a:cxn ang="0">
                    <a:pos x="T4" y="T5"/>
                  </a:cxn>
                </a:cxnLst>
                <a:rect l="0" t="0" r="r" b="b"/>
                <a:pathLst>
                  <a:path w="1" h="3">
                    <a:moveTo>
                      <a:pt x="1" y="0"/>
                    </a:moveTo>
                    <a:cubicBezTo>
                      <a:pt x="0" y="3"/>
                      <a:pt x="0" y="3"/>
                      <a:pt x="0" y="3"/>
                    </a:cubicBezTo>
                    <a:cubicBezTo>
                      <a:pt x="1" y="2"/>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6" name="Freeform 75"/>
              <p:cNvSpPr/>
              <p:nvPr/>
            </p:nvSpPr>
            <p:spPr bwMode="auto">
              <a:xfrm>
                <a:off x="3914" y="153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7" name="Freeform 76"/>
              <p:cNvSpPr/>
              <p:nvPr/>
            </p:nvSpPr>
            <p:spPr bwMode="auto">
              <a:xfrm>
                <a:off x="3317" y="1492"/>
                <a:ext cx="1064" cy="1219"/>
              </a:xfrm>
              <a:custGeom>
                <a:avLst/>
                <a:gdLst>
                  <a:gd name="T0" fmla="*/ 307 w 501"/>
                  <a:gd name="T1" fmla="*/ 7 h 575"/>
                  <a:gd name="T2" fmla="*/ 204 w 501"/>
                  <a:gd name="T3" fmla="*/ 13 h 575"/>
                  <a:gd name="T4" fmla="*/ 130 w 501"/>
                  <a:gd name="T5" fmla="*/ 42 h 575"/>
                  <a:gd name="T6" fmla="*/ 23 w 501"/>
                  <a:gd name="T7" fmla="*/ 152 h 575"/>
                  <a:gd name="T8" fmla="*/ 0 w 501"/>
                  <a:gd name="T9" fmla="*/ 247 h 575"/>
                  <a:gd name="T10" fmla="*/ 50 w 501"/>
                  <a:gd name="T11" fmla="*/ 385 h 575"/>
                  <a:gd name="T12" fmla="*/ 111 w 501"/>
                  <a:gd name="T13" fmla="*/ 430 h 575"/>
                  <a:gd name="T14" fmla="*/ 184 w 501"/>
                  <a:gd name="T15" fmla="*/ 490 h 575"/>
                  <a:gd name="T16" fmla="*/ 202 w 501"/>
                  <a:gd name="T17" fmla="*/ 528 h 575"/>
                  <a:gd name="T18" fmla="*/ 213 w 501"/>
                  <a:gd name="T19" fmla="*/ 562 h 575"/>
                  <a:gd name="T20" fmla="*/ 214 w 501"/>
                  <a:gd name="T21" fmla="*/ 567 h 575"/>
                  <a:gd name="T22" fmla="*/ 211 w 501"/>
                  <a:gd name="T23" fmla="*/ 536 h 575"/>
                  <a:gd name="T24" fmla="*/ 199 w 501"/>
                  <a:gd name="T25" fmla="*/ 494 h 575"/>
                  <a:gd name="T26" fmla="*/ 165 w 501"/>
                  <a:gd name="T27" fmla="*/ 454 h 575"/>
                  <a:gd name="T28" fmla="*/ 164 w 501"/>
                  <a:gd name="T29" fmla="*/ 451 h 575"/>
                  <a:gd name="T30" fmla="*/ 135 w 501"/>
                  <a:gd name="T31" fmla="*/ 430 h 575"/>
                  <a:gd name="T32" fmla="*/ 134 w 501"/>
                  <a:gd name="T33" fmla="*/ 428 h 575"/>
                  <a:gd name="T34" fmla="*/ 125 w 501"/>
                  <a:gd name="T35" fmla="*/ 419 h 575"/>
                  <a:gd name="T36" fmla="*/ 97 w 501"/>
                  <a:gd name="T37" fmla="*/ 407 h 575"/>
                  <a:gd name="T38" fmla="*/ 85 w 501"/>
                  <a:gd name="T39" fmla="*/ 394 h 575"/>
                  <a:gd name="T40" fmla="*/ 77 w 501"/>
                  <a:gd name="T41" fmla="*/ 384 h 575"/>
                  <a:gd name="T42" fmla="*/ 63 w 501"/>
                  <a:gd name="T43" fmla="*/ 368 h 575"/>
                  <a:gd name="T44" fmla="*/ 49 w 501"/>
                  <a:gd name="T45" fmla="*/ 353 h 575"/>
                  <a:gd name="T46" fmla="*/ 40 w 501"/>
                  <a:gd name="T47" fmla="*/ 338 h 575"/>
                  <a:gd name="T48" fmla="*/ 25 w 501"/>
                  <a:gd name="T49" fmla="*/ 323 h 575"/>
                  <a:gd name="T50" fmla="*/ 29 w 501"/>
                  <a:gd name="T51" fmla="*/ 315 h 575"/>
                  <a:gd name="T52" fmla="*/ 21 w 501"/>
                  <a:gd name="T53" fmla="*/ 247 h 575"/>
                  <a:gd name="T54" fmla="*/ 23 w 501"/>
                  <a:gd name="T55" fmla="*/ 221 h 575"/>
                  <a:gd name="T56" fmla="*/ 26 w 501"/>
                  <a:gd name="T57" fmla="*/ 191 h 575"/>
                  <a:gd name="T58" fmla="*/ 56 w 501"/>
                  <a:gd name="T59" fmla="*/ 133 h 575"/>
                  <a:gd name="T60" fmla="*/ 74 w 501"/>
                  <a:gd name="T61" fmla="*/ 107 h 575"/>
                  <a:gd name="T62" fmla="*/ 84 w 501"/>
                  <a:gd name="T63" fmla="*/ 99 h 575"/>
                  <a:gd name="T64" fmla="*/ 90 w 501"/>
                  <a:gd name="T65" fmla="*/ 91 h 575"/>
                  <a:gd name="T66" fmla="*/ 110 w 501"/>
                  <a:gd name="T67" fmla="*/ 80 h 575"/>
                  <a:gd name="T68" fmla="*/ 129 w 501"/>
                  <a:gd name="T69" fmla="*/ 65 h 575"/>
                  <a:gd name="T70" fmla="*/ 182 w 501"/>
                  <a:gd name="T71" fmla="*/ 36 h 575"/>
                  <a:gd name="T72" fmla="*/ 211 w 501"/>
                  <a:gd name="T73" fmla="*/ 29 h 575"/>
                  <a:gd name="T74" fmla="*/ 253 w 501"/>
                  <a:gd name="T75" fmla="*/ 19 h 575"/>
                  <a:gd name="T76" fmla="*/ 281 w 501"/>
                  <a:gd name="T77" fmla="*/ 19 h 575"/>
                  <a:gd name="T78" fmla="*/ 284 w 501"/>
                  <a:gd name="T79" fmla="*/ 19 h 575"/>
                  <a:gd name="T80" fmla="*/ 320 w 501"/>
                  <a:gd name="T81" fmla="*/ 24 h 575"/>
                  <a:gd name="T82" fmla="*/ 369 w 501"/>
                  <a:gd name="T83" fmla="*/ 42 h 575"/>
                  <a:gd name="T84" fmla="*/ 388 w 501"/>
                  <a:gd name="T85" fmla="*/ 53 h 575"/>
                  <a:gd name="T86" fmla="*/ 407 w 501"/>
                  <a:gd name="T87" fmla="*/ 71 h 575"/>
                  <a:gd name="T88" fmla="*/ 435 w 501"/>
                  <a:gd name="T89" fmla="*/ 107 h 575"/>
                  <a:gd name="T90" fmla="*/ 462 w 501"/>
                  <a:gd name="T91" fmla="*/ 154 h 575"/>
                  <a:gd name="T92" fmla="*/ 471 w 501"/>
                  <a:gd name="T93" fmla="*/ 184 h 575"/>
                  <a:gd name="T94" fmla="*/ 464 w 501"/>
                  <a:gd name="T95" fmla="*/ 279 h 575"/>
                  <a:gd name="T96" fmla="*/ 451 w 501"/>
                  <a:gd name="T97" fmla="*/ 307 h 575"/>
                  <a:gd name="T98" fmla="*/ 395 w 501"/>
                  <a:gd name="T99" fmla="*/ 377 h 575"/>
                  <a:gd name="T100" fmla="*/ 368 w 501"/>
                  <a:gd name="T101" fmla="*/ 412 h 575"/>
                  <a:gd name="T102" fmla="*/ 363 w 501"/>
                  <a:gd name="T103" fmla="*/ 573 h 575"/>
                  <a:gd name="T104" fmla="*/ 446 w 501"/>
                  <a:gd name="T105" fmla="*/ 342 h 575"/>
                  <a:gd name="T106" fmla="*/ 463 w 501"/>
                  <a:gd name="T107" fmla="*/ 118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1" h="575">
                    <a:moveTo>
                      <a:pt x="463" y="118"/>
                    </a:moveTo>
                    <a:cubicBezTo>
                      <a:pt x="439" y="74"/>
                      <a:pt x="402" y="38"/>
                      <a:pt x="355" y="17"/>
                    </a:cubicBezTo>
                    <a:cubicBezTo>
                      <a:pt x="347" y="17"/>
                      <a:pt x="337" y="12"/>
                      <a:pt x="328" y="12"/>
                    </a:cubicBezTo>
                    <a:cubicBezTo>
                      <a:pt x="328" y="11"/>
                      <a:pt x="328" y="11"/>
                      <a:pt x="328" y="11"/>
                    </a:cubicBezTo>
                    <a:cubicBezTo>
                      <a:pt x="320" y="11"/>
                      <a:pt x="319" y="8"/>
                      <a:pt x="310" y="5"/>
                    </a:cubicBezTo>
                    <a:cubicBezTo>
                      <a:pt x="309" y="7"/>
                      <a:pt x="306" y="5"/>
                      <a:pt x="307" y="7"/>
                    </a:cubicBezTo>
                    <a:cubicBezTo>
                      <a:pt x="303" y="8"/>
                      <a:pt x="301" y="3"/>
                      <a:pt x="296" y="4"/>
                    </a:cubicBezTo>
                    <a:cubicBezTo>
                      <a:pt x="296" y="3"/>
                      <a:pt x="296" y="5"/>
                      <a:pt x="295" y="4"/>
                    </a:cubicBezTo>
                    <a:cubicBezTo>
                      <a:pt x="282" y="5"/>
                      <a:pt x="298" y="3"/>
                      <a:pt x="282" y="0"/>
                    </a:cubicBezTo>
                    <a:cubicBezTo>
                      <a:pt x="259" y="0"/>
                      <a:pt x="236" y="5"/>
                      <a:pt x="215" y="9"/>
                    </a:cubicBezTo>
                    <a:cubicBezTo>
                      <a:pt x="216" y="9"/>
                      <a:pt x="217" y="10"/>
                      <a:pt x="215" y="11"/>
                    </a:cubicBezTo>
                    <a:cubicBezTo>
                      <a:pt x="212" y="8"/>
                      <a:pt x="208" y="13"/>
                      <a:pt x="204" y="13"/>
                    </a:cubicBezTo>
                    <a:cubicBezTo>
                      <a:pt x="204" y="12"/>
                      <a:pt x="206" y="12"/>
                      <a:pt x="207" y="11"/>
                    </a:cubicBezTo>
                    <a:cubicBezTo>
                      <a:pt x="197" y="13"/>
                      <a:pt x="190" y="17"/>
                      <a:pt x="181" y="19"/>
                    </a:cubicBezTo>
                    <a:cubicBezTo>
                      <a:pt x="173" y="24"/>
                      <a:pt x="163" y="25"/>
                      <a:pt x="158" y="29"/>
                    </a:cubicBezTo>
                    <a:cubicBezTo>
                      <a:pt x="159" y="27"/>
                      <a:pt x="154" y="30"/>
                      <a:pt x="152" y="30"/>
                    </a:cubicBezTo>
                    <a:cubicBezTo>
                      <a:pt x="148" y="37"/>
                      <a:pt x="136" y="37"/>
                      <a:pt x="131" y="43"/>
                    </a:cubicBezTo>
                    <a:cubicBezTo>
                      <a:pt x="130" y="42"/>
                      <a:pt x="130" y="42"/>
                      <a:pt x="130" y="42"/>
                    </a:cubicBezTo>
                    <a:cubicBezTo>
                      <a:pt x="110" y="54"/>
                      <a:pt x="88" y="68"/>
                      <a:pt x="70" y="87"/>
                    </a:cubicBezTo>
                    <a:cubicBezTo>
                      <a:pt x="59" y="96"/>
                      <a:pt x="48" y="108"/>
                      <a:pt x="39" y="121"/>
                    </a:cubicBezTo>
                    <a:cubicBezTo>
                      <a:pt x="38" y="123"/>
                      <a:pt x="40" y="122"/>
                      <a:pt x="39" y="124"/>
                    </a:cubicBezTo>
                    <a:cubicBezTo>
                      <a:pt x="37" y="127"/>
                      <a:pt x="38" y="123"/>
                      <a:pt x="37" y="124"/>
                    </a:cubicBezTo>
                    <a:cubicBezTo>
                      <a:pt x="34" y="132"/>
                      <a:pt x="28" y="140"/>
                      <a:pt x="23" y="148"/>
                    </a:cubicBezTo>
                    <a:cubicBezTo>
                      <a:pt x="23" y="150"/>
                      <a:pt x="22" y="152"/>
                      <a:pt x="23" y="152"/>
                    </a:cubicBezTo>
                    <a:cubicBezTo>
                      <a:pt x="17" y="161"/>
                      <a:pt x="14" y="176"/>
                      <a:pt x="9" y="185"/>
                    </a:cubicBezTo>
                    <a:cubicBezTo>
                      <a:pt x="14" y="183"/>
                      <a:pt x="10" y="192"/>
                      <a:pt x="10" y="196"/>
                    </a:cubicBezTo>
                    <a:cubicBezTo>
                      <a:pt x="9" y="198"/>
                      <a:pt x="8" y="198"/>
                      <a:pt x="8" y="197"/>
                    </a:cubicBezTo>
                    <a:cubicBezTo>
                      <a:pt x="6" y="205"/>
                      <a:pt x="5" y="209"/>
                      <a:pt x="3" y="219"/>
                    </a:cubicBezTo>
                    <a:cubicBezTo>
                      <a:pt x="2" y="223"/>
                      <a:pt x="4" y="225"/>
                      <a:pt x="3" y="230"/>
                    </a:cubicBezTo>
                    <a:cubicBezTo>
                      <a:pt x="0" y="233"/>
                      <a:pt x="1" y="241"/>
                      <a:pt x="0" y="247"/>
                    </a:cubicBezTo>
                    <a:cubicBezTo>
                      <a:pt x="2" y="245"/>
                      <a:pt x="4" y="252"/>
                      <a:pt x="3" y="257"/>
                    </a:cubicBezTo>
                    <a:cubicBezTo>
                      <a:pt x="0" y="256"/>
                      <a:pt x="0" y="256"/>
                      <a:pt x="0" y="256"/>
                    </a:cubicBezTo>
                    <a:cubicBezTo>
                      <a:pt x="1" y="272"/>
                      <a:pt x="0" y="297"/>
                      <a:pt x="9" y="316"/>
                    </a:cubicBezTo>
                    <a:cubicBezTo>
                      <a:pt x="8" y="318"/>
                      <a:pt x="8" y="318"/>
                      <a:pt x="8" y="318"/>
                    </a:cubicBezTo>
                    <a:cubicBezTo>
                      <a:pt x="17" y="337"/>
                      <a:pt x="25" y="356"/>
                      <a:pt x="39" y="370"/>
                    </a:cubicBezTo>
                    <a:cubicBezTo>
                      <a:pt x="42" y="375"/>
                      <a:pt x="47" y="381"/>
                      <a:pt x="50" y="385"/>
                    </a:cubicBezTo>
                    <a:cubicBezTo>
                      <a:pt x="56" y="390"/>
                      <a:pt x="58" y="391"/>
                      <a:pt x="63" y="393"/>
                    </a:cubicBezTo>
                    <a:cubicBezTo>
                      <a:pt x="65" y="395"/>
                      <a:pt x="65" y="397"/>
                      <a:pt x="65" y="398"/>
                    </a:cubicBezTo>
                    <a:cubicBezTo>
                      <a:pt x="71" y="405"/>
                      <a:pt x="76" y="411"/>
                      <a:pt x="83" y="414"/>
                    </a:cubicBezTo>
                    <a:cubicBezTo>
                      <a:pt x="83" y="415"/>
                      <a:pt x="83" y="415"/>
                      <a:pt x="83" y="415"/>
                    </a:cubicBezTo>
                    <a:cubicBezTo>
                      <a:pt x="89" y="419"/>
                      <a:pt x="98" y="423"/>
                      <a:pt x="104" y="429"/>
                    </a:cubicBezTo>
                    <a:cubicBezTo>
                      <a:pt x="106" y="429"/>
                      <a:pt x="113" y="433"/>
                      <a:pt x="111" y="430"/>
                    </a:cubicBezTo>
                    <a:cubicBezTo>
                      <a:pt x="114" y="431"/>
                      <a:pt x="111" y="433"/>
                      <a:pt x="115" y="433"/>
                    </a:cubicBezTo>
                    <a:cubicBezTo>
                      <a:pt x="111" y="433"/>
                      <a:pt x="111" y="433"/>
                      <a:pt x="111" y="433"/>
                    </a:cubicBezTo>
                    <a:cubicBezTo>
                      <a:pt x="125" y="443"/>
                      <a:pt x="138" y="450"/>
                      <a:pt x="152" y="459"/>
                    </a:cubicBezTo>
                    <a:cubicBezTo>
                      <a:pt x="154" y="464"/>
                      <a:pt x="165" y="469"/>
                      <a:pt x="170" y="476"/>
                    </a:cubicBezTo>
                    <a:cubicBezTo>
                      <a:pt x="175" y="479"/>
                      <a:pt x="180" y="487"/>
                      <a:pt x="185" y="489"/>
                    </a:cubicBezTo>
                    <a:cubicBezTo>
                      <a:pt x="184" y="490"/>
                      <a:pt x="184" y="490"/>
                      <a:pt x="184" y="490"/>
                    </a:cubicBezTo>
                    <a:cubicBezTo>
                      <a:pt x="188" y="495"/>
                      <a:pt x="194" y="503"/>
                      <a:pt x="196" y="512"/>
                    </a:cubicBezTo>
                    <a:cubicBezTo>
                      <a:pt x="198" y="518"/>
                      <a:pt x="200" y="517"/>
                      <a:pt x="202" y="521"/>
                    </a:cubicBezTo>
                    <a:cubicBezTo>
                      <a:pt x="201" y="521"/>
                      <a:pt x="201" y="521"/>
                      <a:pt x="201" y="521"/>
                    </a:cubicBezTo>
                    <a:cubicBezTo>
                      <a:pt x="203" y="525"/>
                      <a:pt x="206" y="526"/>
                      <a:pt x="207" y="528"/>
                    </a:cubicBezTo>
                    <a:cubicBezTo>
                      <a:pt x="207" y="532"/>
                      <a:pt x="208" y="532"/>
                      <a:pt x="208" y="536"/>
                    </a:cubicBezTo>
                    <a:cubicBezTo>
                      <a:pt x="207" y="532"/>
                      <a:pt x="205" y="530"/>
                      <a:pt x="202" y="528"/>
                    </a:cubicBezTo>
                    <a:cubicBezTo>
                      <a:pt x="203" y="534"/>
                      <a:pt x="207" y="539"/>
                      <a:pt x="206" y="543"/>
                    </a:cubicBezTo>
                    <a:cubicBezTo>
                      <a:pt x="207" y="547"/>
                      <a:pt x="207" y="551"/>
                      <a:pt x="209" y="551"/>
                    </a:cubicBezTo>
                    <a:cubicBezTo>
                      <a:pt x="209" y="552"/>
                      <a:pt x="208" y="555"/>
                      <a:pt x="207" y="552"/>
                    </a:cubicBezTo>
                    <a:cubicBezTo>
                      <a:pt x="208" y="556"/>
                      <a:pt x="208" y="558"/>
                      <a:pt x="209" y="560"/>
                    </a:cubicBezTo>
                    <a:cubicBezTo>
                      <a:pt x="209" y="560"/>
                      <a:pt x="209" y="559"/>
                      <a:pt x="209" y="558"/>
                    </a:cubicBezTo>
                    <a:cubicBezTo>
                      <a:pt x="211" y="560"/>
                      <a:pt x="211" y="563"/>
                      <a:pt x="213" y="562"/>
                    </a:cubicBezTo>
                    <a:cubicBezTo>
                      <a:pt x="212" y="561"/>
                      <a:pt x="212" y="560"/>
                      <a:pt x="212" y="558"/>
                    </a:cubicBezTo>
                    <a:cubicBezTo>
                      <a:pt x="213" y="559"/>
                      <a:pt x="214" y="565"/>
                      <a:pt x="213" y="567"/>
                    </a:cubicBezTo>
                    <a:cubicBezTo>
                      <a:pt x="212" y="569"/>
                      <a:pt x="210" y="563"/>
                      <a:pt x="210" y="566"/>
                    </a:cubicBezTo>
                    <a:cubicBezTo>
                      <a:pt x="213" y="575"/>
                      <a:pt x="213" y="575"/>
                      <a:pt x="213" y="575"/>
                    </a:cubicBezTo>
                    <a:cubicBezTo>
                      <a:pt x="213" y="573"/>
                      <a:pt x="214" y="570"/>
                      <a:pt x="215" y="571"/>
                    </a:cubicBezTo>
                    <a:cubicBezTo>
                      <a:pt x="214" y="567"/>
                      <a:pt x="214" y="567"/>
                      <a:pt x="214" y="567"/>
                    </a:cubicBezTo>
                    <a:cubicBezTo>
                      <a:pt x="215" y="567"/>
                      <a:pt x="215" y="567"/>
                      <a:pt x="215" y="567"/>
                    </a:cubicBezTo>
                    <a:cubicBezTo>
                      <a:pt x="214" y="560"/>
                      <a:pt x="215" y="555"/>
                      <a:pt x="214" y="548"/>
                    </a:cubicBezTo>
                    <a:cubicBezTo>
                      <a:pt x="212" y="551"/>
                      <a:pt x="212" y="551"/>
                      <a:pt x="212" y="551"/>
                    </a:cubicBezTo>
                    <a:cubicBezTo>
                      <a:pt x="212" y="547"/>
                      <a:pt x="209" y="543"/>
                      <a:pt x="210" y="539"/>
                    </a:cubicBezTo>
                    <a:cubicBezTo>
                      <a:pt x="211" y="541"/>
                      <a:pt x="211" y="539"/>
                      <a:pt x="212" y="539"/>
                    </a:cubicBezTo>
                    <a:cubicBezTo>
                      <a:pt x="212" y="538"/>
                      <a:pt x="211" y="537"/>
                      <a:pt x="211" y="536"/>
                    </a:cubicBezTo>
                    <a:cubicBezTo>
                      <a:pt x="214" y="538"/>
                      <a:pt x="214" y="538"/>
                      <a:pt x="214" y="538"/>
                    </a:cubicBezTo>
                    <a:cubicBezTo>
                      <a:pt x="210" y="536"/>
                      <a:pt x="210" y="526"/>
                      <a:pt x="210" y="525"/>
                    </a:cubicBezTo>
                    <a:cubicBezTo>
                      <a:pt x="210" y="525"/>
                      <a:pt x="210" y="525"/>
                      <a:pt x="210" y="525"/>
                    </a:cubicBezTo>
                    <a:cubicBezTo>
                      <a:pt x="209" y="519"/>
                      <a:pt x="209" y="527"/>
                      <a:pt x="208" y="523"/>
                    </a:cubicBezTo>
                    <a:cubicBezTo>
                      <a:pt x="207" y="519"/>
                      <a:pt x="210" y="520"/>
                      <a:pt x="210" y="517"/>
                    </a:cubicBezTo>
                    <a:cubicBezTo>
                      <a:pt x="207" y="511"/>
                      <a:pt x="202" y="501"/>
                      <a:pt x="199" y="494"/>
                    </a:cubicBezTo>
                    <a:cubicBezTo>
                      <a:pt x="196" y="489"/>
                      <a:pt x="191" y="484"/>
                      <a:pt x="186" y="481"/>
                    </a:cubicBezTo>
                    <a:cubicBezTo>
                      <a:pt x="183" y="477"/>
                      <a:pt x="189" y="480"/>
                      <a:pt x="184" y="476"/>
                    </a:cubicBezTo>
                    <a:cubicBezTo>
                      <a:pt x="186" y="476"/>
                      <a:pt x="186" y="475"/>
                      <a:pt x="186" y="474"/>
                    </a:cubicBezTo>
                    <a:cubicBezTo>
                      <a:pt x="185" y="474"/>
                      <a:pt x="179" y="467"/>
                      <a:pt x="181" y="471"/>
                    </a:cubicBezTo>
                    <a:cubicBezTo>
                      <a:pt x="176" y="466"/>
                      <a:pt x="169" y="460"/>
                      <a:pt x="163" y="455"/>
                    </a:cubicBezTo>
                    <a:cubicBezTo>
                      <a:pt x="165" y="457"/>
                      <a:pt x="167" y="456"/>
                      <a:pt x="165" y="454"/>
                    </a:cubicBezTo>
                    <a:cubicBezTo>
                      <a:pt x="162" y="453"/>
                      <a:pt x="156" y="450"/>
                      <a:pt x="151" y="445"/>
                    </a:cubicBezTo>
                    <a:cubicBezTo>
                      <a:pt x="150" y="447"/>
                      <a:pt x="152" y="448"/>
                      <a:pt x="150" y="449"/>
                    </a:cubicBezTo>
                    <a:cubicBezTo>
                      <a:pt x="149" y="449"/>
                      <a:pt x="147" y="449"/>
                      <a:pt x="146" y="447"/>
                    </a:cubicBezTo>
                    <a:cubicBezTo>
                      <a:pt x="147" y="445"/>
                      <a:pt x="148" y="443"/>
                      <a:pt x="144" y="440"/>
                    </a:cubicBezTo>
                    <a:cubicBezTo>
                      <a:pt x="146" y="438"/>
                      <a:pt x="152" y="446"/>
                      <a:pt x="151" y="442"/>
                    </a:cubicBezTo>
                    <a:cubicBezTo>
                      <a:pt x="154" y="442"/>
                      <a:pt x="163" y="448"/>
                      <a:pt x="164" y="451"/>
                    </a:cubicBezTo>
                    <a:cubicBezTo>
                      <a:pt x="170" y="452"/>
                      <a:pt x="161" y="448"/>
                      <a:pt x="163" y="447"/>
                    </a:cubicBezTo>
                    <a:cubicBezTo>
                      <a:pt x="159" y="444"/>
                      <a:pt x="157" y="444"/>
                      <a:pt x="151" y="440"/>
                    </a:cubicBezTo>
                    <a:cubicBezTo>
                      <a:pt x="150" y="440"/>
                      <a:pt x="152" y="442"/>
                      <a:pt x="148" y="441"/>
                    </a:cubicBezTo>
                    <a:cubicBezTo>
                      <a:pt x="142" y="439"/>
                      <a:pt x="143" y="435"/>
                      <a:pt x="141" y="434"/>
                    </a:cubicBezTo>
                    <a:cubicBezTo>
                      <a:pt x="144" y="435"/>
                      <a:pt x="144" y="435"/>
                      <a:pt x="144" y="435"/>
                    </a:cubicBezTo>
                    <a:cubicBezTo>
                      <a:pt x="141" y="432"/>
                      <a:pt x="139" y="432"/>
                      <a:pt x="135" y="430"/>
                    </a:cubicBezTo>
                    <a:cubicBezTo>
                      <a:pt x="136" y="426"/>
                      <a:pt x="142" y="434"/>
                      <a:pt x="144" y="433"/>
                    </a:cubicBezTo>
                    <a:cubicBezTo>
                      <a:pt x="143" y="429"/>
                      <a:pt x="143" y="429"/>
                      <a:pt x="143" y="429"/>
                    </a:cubicBezTo>
                    <a:cubicBezTo>
                      <a:pt x="137" y="425"/>
                      <a:pt x="140" y="430"/>
                      <a:pt x="134" y="425"/>
                    </a:cubicBezTo>
                    <a:cubicBezTo>
                      <a:pt x="135" y="425"/>
                      <a:pt x="135" y="425"/>
                      <a:pt x="135" y="425"/>
                    </a:cubicBezTo>
                    <a:cubicBezTo>
                      <a:pt x="131" y="423"/>
                      <a:pt x="131" y="423"/>
                      <a:pt x="131" y="423"/>
                    </a:cubicBezTo>
                    <a:cubicBezTo>
                      <a:pt x="131" y="424"/>
                      <a:pt x="130" y="426"/>
                      <a:pt x="134" y="428"/>
                    </a:cubicBezTo>
                    <a:cubicBezTo>
                      <a:pt x="130" y="429"/>
                      <a:pt x="131" y="427"/>
                      <a:pt x="125" y="424"/>
                    </a:cubicBezTo>
                    <a:cubicBezTo>
                      <a:pt x="122" y="424"/>
                      <a:pt x="127" y="425"/>
                      <a:pt x="126" y="427"/>
                    </a:cubicBezTo>
                    <a:cubicBezTo>
                      <a:pt x="126" y="428"/>
                      <a:pt x="123" y="426"/>
                      <a:pt x="120" y="425"/>
                    </a:cubicBezTo>
                    <a:cubicBezTo>
                      <a:pt x="116" y="422"/>
                      <a:pt x="119" y="421"/>
                      <a:pt x="118" y="419"/>
                    </a:cubicBezTo>
                    <a:cubicBezTo>
                      <a:pt x="119" y="420"/>
                      <a:pt x="122" y="422"/>
                      <a:pt x="121" y="422"/>
                    </a:cubicBezTo>
                    <a:cubicBezTo>
                      <a:pt x="127" y="424"/>
                      <a:pt x="121" y="418"/>
                      <a:pt x="125" y="419"/>
                    </a:cubicBezTo>
                    <a:cubicBezTo>
                      <a:pt x="122" y="415"/>
                      <a:pt x="121" y="417"/>
                      <a:pt x="118" y="416"/>
                    </a:cubicBezTo>
                    <a:cubicBezTo>
                      <a:pt x="119" y="417"/>
                      <a:pt x="117" y="418"/>
                      <a:pt x="117" y="419"/>
                    </a:cubicBezTo>
                    <a:cubicBezTo>
                      <a:pt x="108" y="418"/>
                      <a:pt x="115" y="413"/>
                      <a:pt x="108" y="409"/>
                    </a:cubicBezTo>
                    <a:cubicBezTo>
                      <a:pt x="108" y="413"/>
                      <a:pt x="98" y="407"/>
                      <a:pt x="100" y="413"/>
                    </a:cubicBezTo>
                    <a:cubicBezTo>
                      <a:pt x="98" y="412"/>
                      <a:pt x="96" y="411"/>
                      <a:pt x="95" y="410"/>
                    </a:cubicBezTo>
                    <a:cubicBezTo>
                      <a:pt x="98" y="409"/>
                      <a:pt x="93" y="407"/>
                      <a:pt x="97" y="407"/>
                    </a:cubicBezTo>
                    <a:cubicBezTo>
                      <a:pt x="95" y="405"/>
                      <a:pt x="95" y="405"/>
                      <a:pt x="95" y="405"/>
                    </a:cubicBezTo>
                    <a:cubicBezTo>
                      <a:pt x="100" y="406"/>
                      <a:pt x="100" y="406"/>
                      <a:pt x="100" y="406"/>
                    </a:cubicBezTo>
                    <a:cubicBezTo>
                      <a:pt x="98" y="403"/>
                      <a:pt x="95" y="399"/>
                      <a:pt x="94" y="397"/>
                    </a:cubicBezTo>
                    <a:cubicBezTo>
                      <a:pt x="91" y="395"/>
                      <a:pt x="94" y="399"/>
                      <a:pt x="90" y="397"/>
                    </a:cubicBezTo>
                    <a:cubicBezTo>
                      <a:pt x="92" y="397"/>
                      <a:pt x="91" y="394"/>
                      <a:pt x="89" y="393"/>
                    </a:cubicBezTo>
                    <a:cubicBezTo>
                      <a:pt x="92" y="396"/>
                      <a:pt x="87" y="395"/>
                      <a:pt x="85" y="394"/>
                    </a:cubicBezTo>
                    <a:cubicBezTo>
                      <a:pt x="82" y="392"/>
                      <a:pt x="81" y="388"/>
                      <a:pt x="81" y="388"/>
                    </a:cubicBezTo>
                    <a:cubicBezTo>
                      <a:pt x="86" y="389"/>
                      <a:pt x="86" y="389"/>
                      <a:pt x="86" y="389"/>
                    </a:cubicBezTo>
                    <a:cubicBezTo>
                      <a:pt x="82" y="388"/>
                      <a:pt x="85" y="388"/>
                      <a:pt x="82" y="386"/>
                    </a:cubicBezTo>
                    <a:cubicBezTo>
                      <a:pt x="81" y="386"/>
                      <a:pt x="78" y="386"/>
                      <a:pt x="77" y="387"/>
                    </a:cubicBezTo>
                    <a:cubicBezTo>
                      <a:pt x="75" y="385"/>
                      <a:pt x="74" y="383"/>
                      <a:pt x="73" y="383"/>
                    </a:cubicBezTo>
                    <a:cubicBezTo>
                      <a:pt x="77" y="384"/>
                      <a:pt x="77" y="384"/>
                      <a:pt x="77" y="384"/>
                    </a:cubicBezTo>
                    <a:cubicBezTo>
                      <a:pt x="73" y="381"/>
                      <a:pt x="79" y="381"/>
                      <a:pt x="74" y="378"/>
                    </a:cubicBezTo>
                    <a:cubicBezTo>
                      <a:pt x="72" y="378"/>
                      <a:pt x="72" y="378"/>
                      <a:pt x="72" y="378"/>
                    </a:cubicBezTo>
                    <a:cubicBezTo>
                      <a:pt x="72" y="377"/>
                      <a:pt x="72" y="376"/>
                      <a:pt x="73" y="377"/>
                    </a:cubicBezTo>
                    <a:cubicBezTo>
                      <a:pt x="71" y="377"/>
                      <a:pt x="69" y="375"/>
                      <a:pt x="68" y="374"/>
                    </a:cubicBezTo>
                    <a:cubicBezTo>
                      <a:pt x="69" y="373"/>
                      <a:pt x="69" y="373"/>
                      <a:pt x="69" y="373"/>
                    </a:cubicBezTo>
                    <a:cubicBezTo>
                      <a:pt x="67" y="372"/>
                      <a:pt x="63" y="371"/>
                      <a:pt x="63" y="368"/>
                    </a:cubicBezTo>
                    <a:cubicBezTo>
                      <a:pt x="62" y="371"/>
                      <a:pt x="65" y="370"/>
                      <a:pt x="66" y="373"/>
                    </a:cubicBezTo>
                    <a:cubicBezTo>
                      <a:pt x="66" y="377"/>
                      <a:pt x="62" y="372"/>
                      <a:pt x="62" y="371"/>
                    </a:cubicBezTo>
                    <a:cubicBezTo>
                      <a:pt x="64" y="370"/>
                      <a:pt x="58" y="367"/>
                      <a:pt x="56" y="364"/>
                    </a:cubicBezTo>
                    <a:cubicBezTo>
                      <a:pt x="56" y="363"/>
                      <a:pt x="55" y="361"/>
                      <a:pt x="55" y="360"/>
                    </a:cubicBezTo>
                    <a:cubicBezTo>
                      <a:pt x="53" y="360"/>
                      <a:pt x="53" y="360"/>
                      <a:pt x="53" y="360"/>
                    </a:cubicBezTo>
                    <a:cubicBezTo>
                      <a:pt x="56" y="357"/>
                      <a:pt x="49" y="356"/>
                      <a:pt x="49" y="353"/>
                    </a:cubicBezTo>
                    <a:cubicBezTo>
                      <a:pt x="50" y="354"/>
                      <a:pt x="51" y="353"/>
                      <a:pt x="51" y="351"/>
                    </a:cubicBezTo>
                    <a:cubicBezTo>
                      <a:pt x="50" y="355"/>
                      <a:pt x="45" y="349"/>
                      <a:pt x="44" y="350"/>
                    </a:cubicBezTo>
                    <a:cubicBezTo>
                      <a:pt x="42" y="345"/>
                      <a:pt x="48" y="349"/>
                      <a:pt x="48" y="347"/>
                    </a:cubicBezTo>
                    <a:cubicBezTo>
                      <a:pt x="45" y="346"/>
                      <a:pt x="46" y="341"/>
                      <a:pt x="43" y="341"/>
                    </a:cubicBezTo>
                    <a:cubicBezTo>
                      <a:pt x="44" y="345"/>
                      <a:pt x="41" y="341"/>
                      <a:pt x="40" y="341"/>
                    </a:cubicBezTo>
                    <a:cubicBezTo>
                      <a:pt x="38" y="337"/>
                      <a:pt x="41" y="341"/>
                      <a:pt x="40" y="338"/>
                    </a:cubicBezTo>
                    <a:cubicBezTo>
                      <a:pt x="39" y="336"/>
                      <a:pt x="36" y="335"/>
                      <a:pt x="37" y="338"/>
                    </a:cubicBezTo>
                    <a:cubicBezTo>
                      <a:pt x="36" y="335"/>
                      <a:pt x="32" y="333"/>
                      <a:pt x="32" y="330"/>
                    </a:cubicBezTo>
                    <a:cubicBezTo>
                      <a:pt x="33" y="328"/>
                      <a:pt x="36" y="335"/>
                      <a:pt x="36" y="333"/>
                    </a:cubicBezTo>
                    <a:cubicBezTo>
                      <a:pt x="32" y="326"/>
                      <a:pt x="30" y="331"/>
                      <a:pt x="27" y="325"/>
                    </a:cubicBezTo>
                    <a:cubicBezTo>
                      <a:pt x="27" y="328"/>
                      <a:pt x="24" y="327"/>
                      <a:pt x="22" y="324"/>
                    </a:cubicBezTo>
                    <a:cubicBezTo>
                      <a:pt x="19" y="317"/>
                      <a:pt x="24" y="327"/>
                      <a:pt x="25" y="323"/>
                    </a:cubicBezTo>
                    <a:cubicBezTo>
                      <a:pt x="23" y="321"/>
                      <a:pt x="23" y="321"/>
                      <a:pt x="23" y="321"/>
                    </a:cubicBezTo>
                    <a:cubicBezTo>
                      <a:pt x="25" y="316"/>
                      <a:pt x="31" y="327"/>
                      <a:pt x="32" y="322"/>
                    </a:cubicBezTo>
                    <a:cubicBezTo>
                      <a:pt x="30" y="320"/>
                      <a:pt x="30" y="320"/>
                      <a:pt x="30" y="320"/>
                    </a:cubicBezTo>
                    <a:cubicBezTo>
                      <a:pt x="31" y="320"/>
                      <a:pt x="32" y="321"/>
                      <a:pt x="33" y="319"/>
                    </a:cubicBezTo>
                    <a:cubicBezTo>
                      <a:pt x="30" y="319"/>
                      <a:pt x="30" y="313"/>
                      <a:pt x="29" y="312"/>
                    </a:cubicBezTo>
                    <a:cubicBezTo>
                      <a:pt x="27" y="312"/>
                      <a:pt x="30" y="315"/>
                      <a:pt x="29" y="315"/>
                    </a:cubicBezTo>
                    <a:cubicBezTo>
                      <a:pt x="27" y="312"/>
                      <a:pt x="24" y="311"/>
                      <a:pt x="24" y="306"/>
                    </a:cubicBezTo>
                    <a:cubicBezTo>
                      <a:pt x="26" y="308"/>
                      <a:pt x="26" y="304"/>
                      <a:pt x="27" y="305"/>
                    </a:cubicBezTo>
                    <a:cubicBezTo>
                      <a:pt x="27" y="303"/>
                      <a:pt x="25" y="305"/>
                      <a:pt x="25" y="301"/>
                    </a:cubicBezTo>
                    <a:cubicBezTo>
                      <a:pt x="26" y="301"/>
                      <a:pt x="26" y="301"/>
                      <a:pt x="26" y="301"/>
                    </a:cubicBezTo>
                    <a:cubicBezTo>
                      <a:pt x="23" y="289"/>
                      <a:pt x="22" y="272"/>
                      <a:pt x="18" y="260"/>
                    </a:cubicBezTo>
                    <a:cubicBezTo>
                      <a:pt x="20" y="258"/>
                      <a:pt x="20" y="254"/>
                      <a:pt x="21" y="247"/>
                    </a:cubicBezTo>
                    <a:cubicBezTo>
                      <a:pt x="21" y="250"/>
                      <a:pt x="19" y="247"/>
                      <a:pt x="19" y="246"/>
                    </a:cubicBezTo>
                    <a:cubicBezTo>
                      <a:pt x="21" y="242"/>
                      <a:pt x="21" y="242"/>
                      <a:pt x="21" y="242"/>
                    </a:cubicBezTo>
                    <a:cubicBezTo>
                      <a:pt x="23" y="239"/>
                      <a:pt x="22" y="233"/>
                      <a:pt x="21" y="230"/>
                    </a:cubicBezTo>
                    <a:cubicBezTo>
                      <a:pt x="22" y="229"/>
                      <a:pt x="22" y="229"/>
                      <a:pt x="23" y="229"/>
                    </a:cubicBezTo>
                    <a:cubicBezTo>
                      <a:pt x="24" y="225"/>
                      <a:pt x="22" y="225"/>
                      <a:pt x="22" y="224"/>
                    </a:cubicBezTo>
                    <a:cubicBezTo>
                      <a:pt x="23" y="221"/>
                      <a:pt x="23" y="221"/>
                      <a:pt x="23" y="221"/>
                    </a:cubicBezTo>
                    <a:cubicBezTo>
                      <a:pt x="22" y="221"/>
                      <a:pt x="22" y="221"/>
                      <a:pt x="22" y="221"/>
                    </a:cubicBezTo>
                    <a:cubicBezTo>
                      <a:pt x="22" y="217"/>
                      <a:pt x="23" y="213"/>
                      <a:pt x="25" y="213"/>
                    </a:cubicBezTo>
                    <a:cubicBezTo>
                      <a:pt x="25" y="212"/>
                      <a:pt x="25" y="211"/>
                      <a:pt x="24" y="212"/>
                    </a:cubicBezTo>
                    <a:cubicBezTo>
                      <a:pt x="26" y="209"/>
                      <a:pt x="28" y="200"/>
                      <a:pt x="29" y="193"/>
                    </a:cubicBezTo>
                    <a:cubicBezTo>
                      <a:pt x="28" y="196"/>
                      <a:pt x="27" y="196"/>
                      <a:pt x="26" y="196"/>
                    </a:cubicBezTo>
                    <a:cubicBezTo>
                      <a:pt x="24" y="194"/>
                      <a:pt x="27" y="194"/>
                      <a:pt x="26" y="191"/>
                    </a:cubicBezTo>
                    <a:cubicBezTo>
                      <a:pt x="27" y="192"/>
                      <a:pt x="28" y="189"/>
                      <a:pt x="28" y="192"/>
                    </a:cubicBezTo>
                    <a:cubicBezTo>
                      <a:pt x="33" y="185"/>
                      <a:pt x="36" y="173"/>
                      <a:pt x="40" y="164"/>
                    </a:cubicBezTo>
                    <a:cubicBezTo>
                      <a:pt x="40" y="162"/>
                      <a:pt x="40" y="162"/>
                      <a:pt x="39" y="161"/>
                    </a:cubicBezTo>
                    <a:cubicBezTo>
                      <a:pt x="45" y="156"/>
                      <a:pt x="47" y="148"/>
                      <a:pt x="51" y="142"/>
                    </a:cubicBezTo>
                    <a:cubicBezTo>
                      <a:pt x="49" y="143"/>
                      <a:pt x="48" y="139"/>
                      <a:pt x="50" y="136"/>
                    </a:cubicBezTo>
                    <a:cubicBezTo>
                      <a:pt x="51" y="131"/>
                      <a:pt x="53" y="136"/>
                      <a:pt x="56" y="133"/>
                    </a:cubicBezTo>
                    <a:cubicBezTo>
                      <a:pt x="57" y="131"/>
                      <a:pt x="59" y="128"/>
                      <a:pt x="60" y="127"/>
                    </a:cubicBezTo>
                    <a:cubicBezTo>
                      <a:pt x="60" y="127"/>
                      <a:pt x="60" y="127"/>
                      <a:pt x="60" y="127"/>
                    </a:cubicBezTo>
                    <a:cubicBezTo>
                      <a:pt x="61" y="125"/>
                      <a:pt x="63" y="121"/>
                      <a:pt x="65" y="120"/>
                    </a:cubicBezTo>
                    <a:cubicBezTo>
                      <a:pt x="65" y="120"/>
                      <a:pt x="65" y="120"/>
                      <a:pt x="65" y="120"/>
                    </a:cubicBezTo>
                    <a:cubicBezTo>
                      <a:pt x="67" y="118"/>
                      <a:pt x="69" y="117"/>
                      <a:pt x="71" y="115"/>
                    </a:cubicBezTo>
                    <a:cubicBezTo>
                      <a:pt x="70" y="113"/>
                      <a:pt x="75" y="109"/>
                      <a:pt x="74" y="107"/>
                    </a:cubicBezTo>
                    <a:cubicBezTo>
                      <a:pt x="75" y="107"/>
                      <a:pt x="74" y="107"/>
                      <a:pt x="75" y="107"/>
                    </a:cubicBezTo>
                    <a:cubicBezTo>
                      <a:pt x="74" y="106"/>
                      <a:pt x="74" y="106"/>
                      <a:pt x="74" y="106"/>
                    </a:cubicBezTo>
                    <a:cubicBezTo>
                      <a:pt x="78" y="103"/>
                      <a:pt x="78" y="103"/>
                      <a:pt x="78" y="103"/>
                    </a:cubicBezTo>
                    <a:cubicBezTo>
                      <a:pt x="78" y="104"/>
                      <a:pt x="78" y="105"/>
                      <a:pt x="78" y="106"/>
                    </a:cubicBezTo>
                    <a:cubicBezTo>
                      <a:pt x="82" y="103"/>
                      <a:pt x="78" y="104"/>
                      <a:pt x="79" y="101"/>
                    </a:cubicBezTo>
                    <a:cubicBezTo>
                      <a:pt x="81" y="98"/>
                      <a:pt x="82" y="99"/>
                      <a:pt x="84" y="99"/>
                    </a:cubicBezTo>
                    <a:cubicBezTo>
                      <a:pt x="84" y="100"/>
                      <a:pt x="82" y="100"/>
                      <a:pt x="81" y="101"/>
                    </a:cubicBezTo>
                    <a:cubicBezTo>
                      <a:pt x="81" y="103"/>
                      <a:pt x="83" y="100"/>
                      <a:pt x="84" y="101"/>
                    </a:cubicBezTo>
                    <a:cubicBezTo>
                      <a:pt x="85" y="100"/>
                      <a:pt x="84" y="98"/>
                      <a:pt x="86" y="97"/>
                    </a:cubicBezTo>
                    <a:cubicBezTo>
                      <a:pt x="88" y="96"/>
                      <a:pt x="92" y="92"/>
                      <a:pt x="92" y="93"/>
                    </a:cubicBezTo>
                    <a:cubicBezTo>
                      <a:pt x="93" y="91"/>
                      <a:pt x="95" y="90"/>
                      <a:pt x="96" y="88"/>
                    </a:cubicBezTo>
                    <a:cubicBezTo>
                      <a:pt x="94" y="89"/>
                      <a:pt x="91" y="91"/>
                      <a:pt x="90" y="91"/>
                    </a:cubicBezTo>
                    <a:cubicBezTo>
                      <a:pt x="91" y="90"/>
                      <a:pt x="94" y="87"/>
                      <a:pt x="94" y="87"/>
                    </a:cubicBezTo>
                    <a:cubicBezTo>
                      <a:pt x="94" y="88"/>
                      <a:pt x="94" y="88"/>
                      <a:pt x="94" y="88"/>
                    </a:cubicBezTo>
                    <a:cubicBezTo>
                      <a:pt x="94" y="87"/>
                      <a:pt x="99" y="84"/>
                      <a:pt x="96" y="85"/>
                    </a:cubicBezTo>
                    <a:cubicBezTo>
                      <a:pt x="100" y="84"/>
                      <a:pt x="100" y="84"/>
                      <a:pt x="100" y="84"/>
                    </a:cubicBezTo>
                    <a:cubicBezTo>
                      <a:pt x="100" y="82"/>
                      <a:pt x="103" y="80"/>
                      <a:pt x="105" y="78"/>
                    </a:cubicBezTo>
                    <a:cubicBezTo>
                      <a:pt x="106" y="80"/>
                      <a:pt x="106" y="82"/>
                      <a:pt x="110" y="80"/>
                    </a:cubicBezTo>
                    <a:cubicBezTo>
                      <a:pt x="113" y="76"/>
                      <a:pt x="113" y="76"/>
                      <a:pt x="113" y="76"/>
                    </a:cubicBezTo>
                    <a:cubicBezTo>
                      <a:pt x="115" y="74"/>
                      <a:pt x="116" y="74"/>
                      <a:pt x="116" y="75"/>
                    </a:cubicBezTo>
                    <a:cubicBezTo>
                      <a:pt x="124" y="71"/>
                      <a:pt x="121" y="66"/>
                      <a:pt x="128" y="64"/>
                    </a:cubicBezTo>
                    <a:cubicBezTo>
                      <a:pt x="126" y="67"/>
                      <a:pt x="129" y="66"/>
                      <a:pt x="132" y="65"/>
                    </a:cubicBezTo>
                    <a:cubicBezTo>
                      <a:pt x="131" y="65"/>
                      <a:pt x="131" y="64"/>
                      <a:pt x="132" y="63"/>
                    </a:cubicBezTo>
                    <a:cubicBezTo>
                      <a:pt x="131" y="63"/>
                      <a:pt x="132" y="65"/>
                      <a:pt x="129" y="65"/>
                    </a:cubicBezTo>
                    <a:cubicBezTo>
                      <a:pt x="128" y="65"/>
                      <a:pt x="131" y="63"/>
                      <a:pt x="132" y="62"/>
                    </a:cubicBezTo>
                    <a:cubicBezTo>
                      <a:pt x="139" y="63"/>
                      <a:pt x="150" y="53"/>
                      <a:pt x="160" y="50"/>
                    </a:cubicBezTo>
                    <a:cubicBezTo>
                      <a:pt x="158" y="48"/>
                      <a:pt x="163" y="48"/>
                      <a:pt x="164" y="46"/>
                    </a:cubicBezTo>
                    <a:cubicBezTo>
                      <a:pt x="165" y="49"/>
                      <a:pt x="169" y="43"/>
                      <a:pt x="172" y="44"/>
                    </a:cubicBezTo>
                    <a:cubicBezTo>
                      <a:pt x="170" y="42"/>
                      <a:pt x="170" y="42"/>
                      <a:pt x="170" y="42"/>
                    </a:cubicBezTo>
                    <a:cubicBezTo>
                      <a:pt x="176" y="41"/>
                      <a:pt x="177" y="34"/>
                      <a:pt x="182" y="36"/>
                    </a:cubicBezTo>
                    <a:cubicBezTo>
                      <a:pt x="185" y="35"/>
                      <a:pt x="182" y="38"/>
                      <a:pt x="181" y="39"/>
                    </a:cubicBezTo>
                    <a:cubicBezTo>
                      <a:pt x="186" y="40"/>
                      <a:pt x="191" y="32"/>
                      <a:pt x="196" y="34"/>
                    </a:cubicBezTo>
                    <a:cubicBezTo>
                      <a:pt x="196" y="33"/>
                      <a:pt x="194" y="32"/>
                      <a:pt x="197" y="30"/>
                    </a:cubicBezTo>
                    <a:cubicBezTo>
                      <a:pt x="201" y="30"/>
                      <a:pt x="207" y="29"/>
                      <a:pt x="207" y="29"/>
                    </a:cubicBezTo>
                    <a:cubicBezTo>
                      <a:pt x="209" y="28"/>
                      <a:pt x="210" y="27"/>
                      <a:pt x="213" y="27"/>
                    </a:cubicBezTo>
                    <a:cubicBezTo>
                      <a:pt x="213" y="28"/>
                      <a:pt x="212" y="28"/>
                      <a:pt x="211" y="29"/>
                    </a:cubicBezTo>
                    <a:cubicBezTo>
                      <a:pt x="215" y="28"/>
                      <a:pt x="219" y="26"/>
                      <a:pt x="222" y="24"/>
                    </a:cubicBezTo>
                    <a:cubicBezTo>
                      <a:pt x="225" y="26"/>
                      <a:pt x="233" y="23"/>
                      <a:pt x="238" y="23"/>
                    </a:cubicBezTo>
                    <a:cubicBezTo>
                      <a:pt x="241" y="20"/>
                      <a:pt x="247" y="23"/>
                      <a:pt x="247" y="20"/>
                    </a:cubicBezTo>
                    <a:cubicBezTo>
                      <a:pt x="247" y="20"/>
                      <a:pt x="247" y="20"/>
                      <a:pt x="248" y="21"/>
                    </a:cubicBezTo>
                    <a:cubicBezTo>
                      <a:pt x="249" y="19"/>
                      <a:pt x="251" y="17"/>
                      <a:pt x="253" y="17"/>
                    </a:cubicBezTo>
                    <a:cubicBezTo>
                      <a:pt x="253" y="19"/>
                      <a:pt x="253" y="19"/>
                      <a:pt x="253" y="19"/>
                    </a:cubicBezTo>
                    <a:cubicBezTo>
                      <a:pt x="252" y="22"/>
                      <a:pt x="260" y="19"/>
                      <a:pt x="261" y="20"/>
                    </a:cubicBezTo>
                    <a:cubicBezTo>
                      <a:pt x="258" y="19"/>
                      <a:pt x="263" y="20"/>
                      <a:pt x="263" y="18"/>
                    </a:cubicBezTo>
                    <a:cubicBezTo>
                      <a:pt x="266" y="18"/>
                      <a:pt x="266" y="18"/>
                      <a:pt x="266" y="18"/>
                    </a:cubicBezTo>
                    <a:cubicBezTo>
                      <a:pt x="271" y="17"/>
                      <a:pt x="267" y="17"/>
                      <a:pt x="273" y="16"/>
                    </a:cubicBezTo>
                    <a:cubicBezTo>
                      <a:pt x="276" y="16"/>
                      <a:pt x="274" y="19"/>
                      <a:pt x="273" y="19"/>
                    </a:cubicBezTo>
                    <a:cubicBezTo>
                      <a:pt x="275" y="20"/>
                      <a:pt x="278" y="19"/>
                      <a:pt x="281" y="19"/>
                    </a:cubicBezTo>
                    <a:cubicBezTo>
                      <a:pt x="280" y="18"/>
                      <a:pt x="280" y="18"/>
                      <a:pt x="281" y="18"/>
                    </a:cubicBezTo>
                    <a:cubicBezTo>
                      <a:pt x="281" y="18"/>
                      <a:pt x="281" y="18"/>
                      <a:pt x="281" y="19"/>
                    </a:cubicBezTo>
                    <a:cubicBezTo>
                      <a:pt x="282" y="18"/>
                      <a:pt x="283" y="18"/>
                      <a:pt x="285" y="18"/>
                    </a:cubicBezTo>
                    <a:cubicBezTo>
                      <a:pt x="285" y="19"/>
                      <a:pt x="285" y="19"/>
                      <a:pt x="285" y="19"/>
                    </a:cubicBezTo>
                    <a:cubicBezTo>
                      <a:pt x="283" y="19"/>
                      <a:pt x="282" y="19"/>
                      <a:pt x="281" y="19"/>
                    </a:cubicBezTo>
                    <a:cubicBezTo>
                      <a:pt x="282" y="19"/>
                      <a:pt x="283" y="19"/>
                      <a:pt x="284" y="19"/>
                    </a:cubicBezTo>
                    <a:cubicBezTo>
                      <a:pt x="285" y="19"/>
                      <a:pt x="285" y="19"/>
                      <a:pt x="285" y="19"/>
                    </a:cubicBezTo>
                    <a:cubicBezTo>
                      <a:pt x="286" y="19"/>
                      <a:pt x="287" y="19"/>
                      <a:pt x="288" y="20"/>
                    </a:cubicBezTo>
                    <a:cubicBezTo>
                      <a:pt x="287" y="21"/>
                      <a:pt x="287" y="21"/>
                      <a:pt x="287" y="21"/>
                    </a:cubicBezTo>
                    <a:cubicBezTo>
                      <a:pt x="289" y="22"/>
                      <a:pt x="294" y="20"/>
                      <a:pt x="294" y="20"/>
                    </a:cubicBezTo>
                    <a:cubicBezTo>
                      <a:pt x="303" y="22"/>
                      <a:pt x="318" y="23"/>
                      <a:pt x="322" y="24"/>
                    </a:cubicBezTo>
                    <a:cubicBezTo>
                      <a:pt x="319" y="23"/>
                      <a:pt x="318" y="24"/>
                      <a:pt x="320" y="24"/>
                    </a:cubicBezTo>
                    <a:cubicBezTo>
                      <a:pt x="323" y="25"/>
                      <a:pt x="326" y="24"/>
                      <a:pt x="326" y="25"/>
                    </a:cubicBezTo>
                    <a:cubicBezTo>
                      <a:pt x="329" y="25"/>
                      <a:pt x="328" y="27"/>
                      <a:pt x="332" y="28"/>
                    </a:cubicBezTo>
                    <a:cubicBezTo>
                      <a:pt x="332" y="29"/>
                      <a:pt x="333" y="27"/>
                      <a:pt x="332" y="27"/>
                    </a:cubicBezTo>
                    <a:cubicBezTo>
                      <a:pt x="337" y="31"/>
                      <a:pt x="347" y="31"/>
                      <a:pt x="354" y="36"/>
                    </a:cubicBezTo>
                    <a:cubicBezTo>
                      <a:pt x="353" y="36"/>
                      <a:pt x="352" y="36"/>
                      <a:pt x="351" y="37"/>
                    </a:cubicBezTo>
                    <a:cubicBezTo>
                      <a:pt x="357" y="38"/>
                      <a:pt x="363" y="41"/>
                      <a:pt x="369" y="42"/>
                    </a:cubicBezTo>
                    <a:cubicBezTo>
                      <a:pt x="368" y="42"/>
                      <a:pt x="368" y="43"/>
                      <a:pt x="366" y="43"/>
                    </a:cubicBezTo>
                    <a:cubicBezTo>
                      <a:pt x="369" y="44"/>
                      <a:pt x="372" y="46"/>
                      <a:pt x="375" y="47"/>
                    </a:cubicBezTo>
                    <a:cubicBezTo>
                      <a:pt x="375" y="47"/>
                      <a:pt x="375" y="47"/>
                      <a:pt x="375" y="47"/>
                    </a:cubicBezTo>
                    <a:cubicBezTo>
                      <a:pt x="373" y="44"/>
                      <a:pt x="378" y="46"/>
                      <a:pt x="381" y="48"/>
                    </a:cubicBezTo>
                    <a:cubicBezTo>
                      <a:pt x="380" y="48"/>
                      <a:pt x="380" y="48"/>
                      <a:pt x="380" y="48"/>
                    </a:cubicBezTo>
                    <a:cubicBezTo>
                      <a:pt x="384" y="51"/>
                      <a:pt x="385" y="50"/>
                      <a:pt x="388" y="53"/>
                    </a:cubicBezTo>
                    <a:cubicBezTo>
                      <a:pt x="390" y="55"/>
                      <a:pt x="386" y="52"/>
                      <a:pt x="386" y="53"/>
                    </a:cubicBezTo>
                    <a:cubicBezTo>
                      <a:pt x="386" y="56"/>
                      <a:pt x="393" y="61"/>
                      <a:pt x="394" y="62"/>
                    </a:cubicBezTo>
                    <a:cubicBezTo>
                      <a:pt x="395" y="62"/>
                      <a:pt x="396" y="63"/>
                      <a:pt x="397" y="62"/>
                    </a:cubicBezTo>
                    <a:cubicBezTo>
                      <a:pt x="400" y="64"/>
                      <a:pt x="397" y="64"/>
                      <a:pt x="399" y="66"/>
                    </a:cubicBezTo>
                    <a:cubicBezTo>
                      <a:pt x="409" y="69"/>
                      <a:pt x="409" y="69"/>
                      <a:pt x="409" y="69"/>
                    </a:cubicBezTo>
                    <a:cubicBezTo>
                      <a:pt x="408" y="69"/>
                      <a:pt x="410" y="73"/>
                      <a:pt x="407" y="71"/>
                    </a:cubicBezTo>
                    <a:cubicBezTo>
                      <a:pt x="412" y="76"/>
                      <a:pt x="417" y="77"/>
                      <a:pt x="422" y="80"/>
                    </a:cubicBezTo>
                    <a:cubicBezTo>
                      <a:pt x="423" y="82"/>
                      <a:pt x="428" y="87"/>
                      <a:pt x="430" y="89"/>
                    </a:cubicBezTo>
                    <a:cubicBezTo>
                      <a:pt x="429" y="90"/>
                      <a:pt x="428" y="87"/>
                      <a:pt x="427" y="87"/>
                    </a:cubicBezTo>
                    <a:cubicBezTo>
                      <a:pt x="428" y="91"/>
                      <a:pt x="428" y="91"/>
                      <a:pt x="428" y="91"/>
                    </a:cubicBezTo>
                    <a:cubicBezTo>
                      <a:pt x="425" y="87"/>
                      <a:pt x="427" y="93"/>
                      <a:pt x="424" y="91"/>
                    </a:cubicBezTo>
                    <a:cubicBezTo>
                      <a:pt x="428" y="94"/>
                      <a:pt x="432" y="102"/>
                      <a:pt x="435" y="107"/>
                    </a:cubicBezTo>
                    <a:cubicBezTo>
                      <a:pt x="435" y="102"/>
                      <a:pt x="440" y="113"/>
                      <a:pt x="443" y="111"/>
                    </a:cubicBezTo>
                    <a:cubicBezTo>
                      <a:pt x="447" y="117"/>
                      <a:pt x="443" y="115"/>
                      <a:pt x="443" y="118"/>
                    </a:cubicBezTo>
                    <a:cubicBezTo>
                      <a:pt x="448" y="124"/>
                      <a:pt x="451" y="130"/>
                      <a:pt x="453" y="136"/>
                    </a:cubicBezTo>
                    <a:cubicBezTo>
                      <a:pt x="453" y="136"/>
                      <a:pt x="453" y="136"/>
                      <a:pt x="453" y="136"/>
                    </a:cubicBezTo>
                    <a:cubicBezTo>
                      <a:pt x="456" y="141"/>
                      <a:pt x="459" y="150"/>
                      <a:pt x="464" y="155"/>
                    </a:cubicBezTo>
                    <a:cubicBezTo>
                      <a:pt x="463" y="154"/>
                      <a:pt x="463" y="155"/>
                      <a:pt x="462" y="154"/>
                    </a:cubicBezTo>
                    <a:cubicBezTo>
                      <a:pt x="463" y="160"/>
                      <a:pt x="465" y="154"/>
                      <a:pt x="466" y="161"/>
                    </a:cubicBezTo>
                    <a:cubicBezTo>
                      <a:pt x="465" y="160"/>
                      <a:pt x="465" y="160"/>
                      <a:pt x="465" y="160"/>
                    </a:cubicBezTo>
                    <a:cubicBezTo>
                      <a:pt x="467" y="164"/>
                      <a:pt x="467" y="169"/>
                      <a:pt x="470" y="173"/>
                    </a:cubicBezTo>
                    <a:cubicBezTo>
                      <a:pt x="469" y="174"/>
                      <a:pt x="469" y="173"/>
                      <a:pt x="468" y="172"/>
                    </a:cubicBezTo>
                    <a:cubicBezTo>
                      <a:pt x="470" y="177"/>
                      <a:pt x="471" y="182"/>
                      <a:pt x="474" y="186"/>
                    </a:cubicBezTo>
                    <a:cubicBezTo>
                      <a:pt x="473" y="186"/>
                      <a:pt x="472" y="186"/>
                      <a:pt x="471" y="184"/>
                    </a:cubicBezTo>
                    <a:cubicBezTo>
                      <a:pt x="471" y="189"/>
                      <a:pt x="474" y="189"/>
                      <a:pt x="474" y="193"/>
                    </a:cubicBezTo>
                    <a:cubicBezTo>
                      <a:pt x="475" y="194"/>
                      <a:pt x="474" y="197"/>
                      <a:pt x="474" y="196"/>
                    </a:cubicBezTo>
                    <a:cubicBezTo>
                      <a:pt x="475" y="198"/>
                      <a:pt x="476" y="205"/>
                      <a:pt x="477" y="207"/>
                    </a:cubicBezTo>
                    <a:cubicBezTo>
                      <a:pt x="476" y="208"/>
                      <a:pt x="476" y="209"/>
                      <a:pt x="475" y="212"/>
                    </a:cubicBezTo>
                    <a:cubicBezTo>
                      <a:pt x="478" y="236"/>
                      <a:pt x="473" y="260"/>
                      <a:pt x="467" y="283"/>
                    </a:cubicBezTo>
                    <a:cubicBezTo>
                      <a:pt x="463" y="286"/>
                      <a:pt x="467" y="277"/>
                      <a:pt x="464" y="279"/>
                    </a:cubicBezTo>
                    <a:cubicBezTo>
                      <a:pt x="467" y="280"/>
                      <a:pt x="464" y="283"/>
                      <a:pt x="461" y="290"/>
                    </a:cubicBezTo>
                    <a:cubicBezTo>
                      <a:pt x="461" y="290"/>
                      <a:pt x="461" y="290"/>
                      <a:pt x="461" y="290"/>
                    </a:cubicBezTo>
                    <a:cubicBezTo>
                      <a:pt x="460" y="293"/>
                      <a:pt x="458" y="294"/>
                      <a:pt x="457" y="297"/>
                    </a:cubicBezTo>
                    <a:cubicBezTo>
                      <a:pt x="458" y="297"/>
                      <a:pt x="458" y="297"/>
                      <a:pt x="458" y="297"/>
                    </a:cubicBezTo>
                    <a:cubicBezTo>
                      <a:pt x="458" y="301"/>
                      <a:pt x="452" y="303"/>
                      <a:pt x="453" y="306"/>
                    </a:cubicBezTo>
                    <a:cubicBezTo>
                      <a:pt x="451" y="307"/>
                      <a:pt x="451" y="307"/>
                      <a:pt x="451" y="307"/>
                    </a:cubicBezTo>
                    <a:cubicBezTo>
                      <a:pt x="451" y="312"/>
                      <a:pt x="447" y="312"/>
                      <a:pt x="447" y="316"/>
                    </a:cubicBezTo>
                    <a:cubicBezTo>
                      <a:pt x="447" y="316"/>
                      <a:pt x="447" y="316"/>
                      <a:pt x="447" y="316"/>
                    </a:cubicBezTo>
                    <a:cubicBezTo>
                      <a:pt x="443" y="320"/>
                      <a:pt x="442" y="327"/>
                      <a:pt x="439" y="328"/>
                    </a:cubicBezTo>
                    <a:cubicBezTo>
                      <a:pt x="437" y="332"/>
                      <a:pt x="434" y="337"/>
                      <a:pt x="435" y="339"/>
                    </a:cubicBezTo>
                    <a:cubicBezTo>
                      <a:pt x="433" y="339"/>
                      <a:pt x="433" y="338"/>
                      <a:pt x="433" y="337"/>
                    </a:cubicBezTo>
                    <a:cubicBezTo>
                      <a:pt x="422" y="352"/>
                      <a:pt x="406" y="365"/>
                      <a:pt x="395" y="377"/>
                    </a:cubicBezTo>
                    <a:cubicBezTo>
                      <a:pt x="394" y="378"/>
                      <a:pt x="395" y="377"/>
                      <a:pt x="395" y="376"/>
                    </a:cubicBezTo>
                    <a:cubicBezTo>
                      <a:pt x="389" y="385"/>
                      <a:pt x="378" y="390"/>
                      <a:pt x="378" y="398"/>
                    </a:cubicBezTo>
                    <a:cubicBezTo>
                      <a:pt x="377" y="402"/>
                      <a:pt x="377" y="402"/>
                      <a:pt x="377" y="402"/>
                    </a:cubicBezTo>
                    <a:cubicBezTo>
                      <a:pt x="375" y="403"/>
                      <a:pt x="375" y="402"/>
                      <a:pt x="373" y="403"/>
                    </a:cubicBezTo>
                    <a:cubicBezTo>
                      <a:pt x="373" y="406"/>
                      <a:pt x="368" y="411"/>
                      <a:pt x="369" y="413"/>
                    </a:cubicBezTo>
                    <a:cubicBezTo>
                      <a:pt x="368" y="414"/>
                      <a:pt x="369" y="412"/>
                      <a:pt x="368" y="412"/>
                    </a:cubicBezTo>
                    <a:cubicBezTo>
                      <a:pt x="365" y="416"/>
                      <a:pt x="365" y="422"/>
                      <a:pt x="363" y="426"/>
                    </a:cubicBezTo>
                    <a:cubicBezTo>
                      <a:pt x="363" y="424"/>
                      <a:pt x="363" y="424"/>
                      <a:pt x="363" y="424"/>
                    </a:cubicBezTo>
                    <a:cubicBezTo>
                      <a:pt x="349" y="443"/>
                      <a:pt x="340" y="473"/>
                      <a:pt x="342" y="493"/>
                    </a:cubicBezTo>
                    <a:cubicBezTo>
                      <a:pt x="343" y="498"/>
                      <a:pt x="340" y="495"/>
                      <a:pt x="340" y="497"/>
                    </a:cubicBezTo>
                    <a:cubicBezTo>
                      <a:pt x="342" y="517"/>
                      <a:pt x="338" y="542"/>
                      <a:pt x="349" y="558"/>
                    </a:cubicBezTo>
                    <a:cubicBezTo>
                      <a:pt x="355" y="570"/>
                      <a:pt x="363" y="573"/>
                      <a:pt x="363" y="573"/>
                    </a:cubicBezTo>
                    <a:cubicBezTo>
                      <a:pt x="346" y="542"/>
                      <a:pt x="349" y="513"/>
                      <a:pt x="356" y="481"/>
                    </a:cubicBezTo>
                    <a:cubicBezTo>
                      <a:pt x="356" y="470"/>
                      <a:pt x="359" y="457"/>
                      <a:pt x="363" y="448"/>
                    </a:cubicBezTo>
                    <a:cubicBezTo>
                      <a:pt x="376" y="404"/>
                      <a:pt x="410" y="388"/>
                      <a:pt x="444" y="349"/>
                    </a:cubicBezTo>
                    <a:cubicBezTo>
                      <a:pt x="442" y="350"/>
                      <a:pt x="443" y="348"/>
                      <a:pt x="444" y="346"/>
                    </a:cubicBezTo>
                    <a:cubicBezTo>
                      <a:pt x="445" y="345"/>
                      <a:pt x="445" y="345"/>
                      <a:pt x="445" y="345"/>
                    </a:cubicBezTo>
                    <a:cubicBezTo>
                      <a:pt x="446" y="342"/>
                      <a:pt x="446" y="342"/>
                      <a:pt x="446" y="342"/>
                    </a:cubicBezTo>
                    <a:cubicBezTo>
                      <a:pt x="448" y="339"/>
                      <a:pt x="449" y="341"/>
                      <a:pt x="447" y="344"/>
                    </a:cubicBezTo>
                    <a:cubicBezTo>
                      <a:pt x="459" y="329"/>
                      <a:pt x="467" y="314"/>
                      <a:pt x="475" y="297"/>
                    </a:cubicBezTo>
                    <a:cubicBezTo>
                      <a:pt x="474" y="295"/>
                      <a:pt x="479" y="288"/>
                      <a:pt x="477" y="286"/>
                    </a:cubicBezTo>
                    <a:cubicBezTo>
                      <a:pt x="478" y="286"/>
                      <a:pt x="478" y="286"/>
                      <a:pt x="478" y="287"/>
                    </a:cubicBezTo>
                    <a:cubicBezTo>
                      <a:pt x="481" y="274"/>
                      <a:pt x="482" y="274"/>
                      <a:pt x="487" y="263"/>
                    </a:cubicBezTo>
                    <a:cubicBezTo>
                      <a:pt x="501" y="211"/>
                      <a:pt x="485" y="161"/>
                      <a:pt x="463" y="11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8" name="Rectangle 77"/>
              <p:cNvSpPr>
                <a:spLocks noChangeArrowheads="1"/>
              </p:cNvSpPr>
              <p:nvPr/>
            </p:nvSpPr>
            <p:spPr bwMode="auto">
              <a:xfrm>
                <a:off x="4586" y="1893"/>
                <a:ext cx="1" cy="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29" name="Freeform 78"/>
              <p:cNvSpPr/>
              <p:nvPr/>
            </p:nvSpPr>
            <p:spPr bwMode="auto">
              <a:xfrm>
                <a:off x="3937" y="2817"/>
                <a:ext cx="2"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0" name="Freeform 79"/>
              <p:cNvSpPr/>
              <p:nvPr/>
            </p:nvSpPr>
            <p:spPr bwMode="auto">
              <a:xfrm>
                <a:off x="4629" y="1859"/>
                <a:ext cx="2" cy="2"/>
              </a:xfrm>
              <a:custGeom>
                <a:avLst/>
                <a:gdLst>
                  <a:gd name="T0" fmla="*/ 2 w 2"/>
                  <a:gd name="T1" fmla="*/ 2 h 2"/>
                  <a:gd name="T2" fmla="*/ 2 w 2"/>
                  <a:gd name="T3" fmla="*/ 2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lnTo>
                      <a:pt x="2" y="2"/>
                    </a:lnTo>
                    <a:lnTo>
                      <a:pt x="0" y="0"/>
                    </a:ln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1" name="Freeform 80"/>
              <p:cNvSpPr/>
              <p:nvPr/>
            </p:nvSpPr>
            <p:spPr bwMode="auto">
              <a:xfrm>
                <a:off x="3967" y="2813"/>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2" name="Freeform 81"/>
              <p:cNvSpPr/>
              <p:nvPr/>
            </p:nvSpPr>
            <p:spPr bwMode="auto">
              <a:xfrm>
                <a:off x="4618" y="1878"/>
                <a:ext cx="2" cy="4"/>
              </a:xfrm>
              <a:custGeom>
                <a:avLst/>
                <a:gdLst>
                  <a:gd name="T0" fmla="*/ 0 w 1"/>
                  <a:gd name="T1" fmla="*/ 1 h 2"/>
                  <a:gd name="T2" fmla="*/ 1 w 1"/>
                  <a:gd name="T3" fmla="*/ 2 h 2"/>
                  <a:gd name="T4" fmla="*/ 0 w 1"/>
                  <a:gd name="T5" fmla="*/ 1 h 2"/>
                </a:gdLst>
                <a:ahLst/>
                <a:cxnLst>
                  <a:cxn ang="0">
                    <a:pos x="T0" y="T1"/>
                  </a:cxn>
                  <a:cxn ang="0">
                    <a:pos x="T2" y="T3"/>
                  </a:cxn>
                  <a:cxn ang="0">
                    <a:pos x="T4" y="T5"/>
                  </a:cxn>
                </a:cxnLst>
                <a:rect l="0" t="0" r="r" b="b"/>
                <a:pathLst>
                  <a:path w="1" h="2">
                    <a:moveTo>
                      <a:pt x="0" y="1"/>
                    </a:moveTo>
                    <a:cubicBezTo>
                      <a:pt x="0" y="0"/>
                      <a:pt x="1" y="2"/>
                      <a:pt x="1" y="2"/>
                    </a:cubicBezTo>
                    <a:cubicBezTo>
                      <a:pt x="1" y="1"/>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3" name="Freeform 82"/>
              <p:cNvSpPr/>
              <p:nvPr/>
            </p:nvSpPr>
            <p:spPr bwMode="auto">
              <a:xfrm>
                <a:off x="3814" y="226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4" name="Freeform 83"/>
              <p:cNvSpPr/>
              <p:nvPr/>
            </p:nvSpPr>
            <p:spPr bwMode="auto">
              <a:xfrm>
                <a:off x="3876" y="2438"/>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5" name="Freeform 84"/>
              <p:cNvSpPr/>
              <p:nvPr/>
            </p:nvSpPr>
            <p:spPr bwMode="auto">
              <a:xfrm>
                <a:off x="4618" y="187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6" name="Freeform 85"/>
              <p:cNvSpPr/>
              <p:nvPr/>
            </p:nvSpPr>
            <p:spPr bwMode="auto">
              <a:xfrm>
                <a:off x="3801" y="2272"/>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7" name="Freeform 86"/>
              <p:cNvSpPr/>
              <p:nvPr/>
            </p:nvSpPr>
            <p:spPr bwMode="auto">
              <a:xfrm>
                <a:off x="3808" y="2266"/>
                <a:ext cx="2" cy="2"/>
              </a:xfrm>
              <a:custGeom>
                <a:avLst/>
                <a:gdLst>
                  <a:gd name="T0" fmla="*/ 1 w 1"/>
                  <a:gd name="T1" fmla="*/ 0 h 1"/>
                  <a:gd name="T2" fmla="*/ 0 w 1"/>
                  <a:gd name="T3" fmla="*/ 0 h 1"/>
                  <a:gd name="T4" fmla="*/ 1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0"/>
                    </a:cubicBezTo>
                    <a:cubicBezTo>
                      <a:pt x="1" y="0"/>
                      <a:pt x="1" y="1"/>
                      <a:pt x="1" y="1"/>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8" name="Freeform 87"/>
              <p:cNvSpPr/>
              <p:nvPr/>
            </p:nvSpPr>
            <p:spPr bwMode="auto">
              <a:xfrm>
                <a:off x="3878" y="2393"/>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9" name="Freeform 88"/>
              <p:cNvSpPr/>
              <p:nvPr/>
            </p:nvSpPr>
            <p:spPr bwMode="auto">
              <a:xfrm>
                <a:off x="3810" y="2266"/>
                <a:ext cx="6" cy="0"/>
              </a:xfrm>
              <a:custGeom>
                <a:avLst/>
                <a:gdLst>
                  <a:gd name="T0" fmla="*/ 1 w 3"/>
                  <a:gd name="T1" fmla="*/ 0 w 3"/>
                  <a:gd name="T2" fmla="*/ 1 w 3"/>
                </a:gdLst>
                <a:ahLst/>
                <a:cxnLst>
                  <a:cxn ang="0">
                    <a:pos x="T0" y="0"/>
                  </a:cxn>
                  <a:cxn ang="0">
                    <a:pos x="T1" y="0"/>
                  </a:cxn>
                  <a:cxn ang="0">
                    <a:pos x="T2" y="0"/>
                  </a:cxn>
                </a:cxnLst>
                <a:rect l="0" t="0" r="r" b="b"/>
                <a:pathLst>
                  <a:path w="3">
                    <a:moveTo>
                      <a:pt x="1" y="0"/>
                    </a:moveTo>
                    <a:cubicBezTo>
                      <a:pt x="0" y="0"/>
                      <a:pt x="0" y="0"/>
                      <a:pt x="0" y="0"/>
                    </a:cubicBezTo>
                    <a:cubicBezTo>
                      <a:pt x="3"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0" name="Freeform 89"/>
              <p:cNvSpPr/>
              <p:nvPr/>
            </p:nvSpPr>
            <p:spPr bwMode="auto">
              <a:xfrm>
                <a:off x="3935" y="2247"/>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1" name="Freeform 90"/>
              <p:cNvSpPr/>
              <p:nvPr/>
            </p:nvSpPr>
            <p:spPr bwMode="auto">
              <a:xfrm>
                <a:off x="3876" y="2213"/>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2" name="Oval 91"/>
              <p:cNvSpPr>
                <a:spLocks noChangeArrowheads="1"/>
              </p:cNvSpPr>
              <p:nvPr/>
            </p:nvSpPr>
            <p:spPr bwMode="auto">
              <a:xfrm>
                <a:off x="3814" y="2266"/>
                <a:ext cx="1" cy="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3" name="Freeform 92"/>
              <p:cNvSpPr/>
              <p:nvPr/>
            </p:nvSpPr>
            <p:spPr bwMode="auto">
              <a:xfrm>
                <a:off x="3801" y="2007"/>
                <a:ext cx="5" cy="7"/>
              </a:xfrm>
              <a:custGeom>
                <a:avLst/>
                <a:gdLst>
                  <a:gd name="T0" fmla="*/ 1 w 2"/>
                  <a:gd name="T1" fmla="*/ 0 h 3"/>
                  <a:gd name="T2" fmla="*/ 2 w 2"/>
                  <a:gd name="T3" fmla="*/ 3 h 3"/>
                  <a:gd name="T4" fmla="*/ 1 w 2"/>
                  <a:gd name="T5" fmla="*/ 2 h 3"/>
                  <a:gd name="T6" fmla="*/ 1 w 2"/>
                  <a:gd name="T7" fmla="*/ 0 h 3"/>
                </a:gdLst>
                <a:ahLst/>
                <a:cxnLst>
                  <a:cxn ang="0">
                    <a:pos x="T0" y="T1"/>
                  </a:cxn>
                  <a:cxn ang="0">
                    <a:pos x="T2" y="T3"/>
                  </a:cxn>
                  <a:cxn ang="0">
                    <a:pos x="T4" y="T5"/>
                  </a:cxn>
                  <a:cxn ang="0">
                    <a:pos x="T6" y="T7"/>
                  </a:cxn>
                </a:cxnLst>
                <a:rect l="0" t="0" r="r" b="b"/>
                <a:pathLst>
                  <a:path w="2" h="3">
                    <a:moveTo>
                      <a:pt x="1" y="0"/>
                    </a:moveTo>
                    <a:cubicBezTo>
                      <a:pt x="0" y="0"/>
                      <a:pt x="0" y="1"/>
                      <a:pt x="2" y="3"/>
                    </a:cubicBezTo>
                    <a:cubicBezTo>
                      <a:pt x="1" y="2"/>
                      <a:pt x="1" y="2"/>
                      <a:pt x="1" y="2"/>
                    </a:cubicBezTo>
                    <a:cubicBezTo>
                      <a:pt x="1" y="1"/>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4" name="Freeform 93"/>
              <p:cNvSpPr/>
              <p:nvPr/>
            </p:nvSpPr>
            <p:spPr bwMode="auto">
              <a:xfrm>
                <a:off x="3837" y="245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5" name="Freeform 94"/>
              <p:cNvSpPr/>
              <p:nvPr/>
            </p:nvSpPr>
            <p:spPr bwMode="auto">
              <a:xfrm>
                <a:off x="4398" y="2296"/>
                <a:ext cx="2" cy="2"/>
              </a:xfrm>
              <a:custGeom>
                <a:avLst/>
                <a:gdLst>
                  <a:gd name="T0" fmla="*/ 0 w 1"/>
                  <a:gd name="T1" fmla="*/ 0 h 1"/>
                  <a:gd name="T2" fmla="*/ 0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0" y="0"/>
                      <a:pt x="1"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6" name="Freeform 95"/>
              <p:cNvSpPr/>
              <p:nvPr/>
            </p:nvSpPr>
            <p:spPr bwMode="auto">
              <a:xfrm>
                <a:off x="4376" y="2249"/>
                <a:ext cx="227" cy="119"/>
              </a:xfrm>
              <a:custGeom>
                <a:avLst/>
                <a:gdLst>
                  <a:gd name="T0" fmla="*/ 90 w 107"/>
                  <a:gd name="T1" fmla="*/ 34 h 56"/>
                  <a:gd name="T2" fmla="*/ 75 w 107"/>
                  <a:gd name="T3" fmla="*/ 23 h 56"/>
                  <a:gd name="T4" fmla="*/ 59 w 107"/>
                  <a:gd name="T5" fmla="*/ 22 h 56"/>
                  <a:gd name="T6" fmla="*/ 54 w 107"/>
                  <a:gd name="T7" fmla="*/ 18 h 56"/>
                  <a:gd name="T8" fmla="*/ 44 w 107"/>
                  <a:gd name="T9" fmla="*/ 13 h 56"/>
                  <a:gd name="T10" fmla="*/ 37 w 107"/>
                  <a:gd name="T11" fmla="*/ 9 h 56"/>
                  <a:gd name="T12" fmla="*/ 30 w 107"/>
                  <a:gd name="T13" fmla="*/ 11 h 56"/>
                  <a:gd name="T14" fmla="*/ 20 w 107"/>
                  <a:gd name="T15" fmla="*/ 8 h 56"/>
                  <a:gd name="T16" fmla="*/ 15 w 107"/>
                  <a:gd name="T17" fmla="*/ 6 h 56"/>
                  <a:gd name="T18" fmla="*/ 9 w 107"/>
                  <a:gd name="T19" fmla="*/ 1 h 56"/>
                  <a:gd name="T20" fmla="*/ 6 w 107"/>
                  <a:gd name="T21" fmla="*/ 1 h 56"/>
                  <a:gd name="T22" fmla="*/ 3 w 107"/>
                  <a:gd name="T23" fmla="*/ 3 h 56"/>
                  <a:gd name="T24" fmla="*/ 0 w 107"/>
                  <a:gd name="T25" fmla="*/ 5 h 56"/>
                  <a:gd name="T26" fmla="*/ 1 w 107"/>
                  <a:gd name="T27" fmla="*/ 8 h 56"/>
                  <a:gd name="T28" fmla="*/ 6 w 107"/>
                  <a:gd name="T29" fmla="*/ 9 h 56"/>
                  <a:gd name="T30" fmla="*/ 8 w 107"/>
                  <a:gd name="T31" fmla="*/ 14 h 56"/>
                  <a:gd name="T32" fmla="*/ 3 w 107"/>
                  <a:gd name="T33" fmla="*/ 19 h 56"/>
                  <a:gd name="T34" fmla="*/ 5 w 107"/>
                  <a:gd name="T35" fmla="*/ 20 h 56"/>
                  <a:gd name="T36" fmla="*/ 8 w 107"/>
                  <a:gd name="T37" fmla="*/ 18 h 56"/>
                  <a:gd name="T38" fmla="*/ 8 w 107"/>
                  <a:gd name="T39" fmla="*/ 20 h 56"/>
                  <a:gd name="T40" fmla="*/ 12 w 107"/>
                  <a:gd name="T41" fmla="*/ 17 h 56"/>
                  <a:gd name="T42" fmla="*/ 11 w 107"/>
                  <a:gd name="T43" fmla="*/ 22 h 56"/>
                  <a:gd name="T44" fmla="*/ 11 w 107"/>
                  <a:gd name="T45" fmla="*/ 25 h 56"/>
                  <a:gd name="T46" fmla="*/ 13 w 107"/>
                  <a:gd name="T47" fmla="*/ 23 h 56"/>
                  <a:gd name="T48" fmla="*/ 14 w 107"/>
                  <a:gd name="T49" fmla="*/ 25 h 56"/>
                  <a:gd name="T50" fmla="*/ 17 w 107"/>
                  <a:gd name="T51" fmla="*/ 22 h 56"/>
                  <a:gd name="T52" fmla="*/ 21 w 107"/>
                  <a:gd name="T53" fmla="*/ 18 h 56"/>
                  <a:gd name="T54" fmla="*/ 20 w 107"/>
                  <a:gd name="T55" fmla="*/ 23 h 56"/>
                  <a:gd name="T56" fmla="*/ 24 w 107"/>
                  <a:gd name="T57" fmla="*/ 26 h 56"/>
                  <a:gd name="T58" fmla="*/ 26 w 107"/>
                  <a:gd name="T59" fmla="*/ 27 h 56"/>
                  <a:gd name="T60" fmla="*/ 28 w 107"/>
                  <a:gd name="T61" fmla="*/ 27 h 56"/>
                  <a:gd name="T62" fmla="*/ 33 w 107"/>
                  <a:gd name="T63" fmla="*/ 29 h 56"/>
                  <a:gd name="T64" fmla="*/ 35 w 107"/>
                  <a:gd name="T65" fmla="*/ 30 h 56"/>
                  <a:gd name="T66" fmla="*/ 36 w 107"/>
                  <a:gd name="T67" fmla="*/ 30 h 56"/>
                  <a:gd name="T68" fmla="*/ 38 w 107"/>
                  <a:gd name="T69" fmla="*/ 28 h 56"/>
                  <a:gd name="T70" fmla="*/ 39 w 107"/>
                  <a:gd name="T71" fmla="*/ 31 h 56"/>
                  <a:gd name="T72" fmla="*/ 41 w 107"/>
                  <a:gd name="T73" fmla="*/ 30 h 56"/>
                  <a:gd name="T74" fmla="*/ 44 w 107"/>
                  <a:gd name="T75" fmla="*/ 33 h 56"/>
                  <a:gd name="T76" fmla="*/ 48 w 107"/>
                  <a:gd name="T77" fmla="*/ 34 h 56"/>
                  <a:gd name="T78" fmla="*/ 50 w 107"/>
                  <a:gd name="T79" fmla="*/ 37 h 56"/>
                  <a:gd name="T80" fmla="*/ 52 w 107"/>
                  <a:gd name="T81" fmla="*/ 36 h 56"/>
                  <a:gd name="T82" fmla="*/ 52 w 107"/>
                  <a:gd name="T83" fmla="*/ 37 h 56"/>
                  <a:gd name="T84" fmla="*/ 55 w 107"/>
                  <a:gd name="T85" fmla="*/ 37 h 56"/>
                  <a:gd name="T86" fmla="*/ 58 w 107"/>
                  <a:gd name="T87" fmla="*/ 38 h 56"/>
                  <a:gd name="T88" fmla="*/ 61 w 107"/>
                  <a:gd name="T89" fmla="*/ 38 h 56"/>
                  <a:gd name="T90" fmla="*/ 67 w 107"/>
                  <a:gd name="T91" fmla="*/ 33 h 56"/>
                  <a:gd name="T92" fmla="*/ 67 w 107"/>
                  <a:gd name="T93" fmla="*/ 38 h 56"/>
                  <a:gd name="T94" fmla="*/ 71 w 107"/>
                  <a:gd name="T95" fmla="*/ 39 h 56"/>
                  <a:gd name="T96" fmla="*/ 73 w 107"/>
                  <a:gd name="T97" fmla="*/ 40 h 56"/>
                  <a:gd name="T98" fmla="*/ 79 w 107"/>
                  <a:gd name="T99" fmla="*/ 44 h 56"/>
                  <a:gd name="T100" fmla="*/ 81 w 107"/>
                  <a:gd name="T101" fmla="*/ 46 h 56"/>
                  <a:gd name="T102" fmla="*/ 90 w 107"/>
                  <a:gd name="T103" fmla="*/ 46 h 56"/>
                  <a:gd name="T104" fmla="*/ 93 w 107"/>
                  <a:gd name="T105" fmla="*/ 4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7" h="56">
                    <a:moveTo>
                      <a:pt x="102" y="41"/>
                    </a:moveTo>
                    <a:cubicBezTo>
                      <a:pt x="101" y="41"/>
                      <a:pt x="100" y="41"/>
                      <a:pt x="100" y="40"/>
                    </a:cubicBezTo>
                    <a:cubicBezTo>
                      <a:pt x="96" y="38"/>
                      <a:pt x="96" y="32"/>
                      <a:pt x="92" y="32"/>
                    </a:cubicBezTo>
                    <a:cubicBezTo>
                      <a:pt x="91" y="33"/>
                      <a:pt x="91" y="34"/>
                      <a:pt x="90" y="34"/>
                    </a:cubicBezTo>
                    <a:cubicBezTo>
                      <a:pt x="91" y="33"/>
                      <a:pt x="91" y="33"/>
                      <a:pt x="91" y="33"/>
                    </a:cubicBezTo>
                    <a:cubicBezTo>
                      <a:pt x="90" y="34"/>
                      <a:pt x="90" y="34"/>
                      <a:pt x="90" y="34"/>
                    </a:cubicBezTo>
                    <a:cubicBezTo>
                      <a:pt x="89" y="34"/>
                      <a:pt x="90" y="33"/>
                      <a:pt x="91" y="33"/>
                    </a:cubicBezTo>
                    <a:cubicBezTo>
                      <a:pt x="89" y="32"/>
                      <a:pt x="88" y="32"/>
                      <a:pt x="87" y="31"/>
                    </a:cubicBezTo>
                    <a:cubicBezTo>
                      <a:pt x="86" y="32"/>
                      <a:pt x="86" y="30"/>
                      <a:pt x="85" y="32"/>
                    </a:cubicBezTo>
                    <a:cubicBezTo>
                      <a:pt x="86" y="31"/>
                      <a:pt x="86" y="31"/>
                      <a:pt x="86" y="31"/>
                    </a:cubicBezTo>
                    <a:cubicBezTo>
                      <a:pt x="84" y="32"/>
                      <a:pt x="84" y="32"/>
                      <a:pt x="85" y="29"/>
                    </a:cubicBezTo>
                    <a:cubicBezTo>
                      <a:pt x="82" y="25"/>
                      <a:pt x="78" y="26"/>
                      <a:pt x="75" y="23"/>
                    </a:cubicBezTo>
                    <a:cubicBezTo>
                      <a:pt x="72" y="22"/>
                      <a:pt x="68" y="22"/>
                      <a:pt x="64" y="21"/>
                    </a:cubicBezTo>
                    <a:cubicBezTo>
                      <a:pt x="62" y="24"/>
                      <a:pt x="62" y="23"/>
                      <a:pt x="60" y="25"/>
                    </a:cubicBezTo>
                    <a:cubicBezTo>
                      <a:pt x="61" y="24"/>
                      <a:pt x="61" y="24"/>
                      <a:pt x="61" y="24"/>
                    </a:cubicBezTo>
                    <a:cubicBezTo>
                      <a:pt x="60" y="25"/>
                      <a:pt x="60" y="24"/>
                      <a:pt x="60" y="22"/>
                    </a:cubicBezTo>
                    <a:cubicBezTo>
                      <a:pt x="60" y="23"/>
                      <a:pt x="60" y="22"/>
                      <a:pt x="59" y="24"/>
                    </a:cubicBezTo>
                    <a:cubicBezTo>
                      <a:pt x="58" y="26"/>
                      <a:pt x="60" y="21"/>
                      <a:pt x="59" y="22"/>
                    </a:cubicBezTo>
                    <a:cubicBezTo>
                      <a:pt x="60" y="21"/>
                      <a:pt x="59" y="23"/>
                      <a:pt x="59" y="22"/>
                    </a:cubicBezTo>
                    <a:cubicBezTo>
                      <a:pt x="57" y="24"/>
                      <a:pt x="60" y="22"/>
                      <a:pt x="59" y="19"/>
                    </a:cubicBezTo>
                    <a:cubicBezTo>
                      <a:pt x="57" y="19"/>
                      <a:pt x="55" y="20"/>
                      <a:pt x="54" y="19"/>
                    </a:cubicBezTo>
                    <a:cubicBezTo>
                      <a:pt x="54" y="19"/>
                      <a:pt x="54" y="20"/>
                      <a:pt x="54" y="20"/>
                    </a:cubicBezTo>
                    <a:cubicBezTo>
                      <a:pt x="55" y="17"/>
                      <a:pt x="53" y="21"/>
                      <a:pt x="53" y="19"/>
                    </a:cubicBezTo>
                    <a:cubicBezTo>
                      <a:pt x="53" y="19"/>
                      <a:pt x="53" y="19"/>
                      <a:pt x="54" y="18"/>
                    </a:cubicBezTo>
                    <a:cubicBezTo>
                      <a:pt x="54" y="17"/>
                      <a:pt x="52" y="18"/>
                      <a:pt x="52" y="17"/>
                    </a:cubicBezTo>
                    <a:cubicBezTo>
                      <a:pt x="51" y="18"/>
                      <a:pt x="52" y="15"/>
                      <a:pt x="51" y="16"/>
                    </a:cubicBezTo>
                    <a:cubicBezTo>
                      <a:pt x="51" y="15"/>
                      <a:pt x="51" y="15"/>
                      <a:pt x="51" y="15"/>
                    </a:cubicBezTo>
                    <a:cubicBezTo>
                      <a:pt x="49" y="18"/>
                      <a:pt x="50" y="13"/>
                      <a:pt x="49" y="15"/>
                    </a:cubicBezTo>
                    <a:cubicBezTo>
                      <a:pt x="49" y="14"/>
                      <a:pt x="49" y="14"/>
                      <a:pt x="49" y="14"/>
                    </a:cubicBezTo>
                    <a:cubicBezTo>
                      <a:pt x="47" y="14"/>
                      <a:pt x="46" y="12"/>
                      <a:pt x="44" y="13"/>
                    </a:cubicBezTo>
                    <a:cubicBezTo>
                      <a:pt x="43" y="13"/>
                      <a:pt x="43" y="10"/>
                      <a:pt x="41" y="11"/>
                    </a:cubicBezTo>
                    <a:cubicBezTo>
                      <a:pt x="40" y="12"/>
                      <a:pt x="40" y="12"/>
                      <a:pt x="40" y="12"/>
                    </a:cubicBezTo>
                    <a:cubicBezTo>
                      <a:pt x="40" y="12"/>
                      <a:pt x="41" y="11"/>
                      <a:pt x="41" y="11"/>
                    </a:cubicBezTo>
                    <a:cubicBezTo>
                      <a:pt x="40" y="12"/>
                      <a:pt x="40" y="10"/>
                      <a:pt x="39" y="10"/>
                    </a:cubicBezTo>
                    <a:cubicBezTo>
                      <a:pt x="39" y="10"/>
                      <a:pt x="39" y="10"/>
                      <a:pt x="39" y="11"/>
                    </a:cubicBezTo>
                    <a:cubicBezTo>
                      <a:pt x="39" y="9"/>
                      <a:pt x="37" y="11"/>
                      <a:pt x="37" y="9"/>
                    </a:cubicBezTo>
                    <a:cubicBezTo>
                      <a:pt x="35" y="12"/>
                      <a:pt x="35" y="11"/>
                      <a:pt x="35" y="11"/>
                    </a:cubicBezTo>
                    <a:cubicBezTo>
                      <a:pt x="35" y="11"/>
                      <a:pt x="35" y="10"/>
                      <a:pt x="35" y="10"/>
                    </a:cubicBezTo>
                    <a:cubicBezTo>
                      <a:pt x="35" y="10"/>
                      <a:pt x="34" y="10"/>
                      <a:pt x="34" y="9"/>
                    </a:cubicBezTo>
                    <a:cubicBezTo>
                      <a:pt x="34" y="9"/>
                      <a:pt x="33" y="11"/>
                      <a:pt x="33" y="10"/>
                    </a:cubicBezTo>
                    <a:cubicBezTo>
                      <a:pt x="34" y="8"/>
                      <a:pt x="32" y="10"/>
                      <a:pt x="32" y="9"/>
                    </a:cubicBezTo>
                    <a:cubicBezTo>
                      <a:pt x="31" y="10"/>
                      <a:pt x="30" y="12"/>
                      <a:pt x="30" y="11"/>
                    </a:cubicBezTo>
                    <a:cubicBezTo>
                      <a:pt x="32" y="8"/>
                      <a:pt x="32" y="8"/>
                      <a:pt x="32" y="8"/>
                    </a:cubicBezTo>
                    <a:cubicBezTo>
                      <a:pt x="30" y="9"/>
                      <a:pt x="30" y="6"/>
                      <a:pt x="27" y="8"/>
                    </a:cubicBezTo>
                    <a:cubicBezTo>
                      <a:pt x="28" y="7"/>
                      <a:pt x="28" y="7"/>
                      <a:pt x="28" y="7"/>
                    </a:cubicBezTo>
                    <a:cubicBezTo>
                      <a:pt x="26" y="8"/>
                      <a:pt x="25" y="5"/>
                      <a:pt x="23" y="7"/>
                    </a:cubicBezTo>
                    <a:cubicBezTo>
                      <a:pt x="23" y="6"/>
                      <a:pt x="23" y="6"/>
                      <a:pt x="22" y="5"/>
                    </a:cubicBezTo>
                    <a:cubicBezTo>
                      <a:pt x="21" y="7"/>
                      <a:pt x="21" y="6"/>
                      <a:pt x="20" y="8"/>
                    </a:cubicBezTo>
                    <a:cubicBezTo>
                      <a:pt x="19" y="8"/>
                      <a:pt x="20" y="7"/>
                      <a:pt x="20" y="6"/>
                    </a:cubicBezTo>
                    <a:cubicBezTo>
                      <a:pt x="20" y="6"/>
                      <a:pt x="21" y="3"/>
                      <a:pt x="19" y="5"/>
                    </a:cubicBezTo>
                    <a:cubicBezTo>
                      <a:pt x="20" y="4"/>
                      <a:pt x="20" y="4"/>
                      <a:pt x="20" y="4"/>
                    </a:cubicBezTo>
                    <a:cubicBezTo>
                      <a:pt x="18" y="5"/>
                      <a:pt x="17" y="6"/>
                      <a:pt x="17" y="5"/>
                    </a:cubicBezTo>
                    <a:cubicBezTo>
                      <a:pt x="16" y="6"/>
                      <a:pt x="16" y="6"/>
                      <a:pt x="15" y="7"/>
                    </a:cubicBezTo>
                    <a:cubicBezTo>
                      <a:pt x="15" y="7"/>
                      <a:pt x="16" y="5"/>
                      <a:pt x="15" y="6"/>
                    </a:cubicBezTo>
                    <a:cubicBezTo>
                      <a:pt x="16" y="5"/>
                      <a:pt x="16" y="5"/>
                      <a:pt x="16" y="5"/>
                    </a:cubicBezTo>
                    <a:cubicBezTo>
                      <a:pt x="16" y="4"/>
                      <a:pt x="14" y="4"/>
                      <a:pt x="13" y="4"/>
                    </a:cubicBezTo>
                    <a:cubicBezTo>
                      <a:pt x="14" y="2"/>
                      <a:pt x="11" y="4"/>
                      <a:pt x="12" y="2"/>
                    </a:cubicBezTo>
                    <a:cubicBezTo>
                      <a:pt x="11" y="3"/>
                      <a:pt x="11" y="1"/>
                      <a:pt x="9" y="4"/>
                    </a:cubicBezTo>
                    <a:cubicBezTo>
                      <a:pt x="10" y="3"/>
                      <a:pt x="10" y="3"/>
                      <a:pt x="10" y="3"/>
                    </a:cubicBezTo>
                    <a:cubicBezTo>
                      <a:pt x="9" y="2"/>
                      <a:pt x="9" y="2"/>
                      <a:pt x="9" y="1"/>
                    </a:cubicBezTo>
                    <a:cubicBezTo>
                      <a:pt x="8" y="0"/>
                      <a:pt x="7" y="2"/>
                      <a:pt x="7" y="3"/>
                    </a:cubicBezTo>
                    <a:cubicBezTo>
                      <a:pt x="7" y="1"/>
                      <a:pt x="7" y="1"/>
                      <a:pt x="7" y="1"/>
                    </a:cubicBezTo>
                    <a:cubicBezTo>
                      <a:pt x="7" y="2"/>
                      <a:pt x="5" y="4"/>
                      <a:pt x="4" y="5"/>
                    </a:cubicBezTo>
                    <a:cubicBezTo>
                      <a:pt x="5" y="4"/>
                      <a:pt x="4" y="5"/>
                      <a:pt x="4" y="4"/>
                    </a:cubicBezTo>
                    <a:cubicBezTo>
                      <a:pt x="5" y="3"/>
                      <a:pt x="6" y="2"/>
                      <a:pt x="7" y="1"/>
                    </a:cubicBezTo>
                    <a:cubicBezTo>
                      <a:pt x="7" y="0"/>
                      <a:pt x="5" y="3"/>
                      <a:pt x="6" y="1"/>
                    </a:cubicBezTo>
                    <a:cubicBezTo>
                      <a:pt x="6" y="0"/>
                      <a:pt x="5" y="0"/>
                      <a:pt x="4" y="2"/>
                    </a:cubicBezTo>
                    <a:cubicBezTo>
                      <a:pt x="5" y="1"/>
                      <a:pt x="5" y="1"/>
                      <a:pt x="5" y="0"/>
                    </a:cubicBezTo>
                    <a:cubicBezTo>
                      <a:pt x="5" y="0"/>
                      <a:pt x="5" y="0"/>
                      <a:pt x="4" y="1"/>
                    </a:cubicBezTo>
                    <a:cubicBezTo>
                      <a:pt x="4" y="1"/>
                      <a:pt x="4" y="1"/>
                      <a:pt x="4" y="1"/>
                    </a:cubicBezTo>
                    <a:cubicBezTo>
                      <a:pt x="3" y="2"/>
                      <a:pt x="3" y="2"/>
                      <a:pt x="2" y="4"/>
                    </a:cubicBezTo>
                    <a:cubicBezTo>
                      <a:pt x="2" y="3"/>
                      <a:pt x="3" y="3"/>
                      <a:pt x="3" y="3"/>
                    </a:cubicBezTo>
                    <a:cubicBezTo>
                      <a:pt x="2" y="4"/>
                      <a:pt x="1" y="5"/>
                      <a:pt x="2" y="3"/>
                    </a:cubicBezTo>
                    <a:cubicBezTo>
                      <a:pt x="2" y="2"/>
                      <a:pt x="3" y="2"/>
                      <a:pt x="4" y="1"/>
                    </a:cubicBezTo>
                    <a:cubicBezTo>
                      <a:pt x="1" y="3"/>
                      <a:pt x="1" y="3"/>
                      <a:pt x="1" y="3"/>
                    </a:cubicBezTo>
                    <a:cubicBezTo>
                      <a:pt x="2" y="2"/>
                      <a:pt x="1" y="3"/>
                      <a:pt x="0" y="5"/>
                    </a:cubicBezTo>
                    <a:cubicBezTo>
                      <a:pt x="1" y="4"/>
                      <a:pt x="1" y="4"/>
                      <a:pt x="1" y="4"/>
                    </a:cubicBezTo>
                    <a:cubicBezTo>
                      <a:pt x="0" y="5"/>
                      <a:pt x="0" y="5"/>
                      <a:pt x="0" y="5"/>
                    </a:cubicBezTo>
                    <a:cubicBezTo>
                      <a:pt x="1" y="5"/>
                      <a:pt x="0" y="6"/>
                      <a:pt x="2" y="6"/>
                    </a:cubicBezTo>
                    <a:cubicBezTo>
                      <a:pt x="2" y="4"/>
                      <a:pt x="2" y="4"/>
                      <a:pt x="2" y="4"/>
                    </a:cubicBezTo>
                    <a:cubicBezTo>
                      <a:pt x="3" y="4"/>
                      <a:pt x="4" y="3"/>
                      <a:pt x="3" y="4"/>
                    </a:cubicBezTo>
                    <a:cubicBezTo>
                      <a:pt x="2" y="6"/>
                      <a:pt x="2" y="6"/>
                      <a:pt x="2" y="6"/>
                    </a:cubicBezTo>
                    <a:cubicBezTo>
                      <a:pt x="2" y="6"/>
                      <a:pt x="3" y="6"/>
                      <a:pt x="3" y="6"/>
                    </a:cubicBezTo>
                    <a:cubicBezTo>
                      <a:pt x="1" y="8"/>
                      <a:pt x="1" y="8"/>
                      <a:pt x="1" y="8"/>
                    </a:cubicBezTo>
                    <a:cubicBezTo>
                      <a:pt x="3" y="5"/>
                      <a:pt x="3" y="7"/>
                      <a:pt x="3" y="7"/>
                    </a:cubicBezTo>
                    <a:cubicBezTo>
                      <a:pt x="3" y="7"/>
                      <a:pt x="3" y="7"/>
                      <a:pt x="3" y="7"/>
                    </a:cubicBezTo>
                    <a:cubicBezTo>
                      <a:pt x="2" y="9"/>
                      <a:pt x="3" y="6"/>
                      <a:pt x="4" y="6"/>
                    </a:cubicBezTo>
                    <a:cubicBezTo>
                      <a:pt x="4" y="7"/>
                      <a:pt x="2" y="9"/>
                      <a:pt x="2" y="10"/>
                    </a:cubicBezTo>
                    <a:cubicBezTo>
                      <a:pt x="2" y="10"/>
                      <a:pt x="4" y="9"/>
                      <a:pt x="3" y="11"/>
                    </a:cubicBezTo>
                    <a:cubicBezTo>
                      <a:pt x="4" y="10"/>
                      <a:pt x="5" y="10"/>
                      <a:pt x="6" y="9"/>
                    </a:cubicBezTo>
                    <a:cubicBezTo>
                      <a:pt x="6" y="9"/>
                      <a:pt x="4" y="11"/>
                      <a:pt x="5" y="11"/>
                    </a:cubicBezTo>
                    <a:cubicBezTo>
                      <a:pt x="5" y="11"/>
                      <a:pt x="4" y="12"/>
                      <a:pt x="4" y="13"/>
                    </a:cubicBezTo>
                    <a:cubicBezTo>
                      <a:pt x="5" y="12"/>
                      <a:pt x="4" y="13"/>
                      <a:pt x="5" y="11"/>
                    </a:cubicBezTo>
                    <a:cubicBezTo>
                      <a:pt x="6" y="12"/>
                      <a:pt x="6" y="13"/>
                      <a:pt x="7" y="12"/>
                    </a:cubicBezTo>
                    <a:cubicBezTo>
                      <a:pt x="7" y="12"/>
                      <a:pt x="6" y="14"/>
                      <a:pt x="5" y="15"/>
                    </a:cubicBezTo>
                    <a:cubicBezTo>
                      <a:pt x="6" y="13"/>
                      <a:pt x="7" y="13"/>
                      <a:pt x="8" y="14"/>
                    </a:cubicBezTo>
                    <a:cubicBezTo>
                      <a:pt x="9" y="12"/>
                      <a:pt x="8" y="12"/>
                      <a:pt x="9" y="11"/>
                    </a:cubicBezTo>
                    <a:cubicBezTo>
                      <a:pt x="10" y="10"/>
                      <a:pt x="10" y="10"/>
                      <a:pt x="10" y="10"/>
                    </a:cubicBezTo>
                    <a:cubicBezTo>
                      <a:pt x="9" y="11"/>
                      <a:pt x="8" y="14"/>
                      <a:pt x="8" y="14"/>
                    </a:cubicBezTo>
                    <a:cubicBezTo>
                      <a:pt x="6" y="16"/>
                      <a:pt x="8" y="13"/>
                      <a:pt x="6" y="16"/>
                    </a:cubicBezTo>
                    <a:cubicBezTo>
                      <a:pt x="5" y="18"/>
                      <a:pt x="4" y="17"/>
                      <a:pt x="5" y="16"/>
                    </a:cubicBezTo>
                    <a:cubicBezTo>
                      <a:pt x="3" y="18"/>
                      <a:pt x="5" y="17"/>
                      <a:pt x="3" y="19"/>
                    </a:cubicBezTo>
                    <a:cubicBezTo>
                      <a:pt x="4" y="19"/>
                      <a:pt x="5" y="18"/>
                      <a:pt x="5" y="18"/>
                    </a:cubicBezTo>
                    <a:cubicBezTo>
                      <a:pt x="6" y="17"/>
                      <a:pt x="6" y="16"/>
                      <a:pt x="7" y="16"/>
                    </a:cubicBezTo>
                    <a:cubicBezTo>
                      <a:pt x="8" y="14"/>
                      <a:pt x="6" y="17"/>
                      <a:pt x="6" y="18"/>
                    </a:cubicBezTo>
                    <a:cubicBezTo>
                      <a:pt x="6" y="18"/>
                      <a:pt x="6" y="18"/>
                      <a:pt x="6" y="18"/>
                    </a:cubicBezTo>
                    <a:cubicBezTo>
                      <a:pt x="6" y="19"/>
                      <a:pt x="7" y="18"/>
                      <a:pt x="7" y="18"/>
                    </a:cubicBezTo>
                    <a:cubicBezTo>
                      <a:pt x="5" y="21"/>
                      <a:pt x="6" y="18"/>
                      <a:pt x="5" y="20"/>
                    </a:cubicBezTo>
                    <a:cubicBezTo>
                      <a:pt x="4" y="22"/>
                      <a:pt x="4" y="22"/>
                      <a:pt x="4" y="22"/>
                    </a:cubicBezTo>
                    <a:cubicBezTo>
                      <a:pt x="4" y="22"/>
                      <a:pt x="6" y="19"/>
                      <a:pt x="6" y="20"/>
                    </a:cubicBezTo>
                    <a:cubicBezTo>
                      <a:pt x="5" y="21"/>
                      <a:pt x="5" y="21"/>
                      <a:pt x="5" y="21"/>
                    </a:cubicBezTo>
                    <a:cubicBezTo>
                      <a:pt x="6" y="21"/>
                      <a:pt x="6" y="21"/>
                      <a:pt x="6" y="21"/>
                    </a:cubicBezTo>
                    <a:cubicBezTo>
                      <a:pt x="6" y="20"/>
                      <a:pt x="7" y="18"/>
                      <a:pt x="7" y="18"/>
                    </a:cubicBezTo>
                    <a:cubicBezTo>
                      <a:pt x="9" y="16"/>
                      <a:pt x="7" y="18"/>
                      <a:pt x="8" y="18"/>
                    </a:cubicBezTo>
                    <a:cubicBezTo>
                      <a:pt x="9" y="16"/>
                      <a:pt x="8" y="18"/>
                      <a:pt x="9" y="16"/>
                    </a:cubicBezTo>
                    <a:cubicBezTo>
                      <a:pt x="9" y="15"/>
                      <a:pt x="10" y="15"/>
                      <a:pt x="10" y="15"/>
                    </a:cubicBezTo>
                    <a:cubicBezTo>
                      <a:pt x="10" y="15"/>
                      <a:pt x="9" y="17"/>
                      <a:pt x="9" y="18"/>
                    </a:cubicBezTo>
                    <a:cubicBezTo>
                      <a:pt x="9" y="18"/>
                      <a:pt x="8" y="18"/>
                      <a:pt x="9" y="17"/>
                    </a:cubicBezTo>
                    <a:cubicBezTo>
                      <a:pt x="7" y="19"/>
                      <a:pt x="7" y="21"/>
                      <a:pt x="6" y="21"/>
                    </a:cubicBezTo>
                    <a:cubicBezTo>
                      <a:pt x="6" y="23"/>
                      <a:pt x="7" y="20"/>
                      <a:pt x="8" y="20"/>
                    </a:cubicBezTo>
                    <a:cubicBezTo>
                      <a:pt x="7" y="21"/>
                      <a:pt x="8" y="19"/>
                      <a:pt x="9" y="18"/>
                    </a:cubicBezTo>
                    <a:cubicBezTo>
                      <a:pt x="12" y="14"/>
                      <a:pt x="7" y="21"/>
                      <a:pt x="8" y="21"/>
                    </a:cubicBezTo>
                    <a:cubicBezTo>
                      <a:pt x="10" y="18"/>
                      <a:pt x="11" y="18"/>
                      <a:pt x="12" y="15"/>
                    </a:cubicBezTo>
                    <a:cubicBezTo>
                      <a:pt x="13" y="14"/>
                      <a:pt x="13" y="14"/>
                      <a:pt x="13" y="14"/>
                    </a:cubicBezTo>
                    <a:cubicBezTo>
                      <a:pt x="12" y="16"/>
                      <a:pt x="13" y="16"/>
                      <a:pt x="11" y="17"/>
                    </a:cubicBezTo>
                    <a:cubicBezTo>
                      <a:pt x="12" y="17"/>
                      <a:pt x="12" y="17"/>
                      <a:pt x="12" y="17"/>
                    </a:cubicBezTo>
                    <a:cubicBezTo>
                      <a:pt x="10" y="19"/>
                      <a:pt x="10" y="19"/>
                      <a:pt x="10" y="19"/>
                    </a:cubicBezTo>
                    <a:cubicBezTo>
                      <a:pt x="10" y="21"/>
                      <a:pt x="9" y="22"/>
                      <a:pt x="9" y="23"/>
                    </a:cubicBezTo>
                    <a:cubicBezTo>
                      <a:pt x="10" y="22"/>
                      <a:pt x="10" y="21"/>
                      <a:pt x="10" y="21"/>
                    </a:cubicBezTo>
                    <a:cubicBezTo>
                      <a:pt x="10" y="22"/>
                      <a:pt x="9" y="23"/>
                      <a:pt x="10" y="23"/>
                    </a:cubicBezTo>
                    <a:cubicBezTo>
                      <a:pt x="10" y="22"/>
                      <a:pt x="11" y="20"/>
                      <a:pt x="11" y="20"/>
                    </a:cubicBezTo>
                    <a:cubicBezTo>
                      <a:pt x="12" y="20"/>
                      <a:pt x="11" y="22"/>
                      <a:pt x="11" y="22"/>
                    </a:cubicBezTo>
                    <a:cubicBezTo>
                      <a:pt x="10" y="24"/>
                      <a:pt x="10" y="24"/>
                      <a:pt x="10" y="24"/>
                    </a:cubicBezTo>
                    <a:cubicBezTo>
                      <a:pt x="11" y="23"/>
                      <a:pt x="9" y="24"/>
                      <a:pt x="10" y="24"/>
                    </a:cubicBezTo>
                    <a:cubicBezTo>
                      <a:pt x="12" y="20"/>
                      <a:pt x="12" y="20"/>
                      <a:pt x="12" y="20"/>
                    </a:cubicBezTo>
                    <a:cubicBezTo>
                      <a:pt x="13" y="20"/>
                      <a:pt x="12" y="21"/>
                      <a:pt x="12" y="21"/>
                    </a:cubicBezTo>
                    <a:cubicBezTo>
                      <a:pt x="11" y="22"/>
                      <a:pt x="11" y="22"/>
                      <a:pt x="11" y="22"/>
                    </a:cubicBezTo>
                    <a:cubicBezTo>
                      <a:pt x="12" y="22"/>
                      <a:pt x="10" y="25"/>
                      <a:pt x="11" y="25"/>
                    </a:cubicBezTo>
                    <a:cubicBezTo>
                      <a:pt x="12" y="23"/>
                      <a:pt x="12" y="23"/>
                      <a:pt x="12" y="23"/>
                    </a:cubicBezTo>
                    <a:cubicBezTo>
                      <a:pt x="11" y="25"/>
                      <a:pt x="11" y="25"/>
                      <a:pt x="11" y="25"/>
                    </a:cubicBezTo>
                    <a:cubicBezTo>
                      <a:pt x="11" y="24"/>
                      <a:pt x="12" y="24"/>
                      <a:pt x="12" y="24"/>
                    </a:cubicBezTo>
                    <a:cubicBezTo>
                      <a:pt x="11" y="25"/>
                      <a:pt x="11" y="25"/>
                      <a:pt x="11" y="25"/>
                    </a:cubicBezTo>
                    <a:cubicBezTo>
                      <a:pt x="12" y="24"/>
                      <a:pt x="13" y="22"/>
                      <a:pt x="12" y="24"/>
                    </a:cubicBezTo>
                    <a:cubicBezTo>
                      <a:pt x="14" y="22"/>
                      <a:pt x="12" y="24"/>
                      <a:pt x="13" y="23"/>
                    </a:cubicBezTo>
                    <a:cubicBezTo>
                      <a:pt x="13" y="21"/>
                      <a:pt x="14" y="21"/>
                      <a:pt x="14" y="21"/>
                    </a:cubicBezTo>
                    <a:cubicBezTo>
                      <a:pt x="13" y="24"/>
                      <a:pt x="14" y="22"/>
                      <a:pt x="14" y="22"/>
                    </a:cubicBezTo>
                    <a:cubicBezTo>
                      <a:pt x="14" y="23"/>
                      <a:pt x="14" y="23"/>
                      <a:pt x="14" y="24"/>
                    </a:cubicBezTo>
                    <a:cubicBezTo>
                      <a:pt x="15" y="22"/>
                      <a:pt x="15" y="22"/>
                      <a:pt x="15" y="22"/>
                    </a:cubicBezTo>
                    <a:cubicBezTo>
                      <a:pt x="13" y="25"/>
                      <a:pt x="15" y="22"/>
                      <a:pt x="15" y="23"/>
                    </a:cubicBezTo>
                    <a:cubicBezTo>
                      <a:pt x="14" y="24"/>
                      <a:pt x="14" y="25"/>
                      <a:pt x="14" y="25"/>
                    </a:cubicBezTo>
                    <a:cubicBezTo>
                      <a:pt x="15" y="23"/>
                      <a:pt x="16" y="23"/>
                      <a:pt x="16" y="21"/>
                    </a:cubicBezTo>
                    <a:cubicBezTo>
                      <a:pt x="16" y="22"/>
                      <a:pt x="15" y="24"/>
                      <a:pt x="14" y="26"/>
                    </a:cubicBezTo>
                    <a:cubicBezTo>
                      <a:pt x="15" y="24"/>
                      <a:pt x="14" y="27"/>
                      <a:pt x="15" y="25"/>
                    </a:cubicBezTo>
                    <a:cubicBezTo>
                      <a:pt x="15" y="24"/>
                      <a:pt x="16" y="23"/>
                      <a:pt x="17" y="22"/>
                    </a:cubicBezTo>
                    <a:cubicBezTo>
                      <a:pt x="17" y="23"/>
                      <a:pt x="16" y="23"/>
                      <a:pt x="16" y="24"/>
                    </a:cubicBezTo>
                    <a:cubicBezTo>
                      <a:pt x="16" y="24"/>
                      <a:pt x="17" y="23"/>
                      <a:pt x="17" y="22"/>
                    </a:cubicBezTo>
                    <a:cubicBezTo>
                      <a:pt x="17" y="22"/>
                      <a:pt x="19" y="20"/>
                      <a:pt x="18" y="22"/>
                    </a:cubicBezTo>
                    <a:cubicBezTo>
                      <a:pt x="18" y="23"/>
                      <a:pt x="17" y="22"/>
                      <a:pt x="17" y="23"/>
                    </a:cubicBezTo>
                    <a:cubicBezTo>
                      <a:pt x="17" y="24"/>
                      <a:pt x="19" y="20"/>
                      <a:pt x="20" y="20"/>
                    </a:cubicBezTo>
                    <a:cubicBezTo>
                      <a:pt x="20" y="19"/>
                      <a:pt x="22" y="16"/>
                      <a:pt x="22" y="15"/>
                    </a:cubicBezTo>
                    <a:cubicBezTo>
                      <a:pt x="23" y="16"/>
                      <a:pt x="22" y="16"/>
                      <a:pt x="21" y="18"/>
                    </a:cubicBezTo>
                    <a:cubicBezTo>
                      <a:pt x="21" y="18"/>
                      <a:pt x="21" y="18"/>
                      <a:pt x="21" y="18"/>
                    </a:cubicBezTo>
                    <a:cubicBezTo>
                      <a:pt x="20" y="21"/>
                      <a:pt x="18" y="22"/>
                      <a:pt x="18" y="24"/>
                    </a:cubicBezTo>
                    <a:cubicBezTo>
                      <a:pt x="18" y="23"/>
                      <a:pt x="18" y="23"/>
                      <a:pt x="18" y="23"/>
                    </a:cubicBezTo>
                    <a:cubicBezTo>
                      <a:pt x="17" y="26"/>
                      <a:pt x="17" y="26"/>
                      <a:pt x="17" y="26"/>
                    </a:cubicBezTo>
                    <a:cubicBezTo>
                      <a:pt x="18" y="24"/>
                      <a:pt x="18" y="26"/>
                      <a:pt x="18" y="26"/>
                    </a:cubicBezTo>
                    <a:cubicBezTo>
                      <a:pt x="19" y="24"/>
                      <a:pt x="17" y="26"/>
                      <a:pt x="18" y="25"/>
                    </a:cubicBezTo>
                    <a:cubicBezTo>
                      <a:pt x="19" y="25"/>
                      <a:pt x="20" y="22"/>
                      <a:pt x="20" y="23"/>
                    </a:cubicBezTo>
                    <a:cubicBezTo>
                      <a:pt x="18" y="26"/>
                      <a:pt x="18" y="26"/>
                      <a:pt x="18" y="26"/>
                    </a:cubicBezTo>
                    <a:cubicBezTo>
                      <a:pt x="18" y="27"/>
                      <a:pt x="19" y="24"/>
                      <a:pt x="19" y="25"/>
                    </a:cubicBezTo>
                    <a:cubicBezTo>
                      <a:pt x="19" y="26"/>
                      <a:pt x="19" y="26"/>
                      <a:pt x="19" y="26"/>
                    </a:cubicBezTo>
                    <a:cubicBezTo>
                      <a:pt x="19" y="27"/>
                      <a:pt x="21" y="28"/>
                      <a:pt x="23" y="24"/>
                    </a:cubicBezTo>
                    <a:cubicBezTo>
                      <a:pt x="23" y="26"/>
                      <a:pt x="23" y="26"/>
                      <a:pt x="23" y="27"/>
                    </a:cubicBezTo>
                    <a:cubicBezTo>
                      <a:pt x="23" y="27"/>
                      <a:pt x="24" y="26"/>
                      <a:pt x="24" y="26"/>
                    </a:cubicBezTo>
                    <a:cubicBezTo>
                      <a:pt x="23" y="28"/>
                      <a:pt x="23" y="28"/>
                      <a:pt x="23" y="28"/>
                    </a:cubicBezTo>
                    <a:cubicBezTo>
                      <a:pt x="23" y="29"/>
                      <a:pt x="24" y="27"/>
                      <a:pt x="25" y="26"/>
                    </a:cubicBezTo>
                    <a:cubicBezTo>
                      <a:pt x="25" y="28"/>
                      <a:pt x="25" y="28"/>
                      <a:pt x="25" y="28"/>
                    </a:cubicBezTo>
                    <a:cubicBezTo>
                      <a:pt x="24" y="29"/>
                      <a:pt x="25" y="27"/>
                      <a:pt x="26" y="26"/>
                    </a:cubicBezTo>
                    <a:cubicBezTo>
                      <a:pt x="25" y="28"/>
                      <a:pt x="25" y="28"/>
                      <a:pt x="25" y="28"/>
                    </a:cubicBezTo>
                    <a:cubicBezTo>
                      <a:pt x="26" y="27"/>
                      <a:pt x="26" y="27"/>
                      <a:pt x="26" y="27"/>
                    </a:cubicBezTo>
                    <a:cubicBezTo>
                      <a:pt x="26" y="26"/>
                      <a:pt x="27" y="26"/>
                      <a:pt x="26" y="28"/>
                    </a:cubicBezTo>
                    <a:cubicBezTo>
                      <a:pt x="26" y="27"/>
                      <a:pt x="26" y="27"/>
                      <a:pt x="26" y="27"/>
                    </a:cubicBezTo>
                    <a:cubicBezTo>
                      <a:pt x="26" y="28"/>
                      <a:pt x="27" y="29"/>
                      <a:pt x="27" y="28"/>
                    </a:cubicBezTo>
                    <a:cubicBezTo>
                      <a:pt x="28" y="28"/>
                      <a:pt x="28" y="27"/>
                      <a:pt x="28" y="26"/>
                    </a:cubicBezTo>
                    <a:cubicBezTo>
                      <a:pt x="29" y="24"/>
                      <a:pt x="28" y="26"/>
                      <a:pt x="29" y="25"/>
                    </a:cubicBezTo>
                    <a:cubicBezTo>
                      <a:pt x="28" y="27"/>
                      <a:pt x="28" y="27"/>
                      <a:pt x="28" y="27"/>
                    </a:cubicBezTo>
                    <a:cubicBezTo>
                      <a:pt x="27" y="30"/>
                      <a:pt x="29" y="28"/>
                      <a:pt x="30" y="29"/>
                    </a:cubicBezTo>
                    <a:cubicBezTo>
                      <a:pt x="31" y="28"/>
                      <a:pt x="31" y="28"/>
                      <a:pt x="31" y="28"/>
                    </a:cubicBezTo>
                    <a:cubicBezTo>
                      <a:pt x="30" y="30"/>
                      <a:pt x="32" y="28"/>
                      <a:pt x="32" y="30"/>
                    </a:cubicBezTo>
                    <a:cubicBezTo>
                      <a:pt x="32" y="29"/>
                      <a:pt x="33" y="26"/>
                      <a:pt x="34" y="26"/>
                    </a:cubicBezTo>
                    <a:cubicBezTo>
                      <a:pt x="35" y="25"/>
                      <a:pt x="33" y="29"/>
                      <a:pt x="32" y="30"/>
                    </a:cubicBezTo>
                    <a:cubicBezTo>
                      <a:pt x="33" y="29"/>
                      <a:pt x="33" y="29"/>
                      <a:pt x="33" y="29"/>
                    </a:cubicBezTo>
                    <a:cubicBezTo>
                      <a:pt x="33" y="30"/>
                      <a:pt x="33" y="30"/>
                      <a:pt x="33" y="30"/>
                    </a:cubicBezTo>
                    <a:cubicBezTo>
                      <a:pt x="34" y="29"/>
                      <a:pt x="34" y="28"/>
                      <a:pt x="34" y="29"/>
                    </a:cubicBezTo>
                    <a:cubicBezTo>
                      <a:pt x="34" y="29"/>
                      <a:pt x="34" y="29"/>
                      <a:pt x="34" y="29"/>
                    </a:cubicBezTo>
                    <a:cubicBezTo>
                      <a:pt x="34" y="30"/>
                      <a:pt x="34" y="31"/>
                      <a:pt x="34" y="31"/>
                    </a:cubicBezTo>
                    <a:cubicBezTo>
                      <a:pt x="35" y="29"/>
                      <a:pt x="35" y="30"/>
                      <a:pt x="36" y="29"/>
                    </a:cubicBezTo>
                    <a:cubicBezTo>
                      <a:pt x="35" y="30"/>
                      <a:pt x="35" y="30"/>
                      <a:pt x="35" y="30"/>
                    </a:cubicBezTo>
                    <a:cubicBezTo>
                      <a:pt x="36" y="28"/>
                      <a:pt x="36" y="28"/>
                      <a:pt x="36" y="28"/>
                    </a:cubicBezTo>
                    <a:cubicBezTo>
                      <a:pt x="36" y="29"/>
                      <a:pt x="36" y="29"/>
                      <a:pt x="36" y="29"/>
                    </a:cubicBezTo>
                    <a:cubicBezTo>
                      <a:pt x="35" y="31"/>
                      <a:pt x="35" y="31"/>
                      <a:pt x="35" y="31"/>
                    </a:cubicBezTo>
                    <a:cubicBezTo>
                      <a:pt x="35" y="32"/>
                      <a:pt x="36" y="29"/>
                      <a:pt x="36" y="29"/>
                    </a:cubicBezTo>
                    <a:cubicBezTo>
                      <a:pt x="37" y="28"/>
                      <a:pt x="37" y="29"/>
                      <a:pt x="36" y="30"/>
                    </a:cubicBezTo>
                    <a:cubicBezTo>
                      <a:pt x="36" y="30"/>
                      <a:pt x="36" y="29"/>
                      <a:pt x="36" y="30"/>
                    </a:cubicBezTo>
                    <a:cubicBezTo>
                      <a:pt x="35" y="31"/>
                      <a:pt x="36" y="30"/>
                      <a:pt x="36" y="31"/>
                    </a:cubicBezTo>
                    <a:cubicBezTo>
                      <a:pt x="36" y="31"/>
                      <a:pt x="37" y="29"/>
                      <a:pt x="37" y="30"/>
                    </a:cubicBezTo>
                    <a:cubicBezTo>
                      <a:pt x="37" y="30"/>
                      <a:pt x="37" y="30"/>
                      <a:pt x="37" y="31"/>
                    </a:cubicBezTo>
                    <a:cubicBezTo>
                      <a:pt x="37" y="30"/>
                      <a:pt x="37" y="31"/>
                      <a:pt x="38" y="30"/>
                    </a:cubicBezTo>
                    <a:cubicBezTo>
                      <a:pt x="38" y="30"/>
                      <a:pt x="38" y="29"/>
                      <a:pt x="38" y="28"/>
                    </a:cubicBezTo>
                    <a:cubicBezTo>
                      <a:pt x="38" y="28"/>
                      <a:pt x="39" y="28"/>
                      <a:pt x="38" y="28"/>
                    </a:cubicBezTo>
                    <a:cubicBezTo>
                      <a:pt x="38" y="29"/>
                      <a:pt x="38" y="29"/>
                      <a:pt x="38" y="29"/>
                    </a:cubicBezTo>
                    <a:cubicBezTo>
                      <a:pt x="38" y="28"/>
                      <a:pt x="38" y="29"/>
                      <a:pt x="39" y="28"/>
                    </a:cubicBezTo>
                    <a:cubicBezTo>
                      <a:pt x="38" y="30"/>
                      <a:pt x="38" y="30"/>
                      <a:pt x="38" y="30"/>
                    </a:cubicBezTo>
                    <a:cubicBezTo>
                      <a:pt x="39" y="29"/>
                      <a:pt x="39" y="29"/>
                      <a:pt x="39" y="29"/>
                    </a:cubicBezTo>
                    <a:cubicBezTo>
                      <a:pt x="39" y="30"/>
                      <a:pt x="38" y="32"/>
                      <a:pt x="38" y="32"/>
                    </a:cubicBezTo>
                    <a:cubicBezTo>
                      <a:pt x="39" y="31"/>
                      <a:pt x="39" y="31"/>
                      <a:pt x="39" y="31"/>
                    </a:cubicBezTo>
                    <a:cubicBezTo>
                      <a:pt x="39" y="31"/>
                      <a:pt x="39" y="31"/>
                      <a:pt x="39" y="32"/>
                    </a:cubicBezTo>
                    <a:cubicBezTo>
                      <a:pt x="39" y="33"/>
                      <a:pt x="41" y="28"/>
                      <a:pt x="41" y="30"/>
                    </a:cubicBezTo>
                    <a:cubicBezTo>
                      <a:pt x="40" y="31"/>
                      <a:pt x="40" y="32"/>
                      <a:pt x="40" y="32"/>
                    </a:cubicBezTo>
                    <a:cubicBezTo>
                      <a:pt x="40" y="32"/>
                      <a:pt x="41" y="31"/>
                      <a:pt x="41" y="31"/>
                    </a:cubicBezTo>
                    <a:cubicBezTo>
                      <a:pt x="41" y="31"/>
                      <a:pt x="40" y="33"/>
                      <a:pt x="40" y="31"/>
                    </a:cubicBezTo>
                    <a:cubicBezTo>
                      <a:pt x="41" y="30"/>
                      <a:pt x="41" y="31"/>
                      <a:pt x="41" y="30"/>
                    </a:cubicBezTo>
                    <a:cubicBezTo>
                      <a:pt x="40" y="35"/>
                      <a:pt x="42" y="32"/>
                      <a:pt x="42" y="34"/>
                    </a:cubicBezTo>
                    <a:cubicBezTo>
                      <a:pt x="43" y="32"/>
                      <a:pt x="43" y="34"/>
                      <a:pt x="43" y="33"/>
                    </a:cubicBezTo>
                    <a:cubicBezTo>
                      <a:pt x="42" y="35"/>
                      <a:pt x="44" y="33"/>
                      <a:pt x="43" y="34"/>
                    </a:cubicBezTo>
                    <a:cubicBezTo>
                      <a:pt x="44" y="32"/>
                      <a:pt x="44" y="32"/>
                      <a:pt x="44" y="32"/>
                    </a:cubicBezTo>
                    <a:cubicBezTo>
                      <a:pt x="44" y="33"/>
                      <a:pt x="46" y="29"/>
                      <a:pt x="45" y="31"/>
                    </a:cubicBezTo>
                    <a:cubicBezTo>
                      <a:pt x="45" y="32"/>
                      <a:pt x="45" y="33"/>
                      <a:pt x="44" y="33"/>
                    </a:cubicBezTo>
                    <a:cubicBezTo>
                      <a:pt x="44" y="36"/>
                      <a:pt x="46" y="32"/>
                      <a:pt x="45" y="35"/>
                    </a:cubicBezTo>
                    <a:cubicBezTo>
                      <a:pt x="46" y="34"/>
                      <a:pt x="46" y="32"/>
                      <a:pt x="47" y="31"/>
                    </a:cubicBezTo>
                    <a:cubicBezTo>
                      <a:pt x="47" y="33"/>
                      <a:pt x="47" y="34"/>
                      <a:pt x="46" y="34"/>
                    </a:cubicBezTo>
                    <a:cubicBezTo>
                      <a:pt x="47" y="34"/>
                      <a:pt x="47" y="33"/>
                      <a:pt x="47" y="34"/>
                    </a:cubicBezTo>
                    <a:cubicBezTo>
                      <a:pt x="47" y="35"/>
                      <a:pt x="47" y="35"/>
                      <a:pt x="46" y="35"/>
                    </a:cubicBezTo>
                    <a:cubicBezTo>
                      <a:pt x="46" y="36"/>
                      <a:pt x="47" y="35"/>
                      <a:pt x="48" y="34"/>
                    </a:cubicBezTo>
                    <a:cubicBezTo>
                      <a:pt x="47" y="36"/>
                      <a:pt x="48" y="35"/>
                      <a:pt x="48" y="37"/>
                    </a:cubicBezTo>
                    <a:cubicBezTo>
                      <a:pt x="49" y="35"/>
                      <a:pt x="48" y="38"/>
                      <a:pt x="49" y="35"/>
                    </a:cubicBezTo>
                    <a:cubicBezTo>
                      <a:pt x="49" y="36"/>
                      <a:pt x="49" y="36"/>
                      <a:pt x="49" y="36"/>
                    </a:cubicBezTo>
                    <a:cubicBezTo>
                      <a:pt x="50" y="35"/>
                      <a:pt x="51" y="33"/>
                      <a:pt x="51" y="33"/>
                    </a:cubicBezTo>
                    <a:cubicBezTo>
                      <a:pt x="50" y="35"/>
                      <a:pt x="50" y="35"/>
                      <a:pt x="50" y="35"/>
                    </a:cubicBezTo>
                    <a:cubicBezTo>
                      <a:pt x="49" y="37"/>
                      <a:pt x="50" y="36"/>
                      <a:pt x="50" y="37"/>
                    </a:cubicBezTo>
                    <a:cubicBezTo>
                      <a:pt x="50" y="35"/>
                      <a:pt x="50" y="37"/>
                      <a:pt x="51" y="36"/>
                    </a:cubicBezTo>
                    <a:cubicBezTo>
                      <a:pt x="51" y="35"/>
                      <a:pt x="51" y="35"/>
                      <a:pt x="51" y="35"/>
                    </a:cubicBezTo>
                    <a:cubicBezTo>
                      <a:pt x="52" y="35"/>
                      <a:pt x="52" y="34"/>
                      <a:pt x="52" y="34"/>
                    </a:cubicBezTo>
                    <a:cubicBezTo>
                      <a:pt x="52" y="34"/>
                      <a:pt x="51" y="36"/>
                      <a:pt x="51" y="36"/>
                    </a:cubicBezTo>
                    <a:cubicBezTo>
                      <a:pt x="51" y="37"/>
                      <a:pt x="51" y="37"/>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7"/>
                      <a:pt x="52" y="37"/>
                      <a:pt x="52" y="37"/>
                    </a:cubicBezTo>
                    <a:cubicBezTo>
                      <a:pt x="52" y="37"/>
                      <a:pt x="52" y="37"/>
                      <a:pt x="52" y="37"/>
                    </a:cubicBezTo>
                    <a:cubicBezTo>
                      <a:pt x="52" y="37"/>
                      <a:pt x="52" y="37"/>
                      <a:pt x="52" y="37"/>
                    </a:cubicBezTo>
                    <a:cubicBezTo>
                      <a:pt x="51" y="39"/>
                      <a:pt x="51" y="39"/>
                      <a:pt x="51" y="39"/>
                    </a:cubicBezTo>
                    <a:cubicBezTo>
                      <a:pt x="51" y="39"/>
                      <a:pt x="52" y="37"/>
                      <a:pt x="53" y="37"/>
                    </a:cubicBezTo>
                    <a:cubicBezTo>
                      <a:pt x="53" y="38"/>
                      <a:pt x="54" y="37"/>
                      <a:pt x="55" y="37"/>
                    </a:cubicBezTo>
                    <a:cubicBezTo>
                      <a:pt x="55" y="37"/>
                      <a:pt x="54" y="38"/>
                      <a:pt x="55" y="37"/>
                    </a:cubicBezTo>
                    <a:cubicBezTo>
                      <a:pt x="55" y="37"/>
                      <a:pt x="56" y="36"/>
                      <a:pt x="55" y="37"/>
                    </a:cubicBezTo>
                    <a:cubicBezTo>
                      <a:pt x="56" y="36"/>
                      <a:pt x="55" y="38"/>
                      <a:pt x="55" y="38"/>
                    </a:cubicBezTo>
                    <a:cubicBezTo>
                      <a:pt x="55" y="38"/>
                      <a:pt x="56" y="37"/>
                      <a:pt x="56" y="37"/>
                    </a:cubicBezTo>
                    <a:cubicBezTo>
                      <a:pt x="55" y="39"/>
                      <a:pt x="58" y="36"/>
                      <a:pt x="57" y="38"/>
                    </a:cubicBezTo>
                    <a:cubicBezTo>
                      <a:pt x="58" y="37"/>
                      <a:pt x="57" y="38"/>
                      <a:pt x="57" y="39"/>
                    </a:cubicBezTo>
                    <a:cubicBezTo>
                      <a:pt x="57" y="38"/>
                      <a:pt x="58" y="38"/>
                      <a:pt x="59" y="36"/>
                    </a:cubicBezTo>
                    <a:cubicBezTo>
                      <a:pt x="58" y="38"/>
                      <a:pt x="58" y="38"/>
                      <a:pt x="58" y="38"/>
                    </a:cubicBezTo>
                    <a:cubicBezTo>
                      <a:pt x="59" y="38"/>
                      <a:pt x="59" y="38"/>
                      <a:pt x="60" y="37"/>
                    </a:cubicBezTo>
                    <a:cubicBezTo>
                      <a:pt x="60" y="36"/>
                      <a:pt x="61" y="35"/>
                      <a:pt x="61" y="35"/>
                    </a:cubicBezTo>
                    <a:cubicBezTo>
                      <a:pt x="61" y="35"/>
                      <a:pt x="61" y="35"/>
                      <a:pt x="61" y="35"/>
                    </a:cubicBezTo>
                    <a:cubicBezTo>
                      <a:pt x="61" y="36"/>
                      <a:pt x="62" y="35"/>
                      <a:pt x="62" y="35"/>
                    </a:cubicBezTo>
                    <a:cubicBezTo>
                      <a:pt x="62" y="36"/>
                      <a:pt x="62" y="35"/>
                      <a:pt x="61" y="36"/>
                    </a:cubicBezTo>
                    <a:cubicBezTo>
                      <a:pt x="60" y="39"/>
                      <a:pt x="61" y="38"/>
                      <a:pt x="61" y="38"/>
                    </a:cubicBezTo>
                    <a:cubicBezTo>
                      <a:pt x="62" y="37"/>
                      <a:pt x="62" y="37"/>
                      <a:pt x="62" y="37"/>
                    </a:cubicBezTo>
                    <a:cubicBezTo>
                      <a:pt x="63" y="36"/>
                      <a:pt x="61" y="38"/>
                      <a:pt x="62" y="38"/>
                    </a:cubicBezTo>
                    <a:cubicBezTo>
                      <a:pt x="64" y="34"/>
                      <a:pt x="64" y="34"/>
                      <a:pt x="64" y="34"/>
                    </a:cubicBezTo>
                    <a:cubicBezTo>
                      <a:pt x="64" y="34"/>
                      <a:pt x="64" y="36"/>
                      <a:pt x="63" y="37"/>
                    </a:cubicBezTo>
                    <a:cubicBezTo>
                      <a:pt x="64" y="37"/>
                      <a:pt x="65" y="34"/>
                      <a:pt x="66" y="33"/>
                    </a:cubicBezTo>
                    <a:cubicBezTo>
                      <a:pt x="66" y="34"/>
                      <a:pt x="67" y="33"/>
                      <a:pt x="67" y="33"/>
                    </a:cubicBezTo>
                    <a:cubicBezTo>
                      <a:pt x="67" y="34"/>
                      <a:pt x="67" y="33"/>
                      <a:pt x="67" y="34"/>
                    </a:cubicBezTo>
                    <a:cubicBezTo>
                      <a:pt x="66" y="35"/>
                      <a:pt x="66" y="35"/>
                      <a:pt x="66" y="35"/>
                    </a:cubicBezTo>
                    <a:cubicBezTo>
                      <a:pt x="66" y="35"/>
                      <a:pt x="65" y="37"/>
                      <a:pt x="65" y="38"/>
                    </a:cubicBezTo>
                    <a:cubicBezTo>
                      <a:pt x="65" y="37"/>
                      <a:pt x="66" y="39"/>
                      <a:pt x="66" y="39"/>
                    </a:cubicBezTo>
                    <a:cubicBezTo>
                      <a:pt x="67" y="36"/>
                      <a:pt x="67" y="38"/>
                      <a:pt x="68" y="36"/>
                    </a:cubicBezTo>
                    <a:cubicBezTo>
                      <a:pt x="69" y="36"/>
                      <a:pt x="67" y="38"/>
                      <a:pt x="67" y="38"/>
                    </a:cubicBezTo>
                    <a:cubicBezTo>
                      <a:pt x="68" y="38"/>
                      <a:pt x="68" y="39"/>
                      <a:pt x="69" y="39"/>
                    </a:cubicBezTo>
                    <a:cubicBezTo>
                      <a:pt x="69" y="39"/>
                      <a:pt x="69" y="39"/>
                      <a:pt x="69" y="39"/>
                    </a:cubicBezTo>
                    <a:cubicBezTo>
                      <a:pt x="69" y="38"/>
                      <a:pt x="70" y="39"/>
                      <a:pt x="71" y="38"/>
                    </a:cubicBezTo>
                    <a:cubicBezTo>
                      <a:pt x="70" y="39"/>
                      <a:pt x="70" y="39"/>
                      <a:pt x="70" y="39"/>
                    </a:cubicBezTo>
                    <a:cubicBezTo>
                      <a:pt x="70" y="40"/>
                      <a:pt x="72" y="36"/>
                      <a:pt x="72" y="37"/>
                    </a:cubicBezTo>
                    <a:cubicBezTo>
                      <a:pt x="71" y="39"/>
                      <a:pt x="71" y="39"/>
                      <a:pt x="71" y="39"/>
                    </a:cubicBezTo>
                    <a:cubicBezTo>
                      <a:pt x="72" y="38"/>
                      <a:pt x="71" y="40"/>
                      <a:pt x="72" y="38"/>
                    </a:cubicBezTo>
                    <a:cubicBezTo>
                      <a:pt x="72" y="39"/>
                      <a:pt x="72" y="39"/>
                      <a:pt x="72" y="39"/>
                    </a:cubicBezTo>
                    <a:cubicBezTo>
                      <a:pt x="72" y="39"/>
                      <a:pt x="73" y="39"/>
                      <a:pt x="74" y="38"/>
                    </a:cubicBezTo>
                    <a:cubicBezTo>
                      <a:pt x="73" y="40"/>
                      <a:pt x="73" y="40"/>
                      <a:pt x="73" y="40"/>
                    </a:cubicBezTo>
                    <a:cubicBezTo>
                      <a:pt x="72" y="41"/>
                      <a:pt x="74" y="38"/>
                      <a:pt x="74" y="39"/>
                    </a:cubicBezTo>
                    <a:cubicBezTo>
                      <a:pt x="74" y="39"/>
                      <a:pt x="74" y="40"/>
                      <a:pt x="73" y="40"/>
                    </a:cubicBezTo>
                    <a:cubicBezTo>
                      <a:pt x="74" y="39"/>
                      <a:pt x="75" y="39"/>
                      <a:pt x="75" y="39"/>
                    </a:cubicBezTo>
                    <a:cubicBezTo>
                      <a:pt x="74" y="41"/>
                      <a:pt x="74" y="41"/>
                      <a:pt x="74" y="41"/>
                    </a:cubicBezTo>
                    <a:cubicBezTo>
                      <a:pt x="76" y="42"/>
                      <a:pt x="77" y="43"/>
                      <a:pt x="80" y="42"/>
                    </a:cubicBezTo>
                    <a:cubicBezTo>
                      <a:pt x="79" y="44"/>
                      <a:pt x="79" y="43"/>
                      <a:pt x="78" y="45"/>
                    </a:cubicBezTo>
                    <a:cubicBezTo>
                      <a:pt x="79" y="43"/>
                      <a:pt x="79" y="44"/>
                      <a:pt x="79" y="44"/>
                    </a:cubicBezTo>
                    <a:cubicBezTo>
                      <a:pt x="79" y="44"/>
                      <a:pt x="79" y="44"/>
                      <a:pt x="79" y="44"/>
                    </a:cubicBezTo>
                    <a:cubicBezTo>
                      <a:pt x="80" y="44"/>
                      <a:pt x="79" y="45"/>
                      <a:pt x="80" y="45"/>
                    </a:cubicBezTo>
                    <a:cubicBezTo>
                      <a:pt x="80" y="44"/>
                      <a:pt x="80" y="44"/>
                      <a:pt x="80" y="44"/>
                    </a:cubicBezTo>
                    <a:cubicBezTo>
                      <a:pt x="81" y="43"/>
                      <a:pt x="79" y="47"/>
                      <a:pt x="81" y="45"/>
                    </a:cubicBezTo>
                    <a:cubicBezTo>
                      <a:pt x="80" y="46"/>
                      <a:pt x="80" y="46"/>
                      <a:pt x="80" y="46"/>
                    </a:cubicBezTo>
                    <a:cubicBezTo>
                      <a:pt x="81" y="44"/>
                      <a:pt x="80" y="47"/>
                      <a:pt x="81" y="46"/>
                    </a:cubicBezTo>
                    <a:cubicBezTo>
                      <a:pt x="81" y="46"/>
                      <a:pt x="81" y="46"/>
                      <a:pt x="81" y="46"/>
                    </a:cubicBezTo>
                    <a:cubicBezTo>
                      <a:pt x="81" y="47"/>
                      <a:pt x="83" y="44"/>
                      <a:pt x="82" y="46"/>
                    </a:cubicBezTo>
                    <a:cubicBezTo>
                      <a:pt x="83" y="46"/>
                      <a:pt x="83" y="46"/>
                      <a:pt x="84" y="44"/>
                    </a:cubicBezTo>
                    <a:cubicBezTo>
                      <a:pt x="83" y="46"/>
                      <a:pt x="83" y="46"/>
                      <a:pt x="83" y="46"/>
                    </a:cubicBezTo>
                    <a:cubicBezTo>
                      <a:pt x="85" y="46"/>
                      <a:pt x="86" y="47"/>
                      <a:pt x="88" y="46"/>
                    </a:cubicBezTo>
                    <a:cubicBezTo>
                      <a:pt x="87" y="47"/>
                      <a:pt x="87" y="47"/>
                      <a:pt x="87" y="47"/>
                    </a:cubicBezTo>
                    <a:cubicBezTo>
                      <a:pt x="89" y="45"/>
                      <a:pt x="87" y="49"/>
                      <a:pt x="90" y="46"/>
                    </a:cubicBezTo>
                    <a:cubicBezTo>
                      <a:pt x="92" y="45"/>
                      <a:pt x="92" y="45"/>
                      <a:pt x="92" y="45"/>
                    </a:cubicBezTo>
                    <a:cubicBezTo>
                      <a:pt x="90" y="47"/>
                      <a:pt x="90" y="47"/>
                      <a:pt x="90" y="47"/>
                    </a:cubicBezTo>
                    <a:cubicBezTo>
                      <a:pt x="91" y="46"/>
                      <a:pt x="91" y="47"/>
                      <a:pt x="92" y="46"/>
                    </a:cubicBezTo>
                    <a:cubicBezTo>
                      <a:pt x="91" y="47"/>
                      <a:pt x="91" y="47"/>
                      <a:pt x="91" y="47"/>
                    </a:cubicBezTo>
                    <a:cubicBezTo>
                      <a:pt x="91" y="47"/>
                      <a:pt x="93" y="45"/>
                      <a:pt x="93" y="46"/>
                    </a:cubicBezTo>
                    <a:cubicBezTo>
                      <a:pt x="93" y="47"/>
                      <a:pt x="93" y="47"/>
                      <a:pt x="93" y="47"/>
                    </a:cubicBezTo>
                    <a:cubicBezTo>
                      <a:pt x="92" y="50"/>
                      <a:pt x="93" y="54"/>
                      <a:pt x="96" y="51"/>
                    </a:cubicBezTo>
                    <a:cubicBezTo>
                      <a:pt x="97" y="51"/>
                      <a:pt x="95" y="53"/>
                      <a:pt x="95" y="53"/>
                    </a:cubicBezTo>
                    <a:cubicBezTo>
                      <a:pt x="99" y="51"/>
                      <a:pt x="97" y="56"/>
                      <a:pt x="101" y="53"/>
                    </a:cubicBezTo>
                    <a:cubicBezTo>
                      <a:pt x="103" y="52"/>
                      <a:pt x="107" y="48"/>
                      <a:pt x="107" y="48"/>
                    </a:cubicBezTo>
                    <a:cubicBezTo>
                      <a:pt x="103" y="48"/>
                      <a:pt x="103" y="45"/>
                      <a:pt x="102" y="4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7" name="Freeform 96"/>
              <p:cNvSpPr/>
              <p:nvPr/>
            </p:nvSpPr>
            <p:spPr bwMode="auto">
              <a:xfrm>
                <a:off x="4117" y="223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8" name="Freeform 97"/>
              <p:cNvSpPr/>
              <p:nvPr/>
            </p:nvSpPr>
            <p:spPr bwMode="auto">
              <a:xfrm>
                <a:off x="4487" y="232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9" name="Freeform 98"/>
              <p:cNvSpPr/>
              <p:nvPr/>
            </p:nvSpPr>
            <p:spPr bwMode="auto">
              <a:xfrm>
                <a:off x="4387" y="2285"/>
                <a:ext cx="2" cy="4"/>
              </a:xfrm>
              <a:custGeom>
                <a:avLst/>
                <a:gdLst>
                  <a:gd name="T0" fmla="*/ 1 w 1"/>
                  <a:gd name="T1" fmla="*/ 0 h 2"/>
                  <a:gd name="T2" fmla="*/ 0 w 1"/>
                  <a:gd name="T3" fmla="*/ 1 h 2"/>
                  <a:gd name="T4" fmla="*/ 1 w 1"/>
                  <a:gd name="T5" fmla="*/ 0 h 2"/>
                </a:gdLst>
                <a:ahLst/>
                <a:cxnLst>
                  <a:cxn ang="0">
                    <a:pos x="T0" y="T1"/>
                  </a:cxn>
                  <a:cxn ang="0">
                    <a:pos x="T2" y="T3"/>
                  </a:cxn>
                  <a:cxn ang="0">
                    <a:pos x="T4" y="T5"/>
                  </a:cxn>
                </a:cxnLst>
                <a:rect l="0" t="0" r="r" b="b"/>
                <a:pathLst>
                  <a:path w="1" h="2">
                    <a:moveTo>
                      <a:pt x="1" y="0"/>
                    </a:moveTo>
                    <a:cubicBezTo>
                      <a:pt x="0" y="2"/>
                      <a:pt x="1" y="1"/>
                      <a:pt x="0" y="1"/>
                    </a:cubicBezTo>
                    <a:cubicBezTo>
                      <a:pt x="1"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0" name="Freeform 99"/>
              <p:cNvSpPr/>
              <p:nvPr/>
            </p:nvSpPr>
            <p:spPr bwMode="auto">
              <a:xfrm>
                <a:off x="4508" y="1933"/>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1" name="Freeform 100"/>
              <p:cNvSpPr/>
              <p:nvPr/>
            </p:nvSpPr>
            <p:spPr bwMode="auto">
              <a:xfrm>
                <a:off x="4487" y="2285"/>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2" name="Freeform 101"/>
              <p:cNvSpPr/>
              <p:nvPr/>
            </p:nvSpPr>
            <p:spPr bwMode="auto">
              <a:xfrm>
                <a:off x="4514" y="1929"/>
                <a:ext cx="0" cy="4"/>
              </a:xfrm>
              <a:custGeom>
                <a:avLst/>
                <a:gdLst>
                  <a:gd name="T0" fmla="*/ 1 h 2"/>
                  <a:gd name="T1" fmla="*/ 1 h 2"/>
                  <a:gd name="T2" fmla="*/ 1 h 2"/>
                </a:gdLst>
                <a:ahLst/>
                <a:cxnLst>
                  <a:cxn ang="0">
                    <a:pos x="0" y="T0"/>
                  </a:cxn>
                  <a:cxn ang="0">
                    <a:pos x="0" y="T1"/>
                  </a:cxn>
                  <a:cxn ang="0">
                    <a:pos x="0" y="T2"/>
                  </a:cxn>
                </a:cxnLst>
                <a:rect l="0" t="0" r="r" b="b"/>
                <a:pathLst>
                  <a:path h="2">
                    <a:moveTo>
                      <a:pt x="0" y="1"/>
                    </a:moveTo>
                    <a:cubicBezTo>
                      <a:pt x="0" y="0"/>
                      <a:pt x="0" y="1"/>
                      <a:pt x="0" y="1"/>
                    </a:cubicBezTo>
                    <a:cubicBezTo>
                      <a:pt x="0" y="2"/>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3" name="Freeform 102"/>
              <p:cNvSpPr/>
              <p:nvPr/>
            </p:nvSpPr>
            <p:spPr bwMode="auto">
              <a:xfrm>
                <a:off x="4506" y="1927"/>
                <a:ext cx="0" cy="4"/>
              </a:xfrm>
              <a:custGeom>
                <a:avLst/>
                <a:gdLst>
                  <a:gd name="T0" fmla="*/ 1 h 2"/>
                  <a:gd name="T1" fmla="*/ 0 h 2"/>
                  <a:gd name="T2" fmla="*/ 1 h 2"/>
                </a:gdLst>
                <a:ahLst/>
                <a:cxnLst>
                  <a:cxn ang="0">
                    <a:pos x="0" y="T0"/>
                  </a:cxn>
                  <a:cxn ang="0">
                    <a:pos x="0" y="T1"/>
                  </a:cxn>
                  <a:cxn ang="0">
                    <a:pos x="0" y="T2"/>
                  </a:cxn>
                </a:cxnLst>
                <a:rect l="0" t="0" r="r" b="b"/>
                <a:pathLst>
                  <a:path h="2">
                    <a:moveTo>
                      <a:pt x="0" y="1"/>
                    </a:moveTo>
                    <a:cubicBezTo>
                      <a:pt x="0" y="1"/>
                      <a:pt x="0" y="0"/>
                      <a:pt x="0" y="0"/>
                    </a:cubicBezTo>
                    <a:cubicBezTo>
                      <a:pt x="0" y="2"/>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4" name="Freeform 103"/>
              <p:cNvSpPr/>
              <p:nvPr/>
            </p:nvSpPr>
            <p:spPr bwMode="auto">
              <a:xfrm>
                <a:off x="4516" y="1927"/>
                <a:ext cx="0" cy="2"/>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5" name="Freeform 104"/>
              <p:cNvSpPr/>
              <p:nvPr/>
            </p:nvSpPr>
            <p:spPr bwMode="auto">
              <a:xfrm>
                <a:off x="4495" y="1925"/>
                <a:ext cx="2" cy="4"/>
              </a:xfrm>
              <a:custGeom>
                <a:avLst/>
                <a:gdLst>
                  <a:gd name="T0" fmla="*/ 1 w 1"/>
                  <a:gd name="T1" fmla="*/ 1 h 2"/>
                  <a:gd name="T2" fmla="*/ 0 w 1"/>
                  <a:gd name="T3" fmla="*/ 0 h 2"/>
                  <a:gd name="T4" fmla="*/ 1 w 1"/>
                  <a:gd name="T5" fmla="*/ 1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0" y="0"/>
                      <a:pt x="0" y="0"/>
                    </a:cubicBezTo>
                    <a:cubicBezTo>
                      <a:pt x="1" y="1"/>
                      <a:pt x="1" y="1"/>
                      <a:pt x="1" y="1"/>
                    </a:cubicBezTo>
                    <a:cubicBezTo>
                      <a:pt x="1" y="2"/>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6" name="Freeform 105"/>
              <p:cNvSpPr/>
              <p:nvPr/>
            </p:nvSpPr>
            <p:spPr bwMode="auto">
              <a:xfrm>
                <a:off x="3201" y="2162"/>
                <a:ext cx="0" cy="4"/>
              </a:xfrm>
              <a:custGeom>
                <a:avLst/>
                <a:gdLst>
                  <a:gd name="T0" fmla="*/ 2 h 2"/>
                  <a:gd name="T1" fmla="*/ 1 h 2"/>
                  <a:gd name="T2" fmla="*/ 2 h 2"/>
                </a:gdLst>
                <a:ahLst/>
                <a:cxnLst>
                  <a:cxn ang="0">
                    <a:pos x="0" y="T0"/>
                  </a:cxn>
                  <a:cxn ang="0">
                    <a:pos x="0" y="T1"/>
                  </a:cxn>
                  <a:cxn ang="0">
                    <a:pos x="0" y="T2"/>
                  </a:cxn>
                </a:cxnLst>
                <a:rect l="0" t="0" r="r" b="b"/>
                <a:pathLst>
                  <a:path h="2">
                    <a:moveTo>
                      <a:pt x="0" y="2"/>
                    </a:moveTo>
                    <a:cubicBezTo>
                      <a:pt x="0" y="0"/>
                      <a:pt x="0" y="1"/>
                      <a:pt x="0" y="1"/>
                    </a:cubicBezTo>
                    <a:cubicBezTo>
                      <a:pt x="0" y="1"/>
                      <a:pt x="0" y="2"/>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7" name="Freeform 106"/>
              <p:cNvSpPr/>
              <p:nvPr/>
            </p:nvSpPr>
            <p:spPr bwMode="auto">
              <a:xfrm>
                <a:off x="3544" y="1543"/>
                <a:ext cx="3"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8" name="Freeform 107"/>
              <p:cNvSpPr/>
              <p:nvPr/>
            </p:nvSpPr>
            <p:spPr bwMode="auto">
              <a:xfrm>
                <a:off x="3914" y="1418"/>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9" name="Freeform 108"/>
              <p:cNvSpPr/>
              <p:nvPr/>
            </p:nvSpPr>
            <p:spPr bwMode="auto">
              <a:xfrm>
                <a:off x="3916" y="1409"/>
                <a:ext cx="4" cy="2"/>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2" y="1"/>
                      <a:pt x="0" y="1"/>
                      <a:pt x="1" y="0"/>
                    </a:cubicBezTo>
                    <a:cubicBezTo>
                      <a:pt x="1" y="1"/>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0" name="Freeform 109"/>
              <p:cNvSpPr/>
              <p:nvPr/>
            </p:nvSpPr>
            <p:spPr bwMode="auto">
              <a:xfrm>
                <a:off x="3893" y="1441"/>
                <a:ext cx="4" cy="4"/>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0"/>
                      <a:pt x="1" y="1"/>
                      <a:pt x="1" y="1"/>
                    </a:cubicBezTo>
                    <a:cubicBezTo>
                      <a:pt x="0" y="2"/>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1" name="Freeform 110"/>
              <p:cNvSpPr/>
              <p:nvPr/>
            </p:nvSpPr>
            <p:spPr bwMode="auto">
              <a:xfrm>
                <a:off x="3893" y="1437"/>
                <a:ext cx="6" cy="6"/>
              </a:xfrm>
              <a:custGeom>
                <a:avLst/>
                <a:gdLst>
                  <a:gd name="T0" fmla="*/ 0 w 3"/>
                  <a:gd name="T1" fmla="*/ 3 h 3"/>
                  <a:gd name="T2" fmla="*/ 3 w 3"/>
                  <a:gd name="T3" fmla="*/ 0 h 3"/>
                  <a:gd name="T4" fmla="*/ 0 w 3"/>
                  <a:gd name="T5" fmla="*/ 3 h 3"/>
                </a:gdLst>
                <a:ahLst/>
                <a:cxnLst>
                  <a:cxn ang="0">
                    <a:pos x="T0" y="T1"/>
                  </a:cxn>
                  <a:cxn ang="0">
                    <a:pos x="T2" y="T3"/>
                  </a:cxn>
                  <a:cxn ang="0">
                    <a:pos x="T4" y="T5"/>
                  </a:cxn>
                </a:cxnLst>
                <a:rect l="0" t="0" r="r" b="b"/>
                <a:pathLst>
                  <a:path w="3" h="3">
                    <a:moveTo>
                      <a:pt x="0" y="3"/>
                    </a:moveTo>
                    <a:cubicBezTo>
                      <a:pt x="3" y="0"/>
                      <a:pt x="3" y="0"/>
                      <a:pt x="3" y="0"/>
                    </a:cubicBezTo>
                    <a:cubicBezTo>
                      <a:pt x="1" y="1"/>
                      <a:pt x="1"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2" name="Freeform 111"/>
              <p:cNvSpPr/>
              <p:nvPr/>
            </p:nvSpPr>
            <p:spPr bwMode="auto">
              <a:xfrm>
                <a:off x="3909" y="1418"/>
                <a:ext cx="5" cy="0"/>
              </a:xfrm>
              <a:custGeom>
                <a:avLst/>
                <a:gdLst>
                  <a:gd name="T0" fmla="*/ 0 w 2"/>
                  <a:gd name="T1" fmla="*/ 2 w 2"/>
                  <a:gd name="T2" fmla="*/ 1 w 2"/>
                  <a:gd name="T3" fmla="*/ 0 w 2"/>
                </a:gdLst>
                <a:ahLst/>
                <a:cxnLst>
                  <a:cxn ang="0">
                    <a:pos x="T0" y="0"/>
                  </a:cxn>
                  <a:cxn ang="0">
                    <a:pos x="T1" y="0"/>
                  </a:cxn>
                  <a:cxn ang="0">
                    <a:pos x="T2" y="0"/>
                  </a:cxn>
                  <a:cxn ang="0">
                    <a:pos x="T3" y="0"/>
                  </a:cxn>
                </a:cxnLst>
                <a:rect l="0" t="0" r="r" b="b"/>
                <a:pathLst>
                  <a:path w="2">
                    <a:moveTo>
                      <a:pt x="0" y="0"/>
                    </a:moveTo>
                    <a:cubicBezTo>
                      <a:pt x="1" y="0"/>
                      <a:pt x="1" y="0"/>
                      <a:pt x="2" y="0"/>
                    </a:cubicBezTo>
                    <a:cubicBezTo>
                      <a:pt x="2" y="0"/>
                      <a:pt x="1" y="0"/>
                      <a:pt x="1" y="0"/>
                    </a:cubicBezTo>
                    <a:cubicBezTo>
                      <a:pt x="1"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3" name="Freeform 112"/>
              <p:cNvSpPr/>
              <p:nvPr/>
            </p:nvSpPr>
            <p:spPr bwMode="auto">
              <a:xfrm>
                <a:off x="3912" y="1416"/>
                <a:ext cx="4"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2" y="0"/>
                      <a:pt x="1"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4" name="Freeform 113"/>
              <p:cNvSpPr/>
              <p:nvPr/>
            </p:nvSpPr>
            <p:spPr bwMode="auto">
              <a:xfrm>
                <a:off x="4472" y="1804"/>
                <a:ext cx="233" cy="133"/>
              </a:xfrm>
              <a:custGeom>
                <a:avLst/>
                <a:gdLst>
                  <a:gd name="T0" fmla="*/ 86 w 110"/>
                  <a:gd name="T1" fmla="*/ 5 h 63"/>
                  <a:gd name="T2" fmla="*/ 79 w 110"/>
                  <a:gd name="T3" fmla="*/ 7 h 63"/>
                  <a:gd name="T4" fmla="*/ 58 w 110"/>
                  <a:gd name="T5" fmla="*/ 24 h 63"/>
                  <a:gd name="T6" fmla="*/ 50 w 110"/>
                  <a:gd name="T7" fmla="*/ 26 h 63"/>
                  <a:gd name="T8" fmla="*/ 44 w 110"/>
                  <a:gd name="T9" fmla="*/ 26 h 63"/>
                  <a:gd name="T10" fmla="*/ 34 w 110"/>
                  <a:gd name="T11" fmla="*/ 31 h 63"/>
                  <a:gd name="T12" fmla="*/ 28 w 110"/>
                  <a:gd name="T13" fmla="*/ 33 h 63"/>
                  <a:gd name="T14" fmla="*/ 17 w 110"/>
                  <a:gd name="T15" fmla="*/ 38 h 63"/>
                  <a:gd name="T16" fmla="*/ 13 w 110"/>
                  <a:gd name="T17" fmla="*/ 45 h 63"/>
                  <a:gd name="T18" fmla="*/ 5 w 110"/>
                  <a:gd name="T19" fmla="*/ 47 h 63"/>
                  <a:gd name="T20" fmla="*/ 1 w 110"/>
                  <a:gd name="T21" fmla="*/ 50 h 63"/>
                  <a:gd name="T22" fmla="*/ 3 w 110"/>
                  <a:gd name="T23" fmla="*/ 55 h 63"/>
                  <a:gd name="T24" fmla="*/ 3 w 110"/>
                  <a:gd name="T25" fmla="*/ 56 h 63"/>
                  <a:gd name="T26" fmla="*/ 5 w 110"/>
                  <a:gd name="T27" fmla="*/ 55 h 63"/>
                  <a:gd name="T28" fmla="*/ 9 w 110"/>
                  <a:gd name="T29" fmla="*/ 56 h 63"/>
                  <a:gd name="T30" fmla="*/ 12 w 110"/>
                  <a:gd name="T31" fmla="*/ 58 h 63"/>
                  <a:gd name="T32" fmla="*/ 12 w 110"/>
                  <a:gd name="T33" fmla="*/ 51 h 63"/>
                  <a:gd name="T34" fmla="*/ 15 w 110"/>
                  <a:gd name="T35" fmla="*/ 57 h 63"/>
                  <a:gd name="T36" fmla="*/ 18 w 110"/>
                  <a:gd name="T37" fmla="*/ 61 h 63"/>
                  <a:gd name="T38" fmla="*/ 16 w 110"/>
                  <a:gd name="T39" fmla="*/ 54 h 63"/>
                  <a:gd name="T40" fmla="*/ 19 w 110"/>
                  <a:gd name="T41" fmla="*/ 59 h 63"/>
                  <a:gd name="T42" fmla="*/ 21 w 110"/>
                  <a:gd name="T43" fmla="*/ 60 h 63"/>
                  <a:gd name="T44" fmla="*/ 22 w 110"/>
                  <a:gd name="T45" fmla="*/ 60 h 63"/>
                  <a:gd name="T46" fmla="*/ 23 w 110"/>
                  <a:gd name="T47" fmla="*/ 60 h 63"/>
                  <a:gd name="T48" fmla="*/ 23 w 110"/>
                  <a:gd name="T49" fmla="*/ 55 h 63"/>
                  <a:gd name="T50" fmla="*/ 26 w 110"/>
                  <a:gd name="T51" fmla="*/ 58 h 63"/>
                  <a:gd name="T52" fmla="*/ 26 w 110"/>
                  <a:gd name="T53" fmla="*/ 54 h 63"/>
                  <a:gd name="T54" fmla="*/ 27 w 110"/>
                  <a:gd name="T55" fmla="*/ 54 h 63"/>
                  <a:gd name="T56" fmla="*/ 29 w 110"/>
                  <a:gd name="T57" fmla="*/ 54 h 63"/>
                  <a:gd name="T58" fmla="*/ 34 w 110"/>
                  <a:gd name="T59" fmla="*/ 51 h 63"/>
                  <a:gd name="T60" fmla="*/ 36 w 110"/>
                  <a:gd name="T61" fmla="*/ 51 h 63"/>
                  <a:gd name="T62" fmla="*/ 40 w 110"/>
                  <a:gd name="T63" fmla="*/ 49 h 63"/>
                  <a:gd name="T64" fmla="*/ 44 w 110"/>
                  <a:gd name="T65" fmla="*/ 47 h 63"/>
                  <a:gd name="T66" fmla="*/ 45 w 110"/>
                  <a:gd name="T67" fmla="*/ 45 h 63"/>
                  <a:gd name="T68" fmla="*/ 46 w 110"/>
                  <a:gd name="T69" fmla="*/ 45 h 63"/>
                  <a:gd name="T70" fmla="*/ 46 w 110"/>
                  <a:gd name="T71" fmla="*/ 42 h 63"/>
                  <a:gd name="T72" fmla="*/ 49 w 110"/>
                  <a:gd name="T73" fmla="*/ 42 h 63"/>
                  <a:gd name="T74" fmla="*/ 53 w 110"/>
                  <a:gd name="T75" fmla="*/ 42 h 63"/>
                  <a:gd name="T76" fmla="*/ 55 w 110"/>
                  <a:gd name="T77" fmla="*/ 39 h 63"/>
                  <a:gd name="T78" fmla="*/ 60 w 110"/>
                  <a:gd name="T79" fmla="*/ 39 h 63"/>
                  <a:gd name="T80" fmla="*/ 61 w 110"/>
                  <a:gd name="T81" fmla="*/ 38 h 63"/>
                  <a:gd name="T82" fmla="*/ 62 w 110"/>
                  <a:gd name="T83" fmla="*/ 38 h 63"/>
                  <a:gd name="T84" fmla="*/ 64 w 110"/>
                  <a:gd name="T85" fmla="*/ 40 h 63"/>
                  <a:gd name="T86" fmla="*/ 66 w 110"/>
                  <a:gd name="T87" fmla="*/ 35 h 63"/>
                  <a:gd name="T88" fmla="*/ 68 w 110"/>
                  <a:gd name="T89" fmla="*/ 30 h 63"/>
                  <a:gd name="T90" fmla="*/ 71 w 110"/>
                  <a:gd name="T91" fmla="*/ 31 h 63"/>
                  <a:gd name="T92" fmla="*/ 72 w 110"/>
                  <a:gd name="T93" fmla="*/ 26 h 63"/>
                  <a:gd name="T94" fmla="*/ 76 w 110"/>
                  <a:gd name="T95" fmla="*/ 26 h 63"/>
                  <a:gd name="T96" fmla="*/ 79 w 110"/>
                  <a:gd name="T97" fmla="*/ 24 h 63"/>
                  <a:gd name="T98" fmla="*/ 82 w 110"/>
                  <a:gd name="T99" fmla="*/ 23 h 63"/>
                  <a:gd name="T100" fmla="*/ 88 w 110"/>
                  <a:gd name="T101" fmla="*/ 20 h 63"/>
                  <a:gd name="T102" fmla="*/ 91 w 110"/>
                  <a:gd name="T103" fmla="*/ 16 h 63"/>
                  <a:gd name="T104" fmla="*/ 97 w 110"/>
                  <a:gd name="T105" fmla="*/ 13 h 63"/>
                  <a:gd name="T106" fmla="*/ 105 w 110"/>
                  <a:gd name="T107" fmla="*/ 1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63">
                    <a:moveTo>
                      <a:pt x="108" y="1"/>
                    </a:moveTo>
                    <a:cubicBezTo>
                      <a:pt x="106" y="4"/>
                      <a:pt x="103" y="2"/>
                      <a:pt x="100" y="0"/>
                    </a:cubicBezTo>
                    <a:cubicBezTo>
                      <a:pt x="99" y="1"/>
                      <a:pt x="98" y="2"/>
                      <a:pt x="97" y="1"/>
                    </a:cubicBezTo>
                    <a:cubicBezTo>
                      <a:pt x="94" y="3"/>
                      <a:pt x="88" y="0"/>
                      <a:pt x="85" y="3"/>
                    </a:cubicBezTo>
                    <a:cubicBezTo>
                      <a:pt x="86" y="4"/>
                      <a:pt x="86" y="5"/>
                      <a:pt x="86" y="5"/>
                    </a:cubicBezTo>
                    <a:cubicBezTo>
                      <a:pt x="86" y="5"/>
                      <a:pt x="86" y="5"/>
                      <a:pt x="86" y="5"/>
                    </a:cubicBezTo>
                    <a:cubicBezTo>
                      <a:pt x="86" y="6"/>
                      <a:pt x="86" y="6"/>
                      <a:pt x="86" y="6"/>
                    </a:cubicBezTo>
                    <a:cubicBezTo>
                      <a:pt x="86" y="7"/>
                      <a:pt x="85" y="5"/>
                      <a:pt x="85" y="5"/>
                    </a:cubicBezTo>
                    <a:cubicBezTo>
                      <a:pt x="84" y="5"/>
                      <a:pt x="83" y="6"/>
                      <a:pt x="82" y="6"/>
                    </a:cubicBezTo>
                    <a:cubicBezTo>
                      <a:pt x="82" y="8"/>
                      <a:pt x="81" y="7"/>
                      <a:pt x="82" y="9"/>
                    </a:cubicBezTo>
                    <a:cubicBezTo>
                      <a:pt x="81" y="8"/>
                      <a:pt x="81" y="8"/>
                      <a:pt x="81" y="8"/>
                    </a:cubicBezTo>
                    <a:cubicBezTo>
                      <a:pt x="81" y="10"/>
                      <a:pt x="81" y="10"/>
                      <a:pt x="79" y="7"/>
                    </a:cubicBezTo>
                    <a:cubicBezTo>
                      <a:pt x="75" y="7"/>
                      <a:pt x="72" y="10"/>
                      <a:pt x="68" y="11"/>
                    </a:cubicBezTo>
                    <a:cubicBezTo>
                      <a:pt x="65" y="13"/>
                      <a:pt x="63" y="16"/>
                      <a:pt x="60" y="19"/>
                    </a:cubicBezTo>
                    <a:cubicBezTo>
                      <a:pt x="60" y="22"/>
                      <a:pt x="59" y="21"/>
                      <a:pt x="60" y="24"/>
                    </a:cubicBezTo>
                    <a:cubicBezTo>
                      <a:pt x="59" y="23"/>
                      <a:pt x="59" y="23"/>
                      <a:pt x="59" y="23"/>
                    </a:cubicBezTo>
                    <a:cubicBezTo>
                      <a:pt x="59" y="24"/>
                      <a:pt x="59" y="23"/>
                      <a:pt x="57" y="22"/>
                    </a:cubicBezTo>
                    <a:cubicBezTo>
                      <a:pt x="58" y="23"/>
                      <a:pt x="57" y="22"/>
                      <a:pt x="58" y="24"/>
                    </a:cubicBezTo>
                    <a:cubicBezTo>
                      <a:pt x="59" y="26"/>
                      <a:pt x="57" y="22"/>
                      <a:pt x="57" y="23"/>
                    </a:cubicBezTo>
                    <a:cubicBezTo>
                      <a:pt x="56" y="22"/>
                      <a:pt x="57" y="24"/>
                      <a:pt x="57" y="23"/>
                    </a:cubicBezTo>
                    <a:cubicBezTo>
                      <a:pt x="57" y="26"/>
                      <a:pt x="56" y="22"/>
                      <a:pt x="55" y="21"/>
                    </a:cubicBezTo>
                    <a:cubicBezTo>
                      <a:pt x="53" y="22"/>
                      <a:pt x="53" y="25"/>
                      <a:pt x="51" y="25"/>
                    </a:cubicBezTo>
                    <a:cubicBezTo>
                      <a:pt x="51" y="24"/>
                      <a:pt x="51" y="26"/>
                      <a:pt x="51" y="26"/>
                    </a:cubicBezTo>
                    <a:cubicBezTo>
                      <a:pt x="50" y="23"/>
                      <a:pt x="51" y="27"/>
                      <a:pt x="50" y="26"/>
                    </a:cubicBezTo>
                    <a:cubicBezTo>
                      <a:pt x="50" y="25"/>
                      <a:pt x="50" y="25"/>
                      <a:pt x="50" y="25"/>
                    </a:cubicBezTo>
                    <a:cubicBezTo>
                      <a:pt x="49" y="24"/>
                      <a:pt x="49" y="26"/>
                      <a:pt x="48" y="25"/>
                    </a:cubicBezTo>
                    <a:cubicBezTo>
                      <a:pt x="48" y="26"/>
                      <a:pt x="46" y="24"/>
                      <a:pt x="46" y="26"/>
                    </a:cubicBezTo>
                    <a:cubicBezTo>
                      <a:pt x="46" y="24"/>
                      <a:pt x="46" y="25"/>
                      <a:pt x="45" y="24"/>
                    </a:cubicBezTo>
                    <a:cubicBezTo>
                      <a:pt x="46" y="28"/>
                      <a:pt x="44" y="24"/>
                      <a:pt x="44" y="26"/>
                    </a:cubicBezTo>
                    <a:cubicBezTo>
                      <a:pt x="44" y="26"/>
                      <a:pt x="44" y="26"/>
                      <a:pt x="44" y="26"/>
                    </a:cubicBezTo>
                    <a:cubicBezTo>
                      <a:pt x="42" y="26"/>
                      <a:pt x="40" y="26"/>
                      <a:pt x="39" y="29"/>
                    </a:cubicBezTo>
                    <a:cubicBezTo>
                      <a:pt x="39" y="29"/>
                      <a:pt x="36" y="27"/>
                      <a:pt x="36" y="29"/>
                    </a:cubicBezTo>
                    <a:cubicBezTo>
                      <a:pt x="36" y="30"/>
                      <a:pt x="36" y="30"/>
                      <a:pt x="36" y="30"/>
                    </a:cubicBezTo>
                    <a:cubicBezTo>
                      <a:pt x="36" y="30"/>
                      <a:pt x="36" y="29"/>
                      <a:pt x="36" y="29"/>
                    </a:cubicBezTo>
                    <a:cubicBezTo>
                      <a:pt x="36" y="30"/>
                      <a:pt x="34" y="29"/>
                      <a:pt x="34" y="29"/>
                    </a:cubicBezTo>
                    <a:cubicBezTo>
                      <a:pt x="34" y="30"/>
                      <a:pt x="34" y="30"/>
                      <a:pt x="34" y="31"/>
                    </a:cubicBezTo>
                    <a:cubicBezTo>
                      <a:pt x="32" y="29"/>
                      <a:pt x="33" y="33"/>
                      <a:pt x="31" y="31"/>
                    </a:cubicBezTo>
                    <a:cubicBezTo>
                      <a:pt x="32" y="34"/>
                      <a:pt x="32" y="33"/>
                      <a:pt x="32" y="34"/>
                    </a:cubicBezTo>
                    <a:cubicBezTo>
                      <a:pt x="32" y="33"/>
                      <a:pt x="31" y="33"/>
                      <a:pt x="31" y="32"/>
                    </a:cubicBezTo>
                    <a:cubicBezTo>
                      <a:pt x="31" y="32"/>
                      <a:pt x="30" y="33"/>
                      <a:pt x="30" y="32"/>
                    </a:cubicBezTo>
                    <a:cubicBezTo>
                      <a:pt x="29" y="32"/>
                      <a:pt x="30" y="34"/>
                      <a:pt x="29" y="34"/>
                    </a:cubicBezTo>
                    <a:cubicBezTo>
                      <a:pt x="28" y="32"/>
                      <a:pt x="28" y="34"/>
                      <a:pt x="28" y="33"/>
                    </a:cubicBezTo>
                    <a:cubicBezTo>
                      <a:pt x="28" y="35"/>
                      <a:pt x="28" y="37"/>
                      <a:pt x="28" y="36"/>
                    </a:cubicBezTo>
                    <a:cubicBezTo>
                      <a:pt x="27" y="33"/>
                      <a:pt x="27" y="33"/>
                      <a:pt x="27" y="33"/>
                    </a:cubicBezTo>
                    <a:cubicBezTo>
                      <a:pt x="26" y="35"/>
                      <a:pt x="24" y="32"/>
                      <a:pt x="23" y="36"/>
                    </a:cubicBezTo>
                    <a:cubicBezTo>
                      <a:pt x="23" y="35"/>
                      <a:pt x="23" y="35"/>
                      <a:pt x="23" y="35"/>
                    </a:cubicBezTo>
                    <a:cubicBezTo>
                      <a:pt x="22" y="37"/>
                      <a:pt x="20" y="36"/>
                      <a:pt x="19" y="39"/>
                    </a:cubicBezTo>
                    <a:cubicBezTo>
                      <a:pt x="18" y="38"/>
                      <a:pt x="18" y="38"/>
                      <a:pt x="17" y="38"/>
                    </a:cubicBezTo>
                    <a:cubicBezTo>
                      <a:pt x="17" y="40"/>
                      <a:pt x="17" y="40"/>
                      <a:pt x="17" y="42"/>
                    </a:cubicBezTo>
                    <a:cubicBezTo>
                      <a:pt x="17" y="42"/>
                      <a:pt x="16" y="41"/>
                      <a:pt x="16" y="40"/>
                    </a:cubicBezTo>
                    <a:cubicBezTo>
                      <a:pt x="15" y="40"/>
                      <a:pt x="14" y="38"/>
                      <a:pt x="14" y="41"/>
                    </a:cubicBezTo>
                    <a:cubicBezTo>
                      <a:pt x="14" y="39"/>
                      <a:pt x="14" y="39"/>
                      <a:pt x="14" y="39"/>
                    </a:cubicBezTo>
                    <a:cubicBezTo>
                      <a:pt x="14" y="41"/>
                      <a:pt x="13" y="43"/>
                      <a:pt x="12" y="42"/>
                    </a:cubicBezTo>
                    <a:cubicBezTo>
                      <a:pt x="13" y="43"/>
                      <a:pt x="12" y="44"/>
                      <a:pt x="13" y="45"/>
                    </a:cubicBezTo>
                    <a:cubicBezTo>
                      <a:pt x="13" y="45"/>
                      <a:pt x="12" y="43"/>
                      <a:pt x="12" y="44"/>
                    </a:cubicBezTo>
                    <a:cubicBezTo>
                      <a:pt x="12" y="42"/>
                      <a:pt x="12" y="42"/>
                      <a:pt x="12" y="42"/>
                    </a:cubicBezTo>
                    <a:cubicBezTo>
                      <a:pt x="10" y="43"/>
                      <a:pt x="9" y="44"/>
                      <a:pt x="8" y="46"/>
                    </a:cubicBezTo>
                    <a:cubicBezTo>
                      <a:pt x="7" y="44"/>
                      <a:pt x="7" y="46"/>
                      <a:pt x="6" y="45"/>
                    </a:cubicBezTo>
                    <a:cubicBezTo>
                      <a:pt x="6" y="47"/>
                      <a:pt x="4" y="46"/>
                      <a:pt x="6" y="48"/>
                    </a:cubicBezTo>
                    <a:cubicBezTo>
                      <a:pt x="5" y="47"/>
                      <a:pt x="5" y="47"/>
                      <a:pt x="5" y="47"/>
                    </a:cubicBezTo>
                    <a:cubicBezTo>
                      <a:pt x="4" y="47"/>
                      <a:pt x="4" y="48"/>
                      <a:pt x="2" y="48"/>
                    </a:cubicBezTo>
                    <a:cubicBezTo>
                      <a:pt x="2" y="48"/>
                      <a:pt x="3" y="50"/>
                      <a:pt x="3" y="51"/>
                    </a:cubicBezTo>
                    <a:cubicBezTo>
                      <a:pt x="2" y="50"/>
                      <a:pt x="2" y="50"/>
                      <a:pt x="2" y="50"/>
                    </a:cubicBezTo>
                    <a:cubicBezTo>
                      <a:pt x="2" y="51"/>
                      <a:pt x="4" y="52"/>
                      <a:pt x="5" y="53"/>
                    </a:cubicBezTo>
                    <a:cubicBezTo>
                      <a:pt x="4" y="53"/>
                      <a:pt x="4" y="54"/>
                      <a:pt x="4" y="53"/>
                    </a:cubicBezTo>
                    <a:cubicBezTo>
                      <a:pt x="3" y="52"/>
                      <a:pt x="2" y="51"/>
                      <a:pt x="1" y="50"/>
                    </a:cubicBezTo>
                    <a:cubicBezTo>
                      <a:pt x="0" y="50"/>
                      <a:pt x="2" y="53"/>
                      <a:pt x="1" y="51"/>
                    </a:cubicBezTo>
                    <a:cubicBezTo>
                      <a:pt x="0" y="51"/>
                      <a:pt x="0" y="52"/>
                      <a:pt x="1" y="53"/>
                    </a:cubicBezTo>
                    <a:cubicBezTo>
                      <a:pt x="1" y="53"/>
                      <a:pt x="0" y="53"/>
                      <a:pt x="0" y="52"/>
                    </a:cubicBezTo>
                    <a:cubicBezTo>
                      <a:pt x="0" y="52"/>
                      <a:pt x="0" y="53"/>
                      <a:pt x="0" y="53"/>
                    </a:cubicBezTo>
                    <a:cubicBezTo>
                      <a:pt x="0" y="53"/>
                      <a:pt x="0" y="53"/>
                      <a:pt x="0" y="53"/>
                    </a:cubicBezTo>
                    <a:cubicBezTo>
                      <a:pt x="1" y="54"/>
                      <a:pt x="1" y="54"/>
                      <a:pt x="3" y="55"/>
                    </a:cubicBezTo>
                    <a:cubicBezTo>
                      <a:pt x="3" y="55"/>
                      <a:pt x="2" y="55"/>
                      <a:pt x="3" y="55"/>
                    </a:cubicBezTo>
                    <a:cubicBezTo>
                      <a:pt x="4" y="56"/>
                      <a:pt x="4" y="56"/>
                      <a:pt x="3" y="56"/>
                    </a:cubicBezTo>
                    <a:cubicBezTo>
                      <a:pt x="1" y="55"/>
                      <a:pt x="1" y="54"/>
                      <a:pt x="0" y="54"/>
                    </a:cubicBezTo>
                    <a:cubicBezTo>
                      <a:pt x="2" y="56"/>
                      <a:pt x="2" y="56"/>
                      <a:pt x="2" y="56"/>
                    </a:cubicBezTo>
                    <a:cubicBezTo>
                      <a:pt x="2" y="56"/>
                      <a:pt x="3" y="56"/>
                      <a:pt x="4" y="57"/>
                    </a:cubicBezTo>
                    <a:cubicBezTo>
                      <a:pt x="3" y="56"/>
                      <a:pt x="3" y="56"/>
                      <a:pt x="3" y="56"/>
                    </a:cubicBezTo>
                    <a:cubicBezTo>
                      <a:pt x="4" y="57"/>
                      <a:pt x="4" y="57"/>
                      <a:pt x="4" y="57"/>
                    </a:cubicBezTo>
                    <a:cubicBezTo>
                      <a:pt x="4" y="56"/>
                      <a:pt x="6" y="57"/>
                      <a:pt x="5" y="56"/>
                    </a:cubicBezTo>
                    <a:cubicBezTo>
                      <a:pt x="4" y="55"/>
                      <a:pt x="4" y="55"/>
                      <a:pt x="4" y="55"/>
                    </a:cubicBezTo>
                    <a:cubicBezTo>
                      <a:pt x="4" y="55"/>
                      <a:pt x="3" y="53"/>
                      <a:pt x="4" y="54"/>
                    </a:cubicBezTo>
                    <a:cubicBezTo>
                      <a:pt x="6" y="56"/>
                      <a:pt x="6" y="56"/>
                      <a:pt x="6" y="56"/>
                    </a:cubicBezTo>
                    <a:cubicBezTo>
                      <a:pt x="6" y="56"/>
                      <a:pt x="5" y="55"/>
                      <a:pt x="5" y="55"/>
                    </a:cubicBezTo>
                    <a:cubicBezTo>
                      <a:pt x="7" y="57"/>
                      <a:pt x="7" y="57"/>
                      <a:pt x="7" y="57"/>
                    </a:cubicBezTo>
                    <a:cubicBezTo>
                      <a:pt x="5" y="55"/>
                      <a:pt x="7" y="56"/>
                      <a:pt x="7" y="55"/>
                    </a:cubicBezTo>
                    <a:cubicBezTo>
                      <a:pt x="7" y="56"/>
                      <a:pt x="7" y="56"/>
                      <a:pt x="7" y="56"/>
                    </a:cubicBezTo>
                    <a:cubicBezTo>
                      <a:pt x="8" y="56"/>
                      <a:pt x="6" y="55"/>
                      <a:pt x="6" y="54"/>
                    </a:cubicBezTo>
                    <a:cubicBezTo>
                      <a:pt x="6" y="55"/>
                      <a:pt x="8" y="56"/>
                      <a:pt x="9" y="57"/>
                    </a:cubicBezTo>
                    <a:cubicBezTo>
                      <a:pt x="9" y="57"/>
                      <a:pt x="8" y="55"/>
                      <a:pt x="9" y="56"/>
                    </a:cubicBezTo>
                    <a:cubicBezTo>
                      <a:pt x="9" y="56"/>
                      <a:pt x="9" y="55"/>
                      <a:pt x="9" y="53"/>
                    </a:cubicBezTo>
                    <a:cubicBezTo>
                      <a:pt x="9" y="53"/>
                      <a:pt x="10" y="56"/>
                      <a:pt x="10" y="55"/>
                    </a:cubicBezTo>
                    <a:cubicBezTo>
                      <a:pt x="11" y="56"/>
                      <a:pt x="12" y="58"/>
                      <a:pt x="12" y="59"/>
                    </a:cubicBezTo>
                    <a:cubicBezTo>
                      <a:pt x="13" y="59"/>
                      <a:pt x="14" y="60"/>
                      <a:pt x="13" y="60"/>
                    </a:cubicBezTo>
                    <a:cubicBezTo>
                      <a:pt x="13" y="60"/>
                      <a:pt x="14" y="61"/>
                      <a:pt x="14" y="61"/>
                    </a:cubicBezTo>
                    <a:cubicBezTo>
                      <a:pt x="14" y="60"/>
                      <a:pt x="12" y="58"/>
                      <a:pt x="12" y="58"/>
                    </a:cubicBezTo>
                    <a:cubicBezTo>
                      <a:pt x="11" y="56"/>
                      <a:pt x="12" y="57"/>
                      <a:pt x="11" y="55"/>
                    </a:cubicBezTo>
                    <a:cubicBezTo>
                      <a:pt x="11" y="55"/>
                      <a:pt x="12" y="55"/>
                      <a:pt x="12" y="55"/>
                    </a:cubicBezTo>
                    <a:cubicBezTo>
                      <a:pt x="12" y="55"/>
                      <a:pt x="13" y="56"/>
                      <a:pt x="14" y="57"/>
                    </a:cubicBezTo>
                    <a:cubicBezTo>
                      <a:pt x="13" y="56"/>
                      <a:pt x="13" y="55"/>
                      <a:pt x="14" y="55"/>
                    </a:cubicBezTo>
                    <a:cubicBezTo>
                      <a:pt x="13" y="53"/>
                      <a:pt x="13" y="53"/>
                      <a:pt x="12" y="52"/>
                    </a:cubicBezTo>
                    <a:cubicBezTo>
                      <a:pt x="12" y="51"/>
                      <a:pt x="12" y="51"/>
                      <a:pt x="12" y="51"/>
                    </a:cubicBezTo>
                    <a:cubicBezTo>
                      <a:pt x="13" y="52"/>
                      <a:pt x="14" y="55"/>
                      <a:pt x="14" y="55"/>
                    </a:cubicBezTo>
                    <a:cubicBezTo>
                      <a:pt x="15" y="57"/>
                      <a:pt x="14" y="55"/>
                      <a:pt x="15" y="57"/>
                    </a:cubicBezTo>
                    <a:cubicBezTo>
                      <a:pt x="16" y="59"/>
                      <a:pt x="15" y="60"/>
                      <a:pt x="14" y="58"/>
                    </a:cubicBezTo>
                    <a:cubicBezTo>
                      <a:pt x="15" y="61"/>
                      <a:pt x="15" y="59"/>
                      <a:pt x="16" y="61"/>
                    </a:cubicBezTo>
                    <a:cubicBezTo>
                      <a:pt x="16" y="61"/>
                      <a:pt x="15" y="59"/>
                      <a:pt x="16" y="59"/>
                    </a:cubicBezTo>
                    <a:cubicBezTo>
                      <a:pt x="15" y="58"/>
                      <a:pt x="15" y="58"/>
                      <a:pt x="15" y="57"/>
                    </a:cubicBezTo>
                    <a:cubicBezTo>
                      <a:pt x="14" y="54"/>
                      <a:pt x="16" y="58"/>
                      <a:pt x="16" y="58"/>
                    </a:cubicBezTo>
                    <a:cubicBezTo>
                      <a:pt x="16" y="59"/>
                      <a:pt x="16" y="59"/>
                      <a:pt x="16" y="59"/>
                    </a:cubicBezTo>
                    <a:cubicBezTo>
                      <a:pt x="17" y="60"/>
                      <a:pt x="16" y="58"/>
                      <a:pt x="17" y="58"/>
                    </a:cubicBezTo>
                    <a:cubicBezTo>
                      <a:pt x="18" y="61"/>
                      <a:pt x="16" y="58"/>
                      <a:pt x="17" y="60"/>
                    </a:cubicBezTo>
                    <a:cubicBezTo>
                      <a:pt x="18" y="62"/>
                      <a:pt x="18" y="62"/>
                      <a:pt x="18" y="62"/>
                    </a:cubicBezTo>
                    <a:cubicBezTo>
                      <a:pt x="19" y="63"/>
                      <a:pt x="17" y="60"/>
                      <a:pt x="18" y="61"/>
                    </a:cubicBezTo>
                    <a:cubicBezTo>
                      <a:pt x="18" y="62"/>
                      <a:pt x="18" y="62"/>
                      <a:pt x="18" y="62"/>
                    </a:cubicBezTo>
                    <a:cubicBezTo>
                      <a:pt x="18" y="61"/>
                      <a:pt x="18" y="61"/>
                      <a:pt x="18" y="61"/>
                    </a:cubicBezTo>
                    <a:cubicBezTo>
                      <a:pt x="18" y="60"/>
                      <a:pt x="17" y="58"/>
                      <a:pt x="17" y="58"/>
                    </a:cubicBezTo>
                    <a:cubicBezTo>
                      <a:pt x="16" y="55"/>
                      <a:pt x="17" y="58"/>
                      <a:pt x="17" y="57"/>
                    </a:cubicBezTo>
                    <a:cubicBezTo>
                      <a:pt x="16" y="55"/>
                      <a:pt x="17" y="57"/>
                      <a:pt x="16" y="56"/>
                    </a:cubicBezTo>
                    <a:cubicBezTo>
                      <a:pt x="16" y="54"/>
                      <a:pt x="16" y="54"/>
                      <a:pt x="16" y="54"/>
                    </a:cubicBezTo>
                    <a:cubicBezTo>
                      <a:pt x="16" y="54"/>
                      <a:pt x="17" y="55"/>
                      <a:pt x="17" y="57"/>
                    </a:cubicBezTo>
                    <a:cubicBezTo>
                      <a:pt x="17" y="57"/>
                      <a:pt x="17" y="57"/>
                      <a:pt x="17" y="56"/>
                    </a:cubicBezTo>
                    <a:cubicBezTo>
                      <a:pt x="17" y="58"/>
                      <a:pt x="18" y="60"/>
                      <a:pt x="19" y="61"/>
                    </a:cubicBezTo>
                    <a:cubicBezTo>
                      <a:pt x="19" y="62"/>
                      <a:pt x="18" y="60"/>
                      <a:pt x="18" y="59"/>
                    </a:cubicBezTo>
                    <a:cubicBezTo>
                      <a:pt x="18" y="59"/>
                      <a:pt x="18" y="57"/>
                      <a:pt x="18" y="57"/>
                    </a:cubicBezTo>
                    <a:cubicBezTo>
                      <a:pt x="16" y="52"/>
                      <a:pt x="19" y="60"/>
                      <a:pt x="19" y="59"/>
                    </a:cubicBezTo>
                    <a:cubicBezTo>
                      <a:pt x="18" y="56"/>
                      <a:pt x="18" y="55"/>
                      <a:pt x="17" y="52"/>
                    </a:cubicBezTo>
                    <a:cubicBezTo>
                      <a:pt x="17" y="51"/>
                      <a:pt x="17" y="50"/>
                      <a:pt x="17" y="51"/>
                    </a:cubicBezTo>
                    <a:cubicBezTo>
                      <a:pt x="18" y="53"/>
                      <a:pt x="18" y="52"/>
                      <a:pt x="18" y="54"/>
                    </a:cubicBezTo>
                    <a:cubicBezTo>
                      <a:pt x="18" y="54"/>
                      <a:pt x="18" y="54"/>
                      <a:pt x="18" y="54"/>
                    </a:cubicBezTo>
                    <a:cubicBezTo>
                      <a:pt x="19" y="56"/>
                      <a:pt x="19" y="56"/>
                      <a:pt x="19" y="56"/>
                    </a:cubicBezTo>
                    <a:cubicBezTo>
                      <a:pt x="21" y="60"/>
                      <a:pt x="21" y="60"/>
                      <a:pt x="21" y="60"/>
                    </a:cubicBezTo>
                    <a:cubicBezTo>
                      <a:pt x="21" y="59"/>
                      <a:pt x="20" y="58"/>
                      <a:pt x="20" y="57"/>
                    </a:cubicBezTo>
                    <a:cubicBezTo>
                      <a:pt x="20" y="58"/>
                      <a:pt x="21" y="59"/>
                      <a:pt x="21" y="59"/>
                    </a:cubicBezTo>
                    <a:cubicBezTo>
                      <a:pt x="20" y="59"/>
                      <a:pt x="20" y="56"/>
                      <a:pt x="20" y="56"/>
                    </a:cubicBezTo>
                    <a:cubicBezTo>
                      <a:pt x="20" y="56"/>
                      <a:pt x="21" y="58"/>
                      <a:pt x="21" y="58"/>
                    </a:cubicBezTo>
                    <a:cubicBezTo>
                      <a:pt x="22" y="60"/>
                      <a:pt x="22" y="60"/>
                      <a:pt x="22" y="60"/>
                    </a:cubicBezTo>
                    <a:cubicBezTo>
                      <a:pt x="21" y="58"/>
                      <a:pt x="22" y="61"/>
                      <a:pt x="22" y="60"/>
                    </a:cubicBezTo>
                    <a:cubicBezTo>
                      <a:pt x="22" y="59"/>
                      <a:pt x="21" y="57"/>
                      <a:pt x="21" y="56"/>
                    </a:cubicBezTo>
                    <a:cubicBezTo>
                      <a:pt x="21" y="55"/>
                      <a:pt x="22" y="56"/>
                      <a:pt x="22" y="56"/>
                    </a:cubicBezTo>
                    <a:cubicBezTo>
                      <a:pt x="22" y="57"/>
                      <a:pt x="22" y="57"/>
                      <a:pt x="22" y="57"/>
                    </a:cubicBezTo>
                    <a:cubicBezTo>
                      <a:pt x="22" y="57"/>
                      <a:pt x="23" y="61"/>
                      <a:pt x="23" y="60"/>
                    </a:cubicBezTo>
                    <a:cubicBezTo>
                      <a:pt x="22" y="58"/>
                      <a:pt x="22" y="58"/>
                      <a:pt x="22" y="58"/>
                    </a:cubicBezTo>
                    <a:cubicBezTo>
                      <a:pt x="23" y="58"/>
                      <a:pt x="23" y="59"/>
                      <a:pt x="23" y="60"/>
                    </a:cubicBezTo>
                    <a:cubicBezTo>
                      <a:pt x="23" y="58"/>
                      <a:pt x="23" y="59"/>
                      <a:pt x="23" y="58"/>
                    </a:cubicBezTo>
                    <a:cubicBezTo>
                      <a:pt x="23" y="59"/>
                      <a:pt x="23" y="59"/>
                      <a:pt x="23" y="59"/>
                    </a:cubicBezTo>
                    <a:cubicBezTo>
                      <a:pt x="23" y="58"/>
                      <a:pt x="23" y="56"/>
                      <a:pt x="24" y="58"/>
                    </a:cubicBezTo>
                    <a:cubicBezTo>
                      <a:pt x="23" y="56"/>
                      <a:pt x="23" y="58"/>
                      <a:pt x="23" y="57"/>
                    </a:cubicBezTo>
                    <a:cubicBezTo>
                      <a:pt x="22" y="55"/>
                      <a:pt x="22" y="55"/>
                      <a:pt x="22" y="55"/>
                    </a:cubicBezTo>
                    <a:cubicBezTo>
                      <a:pt x="23" y="58"/>
                      <a:pt x="23" y="55"/>
                      <a:pt x="23" y="55"/>
                    </a:cubicBezTo>
                    <a:cubicBezTo>
                      <a:pt x="24" y="56"/>
                      <a:pt x="24" y="56"/>
                      <a:pt x="24" y="57"/>
                    </a:cubicBezTo>
                    <a:cubicBezTo>
                      <a:pt x="24" y="55"/>
                      <a:pt x="24" y="55"/>
                      <a:pt x="24" y="55"/>
                    </a:cubicBezTo>
                    <a:cubicBezTo>
                      <a:pt x="25" y="59"/>
                      <a:pt x="24" y="54"/>
                      <a:pt x="24" y="55"/>
                    </a:cubicBezTo>
                    <a:cubicBezTo>
                      <a:pt x="25" y="56"/>
                      <a:pt x="25" y="58"/>
                      <a:pt x="25" y="58"/>
                    </a:cubicBezTo>
                    <a:cubicBezTo>
                      <a:pt x="24" y="56"/>
                      <a:pt x="25" y="55"/>
                      <a:pt x="24" y="53"/>
                    </a:cubicBezTo>
                    <a:cubicBezTo>
                      <a:pt x="25" y="54"/>
                      <a:pt x="25" y="56"/>
                      <a:pt x="26" y="58"/>
                    </a:cubicBezTo>
                    <a:cubicBezTo>
                      <a:pt x="25" y="56"/>
                      <a:pt x="26" y="59"/>
                      <a:pt x="26" y="57"/>
                    </a:cubicBezTo>
                    <a:cubicBezTo>
                      <a:pt x="25" y="56"/>
                      <a:pt x="25" y="55"/>
                      <a:pt x="25" y="54"/>
                    </a:cubicBezTo>
                    <a:cubicBezTo>
                      <a:pt x="26" y="54"/>
                      <a:pt x="25" y="55"/>
                      <a:pt x="26" y="56"/>
                    </a:cubicBezTo>
                    <a:cubicBezTo>
                      <a:pt x="26" y="56"/>
                      <a:pt x="26" y="54"/>
                      <a:pt x="25" y="53"/>
                    </a:cubicBezTo>
                    <a:cubicBezTo>
                      <a:pt x="26" y="53"/>
                      <a:pt x="25" y="51"/>
                      <a:pt x="26" y="52"/>
                    </a:cubicBezTo>
                    <a:cubicBezTo>
                      <a:pt x="26" y="54"/>
                      <a:pt x="26" y="53"/>
                      <a:pt x="26" y="54"/>
                    </a:cubicBezTo>
                    <a:cubicBezTo>
                      <a:pt x="27" y="54"/>
                      <a:pt x="25" y="50"/>
                      <a:pt x="26" y="50"/>
                    </a:cubicBezTo>
                    <a:cubicBezTo>
                      <a:pt x="25" y="49"/>
                      <a:pt x="25" y="46"/>
                      <a:pt x="25" y="45"/>
                    </a:cubicBezTo>
                    <a:cubicBezTo>
                      <a:pt x="25" y="45"/>
                      <a:pt x="25" y="46"/>
                      <a:pt x="25" y="48"/>
                    </a:cubicBezTo>
                    <a:cubicBezTo>
                      <a:pt x="25" y="48"/>
                      <a:pt x="25" y="48"/>
                      <a:pt x="25" y="48"/>
                    </a:cubicBezTo>
                    <a:cubicBezTo>
                      <a:pt x="27" y="50"/>
                      <a:pt x="26" y="52"/>
                      <a:pt x="27" y="55"/>
                    </a:cubicBezTo>
                    <a:cubicBezTo>
                      <a:pt x="27" y="54"/>
                      <a:pt x="27" y="54"/>
                      <a:pt x="27" y="54"/>
                    </a:cubicBezTo>
                    <a:cubicBezTo>
                      <a:pt x="28" y="57"/>
                      <a:pt x="28" y="57"/>
                      <a:pt x="28" y="57"/>
                    </a:cubicBezTo>
                    <a:cubicBezTo>
                      <a:pt x="27" y="55"/>
                      <a:pt x="28" y="56"/>
                      <a:pt x="28" y="55"/>
                    </a:cubicBezTo>
                    <a:cubicBezTo>
                      <a:pt x="28" y="54"/>
                      <a:pt x="28" y="56"/>
                      <a:pt x="28" y="55"/>
                    </a:cubicBezTo>
                    <a:cubicBezTo>
                      <a:pt x="28" y="54"/>
                      <a:pt x="27" y="51"/>
                      <a:pt x="28" y="52"/>
                    </a:cubicBezTo>
                    <a:cubicBezTo>
                      <a:pt x="29" y="55"/>
                      <a:pt x="29" y="55"/>
                      <a:pt x="29" y="55"/>
                    </a:cubicBezTo>
                    <a:cubicBezTo>
                      <a:pt x="29" y="56"/>
                      <a:pt x="28" y="53"/>
                      <a:pt x="29" y="54"/>
                    </a:cubicBezTo>
                    <a:cubicBezTo>
                      <a:pt x="29" y="55"/>
                      <a:pt x="29" y="55"/>
                      <a:pt x="29" y="55"/>
                    </a:cubicBezTo>
                    <a:cubicBezTo>
                      <a:pt x="30" y="55"/>
                      <a:pt x="32" y="55"/>
                      <a:pt x="31" y="51"/>
                    </a:cubicBezTo>
                    <a:cubicBezTo>
                      <a:pt x="32" y="52"/>
                      <a:pt x="32" y="52"/>
                      <a:pt x="33" y="53"/>
                    </a:cubicBezTo>
                    <a:cubicBezTo>
                      <a:pt x="33" y="53"/>
                      <a:pt x="33" y="51"/>
                      <a:pt x="33" y="51"/>
                    </a:cubicBezTo>
                    <a:cubicBezTo>
                      <a:pt x="34" y="53"/>
                      <a:pt x="34" y="53"/>
                      <a:pt x="34" y="53"/>
                    </a:cubicBezTo>
                    <a:cubicBezTo>
                      <a:pt x="34" y="54"/>
                      <a:pt x="34" y="52"/>
                      <a:pt x="34" y="51"/>
                    </a:cubicBezTo>
                    <a:cubicBezTo>
                      <a:pt x="35" y="52"/>
                      <a:pt x="35" y="52"/>
                      <a:pt x="35" y="52"/>
                    </a:cubicBezTo>
                    <a:cubicBezTo>
                      <a:pt x="35" y="54"/>
                      <a:pt x="35" y="51"/>
                      <a:pt x="35" y="51"/>
                    </a:cubicBezTo>
                    <a:cubicBezTo>
                      <a:pt x="35" y="52"/>
                      <a:pt x="35" y="52"/>
                      <a:pt x="35" y="52"/>
                    </a:cubicBezTo>
                    <a:cubicBezTo>
                      <a:pt x="35" y="51"/>
                      <a:pt x="35" y="51"/>
                      <a:pt x="35" y="51"/>
                    </a:cubicBezTo>
                    <a:cubicBezTo>
                      <a:pt x="35" y="50"/>
                      <a:pt x="35" y="50"/>
                      <a:pt x="36" y="52"/>
                    </a:cubicBezTo>
                    <a:cubicBezTo>
                      <a:pt x="36" y="51"/>
                      <a:pt x="36" y="51"/>
                      <a:pt x="36" y="51"/>
                    </a:cubicBezTo>
                    <a:cubicBezTo>
                      <a:pt x="37" y="52"/>
                      <a:pt x="37" y="52"/>
                      <a:pt x="38" y="51"/>
                    </a:cubicBezTo>
                    <a:cubicBezTo>
                      <a:pt x="37" y="51"/>
                      <a:pt x="37" y="50"/>
                      <a:pt x="37" y="49"/>
                    </a:cubicBezTo>
                    <a:cubicBezTo>
                      <a:pt x="36" y="46"/>
                      <a:pt x="37" y="49"/>
                      <a:pt x="37" y="47"/>
                    </a:cubicBezTo>
                    <a:cubicBezTo>
                      <a:pt x="37" y="48"/>
                      <a:pt x="38" y="49"/>
                      <a:pt x="38" y="50"/>
                    </a:cubicBezTo>
                    <a:cubicBezTo>
                      <a:pt x="39" y="52"/>
                      <a:pt x="39" y="50"/>
                      <a:pt x="40" y="50"/>
                    </a:cubicBezTo>
                    <a:cubicBezTo>
                      <a:pt x="40" y="49"/>
                      <a:pt x="40" y="49"/>
                      <a:pt x="40" y="49"/>
                    </a:cubicBezTo>
                    <a:cubicBezTo>
                      <a:pt x="42" y="51"/>
                      <a:pt x="41" y="48"/>
                      <a:pt x="42" y="49"/>
                    </a:cubicBezTo>
                    <a:cubicBezTo>
                      <a:pt x="42" y="48"/>
                      <a:pt x="41" y="45"/>
                      <a:pt x="41" y="45"/>
                    </a:cubicBezTo>
                    <a:cubicBezTo>
                      <a:pt x="41" y="43"/>
                      <a:pt x="42" y="47"/>
                      <a:pt x="43" y="48"/>
                    </a:cubicBezTo>
                    <a:cubicBezTo>
                      <a:pt x="43" y="48"/>
                      <a:pt x="43" y="47"/>
                      <a:pt x="43" y="47"/>
                    </a:cubicBezTo>
                    <a:cubicBezTo>
                      <a:pt x="43" y="48"/>
                      <a:pt x="43" y="48"/>
                      <a:pt x="43" y="48"/>
                    </a:cubicBezTo>
                    <a:cubicBezTo>
                      <a:pt x="43" y="47"/>
                      <a:pt x="43" y="46"/>
                      <a:pt x="44" y="47"/>
                    </a:cubicBezTo>
                    <a:cubicBezTo>
                      <a:pt x="44" y="47"/>
                      <a:pt x="44" y="47"/>
                      <a:pt x="44" y="47"/>
                    </a:cubicBezTo>
                    <a:cubicBezTo>
                      <a:pt x="44" y="47"/>
                      <a:pt x="45" y="48"/>
                      <a:pt x="45" y="48"/>
                    </a:cubicBezTo>
                    <a:cubicBezTo>
                      <a:pt x="44" y="46"/>
                      <a:pt x="45" y="47"/>
                      <a:pt x="45" y="45"/>
                    </a:cubicBezTo>
                    <a:cubicBezTo>
                      <a:pt x="45" y="46"/>
                      <a:pt x="45" y="46"/>
                      <a:pt x="45" y="46"/>
                    </a:cubicBezTo>
                    <a:cubicBezTo>
                      <a:pt x="45" y="44"/>
                      <a:pt x="45" y="44"/>
                      <a:pt x="45" y="44"/>
                    </a:cubicBezTo>
                    <a:cubicBezTo>
                      <a:pt x="45" y="45"/>
                      <a:pt x="45" y="45"/>
                      <a:pt x="45" y="45"/>
                    </a:cubicBezTo>
                    <a:cubicBezTo>
                      <a:pt x="46" y="47"/>
                      <a:pt x="46" y="47"/>
                      <a:pt x="46" y="47"/>
                    </a:cubicBezTo>
                    <a:cubicBezTo>
                      <a:pt x="46" y="48"/>
                      <a:pt x="45" y="45"/>
                      <a:pt x="45" y="45"/>
                    </a:cubicBezTo>
                    <a:cubicBezTo>
                      <a:pt x="45" y="43"/>
                      <a:pt x="46" y="45"/>
                      <a:pt x="46" y="45"/>
                    </a:cubicBezTo>
                    <a:cubicBezTo>
                      <a:pt x="46" y="46"/>
                      <a:pt x="46" y="45"/>
                      <a:pt x="46" y="45"/>
                    </a:cubicBezTo>
                    <a:cubicBezTo>
                      <a:pt x="46" y="47"/>
                      <a:pt x="46" y="46"/>
                      <a:pt x="46" y="47"/>
                    </a:cubicBezTo>
                    <a:cubicBezTo>
                      <a:pt x="46" y="47"/>
                      <a:pt x="46" y="45"/>
                      <a:pt x="46" y="45"/>
                    </a:cubicBezTo>
                    <a:cubicBezTo>
                      <a:pt x="46" y="45"/>
                      <a:pt x="47" y="45"/>
                      <a:pt x="47" y="46"/>
                    </a:cubicBezTo>
                    <a:cubicBezTo>
                      <a:pt x="47" y="45"/>
                      <a:pt x="47" y="45"/>
                      <a:pt x="47" y="45"/>
                    </a:cubicBezTo>
                    <a:cubicBezTo>
                      <a:pt x="47" y="44"/>
                      <a:pt x="46" y="44"/>
                      <a:pt x="46" y="43"/>
                    </a:cubicBezTo>
                    <a:cubicBezTo>
                      <a:pt x="46" y="43"/>
                      <a:pt x="46" y="42"/>
                      <a:pt x="46" y="43"/>
                    </a:cubicBezTo>
                    <a:cubicBezTo>
                      <a:pt x="46" y="43"/>
                      <a:pt x="46" y="43"/>
                      <a:pt x="46" y="43"/>
                    </a:cubicBezTo>
                    <a:cubicBezTo>
                      <a:pt x="46" y="43"/>
                      <a:pt x="47" y="43"/>
                      <a:pt x="46" y="42"/>
                    </a:cubicBezTo>
                    <a:cubicBezTo>
                      <a:pt x="47" y="44"/>
                      <a:pt x="47" y="44"/>
                      <a:pt x="47" y="44"/>
                    </a:cubicBezTo>
                    <a:cubicBezTo>
                      <a:pt x="47" y="43"/>
                      <a:pt x="47" y="43"/>
                      <a:pt x="47" y="42"/>
                    </a:cubicBezTo>
                    <a:cubicBezTo>
                      <a:pt x="48" y="44"/>
                      <a:pt x="49" y="46"/>
                      <a:pt x="49" y="46"/>
                    </a:cubicBezTo>
                    <a:cubicBezTo>
                      <a:pt x="49" y="44"/>
                      <a:pt x="49" y="44"/>
                      <a:pt x="49" y="44"/>
                    </a:cubicBezTo>
                    <a:cubicBezTo>
                      <a:pt x="49" y="44"/>
                      <a:pt x="49" y="44"/>
                      <a:pt x="50" y="45"/>
                    </a:cubicBezTo>
                    <a:cubicBezTo>
                      <a:pt x="51" y="46"/>
                      <a:pt x="48" y="40"/>
                      <a:pt x="49" y="42"/>
                    </a:cubicBezTo>
                    <a:cubicBezTo>
                      <a:pt x="50" y="44"/>
                      <a:pt x="50" y="44"/>
                      <a:pt x="51" y="44"/>
                    </a:cubicBezTo>
                    <a:cubicBezTo>
                      <a:pt x="50" y="43"/>
                      <a:pt x="50" y="43"/>
                      <a:pt x="50" y="43"/>
                    </a:cubicBezTo>
                    <a:cubicBezTo>
                      <a:pt x="50" y="42"/>
                      <a:pt x="51" y="45"/>
                      <a:pt x="50" y="43"/>
                    </a:cubicBezTo>
                    <a:cubicBezTo>
                      <a:pt x="50" y="42"/>
                      <a:pt x="50" y="42"/>
                      <a:pt x="50" y="42"/>
                    </a:cubicBezTo>
                    <a:cubicBezTo>
                      <a:pt x="52" y="46"/>
                      <a:pt x="52" y="42"/>
                      <a:pt x="54" y="44"/>
                    </a:cubicBezTo>
                    <a:cubicBezTo>
                      <a:pt x="52" y="42"/>
                      <a:pt x="54" y="43"/>
                      <a:pt x="53" y="42"/>
                    </a:cubicBezTo>
                    <a:cubicBezTo>
                      <a:pt x="54" y="45"/>
                      <a:pt x="54" y="42"/>
                      <a:pt x="54" y="43"/>
                    </a:cubicBezTo>
                    <a:cubicBezTo>
                      <a:pt x="53" y="41"/>
                      <a:pt x="53" y="41"/>
                      <a:pt x="53" y="41"/>
                    </a:cubicBezTo>
                    <a:cubicBezTo>
                      <a:pt x="54" y="42"/>
                      <a:pt x="53" y="37"/>
                      <a:pt x="54" y="40"/>
                    </a:cubicBezTo>
                    <a:cubicBezTo>
                      <a:pt x="55" y="40"/>
                      <a:pt x="55" y="41"/>
                      <a:pt x="55" y="42"/>
                    </a:cubicBezTo>
                    <a:cubicBezTo>
                      <a:pt x="56" y="44"/>
                      <a:pt x="55" y="39"/>
                      <a:pt x="56" y="42"/>
                    </a:cubicBezTo>
                    <a:cubicBezTo>
                      <a:pt x="56" y="41"/>
                      <a:pt x="55" y="40"/>
                      <a:pt x="55" y="39"/>
                    </a:cubicBezTo>
                    <a:cubicBezTo>
                      <a:pt x="56" y="40"/>
                      <a:pt x="57" y="41"/>
                      <a:pt x="57" y="41"/>
                    </a:cubicBezTo>
                    <a:cubicBezTo>
                      <a:pt x="57" y="41"/>
                      <a:pt x="57" y="40"/>
                      <a:pt x="57" y="40"/>
                    </a:cubicBezTo>
                    <a:cubicBezTo>
                      <a:pt x="57" y="41"/>
                      <a:pt x="57" y="41"/>
                      <a:pt x="57" y="42"/>
                    </a:cubicBezTo>
                    <a:cubicBezTo>
                      <a:pt x="58" y="42"/>
                      <a:pt x="58" y="41"/>
                      <a:pt x="58" y="40"/>
                    </a:cubicBezTo>
                    <a:cubicBezTo>
                      <a:pt x="59" y="41"/>
                      <a:pt x="59" y="40"/>
                      <a:pt x="60" y="41"/>
                    </a:cubicBezTo>
                    <a:cubicBezTo>
                      <a:pt x="59" y="39"/>
                      <a:pt x="61" y="42"/>
                      <a:pt x="60" y="39"/>
                    </a:cubicBezTo>
                    <a:cubicBezTo>
                      <a:pt x="60" y="40"/>
                      <a:pt x="60" y="40"/>
                      <a:pt x="60" y="40"/>
                    </a:cubicBezTo>
                    <a:cubicBezTo>
                      <a:pt x="60" y="39"/>
                      <a:pt x="59" y="37"/>
                      <a:pt x="59" y="37"/>
                    </a:cubicBezTo>
                    <a:cubicBezTo>
                      <a:pt x="60" y="39"/>
                      <a:pt x="60" y="39"/>
                      <a:pt x="60" y="39"/>
                    </a:cubicBezTo>
                    <a:cubicBezTo>
                      <a:pt x="61" y="41"/>
                      <a:pt x="61" y="39"/>
                      <a:pt x="61" y="40"/>
                    </a:cubicBezTo>
                    <a:cubicBezTo>
                      <a:pt x="60" y="38"/>
                      <a:pt x="62" y="40"/>
                      <a:pt x="61" y="38"/>
                    </a:cubicBezTo>
                    <a:cubicBezTo>
                      <a:pt x="61" y="38"/>
                      <a:pt x="61" y="38"/>
                      <a:pt x="61" y="38"/>
                    </a:cubicBezTo>
                    <a:cubicBezTo>
                      <a:pt x="61" y="37"/>
                      <a:pt x="60" y="37"/>
                      <a:pt x="61" y="36"/>
                    </a:cubicBezTo>
                    <a:cubicBezTo>
                      <a:pt x="61" y="36"/>
                      <a:pt x="62" y="38"/>
                      <a:pt x="62" y="38"/>
                    </a:cubicBezTo>
                    <a:cubicBezTo>
                      <a:pt x="62" y="39"/>
                      <a:pt x="62" y="38"/>
                      <a:pt x="62" y="38"/>
                    </a:cubicBezTo>
                    <a:cubicBezTo>
                      <a:pt x="62" y="38"/>
                      <a:pt x="62" y="38"/>
                      <a:pt x="62" y="37"/>
                    </a:cubicBezTo>
                    <a:cubicBezTo>
                      <a:pt x="62" y="38"/>
                      <a:pt x="62" y="38"/>
                      <a:pt x="62" y="38"/>
                    </a:cubicBezTo>
                    <a:cubicBezTo>
                      <a:pt x="62" y="38"/>
                      <a:pt x="62" y="38"/>
                      <a:pt x="62" y="38"/>
                    </a:cubicBezTo>
                    <a:cubicBezTo>
                      <a:pt x="62" y="38"/>
                      <a:pt x="62" y="38"/>
                      <a:pt x="62" y="38"/>
                    </a:cubicBezTo>
                    <a:cubicBezTo>
                      <a:pt x="62" y="38"/>
                      <a:pt x="62" y="38"/>
                      <a:pt x="62" y="38"/>
                    </a:cubicBezTo>
                    <a:cubicBezTo>
                      <a:pt x="62" y="38"/>
                      <a:pt x="63" y="38"/>
                      <a:pt x="63" y="38"/>
                    </a:cubicBezTo>
                    <a:cubicBezTo>
                      <a:pt x="63" y="38"/>
                      <a:pt x="63" y="38"/>
                      <a:pt x="63" y="38"/>
                    </a:cubicBezTo>
                    <a:cubicBezTo>
                      <a:pt x="63" y="38"/>
                      <a:pt x="63" y="38"/>
                      <a:pt x="63" y="38"/>
                    </a:cubicBezTo>
                    <a:cubicBezTo>
                      <a:pt x="64" y="40"/>
                      <a:pt x="64" y="40"/>
                      <a:pt x="64" y="40"/>
                    </a:cubicBezTo>
                    <a:cubicBezTo>
                      <a:pt x="64" y="40"/>
                      <a:pt x="64" y="38"/>
                      <a:pt x="63" y="37"/>
                    </a:cubicBezTo>
                    <a:cubicBezTo>
                      <a:pt x="64" y="38"/>
                      <a:pt x="65" y="36"/>
                      <a:pt x="65" y="36"/>
                    </a:cubicBezTo>
                    <a:cubicBezTo>
                      <a:pt x="65" y="36"/>
                      <a:pt x="65" y="37"/>
                      <a:pt x="65" y="36"/>
                    </a:cubicBezTo>
                    <a:cubicBezTo>
                      <a:pt x="65" y="36"/>
                      <a:pt x="65" y="34"/>
                      <a:pt x="65" y="35"/>
                    </a:cubicBezTo>
                    <a:cubicBezTo>
                      <a:pt x="65" y="35"/>
                      <a:pt x="66" y="36"/>
                      <a:pt x="66" y="36"/>
                    </a:cubicBezTo>
                    <a:cubicBezTo>
                      <a:pt x="66" y="37"/>
                      <a:pt x="66" y="35"/>
                      <a:pt x="66" y="35"/>
                    </a:cubicBezTo>
                    <a:cubicBezTo>
                      <a:pt x="67" y="37"/>
                      <a:pt x="66" y="33"/>
                      <a:pt x="67" y="34"/>
                    </a:cubicBezTo>
                    <a:cubicBezTo>
                      <a:pt x="67" y="34"/>
                      <a:pt x="68" y="35"/>
                      <a:pt x="68" y="36"/>
                    </a:cubicBezTo>
                    <a:cubicBezTo>
                      <a:pt x="68" y="35"/>
                      <a:pt x="68" y="34"/>
                      <a:pt x="68" y="32"/>
                    </a:cubicBezTo>
                    <a:cubicBezTo>
                      <a:pt x="68" y="34"/>
                      <a:pt x="68" y="34"/>
                      <a:pt x="68" y="34"/>
                    </a:cubicBezTo>
                    <a:cubicBezTo>
                      <a:pt x="69" y="34"/>
                      <a:pt x="69" y="33"/>
                      <a:pt x="69" y="32"/>
                    </a:cubicBezTo>
                    <a:cubicBezTo>
                      <a:pt x="68" y="31"/>
                      <a:pt x="68" y="30"/>
                      <a:pt x="68" y="30"/>
                    </a:cubicBezTo>
                    <a:cubicBezTo>
                      <a:pt x="68" y="30"/>
                      <a:pt x="68" y="30"/>
                      <a:pt x="68" y="30"/>
                    </a:cubicBezTo>
                    <a:cubicBezTo>
                      <a:pt x="68" y="29"/>
                      <a:pt x="68" y="29"/>
                      <a:pt x="68" y="29"/>
                    </a:cubicBezTo>
                    <a:cubicBezTo>
                      <a:pt x="69" y="30"/>
                      <a:pt x="68" y="30"/>
                      <a:pt x="69" y="30"/>
                    </a:cubicBezTo>
                    <a:cubicBezTo>
                      <a:pt x="70" y="33"/>
                      <a:pt x="70" y="31"/>
                      <a:pt x="70" y="32"/>
                    </a:cubicBezTo>
                    <a:cubicBezTo>
                      <a:pt x="70" y="30"/>
                      <a:pt x="70" y="30"/>
                      <a:pt x="70" y="30"/>
                    </a:cubicBezTo>
                    <a:cubicBezTo>
                      <a:pt x="70" y="29"/>
                      <a:pt x="71" y="31"/>
                      <a:pt x="71" y="31"/>
                    </a:cubicBezTo>
                    <a:cubicBezTo>
                      <a:pt x="69" y="26"/>
                      <a:pt x="69" y="26"/>
                      <a:pt x="69" y="26"/>
                    </a:cubicBezTo>
                    <a:cubicBezTo>
                      <a:pt x="69" y="27"/>
                      <a:pt x="71" y="28"/>
                      <a:pt x="71" y="29"/>
                    </a:cubicBezTo>
                    <a:cubicBezTo>
                      <a:pt x="71" y="29"/>
                      <a:pt x="70" y="26"/>
                      <a:pt x="70" y="24"/>
                    </a:cubicBezTo>
                    <a:cubicBezTo>
                      <a:pt x="70" y="25"/>
                      <a:pt x="70" y="24"/>
                      <a:pt x="70" y="23"/>
                    </a:cubicBezTo>
                    <a:cubicBezTo>
                      <a:pt x="71" y="25"/>
                      <a:pt x="70" y="23"/>
                      <a:pt x="71" y="24"/>
                    </a:cubicBezTo>
                    <a:cubicBezTo>
                      <a:pt x="72" y="26"/>
                      <a:pt x="72" y="26"/>
                      <a:pt x="72" y="26"/>
                    </a:cubicBezTo>
                    <a:cubicBezTo>
                      <a:pt x="71" y="26"/>
                      <a:pt x="73" y="28"/>
                      <a:pt x="73" y="29"/>
                    </a:cubicBezTo>
                    <a:cubicBezTo>
                      <a:pt x="73" y="28"/>
                      <a:pt x="74" y="28"/>
                      <a:pt x="75" y="29"/>
                    </a:cubicBezTo>
                    <a:cubicBezTo>
                      <a:pt x="73" y="26"/>
                      <a:pt x="74" y="27"/>
                      <a:pt x="73" y="25"/>
                    </a:cubicBezTo>
                    <a:cubicBezTo>
                      <a:pt x="74" y="24"/>
                      <a:pt x="74" y="27"/>
                      <a:pt x="75" y="27"/>
                    </a:cubicBezTo>
                    <a:cubicBezTo>
                      <a:pt x="75" y="26"/>
                      <a:pt x="76" y="26"/>
                      <a:pt x="76" y="26"/>
                    </a:cubicBezTo>
                    <a:cubicBezTo>
                      <a:pt x="76" y="26"/>
                      <a:pt x="76" y="26"/>
                      <a:pt x="76" y="26"/>
                    </a:cubicBezTo>
                    <a:cubicBezTo>
                      <a:pt x="76" y="25"/>
                      <a:pt x="77" y="26"/>
                      <a:pt x="77" y="23"/>
                    </a:cubicBezTo>
                    <a:cubicBezTo>
                      <a:pt x="77" y="25"/>
                      <a:pt x="77" y="25"/>
                      <a:pt x="77" y="25"/>
                    </a:cubicBezTo>
                    <a:cubicBezTo>
                      <a:pt x="78" y="25"/>
                      <a:pt x="76" y="22"/>
                      <a:pt x="77" y="23"/>
                    </a:cubicBezTo>
                    <a:cubicBezTo>
                      <a:pt x="78" y="24"/>
                      <a:pt x="78" y="24"/>
                      <a:pt x="78" y="24"/>
                    </a:cubicBezTo>
                    <a:cubicBezTo>
                      <a:pt x="78" y="23"/>
                      <a:pt x="79" y="25"/>
                      <a:pt x="78" y="23"/>
                    </a:cubicBezTo>
                    <a:cubicBezTo>
                      <a:pt x="79" y="24"/>
                      <a:pt x="79" y="24"/>
                      <a:pt x="79" y="24"/>
                    </a:cubicBezTo>
                    <a:cubicBezTo>
                      <a:pt x="79" y="23"/>
                      <a:pt x="79" y="24"/>
                      <a:pt x="79" y="22"/>
                    </a:cubicBezTo>
                    <a:cubicBezTo>
                      <a:pt x="80" y="24"/>
                      <a:pt x="80" y="24"/>
                      <a:pt x="80" y="24"/>
                    </a:cubicBezTo>
                    <a:cubicBezTo>
                      <a:pt x="80" y="25"/>
                      <a:pt x="79" y="22"/>
                      <a:pt x="80" y="22"/>
                    </a:cubicBezTo>
                    <a:cubicBezTo>
                      <a:pt x="80" y="22"/>
                      <a:pt x="81" y="23"/>
                      <a:pt x="81" y="23"/>
                    </a:cubicBezTo>
                    <a:cubicBezTo>
                      <a:pt x="80" y="22"/>
                      <a:pt x="81" y="22"/>
                      <a:pt x="81" y="21"/>
                    </a:cubicBezTo>
                    <a:cubicBezTo>
                      <a:pt x="82" y="23"/>
                      <a:pt x="82" y="23"/>
                      <a:pt x="82" y="23"/>
                    </a:cubicBezTo>
                    <a:cubicBezTo>
                      <a:pt x="84" y="22"/>
                      <a:pt x="86" y="22"/>
                      <a:pt x="86" y="19"/>
                    </a:cubicBezTo>
                    <a:cubicBezTo>
                      <a:pt x="88" y="21"/>
                      <a:pt x="87" y="21"/>
                      <a:pt x="87" y="22"/>
                    </a:cubicBezTo>
                    <a:cubicBezTo>
                      <a:pt x="87" y="20"/>
                      <a:pt x="87" y="22"/>
                      <a:pt x="88" y="21"/>
                    </a:cubicBezTo>
                    <a:cubicBezTo>
                      <a:pt x="88" y="21"/>
                      <a:pt x="88" y="21"/>
                      <a:pt x="88" y="21"/>
                    </a:cubicBezTo>
                    <a:cubicBezTo>
                      <a:pt x="88" y="20"/>
                      <a:pt x="89" y="22"/>
                      <a:pt x="89" y="21"/>
                    </a:cubicBezTo>
                    <a:cubicBezTo>
                      <a:pt x="88" y="20"/>
                      <a:pt x="88" y="20"/>
                      <a:pt x="88" y="20"/>
                    </a:cubicBezTo>
                    <a:cubicBezTo>
                      <a:pt x="88" y="19"/>
                      <a:pt x="90" y="23"/>
                      <a:pt x="89" y="20"/>
                    </a:cubicBezTo>
                    <a:cubicBezTo>
                      <a:pt x="90" y="22"/>
                      <a:pt x="90" y="22"/>
                      <a:pt x="90" y="22"/>
                    </a:cubicBezTo>
                    <a:cubicBezTo>
                      <a:pt x="89" y="19"/>
                      <a:pt x="91" y="22"/>
                      <a:pt x="90" y="20"/>
                    </a:cubicBezTo>
                    <a:cubicBezTo>
                      <a:pt x="90" y="20"/>
                      <a:pt x="90" y="20"/>
                      <a:pt x="90" y="20"/>
                    </a:cubicBezTo>
                    <a:cubicBezTo>
                      <a:pt x="91" y="21"/>
                      <a:pt x="90" y="17"/>
                      <a:pt x="91" y="19"/>
                    </a:cubicBezTo>
                    <a:cubicBezTo>
                      <a:pt x="91" y="19"/>
                      <a:pt x="91" y="18"/>
                      <a:pt x="91" y="16"/>
                    </a:cubicBezTo>
                    <a:cubicBezTo>
                      <a:pt x="92" y="19"/>
                      <a:pt x="92" y="19"/>
                      <a:pt x="92" y="19"/>
                    </a:cubicBezTo>
                    <a:cubicBezTo>
                      <a:pt x="93" y="17"/>
                      <a:pt x="94" y="17"/>
                      <a:pt x="94" y="14"/>
                    </a:cubicBezTo>
                    <a:cubicBezTo>
                      <a:pt x="95" y="15"/>
                      <a:pt x="95" y="15"/>
                      <a:pt x="95" y="15"/>
                    </a:cubicBezTo>
                    <a:cubicBezTo>
                      <a:pt x="95" y="13"/>
                      <a:pt x="97" y="17"/>
                      <a:pt x="96" y="13"/>
                    </a:cubicBezTo>
                    <a:cubicBezTo>
                      <a:pt x="96" y="11"/>
                      <a:pt x="96" y="11"/>
                      <a:pt x="96" y="11"/>
                    </a:cubicBezTo>
                    <a:cubicBezTo>
                      <a:pt x="97" y="13"/>
                      <a:pt x="97" y="13"/>
                      <a:pt x="97" y="13"/>
                    </a:cubicBezTo>
                    <a:cubicBezTo>
                      <a:pt x="97" y="12"/>
                      <a:pt x="98" y="13"/>
                      <a:pt x="97" y="11"/>
                    </a:cubicBezTo>
                    <a:cubicBezTo>
                      <a:pt x="98" y="13"/>
                      <a:pt x="98" y="13"/>
                      <a:pt x="98" y="13"/>
                    </a:cubicBezTo>
                    <a:cubicBezTo>
                      <a:pt x="98" y="13"/>
                      <a:pt x="98" y="10"/>
                      <a:pt x="98" y="11"/>
                    </a:cubicBezTo>
                    <a:cubicBezTo>
                      <a:pt x="98" y="11"/>
                      <a:pt x="98" y="11"/>
                      <a:pt x="98" y="11"/>
                    </a:cubicBezTo>
                    <a:cubicBezTo>
                      <a:pt x="101" y="14"/>
                      <a:pt x="104" y="15"/>
                      <a:pt x="104" y="11"/>
                    </a:cubicBezTo>
                    <a:cubicBezTo>
                      <a:pt x="104" y="10"/>
                      <a:pt x="105" y="13"/>
                      <a:pt x="105" y="13"/>
                    </a:cubicBezTo>
                    <a:cubicBezTo>
                      <a:pt x="106" y="9"/>
                      <a:pt x="109" y="14"/>
                      <a:pt x="109" y="8"/>
                    </a:cubicBezTo>
                    <a:cubicBezTo>
                      <a:pt x="110" y="6"/>
                      <a:pt x="108" y="1"/>
                      <a:pt x="108"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5" name="Freeform 114"/>
              <p:cNvSpPr/>
              <p:nvPr/>
            </p:nvSpPr>
            <p:spPr bwMode="auto">
              <a:xfrm>
                <a:off x="3897" y="1269"/>
                <a:ext cx="6" cy="2"/>
              </a:xfrm>
              <a:custGeom>
                <a:avLst/>
                <a:gdLst>
                  <a:gd name="T0" fmla="*/ 6 w 6"/>
                  <a:gd name="T1" fmla="*/ 0 h 2"/>
                  <a:gd name="T2" fmla="*/ 6 w 6"/>
                  <a:gd name="T3" fmla="*/ 0 h 2"/>
                  <a:gd name="T4" fmla="*/ 0 w 6"/>
                  <a:gd name="T5" fmla="*/ 2 h 2"/>
                  <a:gd name="T6" fmla="*/ 6 w 6"/>
                  <a:gd name="T7" fmla="*/ 0 h 2"/>
                </a:gdLst>
                <a:ahLst/>
                <a:cxnLst>
                  <a:cxn ang="0">
                    <a:pos x="T0" y="T1"/>
                  </a:cxn>
                  <a:cxn ang="0">
                    <a:pos x="T2" y="T3"/>
                  </a:cxn>
                  <a:cxn ang="0">
                    <a:pos x="T4" y="T5"/>
                  </a:cxn>
                  <a:cxn ang="0">
                    <a:pos x="T6" y="T7"/>
                  </a:cxn>
                </a:cxnLst>
                <a:rect l="0" t="0" r="r" b="b"/>
                <a:pathLst>
                  <a:path w="6" h="2">
                    <a:moveTo>
                      <a:pt x="6" y="0"/>
                    </a:moveTo>
                    <a:lnTo>
                      <a:pt x="6" y="0"/>
                    </a:lnTo>
                    <a:lnTo>
                      <a:pt x="0" y="2"/>
                    </a:ln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6" name="Freeform 115"/>
              <p:cNvSpPr/>
              <p:nvPr/>
            </p:nvSpPr>
            <p:spPr bwMode="auto">
              <a:xfrm>
                <a:off x="3935" y="1214"/>
                <a:ext cx="78" cy="253"/>
              </a:xfrm>
              <a:custGeom>
                <a:avLst/>
                <a:gdLst>
                  <a:gd name="T0" fmla="*/ 15 w 37"/>
                  <a:gd name="T1" fmla="*/ 54 h 119"/>
                  <a:gd name="T2" fmla="*/ 12 w 37"/>
                  <a:gd name="T3" fmla="*/ 62 h 119"/>
                  <a:gd name="T4" fmla="*/ 8 w 37"/>
                  <a:gd name="T5" fmla="*/ 67 h 119"/>
                  <a:gd name="T6" fmla="*/ 6 w 37"/>
                  <a:gd name="T7" fmla="*/ 78 h 119"/>
                  <a:gd name="T8" fmla="*/ 4 w 37"/>
                  <a:gd name="T9" fmla="*/ 84 h 119"/>
                  <a:gd name="T10" fmla="*/ 2 w 37"/>
                  <a:gd name="T11" fmla="*/ 96 h 119"/>
                  <a:gd name="T12" fmla="*/ 5 w 37"/>
                  <a:gd name="T13" fmla="*/ 103 h 119"/>
                  <a:gd name="T14" fmla="*/ 2 w 37"/>
                  <a:gd name="T15" fmla="*/ 111 h 119"/>
                  <a:gd name="T16" fmla="*/ 2 w 37"/>
                  <a:gd name="T17" fmla="*/ 115 h 119"/>
                  <a:gd name="T18" fmla="*/ 7 w 37"/>
                  <a:gd name="T19" fmla="*/ 117 h 119"/>
                  <a:gd name="T20" fmla="*/ 8 w 37"/>
                  <a:gd name="T21" fmla="*/ 117 h 119"/>
                  <a:gd name="T22" fmla="*/ 9 w 37"/>
                  <a:gd name="T23" fmla="*/ 115 h 119"/>
                  <a:gd name="T24" fmla="*/ 12 w 37"/>
                  <a:gd name="T25" fmla="*/ 113 h 119"/>
                  <a:gd name="T26" fmla="*/ 15 w 37"/>
                  <a:gd name="T27" fmla="*/ 110 h 119"/>
                  <a:gd name="T28" fmla="*/ 17 w 37"/>
                  <a:gd name="T29" fmla="*/ 110 h 119"/>
                  <a:gd name="T30" fmla="*/ 17 w 37"/>
                  <a:gd name="T31" fmla="*/ 108 h 119"/>
                  <a:gd name="T32" fmla="*/ 18 w 37"/>
                  <a:gd name="T33" fmla="*/ 108 h 119"/>
                  <a:gd name="T34" fmla="*/ 21 w 37"/>
                  <a:gd name="T35" fmla="*/ 108 h 119"/>
                  <a:gd name="T36" fmla="*/ 15 w 37"/>
                  <a:gd name="T37" fmla="*/ 104 h 119"/>
                  <a:gd name="T38" fmla="*/ 18 w 37"/>
                  <a:gd name="T39" fmla="*/ 104 h 119"/>
                  <a:gd name="T40" fmla="*/ 20 w 37"/>
                  <a:gd name="T41" fmla="*/ 104 h 119"/>
                  <a:gd name="T42" fmla="*/ 22 w 37"/>
                  <a:gd name="T43" fmla="*/ 102 h 119"/>
                  <a:gd name="T44" fmla="*/ 20 w 37"/>
                  <a:gd name="T45" fmla="*/ 100 h 119"/>
                  <a:gd name="T46" fmla="*/ 22 w 37"/>
                  <a:gd name="T47" fmla="*/ 99 h 119"/>
                  <a:gd name="T48" fmla="*/ 15 w 37"/>
                  <a:gd name="T49" fmla="*/ 95 h 119"/>
                  <a:gd name="T50" fmla="*/ 21 w 37"/>
                  <a:gd name="T51" fmla="*/ 97 h 119"/>
                  <a:gd name="T52" fmla="*/ 24 w 37"/>
                  <a:gd name="T53" fmla="*/ 92 h 119"/>
                  <a:gd name="T54" fmla="*/ 24 w 37"/>
                  <a:gd name="T55" fmla="*/ 89 h 119"/>
                  <a:gd name="T56" fmla="*/ 21 w 37"/>
                  <a:gd name="T57" fmla="*/ 85 h 119"/>
                  <a:gd name="T58" fmla="*/ 26 w 37"/>
                  <a:gd name="T59" fmla="*/ 81 h 119"/>
                  <a:gd name="T60" fmla="*/ 24 w 37"/>
                  <a:gd name="T61" fmla="*/ 78 h 119"/>
                  <a:gd name="T62" fmla="*/ 25 w 37"/>
                  <a:gd name="T63" fmla="*/ 77 h 119"/>
                  <a:gd name="T64" fmla="*/ 23 w 37"/>
                  <a:gd name="T65" fmla="*/ 75 h 119"/>
                  <a:gd name="T66" fmla="*/ 27 w 37"/>
                  <a:gd name="T67" fmla="*/ 75 h 119"/>
                  <a:gd name="T68" fmla="*/ 26 w 37"/>
                  <a:gd name="T69" fmla="*/ 72 h 119"/>
                  <a:gd name="T70" fmla="*/ 25 w 37"/>
                  <a:gd name="T71" fmla="*/ 67 h 119"/>
                  <a:gd name="T72" fmla="*/ 29 w 37"/>
                  <a:gd name="T73" fmla="*/ 65 h 119"/>
                  <a:gd name="T74" fmla="*/ 28 w 37"/>
                  <a:gd name="T75" fmla="*/ 61 h 119"/>
                  <a:gd name="T76" fmla="*/ 29 w 37"/>
                  <a:gd name="T77" fmla="*/ 59 h 119"/>
                  <a:gd name="T78" fmla="*/ 29 w 37"/>
                  <a:gd name="T79" fmla="*/ 59 h 119"/>
                  <a:gd name="T80" fmla="*/ 29 w 37"/>
                  <a:gd name="T81" fmla="*/ 56 h 119"/>
                  <a:gd name="T82" fmla="*/ 27 w 37"/>
                  <a:gd name="T83" fmla="*/ 51 h 119"/>
                  <a:gd name="T84" fmla="*/ 25 w 37"/>
                  <a:gd name="T85" fmla="*/ 49 h 119"/>
                  <a:gd name="T86" fmla="*/ 27 w 37"/>
                  <a:gd name="T87" fmla="*/ 47 h 119"/>
                  <a:gd name="T88" fmla="*/ 29 w 37"/>
                  <a:gd name="T89" fmla="*/ 44 h 119"/>
                  <a:gd name="T90" fmla="*/ 27 w 37"/>
                  <a:gd name="T91" fmla="*/ 39 h 119"/>
                  <a:gd name="T92" fmla="*/ 28 w 37"/>
                  <a:gd name="T93" fmla="*/ 37 h 119"/>
                  <a:gd name="T94" fmla="*/ 31 w 37"/>
                  <a:gd name="T95" fmla="*/ 30 h 119"/>
                  <a:gd name="T96" fmla="*/ 32 w 37"/>
                  <a:gd name="T97" fmla="*/ 27 h 119"/>
                  <a:gd name="T98" fmla="*/ 29 w 37"/>
                  <a:gd name="T99" fmla="*/ 19 h 119"/>
                  <a:gd name="T100" fmla="*/ 30 w 37"/>
                  <a:gd name="T101" fmla="*/ 16 h 119"/>
                  <a:gd name="T102" fmla="*/ 26 w 37"/>
                  <a:gd name="T103" fmla="*/ 0 h 119"/>
                  <a:gd name="T104" fmla="*/ 18 w 37"/>
                  <a:gd name="T105" fmla="*/ 21 h 119"/>
                  <a:gd name="T106" fmla="*/ 11 w 37"/>
                  <a:gd name="T107" fmla="*/ 3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119">
                    <a:moveTo>
                      <a:pt x="11" y="38"/>
                    </a:moveTo>
                    <a:cubicBezTo>
                      <a:pt x="11" y="42"/>
                      <a:pt x="12" y="46"/>
                      <a:pt x="12" y="50"/>
                    </a:cubicBezTo>
                    <a:cubicBezTo>
                      <a:pt x="15" y="51"/>
                      <a:pt x="13" y="52"/>
                      <a:pt x="16" y="53"/>
                    </a:cubicBezTo>
                    <a:cubicBezTo>
                      <a:pt x="15" y="53"/>
                      <a:pt x="15" y="53"/>
                      <a:pt x="15" y="53"/>
                    </a:cubicBezTo>
                    <a:cubicBezTo>
                      <a:pt x="16" y="53"/>
                      <a:pt x="14" y="53"/>
                      <a:pt x="13" y="54"/>
                    </a:cubicBezTo>
                    <a:cubicBezTo>
                      <a:pt x="14" y="54"/>
                      <a:pt x="13" y="54"/>
                      <a:pt x="15" y="54"/>
                    </a:cubicBezTo>
                    <a:cubicBezTo>
                      <a:pt x="17" y="55"/>
                      <a:pt x="12" y="54"/>
                      <a:pt x="13" y="55"/>
                    </a:cubicBezTo>
                    <a:cubicBezTo>
                      <a:pt x="13" y="55"/>
                      <a:pt x="14" y="55"/>
                      <a:pt x="14" y="55"/>
                    </a:cubicBezTo>
                    <a:cubicBezTo>
                      <a:pt x="16" y="56"/>
                      <a:pt x="13" y="55"/>
                      <a:pt x="11" y="55"/>
                    </a:cubicBezTo>
                    <a:cubicBezTo>
                      <a:pt x="11" y="57"/>
                      <a:pt x="13" y="59"/>
                      <a:pt x="11" y="61"/>
                    </a:cubicBezTo>
                    <a:cubicBezTo>
                      <a:pt x="11" y="60"/>
                      <a:pt x="13" y="61"/>
                      <a:pt x="13" y="61"/>
                    </a:cubicBezTo>
                    <a:cubicBezTo>
                      <a:pt x="9" y="60"/>
                      <a:pt x="13" y="62"/>
                      <a:pt x="12" y="62"/>
                    </a:cubicBezTo>
                    <a:cubicBezTo>
                      <a:pt x="11" y="61"/>
                      <a:pt x="11" y="61"/>
                      <a:pt x="11" y="61"/>
                    </a:cubicBezTo>
                    <a:cubicBezTo>
                      <a:pt x="9" y="62"/>
                      <a:pt x="11" y="63"/>
                      <a:pt x="10" y="63"/>
                    </a:cubicBezTo>
                    <a:cubicBezTo>
                      <a:pt x="11" y="64"/>
                      <a:pt x="8" y="64"/>
                      <a:pt x="9" y="65"/>
                    </a:cubicBezTo>
                    <a:cubicBezTo>
                      <a:pt x="8" y="64"/>
                      <a:pt x="8" y="65"/>
                      <a:pt x="8" y="65"/>
                    </a:cubicBezTo>
                    <a:cubicBezTo>
                      <a:pt x="11" y="66"/>
                      <a:pt x="6" y="66"/>
                      <a:pt x="8" y="67"/>
                    </a:cubicBezTo>
                    <a:cubicBezTo>
                      <a:pt x="8" y="67"/>
                      <a:pt x="8" y="67"/>
                      <a:pt x="8" y="67"/>
                    </a:cubicBezTo>
                    <a:cubicBezTo>
                      <a:pt x="8" y="68"/>
                      <a:pt x="6" y="70"/>
                      <a:pt x="8" y="72"/>
                    </a:cubicBezTo>
                    <a:cubicBezTo>
                      <a:pt x="8" y="73"/>
                      <a:pt x="4" y="73"/>
                      <a:pt x="5" y="75"/>
                    </a:cubicBezTo>
                    <a:cubicBezTo>
                      <a:pt x="7" y="76"/>
                      <a:pt x="7" y="76"/>
                      <a:pt x="7" y="76"/>
                    </a:cubicBezTo>
                    <a:cubicBezTo>
                      <a:pt x="7" y="76"/>
                      <a:pt x="6" y="75"/>
                      <a:pt x="5" y="75"/>
                    </a:cubicBezTo>
                    <a:cubicBezTo>
                      <a:pt x="7" y="76"/>
                      <a:pt x="5" y="76"/>
                      <a:pt x="5" y="77"/>
                    </a:cubicBezTo>
                    <a:cubicBezTo>
                      <a:pt x="5" y="77"/>
                      <a:pt x="5" y="78"/>
                      <a:pt x="6" y="78"/>
                    </a:cubicBezTo>
                    <a:cubicBezTo>
                      <a:pt x="4" y="78"/>
                      <a:pt x="7" y="80"/>
                      <a:pt x="5" y="80"/>
                    </a:cubicBezTo>
                    <a:cubicBezTo>
                      <a:pt x="8" y="81"/>
                      <a:pt x="6" y="80"/>
                      <a:pt x="7" y="81"/>
                    </a:cubicBezTo>
                    <a:cubicBezTo>
                      <a:pt x="7" y="81"/>
                      <a:pt x="6" y="81"/>
                      <a:pt x="5" y="81"/>
                    </a:cubicBezTo>
                    <a:cubicBezTo>
                      <a:pt x="6" y="81"/>
                      <a:pt x="6" y="82"/>
                      <a:pt x="4" y="82"/>
                    </a:cubicBezTo>
                    <a:cubicBezTo>
                      <a:pt x="5" y="82"/>
                      <a:pt x="6" y="83"/>
                      <a:pt x="6" y="83"/>
                    </a:cubicBezTo>
                    <a:cubicBezTo>
                      <a:pt x="3" y="83"/>
                      <a:pt x="5" y="84"/>
                      <a:pt x="4" y="84"/>
                    </a:cubicBezTo>
                    <a:cubicBezTo>
                      <a:pt x="6" y="85"/>
                      <a:pt x="8" y="86"/>
                      <a:pt x="7" y="86"/>
                    </a:cubicBezTo>
                    <a:cubicBezTo>
                      <a:pt x="4" y="85"/>
                      <a:pt x="4" y="85"/>
                      <a:pt x="4" y="85"/>
                    </a:cubicBezTo>
                    <a:cubicBezTo>
                      <a:pt x="5" y="86"/>
                      <a:pt x="2" y="87"/>
                      <a:pt x="4" y="90"/>
                    </a:cubicBezTo>
                    <a:cubicBezTo>
                      <a:pt x="3" y="89"/>
                      <a:pt x="3" y="89"/>
                      <a:pt x="3" y="89"/>
                    </a:cubicBezTo>
                    <a:cubicBezTo>
                      <a:pt x="4" y="91"/>
                      <a:pt x="1" y="92"/>
                      <a:pt x="4" y="95"/>
                    </a:cubicBezTo>
                    <a:cubicBezTo>
                      <a:pt x="3" y="95"/>
                      <a:pt x="2" y="95"/>
                      <a:pt x="2" y="96"/>
                    </a:cubicBezTo>
                    <a:cubicBezTo>
                      <a:pt x="3" y="97"/>
                      <a:pt x="3" y="97"/>
                      <a:pt x="5" y="98"/>
                    </a:cubicBezTo>
                    <a:cubicBezTo>
                      <a:pt x="5" y="98"/>
                      <a:pt x="4" y="98"/>
                      <a:pt x="3" y="98"/>
                    </a:cubicBezTo>
                    <a:cubicBezTo>
                      <a:pt x="2" y="98"/>
                      <a:pt x="0" y="98"/>
                      <a:pt x="2" y="99"/>
                    </a:cubicBezTo>
                    <a:cubicBezTo>
                      <a:pt x="1" y="99"/>
                      <a:pt x="1" y="99"/>
                      <a:pt x="1" y="99"/>
                    </a:cubicBezTo>
                    <a:cubicBezTo>
                      <a:pt x="2" y="100"/>
                      <a:pt x="4" y="101"/>
                      <a:pt x="2" y="102"/>
                    </a:cubicBezTo>
                    <a:cubicBezTo>
                      <a:pt x="3" y="102"/>
                      <a:pt x="3" y="103"/>
                      <a:pt x="5" y="103"/>
                    </a:cubicBezTo>
                    <a:cubicBezTo>
                      <a:pt x="5" y="103"/>
                      <a:pt x="3" y="103"/>
                      <a:pt x="4" y="103"/>
                    </a:cubicBezTo>
                    <a:cubicBezTo>
                      <a:pt x="2" y="102"/>
                      <a:pt x="2" y="102"/>
                      <a:pt x="2" y="102"/>
                    </a:cubicBezTo>
                    <a:cubicBezTo>
                      <a:pt x="1" y="104"/>
                      <a:pt x="2" y="105"/>
                      <a:pt x="3" y="107"/>
                    </a:cubicBezTo>
                    <a:cubicBezTo>
                      <a:pt x="0" y="107"/>
                      <a:pt x="3" y="108"/>
                      <a:pt x="1" y="109"/>
                    </a:cubicBezTo>
                    <a:cubicBezTo>
                      <a:pt x="2" y="110"/>
                      <a:pt x="0" y="110"/>
                      <a:pt x="3" y="111"/>
                    </a:cubicBezTo>
                    <a:cubicBezTo>
                      <a:pt x="2" y="111"/>
                      <a:pt x="2" y="111"/>
                      <a:pt x="2" y="111"/>
                    </a:cubicBezTo>
                    <a:cubicBezTo>
                      <a:pt x="1" y="111"/>
                      <a:pt x="2" y="112"/>
                      <a:pt x="1" y="113"/>
                    </a:cubicBezTo>
                    <a:cubicBezTo>
                      <a:pt x="1" y="114"/>
                      <a:pt x="3" y="114"/>
                      <a:pt x="4" y="114"/>
                    </a:cubicBezTo>
                    <a:cubicBezTo>
                      <a:pt x="2" y="114"/>
                      <a:pt x="2" y="114"/>
                      <a:pt x="2" y="114"/>
                    </a:cubicBezTo>
                    <a:cubicBezTo>
                      <a:pt x="3" y="115"/>
                      <a:pt x="5" y="115"/>
                      <a:pt x="7" y="115"/>
                    </a:cubicBezTo>
                    <a:cubicBezTo>
                      <a:pt x="6" y="115"/>
                      <a:pt x="7" y="115"/>
                      <a:pt x="6" y="115"/>
                    </a:cubicBezTo>
                    <a:cubicBezTo>
                      <a:pt x="5" y="115"/>
                      <a:pt x="4" y="115"/>
                      <a:pt x="2" y="115"/>
                    </a:cubicBezTo>
                    <a:cubicBezTo>
                      <a:pt x="1" y="116"/>
                      <a:pt x="5" y="116"/>
                      <a:pt x="3" y="117"/>
                    </a:cubicBezTo>
                    <a:cubicBezTo>
                      <a:pt x="2" y="117"/>
                      <a:pt x="3" y="118"/>
                      <a:pt x="5" y="117"/>
                    </a:cubicBezTo>
                    <a:cubicBezTo>
                      <a:pt x="4" y="117"/>
                      <a:pt x="4" y="118"/>
                      <a:pt x="3" y="118"/>
                    </a:cubicBezTo>
                    <a:cubicBezTo>
                      <a:pt x="3" y="118"/>
                      <a:pt x="3" y="118"/>
                      <a:pt x="4" y="118"/>
                    </a:cubicBezTo>
                    <a:cubicBezTo>
                      <a:pt x="4" y="118"/>
                      <a:pt x="4" y="118"/>
                      <a:pt x="4" y="118"/>
                    </a:cubicBezTo>
                    <a:cubicBezTo>
                      <a:pt x="5" y="118"/>
                      <a:pt x="5" y="118"/>
                      <a:pt x="7" y="117"/>
                    </a:cubicBezTo>
                    <a:cubicBezTo>
                      <a:pt x="7" y="117"/>
                      <a:pt x="6" y="117"/>
                      <a:pt x="7" y="117"/>
                    </a:cubicBezTo>
                    <a:cubicBezTo>
                      <a:pt x="8" y="117"/>
                      <a:pt x="8" y="117"/>
                      <a:pt x="7" y="118"/>
                    </a:cubicBezTo>
                    <a:cubicBezTo>
                      <a:pt x="6" y="118"/>
                      <a:pt x="5" y="118"/>
                      <a:pt x="4" y="119"/>
                    </a:cubicBezTo>
                    <a:cubicBezTo>
                      <a:pt x="7" y="118"/>
                      <a:pt x="7" y="118"/>
                      <a:pt x="7" y="118"/>
                    </a:cubicBezTo>
                    <a:cubicBezTo>
                      <a:pt x="7" y="118"/>
                      <a:pt x="8" y="118"/>
                      <a:pt x="9" y="117"/>
                    </a:cubicBezTo>
                    <a:cubicBezTo>
                      <a:pt x="8" y="117"/>
                      <a:pt x="8" y="117"/>
                      <a:pt x="8" y="117"/>
                    </a:cubicBezTo>
                    <a:cubicBezTo>
                      <a:pt x="9" y="117"/>
                      <a:pt x="9" y="117"/>
                      <a:pt x="9" y="117"/>
                    </a:cubicBezTo>
                    <a:cubicBezTo>
                      <a:pt x="9" y="117"/>
                      <a:pt x="10" y="116"/>
                      <a:pt x="9" y="116"/>
                    </a:cubicBezTo>
                    <a:cubicBezTo>
                      <a:pt x="7" y="116"/>
                      <a:pt x="7" y="116"/>
                      <a:pt x="7" y="116"/>
                    </a:cubicBezTo>
                    <a:cubicBezTo>
                      <a:pt x="7" y="116"/>
                      <a:pt x="5" y="116"/>
                      <a:pt x="7" y="116"/>
                    </a:cubicBezTo>
                    <a:cubicBezTo>
                      <a:pt x="9" y="115"/>
                      <a:pt x="9" y="115"/>
                      <a:pt x="9" y="115"/>
                    </a:cubicBezTo>
                    <a:cubicBezTo>
                      <a:pt x="9" y="115"/>
                      <a:pt x="8" y="115"/>
                      <a:pt x="9" y="115"/>
                    </a:cubicBezTo>
                    <a:cubicBezTo>
                      <a:pt x="11" y="115"/>
                      <a:pt x="11" y="115"/>
                      <a:pt x="11" y="115"/>
                    </a:cubicBezTo>
                    <a:cubicBezTo>
                      <a:pt x="8" y="115"/>
                      <a:pt x="10" y="114"/>
                      <a:pt x="9" y="114"/>
                    </a:cubicBezTo>
                    <a:cubicBezTo>
                      <a:pt x="10" y="114"/>
                      <a:pt x="10" y="114"/>
                      <a:pt x="10" y="114"/>
                    </a:cubicBezTo>
                    <a:cubicBezTo>
                      <a:pt x="11" y="114"/>
                      <a:pt x="8" y="114"/>
                      <a:pt x="8" y="114"/>
                    </a:cubicBezTo>
                    <a:cubicBezTo>
                      <a:pt x="9" y="114"/>
                      <a:pt x="11" y="114"/>
                      <a:pt x="12" y="114"/>
                    </a:cubicBezTo>
                    <a:cubicBezTo>
                      <a:pt x="12" y="113"/>
                      <a:pt x="10" y="113"/>
                      <a:pt x="12" y="113"/>
                    </a:cubicBezTo>
                    <a:cubicBezTo>
                      <a:pt x="11" y="112"/>
                      <a:pt x="10" y="112"/>
                      <a:pt x="9" y="111"/>
                    </a:cubicBezTo>
                    <a:cubicBezTo>
                      <a:pt x="9" y="111"/>
                      <a:pt x="12" y="112"/>
                      <a:pt x="11" y="111"/>
                    </a:cubicBezTo>
                    <a:cubicBezTo>
                      <a:pt x="12" y="111"/>
                      <a:pt x="13" y="111"/>
                      <a:pt x="14" y="111"/>
                    </a:cubicBezTo>
                    <a:cubicBezTo>
                      <a:pt x="13" y="111"/>
                      <a:pt x="14" y="111"/>
                      <a:pt x="12" y="111"/>
                    </a:cubicBezTo>
                    <a:cubicBezTo>
                      <a:pt x="12" y="110"/>
                      <a:pt x="13" y="110"/>
                      <a:pt x="12" y="109"/>
                    </a:cubicBezTo>
                    <a:cubicBezTo>
                      <a:pt x="12" y="109"/>
                      <a:pt x="14" y="110"/>
                      <a:pt x="15" y="110"/>
                    </a:cubicBezTo>
                    <a:cubicBezTo>
                      <a:pt x="13" y="109"/>
                      <a:pt x="13" y="109"/>
                      <a:pt x="13" y="108"/>
                    </a:cubicBezTo>
                    <a:cubicBezTo>
                      <a:pt x="11" y="108"/>
                      <a:pt x="11" y="108"/>
                      <a:pt x="10" y="108"/>
                    </a:cubicBezTo>
                    <a:cubicBezTo>
                      <a:pt x="9" y="108"/>
                      <a:pt x="9" y="107"/>
                      <a:pt x="9" y="107"/>
                    </a:cubicBezTo>
                    <a:cubicBezTo>
                      <a:pt x="11" y="108"/>
                      <a:pt x="13" y="108"/>
                      <a:pt x="14" y="108"/>
                    </a:cubicBezTo>
                    <a:cubicBezTo>
                      <a:pt x="16" y="108"/>
                      <a:pt x="13" y="108"/>
                      <a:pt x="16" y="109"/>
                    </a:cubicBezTo>
                    <a:cubicBezTo>
                      <a:pt x="18" y="109"/>
                      <a:pt x="18" y="110"/>
                      <a:pt x="17" y="110"/>
                    </a:cubicBezTo>
                    <a:cubicBezTo>
                      <a:pt x="19" y="111"/>
                      <a:pt x="17" y="110"/>
                      <a:pt x="19" y="110"/>
                    </a:cubicBezTo>
                    <a:cubicBezTo>
                      <a:pt x="19" y="110"/>
                      <a:pt x="18" y="110"/>
                      <a:pt x="18" y="109"/>
                    </a:cubicBezTo>
                    <a:cubicBezTo>
                      <a:pt x="17" y="109"/>
                      <a:pt x="16" y="109"/>
                      <a:pt x="15" y="108"/>
                    </a:cubicBezTo>
                    <a:cubicBezTo>
                      <a:pt x="13" y="108"/>
                      <a:pt x="17" y="108"/>
                      <a:pt x="17" y="108"/>
                    </a:cubicBezTo>
                    <a:cubicBezTo>
                      <a:pt x="18" y="109"/>
                      <a:pt x="18" y="109"/>
                      <a:pt x="18" y="109"/>
                    </a:cubicBezTo>
                    <a:cubicBezTo>
                      <a:pt x="19" y="109"/>
                      <a:pt x="17" y="108"/>
                      <a:pt x="17" y="108"/>
                    </a:cubicBezTo>
                    <a:cubicBezTo>
                      <a:pt x="21" y="109"/>
                      <a:pt x="18" y="108"/>
                      <a:pt x="20" y="109"/>
                    </a:cubicBezTo>
                    <a:cubicBezTo>
                      <a:pt x="22" y="109"/>
                      <a:pt x="22" y="109"/>
                      <a:pt x="22" y="109"/>
                    </a:cubicBezTo>
                    <a:cubicBezTo>
                      <a:pt x="22" y="109"/>
                      <a:pt x="19" y="109"/>
                      <a:pt x="20" y="108"/>
                    </a:cubicBezTo>
                    <a:cubicBezTo>
                      <a:pt x="21" y="109"/>
                      <a:pt x="21" y="109"/>
                      <a:pt x="21" y="109"/>
                    </a:cubicBezTo>
                    <a:cubicBezTo>
                      <a:pt x="21" y="108"/>
                      <a:pt x="21" y="108"/>
                      <a:pt x="21" y="108"/>
                    </a:cubicBezTo>
                    <a:cubicBezTo>
                      <a:pt x="20" y="108"/>
                      <a:pt x="18" y="108"/>
                      <a:pt x="18" y="108"/>
                    </a:cubicBezTo>
                    <a:cubicBezTo>
                      <a:pt x="15" y="107"/>
                      <a:pt x="18" y="108"/>
                      <a:pt x="17" y="107"/>
                    </a:cubicBezTo>
                    <a:cubicBezTo>
                      <a:pt x="15" y="106"/>
                      <a:pt x="17" y="107"/>
                      <a:pt x="16" y="107"/>
                    </a:cubicBezTo>
                    <a:cubicBezTo>
                      <a:pt x="14" y="106"/>
                      <a:pt x="14" y="106"/>
                      <a:pt x="14" y="106"/>
                    </a:cubicBezTo>
                    <a:cubicBezTo>
                      <a:pt x="14" y="105"/>
                      <a:pt x="16" y="106"/>
                      <a:pt x="17" y="106"/>
                    </a:cubicBezTo>
                    <a:cubicBezTo>
                      <a:pt x="17" y="106"/>
                      <a:pt x="17" y="107"/>
                      <a:pt x="16" y="106"/>
                    </a:cubicBezTo>
                    <a:cubicBezTo>
                      <a:pt x="18" y="107"/>
                      <a:pt x="20" y="107"/>
                      <a:pt x="21" y="108"/>
                    </a:cubicBezTo>
                    <a:cubicBezTo>
                      <a:pt x="22" y="108"/>
                      <a:pt x="20" y="107"/>
                      <a:pt x="20" y="107"/>
                    </a:cubicBezTo>
                    <a:cubicBezTo>
                      <a:pt x="19" y="107"/>
                      <a:pt x="18" y="107"/>
                      <a:pt x="17" y="106"/>
                    </a:cubicBezTo>
                    <a:cubicBezTo>
                      <a:pt x="13" y="105"/>
                      <a:pt x="21" y="107"/>
                      <a:pt x="20" y="106"/>
                    </a:cubicBezTo>
                    <a:cubicBezTo>
                      <a:pt x="17" y="106"/>
                      <a:pt x="16" y="104"/>
                      <a:pt x="13" y="104"/>
                    </a:cubicBezTo>
                    <a:cubicBezTo>
                      <a:pt x="12" y="104"/>
                      <a:pt x="12" y="103"/>
                      <a:pt x="12" y="103"/>
                    </a:cubicBezTo>
                    <a:cubicBezTo>
                      <a:pt x="14" y="104"/>
                      <a:pt x="13" y="103"/>
                      <a:pt x="15" y="104"/>
                    </a:cubicBezTo>
                    <a:cubicBezTo>
                      <a:pt x="15" y="104"/>
                      <a:pt x="15" y="104"/>
                      <a:pt x="15" y="104"/>
                    </a:cubicBezTo>
                    <a:cubicBezTo>
                      <a:pt x="18" y="105"/>
                      <a:pt x="18" y="105"/>
                      <a:pt x="18" y="105"/>
                    </a:cubicBezTo>
                    <a:cubicBezTo>
                      <a:pt x="22" y="106"/>
                      <a:pt x="22" y="106"/>
                      <a:pt x="22" y="106"/>
                    </a:cubicBezTo>
                    <a:cubicBezTo>
                      <a:pt x="21" y="105"/>
                      <a:pt x="20" y="105"/>
                      <a:pt x="19" y="105"/>
                    </a:cubicBezTo>
                    <a:cubicBezTo>
                      <a:pt x="20" y="105"/>
                      <a:pt x="21" y="105"/>
                      <a:pt x="21" y="105"/>
                    </a:cubicBezTo>
                    <a:cubicBezTo>
                      <a:pt x="20" y="105"/>
                      <a:pt x="18" y="104"/>
                      <a:pt x="18" y="104"/>
                    </a:cubicBezTo>
                    <a:cubicBezTo>
                      <a:pt x="18" y="103"/>
                      <a:pt x="20" y="104"/>
                      <a:pt x="20" y="104"/>
                    </a:cubicBezTo>
                    <a:cubicBezTo>
                      <a:pt x="22" y="105"/>
                      <a:pt x="22" y="105"/>
                      <a:pt x="22" y="105"/>
                    </a:cubicBezTo>
                    <a:cubicBezTo>
                      <a:pt x="21" y="104"/>
                      <a:pt x="23" y="105"/>
                      <a:pt x="22" y="105"/>
                    </a:cubicBezTo>
                    <a:cubicBezTo>
                      <a:pt x="21" y="104"/>
                      <a:pt x="20" y="104"/>
                      <a:pt x="18" y="103"/>
                    </a:cubicBezTo>
                    <a:cubicBezTo>
                      <a:pt x="18" y="103"/>
                      <a:pt x="19" y="103"/>
                      <a:pt x="19" y="103"/>
                    </a:cubicBezTo>
                    <a:cubicBezTo>
                      <a:pt x="20" y="104"/>
                      <a:pt x="20" y="104"/>
                      <a:pt x="20" y="104"/>
                    </a:cubicBezTo>
                    <a:cubicBezTo>
                      <a:pt x="20" y="103"/>
                      <a:pt x="23" y="104"/>
                      <a:pt x="23" y="104"/>
                    </a:cubicBezTo>
                    <a:cubicBezTo>
                      <a:pt x="21" y="103"/>
                      <a:pt x="21" y="103"/>
                      <a:pt x="21" y="103"/>
                    </a:cubicBezTo>
                    <a:cubicBezTo>
                      <a:pt x="23" y="104"/>
                      <a:pt x="23" y="104"/>
                      <a:pt x="23" y="104"/>
                    </a:cubicBezTo>
                    <a:cubicBezTo>
                      <a:pt x="22" y="103"/>
                      <a:pt x="22" y="103"/>
                      <a:pt x="21" y="103"/>
                    </a:cubicBezTo>
                    <a:cubicBezTo>
                      <a:pt x="23" y="103"/>
                      <a:pt x="23" y="103"/>
                      <a:pt x="23" y="103"/>
                    </a:cubicBezTo>
                    <a:cubicBezTo>
                      <a:pt x="22" y="103"/>
                      <a:pt x="20" y="102"/>
                      <a:pt x="22" y="102"/>
                    </a:cubicBezTo>
                    <a:cubicBezTo>
                      <a:pt x="19" y="102"/>
                      <a:pt x="22" y="103"/>
                      <a:pt x="20" y="102"/>
                    </a:cubicBezTo>
                    <a:cubicBezTo>
                      <a:pt x="19" y="102"/>
                      <a:pt x="19" y="101"/>
                      <a:pt x="19" y="101"/>
                    </a:cubicBezTo>
                    <a:cubicBezTo>
                      <a:pt x="21" y="102"/>
                      <a:pt x="19" y="101"/>
                      <a:pt x="19" y="101"/>
                    </a:cubicBezTo>
                    <a:cubicBezTo>
                      <a:pt x="20" y="101"/>
                      <a:pt x="21" y="101"/>
                      <a:pt x="21" y="101"/>
                    </a:cubicBezTo>
                    <a:cubicBezTo>
                      <a:pt x="19" y="101"/>
                      <a:pt x="19" y="101"/>
                      <a:pt x="19" y="101"/>
                    </a:cubicBezTo>
                    <a:cubicBezTo>
                      <a:pt x="23" y="102"/>
                      <a:pt x="19" y="100"/>
                      <a:pt x="20" y="100"/>
                    </a:cubicBezTo>
                    <a:cubicBezTo>
                      <a:pt x="21" y="101"/>
                      <a:pt x="22" y="101"/>
                      <a:pt x="23" y="101"/>
                    </a:cubicBezTo>
                    <a:cubicBezTo>
                      <a:pt x="20" y="100"/>
                      <a:pt x="20" y="99"/>
                      <a:pt x="18" y="99"/>
                    </a:cubicBezTo>
                    <a:cubicBezTo>
                      <a:pt x="19" y="99"/>
                      <a:pt x="21" y="100"/>
                      <a:pt x="23" y="101"/>
                    </a:cubicBezTo>
                    <a:cubicBezTo>
                      <a:pt x="21" y="100"/>
                      <a:pt x="25" y="101"/>
                      <a:pt x="22" y="100"/>
                    </a:cubicBezTo>
                    <a:cubicBezTo>
                      <a:pt x="21" y="100"/>
                      <a:pt x="21" y="99"/>
                      <a:pt x="19" y="99"/>
                    </a:cubicBezTo>
                    <a:cubicBezTo>
                      <a:pt x="20" y="98"/>
                      <a:pt x="21" y="99"/>
                      <a:pt x="22" y="99"/>
                    </a:cubicBezTo>
                    <a:cubicBezTo>
                      <a:pt x="21" y="99"/>
                      <a:pt x="19" y="98"/>
                      <a:pt x="19" y="98"/>
                    </a:cubicBezTo>
                    <a:cubicBezTo>
                      <a:pt x="19" y="98"/>
                      <a:pt x="17" y="97"/>
                      <a:pt x="19" y="97"/>
                    </a:cubicBezTo>
                    <a:cubicBezTo>
                      <a:pt x="20" y="98"/>
                      <a:pt x="19" y="98"/>
                      <a:pt x="20" y="98"/>
                    </a:cubicBezTo>
                    <a:cubicBezTo>
                      <a:pt x="21" y="98"/>
                      <a:pt x="17" y="96"/>
                      <a:pt x="16" y="96"/>
                    </a:cubicBezTo>
                    <a:cubicBezTo>
                      <a:pt x="15" y="95"/>
                      <a:pt x="13" y="94"/>
                      <a:pt x="12" y="94"/>
                    </a:cubicBezTo>
                    <a:cubicBezTo>
                      <a:pt x="13" y="93"/>
                      <a:pt x="13" y="94"/>
                      <a:pt x="15" y="95"/>
                    </a:cubicBezTo>
                    <a:cubicBezTo>
                      <a:pt x="14" y="94"/>
                      <a:pt x="14" y="94"/>
                      <a:pt x="14" y="94"/>
                    </a:cubicBezTo>
                    <a:cubicBezTo>
                      <a:pt x="17" y="95"/>
                      <a:pt x="19" y="97"/>
                      <a:pt x="21" y="97"/>
                    </a:cubicBezTo>
                    <a:cubicBezTo>
                      <a:pt x="20" y="97"/>
                      <a:pt x="20" y="97"/>
                      <a:pt x="20" y="97"/>
                    </a:cubicBezTo>
                    <a:cubicBezTo>
                      <a:pt x="23" y="98"/>
                      <a:pt x="23" y="98"/>
                      <a:pt x="23" y="98"/>
                    </a:cubicBezTo>
                    <a:cubicBezTo>
                      <a:pt x="21" y="97"/>
                      <a:pt x="23" y="97"/>
                      <a:pt x="22" y="97"/>
                    </a:cubicBezTo>
                    <a:cubicBezTo>
                      <a:pt x="21" y="96"/>
                      <a:pt x="23" y="97"/>
                      <a:pt x="21" y="97"/>
                    </a:cubicBezTo>
                    <a:cubicBezTo>
                      <a:pt x="21" y="97"/>
                      <a:pt x="19" y="95"/>
                      <a:pt x="20" y="95"/>
                    </a:cubicBezTo>
                    <a:cubicBezTo>
                      <a:pt x="23" y="97"/>
                      <a:pt x="23" y="97"/>
                      <a:pt x="23" y="97"/>
                    </a:cubicBezTo>
                    <a:cubicBezTo>
                      <a:pt x="23" y="97"/>
                      <a:pt x="21" y="96"/>
                      <a:pt x="22" y="96"/>
                    </a:cubicBezTo>
                    <a:cubicBezTo>
                      <a:pt x="23" y="96"/>
                      <a:pt x="23" y="96"/>
                      <a:pt x="23" y="96"/>
                    </a:cubicBezTo>
                    <a:cubicBezTo>
                      <a:pt x="23" y="96"/>
                      <a:pt x="24" y="94"/>
                      <a:pt x="20" y="92"/>
                    </a:cubicBezTo>
                    <a:cubicBezTo>
                      <a:pt x="22" y="92"/>
                      <a:pt x="22" y="92"/>
                      <a:pt x="24" y="92"/>
                    </a:cubicBezTo>
                    <a:cubicBezTo>
                      <a:pt x="23" y="92"/>
                      <a:pt x="22" y="91"/>
                      <a:pt x="22" y="91"/>
                    </a:cubicBezTo>
                    <a:cubicBezTo>
                      <a:pt x="24" y="91"/>
                      <a:pt x="24" y="91"/>
                      <a:pt x="24" y="91"/>
                    </a:cubicBezTo>
                    <a:cubicBezTo>
                      <a:pt x="25" y="91"/>
                      <a:pt x="23" y="90"/>
                      <a:pt x="23" y="90"/>
                    </a:cubicBezTo>
                    <a:cubicBezTo>
                      <a:pt x="24" y="90"/>
                      <a:pt x="24" y="90"/>
                      <a:pt x="24" y="90"/>
                    </a:cubicBezTo>
                    <a:cubicBezTo>
                      <a:pt x="25" y="90"/>
                      <a:pt x="23" y="89"/>
                      <a:pt x="23" y="89"/>
                    </a:cubicBezTo>
                    <a:cubicBezTo>
                      <a:pt x="24" y="89"/>
                      <a:pt x="24" y="89"/>
                      <a:pt x="24" y="89"/>
                    </a:cubicBezTo>
                    <a:cubicBezTo>
                      <a:pt x="23" y="89"/>
                      <a:pt x="23" y="89"/>
                      <a:pt x="23" y="89"/>
                    </a:cubicBezTo>
                    <a:cubicBezTo>
                      <a:pt x="22" y="88"/>
                      <a:pt x="23" y="88"/>
                      <a:pt x="25" y="89"/>
                    </a:cubicBezTo>
                    <a:cubicBezTo>
                      <a:pt x="23" y="88"/>
                      <a:pt x="23" y="88"/>
                      <a:pt x="23" y="88"/>
                    </a:cubicBezTo>
                    <a:cubicBezTo>
                      <a:pt x="25" y="88"/>
                      <a:pt x="25" y="88"/>
                      <a:pt x="25" y="86"/>
                    </a:cubicBezTo>
                    <a:cubicBezTo>
                      <a:pt x="24" y="87"/>
                      <a:pt x="23" y="86"/>
                      <a:pt x="22" y="86"/>
                    </a:cubicBezTo>
                    <a:cubicBezTo>
                      <a:pt x="20" y="86"/>
                      <a:pt x="22" y="86"/>
                      <a:pt x="21" y="85"/>
                    </a:cubicBezTo>
                    <a:cubicBezTo>
                      <a:pt x="24" y="86"/>
                      <a:pt x="24" y="86"/>
                      <a:pt x="24" y="86"/>
                    </a:cubicBezTo>
                    <a:cubicBezTo>
                      <a:pt x="27" y="86"/>
                      <a:pt x="25" y="85"/>
                      <a:pt x="25" y="84"/>
                    </a:cubicBezTo>
                    <a:cubicBezTo>
                      <a:pt x="24" y="83"/>
                      <a:pt x="24" y="83"/>
                      <a:pt x="24" y="83"/>
                    </a:cubicBezTo>
                    <a:cubicBezTo>
                      <a:pt x="27" y="83"/>
                      <a:pt x="24" y="82"/>
                      <a:pt x="25" y="82"/>
                    </a:cubicBezTo>
                    <a:cubicBezTo>
                      <a:pt x="24" y="82"/>
                      <a:pt x="22" y="81"/>
                      <a:pt x="22" y="80"/>
                    </a:cubicBezTo>
                    <a:cubicBezTo>
                      <a:pt x="20" y="79"/>
                      <a:pt x="25" y="81"/>
                      <a:pt x="26" y="81"/>
                    </a:cubicBezTo>
                    <a:cubicBezTo>
                      <a:pt x="25" y="80"/>
                      <a:pt x="25" y="80"/>
                      <a:pt x="25" y="80"/>
                    </a:cubicBezTo>
                    <a:cubicBezTo>
                      <a:pt x="25" y="80"/>
                      <a:pt x="25" y="80"/>
                      <a:pt x="25" y="80"/>
                    </a:cubicBezTo>
                    <a:cubicBezTo>
                      <a:pt x="24" y="80"/>
                      <a:pt x="24" y="79"/>
                      <a:pt x="25" y="79"/>
                    </a:cubicBezTo>
                    <a:cubicBezTo>
                      <a:pt x="25" y="79"/>
                      <a:pt x="25" y="79"/>
                      <a:pt x="25" y="79"/>
                    </a:cubicBezTo>
                    <a:cubicBezTo>
                      <a:pt x="25" y="79"/>
                      <a:pt x="26" y="79"/>
                      <a:pt x="26" y="79"/>
                    </a:cubicBezTo>
                    <a:cubicBezTo>
                      <a:pt x="24" y="78"/>
                      <a:pt x="26" y="78"/>
                      <a:pt x="24" y="78"/>
                    </a:cubicBezTo>
                    <a:cubicBezTo>
                      <a:pt x="25" y="78"/>
                      <a:pt x="25" y="78"/>
                      <a:pt x="25" y="78"/>
                    </a:cubicBezTo>
                    <a:cubicBezTo>
                      <a:pt x="23" y="77"/>
                      <a:pt x="23" y="77"/>
                      <a:pt x="23" y="77"/>
                    </a:cubicBezTo>
                    <a:cubicBezTo>
                      <a:pt x="24" y="77"/>
                      <a:pt x="24" y="77"/>
                      <a:pt x="24" y="77"/>
                    </a:cubicBezTo>
                    <a:cubicBezTo>
                      <a:pt x="26" y="78"/>
                      <a:pt x="26" y="78"/>
                      <a:pt x="26" y="78"/>
                    </a:cubicBezTo>
                    <a:cubicBezTo>
                      <a:pt x="27" y="78"/>
                      <a:pt x="25" y="77"/>
                      <a:pt x="24" y="77"/>
                    </a:cubicBezTo>
                    <a:cubicBezTo>
                      <a:pt x="23" y="76"/>
                      <a:pt x="24" y="77"/>
                      <a:pt x="25" y="77"/>
                    </a:cubicBezTo>
                    <a:cubicBezTo>
                      <a:pt x="26" y="77"/>
                      <a:pt x="25" y="77"/>
                      <a:pt x="25" y="77"/>
                    </a:cubicBezTo>
                    <a:cubicBezTo>
                      <a:pt x="26" y="78"/>
                      <a:pt x="25" y="77"/>
                      <a:pt x="26" y="77"/>
                    </a:cubicBezTo>
                    <a:cubicBezTo>
                      <a:pt x="26" y="77"/>
                      <a:pt x="24" y="77"/>
                      <a:pt x="25" y="77"/>
                    </a:cubicBezTo>
                    <a:cubicBezTo>
                      <a:pt x="25" y="76"/>
                      <a:pt x="25" y="76"/>
                      <a:pt x="26" y="76"/>
                    </a:cubicBezTo>
                    <a:cubicBezTo>
                      <a:pt x="26" y="76"/>
                      <a:pt x="26" y="76"/>
                      <a:pt x="25" y="75"/>
                    </a:cubicBezTo>
                    <a:cubicBezTo>
                      <a:pt x="25" y="76"/>
                      <a:pt x="24" y="76"/>
                      <a:pt x="23" y="75"/>
                    </a:cubicBezTo>
                    <a:cubicBezTo>
                      <a:pt x="23" y="75"/>
                      <a:pt x="23" y="75"/>
                      <a:pt x="23" y="75"/>
                    </a:cubicBezTo>
                    <a:cubicBezTo>
                      <a:pt x="24" y="75"/>
                      <a:pt x="24" y="75"/>
                      <a:pt x="24" y="75"/>
                    </a:cubicBezTo>
                    <a:cubicBezTo>
                      <a:pt x="23" y="75"/>
                      <a:pt x="24" y="75"/>
                      <a:pt x="22" y="75"/>
                    </a:cubicBezTo>
                    <a:cubicBezTo>
                      <a:pt x="25" y="75"/>
                      <a:pt x="25" y="75"/>
                      <a:pt x="25" y="75"/>
                    </a:cubicBezTo>
                    <a:cubicBezTo>
                      <a:pt x="23" y="74"/>
                      <a:pt x="23" y="74"/>
                      <a:pt x="23" y="74"/>
                    </a:cubicBezTo>
                    <a:cubicBezTo>
                      <a:pt x="25" y="74"/>
                      <a:pt x="27" y="75"/>
                      <a:pt x="27" y="75"/>
                    </a:cubicBezTo>
                    <a:cubicBezTo>
                      <a:pt x="26" y="74"/>
                      <a:pt x="26" y="74"/>
                      <a:pt x="26" y="74"/>
                    </a:cubicBezTo>
                    <a:cubicBezTo>
                      <a:pt x="26" y="73"/>
                      <a:pt x="26" y="74"/>
                      <a:pt x="27" y="74"/>
                    </a:cubicBezTo>
                    <a:cubicBezTo>
                      <a:pt x="28" y="73"/>
                      <a:pt x="22" y="72"/>
                      <a:pt x="24" y="72"/>
                    </a:cubicBezTo>
                    <a:cubicBezTo>
                      <a:pt x="26" y="72"/>
                      <a:pt x="26" y="72"/>
                      <a:pt x="27" y="72"/>
                    </a:cubicBezTo>
                    <a:cubicBezTo>
                      <a:pt x="27" y="72"/>
                      <a:pt x="26" y="72"/>
                      <a:pt x="26" y="72"/>
                    </a:cubicBezTo>
                    <a:cubicBezTo>
                      <a:pt x="25" y="72"/>
                      <a:pt x="27" y="72"/>
                      <a:pt x="26" y="72"/>
                    </a:cubicBezTo>
                    <a:cubicBezTo>
                      <a:pt x="25" y="72"/>
                      <a:pt x="25" y="72"/>
                      <a:pt x="25" y="72"/>
                    </a:cubicBezTo>
                    <a:cubicBezTo>
                      <a:pt x="29" y="72"/>
                      <a:pt x="26" y="70"/>
                      <a:pt x="28" y="70"/>
                    </a:cubicBezTo>
                    <a:cubicBezTo>
                      <a:pt x="26" y="69"/>
                      <a:pt x="28" y="69"/>
                      <a:pt x="27" y="69"/>
                    </a:cubicBezTo>
                    <a:cubicBezTo>
                      <a:pt x="29" y="70"/>
                      <a:pt x="27" y="68"/>
                      <a:pt x="28" y="69"/>
                    </a:cubicBezTo>
                    <a:cubicBezTo>
                      <a:pt x="26" y="68"/>
                      <a:pt x="26" y="68"/>
                      <a:pt x="26" y="68"/>
                    </a:cubicBezTo>
                    <a:cubicBezTo>
                      <a:pt x="27" y="68"/>
                      <a:pt x="22" y="66"/>
                      <a:pt x="25" y="67"/>
                    </a:cubicBezTo>
                    <a:cubicBezTo>
                      <a:pt x="26" y="67"/>
                      <a:pt x="27" y="67"/>
                      <a:pt x="27" y="68"/>
                    </a:cubicBezTo>
                    <a:cubicBezTo>
                      <a:pt x="30" y="68"/>
                      <a:pt x="25" y="66"/>
                      <a:pt x="29" y="67"/>
                    </a:cubicBezTo>
                    <a:cubicBezTo>
                      <a:pt x="28" y="66"/>
                      <a:pt x="26" y="66"/>
                      <a:pt x="25" y="65"/>
                    </a:cubicBezTo>
                    <a:cubicBezTo>
                      <a:pt x="26" y="65"/>
                      <a:pt x="28" y="65"/>
                      <a:pt x="28" y="65"/>
                    </a:cubicBezTo>
                    <a:cubicBezTo>
                      <a:pt x="28" y="65"/>
                      <a:pt x="27" y="65"/>
                      <a:pt x="28" y="65"/>
                    </a:cubicBezTo>
                    <a:cubicBezTo>
                      <a:pt x="28" y="65"/>
                      <a:pt x="28" y="65"/>
                      <a:pt x="29" y="65"/>
                    </a:cubicBezTo>
                    <a:cubicBezTo>
                      <a:pt x="30" y="65"/>
                      <a:pt x="28" y="64"/>
                      <a:pt x="28" y="64"/>
                    </a:cubicBezTo>
                    <a:cubicBezTo>
                      <a:pt x="30" y="64"/>
                      <a:pt x="29" y="63"/>
                      <a:pt x="30" y="63"/>
                    </a:cubicBezTo>
                    <a:cubicBezTo>
                      <a:pt x="28" y="62"/>
                      <a:pt x="31" y="63"/>
                      <a:pt x="28" y="62"/>
                    </a:cubicBezTo>
                    <a:cubicBezTo>
                      <a:pt x="29" y="62"/>
                      <a:pt x="29" y="62"/>
                      <a:pt x="29" y="62"/>
                    </a:cubicBezTo>
                    <a:cubicBezTo>
                      <a:pt x="28" y="62"/>
                      <a:pt x="26" y="61"/>
                      <a:pt x="26" y="61"/>
                    </a:cubicBezTo>
                    <a:cubicBezTo>
                      <a:pt x="28" y="61"/>
                      <a:pt x="28" y="61"/>
                      <a:pt x="28" y="61"/>
                    </a:cubicBezTo>
                    <a:cubicBezTo>
                      <a:pt x="30" y="62"/>
                      <a:pt x="29" y="61"/>
                      <a:pt x="30" y="61"/>
                    </a:cubicBezTo>
                    <a:cubicBezTo>
                      <a:pt x="28" y="61"/>
                      <a:pt x="30" y="61"/>
                      <a:pt x="28" y="61"/>
                    </a:cubicBezTo>
                    <a:cubicBezTo>
                      <a:pt x="28" y="60"/>
                      <a:pt x="28" y="60"/>
                      <a:pt x="28" y="60"/>
                    </a:cubicBezTo>
                    <a:cubicBezTo>
                      <a:pt x="27" y="60"/>
                      <a:pt x="27" y="60"/>
                      <a:pt x="27" y="59"/>
                    </a:cubicBezTo>
                    <a:cubicBezTo>
                      <a:pt x="27" y="59"/>
                      <a:pt x="29" y="60"/>
                      <a:pt x="29" y="60"/>
                    </a:cubicBezTo>
                    <a:cubicBezTo>
                      <a:pt x="30" y="60"/>
                      <a:pt x="29" y="60"/>
                      <a:pt x="29" y="59"/>
                    </a:cubicBezTo>
                    <a:cubicBezTo>
                      <a:pt x="29" y="59"/>
                      <a:pt x="29" y="59"/>
                      <a:pt x="28" y="59"/>
                    </a:cubicBezTo>
                    <a:cubicBezTo>
                      <a:pt x="29" y="59"/>
                      <a:pt x="29" y="59"/>
                      <a:pt x="29" y="59"/>
                    </a:cubicBezTo>
                    <a:cubicBezTo>
                      <a:pt x="29" y="59"/>
                      <a:pt x="29" y="59"/>
                      <a:pt x="29" y="59"/>
                    </a:cubicBezTo>
                    <a:cubicBezTo>
                      <a:pt x="29" y="59"/>
                      <a:pt x="29" y="59"/>
                      <a:pt x="29" y="59"/>
                    </a:cubicBezTo>
                    <a:cubicBezTo>
                      <a:pt x="29" y="59"/>
                      <a:pt x="29" y="59"/>
                      <a:pt x="29" y="59"/>
                    </a:cubicBezTo>
                    <a:cubicBezTo>
                      <a:pt x="29" y="59"/>
                      <a:pt x="29" y="59"/>
                      <a:pt x="29" y="59"/>
                    </a:cubicBezTo>
                    <a:cubicBezTo>
                      <a:pt x="29" y="59"/>
                      <a:pt x="29" y="59"/>
                      <a:pt x="29" y="59"/>
                    </a:cubicBezTo>
                    <a:cubicBezTo>
                      <a:pt x="29" y="59"/>
                      <a:pt x="29" y="59"/>
                      <a:pt x="30" y="59"/>
                    </a:cubicBezTo>
                    <a:cubicBezTo>
                      <a:pt x="31" y="59"/>
                      <a:pt x="31" y="59"/>
                      <a:pt x="31" y="59"/>
                    </a:cubicBezTo>
                    <a:cubicBezTo>
                      <a:pt x="31" y="59"/>
                      <a:pt x="30" y="58"/>
                      <a:pt x="29" y="58"/>
                    </a:cubicBezTo>
                    <a:cubicBezTo>
                      <a:pt x="30" y="58"/>
                      <a:pt x="29" y="56"/>
                      <a:pt x="28" y="56"/>
                    </a:cubicBezTo>
                    <a:cubicBezTo>
                      <a:pt x="28" y="56"/>
                      <a:pt x="30" y="56"/>
                      <a:pt x="29" y="56"/>
                    </a:cubicBezTo>
                    <a:cubicBezTo>
                      <a:pt x="29" y="56"/>
                      <a:pt x="27" y="55"/>
                      <a:pt x="28" y="55"/>
                    </a:cubicBezTo>
                    <a:cubicBezTo>
                      <a:pt x="28" y="55"/>
                      <a:pt x="30" y="55"/>
                      <a:pt x="30" y="55"/>
                    </a:cubicBezTo>
                    <a:cubicBezTo>
                      <a:pt x="30" y="55"/>
                      <a:pt x="28" y="55"/>
                      <a:pt x="28" y="55"/>
                    </a:cubicBezTo>
                    <a:cubicBezTo>
                      <a:pt x="31" y="55"/>
                      <a:pt x="27" y="53"/>
                      <a:pt x="29" y="53"/>
                    </a:cubicBezTo>
                    <a:cubicBezTo>
                      <a:pt x="29" y="53"/>
                      <a:pt x="30" y="53"/>
                      <a:pt x="30" y="53"/>
                    </a:cubicBezTo>
                    <a:cubicBezTo>
                      <a:pt x="30" y="53"/>
                      <a:pt x="29" y="52"/>
                      <a:pt x="27" y="51"/>
                    </a:cubicBezTo>
                    <a:cubicBezTo>
                      <a:pt x="29" y="52"/>
                      <a:pt x="29" y="52"/>
                      <a:pt x="29" y="52"/>
                    </a:cubicBezTo>
                    <a:cubicBezTo>
                      <a:pt x="29" y="51"/>
                      <a:pt x="29" y="51"/>
                      <a:pt x="27" y="50"/>
                    </a:cubicBezTo>
                    <a:cubicBezTo>
                      <a:pt x="27" y="51"/>
                      <a:pt x="28" y="51"/>
                      <a:pt x="28" y="51"/>
                    </a:cubicBezTo>
                    <a:cubicBezTo>
                      <a:pt x="27" y="51"/>
                      <a:pt x="25" y="50"/>
                      <a:pt x="26" y="50"/>
                    </a:cubicBezTo>
                    <a:cubicBezTo>
                      <a:pt x="26" y="50"/>
                      <a:pt x="26" y="50"/>
                      <a:pt x="26" y="50"/>
                    </a:cubicBezTo>
                    <a:cubicBezTo>
                      <a:pt x="26" y="50"/>
                      <a:pt x="25" y="49"/>
                      <a:pt x="25" y="49"/>
                    </a:cubicBezTo>
                    <a:cubicBezTo>
                      <a:pt x="26" y="49"/>
                      <a:pt x="26" y="49"/>
                      <a:pt x="27" y="49"/>
                    </a:cubicBezTo>
                    <a:cubicBezTo>
                      <a:pt x="29" y="50"/>
                      <a:pt x="28" y="49"/>
                      <a:pt x="29" y="49"/>
                    </a:cubicBezTo>
                    <a:cubicBezTo>
                      <a:pt x="27" y="48"/>
                      <a:pt x="27" y="48"/>
                      <a:pt x="27" y="48"/>
                    </a:cubicBezTo>
                    <a:cubicBezTo>
                      <a:pt x="26" y="48"/>
                      <a:pt x="29" y="49"/>
                      <a:pt x="29" y="48"/>
                    </a:cubicBezTo>
                    <a:cubicBezTo>
                      <a:pt x="24" y="47"/>
                      <a:pt x="24" y="47"/>
                      <a:pt x="24" y="47"/>
                    </a:cubicBezTo>
                    <a:cubicBezTo>
                      <a:pt x="24" y="47"/>
                      <a:pt x="26" y="47"/>
                      <a:pt x="27" y="47"/>
                    </a:cubicBezTo>
                    <a:cubicBezTo>
                      <a:pt x="27" y="47"/>
                      <a:pt x="24" y="46"/>
                      <a:pt x="22" y="45"/>
                    </a:cubicBezTo>
                    <a:cubicBezTo>
                      <a:pt x="23" y="45"/>
                      <a:pt x="22" y="44"/>
                      <a:pt x="22" y="44"/>
                    </a:cubicBezTo>
                    <a:cubicBezTo>
                      <a:pt x="23" y="44"/>
                      <a:pt x="22" y="44"/>
                      <a:pt x="23" y="44"/>
                    </a:cubicBezTo>
                    <a:cubicBezTo>
                      <a:pt x="25" y="44"/>
                      <a:pt x="25" y="44"/>
                      <a:pt x="25" y="44"/>
                    </a:cubicBezTo>
                    <a:cubicBezTo>
                      <a:pt x="25" y="45"/>
                      <a:pt x="27" y="45"/>
                      <a:pt x="28" y="45"/>
                    </a:cubicBezTo>
                    <a:cubicBezTo>
                      <a:pt x="27" y="45"/>
                      <a:pt x="28" y="44"/>
                      <a:pt x="29" y="44"/>
                    </a:cubicBezTo>
                    <a:cubicBezTo>
                      <a:pt x="26" y="44"/>
                      <a:pt x="27" y="43"/>
                      <a:pt x="25" y="42"/>
                    </a:cubicBezTo>
                    <a:cubicBezTo>
                      <a:pt x="24" y="42"/>
                      <a:pt x="27" y="43"/>
                      <a:pt x="28" y="43"/>
                    </a:cubicBezTo>
                    <a:cubicBezTo>
                      <a:pt x="27" y="42"/>
                      <a:pt x="27" y="41"/>
                      <a:pt x="27" y="41"/>
                    </a:cubicBezTo>
                    <a:cubicBezTo>
                      <a:pt x="28" y="41"/>
                      <a:pt x="28" y="41"/>
                      <a:pt x="28" y="41"/>
                    </a:cubicBezTo>
                    <a:cubicBezTo>
                      <a:pt x="27" y="40"/>
                      <a:pt x="28" y="40"/>
                      <a:pt x="26" y="39"/>
                    </a:cubicBezTo>
                    <a:cubicBezTo>
                      <a:pt x="27" y="39"/>
                      <a:pt x="27" y="39"/>
                      <a:pt x="27" y="39"/>
                    </a:cubicBezTo>
                    <a:cubicBezTo>
                      <a:pt x="28" y="39"/>
                      <a:pt x="24" y="38"/>
                      <a:pt x="26" y="38"/>
                    </a:cubicBezTo>
                    <a:cubicBezTo>
                      <a:pt x="27" y="39"/>
                      <a:pt x="27" y="39"/>
                      <a:pt x="27" y="39"/>
                    </a:cubicBezTo>
                    <a:cubicBezTo>
                      <a:pt x="26" y="38"/>
                      <a:pt x="28" y="38"/>
                      <a:pt x="26" y="37"/>
                    </a:cubicBezTo>
                    <a:cubicBezTo>
                      <a:pt x="27" y="37"/>
                      <a:pt x="27" y="38"/>
                      <a:pt x="28" y="38"/>
                    </a:cubicBezTo>
                    <a:cubicBezTo>
                      <a:pt x="27" y="37"/>
                      <a:pt x="27" y="37"/>
                      <a:pt x="26" y="36"/>
                    </a:cubicBezTo>
                    <a:cubicBezTo>
                      <a:pt x="28" y="37"/>
                      <a:pt x="28" y="37"/>
                      <a:pt x="28" y="37"/>
                    </a:cubicBezTo>
                    <a:cubicBezTo>
                      <a:pt x="29" y="37"/>
                      <a:pt x="26" y="36"/>
                      <a:pt x="27" y="36"/>
                    </a:cubicBezTo>
                    <a:cubicBezTo>
                      <a:pt x="27" y="36"/>
                      <a:pt x="28" y="36"/>
                      <a:pt x="28" y="36"/>
                    </a:cubicBezTo>
                    <a:cubicBezTo>
                      <a:pt x="27" y="35"/>
                      <a:pt x="27" y="35"/>
                      <a:pt x="27" y="35"/>
                    </a:cubicBezTo>
                    <a:cubicBezTo>
                      <a:pt x="29" y="35"/>
                      <a:pt x="29" y="35"/>
                      <a:pt x="29" y="35"/>
                    </a:cubicBezTo>
                    <a:cubicBezTo>
                      <a:pt x="29" y="33"/>
                      <a:pt x="30" y="31"/>
                      <a:pt x="28" y="29"/>
                    </a:cubicBezTo>
                    <a:cubicBezTo>
                      <a:pt x="31" y="29"/>
                      <a:pt x="30" y="30"/>
                      <a:pt x="31" y="30"/>
                    </a:cubicBezTo>
                    <a:cubicBezTo>
                      <a:pt x="29" y="29"/>
                      <a:pt x="31" y="29"/>
                      <a:pt x="30" y="29"/>
                    </a:cubicBezTo>
                    <a:cubicBezTo>
                      <a:pt x="30" y="29"/>
                      <a:pt x="30" y="29"/>
                      <a:pt x="30" y="29"/>
                    </a:cubicBezTo>
                    <a:cubicBezTo>
                      <a:pt x="30" y="28"/>
                      <a:pt x="31" y="28"/>
                      <a:pt x="31" y="28"/>
                    </a:cubicBezTo>
                    <a:cubicBezTo>
                      <a:pt x="30" y="28"/>
                      <a:pt x="30" y="28"/>
                      <a:pt x="30" y="28"/>
                    </a:cubicBezTo>
                    <a:cubicBezTo>
                      <a:pt x="29" y="27"/>
                      <a:pt x="33" y="28"/>
                      <a:pt x="30" y="27"/>
                    </a:cubicBezTo>
                    <a:cubicBezTo>
                      <a:pt x="32" y="27"/>
                      <a:pt x="32" y="27"/>
                      <a:pt x="32" y="27"/>
                    </a:cubicBezTo>
                    <a:cubicBezTo>
                      <a:pt x="30" y="26"/>
                      <a:pt x="33" y="27"/>
                      <a:pt x="31" y="26"/>
                    </a:cubicBezTo>
                    <a:cubicBezTo>
                      <a:pt x="31" y="26"/>
                      <a:pt x="31" y="26"/>
                      <a:pt x="31" y="26"/>
                    </a:cubicBezTo>
                    <a:cubicBezTo>
                      <a:pt x="33" y="26"/>
                      <a:pt x="29" y="25"/>
                      <a:pt x="31" y="25"/>
                    </a:cubicBezTo>
                    <a:cubicBezTo>
                      <a:pt x="31" y="25"/>
                      <a:pt x="30" y="24"/>
                      <a:pt x="28" y="24"/>
                    </a:cubicBezTo>
                    <a:cubicBezTo>
                      <a:pt x="31" y="24"/>
                      <a:pt x="31" y="24"/>
                      <a:pt x="31" y="24"/>
                    </a:cubicBezTo>
                    <a:cubicBezTo>
                      <a:pt x="30" y="23"/>
                      <a:pt x="31" y="21"/>
                      <a:pt x="29" y="19"/>
                    </a:cubicBezTo>
                    <a:cubicBezTo>
                      <a:pt x="30" y="20"/>
                      <a:pt x="30" y="20"/>
                      <a:pt x="30" y="20"/>
                    </a:cubicBezTo>
                    <a:cubicBezTo>
                      <a:pt x="28" y="18"/>
                      <a:pt x="33" y="19"/>
                      <a:pt x="29" y="17"/>
                    </a:cubicBezTo>
                    <a:cubicBezTo>
                      <a:pt x="27" y="16"/>
                      <a:pt x="27" y="16"/>
                      <a:pt x="27" y="16"/>
                    </a:cubicBezTo>
                    <a:cubicBezTo>
                      <a:pt x="30" y="17"/>
                      <a:pt x="30" y="17"/>
                      <a:pt x="30" y="17"/>
                    </a:cubicBezTo>
                    <a:cubicBezTo>
                      <a:pt x="29" y="16"/>
                      <a:pt x="30" y="16"/>
                      <a:pt x="28" y="15"/>
                    </a:cubicBezTo>
                    <a:cubicBezTo>
                      <a:pt x="30" y="16"/>
                      <a:pt x="30" y="16"/>
                      <a:pt x="30" y="16"/>
                    </a:cubicBezTo>
                    <a:cubicBezTo>
                      <a:pt x="30" y="15"/>
                      <a:pt x="28" y="14"/>
                      <a:pt x="28" y="14"/>
                    </a:cubicBezTo>
                    <a:cubicBezTo>
                      <a:pt x="29" y="14"/>
                      <a:pt x="29" y="14"/>
                      <a:pt x="29" y="14"/>
                    </a:cubicBezTo>
                    <a:cubicBezTo>
                      <a:pt x="33" y="14"/>
                      <a:pt x="36" y="12"/>
                      <a:pt x="32" y="9"/>
                    </a:cubicBezTo>
                    <a:cubicBezTo>
                      <a:pt x="32" y="9"/>
                      <a:pt x="35" y="10"/>
                      <a:pt x="34" y="10"/>
                    </a:cubicBezTo>
                    <a:cubicBezTo>
                      <a:pt x="32" y="7"/>
                      <a:pt x="37" y="7"/>
                      <a:pt x="33" y="4"/>
                    </a:cubicBezTo>
                    <a:cubicBezTo>
                      <a:pt x="32" y="2"/>
                      <a:pt x="26" y="0"/>
                      <a:pt x="26" y="0"/>
                    </a:cubicBezTo>
                    <a:cubicBezTo>
                      <a:pt x="28" y="3"/>
                      <a:pt x="24" y="5"/>
                      <a:pt x="21" y="7"/>
                    </a:cubicBezTo>
                    <a:cubicBezTo>
                      <a:pt x="21" y="8"/>
                      <a:pt x="21" y="9"/>
                      <a:pt x="20" y="10"/>
                    </a:cubicBezTo>
                    <a:cubicBezTo>
                      <a:pt x="20" y="13"/>
                      <a:pt x="14" y="16"/>
                      <a:pt x="15" y="20"/>
                    </a:cubicBezTo>
                    <a:cubicBezTo>
                      <a:pt x="16" y="20"/>
                      <a:pt x="17" y="21"/>
                      <a:pt x="17" y="21"/>
                    </a:cubicBezTo>
                    <a:cubicBezTo>
                      <a:pt x="16" y="21"/>
                      <a:pt x="16" y="21"/>
                      <a:pt x="16" y="21"/>
                    </a:cubicBezTo>
                    <a:cubicBezTo>
                      <a:pt x="18" y="21"/>
                      <a:pt x="18" y="21"/>
                      <a:pt x="18" y="21"/>
                    </a:cubicBezTo>
                    <a:cubicBezTo>
                      <a:pt x="18" y="22"/>
                      <a:pt x="16" y="21"/>
                      <a:pt x="16" y="21"/>
                    </a:cubicBezTo>
                    <a:cubicBezTo>
                      <a:pt x="15" y="22"/>
                      <a:pt x="16" y="24"/>
                      <a:pt x="15" y="25"/>
                    </a:cubicBezTo>
                    <a:cubicBezTo>
                      <a:pt x="17" y="25"/>
                      <a:pt x="15" y="26"/>
                      <a:pt x="17" y="26"/>
                    </a:cubicBezTo>
                    <a:cubicBezTo>
                      <a:pt x="16" y="26"/>
                      <a:pt x="16" y="26"/>
                      <a:pt x="16" y="26"/>
                    </a:cubicBezTo>
                    <a:cubicBezTo>
                      <a:pt x="17" y="27"/>
                      <a:pt x="17" y="27"/>
                      <a:pt x="14" y="28"/>
                    </a:cubicBezTo>
                    <a:cubicBezTo>
                      <a:pt x="12" y="31"/>
                      <a:pt x="12" y="35"/>
                      <a:pt x="11" y="3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7" name="Freeform 116"/>
              <p:cNvSpPr/>
              <p:nvPr/>
            </p:nvSpPr>
            <p:spPr bwMode="auto">
              <a:xfrm>
                <a:off x="3914" y="130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8" name="Freeform 117"/>
              <p:cNvSpPr/>
              <p:nvPr/>
            </p:nvSpPr>
            <p:spPr bwMode="auto">
              <a:xfrm>
                <a:off x="3364" y="247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9" name="Freeform 118"/>
              <p:cNvSpPr/>
              <p:nvPr/>
            </p:nvSpPr>
            <p:spPr bwMode="auto">
              <a:xfrm>
                <a:off x="3920" y="1403"/>
                <a:ext cx="4" cy="2"/>
              </a:xfrm>
              <a:custGeom>
                <a:avLst/>
                <a:gdLst>
                  <a:gd name="T0" fmla="*/ 1 w 2"/>
                  <a:gd name="T1" fmla="*/ 1 h 1"/>
                  <a:gd name="T2" fmla="*/ 1 w 2"/>
                  <a:gd name="T3" fmla="*/ 0 h 1"/>
                  <a:gd name="T4" fmla="*/ 1 w 2"/>
                  <a:gd name="T5" fmla="*/ 1 h 1"/>
                </a:gdLst>
                <a:ahLst/>
                <a:cxnLst>
                  <a:cxn ang="0">
                    <a:pos x="T0" y="T1"/>
                  </a:cxn>
                  <a:cxn ang="0">
                    <a:pos x="T2" y="T3"/>
                  </a:cxn>
                  <a:cxn ang="0">
                    <a:pos x="T4" y="T5"/>
                  </a:cxn>
                </a:cxnLst>
                <a:rect l="0" t="0" r="r" b="b"/>
                <a:pathLst>
                  <a:path w="2" h="1">
                    <a:moveTo>
                      <a:pt x="1" y="1"/>
                    </a:moveTo>
                    <a:cubicBezTo>
                      <a:pt x="2" y="1"/>
                      <a:pt x="0" y="0"/>
                      <a:pt x="1" y="0"/>
                    </a:cubicBezTo>
                    <a:cubicBezTo>
                      <a:pt x="0"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0" name="Freeform 119"/>
              <p:cNvSpPr/>
              <p:nvPr/>
            </p:nvSpPr>
            <p:spPr bwMode="auto">
              <a:xfrm>
                <a:off x="3918" y="1401"/>
                <a:ext cx="4"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2" y="0"/>
                      <a:pt x="2" y="0"/>
                      <a:pt x="2" y="0"/>
                    </a:cubicBezTo>
                    <a:cubicBezTo>
                      <a:pt x="2"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1" name="Freeform 120"/>
              <p:cNvSpPr/>
              <p:nvPr/>
            </p:nvSpPr>
            <p:spPr bwMode="auto">
              <a:xfrm>
                <a:off x="3920" y="1411"/>
                <a:ext cx="4"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2" y="0"/>
                      <a:pt x="1"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2" name="Freeform 121"/>
              <p:cNvSpPr/>
              <p:nvPr/>
            </p:nvSpPr>
            <p:spPr bwMode="auto">
              <a:xfrm>
                <a:off x="3477" y="150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3" name="Freeform 122"/>
              <p:cNvSpPr/>
              <p:nvPr/>
            </p:nvSpPr>
            <p:spPr bwMode="auto">
              <a:xfrm>
                <a:off x="3453" y="1458"/>
                <a:ext cx="2"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4" name="Freeform 123"/>
              <p:cNvSpPr/>
              <p:nvPr/>
            </p:nvSpPr>
            <p:spPr bwMode="auto">
              <a:xfrm>
                <a:off x="3477" y="1422"/>
                <a:ext cx="2"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1" y="0"/>
                      <a:pt x="0" y="0"/>
                    </a:cubicBezTo>
                    <a:cubicBezTo>
                      <a:pt x="1"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5" name="Freeform 124"/>
              <p:cNvSpPr/>
              <p:nvPr/>
            </p:nvSpPr>
            <p:spPr bwMode="auto">
              <a:xfrm>
                <a:off x="4603" y="188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6" name="Freeform 125"/>
              <p:cNvSpPr/>
              <p:nvPr/>
            </p:nvSpPr>
            <p:spPr bwMode="auto">
              <a:xfrm>
                <a:off x="3540" y="1530"/>
                <a:ext cx="4" cy="2"/>
              </a:xfrm>
              <a:custGeom>
                <a:avLst/>
                <a:gdLst>
                  <a:gd name="T0" fmla="*/ 1 w 2"/>
                  <a:gd name="T1" fmla="*/ 1 h 1"/>
                  <a:gd name="T2" fmla="*/ 1 w 2"/>
                  <a:gd name="T3" fmla="*/ 0 h 1"/>
                  <a:gd name="T4" fmla="*/ 1 w 2"/>
                  <a:gd name="T5" fmla="*/ 1 h 1"/>
                </a:gdLst>
                <a:ahLst/>
                <a:cxnLst>
                  <a:cxn ang="0">
                    <a:pos x="T0" y="T1"/>
                  </a:cxn>
                  <a:cxn ang="0">
                    <a:pos x="T2" y="T3"/>
                  </a:cxn>
                  <a:cxn ang="0">
                    <a:pos x="T4" y="T5"/>
                  </a:cxn>
                </a:cxnLst>
                <a:rect l="0" t="0" r="r" b="b"/>
                <a:pathLst>
                  <a:path w="2" h="1">
                    <a:moveTo>
                      <a:pt x="1" y="1"/>
                    </a:moveTo>
                    <a:cubicBezTo>
                      <a:pt x="2" y="0"/>
                      <a:pt x="0" y="0"/>
                      <a:pt x="1" y="0"/>
                    </a:cubicBezTo>
                    <a:cubicBezTo>
                      <a:pt x="0"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7" name="Rectangle 126"/>
              <p:cNvSpPr>
                <a:spLocks noChangeArrowheads="1"/>
              </p:cNvSpPr>
              <p:nvPr/>
            </p:nvSpPr>
            <p:spPr bwMode="auto">
              <a:xfrm>
                <a:off x="3489" y="1441"/>
                <a:ext cx="2"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78" name="Freeform 127"/>
              <p:cNvSpPr/>
              <p:nvPr/>
            </p:nvSpPr>
            <p:spPr bwMode="auto">
              <a:xfrm>
                <a:off x="3375" y="1310"/>
                <a:ext cx="174" cy="269"/>
              </a:xfrm>
              <a:custGeom>
                <a:avLst/>
                <a:gdLst>
                  <a:gd name="T0" fmla="*/ 11 w 82"/>
                  <a:gd name="T1" fmla="*/ 27 h 127"/>
                  <a:gd name="T2" fmla="*/ 20 w 82"/>
                  <a:gd name="T3" fmla="*/ 47 h 127"/>
                  <a:gd name="T4" fmla="*/ 34 w 82"/>
                  <a:gd name="T5" fmla="*/ 60 h 127"/>
                  <a:gd name="T6" fmla="*/ 37 w 82"/>
                  <a:gd name="T7" fmla="*/ 68 h 127"/>
                  <a:gd name="T8" fmla="*/ 43 w 82"/>
                  <a:gd name="T9" fmla="*/ 80 h 127"/>
                  <a:gd name="T10" fmla="*/ 47 w 82"/>
                  <a:gd name="T11" fmla="*/ 89 h 127"/>
                  <a:gd name="T12" fmla="*/ 53 w 82"/>
                  <a:gd name="T13" fmla="*/ 94 h 127"/>
                  <a:gd name="T14" fmla="*/ 60 w 82"/>
                  <a:gd name="T15" fmla="*/ 105 h 127"/>
                  <a:gd name="T16" fmla="*/ 63 w 82"/>
                  <a:gd name="T17" fmla="*/ 111 h 127"/>
                  <a:gd name="T18" fmla="*/ 63 w 82"/>
                  <a:gd name="T19" fmla="*/ 121 h 127"/>
                  <a:gd name="T20" fmla="*/ 65 w 82"/>
                  <a:gd name="T21" fmla="*/ 124 h 127"/>
                  <a:gd name="T22" fmla="*/ 69 w 82"/>
                  <a:gd name="T23" fmla="*/ 126 h 127"/>
                  <a:gd name="T24" fmla="*/ 72 w 82"/>
                  <a:gd name="T25" fmla="*/ 126 h 127"/>
                  <a:gd name="T26" fmla="*/ 73 w 82"/>
                  <a:gd name="T27" fmla="*/ 123 h 127"/>
                  <a:gd name="T28" fmla="*/ 71 w 82"/>
                  <a:gd name="T29" fmla="*/ 118 h 127"/>
                  <a:gd name="T30" fmla="*/ 73 w 82"/>
                  <a:gd name="T31" fmla="*/ 112 h 127"/>
                  <a:gd name="T32" fmla="*/ 80 w 82"/>
                  <a:gd name="T33" fmla="*/ 112 h 127"/>
                  <a:gd name="T34" fmla="*/ 80 w 82"/>
                  <a:gd name="T35" fmla="*/ 109 h 127"/>
                  <a:gd name="T36" fmla="*/ 76 w 82"/>
                  <a:gd name="T37" fmla="*/ 108 h 127"/>
                  <a:gd name="T38" fmla="*/ 78 w 82"/>
                  <a:gd name="T39" fmla="*/ 107 h 127"/>
                  <a:gd name="T40" fmla="*/ 73 w 82"/>
                  <a:gd name="T41" fmla="*/ 105 h 127"/>
                  <a:gd name="T42" fmla="*/ 77 w 82"/>
                  <a:gd name="T43" fmla="*/ 102 h 127"/>
                  <a:gd name="T44" fmla="*/ 78 w 82"/>
                  <a:gd name="T45" fmla="*/ 100 h 127"/>
                  <a:gd name="T46" fmla="*/ 76 w 82"/>
                  <a:gd name="T47" fmla="*/ 100 h 127"/>
                  <a:gd name="T48" fmla="*/ 76 w 82"/>
                  <a:gd name="T49" fmla="*/ 96 h 127"/>
                  <a:gd name="T50" fmla="*/ 71 w 82"/>
                  <a:gd name="T51" fmla="*/ 96 h 127"/>
                  <a:gd name="T52" fmla="*/ 65 w 82"/>
                  <a:gd name="T53" fmla="*/ 95 h 127"/>
                  <a:gd name="T54" fmla="*/ 70 w 82"/>
                  <a:gd name="T55" fmla="*/ 92 h 127"/>
                  <a:gd name="T56" fmla="*/ 68 w 82"/>
                  <a:gd name="T57" fmla="*/ 86 h 127"/>
                  <a:gd name="T58" fmla="*/ 67 w 82"/>
                  <a:gd name="T59" fmla="*/ 84 h 127"/>
                  <a:gd name="T60" fmla="*/ 65 w 82"/>
                  <a:gd name="T61" fmla="*/ 81 h 127"/>
                  <a:gd name="T62" fmla="*/ 62 w 82"/>
                  <a:gd name="T63" fmla="*/ 75 h 127"/>
                  <a:gd name="T64" fmla="*/ 60 w 82"/>
                  <a:gd name="T65" fmla="*/ 73 h 127"/>
                  <a:gd name="T66" fmla="*/ 59 w 82"/>
                  <a:gd name="T67" fmla="*/ 72 h 127"/>
                  <a:gd name="T68" fmla="*/ 57 w 82"/>
                  <a:gd name="T69" fmla="*/ 71 h 127"/>
                  <a:gd name="T70" fmla="*/ 58 w 82"/>
                  <a:gd name="T71" fmla="*/ 68 h 127"/>
                  <a:gd name="T72" fmla="*/ 55 w 82"/>
                  <a:gd name="T73" fmla="*/ 67 h 127"/>
                  <a:gd name="T74" fmla="*/ 54 w 82"/>
                  <a:gd name="T75" fmla="*/ 62 h 127"/>
                  <a:gd name="T76" fmla="*/ 51 w 82"/>
                  <a:gd name="T77" fmla="*/ 58 h 127"/>
                  <a:gd name="T78" fmla="*/ 51 w 82"/>
                  <a:gd name="T79" fmla="*/ 54 h 127"/>
                  <a:gd name="T80" fmla="*/ 48 w 82"/>
                  <a:gd name="T81" fmla="*/ 53 h 127"/>
                  <a:gd name="T82" fmla="*/ 49 w 82"/>
                  <a:gd name="T83" fmla="*/ 53 h 127"/>
                  <a:gd name="T84" fmla="*/ 45 w 82"/>
                  <a:gd name="T85" fmla="*/ 50 h 127"/>
                  <a:gd name="T86" fmla="*/ 43 w 82"/>
                  <a:gd name="T87" fmla="*/ 46 h 127"/>
                  <a:gd name="T88" fmla="*/ 41 w 82"/>
                  <a:gd name="T89" fmla="*/ 44 h 127"/>
                  <a:gd name="T90" fmla="*/ 32 w 82"/>
                  <a:gd name="T91" fmla="*/ 44 h 127"/>
                  <a:gd name="T92" fmla="*/ 35 w 82"/>
                  <a:gd name="T93" fmla="*/ 39 h 127"/>
                  <a:gd name="T94" fmla="*/ 31 w 82"/>
                  <a:gd name="T95" fmla="*/ 36 h 127"/>
                  <a:gd name="T96" fmla="*/ 30 w 82"/>
                  <a:gd name="T97" fmla="*/ 32 h 127"/>
                  <a:gd name="T98" fmla="*/ 26 w 82"/>
                  <a:gd name="T99" fmla="*/ 24 h 127"/>
                  <a:gd name="T100" fmla="*/ 25 w 82"/>
                  <a:gd name="T101" fmla="*/ 21 h 127"/>
                  <a:gd name="T102" fmla="*/ 15 w 82"/>
                  <a:gd name="T103" fmla="*/ 15 h 127"/>
                  <a:gd name="T104" fmla="*/ 13 w 82"/>
                  <a:gd name="T105" fmla="*/ 1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 h="127">
                    <a:moveTo>
                      <a:pt x="1" y="12"/>
                    </a:moveTo>
                    <a:cubicBezTo>
                      <a:pt x="2" y="13"/>
                      <a:pt x="4" y="14"/>
                      <a:pt x="3" y="15"/>
                    </a:cubicBezTo>
                    <a:cubicBezTo>
                      <a:pt x="6" y="19"/>
                      <a:pt x="4" y="25"/>
                      <a:pt x="8" y="28"/>
                    </a:cubicBezTo>
                    <a:cubicBezTo>
                      <a:pt x="9" y="27"/>
                      <a:pt x="10" y="27"/>
                      <a:pt x="10" y="27"/>
                    </a:cubicBezTo>
                    <a:cubicBezTo>
                      <a:pt x="10" y="27"/>
                      <a:pt x="10" y="27"/>
                      <a:pt x="10" y="27"/>
                    </a:cubicBezTo>
                    <a:cubicBezTo>
                      <a:pt x="11" y="27"/>
                      <a:pt x="11" y="27"/>
                      <a:pt x="11" y="27"/>
                    </a:cubicBezTo>
                    <a:cubicBezTo>
                      <a:pt x="11" y="27"/>
                      <a:pt x="10" y="28"/>
                      <a:pt x="9" y="28"/>
                    </a:cubicBezTo>
                    <a:cubicBezTo>
                      <a:pt x="10" y="29"/>
                      <a:pt x="12" y="30"/>
                      <a:pt x="12" y="32"/>
                    </a:cubicBezTo>
                    <a:cubicBezTo>
                      <a:pt x="14" y="31"/>
                      <a:pt x="13" y="33"/>
                      <a:pt x="15" y="32"/>
                    </a:cubicBezTo>
                    <a:cubicBezTo>
                      <a:pt x="14" y="32"/>
                      <a:pt x="14" y="32"/>
                      <a:pt x="14" y="32"/>
                    </a:cubicBezTo>
                    <a:cubicBezTo>
                      <a:pt x="15" y="33"/>
                      <a:pt x="15" y="33"/>
                      <a:pt x="13" y="35"/>
                    </a:cubicBezTo>
                    <a:cubicBezTo>
                      <a:pt x="14" y="40"/>
                      <a:pt x="18" y="43"/>
                      <a:pt x="20" y="47"/>
                    </a:cubicBezTo>
                    <a:cubicBezTo>
                      <a:pt x="22" y="50"/>
                      <a:pt x="26" y="53"/>
                      <a:pt x="29" y="57"/>
                    </a:cubicBezTo>
                    <a:cubicBezTo>
                      <a:pt x="32" y="56"/>
                      <a:pt x="31" y="57"/>
                      <a:pt x="34" y="56"/>
                    </a:cubicBezTo>
                    <a:cubicBezTo>
                      <a:pt x="33" y="57"/>
                      <a:pt x="33" y="57"/>
                      <a:pt x="33" y="57"/>
                    </a:cubicBezTo>
                    <a:cubicBezTo>
                      <a:pt x="35" y="57"/>
                      <a:pt x="34" y="58"/>
                      <a:pt x="33" y="59"/>
                    </a:cubicBezTo>
                    <a:cubicBezTo>
                      <a:pt x="34" y="59"/>
                      <a:pt x="33" y="59"/>
                      <a:pt x="35" y="58"/>
                    </a:cubicBezTo>
                    <a:cubicBezTo>
                      <a:pt x="37" y="58"/>
                      <a:pt x="33" y="60"/>
                      <a:pt x="34" y="60"/>
                    </a:cubicBezTo>
                    <a:cubicBezTo>
                      <a:pt x="33" y="60"/>
                      <a:pt x="35" y="59"/>
                      <a:pt x="35" y="60"/>
                    </a:cubicBezTo>
                    <a:cubicBezTo>
                      <a:pt x="37" y="60"/>
                      <a:pt x="33" y="60"/>
                      <a:pt x="32" y="62"/>
                    </a:cubicBezTo>
                    <a:cubicBezTo>
                      <a:pt x="34" y="64"/>
                      <a:pt x="37" y="65"/>
                      <a:pt x="37" y="67"/>
                    </a:cubicBezTo>
                    <a:cubicBezTo>
                      <a:pt x="37" y="67"/>
                      <a:pt x="38" y="66"/>
                      <a:pt x="38" y="66"/>
                    </a:cubicBezTo>
                    <a:cubicBezTo>
                      <a:pt x="35" y="68"/>
                      <a:pt x="39" y="66"/>
                      <a:pt x="38" y="67"/>
                    </a:cubicBezTo>
                    <a:cubicBezTo>
                      <a:pt x="37" y="68"/>
                      <a:pt x="37" y="68"/>
                      <a:pt x="37" y="68"/>
                    </a:cubicBezTo>
                    <a:cubicBezTo>
                      <a:pt x="36" y="69"/>
                      <a:pt x="39" y="69"/>
                      <a:pt x="38" y="70"/>
                    </a:cubicBezTo>
                    <a:cubicBezTo>
                      <a:pt x="39" y="70"/>
                      <a:pt x="37" y="72"/>
                      <a:pt x="39" y="72"/>
                    </a:cubicBezTo>
                    <a:cubicBezTo>
                      <a:pt x="38" y="72"/>
                      <a:pt x="38" y="73"/>
                      <a:pt x="38" y="73"/>
                    </a:cubicBezTo>
                    <a:cubicBezTo>
                      <a:pt x="41" y="72"/>
                      <a:pt x="37" y="75"/>
                      <a:pt x="40" y="74"/>
                    </a:cubicBezTo>
                    <a:cubicBezTo>
                      <a:pt x="39" y="75"/>
                      <a:pt x="39" y="75"/>
                      <a:pt x="39" y="75"/>
                    </a:cubicBezTo>
                    <a:cubicBezTo>
                      <a:pt x="41" y="76"/>
                      <a:pt x="41" y="79"/>
                      <a:pt x="43" y="80"/>
                    </a:cubicBezTo>
                    <a:cubicBezTo>
                      <a:pt x="44" y="81"/>
                      <a:pt x="42" y="84"/>
                      <a:pt x="44" y="84"/>
                    </a:cubicBezTo>
                    <a:cubicBezTo>
                      <a:pt x="46" y="84"/>
                      <a:pt x="46" y="84"/>
                      <a:pt x="46" y="84"/>
                    </a:cubicBezTo>
                    <a:cubicBezTo>
                      <a:pt x="46" y="84"/>
                      <a:pt x="45" y="84"/>
                      <a:pt x="44" y="84"/>
                    </a:cubicBezTo>
                    <a:cubicBezTo>
                      <a:pt x="46" y="84"/>
                      <a:pt x="45" y="86"/>
                      <a:pt x="45" y="87"/>
                    </a:cubicBezTo>
                    <a:cubicBezTo>
                      <a:pt x="46" y="87"/>
                      <a:pt x="46" y="87"/>
                      <a:pt x="47" y="86"/>
                    </a:cubicBezTo>
                    <a:cubicBezTo>
                      <a:pt x="45" y="88"/>
                      <a:pt x="48" y="88"/>
                      <a:pt x="47" y="89"/>
                    </a:cubicBezTo>
                    <a:cubicBezTo>
                      <a:pt x="50" y="88"/>
                      <a:pt x="49" y="89"/>
                      <a:pt x="50" y="89"/>
                    </a:cubicBezTo>
                    <a:cubicBezTo>
                      <a:pt x="50" y="89"/>
                      <a:pt x="49" y="90"/>
                      <a:pt x="48" y="90"/>
                    </a:cubicBezTo>
                    <a:cubicBezTo>
                      <a:pt x="49" y="91"/>
                      <a:pt x="49" y="91"/>
                      <a:pt x="49" y="92"/>
                    </a:cubicBezTo>
                    <a:cubicBezTo>
                      <a:pt x="49" y="92"/>
                      <a:pt x="51" y="92"/>
                      <a:pt x="51" y="92"/>
                    </a:cubicBezTo>
                    <a:cubicBezTo>
                      <a:pt x="49" y="93"/>
                      <a:pt x="51" y="93"/>
                      <a:pt x="50" y="94"/>
                    </a:cubicBezTo>
                    <a:cubicBezTo>
                      <a:pt x="52" y="93"/>
                      <a:pt x="54" y="93"/>
                      <a:pt x="53" y="94"/>
                    </a:cubicBezTo>
                    <a:cubicBezTo>
                      <a:pt x="51" y="95"/>
                      <a:pt x="51" y="95"/>
                      <a:pt x="51" y="95"/>
                    </a:cubicBezTo>
                    <a:cubicBezTo>
                      <a:pt x="53" y="95"/>
                      <a:pt x="51" y="98"/>
                      <a:pt x="55" y="99"/>
                    </a:cubicBezTo>
                    <a:cubicBezTo>
                      <a:pt x="53" y="99"/>
                      <a:pt x="53" y="99"/>
                      <a:pt x="53" y="99"/>
                    </a:cubicBezTo>
                    <a:cubicBezTo>
                      <a:pt x="56" y="100"/>
                      <a:pt x="54" y="103"/>
                      <a:pt x="58" y="103"/>
                    </a:cubicBezTo>
                    <a:cubicBezTo>
                      <a:pt x="57" y="104"/>
                      <a:pt x="56" y="105"/>
                      <a:pt x="57" y="105"/>
                    </a:cubicBezTo>
                    <a:cubicBezTo>
                      <a:pt x="58" y="105"/>
                      <a:pt x="58" y="106"/>
                      <a:pt x="60" y="105"/>
                    </a:cubicBezTo>
                    <a:cubicBezTo>
                      <a:pt x="61" y="106"/>
                      <a:pt x="59" y="106"/>
                      <a:pt x="59" y="106"/>
                    </a:cubicBezTo>
                    <a:cubicBezTo>
                      <a:pt x="59" y="107"/>
                      <a:pt x="57" y="108"/>
                      <a:pt x="59" y="108"/>
                    </a:cubicBezTo>
                    <a:cubicBezTo>
                      <a:pt x="58" y="109"/>
                      <a:pt x="58" y="109"/>
                      <a:pt x="58" y="109"/>
                    </a:cubicBezTo>
                    <a:cubicBezTo>
                      <a:pt x="59" y="109"/>
                      <a:pt x="61" y="109"/>
                      <a:pt x="60" y="110"/>
                    </a:cubicBezTo>
                    <a:cubicBezTo>
                      <a:pt x="61" y="110"/>
                      <a:pt x="62" y="111"/>
                      <a:pt x="64" y="110"/>
                    </a:cubicBezTo>
                    <a:cubicBezTo>
                      <a:pt x="64" y="110"/>
                      <a:pt x="61" y="111"/>
                      <a:pt x="63" y="111"/>
                    </a:cubicBezTo>
                    <a:cubicBezTo>
                      <a:pt x="61" y="111"/>
                      <a:pt x="61" y="111"/>
                      <a:pt x="61" y="111"/>
                    </a:cubicBezTo>
                    <a:cubicBezTo>
                      <a:pt x="61" y="113"/>
                      <a:pt x="62" y="114"/>
                      <a:pt x="63" y="115"/>
                    </a:cubicBezTo>
                    <a:cubicBezTo>
                      <a:pt x="61" y="116"/>
                      <a:pt x="64" y="116"/>
                      <a:pt x="62" y="117"/>
                    </a:cubicBezTo>
                    <a:cubicBezTo>
                      <a:pt x="64" y="118"/>
                      <a:pt x="62" y="119"/>
                      <a:pt x="65" y="119"/>
                    </a:cubicBezTo>
                    <a:cubicBezTo>
                      <a:pt x="64" y="119"/>
                      <a:pt x="64" y="119"/>
                      <a:pt x="64" y="119"/>
                    </a:cubicBezTo>
                    <a:cubicBezTo>
                      <a:pt x="64" y="120"/>
                      <a:pt x="64" y="121"/>
                      <a:pt x="63" y="121"/>
                    </a:cubicBezTo>
                    <a:cubicBezTo>
                      <a:pt x="63" y="122"/>
                      <a:pt x="65" y="122"/>
                      <a:pt x="66" y="122"/>
                    </a:cubicBezTo>
                    <a:cubicBezTo>
                      <a:pt x="64" y="122"/>
                      <a:pt x="64" y="122"/>
                      <a:pt x="64" y="122"/>
                    </a:cubicBezTo>
                    <a:cubicBezTo>
                      <a:pt x="65" y="123"/>
                      <a:pt x="67" y="123"/>
                      <a:pt x="69" y="123"/>
                    </a:cubicBezTo>
                    <a:cubicBezTo>
                      <a:pt x="68" y="123"/>
                      <a:pt x="69" y="123"/>
                      <a:pt x="68" y="124"/>
                    </a:cubicBezTo>
                    <a:cubicBezTo>
                      <a:pt x="67" y="123"/>
                      <a:pt x="66" y="123"/>
                      <a:pt x="64" y="123"/>
                    </a:cubicBezTo>
                    <a:cubicBezTo>
                      <a:pt x="63" y="123"/>
                      <a:pt x="67" y="124"/>
                      <a:pt x="65" y="124"/>
                    </a:cubicBezTo>
                    <a:cubicBezTo>
                      <a:pt x="64" y="125"/>
                      <a:pt x="65" y="125"/>
                      <a:pt x="67" y="125"/>
                    </a:cubicBezTo>
                    <a:cubicBezTo>
                      <a:pt x="66" y="125"/>
                      <a:pt x="66" y="125"/>
                      <a:pt x="65" y="125"/>
                    </a:cubicBezTo>
                    <a:cubicBezTo>
                      <a:pt x="65" y="126"/>
                      <a:pt x="65" y="126"/>
                      <a:pt x="66" y="126"/>
                    </a:cubicBezTo>
                    <a:cubicBezTo>
                      <a:pt x="66" y="126"/>
                      <a:pt x="66" y="126"/>
                      <a:pt x="66" y="126"/>
                    </a:cubicBezTo>
                    <a:cubicBezTo>
                      <a:pt x="67" y="126"/>
                      <a:pt x="67" y="126"/>
                      <a:pt x="69" y="126"/>
                    </a:cubicBezTo>
                    <a:cubicBezTo>
                      <a:pt x="69" y="126"/>
                      <a:pt x="68" y="126"/>
                      <a:pt x="69" y="126"/>
                    </a:cubicBezTo>
                    <a:cubicBezTo>
                      <a:pt x="70" y="126"/>
                      <a:pt x="71" y="126"/>
                      <a:pt x="69" y="126"/>
                    </a:cubicBezTo>
                    <a:cubicBezTo>
                      <a:pt x="68" y="127"/>
                      <a:pt x="67" y="126"/>
                      <a:pt x="66" y="126"/>
                    </a:cubicBezTo>
                    <a:cubicBezTo>
                      <a:pt x="70" y="127"/>
                      <a:pt x="70" y="127"/>
                      <a:pt x="70" y="127"/>
                    </a:cubicBezTo>
                    <a:cubicBezTo>
                      <a:pt x="69" y="127"/>
                      <a:pt x="69" y="127"/>
                      <a:pt x="71" y="127"/>
                    </a:cubicBezTo>
                    <a:cubicBezTo>
                      <a:pt x="70" y="126"/>
                      <a:pt x="70" y="126"/>
                      <a:pt x="70" y="126"/>
                    </a:cubicBezTo>
                    <a:cubicBezTo>
                      <a:pt x="72" y="126"/>
                      <a:pt x="72" y="126"/>
                      <a:pt x="72" y="126"/>
                    </a:cubicBezTo>
                    <a:cubicBezTo>
                      <a:pt x="71" y="126"/>
                      <a:pt x="72" y="125"/>
                      <a:pt x="71" y="125"/>
                    </a:cubicBezTo>
                    <a:cubicBezTo>
                      <a:pt x="70" y="125"/>
                      <a:pt x="70" y="125"/>
                      <a:pt x="70" y="125"/>
                    </a:cubicBezTo>
                    <a:cubicBezTo>
                      <a:pt x="69" y="125"/>
                      <a:pt x="67" y="124"/>
                      <a:pt x="69" y="124"/>
                    </a:cubicBezTo>
                    <a:cubicBezTo>
                      <a:pt x="71" y="124"/>
                      <a:pt x="71" y="124"/>
                      <a:pt x="71" y="124"/>
                    </a:cubicBezTo>
                    <a:cubicBezTo>
                      <a:pt x="71" y="124"/>
                      <a:pt x="70" y="124"/>
                      <a:pt x="71" y="123"/>
                    </a:cubicBezTo>
                    <a:cubicBezTo>
                      <a:pt x="73" y="123"/>
                      <a:pt x="73" y="123"/>
                      <a:pt x="73" y="123"/>
                    </a:cubicBezTo>
                    <a:cubicBezTo>
                      <a:pt x="70" y="124"/>
                      <a:pt x="72" y="122"/>
                      <a:pt x="71" y="122"/>
                    </a:cubicBezTo>
                    <a:cubicBezTo>
                      <a:pt x="72" y="122"/>
                      <a:pt x="72" y="122"/>
                      <a:pt x="72" y="122"/>
                    </a:cubicBezTo>
                    <a:cubicBezTo>
                      <a:pt x="73" y="122"/>
                      <a:pt x="70" y="123"/>
                      <a:pt x="70" y="122"/>
                    </a:cubicBezTo>
                    <a:cubicBezTo>
                      <a:pt x="71" y="122"/>
                      <a:pt x="73" y="122"/>
                      <a:pt x="74" y="121"/>
                    </a:cubicBezTo>
                    <a:cubicBezTo>
                      <a:pt x="74" y="121"/>
                      <a:pt x="72" y="120"/>
                      <a:pt x="74" y="119"/>
                    </a:cubicBezTo>
                    <a:cubicBezTo>
                      <a:pt x="73" y="118"/>
                      <a:pt x="72" y="118"/>
                      <a:pt x="71" y="118"/>
                    </a:cubicBezTo>
                    <a:cubicBezTo>
                      <a:pt x="71" y="117"/>
                      <a:pt x="74" y="117"/>
                      <a:pt x="73" y="117"/>
                    </a:cubicBezTo>
                    <a:cubicBezTo>
                      <a:pt x="74" y="117"/>
                      <a:pt x="75" y="117"/>
                      <a:pt x="75" y="116"/>
                    </a:cubicBezTo>
                    <a:cubicBezTo>
                      <a:pt x="74" y="116"/>
                      <a:pt x="75" y="115"/>
                      <a:pt x="73" y="116"/>
                    </a:cubicBezTo>
                    <a:cubicBezTo>
                      <a:pt x="74" y="115"/>
                      <a:pt x="74" y="114"/>
                      <a:pt x="73" y="114"/>
                    </a:cubicBezTo>
                    <a:cubicBezTo>
                      <a:pt x="73" y="114"/>
                      <a:pt x="75" y="114"/>
                      <a:pt x="76" y="113"/>
                    </a:cubicBezTo>
                    <a:cubicBezTo>
                      <a:pt x="74" y="113"/>
                      <a:pt x="73" y="113"/>
                      <a:pt x="73" y="112"/>
                    </a:cubicBezTo>
                    <a:cubicBezTo>
                      <a:pt x="72" y="112"/>
                      <a:pt x="72" y="113"/>
                      <a:pt x="70" y="113"/>
                    </a:cubicBezTo>
                    <a:cubicBezTo>
                      <a:pt x="70" y="113"/>
                      <a:pt x="69" y="113"/>
                      <a:pt x="69" y="113"/>
                    </a:cubicBezTo>
                    <a:cubicBezTo>
                      <a:pt x="71" y="112"/>
                      <a:pt x="74" y="112"/>
                      <a:pt x="74" y="111"/>
                    </a:cubicBezTo>
                    <a:cubicBezTo>
                      <a:pt x="77" y="111"/>
                      <a:pt x="73" y="112"/>
                      <a:pt x="76" y="111"/>
                    </a:cubicBezTo>
                    <a:cubicBezTo>
                      <a:pt x="78" y="111"/>
                      <a:pt x="79" y="112"/>
                      <a:pt x="77" y="113"/>
                    </a:cubicBezTo>
                    <a:cubicBezTo>
                      <a:pt x="80" y="113"/>
                      <a:pt x="78" y="112"/>
                      <a:pt x="80" y="112"/>
                    </a:cubicBezTo>
                    <a:cubicBezTo>
                      <a:pt x="80" y="111"/>
                      <a:pt x="78" y="111"/>
                      <a:pt x="78" y="111"/>
                    </a:cubicBezTo>
                    <a:cubicBezTo>
                      <a:pt x="77" y="111"/>
                      <a:pt x="77" y="111"/>
                      <a:pt x="76" y="111"/>
                    </a:cubicBezTo>
                    <a:cubicBezTo>
                      <a:pt x="73" y="111"/>
                      <a:pt x="77" y="110"/>
                      <a:pt x="77" y="110"/>
                    </a:cubicBezTo>
                    <a:cubicBezTo>
                      <a:pt x="78" y="110"/>
                      <a:pt x="78" y="110"/>
                      <a:pt x="78" y="110"/>
                    </a:cubicBezTo>
                    <a:cubicBezTo>
                      <a:pt x="79" y="109"/>
                      <a:pt x="77" y="110"/>
                      <a:pt x="77" y="109"/>
                    </a:cubicBezTo>
                    <a:cubicBezTo>
                      <a:pt x="80" y="108"/>
                      <a:pt x="78" y="110"/>
                      <a:pt x="80" y="109"/>
                    </a:cubicBezTo>
                    <a:cubicBezTo>
                      <a:pt x="82" y="109"/>
                      <a:pt x="82" y="109"/>
                      <a:pt x="82" y="109"/>
                    </a:cubicBezTo>
                    <a:cubicBezTo>
                      <a:pt x="82" y="108"/>
                      <a:pt x="79" y="109"/>
                      <a:pt x="80" y="108"/>
                    </a:cubicBezTo>
                    <a:cubicBezTo>
                      <a:pt x="81" y="108"/>
                      <a:pt x="81" y="108"/>
                      <a:pt x="81" y="108"/>
                    </a:cubicBezTo>
                    <a:cubicBezTo>
                      <a:pt x="80" y="108"/>
                      <a:pt x="80" y="108"/>
                      <a:pt x="80" y="108"/>
                    </a:cubicBezTo>
                    <a:cubicBezTo>
                      <a:pt x="79" y="108"/>
                      <a:pt x="77" y="108"/>
                      <a:pt x="77" y="109"/>
                    </a:cubicBezTo>
                    <a:cubicBezTo>
                      <a:pt x="74" y="109"/>
                      <a:pt x="77" y="109"/>
                      <a:pt x="76" y="108"/>
                    </a:cubicBezTo>
                    <a:cubicBezTo>
                      <a:pt x="74" y="108"/>
                      <a:pt x="76" y="108"/>
                      <a:pt x="75" y="109"/>
                    </a:cubicBezTo>
                    <a:cubicBezTo>
                      <a:pt x="73" y="109"/>
                      <a:pt x="73" y="109"/>
                      <a:pt x="73" y="108"/>
                    </a:cubicBezTo>
                    <a:cubicBezTo>
                      <a:pt x="72" y="108"/>
                      <a:pt x="74" y="108"/>
                      <a:pt x="75" y="107"/>
                    </a:cubicBezTo>
                    <a:cubicBezTo>
                      <a:pt x="76" y="107"/>
                      <a:pt x="76" y="108"/>
                      <a:pt x="75" y="108"/>
                    </a:cubicBezTo>
                    <a:cubicBezTo>
                      <a:pt x="77" y="108"/>
                      <a:pt x="79" y="107"/>
                      <a:pt x="80" y="107"/>
                    </a:cubicBezTo>
                    <a:cubicBezTo>
                      <a:pt x="81" y="106"/>
                      <a:pt x="79" y="107"/>
                      <a:pt x="78" y="107"/>
                    </a:cubicBezTo>
                    <a:cubicBezTo>
                      <a:pt x="78" y="107"/>
                      <a:pt x="76" y="107"/>
                      <a:pt x="76" y="107"/>
                    </a:cubicBezTo>
                    <a:cubicBezTo>
                      <a:pt x="71" y="107"/>
                      <a:pt x="79" y="106"/>
                      <a:pt x="78" y="105"/>
                    </a:cubicBezTo>
                    <a:cubicBezTo>
                      <a:pt x="75" y="106"/>
                      <a:pt x="74" y="105"/>
                      <a:pt x="70" y="107"/>
                    </a:cubicBezTo>
                    <a:cubicBezTo>
                      <a:pt x="70" y="107"/>
                      <a:pt x="69" y="107"/>
                      <a:pt x="69" y="106"/>
                    </a:cubicBezTo>
                    <a:cubicBezTo>
                      <a:pt x="71" y="106"/>
                      <a:pt x="71" y="106"/>
                      <a:pt x="73" y="105"/>
                    </a:cubicBezTo>
                    <a:cubicBezTo>
                      <a:pt x="73" y="105"/>
                      <a:pt x="73" y="105"/>
                      <a:pt x="73" y="105"/>
                    </a:cubicBezTo>
                    <a:cubicBezTo>
                      <a:pt x="75" y="105"/>
                      <a:pt x="75" y="105"/>
                      <a:pt x="75" y="105"/>
                    </a:cubicBezTo>
                    <a:cubicBezTo>
                      <a:pt x="79" y="103"/>
                      <a:pt x="79" y="103"/>
                      <a:pt x="79" y="103"/>
                    </a:cubicBezTo>
                    <a:cubicBezTo>
                      <a:pt x="78" y="103"/>
                      <a:pt x="77" y="104"/>
                      <a:pt x="76" y="103"/>
                    </a:cubicBezTo>
                    <a:cubicBezTo>
                      <a:pt x="77" y="103"/>
                      <a:pt x="78" y="103"/>
                      <a:pt x="78" y="102"/>
                    </a:cubicBezTo>
                    <a:cubicBezTo>
                      <a:pt x="77" y="103"/>
                      <a:pt x="75" y="103"/>
                      <a:pt x="75" y="103"/>
                    </a:cubicBezTo>
                    <a:cubicBezTo>
                      <a:pt x="74" y="103"/>
                      <a:pt x="76" y="102"/>
                      <a:pt x="77" y="102"/>
                    </a:cubicBezTo>
                    <a:cubicBezTo>
                      <a:pt x="79" y="102"/>
                      <a:pt x="79" y="102"/>
                      <a:pt x="79" y="102"/>
                    </a:cubicBezTo>
                    <a:cubicBezTo>
                      <a:pt x="77" y="102"/>
                      <a:pt x="79" y="101"/>
                      <a:pt x="79" y="101"/>
                    </a:cubicBezTo>
                    <a:cubicBezTo>
                      <a:pt x="77" y="101"/>
                      <a:pt x="76" y="102"/>
                      <a:pt x="74" y="102"/>
                    </a:cubicBezTo>
                    <a:cubicBezTo>
                      <a:pt x="74" y="102"/>
                      <a:pt x="75" y="101"/>
                      <a:pt x="75" y="101"/>
                    </a:cubicBezTo>
                    <a:cubicBezTo>
                      <a:pt x="76" y="101"/>
                      <a:pt x="76" y="101"/>
                      <a:pt x="76" y="101"/>
                    </a:cubicBezTo>
                    <a:cubicBezTo>
                      <a:pt x="76" y="101"/>
                      <a:pt x="79" y="100"/>
                      <a:pt x="78" y="100"/>
                    </a:cubicBezTo>
                    <a:cubicBezTo>
                      <a:pt x="77" y="100"/>
                      <a:pt x="77" y="100"/>
                      <a:pt x="77" y="100"/>
                    </a:cubicBezTo>
                    <a:cubicBezTo>
                      <a:pt x="77" y="100"/>
                      <a:pt x="78" y="100"/>
                      <a:pt x="78" y="100"/>
                    </a:cubicBezTo>
                    <a:cubicBezTo>
                      <a:pt x="77" y="100"/>
                      <a:pt x="77" y="99"/>
                      <a:pt x="77" y="99"/>
                    </a:cubicBezTo>
                    <a:cubicBezTo>
                      <a:pt x="78" y="99"/>
                      <a:pt x="78" y="99"/>
                      <a:pt x="78" y="99"/>
                    </a:cubicBezTo>
                    <a:cubicBezTo>
                      <a:pt x="77" y="99"/>
                      <a:pt x="75" y="99"/>
                      <a:pt x="76" y="99"/>
                    </a:cubicBezTo>
                    <a:cubicBezTo>
                      <a:pt x="74" y="100"/>
                      <a:pt x="77" y="99"/>
                      <a:pt x="76" y="100"/>
                    </a:cubicBezTo>
                    <a:cubicBezTo>
                      <a:pt x="74" y="100"/>
                      <a:pt x="74" y="100"/>
                      <a:pt x="73" y="100"/>
                    </a:cubicBezTo>
                    <a:cubicBezTo>
                      <a:pt x="76" y="99"/>
                      <a:pt x="73" y="99"/>
                      <a:pt x="73" y="99"/>
                    </a:cubicBezTo>
                    <a:cubicBezTo>
                      <a:pt x="74" y="98"/>
                      <a:pt x="75" y="98"/>
                      <a:pt x="75" y="98"/>
                    </a:cubicBezTo>
                    <a:cubicBezTo>
                      <a:pt x="73" y="98"/>
                      <a:pt x="73" y="98"/>
                      <a:pt x="73" y="98"/>
                    </a:cubicBezTo>
                    <a:cubicBezTo>
                      <a:pt x="77" y="97"/>
                      <a:pt x="73" y="98"/>
                      <a:pt x="73" y="97"/>
                    </a:cubicBezTo>
                    <a:cubicBezTo>
                      <a:pt x="75" y="97"/>
                      <a:pt x="76" y="96"/>
                      <a:pt x="76" y="96"/>
                    </a:cubicBezTo>
                    <a:cubicBezTo>
                      <a:pt x="74" y="97"/>
                      <a:pt x="73" y="97"/>
                      <a:pt x="71" y="97"/>
                    </a:cubicBezTo>
                    <a:cubicBezTo>
                      <a:pt x="72" y="96"/>
                      <a:pt x="75" y="96"/>
                      <a:pt x="76" y="96"/>
                    </a:cubicBezTo>
                    <a:cubicBezTo>
                      <a:pt x="74" y="96"/>
                      <a:pt x="77" y="94"/>
                      <a:pt x="75" y="95"/>
                    </a:cubicBezTo>
                    <a:cubicBezTo>
                      <a:pt x="74" y="96"/>
                      <a:pt x="73" y="96"/>
                      <a:pt x="72" y="96"/>
                    </a:cubicBezTo>
                    <a:cubicBezTo>
                      <a:pt x="72" y="95"/>
                      <a:pt x="73" y="96"/>
                      <a:pt x="74" y="95"/>
                    </a:cubicBezTo>
                    <a:cubicBezTo>
                      <a:pt x="74" y="95"/>
                      <a:pt x="72" y="95"/>
                      <a:pt x="71" y="96"/>
                    </a:cubicBezTo>
                    <a:cubicBezTo>
                      <a:pt x="71" y="95"/>
                      <a:pt x="69" y="96"/>
                      <a:pt x="70" y="95"/>
                    </a:cubicBezTo>
                    <a:cubicBezTo>
                      <a:pt x="72" y="94"/>
                      <a:pt x="71" y="95"/>
                      <a:pt x="72" y="95"/>
                    </a:cubicBezTo>
                    <a:cubicBezTo>
                      <a:pt x="72" y="94"/>
                      <a:pt x="68" y="96"/>
                      <a:pt x="68" y="95"/>
                    </a:cubicBezTo>
                    <a:cubicBezTo>
                      <a:pt x="67" y="96"/>
                      <a:pt x="64" y="97"/>
                      <a:pt x="63" y="97"/>
                    </a:cubicBezTo>
                    <a:cubicBezTo>
                      <a:pt x="63" y="96"/>
                      <a:pt x="64" y="97"/>
                      <a:pt x="66" y="96"/>
                    </a:cubicBezTo>
                    <a:cubicBezTo>
                      <a:pt x="65" y="95"/>
                      <a:pt x="65" y="95"/>
                      <a:pt x="65" y="95"/>
                    </a:cubicBezTo>
                    <a:cubicBezTo>
                      <a:pt x="68" y="94"/>
                      <a:pt x="70" y="95"/>
                      <a:pt x="72" y="93"/>
                    </a:cubicBezTo>
                    <a:cubicBezTo>
                      <a:pt x="71" y="93"/>
                      <a:pt x="71" y="93"/>
                      <a:pt x="71" y="93"/>
                    </a:cubicBezTo>
                    <a:cubicBezTo>
                      <a:pt x="72" y="93"/>
                      <a:pt x="74" y="93"/>
                      <a:pt x="74" y="92"/>
                    </a:cubicBezTo>
                    <a:cubicBezTo>
                      <a:pt x="72" y="93"/>
                      <a:pt x="74" y="92"/>
                      <a:pt x="73" y="92"/>
                    </a:cubicBezTo>
                    <a:cubicBezTo>
                      <a:pt x="71" y="92"/>
                      <a:pt x="74" y="92"/>
                      <a:pt x="72" y="92"/>
                    </a:cubicBezTo>
                    <a:cubicBezTo>
                      <a:pt x="72" y="92"/>
                      <a:pt x="69" y="93"/>
                      <a:pt x="70" y="92"/>
                    </a:cubicBezTo>
                    <a:cubicBezTo>
                      <a:pt x="73" y="91"/>
                      <a:pt x="73" y="91"/>
                      <a:pt x="73" y="91"/>
                    </a:cubicBezTo>
                    <a:cubicBezTo>
                      <a:pt x="74" y="91"/>
                      <a:pt x="71" y="92"/>
                      <a:pt x="72" y="91"/>
                    </a:cubicBezTo>
                    <a:cubicBezTo>
                      <a:pt x="73" y="91"/>
                      <a:pt x="73" y="91"/>
                      <a:pt x="73" y="91"/>
                    </a:cubicBezTo>
                    <a:cubicBezTo>
                      <a:pt x="72" y="89"/>
                      <a:pt x="72" y="88"/>
                      <a:pt x="67" y="88"/>
                    </a:cubicBezTo>
                    <a:cubicBezTo>
                      <a:pt x="69" y="87"/>
                      <a:pt x="69" y="87"/>
                      <a:pt x="70" y="86"/>
                    </a:cubicBezTo>
                    <a:cubicBezTo>
                      <a:pt x="69" y="86"/>
                      <a:pt x="68" y="86"/>
                      <a:pt x="68" y="86"/>
                    </a:cubicBezTo>
                    <a:cubicBezTo>
                      <a:pt x="69" y="85"/>
                      <a:pt x="69" y="85"/>
                      <a:pt x="69" y="85"/>
                    </a:cubicBezTo>
                    <a:cubicBezTo>
                      <a:pt x="70" y="84"/>
                      <a:pt x="68" y="85"/>
                      <a:pt x="67" y="85"/>
                    </a:cubicBezTo>
                    <a:cubicBezTo>
                      <a:pt x="68" y="84"/>
                      <a:pt x="68" y="84"/>
                      <a:pt x="68" y="84"/>
                    </a:cubicBezTo>
                    <a:cubicBezTo>
                      <a:pt x="69" y="83"/>
                      <a:pt x="67" y="84"/>
                      <a:pt x="67" y="84"/>
                    </a:cubicBezTo>
                    <a:cubicBezTo>
                      <a:pt x="68" y="84"/>
                      <a:pt x="68" y="84"/>
                      <a:pt x="68" y="84"/>
                    </a:cubicBezTo>
                    <a:cubicBezTo>
                      <a:pt x="67" y="84"/>
                      <a:pt x="67" y="84"/>
                      <a:pt x="67" y="84"/>
                    </a:cubicBezTo>
                    <a:cubicBezTo>
                      <a:pt x="66" y="84"/>
                      <a:pt x="66" y="83"/>
                      <a:pt x="68" y="83"/>
                    </a:cubicBezTo>
                    <a:cubicBezTo>
                      <a:pt x="67" y="83"/>
                      <a:pt x="67" y="83"/>
                      <a:pt x="67" y="83"/>
                    </a:cubicBezTo>
                    <a:cubicBezTo>
                      <a:pt x="68" y="82"/>
                      <a:pt x="67" y="81"/>
                      <a:pt x="66" y="81"/>
                    </a:cubicBezTo>
                    <a:cubicBezTo>
                      <a:pt x="66" y="82"/>
                      <a:pt x="65" y="82"/>
                      <a:pt x="64" y="82"/>
                    </a:cubicBezTo>
                    <a:cubicBezTo>
                      <a:pt x="62" y="83"/>
                      <a:pt x="64" y="82"/>
                      <a:pt x="63" y="82"/>
                    </a:cubicBezTo>
                    <a:cubicBezTo>
                      <a:pt x="64" y="82"/>
                      <a:pt x="64" y="81"/>
                      <a:pt x="65" y="81"/>
                    </a:cubicBezTo>
                    <a:cubicBezTo>
                      <a:pt x="68" y="79"/>
                      <a:pt x="65" y="79"/>
                      <a:pt x="65" y="78"/>
                    </a:cubicBezTo>
                    <a:cubicBezTo>
                      <a:pt x="64" y="78"/>
                      <a:pt x="64" y="78"/>
                      <a:pt x="64" y="78"/>
                    </a:cubicBezTo>
                    <a:cubicBezTo>
                      <a:pt x="66" y="77"/>
                      <a:pt x="63" y="77"/>
                      <a:pt x="64" y="76"/>
                    </a:cubicBezTo>
                    <a:cubicBezTo>
                      <a:pt x="63" y="76"/>
                      <a:pt x="60" y="77"/>
                      <a:pt x="60" y="77"/>
                    </a:cubicBezTo>
                    <a:cubicBezTo>
                      <a:pt x="58" y="78"/>
                      <a:pt x="62" y="76"/>
                      <a:pt x="63" y="75"/>
                    </a:cubicBezTo>
                    <a:cubicBezTo>
                      <a:pt x="62" y="75"/>
                      <a:pt x="62" y="75"/>
                      <a:pt x="62" y="75"/>
                    </a:cubicBezTo>
                    <a:cubicBezTo>
                      <a:pt x="62" y="75"/>
                      <a:pt x="62" y="75"/>
                      <a:pt x="62" y="75"/>
                    </a:cubicBezTo>
                    <a:cubicBezTo>
                      <a:pt x="61" y="75"/>
                      <a:pt x="60" y="75"/>
                      <a:pt x="61" y="74"/>
                    </a:cubicBezTo>
                    <a:cubicBezTo>
                      <a:pt x="61" y="74"/>
                      <a:pt x="61" y="74"/>
                      <a:pt x="61" y="74"/>
                    </a:cubicBezTo>
                    <a:cubicBezTo>
                      <a:pt x="61" y="74"/>
                      <a:pt x="62" y="73"/>
                      <a:pt x="62" y="73"/>
                    </a:cubicBezTo>
                    <a:cubicBezTo>
                      <a:pt x="60" y="74"/>
                      <a:pt x="61" y="72"/>
                      <a:pt x="59" y="73"/>
                    </a:cubicBezTo>
                    <a:cubicBezTo>
                      <a:pt x="60" y="73"/>
                      <a:pt x="60" y="73"/>
                      <a:pt x="60" y="73"/>
                    </a:cubicBezTo>
                    <a:cubicBezTo>
                      <a:pt x="59" y="73"/>
                      <a:pt x="59" y="73"/>
                      <a:pt x="59" y="73"/>
                    </a:cubicBezTo>
                    <a:cubicBezTo>
                      <a:pt x="59" y="73"/>
                      <a:pt x="59" y="73"/>
                      <a:pt x="59" y="73"/>
                    </a:cubicBezTo>
                    <a:cubicBezTo>
                      <a:pt x="61" y="72"/>
                      <a:pt x="61" y="72"/>
                      <a:pt x="61" y="72"/>
                    </a:cubicBezTo>
                    <a:cubicBezTo>
                      <a:pt x="62" y="71"/>
                      <a:pt x="60" y="72"/>
                      <a:pt x="59" y="73"/>
                    </a:cubicBezTo>
                    <a:cubicBezTo>
                      <a:pt x="57" y="73"/>
                      <a:pt x="59" y="72"/>
                      <a:pt x="59" y="72"/>
                    </a:cubicBezTo>
                    <a:cubicBezTo>
                      <a:pt x="60" y="71"/>
                      <a:pt x="59" y="72"/>
                      <a:pt x="59" y="72"/>
                    </a:cubicBezTo>
                    <a:cubicBezTo>
                      <a:pt x="61" y="72"/>
                      <a:pt x="60" y="72"/>
                      <a:pt x="61" y="71"/>
                    </a:cubicBezTo>
                    <a:cubicBezTo>
                      <a:pt x="61" y="71"/>
                      <a:pt x="59" y="72"/>
                      <a:pt x="59" y="72"/>
                    </a:cubicBezTo>
                    <a:cubicBezTo>
                      <a:pt x="59" y="71"/>
                      <a:pt x="58" y="71"/>
                      <a:pt x="60" y="70"/>
                    </a:cubicBezTo>
                    <a:cubicBezTo>
                      <a:pt x="59" y="71"/>
                      <a:pt x="59" y="70"/>
                      <a:pt x="58" y="70"/>
                    </a:cubicBezTo>
                    <a:cubicBezTo>
                      <a:pt x="58" y="71"/>
                      <a:pt x="58" y="71"/>
                      <a:pt x="57" y="72"/>
                    </a:cubicBezTo>
                    <a:cubicBezTo>
                      <a:pt x="57" y="72"/>
                      <a:pt x="56" y="72"/>
                      <a:pt x="57" y="71"/>
                    </a:cubicBezTo>
                    <a:cubicBezTo>
                      <a:pt x="57" y="71"/>
                      <a:pt x="57" y="71"/>
                      <a:pt x="57" y="71"/>
                    </a:cubicBezTo>
                    <a:cubicBezTo>
                      <a:pt x="57" y="71"/>
                      <a:pt x="57" y="71"/>
                      <a:pt x="56" y="72"/>
                    </a:cubicBezTo>
                    <a:cubicBezTo>
                      <a:pt x="58" y="70"/>
                      <a:pt x="58" y="70"/>
                      <a:pt x="58" y="70"/>
                    </a:cubicBezTo>
                    <a:cubicBezTo>
                      <a:pt x="56" y="71"/>
                      <a:pt x="56" y="70"/>
                      <a:pt x="56" y="70"/>
                    </a:cubicBezTo>
                    <a:cubicBezTo>
                      <a:pt x="57" y="69"/>
                      <a:pt x="59" y="69"/>
                      <a:pt x="59" y="68"/>
                    </a:cubicBezTo>
                    <a:cubicBezTo>
                      <a:pt x="58" y="68"/>
                      <a:pt x="58" y="68"/>
                      <a:pt x="58" y="68"/>
                    </a:cubicBezTo>
                    <a:cubicBezTo>
                      <a:pt x="57" y="68"/>
                      <a:pt x="58" y="68"/>
                      <a:pt x="59" y="68"/>
                    </a:cubicBezTo>
                    <a:cubicBezTo>
                      <a:pt x="59" y="66"/>
                      <a:pt x="54" y="69"/>
                      <a:pt x="55" y="68"/>
                    </a:cubicBezTo>
                    <a:cubicBezTo>
                      <a:pt x="57" y="67"/>
                      <a:pt x="57" y="67"/>
                      <a:pt x="57" y="66"/>
                    </a:cubicBezTo>
                    <a:cubicBezTo>
                      <a:pt x="56" y="67"/>
                      <a:pt x="56" y="67"/>
                      <a:pt x="56" y="67"/>
                    </a:cubicBezTo>
                    <a:cubicBezTo>
                      <a:pt x="55" y="67"/>
                      <a:pt x="58" y="66"/>
                      <a:pt x="56" y="67"/>
                    </a:cubicBezTo>
                    <a:cubicBezTo>
                      <a:pt x="55" y="68"/>
                      <a:pt x="56" y="67"/>
                      <a:pt x="55" y="67"/>
                    </a:cubicBezTo>
                    <a:cubicBezTo>
                      <a:pt x="59" y="65"/>
                      <a:pt x="55" y="65"/>
                      <a:pt x="57" y="63"/>
                    </a:cubicBezTo>
                    <a:cubicBezTo>
                      <a:pt x="54" y="64"/>
                      <a:pt x="56" y="63"/>
                      <a:pt x="55" y="63"/>
                    </a:cubicBezTo>
                    <a:cubicBezTo>
                      <a:pt x="57" y="62"/>
                      <a:pt x="54" y="63"/>
                      <a:pt x="55" y="62"/>
                    </a:cubicBezTo>
                    <a:cubicBezTo>
                      <a:pt x="53" y="63"/>
                      <a:pt x="53" y="63"/>
                      <a:pt x="53" y="63"/>
                    </a:cubicBezTo>
                    <a:cubicBezTo>
                      <a:pt x="54" y="62"/>
                      <a:pt x="49" y="64"/>
                      <a:pt x="52" y="63"/>
                    </a:cubicBezTo>
                    <a:cubicBezTo>
                      <a:pt x="52" y="62"/>
                      <a:pt x="54" y="62"/>
                      <a:pt x="54" y="62"/>
                    </a:cubicBezTo>
                    <a:cubicBezTo>
                      <a:pt x="56" y="60"/>
                      <a:pt x="51" y="62"/>
                      <a:pt x="54" y="60"/>
                    </a:cubicBezTo>
                    <a:cubicBezTo>
                      <a:pt x="53" y="60"/>
                      <a:pt x="52" y="61"/>
                      <a:pt x="51" y="61"/>
                    </a:cubicBezTo>
                    <a:cubicBezTo>
                      <a:pt x="52" y="61"/>
                      <a:pt x="52" y="59"/>
                      <a:pt x="53" y="59"/>
                    </a:cubicBezTo>
                    <a:cubicBezTo>
                      <a:pt x="52" y="59"/>
                      <a:pt x="52" y="60"/>
                      <a:pt x="52" y="59"/>
                    </a:cubicBezTo>
                    <a:cubicBezTo>
                      <a:pt x="53" y="59"/>
                      <a:pt x="53" y="59"/>
                      <a:pt x="53" y="59"/>
                    </a:cubicBezTo>
                    <a:cubicBezTo>
                      <a:pt x="54" y="58"/>
                      <a:pt x="52" y="58"/>
                      <a:pt x="51" y="58"/>
                    </a:cubicBezTo>
                    <a:cubicBezTo>
                      <a:pt x="53" y="57"/>
                      <a:pt x="52" y="57"/>
                      <a:pt x="52" y="56"/>
                    </a:cubicBezTo>
                    <a:cubicBezTo>
                      <a:pt x="50" y="57"/>
                      <a:pt x="53" y="55"/>
                      <a:pt x="50" y="56"/>
                    </a:cubicBezTo>
                    <a:cubicBezTo>
                      <a:pt x="51" y="56"/>
                      <a:pt x="51" y="56"/>
                      <a:pt x="51" y="56"/>
                    </a:cubicBezTo>
                    <a:cubicBezTo>
                      <a:pt x="50" y="56"/>
                      <a:pt x="48" y="57"/>
                      <a:pt x="48" y="57"/>
                    </a:cubicBezTo>
                    <a:cubicBezTo>
                      <a:pt x="50" y="56"/>
                      <a:pt x="50" y="56"/>
                      <a:pt x="50" y="56"/>
                    </a:cubicBezTo>
                    <a:cubicBezTo>
                      <a:pt x="52" y="54"/>
                      <a:pt x="50" y="55"/>
                      <a:pt x="51" y="54"/>
                    </a:cubicBezTo>
                    <a:cubicBezTo>
                      <a:pt x="49" y="55"/>
                      <a:pt x="51" y="54"/>
                      <a:pt x="49" y="55"/>
                    </a:cubicBezTo>
                    <a:cubicBezTo>
                      <a:pt x="49" y="55"/>
                      <a:pt x="49" y="55"/>
                      <a:pt x="49" y="55"/>
                    </a:cubicBezTo>
                    <a:cubicBezTo>
                      <a:pt x="48" y="55"/>
                      <a:pt x="48" y="55"/>
                      <a:pt x="47" y="55"/>
                    </a:cubicBezTo>
                    <a:cubicBezTo>
                      <a:pt x="47" y="55"/>
                      <a:pt x="49" y="54"/>
                      <a:pt x="49" y="54"/>
                    </a:cubicBezTo>
                    <a:cubicBezTo>
                      <a:pt x="50" y="53"/>
                      <a:pt x="49" y="53"/>
                      <a:pt x="49" y="53"/>
                    </a:cubicBezTo>
                    <a:cubicBezTo>
                      <a:pt x="49" y="53"/>
                      <a:pt x="49" y="53"/>
                      <a:pt x="48" y="53"/>
                    </a:cubicBezTo>
                    <a:cubicBezTo>
                      <a:pt x="48" y="53"/>
                      <a:pt x="48" y="53"/>
                      <a:pt x="48" y="53"/>
                    </a:cubicBezTo>
                    <a:cubicBezTo>
                      <a:pt x="48" y="53"/>
                      <a:pt x="48" y="53"/>
                      <a:pt x="48" y="53"/>
                    </a:cubicBezTo>
                    <a:cubicBezTo>
                      <a:pt x="48" y="53"/>
                      <a:pt x="48" y="53"/>
                      <a:pt x="48" y="53"/>
                    </a:cubicBezTo>
                    <a:cubicBezTo>
                      <a:pt x="48" y="53"/>
                      <a:pt x="48" y="53"/>
                      <a:pt x="49" y="53"/>
                    </a:cubicBezTo>
                    <a:cubicBezTo>
                      <a:pt x="49" y="53"/>
                      <a:pt x="49" y="53"/>
                      <a:pt x="49" y="53"/>
                    </a:cubicBezTo>
                    <a:cubicBezTo>
                      <a:pt x="49" y="53"/>
                      <a:pt x="49" y="53"/>
                      <a:pt x="49" y="53"/>
                    </a:cubicBezTo>
                    <a:cubicBezTo>
                      <a:pt x="49" y="52"/>
                      <a:pt x="49" y="52"/>
                      <a:pt x="49" y="52"/>
                    </a:cubicBezTo>
                    <a:cubicBezTo>
                      <a:pt x="50" y="51"/>
                      <a:pt x="50" y="51"/>
                      <a:pt x="50" y="51"/>
                    </a:cubicBezTo>
                    <a:cubicBezTo>
                      <a:pt x="50" y="51"/>
                      <a:pt x="48" y="52"/>
                      <a:pt x="48" y="52"/>
                    </a:cubicBezTo>
                    <a:cubicBezTo>
                      <a:pt x="49" y="50"/>
                      <a:pt x="46" y="50"/>
                      <a:pt x="46" y="50"/>
                    </a:cubicBezTo>
                    <a:cubicBezTo>
                      <a:pt x="46" y="50"/>
                      <a:pt x="47" y="50"/>
                      <a:pt x="46" y="50"/>
                    </a:cubicBezTo>
                    <a:cubicBezTo>
                      <a:pt x="46" y="50"/>
                      <a:pt x="44" y="50"/>
                      <a:pt x="45" y="50"/>
                    </a:cubicBezTo>
                    <a:cubicBezTo>
                      <a:pt x="45" y="50"/>
                      <a:pt x="46" y="49"/>
                      <a:pt x="46" y="49"/>
                    </a:cubicBezTo>
                    <a:cubicBezTo>
                      <a:pt x="46" y="48"/>
                      <a:pt x="45" y="49"/>
                      <a:pt x="45" y="49"/>
                    </a:cubicBezTo>
                    <a:cubicBezTo>
                      <a:pt x="47" y="47"/>
                      <a:pt x="43" y="49"/>
                      <a:pt x="44" y="47"/>
                    </a:cubicBezTo>
                    <a:cubicBezTo>
                      <a:pt x="44" y="47"/>
                      <a:pt x="45" y="47"/>
                      <a:pt x="45" y="47"/>
                    </a:cubicBezTo>
                    <a:cubicBezTo>
                      <a:pt x="44" y="47"/>
                      <a:pt x="43" y="46"/>
                      <a:pt x="41" y="47"/>
                    </a:cubicBezTo>
                    <a:cubicBezTo>
                      <a:pt x="43" y="46"/>
                      <a:pt x="43" y="46"/>
                      <a:pt x="43" y="46"/>
                    </a:cubicBezTo>
                    <a:cubicBezTo>
                      <a:pt x="43" y="46"/>
                      <a:pt x="42" y="46"/>
                      <a:pt x="41" y="46"/>
                    </a:cubicBezTo>
                    <a:cubicBezTo>
                      <a:pt x="40" y="47"/>
                      <a:pt x="39" y="47"/>
                      <a:pt x="39" y="47"/>
                    </a:cubicBezTo>
                    <a:cubicBezTo>
                      <a:pt x="39" y="47"/>
                      <a:pt x="39" y="47"/>
                      <a:pt x="39" y="47"/>
                    </a:cubicBezTo>
                    <a:cubicBezTo>
                      <a:pt x="38" y="46"/>
                      <a:pt x="38" y="46"/>
                      <a:pt x="38" y="46"/>
                    </a:cubicBezTo>
                    <a:cubicBezTo>
                      <a:pt x="39" y="46"/>
                      <a:pt x="39" y="46"/>
                      <a:pt x="39" y="46"/>
                    </a:cubicBezTo>
                    <a:cubicBezTo>
                      <a:pt x="42" y="44"/>
                      <a:pt x="40" y="44"/>
                      <a:pt x="41" y="44"/>
                    </a:cubicBezTo>
                    <a:cubicBezTo>
                      <a:pt x="39" y="44"/>
                      <a:pt x="39" y="44"/>
                      <a:pt x="39" y="44"/>
                    </a:cubicBezTo>
                    <a:cubicBezTo>
                      <a:pt x="38" y="44"/>
                      <a:pt x="40" y="43"/>
                      <a:pt x="40" y="43"/>
                    </a:cubicBezTo>
                    <a:cubicBezTo>
                      <a:pt x="35" y="45"/>
                      <a:pt x="35" y="45"/>
                      <a:pt x="35" y="45"/>
                    </a:cubicBezTo>
                    <a:cubicBezTo>
                      <a:pt x="36" y="45"/>
                      <a:pt x="37" y="44"/>
                      <a:pt x="38" y="43"/>
                    </a:cubicBezTo>
                    <a:cubicBezTo>
                      <a:pt x="37" y="43"/>
                      <a:pt x="35" y="44"/>
                      <a:pt x="33" y="45"/>
                    </a:cubicBezTo>
                    <a:cubicBezTo>
                      <a:pt x="33" y="44"/>
                      <a:pt x="32" y="44"/>
                      <a:pt x="32" y="44"/>
                    </a:cubicBezTo>
                    <a:cubicBezTo>
                      <a:pt x="33" y="43"/>
                      <a:pt x="32" y="44"/>
                      <a:pt x="33" y="44"/>
                    </a:cubicBezTo>
                    <a:cubicBezTo>
                      <a:pt x="34" y="43"/>
                      <a:pt x="34" y="43"/>
                      <a:pt x="34" y="43"/>
                    </a:cubicBezTo>
                    <a:cubicBezTo>
                      <a:pt x="34" y="43"/>
                      <a:pt x="36" y="41"/>
                      <a:pt x="37" y="41"/>
                    </a:cubicBezTo>
                    <a:cubicBezTo>
                      <a:pt x="36" y="41"/>
                      <a:pt x="36" y="40"/>
                      <a:pt x="36" y="39"/>
                    </a:cubicBezTo>
                    <a:cubicBezTo>
                      <a:pt x="34" y="41"/>
                      <a:pt x="35" y="39"/>
                      <a:pt x="33" y="41"/>
                    </a:cubicBezTo>
                    <a:cubicBezTo>
                      <a:pt x="32" y="40"/>
                      <a:pt x="34" y="39"/>
                      <a:pt x="35" y="39"/>
                    </a:cubicBezTo>
                    <a:cubicBezTo>
                      <a:pt x="33" y="39"/>
                      <a:pt x="34" y="38"/>
                      <a:pt x="33" y="37"/>
                    </a:cubicBezTo>
                    <a:cubicBezTo>
                      <a:pt x="34" y="37"/>
                      <a:pt x="34" y="37"/>
                      <a:pt x="34" y="37"/>
                    </a:cubicBezTo>
                    <a:cubicBezTo>
                      <a:pt x="33" y="37"/>
                      <a:pt x="33" y="36"/>
                      <a:pt x="31" y="37"/>
                    </a:cubicBezTo>
                    <a:cubicBezTo>
                      <a:pt x="32" y="36"/>
                      <a:pt x="32" y="36"/>
                      <a:pt x="32" y="36"/>
                    </a:cubicBezTo>
                    <a:cubicBezTo>
                      <a:pt x="32" y="35"/>
                      <a:pt x="29" y="38"/>
                      <a:pt x="30" y="36"/>
                    </a:cubicBezTo>
                    <a:cubicBezTo>
                      <a:pt x="31" y="36"/>
                      <a:pt x="31" y="36"/>
                      <a:pt x="31" y="36"/>
                    </a:cubicBezTo>
                    <a:cubicBezTo>
                      <a:pt x="30" y="36"/>
                      <a:pt x="32" y="34"/>
                      <a:pt x="30" y="35"/>
                    </a:cubicBezTo>
                    <a:cubicBezTo>
                      <a:pt x="31" y="34"/>
                      <a:pt x="31" y="34"/>
                      <a:pt x="31" y="34"/>
                    </a:cubicBezTo>
                    <a:cubicBezTo>
                      <a:pt x="30" y="34"/>
                      <a:pt x="30" y="34"/>
                      <a:pt x="28" y="34"/>
                    </a:cubicBezTo>
                    <a:cubicBezTo>
                      <a:pt x="30" y="33"/>
                      <a:pt x="30" y="33"/>
                      <a:pt x="30" y="33"/>
                    </a:cubicBezTo>
                    <a:cubicBezTo>
                      <a:pt x="31" y="32"/>
                      <a:pt x="28" y="34"/>
                      <a:pt x="29" y="33"/>
                    </a:cubicBezTo>
                    <a:cubicBezTo>
                      <a:pt x="29" y="33"/>
                      <a:pt x="29" y="32"/>
                      <a:pt x="30" y="32"/>
                    </a:cubicBezTo>
                    <a:cubicBezTo>
                      <a:pt x="28" y="33"/>
                      <a:pt x="28" y="32"/>
                      <a:pt x="28" y="32"/>
                    </a:cubicBezTo>
                    <a:cubicBezTo>
                      <a:pt x="29" y="31"/>
                      <a:pt x="29" y="31"/>
                      <a:pt x="29" y="31"/>
                    </a:cubicBezTo>
                    <a:cubicBezTo>
                      <a:pt x="28" y="29"/>
                      <a:pt x="27" y="27"/>
                      <a:pt x="24" y="26"/>
                    </a:cubicBezTo>
                    <a:cubicBezTo>
                      <a:pt x="26" y="24"/>
                      <a:pt x="26" y="26"/>
                      <a:pt x="27" y="24"/>
                    </a:cubicBezTo>
                    <a:cubicBezTo>
                      <a:pt x="25" y="26"/>
                      <a:pt x="26" y="24"/>
                      <a:pt x="25" y="24"/>
                    </a:cubicBezTo>
                    <a:cubicBezTo>
                      <a:pt x="26" y="24"/>
                      <a:pt x="26" y="24"/>
                      <a:pt x="26" y="24"/>
                    </a:cubicBezTo>
                    <a:cubicBezTo>
                      <a:pt x="25" y="24"/>
                      <a:pt x="26" y="23"/>
                      <a:pt x="25" y="23"/>
                    </a:cubicBezTo>
                    <a:cubicBezTo>
                      <a:pt x="25" y="24"/>
                      <a:pt x="25" y="24"/>
                      <a:pt x="25" y="24"/>
                    </a:cubicBezTo>
                    <a:cubicBezTo>
                      <a:pt x="24" y="24"/>
                      <a:pt x="27" y="21"/>
                      <a:pt x="25" y="23"/>
                    </a:cubicBezTo>
                    <a:cubicBezTo>
                      <a:pt x="26" y="22"/>
                      <a:pt x="26" y="22"/>
                      <a:pt x="26" y="22"/>
                    </a:cubicBezTo>
                    <a:cubicBezTo>
                      <a:pt x="23" y="23"/>
                      <a:pt x="26" y="21"/>
                      <a:pt x="24" y="22"/>
                    </a:cubicBezTo>
                    <a:cubicBezTo>
                      <a:pt x="25" y="21"/>
                      <a:pt x="25" y="21"/>
                      <a:pt x="25" y="21"/>
                    </a:cubicBezTo>
                    <a:cubicBezTo>
                      <a:pt x="25" y="20"/>
                      <a:pt x="22" y="22"/>
                      <a:pt x="23" y="21"/>
                    </a:cubicBezTo>
                    <a:cubicBezTo>
                      <a:pt x="23" y="20"/>
                      <a:pt x="22" y="20"/>
                      <a:pt x="20" y="21"/>
                    </a:cubicBezTo>
                    <a:cubicBezTo>
                      <a:pt x="23" y="20"/>
                      <a:pt x="23" y="20"/>
                      <a:pt x="23" y="20"/>
                    </a:cubicBezTo>
                    <a:cubicBezTo>
                      <a:pt x="21" y="19"/>
                      <a:pt x="20" y="17"/>
                      <a:pt x="17" y="17"/>
                    </a:cubicBezTo>
                    <a:cubicBezTo>
                      <a:pt x="18" y="16"/>
                      <a:pt x="18" y="16"/>
                      <a:pt x="18" y="16"/>
                    </a:cubicBezTo>
                    <a:cubicBezTo>
                      <a:pt x="16" y="17"/>
                      <a:pt x="19" y="13"/>
                      <a:pt x="15" y="15"/>
                    </a:cubicBezTo>
                    <a:cubicBezTo>
                      <a:pt x="13" y="16"/>
                      <a:pt x="13" y="16"/>
                      <a:pt x="13" y="16"/>
                    </a:cubicBezTo>
                    <a:cubicBezTo>
                      <a:pt x="15" y="14"/>
                      <a:pt x="15" y="14"/>
                      <a:pt x="15" y="14"/>
                    </a:cubicBezTo>
                    <a:cubicBezTo>
                      <a:pt x="14" y="14"/>
                      <a:pt x="15" y="13"/>
                      <a:pt x="13" y="14"/>
                    </a:cubicBezTo>
                    <a:cubicBezTo>
                      <a:pt x="15" y="13"/>
                      <a:pt x="15" y="13"/>
                      <a:pt x="15" y="13"/>
                    </a:cubicBezTo>
                    <a:cubicBezTo>
                      <a:pt x="15" y="13"/>
                      <a:pt x="12" y="14"/>
                      <a:pt x="12" y="13"/>
                    </a:cubicBezTo>
                    <a:cubicBezTo>
                      <a:pt x="13" y="13"/>
                      <a:pt x="13" y="13"/>
                      <a:pt x="13" y="13"/>
                    </a:cubicBezTo>
                    <a:cubicBezTo>
                      <a:pt x="15" y="9"/>
                      <a:pt x="16" y="6"/>
                      <a:pt x="11" y="6"/>
                    </a:cubicBezTo>
                    <a:cubicBezTo>
                      <a:pt x="11" y="6"/>
                      <a:pt x="13" y="4"/>
                      <a:pt x="13" y="4"/>
                    </a:cubicBezTo>
                    <a:cubicBezTo>
                      <a:pt x="9" y="4"/>
                      <a:pt x="13" y="0"/>
                      <a:pt x="7" y="1"/>
                    </a:cubicBezTo>
                    <a:cubicBezTo>
                      <a:pt x="6" y="0"/>
                      <a:pt x="0" y="2"/>
                      <a:pt x="0" y="2"/>
                    </a:cubicBezTo>
                    <a:cubicBezTo>
                      <a:pt x="3" y="4"/>
                      <a:pt x="3" y="8"/>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9" name="Freeform 128"/>
              <p:cNvSpPr/>
              <p:nvPr/>
            </p:nvSpPr>
            <p:spPr bwMode="auto">
              <a:xfrm>
                <a:off x="3538" y="1526"/>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0" y="0"/>
                      <a:pt x="0" y="0"/>
                    </a:cubicBezTo>
                    <a:cubicBezTo>
                      <a:pt x="0"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0" name="Freeform 129"/>
              <p:cNvSpPr/>
              <p:nvPr/>
            </p:nvSpPr>
            <p:spPr bwMode="auto">
              <a:xfrm>
                <a:off x="3460" y="1407"/>
                <a:ext cx="2" cy="2"/>
              </a:xfrm>
              <a:custGeom>
                <a:avLst/>
                <a:gdLst>
                  <a:gd name="T0" fmla="*/ 1 w 1"/>
                  <a:gd name="T1" fmla="*/ 0 h 1"/>
                  <a:gd name="T2" fmla="*/ 1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1" y="0"/>
                    </a:cubicBezTo>
                    <a:cubicBezTo>
                      <a:pt x="0"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1" name="Freeform 130"/>
              <p:cNvSpPr/>
              <p:nvPr/>
            </p:nvSpPr>
            <p:spPr bwMode="auto">
              <a:xfrm>
                <a:off x="3445" y="1392"/>
                <a:ext cx="4" cy="2"/>
              </a:xfrm>
              <a:custGeom>
                <a:avLst/>
                <a:gdLst>
                  <a:gd name="T0" fmla="*/ 4 w 4"/>
                  <a:gd name="T1" fmla="*/ 0 h 2"/>
                  <a:gd name="T2" fmla="*/ 4 w 4"/>
                  <a:gd name="T3" fmla="*/ 0 h 2"/>
                  <a:gd name="T4" fmla="*/ 0 w 4"/>
                  <a:gd name="T5" fmla="*/ 2 h 2"/>
                  <a:gd name="T6" fmla="*/ 4 w 4"/>
                  <a:gd name="T7" fmla="*/ 0 h 2"/>
                </a:gdLst>
                <a:ahLst/>
                <a:cxnLst>
                  <a:cxn ang="0">
                    <a:pos x="T0" y="T1"/>
                  </a:cxn>
                  <a:cxn ang="0">
                    <a:pos x="T2" y="T3"/>
                  </a:cxn>
                  <a:cxn ang="0">
                    <a:pos x="T4" y="T5"/>
                  </a:cxn>
                  <a:cxn ang="0">
                    <a:pos x="T6" y="T7"/>
                  </a:cxn>
                </a:cxnLst>
                <a:rect l="0" t="0" r="r" b="b"/>
                <a:pathLst>
                  <a:path w="4" h="2">
                    <a:moveTo>
                      <a:pt x="4" y="0"/>
                    </a:moveTo>
                    <a:lnTo>
                      <a:pt x="4" y="0"/>
                    </a:lnTo>
                    <a:lnTo>
                      <a:pt x="0" y="2"/>
                    </a:lnTo>
                    <a:lnTo>
                      <a:pt x="4"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2" name="Freeform 131"/>
              <p:cNvSpPr/>
              <p:nvPr/>
            </p:nvSpPr>
            <p:spPr bwMode="auto">
              <a:xfrm>
                <a:off x="3468" y="1405"/>
                <a:ext cx="4" cy="0"/>
              </a:xfrm>
              <a:custGeom>
                <a:avLst/>
                <a:gdLst>
                  <a:gd name="T0" fmla="*/ 2 w 2"/>
                  <a:gd name="T1" fmla="*/ 1 w 2"/>
                  <a:gd name="T2" fmla="*/ 2 w 2"/>
                </a:gdLst>
                <a:ahLst/>
                <a:cxnLst>
                  <a:cxn ang="0">
                    <a:pos x="T0" y="0"/>
                  </a:cxn>
                  <a:cxn ang="0">
                    <a:pos x="T1" y="0"/>
                  </a:cxn>
                  <a:cxn ang="0">
                    <a:pos x="T2" y="0"/>
                  </a:cxn>
                </a:cxnLst>
                <a:rect l="0" t="0" r="r" b="b"/>
                <a:pathLst>
                  <a:path w="2">
                    <a:moveTo>
                      <a:pt x="2" y="0"/>
                    </a:moveTo>
                    <a:cubicBezTo>
                      <a:pt x="2"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3" name="Freeform 132"/>
              <p:cNvSpPr/>
              <p:nvPr/>
            </p:nvSpPr>
            <p:spPr bwMode="auto">
              <a:xfrm>
                <a:off x="3515" y="157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4" name="Freeform 133"/>
              <p:cNvSpPr/>
              <p:nvPr/>
            </p:nvSpPr>
            <p:spPr bwMode="auto">
              <a:xfrm>
                <a:off x="3470" y="1407"/>
                <a:ext cx="2" cy="2"/>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0" y="1"/>
                    </a:cubicBezTo>
                    <a:cubicBezTo>
                      <a:pt x="1"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5" name="Freeform 134"/>
              <p:cNvSpPr/>
              <p:nvPr/>
            </p:nvSpPr>
            <p:spPr bwMode="auto">
              <a:xfrm>
                <a:off x="3462" y="1407"/>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6" name="Freeform 135"/>
              <p:cNvSpPr/>
              <p:nvPr/>
            </p:nvSpPr>
            <p:spPr bwMode="auto">
              <a:xfrm>
                <a:off x="3909" y="1416"/>
                <a:ext cx="11" cy="2"/>
              </a:xfrm>
              <a:custGeom>
                <a:avLst/>
                <a:gdLst>
                  <a:gd name="T0" fmla="*/ 1 w 5"/>
                  <a:gd name="T1" fmla="*/ 1 h 1"/>
                  <a:gd name="T2" fmla="*/ 0 w 5"/>
                  <a:gd name="T3" fmla="*/ 1 h 1"/>
                  <a:gd name="T4" fmla="*/ 2 w 5"/>
                  <a:gd name="T5" fmla="*/ 1 h 1"/>
                  <a:gd name="T6" fmla="*/ 3 w 5"/>
                  <a:gd name="T7" fmla="*/ 1 h 1"/>
                  <a:gd name="T8" fmla="*/ 5 w 5"/>
                  <a:gd name="T9" fmla="*/ 0 h 1"/>
                  <a:gd name="T10" fmla="*/ 1 w 5"/>
                  <a:gd name="T11" fmla="*/ 1 h 1"/>
                </a:gdLst>
                <a:ahLst/>
                <a:cxnLst>
                  <a:cxn ang="0">
                    <a:pos x="T0" y="T1"/>
                  </a:cxn>
                  <a:cxn ang="0">
                    <a:pos x="T2" y="T3"/>
                  </a:cxn>
                  <a:cxn ang="0">
                    <a:pos x="T4" y="T5"/>
                  </a:cxn>
                  <a:cxn ang="0">
                    <a:pos x="T6" y="T7"/>
                  </a:cxn>
                  <a:cxn ang="0">
                    <a:pos x="T8" y="T9"/>
                  </a:cxn>
                  <a:cxn ang="0">
                    <a:pos x="T10" y="T11"/>
                  </a:cxn>
                </a:cxnLst>
                <a:rect l="0" t="0" r="r" b="b"/>
                <a:pathLst>
                  <a:path w="5" h="1">
                    <a:moveTo>
                      <a:pt x="1" y="1"/>
                    </a:moveTo>
                    <a:cubicBezTo>
                      <a:pt x="1" y="1"/>
                      <a:pt x="1" y="1"/>
                      <a:pt x="0" y="1"/>
                    </a:cubicBezTo>
                    <a:cubicBezTo>
                      <a:pt x="1" y="1"/>
                      <a:pt x="2" y="1"/>
                      <a:pt x="2" y="1"/>
                    </a:cubicBezTo>
                    <a:cubicBezTo>
                      <a:pt x="3" y="1"/>
                      <a:pt x="4" y="1"/>
                      <a:pt x="3" y="1"/>
                    </a:cubicBezTo>
                    <a:cubicBezTo>
                      <a:pt x="4" y="0"/>
                      <a:pt x="5" y="0"/>
                      <a:pt x="5" y="0"/>
                    </a:cubicBezTo>
                    <a:cubicBezTo>
                      <a:pt x="4" y="0"/>
                      <a:pt x="2"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7" name="Freeform 136"/>
              <p:cNvSpPr/>
              <p:nvPr/>
            </p:nvSpPr>
            <p:spPr bwMode="auto">
              <a:xfrm>
                <a:off x="4491" y="1382"/>
                <a:ext cx="2" cy="4"/>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0" y="0"/>
                      <a:pt x="1" y="2"/>
                      <a:pt x="0" y="1"/>
                    </a:cubicBezTo>
                    <a:cubicBezTo>
                      <a:pt x="1" y="2"/>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8" name="Freeform 137"/>
              <p:cNvSpPr/>
              <p:nvPr/>
            </p:nvSpPr>
            <p:spPr bwMode="auto">
              <a:xfrm>
                <a:off x="4368" y="1484"/>
                <a:ext cx="2"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9" name="Freeform 138"/>
              <p:cNvSpPr/>
              <p:nvPr/>
            </p:nvSpPr>
            <p:spPr bwMode="auto">
              <a:xfrm>
                <a:off x="4504" y="1378"/>
                <a:ext cx="2" cy="2"/>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0"/>
                      <a:pt x="1" y="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0" name="Freeform 139"/>
              <p:cNvSpPr/>
              <p:nvPr/>
            </p:nvSpPr>
            <p:spPr bwMode="auto">
              <a:xfrm>
                <a:off x="4506" y="1382"/>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0"/>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1" name="Freeform 140"/>
              <p:cNvSpPr/>
              <p:nvPr/>
            </p:nvSpPr>
            <p:spPr bwMode="auto">
              <a:xfrm>
                <a:off x="4368" y="149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2" name="Freeform 141"/>
              <p:cNvSpPr/>
              <p:nvPr/>
            </p:nvSpPr>
            <p:spPr bwMode="auto">
              <a:xfrm>
                <a:off x="4364" y="1484"/>
                <a:ext cx="2" cy="4"/>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1"/>
                      <a:pt x="0" y="0"/>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3" name="Freeform 142"/>
              <p:cNvSpPr/>
              <p:nvPr/>
            </p:nvSpPr>
            <p:spPr bwMode="auto">
              <a:xfrm>
                <a:off x="4368" y="1492"/>
                <a:ext cx="2" cy="2"/>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1" y="1"/>
                    </a:cubicBezTo>
                    <a:cubicBezTo>
                      <a:pt x="1" y="1"/>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4" name="Freeform 143"/>
              <p:cNvSpPr/>
              <p:nvPr/>
            </p:nvSpPr>
            <p:spPr bwMode="auto">
              <a:xfrm>
                <a:off x="4487" y="1388"/>
                <a:ext cx="2" cy="2"/>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0" y="0"/>
                      <a:pt x="0" y="0"/>
                      <a:pt x="0" y="0"/>
                    </a:cubicBezTo>
                    <a:cubicBezTo>
                      <a:pt x="0" y="0"/>
                      <a:pt x="0" y="1"/>
                      <a:pt x="0" y="1"/>
                    </a:cubicBezTo>
                    <a:cubicBezTo>
                      <a:pt x="0"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5" name="Freeform 144"/>
              <p:cNvSpPr/>
              <p:nvPr/>
            </p:nvSpPr>
            <p:spPr bwMode="auto">
              <a:xfrm>
                <a:off x="4514" y="1382"/>
                <a:ext cx="2" cy="4"/>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1" y="0"/>
                      <a:pt x="1" y="0"/>
                      <a:pt x="1" y="0"/>
                    </a:cubicBezTo>
                    <a:cubicBezTo>
                      <a:pt x="0" y="0"/>
                      <a:pt x="0"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6" name="Freeform 145"/>
              <p:cNvSpPr/>
              <p:nvPr/>
            </p:nvSpPr>
            <p:spPr bwMode="auto">
              <a:xfrm>
                <a:off x="4548" y="1397"/>
                <a:ext cx="2" cy="6"/>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1"/>
                      <a:pt x="1" y="2"/>
                      <a:pt x="1" y="3"/>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7" name="Freeform 146"/>
              <p:cNvSpPr/>
              <p:nvPr/>
            </p:nvSpPr>
            <p:spPr bwMode="auto">
              <a:xfrm>
                <a:off x="4550" y="1399"/>
                <a:ext cx="3" cy="4"/>
              </a:xfrm>
              <a:custGeom>
                <a:avLst/>
                <a:gdLst>
                  <a:gd name="T0" fmla="*/ 1 w 1"/>
                  <a:gd name="T1" fmla="*/ 2 h 2"/>
                  <a:gd name="T2" fmla="*/ 1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2"/>
                      <a:pt x="1" y="1"/>
                    </a:cubicBezTo>
                    <a:cubicBezTo>
                      <a:pt x="0" y="0"/>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8" name="Freeform 147"/>
              <p:cNvSpPr/>
              <p:nvPr/>
            </p:nvSpPr>
            <p:spPr bwMode="auto">
              <a:xfrm>
                <a:off x="4521" y="1382"/>
                <a:ext cx="0" cy="4"/>
              </a:xfrm>
              <a:custGeom>
                <a:avLst/>
                <a:gdLst>
                  <a:gd name="T0" fmla="*/ 2 h 2"/>
                  <a:gd name="T1" fmla="*/ 1 h 2"/>
                  <a:gd name="T2" fmla="*/ 1 h 2"/>
                  <a:gd name="T3" fmla="*/ 2 h 2"/>
                </a:gdLst>
                <a:ahLst/>
                <a:cxnLst>
                  <a:cxn ang="0">
                    <a:pos x="0" y="T0"/>
                  </a:cxn>
                  <a:cxn ang="0">
                    <a:pos x="0" y="T1"/>
                  </a:cxn>
                  <a:cxn ang="0">
                    <a:pos x="0" y="T2"/>
                  </a:cxn>
                  <a:cxn ang="0">
                    <a:pos x="0" y="T3"/>
                  </a:cxn>
                </a:cxnLst>
                <a:rect l="0" t="0" r="r" b="b"/>
                <a:pathLst>
                  <a:path h="2">
                    <a:moveTo>
                      <a:pt x="0" y="2"/>
                    </a:moveTo>
                    <a:cubicBezTo>
                      <a:pt x="0" y="1"/>
                      <a:pt x="0" y="1"/>
                      <a:pt x="0" y="1"/>
                    </a:cubicBezTo>
                    <a:cubicBezTo>
                      <a:pt x="0" y="0"/>
                      <a:pt x="0" y="1"/>
                      <a:pt x="0" y="1"/>
                    </a:cubicBezTo>
                    <a:cubicBezTo>
                      <a:pt x="0" y="1"/>
                      <a:pt x="0" y="2"/>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9" name="Freeform 148"/>
              <p:cNvSpPr/>
              <p:nvPr/>
            </p:nvSpPr>
            <p:spPr bwMode="auto">
              <a:xfrm>
                <a:off x="4516" y="1378"/>
                <a:ext cx="5" cy="8"/>
              </a:xfrm>
              <a:custGeom>
                <a:avLst/>
                <a:gdLst>
                  <a:gd name="T0" fmla="*/ 2 w 2"/>
                  <a:gd name="T1" fmla="*/ 4 h 4"/>
                  <a:gd name="T2" fmla="*/ 1 w 2"/>
                  <a:gd name="T3" fmla="*/ 2 h 4"/>
                  <a:gd name="T4" fmla="*/ 0 w 2"/>
                  <a:gd name="T5" fmla="*/ 2 h 4"/>
                  <a:gd name="T6" fmla="*/ 0 w 2"/>
                  <a:gd name="T7" fmla="*/ 0 h 4"/>
                  <a:gd name="T8" fmla="*/ 2 w 2"/>
                  <a:gd name="T9" fmla="*/ 4 h 4"/>
                  <a:gd name="T10" fmla="*/ 2 w 2"/>
                  <a:gd name="T11" fmla="*/ 4 h 4"/>
                </a:gdLst>
                <a:ahLst/>
                <a:cxnLst>
                  <a:cxn ang="0">
                    <a:pos x="T0" y="T1"/>
                  </a:cxn>
                  <a:cxn ang="0">
                    <a:pos x="T2" y="T3"/>
                  </a:cxn>
                  <a:cxn ang="0">
                    <a:pos x="T4" y="T5"/>
                  </a:cxn>
                  <a:cxn ang="0">
                    <a:pos x="T6" y="T7"/>
                  </a:cxn>
                  <a:cxn ang="0">
                    <a:pos x="T8" y="T9"/>
                  </a:cxn>
                  <a:cxn ang="0">
                    <a:pos x="T10" y="T11"/>
                  </a:cxn>
                </a:cxnLst>
                <a:rect l="0" t="0" r="r" b="b"/>
                <a:pathLst>
                  <a:path w="2" h="4">
                    <a:moveTo>
                      <a:pt x="2" y="4"/>
                    </a:moveTo>
                    <a:cubicBezTo>
                      <a:pt x="2" y="3"/>
                      <a:pt x="1" y="3"/>
                      <a:pt x="1" y="2"/>
                    </a:cubicBezTo>
                    <a:cubicBezTo>
                      <a:pt x="1" y="2"/>
                      <a:pt x="0" y="1"/>
                      <a:pt x="0" y="2"/>
                    </a:cubicBezTo>
                    <a:cubicBezTo>
                      <a:pt x="0" y="1"/>
                      <a:pt x="0" y="0"/>
                      <a:pt x="0" y="0"/>
                    </a:cubicBezTo>
                    <a:cubicBezTo>
                      <a:pt x="0" y="1"/>
                      <a:pt x="1" y="3"/>
                      <a:pt x="2" y="4"/>
                    </a:cubicBezTo>
                    <a:cubicBezTo>
                      <a:pt x="2" y="4"/>
                      <a:pt x="2" y="4"/>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0" name="Freeform 149"/>
              <p:cNvSpPr/>
              <p:nvPr/>
            </p:nvSpPr>
            <p:spPr bwMode="auto">
              <a:xfrm>
                <a:off x="4519" y="1380"/>
                <a:ext cx="2" cy="2"/>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0" y="1"/>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1" name="Freeform 150"/>
              <p:cNvSpPr/>
              <p:nvPr/>
            </p:nvSpPr>
            <p:spPr bwMode="auto">
              <a:xfrm>
                <a:off x="3876" y="135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2" name="Freeform 151"/>
              <p:cNvSpPr/>
              <p:nvPr/>
            </p:nvSpPr>
            <p:spPr bwMode="auto">
              <a:xfrm>
                <a:off x="4465" y="1920"/>
                <a:ext cx="5" cy="0"/>
              </a:xfrm>
              <a:custGeom>
                <a:avLst/>
                <a:gdLst>
                  <a:gd name="T0" fmla="*/ 1 w 2"/>
                  <a:gd name="T1" fmla="*/ 1 w 2"/>
                  <a:gd name="T2" fmla="*/ 1 w 2"/>
                </a:gdLst>
                <a:ahLst/>
                <a:cxnLst>
                  <a:cxn ang="0">
                    <a:pos x="T0" y="0"/>
                  </a:cxn>
                  <a:cxn ang="0">
                    <a:pos x="T1" y="0"/>
                  </a:cxn>
                  <a:cxn ang="0">
                    <a:pos x="T2" y="0"/>
                  </a:cxn>
                </a:cxnLst>
                <a:rect l="0" t="0" r="r" b="b"/>
                <a:pathLst>
                  <a:path w="2">
                    <a:moveTo>
                      <a:pt x="1" y="0"/>
                    </a:moveTo>
                    <a:cubicBezTo>
                      <a:pt x="0" y="0"/>
                      <a:pt x="0" y="0"/>
                      <a:pt x="1" y="0"/>
                    </a:cubicBezTo>
                    <a:cubicBezTo>
                      <a:pt x="2"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3" name="Freeform 152"/>
              <p:cNvSpPr/>
              <p:nvPr/>
            </p:nvSpPr>
            <p:spPr bwMode="auto">
              <a:xfrm>
                <a:off x="4468" y="1918"/>
                <a:ext cx="6" cy="5"/>
              </a:xfrm>
              <a:custGeom>
                <a:avLst/>
                <a:gdLst>
                  <a:gd name="T0" fmla="*/ 0 w 3"/>
                  <a:gd name="T1" fmla="*/ 0 h 2"/>
                  <a:gd name="T2" fmla="*/ 3 w 3"/>
                  <a:gd name="T3" fmla="*/ 2 h 2"/>
                  <a:gd name="T4" fmla="*/ 0 w 3"/>
                  <a:gd name="T5" fmla="*/ 0 h 2"/>
                </a:gdLst>
                <a:ahLst/>
                <a:cxnLst>
                  <a:cxn ang="0">
                    <a:pos x="T0" y="T1"/>
                  </a:cxn>
                  <a:cxn ang="0">
                    <a:pos x="T2" y="T3"/>
                  </a:cxn>
                  <a:cxn ang="0">
                    <a:pos x="T4" y="T5"/>
                  </a:cxn>
                </a:cxnLst>
                <a:rect l="0" t="0" r="r" b="b"/>
                <a:pathLst>
                  <a:path w="3" h="2">
                    <a:moveTo>
                      <a:pt x="0" y="0"/>
                    </a:moveTo>
                    <a:cubicBezTo>
                      <a:pt x="3" y="2"/>
                      <a:pt x="3" y="2"/>
                      <a:pt x="3" y="2"/>
                    </a:cubicBezTo>
                    <a:cubicBezTo>
                      <a:pt x="2" y="1"/>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4" name="Freeform 153"/>
              <p:cNvSpPr/>
              <p:nvPr/>
            </p:nvSpPr>
            <p:spPr bwMode="auto">
              <a:xfrm>
                <a:off x="3912" y="1286"/>
                <a:ext cx="4" cy="2"/>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2" y="1"/>
                      <a:pt x="0" y="1"/>
                      <a:pt x="1" y="1"/>
                    </a:cubicBezTo>
                    <a:cubicBezTo>
                      <a:pt x="1" y="0"/>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5" name="Freeform 154"/>
              <p:cNvSpPr/>
              <p:nvPr/>
            </p:nvSpPr>
            <p:spPr bwMode="auto">
              <a:xfrm>
                <a:off x="3876" y="132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6" name="Rectangle 155"/>
              <p:cNvSpPr>
                <a:spLocks noChangeArrowheads="1"/>
              </p:cNvSpPr>
              <p:nvPr/>
            </p:nvSpPr>
            <p:spPr bwMode="auto">
              <a:xfrm>
                <a:off x="4402" y="1454"/>
                <a:ext cx="1" cy="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407" name="Freeform 156"/>
              <p:cNvSpPr/>
              <p:nvPr/>
            </p:nvSpPr>
            <p:spPr bwMode="auto">
              <a:xfrm>
                <a:off x="4546" y="1401"/>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8" name="Freeform 157"/>
              <p:cNvSpPr/>
              <p:nvPr/>
            </p:nvSpPr>
            <p:spPr bwMode="auto">
              <a:xfrm>
                <a:off x="3914" y="129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9" name="Freeform 158"/>
              <p:cNvSpPr/>
              <p:nvPr/>
            </p:nvSpPr>
            <p:spPr bwMode="auto">
              <a:xfrm>
                <a:off x="4423" y="148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0" name="Freeform 159"/>
              <p:cNvSpPr/>
              <p:nvPr/>
            </p:nvSpPr>
            <p:spPr bwMode="auto">
              <a:xfrm>
                <a:off x="4465" y="1456"/>
                <a:ext cx="3"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1" name="Freeform 160"/>
              <p:cNvSpPr/>
              <p:nvPr/>
            </p:nvSpPr>
            <p:spPr bwMode="auto">
              <a:xfrm>
                <a:off x="4355" y="1509"/>
                <a:ext cx="4" cy="4"/>
              </a:xfrm>
              <a:custGeom>
                <a:avLst/>
                <a:gdLst>
                  <a:gd name="T0" fmla="*/ 0 w 4"/>
                  <a:gd name="T1" fmla="*/ 0 h 4"/>
                  <a:gd name="T2" fmla="*/ 0 w 4"/>
                  <a:gd name="T3" fmla="*/ 2 h 4"/>
                  <a:gd name="T4" fmla="*/ 4 w 4"/>
                  <a:gd name="T5" fmla="*/ 4 h 4"/>
                  <a:gd name="T6" fmla="*/ 0 w 4"/>
                  <a:gd name="T7" fmla="*/ 0 h 4"/>
                </a:gdLst>
                <a:ahLst/>
                <a:cxnLst>
                  <a:cxn ang="0">
                    <a:pos x="T0" y="T1"/>
                  </a:cxn>
                  <a:cxn ang="0">
                    <a:pos x="T2" y="T3"/>
                  </a:cxn>
                  <a:cxn ang="0">
                    <a:pos x="T4" y="T5"/>
                  </a:cxn>
                  <a:cxn ang="0">
                    <a:pos x="T6" y="T7"/>
                  </a:cxn>
                </a:cxnLst>
                <a:rect l="0" t="0" r="r" b="b"/>
                <a:pathLst>
                  <a:path w="4" h="4">
                    <a:moveTo>
                      <a:pt x="0" y="0"/>
                    </a:moveTo>
                    <a:lnTo>
                      <a:pt x="0" y="2"/>
                    </a:lnTo>
                    <a:lnTo>
                      <a:pt x="4" y="4"/>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2" name="Freeform 161"/>
              <p:cNvSpPr/>
              <p:nvPr/>
            </p:nvSpPr>
            <p:spPr bwMode="auto">
              <a:xfrm>
                <a:off x="4383" y="147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3" name="Freeform 162"/>
              <p:cNvSpPr/>
              <p:nvPr/>
            </p:nvSpPr>
            <p:spPr bwMode="auto">
              <a:xfrm>
                <a:off x="4287" y="1378"/>
                <a:ext cx="261" cy="237"/>
              </a:xfrm>
              <a:custGeom>
                <a:avLst/>
                <a:gdLst>
                  <a:gd name="T0" fmla="*/ 27 w 123"/>
                  <a:gd name="T1" fmla="*/ 92 h 112"/>
                  <a:gd name="T2" fmla="*/ 33 w 123"/>
                  <a:gd name="T3" fmla="*/ 85 h 112"/>
                  <a:gd name="T4" fmla="*/ 52 w 123"/>
                  <a:gd name="T5" fmla="*/ 57 h 112"/>
                  <a:gd name="T6" fmla="*/ 61 w 123"/>
                  <a:gd name="T7" fmla="*/ 52 h 112"/>
                  <a:gd name="T8" fmla="*/ 69 w 123"/>
                  <a:gd name="T9" fmla="*/ 49 h 112"/>
                  <a:gd name="T10" fmla="*/ 81 w 123"/>
                  <a:gd name="T11" fmla="*/ 39 h 112"/>
                  <a:gd name="T12" fmla="*/ 89 w 123"/>
                  <a:gd name="T13" fmla="*/ 34 h 112"/>
                  <a:gd name="T14" fmla="*/ 100 w 123"/>
                  <a:gd name="T15" fmla="*/ 25 h 112"/>
                  <a:gd name="T16" fmla="*/ 105 w 123"/>
                  <a:gd name="T17" fmla="*/ 17 h 112"/>
                  <a:gd name="T18" fmla="*/ 115 w 123"/>
                  <a:gd name="T19" fmla="*/ 15 h 112"/>
                  <a:gd name="T20" fmla="*/ 119 w 123"/>
                  <a:gd name="T21" fmla="*/ 14 h 112"/>
                  <a:gd name="T22" fmla="*/ 121 w 123"/>
                  <a:gd name="T23" fmla="*/ 8 h 112"/>
                  <a:gd name="T24" fmla="*/ 122 w 123"/>
                  <a:gd name="T25" fmla="*/ 7 h 112"/>
                  <a:gd name="T26" fmla="*/ 118 w 123"/>
                  <a:gd name="T27" fmla="*/ 7 h 112"/>
                  <a:gd name="T28" fmla="*/ 113 w 123"/>
                  <a:gd name="T29" fmla="*/ 5 h 112"/>
                  <a:gd name="T30" fmla="*/ 107 w 123"/>
                  <a:gd name="T31" fmla="*/ 4 h 112"/>
                  <a:gd name="T32" fmla="*/ 106 w 123"/>
                  <a:gd name="T33" fmla="*/ 3 h 112"/>
                  <a:gd name="T34" fmla="*/ 102 w 123"/>
                  <a:gd name="T35" fmla="*/ 4 h 112"/>
                  <a:gd name="T36" fmla="*/ 101 w 123"/>
                  <a:gd name="T37" fmla="*/ 4 h 112"/>
                  <a:gd name="T38" fmla="*/ 99 w 123"/>
                  <a:gd name="T39" fmla="*/ 2 h 112"/>
                  <a:gd name="T40" fmla="*/ 98 w 123"/>
                  <a:gd name="T41" fmla="*/ 9 h 112"/>
                  <a:gd name="T42" fmla="*/ 96 w 123"/>
                  <a:gd name="T43" fmla="*/ 8 h 112"/>
                  <a:gd name="T44" fmla="*/ 93 w 123"/>
                  <a:gd name="T45" fmla="*/ 7 h 112"/>
                  <a:gd name="T46" fmla="*/ 91 w 123"/>
                  <a:gd name="T47" fmla="*/ 7 h 112"/>
                  <a:gd name="T48" fmla="*/ 89 w 123"/>
                  <a:gd name="T49" fmla="*/ 10 h 112"/>
                  <a:gd name="T50" fmla="*/ 87 w 123"/>
                  <a:gd name="T51" fmla="*/ 10 h 112"/>
                  <a:gd name="T52" fmla="*/ 89 w 123"/>
                  <a:gd name="T53" fmla="*/ 18 h 112"/>
                  <a:gd name="T54" fmla="*/ 85 w 123"/>
                  <a:gd name="T55" fmla="*/ 12 h 112"/>
                  <a:gd name="T56" fmla="*/ 78 w 123"/>
                  <a:gd name="T57" fmla="*/ 16 h 112"/>
                  <a:gd name="T58" fmla="*/ 75 w 123"/>
                  <a:gd name="T59" fmla="*/ 18 h 112"/>
                  <a:gd name="T60" fmla="*/ 75 w 123"/>
                  <a:gd name="T61" fmla="*/ 24 h 112"/>
                  <a:gd name="T62" fmla="*/ 67 w 123"/>
                  <a:gd name="T63" fmla="*/ 25 h 112"/>
                  <a:gd name="T64" fmla="*/ 65 w 123"/>
                  <a:gd name="T65" fmla="*/ 29 h 112"/>
                  <a:gd name="T66" fmla="*/ 64 w 123"/>
                  <a:gd name="T67" fmla="*/ 29 h 112"/>
                  <a:gd name="T68" fmla="*/ 64 w 123"/>
                  <a:gd name="T69" fmla="*/ 32 h 112"/>
                  <a:gd name="T70" fmla="*/ 60 w 123"/>
                  <a:gd name="T71" fmla="*/ 30 h 112"/>
                  <a:gd name="T72" fmla="*/ 59 w 123"/>
                  <a:gd name="T73" fmla="*/ 34 h 112"/>
                  <a:gd name="T74" fmla="*/ 55 w 123"/>
                  <a:gd name="T75" fmla="*/ 39 h 112"/>
                  <a:gd name="T76" fmla="*/ 50 w 123"/>
                  <a:gd name="T77" fmla="*/ 39 h 112"/>
                  <a:gd name="T78" fmla="*/ 47 w 123"/>
                  <a:gd name="T79" fmla="*/ 43 h 112"/>
                  <a:gd name="T80" fmla="*/ 45 w 123"/>
                  <a:gd name="T81" fmla="*/ 45 h 112"/>
                  <a:gd name="T82" fmla="*/ 44 w 123"/>
                  <a:gd name="T83" fmla="*/ 45 h 112"/>
                  <a:gd name="T84" fmla="*/ 42 w 123"/>
                  <a:gd name="T85" fmla="*/ 48 h 112"/>
                  <a:gd name="T86" fmla="*/ 39 w 123"/>
                  <a:gd name="T87" fmla="*/ 54 h 112"/>
                  <a:gd name="T88" fmla="*/ 38 w 123"/>
                  <a:gd name="T89" fmla="*/ 56 h 112"/>
                  <a:gd name="T90" fmla="*/ 38 w 123"/>
                  <a:gd name="T91" fmla="*/ 63 h 112"/>
                  <a:gd name="T92" fmla="*/ 34 w 123"/>
                  <a:gd name="T93" fmla="*/ 65 h 112"/>
                  <a:gd name="T94" fmla="*/ 30 w 123"/>
                  <a:gd name="T95" fmla="*/ 69 h 112"/>
                  <a:gd name="T96" fmla="*/ 27 w 123"/>
                  <a:gd name="T97" fmla="*/ 71 h 112"/>
                  <a:gd name="T98" fmla="*/ 19 w 123"/>
                  <a:gd name="T99" fmla="*/ 78 h 112"/>
                  <a:gd name="T100" fmla="*/ 17 w 123"/>
                  <a:gd name="T101" fmla="*/ 80 h 112"/>
                  <a:gd name="T102" fmla="*/ 13 w 123"/>
                  <a:gd name="T103" fmla="*/ 88 h 112"/>
                  <a:gd name="T104" fmla="*/ 12 w 123"/>
                  <a:gd name="T105" fmla="*/ 95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3" h="112">
                    <a:moveTo>
                      <a:pt x="9" y="112"/>
                    </a:moveTo>
                    <a:cubicBezTo>
                      <a:pt x="9" y="108"/>
                      <a:pt x="13" y="106"/>
                      <a:pt x="17" y="105"/>
                    </a:cubicBezTo>
                    <a:cubicBezTo>
                      <a:pt x="17" y="104"/>
                      <a:pt x="17" y="102"/>
                      <a:pt x="18" y="102"/>
                    </a:cubicBezTo>
                    <a:cubicBezTo>
                      <a:pt x="20" y="98"/>
                      <a:pt x="27" y="98"/>
                      <a:pt x="28" y="93"/>
                    </a:cubicBezTo>
                    <a:cubicBezTo>
                      <a:pt x="27" y="93"/>
                      <a:pt x="27" y="92"/>
                      <a:pt x="26" y="91"/>
                    </a:cubicBezTo>
                    <a:cubicBezTo>
                      <a:pt x="27" y="92"/>
                      <a:pt x="27" y="92"/>
                      <a:pt x="27" y="92"/>
                    </a:cubicBezTo>
                    <a:cubicBezTo>
                      <a:pt x="26" y="91"/>
                      <a:pt x="26" y="91"/>
                      <a:pt x="26" y="91"/>
                    </a:cubicBezTo>
                    <a:cubicBezTo>
                      <a:pt x="26" y="90"/>
                      <a:pt x="28" y="92"/>
                      <a:pt x="28" y="92"/>
                    </a:cubicBezTo>
                    <a:cubicBezTo>
                      <a:pt x="29" y="91"/>
                      <a:pt x="29" y="89"/>
                      <a:pt x="31" y="88"/>
                    </a:cubicBezTo>
                    <a:cubicBezTo>
                      <a:pt x="29" y="86"/>
                      <a:pt x="31" y="87"/>
                      <a:pt x="29" y="85"/>
                    </a:cubicBezTo>
                    <a:cubicBezTo>
                      <a:pt x="30" y="86"/>
                      <a:pt x="30" y="86"/>
                      <a:pt x="30" y="86"/>
                    </a:cubicBezTo>
                    <a:cubicBezTo>
                      <a:pt x="30" y="84"/>
                      <a:pt x="30" y="84"/>
                      <a:pt x="33" y="85"/>
                    </a:cubicBezTo>
                    <a:cubicBezTo>
                      <a:pt x="38" y="83"/>
                      <a:pt x="40" y="79"/>
                      <a:pt x="43" y="76"/>
                    </a:cubicBezTo>
                    <a:cubicBezTo>
                      <a:pt x="46" y="72"/>
                      <a:pt x="48" y="68"/>
                      <a:pt x="52" y="64"/>
                    </a:cubicBezTo>
                    <a:cubicBezTo>
                      <a:pt x="50" y="61"/>
                      <a:pt x="52" y="61"/>
                      <a:pt x="50" y="59"/>
                    </a:cubicBezTo>
                    <a:cubicBezTo>
                      <a:pt x="51" y="59"/>
                      <a:pt x="51" y="59"/>
                      <a:pt x="51" y="59"/>
                    </a:cubicBezTo>
                    <a:cubicBezTo>
                      <a:pt x="51" y="58"/>
                      <a:pt x="52" y="59"/>
                      <a:pt x="54" y="59"/>
                    </a:cubicBezTo>
                    <a:cubicBezTo>
                      <a:pt x="53" y="58"/>
                      <a:pt x="54" y="59"/>
                      <a:pt x="52" y="57"/>
                    </a:cubicBezTo>
                    <a:cubicBezTo>
                      <a:pt x="51" y="56"/>
                      <a:pt x="55" y="59"/>
                      <a:pt x="54" y="58"/>
                    </a:cubicBezTo>
                    <a:cubicBezTo>
                      <a:pt x="55" y="59"/>
                      <a:pt x="53" y="57"/>
                      <a:pt x="54" y="58"/>
                    </a:cubicBezTo>
                    <a:cubicBezTo>
                      <a:pt x="53" y="55"/>
                      <a:pt x="55" y="59"/>
                      <a:pt x="57" y="59"/>
                    </a:cubicBezTo>
                    <a:cubicBezTo>
                      <a:pt x="58" y="57"/>
                      <a:pt x="58" y="54"/>
                      <a:pt x="61" y="54"/>
                    </a:cubicBezTo>
                    <a:cubicBezTo>
                      <a:pt x="61" y="54"/>
                      <a:pt x="60" y="52"/>
                      <a:pt x="60" y="52"/>
                    </a:cubicBezTo>
                    <a:cubicBezTo>
                      <a:pt x="62" y="55"/>
                      <a:pt x="60" y="51"/>
                      <a:pt x="61" y="52"/>
                    </a:cubicBezTo>
                    <a:cubicBezTo>
                      <a:pt x="62" y="53"/>
                      <a:pt x="62" y="53"/>
                      <a:pt x="62" y="53"/>
                    </a:cubicBezTo>
                    <a:cubicBezTo>
                      <a:pt x="63" y="54"/>
                      <a:pt x="63" y="51"/>
                      <a:pt x="64" y="52"/>
                    </a:cubicBezTo>
                    <a:cubicBezTo>
                      <a:pt x="64" y="50"/>
                      <a:pt x="67" y="52"/>
                      <a:pt x="66" y="50"/>
                    </a:cubicBezTo>
                    <a:cubicBezTo>
                      <a:pt x="67" y="52"/>
                      <a:pt x="67" y="51"/>
                      <a:pt x="68" y="51"/>
                    </a:cubicBezTo>
                    <a:cubicBezTo>
                      <a:pt x="66" y="48"/>
                      <a:pt x="70" y="51"/>
                      <a:pt x="69" y="49"/>
                    </a:cubicBezTo>
                    <a:cubicBezTo>
                      <a:pt x="69" y="49"/>
                      <a:pt x="69" y="49"/>
                      <a:pt x="69" y="49"/>
                    </a:cubicBezTo>
                    <a:cubicBezTo>
                      <a:pt x="71" y="48"/>
                      <a:pt x="73" y="47"/>
                      <a:pt x="74" y="44"/>
                    </a:cubicBezTo>
                    <a:cubicBezTo>
                      <a:pt x="75" y="43"/>
                      <a:pt x="78" y="45"/>
                      <a:pt x="79" y="42"/>
                    </a:cubicBezTo>
                    <a:cubicBezTo>
                      <a:pt x="78" y="41"/>
                      <a:pt x="78" y="41"/>
                      <a:pt x="78" y="41"/>
                    </a:cubicBezTo>
                    <a:cubicBezTo>
                      <a:pt x="78" y="41"/>
                      <a:pt x="79" y="42"/>
                      <a:pt x="79" y="42"/>
                    </a:cubicBezTo>
                    <a:cubicBezTo>
                      <a:pt x="79" y="40"/>
                      <a:pt x="81" y="41"/>
                      <a:pt x="81" y="41"/>
                    </a:cubicBezTo>
                    <a:cubicBezTo>
                      <a:pt x="81" y="40"/>
                      <a:pt x="81" y="40"/>
                      <a:pt x="81" y="39"/>
                    </a:cubicBezTo>
                    <a:cubicBezTo>
                      <a:pt x="83" y="41"/>
                      <a:pt x="82" y="37"/>
                      <a:pt x="84" y="38"/>
                    </a:cubicBezTo>
                    <a:cubicBezTo>
                      <a:pt x="82" y="36"/>
                      <a:pt x="84" y="37"/>
                      <a:pt x="84" y="36"/>
                    </a:cubicBezTo>
                    <a:cubicBezTo>
                      <a:pt x="84" y="36"/>
                      <a:pt x="84" y="36"/>
                      <a:pt x="85" y="37"/>
                    </a:cubicBezTo>
                    <a:cubicBezTo>
                      <a:pt x="85" y="36"/>
                      <a:pt x="85" y="36"/>
                      <a:pt x="87" y="36"/>
                    </a:cubicBezTo>
                    <a:cubicBezTo>
                      <a:pt x="87" y="36"/>
                      <a:pt x="86" y="34"/>
                      <a:pt x="87" y="34"/>
                    </a:cubicBezTo>
                    <a:cubicBezTo>
                      <a:pt x="88" y="36"/>
                      <a:pt x="88" y="34"/>
                      <a:pt x="89" y="34"/>
                    </a:cubicBezTo>
                    <a:cubicBezTo>
                      <a:pt x="87" y="32"/>
                      <a:pt x="87" y="31"/>
                      <a:pt x="88" y="31"/>
                    </a:cubicBezTo>
                    <a:cubicBezTo>
                      <a:pt x="89" y="34"/>
                      <a:pt x="89" y="34"/>
                      <a:pt x="89" y="34"/>
                    </a:cubicBezTo>
                    <a:cubicBezTo>
                      <a:pt x="90" y="31"/>
                      <a:pt x="93" y="33"/>
                      <a:pt x="93" y="29"/>
                    </a:cubicBezTo>
                    <a:cubicBezTo>
                      <a:pt x="94" y="30"/>
                      <a:pt x="94" y="30"/>
                      <a:pt x="94" y="30"/>
                    </a:cubicBezTo>
                    <a:cubicBezTo>
                      <a:pt x="95" y="28"/>
                      <a:pt x="98" y="29"/>
                      <a:pt x="98" y="25"/>
                    </a:cubicBezTo>
                    <a:cubicBezTo>
                      <a:pt x="99" y="25"/>
                      <a:pt x="100" y="26"/>
                      <a:pt x="100" y="25"/>
                    </a:cubicBezTo>
                    <a:cubicBezTo>
                      <a:pt x="100" y="24"/>
                      <a:pt x="101" y="24"/>
                      <a:pt x="100" y="22"/>
                    </a:cubicBezTo>
                    <a:cubicBezTo>
                      <a:pt x="100" y="21"/>
                      <a:pt x="101" y="22"/>
                      <a:pt x="101" y="23"/>
                    </a:cubicBezTo>
                    <a:cubicBezTo>
                      <a:pt x="102" y="23"/>
                      <a:pt x="104" y="25"/>
                      <a:pt x="103" y="22"/>
                    </a:cubicBezTo>
                    <a:cubicBezTo>
                      <a:pt x="104" y="23"/>
                      <a:pt x="104" y="23"/>
                      <a:pt x="104" y="23"/>
                    </a:cubicBezTo>
                    <a:cubicBezTo>
                      <a:pt x="104" y="22"/>
                      <a:pt x="104" y="20"/>
                      <a:pt x="106" y="21"/>
                    </a:cubicBezTo>
                    <a:cubicBezTo>
                      <a:pt x="105" y="19"/>
                      <a:pt x="106" y="19"/>
                      <a:pt x="105" y="17"/>
                    </a:cubicBezTo>
                    <a:cubicBezTo>
                      <a:pt x="105" y="17"/>
                      <a:pt x="106" y="19"/>
                      <a:pt x="106" y="18"/>
                    </a:cubicBezTo>
                    <a:cubicBezTo>
                      <a:pt x="106" y="20"/>
                      <a:pt x="106" y="20"/>
                      <a:pt x="106" y="20"/>
                    </a:cubicBezTo>
                    <a:cubicBezTo>
                      <a:pt x="108" y="20"/>
                      <a:pt x="109" y="18"/>
                      <a:pt x="110" y="16"/>
                    </a:cubicBezTo>
                    <a:cubicBezTo>
                      <a:pt x="112" y="19"/>
                      <a:pt x="112" y="16"/>
                      <a:pt x="113" y="17"/>
                    </a:cubicBezTo>
                    <a:cubicBezTo>
                      <a:pt x="113" y="15"/>
                      <a:pt x="115" y="17"/>
                      <a:pt x="114" y="14"/>
                    </a:cubicBezTo>
                    <a:cubicBezTo>
                      <a:pt x="115" y="15"/>
                      <a:pt x="115" y="15"/>
                      <a:pt x="115" y="15"/>
                    </a:cubicBezTo>
                    <a:cubicBezTo>
                      <a:pt x="115" y="15"/>
                      <a:pt x="116" y="15"/>
                      <a:pt x="117" y="15"/>
                    </a:cubicBezTo>
                    <a:cubicBezTo>
                      <a:pt x="118" y="16"/>
                      <a:pt x="118" y="14"/>
                      <a:pt x="118" y="13"/>
                    </a:cubicBezTo>
                    <a:cubicBezTo>
                      <a:pt x="118" y="14"/>
                      <a:pt x="118" y="14"/>
                      <a:pt x="118" y="14"/>
                    </a:cubicBezTo>
                    <a:cubicBezTo>
                      <a:pt x="118" y="13"/>
                      <a:pt x="118" y="11"/>
                      <a:pt x="118" y="9"/>
                    </a:cubicBezTo>
                    <a:cubicBezTo>
                      <a:pt x="119" y="10"/>
                      <a:pt x="118" y="9"/>
                      <a:pt x="119" y="10"/>
                    </a:cubicBezTo>
                    <a:cubicBezTo>
                      <a:pt x="119" y="11"/>
                      <a:pt x="119" y="13"/>
                      <a:pt x="119" y="14"/>
                    </a:cubicBezTo>
                    <a:cubicBezTo>
                      <a:pt x="120" y="15"/>
                      <a:pt x="119" y="11"/>
                      <a:pt x="120" y="13"/>
                    </a:cubicBezTo>
                    <a:cubicBezTo>
                      <a:pt x="121" y="14"/>
                      <a:pt x="121" y="13"/>
                      <a:pt x="121" y="11"/>
                    </a:cubicBezTo>
                    <a:cubicBezTo>
                      <a:pt x="121" y="12"/>
                      <a:pt x="121" y="12"/>
                      <a:pt x="121" y="13"/>
                    </a:cubicBezTo>
                    <a:cubicBezTo>
                      <a:pt x="122" y="13"/>
                      <a:pt x="122" y="13"/>
                      <a:pt x="122" y="12"/>
                    </a:cubicBezTo>
                    <a:cubicBezTo>
                      <a:pt x="122" y="12"/>
                      <a:pt x="122" y="12"/>
                      <a:pt x="122" y="12"/>
                    </a:cubicBezTo>
                    <a:cubicBezTo>
                      <a:pt x="122" y="10"/>
                      <a:pt x="122" y="10"/>
                      <a:pt x="121" y="8"/>
                    </a:cubicBezTo>
                    <a:cubicBezTo>
                      <a:pt x="121" y="9"/>
                      <a:pt x="121" y="9"/>
                      <a:pt x="121" y="9"/>
                    </a:cubicBezTo>
                    <a:cubicBezTo>
                      <a:pt x="121" y="7"/>
                      <a:pt x="121" y="7"/>
                      <a:pt x="122" y="8"/>
                    </a:cubicBezTo>
                    <a:cubicBezTo>
                      <a:pt x="122" y="10"/>
                      <a:pt x="122" y="11"/>
                      <a:pt x="122" y="11"/>
                    </a:cubicBezTo>
                    <a:cubicBezTo>
                      <a:pt x="123" y="7"/>
                      <a:pt x="123" y="7"/>
                      <a:pt x="123" y="7"/>
                    </a:cubicBezTo>
                    <a:cubicBezTo>
                      <a:pt x="123" y="9"/>
                      <a:pt x="122" y="8"/>
                      <a:pt x="122" y="6"/>
                    </a:cubicBezTo>
                    <a:cubicBezTo>
                      <a:pt x="122" y="7"/>
                      <a:pt x="122" y="7"/>
                      <a:pt x="122" y="7"/>
                    </a:cubicBezTo>
                    <a:cubicBezTo>
                      <a:pt x="122" y="6"/>
                      <a:pt x="122" y="6"/>
                      <a:pt x="122" y="6"/>
                    </a:cubicBezTo>
                    <a:cubicBezTo>
                      <a:pt x="121" y="7"/>
                      <a:pt x="120" y="5"/>
                      <a:pt x="120" y="7"/>
                    </a:cubicBezTo>
                    <a:cubicBezTo>
                      <a:pt x="120" y="8"/>
                      <a:pt x="120" y="8"/>
                      <a:pt x="120" y="8"/>
                    </a:cubicBezTo>
                    <a:cubicBezTo>
                      <a:pt x="120" y="8"/>
                      <a:pt x="120" y="11"/>
                      <a:pt x="119" y="9"/>
                    </a:cubicBezTo>
                    <a:cubicBezTo>
                      <a:pt x="119" y="7"/>
                      <a:pt x="119" y="7"/>
                      <a:pt x="119" y="7"/>
                    </a:cubicBezTo>
                    <a:cubicBezTo>
                      <a:pt x="119" y="7"/>
                      <a:pt x="119" y="8"/>
                      <a:pt x="118" y="7"/>
                    </a:cubicBezTo>
                    <a:cubicBezTo>
                      <a:pt x="118" y="5"/>
                      <a:pt x="118" y="5"/>
                      <a:pt x="118" y="5"/>
                    </a:cubicBezTo>
                    <a:cubicBezTo>
                      <a:pt x="119" y="8"/>
                      <a:pt x="117" y="6"/>
                      <a:pt x="117" y="7"/>
                    </a:cubicBezTo>
                    <a:cubicBezTo>
                      <a:pt x="117" y="6"/>
                      <a:pt x="117" y="6"/>
                      <a:pt x="117" y="6"/>
                    </a:cubicBezTo>
                    <a:cubicBezTo>
                      <a:pt x="116" y="6"/>
                      <a:pt x="117" y="8"/>
                      <a:pt x="117" y="8"/>
                    </a:cubicBezTo>
                    <a:cubicBezTo>
                      <a:pt x="117" y="8"/>
                      <a:pt x="116" y="5"/>
                      <a:pt x="115" y="4"/>
                    </a:cubicBezTo>
                    <a:cubicBezTo>
                      <a:pt x="115" y="5"/>
                      <a:pt x="114" y="7"/>
                      <a:pt x="113" y="5"/>
                    </a:cubicBezTo>
                    <a:cubicBezTo>
                      <a:pt x="112" y="6"/>
                      <a:pt x="112" y="7"/>
                      <a:pt x="112" y="8"/>
                    </a:cubicBezTo>
                    <a:cubicBezTo>
                      <a:pt x="111" y="8"/>
                      <a:pt x="111" y="6"/>
                      <a:pt x="111" y="7"/>
                    </a:cubicBezTo>
                    <a:cubicBezTo>
                      <a:pt x="111" y="6"/>
                      <a:pt x="110" y="5"/>
                      <a:pt x="110" y="4"/>
                    </a:cubicBezTo>
                    <a:cubicBezTo>
                      <a:pt x="110" y="5"/>
                      <a:pt x="109" y="4"/>
                      <a:pt x="110" y="7"/>
                    </a:cubicBezTo>
                    <a:cubicBezTo>
                      <a:pt x="109" y="6"/>
                      <a:pt x="108" y="6"/>
                      <a:pt x="107" y="7"/>
                    </a:cubicBezTo>
                    <a:cubicBezTo>
                      <a:pt x="108" y="7"/>
                      <a:pt x="107" y="5"/>
                      <a:pt x="107" y="4"/>
                    </a:cubicBezTo>
                    <a:cubicBezTo>
                      <a:pt x="107" y="6"/>
                      <a:pt x="106" y="7"/>
                      <a:pt x="106" y="7"/>
                    </a:cubicBezTo>
                    <a:cubicBezTo>
                      <a:pt x="106" y="9"/>
                      <a:pt x="106" y="9"/>
                      <a:pt x="107" y="10"/>
                    </a:cubicBezTo>
                    <a:cubicBezTo>
                      <a:pt x="107" y="10"/>
                      <a:pt x="107" y="11"/>
                      <a:pt x="107" y="11"/>
                    </a:cubicBezTo>
                    <a:cubicBezTo>
                      <a:pt x="106" y="9"/>
                      <a:pt x="105" y="7"/>
                      <a:pt x="104" y="7"/>
                    </a:cubicBezTo>
                    <a:cubicBezTo>
                      <a:pt x="104" y="4"/>
                      <a:pt x="106" y="7"/>
                      <a:pt x="104" y="4"/>
                    </a:cubicBezTo>
                    <a:cubicBezTo>
                      <a:pt x="104" y="2"/>
                      <a:pt x="105" y="2"/>
                      <a:pt x="106" y="3"/>
                    </a:cubicBezTo>
                    <a:cubicBezTo>
                      <a:pt x="105" y="1"/>
                      <a:pt x="105" y="3"/>
                      <a:pt x="104" y="1"/>
                    </a:cubicBezTo>
                    <a:cubicBezTo>
                      <a:pt x="104" y="1"/>
                      <a:pt x="104" y="2"/>
                      <a:pt x="103" y="3"/>
                    </a:cubicBezTo>
                    <a:cubicBezTo>
                      <a:pt x="104" y="4"/>
                      <a:pt x="104" y="4"/>
                      <a:pt x="104" y="5"/>
                    </a:cubicBezTo>
                    <a:cubicBezTo>
                      <a:pt x="105" y="8"/>
                      <a:pt x="103" y="4"/>
                      <a:pt x="103" y="4"/>
                    </a:cubicBezTo>
                    <a:cubicBezTo>
                      <a:pt x="103" y="3"/>
                      <a:pt x="103" y="3"/>
                      <a:pt x="103" y="3"/>
                    </a:cubicBezTo>
                    <a:cubicBezTo>
                      <a:pt x="102" y="2"/>
                      <a:pt x="102" y="4"/>
                      <a:pt x="102" y="4"/>
                    </a:cubicBezTo>
                    <a:cubicBezTo>
                      <a:pt x="100" y="1"/>
                      <a:pt x="102" y="3"/>
                      <a:pt x="102" y="1"/>
                    </a:cubicBezTo>
                    <a:cubicBezTo>
                      <a:pt x="101" y="0"/>
                      <a:pt x="101" y="0"/>
                      <a:pt x="101" y="0"/>
                    </a:cubicBezTo>
                    <a:cubicBezTo>
                      <a:pt x="100" y="0"/>
                      <a:pt x="101" y="2"/>
                      <a:pt x="100" y="2"/>
                    </a:cubicBezTo>
                    <a:cubicBezTo>
                      <a:pt x="100" y="1"/>
                      <a:pt x="100" y="1"/>
                      <a:pt x="100" y="1"/>
                    </a:cubicBezTo>
                    <a:cubicBezTo>
                      <a:pt x="100" y="1"/>
                      <a:pt x="100" y="1"/>
                      <a:pt x="100" y="1"/>
                    </a:cubicBezTo>
                    <a:cubicBezTo>
                      <a:pt x="100" y="3"/>
                      <a:pt x="101" y="4"/>
                      <a:pt x="101" y="4"/>
                    </a:cubicBezTo>
                    <a:cubicBezTo>
                      <a:pt x="102" y="7"/>
                      <a:pt x="101" y="4"/>
                      <a:pt x="101" y="5"/>
                    </a:cubicBezTo>
                    <a:cubicBezTo>
                      <a:pt x="101" y="7"/>
                      <a:pt x="101" y="5"/>
                      <a:pt x="102" y="7"/>
                    </a:cubicBezTo>
                    <a:cubicBezTo>
                      <a:pt x="102" y="8"/>
                      <a:pt x="102" y="8"/>
                      <a:pt x="102" y="9"/>
                    </a:cubicBezTo>
                    <a:cubicBezTo>
                      <a:pt x="101" y="9"/>
                      <a:pt x="101" y="7"/>
                      <a:pt x="100" y="6"/>
                    </a:cubicBezTo>
                    <a:cubicBezTo>
                      <a:pt x="100" y="6"/>
                      <a:pt x="100" y="5"/>
                      <a:pt x="101" y="6"/>
                    </a:cubicBezTo>
                    <a:cubicBezTo>
                      <a:pt x="101" y="4"/>
                      <a:pt x="99" y="3"/>
                      <a:pt x="99" y="2"/>
                    </a:cubicBezTo>
                    <a:cubicBezTo>
                      <a:pt x="98" y="1"/>
                      <a:pt x="99" y="4"/>
                      <a:pt x="99" y="4"/>
                    </a:cubicBezTo>
                    <a:cubicBezTo>
                      <a:pt x="99" y="3"/>
                      <a:pt x="99" y="5"/>
                      <a:pt x="100" y="6"/>
                    </a:cubicBezTo>
                    <a:cubicBezTo>
                      <a:pt x="101" y="11"/>
                      <a:pt x="98" y="3"/>
                      <a:pt x="97" y="4"/>
                    </a:cubicBezTo>
                    <a:cubicBezTo>
                      <a:pt x="99" y="7"/>
                      <a:pt x="98" y="8"/>
                      <a:pt x="100" y="11"/>
                    </a:cubicBezTo>
                    <a:cubicBezTo>
                      <a:pt x="100" y="12"/>
                      <a:pt x="100" y="13"/>
                      <a:pt x="100" y="12"/>
                    </a:cubicBezTo>
                    <a:cubicBezTo>
                      <a:pt x="99" y="10"/>
                      <a:pt x="99" y="11"/>
                      <a:pt x="98" y="9"/>
                    </a:cubicBezTo>
                    <a:cubicBezTo>
                      <a:pt x="98" y="9"/>
                      <a:pt x="98" y="9"/>
                      <a:pt x="98" y="9"/>
                    </a:cubicBezTo>
                    <a:cubicBezTo>
                      <a:pt x="98" y="7"/>
                      <a:pt x="98" y="7"/>
                      <a:pt x="98" y="7"/>
                    </a:cubicBezTo>
                    <a:cubicBezTo>
                      <a:pt x="97" y="5"/>
                      <a:pt x="95" y="4"/>
                      <a:pt x="95" y="4"/>
                    </a:cubicBezTo>
                    <a:cubicBezTo>
                      <a:pt x="95" y="5"/>
                      <a:pt x="96" y="5"/>
                      <a:pt x="96" y="6"/>
                    </a:cubicBezTo>
                    <a:cubicBezTo>
                      <a:pt x="95" y="5"/>
                      <a:pt x="95" y="4"/>
                      <a:pt x="94" y="4"/>
                    </a:cubicBezTo>
                    <a:cubicBezTo>
                      <a:pt x="95" y="5"/>
                      <a:pt x="96" y="7"/>
                      <a:pt x="96" y="8"/>
                    </a:cubicBezTo>
                    <a:cubicBezTo>
                      <a:pt x="95" y="8"/>
                      <a:pt x="94" y="6"/>
                      <a:pt x="94" y="6"/>
                    </a:cubicBezTo>
                    <a:cubicBezTo>
                      <a:pt x="94" y="4"/>
                      <a:pt x="94" y="4"/>
                      <a:pt x="94" y="4"/>
                    </a:cubicBezTo>
                    <a:cubicBezTo>
                      <a:pt x="94" y="6"/>
                      <a:pt x="93" y="3"/>
                      <a:pt x="93" y="4"/>
                    </a:cubicBezTo>
                    <a:cubicBezTo>
                      <a:pt x="93" y="5"/>
                      <a:pt x="94" y="7"/>
                      <a:pt x="94" y="8"/>
                    </a:cubicBezTo>
                    <a:cubicBezTo>
                      <a:pt x="94" y="9"/>
                      <a:pt x="94" y="8"/>
                      <a:pt x="94" y="8"/>
                    </a:cubicBezTo>
                    <a:cubicBezTo>
                      <a:pt x="93" y="7"/>
                      <a:pt x="93" y="7"/>
                      <a:pt x="93" y="7"/>
                    </a:cubicBezTo>
                    <a:cubicBezTo>
                      <a:pt x="93" y="7"/>
                      <a:pt x="92" y="4"/>
                      <a:pt x="92" y="5"/>
                    </a:cubicBezTo>
                    <a:cubicBezTo>
                      <a:pt x="92" y="6"/>
                      <a:pt x="92" y="6"/>
                      <a:pt x="92" y="6"/>
                    </a:cubicBezTo>
                    <a:cubicBezTo>
                      <a:pt x="92" y="6"/>
                      <a:pt x="92" y="6"/>
                      <a:pt x="91" y="5"/>
                    </a:cubicBezTo>
                    <a:cubicBezTo>
                      <a:pt x="92" y="6"/>
                      <a:pt x="91" y="6"/>
                      <a:pt x="92" y="6"/>
                    </a:cubicBezTo>
                    <a:cubicBezTo>
                      <a:pt x="91" y="5"/>
                      <a:pt x="91" y="5"/>
                      <a:pt x="91" y="5"/>
                    </a:cubicBezTo>
                    <a:cubicBezTo>
                      <a:pt x="91" y="6"/>
                      <a:pt x="92" y="9"/>
                      <a:pt x="91" y="7"/>
                    </a:cubicBezTo>
                    <a:cubicBezTo>
                      <a:pt x="92" y="9"/>
                      <a:pt x="91" y="7"/>
                      <a:pt x="92" y="8"/>
                    </a:cubicBezTo>
                    <a:cubicBezTo>
                      <a:pt x="93" y="9"/>
                      <a:pt x="92" y="9"/>
                      <a:pt x="92" y="10"/>
                    </a:cubicBezTo>
                    <a:cubicBezTo>
                      <a:pt x="91" y="7"/>
                      <a:pt x="91" y="10"/>
                      <a:pt x="91" y="10"/>
                    </a:cubicBezTo>
                    <a:cubicBezTo>
                      <a:pt x="91" y="9"/>
                      <a:pt x="90" y="9"/>
                      <a:pt x="90" y="8"/>
                    </a:cubicBezTo>
                    <a:cubicBezTo>
                      <a:pt x="91" y="10"/>
                      <a:pt x="91" y="10"/>
                      <a:pt x="91" y="10"/>
                    </a:cubicBezTo>
                    <a:cubicBezTo>
                      <a:pt x="89" y="7"/>
                      <a:pt x="90" y="11"/>
                      <a:pt x="89" y="10"/>
                    </a:cubicBezTo>
                    <a:cubicBezTo>
                      <a:pt x="89" y="9"/>
                      <a:pt x="88" y="8"/>
                      <a:pt x="88" y="7"/>
                    </a:cubicBezTo>
                    <a:cubicBezTo>
                      <a:pt x="90" y="10"/>
                      <a:pt x="89" y="11"/>
                      <a:pt x="90" y="12"/>
                    </a:cubicBezTo>
                    <a:cubicBezTo>
                      <a:pt x="89" y="12"/>
                      <a:pt x="88" y="9"/>
                      <a:pt x="87" y="8"/>
                    </a:cubicBezTo>
                    <a:cubicBezTo>
                      <a:pt x="88" y="10"/>
                      <a:pt x="86" y="7"/>
                      <a:pt x="87" y="9"/>
                    </a:cubicBezTo>
                    <a:cubicBezTo>
                      <a:pt x="88" y="10"/>
                      <a:pt x="88" y="11"/>
                      <a:pt x="88" y="12"/>
                    </a:cubicBezTo>
                    <a:cubicBezTo>
                      <a:pt x="88" y="12"/>
                      <a:pt x="88" y="11"/>
                      <a:pt x="87" y="10"/>
                    </a:cubicBezTo>
                    <a:cubicBezTo>
                      <a:pt x="87" y="10"/>
                      <a:pt x="88" y="12"/>
                      <a:pt x="88" y="13"/>
                    </a:cubicBezTo>
                    <a:cubicBezTo>
                      <a:pt x="88" y="13"/>
                      <a:pt x="89" y="15"/>
                      <a:pt x="88" y="14"/>
                    </a:cubicBezTo>
                    <a:cubicBezTo>
                      <a:pt x="87" y="12"/>
                      <a:pt x="88" y="13"/>
                      <a:pt x="87" y="12"/>
                    </a:cubicBezTo>
                    <a:cubicBezTo>
                      <a:pt x="86" y="12"/>
                      <a:pt x="89" y="16"/>
                      <a:pt x="88" y="16"/>
                    </a:cubicBezTo>
                    <a:cubicBezTo>
                      <a:pt x="89" y="17"/>
                      <a:pt x="90" y="20"/>
                      <a:pt x="90" y="21"/>
                    </a:cubicBezTo>
                    <a:cubicBezTo>
                      <a:pt x="89" y="21"/>
                      <a:pt x="90" y="20"/>
                      <a:pt x="89" y="18"/>
                    </a:cubicBezTo>
                    <a:cubicBezTo>
                      <a:pt x="89" y="18"/>
                      <a:pt x="89" y="18"/>
                      <a:pt x="89" y="18"/>
                    </a:cubicBezTo>
                    <a:cubicBezTo>
                      <a:pt x="87" y="16"/>
                      <a:pt x="87" y="14"/>
                      <a:pt x="86" y="12"/>
                    </a:cubicBezTo>
                    <a:cubicBezTo>
                      <a:pt x="86" y="13"/>
                      <a:pt x="86" y="13"/>
                      <a:pt x="86" y="13"/>
                    </a:cubicBezTo>
                    <a:cubicBezTo>
                      <a:pt x="85" y="12"/>
                      <a:pt x="85" y="11"/>
                      <a:pt x="84" y="10"/>
                    </a:cubicBezTo>
                    <a:cubicBezTo>
                      <a:pt x="85" y="12"/>
                      <a:pt x="84" y="11"/>
                      <a:pt x="84" y="11"/>
                    </a:cubicBezTo>
                    <a:cubicBezTo>
                      <a:pt x="85" y="13"/>
                      <a:pt x="84" y="11"/>
                      <a:pt x="85" y="12"/>
                    </a:cubicBezTo>
                    <a:cubicBezTo>
                      <a:pt x="84" y="13"/>
                      <a:pt x="86" y="15"/>
                      <a:pt x="85" y="15"/>
                    </a:cubicBezTo>
                    <a:cubicBezTo>
                      <a:pt x="83" y="12"/>
                      <a:pt x="83" y="12"/>
                      <a:pt x="83" y="12"/>
                    </a:cubicBezTo>
                    <a:cubicBezTo>
                      <a:pt x="82" y="11"/>
                      <a:pt x="84" y="14"/>
                      <a:pt x="83" y="13"/>
                    </a:cubicBezTo>
                    <a:cubicBezTo>
                      <a:pt x="83" y="12"/>
                      <a:pt x="83" y="12"/>
                      <a:pt x="83" y="12"/>
                    </a:cubicBezTo>
                    <a:cubicBezTo>
                      <a:pt x="81" y="13"/>
                      <a:pt x="80" y="14"/>
                      <a:pt x="81" y="18"/>
                    </a:cubicBezTo>
                    <a:cubicBezTo>
                      <a:pt x="80" y="17"/>
                      <a:pt x="79" y="17"/>
                      <a:pt x="78" y="16"/>
                    </a:cubicBezTo>
                    <a:cubicBezTo>
                      <a:pt x="78" y="17"/>
                      <a:pt x="79" y="18"/>
                      <a:pt x="79" y="18"/>
                    </a:cubicBezTo>
                    <a:cubicBezTo>
                      <a:pt x="77" y="17"/>
                      <a:pt x="77" y="17"/>
                      <a:pt x="77" y="17"/>
                    </a:cubicBezTo>
                    <a:cubicBezTo>
                      <a:pt x="76" y="16"/>
                      <a:pt x="77" y="18"/>
                      <a:pt x="77" y="19"/>
                    </a:cubicBezTo>
                    <a:cubicBezTo>
                      <a:pt x="76" y="18"/>
                      <a:pt x="76" y="18"/>
                      <a:pt x="76" y="18"/>
                    </a:cubicBezTo>
                    <a:cubicBezTo>
                      <a:pt x="75" y="17"/>
                      <a:pt x="76" y="19"/>
                      <a:pt x="76" y="19"/>
                    </a:cubicBezTo>
                    <a:cubicBezTo>
                      <a:pt x="75" y="18"/>
                      <a:pt x="75" y="18"/>
                      <a:pt x="75" y="18"/>
                    </a:cubicBezTo>
                    <a:cubicBezTo>
                      <a:pt x="76" y="20"/>
                      <a:pt x="76" y="20"/>
                      <a:pt x="76" y="20"/>
                    </a:cubicBezTo>
                    <a:cubicBezTo>
                      <a:pt x="76" y="20"/>
                      <a:pt x="76" y="20"/>
                      <a:pt x="74" y="19"/>
                    </a:cubicBezTo>
                    <a:cubicBezTo>
                      <a:pt x="75" y="19"/>
                      <a:pt x="75" y="19"/>
                      <a:pt x="75" y="20"/>
                    </a:cubicBezTo>
                    <a:cubicBezTo>
                      <a:pt x="74" y="19"/>
                      <a:pt x="73" y="20"/>
                      <a:pt x="73" y="21"/>
                    </a:cubicBezTo>
                    <a:cubicBezTo>
                      <a:pt x="74" y="21"/>
                      <a:pt x="74" y="21"/>
                      <a:pt x="75" y="23"/>
                    </a:cubicBezTo>
                    <a:cubicBezTo>
                      <a:pt x="76" y="25"/>
                      <a:pt x="74" y="22"/>
                      <a:pt x="75" y="24"/>
                    </a:cubicBezTo>
                    <a:cubicBezTo>
                      <a:pt x="74" y="23"/>
                      <a:pt x="74" y="22"/>
                      <a:pt x="73" y="22"/>
                    </a:cubicBezTo>
                    <a:cubicBezTo>
                      <a:pt x="71" y="20"/>
                      <a:pt x="71" y="22"/>
                      <a:pt x="70" y="23"/>
                    </a:cubicBezTo>
                    <a:cubicBezTo>
                      <a:pt x="70" y="24"/>
                      <a:pt x="70" y="24"/>
                      <a:pt x="70" y="24"/>
                    </a:cubicBezTo>
                    <a:cubicBezTo>
                      <a:pt x="68" y="22"/>
                      <a:pt x="69" y="25"/>
                      <a:pt x="68" y="24"/>
                    </a:cubicBezTo>
                    <a:cubicBezTo>
                      <a:pt x="68" y="25"/>
                      <a:pt x="70" y="28"/>
                      <a:pt x="69" y="28"/>
                    </a:cubicBezTo>
                    <a:cubicBezTo>
                      <a:pt x="70" y="30"/>
                      <a:pt x="68" y="26"/>
                      <a:pt x="67" y="25"/>
                    </a:cubicBezTo>
                    <a:cubicBezTo>
                      <a:pt x="67" y="26"/>
                      <a:pt x="67" y="26"/>
                      <a:pt x="67" y="26"/>
                    </a:cubicBezTo>
                    <a:cubicBezTo>
                      <a:pt x="66" y="26"/>
                      <a:pt x="66" y="26"/>
                      <a:pt x="66" y="26"/>
                    </a:cubicBezTo>
                    <a:cubicBezTo>
                      <a:pt x="67" y="27"/>
                      <a:pt x="67" y="28"/>
                      <a:pt x="66" y="27"/>
                    </a:cubicBezTo>
                    <a:cubicBezTo>
                      <a:pt x="66" y="27"/>
                      <a:pt x="66" y="27"/>
                      <a:pt x="66" y="27"/>
                    </a:cubicBezTo>
                    <a:cubicBezTo>
                      <a:pt x="66" y="27"/>
                      <a:pt x="65" y="26"/>
                      <a:pt x="64" y="27"/>
                    </a:cubicBezTo>
                    <a:cubicBezTo>
                      <a:pt x="65" y="28"/>
                      <a:pt x="64" y="28"/>
                      <a:pt x="65" y="29"/>
                    </a:cubicBezTo>
                    <a:cubicBezTo>
                      <a:pt x="65" y="28"/>
                      <a:pt x="65" y="28"/>
                      <a:pt x="65" y="28"/>
                    </a:cubicBezTo>
                    <a:cubicBezTo>
                      <a:pt x="65" y="30"/>
                      <a:pt x="65" y="30"/>
                      <a:pt x="65" y="30"/>
                    </a:cubicBezTo>
                    <a:cubicBezTo>
                      <a:pt x="65" y="29"/>
                      <a:pt x="65" y="29"/>
                      <a:pt x="65" y="29"/>
                    </a:cubicBezTo>
                    <a:cubicBezTo>
                      <a:pt x="64" y="28"/>
                      <a:pt x="64" y="28"/>
                      <a:pt x="64" y="28"/>
                    </a:cubicBezTo>
                    <a:cubicBezTo>
                      <a:pt x="63" y="27"/>
                      <a:pt x="64" y="29"/>
                      <a:pt x="65" y="30"/>
                    </a:cubicBezTo>
                    <a:cubicBezTo>
                      <a:pt x="65" y="31"/>
                      <a:pt x="64" y="30"/>
                      <a:pt x="64" y="29"/>
                    </a:cubicBezTo>
                    <a:cubicBezTo>
                      <a:pt x="63" y="29"/>
                      <a:pt x="64" y="30"/>
                      <a:pt x="64" y="29"/>
                    </a:cubicBezTo>
                    <a:cubicBezTo>
                      <a:pt x="63" y="28"/>
                      <a:pt x="63" y="29"/>
                      <a:pt x="63" y="28"/>
                    </a:cubicBezTo>
                    <a:cubicBezTo>
                      <a:pt x="63" y="28"/>
                      <a:pt x="64" y="30"/>
                      <a:pt x="63" y="30"/>
                    </a:cubicBezTo>
                    <a:cubicBezTo>
                      <a:pt x="63" y="30"/>
                      <a:pt x="63" y="31"/>
                      <a:pt x="62" y="29"/>
                    </a:cubicBezTo>
                    <a:cubicBezTo>
                      <a:pt x="62" y="30"/>
                      <a:pt x="62" y="30"/>
                      <a:pt x="62" y="31"/>
                    </a:cubicBezTo>
                    <a:cubicBezTo>
                      <a:pt x="63" y="31"/>
                      <a:pt x="63" y="31"/>
                      <a:pt x="64" y="32"/>
                    </a:cubicBezTo>
                    <a:cubicBezTo>
                      <a:pt x="64" y="32"/>
                      <a:pt x="64" y="33"/>
                      <a:pt x="63" y="32"/>
                    </a:cubicBezTo>
                    <a:cubicBezTo>
                      <a:pt x="63" y="32"/>
                      <a:pt x="63" y="32"/>
                      <a:pt x="63" y="32"/>
                    </a:cubicBezTo>
                    <a:cubicBezTo>
                      <a:pt x="63" y="32"/>
                      <a:pt x="63" y="32"/>
                      <a:pt x="64" y="33"/>
                    </a:cubicBezTo>
                    <a:cubicBezTo>
                      <a:pt x="62" y="32"/>
                      <a:pt x="62" y="32"/>
                      <a:pt x="62" y="32"/>
                    </a:cubicBezTo>
                    <a:cubicBezTo>
                      <a:pt x="63" y="33"/>
                      <a:pt x="62" y="33"/>
                      <a:pt x="62" y="33"/>
                    </a:cubicBezTo>
                    <a:cubicBezTo>
                      <a:pt x="61" y="32"/>
                      <a:pt x="60" y="30"/>
                      <a:pt x="60" y="30"/>
                    </a:cubicBezTo>
                    <a:cubicBezTo>
                      <a:pt x="60" y="32"/>
                      <a:pt x="60" y="32"/>
                      <a:pt x="60" y="32"/>
                    </a:cubicBezTo>
                    <a:cubicBezTo>
                      <a:pt x="60" y="32"/>
                      <a:pt x="60" y="32"/>
                      <a:pt x="59" y="31"/>
                    </a:cubicBezTo>
                    <a:cubicBezTo>
                      <a:pt x="58" y="31"/>
                      <a:pt x="61" y="36"/>
                      <a:pt x="60" y="35"/>
                    </a:cubicBezTo>
                    <a:cubicBezTo>
                      <a:pt x="59" y="33"/>
                      <a:pt x="59" y="33"/>
                      <a:pt x="58" y="33"/>
                    </a:cubicBezTo>
                    <a:cubicBezTo>
                      <a:pt x="58" y="34"/>
                      <a:pt x="58" y="34"/>
                      <a:pt x="58" y="34"/>
                    </a:cubicBezTo>
                    <a:cubicBezTo>
                      <a:pt x="59" y="35"/>
                      <a:pt x="58" y="33"/>
                      <a:pt x="59" y="34"/>
                    </a:cubicBezTo>
                    <a:cubicBezTo>
                      <a:pt x="60" y="34"/>
                      <a:pt x="59" y="34"/>
                      <a:pt x="59" y="35"/>
                    </a:cubicBezTo>
                    <a:cubicBezTo>
                      <a:pt x="56" y="32"/>
                      <a:pt x="57" y="35"/>
                      <a:pt x="55" y="34"/>
                    </a:cubicBezTo>
                    <a:cubicBezTo>
                      <a:pt x="56" y="36"/>
                      <a:pt x="55" y="35"/>
                      <a:pt x="55" y="36"/>
                    </a:cubicBezTo>
                    <a:cubicBezTo>
                      <a:pt x="54" y="34"/>
                      <a:pt x="55" y="37"/>
                      <a:pt x="54" y="36"/>
                    </a:cubicBezTo>
                    <a:cubicBezTo>
                      <a:pt x="55" y="38"/>
                      <a:pt x="55" y="38"/>
                      <a:pt x="55" y="38"/>
                    </a:cubicBezTo>
                    <a:cubicBezTo>
                      <a:pt x="54" y="37"/>
                      <a:pt x="57" y="41"/>
                      <a:pt x="55" y="39"/>
                    </a:cubicBezTo>
                    <a:cubicBezTo>
                      <a:pt x="54" y="39"/>
                      <a:pt x="54" y="38"/>
                      <a:pt x="53" y="37"/>
                    </a:cubicBezTo>
                    <a:cubicBezTo>
                      <a:pt x="51" y="35"/>
                      <a:pt x="54" y="40"/>
                      <a:pt x="52" y="38"/>
                    </a:cubicBezTo>
                    <a:cubicBezTo>
                      <a:pt x="52" y="38"/>
                      <a:pt x="53" y="40"/>
                      <a:pt x="54" y="41"/>
                    </a:cubicBezTo>
                    <a:cubicBezTo>
                      <a:pt x="53" y="40"/>
                      <a:pt x="51" y="39"/>
                      <a:pt x="51" y="39"/>
                    </a:cubicBezTo>
                    <a:cubicBezTo>
                      <a:pt x="51" y="40"/>
                      <a:pt x="51" y="40"/>
                      <a:pt x="51" y="40"/>
                    </a:cubicBezTo>
                    <a:cubicBezTo>
                      <a:pt x="50" y="39"/>
                      <a:pt x="50" y="39"/>
                      <a:pt x="50" y="39"/>
                    </a:cubicBezTo>
                    <a:cubicBezTo>
                      <a:pt x="49" y="39"/>
                      <a:pt x="50" y="40"/>
                      <a:pt x="50" y="41"/>
                    </a:cubicBezTo>
                    <a:cubicBezTo>
                      <a:pt x="49" y="39"/>
                      <a:pt x="48" y="41"/>
                      <a:pt x="47" y="40"/>
                    </a:cubicBezTo>
                    <a:cubicBezTo>
                      <a:pt x="49" y="42"/>
                      <a:pt x="46" y="40"/>
                      <a:pt x="48" y="43"/>
                    </a:cubicBezTo>
                    <a:cubicBezTo>
                      <a:pt x="47" y="42"/>
                      <a:pt x="47" y="42"/>
                      <a:pt x="47" y="42"/>
                    </a:cubicBezTo>
                    <a:cubicBezTo>
                      <a:pt x="48" y="43"/>
                      <a:pt x="49" y="44"/>
                      <a:pt x="49" y="45"/>
                    </a:cubicBezTo>
                    <a:cubicBezTo>
                      <a:pt x="47" y="43"/>
                      <a:pt x="47" y="43"/>
                      <a:pt x="47" y="43"/>
                    </a:cubicBezTo>
                    <a:cubicBezTo>
                      <a:pt x="46" y="41"/>
                      <a:pt x="47" y="43"/>
                      <a:pt x="46" y="42"/>
                    </a:cubicBezTo>
                    <a:cubicBezTo>
                      <a:pt x="47" y="43"/>
                      <a:pt x="45" y="42"/>
                      <a:pt x="46" y="44"/>
                    </a:cubicBezTo>
                    <a:cubicBezTo>
                      <a:pt x="47" y="44"/>
                      <a:pt x="47" y="44"/>
                      <a:pt x="47" y="44"/>
                    </a:cubicBezTo>
                    <a:cubicBezTo>
                      <a:pt x="47" y="45"/>
                      <a:pt x="47" y="45"/>
                      <a:pt x="47" y="46"/>
                    </a:cubicBezTo>
                    <a:cubicBezTo>
                      <a:pt x="47" y="46"/>
                      <a:pt x="45" y="44"/>
                      <a:pt x="45" y="44"/>
                    </a:cubicBezTo>
                    <a:cubicBezTo>
                      <a:pt x="45" y="44"/>
                      <a:pt x="45" y="44"/>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4" y="45"/>
                      <a:pt x="44" y="45"/>
                    </a:cubicBezTo>
                    <a:cubicBezTo>
                      <a:pt x="44" y="45"/>
                      <a:pt x="44" y="45"/>
                      <a:pt x="44" y="45"/>
                    </a:cubicBezTo>
                    <a:cubicBezTo>
                      <a:pt x="44" y="45"/>
                      <a:pt x="44" y="45"/>
                      <a:pt x="44" y="45"/>
                    </a:cubicBezTo>
                    <a:cubicBezTo>
                      <a:pt x="43" y="44"/>
                      <a:pt x="43" y="44"/>
                      <a:pt x="43" y="44"/>
                    </a:cubicBezTo>
                    <a:cubicBezTo>
                      <a:pt x="43" y="44"/>
                      <a:pt x="43" y="45"/>
                      <a:pt x="44" y="46"/>
                    </a:cubicBezTo>
                    <a:cubicBezTo>
                      <a:pt x="42" y="46"/>
                      <a:pt x="42" y="48"/>
                      <a:pt x="42" y="49"/>
                    </a:cubicBezTo>
                    <a:cubicBezTo>
                      <a:pt x="42" y="49"/>
                      <a:pt x="41" y="48"/>
                      <a:pt x="42" y="48"/>
                    </a:cubicBezTo>
                    <a:cubicBezTo>
                      <a:pt x="42" y="49"/>
                      <a:pt x="42" y="50"/>
                      <a:pt x="42" y="49"/>
                    </a:cubicBezTo>
                    <a:cubicBezTo>
                      <a:pt x="42" y="50"/>
                      <a:pt x="41" y="48"/>
                      <a:pt x="40" y="49"/>
                    </a:cubicBezTo>
                    <a:cubicBezTo>
                      <a:pt x="40" y="48"/>
                      <a:pt x="41" y="50"/>
                      <a:pt x="41" y="50"/>
                    </a:cubicBezTo>
                    <a:cubicBezTo>
                      <a:pt x="39" y="48"/>
                      <a:pt x="41" y="52"/>
                      <a:pt x="39" y="51"/>
                    </a:cubicBezTo>
                    <a:cubicBezTo>
                      <a:pt x="40" y="52"/>
                      <a:pt x="39" y="51"/>
                      <a:pt x="39" y="50"/>
                    </a:cubicBezTo>
                    <a:cubicBezTo>
                      <a:pt x="39" y="51"/>
                      <a:pt x="38" y="52"/>
                      <a:pt x="39" y="54"/>
                    </a:cubicBezTo>
                    <a:cubicBezTo>
                      <a:pt x="38" y="53"/>
                      <a:pt x="38" y="53"/>
                      <a:pt x="38" y="53"/>
                    </a:cubicBezTo>
                    <a:cubicBezTo>
                      <a:pt x="38" y="53"/>
                      <a:pt x="38" y="53"/>
                      <a:pt x="38" y="54"/>
                    </a:cubicBezTo>
                    <a:cubicBezTo>
                      <a:pt x="39" y="55"/>
                      <a:pt x="40" y="56"/>
                      <a:pt x="39" y="56"/>
                    </a:cubicBezTo>
                    <a:cubicBezTo>
                      <a:pt x="39" y="56"/>
                      <a:pt x="39" y="56"/>
                      <a:pt x="39" y="56"/>
                    </a:cubicBezTo>
                    <a:cubicBezTo>
                      <a:pt x="39" y="56"/>
                      <a:pt x="39" y="57"/>
                      <a:pt x="39" y="57"/>
                    </a:cubicBezTo>
                    <a:cubicBezTo>
                      <a:pt x="38" y="57"/>
                      <a:pt x="39" y="57"/>
                      <a:pt x="38" y="56"/>
                    </a:cubicBezTo>
                    <a:cubicBezTo>
                      <a:pt x="36" y="54"/>
                      <a:pt x="36" y="56"/>
                      <a:pt x="36" y="56"/>
                    </a:cubicBezTo>
                    <a:cubicBezTo>
                      <a:pt x="37" y="57"/>
                      <a:pt x="37" y="57"/>
                      <a:pt x="37" y="57"/>
                    </a:cubicBezTo>
                    <a:cubicBezTo>
                      <a:pt x="37" y="58"/>
                      <a:pt x="36" y="56"/>
                      <a:pt x="36" y="56"/>
                    </a:cubicBezTo>
                    <a:cubicBezTo>
                      <a:pt x="38" y="61"/>
                      <a:pt x="38" y="61"/>
                      <a:pt x="38" y="61"/>
                    </a:cubicBezTo>
                    <a:cubicBezTo>
                      <a:pt x="38" y="60"/>
                      <a:pt x="37" y="59"/>
                      <a:pt x="36" y="58"/>
                    </a:cubicBezTo>
                    <a:cubicBezTo>
                      <a:pt x="36" y="59"/>
                      <a:pt x="37" y="61"/>
                      <a:pt x="38" y="63"/>
                    </a:cubicBezTo>
                    <a:cubicBezTo>
                      <a:pt x="38" y="63"/>
                      <a:pt x="38" y="64"/>
                      <a:pt x="38" y="64"/>
                    </a:cubicBezTo>
                    <a:cubicBezTo>
                      <a:pt x="37" y="63"/>
                      <a:pt x="38" y="64"/>
                      <a:pt x="37" y="63"/>
                    </a:cubicBezTo>
                    <a:cubicBezTo>
                      <a:pt x="36" y="63"/>
                      <a:pt x="36" y="63"/>
                      <a:pt x="36" y="63"/>
                    </a:cubicBezTo>
                    <a:cubicBezTo>
                      <a:pt x="36" y="62"/>
                      <a:pt x="34" y="61"/>
                      <a:pt x="34" y="60"/>
                    </a:cubicBezTo>
                    <a:cubicBezTo>
                      <a:pt x="34" y="61"/>
                      <a:pt x="33" y="61"/>
                      <a:pt x="32" y="61"/>
                    </a:cubicBezTo>
                    <a:cubicBezTo>
                      <a:pt x="34" y="63"/>
                      <a:pt x="32" y="63"/>
                      <a:pt x="34" y="65"/>
                    </a:cubicBezTo>
                    <a:cubicBezTo>
                      <a:pt x="34" y="65"/>
                      <a:pt x="32" y="63"/>
                      <a:pt x="32" y="63"/>
                    </a:cubicBezTo>
                    <a:cubicBezTo>
                      <a:pt x="32" y="64"/>
                      <a:pt x="31" y="64"/>
                      <a:pt x="31" y="65"/>
                    </a:cubicBezTo>
                    <a:cubicBezTo>
                      <a:pt x="30" y="65"/>
                      <a:pt x="30" y="65"/>
                      <a:pt x="30" y="65"/>
                    </a:cubicBezTo>
                    <a:cubicBezTo>
                      <a:pt x="30" y="66"/>
                      <a:pt x="29" y="66"/>
                      <a:pt x="30" y="68"/>
                    </a:cubicBezTo>
                    <a:cubicBezTo>
                      <a:pt x="30" y="67"/>
                      <a:pt x="30" y="67"/>
                      <a:pt x="30" y="67"/>
                    </a:cubicBezTo>
                    <a:cubicBezTo>
                      <a:pt x="28" y="67"/>
                      <a:pt x="32" y="69"/>
                      <a:pt x="30" y="69"/>
                    </a:cubicBezTo>
                    <a:cubicBezTo>
                      <a:pt x="29" y="68"/>
                      <a:pt x="29" y="68"/>
                      <a:pt x="29" y="68"/>
                    </a:cubicBezTo>
                    <a:cubicBezTo>
                      <a:pt x="30" y="69"/>
                      <a:pt x="28" y="68"/>
                      <a:pt x="29" y="70"/>
                    </a:cubicBezTo>
                    <a:cubicBezTo>
                      <a:pt x="28" y="68"/>
                      <a:pt x="28" y="68"/>
                      <a:pt x="28" y="68"/>
                    </a:cubicBezTo>
                    <a:cubicBezTo>
                      <a:pt x="28" y="69"/>
                      <a:pt x="28" y="69"/>
                      <a:pt x="28" y="71"/>
                    </a:cubicBezTo>
                    <a:cubicBezTo>
                      <a:pt x="27" y="69"/>
                      <a:pt x="27" y="69"/>
                      <a:pt x="27" y="69"/>
                    </a:cubicBezTo>
                    <a:cubicBezTo>
                      <a:pt x="26" y="69"/>
                      <a:pt x="28" y="71"/>
                      <a:pt x="27" y="71"/>
                    </a:cubicBezTo>
                    <a:cubicBezTo>
                      <a:pt x="27" y="71"/>
                      <a:pt x="26" y="71"/>
                      <a:pt x="26" y="70"/>
                    </a:cubicBezTo>
                    <a:cubicBezTo>
                      <a:pt x="27" y="71"/>
                      <a:pt x="26" y="72"/>
                      <a:pt x="27" y="72"/>
                    </a:cubicBezTo>
                    <a:cubicBezTo>
                      <a:pt x="25" y="71"/>
                      <a:pt x="25" y="71"/>
                      <a:pt x="25" y="71"/>
                    </a:cubicBezTo>
                    <a:cubicBezTo>
                      <a:pt x="23" y="73"/>
                      <a:pt x="21" y="75"/>
                      <a:pt x="21" y="78"/>
                    </a:cubicBezTo>
                    <a:cubicBezTo>
                      <a:pt x="19" y="77"/>
                      <a:pt x="20" y="77"/>
                      <a:pt x="19" y="76"/>
                    </a:cubicBezTo>
                    <a:cubicBezTo>
                      <a:pt x="20" y="77"/>
                      <a:pt x="19" y="77"/>
                      <a:pt x="19" y="78"/>
                    </a:cubicBezTo>
                    <a:cubicBezTo>
                      <a:pt x="19" y="77"/>
                      <a:pt x="19" y="77"/>
                      <a:pt x="19" y="77"/>
                    </a:cubicBezTo>
                    <a:cubicBezTo>
                      <a:pt x="19" y="78"/>
                      <a:pt x="18" y="77"/>
                      <a:pt x="18" y="78"/>
                    </a:cubicBezTo>
                    <a:cubicBezTo>
                      <a:pt x="18" y="78"/>
                      <a:pt x="18" y="78"/>
                      <a:pt x="18" y="78"/>
                    </a:cubicBezTo>
                    <a:cubicBezTo>
                      <a:pt x="19" y="80"/>
                      <a:pt x="16" y="77"/>
                      <a:pt x="18" y="79"/>
                    </a:cubicBezTo>
                    <a:cubicBezTo>
                      <a:pt x="16" y="78"/>
                      <a:pt x="16" y="78"/>
                      <a:pt x="16" y="78"/>
                    </a:cubicBezTo>
                    <a:cubicBezTo>
                      <a:pt x="18" y="80"/>
                      <a:pt x="15" y="78"/>
                      <a:pt x="17" y="80"/>
                    </a:cubicBezTo>
                    <a:cubicBezTo>
                      <a:pt x="16" y="80"/>
                      <a:pt x="16" y="80"/>
                      <a:pt x="16" y="80"/>
                    </a:cubicBezTo>
                    <a:cubicBezTo>
                      <a:pt x="15" y="79"/>
                      <a:pt x="18" y="82"/>
                      <a:pt x="16" y="81"/>
                    </a:cubicBezTo>
                    <a:cubicBezTo>
                      <a:pt x="16" y="82"/>
                      <a:pt x="16" y="83"/>
                      <a:pt x="17" y="84"/>
                    </a:cubicBezTo>
                    <a:cubicBezTo>
                      <a:pt x="15" y="82"/>
                      <a:pt x="15" y="82"/>
                      <a:pt x="15" y="82"/>
                    </a:cubicBezTo>
                    <a:cubicBezTo>
                      <a:pt x="15" y="85"/>
                      <a:pt x="13" y="86"/>
                      <a:pt x="14" y="89"/>
                    </a:cubicBezTo>
                    <a:cubicBezTo>
                      <a:pt x="13" y="88"/>
                      <a:pt x="13" y="88"/>
                      <a:pt x="13" y="88"/>
                    </a:cubicBezTo>
                    <a:cubicBezTo>
                      <a:pt x="14" y="90"/>
                      <a:pt x="10" y="89"/>
                      <a:pt x="13" y="92"/>
                    </a:cubicBezTo>
                    <a:cubicBezTo>
                      <a:pt x="14" y="93"/>
                      <a:pt x="14" y="93"/>
                      <a:pt x="14" y="93"/>
                    </a:cubicBezTo>
                    <a:cubicBezTo>
                      <a:pt x="12" y="92"/>
                      <a:pt x="12" y="92"/>
                      <a:pt x="12" y="92"/>
                    </a:cubicBezTo>
                    <a:cubicBezTo>
                      <a:pt x="13" y="93"/>
                      <a:pt x="11" y="93"/>
                      <a:pt x="13" y="94"/>
                    </a:cubicBezTo>
                    <a:cubicBezTo>
                      <a:pt x="12" y="94"/>
                      <a:pt x="12" y="93"/>
                      <a:pt x="12" y="93"/>
                    </a:cubicBezTo>
                    <a:cubicBezTo>
                      <a:pt x="11" y="93"/>
                      <a:pt x="13" y="95"/>
                      <a:pt x="12" y="95"/>
                    </a:cubicBezTo>
                    <a:cubicBezTo>
                      <a:pt x="11" y="95"/>
                      <a:pt x="11" y="95"/>
                      <a:pt x="11" y="95"/>
                    </a:cubicBezTo>
                    <a:cubicBezTo>
                      <a:pt x="8" y="95"/>
                      <a:pt x="4" y="96"/>
                      <a:pt x="6" y="100"/>
                    </a:cubicBezTo>
                    <a:cubicBezTo>
                      <a:pt x="6" y="101"/>
                      <a:pt x="4" y="99"/>
                      <a:pt x="4" y="99"/>
                    </a:cubicBezTo>
                    <a:cubicBezTo>
                      <a:pt x="6" y="103"/>
                      <a:pt x="0" y="102"/>
                      <a:pt x="3" y="107"/>
                    </a:cubicBezTo>
                    <a:cubicBezTo>
                      <a:pt x="4" y="109"/>
                      <a:pt x="9" y="112"/>
                      <a:pt x="9" y="1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4" name="Freeform 163"/>
              <p:cNvSpPr/>
              <p:nvPr/>
            </p:nvSpPr>
            <p:spPr bwMode="auto">
              <a:xfrm>
                <a:off x="4499" y="1925"/>
                <a:ext cx="3" cy="4"/>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1" y="2"/>
                      <a:pt x="1" y="2"/>
                      <a:pt x="1" y="2"/>
                    </a:cubicBezTo>
                    <a:cubicBezTo>
                      <a:pt x="1" y="2"/>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5" name="Freeform 164"/>
              <p:cNvSpPr/>
              <p:nvPr/>
            </p:nvSpPr>
            <p:spPr bwMode="auto">
              <a:xfrm>
                <a:off x="3914" y="1322"/>
                <a:ext cx="2"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6" name="Freeform 165"/>
              <p:cNvSpPr/>
              <p:nvPr/>
            </p:nvSpPr>
            <p:spPr bwMode="auto">
              <a:xfrm>
                <a:off x="3122" y="2198"/>
                <a:ext cx="2" cy="4"/>
              </a:xfrm>
              <a:custGeom>
                <a:avLst/>
                <a:gdLst>
                  <a:gd name="T0" fmla="*/ 0 w 2"/>
                  <a:gd name="T1" fmla="*/ 0 h 4"/>
                  <a:gd name="T2" fmla="*/ 0 w 2"/>
                  <a:gd name="T3" fmla="*/ 0 h 4"/>
                  <a:gd name="T4" fmla="*/ 2 w 2"/>
                  <a:gd name="T5" fmla="*/ 4 h 4"/>
                  <a:gd name="T6" fmla="*/ 0 w 2"/>
                  <a:gd name="T7" fmla="*/ 0 h 4"/>
                </a:gdLst>
                <a:ahLst/>
                <a:cxnLst>
                  <a:cxn ang="0">
                    <a:pos x="T0" y="T1"/>
                  </a:cxn>
                  <a:cxn ang="0">
                    <a:pos x="T2" y="T3"/>
                  </a:cxn>
                  <a:cxn ang="0">
                    <a:pos x="T4" y="T5"/>
                  </a:cxn>
                  <a:cxn ang="0">
                    <a:pos x="T6" y="T7"/>
                  </a:cxn>
                </a:cxnLst>
                <a:rect l="0" t="0" r="r" b="b"/>
                <a:pathLst>
                  <a:path w="2" h="4">
                    <a:moveTo>
                      <a:pt x="0" y="0"/>
                    </a:moveTo>
                    <a:lnTo>
                      <a:pt x="0" y="0"/>
                    </a:lnTo>
                    <a:lnTo>
                      <a:pt x="2" y="4"/>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7" name="Freeform 166"/>
              <p:cNvSpPr/>
              <p:nvPr/>
            </p:nvSpPr>
            <p:spPr bwMode="auto">
              <a:xfrm>
                <a:off x="3126" y="2183"/>
                <a:ext cx="3" cy="3"/>
              </a:xfrm>
              <a:custGeom>
                <a:avLst/>
                <a:gdLst>
                  <a:gd name="T0" fmla="*/ 0 w 1"/>
                  <a:gd name="T1" fmla="*/ 1 h 1"/>
                  <a:gd name="T2" fmla="*/ 0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0" y="0"/>
                    </a:cubicBezTo>
                    <a:cubicBezTo>
                      <a:pt x="0" y="0"/>
                      <a:pt x="1"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8" name="Freeform 167"/>
              <p:cNvSpPr/>
              <p:nvPr/>
            </p:nvSpPr>
            <p:spPr bwMode="auto">
              <a:xfrm>
                <a:off x="3540" y="1543"/>
                <a:ext cx="2" cy="2"/>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0" y="0"/>
                      <a:pt x="1"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9" name="Freeform 168"/>
              <p:cNvSpPr/>
              <p:nvPr/>
            </p:nvSpPr>
            <p:spPr bwMode="auto">
              <a:xfrm>
                <a:off x="3156" y="221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0" name="Freeform 169"/>
              <p:cNvSpPr/>
              <p:nvPr/>
            </p:nvSpPr>
            <p:spPr bwMode="auto">
              <a:xfrm>
                <a:off x="3129" y="2183"/>
                <a:ext cx="0" cy="3"/>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1" name="Freeform 170"/>
              <p:cNvSpPr/>
              <p:nvPr/>
            </p:nvSpPr>
            <p:spPr bwMode="auto">
              <a:xfrm>
                <a:off x="3129" y="219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2" name="Freeform 171"/>
              <p:cNvSpPr/>
              <p:nvPr/>
            </p:nvSpPr>
            <p:spPr bwMode="auto">
              <a:xfrm>
                <a:off x="3129" y="2192"/>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3" name="Freeform 172"/>
              <p:cNvSpPr/>
              <p:nvPr/>
            </p:nvSpPr>
            <p:spPr bwMode="auto">
              <a:xfrm>
                <a:off x="3205" y="2162"/>
                <a:ext cx="2" cy="9"/>
              </a:xfrm>
              <a:custGeom>
                <a:avLst/>
                <a:gdLst>
                  <a:gd name="T0" fmla="*/ 1 w 1"/>
                  <a:gd name="T1" fmla="*/ 2 h 4"/>
                  <a:gd name="T2" fmla="*/ 1 w 1"/>
                  <a:gd name="T3" fmla="*/ 0 h 4"/>
                  <a:gd name="T4" fmla="*/ 1 w 1"/>
                  <a:gd name="T5" fmla="*/ 4 h 4"/>
                  <a:gd name="T6" fmla="*/ 1 w 1"/>
                  <a:gd name="T7" fmla="*/ 4 h 4"/>
                  <a:gd name="T8" fmla="*/ 1 w 1"/>
                  <a:gd name="T9" fmla="*/ 3 h 4"/>
                  <a:gd name="T10" fmla="*/ 1 w 1"/>
                  <a:gd name="T11" fmla="*/ 2 h 4"/>
                </a:gdLst>
                <a:ahLst/>
                <a:cxnLst>
                  <a:cxn ang="0">
                    <a:pos x="T0" y="T1"/>
                  </a:cxn>
                  <a:cxn ang="0">
                    <a:pos x="T2" y="T3"/>
                  </a:cxn>
                  <a:cxn ang="0">
                    <a:pos x="T4" y="T5"/>
                  </a:cxn>
                  <a:cxn ang="0">
                    <a:pos x="T6" y="T7"/>
                  </a:cxn>
                  <a:cxn ang="0">
                    <a:pos x="T8" y="T9"/>
                  </a:cxn>
                  <a:cxn ang="0">
                    <a:pos x="T10" y="T11"/>
                  </a:cxn>
                </a:cxnLst>
                <a:rect l="0" t="0" r="r" b="b"/>
                <a:pathLst>
                  <a:path w="1" h="4">
                    <a:moveTo>
                      <a:pt x="1" y="2"/>
                    </a:moveTo>
                    <a:cubicBezTo>
                      <a:pt x="1" y="1"/>
                      <a:pt x="1" y="0"/>
                      <a:pt x="1" y="0"/>
                    </a:cubicBezTo>
                    <a:cubicBezTo>
                      <a:pt x="1" y="1"/>
                      <a:pt x="0" y="3"/>
                      <a:pt x="1" y="4"/>
                    </a:cubicBezTo>
                    <a:cubicBezTo>
                      <a:pt x="1" y="4"/>
                      <a:pt x="1" y="4"/>
                      <a:pt x="1" y="4"/>
                    </a:cubicBezTo>
                    <a:cubicBezTo>
                      <a:pt x="1" y="4"/>
                      <a:pt x="1" y="3"/>
                      <a:pt x="1" y="3"/>
                    </a:cubicBezTo>
                    <a:cubicBezTo>
                      <a:pt x="1" y="3"/>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4" name="Freeform 173"/>
              <p:cNvSpPr/>
              <p:nvPr/>
            </p:nvSpPr>
            <p:spPr bwMode="auto">
              <a:xfrm>
                <a:off x="3207" y="2166"/>
                <a:ext cx="0" cy="3"/>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5" name="Freeform 174"/>
              <p:cNvSpPr/>
              <p:nvPr/>
            </p:nvSpPr>
            <p:spPr bwMode="auto">
              <a:xfrm>
                <a:off x="3207" y="2169"/>
                <a:ext cx="0" cy="4"/>
              </a:xfrm>
              <a:custGeom>
                <a:avLst/>
                <a:gdLst>
                  <a:gd name="T0" fmla="*/ 2 h 2"/>
                  <a:gd name="T1" fmla="*/ 1 h 2"/>
                  <a:gd name="T2" fmla="*/ 1 h 2"/>
                  <a:gd name="T3" fmla="*/ 2 h 2"/>
                </a:gdLst>
                <a:ahLst/>
                <a:cxnLst>
                  <a:cxn ang="0">
                    <a:pos x="0" y="T0"/>
                  </a:cxn>
                  <a:cxn ang="0">
                    <a:pos x="0" y="T1"/>
                  </a:cxn>
                  <a:cxn ang="0">
                    <a:pos x="0" y="T2"/>
                  </a:cxn>
                  <a:cxn ang="0">
                    <a:pos x="0" y="T3"/>
                  </a:cxn>
                </a:cxnLst>
                <a:rect l="0" t="0" r="r" b="b"/>
                <a:pathLst>
                  <a:path h="2">
                    <a:moveTo>
                      <a:pt x="0" y="2"/>
                    </a:moveTo>
                    <a:cubicBezTo>
                      <a:pt x="0" y="1"/>
                      <a:pt x="0" y="1"/>
                      <a:pt x="0" y="1"/>
                    </a:cubicBezTo>
                    <a:cubicBezTo>
                      <a:pt x="0" y="0"/>
                      <a:pt x="0" y="1"/>
                      <a:pt x="0" y="1"/>
                    </a:cubicBezTo>
                    <a:cubicBezTo>
                      <a:pt x="0" y="1"/>
                      <a:pt x="0" y="2"/>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6" name="Freeform 175"/>
              <p:cNvSpPr/>
              <p:nvPr/>
            </p:nvSpPr>
            <p:spPr bwMode="auto">
              <a:xfrm>
                <a:off x="3194" y="2156"/>
                <a:ext cx="0" cy="6"/>
              </a:xfrm>
              <a:custGeom>
                <a:avLst/>
                <a:gdLst>
                  <a:gd name="T0" fmla="*/ 2 h 3"/>
                  <a:gd name="T1" fmla="*/ 2 h 3"/>
                  <a:gd name="T2" fmla="*/ 2 h 3"/>
                </a:gdLst>
                <a:ahLst/>
                <a:cxnLst>
                  <a:cxn ang="0">
                    <a:pos x="0" y="T0"/>
                  </a:cxn>
                  <a:cxn ang="0">
                    <a:pos x="0" y="T1"/>
                  </a:cxn>
                  <a:cxn ang="0">
                    <a:pos x="0" y="T2"/>
                  </a:cxn>
                </a:cxnLst>
                <a:rect l="0" t="0" r="r" b="b"/>
                <a:pathLst>
                  <a:path h="3">
                    <a:moveTo>
                      <a:pt x="0" y="2"/>
                    </a:moveTo>
                    <a:cubicBezTo>
                      <a:pt x="0" y="0"/>
                      <a:pt x="0" y="2"/>
                      <a:pt x="0" y="2"/>
                    </a:cubicBezTo>
                    <a:cubicBezTo>
                      <a:pt x="0" y="3"/>
                      <a:pt x="0" y="2"/>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7" name="Freeform 176"/>
              <p:cNvSpPr/>
              <p:nvPr/>
            </p:nvSpPr>
            <p:spPr bwMode="auto">
              <a:xfrm>
                <a:off x="3209" y="2196"/>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8" name="Freeform 177"/>
              <p:cNvSpPr/>
              <p:nvPr/>
            </p:nvSpPr>
            <p:spPr bwMode="auto">
              <a:xfrm>
                <a:off x="3472" y="20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9" name="Freeform 178"/>
              <p:cNvSpPr/>
              <p:nvPr/>
            </p:nvSpPr>
            <p:spPr bwMode="auto">
              <a:xfrm>
                <a:off x="3201" y="2158"/>
                <a:ext cx="0" cy="2"/>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0" name="Freeform 179"/>
              <p:cNvSpPr/>
              <p:nvPr/>
            </p:nvSpPr>
            <p:spPr bwMode="auto">
              <a:xfrm>
                <a:off x="3211" y="2194"/>
                <a:ext cx="2" cy="4"/>
              </a:xfrm>
              <a:custGeom>
                <a:avLst/>
                <a:gdLst>
                  <a:gd name="T0" fmla="*/ 1 w 1"/>
                  <a:gd name="T1" fmla="*/ 1 h 2"/>
                  <a:gd name="T2" fmla="*/ 0 w 1"/>
                  <a:gd name="T3" fmla="*/ 2 h 2"/>
                  <a:gd name="T4" fmla="*/ 1 w 1"/>
                  <a:gd name="T5" fmla="*/ 1 h 2"/>
                </a:gdLst>
                <a:ahLst/>
                <a:cxnLst>
                  <a:cxn ang="0">
                    <a:pos x="T0" y="T1"/>
                  </a:cxn>
                  <a:cxn ang="0">
                    <a:pos x="T2" y="T3"/>
                  </a:cxn>
                  <a:cxn ang="0">
                    <a:pos x="T4" y="T5"/>
                  </a:cxn>
                </a:cxnLst>
                <a:rect l="0" t="0" r="r" b="b"/>
                <a:pathLst>
                  <a:path w="1" h="2">
                    <a:moveTo>
                      <a:pt x="1" y="1"/>
                    </a:moveTo>
                    <a:cubicBezTo>
                      <a:pt x="1" y="0"/>
                      <a:pt x="1" y="1"/>
                      <a:pt x="0" y="2"/>
                    </a:cubicBezTo>
                    <a:cubicBezTo>
                      <a:pt x="0" y="2"/>
                      <a:pt x="0"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1" name="Freeform 180"/>
              <p:cNvSpPr/>
              <p:nvPr/>
            </p:nvSpPr>
            <p:spPr bwMode="auto">
              <a:xfrm>
                <a:off x="3317" y="2561"/>
                <a:ext cx="0" cy="2"/>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2" name="Freeform 181"/>
              <p:cNvSpPr/>
              <p:nvPr/>
            </p:nvSpPr>
            <p:spPr bwMode="auto">
              <a:xfrm>
                <a:off x="3345" y="2535"/>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3" name="Freeform 182"/>
              <p:cNvSpPr/>
              <p:nvPr/>
            </p:nvSpPr>
            <p:spPr bwMode="auto">
              <a:xfrm>
                <a:off x="3211" y="2192"/>
                <a:ext cx="2" cy="6"/>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1" y="0"/>
                      <a:pt x="1" y="0"/>
                      <a:pt x="1" y="0"/>
                    </a:cubicBezTo>
                    <a:cubicBezTo>
                      <a:pt x="0" y="1"/>
                      <a:pt x="0"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4" name="Freeform 183"/>
              <p:cNvSpPr/>
              <p:nvPr/>
            </p:nvSpPr>
            <p:spPr bwMode="auto">
              <a:xfrm>
                <a:off x="3266" y="2548"/>
                <a:ext cx="3" cy="2"/>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1"/>
                      <a:pt x="1" y="1"/>
                    </a:cubicBezTo>
                    <a:cubicBezTo>
                      <a:pt x="1"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5" name="Freeform 184"/>
              <p:cNvSpPr/>
              <p:nvPr/>
            </p:nvSpPr>
            <p:spPr bwMode="auto">
              <a:xfrm>
                <a:off x="3271" y="25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6" name="Freeform 185"/>
              <p:cNvSpPr/>
              <p:nvPr/>
            </p:nvSpPr>
            <p:spPr bwMode="auto">
              <a:xfrm>
                <a:off x="3273" y="2557"/>
                <a:ext cx="0" cy="2"/>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7" name="Freeform 186"/>
              <p:cNvSpPr/>
              <p:nvPr/>
            </p:nvSpPr>
            <p:spPr bwMode="auto">
              <a:xfrm>
                <a:off x="3271" y="2557"/>
                <a:ext cx="2"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1" y="0"/>
                      <a:pt x="0" y="0"/>
                    </a:cubicBezTo>
                    <a:cubicBezTo>
                      <a:pt x="0"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8" name="Freeform 187"/>
              <p:cNvSpPr/>
              <p:nvPr/>
            </p:nvSpPr>
            <p:spPr bwMode="auto">
              <a:xfrm>
                <a:off x="4616" y="188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9" name="Freeform 188"/>
              <p:cNvSpPr/>
              <p:nvPr/>
            </p:nvSpPr>
            <p:spPr bwMode="auto">
              <a:xfrm>
                <a:off x="3175" y="2211"/>
                <a:ext cx="0" cy="2"/>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0" name="Freeform 189"/>
              <p:cNvSpPr/>
              <p:nvPr/>
            </p:nvSpPr>
            <p:spPr bwMode="auto">
              <a:xfrm>
                <a:off x="3137" y="218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1" name="Freeform 190"/>
              <p:cNvSpPr/>
              <p:nvPr/>
            </p:nvSpPr>
            <p:spPr bwMode="auto">
              <a:xfrm>
                <a:off x="3203" y="2166"/>
                <a:ext cx="2" cy="5"/>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0"/>
                      <a:pt x="1" y="1"/>
                      <a:pt x="0" y="2"/>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2" name="Freeform 191"/>
              <p:cNvSpPr/>
              <p:nvPr/>
            </p:nvSpPr>
            <p:spPr bwMode="auto">
              <a:xfrm>
                <a:off x="4497" y="1929"/>
                <a:ext cx="2" cy="2"/>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1" y="0"/>
                      <a:pt x="0" y="0"/>
                    </a:cubicBezTo>
                    <a:cubicBezTo>
                      <a:pt x="0" y="0"/>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3" name="Freeform 192"/>
              <p:cNvSpPr/>
              <p:nvPr/>
            </p:nvSpPr>
            <p:spPr bwMode="auto">
              <a:xfrm>
                <a:off x="3082" y="2156"/>
                <a:ext cx="131" cy="91"/>
              </a:xfrm>
              <a:custGeom>
                <a:avLst/>
                <a:gdLst>
                  <a:gd name="T0" fmla="*/ 46 w 62"/>
                  <a:gd name="T1" fmla="*/ 23 h 43"/>
                  <a:gd name="T2" fmla="*/ 51 w 62"/>
                  <a:gd name="T3" fmla="*/ 20 h 43"/>
                  <a:gd name="T4" fmla="*/ 54 w 62"/>
                  <a:gd name="T5" fmla="*/ 19 h 43"/>
                  <a:gd name="T6" fmla="*/ 58 w 62"/>
                  <a:gd name="T7" fmla="*/ 21 h 43"/>
                  <a:gd name="T8" fmla="*/ 60 w 62"/>
                  <a:gd name="T9" fmla="*/ 20 h 43"/>
                  <a:gd name="T10" fmla="*/ 61 w 62"/>
                  <a:gd name="T11" fmla="*/ 16 h 43"/>
                  <a:gd name="T12" fmla="*/ 62 w 62"/>
                  <a:gd name="T13" fmla="*/ 13 h 43"/>
                  <a:gd name="T14" fmla="*/ 62 w 62"/>
                  <a:gd name="T15" fmla="*/ 11 h 43"/>
                  <a:gd name="T16" fmla="*/ 58 w 62"/>
                  <a:gd name="T17" fmla="*/ 12 h 43"/>
                  <a:gd name="T18" fmla="*/ 56 w 62"/>
                  <a:gd name="T19" fmla="*/ 9 h 43"/>
                  <a:gd name="T20" fmla="*/ 57 w 62"/>
                  <a:gd name="T21" fmla="*/ 2 h 43"/>
                  <a:gd name="T22" fmla="*/ 56 w 62"/>
                  <a:gd name="T23" fmla="*/ 2 h 43"/>
                  <a:gd name="T24" fmla="*/ 55 w 62"/>
                  <a:gd name="T25" fmla="*/ 5 h 43"/>
                  <a:gd name="T26" fmla="*/ 54 w 62"/>
                  <a:gd name="T27" fmla="*/ 3 h 43"/>
                  <a:gd name="T28" fmla="*/ 53 w 62"/>
                  <a:gd name="T29" fmla="*/ 8 h 43"/>
                  <a:gd name="T30" fmla="*/ 51 w 62"/>
                  <a:gd name="T31" fmla="*/ 3 h 43"/>
                  <a:gd name="T32" fmla="*/ 51 w 62"/>
                  <a:gd name="T33" fmla="*/ 1 h 43"/>
                  <a:gd name="T34" fmla="*/ 50 w 62"/>
                  <a:gd name="T35" fmla="*/ 4 h 43"/>
                  <a:gd name="T36" fmla="*/ 49 w 62"/>
                  <a:gd name="T37" fmla="*/ 2 h 43"/>
                  <a:gd name="T38" fmla="*/ 48 w 62"/>
                  <a:gd name="T39" fmla="*/ 7 h 43"/>
                  <a:gd name="T40" fmla="*/ 47 w 62"/>
                  <a:gd name="T41" fmla="*/ 12 h 43"/>
                  <a:gd name="T42" fmla="*/ 46 w 62"/>
                  <a:gd name="T43" fmla="*/ 7 h 43"/>
                  <a:gd name="T44" fmla="*/ 43 w 62"/>
                  <a:gd name="T45" fmla="*/ 7 h 43"/>
                  <a:gd name="T46" fmla="*/ 42 w 62"/>
                  <a:gd name="T47" fmla="*/ 7 h 43"/>
                  <a:gd name="T48" fmla="*/ 40 w 62"/>
                  <a:gd name="T49" fmla="*/ 8 h 43"/>
                  <a:gd name="T50" fmla="*/ 37 w 62"/>
                  <a:gd name="T51" fmla="*/ 9 h 43"/>
                  <a:gd name="T52" fmla="*/ 36 w 62"/>
                  <a:gd name="T53" fmla="*/ 10 h 43"/>
                  <a:gd name="T54" fmla="*/ 36 w 62"/>
                  <a:gd name="T55" fmla="*/ 10 h 43"/>
                  <a:gd name="T56" fmla="*/ 35 w 62"/>
                  <a:gd name="T57" fmla="*/ 12 h 43"/>
                  <a:gd name="T58" fmla="*/ 34 w 62"/>
                  <a:gd name="T59" fmla="*/ 10 h 43"/>
                  <a:gd name="T60" fmla="*/ 33 w 62"/>
                  <a:gd name="T61" fmla="*/ 12 h 43"/>
                  <a:gd name="T62" fmla="*/ 30 w 62"/>
                  <a:gd name="T63" fmla="*/ 11 h 43"/>
                  <a:gd name="T64" fmla="*/ 28 w 62"/>
                  <a:gd name="T65" fmla="*/ 12 h 43"/>
                  <a:gd name="T66" fmla="*/ 26 w 62"/>
                  <a:gd name="T67" fmla="*/ 12 h 43"/>
                  <a:gd name="T68" fmla="*/ 26 w 62"/>
                  <a:gd name="T69" fmla="*/ 14 h 43"/>
                  <a:gd name="T70" fmla="*/ 25 w 62"/>
                  <a:gd name="T71" fmla="*/ 13 h 43"/>
                  <a:gd name="T72" fmla="*/ 24 w 62"/>
                  <a:gd name="T73" fmla="*/ 15 h 43"/>
                  <a:gd name="T74" fmla="*/ 22 w 62"/>
                  <a:gd name="T75" fmla="*/ 16 h 43"/>
                  <a:gd name="T76" fmla="*/ 21 w 62"/>
                  <a:gd name="T77" fmla="*/ 17 h 43"/>
                  <a:gd name="T78" fmla="*/ 22 w 62"/>
                  <a:gd name="T79" fmla="*/ 25 h 43"/>
                  <a:gd name="T80" fmla="*/ 19 w 62"/>
                  <a:gd name="T81" fmla="*/ 21 h 43"/>
                  <a:gd name="T82" fmla="*/ 17 w 62"/>
                  <a:gd name="T83" fmla="*/ 23 h 43"/>
                  <a:gd name="T84" fmla="*/ 16 w 62"/>
                  <a:gd name="T85" fmla="*/ 23 h 43"/>
                  <a:gd name="T86" fmla="*/ 11 w 62"/>
                  <a:gd name="T87" fmla="*/ 24 h 43"/>
                  <a:gd name="T88" fmla="*/ 10 w 62"/>
                  <a:gd name="T89" fmla="*/ 24 h 43"/>
                  <a:gd name="T90" fmla="*/ 8 w 62"/>
                  <a:gd name="T91" fmla="*/ 31 h 43"/>
                  <a:gd name="T92" fmla="*/ 7 w 62"/>
                  <a:gd name="T93" fmla="*/ 32 h 43"/>
                  <a:gd name="T94" fmla="*/ 12 w 62"/>
                  <a:gd name="T95" fmla="*/ 41 h 43"/>
                  <a:gd name="T96" fmla="*/ 18 w 62"/>
                  <a:gd name="T97" fmla="*/ 38 h 43"/>
                  <a:gd name="T98" fmla="*/ 28 w 62"/>
                  <a:gd name="T99" fmla="*/ 27 h 43"/>
                  <a:gd name="T100" fmla="*/ 31 w 62"/>
                  <a:gd name="T101" fmla="*/ 31 h 43"/>
                  <a:gd name="T102" fmla="*/ 36 w 62"/>
                  <a:gd name="T103" fmla="*/ 29 h 43"/>
                  <a:gd name="T104" fmla="*/ 41 w 62"/>
                  <a:gd name="T105"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 h="43">
                    <a:moveTo>
                      <a:pt x="44" y="25"/>
                    </a:moveTo>
                    <a:cubicBezTo>
                      <a:pt x="44" y="25"/>
                      <a:pt x="44" y="26"/>
                      <a:pt x="44" y="26"/>
                    </a:cubicBezTo>
                    <a:cubicBezTo>
                      <a:pt x="44" y="26"/>
                      <a:pt x="44" y="26"/>
                      <a:pt x="45" y="27"/>
                    </a:cubicBezTo>
                    <a:cubicBezTo>
                      <a:pt x="45" y="26"/>
                      <a:pt x="45" y="25"/>
                      <a:pt x="45" y="25"/>
                    </a:cubicBezTo>
                    <a:cubicBezTo>
                      <a:pt x="46" y="27"/>
                      <a:pt x="46" y="25"/>
                      <a:pt x="46" y="26"/>
                    </a:cubicBezTo>
                    <a:cubicBezTo>
                      <a:pt x="46" y="24"/>
                      <a:pt x="46" y="22"/>
                      <a:pt x="46" y="23"/>
                    </a:cubicBezTo>
                    <a:cubicBezTo>
                      <a:pt x="46" y="26"/>
                      <a:pt x="46" y="26"/>
                      <a:pt x="46" y="26"/>
                    </a:cubicBezTo>
                    <a:cubicBezTo>
                      <a:pt x="47" y="24"/>
                      <a:pt x="48" y="27"/>
                      <a:pt x="48" y="23"/>
                    </a:cubicBezTo>
                    <a:cubicBezTo>
                      <a:pt x="48" y="25"/>
                      <a:pt x="48" y="25"/>
                      <a:pt x="48" y="25"/>
                    </a:cubicBezTo>
                    <a:cubicBezTo>
                      <a:pt x="49" y="23"/>
                      <a:pt x="50" y="25"/>
                      <a:pt x="50" y="22"/>
                    </a:cubicBezTo>
                    <a:cubicBezTo>
                      <a:pt x="50" y="23"/>
                      <a:pt x="51" y="23"/>
                      <a:pt x="51" y="23"/>
                    </a:cubicBezTo>
                    <a:cubicBezTo>
                      <a:pt x="51" y="22"/>
                      <a:pt x="51" y="22"/>
                      <a:pt x="51" y="20"/>
                    </a:cubicBezTo>
                    <a:cubicBezTo>
                      <a:pt x="51" y="20"/>
                      <a:pt x="52" y="21"/>
                      <a:pt x="52" y="21"/>
                    </a:cubicBezTo>
                    <a:cubicBezTo>
                      <a:pt x="52" y="22"/>
                      <a:pt x="52" y="24"/>
                      <a:pt x="52" y="22"/>
                    </a:cubicBezTo>
                    <a:cubicBezTo>
                      <a:pt x="52" y="23"/>
                      <a:pt x="52" y="23"/>
                      <a:pt x="52" y="23"/>
                    </a:cubicBezTo>
                    <a:cubicBezTo>
                      <a:pt x="53" y="22"/>
                      <a:pt x="53" y="20"/>
                      <a:pt x="53" y="21"/>
                    </a:cubicBezTo>
                    <a:cubicBezTo>
                      <a:pt x="54" y="20"/>
                      <a:pt x="54" y="20"/>
                      <a:pt x="54" y="18"/>
                    </a:cubicBezTo>
                    <a:cubicBezTo>
                      <a:pt x="54" y="18"/>
                      <a:pt x="54" y="20"/>
                      <a:pt x="54" y="19"/>
                    </a:cubicBezTo>
                    <a:cubicBezTo>
                      <a:pt x="54" y="21"/>
                      <a:pt x="54" y="21"/>
                      <a:pt x="54" y="21"/>
                    </a:cubicBezTo>
                    <a:cubicBezTo>
                      <a:pt x="54" y="21"/>
                      <a:pt x="55" y="20"/>
                      <a:pt x="56" y="19"/>
                    </a:cubicBezTo>
                    <a:cubicBezTo>
                      <a:pt x="56" y="22"/>
                      <a:pt x="56" y="19"/>
                      <a:pt x="57" y="21"/>
                    </a:cubicBezTo>
                    <a:cubicBezTo>
                      <a:pt x="57" y="19"/>
                      <a:pt x="57" y="21"/>
                      <a:pt x="58" y="18"/>
                    </a:cubicBezTo>
                    <a:cubicBezTo>
                      <a:pt x="57" y="20"/>
                      <a:pt x="57" y="20"/>
                      <a:pt x="57" y="20"/>
                    </a:cubicBezTo>
                    <a:cubicBezTo>
                      <a:pt x="58" y="20"/>
                      <a:pt x="58" y="20"/>
                      <a:pt x="58" y="21"/>
                    </a:cubicBezTo>
                    <a:cubicBezTo>
                      <a:pt x="58" y="21"/>
                      <a:pt x="59" y="19"/>
                      <a:pt x="59" y="18"/>
                    </a:cubicBezTo>
                    <a:cubicBezTo>
                      <a:pt x="59" y="20"/>
                      <a:pt x="59" y="20"/>
                      <a:pt x="59" y="20"/>
                    </a:cubicBezTo>
                    <a:cubicBezTo>
                      <a:pt x="59" y="19"/>
                      <a:pt x="60" y="17"/>
                      <a:pt x="60" y="15"/>
                    </a:cubicBezTo>
                    <a:cubicBezTo>
                      <a:pt x="60" y="16"/>
                      <a:pt x="60" y="15"/>
                      <a:pt x="60" y="16"/>
                    </a:cubicBezTo>
                    <a:cubicBezTo>
                      <a:pt x="60" y="17"/>
                      <a:pt x="59" y="19"/>
                      <a:pt x="59" y="20"/>
                    </a:cubicBezTo>
                    <a:cubicBezTo>
                      <a:pt x="59" y="21"/>
                      <a:pt x="60" y="18"/>
                      <a:pt x="60" y="20"/>
                    </a:cubicBezTo>
                    <a:cubicBezTo>
                      <a:pt x="60" y="20"/>
                      <a:pt x="60" y="20"/>
                      <a:pt x="60" y="18"/>
                    </a:cubicBezTo>
                    <a:cubicBezTo>
                      <a:pt x="60" y="20"/>
                      <a:pt x="60" y="20"/>
                      <a:pt x="60" y="20"/>
                    </a:cubicBezTo>
                    <a:cubicBezTo>
                      <a:pt x="60" y="20"/>
                      <a:pt x="60" y="20"/>
                      <a:pt x="60" y="19"/>
                    </a:cubicBezTo>
                    <a:cubicBezTo>
                      <a:pt x="60" y="19"/>
                      <a:pt x="60" y="19"/>
                      <a:pt x="60" y="19"/>
                    </a:cubicBezTo>
                    <a:cubicBezTo>
                      <a:pt x="61" y="17"/>
                      <a:pt x="61" y="17"/>
                      <a:pt x="62" y="15"/>
                    </a:cubicBezTo>
                    <a:cubicBezTo>
                      <a:pt x="61" y="16"/>
                      <a:pt x="61" y="16"/>
                      <a:pt x="61" y="16"/>
                    </a:cubicBezTo>
                    <a:cubicBezTo>
                      <a:pt x="62" y="15"/>
                      <a:pt x="62" y="14"/>
                      <a:pt x="62" y="16"/>
                    </a:cubicBezTo>
                    <a:cubicBezTo>
                      <a:pt x="61" y="17"/>
                      <a:pt x="61" y="18"/>
                      <a:pt x="61" y="19"/>
                    </a:cubicBezTo>
                    <a:cubicBezTo>
                      <a:pt x="62" y="15"/>
                      <a:pt x="62" y="15"/>
                      <a:pt x="62" y="15"/>
                    </a:cubicBezTo>
                    <a:cubicBezTo>
                      <a:pt x="62" y="16"/>
                      <a:pt x="62" y="16"/>
                      <a:pt x="62" y="14"/>
                    </a:cubicBezTo>
                    <a:cubicBezTo>
                      <a:pt x="62" y="15"/>
                      <a:pt x="62" y="15"/>
                      <a:pt x="62" y="15"/>
                    </a:cubicBezTo>
                    <a:cubicBezTo>
                      <a:pt x="62" y="13"/>
                      <a:pt x="62" y="13"/>
                      <a:pt x="62" y="13"/>
                    </a:cubicBezTo>
                    <a:cubicBezTo>
                      <a:pt x="62" y="14"/>
                      <a:pt x="62" y="12"/>
                      <a:pt x="61" y="14"/>
                    </a:cubicBezTo>
                    <a:cubicBezTo>
                      <a:pt x="61" y="15"/>
                      <a:pt x="61" y="15"/>
                      <a:pt x="61" y="15"/>
                    </a:cubicBezTo>
                    <a:cubicBezTo>
                      <a:pt x="61" y="15"/>
                      <a:pt x="60" y="17"/>
                      <a:pt x="61" y="15"/>
                    </a:cubicBezTo>
                    <a:cubicBezTo>
                      <a:pt x="61" y="13"/>
                      <a:pt x="61" y="13"/>
                      <a:pt x="61" y="13"/>
                    </a:cubicBezTo>
                    <a:cubicBezTo>
                      <a:pt x="61" y="13"/>
                      <a:pt x="61" y="14"/>
                      <a:pt x="61" y="14"/>
                    </a:cubicBezTo>
                    <a:cubicBezTo>
                      <a:pt x="62" y="11"/>
                      <a:pt x="62" y="11"/>
                      <a:pt x="62" y="11"/>
                    </a:cubicBezTo>
                    <a:cubicBezTo>
                      <a:pt x="61" y="15"/>
                      <a:pt x="61" y="12"/>
                      <a:pt x="60" y="13"/>
                    </a:cubicBezTo>
                    <a:cubicBezTo>
                      <a:pt x="61" y="12"/>
                      <a:pt x="61" y="12"/>
                      <a:pt x="61" y="12"/>
                    </a:cubicBezTo>
                    <a:cubicBezTo>
                      <a:pt x="61" y="11"/>
                      <a:pt x="60" y="14"/>
                      <a:pt x="60" y="14"/>
                    </a:cubicBezTo>
                    <a:cubicBezTo>
                      <a:pt x="60" y="13"/>
                      <a:pt x="61" y="11"/>
                      <a:pt x="61" y="10"/>
                    </a:cubicBezTo>
                    <a:cubicBezTo>
                      <a:pt x="60" y="10"/>
                      <a:pt x="59" y="12"/>
                      <a:pt x="59" y="10"/>
                    </a:cubicBezTo>
                    <a:cubicBezTo>
                      <a:pt x="59" y="10"/>
                      <a:pt x="59" y="11"/>
                      <a:pt x="58" y="12"/>
                    </a:cubicBezTo>
                    <a:cubicBezTo>
                      <a:pt x="58" y="12"/>
                      <a:pt x="59" y="9"/>
                      <a:pt x="58" y="11"/>
                    </a:cubicBezTo>
                    <a:cubicBezTo>
                      <a:pt x="58" y="10"/>
                      <a:pt x="58" y="9"/>
                      <a:pt x="59" y="8"/>
                    </a:cubicBezTo>
                    <a:cubicBezTo>
                      <a:pt x="58" y="9"/>
                      <a:pt x="58" y="8"/>
                      <a:pt x="58" y="10"/>
                    </a:cubicBezTo>
                    <a:cubicBezTo>
                      <a:pt x="58" y="9"/>
                      <a:pt x="57" y="9"/>
                      <a:pt x="57" y="9"/>
                    </a:cubicBezTo>
                    <a:cubicBezTo>
                      <a:pt x="57" y="9"/>
                      <a:pt x="57" y="8"/>
                      <a:pt x="57" y="7"/>
                    </a:cubicBezTo>
                    <a:cubicBezTo>
                      <a:pt x="57" y="8"/>
                      <a:pt x="56" y="9"/>
                      <a:pt x="56" y="9"/>
                    </a:cubicBezTo>
                    <a:cubicBezTo>
                      <a:pt x="56" y="11"/>
                      <a:pt x="56" y="11"/>
                      <a:pt x="56" y="12"/>
                    </a:cubicBezTo>
                    <a:cubicBezTo>
                      <a:pt x="56" y="13"/>
                      <a:pt x="56" y="13"/>
                      <a:pt x="56" y="13"/>
                    </a:cubicBezTo>
                    <a:cubicBezTo>
                      <a:pt x="56" y="11"/>
                      <a:pt x="56" y="9"/>
                      <a:pt x="56" y="9"/>
                    </a:cubicBezTo>
                    <a:cubicBezTo>
                      <a:pt x="56" y="6"/>
                      <a:pt x="56" y="9"/>
                      <a:pt x="56" y="6"/>
                    </a:cubicBezTo>
                    <a:cubicBezTo>
                      <a:pt x="56" y="4"/>
                      <a:pt x="57" y="4"/>
                      <a:pt x="57" y="5"/>
                    </a:cubicBezTo>
                    <a:cubicBezTo>
                      <a:pt x="58" y="3"/>
                      <a:pt x="57" y="5"/>
                      <a:pt x="57" y="2"/>
                    </a:cubicBezTo>
                    <a:cubicBezTo>
                      <a:pt x="57" y="3"/>
                      <a:pt x="57" y="4"/>
                      <a:pt x="56" y="4"/>
                    </a:cubicBezTo>
                    <a:cubicBezTo>
                      <a:pt x="56" y="5"/>
                      <a:pt x="56" y="6"/>
                      <a:pt x="56" y="7"/>
                    </a:cubicBezTo>
                    <a:cubicBezTo>
                      <a:pt x="56" y="9"/>
                      <a:pt x="56" y="5"/>
                      <a:pt x="56" y="5"/>
                    </a:cubicBezTo>
                    <a:cubicBezTo>
                      <a:pt x="56" y="4"/>
                      <a:pt x="56" y="4"/>
                      <a:pt x="56" y="4"/>
                    </a:cubicBezTo>
                    <a:cubicBezTo>
                      <a:pt x="56" y="3"/>
                      <a:pt x="55" y="5"/>
                      <a:pt x="55" y="5"/>
                    </a:cubicBezTo>
                    <a:cubicBezTo>
                      <a:pt x="55" y="1"/>
                      <a:pt x="56" y="4"/>
                      <a:pt x="56" y="2"/>
                    </a:cubicBezTo>
                    <a:cubicBezTo>
                      <a:pt x="56" y="0"/>
                      <a:pt x="56" y="0"/>
                      <a:pt x="56" y="0"/>
                    </a:cubicBezTo>
                    <a:cubicBezTo>
                      <a:pt x="55" y="0"/>
                      <a:pt x="56" y="3"/>
                      <a:pt x="55" y="2"/>
                    </a:cubicBezTo>
                    <a:cubicBezTo>
                      <a:pt x="55" y="1"/>
                      <a:pt x="55" y="1"/>
                      <a:pt x="55" y="1"/>
                    </a:cubicBezTo>
                    <a:cubicBezTo>
                      <a:pt x="55" y="1"/>
                      <a:pt x="55" y="1"/>
                      <a:pt x="55" y="1"/>
                    </a:cubicBezTo>
                    <a:cubicBezTo>
                      <a:pt x="55" y="3"/>
                      <a:pt x="55" y="4"/>
                      <a:pt x="55" y="4"/>
                    </a:cubicBezTo>
                    <a:cubicBezTo>
                      <a:pt x="55" y="7"/>
                      <a:pt x="55" y="5"/>
                      <a:pt x="55" y="5"/>
                    </a:cubicBezTo>
                    <a:cubicBezTo>
                      <a:pt x="54" y="7"/>
                      <a:pt x="55" y="5"/>
                      <a:pt x="55" y="7"/>
                    </a:cubicBezTo>
                    <a:cubicBezTo>
                      <a:pt x="55" y="8"/>
                      <a:pt x="54" y="9"/>
                      <a:pt x="54" y="9"/>
                    </a:cubicBezTo>
                    <a:cubicBezTo>
                      <a:pt x="54" y="9"/>
                      <a:pt x="54" y="7"/>
                      <a:pt x="54" y="6"/>
                    </a:cubicBezTo>
                    <a:cubicBezTo>
                      <a:pt x="54" y="5"/>
                      <a:pt x="54" y="5"/>
                      <a:pt x="54" y="6"/>
                    </a:cubicBezTo>
                    <a:cubicBezTo>
                      <a:pt x="55" y="4"/>
                      <a:pt x="54" y="3"/>
                      <a:pt x="55" y="1"/>
                    </a:cubicBezTo>
                    <a:cubicBezTo>
                      <a:pt x="54" y="0"/>
                      <a:pt x="54" y="2"/>
                      <a:pt x="54" y="3"/>
                    </a:cubicBezTo>
                    <a:cubicBezTo>
                      <a:pt x="54" y="3"/>
                      <a:pt x="54" y="5"/>
                      <a:pt x="54" y="5"/>
                    </a:cubicBezTo>
                    <a:cubicBezTo>
                      <a:pt x="54" y="10"/>
                      <a:pt x="54" y="2"/>
                      <a:pt x="53" y="3"/>
                    </a:cubicBezTo>
                    <a:cubicBezTo>
                      <a:pt x="53" y="6"/>
                      <a:pt x="53" y="7"/>
                      <a:pt x="53" y="10"/>
                    </a:cubicBezTo>
                    <a:cubicBezTo>
                      <a:pt x="53" y="11"/>
                      <a:pt x="53" y="12"/>
                      <a:pt x="53" y="11"/>
                    </a:cubicBezTo>
                    <a:cubicBezTo>
                      <a:pt x="53" y="9"/>
                      <a:pt x="53" y="10"/>
                      <a:pt x="53" y="8"/>
                    </a:cubicBezTo>
                    <a:cubicBezTo>
                      <a:pt x="53" y="8"/>
                      <a:pt x="53" y="8"/>
                      <a:pt x="53" y="8"/>
                    </a:cubicBezTo>
                    <a:cubicBezTo>
                      <a:pt x="53" y="5"/>
                      <a:pt x="53" y="5"/>
                      <a:pt x="53" y="5"/>
                    </a:cubicBezTo>
                    <a:cubicBezTo>
                      <a:pt x="53" y="4"/>
                      <a:pt x="52" y="2"/>
                      <a:pt x="52" y="1"/>
                    </a:cubicBezTo>
                    <a:cubicBezTo>
                      <a:pt x="52" y="2"/>
                      <a:pt x="52" y="3"/>
                      <a:pt x="52" y="4"/>
                    </a:cubicBezTo>
                    <a:cubicBezTo>
                      <a:pt x="52" y="3"/>
                      <a:pt x="52" y="2"/>
                      <a:pt x="52" y="2"/>
                    </a:cubicBezTo>
                    <a:cubicBezTo>
                      <a:pt x="52" y="3"/>
                      <a:pt x="52" y="5"/>
                      <a:pt x="52" y="5"/>
                    </a:cubicBezTo>
                    <a:cubicBezTo>
                      <a:pt x="52" y="5"/>
                      <a:pt x="51" y="3"/>
                      <a:pt x="51" y="3"/>
                    </a:cubicBezTo>
                    <a:cubicBezTo>
                      <a:pt x="52" y="1"/>
                      <a:pt x="52" y="1"/>
                      <a:pt x="52" y="1"/>
                    </a:cubicBezTo>
                    <a:cubicBezTo>
                      <a:pt x="52" y="3"/>
                      <a:pt x="52" y="0"/>
                      <a:pt x="51" y="1"/>
                    </a:cubicBezTo>
                    <a:cubicBezTo>
                      <a:pt x="51" y="2"/>
                      <a:pt x="51" y="4"/>
                      <a:pt x="51" y="5"/>
                    </a:cubicBezTo>
                    <a:cubicBezTo>
                      <a:pt x="51" y="6"/>
                      <a:pt x="51" y="4"/>
                      <a:pt x="51" y="5"/>
                    </a:cubicBezTo>
                    <a:cubicBezTo>
                      <a:pt x="51" y="3"/>
                      <a:pt x="51" y="3"/>
                      <a:pt x="51" y="3"/>
                    </a:cubicBezTo>
                    <a:cubicBezTo>
                      <a:pt x="51" y="4"/>
                      <a:pt x="51" y="0"/>
                      <a:pt x="51" y="1"/>
                    </a:cubicBezTo>
                    <a:cubicBezTo>
                      <a:pt x="51" y="3"/>
                      <a:pt x="51" y="3"/>
                      <a:pt x="51" y="3"/>
                    </a:cubicBezTo>
                    <a:cubicBezTo>
                      <a:pt x="51" y="2"/>
                      <a:pt x="51" y="2"/>
                      <a:pt x="51" y="1"/>
                    </a:cubicBezTo>
                    <a:cubicBezTo>
                      <a:pt x="51" y="2"/>
                      <a:pt x="50" y="2"/>
                      <a:pt x="50" y="2"/>
                    </a:cubicBezTo>
                    <a:cubicBezTo>
                      <a:pt x="50" y="1"/>
                      <a:pt x="50" y="1"/>
                      <a:pt x="50" y="1"/>
                    </a:cubicBezTo>
                    <a:cubicBezTo>
                      <a:pt x="50" y="2"/>
                      <a:pt x="50" y="4"/>
                      <a:pt x="50" y="2"/>
                    </a:cubicBezTo>
                    <a:cubicBezTo>
                      <a:pt x="50" y="5"/>
                      <a:pt x="50" y="2"/>
                      <a:pt x="50" y="4"/>
                    </a:cubicBezTo>
                    <a:cubicBezTo>
                      <a:pt x="51" y="5"/>
                      <a:pt x="50" y="5"/>
                      <a:pt x="50" y="6"/>
                    </a:cubicBezTo>
                    <a:cubicBezTo>
                      <a:pt x="50" y="3"/>
                      <a:pt x="50" y="5"/>
                      <a:pt x="50" y="5"/>
                    </a:cubicBezTo>
                    <a:cubicBezTo>
                      <a:pt x="50" y="4"/>
                      <a:pt x="49" y="4"/>
                      <a:pt x="49" y="3"/>
                    </a:cubicBezTo>
                    <a:cubicBezTo>
                      <a:pt x="49" y="5"/>
                      <a:pt x="49" y="5"/>
                      <a:pt x="49" y="5"/>
                    </a:cubicBezTo>
                    <a:cubicBezTo>
                      <a:pt x="49" y="2"/>
                      <a:pt x="49" y="6"/>
                      <a:pt x="49" y="5"/>
                    </a:cubicBezTo>
                    <a:cubicBezTo>
                      <a:pt x="49" y="4"/>
                      <a:pt x="49" y="2"/>
                      <a:pt x="49" y="2"/>
                    </a:cubicBezTo>
                    <a:cubicBezTo>
                      <a:pt x="49" y="4"/>
                      <a:pt x="49" y="5"/>
                      <a:pt x="49" y="7"/>
                    </a:cubicBezTo>
                    <a:cubicBezTo>
                      <a:pt x="48" y="6"/>
                      <a:pt x="49" y="4"/>
                      <a:pt x="48" y="2"/>
                    </a:cubicBezTo>
                    <a:cubicBezTo>
                      <a:pt x="48" y="4"/>
                      <a:pt x="48" y="0"/>
                      <a:pt x="48" y="3"/>
                    </a:cubicBezTo>
                    <a:cubicBezTo>
                      <a:pt x="48" y="6"/>
                      <a:pt x="48" y="6"/>
                      <a:pt x="48" y="6"/>
                    </a:cubicBezTo>
                    <a:cubicBezTo>
                      <a:pt x="48" y="6"/>
                      <a:pt x="48" y="5"/>
                      <a:pt x="48" y="4"/>
                    </a:cubicBezTo>
                    <a:cubicBezTo>
                      <a:pt x="48" y="4"/>
                      <a:pt x="48" y="6"/>
                      <a:pt x="48" y="7"/>
                    </a:cubicBezTo>
                    <a:cubicBezTo>
                      <a:pt x="48" y="6"/>
                      <a:pt x="48" y="9"/>
                      <a:pt x="47" y="7"/>
                    </a:cubicBezTo>
                    <a:cubicBezTo>
                      <a:pt x="47" y="6"/>
                      <a:pt x="48" y="7"/>
                      <a:pt x="48" y="5"/>
                    </a:cubicBezTo>
                    <a:cubicBezTo>
                      <a:pt x="47" y="5"/>
                      <a:pt x="48" y="9"/>
                      <a:pt x="47" y="10"/>
                    </a:cubicBezTo>
                    <a:cubicBezTo>
                      <a:pt x="48" y="11"/>
                      <a:pt x="48" y="14"/>
                      <a:pt x="48" y="15"/>
                    </a:cubicBezTo>
                    <a:cubicBezTo>
                      <a:pt x="47" y="14"/>
                      <a:pt x="48" y="14"/>
                      <a:pt x="47" y="12"/>
                    </a:cubicBezTo>
                    <a:cubicBezTo>
                      <a:pt x="47" y="12"/>
                      <a:pt x="47" y="12"/>
                      <a:pt x="47" y="12"/>
                    </a:cubicBezTo>
                    <a:cubicBezTo>
                      <a:pt x="47" y="9"/>
                      <a:pt x="47" y="7"/>
                      <a:pt x="47" y="5"/>
                    </a:cubicBezTo>
                    <a:cubicBezTo>
                      <a:pt x="47" y="6"/>
                      <a:pt x="47" y="6"/>
                      <a:pt x="47" y="6"/>
                    </a:cubicBezTo>
                    <a:cubicBezTo>
                      <a:pt x="47" y="3"/>
                      <a:pt x="47" y="3"/>
                      <a:pt x="47" y="3"/>
                    </a:cubicBezTo>
                    <a:cubicBezTo>
                      <a:pt x="47" y="5"/>
                      <a:pt x="46" y="3"/>
                      <a:pt x="46" y="4"/>
                    </a:cubicBezTo>
                    <a:cubicBezTo>
                      <a:pt x="46" y="6"/>
                      <a:pt x="46" y="3"/>
                      <a:pt x="46" y="5"/>
                    </a:cubicBezTo>
                    <a:cubicBezTo>
                      <a:pt x="46" y="5"/>
                      <a:pt x="47" y="8"/>
                      <a:pt x="46" y="7"/>
                    </a:cubicBezTo>
                    <a:cubicBezTo>
                      <a:pt x="46" y="4"/>
                      <a:pt x="46" y="4"/>
                      <a:pt x="46" y="4"/>
                    </a:cubicBezTo>
                    <a:cubicBezTo>
                      <a:pt x="46" y="3"/>
                      <a:pt x="46" y="6"/>
                      <a:pt x="46" y="5"/>
                    </a:cubicBezTo>
                    <a:cubicBezTo>
                      <a:pt x="46" y="4"/>
                      <a:pt x="46" y="4"/>
                      <a:pt x="46" y="4"/>
                    </a:cubicBezTo>
                    <a:cubicBezTo>
                      <a:pt x="45" y="4"/>
                      <a:pt x="44" y="4"/>
                      <a:pt x="44" y="8"/>
                    </a:cubicBezTo>
                    <a:cubicBezTo>
                      <a:pt x="44" y="6"/>
                      <a:pt x="43" y="6"/>
                      <a:pt x="43" y="5"/>
                    </a:cubicBezTo>
                    <a:cubicBezTo>
                      <a:pt x="43" y="6"/>
                      <a:pt x="43" y="7"/>
                      <a:pt x="43" y="7"/>
                    </a:cubicBezTo>
                    <a:cubicBezTo>
                      <a:pt x="43" y="5"/>
                      <a:pt x="43" y="5"/>
                      <a:pt x="43" y="5"/>
                    </a:cubicBezTo>
                    <a:cubicBezTo>
                      <a:pt x="42" y="4"/>
                      <a:pt x="42" y="6"/>
                      <a:pt x="42" y="7"/>
                    </a:cubicBezTo>
                    <a:cubicBezTo>
                      <a:pt x="42" y="6"/>
                      <a:pt x="42" y="6"/>
                      <a:pt x="42" y="6"/>
                    </a:cubicBezTo>
                    <a:cubicBezTo>
                      <a:pt x="42" y="4"/>
                      <a:pt x="42" y="7"/>
                      <a:pt x="42" y="7"/>
                    </a:cubicBezTo>
                    <a:cubicBezTo>
                      <a:pt x="42" y="6"/>
                      <a:pt x="42" y="6"/>
                      <a:pt x="42" y="6"/>
                    </a:cubicBezTo>
                    <a:cubicBezTo>
                      <a:pt x="42" y="7"/>
                      <a:pt x="42" y="7"/>
                      <a:pt x="42" y="7"/>
                    </a:cubicBezTo>
                    <a:cubicBezTo>
                      <a:pt x="42" y="8"/>
                      <a:pt x="42" y="8"/>
                      <a:pt x="41" y="6"/>
                    </a:cubicBezTo>
                    <a:cubicBezTo>
                      <a:pt x="41" y="7"/>
                      <a:pt x="41" y="7"/>
                      <a:pt x="41" y="7"/>
                    </a:cubicBezTo>
                    <a:cubicBezTo>
                      <a:pt x="41" y="6"/>
                      <a:pt x="41" y="6"/>
                      <a:pt x="40" y="7"/>
                    </a:cubicBezTo>
                    <a:cubicBezTo>
                      <a:pt x="41" y="7"/>
                      <a:pt x="41" y="8"/>
                      <a:pt x="41" y="9"/>
                    </a:cubicBezTo>
                    <a:cubicBezTo>
                      <a:pt x="41" y="12"/>
                      <a:pt x="41" y="9"/>
                      <a:pt x="41" y="10"/>
                    </a:cubicBezTo>
                    <a:cubicBezTo>
                      <a:pt x="40" y="8"/>
                      <a:pt x="40" y="8"/>
                      <a:pt x="40" y="8"/>
                    </a:cubicBezTo>
                    <a:cubicBezTo>
                      <a:pt x="40" y="5"/>
                      <a:pt x="39" y="7"/>
                      <a:pt x="39" y="7"/>
                    </a:cubicBezTo>
                    <a:cubicBezTo>
                      <a:pt x="39" y="8"/>
                      <a:pt x="39" y="8"/>
                      <a:pt x="39" y="8"/>
                    </a:cubicBezTo>
                    <a:cubicBezTo>
                      <a:pt x="38" y="6"/>
                      <a:pt x="38" y="8"/>
                      <a:pt x="38" y="8"/>
                    </a:cubicBezTo>
                    <a:cubicBezTo>
                      <a:pt x="38" y="9"/>
                      <a:pt x="38" y="11"/>
                      <a:pt x="38" y="11"/>
                    </a:cubicBezTo>
                    <a:cubicBezTo>
                      <a:pt x="38" y="13"/>
                      <a:pt x="38" y="9"/>
                      <a:pt x="37" y="8"/>
                    </a:cubicBezTo>
                    <a:cubicBezTo>
                      <a:pt x="37" y="9"/>
                      <a:pt x="37" y="9"/>
                      <a:pt x="37" y="9"/>
                    </a:cubicBezTo>
                    <a:cubicBezTo>
                      <a:pt x="37" y="8"/>
                      <a:pt x="37" y="8"/>
                      <a:pt x="37" y="8"/>
                    </a:cubicBezTo>
                    <a:cubicBezTo>
                      <a:pt x="37" y="9"/>
                      <a:pt x="37" y="10"/>
                      <a:pt x="37" y="9"/>
                    </a:cubicBezTo>
                    <a:cubicBezTo>
                      <a:pt x="37" y="9"/>
                      <a:pt x="37" y="9"/>
                      <a:pt x="37" y="9"/>
                    </a:cubicBezTo>
                    <a:cubicBezTo>
                      <a:pt x="36" y="9"/>
                      <a:pt x="36" y="8"/>
                      <a:pt x="36" y="8"/>
                    </a:cubicBezTo>
                    <a:cubicBezTo>
                      <a:pt x="36" y="10"/>
                      <a:pt x="36" y="9"/>
                      <a:pt x="36" y="10"/>
                    </a:cubicBezTo>
                    <a:cubicBezTo>
                      <a:pt x="36" y="10"/>
                      <a:pt x="36" y="10"/>
                      <a:pt x="36" y="10"/>
                    </a:cubicBezTo>
                    <a:cubicBezTo>
                      <a:pt x="36" y="11"/>
                      <a:pt x="36" y="11"/>
                      <a:pt x="36" y="11"/>
                    </a:cubicBezTo>
                    <a:cubicBezTo>
                      <a:pt x="36" y="10"/>
                      <a:pt x="36" y="10"/>
                      <a:pt x="36" y="10"/>
                    </a:cubicBezTo>
                    <a:cubicBezTo>
                      <a:pt x="36" y="9"/>
                      <a:pt x="36" y="9"/>
                      <a:pt x="36" y="9"/>
                    </a:cubicBezTo>
                    <a:cubicBezTo>
                      <a:pt x="35" y="8"/>
                      <a:pt x="36" y="10"/>
                      <a:pt x="36" y="11"/>
                    </a:cubicBezTo>
                    <a:cubicBezTo>
                      <a:pt x="36" y="12"/>
                      <a:pt x="36" y="11"/>
                      <a:pt x="35" y="10"/>
                    </a:cubicBezTo>
                    <a:cubicBezTo>
                      <a:pt x="35" y="9"/>
                      <a:pt x="36" y="10"/>
                      <a:pt x="36" y="10"/>
                    </a:cubicBezTo>
                    <a:cubicBezTo>
                      <a:pt x="35" y="9"/>
                      <a:pt x="35" y="9"/>
                      <a:pt x="35" y="9"/>
                    </a:cubicBezTo>
                    <a:cubicBezTo>
                      <a:pt x="35" y="9"/>
                      <a:pt x="36" y="10"/>
                      <a:pt x="35" y="10"/>
                    </a:cubicBezTo>
                    <a:cubicBezTo>
                      <a:pt x="35" y="10"/>
                      <a:pt x="35" y="10"/>
                      <a:pt x="35" y="9"/>
                    </a:cubicBezTo>
                    <a:cubicBezTo>
                      <a:pt x="35" y="10"/>
                      <a:pt x="35" y="10"/>
                      <a:pt x="35" y="10"/>
                    </a:cubicBezTo>
                    <a:cubicBezTo>
                      <a:pt x="35" y="11"/>
                      <a:pt x="35" y="11"/>
                      <a:pt x="35" y="12"/>
                    </a:cubicBezTo>
                    <a:cubicBezTo>
                      <a:pt x="35" y="12"/>
                      <a:pt x="35" y="13"/>
                      <a:pt x="35" y="12"/>
                    </a:cubicBezTo>
                    <a:cubicBezTo>
                      <a:pt x="35" y="12"/>
                      <a:pt x="35" y="12"/>
                      <a:pt x="35" y="12"/>
                    </a:cubicBezTo>
                    <a:cubicBezTo>
                      <a:pt x="35" y="12"/>
                      <a:pt x="35" y="12"/>
                      <a:pt x="35" y="13"/>
                    </a:cubicBezTo>
                    <a:cubicBezTo>
                      <a:pt x="35" y="11"/>
                      <a:pt x="35" y="11"/>
                      <a:pt x="35" y="11"/>
                    </a:cubicBezTo>
                    <a:cubicBezTo>
                      <a:pt x="35" y="12"/>
                      <a:pt x="35" y="12"/>
                      <a:pt x="35" y="13"/>
                    </a:cubicBezTo>
                    <a:cubicBezTo>
                      <a:pt x="34" y="11"/>
                      <a:pt x="34" y="9"/>
                      <a:pt x="33" y="9"/>
                    </a:cubicBezTo>
                    <a:cubicBezTo>
                      <a:pt x="34" y="10"/>
                      <a:pt x="34" y="10"/>
                      <a:pt x="34" y="10"/>
                    </a:cubicBezTo>
                    <a:cubicBezTo>
                      <a:pt x="34" y="11"/>
                      <a:pt x="33" y="10"/>
                      <a:pt x="33" y="9"/>
                    </a:cubicBezTo>
                    <a:cubicBezTo>
                      <a:pt x="33" y="8"/>
                      <a:pt x="34" y="14"/>
                      <a:pt x="33" y="13"/>
                    </a:cubicBezTo>
                    <a:cubicBezTo>
                      <a:pt x="33" y="11"/>
                      <a:pt x="33" y="10"/>
                      <a:pt x="32" y="10"/>
                    </a:cubicBezTo>
                    <a:cubicBezTo>
                      <a:pt x="33" y="10"/>
                      <a:pt x="33" y="11"/>
                      <a:pt x="33" y="11"/>
                    </a:cubicBezTo>
                    <a:cubicBezTo>
                      <a:pt x="33" y="12"/>
                      <a:pt x="32" y="10"/>
                      <a:pt x="33" y="11"/>
                    </a:cubicBezTo>
                    <a:cubicBezTo>
                      <a:pt x="33" y="12"/>
                      <a:pt x="33" y="12"/>
                      <a:pt x="33" y="12"/>
                    </a:cubicBezTo>
                    <a:cubicBezTo>
                      <a:pt x="32" y="8"/>
                      <a:pt x="32" y="11"/>
                      <a:pt x="31" y="9"/>
                    </a:cubicBezTo>
                    <a:cubicBezTo>
                      <a:pt x="31" y="12"/>
                      <a:pt x="31" y="10"/>
                      <a:pt x="31" y="11"/>
                    </a:cubicBezTo>
                    <a:cubicBezTo>
                      <a:pt x="30" y="9"/>
                      <a:pt x="31" y="12"/>
                      <a:pt x="30" y="10"/>
                    </a:cubicBezTo>
                    <a:cubicBezTo>
                      <a:pt x="31" y="13"/>
                      <a:pt x="31" y="13"/>
                      <a:pt x="31" y="13"/>
                    </a:cubicBezTo>
                    <a:cubicBezTo>
                      <a:pt x="30" y="11"/>
                      <a:pt x="32" y="16"/>
                      <a:pt x="31" y="13"/>
                    </a:cubicBezTo>
                    <a:cubicBezTo>
                      <a:pt x="30" y="13"/>
                      <a:pt x="30" y="12"/>
                      <a:pt x="30" y="11"/>
                    </a:cubicBezTo>
                    <a:cubicBezTo>
                      <a:pt x="29" y="9"/>
                      <a:pt x="30" y="14"/>
                      <a:pt x="29" y="11"/>
                    </a:cubicBezTo>
                    <a:cubicBezTo>
                      <a:pt x="30" y="14"/>
                      <a:pt x="30" y="14"/>
                      <a:pt x="30" y="14"/>
                    </a:cubicBezTo>
                    <a:cubicBezTo>
                      <a:pt x="30" y="13"/>
                      <a:pt x="29" y="12"/>
                      <a:pt x="29" y="11"/>
                    </a:cubicBezTo>
                    <a:cubicBezTo>
                      <a:pt x="29" y="12"/>
                      <a:pt x="29" y="13"/>
                      <a:pt x="29" y="12"/>
                    </a:cubicBezTo>
                    <a:cubicBezTo>
                      <a:pt x="28" y="11"/>
                      <a:pt x="28" y="11"/>
                      <a:pt x="28" y="11"/>
                    </a:cubicBezTo>
                    <a:cubicBezTo>
                      <a:pt x="28" y="10"/>
                      <a:pt x="28" y="11"/>
                      <a:pt x="28" y="12"/>
                    </a:cubicBezTo>
                    <a:cubicBezTo>
                      <a:pt x="28" y="11"/>
                      <a:pt x="28" y="12"/>
                      <a:pt x="27" y="11"/>
                    </a:cubicBezTo>
                    <a:cubicBezTo>
                      <a:pt x="28" y="13"/>
                      <a:pt x="26" y="10"/>
                      <a:pt x="27" y="13"/>
                    </a:cubicBezTo>
                    <a:cubicBezTo>
                      <a:pt x="27" y="12"/>
                      <a:pt x="27" y="12"/>
                      <a:pt x="27" y="12"/>
                    </a:cubicBezTo>
                    <a:cubicBezTo>
                      <a:pt x="27" y="13"/>
                      <a:pt x="28" y="15"/>
                      <a:pt x="28" y="15"/>
                    </a:cubicBezTo>
                    <a:cubicBezTo>
                      <a:pt x="27" y="13"/>
                      <a:pt x="27" y="13"/>
                      <a:pt x="27" y="13"/>
                    </a:cubicBezTo>
                    <a:cubicBezTo>
                      <a:pt x="26" y="11"/>
                      <a:pt x="27" y="13"/>
                      <a:pt x="26" y="12"/>
                    </a:cubicBezTo>
                    <a:cubicBezTo>
                      <a:pt x="27" y="13"/>
                      <a:pt x="26" y="12"/>
                      <a:pt x="26" y="13"/>
                    </a:cubicBezTo>
                    <a:cubicBezTo>
                      <a:pt x="26" y="14"/>
                      <a:pt x="26" y="14"/>
                      <a:pt x="26" y="14"/>
                    </a:cubicBezTo>
                    <a:cubicBezTo>
                      <a:pt x="27" y="15"/>
                      <a:pt x="27" y="15"/>
                      <a:pt x="27" y="15"/>
                    </a:cubicBezTo>
                    <a:cubicBezTo>
                      <a:pt x="26" y="15"/>
                      <a:pt x="26" y="13"/>
                      <a:pt x="26" y="13"/>
                    </a:cubicBezTo>
                    <a:cubicBezTo>
                      <a:pt x="25" y="12"/>
                      <a:pt x="26" y="13"/>
                      <a:pt x="26" y="13"/>
                    </a:cubicBezTo>
                    <a:cubicBezTo>
                      <a:pt x="26" y="13"/>
                      <a:pt x="26" y="13"/>
                      <a:pt x="26" y="14"/>
                    </a:cubicBezTo>
                    <a:cubicBezTo>
                      <a:pt x="26" y="13"/>
                      <a:pt x="26" y="13"/>
                      <a:pt x="26" y="13"/>
                    </a:cubicBezTo>
                    <a:cubicBezTo>
                      <a:pt x="26" y="13"/>
                      <a:pt x="26" y="13"/>
                      <a:pt x="26" y="14"/>
                    </a:cubicBezTo>
                    <a:cubicBezTo>
                      <a:pt x="26" y="13"/>
                      <a:pt x="26" y="13"/>
                      <a:pt x="25" y="13"/>
                    </a:cubicBezTo>
                    <a:cubicBezTo>
                      <a:pt x="26" y="13"/>
                      <a:pt x="26" y="13"/>
                      <a:pt x="26" y="13"/>
                    </a:cubicBezTo>
                    <a:cubicBezTo>
                      <a:pt x="25" y="13"/>
                      <a:pt x="25" y="13"/>
                      <a:pt x="25" y="13"/>
                    </a:cubicBezTo>
                    <a:cubicBezTo>
                      <a:pt x="25" y="13"/>
                      <a:pt x="25" y="13"/>
                      <a:pt x="25" y="13"/>
                    </a:cubicBezTo>
                    <a:cubicBezTo>
                      <a:pt x="25" y="13"/>
                      <a:pt x="25" y="13"/>
                      <a:pt x="25" y="13"/>
                    </a:cubicBezTo>
                    <a:cubicBezTo>
                      <a:pt x="25" y="11"/>
                      <a:pt x="25" y="11"/>
                      <a:pt x="25" y="11"/>
                    </a:cubicBezTo>
                    <a:cubicBezTo>
                      <a:pt x="24" y="11"/>
                      <a:pt x="25" y="13"/>
                      <a:pt x="25" y="13"/>
                    </a:cubicBezTo>
                    <a:cubicBezTo>
                      <a:pt x="24" y="12"/>
                      <a:pt x="24" y="14"/>
                      <a:pt x="24" y="15"/>
                    </a:cubicBezTo>
                    <a:cubicBezTo>
                      <a:pt x="24" y="15"/>
                      <a:pt x="24" y="14"/>
                      <a:pt x="24" y="14"/>
                    </a:cubicBezTo>
                    <a:cubicBezTo>
                      <a:pt x="24" y="15"/>
                      <a:pt x="24" y="16"/>
                      <a:pt x="24" y="15"/>
                    </a:cubicBezTo>
                    <a:cubicBezTo>
                      <a:pt x="24" y="16"/>
                      <a:pt x="23" y="14"/>
                      <a:pt x="23" y="14"/>
                    </a:cubicBezTo>
                    <a:cubicBezTo>
                      <a:pt x="23" y="14"/>
                      <a:pt x="24" y="15"/>
                      <a:pt x="24" y="15"/>
                    </a:cubicBezTo>
                    <a:cubicBezTo>
                      <a:pt x="23" y="13"/>
                      <a:pt x="23" y="17"/>
                      <a:pt x="23" y="15"/>
                    </a:cubicBezTo>
                    <a:cubicBezTo>
                      <a:pt x="23" y="15"/>
                      <a:pt x="22" y="14"/>
                      <a:pt x="22" y="14"/>
                    </a:cubicBezTo>
                    <a:cubicBezTo>
                      <a:pt x="22" y="15"/>
                      <a:pt x="22" y="16"/>
                      <a:pt x="23" y="17"/>
                    </a:cubicBezTo>
                    <a:cubicBezTo>
                      <a:pt x="22" y="16"/>
                      <a:pt x="22" y="16"/>
                      <a:pt x="22" y="16"/>
                    </a:cubicBezTo>
                    <a:cubicBezTo>
                      <a:pt x="22" y="16"/>
                      <a:pt x="22" y="16"/>
                      <a:pt x="22" y="17"/>
                    </a:cubicBezTo>
                    <a:cubicBezTo>
                      <a:pt x="23" y="18"/>
                      <a:pt x="23" y="20"/>
                      <a:pt x="23" y="19"/>
                    </a:cubicBezTo>
                    <a:cubicBezTo>
                      <a:pt x="23" y="19"/>
                      <a:pt x="23" y="19"/>
                      <a:pt x="23" y="19"/>
                    </a:cubicBezTo>
                    <a:cubicBezTo>
                      <a:pt x="22" y="20"/>
                      <a:pt x="22" y="20"/>
                      <a:pt x="22" y="20"/>
                    </a:cubicBezTo>
                    <a:cubicBezTo>
                      <a:pt x="22" y="19"/>
                      <a:pt x="22" y="20"/>
                      <a:pt x="22" y="19"/>
                    </a:cubicBezTo>
                    <a:cubicBezTo>
                      <a:pt x="21" y="16"/>
                      <a:pt x="21" y="17"/>
                      <a:pt x="21" y="17"/>
                    </a:cubicBezTo>
                    <a:cubicBezTo>
                      <a:pt x="21" y="19"/>
                      <a:pt x="21" y="19"/>
                      <a:pt x="21" y="19"/>
                    </a:cubicBezTo>
                    <a:cubicBezTo>
                      <a:pt x="21" y="19"/>
                      <a:pt x="21" y="17"/>
                      <a:pt x="21" y="17"/>
                    </a:cubicBezTo>
                    <a:cubicBezTo>
                      <a:pt x="22" y="22"/>
                      <a:pt x="22" y="22"/>
                      <a:pt x="22" y="22"/>
                    </a:cubicBezTo>
                    <a:cubicBezTo>
                      <a:pt x="22" y="22"/>
                      <a:pt x="21" y="20"/>
                      <a:pt x="21" y="19"/>
                    </a:cubicBezTo>
                    <a:cubicBezTo>
                      <a:pt x="21" y="20"/>
                      <a:pt x="22" y="22"/>
                      <a:pt x="22" y="24"/>
                    </a:cubicBezTo>
                    <a:cubicBezTo>
                      <a:pt x="22" y="24"/>
                      <a:pt x="22" y="25"/>
                      <a:pt x="22" y="25"/>
                    </a:cubicBezTo>
                    <a:cubicBezTo>
                      <a:pt x="21" y="24"/>
                      <a:pt x="22" y="25"/>
                      <a:pt x="22" y="24"/>
                    </a:cubicBezTo>
                    <a:cubicBezTo>
                      <a:pt x="21" y="22"/>
                      <a:pt x="21" y="22"/>
                      <a:pt x="21" y="22"/>
                    </a:cubicBezTo>
                    <a:cubicBezTo>
                      <a:pt x="21" y="22"/>
                      <a:pt x="20" y="20"/>
                      <a:pt x="20" y="19"/>
                    </a:cubicBezTo>
                    <a:cubicBezTo>
                      <a:pt x="20" y="20"/>
                      <a:pt x="19" y="19"/>
                      <a:pt x="19" y="19"/>
                    </a:cubicBezTo>
                    <a:cubicBezTo>
                      <a:pt x="20" y="22"/>
                      <a:pt x="19" y="21"/>
                      <a:pt x="20" y="23"/>
                    </a:cubicBezTo>
                    <a:cubicBezTo>
                      <a:pt x="20" y="24"/>
                      <a:pt x="19" y="21"/>
                      <a:pt x="19" y="21"/>
                    </a:cubicBezTo>
                    <a:cubicBezTo>
                      <a:pt x="19" y="22"/>
                      <a:pt x="18" y="21"/>
                      <a:pt x="18" y="22"/>
                    </a:cubicBezTo>
                    <a:cubicBezTo>
                      <a:pt x="18" y="21"/>
                      <a:pt x="18" y="21"/>
                      <a:pt x="18" y="21"/>
                    </a:cubicBezTo>
                    <a:cubicBezTo>
                      <a:pt x="18" y="22"/>
                      <a:pt x="17" y="21"/>
                      <a:pt x="18" y="24"/>
                    </a:cubicBezTo>
                    <a:cubicBezTo>
                      <a:pt x="17" y="22"/>
                      <a:pt x="17" y="22"/>
                      <a:pt x="17" y="22"/>
                    </a:cubicBezTo>
                    <a:cubicBezTo>
                      <a:pt x="17" y="22"/>
                      <a:pt x="19" y="25"/>
                      <a:pt x="18" y="24"/>
                    </a:cubicBezTo>
                    <a:cubicBezTo>
                      <a:pt x="17" y="23"/>
                      <a:pt x="17" y="23"/>
                      <a:pt x="17" y="23"/>
                    </a:cubicBezTo>
                    <a:cubicBezTo>
                      <a:pt x="18" y="24"/>
                      <a:pt x="16" y="22"/>
                      <a:pt x="17" y="24"/>
                    </a:cubicBezTo>
                    <a:cubicBezTo>
                      <a:pt x="17" y="23"/>
                      <a:pt x="17" y="23"/>
                      <a:pt x="17" y="23"/>
                    </a:cubicBezTo>
                    <a:cubicBezTo>
                      <a:pt x="17" y="23"/>
                      <a:pt x="16" y="23"/>
                      <a:pt x="17" y="25"/>
                    </a:cubicBezTo>
                    <a:cubicBezTo>
                      <a:pt x="16" y="23"/>
                      <a:pt x="16" y="23"/>
                      <a:pt x="16" y="23"/>
                    </a:cubicBezTo>
                    <a:cubicBezTo>
                      <a:pt x="15" y="22"/>
                      <a:pt x="17" y="25"/>
                      <a:pt x="16" y="24"/>
                    </a:cubicBezTo>
                    <a:cubicBezTo>
                      <a:pt x="16" y="24"/>
                      <a:pt x="16" y="23"/>
                      <a:pt x="16" y="23"/>
                    </a:cubicBezTo>
                    <a:cubicBezTo>
                      <a:pt x="16" y="24"/>
                      <a:pt x="16" y="24"/>
                      <a:pt x="16" y="25"/>
                    </a:cubicBezTo>
                    <a:cubicBezTo>
                      <a:pt x="15" y="23"/>
                      <a:pt x="15" y="23"/>
                      <a:pt x="15" y="23"/>
                    </a:cubicBezTo>
                    <a:cubicBezTo>
                      <a:pt x="14" y="23"/>
                      <a:pt x="13" y="23"/>
                      <a:pt x="13" y="26"/>
                    </a:cubicBezTo>
                    <a:cubicBezTo>
                      <a:pt x="11" y="24"/>
                      <a:pt x="12" y="24"/>
                      <a:pt x="11" y="23"/>
                    </a:cubicBezTo>
                    <a:cubicBezTo>
                      <a:pt x="12" y="25"/>
                      <a:pt x="11" y="24"/>
                      <a:pt x="11" y="24"/>
                    </a:cubicBezTo>
                    <a:cubicBezTo>
                      <a:pt x="11" y="24"/>
                      <a:pt x="11" y="24"/>
                      <a:pt x="11" y="24"/>
                    </a:cubicBezTo>
                    <a:cubicBezTo>
                      <a:pt x="11" y="25"/>
                      <a:pt x="11" y="23"/>
                      <a:pt x="11" y="24"/>
                    </a:cubicBezTo>
                    <a:cubicBezTo>
                      <a:pt x="11" y="25"/>
                      <a:pt x="11" y="25"/>
                      <a:pt x="11" y="25"/>
                    </a:cubicBezTo>
                    <a:cubicBezTo>
                      <a:pt x="12" y="26"/>
                      <a:pt x="10" y="22"/>
                      <a:pt x="11" y="25"/>
                    </a:cubicBezTo>
                    <a:cubicBezTo>
                      <a:pt x="10" y="23"/>
                      <a:pt x="10" y="23"/>
                      <a:pt x="10" y="23"/>
                    </a:cubicBezTo>
                    <a:cubicBezTo>
                      <a:pt x="11" y="26"/>
                      <a:pt x="9" y="23"/>
                      <a:pt x="10" y="25"/>
                    </a:cubicBezTo>
                    <a:cubicBezTo>
                      <a:pt x="10" y="24"/>
                      <a:pt x="10" y="24"/>
                      <a:pt x="10" y="24"/>
                    </a:cubicBezTo>
                    <a:cubicBezTo>
                      <a:pt x="9" y="24"/>
                      <a:pt x="11" y="27"/>
                      <a:pt x="10" y="25"/>
                    </a:cubicBezTo>
                    <a:cubicBezTo>
                      <a:pt x="10" y="26"/>
                      <a:pt x="10" y="26"/>
                      <a:pt x="11" y="28"/>
                    </a:cubicBezTo>
                    <a:cubicBezTo>
                      <a:pt x="9" y="26"/>
                      <a:pt x="9" y="26"/>
                      <a:pt x="9" y="26"/>
                    </a:cubicBezTo>
                    <a:cubicBezTo>
                      <a:pt x="9" y="27"/>
                      <a:pt x="8" y="27"/>
                      <a:pt x="9" y="30"/>
                    </a:cubicBezTo>
                    <a:cubicBezTo>
                      <a:pt x="8" y="29"/>
                      <a:pt x="8" y="29"/>
                      <a:pt x="8" y="29"/>
                    </a:cubicBezTo>
                    <a:cubicBezTo>
                      <a:pt x="9" y="31"/>
                      <a:pt x="6" y="27"/>
                      <a:pt x="8" y="31"/>
                    </a:cubicBezTo>
                    <a:cubicBezTo>
                      <a:pt x="9" y="33"/>
                      <a:pt x="9" y="33"/>
                      <a:pt x="9" y="33"/>
                    </a:cubicBezTo>
                    <a:cubicBezTo>
                      <a:pt x="8" y="30"/>
                      <a:pt x="8" y="30"/>
                      <a:pt x="8" y="30"/>
                    </a:cubicBezTo>
                    <a:cubicBezTo>
                      <a:pt x="8" y="32"/>
                      <a:pt x="7" y="31"/>
                      <a:pt x="8" y="32"/>
                    </a:cubicBezTo>
                    <a:cubicBezTo>
                      <a:pt x="7" y="31"/>
                      <a:pt x="7" y="31"/>
                      <a:pt x="7" y="31"/>
                    </a:cubicBezTo>
                    <a:cubicBezTo>
                      <a:pt x="7" y="31"/>
                      <a:pt x="8" y="33"/>
                      <a:pt x="8" y="33"/>
                    </a:cubicBezTo>
                    <a:cubicBezTo>
                      <a:pt x="7" y="32"/>
                      <a:pt x="7" y="32"/>
                      <a:pt x="7" y="32"/>
                    </a:cubicBezTo>
                    <a:cubicBezTo>
                      <a:pt x="5" y="30"/>
                      <a:pt x="2" y="29"/>
                      <a:pt x="4" y="33"/>
                    </a:cubicBezTo>
                    <a:cubicBezTo>
                      <a:pt x="4" y="33"/>
                      <a:pt x="3" y="31"/>
                      <a:pt x="3" y="31"/>
                    </a:cubicBezTo>
                    <a:cubicBezTo>
                      <a:pt x="4" y="34"/>
                      <a:pt x="0" y="30"/>
                      <a:pt x="2" y="35"/>
                    </a:cubicBezTo>
                    <a:cubicBezTo>
                      <a:pt x="3" y="36"/>
                      <a:pt x="6" y="41"/>
                      <a:pt x="6" y="41"/>
                    </a:cubicBezTo>
                    <a:cubicBezTo>
                      <a:pt x="6" y="39"/>
                      <a:pt x="9" y="40"/>
                      <a:pt x="11" y="42"/>
                    </a:cubicBezTo>
                    <a:cubicBezTo>
                      <a:pt x="11" y="41"/>
                      <a:pt x="11" y="40"/>
                      <a:pt x="12" y="41"/>
                    </a:cubicBezTo>
                    <a:cubicBezTo>
                      <a:pt x="13" y="40"/>
                      <a:pt x="17" y="43"/>
                      <a:pt x="17" y="40"/>
                    </a:cubicBezTo>
                    <a:cubicBezTo>
                      <a:pt x="17" y="40"/>
                      <a:pt x="16" y="39"/>
                      <a:pt x="16" y="38"/>
                    </a:cubicBezTo>
                    <a:cubicBezTo>
                      <a:pt x="17" y="39"/>
                      <a:pt x="17" y="39"/>
                      <a:pt x="17" y="39"/>
                    </a:cubicBezTo>
                    <a:cubicBezTo>
                      <a:pt x="16" y="38"/>
                      <a:pt x="16" y="38"/>
                      <a:pt x="16" y="38"/>
                    </a:cubicBezTo>
                    <a:cubicBezTo>
                      <a:pt x="16" y="37"/>
                      <a:pt x="17" y="39"/>
                      <a:pt x="17" y="39"/>
                    </a:cubicBezTo>
                    <a:cubicBezTo>
                      <a:pt x="17" y="39"/>
                      <a:pt x="18" y="38"/>
                      <a:pt x="18" y="38"/>
                    </a:cubicBezTo>
                    <a:cubicBezTo>
                      <a:pt x="18" y="36"/>
                      <a:pt x="19" y="38"/>
                      <a:pt x="18" y="36"/>
                    </a:cubicBezTo>
                    <a:cubicBezTo>
                      <a:pt x="18" y="37"/>
                      <a:pt x="18" y="37"/>
                      <a:pt x="18" y="37"/>
                    </a:cubicBezTo>
                    <a:cubicBezTo>
                      <a:pt x="18" y="36"/>
                      <a:pt x="18" y="35"/>
                      <a:pt x="20" y="38"/>
                    </a:cubicBezTo>
                    <a:cubicBezTo>
                      <a:pt x="22" y="39"/>
                      <a:pt x="23" y="37"/>
                      <a:pt x="25" y="37"/>
                    </a:cubicBezTo>
                    <a:cubicBezTo>
                      <a:pt x="26" y="35"/>
                      <a:pt x="27" y="33"/>
                      <a:pt x="29" y="32"/>
                    </a:cubicBezTo>
                    <a:cubicBezTo>
                      <a:pt x="28" y="28"/>
                      <a:pt x="29" y="30"/>
                      <a:pt x="28" y="27"/>
                    </a:cubicBezTo>
                    <a:cubicBezTo>
                      <a:pt x="29" y="28"/>
                      <a:pt x="29" y="28"/>
                      <a:pt x="29" y="28"/>
                    </a:cubicBezTo>
                    <a:cubicBezTo>
                      <a:pt x="28" y="26"/>
                      <a:pt x="29" y="28"/>
                      <a:pt x="30" y="29"/>
                    </a:cubicBezTo>
                    <a:cubicBezTo>
                      <a:pt x="29" y="28"/>
                      <a:pt x="30" y="29"/>
                      <a:pt x="29" y="27"/>
                    </a:cubicBezTo>
                    <a:cubicBezTo>
                      <a:pt x="29" y="25"/>
                      <a:pt x="30" y="30"/>
                      <a:pt x="30" y="29"/>
                    </a:cubicBezTo>
                    <a:cubicBezTo>
                      <a:pt x="30" y="29"/>
                      <a:pt x="30" y="27"/>
                      <a:pt x="30" y="28"/>
                    </a:cubicBezTo>
                    <a:cubicBezTo>
                      <a:pt x="30" y="26"/>
                      <a:pt x="30" y="29"/>
                      <a:pt x="31" y="31"/>
                    </a:cubicBezTo>
                    <a:cubicBezTo>
                      <a:pt x="32" y="30"/>
                      <a:pt x="32" y="28"/>
                      <a:pt x="33" y="29"/>
                    </a:cubicBezTo>
                    <a:cubicBezTo>
                      <a:pt x="33" y="29"/>
                      <a:pt x="33" y="27"/>
                      <a:pt x="33" y="27"/>
                    </a:cubicBezTo>
                    <a:cubicBezTo>
                      <a:pt x="34" y="30"/>
                      <a:pt x="33" y="26"/>
                      <a:pt x="33" y="27"/>
                    </a:cubicBezTo>
                    <a:cubicBezTo>
                      <a:pt x="34" y="28"/>
                      <a:pt x="34" y="28"/>
                      <a:pt x="34" y="28"/>
                    </a:cubicBezTo>
                    <a:cubicBezTo>
                      <a:pt x="34" y="30"/>
                      <a:pt x="34" y="28"/>
                      <a:pt x="35" y="29"/>
                    </a:cubicBezTo>
                    <a:cubicBezTo>
                      <a:pt x="35" y="28"/>
                      <a:pt x="36" y="30"/>
                      <a:pt x="36" y="29"/>
                    </a:cubicBezTo>
                    <a:cubicBezTo>
                      <a:pt x="36" y="30"/>
                      <a:pt x="36" y="29"/>
                      <a:pt x="36" y="30"/>
                    </a:cubicBezTo>
                    <a:cubicBezTo>
                      <a:pt x="36" y="26"/>
                      <a:pt x="37" y="31"/>
                      <a:pt x="37" y="29"/>
                    </a:cubicBezTo>
                    <a:cubicBezTo>
                      <a:pt x="37" y="29"/>
                      <a:pt x="37" y="29"/>
                      <a:pt x="37" y="29"/>
                    </a:cubicBezTo>
                    <a:cubicBezTo>
                      <a:pt x="38" y="29"/>
                      <a:pt x="39" y="29"/>
                      <a:pt x="40" y="27"/>
                    </a:cubicBezTo>
                    <a:cubicBezTo>
                      <a:pt x="40" y="27"/>
                      <a:pt x="41" y="30"/>
                      <a:pt x="41" y="28"/>
                    </a:cubicBezTo>
                    <a:cubicBezTo>
                      <a:pt x="41" y="27"/>
                      <a:pt x="41" y="27"/>
                      <a:pt x="41" y="27"/>
                    </a:cubicBezTo>
                    <a:cubicBezTo>
                      <a:pt x="41" y="27"/>
                      <a:pt x="41" y="28"/>
                      <a:pt x="42" y="28"/>
                    </a:cubicBezTo>
                    <a:cubicBezTo>
                      <a:pt x="42" y="27"/>
                      <a:pt x="42" y="28"/>
                      <a:pt x="43" y="28"/>
                    </a:cubicBezTo>
                    <a:cubicBezTo>
                      <a:pt x="43" y="28"/>
                      <a:pt x="43" y="27"/>
                      <a:pt x="42" y="27"/>
                    </a:cubicBezTo>
                    <a:cubicBezTo>
                      <a:pt x="43" y="29"/>
                      <a:pt x="43" y="26"/>
                      <a:pt x="44" y="27"/>
                    </a:cubicBezTo>
                    <a:cubicBezTo>
                      <a:pt x="43" y="24"/>
                      <a:pt x="44" y="26"/>
                      <a:pt x="44" y="2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4" name="Freeform 193"/>
              <p:cNvSpPr/>
              <p:nvPr/>
            </p:nvSpPr>
            <p:spPr bwMode="auto">
              <a:xfrm>
                <a:off x="3192" y="2160"/>
                <a:ext cx="0" cy="2"/>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5" name="Freeform 194"/>
              <p:cNvSpPr/>
              <p:nvPr/>
            </p:nvSpPr>
            <p:spPr bwMode="auto">
              <a:xfrm>
                <a:off x="3146" y="2177"/>
                <a:ext cx="2" cy="2"/>
              </a:xfrm>
              <a:custGeom>
                <a:avLst/>
                <a:gdLst>
                  <a:gd name="T0" fmla="*/ 0 w 2"/>
                  <a:gd name="T1" fmla="*/ 0 h 2"/>
                  <a:gd name="T2" fmla="*/ 0 w 2"/>
                  <a:gd name="T3" fmla="*/ 2 h 2"/>
                  <a:gd name="T4" fmla="*/ 2 w 2"/>
                  <a:gd name="T5" fmla="*/ 2 h 2"/>
                  <a:gd name="T6" fmla="*/ 0 w 2"/>
                  <a:gd name="T7" fmla="*/ 0 h 2"/>
                </a:gdLst>
                <a:ahLst/>
                <a:cxnLst>
                  <a:cxn ang="0">
                    <a:pos x="T0" y="T1"/>
                  </a:cxn>
                  <a:cxn ang="0">
                    <a:pos x="T2" y="T3"/>
                  </a:cxn>
                  <a:cxn ang="0">
                    <a:pos x="T4" y="T5"/>
                  </a:cxn>
                  <a:cxn ang="0">
                    <a:pos x="T6" y="T7"/>
                  </a:cxn>
                </a:cxnLst>
                <a:rect l="0" t="0" r="r" b="b"/>
                <a:pathLst>
                  <a:path w="2" h="2">
                    <a:moveTo>
                      <a:pt x="0" y="0"/>
                    </a:moveTo>
                    <a:lnTo>
                      <a:pt x="0" y="2"/>
                    </a:lnTo>
                    <a:lnTo>
                      <a:pt x="2" y="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6" name="Freeform 195"/>
              <p:cNvSpPr/>
              <p:nvPr/>
            </p:nvSpPr>
            <p:spPr bwMode="auto">
              <a:xfrm>
                <a:off x="3264" y="1853"/>
                <a:ext cx="2" cy="4"/>
              </a:xfrm>
              <a:custGeom>
                <a:avLst/>
                <a:gdLst>
                  <a:gd name="T0" fmla="*/ 0 w 1"/>
                  <a:gd name="T1" fmla="*/ 1 h 2"/>
                  <a:gd name="T2" fmla="*/ 0 w 1"/>
                  <a:gd name="T3" fmla="*/ 1 h 2"/>
                  <a:gd name="T4" fmla="*/ 0 w 1"/>
                  <a:gd name="T5" fmla="*/ 1 h 2"/>
                </a:gdLst>
                <a:ahLst/>
                <a:cxnLst>
                  <a:cxn ang="0">
                    <a:pos x="T0" y="T1"/>
                  </a:cxn>
                  <a:cxn ang="0">
                    <a:pos x="T2" y="T3"/>
                  </a:cxn>
                  <a:cxn ang="0">
                    <a:pos x="T4" y="T5"/>
                  </a:cxn>
                </a:cxnLst>
                <a:rect l="0" t="0" r="r" b="b"/>
                <a:pathLst>
                  <a:path w="1" h="2">
                    <a:moveTo>
                      <a:pt x="0" y="1"/>
                    </a:moveTo>
                    <a:cubicBezTo>
                      <a:pt x="1" y="0"/>
                      <a:pt x="0" y="2"/>
                      <a:pt x="0" y="1"/>
                    </a:cubicBezTo>
                    <a:cubicBezTo>
                      <a:pt x="0" y="2"/>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7" name="Freeform 196"/>
              <p:cNvSpPr/>
              <p:nvPr/>
            </p:nvSpPr>
            <p:spPr bwMode="auto">
              <a:xfrm>
                <a:off x="3209" y="1836"/>
                <a:ext cx="2" cy="2"/>
              </a:xfrm>
              <a:custGeom>
                <a:avLst/>
                <a:gdLst>
                  <a:gd name="T0" fmla="*/ 2 w 2"/>
                  <a:gd name="T1" fmla="*/ 0 h 2"/>
                  <a:gd name="T2" fmla="*/ 0 w 2"/>
                  <a:gd name="T3" fmla="*/ 0 h 2"/>
                  <a:gd name="T4" fmla="*/ 0 w 2"/>
                  <a:gd name="T5" fmla="*/ 2 h 2"/>
                  <a:gd name="T6" fmla="*/ 2 w 2"/>
                  <a:gd name="T7" fmla="*/ 0 h 2"/>
                </a:gdLst>
                <a:ahLst/>
                <a:cxnLst>
                  <a:cxn ang="0">
                    <a:pos x="T0" y="T1"/>
                  </a:cxn>
                  <a:cxn ang="0">
                    <a:pos x="T2" y="T3"/>
                  </a:cxn>
                  <a:cxn ang="0">
                    <a:pos x="T4" y="T5"/>
                  </a:cxn>
                  <a:cxn ang="0">
                    <a:pos x="T6" y="T7"/>
                  </a:cxn>
                </a:cxnLst>
                <a:rect l="0" t="0" r="r" b="b"/>
                <a:pathLst>
                  <a:path w="2" h="2">
                    <a:moveTo>
                      <a:pt x="2" y="0"/>
                    </a:moveTo>
                    <a:lnTo>
                      <a:pt x="0" y="0"/>
                    </a:lnTo>
                    <a:lnTo>
                      <a:pt x="0" y="2"/>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8" name="Freeform 197"/>
              <p:cNvSpPr/>
              <p:nvPr/>
            </p:nvSpPr>
            <p:spPr bwMode="auto">
              <a:xfrm>
                <a:off x="3343" y="2470"/>
                <a:ext cx="2" cy="4"/>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0" y="0"/>
                      <a:pt x="1" y="2"/>
                      <a:pt x="0" y="1"/>
                    </a:cubicBezTo>
                    <a:cubicBezTo>
                      <a:pt x="1" y="2"/>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9" name="Freeform 198"/>
              <p:cNvSpPr/>
              <p:nvPr/>
            </p:nvSpPr>
            <p:spPr bwMode="auto">
              <a:xfrm>
                <a:off x="3186" y="183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0" name="Freeform 199"/>
              <p:cNvSpPr/>
              <p:nvPr/>
            </p:nvSpPr>
            <p:spPr bwMode="auto">
              <a:xfrm>
                <a:off x="3188" y="1825"/>
                <a:ext cx="2" cy="4"/>
              </a:xfrm>
              <a:custGeom>
                <a:avLst/>
                <a:gdLst>
                  <a:gd name="T0" fmla="*/ 1 w 1"/>
                  <a:gd name="T1" fmla="*/ 0 h 2"/>
                  <a:gd name="T2" fmla="*/ 1 w 1"/>
                  <a:gd name="T3" fmla="*/ 1 h 2"/>
                  <a:gd name="T4" fmla="*/ 1 w 1"/>
                  <a:gd name="T5" fmla="*/ 0 h 2"/>
                </a:gdLst>
                <a:ahLst/>
                <a:cxnLst>
                  <a:cxn ang="0">
                    <a:pos x="T0" y="T1"/>
                  </a:cxn>
                  <a:cxn ang="0">
                    <a:pos x="T2" y="T3"/>
                  </a:cxn>
                  <a:cxn ang="0">
                    <a:pos x="T4" y="T5"/>
                  </a:cxn>
                </a:cxnLst>
                <a:rect l="0" t="0" r="r" b="b"/>
                <a:pathLst>
                  <a:path w="1" h="2">
                    <a:moveTo>
                      <a:pt x="1" y="0"/>
                    </a:moveTo>
                    <a:cubicBezTo>
                      <a:pt x="1" y="0"/>
                      <a:pt x="0" y="2"/>
                      <a:pt x="1" y="1"/>
                    </a:cubicBezTo>
                    <a:cubicBezTo>
                      <a:pt x="1"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1" name="Freeform 200"/>
              <p:cNvSpPr/>
              <p:nvPr/>
            </p:nvSpPr>
            <p:spPr bwMode="auto">
              <a:xfrm>
                <a:off x="3184" y="1833"/>
                <a:ext cx="2" cy="3"/>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2" name="Freeform 201"/>
              <p:cNvSpPr/>
              <p:nvPr/>
            </p:nvSpPr>
            <p:spPr bwMode="auto">
              <a:xfrm>
                <a:off x="3351" y="2465"/>
                <a:ext cx="2" cy="5"/>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0"/>
                      <a:pt x="0" y="1"/>
                      <a:pt x="1" y="2"/>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3" name="Freeform 202"/>
              <p:cNvSpPr/>
              <p:nvPr/>
            </p:nvSpPr>
            <p:spPr bwMode="auto">
              <a:xfrm>
                <a:off x="3173" y="1831"/>
                <a:ext cx="2" cy="5"/>
              </a:xfrm>
              <a:custGeom>
                <a:avLst/>
                <a:gdLst>
                  <a:gd name="T0" fmla="*/ 2 w 2"/>
                  <a:gd name="T1" fmla="*/ 0 h 5"/>
                  <a:gd name="T2" fmla="*/ 2 w 2"/>
                  <a:gd name="T3" fmla="*/ 0 h 5"/>
                  <a:gd name="T4" fmla="*/ 0 w 2"/>
                  <a:gd name="T5" fmla="*/ 5 h 5"/>
                  <a:gd name="T6" fmla="*/ 2 w 2"/>
                  <a:gd name="T7" fmla="*/ 0 h 5"/>
                </a:gdLst>
                <a:ahLst/>
                <a:cxnLst>
                  <a:cxn ang="0">
                    <a:pos x="T0" y="T1"/>
                  </a:cxn>
                  <a:cxn ang="0">
                    <a:pos x="T2" y="T3"/>
                  </a:cxn>
                  <a:cxn ang="0">
                    <a:pos x="T4" y="T5"/>
                  </a:cxn>
                  <a:cxn ang="0">
                    <a:pos x="T6" y="T7"/>
                  </a:cxn>
                </a:cxnLst>
                <a:rect l="0" t="0" r="r" b="b"/>
                <a:pathLst>
                  <a:path w="2" h="5">
                    <a:moveTo>
                      <a:pt x="2" y="0"/>
                    </a:moveTo>
                    <a:lnTo>
                      <a:pt x="2" y="0"/>
                    </a:lnTo>
                    <a:lnTo>
                      <a:pt x="0" y="5"/>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4" name="Freeform 203"/>
              <p:cNvSpPr/>
              <p:nvPr/>
            </p:nvSpPr>
            <p:spPr bwMode="auto">
              <a:xfrm>
                <a:off x="3536" y="1554"/>
                <a:ext cx="8" cy="2"/>
              </a:xfrm>
              <a:custGeom>
                <a:avLst/>
                <a:gdLst>
                  <a:gd name="T0" fmla="*/ 0 w 4"/>
                  <a:gd name="T1" fmla="*/ 1 h 1"/>
                  <a:gd name="T2" fmla="*/ 0 w 4"/>
                  <a:gd name="T3" fmla="*/ 1 h 1"/>
                  <a:gd name="T4" fmla="*/ 1 w 4"/>
                  <a:gd name="T5" fmla="*/ 1 h 1"/>
                  <a:gd name="T6" fmla="*/ 2 w 4"/>
                  <a:gd name="T7" fmla="*/ 0 h 1"/>
                  <a:gd name="T8" fmla="*/ 4 w 4"/>
                  <a:gd name="T9" fmla="*/ 0 h 1"/>
                  <a:gd name="T10" fmla="*/ 0 w 4"/>
                  <a:gd name="T11" fmla="*/ 1 h 1"/>
                </a:gdLst>
                <a:ahLst/>
                <a:cxnLst>
                  <a:cxn ang="0">
                    <a:pos x="T0" y="T1"/>
                  </a:cxn>
                  <a:cxn ang="0">
                    <a:pos x="T2" y="T3"/>
                  </a:cxn>
                  <a:cxn ang="0">
                    <a:pos x="T4" y="T5"/>
                  </a:cxn>
                  <a:cxn ang="0">
                    <a:pos x="T6" y="T7"/>
                  </a:cxn>
                  <a:cxn ang="0">
                    <a:pos x="T8" y="T9"/>
                  </a:cxn>
                  <a:cxn ang="0">
                    <a:pos x="T10" y="T11"/>
                  </a:cxn>
                </a:cxnLst>
                <a:rect l="0" t="0" r="r" b="b"/>
                <a:pathLst>
                  <a:path w="4" h="1">
                    <a:moveTo>
                      <a:pt x="0" y="1"/>
                    </a:moveTo>
                    <a:cubicBezTo>
                      <a:pt x="0" y="1"/>
                      <a:pt x="0" y="1"/>
                      <a:pt x="0" y="1"/>
                    </a:cubicBezTo>
                    <a:cubicBezTo>
                      <a:pt x="0" y="1"/>
                      <a:pt x="1" y="1"/>
                      <a:pt x="1" y="1"/>
                    </a:cubicBezTo>
                    <a:cubicBezTo>
                      <a:pt x="2" y="1"/>
                      <a:pt x="3" y="1"/>
                      <a:pt x="2" y="0"/>
                    </a:cubicBezTo>
                    <a:cubicBezTo>
                      <a:pt x="3" y="0"/>
                      <a:pt x="4" y="0"/>
                      <a:pt x="4" y="0"/>
                    </a:cubicBezTo>
                    <a:cubicBezTo>
                      <a:pt x="3" y="0"/>
                      <a:pt x="1"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5" name="Freeform 204"/>
              <p:cNvSpPr/>
              <p:nvPr/>
            </p:nvSpPr>
            <p:spPr bwMode="auto">
              <a:xfrm>
                <a:off x="3538" y="1556"/>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8" name="Group 406"/>
            <p:cNvGrpSpPr/>
            <p:nvPr/>
          </p:nvGrpSpPr>
          <p:grpSpPr bwMode="auto">
            <a:xfrm>
              <a:off x="3112" y="1551"/>
              <a:ext cx="1462" cy="1559"/>
              <a:chOff x="3112" y="1551"/>
              <a:chExt cx="1462" cy="1559"/>
            </a:xfrm>
          </p:grpSpPr>
          <p:sp>
            <p:nvSpPr>
              <p:cNvPr id="55" name="Freeform 206"/>
              <p:cNvSpPr/>
              <p:nvPr/>
            </p:nvSpPr>
            <p:spPr bwMode="auto">
              <a:xfrm>
                <a:off x="3534" y="1558"/>
                <a:ext cx="4" cy="0"/>
              </a:xfrm>
              <a:custGeom>
                <a:avLst/>
                <a:gdLst>
                  <a:gd name="T0" fmla="*/ 1 w 2"/>
                  <a:gd name="T1" fmla="*/ 2 w 2"/>
                  <a:gd name="T2" fmla="*/ 1 w 2"/>
                  <a:gd name="T3" fmla="*/ 1 w 2"/>
                </a:gdLst>
                <a:ahLst/>
                <a:cxnLst>
                  <a:cxn ang="0">
                    <a:pos x="T0" y="0"/>
                  </a:cxn>
                  <a:cxn ang="0">
                    <a:pos x="T1" y="0"/>
                  </a:cxn>
                  <a:cxn ang="0">
                    <a:pos x="T2" y="0"/>
                  </a:cxn>
                  <a:cxn ang="0">
                    <a:pos x="T3" y="0"/>
                  </a:cxn>
                </a:cxnLst>
                <a:rect l="0" t="0" r="r" b="b"/>
                <a:pathLst>
                  <a:path w="2">
                    <a:moveTo>
                      <a:pt x="1" y="0"/>
                    </a:moveTo>
                    <a:cubicBezTo>
                      <a:pt x="1" y="0"/>
                      <a:pt x="2" y="0"/>
                      <a:pt x="2" y="0"/>
                    </a:cubicBezTo>
                    <a:cubicBezTo>
                      <a:pt x="2" y="0"/>
                      <a:pt x="1" y="0"/>
                      <a:pt x="1" y="0"/>
                    </a:cubicBezTo>
                    <a:cubicBezTo>
                      <a:pt x="1"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207"/>
              <p:cNvSpPr/>
              <p:nvPr/>
            </p:nvSpPr>
            <p:spPr bwMode="auto">
              <a:xfrm>
                <a:off x="3513" y="1581"/>
                <a:ext cx="4" cy="2"/>
              </a:xfrm>
              <a:custGeom>
                <a:avLst/>
                <a:gdLst>
                  <a:gd name="T0" fmla="*/ 1 w 2"/>
                  <a:gd name="T1" fmla="*/ 1 h 1"/>
                  <a:gd name="T2" fmla="*/ 0 w 2"/>
                  <a:gd name="T3" fmla="*/ 0 h 1"/>
                  <a:gd name="T4" fmla="*/ 1 w 2"/>
                  <a:gd name="T5" fmla="*/ 1 h 1"/>
                </a:gdLst>
                <a:ahLst/>
                <a:cxnLst>
                  <a:cxn ang="0">
                    <a:pos x="T0" y="T1"/>
                  </a:cxn>
                  <a:cxn ang="0">
                    <a:pos x="T2" y="T3"/>
                  </a:cxn>
                  <a:cxn ang="0">
                    <a:pos x="T4" y="T5"/>
                  </a:cxn>
                </a:cxnLst>
                <a:rect l="0" t="0" r="r" b="b"/>
                <a:pathLst>
                  <a:path w="2" h="1">
                    <a:moveTo>
                      <a:pt x="1" y="1"/>
                    </a:moveTo>
                    <a:cubicBezTo>
                      <a:pt x="2" y="0"/>
                      <a:pt x="1" y="1"/>
                      <a:pt x="0" y="0"/>
                    </a:cubicBezTo>
                    <a:cubicBezTo>
                      <a:pt x="0" y="1"/>
                      <a:pt x="0"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208"/>
              <p:cNvSpPr/>
              <p:nvPr/>
            </p:nvSpPr>
            <p:spPr bwMode="auto">
              <a:xfrm>
                <a:off x="3513" y="1579"/>
                <a:ext cx="6" cy="2"/>
              </a:xfrm>
              <a:custGeom>
                <a:avLst/>
                <a:gdLst>
                  <a:gd name="T0" fmla="*/ 0 w 3"/>
                  <a:gd name="T1" fmla="*/ 1 h 1"/>
                  <a:gd name="T2" fmla="*/ 3 w 3"/>
                  <a:gd name="T3" fmla="*/ 1 h 1"/>
                  <a:gd name="T4" fmla="*/ 0 w 3"/>
                  <a:gd name="T5" fmla="*/ 1 h 1"/>
                </a:gdLst>
                <a:ahLst/>
                <a:cxnLst>
                  <a:cxn ang="0">
                    <a:pos x="T0" y="T1"/>
                  </a:cxn>
                  <a:cxn ang="0">
                    <a:pos x="T2" y="T3"/>
                  </a:cxn>
                  <a:cxn ang="0">
                    <a:pos x="T4" y="T5"/>
                  </a:cxn>
                </a:cxnLst>
                <a:rect l="0" t="0" r="r" b="b"/>
                <a:pathLst>
                  <a:path w="3" h="1">
                    <a:moveTo>
                      <a:pt x="0" y="1"/>
                    </a:moveTo>
                    <a:cubicBezTo>
                      <a:pt x="3" y="1"/>
                      <a:pt x="3" y="1"/>
                      <a:pt x="3" y="1"/>
                    </a:cubicBezTo>
                    <a:cubicBezTo>
                      <a:pt x="2" y="0"/>
                      <a:pt x="1"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209"/>
              <p:cNvSpPr/>
              <p:nvPr/>
            </p:nvSpPr>
            <p:spPr bwMode="auto">
              <a:xfrm>
                <a:off x="3536" y="1551"/>
                <a:ext cx="4" cy="3"/>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0"/>
                      <a:pt x="1"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210"/>
              <p:cNvSpPr/>
              <p:nvPr/>
            </p:nvSpPr>
            <p:spPr bwMode="auto">
              <a:xfrm>
                <a:off x="3112" y="1810"/>
                <a:ext cx="161" cy="87"/>
              </a:xfrm>
              <a:custGeom>
                <a:avLst/>
                <a:gdLst>
                  <a:gd name="T0" fmla="*/ 12 w 76"/>
                  <a:gd name="T1" fmla="*/ 18 h 41"/>
                  <a:gd name="T2" fmla="*/ 22 w 76"/>
                  <a:gd name="T3" fmla="*/ 26 h 41"/>
                  <a:gd name="T4" fmla="*/ 33 w 76"/>
                  <a:gd name="T5" fmla="*/ 25 h 41"/>
                  <a:gd name="T6" fmla="*/ 37 w 76"/>
                  <a:gd name="T7" fmla="*/ 28 h 41"/>
                  <a:gd name="T8" fmla="*/ 43 w 76"/>
                  <a:gd name="T9" fmla="*/ 32 h 41"/>
                  <a:gd name="T10" fmla="*/ 48 w 76"/>
                  <a:gd name="T11" fmla="*/ 35 h 41"/>
                  <a:gd name="T12" fmla="*/ 53 w 76"/>
                  <a:gd name="T13" fmla="*/ 33 h 41"/>
                  <a:gd name="T14" fmla="*/ 60 w 76"/>
                  <a:gd name="T15" fmla="*/ 35 h 41"/>
                  <a:gd name="T16" fmla="*/ 63 w 76"/>
                  <a:gd name="T17" fmla="*/ 36 h 41"/>
                  <a:gd name="T18" fmla="*/ 67 w 76"/>
                  <a:gd name="T19" fmla="*/ 40 h 41"/>
                  <a:gd name="T20" fmla="*/ 69 w 76"/>
                  <a:gd name="T21" fmla="*/ 40 h 41"/>
                  <a:gd name="T22" fmla="*/ 72 w 76"/>
                  <a:gd name="T23" fmla="*/ 38 h 41"/>
                  <a:gd name="T24" fmla="*/ 74 w 76"/>
                  <a:gd name="T25" fmla="*/ 36 h 41"/>
                  <a:gd name="T26" fmla="*/ 75 w 76"/>
                  <a:gd name="T27" fmla="*/ 34 h 41"/>
                  <a:gd name="T28" fmla="*/ 71 w 76"/>
                  <a:gd name="T29" fmla="*/ 33 h 41"/>
                  <a:gd name="T30" fmla="*/ 72 w 76"/>
                  <a:gd name="T31" fmla="*/ 31 h 41"/>
                  <a:gd name="T32" fmla="*/ 71 w 76"/>
                  <a:gd name="T33" fmla="*/ 29 h 41"/>
                  <a:gd name="T34" fmla="*/ 73 w 76"/>
                  <a:gd name="T35" fmla="*/ 25 h 41"/>
                  <a:gd name="T36" fmla="*/ 75 w 76"/>
                  <a:gd name="T37" fmla="*/ 22 h 41"/>
                  <a:gd name="T38" fmla="*/ 71 w 76"/>
                  <a:gd name="T39" fmla="*/ 25 h 41"/>
                  <a:gd name="T40" fmla="*/ 67 w 76"/>
                  <a:gd name="T41" fmla="*/ 28 h 41"/>
                  <a:gd name="T42" fmla="*/ 70 w 76"/>
                  <a:gd name="T43" fmla="*/ 22 h 41"/>
                  <a:gd name="T44" fmla="*/ 69 w 76"/>
                  <a:gd name="T45" fmla="*/ 23 h 41"/>
                  <a:gd name="T46" fmla="*/ 70 w 76"/>
                  <a:gd name="T47" fmla="*/ 20 h 41"/>
                  <a:gd name="T48" fmla="*/ 68 w 76"/>
                  <a:gd name="T49" fmla="*/ 20 h 41"/>
                  <a:gd name="T50" fmla="*/ 67 w 76"/>
                  <a:gd name="T51" fmla="*/ 19 h 41"/>
                  <a:gd name="T52" fmla="*/ 62 w 76"/>
                  <a:gd name="T53" fmla="*/ 24 h 41"/>
                  <a:gd name="T54" fmla="*/ 66 w 76"/>
                  <a:gd name="T55" fmla="*/ 18 h 41"/>
                  <a:gd name="T56" fmla="*/ 65 w 76"/>
                  <a:gd name="T57" fmla="*/ 18 h 41"/>
                  <a:gd name="T58" fmla="*/ 60 w 76"/>
                  <a:gd name="T59" fmla="*/ 17 h 41"/>
                  <a:gd name="T60" fmla="*/ 58 w 76"/>
                  <a:gd name="T61" fmla="*/ 17 h 41"/>
                  <a:gd name="T62" fmla="*/ 55 w 76"/>
                  <a:gd name="T63" fmla="*/ 15 h 41"/>
                  <a:gd name="T64" fmla="*/ 53 w 76"/>
                  <a:gd name="T65" fmla="*/ 16 h 41"/>
                  <a:gd name="T66" fmla="*/ 53 w 76"/>
                  <a:gd name="T67" fmla="*/ 15 h 41"/>
                  <a:gd name="T68" fmla="*/ 52 w 76"/>
                  <a:gd name="T69" fmla="*/ 14 h 41"/>
                  <a:gd name="T70" fmla="*/ 50 w 76"/>
                  <a:gd name="T71" fmla="*/ 16 h 41"/>
                  <a:gd name="T72" fmla="*/ 49 w 76"/>
                  <a:gd name="T73" fmla="*/ 13 h 41"/>
                  <a:gd name="T74" fmla="*/ 47 w 76"/>
                  <a:gd name="T75" fmla="*/ 12 h 41"/>
                  <a:gd name="T76" fmla="*/ 45 w 76"/>
                  <a:gd name="T77" fmla="*/ 12 h 41"/>
                  <a:gd name="T78" fmla="*/ 43 w 76"/>
                  <a:gd name="T79" fmla="*/ 11 h 41"/>
                  <a:gd name="T80" fmla="*/ 40 w 76"/>
                  <a:gd name="T81" fmla="*/ 13 h 41"/>
                  <a:gd name="T82" fmla="*/ 40 w 76"/>
                  <a:gd name="T83" fmla="*/ 11 h 41"/>
                  <a:gd name="T84" fmla="*/ 40 w 76"/>
                  <a:gd name="T85" fmla="*/ 11 h 41"/>
                  <a:gd name="T86" fmla="*/ 37 w 76"/>
                  <a:gd name="T87" fmla="*/ 10 h 41"/>
                  <a:gd name="T88" fmla="*/ 34 w 76"/>
                  <a:gd name="T89" fmla="*/ 13 h 41"/>
                  <a:gd name="T90" fmla="*/ 31 w 76"/>
                  <a:gd name="T91" fmla="*/ 14 h 41"/>
                  <a:gd name="T92" fmla="*/ 31 w 76"/>
                  <a:gd name="T93" fmla="*/ 10 h 41"/>
                  <a:gd name="T94" fmla="*/ 26 w 76"/>
                  <a:gd name="T95" fmla="*/ 12 h 41"/>
                  <a:gd name="T96" fmla="*/ 24 w 76"/>
                  <a:gd name="T97" fmla="*/ 12 h 41"/>
                  <a:gd name="T98" fmla="*/ 20 w 76"/>
                  <a:gd name="T99" fmla="*/ 9 h 41"/>
                  <a:gd name="T100" fmla="*/ 20 w 76"/>
                  <a:gd name="T101" fmla="*/ 7 h 41"/>
                  <a:gd name="T102" fmla="*/ 18 w 76"/>
                  <a:gd name="T103" fmla="*/ 6 h 41"/>
                  <a:gd name="T104" fmla="*/ 11 w 76"/>
                  <a:gd name="T105" fmla="*/ 8 h 41"/>
                  <a:gd name="T106" fmla="*/ 4 w 76"/>
                  <a:gd name="T107" fmla="*/ 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 h="41">
                    <a:moveTo>
                      <a:pt x="3" y="15"/>
                    </a:moveTo>
                    <a:cubicBezTo>
                      <a:pt x="4" y="15"/>
                      <a:pt x="5" y="15"/>
                      <a:pt x="5" y="16"/>
                    </a:cubicBezTo>
                    <a:cubicBezTo>
                      <a:pt x="7" y="16"/>
                      <a:pt x="8" y="22"/>
                      <a:pt x="11" y="21"/>
                    </a:cubicBezTo>
                    <a:cubicBezTo>
                      <a:pt x="11" y="20"/>
                      <a:pt x="11" y="19"/>
                      <a:pt x="12" y="19"/>
                    </a:cubicBezTo>
                    <a:cubicBezTo>
                      <a:pt x="11" y="20"/>
                      <a:pt x="11" y="20"/>
                      <a:pt x="11" y="20"/>
                    </a:cubicBezTo>
                    <a:cubicBezTo>
                      <a:pt x="12" y="18"/>
                      <a:pt x="12" y="18"/>
                      <a:pt x="12" y="18"/>
                    </a:cubicBezTo>
                    <a:cubicBezTo>
                      <a:pt x="13" y="18"/>
                      <a:pt x="12" y="20"/>
                      <a:pt x="11" y="20"/>
                    </a:cubicBezTo>
                    <a:cubicBezTo>
                      <a:pt x="12" y="21"/>
                      <a:pt x="13" y="20"/>
                      <a:pt x="14" y="21"/>
                    </a:cubicBezTo>
                    <a:cubicBezTo>
                      <a:pt x="15" y="19"/>
                      <a:pt x="15" y="21"/>
                      <a:pt x="15" y="19"/>
                    </a:cubicBezTo>
                    <a:cubicBezTo>
                      <a:pt x="15" y="20"/>
                      <a:pt x="15" y="20"/>
                      <a:pt x="15" y="20"/>
                    </a:cubicBezTo>
                    <a:cubicBezTo>
                      <a:pt x="16" y="19"/>
                      <a:pt x="16" y="19"/>
                      <a:pt x="16" y="22"/>
                    </a:cubicBezTo>
                    <a:cubicBezTo>
                      <a:pt x="17" y="25"/>
                      <a:pt x="20" y="24"/>
                      <a:pt x="22" y="26"/>
                    </a:cubicBezTo>
                    <a:cubicBezTo>
                      <a:pt x="24" y="27"/>
                      <a:pt x="27" y="26"/>
                      <a:pt x="30" y="26"/>
                    </a:cubicBezTo>
                    <a:cubicBezTo>
                      <a:pt x="31" y="23"/>
                      <a:pt x="31" y="25"/>
                      <a:pt x="33" y="22"/>
                    </a:cubicBezTo>
                    <a:cubicBezTo>
                      <a:pt x="32" y="23"/>
                      <a:pt x="32" y="23"/>
                      <a:pt x="32" y="23"/>
                    </a:cubicBezTo>
                    <a:cubicBezTo>
                      <a:pt x="33" y="22"/>
                      <a:pt x="33" y="24"/>
                      <a:pt x="33" y="25"/>
                    </a:cubicBezTo>
                    <a:cubicBezTo>
                      <a:pt x="33" y="24"/>
                      <a:pt x="33" y="25"/>
                      <a:pt x="34" y="23"/>
                    </a:cubicBezTo>
                    <a:cubicBezTo>
                      <a:pt x="34" y="22"/>
                      <a:pt x="33" y="26"/>
                      <a:pt x="33" y="25"/>
                    </a:cubicBezTo>
                    <a:cubicBezTo>
                      <a:pt x="33" y="26"/>
                      <a:pt x="34" y="24"/>
                      <a:pt x="34" y="24"/>
                    </a:cubicBezTo>
                    <a:cubicBezTo>
                      <a:pt x="35" y="23"/>
                      <a:pt x="33" y="25"/>
                      <a:pt x="33" y="28"/>
                    </a:cubicBezTo>
                    <a:cubicBezTo>
                      <a:pt x="34" y="27"/>
                      <a:pt x="36" y="26"/>
                      <a:pt x="37" y="27"/>
                    </a:cubicBezTo>
                    <a:cubicBezTo>
                      <a:pt x="36" y="28"/>
                      <a:pt x="37" y="26"/>
                      <a:pt x="37" y="26"/>
                    </a:cubicBezTo>
                    <a:cubicBezTo>
                      <a:pt x="36" y="29"/>
                      <a:pt x="38" y="25"/>
                      <a:pt x="37" y="27"/>
                    </a:cubicBezTo>
                    <a:cubicBezTo>
                      <a:pt x="37" y="27"/>
                      <a:pt x="37" y="27"/>
                      <a:pt x="37" y="28"/>
                    </a:cubicBezTo>
                    <a:cubicBezTo>
                      <a:pt x="37" y="29"/>
                      <a:pt x="38" y="27"/>
                      <a:pt x="38" y="29"/>
                    </a:cubicBezTo>
                    <a:cubicBezTo>
                      <a:pt x="39" y="28"/>
                      <a:pt x="38" y="31"/>
                      <a:pt x="39" y="29"/>
                    </a:cubicBezTo>
                    <a:cubicBezTo>
                      <a:pt x="38" y="31"/>
                      <a:pt x="39" y="30"/>
                      <a:pt x="38" y="31"/>
                    </a:cubicBezTo>
                    <a:cubicBezTo>
                      <a:pt x="40" y="28"/>
                      <a:pt x="38" y="33"/>
                      <a:pt x="40" y="30"/>
                    </a:cubicBezTo>
                    <a:cubicBezTo>
                      <a:pt x="40" y="31"/>
                      <a:pt x="40" y="31"/>
                      <a:pt x="40" y="31"/>
                    </a:cubicBezTo>
                    <a:cubicBezTo>
                      <a:pt x="41" y="31"/>
                      <a:pt x="41" y="33"/>
                      <a:pt x="43" y="32"/>
                    </a:cubicBezTo>
                    <a:cubicBezTo>
                      <a:pt x="44" y="31"/>
                      <a:pt x="43" y="35"/>
                      <a:pt x="44" y="34"/>
                    </a:cubicBezTo>
                    <a:cubicBezTo>
                      <a:pt x="45" y="32"/>
                      <a:pt x="45" y="32"/>
                      <a:pt x="45" y="32"/>
                    </a:cubicBezTo>
                    <a:cubicBezTo>
                      <a:pt x="45" y="32"/>
                      <a:pt x="45" y="33"/>
                      <a:pt x="45" y="34"/>
                    </a:cubicBezTo>
                    <a:cubicBezTo>
                      <a:pt x="46" y="33"/>
                      <a:pt x="45" y="34"/>
                      <a:pt x="46" y="35"/>
                    </a:cubicBezTo>
                    <a:cubicBezTo>
                      <a:pt x="46" y="34"/>
                      <a:pt x="46" y="34"/>
                      <a:pt x="47" y="33"/>
                    </a:cubicBezTo>
                    <a:cubicBezTo>
                      <a:pt x="46" y="36"/>
                      <a:pt x="48" y="33"/>
                      <a:pt x="48" y="35"/>
                    </a:cubicBezTo>
                    <a:cubicBezTo>
                      <a:pt x="49" y="32"/>
                      <a:pt x="49" y="33"/>
                      <a:pt x="49" y="33"/>
                    </a:cubicBezTo>
                    <a:cubicBezTo>
                      <a:pt x="49" y="33"/>
                      <a:pt x="49" y="34"/>
                      <a:pt x="48" y="34"/>
                    </a:cubicBezTo>
                    <a:cubicBezTo>
                      <a:pt x="49" y="34"/>
                      <a:pt x="49" y="34"/>
                      <a:pt x="49" y="35"/>
                    </a:cubicBezTo>
                    <a:cubicBezTo>
                      <a:pt x="50" y="35"/>
                      <a:pt x="51" y="33"/>
                      <a:pt x="50" y="34"/>
                    </a:cubicBezTo>
                    <a:cubicBezTo>
                      <a:pt x="49" y="36"/>
                      <a:pt x="51" y="34"/>
                      <a:pt x="51" y="35"/>
                    </a:cubicBezTo>
                    <a:cubicBezTo>
                      <a:pt x="52" y="33"/>
                      <a:pt x="53" y="32"/>
                      <a:pt x="53" y="33"/>
                    </a:cubicBezTo>
                    <a:cubicBezTo>
                      <a:pt x="51" y="35"/>
                      <a:pt x="51" y="35"/>
                      <a:pt x="51" y="35"/>
                    </a:cubicBezTo>
                    <a:cubicBezTo>
                      <a:pt x="53" y="34"/>
                      <a:pt x="52" y="37"/>
                      <a:pt x="55" y="35"/>
                    </a:cubicBezTo>
                    <a:cubicBezTo>
                      <a:pt x="54" y="36"/>
                      <a:pt x="54" y="36"/>
                      <a:pt x="54" y="36"/>
                    </a:cubicBezTo>
                    <a:cubicBezTo>
                      <a:pt x="56" y="35"/>
                      <a:pt x="55" y="38"/>
                      <a:pt x="58" y="35"/>
                    </a:cubicBezTo>
                    <a:cubicBezTo>
                      <a:pt x="57" y="36"/>
                      <a:pt x="57" y="37"/>
                      <a:pt x="57" y="37"/>
                    </a:cubicBezTo>
                    <a:cubicBezTo>
                      <a:pt x="58" y="36"/>
                      <a:pt x="58" y="36"/>
                      <a:pt x="60" y="35"/>
                    </a:cubicBezTo>
                    <a:cubicBezTo>
                      <a:pt x="60" y="35"/>
                      <a:pt x="59" y="36"/>
                      <a:pt x="59" y="36"/>
                    </a:cubicBezTo>
                    <a:cubicBezTo>
                      <a:pt x="59" y="37"/>
                      <a:pt x="58" y="39"/>
                      <a:pt x="60" y="37"/>
                    </a:cubicBezTo>
                    <a:cubicBezTo>
                      <a:pt x="59" y="38"/>
                      <a:pt x="59" y="38"/>
                      <a:pt x="59" y="38"/>
                    </a:cubicBezTo>
                    <a:cubicBezTo>
                      <a:pt x="60" y="37"/>
                      <a:pt x="62" y="36"/>
                      <a:pt x="61" y="38"/>
                    </a:cubicBezTo>
                    <a:cubicBezTo>
                      <a:pt x="62" y="37"/>
                      <a:pt x="62" y="36"/>
                      <a:pt x="63" y="35"/>
                    </a:cubicBezTo>
                    <a:cubicBezTo>
                      <a:pt x="64" y="35"/>
                      <a:pt x="62" y="37"/>
                      <a:pt x="63" y="36"/>
                    </a:cubicBezTo>
                    <a:cubicBezTo>
                      <a:pt x="62" y="37"/>
                      <a:pt x="62" y="37"/>
                      <a:pt x="62" y="37"/>
                    </a:cubicBezTo>
                    <a:cubicBezTo>
                      <a:pt x="62" y="38"/>
                      <a:pt x="63" y="38"/>
                      <a:pt x="64" y="38"/>
                    </a:cubicBezTo>
                    <a:cubicBezTo>
                      <a:pt x="63" y="40"/>
                      <a:pt x="65" y="38"/>
                      <a:pt x="65" y="39"/>
                    </a:cubicBezTo>
                    <a:cubicBezTo>
                      <a:pt x="66" y="38"/>
                      <a:pt x="65" y="40"/>
                      <a:pt x="67" y="38"/>
                    </a:cubicBezTo>
                    <a:cubicBezTo>
                      <a:pt x="66" y="39"/>
                      <a:pt x="66" y="39"/>
                      <a:pt x="66" y="39"/>
                    </a:cubicBezTo>
                    <a:cubicBezTo>
                      <a:pt x="66" y="39"/>
                      <a:pt x="67" y="40"/>
                      <a:pt x="67" y="40"/>
                    </a:cubicBezTo>
                    <a:cubicBezTo>
                      <a:pt x="67" y="41"/>
                      <a:pt x="68" y="39"/>
                      <a:pt x="69" y="39"/>
                    </a:cubicBezTo>
                    <a:cubicBezTo>
                      <a:pt x="68" y="40"/>
                      <a:pt x="68" y="40"/>
                      <a:pt x="68" y="40"/>
                    </a:cubicBezTo>
                    <a:cubicBezTo>
                      <a:pt x="68" y="39"/>
                      <a:pt x="70" y="38"/>
                      <a:pt x="71" y="37"/>
                    </a:cubicBezTo>
                    <a:cubicBezTo>
                      <a:pt x="71" y="38"/>
                      <a:pt x="71" y="37"/>
                      <a:pt x="71" y="38"/>
                    </a:cubicBezTo>
                    <a:cubicBezTo>
                      <a:pt x="70" y="38"/>
                      <a:pt x="69" y="39"/>
                      <a:pt x="68" y="41"/>
                    </a:cubicBezTo>
                    <a:cubicBezTo>
                      <a:pt x="67" y="41"/>
                      <a:pt x="70" y="39"/>
                      <a:pt x="69" y="40"/>
                    </a:cubicBezTo>
                    <a:cubicBezTo>
                      <a:pt x="69" y="41"/>
                      <a:pt x="69" y="41"/>
                      <a:pt x="70" y="39"/>
                    </a:cubicBezTo>
                    <a:cubicBezTo>
                      <a:pt x="69" y="41"/>
                      <a:pt x="69" y="41"/>
                      <a:pt x="69" y="41"/>
                    </a:cubicBezTo>
                    <a:cubicBezTo>
                      <a:pt x="69" y="41"/>
                      <a:pt x="69" y="41"/>
                      <a:pt x="70" y="40"/>
                    </a:cubicBezTo>
                    <a:cubicBezTo>
                      <a:pt x="70" y="41"/>
                      <a:pt x="70" y="40"/>
                      <a:pt x="70" y="40"/>
                    </a:cubicBezTo>
                    <a:cubicBezTo>
                      <a:pt x="71" y="39"/>
                      <a:pt x="71" y="39"/>
                      <a:pt x="73" y="38"/>
                    </a:cubicBezTo>
                    <a:cubicBezTo>
                      <a:pt x="72" y="38"/>
                      <a:pt x="72" y="38"/>
                      <a:pt x="72" y="38"/>
                    </a:cubicBezTo>
                    <a:cubicBezTo>
                      <a:pt x="73" y="37"/>
                      <a:pt x="74" y="37"/>
                      <a:pt x="73" y="38"/>
                    </a:cubicBezTo>
                    <a:cubicBezTo>
                      <a:pt x="72" y="39"/>
                      <a:pt x="71" y="40"/>
                      <a:pt x="70" y="40"/>
                    </a:cubicBezTo>
                    <a:cubicBezTo>
                      <a:pt x="74" y="38"/>
                      <a:pt x="74" y="38"/>
                      <a:pt x="74" y="38"/>
                    </a:cubicBezTo>
                    <a:cubicBezTo>
                      <a:pt x="73" y="39"/>
                      <a:pt x="73" y="38"/>
                      <a:pt x="74" y="37"/>
                    </a:cubicBezTo>
                    <a:cubicBezTo>
                      <a:pt x="73" y="38"/>
                      <a:pt x="73" y="38"/>
                      <a:pt x="73" y="38"/>
                    </a:cubicBezTo>
                    <a:cubicBezTo>
                      <a:pt x="74" y="36"/>
                      <a:pt x="74" y="36"/>
                      <a:pt x="74" y="36"/>
                    </a:cubicBezTo>
                    <a:cubicBezTo>
                      <a:pt x="74" y="37"/>
                      <a:pt x="75" y="35"/>
                      <a:pt x="73" y="36"/>
                    </a:cubicBezTo>
                    <a:cubicBezTo>
                      <a:pt x="72" y="37"/>
                      <a:pt x="72" y="37"/>
                      <a:pt x="72" y="37"/>
                    </a:cubicBezTo>
                    <a:cubicBezTo>
                      <a:pt x="72" y="37"/>
                      <a:pt x="71" y="39"/>
                      <a:pt x="72" y="37"/>
                    </a:cubicBezTo>
                    <a:cubicBezTo>
                      <a:pt x="73" y="36"/>
                      <a:pt x="73" y="36"/>
                      <a:pt x="73" y="36"/>
                    </a:cubicBezTo>
                    <a:cubicBezTo>
                      <a:pt x="73" y="36"/>
                      <a:pt x="73" y="36"/>
                      <a:pt x="73" y="36"/>
                    </a:cubicBezTo>
                    <a:cubicBezTo>
                      <a:pt x="75" y="34"/>
                      <a:pt x="75" y="34"/>
                      <a:pt x="75" y="34"/>
                    </a:cubicBezTo>
                    <a:cubicBezTo>
                      <a:pt x="72" y="37"/>
                      <a:pt x="73" y="35"/>
                      <a:pt x="73" y="35"/>
                    </a:cubicBezTo>
                    <a:cubicBezTo>
                      <a:pt x="73" y="35"/>
                      <a:pt x="73" y="35"/>
                      <a:pt x="73" y="35"/>
                    </a:cubicBezTo>
                    <a:cubicBezTo>
                      <a:pt x="74" y="34"/>
                      <a:pt x="72" y="36"/>
                      <a:pt x="72" y="36"/>
                    </a:cubicBezTo>
                    <a:cubicBezTo>
                      <a:pt x="72" y="35"/>
                      <a:pt x="74" y="33"/>
                      <a:pt x="75" y="33"/>
                    </a:cubicBezTo>
                    <a:cubicBezTo>
                      <a:pt x="74" y="32"/>
                      <a:pt x="72" y="33"/>
                      <a:pt x="73" y="32"/>
                    </a:cubicBezTo>
                    <a:cubicBezTo>
                      <a:pt x="73" y="32"/>
                      <a:pt x="72" y="32"/>
                      <a:pt x="71" y="33"/>
                    </a:cubicBezTo>
                    <a:cubicBezTo>
                      <a:pt x="71" y="33"/>
                      <a:pt x="73" y="31"/>
                      <a:pt x="72" y="32"/>
                    </a:cubicBezTo>
                    <a:cubicBezTo>
                      <a:pt x="73" y="30"/>
                      <a:pt x="74" y="29"/>
                      <a:pt x="75" y="28"/>
                    </a:cubicBezTo>
                    <a:cubicBezTo>
                      <a:pt x="75" y="28"/>
                      <a:pt x="76" y="27"/>
                      <a:pt x="75" y="27"/>
                    </a:cubicBezTo>
                    <a:cubicBezTo>
                      <a:pt x="76" y="27"/>
                      <a:pt x="76" y="26"/>
                      <a:pt x="76" y="26"/>
                    </a:cubicBezTo>
                    <a:cubicBezTo>
                      <a:pt x="75" y="27"/>
                      <a:pt x="74" y="28"/>
                      <a:pt x="74" y="29"/>
                    </a:cubicBezTo>
                    <a:cubicBezTo>
                      <a:pt x="73" y="31"/>
                      <a:pt x="74" y="29"/>
                      <a:pt x="72" y="31"/>
                    </a:cubicBezTo>
                    <a:cubicBezTo>
                      <a:pt x="72" y="30"/>
                      <a:pt x="72" y="30"/>
                      <a:pt x="71" y="30"/>
                    </a:cubicBezTo>
                    <a:cubicBezTo>
                      <a:pt x="71" y="30"/>
                      <a:pt x="72" y="29"/>
                      <a:pt x="73" y="28"/>
                    </a:cubicBezTo>
                    <a:cubicBezTo>
                      <a:pt x="72" y="29"/>
                      <a:pt x="71" y="30"/>
                      <a:pt x="71" y="29"/>
                    </a:cubicBezTo>
                    <a:cubicBezTo>
                      <a:pt x="70" y="31"/>
                      <a:pt x="70" y="31"/>
                      <a:pt x="69" y="32"/>
                    </a:cubicBezTo>
                    <a:cubicBezTo>
                      <a:pt x="68" y="32"/>
                      <a:pt x="68" y="33"/>
                      <a:pt x="68" y="33"/>
                    </a:cubicBezTo>
                    <a:cubicBezTo>
                      <a:pt x="69" y="31"/>
                      <a:pt x="71" y="29"/>
                      <a:pt x="71" y="29"/>
                    </a:cubicBezTo>
                    <a:cubicBezTo>
                      <a:pt x="72" y="27"/>
                      <a:pt x="71" y="29"/>
                      <a:pt x="72" y="27"/>
                    </a:cubicBezTo>
                    <a:cubicBezTo>
                      <a:pt x="74" y="25"/>
                      <a:pt x="75" y="26"/>
                      <a:pt x="74" y="27"/>
                    </a:cubicBezTo>
                    <a:cubicBezTo>
                      <a:pt x="76" y="25"/>
                      <a:pt x="74" y="26"/>
                      <a:pt x="75" y="25"/>
                    </a:cubicBezTo>
                    <a:cubicBezTo>
                      <a:pt x="75" y="25"/>
                      <a:pt x="74" y="25"/>
                      <a:pt x="73" y="26"/>
                    </a:cubicBezTo>
                    <a:cubicBezTo>
                      <a:pt x="73" y="26"/>
                      <a:pt x="73" y="27"/>
                      <a:pt x="72" y="27"/>
                    </a:cubicBezTo>
                    <a:cubicBezTo>
                      <a:pt x="70" y="29"/>
                      <a:pt x="73" y="26"/>
                      <a:pt x="73" y="25"/>
                    </a:cubicBezTo>
                    <a:cubicBezTo>
                      <a:pt x="73" y="25"/>
                      <a:pt x="73" y="25"/>
                      <a:pt x="73" y="25"/>
                    </a:cubicBezTo>
                    <a:cubicBezTo>
                      <a:pt x="74" y="24"/>
                      <a:pt x="72" y="26"/>
                      <a:pt x="72" y="25"/>
                    </a:cubicBezTo>
                    <a:cubicBezTo>
                      <a:pt x="74" y="23"/>
                      <a:pt x="73" y="25"/>
                      <a:pt x="74" y="24"/>
                    </a:cubicBezTo>
                    <a:cubicBezTo>
                      <a:pt x="76" y="22"/>
                      <a:pt x="76" y="22"/>
                      <a:pt x="76" y="22"/>
                    </a:cubicBezTo>
                    <a:cubicBezTo>
                      <a:pt x="75" y="21"/>
                      <a:pt x="74" y="24"/>
                      <a:pt x="74" y="23"/>
                    </a:cubicBezTo>
                    <a:cubicBezTo>
                      <a:pt x="75" y="22"/>
                      <a:pt x="75" y="22"/>
                      <a:pt x="75" y="22"/>
                    </a:cubicBezTo>
                    <a:cubicBezTo>
                      <a:pt x="74" y="22"/>
                      <a:pt x="74" y="22"/>
                      <a:pt x="74" y="22"/>
                    </a:cubicBezTo>
                    <a:cubicBezTo>
                      <a:pt x="73" y="23"/>
                      <a:pt x="72" y="25"/>
                      <a:pt x="73" y="25"/>
                    </a:cubicBezTo>
                    <a:cubicBezTo>
                      <a:pt x="70" y="27"/>
                      <a:pt x="72" y="25"/>
                      <a:pt x="71" y="25"/>
                    </a:cubicBezTo>
                    <a:cubicBezTo>
                      <a:pt x="70" y="27"/>
                      <a:pt x="72" y="25"/>
                      <a:pt x="71" y="27"/>
                    </a:cubicBezTo>
                    <a:cubicBezTo>
                      <a:pt x="70" y="28"/>
                      <a:pt x="69" y="28"/>
                      <a:pt x="69" y="28"/>
                    </a:cubicBezTo>
                    <a:cubicBezTo>
                      <a:pt x="69" y="28"/>
                      <a:pt x="70" y="26"/>
                      <a:pt x="71" y="25"/>
                    </a:cubicBezTo>
                    <a:cubicBezTo>
                      <a:pt x="71" y="25"/>
                      <a:pt x="71" y="25"/>
                      <a:pt x="71" y="26"/>
                    </a:cubicBezTo>
                    <a:cubicBezTo>
                      <a:pt x="72" y="25"/>
                      <a:pt x="73" y="23"/>
                      <a:pt x="74" y="22"/>
                    </a:cubicBezTo>
                    <a:cubicBezTo>
                      <a:pt x="74" y="21"/>
                      <a:pt x="72" y="24"/>
                      <a:pt x="72" y="23"/>
                    </a:cubicBezTo>
                    <a:cubicBezTo>
                      <a:pt x="73" y="23"/>
                      <a:pt x="71" y="24"/>
                      <a:pt x="71" y="25"/>
                    </a:cubicBezTo>
                    <a:cubicBezTo>
                      <a:pt x="68" y="29"/>
                      <a:pt x="73" y="22"/>
                      <a:pt x="72" y="22"/>
                    </a:cubicBezTo>
                    <a:cubicBezTo>
                      <a:pt x="70" y="25"/>
                      <a:pt x="69" y="25"/>
                      <a:pt x="67" y="28"/>
                    </a:cubicBezTo>
                    <a:cubicBezTo>
                      <a:pt x="67" y="29"/>
                      <a:pt x="66" y="29"/>
                      <a:pt x="66" y="29"/>
                    </a:cubicBezTo>
                    <a:cubicBezTo>
                      <a:pt x="68" y="27"/>
                      <a:pt x="67" y="27"/>
                      <a:pt x="69" y="26"/>
                    </a:cubicBezTo>
                    <a:cubicBezTo>
                      <a:pt x="68" y="26"/>
                      <a:pt x="68" y="26"/>
                      <a:pt x="68" y="26"/>
                    </a:cubicBezTo>
                    <a:cubicBezTo>
                      <a:pt x="70" y="24"/>
                      <a:pt x="70" y="24"/>
                      <a:pt x="70" y="24"/>
                    </a:cubicBezTo>
                    <a:cubicBezTo>
                      <a:pt x="71" y="23"/>
                      <a:pt x="71" y="21"/>
                      <a:pt x="72" y="21"/>
                    </a:cubicBezTo>
                    <a:cubicBezTo>
                      <a:pt x="71" y="21"/>
                      <a:pt x="71" y="22"/>
                      <a:pt x="70" y="22"/>
                    </a:cubicBezTo>
                    <a:cubicBezTo>
                      <a:pt x="71" y="22"/>
                      <a:pt x="71" y="21"/>
                      <a:pt x="71" y="21"/>
                    </a:cubicBezTo>
                    <a:cubicBezTo>
                      <a:pt x="71" y="22"/>
                      <a:pt x="69" y="23"/>
                      <a:pt x="69" y="23"/>
                    </a:cubicBezTo>
                    <a:cubicBezTo>
                      <a:pt x="69" y="23"/>
                      <a:pt x="70" y="22"/>
                      <a:pt x="70" y="21"/>
                    </a:cubicBezTo>
                    <a:cubicBezTo>
                      <a:pt x="71" y="20"/>
                      <a:pt x="71" y="20"/>
                      <a:pt x="71" y="20"/>
                    </a:cubicBezTo>
                    <a:cubicBezTo>
                      <a:pt x="70" y="21"/>
                      <a:pt x="72" y="19"/>
                      <a:pt x="71" y="20"/>
                    </a:cubicBezTo>
                    <a:cubicBezTo>
                      <a:pt x="69" y="23"/>
                      <a:pt x="69" y="23"/>
                      <a:pt x="69" y="23"/>
                    </a:cubicBezTo>
                    <a:cubicBezTo>
                      <a:pt x="68" y="23"/>
                      <a:pt x="69" y="22"/>
                      <a:pt x="69" y="22"/>
                    </a:cubicBezTo>
                    <a:cubicBezTo>
                      <a:pt x="70" y="21"/>
                      <a:pt x="70" y="21"/>
                      <a:pt x="70" y="21"/>
                    </a:cubicBezTo>
                    <a:cubicBezTo>
                      <a:pt x="69" y="22"/>
                      <a:pt x="71" y="19"/>
                      <a:pt x="71" y="19"/>
                    </a:cubicBezTo>
                    <a:cubicBezTo>
                      <a:pt x="70" y="21"/>
                      <a:pt x="70" y="21"/>
                      <a:pt x="70" y="21"/>
                    </a:cubicBezTo>
                    <a:cubicBezTo>
                      <a:pt x="71" y="19"/>
                      <a:pt x="71" y="19"/>
                      <a:pt x="71" y="19"/>
                    </a:cubicBezTo>
                    <a:cubicBezTo>
                      <a:pt x="70" y="20"/>
                      <a:pt x="70" y="20"/>
                      <a:pt x="70" y="20"/>
                    </a:cubicBezTo>
                    <a:cubicBezTo>
                      <a:pt x="70" y="19"/>
                      <a:pt x="70" y="19"/>
                      <a:pt x="70" y="19"/>
                    </a:cubicBezTo>
                    <a:cubicBezTo>
                      <a:pt x="70" y="20"/>
                      <a:pt x="68" y="22"/>
                      <a:pt x="69" y="20"/>
                    </a:cubicBezTo>
                    <a:cubicBezTo>
                      <a:pt x="68" y="22"/>
                      <a:pt x="69" y="20"/>
                      <a:pt x="69" y="21"/>
                    </a:cubicBezTo>
                    <a:cubicBezTo>
                      <a:pt x="68" y="23"/>
                      <a:pt x="68" y="22"/>
                      <a:pt x="67" y="22"/>
                    </a:cubicBezTo>
                    <a:cubicBezTo>
                      <a:pt x="69" y="20"/>
                      <a:pt x="67" y="22"/>
                      <a:pt x="67" y="22"/>
                    </a:cubicBezTo>
                    <a:cubicBezTo>
                      <a:pt x="68" y="20"/>
                      <a:pt x="68" y="20"/>
                      <a:pt x="68" y="20"/>
                    </a:cubicBezTo>
                    <a:cubicBezTo>
                      <a:pt x="67" y="22"/>
                      <a:pt x="67" y="22"/>
                      <a:pt x="67" y="22"/>
                    </a:cubicBezTo>
                    <a:cubicBezTo>
                      <a:pt x="69" y="19"/>
                      <a:pt x="66" y="22"/>
                      <a:pt x="67" y="21"/>
                    </a:cubicBezTo>
                    <a:cubicBezTo>
                      <a:pt x="67" y="20"/>
                      <a:pt x="68" y="19"/>
                      <a:pt x="68" y="18"/>
                    </a:cubicBezTo>
                    <a:cubicBezTo>
                      <a:pt x="67" y="21"/>
                      <a:pt x="66" y="21"/>
                      <a:pt x="65" y="23"/>
                    </a:cubicBezTo>
                    <a:cubicBezTo>
                      <a:pt x="66" y="22"/>
                      <a:pt x="67" y="20"/>
                      <a:pt x="68" y="18"/>
                    </a:cubicBezTo>
                    <a:cubicBezTo>
                      <a:pt x="67" y="20"/>
                      <a:pt x="69" y="17"/>
                      <a:pt x="67" y="19"/>
                    </a:cubicBezTo>
                    <a:cubicBezTo>
                      <a:pt x="67" y="20"/>
                      <a:pt x="66" y="20"/>
                      <a:pt x="65" y="21"/>
                    </a:cubicBezTo>
                    <a:cubicBezTo>
                      <a:pt x="65" y="21"/>
                      <a:pt x="66" y="20"/>
                      <a:pt x="66" y="19"/>
                    </a:cubicBezTo>
                    <a:cubicBezTo>
                      <a:pt x="66" y="20"/>
                      <a:pt x="65" y="21"/>
                      <a:pt x="65" y="22"/>
                    </a:cubicBezTo>
                    <a:cubicBezTo>
                      <a:pt x="65" y="21"/>
                      <a:pt x="63" y="23"/>
                      <a:pt x="64" y="22"/>
                    </a:cubicBezTo>
                    <a:cubicBezTo>
                      <a:pt x="65" y="21"/>
                      <a:pt x="65" y="22"/>
                      <a:pt x="65" y="20"/>
                    </a:cubicBezTo>
                    <a:cubicBezTo>
                      <a:pt x="65" y="20"/>
                      <a:pt x="63" y="24"/>
                      <a:pt x="62" y="24"/>
                    </a:cubicBezTo>
                    <a:cubicBezTo>
                      <a:pt x="62" y="25"/>
                      <a:pt x="60" y="27"/>
                      <a:pt x="60" y="28"/>
                    </a:cubicBezTo>
                    <a:cubicBezTo>
                      <a:pt x="60" y="27"/>
                      <a:pt x="60" y="27"/>
                      <a:pt x="61" y="25"/>
                    </a:cubicBezTo>
                    <a:cubicBezTo>
                      <a:pt x="61" y="26"/>
                      <a:pt x="61" y="26"/>
                      <a:pt x="61" y="26"/>
                    </a:cubicBezTo>
                    <a:cubicBezTo>
                      <a:pt x="62" y="23"/>
                      <a:pt x="64" y="22"/>
                      <a:pt x="65" y="20"/>
                    </a:cubicBezTo>
                    <a:cubicBezTo>
                      <a:pt x="64" y="20"/>
                      <a:pt x="64" y="20"/>
                      <a:pt x="64" y="20"/>
                    </a:cubicBezTo>
                    <a:cubicBezTo>
                      <a:pt x="66" y="18"/>
                      <a:pt x="66" y="18"/>
                      <a:pt x="66" y="18"/>
                    </a:cubicBezTo>
                    <a:cubicBezTo>
                      <a:pt x="65" y="19"/>
                      <a:pt x="65" y="18"/>
                      <a:pt x="65" y="18"/>
                    </a:cubicBezTo>
                    <a:cubicBezTo>
                      <a:pt x="64" y="20"/>
                      <a:pt x="65" y="18"/>
                      <a:pt x="65" y="19"/>
                    </a:cubicBezTo>
                    <a:cubicBezTo>
                      <a:pt x="64" y="19"/>
                      <a:pt x="63" y="22"/>
                      <a:pt x="63" y="21"/>
                    </a:cubicBezTo>
                    <a:cubicBezTo>
                      <a:pt x="65" y="18"/>
                      <a:pt x="65" y="18"/>
                      <a:pt x="65" y="18"/>
                    </a:cubicBezTo>
                    <a:cubicBezTo>
                      <a:pt x="65" y="17"/>
                      <a:pt x="64" y="20"/>
                      <a:pt x="64" y="19"/>
                    </a:cubicBezTo>
                    <a:cubicBezTo>
                      <a:pt x="65" y="18"/>
                      <a:pt x="65" y="18"/>
                      <a:pt x="65" y="18"/>
                    </a:cubicBezTo>
                    <a:cubicBezTo>
                      <a:pt x="64" y="17"/>
                      <a:pt x="63" y="17"/>
                      <a:pt x="60" y="20"/>
                    </a:cubicBezTo>
                    <a:cubicBezTo>
                      <a:pt x="61" y="19"/>
                      <a:pt x="61" y="18"/>
                      <a:pt x="61" y="17"/>
                    </a:cubicBezTo>
                    <a:cubicBezTo>
                      <a:pt x="61" y="18"/>
                      <a:pt x="60" y="19"/>
                      <a:pt x="60" y="19"/>
                    </a:cubicBezTo>
                    <a:cubicBezTo>
                      <a:pt x="61" y="17"/>
                      <a:pt x="61" y="17"/>
                      <a:pt x="61" y="17"/>
                    </a:cubicBezTo>
                    <a:cubicBezTo>
                      <a:pt x="61" y="16"/>
                      <a:pt x="60" y="17"/>
                      <a:pt x="59" y="18"/>
                    </a:cubicBezTo>
                    <a:cubicBezTo>
                      <a:pt x="60" y="17"/>
                      <a:pt x="60" y="17"/>
                      <a:pt x="60" y="17"/>
                    </a:cubicBezTo>
                    <a:cubicBezTo>
                      <a:pt x="61" y="16"/>
                      <a:pt x="59" y="18"/>
                      <a:pt x="59" y="18"/>
                    </a:cubicBezTo>
                    <a:cubicBezTo>
                      <a:pt x="60" y="17"/>
                      <a:pt x="60" y="17"/>
                      <a:pt x="60" y="17"/>
                    </a:cubicBezTo>
                    <a:cubicBezTo>
                      <a:pt x="59" y="18"/>
                      <a:pt x="59" y="18"/>
                      <a:pt x="59" y="18"/>
                    </a:cubicBezTo>
                    <a:cubicBezTo>
                      <a:pt x="58" y="19"/>
                      <a:pt x="58" y="18"/>
                      <a:pt x="60" y="16"/>
                    </a:cubicBezTo>
                    <a:cubicBezTo>
                      <a:pt x="59" y="18"/>
                      <a:pt x="59" y="18"/>
                      <a:pt x="59" y="18"/>
                    </a:cubicBezTo>
                    <a:cubicBezTo>
                      <a:pt x="59" y="16"/>
                      <a:pt x="59" y="16"/>
                      <a:pt x="58" y="17"/>
                    </a:cubicBezTo>
                    <a:cubicBezTo>
                      <a:pt x="58" y="17"/>
                      <a:pt x="58" y="18"/>
                      <a:pt x="57" y="19"/>
                    </a:cubicBezTo>
                    <a:cubicBezTo>
                      <a:pt x="56" y="21"/>
                      <a:pt x="57" y="19"/>
                      <a:pt x="56" y="20"/>
                    </a:cubicBezTo>
                    <a:cubicBezTo>
                      <a:pt x="57" y="18"/>
                      <a:pt x="57" y="18"/>
                      <a:pt x="57" y="18"/>
                    </a:cubicBezTo>
                    <a:cubicBezTo>
                      <a:pt x="59" y="15"/>
                      <a:pt x="57" y="17"/>
                      <a:pt x="56" y="16"/>
                    </a:cubicBezTo>
                    <a:cubicBezTo>
                      <a:pt x="56" y="17"/>
                      <a:pt x="56" y="17"/>
                      <a:pt x="56" y="17"/>
                    </a:cubicBezTo>
                    <a:cubicBezTo>
                      <a:pt x="57" y="15"/>
                      <a:pt x="55" y="17"/>
                      <a:pt x="55" y="15"/>
                    </a:cubicBezTo>
                    <a:cubicBezTo>
                      <a:pt x="55" y="16"/>
                      <a:pt x="53" y="19"/>
                      <a:pt x="53" y="19"/>
                    </a:cubicBezTo>
                    <a:cubicBezTo>
                      <a:pt x="52" y="20"/>
                      <a:pt x="54" y="16"/>
                      <a:pt x="55" y="15"/>
                    </a:cubicBezTo>
                    <a:cubicBezTo>
                      <a:pt x="54" y="16"/>
                      <a:pt x="54" y="16"/>
                      <a:pt x="54" y="16"/>
                    </a:cubicBezTo>
                    <a:cubicBezTo>
                      <a:pt x="54" y="16"/>
                      <a:pt x="54" y="16"/>
                      <a:pt x="54" y="16"/>
                    </a:cubicBezTo>
                    <a:cubicBezTo>
                      <a:pt x="53" y="16"/>
                      <a:pt x="53" y="17"/>
                      <a:pt x="53" y="16"/>
                    </a:cubicBezTo>
                    <a:cubicBezTo>
                      <a:pt x="53" y="16"/>
                      <a:pt x="53" y="16"/>
                      <a:pt x="53" y="16"/>
                    </a:cubicBezTo>
                    <a:cubicBezTo>
                      <a:pt x="53" y="16"/>
                      <a:pt x="54" y="14"/>
                      <a:pt x="53" y="15"/>
                    </a:cubicBezTo>
                    <a:cubicBezTo>
                      <a:pt x="52" y="16"/>
                      <a:pt x="53" y="15"/>
                      <a:pt x="52" y="16"/>
                    </a:cubicBezTo>
                    <a:cubicBezTo>
                      <a:pt x="52" y="16"/>
                      <a:pt x="52" y="16"/>
                      <a:pt x="52" y="16"/>
                    </a:cubicBezTo>
                    <a:cubicBezTo>
                      <a:pt x="51" y="17"/>
                      <a:pt x="51" y="17"/>
                      <a:pt x="51" y="17"/>
                    </a:cubicBezTo>
                    <a:cubicBezTo>
                      <a:pt x="52" y="16"/>
                      <a:pt x="52" y="16"/>
                      <a:pt x="52" y="16"/>
                    </a:cubicBezTo>
                    <a:cubicBezTo>
                      <a:pt x="53" y="15"/>
                      <a:pt x="53" y="15"/>
                      <a:pt x="53" y="15"/>
                    </a:cubicBezTo>
                    <a:cubicBezTo>
                      <a:pt x="53" y="14"/>
                      <a:pt x="52" y="16"/>
                      <a:pt x="51" y="17"/>
                    </a:cubicBezTo>
                    <a:cubicBezTo>
                      <a:pt x="51" y="18"/>
                      <a:pt x="51" y="16"/>
                      <a:pt x="51" y="16"/>
                    </a:cubicBezTo>
                    <a:cubicBezTo>
                      <a:pt x="52" y="15"/>
                      <a:pt x="51" y="16"/>
                      <a:pt x="52" y="16"/>
                    </a:cubicBezTo>
                    <a:cubicBezTo>
                      <a:pt x="52" y="15"/>
                      <a:pt x="52" y="15"/>
                      <a:pt x="52" y="14"/>
                    </a:cubicBezTo>
                    <a:cubicBezTo>
                      <a:pt x="52" y="14"/>
                      <a:pt x="51" y="16"/>
                      <a:pt x="51" y="16"/>
                    </a:cubicBezTo>
                    <a:cubicBezTo>
                      <a:pt x="51" y="15"/>
                      <a:pt x="51" y="16"/>
                      <a:pt x="52" y="14"/>
                    </a:cubicBezTo>
                    <a:cubicBezTo>
                      <a:pt x="51" y="15"/>
                      <a:pt x="51" y="15"/>
                      <a:pt x="51" y="15"/>
                    </a:cubicBezTo>
                    <a:cubicBezTo>
                      <a:pt x="51" y="16"/>
                      <a:pt x="51" y="16"/>
                      <a:pt x="50" y="17"/>
                    </a:cubicBezTo>
                    <a:cubicBezTo>
                      <a:pt x="50" y="17"/>
                      <a:pt x="49" y="18"/>
                      <a:pt x="50" y="17"/>
                    </a:cubicBezTo>
                    <a:cubicBezTo>
                      <a:pt x="50" y="17"/>
                      <a:pt x="50" y="17"/>
                      <a:pt x="50" y="17"/>
                    </a:cubicBezTo>
                    <a:cubicBezTo>
                      <a:pt x="50" y="17"/>
                      <a:pt x="50" y="16"/>
                      <a:pt x="49" y="18"/>
                    </a:cubicBezTo>
                    <a:cubicBezTo>
                      <a:pt x="50" y="16"/>
                      <a:pt x="50" y="16"/>
                      <a:pt x="50" y="16"/>
                    </a:cubicBezTo>
                    <a:cubicBezTo>
                      <a:pt x="49" y="17"/>
                      <a:pt x="49" y="17"/>
                      <a:pt x="49" y="17"/>
                    </a:cubicBezTo>
                    <a:cubicBezTo>
                      <a:pt x="50" y="15"/>
                      <a:pt x="51" y="14"/>
                      <a:pt x="51" y="13"/>
                    </a:cubicBezTo>
                    <a:cubicBezTo>
                      <a:pt x="50" y="15"/>
                      <a:pt x="50" y="15"/>
                      <a:pt x="50" y="15"/>
                    </a:cubicBezTo>
                    <a:cubicBezTo>
                      <a:pt x="49" y="15"/>
                      <a:pt x="50" y="14"/>
                      <a:pt x="50" y="14"/>
                    </a:cubicBezTo>
                    <a:cubicBezTo>
                      <a:pt x="50" y="12"/>
                      <a:pt x="47" y="18"/>
                      <a:pt x="48" y="16"/>
                    </a:cubicBezTo>
                    <a:cubicBezTo>
                      <a:pt x="49" y="14"/>
                      <a:pt x="49" y="14"/>
                      <a:pt x="49" y="13"/>
                    </a:cubicBezTo>
                    <a:cubicBezTo>
                      <a:pt x="49" y="14"/>
                      <a:pt x="48" y="14"/>
                      <a:pt x="48" y="14"/>
                    </a:cubicBezTo>
                    <a:cubicBezTo>
                      <a:pt x="48" y="15"/>
                      <a:pt x="49" y="13"/>
                      <a:pt x="49" y="14"/>
                    </a:cubicBezTo>
                    <a:cubicBezTo>
                      <a:pt x="48" y="16"/>
                      <a:pt x="48" y="15"/>
                      <a:pt x="48" y="15"/>
                    </a:cubicBezTo>
                    <a:cubicBezTo>
                      <a:pt x="50" y="11"/>
                      <a:pt x="47" y="14"/>
                      <a:pt x="48" y="12"/>
                    </a:cubicBezTo>
                    <a:cubicBezTo>
                      <a:pt x="47" y="14"/>
                      <a:pt x="47" y="12"/>
                      <a:pt x="47" y="13"/>
                    </a:cubicBezTo>
                    <a:cubicBezTo>
                      <a:pt x="48" y="11"/>
                      <a:pt x="46" y="13"/>
                      <a:pt x="47" y="12"/>
                    </a:cubicBezTo>
                    <a:cubicBezTo>
                      <a:pt x="46" y="14"/>
                      <a:pt x="46" y="14"/>
                      <a:pt x="46" y="14"/>
                    </a:cubicBezTo>
                    <a:cubicBezTo>
                      <a:pt x="46" y="13"/>
                      <a:pt x="44" y="18"/>
                      <a:pt x="45" y="15"/>
                    </a:cubicBezTo>
                    <a:cubicBezTo>
                      <a:pt x="45" y="14"/>
                      <a:pt x="46" y="13"/>
                      <a:pt x="46" y="13"/>
                    </a:cubicBezTo>
                    <a:cubicBezTo>
                      <a:pt x="47" y="10"/>
                      <a:pt x="44" y="14"/>
                      <a:pt x="46" y="12"/>
                    </a:cubicBezTo>
                    <a:cubicBezTo>
                      <a:pt x="45" y="12"/>
                      <a:pt x="44" y="14"/>
                      <a:pt x="44" y="15"/>
                    </a:cubicBezTo>
                    <a:cubicBezTo>
                      <a:pt x="44" y="14"/>
                      <a:pt x="44" y="12"/>
                      <a:pt x="45" y="12"/>
                    </a:cubicBezTo>
                    <a:cubicBezTo>
                      <a:pt x="44" y="12"/>
                      <a:pt x="44" y="13"/>
                      <a:pt x="44" y="12"/>
                    </a:cubicBezTo>
                    <a:cubicBezTo>
                      <a:pt x="44" y="11"/>
                      <a:pt x="45" y="11"/>
                      <a:pt x="45" y="11"/>
                    </a:cubicBezTo>
                    <a:cubicBezTo>
                      <a:pt x="45" y="10"/>
                      <a:pt x="44" y="11"/>
                      <a:pt x="44" y="12"/>
                    </a:cubicBezTo>
                    <a:cubicBezTo>
                      <a:pt x="44" y="10"/>
                      <a:pt x="43" y="11"/>
                      <a:pt x="44" y="10"/>
                    </a:cubicBezTo>
                    <a:cubicBezTo>
                      <a:pt x="42" y="12"/>
                      <a:pt x="44" y="9"/>
                      <a:pt x="42" y="12"/>
                    </a:cubicBezTo>
                    <a:cubicBezTo>
                      <a:pt x="43" y="11"/>
                      <a:pt x="43" y="11"/>
                      <a:pt x="43" y="11"/>
                    </a:cubicBezTo>
                    <a:cubicBezTo>
                      <a:pt x="42" y="12"/>
                      <a:pt x="41" y="13"/>
                      <a:pt x="41" y="13"/>
                    </a:cubicBezTo>
                    <a:cubicBezTo>
                      <a:pt x="42" y="12"/>
                      <a:pt x="42" y="12"/>
                      <a:pt x="42" y="12"/>
                    </a:cubicBezTo>
                    <a:cubicBezTo>
                      <a:pt x="43" y="9"/>
                      <a:pt x="42" y="11"/>
                      <a:pt x="42" y="10"/>
                    </a:cubicBezTo>
                    <a:cubicBezTo>
                      <a:pt x="42" y="11"/>
                      <a:pt x="42" y="10"/>
                      <a:pt x="42" y="11"/>
                    </a:cubicBezTo>
                    <a:cubicBezTo>
                      <a:pt x="41" y="12"/>
                      <a:pt x="41" y="12"/>
                      <a:pt x="41" y="12"/>
                    </a:cubicBezTo>
                    <a:cubicBezTo>
                      <a:pt x="40" y="13"/>
                      <a:pt x="40" y="13"/>
                      <a:pt x="40" y="13"/>
                    </a:cubicBezTo>
                    <a:cubicBezTo>
                      <a:pt x="40" y="13"/>
                      <a:pt x="41" y="11"/>
                      <a:pt x="41" y="11"/>
                    </a:cubicBezTo>
                    <a:cubicBezTo>
                      <a:pt x="41" y="10"/>
                      <a:pt x="41" y="10"/>
                      <a:pt x="41" y="11"/>
                    </a:cubicBezTo>
                    <a:cubicBezTo>
                      <a:pt x="41" y="11"/>
                      <a:pt x="41" y="11"/>
                      <a:pt x="41" y="11"/>
                    </a:cubicBezTo>
                    <a:cubicBezTo>
                      <a:pt x="41" y="11"/>
                      <a:pt x="41" y="11"/>
                      <a:pt x="41" y="11"/>
                    </a:cubicBezTo>
                    <a:cubicBezTo>
                      <a:pt x="41" y="11"/>
                      <a:pt x="40" y="11"/>
                      <a:pt x="40" y="11"/>
                    </a:cubicBezTo>
                    <a:cubicBezTo>
                      <a:pt x="40" y="11"/>
                      <a:pt x="40" y="11"/>
                      <a:pt x="40" y="11"/>
                    </a:cubicBezTo>
                    <a:cubicBezTo>
                      <a:pt x="41" y="11"/>
                      <a:pt x="41" y="11"/>
                      <a:pt x="41" y="11"/>
                    </a:cubicBezTo>
                    <a:cubicBezTo>
                      <a:pt x="41" y="10"/>
                      <a:pt x="41" y="10"/>
                      <a:pt x="41" y="10"/>
                    </a:cubicBezTo>
                    <a:cubicBezTo>
                      <a:pt x="41" y="10"/>
                      <a:pt x="41" y="10"/>
                      <a:pt x="41" y="10"/>
                    </a:cubicBezTo>
                    <a:cubicBezTo>
                      <a:pt x="41" y="10"/>
                      <a:pt x="41" y="10"/>
                      <a:pt x="41" y="10"/>
                    </a:cubicBezTo>
                    <a:cubicBezTo>
                      <a:pt x="41" y="8"/>
                      <a:pt x="41" y="8"/>
                      <a:pt x="41" y="8"/>
                    </a:cubicBezTo>
                    <a:cubicBezTo>
                      <a:pt x="41" y="8"/>
                      <a:pt x="40" y="10"/>
                      <a:pt x="40" y="11"/>
                    </a:cubicBezTo>
                    <a:cubicBezTo>
                      <a:pt x="40" y="9"/>
                      <a:pt x="39" y="10"/>
                      <a:pt x="38" y="11"/>
                    </a:cubicBezTo>
                    <a:cubicBezTo>
                      <a:pt x="38" y="11"/>
                      <a:pt x="39" y="10"/>
                      <a:pt x="39" y="10"/>
                    </a:cubicBezTo>
                    <a:cubicBezTo>
                      <a:pt x="38" y="10"/>
                      <a:pt x="38" y="12"/>
                      <a:pt x="38" y="11"/>
                    </a:cubicBezTo>
                    <a:cubicBezTo>
                      <a:pt x="38" y="11"/>
                      <a:pt x="38" y="10"/>
                      <a:pt x="38" y="9"/>
                    </a:cubicBezTo>
                    <a:cubicBezTo>
                      <a:pt x="38" y="9"/>
                      <a:pt x="38" y="11"/>
                      <a:pt x="38" y="11"/>
                    </a:cubicBezTo>
                    <a:cubicBezTo>
                      <a:pt x="38" y="8"/>
                      <a:pt x="36" y="12"/>
                      <a:pt x="37" y="10"/>
                    </a:cubicBezTo>
                    <a:cubicBezTo>
                      <a:pt x="36" y="10"/>
                      <a:pt x="37" y="9"/>
                      <a:pt x="37" y="9"/>
                    </a:cubicBezTo>
                    <a:cubicBezTo>
                      <a:pt x="37" y="9"/>
                      <a:pt x="36" y="10"/>
                      <a:pt x="35" y="11"/>
                    </a:cubicBezTo>
                    <a:cubicBezTo>
                      <a:pt x="36" y="10"/>
                      <a:pt x="36" y="10"/>
                      <a:pt x="36" y="10"/>
                    </a:cubicBezTo>
                    <a:cubicBezTo>
                      <a:pt x="36" y="10"/>
                      <a:pt x="35" y="10"/>
                      <a:pt x="35" y="11"/>
                    </a:cubicBezTo>
                    <a:cubicBezTo>
                      <a:pt x="34" y="12"/>
                      <a:pt x="34" y="13"/>
                      <a:pt x="34" y="13"/>
                    </a:cubicBezTo>
                    <a:cubicBezTo>
                      <a:pt x="34" y="13"/>
                      <a:pt x="34" y="13"/>
                      <a:pt x="34" y="13"/>
                    </a:cubicBezTo>
                    <a:cubicBezTo>
                      <a:pt x="33" y="12"/>
                      <a:pt x="33" y="13"/>
                      <a:pt x="33" y="13"/>
                    </a:cubicBezTo>
                    <a:cubicBezTo>
                      <a:pt x="33" y="12"/>
                      <a:pt x="33" y="13"/>
                      <a:pt x="34" y="12"/>
                    </a:cubicBezTo>
                    <a:cubicBezTo>
                      <a:pt x="35" y="10"/>
                      <a:pt x="34" y="10"/>
                      <a:pt x="34" y="10"/>
                    </a:cubicBezTo>
                    <a:cubicBezTo>
                      <a:pt x="33" y="11"/>
                      <a:pt x="33" y="11"/>
                      <a:pt x="33" y="11"/>
                    </a:cubicBezTo>
                    <a:cubicBezTo>
                      <a:pt x="33" y="12"/>
                      <a:pt x="34" y="10"/>
                      <a:pt x="33" y="10"/>
                    </a:cubicBezTo>
                    <a:cubicBezTo>
                      <a:pt x="31" y="14"/>
                      <a:pt x="31" y="14"/>
                      <a:pt x="31" y="14"/>
                    </a:cubicBezTo>
                    <a:cubicBezTo>
                      <a:pt x="31" y="14"/>
                      <a:pt x="32" y="12"/>
                      <a:pt x="32" y="11"/>
                    </a:cubicBezTo>
                    <a:cubicBezTo>
                      <a:pt x="32" y="12"/>
                      <a:pt x="30" y="14"/>
                      <a:pt x="29" y="15"/>
                    </a:cubicBezTo>
                    <a:cubicBezTo>
                      <a:pt x="30" y="15"/>
                      <a:pt x="29" y="16"/>
                      <a:pt x="29" y="16"/>
                    </a:cubicBezTo>
                    <a:cubicBezTo>
                      <a:pt x="29" y="15"/>
                      <a:pt x="29" y="16"/>
                      <a:pt x="29" y="15"/>
                    </a:cubicBezTo>
                    <a:cubicBezTo>
                      <a:pt x="30" y="14"/>
                      <a:pt x="30" y="14"/>
                      <a:pt x="30" y="14"/>
                    </a:cubicBezTo>
                    <a:cubicBezTo>
                      <a:pt x="30" y="13"/>
                      <a:pt x="31" y="11"/>
                      <a:pt x="31" y="10"/>
                    </a:cubicBezTo>
                    <a:cubicBezTo>
                      <a:pt x="31" y="11"/>
                      <a:pt x="31" y="10"/>
                      <a:pt x="30" y="10"/>
                    </a:cubicBezTo>
                    <a:cubicBezTo>
                      <a:pt x="29" y="12"/>
                      <a:pt x="29" y="11"/>
                      <a:pt x="28" y="13"/>
                    </a:cubicBezTo>
                    <a:cubicBezTo>
                      <a:pt x="28" y="13"/>
                      <a:pt x="29" y="11"/>
                      <a:pt x="29" y="11"/>
                    </a:cubicBezTo>
                    <a:cubicBezTo>
                      <a:pt x="28" y="11"/>
                      <a:pt x="28" y="10"/>
                      <a:pt x="28" y="11"/>
                    </a:cubicBezTo>
                    <a:cubicBezTo>
                      <a:pt x="28" y="10"/>
                      <a:pt x="28" y="10"/>
                      <a:pt x="28" y="10"/>
                    </a:cubicBezTo>
                    <a:cubicBezTo>
                      <a:pt x="28" y="11"/>
                      <a:pt x="27" y="10"/>
                      <a:pt x="26" y="12"/>
                    </a:cubicBezTo>
                    <a:cubicBezTo>
                      <a:pt x="27" y="11"/>
                      <a:pt x="27" y="11"/>
                      <a:pt x="27" y="11"/>
                    </a:cubicBezTo>
                    <a:cubicBezTo>
                      <a:pt x="27" y="10"/>
                      <a:pt x="25" y="14"/>
                      <a:pt x="26" y="12"/>
                    </a:cubicBezTo>
                    <a:cubicBezTo>
                      <a:pt x="26" y="11"/>
                      <a:pt x="26" y="11"/>
                      <a:pt x="26" y="11"/>
                    </a:cubicBezTo>
                    <a:cubicBezTo>
                      <a:pt x="26" y="12"/>
                      <a:pt x="26" y="10"/>
                      <a:pt x="25" y="11"/>
                    </a:cubicBezTo>
                    <a:cubicBezTo>
                      <a:pt x="26" y="10"/>
                      <a:pt x="26" y="10"/>
                      <a:pt x="26" y="10"/>
                    </a:cubicBezTo>
                    <a:cubicBezTo>
                      <a:pt x="26" y="11"/>
                      <a:pt x="25" y="10"/>
                      <a:pt x="24" y="12"/>
                    </a:cubicBezTo>
                    <a:cubicBezTo>
                      <a:pt x="25" y="10"/>
                      <a:pt x="25" y="10"/>
                      <a:pt x="25" y="10"/>
                    </a:cubicBezTo>
                    <a:cubicBezTo>
                      <a:pt x="26" y="9"/>
                      <a:pt x="24" y="12"/>
                      <a:pt x="24" y="11"/>
                    </a:cubicBezTo>
                    <a:cubicBezTo>
                      <a:pt x="24" y="11"/>
                      <a:pt x="25" y="10"/>
                      <a:pt x="25" y="10"/>
                    </a:cubicBezTo>
                    <a:cubicBezTo>
                      <a:pt x="24" y="11"/>
                      <a:pt x="24" y="11"/>
                      <a:pt x="24" y="11"/>
                    </a:cubicBezTo>
                    <a:cubicBezTo>
                      <a:pt x="24" y="9"/>
                      <a:pt x="24" y="9"/>
                      <a:pt x="24" y="9"/>
                    </a:cubicBezTo>
                    <a:cubicBezTo>
                      <a:pt x="23" y="8"/>
                      <a:pt x="22" y="8"/>
                      <a:pt x="20" y="9"/>
                    </a:cubicBezTo>
                    <a:cubicBezTo>
                      <a:pt x="21" y="7"/>
                      <a:pt x="21" y="8"/>
                      <a:pt x="22" y="6"/>
                    </a:cubicBezTo>
                    <a:cubicBezTo>
                      <a:pt x="21" y="8"/>
                      <a:pt x="21" y="7"/>
                      <a:pt x="21" y="7"/>
                    </a:cubicBezTo>
                    <a:cubicBezTo>
                      <a:pt x="21" y="7"/>
                      <a:pt x="21" y="7"/>
                      <a:pt x="21" y="7"/>
                    </a:cubicBezTo>
                    <a:cubicBezTo>
                      <a:pt x="20" y="7"/>
                      <a:pt x="21" y="6"/>
                      <a:pt x="20" y="6"/>
                    </a:cubicBezTo>
                    <a:cubicBezTo>
                      <a:pt x="20" y="7"/>
                      <a:pt x="20" y="7"/>
                      <a:pt x="20" y="7"/>
                    </a:cubicBezTo>
                    <a:cubicBezTo>
                      <a:pt x="19" y="8"/>
                      <a:pt x="21" y="4"/>
                      <a:pt x="20" y="7"/>
                    </a:cubicBezTo>
                    <a:cubicBezTo>
                      <a:pt x="20" y="5"/>
                      <a:pt x="20" y="5"/>
                      <a:pt x="20" y="5"/>
                    </a:cubicBezTo>
                    <a:cubicBezTo>
                      <a:pt x="19" y="7"/>
                      <a:pt x="20" y="4"/>
                      <a:pt x="19" y="6"/>
                    </a:cubicBezTo>
                    <a:cubicBezTo>
                      <a:pt x="19" y="6"/>
                      <a:pt x="19" y="6"/>
                      <a:pt x="19" y="6"/>
                    </a:cubicBezTo>
                    <a:cubicBezTo>
                      <a:pt x="20" y="5"/>
                      <a:pt x="18" y="8"/>
                      <a:pt x="18" y="6"/>
                    </a:cubicBezTo>
                    <a:cubicBezTo>
                      <a:pt x="18" y="6"/>
                      <a:pt x="18" y="7"/>
                      <a:pt x="17" y="8"/>
                    </a:cubicBezTo>
                    <a:cubicBezTo>
                      <a:pt x="18" y="6"/>
                      <a:pt x="18" y="6"/>
                      <a:pt x="18" y="6"/>
                    </a:cubicBezTo>
                    <a:cubicBezTo>
                      <a:pt x="17" y="7"/>
                      <a:pt x="16" y="6"/>
                      <a:pt x="14" y="8"/>
                    </a:cubicBezTo>
                    <a:cubicBezTo>
                      <a:pt x="14" y="7"/>
                      <a:pt x="14" y="7"/>
                      <a:pt x="14" y="7"/>
                    </a:cubicBezTo>
                    <a:cubicBezTo>
                      <a:pt x="13" y="8"/>
                      <a:pt x="15" y="4"/>
                      <a:pt x="12" y="8"/>
                    </a:cubicBezTo>
                    <a:cubicBezTo>
                      <a:pt x="11" y="9"/>
                      <a:pt x="11" y="9"/>
                      <a:pt x="11" y="9"/>
                    </a:cubicBezTo>
                    <a:cubicBezTo>
                      <a:pt x="12" y="7"/>
                      <a:pt x="12" y="7"/>
                      <a:pt x="12" y="7"/>
                    </a:cubicBezTo>
                    <a:cubicBezTo>
                      <a:pt x="12" y="8"/>
                      <a:pt x="12" y="7"/>
                      <a:pt x="11" y="8"/>
                    </a:cubicBezTo>
                    <a:cubicBezTo>
                      <a:pt x="12" y="7"/>
                      <a:pt x="12" y="7"/>
                      <a:pt x="12" y="7"/>
                    </a:cubicBezTo>
                    <a:cubicBezTo>
                      <a:pt x="12" y="7"/>
                      <a:pt x="10" y="9"/>
                      <a:pt x="10" y="8"/>
                    </a:cubicBezTo>
                    <a:cubicBezTo>
                      <a:pt x="11" y="8"/>
                      <a:pt x="11" y="8"/>
                      <a:pt x="11" y="8"/>
                    </a:cubicBezTo>
                    <a:cubicBezTo>
                      <a:pt x="11" y="4"/>
                      <a:pt x="11" y="1"/>
                      <a:pt x="8" y="5"/>
                    </a:cubicBezTo>
                    <a:cubicBezTo>
                      <a:pt x="7" y="5"/>
                      <a:pt x="9" y="2"/>
                      <a:pt x="9" y="3"/>
                    </a:cubicBezTo>
                    <a:cubicBezTo>
                      <a:pt x="6" y="5"/>
                      <a:pt x="8" y="0"/>
                      <a:pt x="4" y="4"/>
                    </a:cubicBezTo>
                    <a:cubicBezTo>
                      <a:pt x="3" y="5"/>
                      <a:pt x="0" y="10"/>
                      <a:pt x="0" y="10"/>
                    </a:cubicBezTo>
                    <a:cubicBezTo>
                      <a:pt x="3" y="9"/>
                      <a:pt x="3" y="12"/>
                      <a:pt x="3"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211"/>
              <p:cNvSpPr/>
              <p:nvPr/>
            </p:nvSpPr>
            <p:spPr bwMode="auto">
              <a:xfrm>
                <a:off x="3266" y="1867"/>
                <a:ext cx="5" cy="3"/>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1" y="0"/>
                      <a:pt x="0" y="1"/>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212"/>
              <p:cNvSpPr/>
              <p:nvPr/>
            </p:nvSpPr>
            <p:spPr bwMode="auto">
              <a:xfrm>
                <a:off x="3266" y="1861"/>
                <a:ext cx="3" cy="4"/>
              </a:xfrm>
              <a:custGeom>
                <a:avLst/>
                <a:gdLst>
                  <a:gd name="T0" fmla="*/ 0 w 1"/>
                  <a:gd name="T1" fmla="*/ 2 h 2"/>
                  <a:gd name="T2" fmla="*/ 1 w 1"/>
                  <a:gd name="T3" fmla="*/ 1 h 2"/>
                  <a:gd name="T4" fmla="*/ 0 w 1"/>
                  <a:gd name="T5" fmla="*/ 2 h 2"/>
                </a:gdLst>
                <a:ahLst/>
                <a:cxnLst>
                  <a:cxn ang="0">
                    <a:pos x="T0" y="T1"/>
                  </a:cxn>
                  <a:cxn ang="0">
                    <a:pos x="T2" y="T3"/>
                  </a:cxn>
                  <a:cxn ang="0">
                    <a:pos x="T4" y="T5"/>
                  </a:cxn>
                </a:cxnLst>
                <a:rect l="0" t="0" r="r" b="b"/>
                <a:pathLst>
                  <a:path w="1" h="2">
                    <a:moveTo>
                      <a:pt x="0" y="2"/>
                    </a:moveTo>
                    <a:cubicBezTo>
                      <a:pt x="1" y="0"/>
                      <a:pt x="0" y="1"/>
                      <a:pt x="1" y="1"/>
                    </a:cubicBezTo>
                    <a:cubicBezTo>
                      <a:pt x="0" y="1"/>
                      <a:pt x="0" y="2"/>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213"/>
              <p:cNvSpPr/>
              <p:nvPr/>
            </p:nvSpPr>
            <p:spPr bwMode="auto">
              <a:xfrm>
                <a:off x="3260" y="1855"/>
                <a:ext cx="2" cy="2"/>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214"/>
              <p:cNvSpPr/>
              <p:nvPr/>
            </p:nvSpPr>
            <p:spPr bwMode="auto">
              <a:xfrm>
                <a:off x="3260" y="1893"/>
                <a:ext cx="4" cy="6"/>
              </a:xfrm>
              <a:custGeom>
                <a:avLst/>
                <a:gdLst>
                  <a:gd name="T0" fmla="*/ 0 w 2"/>
                  <a:gd name="T1" fmla="*/ 3 h 3"/>
                  <a:gd name="T2" fmla="*/ 2 w 2"/>
                  <a:gd name="T3" fmla="*/ 0 h 3"/>
                  <a:gd name="T4" fmla="*/ 0 w 2"/>
                  <a:gd name="T5" fmla="*/ 3 h 3"/>
                </a:gdLst>
                <a:ahLst/>
                <a:cxnLst>
                  <a:cxn ang="0">
                    <a:pos x="T0" y="T1"/>
                  </a:cxn>
                  <a:cxn ang="0">
                    <a:pos x="T2" y="T3"/>
                  </a:cxn>
                  <a:cxn ang="0">
                    <a:pos x="T4" y="T5"/>
                  </a:cxn>
                </a:cxnLst>
                <a:rect l="0" t="0" r="r" b="b"/>
                <a:pathLst>
                  <a:path w="2" h="3">
                    <a:moveTo>
                      <a:pt x="0" y="3"/>
                    </a:moveTo>
                    <a:cubicBezTo>
                      <a:pt x="2" y="0"/>
                      <a:pt x="2" y="0"/>
                      <a:pt x="2" y="0"/>
                    </a:cubicBezTo>
                    <a:cubicBezTo>
                      <a:pt x="1" y="1"/>
                      <a:pt x="1"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0" name="Freeform 215"/>
              <p:cNvSpPr/>
              <p:nvPr/>
            </p:nvSpPr>
            <p:spPr bwMode="auto">
              <a:xfrm>
                <a:off x="3269" y="1870"/>
                <a:ext cx="2" cy="4"/>
              </a:xfrm>
              <a:custGeom>
                <a:avLst/>
                <a:gdLst>
                  <a:gd name="T0" fmla="*/ 1 w 1"/>
                  <a:gd name="T1" fmla="*/ 1 h 2"/>
                  <a:gd name="T2" fmla="*/ 0 w 1"/>
                  <a:gd name="T3" fmla="*/ 1 h 2"/>
                  <a:gd name="T4" fmla="*/ 0 w 1"/>
                  <a:gd name="T5" fmla="*/ 2 h 2"/>
                  <a:gd name="T6" fmla="*/ 1 w 1"/>
                  <a:gd name="T7" fmla="*/ 1 h 2"/>
                </a:gdLst>
                <a:ahLst/>
                <a:cxnLst>
                  <a:cxn ang="0">
                    <a:pos x="T0" y="T1"/>
                  </a:cxn>
                  <a:cxn ang="0">
                    <a:pos x="T2" y="T3"/>
                  </a:cxn>
                  <a:cxn ang="0">
                    <a:pos x="T4" y="T5"/>
                  </a:cxn>
                  <a:cxn ang="0">
                    <a:pos x="T6" y="T7"/>
                  </a:cxn>
                </a:cxnLst>
                <a:rect l="0" t="0" r="r" b="b"/>
                <a:pathLst>
                  <a:path w="1" h="2">
                    <a:moveTo>
                      <a:pt x="1" y="1"/>
                    </a:moveTo>
                    <a:cubicBezTo>
                      <a:pt x="1" y="0"/>
                      <a:pt x="0" y="1"/>
                      <a:pt x="0" y="1"/>
                    </a:cubicBezTo>
                    <a:cubicBezTo>
                      <a:pt x="0" y="1"/>
                      <a:pt x="0" y="2"/>
                      <a:pt x="0" y="2"/>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1" name="Freeform 216"/>
              <p:cNvSpPr/>
              <p:nvPr/>
            </p:nvSpPr>
            <p:spPr bwMode="auto">
              <a:xfrm>
                <a:off x="3260" y="1895"/>
                <a:ext cx="4" cy="4"/>
              </a:xfrm>
              <a:custGeom>
                <a:avLst/>
                <a:gdLst>
                  <a:gd name="T0" fmla="*/ 1 w 2"/>
                  <a:gd name="T1" fmla="*/ 1 h 2"/>
                  <a:gd name="T2" fmla="*/ 1 w 2"/>
                  <a:gd name="T3" fmla="*/ 2 h 2"/>
                  <a:gd name="T4" fmla="*/ 1 w 2"/>
                  <a:gd name="T5" fmla="*/ 1 h 2"/>
                </a:gdLst>
                <a:ahLst/>
                <a:cxnLst>
                  <a:cxn ang="0">
                    <a:pos x="T0" y="T1"/>
                  </a:cxn>
                  <a:cxn ang="0">
                    <a:pos x="T2" y="T3"/>
                  </a:cxn>
                  <a:cxn ang="0">
                    <a:pos x="T4" y="T5"/>
                  </a:cxn>
                </a:cxnLst>
                <a:rect l="0" t="0" r="r" b="b"/>
                <a:pathLst>
                  <a:path w="2" h="2">
                    <a:moveTo>
                      <a:pt x="1" y="1"/>
                    </a:moveTo>
                    <a:cubicBezTo>
                      <a:pt x="2" y="0"/>
                      <a:pt x="1" y="2"/>
                      <a:pt x="1" y="2"/>
                    </a:cubicBezTo>
                    <a:cubicBezTo>
                      <a:pt x="0" y="2"/>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3" name="Freeform 217"/>
              <p:cNvSpPr/>
              <p:nvPr/>
            </p:nvSpPr>
            <p:spPr bwMode="auto">
              <a:xfrm>
                <a:off x="4538" y="187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7" name="Freeform 218"/>
              <p:cNvSpPr/>
              <p:nvPr/>
            </p:nvSpPr>
            <p:spPr bwMode="auto">
              <a:xfrm>
                <a:off x="3213" y="1882"/>
                <a:ext cx="0" cy="2"/>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9" name="Freeform 219"/>
              <p:cNvSpPr/>
              <p:nvPr/>
            </p:nvSpPr>
            <p:spPr bwMode="auto">
              <a:xfrm>
                <a:off x="3190" y="1827"/>
                <a:ext cx="2" cy="2"/>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0" y="1"/>
                    </a:cubicBezTo>
                    <a:cubicBezTo>
                      <a:pt x="1"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0" name="Freeform 220"/>
              <p:cNvSpPr/>
              <p:nvPr/>
            </p:nvSpPr>
            <p:spPr bwMode="auto">
              <a:xfrm>
                <a:off x="3271" y="1870"/>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1" name="Freeform 221"/>
              <p:cNvSpPr/>
              <p:nvPr/>
            </p:nvSpPr>
            <p:spPr bwMode="auto">
              <a:xfrm>
                <a:off x="3190" y="1872"/>
                <a:ext cx="2"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2" name="Freeform 222"/>
              <p:cNvSpPr/>
              <p:nvPr/>
            </p:nvSpPr>
            <p:spPr bwMode="auto">
              <a:xfrm>
                <a:off x="4574" y="1855"/>
                <a:ext cx="0" cy="2"/>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1"/>
                      <a:pt x="0"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9" name="Freeform 223"/>
              <p:cNvSpPr/>
              <p:nvPr/>
            </p:nvSpPr>
            <p:spPr bwMode="auto">
              <a:xfrm>
                <a:off x="3199" y="183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1" name="Freeform 224"/>
              <p:cNvSpPr/>
              <p:nvPr/>
            </p:nvSpPr>
            <p:spPr bwMode="auto">
              <a:xfrm>
                <a:off x="3271" y="1859"/>
                <a:ext cx="2" cy="2"/>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0"/>
                      <a:pt x="0" y="1"/>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6" name="Freeform 225"/>
              <p:cNvSpPr/>
              <p:nvPr/>
            </p:nvSpPr>
            <p:spPr bwMode="auto">
              <a:xfrm>
                <a:off x="3742" y="3006"/>
                <a:ext cx="6" cy="9"/>
              </a:xfrm>
              <a:custGeom>
                <a:avLst/>
                <a:gdLst>
                  <a:gd name="T0" fmla="*/ 3 w 3"/>
                  <a:gd name="T1" fmla="*/ 0 h 4"/>
                  <a:gd name="T2" fmla="*/ 1 w 3"/>
                  <a:gd name="T3" fmla="*/ 1 h 4"/>
                  <a:gd name="T4" fmla="*/ 1 w 3"/>
                  <a:gd name="T5" fmla="*/ 3 h 4"/>
                  <a:gd name="T6" fmla="*/ 0 w 3"/>
                  <a:gd name="T7" fmla="*/ 4 h 4"/>
                  <a:gd name="T8" fmla="*/ 2 w 3"/>
                  <a:gd name="T9" fmla="*/ 1 h 4"/>
                  <a:gd name="T10" fmla="*/ 3 w 3"/>
                  <a:gd name="T11" fmla="*/ 0 h 4"/>
                </a:gdLst>
                <a:ahLst/>
                <a:cxnLst>
                  <a:cxn ang="0">
                    <a:pos x="T0" y="T1"/>
                  </a:cxn>
                  <a:cxn ang="0">
                    <a:pos x="T2" y="T3"/>
                  </a:cxn>
                  <a:cxn ang="0">
                    <a:pos x="T4" y="T5"/>
                  </a:cxn>
                  <a:cxn ang="0">
                    <a:pos x="T6" y="T7"/>
                  </a:cxn>
                  <a:cxn ang="0">
                    <a:pos x="T8" y="T9"/>
                  </a:cxn>
                  <a:cxn ang="0">
                    <a:pos x="T10" y="T11"/>
                  </a:cxn>
                </a:cxnLst>
                <a:rect l="0" t="0" r="r" b="b"/>
                <a:pathLst>
                  <a:path w="3" h="4">
                    <a:moveTo>
                      <a:pt x="3" y="0"/>
                    </a:moveTo>
                    <a:cubicBezTo>
                      <a:pt x="2" y="1"/>
                      <a:pt x="2" y="1"/>
                      <a:pt x="1" y="1"/>
                    </a:cubicBezTo>
                    <a:cubicBezTo>
                      <a:pt x="1" y="2"/>
                      <a:pt x="0" y="3"/>
                      <a:pt x="1" y="3"/>
                    </a:cubicBezTo>
                    <a:cubicBezTo>
                      <a:pt x="1" y="3"/>
                      <a:pt x="0" y="4"/>
                      <a:pt x="0" y="4"/>
                    </a:cubicBezTo>
                    <a:cubicBezTo>
                      <a:pt x="1" y="4"/>
                      <a:pt x="2" y="2"/>
                      <a:pt x="2" y="1"/>
                    </a:cubicBezTo>
                    <a:cubicBezTo>
                      <a:pt x="3" y="1"/>
                      <a:pt x="3"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8" name="Freeform 226"/>
              <p:cNvSpPr/>
              <p:nvPr/>
            </p:nvSpPr>
            <p:spPr bwMode="auto">
              <a:xfrm>
                <a:off x="3988" y="30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9" name="Freeform 227"/>
              <p:cNvSpPr/>
              <p:nvPr/>
            </p:nvSpPr>
            <p:spPr bwMode="auto">
              <a:xfrm>
                <a:off x="3742" y="3008"/>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0" name="Rectangle 228"/>
              <p:cNvSpPr>
                <a:spLocks noChangeArrowheads="1"/>
              </p:cNvSpPr>
              <p:nvPr/>
            </p:nvSpPr>
            <p:spPr bwMode="auto">
              <a:xfrm>
                <a:off x="3748" y="3015"/>
                <a:ext cx="4"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061" name="Freeform 229"/>
              <p:cNvSpPr/>
              <p:nvPr/>
            </p:nvSpPr>
            <p:spPr bwMode="auto">
              <a:xfrm>
                <a:off x="3744" y="2894"/>
                <a:ext cx="2" cy="10"/>
              </a:xfrm>
              <a:custGeom>
                <a:avLst/>
                <a:gdLst>
                  <a:gd name="T0" fmla="*/ 0 w 1"/>
                  <a:gd name="T1" fmla="*/ 2 h 5"/>
                  <a:gd name="T2" fmla="*/ 1 w 1"/>
                  <a:gd name="T3" fmla="*/ 3 h 5"/>
                  <a:gd name="T4" fmla="*/ 0 w 1"/>
                  <a:gd name="T5" fmla="*/ 5 h 5"/>
                  <a:gd name="T6" fmla="*/ 1 w 1"/>
                  <a:gd name="T7" fmla="*/ 1 h 5"/>
                  <a:gd name="T8" fmla="*/ 1 w 1"/>
                  <a:gd name="T9" fmla="*/ 0 h 5"/>
                  <a:gd name="T10" fmla="*/ 0 w 1"/>
                  <a:gd name="T11" fmla="*/ 2 h 5"/>
                </a:gdLst>
                <a:ahLst/>
                <a:cxnLst>
                  <a:cxn ang="0">
                    <a:pos x="T0" y="T1"/>
                  </a:cxn>
                  <a:cxn ang="0">
                    <a:pos x="T2" y="T3"/>
                  </a:cxn>
                  <a:cxn ang="0">
                    <a:pos x="T4" y="T5"/>
                  </a:cxn>
                  <a:cxn ang="0">
                    <a:pos x="T6" y="T7"/>
                  </a:cxn>
                  <a:cxn ang="0">
                    <a:pos x="T8" y="T9"/>
                  </a:cxn>
                  <a:cxn ang="0">
                    <a:pos x="T10" y="T11"/>
                  </a:cxn>
                </a:cxnLst>
                <a:rect l="0" t="0" r="r" b="b"/>
                <a:pathLst>
                  <a:path w="1" h="5">
                    <a:moveTo>
                      <a:pt x="0" y="2"/>
                    </a:moveTo>
                    <a:cubicBezTo>
                      <a:pt x="0" y="2"/>
                      <a:pt x="0" y="4"/>
                      <a:pt x="1" y="3"/>
                    </a:cubicBezTo>
                    <a:cubicBezTo>
                      <a:pt x="1" y="3"/>
                      <a:pt x="0" y="4"/>
                      <a:pt x="0" y="5"/>
                    </a:cubicBezTo>
                    <a:cubicBezTo>
                      <a:pt x="1" y="4"/>
                      <a:pt x="1" y="1"/>
                      <a:pt x="1" y="1"/>
                    </a:cubicBezTo>
                    <a:cubicBezTo>
                      <a:pt x="1" y="0"/>
                      <a:pt x="1" y="0"/>
                      <a:pt x="1" y="0"/>
                    </a:cubicBezTo>
                    <a:cubicBezTo>
                      <a:pt x="1" y="1"/>
                      <a:pt x="0"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2" name="Freeform 230"/>
              <p:cNvSpPr/>
              <p:nvPr/>
            </p:nvSpPr>
            <p:spPr bwMode="auto">
              <a:xfrm>
                <a:off x="3744" y="3004"/>
                <a:ext cx="2" cy="2"/>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0"/>
                      <a:pt x="1" y="0"/>
                    </a:cubicBezTo>
                    <a:cubicBezTo>
                      <a:pt x="1" y="1"/>
                      <a:pt x="0" y="1"/>
                      <a:pt x="0" y="1"/>
                    </a:cubicBezTo>
                    <a:cubicBezTo>
                      <a:pt x="0"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3" name="Freeform 231"/>
              <p:cNvSpPr/>
              <p:nvPr/>
            </p:nvSpPr>
            <p:spPr bwMode="auto">
              <a:xfrm>
                <a:off x="3742" y="2892"/>
                <a:ext cx="2" cy="4"/>
              </a:xfrm>
              <a:custGeom>
                <a:avLst/>
                <a:gdLst>
                  <a:gd name="T0" fmla="*/ 1 w 1"/>
                  <a:gd name="T1" fmla="*/ 1 h 2"/>
                  <a:gd name="T2" fmla="*/ 0 w 1"/>
                  <a:gd name="T3" fmla="*/ 2 h 2"/>
                  <a:gd name="T4" fmla="*/ 1 w 1"/>
                  <a:gd name="T5" fmla="*/ 1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2"/>
                      <a:pt x="0" y="2"/>
                    </a:cubicBezTo>
                    <a:cubicBezTo>
                      <a:pt x="0" y="2"/>
                      <a:pt x="1" y="1"/>
                      <a:pt x="1" y="1"/>
                    </a:cubicBezTo>
                    <a:cubicBezTo>
                      <a:pt x="1" y="1"/>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4" name="Freeform 232"/>
              <p:cNvSpPr/>
              <p:nvPr/>
            </p:nvSpPr>
            <p:spPr bwMode="auto">
              <a:xfrm>
                <a:off x="3772" y="3038"/>
                <a:ext cx="4" cy="4"/>
              </a:xfrm>
              <a:custGeom>
                <a:avLst/>
                <a:gdLst>
                  <a:gd name="T0" fmla="*/ 1 w 2"/>
                  <a:gd name="T1" fmla="*/ 0 h 2"/>
                  <a:gd name="T2" fmla="*/ 2 w 2"/>
                  <a:gd name="T3" fmla="*/ 1 h 2"/>
                  <a:gd name="T4" fmla="*/ 1 w 2"/>
                  <a:gd name="T5" fmla="*/ 0 h 2"/>
                </a:gdLst>
                <a:ahLst/>
                <a:cxnLst>
                  <a:cxn ang="0">
                    <a:pos x="T0" y="T1"/>
                  </a:cxn>
                  <a:cxn ang="0">
                    <a:pos x="T2" y="T3"/>
                  </a:cxn>
                  <a:cxn ang="0">
                    <a:pos x="T4" y="T5"/>
                  </a:cxn>
                </a:cxnLst>
                <a:rect l="0" t="0" r="r" b="b"/>
                <a:pathLst>
                  <a:path w="2" h="2">
                    <a:moveTo>
                      <a:pt x="1" y="0"/>
                    </a:moveTo>
                    <a:cubicBezTo>
                      <a:pt x="0" y="2"/>
                      <a:pt x="2" y="0"/>
                      <a:pt x="2" y="1"/>
                    </a:cubicBezTo>
                    <a:cubicBezTo>
                      <a:pt x="2"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5" name="Freeform 233"/>
              <p:cNvSpPr/>
              <p:nvPr/>
            </p:nvSpPr>
            <p:spPr bwMode="auto">
              <a:xfrm>
                <a:off x="3895" y="3083"/>
                <a:ext cx="0" cy="2"/>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6" name="Freeform 234"/>
              <p:cNvSpPr/>
              <p:nvPr/>
            </p:nvSpPr>
            <p:spPr bwMode="auto">
              <a:xfrm>
                <a:off x="3602" y="182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7" name="Freeform 235"/>
              <p:cNvSpPr/>
              <p:nvPr/>
            </p:nvSpPr>
            <p:spPr bwMode="auto">
              <a:xfrm>
                <a:off x="3742" y="2898"/>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8" name="Freeform 236"/>
              <p:cNvSpPr/>
              <p:nvPr/>
            </p:nvSpPr>
            <p:spPr bwMode="auto">
              <a:xfrm>
                <a:off x="3602" y="182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9" name="Freeform 237"/>
              <p:cNvSpPr/>
              <p:nvPr/>
            </p:nvSpPr>
            <p:spPr bwMode="auto">
              <a:xfrm>
                <a:off x="3755" y="3027"/>
                <a:ext cx="2" cy="3"/>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0" name="Oval 238"/>
              <p:cNvSpPr>
                <a:spLocks noChangeArrowheads="1"/>
              </p:cNvSpPr>
              <p:nvPr/>
            </p:nvSpPr>
            <p:spPr bwMode="auto">
              <a:xfrm>
                <a:off x="3602" y="1823"/>
                <a:ext cx="1" cy="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1" name="Freeform 239"/>
              <p:cNvSpPr/>
              <p:nvPr/>
            </p:nvSpPr>
            <p:spPr bwMode="auto">
              <a:xfrm>
                <a:off x="3922" y="2890"/>
                <a:ext cx="0" cy="2"/>
              </a:xfrm>
              <a:custGeom>
                <a:avLst/>
                <a:gdLst>
                  <a:gd name="T0" fmla="*/ 2 h 2"/>
                  <a:gd name="T1" fmla="*/ 0 h 2"/>
                  <a:gd name="T2" fmla="*/ 2 h 2"/>
                  <a:gd name="T3" fmla="*/ 2 h 2"/>
                </a:gdLst>
                <a:ahLst/>
                <a:cxnLst>
                  <a:cxn ang="0">
                    <a:pos x="0" y="T0"/>
                  </a:cxn>
                  <a:cxn ang="0">
                    <a:pos x="0" y="T1"/>
                  </a:cxn>
                  <a:cxn ang="0">
                    <a:pos x="0" y="T2"/>
                  </a:cxn>
                  <a:cxn ang="0">
                    <a:pos x="0" y="T3"/>
                  </a:cxn>
                </a:cxnLst>
                <a:rect l="0" t="0" r="r" b="b"/>
                <a:pathLst>
                  <a:path h="2">
                    <a:moveTo>
                      <a:pt x="0" y="2"/>
                    </a:moveTo>
                    <a:lnTo>
                      <a:pt x="0" y="0"/>
                    </a:lnTo>
                    <a:lnTo>
                      <a:pt x="0" y="2"/>
                    </a:ln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2" name="Freeform 240"/>
              <p:cNvSpPr/>
              <p:nvPr/>
            </p:nvSpPr>
            <p:spPr bwMode="auto">
              <a:xfrm>
                <a:off x="3975" y="287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3" name="Freeform 241"/>
              <p:cNvSpPr/>
              <p:nvPr/>
            </p:nvSpPr>
            <p:spPr bwMode="auto">
              <a:xfrm>
                <a:off x="3954" y="288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4" name="Freeform 242"/>
              <p:cNvSpPr/>
              <p:nvPr/>
            </p:nvSpPr>
            <p:spPr bwMode="auto">
              <a:xfrm>
                <a:off x="3725" y="2760"/>
                <a:ext cx="399" cy="159"/>
              </a:xfrm>
              <a:custGeom>
                <a:avLst/>
                <a:gdLst>
                  <a:gd name="T0" fmla="*/ 11 w 188"/>
                  <a:gd name="T1" fmla="*/ 59 h 75"/>
                  <a:gd name="T2" fmla="*/ 17 w 188"/>
                  <a:gd name="T3" fmla="*/ 64 h 75"/>
                  <a:gd name="T4" fmla="*/ 14 w 188"/>
                  <a:gd name="T5" fmla="*/ 70 h 75"/>
                  <a:gd name="T6" fmla="*/ 17 w 188"/>
                  <a:gd name="T7" fmla="*/ 71 h 75"/>
                  <a:gd name="T8" fmla="*/ 21 w 188"/>
                  <a:gd name="T9" fmla="*/ 69 h 75"/>
                  <a:gd name="T10" fmla="*/ 22 w 188"/>
                  <a:gd name="T11" fmla="*/ 71 h 75"/>
                  <a:gd name="T12" fmla="*/ 27 w 188"/>
                  <a:gd name="T13" fmla="*/ 67 h 75"/>
                  <a:gd name="T14" fmla="*/ 30 w 188"/>
                  <a:gd name="T15" fmla="*/ 72 h 75"/>
                  <a:gd name="T16" fmla="*/ 31 w 188"/>
                  <a:gd name="T17" fmla="*/ 74 h 75"/>
                  <a:gd name="T18" fmla="*/ 33 w 188"/>
                  <a:gd name="T19" fmla="*/ 72 h 75"/>
                  <a:gd name="T20" fmla="*/ 37 w 188"/>
                  <a:gd name="T21" fmla="*/ 74 h 75"/>
                  <a:gd name="T22" fmla="*/ 40 w 188"/>
                  <a:gd name="T23" fmla="*/ 69 h 75"/>
                  <a:gd name="T24" fmla="*/ 43 w 188"/>
                  <a:gd name="T25" fmla="*/ 64 h 75"/>
                  <a:gd name="T26" fmla="*/ 45 w 188"/>
                  <a:gd name="T27" fmla="*/ 69 h 75"/>
                  <a:gd name="T28" fmla="*/ 54 w 188"/>
                  <a:gd name="T29" fmla="*/ 69 h 75"/>
                  <a:gd name="T30" fmla="*/ 58 w 188"/>
                  <a:gd name="T31" fmla="*/ 69 h 75"/>
                  <a:gd name="T32" fmla="*/ 62 w 188"/>
                  <a:gd name="T33" fmla="*/ 68 h 75"/>
                  <a:gd name="T34" fmla="*/ 73 w 188"/>
                  <a:gd name="T35" fmla="*/ 66 h 75"/>
                  <a:gd name="T36" fmla="*/ 76 w 188"/>
                  <a:gd name="T37" fmla="*/ 65 h 75"/>
                  <a:gd name="T38" fmla="*/ 77 w 188"/>
                  <a:gd name="T39" fmla="*/ 64 h 75"/>
                  <a:gd name="T40" fmla="*/ 80 w 188"/>
                  <a:gd name="T41" fmla="*/ 62 h 75"/>
                  <a:gd name="T42" fmla="*/ 83 w 188"/>
                  <a:gd name="T43" fmla="*/ 63 h 75"/>
                  <a:gd name="T44" fmla="*/ 86 w 188"/>
                  <a:gd name="T45" fmla="*/ 61 h 75"/>
                  <a:gd name="T46" fmla="*/ 94 w 188"/>
                  <a:gd name="T47" fmla="*/ 61 h 75"/>
                  <a:gd name="T48" fmla="*/ 100 w 188"/>
                  <a:gd name="T49" fmla="*/ 59 h 75"/>
                  <a:gd name="T50" fmla="*/ 105 w 188"/>
                  <a:gd name="T51" fmla="*/ 59 h 75"/>
                  <a:gd name="T52" fmla="*/ 108 w 188"/>
                  <a:gd name="T53" fmla="*/ 57 h 75"/>
                  <a:gd name="T54" fmla="*/ 109 w 188"/>
                  <a:gd name="T55" fmla="*/ 57 h 75"/>
                  <a:gd name="T56" fmla="*/ 114 w 188"/>
                  <a:gd name="T57" fmla="*/ 54 h 75"/>
                  <a:gd name="T58" fmla="*/ 120 w 188"/>
                  <a:gd name="T59" fmla="*/ 53 h 75"/>
                  <a:gd name="T60" fmla="*/ 124 w 188"/>
                  <a:gd name="T61" fmla="*/ 50 h 75"/>
                  <a:gd name="T62" fmla="*/ 127 w 188"/>
                  <a:gd name="T63" fmla="*/ 41 h 75"/>
                  <a:gd name="T64" fmla="*/ 133 w 188"/>
                  <a:gd name="T65" fmla="*/ 44 h 75"/>
                  <a:gd name="T66" fmla="*/ 139 w 188"/>
                  <a:gd name="T67" fmla="*/ 41 h 75"/>
                  <a:gd name="T68" fmla="*/ 144 w 188"/>
                  <a:gd name="T69" fmla="*/ 39 h 75"/>
                  <a:gd name="T70" fmla="*/ 156 w 188"/>
                  <a:gd name="T71" fmla="*/ 34 h 75"/>
                  <a:gd name="T72" fmla="*/ 160 w 188"/>
                  <a:gd name="T73" fmla="*/ 33 h 75"/>
                  <a:gd name="T74" fmla="*/ 170 w 188"/>
                  <a:gd name="T75" fmla="*/ 21 h 75"/>
                  <a:gd name="T76" fmla="*/ 173 w 188"/>
                  <a:gd name="T77" fmla="*/ 18 h 75"/>
                  <a:gd name="T78" fmla="*/ 169 w 188"/>
                  <a:gd name="T79" fmla="*/ 9 h 75"/>
                  <a:gd name="T80" fmla="*/ 149 w 188"/>
                  <a:gd name="T81" fmla="*/ 20 h 75"/>
                  <a:gd name="T82" fmla="*/ 110 w 188"/>
                  <a:gd name="T83" fmla="*/ 42 h 75"/>
                  <a:gd name="T84" fmla="*/ 103 w 188"/>
                  <a:gd name="T85" fmla="*/ 39 h 75"/>
                  <a:gd name="T86" fmla="*/ 88 w 188"/>
                  <a:gd name="T87" fmla="*/ 44 h 75"/>
                  <a:gd name="T88" fmla="*/ 69 w 188"/>
                  <a:gd name="T89" fmla="*/ 48 h 75"/>
                  <a:gd name="T90" fmla="*/ 59 w 188"/>
                  <a:gd name="T91" fmla="*/ 49 h 75"/>
                  <a:gd name="T92" fmla="*/ 44 w 188"/>
                  <a:gd name="T93" fmla="*/ 52 h 75"/>
                  <a:gd name="T94" fmla="*/ 29 w 188"/>
                  <a:gd name="T95" fmla="*/ 53 h 75"/>
                  <a:gd name="T96" fmla="*/ 19 w 188"/>
                  <a:gd name="T97" fmla="*/ 53 h 75"/>
                  <a:gd name="T98" fmla="*/ 10 w 188"/>
                  <a:gd name="T99" fmla="*/ 49 h 75"/>
                  <a:gd name="T100" fmla="*/ 7 w 188"/>
                  <a:gd name="T101" fmla="*/ 47 h 75"/>
                  <a:gd name="T102" fmla="*/ 5 w 188"/>
                  <a:gd name="T103" fmla="*/ 47 h 75"/>
                  <a:gd name="T104" fmla="*/ 3 w 188"/>
                  <a:gd name="T105" fmla="*/ 5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8" h="75">
                    <a:moveTo>
                      <a:pt x="5" y="55"/>
                    </a:moveTo>
                    <a:cubicBezTo>
                      <a:pt x="5" y="55"/>
                      <a:pt x="5" y="55"/>
                      <a:pt x="5" y="55"/>
                    </a:cubicBezTo>
                    <a:cubicBezTo>
                      <a:pt x="5" y="57"/>
                      <a:pt x="5" y="54"/>
                      <a:pt x="6" y="54"/>
                    </a:cubicBezTo>
                    <a:cubicBezTo>
                      <a:pt x="6" y="55"/>
                      <a:pt x="4" y="57"/>
                      <a:pt x="4" y="58"/>
                    </a:cubicBezTo>
                    <a:cubicBezTo>
                      <a:pt x="5" y="58"/>
                      <a:pt x="7" y="58"/>
                      <a:pt x="7" y="60"/>
                    </a:cubicBezTo>
                    <a:cubicBezTo>
                      <a:pt x="8" y="60"/>
                      <a:pt x="10" y="59"/>
                      <a:pt x="11" y="59"/>
                    </a:cubicBezTo>
                    <a:cubicBezTo>
                      <a:pt x="12" y="59"/>
                      <a:pt x="10" y="61"/>
                      <a:pt x="11" y="60"/>
                    </a:cubicBezTo>
                    <a:cubicBezTo>
                      <a:pt x="11" y="61"/>
                      <a:pt x="10" y="62"/>
                      <a:pt x="10" y="63"/>
                    </a:cubicBezTo>
                    <a:cubicBezTo>
                      <a:pt x="10" y="62"/>
                      <a:pt x="11" y="64"/>
                      <a:pt x="12" y="61"/>
                    </a:cubicBezTo>
                    <a:cubicBezTo>
                      <a:pt x="12" y="62"/>
                      <a:pt x="14" y="63"/>
                      <a:pt x="15" y="63"/>
                    </a:cubicBezTo>
                    <a:cubicBezTo>
                      <a:pt x="14" y="63"/>
                      <a:pt x="14" y="64"/>
                      <a:pt x="14" y="65"/>
                    </a:cubicBezTo>
                    <a:cubicBezTo>
                      <a:pt x="15" y="64"/>
                      <a:pt x="16" y="63"/>
                      <a:pt x="17" y="64"/>
                    </a:cubicBezTo>
                    <a:cubicBezTo>
                      <a:pt x="17" y="62"/>
                      <a:pt x="17" y="62"/>
                      <a:pt x="18" y="60"/>
                    </a:cubicBezTo>
                    <a:cubicBezTo>
                      <a:pt x="18" y="60"/>
                      <a:pt x="18" y="59"/>
                      <a:pt x="18" y="60"/>
                    </a:cubicBezTo>
                    <a:cubicBezTo>
                      <a:pt x="18" y="61"/>
                      <a:pt x="17" y="64"/>
                      <a:pt x="18" y="64"/>
                    </a:cubicBezTo>
                    <a:cubicBezTo>
                      <a:pt x="17" y="67"/>
                      <a:pt x="17" y="64"/>
                      <a:pt x="16" y="67"/>
                    </a:cubicBezTo>
                    <a:cubicBezTo>
                      <a:pt x="15" y="69"/>
                      <a:pt x="14" y="68"/>
                      <a:pt x="14" y="67"/>
                    </a:cubicBezTo>
                    <a:cubicBezTo>
                      <a:pt x="12" y="69"/>
                      <a:pt x="14" y="67"/>
                      <a:pt x="14" y="70"/>
                    </a:cubicBezTo>
                    <a:cubicBezTo>
                      <a:pt x="14" y="70"/>
                      <a:pt x="15" y="68"/>
                      <a:pt x="16" y="68"/>
                    </a:cubicBezTo>
                    <a:cubicBezTo>
                      <a:pt x="17" y="67"/>
                      <a:pt x="16" y="67"/>
                      <a:pt x="17" y="66"/>
                    </a:cubicBezTo>
                    <a:cubicBezTo>
                      <a:pt x="19" y="64"/>
                      <a:pt x="18" y="68"/>
                      <a:pt x="18" y="68"/>
                    </a:cubicBezTo>
                    <a:cubicBezTo>
                      <a:pt x="17" y="69"/>
                      <a:pt x="17" y="69"/>
                      <a:pt x="17" y="69"/>
                    </a:cubicBezTo>
                    <a:cubicBezTo>
                      <a:pt x="18" y="70"/>
                      <a:pt x="18" y="68"/>
                      <a:pt x="19" y="69"/>
                    </a:cubicBezTo>
                    <a:cubicBezTo>
                      <a:pt x="19" y="72"/>
                      <a:pt x="18" y="69"/>
                      <a:pt x="17" y="71"/>
                    </a:cubicBezTo>
                    <a:cubicBezTo>
                      <a:pt x="17" y="73"/>
                      <a:pt x="17" y="73"/>
                      <a:pt x="17" y="73"/>
                    </a:cubicBezTo>
                    <a:cubicBezTo>
                      <a:pt x="18" y="74"/>
                      <a:pt x="18" y="70"/>
                      <a:pt x="19" y="72"/>
                    </a:cubicBezTo>
                    <a:cubicBezTo>
                      <a:pt x="19" y="73"/>
                      <a:pt x="19" y="73"/>
                      <a:pt x="19" y="73"/>
                    </a:cubicBezTo>
                    <a:cubicBezTo>
                      <a:pt x="20" y="72"/>
                      <a:pt x="20" y="72"/>
                      <a:pt x="20" y="72"/>
                    </a:cubicBezTo>
                    <a:cubicBezTo>
                      <a:pt x="20" y="71"/>
                      <a:pt x="20" y="69"/>
                      <a:pt x="19" y="69"/>
                    </a:cubicBezTo>
                    <a:cubicBezTo>
                      <a:pt x="20" y="66"/>
                      <a:pt x="20" y="69"/>
                      <a:pt x="21" y="69"/>
                    </a:cubicBezTo>
                    <a:cubicBezTo>
                      <a:pt x="22" y="67"/>
                      <a:pt x="21" y="69"/>
                      <a:pt x="21" y="67"/>
                    </a:cubicBezTo>
                    <a:cubicBezTo>
                      <a:pt x="21" y="65"/>
                      <a:pt x="22" y="65"/>
                      <a:pt x="22" y="65"/>
                    </a:cubicBezTo>
                    <a:cubicBezTo>
                      <a:pt x="23" y="65"/>
                      <a:pt x="22" y="67"/>
                      <a:pt x="22" y="68"/>
                    </a:cubicBezTo>
                    <a:cubicBezTo>
                      <a:pt x="22" y="69"/>
                      <a:pt x="22" y="69"/>
                      <a:pt x="22" y="68"/>
                    </a:cubicBezTo>
                    <a:cubicBezTo>
                      <a:pt x="21" y="69"/>
                      <a:pt x="22" y="71"/>
                      <a:pt x="21" y="73"/>
                    </a:cubicBezTo>
                    <a:cubicBezTo>
                      <a:pt x="21" y="74"/>
                      <a:pt x="22" y="72"/>
                      <a:pt x="22" y="71"/>
                    </a:cubicBezTo>
                    <a:cubicBezTo>
                      <a:pt x="22" y="71"/>
                      <a:pt x="23" y="69"/>
                      <a:pt x="22" y="69"/>
                    </a:cubicBezTo>
                    <a:cubicBezTo>
                      <a:pt x="25" y="64"/>
                      <a:pt x="23" y="72"/>
                      <a:pt x="24" y="72"/>
                    </a:cubicBezTo>
                    <a:cubicBezTo>
                      <a:pt x="24" y="69"/>
                      <a:pt x="26" y="68"/>
                      <a:pt x="26" y="64"/>
                    </a:cubicBezTo>
                    <a:cubicBezTo>
                      <a:pt x="26" y="64"/>
                      <a:pt x="27" y="63"/>
                      <a:pt x="27" y="63"/>
                    </a:cubicBezTo>
                    <a:cubicBezTo>
                      <a:pt x="26" y="65"/>
                      <a:pt x="27" y="65"/>
                      <a:pt x="26" y="67"/>
                    </a:cubicBezTo>
                    <a:cubicBezTo>
                      <a:pt x="27" y="67"/>
                      <a:pt x="27" y="67"/>
                      <a:pt x="27" y="67"/>
                    </a:cubicBezTo>
                    <a:cubicBezTo>
                      <a:pt x="26" y="69"/>
                      <a:pt x="26" y="69"/>
                      <a:pt x="26" y="69"/>
                    </a:cubicBezTo>
                    <a:cubicBezTo>
                      <a:pt x="26" y="71"/>
                      <a:pt x="27" y="72"/>
                      <a:pt x="27" y="73"/>
                    </a:cubicBezTo>
                    <a:cubicBezTo>
                      <a:pt x="28" y="73"/>
                      <a:pt x="27" y="71"/>
                      <a:pt x="28" y="71"/>
                    </a:cubicBezTo>
                    <a:cubicBezTo>
                      <a:pt x="27" y="72"/>
                      <a:pt x="28" y="73"/>
                      <a:pt x="28" y="73"/>
                    </a:cubicBezTo>
                    <a:cubicBezTo>
                      <a:pt x="27" y="72"/>
                      <a:pt x="28" y="70"/>
                      <a:pt x="29" y="70"/>
                    </a:cubicBezTo>
                    <a:cubicBezTo>
                      <a:pt x="29" y="70"/>
                      <a:pt x="30" y="72"/>
                      <a:pt x="30" y="72"/>
                    </a:cubicBezTo>
                    <a:cubicBezTo>
                      <a:pt x="29" y="74"/>
                      <a:pt x="29" y="74"/>
                      <a:pt x="29" y="74"/>
                    </a:cubicBezTo>
                    <a:cubicBezTo>
                      <a:pt x="29" y="72"/>
                      <a:pt x="29" y="75"/>
                      <a:pt x="29" y="74"/>
                    </a:cubicBezTo>
                    <a:cubicBezTo>
                      <a:pt x="30" y="73"/>
                      <a:pt x="30" y="71"/>
                      <a:pt x="30" y="70"/>
                    </a:cubicBezTo>
                    <a:cubicBezTo>
                      <a:pt x="31" y="69"/>
                      <a:pt x="31" y="71"/>
                      <a:pt x="31" y="70"/>
                    </a:cubicBezTo>
                    <a:cubicBezTo>
                      <a:pt x="30" y="72"/>
                      <a:pt x="30" y="72"/>
                      <a:pt x="30" y="72"/>
                    </a:cubicBezTo>
                    <a:cubicBezTo>
                      <a:pt x="31" y="71"/>
                      <a:pt x="30" y="75"/>
                      <a:pt x="31" y="74"/>
                    </a:cubicBezTo>
                    <a:cubicBezTo>
                      <a:pt x="32" y="73"/>
                      <a:pt x="32" y="73"/>
                      <a:pt x="32" y="73"/>
                    </a:cubicBezTo>
                    <a:cubicBezTo>
                      <a:pt x="32" y="74"/>
                      <a:pt x="32" y="74"/>
                      <a:pt x="32" y="74"/>
                    </a:cubicBezTo>
                    <a:cubicBezTo>
                      <a:pt x="32" y="73"/>
                      <a:pt x="32" y="73"/>
                      <a:pt x="33" y="73"/>
                    </a:cubicBezTo>
                    <a:cubicBezTo>
                      <a:pt x="33" y="74"/>
                      <a:pt x="33" y="74"/>
                      <a:pt x="33" y="74"/>
                    </a:cubicBezTo>
                    <a:cubicBezTo>
                      <a:pt x="33" y="73"/>
                      <a:pt x="34" y="71"/>
                      <a:pt x="34" y="73"/>
                    </a:cubicBezTo>
                    <a:cubicBezTo>
                      <a:pt x="34" y="70"/>
                      <a:pt x="33" y="73"/>
                      <a:pt x="33" y="72"/>
                    </a:cubicBezTo>
                    <a:cubicBezTo>
                      <a:pt x="33" y="70"/>
                      <a:pt x="34" y="70"/>
                      <a:pt x="34" y="70"/>
                    </a:cubicBezTo>
                    <a:cubicBezTo>
                      <a:pt x="34" y="72"/>
                      <a:pt x="35" y="70"/>
                      <a:pt x="35" y="70"/>
                    </a:cubicBezTo>
                    <a:cubicBezTo>
                      <a:pt x="35" y="71"/>
                      <a:pt x="35" y="72"/>
                      <a:pt x="36" y="72"/>
                    </a:cubicBezTo>
                    <a:cubicBezTo>
                      <a:pt x="36" y="70"/>
                      <a:pt x="36" y="70"/>
                      <a:pt x="36" y="70"/>
                    </a:cubicBezTo>
                    <a:cubicBezTo>
                      <a:pt x="36" y="74"/>
                      <a:pt x="37" y="70"/>
                      <a:pt x="37" y="71"/>
                    </a:cubicBezTo>
                    <a:cubicBezTo>
                      <a:pt x="37" y="72"/>
                      <a:pt x="37" y="73"/>
                      <a:pt x="37" y="74"/>
                    </a:cubicBezTo>
                    <a:cubicBezTo>
                      <a:pt x="37" y="71"/>
                      <a:pt x="38" y="70"/>
                      <a:pt x="38" y="69"/>
                    </a:cubicBezTo>
                    <a:cubicBezTo>
                      <a:pt x="39" y="70"/>
                      <a:pt x="38" y="72"/>
                      <a:pt x="38" y="74"/>
                    </a:cubicBezTo>
                    <a:cubicBezTo>
                      <a:pt x="38" y="72"/>
                      <a:pt x="39" y="75"/>
                      <a:pt x="39" y="73"/>
                    </a:cubicBezTo>
                    <a:cubicBezTo>
                      <a:pt x="39" y="72"/>
                      <a:pt x="39" y="71"/>
                      <a:pt x="39" y="70"/>
                    </a:cubicBezTo>
                    <a:cubicBezTo>
                      <a:pt x="40" y="70"/>
                      <a:pt x="39" y="71"/>
                      <a:pt x="40" y="72"/>
                    </a:cubicBezTo>
                    <a:cubicBezTo>
                      <a:pt x="40" y="72"/>
                      <a:pt x="41" y="69"/>
                      <a:pt x="40" y="69"/>
                    </a:cubicBezTo>
                    <a:cubicBezTo>
                      <a:pt x="41" y="69"/>
                      <a:pt x="41" y="67"/>
                      <a:pt x="42" y="68"/>
                    </a:cubicBezTo>
                    <a:cubicBezTo>
                      <a:pt x="42" y="70"/>
                      <a:pt x="41" y="69"/>
                      <a:pt x="41" y="70"/>
                    </a:cubicBezTo>
                    <a:cubicBezTo>
                      <a:pt x="42" y="70"/>
                      <a:pt x="41" y="66"/>
                      <a:pt x="42" y="66"/>
                    </a:cubicBezTo>
                    <a:cubicBezTo>
                      <a:pt x="42" y="65"/>
                      <a:pt x="42" y="62"/>
                      <a:pt x="43" y="61"/>
                    </a:cubicBezTo>
                    <a:cubicBezTo>
                      <a:pt x="44" y="62"/>
                      <a:pt x="42" y="62"/>
                      <a:pt x="43" y="64"/>
                    </a:cubicBezTo>
                    <a:cubicBezTo>
                      <a:pt x="43" y="64"/>
                      <a:pt x="43" y="64"/>
                      <a:pt x="43" y="64"/>
                    </a:cubicBezTo>
                    <a:cubicBezTo>
                      <a:pt x="44" y="67"/>
                      <a:pt x="42" y="68"/>
                      <a:pt x="43" y="71"/>
                    </a:cubicBezTo>
                    <a:cubicBezTo>
                      <a:pt x="43" y="70"/>
                      <a:pt x="43" y="70"/>
                      <a:pt x="43" y="70"/>
                    </a:cubicBezTo>
                    <a:cubicBezTo>
                      <a:pt x="43" y="73"/>
                      <a:pt x="43" y="73"/>
                      <a:pt x="43" y="73"/>
                    </a:cubicBezTo>
                    <a:cubicBezTo>
                      <a:pt x="43" y="71"/>
                      <a:pt x="44" y="72"/>
                      <a:pt x="44" y="72"/>
                    </a:cubicBezTo>
                    <a:cubicBezTo>
                      <a:pt x="44" y="70"/>
                      <a:pt x="44" y="72"/>
                      <a:pt x="44" y="71"/>
                    </a:cubicBezTo>
                    <a:cubicBezTo>
                      <a:pt x="44" y="71"/>
                      <a:pt x="45" y="68"/>
                      <a:pt x="45" y="69"/>
                    </a:cubicBezTo>
                    <a:cubicBezTo>
                      <a:pt x="45" y="70"/>
                      <a:pt x="46" y="71"/>
                      <a:pt x="45" y="72"/>
                    </a:cubicBezTo>
                    <a:cubicBezTo>
                      <a:pt x="46" y="73"/>
                      <a:pt x="45" y="70"/>
                      <a:pt x="46" y="71"/>
                    </a:cubicBezTo>
                    <a:cubicBezTo>
                      <a:pt x="46" y="72"/>
                      <a:pt x="46" y="72"/>
                      <a:pt x="46" y="72"/>
                    </a:cubicBezTo>
                    <a:cubicBezTo>
                      <a:pt x="48" y="72"/>
                      <a:pt x="50" y="72"/>
                      <a:pt x="52" y="68"/>
                    </a:cubicBezTo>
                    <a:cubicBezTo>
                      <a:pt x="52" y="70"/>
                      <a:pt x="53" y="70"/>
                      <a:pt x="54" y="71"/>
                    </a:cubicBezTo>
                    <a:cubicBezTo>
                      <a:pt x="53" y="70"/>
                      <a:pt x="54" y="69"/>
                      <a:pt x="54" y="69"/>
                    </a:cubicBezTo>
                    <a:cubicBezTo>
                      <a:pt x="55" y="71"/>
                      <a:pt x="55" y="71"/>
                      <a:pt x="55" y="71"/>
                    </a:cubicBezTo>
                    <a:cubicBezTo>
                      <a:pt x="56" y="72"/>
                      <a:pt x="56" y="70"/>
                      <a:pt x="57" y="69"/>
                    </a:cubicBezTo>
                    <a:cubicBezTo>
                      <a:pt x="57" y="70"/>
                      <a:pt x="57" y="70"/>
                      <a:pt x="57" y="70"/>
                    </a:cubicBezTo>
                    <a:cubicBezTo>
                      <a:pt x="58" y="71"/>
                      <a:pt x="57" y="69"/>
                      <a:pt x="58" y="69"/>
                    </a:cubicBezTo>
                    <a:cubicBezTo>
                      <a:pt x="58" y="70"/>
                      <a:pt x="58" y="70"/>
                      <a:pt x="58" y="70"/>
                    </a:cubicBezTo>
                    <a:cubicBezTo>
                      <a:pt x="58" y="69"/>
                      <a:pt x="58" y="69"/>
                      <a:pt x="58" y="69"/>
                    </a:cubicBezTo>
                    <a:cubicBezTo>
                      <a:pt x="59" y="68"/>
                      <a:pt x="59" y="68"/>
                      <a:pt x="59" y="70"/>
                    </a:cubicBezTo>
                    <a:cubicBezTo>
                      <a:pt x="60" y="70"/>
                      <a:pt x="60" y="69"/>
                      <a:pt x="59" y="69"/>
                    </a:cubicBezTo>
                    <a:cubicBezTo>
                      <a:pt x="60" y="70"/>
                      <a:pt x="61" y="70"/>
                      <a:pt x="62" y="69"/>
                    </a:cubicBezTo>
                    <a:cubicBezTo>
                      <a:pt x="62" y="68"/>
                      <a:pt x="62" y="68"/>
                      <a:pt x="62" y="66"/>
                    </a:cubicBezTo>
                    <a:cubicBezTo>
                      <a:pt x="61" y="64"/>
                      <a:pt x="62" y="67"/>
                      <a:pt x="62" y="65"/>
                    </a:cubicBezTo>
                    <a:cubicBezTo>
                      <a:pt x="62" y="66"/>
                      <a:pt x="63" y="67"/>
                      <a:pt x="62" y="68"/>
                    </a:cubicBezTo>
                    <a:cubicBezTo>
                      <a:pt x="64" y="71"/>
                      <a:pt x="65" y="68"/>
                      <a:pt x="67" y="68"/>
                    </a:cubicBezTo>
                    <a:cubicBezTo>
                      <a:pt x="67" y="67"/>
                      <a:pt x="67" y="67"/>
                      <a:pt x="67" y="67"/>
                    </a:cubicBezTo>
                    <a:cubicBezTo>
                      <a:pt x="68" y="69"/>
                      <a:pt x="69" y="67"/>
                      <a:pt x="70" y="67"/>
                    </a:cubicBezTo>
                    <a:cubicBezTo>
                      <a:pt x="70" y="66"/>
                      <a:pt x="70" y="64"/>
                      <a:pt x="71" y="64"/>
                    </a:cubicBezTo>
                    <a:cubicBezTo>
                      <a:pt x="71" y="61"/>
                      <a:pt x="71" y="66"/>
                      <a:pt x="72" y="67"/>
                    </a:cubicBezTo>
                    <a:cubicBezTo>
                      <a:pt x="72" y="66"/>
                      <a:pt x="73" y="66"/>
                      <a:pt x="73" y="66"/>
                    </a:cubicBezTo>
                    <a:cubicBezTo>
                      <a:pt x="73" y="66"/>
                      <a:pt x="73" y="66"/>
                      <a:pt x="73" y="66"/>
                    </a:cubicBezTo>
                    <a:cubicBezTo>
                      <a:pt x="73" y="65"/>
                      <a:pt x="73" y="65"/>
                      <a:pt x="74" y="65"/>
                    </a:cubicBezTo>
                    <a:cubicBezTo>
                      <a:pt x="74" y="66"/>
                      <a:pt x="74" y="66"/>
                      <a:pt x="74" y="66"/>
                    </a:cubicBezTo>
                    <a:cubicBezTo>
                      <a:pt x="74" y="66"/>
                      <a:pt x="75" y="67"/>
                      <a:pt x="75" y="67"/>
                    </a:cubicBezTo>
                    <a:cubicBezTo>
                      <a:pt x="75" y="65"/>
                      <a:pt x="76" y="66"/>
                      <a:pt x="76" y="64"/>
                    </a:cubicBezTo>
                    <a:cubicBezTo>
                      <a:pt x="76" y="65"/>
                      <a:pt x="76" y="65"/>
                      <a:pt x="76" y="65"/>
                    </a:cubicBezTo>
                    <a:cubicBezTo>
                      <a:pt x="76" y="63"/>
                      <a:pt x="76" y="63"/>
                      <a:pt x="76" y="63"/>
                    </a:cubicBezTo>
                    <a:cubicBezTo>
                      <a:pt x="77" y="64"/>
                      <a:pt x="77" y="64"/>
                      <a:pt x="77" y="64"/>
                    </a:cubicBezTo>
                    <a:cubicBezTo>
                      <a:pt x="77" y="66"/>
                      <a:pt x="77" y="66"/>
                      <a:pt x="77" y="66"/>
                    </a:cubicBezTo>
                    <a:cubicBezTo>
                      <a:pt x="78" y="67"/>
                      <a:pt x="77" y="64"/>
                      <a:pt x="77" y="63"/>
                    </a:cubicBezTo>
                    <a:cubicBezTo>
                      <a:pt x="77" y="62"/>
                      <a:pt x="78" y="64"/>
                      <a:pt x="78" y="64"/>
                    </a:cubicBezTo>
                    <a:cubicBezTo>
                      <a:pt x="78" y="65"/>
                      <a:pt x="78" y="64"/>
                      <a:pt x="77" y="64"/>
                    </a:cubicBezTo>
                    <a:cubicBezTo>
                      <a:pt x="77" y="66"/>
                      <a:pt x="78" y="65"/>
                      <a:pt x="78" y="66"/>
                    </a:cubicBezTo>
                    <a:cubicBezTo>
                      <a:pt x="78" y="66"/>
                      <a:pt x="78" y="64"/>
                      <a:pt x="78" y="64"/>
                    </a:cubicBezTo>
                    <a:cubicBezTo>
                      <a:pt x="79" y="64"/>
                      <a:pt x="79" y="64"/>
                      <a:pt x="80" y="65"/>
                    </a:cubicBezTo>
                    <a:cubicBezTo>
                      <a:pt x="80" y="64"/>
                      <a:pt x="80" y="65"/>
                      <a:pt x="80" y="64"/>
                    </a:cubicBezTo>
                    <a:cubicBezTo>
                      <a:pt x="80" y="64"/>
                      <a:pt x="79" y="63"/>
                      <a:pt x="79" y="62"/>
                    </a:cubicBezTo>
                    <a:cubicBezTo>
                      <a:pt x="79" y="62"/>
                      <a:pt x="80" y="61"/>
                      <a:pt x="80" y="62"/>
                    </a:cubicBezTo>
                    <a:cubicBezTo>
                      <a:pt x="80" y="63"/>
                      <a:pt x="80" y="63"/>
                      <a:pt x="80" y="63"/>
                    </a:cubicBezTo>
                    <a:cubicBezTo>
                      <a:pt x="80" y="62"/>
                      <a:pt x="81" y="62"/>
                      <a:pt x="80" y="61"/>
                    </a:cubicBezTo>
                    <a:cubicBezTo>
                      <a:pt x="81" y="63"/>
                      <a:pt x="81" y="63"/>
                      <a:pt x="81" y="63"/>
                    </a:cubicBezTo>
                    <a:cubicBezTo>
                      <a:pt x="81" y="62"/>
                      <a:pt x="81" y="62"/>
                      <a:pt x="82" y="61"/>
                    </a:cubicBezTo>
                    <a:cubicBezTo>
                      <a:pt x="82" y="63"/>
                      <a:pt x="82" y="65"/>
                      <a:pt x="83" y="65"/>
                    </a:cubicBezTo>
                    <a:cubicBezTo>
                      <a:pt x="83" y="63"/>
                      <a:pt x="83" y="63"/>
                      <a:pt x="83" y="63"/>
                    </a:cubicBezTo>
                    <a:cubicBezTo>
                      <a:pt x="84" y="63"/>
                      <a:pt x="84" y="64"/>
                      <a:pt x="84" y="65"/>
                    </a:cubicBezTo>
                    <a:cubicBezTo>
                      <a:pt x="85" y="65"/>
                      <a:pt x="84" y="60"/>
                      <a:pt x="85" y="61"/>
                    </a:cubicBezTo>
                    <a:cubicBezTo>
                      <a:pt x="85" y="63"/>
                      <a:pt x="86" y="63"/>
                      <a:pt x="86" y="64"/>
                    </a:cubicBezTo>
                    <a:cubicBezTo>
                      <a:pt x="86" y="63"/>
                      <a:pt x="86" y="63"/>
                      <a:pt x="86" y="62"/>
                    </a:cubicBezTo>
                    <a:cubicBezTo>
                      <a:pt x="86" y="62"/>
                      <a:pt x="86" y="64"/>
                      <a:pt x="86" y="63"/>
                    </a:cubicBezTo>
                    <a:cubicBezTo>
                      <a:pt x="85" y="61"/>
                      <a:pt x="86" y="62"/>
                      <a:pt x="86" y="61"/>
                    </a:cubicBezTo>
                    <a:cubicBezTo>
                      <a:pt x="88" y="65"/>
                      <a:pt x="89" y="62"/>
                      <a:pt x="91" y="64"/>
                    </a:cubicBezTo>
                    <a:cubicBezTo>
                      <a:pt x="90" y="61"/>
                      <a:pt x="91" y="63"/>
                      <a:pt x="91" y="62"/>
                    </a:cubicBezTo>
                    <a:cubicBezTo>
                      <a:pt x="92" y="64"/>
                      <a:pt x="92" y="61"/>
                      <a:pt x="93" y="63"/>
                    </a:cubicBezTo>
                    <a:cubicBezTo>
                      <a:pt x="92" y="60"/>
                      <a:pt x="92" y="60"/>
                      <a:pt x="92" y="60"/>
                    </a:cubicBezTo>
                    <a:cubicBezTo>
                      <a:pt x="93" y="61"/>
                      <a:pt x="92" y="56"/>
                      <a:pt x="94" y="59"/>
                    </a:cubicBezTo>
                    <a:cubicBezTo>
                      <a:pt x="94" y="60"/>
                      <a:pt x="94" y="61"/>
                      <a:pt x="94" y="61"/>
                    </a:cubicBezTo>
                    <a:cubicBezTo>
                      <a:pt x="95" y="64"/>
                      <a:pt x="95" y="59"/>
                      <a:pt x="96" y="62"/>
                    </a:cubicBezTo>
                    <a:cubicBezTo>
                      <a:pt x="96" y="61"/>
                      <a:pt x="95" y="59"/>
                      <a:pt x="96" y="58"/>
                    </a:cubicBezTo>
                    <a:cubicBezTo>
                      <a:pt x="96" y="59"/>
                      <a:pt x="98" y="60"/>
                      <a:pt x="98" y="60"/>
                    </a:cubicBezTo>
                    <a:cubicBezTo>
                      <a:pt x="98" y="60"/>
                      <a:pt x="98" y="59"/>
                      <a:pt x="98" y="60"/>
                    </a:cubicBezTo>
                    <a:cubicBezTo>
                      <a:pt x="99" y="61"/>
                      <a:pt x="98" y="61"/>
                      <a:pt x="98" y="61"/>
                    </a:cubicBezTo>
                    <a:cubicBezTo>
                      <a:pt x="99" y="62"/>
                      <a:pt x="99" y="60"/>
                      <a:pt x="100" y="59"/>
                    </a:cubicBezTo>
                    <a:cubicBezTo>
                      <a:pt x="101" y="61"/>
                      <a:pt x="101" y="60"/>
                      <a:pt x="102" y="61"/>
                    </a:cubicBezTo>
                    <a:cubicBezTo>
                      <a:pt x="102" y="58"/>
                      <a:pt x="104" y="61"/>
                      <a:pt x="103" y="58"/>
                    </a:cubicBezTo>
                    <a:cubicBezTo>
                      <a:pt x="103" y="59"/>
                      <a:pt x="103" y="59"/>
                      <a:pt x="103" y="59"/>
                    </a:cubicBezTo>
                    <a:cubicBezTo>
                      <a:pt x="104" y="58"/>
                      <a:pt x="103" y="56"/>
                      <a:pt x="104" y="56"/>
                    </a:cubicBezTo>
                    <a:cubicBezTo>
                      <a:pt x="104" y="58"/>
                      <a:pt x="104" y="58"/>
                      <a:pt x="104" y="58"/>
                    </a:cubicBezTo>
                    <a:cubicBezTo>
                      <a:pt x="105" y="61"/>
                      <a:pt x="105" y="58"/>
                      <a:pt x="105" y="59"/>
                    </a:cubicBezTo>
                    <a:cubicBezTo>
                      <a:pt x="105" y="58"/>
                      <a:pt x="106" y="59"/>
                      <a:pt x="106" y="58"/>
                    </a:cubicBezTo>
                    <a:cubicBezTo>
                      <a:pt x="106" y="57"/>
                      <a:pt x="106" y="57"/>
                      <a:pt x="106" y="57"/>
                    </a:cubicBezTo>
                    <a:cubicBezTo>
                      <a:pt x="106" y="56"/>
                      <a:pt x="106" y="56"/>
                      <a:pt x="106" y="56"/>
                    </a:cubicBezTo>
                    <a:cubicBezTo>
                      <a:pt x="107" y="55"/>
                      <a:pt x="107" y="58"/>
                      <a:pt x="107" y="58"/>
                    </a:cubicBezTo>
                    <a:cubicBezTo>
                      <a:pt x="107" y="59"/>
                      <a:pt x="108" y="58"/>
                      <a:pt x="108" y="57"/>
                    </a:cubicBezTo>
                    <a:cubicBezTo>
                      <a:pt x="108" y="57"/>
                      <a:pt x="108" y="57"/>
                      <a:pt x="108" y="57"/>
                    </a:cubicBezTo>
                    <a:cubicBezTo>
                      <a:pt x="108" y="57"/>
                      <a:pt x="108" y="57"/>
                      <a:pt x="108" y="57"/>
                    </a:cubicBezTo>
                    <a:cubicBezTo>
                      <a:pt x="108" y="57"/>
                      <a:pt x="108" y="57"/>
                      <a:pt x="108" y="57"/>
                    </a:cubicBezTo>
                    <a:cubicBezTo>
                      <a:pt x="108" y="57"/>
                      <a:pt x="108" y="57"/>
                      <a:pt x="108" y="57"/>
                    </a:cubicBezTo>
                    <a:cubicBezTo>
                      <a:pt x="108" y="57"/>
                      <a:pt x="108" y="57"/>
                      <a:pt x="108" y="57"/>
                    </a:cubicBezTo>
                    <a:cubicBezTo>
                      <a:pt x="108" y="57"/>
                      <a:pt x="108" y="57"/>
                      <a:pt x="109" y="57"/>
                    </a:cubicBezTo>
                    <a:cubicBezTo>
                      <a:pt x="109" y="57"/>
                      <a:pt x="109" y="57"/>
                      <a:pt x="109" y="57"/>
                    </a:cubicBezTo>
                    <a:cubicBezTo>
                      <a:pt x="109" y="57"/>
                      <a:pt x="109" y="57"/>
                      <a:pt x="109" y="58"/>
                    </a:cubicBezTo>
                    <a:cubicBezTo>
                      <a:pt x="109" y="59"/>
                      <a:pt x="109" y="59"/>
                      <a:pt x="109" y="59"/>
                    </a:cubicBezTo>
                    <a:cubicBezTo>
                      <a:pt x="110" y="59"/>
                      <a:pt x="110" y="57"/>
                      <a:pt x="110" y="57"/>
                    </a:cubicBezTo>
                    <a:cubicBezTo>
                      <a:pt x="111" y="58"/>
                      <a:pt x="113" y="56"/>
                      <a:pt x="113" y="55"/>
                    </a:cubicBezTo>
                    <a:cubicBezTo>
                      <a:pt x="113" y="55"/>
                      <a:pt x="113" y="56"/>
                      <a:pt x="113" y="55"/>
                    </a:cubicBezTo>
                    <a:cubicBezTo>
                      <a:pt x="114" y="55"/>
                      <a:pt x="114" y="53"/>
                      <a:pt x="114" y="54"/>
                    </a:cubicBezTo>
                    <a:cubicBezTo>
                      <a:pt x="114" y="54"/>
                      <a:pt x="115" y="55"/>
                      <a:pt x="115" y="55"/>
                    </a:cubicBezTo>
                    <a:cubicBezTo>
                      <a:pt x="115" y="56"/>
                      <a:pt x="115" y="54"/>
                      <a:pt x="115" y="54"/>
                    </a:cubicBezTo>
                    <a:cubicBezTo>
                      <a:pt x="116" y="56"/>
                      <a:pt x="116" y="52"/>
                      <a:pt x="118" y="53"/>
                    </a:cubicBezTo>
                    <a:cubicBezTo>
                      <a:pt x="118" y="53"/>
                      <a:pt x="118" y="54"/>
                      <a:pt x="118" y="55"/>
                    </a:cubicBezTo>
                    <a:cubicBezTo>
                      <a:pt x="119" y="54"/>
                      <a:pt x="119" y="53"/>
                      <a:pt x="120" y="51"/>
                    </a:cubicBezTo>
                    <a:cubicBezTo>
                      <a:pt x="120" y="53"/>
                      <a:pt x="120" y="53"/>
                      <a:pt x="120" y="53"/>
                    </a:cubicBezTo>
                    <a:cubicBezTo>
                      <a:pt x="120" y="52"/>
                      <a:pt x="121" y="52"/>
                      <a:pt x="121" y="51"/>
                    </a:cubicBezTo>
                    <a:cubicBezTo>
                      <a:pt x="120" y="50"/>
                      <a:pt x="120" y="48"/>
                      <a:pt x="121" y="49"/>
                    </a:cubicBezTo>
                    <a:cubicBezTo>
                      <a:pt x="121" y="49"/>
                      <a:pt x="121" y="49"/>
                      <a:pt x="121" y="49"/>
                    </a:cubicBezTo>
                    <a:cubicBezTo>
                      <a:pt x="122" y="48"/>
                      <a:pt x="122" y="48"/>
                      <a:pt x="122" y="48"/>
                    </a:cubicBezTo>
                    <a:cubicBezTo>
                      <a:pt x="122" y="48"/>
                      <a:pt x="122" y="48"/>
                      <a:pt x="122" y="49"/>
                    </a:cubicBezTo>
                    <a:cubicBezTo>
                      <a:pt x="123" y="51"/>
                      <a:pt x="124" y="50"/>
                      <a:pt x="124" y="50"/>
                    </a:cubicBezTo>
                    <a:cubicBezTo>
                      <a:pt x="124" y="49"/>
                      <a:pt x="124" y="49"/>
                      <a:pt x="124" y="49"/>
                    </a:cubicBezTo>
                    <a:cubicBezTo>
                      <a:pt x="124" y="48"/>
                      <a:pt x="125" y="50"/>
                      <a:pt x="125" y="50"/>
                    </a:cubicBezTo>
                    <a:cubicBezTo>
                      <a:pt x="125" y="45"/>
                      <a:pt x="125" y="45"/>
                      <a:pt x="125" y="45"/>
                    </a:cubicBezTo>
                    <a:cubicBezTo>
                      <a:pt x="125" y="45"/>
                      <a:pt x="126" y="47"/>
                      <a:pt x="126" y="48"/>
                    </a:cubicBezTo>
                    <a:cubicBezTo>
                      <a:pt x="127" y="47"/>
                      <a:pt x="126" y="44"/>
                      <a:pt x="126" y="42"/>
                    </a:cubicBezTo>
                    <a:cubicBezTo>
                      <a:pt x="127" y="43"/>
                      <a:pt x="127" y="41"/>
                      <a:pt x="127" y="41"/>
                    </a:cubicBezTo>
                    <a:cubicBezTo>
                      <a:pt x="128" y="42"/>
                      <a:pt x="127" y="41"/>
                      <a:pt x="127" y="42"/>
                    </a:cubicBezTo>
                    <a:cubicBezTo>
                      <a:pt x="128" y="43"/>
                      <a:pt x="128" y="43"/>
                      <a:pt x="128" y="43"/>
                    </a:cubicBezTo>
                    <a:cubicBezTo>
                      <a:pt x="128" y="44"/>
                      <a:pt x="129" y="46"/>
                      <a:pt x="129" y="47"/>
                    </a:cubicBezTo>
                    <a:cubicBezTo>
                      <a:pt x="129" y="46"/>
                      <a:pt x="131" y="46"/>
                      <a:pt x="132" y="46"/>
                    </a:cubicBezTo>
                    <a:cubicBezTo>
                      <a:pt x="130" y="44"/>
                      <a:pt x="132" y="45"/>
                      <a:pt x="132" y="42"/>
                    </a:cubicBezTo>
                    <a:cubicBezTo>
                      <a:pt x="132" y="41"/>
                      <a:pt x="133" y="44"/>
                      <a:pt x="133" y="44"/>
                    </a:cubicBezTo>
                    <a:cubicBezTo>
                      <a:pt x="134" y="43"/>
                      <a:pt x="135" y="44"/>
                      <a:pt x="136" y="43"/>
                    </a:cubicBezTo>
                    <a:cubicBezTo>
                      <a:pt x="136" y="43"/>
                      <a:pt x="136" y="43"/>
                      <a:pt x="136" y="43"/>
                    </a:cubicBezTo>
                    <a:cubicBezTo>
                      <a:pt x="136" y="42"/>
                      <a:pt x="138" y="43"/>
                      <a:pt x="138" y="40"/>
                    </a:cubicBezTo>
                    <a:cubicBezTo>
                      <a:pt x="138" y="42"/>
                      <a:pt x="138" y="42"/>
                      <a:pt x="138" y="42"/>
                    </a:cubicBezTo>
                    <a:cubicBezTo>
                      <a:pt x="139" y="42"/>
                      <a:pt x="137" y="39"/>
                      <a:pt x="139" y="40"/>
                    </a:cubicBezTo>
                    <a:cubicBezTo>
                      <a:pt x="139" y="41"/>
                      <a:pt x="139" y="41"/>
                      <a:pt x="139" y="41"/>
                    </a:cubicBezTo>
                    <a:cubicBezTo>
                      <a:pt x="139" y="40"/>
                      <a:pt x="140" y="42"/>
                      <a:pt x="140" y="39"/>
                    </a:cubicBezTo>
                    <a:cubicBezTo>
                      <a:pt x="141" y="41"/>
                      <a:pt x="141" y="41"/>
                      <a:pt x="141" y="41"/>
                    </a:cubicBezTo>
                    <a:cubicBezTo>
                      <a:pt x="141" y="40"/>
                      <a:pt x="142" y="40"/>
                      <a:pt x="142" y="38"/>
                    </a:cubicBezTo>
                    <a:cubicBezTo>
                      <a:pt x="142" y="40"/>
                      <a:pt x="142" y="40"/>
                      <a:pt x="142" y="40"/>
                    </a:cubicBezTo>
                    <a:cubicBezTo>
                      <a:pt x="143" y="41"/>
                      <a:pt x="142" y="38"/>
                      <a:pt x="143" y="38"/>
                    </a:cubicBezTo>
                    <a:cubicBezTo>
                      <a:pt x="143" y="38"/>
                      <a:pt x="144" y="39"/>
                      <a:pt x="144" y="39"/>
                    </a:cubicBezTo>
                    <a:cubicBezTo>
                      <a:pt x="143" y="38"/>
                      <a:pt x="144" y="38"/>
                      <a:pt x="144" y="37"/>
                    </a:cubicBezTo>
                    <a:cubicBezTo>
                      <a:pt x="146" y="39"/>
                      <a:pt x="146" y="39"/>
                      <a:pt x="146" y="39"/>
                    </a:cubicBezTo>
                    <a:cubicBezTo>
                      <a:pt x="149" y="37"/>
                      <a:pt x="152" y="36"/>
                      <a:pt x="154" y="33"/>
                    </a:cubicBezTo>
                    <a:cubicBezTo>
                      <a:pt x="156" y="35"/>
                      <a:pt x="154" y="35"/>
                      <a:pt x="155" y="36"/>
                    </a:cubicBezTo>
                    <a:cubicBezTo>
                      <a:pt x="154" y="34"/>
                      <a:pt x="155" y="35"/>
                      <a:pt x="156" y="34"/>
                    </a:cubicBezTo>
                    <a:cubicBezTo>
                      <a:pt x="156" y="34"/>
                      <a:pt x="156" y="34"/>
                      <a:pt x="156" y="34"/>
                    </a:cubicBezTo>
                    <a:cubicBezTo>
                      <a:pt x="156" y="34"/>
                      <a:pt x="157" y="35"/>
                      <a:pt x="157" y="34"/>
                    </a:cubicBezTo>
                    <a:cubicBezTo>
                      <a:pt x="157" y="34"/>
                      <a:pt x="157" y="34"/>
                      <a:pt x="157" y="34"/>
                    </a:cubicBezTo>
                    <a:cubicBezTo>
                      <a:pt x="157" y="32"/>
                      <a:pt x="159" y="36"/>
                      <a:pt x="158" y="33"/>
                    </a:cubicBezTo>
                    <a:cubicBezTo>
                      <a:pt x="159" y="34"/>
                      <a:pt x="159" y="34"/>
                      <a:pt x="159" y="34"/>
                    </a:cubicBezTo>
                    <a:cubicBezTo>
                      <a:pt x="158" y="32"/>
                      <a:pt x="160" y="35"/>
                      <a:pt x="160" y="33"/>
                    </a:cubicBezTo>
                    <a:cubicBezTo>
                      <a:pt x="160" y="33"/>
                      <a:pt x="160" y="33"/>
                      <a:pt x="160" y="33"/>
                    </a:cubicBezTo>
                    <a:cubicBezTo>
                      <a:pt x="161" y="34"/>
                      <a:pt x="160" y="30"/>
                      <a:pt x="161" y="32"/>
                    </a:cubicBezTo>
                    <a:cubicBezTo>
                      <a:pt x="162" y="31"/>
                      <a:pt x="162" y="30"/>
                      <a:pt x="161" y="28"/>
                    </a:cubicBezTo>
                    <a:cubicBezTo>
                      <a:pt x="162" y="30"/>
                      <a:pt x="162" y="30"/>
                      <a:pt x="162" y="30"/>
                    </a:cubicBezTo>
                    <a:cubicBezTo>
                      <a:pt x="164" y="28"/>
                      <a:pt x="167" y="27"/>
                      <a:pt x="167" y="24"/>
                    </a:cubicBezTo>
                    <a:cubicBezTo>
                      <a:pt x="168" y="25"/>
                      <a:pt x="168" y="25"/>
                      <a:pt x="168" y="25"/>
                    </a:cubicBezTo>
                    <a:cubicBezTo>
                      <a:pt x="167" y="22"/>
                      <a:pt x="171" y="25"/>
                      <a:pt x="170" y="21"/>
                    </a:cubicBezTo>
                    <a:cubicBezTo>
                      <a:pt x="169" y="19"/>
                      <a:pt x="169" y="19"/>
                      <a:pt x="169" y="19"/>
                    </a:cubicBezTo>
                    <a:cubicBezTo>
                      <a:pt x="171" y="21"/>
                      <a:pt x="171" y="21"/>
                      <a:pt x="171" y="21"/>
                    </a:cubicBezTo>
                    <a:cubicBezTo>
                      <a:pt x="170" y="20"/>
                      <a:pt x="172" y="20"/>
                      <a:pt x="171" y="19"/>
                    </a:cubicBezTo>
                    <a:cubicBezTo>
                      <a:pt x="171" y="19"/>
                      <a:pt x="171" y="19"/>
                      <a:pt x="172" y="20"/>
                    </a:cubicBezTo>
                    <a:cubicBezTo>
                      <a:pt x="172" y="20"/>
                      <a:pt x="171" y="17"/>
                      <a:pt x="172" y="17"/>
                    </a:cubicBezTo>
                    <a:cubicBezTo>
                      <a:pt x="173" y="18"/>
                      <a:pt x="173" y="18"/>
                      <a:pt x="173" y="18"/>
                    </a:cubicBezTo>
                    <a:cubicBezTo>
                      <a:pt x="177" y="19"/>
                      <a:pt x="182" y="18"/>
                      <a:pt x="181" y="13"/>
                    </a:cubicBezTo>
                    <a:cubicBezTo>
                      <a:pt x="181" y="12"/>
                      <a:pt x="183" y="14"/>
                      <a:pt x="183" y="14"/>
                    </a:cubicBezTo>
                    <a:cubicBezTo>
                      <a:pt x="182" y="10"/>
                      <a:pt x="188" y="11"/>
                      <a:pt x="186" y="6"/>
                    </a:cubicBezTo>
                    <a:cubicBezTo>
                      <a:pt x="186" y="4"/>
                      <a:pt x="182" y="0"/>
                      <a:pt x="182" y="0"/>
                    </a:cubicBezTo>
                    <a:cubicBezTo>
                      <a:pt x="180" y="4"/>
                      <a:pt x="176" y="5"/>
                      <a:pt x="171" y="6"/>
                    </a:cubicBezTo>
                    <a:cubicBezTo>
                      <a:pt x="171" y="7"/>
                      <a:pt x="170" y="9"/>
                      <a:pt x="169" y="9"/>
                    </a:cubicBezTo>
                    <a:cubicBezTo>
                      <a:pt x="165" y="12"/>
                      <a:pt x="158" y="11"/>
                      <a:pt x="154" y="16"/>
                    </a:cubicBezTo>
                    <a:cubicBezTo>
                      <a:pt x="155" y="16"/>
                      <a:pt x="155" y="18"/>
                      <a:pt x="155" y="18"/>
                    </a:cubicBezTo>
                    <a:cubicBezTo>
                      <a:pt x="155" y="18"/>
                      <a:pt x="155" y="18"/>
                      <a:pt x="155" y="18"/>
                    </a:cubicBezTo>
                    <a:cubicBezTo>
                      <a:pt x="155" y="19"/>
                      <a:pt x="155" y="19"/>
                      <a:pt x="155" y="19"/>
                    </a:cubicBezTo>
                    <a:cubicBezTo>
                      <a:pt x="155" y="19"/>
                      <a:pt x="154" y="18"/>
                      <a:pt x="154" y="17"/>
                    </a:cubicBezTo>
                    <a:cubicBezTo>
                      <a:pt x="153" y="19"/>
                      <a:pt x="151" y="20"/>
                      <a:pt x="149" y="20"/>
                    </a:cubicBezTo>
                    <a:cubicBezTo>
                      <a:pt x="150" y="22"/>
                      <a:pt x="148" y="21"/>
                      <a:pt x="149" y="23"/>
                    </a:cubicBezTo>
                    <a:cubicBezTo>
                      <a:pt x="148" y="22"/>
                      <a:pt x="148" y="22"/>
                      <a:pt x="148" y="22"/>
                    </a:cubicBezTo>
                    <a:cubicBezTo>
                      <a:pt x="147" y="24"/>
                      <a:pt x="147" y="24"/>
                      <a:pt x="145" y="22"/>
                    </a:cubicBezTo>
                    <a:cubicBezTo>
                      <a:pt x="139" y="23"/>
                      <a:pt x="134" y="27"/>
                      <a:pt x="128" y="28"/>
                    </a:cubicBezTo>
                    <a:cubicBezTo>
                      <a:pt x="123" y="30"/>
                      <a:pt x="118" y="35"/>
                      <a:pt x="112" y="37"/>
                    </a:cubicBezTo>
                    <a:cubicBezTo>
                      <a:pt x="112" y="40"/>
                      <a:pt x="110" y="39"/>
                      <a:pt x="110" y="42"/>
                    </a:cubicBezTo>
                    <a:cubicBezTo>
                      <a:pt x="110" y="41"/>
                      <a:pt x="110" y="41"/>
                      <a:pt x="110" y="41"/>
                    </a:cubicBezTo>
                    <a:cubicBezTo>
                      <a:pt x="109" y="43"/>
                      <a:pt x="109" y="41"/>
                      <a:pt x="107" y="40"/>
                    </a:cubicBezTo>
                    <a:cubicBezTo>
                      <a:pt x="107" y="42"/>
                      <a:pt x="107" y="41"/>
                      <a:pt x="107" y="43"/>
                    </a:cubicBezTo>
                    <a:cubicBezTo>
                      <a:pt x="107" y="45"/>
                      <a:pt x="106" y="40"/>
                      <a:pt x="106" y="41"/>
                    </a:cubicBezTo>
                    <a:cubicBezTo>
                      <a:pt x="105" y="41"/>
                      <a:pt x="106" y="42"/>
                      <a:pt x="106" y="42"/>
                    </a:cubicBezTo>
                    <a:cubicBezTo>
                      <a:pt x="105" y="45"/>
                      <a:pt x="106" y="41"/>
                      <a:pt x="103" y="39"/>
                    </a:cubicBezTo>
                    <a:cubicBezTo>
                      <a:pt x="101" y="41"/>
                      <a:pt x="98" y="44"/>
                      <a:pt x="95" y="43"/>
                    </a:cubicBezTo>
                    <a:cubicBezTo>
                      <a:pt x="95" y="43"/>
                      <a:pt x="96" y="44"/>
                      <a:pt x="96" y="44"/>
                    </a:cubicBezTo>
                    <a:cubicBezTo>
                      <a:pt x="95" y="41"/>
                      <a:pt x="95" y="46"/>
                      <a:pt x="94" y="44"/>
                    </a:cubicBezTo>
                    <a:cubicBezTo>
                      <a:pt x="94" y="44"/>
                      <a:pt x="94" y="43"/>
                      <a:pt x="94" y="43"/>
                    </a:cubicBezTo>
                    <a:cubicBezTo>
                      <a:pt x="93" y="42"/>
                      <a:pt x="92" y="44"/>
                      <a:pt x="91" y="43"/>
                    </a:cubicBezTo>
                    <a:cubicBezTo>
                      <a:pt x="90" y="45"/>
                      <a:pt x="88" y="42"/>
                      <a:pt x="88" y="44"/>
                    </a:cubicBezTo>
                    <a:cubicBezTo>
                      <a:pt x="88" y="43"/>
                      <a:pt x="87" y="43"/>
                      <a:pt x="87" y="43"/>
                    </a:cubicBezTo>
                    <a:cubicBezTo>
                      <a:pt x="87" y="47"/>
                      <a:pt x="84" y="42"/>
                      <a:pt x="84" y="44"/>
                    </a:cubicBezTo>
                    <a:cubicBezTo>
                      <a:pt x="84" y="44"/>
                      <a:pt x="84" y="44"/>
                      <a:pt x="84" y="44"/>
                    </a:cubicBezTo>
                    <a:cubicBezTo>
                      <a:pt x="81" y="45"/>
                      <a:pt x="77" y="45"/>
                      <a:pt x="75" y="47"/>
                    </a:cubicBezTo>
                    <a:cubicBezTo>
                      <a:pt x="73" y="47"/>
                      <a:pt x="70" y="44"/>
                      <a:pt x="69" y="46"/>
                    </a:cubicBezTo>
                    <a:cubicBezTo>
                      <a:pt x="69" y="48"/>
                      <a:pt x="69" y="48"/>
                      <a:pt x="69" y="48"/>
                    </a:cubicBezTo>
                    <a:cubicBezTo>
                      <a:pt x="68" y="48"/>
                      <a:pt x="69" y="47"/>
                      <a:pt x="68" y="46"/>
                    </a:cubicBezTo>
                    <a:cubicBezTo>
                      <a:pt x="68" y="48"/>
                      <a:pt x="66" y="47"/>
                      <a:pt x="65" y="47"/>
                    </a:cubicBezTo>
                    <a:cubicBezTo>
                      <a:pt x="65" y="47"/>
                      <a:pt x="65" y="48"/>
                      <a:pt x="65" y="49"/>
                    </a:cubicBezTo>
                    <a:cubicBezTo>
                      <a:pt x="63" y="46"/>
                      <a:pt x="62" y="50"/>
                      <a:pt x="60" y="48"/>
                    </a:cubicBezTo>
                    <a:cubicBezTo>
                      <a:pt x="61" y="51"/>
                      <a:pt x="60" y="50"/>
                      <a:pt x="59" y="51"/>
                    </a:cubicBezTo>
                    <a:cubicBezTo>
                      <a:pt x="59" y="51"/>
                      <a:pt x="59" y="50"/>
                      <a:pt x="59" y="49"/>
                    </a:cubicBezTo>
                    <a:cubicBezTo>
                      <a:pt x="58" y="50"/>
                      <a:pt x="57" y="50"/>
                      <a:pt x="56" y="49"/>
                    </a:cubicBezTo>
                    <a:cubicBezTo>
                      <a:pt x="56" y="49"/>
                      <a:pt x="56" y="51"/>
                      <a:pt x="55" y="51"/>
                    </a:cubicBezTo>
                    <a:cubicBezTo>
                      <a:pt x="54" y="49"/>
                      <a:pt x="54" y="51"/>
                      <a:pt x="53" y="50"/>
                    </a:cubicBezTo>
                    <a:cubicBezTo>
                      <a:pt x="54" y="52"/>
                      <a:pt x="52" y="54"/>
                      <a:pt x="52" y="53"/>
                    </a:cubicBezTo>
                    <a:cubicBezTo>
                      <a:pt x="52" y="50"/>
                      <a:pt x="52" y="50"/>
                      <a:pt x="52" y="50"/>
                    </a:cubicBezTo>
                    <a:cubicBezTo>
                      <a:pt x="50" y="52"/>
                      <a:pt x="47" y="49"/>
                      <a:pt x="44" y="52"/>
                    </a:cubicBezTo>
                    <a:cubicBezTo>
                      <a:pt x="44" y="51"/>
                      <a:pt x="44" y="51"/>
                      <a:pt x="44" y="51"/>
                    </a:cubicBezTo>
                    <a:cubicBezTo>
                      <a:pt x="42" y="53"/>
                      <a:pt x="39" y="51"/>
                      <a:pt x="37" y="54"/>
                    </a:cubicBezTo>
                    <a:cubicBezTo>
                      <a:pt x="36" y="53"/>
                      <a:pt x="35" y="52"/>
                      <a:pt x="35" y="52"/>
                    </a:cubicBezTo>
                    <a:cubicBezTo>
                      <a:pt x="34" y="53"/>
                      <a:pt x="33" y="53"/>
                      <a:pt x="32" y="55"/>
                    </a:cubicBezTo>
                    <a:cubicBezTo>
                      <a:pt x="32" y="56"/>
                      <a:pt x="32" y="54"/>
                      <a:pt x="32" y="54"/>
                    </a:cubicBezTo>
                    <a:cubicBezTo>
                      <a:pt x="31" y="53"/>
                      <a:pt x="30" y="51"/>
                      <a:pt x="29" y="53"/>
                    </a:cubicBezTo>
                    <a:cubicBezTo>
                      <a:pt x="29" y="52"/>
                      <a:pt x="29" y="52"/>
                      <a:pt x="29" y="52"/>
                    </a:cubicBezTo>
                    <a:cubicBezTo>
                      <a:pt x="28" y="53"/>
                      <a:pt x="27" y="55"/>
                      <a:pt x="26" y="53"/>
                    </a:cubicBezTo>
                    <a:cubicBezTo>
                      <a:pt x="25" y="54"/>
                      <a:pt x="24" y="55"/>
                      <a:pt x="25" y="56"/>
                    </a:cubicBezTo>
                    <a:cubicBezTo>
                      <a:pt x="24" y="56"/>
                      <a:pt x="25" y="54"/>
                      <a:pt x="24" y="55"/>
                    </a:cubicBezTo>
                    <a:cubicBezTo>
                      <a:pt x="25" y="53"/>
                      <a:pt x="25" y="53"/>
                      <a:pt x="25" y="53"/>
                    </a:cubicBezTo>
                    <a:cubicBezTo>
                      <a:pt x="23" y="52"/>
                      <a:pt x="21" y="53"/>
                      <a:pt x="19" y="53"/>
                    </a:cubicBezTo>
                    <a:cubicBezTo>
                      <a:pt x="19" y="51"/>
                      <a:pt x="17" y="53"/>
                      <a:pt x="16" y="51"/>
                    </a:cubicBezTo>
                    <a:cubicBezTo>
                      <a:pt x="15" y="52"/>
                      <a:pt x="15" y="50"/>
                      <a:pt x="13" y="53"/>
                    </a:cubicBezTo>
                    <a:cubicBezTo>
                      <a:pt x="14" y="51"/>
                      <a:pt x="14" y="51"/>
                      <a:pt x="14" y="51"/>
                    </a:cubicBezTo>
                    <a:cubicBezTo>
                      <a:pt x="13" y="51"/>
                      <a:pt x="12" y="51"/>
                      <a:pt x="11" y="49"/>
                    </a:cubicBezTo>
                    <a:cubicBezTo>
                      <a:pt x="11" y="49"/>
                      <a:pt x="10" y="50"/>
                      <a:pt x="9" y="51"/>
                    </a:cubicBezTo>
                    <a:cubicBezTo>
                      <a:pt x="10" y="49"/>
                      <a:pt x="10" y="49"/>
                      <a:pt x="10" y="49"/>
                    </a:cubicBezTo>
                    <a:cubicBezTo>
                      <a:pt x="9" y="50"/>
                      <a:pt x="7" y="51"/>
                      <a:pt x="6" y="52"/>
                    </a:cubicBezTo>
                    <a:cubicBezTo>
                      <a:pt x="6" y="51"/>
                      <a:pt x="6" y="52"/>
                      <a:pt x="6" y="51"/>
                    </a:cubicBezTo>
                    <a:cubicBezTo>
                      <a:pt x="7" y="51"/>
                      <a:pt x="8" y="50"/>
                      <a:pt x="9" y="48"/>
                    </a:cubicBezTo>
                    <a:cubicBezTo>
                      <a:pt x="9" y="48"/>
                      <a:pt x="6" y="50"/>
                      <a:pt x="7" y="48"/>
                    </a:cubicBezTo>
                    <a:cubicBezTo>
                      <a:pt x="7" y="47"/>
                      <a:pt x="7" y="47"/>
                      <a:pt x="5" y="49"/>
                    </a:cubicBezTo>
                    <a:cubicBezTo>
                      <a:pt x="6" y="48"/>
                      <a:pt x="6" y="48"/>
                      <a:pt x="7" y="47"/>
                    </a:cubicBezTo>
                    <a:cubicBezTo>
                      <a:pt x="6" y="47"/>
                      <a:pt x="6" y="47"/>
                      <a:pt x="5" y="47"/>
                    </a:cubicBezTo>
                    <a:cubicBezTo>
                      <a:pt x="6" y="47"/>
                      <a:pt x="5" y="47"/>
                      <a:pt x="5" y="48"/>
                    </a:cubicBezTo>
                    <a:cubicBezTo>
                      <a:pt x="4" y="48"/>
                      <a:pt x="4" y="48"/>
                      <a:pt x="2" y="49"/>
                    </a:cubicBezTo>
                    <a:cubicBezTo>
                      <a:pt x="3" y="49"/>
                      <a:pt x="3" y="49"/>
                      <a:pt x="3" y="49"/>
                    </a:cubicBezTo>
                    <a:cubicBezTo>
                      <a:pt x="2" y="50"/>
                      <a:pt x="1" y="50"/>
                      <a:pt x="2" y="49"/>
                    </a:cubicBezTo>
                    <a:cubicBezTo>
                      <a:pt x="3" y="48"/>
                      <a:pt x="4" y="48"/>
                      <a:pt x="5" y="47"/>
                    </a:cubicBezTo>
                    <a:cubicBezTo>
                      <a:pt x="1" y="48"/>
                      <a:pt x="1" y="48"/>
                      <a:pt x="1" y="48"/>
                    </a:cubicBezTo>
                    <a:cubicBezTo>
                      <a:pt x="2" y="48"/>
                      <a:pt x="2" y="49"/>
                      <a:pt x="1" y="49"/>
                    </a:cubicBezTo>
                    <a:cubicBezTo>
                      <a:pt x="2" y="49"/>
                      <a:pt x="2" y="49"/>
                      <a:pt x="2" y="49"/>
                    </a:cubicBezTo>
                    <a:cubicBezTo>
                      <a:pt x="0" y="50"/>
                      <a:pt x="0" y="50"/>
                      <a:pt x="0" y="50"/>
                    </a:cubicBezTo>
                    <a:cubicBezTo>
                      <a:pt x="1" y="51"/>
                      <a:pt x="1" y="52"/>
                      <a:pt x="2" y="52"/>
                    </a:cubicBezTo>
                    <a:cubicBezTo>
                      <a:pt x="3" y="51"/>
                      <a:pt x="3" y="51"/>
                      <a:pt x="3" y="51"/>
                    </a:cubicBezTo>
                    <a:cubicBezTo>
                      <a:pt x="4" y="51"/>
                      <a:pt x="5" y="50"/>
                      <a:pt x="5" y="52"/>
                    </a:cubicBezTo>
                    <a:cubicBezTo>
                      <a:pt x="4" y="52"/>
                      <a:pt x="4" y="53"/>
                      <a:pt x="3" y="53"/>
                    </a:cubicBezTo>
                    <a:cubicBezTo>
                      <a:pt x="4" y="53"/>
                      <a:pt x="4" y="53"/>
                      <a:pt x="4" y="53"/>
                    </a:cubicBezTo>
                    <a:cubicBezTo>
                      <a:pt x="2" y="55"/>
                      <a:pt x="2" y="55"/>
                      <a:pt x="2" y="55"/>
                    </a:cubicBezTo>
                    <a:cubicBezTo>
                      <a:pt x="5" y="52"/>
                      <a:pt x="4" y="55"/>
                      <a:pt x="5" y="5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5" name="Freeform 243"/>
              <p:cNvSpPr/>
              <p:nvPr/>
            </p:nvSpPr>
            <p:spPr bwMode="auto">
              <a:xfrm>
                <a:off x="4005" y="2851"/>
                <a:ext cx="2" cy="5"/>
              </a:xfrm>
              <a:custGeom>
                <a:avLst/>
                <a:gdLst>
                  <a:gd name="T0" fmla="*/ 2 w 2"/>
                  <a:gd name="T1" fmla="*/ 5 h 5"/>
                  <a:gd name="T2" fmla="*/ 2 w 2"/>
                  <a:gd name="T3" fmla="*/ 5 h 5"/>
                  <a:gd name="T4" fmla="*/ 0 w 2"/>
                  <a:gd name="T5" fmla="*/ 0 h 5"/>
                  <a:gd name="T6" fmla="*/ 2 w 2"/>
                  <a:gd name="T7" fmla="*/ 5 h 5"/>
                </a:gdLst>
                <a:ahLst/>
                <a:cxnLst>
                  <a:cxn ang="0">
                    <a:pos x="T0" y="T1"/>
                  </a:cxn>
                  <a:cxn ang="0">
                    <a:pos x="T2" y="T3"/>
                  </a:cxn>
                  <a:cxn ang="0">
                    <a:pos x="T4" y="T5"/>
                  </a:cxn>
                  <a:cxn ang="0">
                    <a:pos x="T6" y="T7"/>
                  </a:cxn>
                </a:cxnLst>
                <a:rect l="0" t="0" r="r" b="b"/>
                <a:pathLst>
                  <a:path w="2" h="5">
                    <a:moveTo>
                      <a:pt x="2" y="5"/>
                    </a:moveTo>
                    <a:lnTo>
                      <a:pt x="2" y="5"/>
                    </a:lnTo>
                    <a:lnTo>
                      <a:pt x="0" y="0"/>
                    </a:lnTo>
                    <a:lnTo>
                      <a:pt x="2"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6" name="Freeform 244"/>
              <p:cNvSpPr/>
              <p:nvPr/>
            </p:nvSpPr>
            <p:spPr bwMode="auto">
              <a:xfrm>
                <a:off x="3980" y="2866"/>
                <a:ext cx="2" cy="2"/>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1"/>
                      <a:pt x="1" y="0"/>
                    </a:cubicBezTo>
                    <a:cubicBezTo>
                      <a:pt x="0"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7" name="Freeform 245"/>
              <p:cNvSpPr/>
              <p:nvPr/>
            </p:nvSpPr>
            <p:spPr bwMode="auto">
              <a:xfrm>
                <a:off x="3982" y="286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6" name="Freeform 246"/>
              <p:cNvSpPr/>
              <p:nvPr/>
            </p:nvSpPr>
            <p:spPr bwMode="auto">
              <a:xfrm>
                <a:off x="3748" y="2898"/>
                <a:ext cx="4" cy="2"/>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0" y="1"/>
                      <a:pt x="0" y="1"/>
                      <a:pt x="0" y="1"/>
                    </a:cubicBezTo>
                    <a:cubicBezTo>
                      <a:pt x="0" y="1"/>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7" name="Freeform 247"/>
              <p:cNvSpPr/>
              <p:nvPr/>
            </p:nvSpPr>
            <p:spPr bwMode="auto">
              <a:xfrm>
                <a:off x="3980" y="2875"/>
                <a:ext cx="2" cy="4"/>
              </a:xfrm>
              <a:custGeom>
                <a:avLst/>
                <a:gdLst>
                  <a:gd name="T0" fmla="*/ 0 w 1"/>
                  <a:gd name="T1" fmla="*/ 1 h 2"/>
                  <a:gd name="T2" fmla="*/ 1 w 1"/>
                  <a:gd name="T3" fmla="*/ 2 h 2"/>
                  <a:gd name="T4" fmla="*/ 0 w 1"/>
                  <a:gd name="T5" fmla="*/ 1 h 2"/>
                </a:gdLst>
                <a:ahLst/>
                <a:cxnLst>
                  <a:cxn ang="0">
                    <a:pos x="T0" y="T1"/>
                  </a:cxn>
                  <a:cxn ang="0">
                    <a:pos x="T2" y="T3"/>
                  </a:cxn>
                  <a:cxn ang="0">
                    <a:pos x="T4" y="T5"/>
                  </a:cxn>
                </a:cxnLst>
                <a:rect l="0" t="0" r="r" b="b"/>
                <a:pathLst>
                  <a:path w="1" h="2">
                    <a:moveTo>
                      <a:pt x="0" y="1"/>
                    </a:moveTo>
                    <a:cubicBezTo>
                      <a:pt x="1" y="0"/>
                      <a:pt x="0" y="2"/>
                      <a:pt x="1" y="2"/>
                    </a:cubicBezTo>
                    <a:cubicBezTo>
                      <a:pt x="1" y="2"/>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8" name="Freeform 248"/>
              <p:cNvSpPr/>
              <p:nvPr/>
            </p:nvSpPr>
            <p:spPr bwMode="auto">
              <a:xfrm>
                <a:off x="3757" y="2909"/>
                <a:ext cx="2" cy="4"/>
              </a:xfrm>
              <a:custGeom>
                <a:avLst/>
                <a:gdLst>
                  <a:gd name="T0" fmla="*/ 1 w 1"/>
                  <a:gd name="T1" fmla="*/ 0 h 2"/>
                  <a:gd name="T2" fmla="*/ 0 w 1"/>
                  <a:gd name="T3" fmla="*/ 1 h 2"/>
                  <a:gd name="T4" fmla="*/ 1 w 1"/>
                  <a:gd name="T5" fmla="*/ 0 h 2"/>
                </a:gdLst>
                <a:ahLst/>
                <a:cxnLst>
                  <a:cxn ang="0">
                    <a:pos x="T0" y="T1"/>
                  </a:cxn>
                  <a:cxn ang="0">
                    <a:pos x="T2" y="T3"/>
                  </a:cxn>
                  <a:cxn ang="0">
                    <a:pos x="T4" y="T5"/>
                  </a:cxn>
                </a:cxnLst>
                <a:rect l="0" t="0" r="r" b="b"/>
                <a:pathLst>
                  <a:path w="1" h="2">
                    <a:moveTo>
                      <a:pt x="1" y="0"/>
                    </a:moveTo>
                    <a:cubicBezTo>
                      <a:pt x="0" y="1"/>
                      <a:pt x="0" y="1"/>
                      <a:pt x="0" y="1"/>
                    </a:cubicBezTo>
                    <a:cubicBezTo>
                      <a:pt x="1" y="2"/>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9" name="Freeform 249"/>
              <p:cNvSpPr/>
              <p:nvPr/>
            </p:nvSpPr>
            <p:spPr bwMode="auto">
              <a:xfrm>
                <a:off x="3776" y="2913"/>
                <a:ext cx="2" cy="4"/>
              </a:xfrm>
              <a:custGeom>
                <a:avLst/>
                <a:gdLst>
                  <a:gd name="T0" fmla="*/ 0 w 1"/>
                  <a:gd name="T1" fmla="*/ 1 h 2"/>
                  <a:gd name="T2" fmla="*/ 1 w 1"/>
                  <a:gd name="T3" fmla="*/ 1 h 2"/>
                  <a:gd name="T4" fmla="*/ 0 w 1"/>
                  <a:gd name="T5" fmla="*/ 1 h 2"/>
                </a:gdLst>
                <a:ahLst/>
                <a:cxnLst>
                  <a:cxn ang="0">
                    <a:pos x="T0" y="T1"/>
                  </a:cxn>
                  <a:cxn ang="0">
                    <a:pos x="T2" y="T3"/>
                  </a:cxn>
                  <a:cxn ang="0">
                    <a:pos x="T4" y="T5"/>
                  </a:cxn>
                </a:cxnLst>
                <a:rect l="0" t="0" r="r" b="b"/>
                <a:pathLst>
                  <a:path w="1" h="2">
                    <a:moveTo>
                      <a:pt x="0" y="1"/>
                    </a:moveTo>
                    <a:cubicBezTo>
                      <a:pt x="0" y="2"/>
                      <a:pt x="1" y="0"/>
                      <a:pt x="1" y="1"/>
                    </a:cubicBezTo>
                    <a:cubicBezTo>
                      <a:pt x="1" y="0"/>
                      <a:pt x="1"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0" name="Freeform 250"/>
              <p:cNvSpPr/>
              <p:nvPr/>
            </p:nvSpPr>
            <p:spPr bwMode="auto">
              <a:xfrm>
                <a:off x="3759" y="2904"/>
                <a:ext cx="2" cy="5"/>
              </a:xfrm>
              <a:custGeom>
                <a:avLst/>
                <a:gdLst>
                  <a:gd name="T0" fmla="*/ 1 w 1"/>
                  <a:gd name="T1" fmla="*/ 0 h 2"/>
                  <a:gd name="T2" fmla="*/ 1 w 1"/>
                  <a:gd name="T3" fmla="*/ 1 h 2"/>
                  <a:gd name="T4" fmla="*/ 1 w 1"/>
                  <a:gd name="T5" fmla="*/ 0 h 2"/>
                </a:gdLst>
                <a:ahLst/>
                <a:cxnLst>
                  <a:cxn ang="0">
                    <a:pos x="T0" y="T1"/>
                  </a:cxn>
                  <a:cxn ang="0">
                    <a:pos x="T2" y="T3"/>
                  </a:cxn>
                  <a:cxn ang="0">
                    <a:pos x="T4" y="T5"/>
                  </a:cxn>
                </a:cxnLst>
                <a:rect l="0" t="0" r="r" b="b"/>
                <a:pathLst>
                  <a:path w="1" h="2">
                    <a:moveTo>
                      <a:pt x="1" y="0"/>
                    </a:moveTo>
                    <a:cubicBezTo>
                      <a:pt x="0" y="2"/>
                      <a:pt x="1" y="0"/>
                      <a:pt x="1" y="1"/>
                    </a:cubicBezTo>
                    <a:cubicBezTo>
                      <a:pt x="1"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1" name="Freeform 251"/>
              <p:cNvSpPr/>
              <p:nvPr/>
            </p:nvSpPr>
            <p:spPr bwMode="auto">
              <a:xfrm>
                <a:off x="3893" y="3080"/>
                <a:ext cx="4" cy="9"/>
              </a:xfrm>
              <a:custGeom>
                <a:avLst/>
                <a:gdLst>
                  <a:gd name="T0" fmla="*/ 2 w 2"/>
                  <a:gd name="T1" fmla="*/ 0 h 4"/>
                  <a:gd name="T2" fmla="*/ 1 w 2"/>
                  <a:gd name="T3" fmla="*/ 1 h 4"/>
                  <a:gd name="T4" fmla="*/ 1 w 2"/>
                  <a:gd name="T5" fmla="*/ 2 h 4"/>
                  <a:gd name="T6" fmla="*/ 0 w 2"/>
                  <a:gd name="T7" fmla="*/ 4 h 4"/>
                  <a:gd name="T8" fmla="*/ 2 w 2"/>
                  <a:gd name="T9" fmla="*/ 1 h 4"/>
                  <a:gd name="T10" fmla="*/ 2 w 2"/>
                  <a:gd name="T11" fmla="*/ 0 h 4"/>
                </a:gdLst>
                <a:ahLst/>
                <a:cxnLst>
                  <a:cxn ang="0">
                    <a:pos x="T0" y="T1"/>
                  </a:cxn>
                  <a:cxn ang="0">
                    <a:pos x="T2" y="T3"/>
                  </a:cxn>
                  <a:cxn ang="0">
                    <a:pos x="T4" y="T5"/>
                  </a:cxn>
                  <a:cxn ang="0">
                    <a:pos x="T6" y="T7"/>
                  </a:cxn>
                  <a:cxn ang="0">
                    <a:pos x="T8" y="T9"/>
                  </a:cxn>
                  <a:cxn ang="0">
                    <a:pos x="T10" y="T11"/>
                  </a:cxn>
                </a:cxnLst>
                <a:rect l="0" t="0" r="r" b="b"/>
                <a:pathLst>
                  <a:path w="2" h="4">
                    <a:moveTo>
                      <a:pt x="2" y="0"/>
                    </a:moveTo>
                    <a:cubicBezTo>
                      <a:pt x="2" y="1"/>
                      <a:pt x="2" y="1"/>
                      <a:pt x="1" y="1"/>
                    </a:cubicBezTo>
                    <a:cubicBezTo>
                      <a:pt x="1" y="2"/>
                      <a:pt x="0" y="3"/>
                      <a:pt x="1" y="2"/>
                    </a:cubicBezTo>
                    <a:cubicBezTo>
                      <a:pt x="1" y="3"/>
                      <a:pt x="0" y="3"/>
                      <a:pt x="0" y="4"/>
                    </a:cubicBezTo>
                    <a:cubicBezTo>
                      <a:pt x="1" y="3"/>
                      <a:pt x="2" y="1"/>
                      <a:pt x="2" y="1"/>
                    </a:cubicBezTo>
                    <a:cubicBezTo>
                      <a:pt x="2"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2" name="Freeform 252"/>
              <p:cNvSpPr/>
              <p:nvPr/>
            </p:nvSpPr>
            <p:spPr bwMode="auto">
              <a:xfrm>
                <a:off x="3786" y="2913"/>
                <a:ext cx="0" cy="2"/>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1"/>
                      <a:pt x="0" y="0"/>
                      <a:pt x="0" y="0"/>
                    </a:cubicBezTo>
                    <a:cubicBezTo>
                      <a:pt x="0" y="0"/>
                      <a:pt x="0" y="0"/>
                      <a:pt x="0"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3" name="Freeform 253"/>
              <p:cNvSpPr/>
              <p:nvPr/>
            </p:nvSpPr>
            <p:spPr bwMode="auto">
              <a:xfrm>
                <a:off x="3952" y="306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4" name="Freeform 254"/>
              <p:cNvSpPr>
                <a:spLocks noEditPoints="1"/>
              </p:cNvSpPr>
              <p:nvPr/>
            </p:nvSpPr>
            <p:spPr bwMode="auto">
              <a:xfrm>
                <a:off x="3895" y="3015"/>
                <a:ext cx="152" cy="95"/>
              </a:xfrm>
              <a:custGeom>
                <a:avLst/>
                <a:gdLst>
                  <a:gd name="T0" fmla="*/ 54 w 72"/>
                  <a:gd name="T1" fmla="*/ 4 h 45"/>
                  <a:gd name="T2" fmla="*/ 55 w 72"/>
                  <a:gd name="T3" fmla="*/ 8 h 45"/>
                  <a:gd name="T4" fmla="*/ 44 w 72"/>
                  <a:gd name="T5" fmla="*/ 20 h 45"/>
                  <a:gd name="T6" fmla="*/ 38 w 72"/>
                  <a:gd name="T7" fmla="*/ 21 h 45"/>
                  <a:gd name="T8" fmla="*/ 35 w 72"/>
                  <a:gd name="T9" fmla="*/ 21 h 45"/>
                  <a:gd name="T10" fmla="*/ 30 w 72"/>
                  <a:gd name="T11" fmla="*/ 22 h 45"/>
                  <a:gd name="T12" fmla="*/ 27 w 72"/>
                  <a:gd name="T13" fmla="*/ 22 h 45"/>
                  <a:gd name="T14" fmla="*/ 21 w 72"/>
                  <a:gd name="T15" fmla="*/ 23 h 45"/>
                  <a:gd name="T16" fmla="*/ 16 w 72"/>
                  <a:gd name="T17" fmla="*/ 23 h 45"/>
                  <a:gd name="T18" fmla="*/ 11 w 72"/>
                  <a:gd name="T19" fmla="*/ 23 h 45"/>
                  <a:gd name="T20" fmla="*/ 9 w 72"/>
                  <a:gd name="T21" fmla="*/ 21 h 45"/>
                  <a:gd name="T22" fmla="*/ 8 w 72"/>
                  <a:gd name="T23" fmla="*/ 20 h 45"/>
                  <a:gd name="T24" fmla="*/ 7 w 72"/>
                  <a:gd name="T25" fmla="*/ 20 h 45"/>
                  <a:gd name="T26" fmla="*/ 4 w 72"/>
                  <a:gd name="T27" fmla="*/ 22 h 45"/>
                  <a:gd name="T28" fmla="*/ 2 w 72"/>
                  <a:gd name="T29" fmla="*/ 25 h 45"/>
                  <a:gd name="T30" fmla="*/ 2 w 72"/>
                  <a:gd name="T31" fmla="*/ 31 h 45"/>
                  <a:gd name="T32" fmla="*/ 8 w 72"/>
                  <a:gd name="T33" fmla="*/ 29 h 45"/>
                  <a:gd name="T34" fmla="*/ 4 w 72"/>
                  <a:gd name="T35" fmla="*/ 34 h 45"/>
                  <a:gd name="T36" fmla="*/ 3 w 72"/>
                  <a:gd name="T37" fmla="*/ 39 h 45"/>
                  <a:gd name="T38" fmla="*/ 8 w 72"/>
                  <a:gd name="T39" fmla="*/ 33 h 45"/>
                  <a:gd name="T40" fmla="*/ 6 w 72"/>
                  <a:gd name="T41" fmla="*/ 39 h 45"/>
                  <a:gd name="T42" fmla="*/ 7 w 72"/>
                  <a:gd name="T43" fmla="*/ 41 h 45"/>
                  <a:gd name="T44" fmla="*/ 8 w 72"/>
                  <a:gd name="T45" fmla="*/ 42 h 45"/>
                  <a:gd name="T46" fmla="*/ 9 w 72"/>
                  <a:gd name="T47" fmla="*/ 43 h 45"/>
                  <a:gd name="T48" fmla="*/ 12 w 72"/>
                  <a:gd name="T49" fmla="*/ 40 h 45"/>
                  <a:gd name="T50" fmla="*/ 13 w 72"/>
                  <a:gd name="T51" fmla="*/ 44 h 45"/>
                  <a:gd name="T52" fmla="*/ 15 w 72"/>
                  <a:gd name="T53" fmla="*/ 40 h 45"/>
                  <a:gd name="T54" fmla="*/ 16 w 72"/>
                  <a:gd name="T55" fmla="*/ 40 h 45"/>
                  <a:gd name="T56" fmla="*/ 17 w 72"/>
                  <a:gd name="T57" fmla="*/ 42 h 45"/>
                  <a:gd name="T58" fmla="*/ 23 w 72"/>
                  <a:gd name="T59" fmla="*/ 41 h 45"/>
                  <a:gd name="T60" fmla="*/ 24 w 72"/>
                  <a:gd name="T61" fmla="*/ 41 h 45"/>
                  <a:gd name="T62" fmla="*/ 28 w 72"/>
                  <a:gd name="T63" fmla="*/ 41 h 45"/>
                  <a:gd name="T64" fmla="*/ 31 w 72"/>
                  <a:gd name="T65" fmla="*/ 40 h 45"/>
                  <a:gd name="T66" fmla="*/ 33 w 72"/>
                  <a:gd name="T67" fmla="*/ 39 h 45"/>
                  <a:gd name="T68" fmla="*/ 34 w 72"/>
                  <a:gd name="T69" fmla="*/ 40 h 45"/>
                  <a:gd name="T70" fmla="*/ 34 w 72"/>
                  <a:gd name="T71" fmla="*/ 37 h 45"/>
                  <a:gd name="T72" fmla="*/ 37 w 72"/>
                  <a:gd name="T73" fmla="*/ 38 h 45"/>
                  <a:gd name="T74" fmla="*/ 41 w 72"/>
                  <a:gd name="T75" fmla="*/ 39 h 45"/>
                  <a:gd name="T76" fmla="*/ 43 w 72"/>
                  <a:gd name="T77" fmla="*/ 35 h 45"/>
                  <a:gd name="T78" fmla="*/ 46 w 72"/>
                  <a:gd name="T79" fmla="*/ 35 h 45"/>
                  <a:gd name="T80" fmla="*/ 47 w 72"/>
                  <a:gd name="T81" fmla="*/ 34 h 45"/>
                  <a:gd name="T82" fmla="*/ 49 w 72"/>
                  <a:gd name="T83" fmla="*/ 34 h 45"/>
                  <a:gd name="T84" fmla="*/ 50 w 72"/>
                  <a:gd name="T85" fmla="*/ 36 h 45"/>
                  <a:gd name="T86" fmla="*/ 51 w 72"/>
                  <a:gd name="T87" fmla="*/ 32 h 45"/>
                  <a:gd name="T88" fmla="*/ 52 w 72"/>
                  <a:gd name="T89" fmla="*/ 27 h 45"/>
                  <a:gd name="T90" fmla="*/ 54 w 72"/>
                  <a:gd name="T91" fmla="*/ 28 h 45"/>
                  <a:gd name="T92" fmla="*/ 54 w 72"/>
                  <a:gd name="T93" fmla="*/ 23 h 45"/>
                  <a:gd name="T94" fmla="*/ 58 w 72"/>
                  <a:gd name="T95" fmla="*/ 23 h 45"/>
                  <a:gd name="T96" fmla="*/ 59 w 72"/>
                  <a:gd name="T97" fmla="*/ 21 h 45"/>
                  <a:gd name="T98" fmla="*/ 61 w 72"/>
                  <a:gd name="T99" fmla="*/ 20 h 45"/>
                  <a:gd name="T100" fmla="*/ 65 w 72"/>
                  <a:gd name="T101" fmla="*/ 17 h 45"/>
                  <a:gd name="T102" fmla="*/ 65 w 72"/>
                  <a:gd name="T103" fmla="*/ 13 h 45"/>
                  <a:gd name="T104" fmla="*/ 67 w 72"/>
                  <a:gd name="T105" fmla="*/ 8 h 45"/>
                  <a:gd name="T106" fmla="*/ 61 w 72"/>
                  <a:gd name="T107" fmla="*/ 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2" h="45">
                    <a:moveTo>
                      <a:pt x="68" y="4"/>
                    </a:moveTo>
                    <a:cubicBezTo>
                      <a:pt x="67" y="4"/>
                      <a:pt x="70" y="3"/>
                      <a:pt x="70" y="3"/>
                    </a:cubicBezTo>
                    <a:cubicBezTo>
                      <a:pt x="66" y="4"/>
                      <a:pt x="69" y="0"/>
                      <a:pt x="65" y="3"/>
                    </a:cubicBezTo>
                    <a:cubicBezTo>
                      <a:pt x="64" y="3"/>
                      <a:pt x="63" y="5"/>
                      <a:pt x="63" y="6"/>
                    </a:cubicBezTo>
                    <a:cubicBezTo>
                      <a:pt x="62" y="6"/>
                      <a:pt x="61" y="6"/>
                      <a:pt x="61" y="6"/>
                    </a:cubicBezTo>
                    <a:cubicBezTo>
                      <a:pt x="59" y="4"/>
                      <a:pt x="51" y="2"/>
                      <a:pt x="54" y="4"/>
                    </a:cubicBezTo>
                    <a:cubicBezTo>
                      <a:pt x="55" y="4"/>
                      <a:pt x="56" y="5"/>
                      <a:pt x="56" y="5"/>
                    </a:cubicBezTo>
                    <a:cubicBezTo>
                      <a:pt x="56" y="5"/>
                      <a:pt x="56" y="5"/>
                      <a:pt x="56" y="5"/>
                    </a:cubicBezTo>
                    <a:cubicBezTo>
                      <a:pt x="57" y="6"/>
                      <a:pt x="57" y="6"/>
                      <a:pt x="57" y="6"/>
                    </a:cubicBezTo>
                    <a:cubicBezTo>
                      <a:pt x="57" y="6"/>
                      <a:pt x="55" y="5"/>
                      <a:pt x="55" y="4"/>
                    </a:cubicBezTo>
                    <a:cubicBezTo>
                      <a:pt x="55" y="5"/>
                      <a:pt x="55" y="6"/>
                      <a:pt x="54" y="6"/>
                    </a:cubicBezTo>
                    <a:cubicBezTo>
                      <a:pt x="55" y="7"/>
                      <a:pt x="54" y="6"/>
                      <a:pt x="55" y="8"/>
                    </a:cubicBezTo>
                    <a:cubicBezTo>
                      <a:pt x="55" y="7"/>
                      <a:pt x="55" y="7"/>
                      <a:pt x="55" y="7"/>
                    </a:cubicBezTo>
                    <a:cubicBezTo>
                      <a:pt x="55" y="8"/>
                      <a:pt x="55" y="8"/>
                      <a:pt x="53" y="7"/>
                    </a:cubicBezTo>
                    <a:cubicBezTo>
                      <a:pt x="50" y="7"/>
                      <a:pt x="49" y="9"/>
                      <a:pt x="47" y="10"/>
                    </a:cubicBezTo>
                    <a:cubicBezTo>
                      <a:pt x="46" y="12"/>
                      <a:pt x="45" y="14"/>
                      <a:pt x="43" y="16"/>
                    </a:cubicBezTo>
                    <a:cubicBezTo>
                      <a:pt x="44" y="19"/>
                      <a:pt x="43" y="18"/>
                      <a:pt x="44" y="21"/>
                    </a:cubicBezTo>
                    <a:cubicBezTo>
                      <a:pt x="44" y="20"/>
                      <a:pt x="44" y="20"/>
                      <a:pt x="44" y="20"/>
                    </a:cubicBezTo>
                    <a:cubicBezTo>
                      <a:pt x="44" y="22"/>
                      <a:pt x="43" y="20"/>
                      <a:pt x="42" y="19"/>
                    </a:cubicBezTo>
                    <a:cubicBezTo>
                      <a:pt x="43" y="21"/>
                      <a:pt x="42" y="20"/>
                      <a:pt x="43" y="22"/>
                    </a:cubicBezTo>
                    <a:cubicBezTo>
                      <a:pt x="44" y="23"/>
                      <a:pt x="41" y="19"/>
                      <a:pt x="42" y="20"/>
                    </a:cubicBezTo>
                    <a:cubicBezTo>
                      <a:pt x="41" y="20"/>
                      <a:pt x="42" y="21"/>
                      <a:pt x="42" y="21"/>
                    </a:cubicBezTo>
                    <a:cubicBezTo>
                      <a:pt x="42" y="23"/>
                      <a:pt x="41" y="20"/>
                      <a:pt x="40" y="18"/>
                    </a:cubicBezTo>
                    <a:cubicBezTo>
                      <a:pt x="39" y="19"/>
                      <a:pt x="39" y="22"/>
                      <a:pt x="38" y="21"/>
                    </a:cubicBezTo>
                    <a:cubicBezTo>
                      <a:pt x="38" y="21"/>
                      <a:pt x="38" y="22"/>
                      <a:pt x="38" y="22"/>
                    </a:cubicBezTo>
                    <a:cubicBezTo>
                      <a:pt x="37" y="19"/>
                      <a:pt x="38" y="23"/>
                      <a:pt x="38" y="22"/>
                    </a:cubicBezTo>
                    <a:cubicBezTo>
                      <a:pt x="37" y="21"/>
                      <a:pt x="37" y="21"/>
                      <a:pt x="37" y="21"/>
                    </a:cubicBezTo>
                    <a:cubicBezTo>
                      <a:pt x="36" y="20"/>
                      <a:pt x="37" y="22"/>
                      <a:pt x="36" y="21"/>
                    </a:cubicBezTo>
                    <a:cubicBezTo>
                      <a:pt x="36" y="21"/>
                      <a:pt x="36" y="21"/>
                      <a:pt x="36" y="21"/>
                    </a:cubicBezTo>
                    <a:cubicBezTo>
                      <a:pt x="36" y="23"/>
                      <a:pt x="35" y="20"/>
                      <a:pt x="35" y="21"/>
                    </a:cubicBezTo>
                    <a:cubicBezTo>
                      <a:pt x="35" y="20"/>
                      <a:pt x="35" y="21"/>
                      <a:pt x="35" y="20"/>
                    </a:cubicBezTo>
                    <a:cubicBezTo>
                      <a:pt x="36" y="24"/>
                      <a:pt x="34" y="19"/>
                      <a:pt x="34" y="21"/>
                    </a:cubicBezTo>
                    <a:cubicBezTo>
                      <a:pt x="34" y="21"/>
                      <a:pt x="34" y="21"/>
                      <a:pt x="34" y="21"/>
                    </a:cubicBezTo>
                    <a:cubicBezTo>
                      <a:pt x="34" y="21"/>
                      <a:pt x="34" y="20"/>
                      <a:pt x="32" y="22"/>
                    </a:cubicBezTo>
                    <a:cubicBezTo>
                      <a:pt x="32" y="22"/>
                      <a:pt x="31" y="19"/>
                      <a:pt x="30" y="21"/>
                    </a:cubicBezTo>
                    <a:cubicBezTo>
                      <a:pt x="30" y="22"/>
                      <a:pt x="30" y="22"/>
                      <a:pt x="30" y="22"/>
                    </a:cubicBezTo>
                    <a:cubicBezTo>
                      <a:pt x="30" y="22"/>
                      <a:pt x="30" y="21"/>
                      <a:pt x="30" y="21"/>
                    </a:cubicBezTo>
                    <a:cubicBezTo>
                      <a:pt x="30" y="22"/>
                      <a:pt x="30" y="20"/>
                      <a:pt x="29" y="20"/>
                    </a:cubicBezTo>
                    <a:cubicBezTo>
                      <a:pt x="29" y="21"/>
                      <a:pt x="29" y="21"/>
                      <a:pt x="29" y="22"/>
                    </a:cubicBezTo>
                    <a:cubicBezTo>
                      <a:pt x="29" y="20"/>
                      <a:pt x="28" y="23"/>
                      <a:pt x="27" y="21"/>
                    </a:cubicBezTo>
                    <a:cubicBezTo>
                      <a:pt x="27" y="25"/>
                      <a:pt x="27" y="23"/>
                      <a:pt x="27" y="24"/>
                    </a:cubicBezTo>
                    <a:cubicBezTo>
                      <a:pt x="27" y="24"/>
                      <a:pt x="27" y="23"/>
                      <a:pt x="27" y="22"/>
                    </a:cubicBezTo>
                    <a:cubicBezTo>
                      <a:pt x="26" y="22"/>
                      <a:pt x="26" y="22"/>
                      <a:pt x="26" y="21"/>
                    </a:cubicBezTo>
                    <a:cubicBezTo>
                      <a:pt x="26" y="22"/>
                      <a:pt x="25" y="24"/>
                      <a:pt x="25" y="23"/>
                    </a:cubicBezTo>
                    <a:cubicBezTo>
                      <a:pt x="25" y="21"/>
                      <a:pt x="25" y="23"/>
                      <a:pt x="25" y="22"/>
                    </a:cubicBezTo>
                    <a:cubicBezTo>
                      <a:pt x="24" y="24"/>
                      <a:pt x="24" y="25"/>
                      <a:pt x="24" y="25"/>
                    </a:cubicBezTo>
                    <a:cubicBezTo>
                      <a:pt x="24" y="22"/>
                      <a:pt x="24" y="22"/>
                      <a:pt x="24" y="22"/>
                    </a:cubicBezTo>
                    <a:cubicBezTo>
                      <a:pt x="23" y="23"/>
                      <a:pt x="23" y="20"/>
                      <a:pt x="21" y="23"/>
                    </a:cubicBezTo>
                    <a:cubicBezTo>
                      <a:pt x="22" y="22"/>
                      <a:pt x="22" y="22"/>
                      <a:pt x="22" y="22"/>
                    </a:cubicBezTo>
                    <a:cubicBezTo>
                      <a:pt x="20" y="23"/>
                      <a:pt x="20" y="21"/>
                      <a:pt x="18" y="24"/>
                    </a:cubicBezTo>
                    <a:cubicBezTo>
                      <a:pt x="18" y="23"/>
                      <a:pt x="18" y="22"/>
                      <a:pt x="18" y="22"/>
                    </a:cubicBezTo>
                    <a:cubicBezTo>
                      <a:pt x="17" y="24"/>
                      <a:pt x="17" y="23"/>
                      <a:pt x="16" y="25"/>
                    </a:cubicBezTo>
                    <a:cubicBezTo>
                      <a:pt x="16" y="25"/>
                      <a:pt x="16" y="24"/>
                      <a:pt x="16" y="24"/>
                    </a:cubicBezTo>
                    <a:cubicBezTo>
                      <a:pt x="16" y="23"/>
                      <a:pt x="17" y="21"/>
                      <a:pt x="16" y="23"/>
                    </a:cubicBezTo>
                    <a:cubicBezTo>
                      <a:pt x="16" y="22"/>
                      <a:pt x="16" y="22"/>
                      <a:pt x="16" y="22"/>
                    </a:cubicBezTo>
                    <a:cubicBezTo>
                      <a:pt x="15" y="23"/>
                      <a:pt x="14" y="24"/>
                      <a:pt x="15" y="23"/>
                    </a:cubicBezTo>
                    <a:cubicBezTo>
                      <a:pt x="14" y="24"/>
                      <a:pt x="13" y="24"/>
                      <a:pt x="13" y="26"/>
                    </a:cubicBezTo>
                    <a:cubicBezTo>
                      <a:pt x="12" y="26"/>
                      <a:pt x="14" y="23"/>
                      <a:pt x="13" y="25"/>
                    </a:cubicBezTo>
                    <a:cubicBezTo>
                      <a:pt x="14" y="23"/>
                      <a:pt x="14" y="23"/>
                      <a:pt x="14" y="23"/>
                    </a:cubicBezTo>
                    <a:cubicBezTo>
                      <a:pt x="14" y="22"/>
                      <a:pt x="12" y="23"/>
                      <a:pt x="11" y="23"/>
                    </a:cubicBezTo>
                    <a:cubicBezTo>
                      <a:pt x="12" y="21"/>
                      <a:pt x="10" y="23"/>
                      <a:pt x="11" y="22"/>
                    </a:cubicBezTo>
                    <a:cubicBezTo>
                      <a:pt x="10" y="23"/>
                      <a:pt x="11" y="21"/>
                      <a:pt x="9" y="23"/>
                    </a:cubicBezTo>
                    <a:cubicBezTo>
                      <a:pt x="10" y="22"/>
                      <a:pt x="10" y="22"/>
                      <a:pt x="10" y="22"/>
                    </a:cubicBezTo>
                    <a:cubicBezTo>
                      <a:pt x="10" y="22"/>
                      <a:pt x="10" y="21"/>
                      <a:pt x="10" y="21"/>
                    </a:cubicBezTo>
                    <a:cubicBezTo>
                      <a:pt x="10" y="20"/>
                      <a:pt x="8" y="21"/>
                      <a:pt x="8" y="22"/>
                    </a:cubicBezTo>
                    <a:cubicBezTo>
                      <a:pt x="9" y="21"/>
                      <a:pt x="9" y="21"/>
                      <a:pt x="9" y="21"/>
                    </a:cubicBezTo>
                    <a:cubicBezTo>
                      <a:pt x="8" y="21"/>
                      <a:pt x="6" y="22"/>
                      <a:pt x="5" y="23"/>
                    </a:cubicBezTo>
                    <a:cubicBezTo>
                      <a:pt x="6" y="22"/>
                      <a:pt x="5" y="23"/>
                      <a:pt x="5" y="22"/>
                    </a:cubicBezTo>
                    <a:cubicBezTo>
                      <a:pt x="6" y="22"/>
                      <a:pt x="8" y="21"/>
                      <a:pt x="9" y="20"/>
                    </a:cubicBezTo>
                    <a:cubicBezTo>
                      <a:pt x="10" y="20"/>
                      <a:pt x="6" y="21"/>
                      <a:pt x="8" y="20"/>
                    </a:cubicBezTo>
                    <a:cubicBezTo>
                      <a:pt x="9" y="20"/>
                      <a:pt x="8" y="20"/>
                      <a:pt x="6" y="21"/>
                    </a:cubicBezTo>
                    <a:cubicBezTo>
                      <a:pt x="8" y="20"/>
                      <a:pt x="8" y="20"/>
                      <a:pt x="8" y="20"/>
                    </a:cubicBezTo>
                    <a:cubicBezTo>
                      <a:pt x="8" y="20"/>
                      <a:pt x="8" y="20"/>
                      <a:pt x="7" y="20"/>
                    </a:cubicBezTo>
                    <a:cubicBezTo>
                      <a:pt x="7" y="20"/>
                      <a:pt x="7" y="20"/>
                      <a:pt x="7" y="20"/>
                    </a:cubicBezTo>
                    <a:cubicBezTo>
                      <a:pt x="5" y="21"/>
                      <a:pt x="5" y="20"/>
                      <a:pt x="3" y="21"/>
                    </a:cubicBezTo>
                    <a:cubicBezTo>
                      <a:pt x="4" y="21"/>
                      <a:pt x="4" y="21"/>
                      <a:pt x="4" y="21"/>
                    </a:cubicBezTo>
                    <a:cubicBezTo>
                      <a:pt x="3" y="22"/>
                      <a:pt x="2" y="22"/>
                      <a:pt x="3" y="21"/>
                    </a:cubicBezTo>
                    <a:cubicBezTo>
                      <a:pt x="5" y="20"/>
                      <a:pt x="6" y="20"/>
                      <a:pt x="7" y="20"/>
                    </a:cubicBezTo>
                    <a:cubicBezTo>
                      <a:pt x="3" y="21"/>
                      <a:pt x="3" y="21"/>
                      <a:pt x="3" y="21"/>
                    </a:cubicBezTo>
                    <a:cubicBezTo>
                      <a:pt x="4" y="20"/>
                      <a:pt x="3" y="21"/>
                      <a:pt x="2" y="21"/>
                    </a:cubicBezTo>
                    <a:cubicBezTo>
                      <a:pt x="3" y="21"/>
                      <a:pt x="3" y="21"/>
                      <a:pt x="3" y="21"/>
                    </a:cubicBezTo>
                    <a:cubicBezTo>
                      <a:pt x="1" y="22"/>
                      <a:pt x="1" y="22"/>
                      <a:pt x="1" y="22"/>
                    </a:cubicBezTo>
                    <a:cubicBezTo>
                      <a:pt x="2" y="22"/>
                      <a:pt x="1" y="23"/>
                      <a:pt x="2" y="23"/>
                    </a:cubicBezTo>
                    <a:cubicBezTo>
                      <a:pt x="4" y="22"/>
                      <a:pt x="4" y="22"/>
                      <a:pt x="4" y="22"/>
                    </a:cubicBezTo>
                    <a:cubicBezTo>
                      <a:pt x="4" y="22"/>
                      <a:pt x="6" y="21"/>
                      <a:pt x="4" y="22"/>
                    </a:cubicBezTo>
                    <a:cubicBezTo>
                      <a:pt x="2" y="23"/>
                      <a:pt x="2" y="23"/>
                      <a:pt x="2" y="23"/>
                    </a:cubicBezTo>
                    <a:cubicBezTo>
                      <a:pt x="3" y="23"/>
                      <a:pt x="3" y="23"/>
                      <a:pt x="3" y="23"/>
                    </a:cubicBezTo>
                    <a:cubicBezTo>
                      <a:pt x="1" y="25"/>
                      <a:pt x="1" y="25"/>
                      <a:pt x="1" y="25"/>
                    </a:cubicBezTo>
                    <a:cubicBezTo>
                      <a:pt x="4" y="23"/>
                      <a:pt x="2" y="25"/>
                      <a:pt x="3" y="24"/>
                    </a:cubicBezTo>
                    <a:cubicBezTo>
                      <a:pt x="2" y="25"/>
                      <a:pt x="2" y="25"/>
                      <a:pt x="2" y="25"/>
                    </a:cubicBezTo>
                    <a:cubicBezTo>
                      <a:pt x="2" y="26"/>
                      <a:pt x="4" y="24"/>
                      <a:pt x="4" y="24"/>
                    </a:cubicBezTo>
                    <a:cubicBezTo>
                      <a:pt x="4" y="24"/>
                      <a:pt x="1" y="26"/>
                      <a:pt x="1" y="27"/>
                    </a:cubicBezTo>
                    <a:cubicBezTo>
                      <a:pt x="1" y="27"/>
                      <a:pt x="3" y="26"/>
                      <a:pt x="2" y="28"/>
                    </a:cubicBezTo>
                    <a:cubicBezTo>
                      <a:pt x="2" y="28"/>
                      <a:pt x="4" y="28"/>
                      <a:pt x="5" y="27"/>
                    </a:cubicBezTo>
                    <a:cubicBezTo>
                      <a:pt x="5" y="28"/>
                      <a:pt x="3" y="29"/>
                      <a:pt x="4" y="29"/>
                    </a:cubicBezTo>
                    <a:cubicBezTo>
                      <a:pt x="3" y="29"/>
                      <a:pt x="2" y="30"/>
                      <a:pt x="2" y="31"/>
                    </a:cubicBezTo>
                    <a:cubicBezTo>
                      <a:pt x="3" y="30"/>
                      <a:pt x="2" y="32"/>
                      <a:pt x="4" y="30"/>
                    </a:cubicBezTo>
                    <a:cubicBezTo>
                      <a:pt x="4" y="30"/>
                      <a:pt x="4" y="31"/>
                      <a:pt x="5" y="31"/>
                    </a:cubicBezTo>
                    <a:cubicBezTo>
                      <a:pt x="4" y="31"/>
                      <a:pt x="3" y="33"/>
                      <a:pt x="3" y="33"/>
                    </a:cubicBezTo>
                    <a:cubicBezTo>
                      <a:pt x="4" y="32"/>
                      <a:pt x="5" y="32"/>
                      <a:pt x="5" y="32"/>
                    </a:cubicBezTo>
                    <a:cubicBezTo>
                      <a:pt x="6" y="31"/>
                      <a:pt x="6" y="31"/>
                      <a:pt x="7" y="29"/>
                    </a:cubicBezTo>
                    <a:cubicBezTo>
                      <a:pt x="7" y="29"/>
                      <a:pt x="8" y="28"/>
                      <a:pt x="8" y="29"/>
                    </a:cubicBezTo>
                    <a:cubicBezTo>
                      <a:pt x="7" y="30"/>
                      <a:pt x="5" y="32"/>
                      <a:pt x="6" y="33"/>
                    </a:cubicBezTo>
                    <a:cubicBezTo>
                      <a:pt x="4" y="35"/>
                      <a:pt x="5" y="32"/>
                      <a:pt x="4" y="34"/>
                    </a:cubicBezTo>
                    <a:cubicBezTo>
                      <a:pt x="2" y="36"/>
                      <a:pt x="2" y="36"/>
                      <a:pt x="2" y="35"/>
                    </a:cubicBezTo>
                    <a:cubicBezTo>
                      <a:pt x="0" y="36"/>
                      <a:pt x="2" y="35"/>
                      <a:pt x="1" y="37"/>
                    </a:cubicBezTo>
                    <a:cubicBezTo>
                      <a:pt x="1" y="37"/>
                      <a:pt x="2" y="36"/>
                      <a:pt x="3" y="36"/>
                    </a:cubicBezTo>
                    <a:cubicBezTo>
                      <a:pt x="4" y="35"/>
                      <a:pt x="4" y="35"/>
                      <a:pt x="4" y="34"/>
                    </a:cubicBezTo>
                    <a:cubicBezTo>
                      <a:pt x="6" y="32"/>
                      <a:pt x="4" y="36"/>
                      <a:pt x="4" y="36"/>
                    </a:cubicBezTo>
                    <a:cubicBezTo>
                      <a:pt x="3" y="36"/>
                      <a:pt x="3" y="36"/>
                      <a:pt x="3" y="36"/>
                    </a:cubicBezTo>
                    <a:cubicBezTo>
                      <a:pt x="3" y="37"/>
                      <a:pt x="4" y="36"/>
                      <a:pt x="4" y="36"/>
                    </a:cubicBezTo>
                    <a:cubicBezTo>
                      <a:pt x="3" y="39"/>
                      <a:pt x="4" y="36"/>
                      <a:pt x="3" y="38"/>
                    </a:cubicBezTo>
                    <a:cubicBezTo>
                      <a:pt x="1" y="40"/>
                      <a:pt x="1" y="40"/>
                      <a:pt x="1" y="40"/>
                    </a:cubicBezTo>
                    <a:cubicBezTo>
                      <a:pt x="2" y="41"/>
                      <a:pt x="3" y="38"/>
                      <a:pt x="3" y="39"/>
                    </a:cubicBezTo>
                    <a:cubicBezTo>
                      <a:pt x="2" y="40"/>
                      <a:pt x="2" y="40"/>
                      <a:pt x="2" y="40"/>
                    </a:cubicBezTo>
                    <a:cubicBezTo>
                      <a:pt x="3" y="39"/>
                      <a:pt x="3" y="39"/>
                      <a:pt x="3" y="39"/>
                    </a:cubicBezTo>
                    <a:cubicBezTo>
                      <a:pt x="4" y="38"/>
                      <a:pt x="5" y="37"/>
                      <a:pt x="4" y="37"/>
                    </a:cubicBezTo>
                    <a:cubicBezTo>
                      <a:pt x="6" y="34"/>
                      <a:pt x="5" y="37"/>
                      <a:pt x="6" y="36"/>
                    </a:cubicBezTo>
                    <a:cubicBezTo>
                      <a:pt x="7" y="35"/>
                      <a:pt x="5" y="36"/>
                      <a:pt x="6" y="35"/>
                    </a:cubicBezTo>
                    <a:cubicBezTo>
                      <a:pt x="7" y="33"/>
                      <a:pt x="7" y="34"/>
                      <a:pt x="8" y="33"/>
                    </a:cubicBezTo>
                    <a:cubicBezTo>
                      <a:pt x="8" y="34"/>
                      <a:pt x="7" y="35"/>
                      <a:pt x="6" y="36"/>
                    </a:cubicBezTo>
                    <a:cubicBezTo>
                      <a:pt x="6" y="36"/>
                      <a:pt x="6" y="36"/>
                      <a:pt x="6" y="36"/>
                    </a:cubicBezTo>
                    <a:cubicBezTo>
                      <a:pt x="5" y="37"/>
                      <a:pt x="5" y="39"/>
                      <a:pt x="4" y="40"/>
                    </a:cubicBezTo>
                    <a:cubicBezTo>
                      <a:pt x="4" y="41"/>
                      <a:pt x="5" y="38"/>
                      <a:pt x="5" y="39"/>
                    </a:cubicBezTo>
                    <a:cubicBezTo>
                      <a:pt x="5" y="39"/>
                      <a:pt x="6" y="37"/>
                      <a:pt x="6" y="37"/>
                    </a:cubicBezTo>
                    <a:cubicBezTo>
                      <a:pt x="9" y="33"/>
                      <a:pt x="5" y="40"/>
                      <a:pt x="6" y="39"/>
                    </a:cubicBezTo>
                    <a:cubicBezTo>
                      <a:pt x="7" y="37"/>
                      <a:pt x="9" y="36"/>
                      <a:pt x="10" y="33"/>
                    </a:cubicBezTo>
                    <a:cubicBezTo>
                      <a:pt x="10" y="32"/>
                      <a:pt x="11" y="32"/>
                      <a:pt x="11" y="32"/>
                    </a:cubicBezTo>
                    <a:cubicBezTo>
                      <a:pt x="10" y="34"/>
                      <a:pt x="10" y="34"/>
                      <a:pt x="9" y="35"/>
                    </a:cubicBezTo>
                    <a:cubicBezTo>
                      <a:pt x="9" y="35"/>
                      <a:pt x="9" y="35"/>
                      <a:pt x="9" y="35"/>
                    </a:cubicBezTo>
                    <a:cubicBezTo>
                      <a:pt x="8" y="38"/>
                      <a:pt x="8" y="38"/>
                      <a:pt x="8" y="38"/>
                    </a:cubicBezTo>
                    <a:cubicBezTo>
                      <a:pt x="7" y="39"/>
                      <a:pt x="7" y="40"/>
                      <a:pt x="7" y="41"/>
                    </a:cubicBezTo>
                    <a:cubicBezTo>
                      <a:pt x="8" y="41"/>
                      <a:pt x="8" y="40"/>
                      <a:pt x="8" y="39"/>
                    </a:cubicBezTo>
                    <a:cubicBezTo>
                      <a:pt x="8" y="40"/>
                      <a:pt x="7" y="41"/>
                      <a:pt x="8" y="41"/>
                    </a:cubicBezTo>
                    <a:cubicBezTo>
                      <a:pt x="8" y="40"/>
                      <a:pt x="9" y="38"/>
                      <a:pt x="9" y="38"/>
                    </a:cubicBezTo>
                    <a:cubicBezTo>
                      <a:pt x="10" y="38"/>
                      <a:pt x="9" y="40"/>
                      <a:pt x="9" y="41"/>
                    </a:cubicBezTo>
                    <a:cubicBezTo>
                      <a:pt x="8" y="42"/>
                      <a:pt x="8" y="42"/>
                      <a:pt x="8" y="42"/>
                    </a:cubicBezTo>
                    <a:cubicBezTo>
                      <a:pt x="9" y="41"/>
                      <a:pt x="8" y="43"/>
                      <a:pt x="8" y="42"/>
                    </a:cubicBezTo>
                    <a:cubicBezTo>
                      <a:pt x="9" y="41"/>
                      <a:pt x="9" y="40"/>
                      <a:pt x="10" y="38"/>
                    </a:cubicBezTo>
                    <a:cubicBezTo>
                      <a:pt x="11" y="38"/>
                      <a:pt x="10" y="40"/>
                      <a:pt x="10" y="39"/>
                    </a:cubicBezTo>
                    <a:cubicBezTo>
                      <a:pt x="9" y="40"/>
                      <a:pt x="9" y="40"/>
                      <a:pt x="9" y="40"/>
                    </a:cubicBezTo>
                    <a:cubicBezTo>
                      <a:pt x="10" y="40"/>
                      <a:pt x="8" y="43"/>
                      <a:pt x="9" y="43"/>
                    </a:cubicBezTo>
                    <a:cubicBezTo>
                      <a:pt x="10" y="41"/>
                      <a:pt x="10" y="41"/>
                      <a:pt x="10" y="41"/>
                    </a:cubicBezTo>
                    <a:cubicBezTo>
                      <a:pt x="9" y="43"/>
                      <a:pt x="9" y="43"/>
                      <a:pt x="9" y="43"/>
                    </a:cubicBezTo>
                    <a:cubicBezTo>
                      <a:pt x="10" y="42"/>
                      <a:pt x="10" y="42"/>
                      <a:pt x="10" y="42"/>
                    </a:cubicBezTo>
                    <a:cubicBezTo>
                      <a:pt x="10" y="43"/>
                      <a:pt x="10" y="43"/>
                      <a:pt x="10" y="43"/>
                    </a:cubicBezTo>
                    <a:cubicBezTo>
                      <a:pt x="10" y="42"/>
                      <a:pt x="11" y="40"/>
                      <a:pt x="11" y="42"/>
                    </a:cubicBezTo>
                    <a:cubicBezTo>
                      <a:pt x="12" y="40"/>
                      <a:pt x="11" y="42"/>
                      <a:pt x="11" y="41"/>
                    </a:cubicBezTo>
                    <a:cubicBezTo>
                      <a:pt x="11" y="39"/>
                      <a:pt x="12" y="39"/>
                      <a:pt x="12" y="39"/>
                    </a:cubicBezTo>
                    <a:cubicBezTo>
                      <a:pt x="11" y="42"/>
                      <a:pt x="12" y="39"/>
                      <a:pt x="12" y="40"/>
                    </a:cubicBezTo>
                    <a:cubicBezTo>
                      <a:pt x="12" y="41"/>
                      <a:pt x="12" y="41"/>
                      <a:pt x="12" y="42"/>
                    </a:cubicBezTo>
                    <a:cubicBezTo>
                      <a:pt x="13" y="40"/>
                      <a:pt x="13" y="40"/>
                      <a:pt x="13" y="40"/>
                    </a:cubicBezTo>
                    <a:cubicBezTo>
                      <a:pt x="12" y="43"/>
                      <a:pt x="13" y="39"/>
                      <a:pt x="13" y="41"/>
                    </a:cubicBezTo>
                    <a:cubicBezTo>
                      <a:pt x="13" y="42"/>
                      <a:pt x="12" y="43"/>
                      <a:pt x="12" y="43"/>
                    </a:cubicBezTo>
                    <a:cubicBezTo>
                      <a:pt x="13" y="41"/>
                      <a:pt x="14" y="40"/>
                      <a:pt x="14" y="39"/>
                    </a:cubicBezTo>
                    <a:cubicBezTo>
                      <a:pt x="14" y="40"/>
                      <a:pt x="13" y="42"/>
                      <a:pt x="13" y="44"/>
                    </a:cubicBezTo>
                    <a:cubicBezTo>
                      <a:pt x="14" y="42"/>
                      <a:pt x="13" y="45"/>
                      <a:pt x="14" y="43"/>
                    </a:cubicBezTo>
                    <a:cubicBezTo>
                      <a:pt x="14" y="42"/>
                      <a:pt x="14" y="41"/>
                      <a:pt x="15" y="40"/>
                    </a:cubicBezTo>
                    <a:cubicBezTo>
                      <a:pt x="15" y="40"/>
                      <a:pt x="14" y="41"/>
                      <a:pt x="14" y="42"/>
                    </a:cubicBezTo>
                    <a:cubicBezTo>
                      <a:pt x="14" y="42"/>
                      <a:pt x="15" y="40"/>
                      <a:pt x="15" y="39"/>
                    </a:cubicBezTo>
                    <a:cubicBezTo>
                      <a:pt x="15" y="39"/>
                      <a:pt x="16" y="37"/>
                      <a:pt x="16" y="39"/>
                    </a:cubicBezTo>
                    <a:cubicBezTo>
                      <a:pt x="16" y="40"/>
                      <a:pt x="15" y="39"/>
                      <a:pt x="15" y="40"/>
                    </a:cubicBezTo>
                    <a:cubicBezTo>
                      <a:pt x="16" y="41"/>
                      <a:pt x="17" y="37"/>
                      <a:pt x="17" y="36"/>
                    </a:cubicBezTo>
                    <a:cubicBezTo>
                      <a:pt x="17" y="35"/>
                      <a:pt x="18" y="32"/>
                      <a:pt x="19" y="31"/>
                    </a:cubicBezTo>
                    <a:cubicBezTo>
                      <a:pt x="19" y="32"/>
                      <a:pt x="18" y="32"/>
                      <a:pt x="18" y="34"/>
                    </a:cubicBezTo>
                    <a:cubicBezTo>
                      <a:pt x="18" y="34"/>
                      <a:pt x="18" y="34"/>
                      <a:pt x="18" y="34"/>
                    </a:cubicBezTo>
                    <a:cubicBezTo>
                      <a:pt x="18" y="37"/>
                      <a:pt x="16" y="39"/>
                      <a:pt x="16" y="41"/>
                    </a:cubicBezTo>
                    <a:cubicBezTo>
                      <a:pt x="16" y="40"/>
                      <a:pt x="16" y="40"/>
                      <a:pt x="16" y="40"/>
                    </a:cubicBezTo>
                    <a:cubicBezTo>
                      <a:pt x="16" y="43"/>
                      <a:pt x="16" y="43"/>
                      <a:pt x="16" y="43"/>
                    </a:cubicBezTo>
                    <a:cubicBezTo>
                      <a:pt x="16" y="41"/>
                      <a:pt x="16" y="43"/>
                      <a:pt x="16" y="42"/>
                    </a:cubicBezTo>
                    <a:cubicBezTo>
                      <a:pt x="17" y="41"/>
                      <a:pt x="16" y="43"/>
                      <a:pt x="16" y="41"/>
                    </a:cubicBezTo>
                    <a:cubicBezTo>
                      <a:pt x="17" y="41"/>
                      <a:pt x="18" y="38"/>
                      <a:pt x="18" y="39"/>
                    </a:cubicBezTo>
                    <a:cubicBezTo>
                      <a:pt x="17" y="43"/>
                      <a:pt x="17" y="43"/>
                      <a:pt x="17" y="43"/>
                    </a:cubicBezTo>
                    <a:cubicBezTo>
                      <a:pt x="17" y="43"/>
                      <a:pt x="17" y="41"/>
                      <a:pt x="17" y="42"/>
                    </a:cubicBezTo>
                    <a:cubicBezTo>
                      <a:pt x="17" y="43"/>
                      <a:pt x="17" y="43"/>
                      <a:pt x="17" y="43"/>
                    </a:cubicBezTo>
                    <a:cubicBezTo>
                      <a:pt x="18" y="43"/>
                      <a:pt x="19" y="43"/>
                      <a:pt x="21" y="39"/>
                    </a:cubicBezTo>
                    <a:cubicBezTo>
                      <a:pt x="21" y="41"/>
                      <a:pt x="21" y="41"/>
                      <a:pt x="21" y="42"/>
                    </a:cubicBezTo>
                    <a:cubicBezTo>
                      <a:pt x="21" y="42"/>
                      <a:pt x="22" y="41"/>
                      <a:pt x="22" y="41"/>
                    </a:cubicBezTo>
                    <a:cubicBezTo>
                      <a:pt x="22" y="43"/>
                      <a:pt x="22" y="43"/>
                      <a:pt x="22" y="43"/>
                    </a:cubicBezTo>
                    <a:cubicBezTo>
                      <a:pt x="22" y="44"/>
                      <a:pt x="23" y="42"/>
                      <a:pt x="23" y="41"/>
                    </a:cubicBezTo>
                    <a:cubicBezTo>
                      <a:pt x="23" y="42"/>
                      <a:pt x="23" y="42"/>
                      <a:pt x="23" y="42"/>
                    </a:cubicBezTo>
                    <a:cubicBezTo>
                      <a:pt x="23" y="44"/>
                      <a:pt x="23" y="41"/>
                      <a:pt x="23" y="41"/>
                    </a:cubicBezTo>
                    <a:cubicBezTo>
                      <a:pt x="23" y="42"/>
                      <a:pt x="23" y="42"/>
                      <a:pt x="23" y="42"/>
                    </a:cubicBezTo>
                    <a:cubicBezTo>
                      <a:pt x="24" y="41"/>
                      <a:pt x="24" y="41"/>
                      <a:pt x="24" y="41"/>
                    </a:cubicBezTo>
                    <a:cubicBezTo>
                      <a:pt x="24" y="40"/>
                      <a:pt x="24" y="41"/>
                      <a:pt x="24" y="43"/>
                    </a:cubicBezTo>
                    <a:cubicBezTo>
                      <a:pt x="24" y="41"/>
                      <a:pt x="24" y="41"/>
                      <a:pt x="24" y="41"/>
                    </a:cubicBezTo>
                    <a:cubicBezTo>
                      <a:pt x="24" y="43"/>
                      <a:pt x="25" y="43"/>
                      <a:pt x="26" y="42"/>
                    </a:cubicBezTo>
                    <a:cubicBezTo>
                      <a:pt x="25" y="42"/>
                      <a:pt x="25" y="41"/>
                      <a:pt x="26" y="39"/>
                    </a:cubicBezTo>
                    <a:cubicBezTo>
                      <a:pt x="26" y="37"/>
                      <a:pt x="26" y="40"/>
                      <a:pt x="26" y="39"/>
                    </a:cubicBezTo>
                    <a:cubicBezTo>
                      <a:pt x="26" y="41"/>
                      <a:pt x="26" y="41"/>
                      <a:pt x="26" y="41"/>
                    </a:cubicBezTo>
                    <a:cubicBezTo>
                      <a:pt x="26" y="44"/>
                      <a:pt x="27" y="42"/>
                      <a:pt x="28" y="42"/>
                    </a:cubicBezTo>
                    <a:cubicBezTo>
                      <a:pt x="28" y="41"/>
                      <a:pt x="28" y="41"/>
                      <a:pt x="28" y="41"/>
                    </a:cubicBezTo>
                    <a:cubicBezTo>
                      <a:pt x="28" y="43"/>
                      <a:pt x="29" y="41"/>
                      <a:pt x="30" y="42"/>
                    </a:cubicBezTo>
                    <a:cubicBezTo>
                      <a:pt x="30" y="41"/>
                      <a:pt x="30" y="38"/>
                      <a:pt x="30" y="38"/>
                    </a:cubicBezTo>
                    <a:cubicBezTo>
                      <a:pt x="30" y="36"/>
                      <a:pt x="30" y="41"/>
                      <a:pt x="30" y="42"/>
                    </a:cubicBezTo>
                    <a:cubicBezTo>
                      <a:pt x="31" y="41"/>
                      <a:pt x="31" y="41"/>
                      <a:pt x="31" y="41"/>
                    </a:cubicBezTo>
                    <a:cubicBezTo>
                      <a:pt x="31" y="41"/>
                      <a:pt x="31" y="41"/>
                      <a:pt x="31" y="41"/>
                    </a:cubicBezTo>
                    <a:cubicBezTo>
                      <a:pt x="31" y="40"/>
                      <a:pt x="31" y="39"/>
                      <a:pt x="31" y="40"/>
                    </a:cubicBezTo>
                    <a:cubicBezTo>
                      <a:pt x="31" y="41"/>
                      <a:pt x="31" y="41"/>
                      <a:pt x="31" y="41"/>
                    </a:cubicBezTo>
                    <a:cubicBezTo>
                      <a:pt x="32" y="41"/>
                      <a:pt x="32" y="42"/>
                      <a:pt x="32" y="42"/>
                    </a:cubicBezTo>
                    <a:cubicBezTo>
                      <a:pt x="32" y="40"/>
                      <a:pt x="33" y="41"/>
                      <a:pt x="33" y="39"/>
                    </a:cubicBezTo>
                    <a:cubicBezTo>
                      <a:pt x="33" y="40"/>
                      <a:pt x="33" y="40"/>
                      <a:pt x="33" y="40"/>
                    </a:cubicBezTo>
                    <a:cubicBezTo>
                      <a:pt x="33" y="39"/>
                      <a:pt x="33" y="39"/>
                      <a:pt x="33" y="39"/>
                    </a:cubicBezTo>
                    <a:cubicBezTo>
                      <a:pt x="33" y="39"/>
                      <a:pt x="33" y="39"/>
                      <a:pt x="33" y="39"/>
                    </a:cubicBezTo>
                    <a:cubicBezTo>
                      <a:pt x="33" y="41"/>
                      <a:pt x="33" y="41"/>
                      <a:pt x="33" y="41"/>
                    </a:cubicBezTo>
                    <a:cubicBezTo>
                      <a:pt x="33" y="42"/>
                      <a:pt x="33" y="40"/>
                      <a:pt x="33" y="39"/>
                    </a:cubicBezTo>
                    <a:cubicBezTo>
                      <a:pt x="33" y="38"/>
                      <a:pt x="33" y="39"/>
                      <a:pt x="33" y="40"/>
                    </a:cubicBezTo>
                    <a:cubicBezTo>
                      <a:pt x="33" y="41"/>
                      <a:pt x="33" y="40"/>
                      <a:pt x="33" y="40"/>
                    </a:cubicBezTo>
                    <a:cubicBezTo>
                      <a:pt x="33" y="41"/>
                      <a:pt x="33" y="40"/>
                      <a:pt x="33" y="41"/>
                    </a:cubicBezTo>
                    <a:cubicBezTo>
                      <a:pt x="33" y="41"/>
                      <a:pt x="33" y="39"/>
                      <a:pt x="34" y="40"/>
                    </a:cubicBezTo>
                    <a:cubicBezTo>
                      <a:pt x="34" y="40"/>
                      <a:pt x="34" y="40"/>
                      <a:pt x="34" y="41"/>
                    </a:cubicBezTo>
                    <a:cubicBezTo>
                      <a:pt x="34" y="40"/>
                      <a:pt x="34" y="40"/>
                      <a:pt x="35" y="40"/>
                    </a:cubicBezTo>
                    <a:cubicBezTo>
                      <a:pt x="34" y="39"/>
                      <a:pt x="34" y="39"/>
                      <a:pt x="34" y="38"/>
                    </a:cubicBezTo>
                    <a:cubicBezTo>
                      <a:pt x="34" y="38"/>
                      <a:pt x="34" y="37"/>
                      <a:pt x="34" y="38"/>
                    </a:cubicBezTo>
                    <a:cubicBezTo>
                      <a:pt x="34" y="38"/>
                      <a:pt x="34" y="38"/>
                      <a:pt x="34" y="38"/>
                    </a:cubicBezTo>
                    <a:cubicBezTo>
                      <a:pt x="34" y="38"/>
                      <a:pt x="35" y="39"/>
                      <a:pt x="34" y="37"/>
                    </a:cubicBezTo>
                    <a:cubicBezTo>
                      <a:pt x="35" y="39"/>
                      <a:pt x="35" y="39"/>
                      <a:pt x="35" y="39"/>
                    </a:cubicBezTo>
                    <a:cubicBezTo>
                      <a:pt x="35" y="38"/>
                      <a:pt x="35" y="38"/>
                      <a:pt x="35" y="38"/>
                    </a:cubicBezTo>
                    <a:cubicBezTo>
                      <a:pt x="35" y="39"/>
                      <a:pt x="35" y="41"/>
                      <a:pt x="36" y="42"/>
                    </a:cubicBezTo>
                    <a:cubicBezTo>
                      <a:pt x="36" y="40"/>
                      <a:pt x="36" y="40"/>
                      <a:pt x="36" y="40"/>
                    </a:cubicBezTo>
                    <a:cubicBezTo>
                      <a:pt x="36" y="40"/>
                      <a:pt x="37" y="40"/>
                      <a:pt x="37" y="41"/>
                    </a:cubicBezTo>
                    <a:cubicBezTo>
                      <a:pt x="38" y="42"/>
                      <a:pt x="37" y="36"/>
                      <a:pt x="37" y="38"/>
                    </a:cubicBezTo>
                    <a:cubicBezTo>
                      <a:pt x="38" y="40"/>
                      <a:pt x="38" y="40"/>
                      <a:pt x="38" y="40"/>
                    </a:cubicBezTo>
                    <a:cubicBezTo>
                      <a:pt x="38" y="40"/>
                      <a:pt x="38" y="39"/>
                      <a:pt x="38" y="39"/>
                    </a:cubicBezTo>
                    <a:cubicBezTo>
                      <a:pt x="38" y="38"/>
                      <a:pt x="38" y="41"/>
                      <a:pt x="38" y="39"/>
                    </a:cubicBezTo>
                    <a:cubicBezTo>
                      <a:pt x="38" y="38"/>
                      <a:pt x="38" y="38"/>
                      <a:pt x="38" y="38"/>
                    </a:cubicBezTo>
                    <a:cubicBezTo>
                      <a:pt x="39" y="42"/>
                      <a:pt x="40" y="38"/>
                      <a:pt x="41" y="40"/>
                    </a:cubicBezTo>
                    <a:cubicBezTo>
                      <a:pt x="40" y="38"/>
                      <a:pt x="41" y="39"/>
                      <a:pt x="41" y="39"/>
                    </a:cubicBezTo>
                    <a:cubicBezTo>
                      <a:pt x="42" y="41"/>
                      <a:pt x="41" y="38"/>
                      <a:pt x="42" y="39"/>
                    </a:cubicBezTo>
                    <a:cubicBezTo>
                      <a:pt x="41" y="37"/>
                      <a:pt x="41" y="37"/>
                      <a:pt x="41" y="37"/>
                    </a:cubicBezTo>
                    <a:cubicBezTo>
                      <a:pt x="42" y="38"/>
                      <a:pt x="40" y="33"/>
                      <a:pt x="42" y="36"/>
                    </a:cubicBezTo>
                    <a:cubicBezTo>
                      <a:pt x="42" y="37"/>
                      <a:pt x="42" y="38"/>
                      <a:pt x="42" y="38"/>
                    </a:cubicBezTo>
                    <a:cubicBezTo>
                      <a:pt x="44" y="41"/>
                      <a:pt x="42" y="36"/>
                      <a:pt x="44" y="38"/>
                    </a:cubicBezTo>
                    <a:cubicBezTo>
                      <a:pt x="43" y="37"/>
                      <a:pt x="43" y="36"/>
                      <a:pt x="43" y="35"/>
                    </a:cubicBezTo>
                    <a:cubicBezTo>
                      <a:pt x="43" y="36"/>
                      <a:pt x="44" y="37"/>
                      <a:pt x="44" y="37"/>
                    </a:cubicBezTo>
                    <a:cubicBezTo>
                      <a:pt x="44" y="37"/>
                      <a:pt x="44" y="36"/>
                      <a:pt x="44" y="37"/>
                    </a:cubicBezTo>
                    <a:cubicBezTo>
                      <a:pt x="45" y="37"/>
                      <a:pt x="45" y="38"/>
                      <a:pt x="45" y="38"/>
                    </a:cubicBezTo>
                    <a:cubicBezTo>
                      <a:pt x="45" y="38"/>
                      <a:pt x="45" y="37"/>
                      <a:pt x="45" y="36"/>
                    </a:cubicBezTo>
                    <a:cubicBezTo>
                      <a:pt x="46" y="38"/>
                      <a:pt x="46" y="37"/>
                      <a:pt x="47" y="38"/>
                    </a:cubicBezTo>
                    <a:cubicBezTo>
                      <a:pt x="46" y="35"/>
                      <a:pt x="48" y="38"/>
                      <a:pt x="46" y="35"/>
                    </a:cubicBezTo>
                    <a:cubicBezTo>
                      <a:pt x="47" y="36"/>
                      <a:pt x="47" y="36"/>
                      <a:pt x="47" y="36"/>
                    </a:cubicBezTo>
                    <a:cubicBezTo>
                      <a:pt x="46" y="35"/>
                      <a:pt x="46" y="34"/>
                      <a:pt x="46" y="33"/>
                    </a:cubicBezTo>
                    <a:cubicBezTo>
                      <a:pt x="47" y="35"/>
                      <a:pt x="47" y="35"/>
                      <a:pt x="47" y="35"/>
                    </a:cubicBezTo>
                    <a:cubicBezTo>
                      <a:pt x="48" y="37"/>
                      <a:pt x="47" y="35"/>
                      <a:pt x="48" y="37"/>
                    </a:cubicBezTo>
                    <a:cubicBezTo>
                      <a:pt x="47" y="35"/>
                      <a:pt x="48" y="36"/>
                      <a:pt x="47" y="35"/>
                    </a:cubicBezTo>
                    <a:cubicBezTo>
                      <a:pt x="47" y="34"/>
                      <a:pt x="47" y="34"/>
                      <a:pt x="47" y="34"/>
                    </a:cubicBezTo>
                    <a:cubicBezTo>
                      <a:pt x="47" y="34"/>
                      <a:pt x="47" y="33"/>
                      <a:pt x="47" y="33"/>
                    </a:cubicBezTo>
                    <a:cubicBezTo>
                      <a:pt x="47" y="33"/>
                      <a:pt x="48" y="35"/>
                      <a:pt x="48" y="35"/>
                    </a:cubicBezTo>
                    <a:cubicBezTo>
                      <a:pt x="49" y="36"/>
                      <a:pt x="49" y="35"/>
                      <a:pt x="48" y="35"/>
                    </a:cubicBezTo>
                    <a:cubicBezTo>
                      <a:pt x="48" y="35"/>
                      <a:pt x="48" y="35"/>
                      <a:pt x="48" y="34"/>
                    </a:cubicBezTo>
                    <a:cubicBezTo>
                      <a:pt x="48" y="34"/>
                      <a:pt x="48" y="35"/>
                      <a:pt x="48" y="35"/>
                    </a:cubicBezTo>
                    <a:cubicBezTo>
                      <a:pt x="48" y="34"/>
                      <a:pt x="48" y="34"/>
                      <a:pt x="49" y="34"/>
                    </a:cubicBezTo>
                    <a:cubicBezTo>
                      <a:pt x="49" y="34"/>
                      <a:pt x="49" y="34"/>
                      <a:pt x="49" y="34"/>
                    </a:cubicBezTo>
                    <a:cubicBezTo>
                      <a:pt x="49" y="34"/>
                      <a:pt x="49" y="35"/>
                      <a:pt x="49" y="35"/>
                    </a:cubicBezTo>
                    <a:cubicBezTo>
                      <a:pt x="49" y="35"/>
                      <a:pt x="49" y="35"/>
                      <a:pt x="49" y="35"/>
                    </a:cubicBezTo>
                    <a:cubicBezTo>
                      <a:pt x="49" y="35"/>
                      <a:pt x="49" y="35"/>
                      <a:pt x="49" y="35"/>
                    </a:cubicBezTo>
                    <a:cubicBezTo>
                      <a:pt x="49" y="35"/>
                      <a:pt x="49" y="35"/>
                      <a:pt x="49" y="35"/>
                    </a:cubicBezTo>
                    <a:cubicBezTo>
                      <a:pt x="50" y="36"/>
                      <a:pt x="50" y="36"/>
                      <a:pt x="50" y="36"/>
                    </a:cubicBezTo>
                    <a:cubicBezTo>
                      <a:pt x="50" y="36"/>
                      <a:pt x="50" y="35"/>
                      <a:pt x="49" y="34"/>
                    </a:cubicBezTo>
                    <a:cubicBezTo>
                      <a:pt x="50" y="35"/>
                      <a:pt x="50" y="33"/>
                      <a:pt x="50" y="32"/>
                    </a:cubicBezTo>
                    <a:cubicBezTo>
                      <a:pt x="50" y="33"/>
                      <a:pt x="51" y="34"/>
                      <a:pt x="50" y="33"/>
                    </a:cubicBezTo>
                    <a:cubicBezTo>
                      <a:pt x="50" y="33"/>
                      <a:pt x="50" y="31"/>
                      <a:pt x="50" y="32"/>
                    </a:cubicBezTo>
                    <a:cubicBezTo>
                      <a:pt x="50" y="32"/>
                      <a:pt x="51" y="33"/>
                      <a:pt x="51" y="33"/>
                    </a:cubicBezTo>
                    <a:cubicBezTo>
                      <a:pt x="52" y="33"/>
                      <a:pt x="51" y="32"/>
                      <a:pt x="51" y="32"/>
                    </a:cubicBezTo>
                    <a:cubicBezTo>
                      <a:pt x="52" y="34"/>
                      <a:pt x="51" y="30"/>
                      <a:pt x="52" y="31"/>
                    </a:cubicBezTo>
                    <a:cubicBezTo>
                      <a:pt x="52" y="31"/>
                      <a:pt x="53" y="32"/>
                      <a:pt x="53" y="33"/>
                    </a:cubicBezTo>
                    <a:cubicBezTo>
                      <a:pt x="53" y="32"/>
                      <a:pt x="53" y="31"/>
                      <a:pt x="52" y="29"/>
                    </a:cubicBezTo>
                    <a:cubicBezTo>
                      <a:pt x="53" y="31"/>
                      <a:pt x="53" y="31"/>
                      <a:pt x="53" y="31"/>
                    </a:cubicBezTo>
                    <a:cubicBezTo>
                      <a:pt x="53" y="31"/>
                      <a:pt x="53" y="30"/>
                      <a:pt x="53" y="29"/>
                    </a:cubicBezTo>
                    <a:cubicBezTo>
                      <a:pt x="52" y="28"/>
                      <a:pt x="51" y="27"/>
                      <a:pt x="52" y="27"/>
                    </a:cubicBezTo>
                    <a:cubicBezTo>
                      <a:pt x="52" y="27"/>
                      <a:pt x="52" y="27"/>
                      <a:pt x="52" y="27"/>
                    </a:cubicBezTo>
                    <a:cubicBezTo>
                      <a:pt x="52" y="26"/>
                      <a:pt x="52" y="26"/>
                      <a:pt x="52" y="26"/>
                    </a:cubicBezTo>
                    <a:cubicBezTo>
                      <a:pt x="52" y="27"/>
                      <a:pt x="52" y="27"/>
                      <a:pt x="53" y="28"/>
                    </a:cubicBezTo>
                    <a:cubicBezTo>
                      <a:pt x="54" y="30"/>
                      <a:pt x="54" y="29"/>
                      <a:pt x="54" y="29"/>
                    </a:cubicBezTo>
                    <a:cubicBezTo>
                      <a:pt x="53" y="27"/>
                      <a:pt x="53" y="27"/>
                      <a:pt x="53" y="27"/>
                    </a:cubicBezTo>
                    <a:cubicBezTo>
                      <a:pt x="53" y="27"/>
                      <a:pt x="54" y="29"/>
                      <a:pt x="54" y="28"/>
                    </a:cubicBezTo>
                    <a:cubicBezTo>
                      <a:pt x="52" y="24"/>
                      <a:pt x="52" y="24"/>
                      <a:pt x="52" y="24"/>
                    </a:cubicBezTo>
                    <a:cubicBezTo>
                      <a:pt x="52" y="24"/>
                      <a:pt x="54" y="26"/>
                      <a:pt x="54" y="27"/>
                    </a:cubicBezTo>
                    <a:cubicBezTo>
                      <a:pt x="54" y="26"/>
                      <a:pt x="53" y="24"/>
                      <a:pt x="52" y="22"/>
                    </a:cubicBezTo>
                    <a:cubicBezTo>
                      <a:pt x="52" y="22"/>
                      <a:pt x="52" y="21"/>
                      <a:pt x="52" y="21"/>
                    </a:cubicBezTo>
                    <a:cubicBezTo>
                      <a:pt x="53" y="22"/>
                      <a:pt x="52" y="21"/>
                      <a:pt x="53" y="22"/>
                    </a:cubicBezTo>
                    <a:cubicBezTo>
                      <a:pt x="54" y="23"/>
                      <a:pt x="54" y="23"/>
                      <a:pt x="54" y="23"/>
                    </a:cubicBezTo>
                    <a:cubicBezTo>
                      <a:pt x="54" y="23"/>
                      <a:pt x="55" y="25"/>
                      <a:pt x="55" y="26"/>
                    </a:cubicBezTo>
                    <a:cubicBezTo>
                      <a:pt x="55" y="25"/>
                      <a:pt x="56" y="26"/>
                      <a:pt x="57" y="26"/>
                    </a:cubicBezTo>
                    <a:cubicBezTo>
                      <a:pt x="55" y="23"/>
                      <a:pt x="56" y="24"/>
                      <a:pt x="55" y="22"/>
                    </a:cubicBezTo>
                    <a:cubicBezTo>
                      <a:pt x="55" y="22"/>
                      <a:pt x="56" y="24"/>
                      <a:pt x="57" y="24"/>
                    </a:cubicBezTo>
                    <a:cubicBezTo>
                      <a:pt x="56" y="23"/>
                      <a:pt x="57" y="23"/>
                      <a:pt x="57" y="23"/>
                    </a:cubicBezTo>
                    <a:cubicBezTo>
                      <a:pt x="58" y="23"/>
                      <a:pt x="58" y="23"/>
                      <a:pt x="58" y="23"/>
                    </a:cubicBezTo>
                    <a:cubicBezTo>
                      <a:pt x="57" y="23"/>
                      <a:pt x="58" y="23"/>
                      <a:pt x="57" y="21"/>
                    </a:cubicBezTo>
                    <a:cubicBezTo>
                      <a:pt x="58" y="22"/>
                      <a:pt x="58" y="22"/>
                      <a:pt x="58" y="22"/>
                    </a:cubicBezTo>
                    <a:cubicBezTo>
                      <a:pt x="59" y="22"/>
                      <a:pt x="56" y="19"/>
                      <a:pt x="57" y="20"/>
                    </a:cubicBezTo>
                    <a:cubicBezTo>
                      <a:pt x="58" y="21"/>
                      <a:pt x="58" y="21"/>
                      <a:pt x="58" y="21"/>
                    </a:cubicBezTo>
                    <a:cubicBezTo>
                      <a:pt x="57" y="20"/>
                      <a:pt x="59" y="22"/>
                      <a:pt x="58" y="20"/>
                    </a:cubicBezTo>
                    <a:cubicBezTo>
                      <a:pt x="59" y="21"/>
                      <a:pt x="59" y="21"/>
                      <a:pt x="59" y="21"/>
                    </a:cubicBezTo>
                    <a:cubicBezTo>
                      <a:pt x="59" y="21"/>
                      <a:pt x="59" y="21"/>
                      <a:pt x="58" y="19"/>
                    </a:cubicBezTo>
                    <a:cubicBezTo>
                      <a:pt x="60" y="21"/>
                      <a:pt x="60" y="21"/>
                      <a:pt x="60" y="21"/>
                    </a:cubicBezTo>
                    <a:cubicBezTo>
                      <a:pt x="60" y="22"/>
                      <a:pt x="58" y="19"/>
                      <a:pt x="59" y="19"/>
                    </a:cubicBezTo>
                    <a:cubicBezTo>
                      <a:pt x="59" y="19"/>
                      <a:pt x="60" y="20"/>
                      <a:pt x="60" y="20"/>
                    </a:cubicBezTo>
                    <a:cubicBezTo>
                      <a:pt x="59" y="19"/>
                      <a:pt x="60" y="19"/>
                      <a:pt x="60" y="19"/>
                    </a:cubicBezTo>
                    <a:cubicBezTo>
                      <a:pt x="61" y="20"/>
                      <a:pt x="61" y="20"/>
                      <a:pt x="61" y="20"/>
                    </a:cubicBezTo>
                    <a:cubicBezTo>
                      <a:pt x="62" y="19"/>
                      <a:pt x="64" y="18"/>
                      <a:pt x="63" y="16"/>
                    </a:cubicBezTo>
                    <a:cubicBezTo>
                      <a:pt x="65" y="17"/>
                      <a:pt x="64" y="17"/>
                      <a:pt x="65" y="18"/>
                    </a:cubicBezTo>
                    <a:cubicBezTo>
                      <a:pt x="64" y="17"/>
                      <a:pt x="65" y="18"/>
                      <a:pt x="65" y="17"/>
                    </a:cubicBezTo>
                    <a:cubicBezTo>
                      <a:pt x="65" y="17"/>
                      <a:pt x="65" y="17"/>
                      <a:pt x="65" y="17"/>
                    </a:cubicBezTo>
                    <a:cubicBezTo>
                      <a:pt x="65" y="17"/>
                      <a:pt x="66" y="18"/>
                      <a:pt x="66" y="17"/>
                    </a:cubicBezTo>
                    <a:cubicBezTo>
                      <a:pt x="65" y="17"/>
                      <a:pt x="65" y="17"/>
                      <a:pt x="65" y="17"/>
                    </a:cubicBezTo>
                    <a:cubicBezTo>
                      <a:pt x="64" y="15"/>
                      <a:pt x="68" y="18"/>
                      <a:pt x="66" y="16"/>
                    </a:cubicBezTo>
                    <a:cubicBezTo>
                      <a:pt x="67" y="17"/>
                      <a:pt x="67" y="17"/>
                      <a:pt x="67" y="17"/>
                    </a:cubicBezTo>
                    <a:cubicBezTo>
                      <a:pt x="65" y="15"/>
                      <a:pt x="68" y="17"/>
                      <a:pt x="66" y="16"/>
                    </a:cubicBezTo>
                    <a:cubicBezTo>
                      <a:pt x="67" y="16"/>
                      <a:pt x="67" y="16"/>
                      <a:pt x="67" y="16"/>
                    </a:cubicBezTo>
                    <a:cubicBezTo>
                      <a:pt x="68" y="17"/>
                      <a:pt x="65" y="14"/>
                      <a:pt x="67" y="15"/>
                    </a:cubicBezTo>
                    <a:cubicBezTo>
                      <a:pt x="67" y="15"/>
                      <a:pt x="66" y="14"/>
                      <a:pt x="65" y="13"/>
                    </a:cubicBezTo>
                    <a:cubicBezTo>
                      <a:pt x="67" y="14"/>
                      <a:pt x="67" y="14"/>
                      <a:pt x="67" y="14"/>
                    </a:cubicBezTo>
                    <a:cubicBezTo>
                      <a:pt x="67" y="13"/>
                      <a:pt x="68" y="12"/>
                      <a:pt x="66" y="10"/>
                    </a:cubicBezTo>
                    <a:cubicBezTo>
                      <a:pt x="67" y="10"/>
                      <a:pt x="67" y="10"/>
                      <a:pt x="67" y="10"/>
                    </a:cubicBezTo>
                    <a:cubicBezTo>
                      <a:pt x="65" y="9"/>
                      <a:pt x="70" y="11"/>
                      <a:pt x="66" y="8"/>
                    </a:cubicBezTo>
                    <a:cubicBezTo>
                      <a:pt x="65" y="7"/>
                      <a:pt x="65" y="7"/>
                      <a:pt x="65" y="7"/>
                    </a:cubicBezTo>
                    <a:cubicBezTo>
                      <a:pt x="67" y="8"/>
                      <a:pt x="67" y="8"/>
                      <a:pt x="67" y="8"/>
                    </a:cubicBezTo>
                    <a:cubicBezTo>
                      <a:pt x="66" y="8"/>
                      <a:pt x="67" y="8"/>
                      <a:pt x="66" y="7"/>
                    </a:cubicBezTo>
                    <a:cubicBezTo>
                      <a:pt x="67" y="8"/>
                      <a:pt x="67" y="8"/>
                      <a:pt x="67" y="8"/>
                    </a:cubicBezTo>
                    <a:cubicBezTo>
                      <a:pt x="67" y="8"/>
                      <a:pt x="65" y="6"/>
                      <a:pt x="65" y="7"/>
                    </a:cubicBezTo>
                    <a:cubicBezTo>
                      <a:pt x="66" y="7"/>
                      <a:pt x="66" y="7"/>
                      <a:pt x="66" y="7"/>
                    </a:cubicBezTo>
                    <a:cubicBezTo>
                      <a:pt x="69" y="7"/>
                      <a:pt x="72" y="3"/>
                      <a:pt x="68" y="4"/>
                    </a:cubicBezTo>
                    <a:close/>
                    <a:moveTo>
                      <a:pt x="61" y="9"/>
                    </a:moveTo>
                    <a:cubicBezTo>
                      <a:pt x="60" y="9"/>
                      <a:pt x="61" y="7"/>
                      <a:pt x="62" y="6"/>
                    </a:cubicBezTo>
                    <a:cubicBezTo>
                      <a:pt x="62" y="8"/>
                      <a:pt x="61" y="9"/>
                      <a:pt x="61"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5" name="Freeform 255"/>
              <p:cNvSpPr/>
              <p:nvPr/>
            </p:nvSpPr>
            <p:spPr bwMode="auto">
              <a:xfrm>
                <a:off x="4011" y="3063"/>
                <a:ext cx="5" cy="5"/>
              </a:xfrm>
              <a:custGeom>
                <a:avLst/>
                <a:gdLst>
                  <a:gd name="T0" fmla="*/ 5 w 5"/>
                  <a:gd name="T1" fmla="*/ 5 h 5"/>
                  <a:gd name="T2" fmla="*/ 0 w 5"/>
                  <a:gd name="T3" fmla="*/ 0 h 5"/>
                  <a:gd name="T4" fmla="*/ 2 w 5"/>
                  <a:gd name="T5" fmla="*/ 5 h 5"/>
                  <a:gd name="T6" fmla="*/ 5 w 5"/>
                  <a:gd name="T7" fmla="*/ 5 h 5"/>
                </a:gdLst>
                <a:ahLst/>
                <a:cxnLst>
                  <a:cxn ang="0">
                    <a:pos x="T0" y="T1"/>
                  </a:cxn>
                  <a:cxn ang="0">
                    <a:pos x="T2" y="T3"/>
                  </a:cxn>
                  <a:cxn ang="0">
                    <a:pos x="T4" y="T5"/>
                  </a:cxn>
                  <a:cxn ang="0">
                    <a:pos x="T6" y="T7"/>
                  </a:cxn>
                </a:cxnLst>
                <a:rect l="0" t="0" r="r" b="b"/>
                <a:pathLst>
                  <a:path w="5" h="5">
                    <a:moveTo>
                      <a:pt x="5" y="5"/>
                    </a:moveTo>
                    <a:lnTo>
                      <a:pt x="0" y="0"/>
                    </a:lnTo>
                    <a:lnTo>
                      <a:pt x="2" y="5"/>
                    </a:lnTo>
                    <a:lnTo>
                      <a:pt x="5"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6" name="Freeform 256"/>
              <p:cNvSpPr/>
              <p:nvPr/>
            </p:nvSpPr>
            <p:spPr bwMode="auto">
              <a:xfrm>
                <a:off x="3912" y="3100"/>
                <a:ext cx="2" cy="2"/>
              </a:xfrm>
              <a:custGeom>
                <a:avLst/>
                <a:gdLst>
                  <a:gd name="T0" fmla="*/ 0 w 1"/>
                  <a:gd name="T1" fmla="*/ 0 h 1"/>
                  <a:gd name="T2" fmla="*/ 0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7" name="Freeform 257"/>
              <p:cNvSpPr/>
              <p:nvPr/>
            </p:nvSpPr>
            <p:spPr bwMode="auto">
              <a:xfrm>
                <a:off x="3996" y="3089"/>
                <a:ext cx="3"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1"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8" name="Oval 258"/>
              <p:cNvSpPr>
                <a:spLocks noChangeArrowheads="1"/>
              </p:cNvSpPr>
              <p:nvPr/>
            </p:nvSpPr>
            <p:spPr bwMode="auto">
              <a:xfrm>
                <a:off x="3595" y="1825"/>
                <a:ext cx="1" cy="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9" name="Freeform 259"/>
              <p:cNvSpPr/>
              <p:nvPr/>
            </p:nvSpPr>
            <p:spPr bwMode="auto">
              <a:xfrm>
                <a:off x="3598" y="1825"/>
                <a:ext cx="2"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0" y="0"/>
                      <a:pt x="0" y="0"/>
                    </a:cubicBezTo>
                    <a:cubicBezTo>
                      <a:pt x="0" y="0"/>
                      <a:pt x="0" y="0"/>
                      <a:pt x="0"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0" name="Freeform 260"/>
              <p:cNvSpPr/>
              <p:nvPr/>
            </p:nvSpPr>
            <p:spPr bwMode="auto">
              <a:xfrm>
                <a:off x="3918" y="285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1" name="Freeform 261"/>
              <p:cNvSpPr/>
              <p:nvPr/>
            </p:nvSpPr>
            <p:spPr bwMode="auto">
              <a:xfrm>
                <a:off x="3924" y="3038"/>
                <a:ext cx="2" cy="2"/>
              </a:xfrm>
              <a:custGeom>
                <a:avLst/>
                <a:gdLst>
                  <a:gd name="T0" fmla="*/ 0 w 2"/>
                  <a:gd name="T1" fmla="*/ 0 h 2"/>
                  <a:gd name="T2" fmla="*/ 2 w 2"/>
                  <a:gd name="T3" fmla="*/ 2 h 2"/>
                  <a:gd name="T4" fmla="*/ 2 w 2"/>
                  <a:gd name="T5" fmla="*/ 0 h 2"/>
                  <a:gd name="T6" fmla="*/ 0 w 2"/>
                  <a:gd name="T7" fmla="*/ 0 h 2"/>
                </a:gdLst>
                <a:ahLst/>
                <a:cxnLst>
                  <a:cxn ang="0">
                    <a:pos x="T0" y="T1"/>
                  </a:cxn>
                  <a:cxn ang="0">
                    <a:pos x="T2" y="T3"/>
                  </a:cxn>
                  <a:cxn ang="0">
                    <a:pos x="T4" y="T5"/>
                  </a:cxn>
                  <a:cxn ang="0">
                    <a:pos x="T6" y="T7"/>
                  </a:cxn>
                </a:cxnLst>
                <a:rect l="0" t="0" r="r" b="b"/>
                <a:pathLst>
                  <a:path w="2" h="2">
                    <a:moveTo>
                      <a:pt x="0" y="0"/>
                    </a:moveTo>
                    <a:lnTo>
                      <a:pt x="2" y="2"/>
                    </a:lnTo>
                    <a:lnTo>
                      <a:pt x="2"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2" name="Freeform 262"/>
              <p:cNvSpPr/>
              <p:nvPr/>
            </p:nvSpPr>
            <p:spPr bwMode="auto">
              <a:xfrm>
                <a:off x="3986" y="3027"/>
                <a:ext cx="2" cy="3"/>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0"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3" name="Freeform 263"/>
              <p:cNvSpPr/>
              <p:nvPr/>
            </p:nvSpPr>
            <p:spPr bwMode="auto">
              <a:xfrm>
                <a:off x="3899" y="3091"/>
                <a:ext cx="2" cy="2"/>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1"/>
                      <a:pt x="1" y="0"/>
                      <a:pt x="1" y="1"/>
                    </a:cubicBezTo>
                    <a:cubicBezTo>
                      <a:pt x="1"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4" name="Rectangle 264"/>
              <p:cNvSpPr>
                <a:spLocks noChangeArrowheads="1"/>
              </p:cNvSpPr>
              <p:nvPr/>
            </p:nvSpPr>
            <p:spPr bwMode="auto">
              <a:xfrm>
                <a:off x="4013" y="3004"/>
                <a:ext cx="1" cy="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115" name="Freeform 265"/>
              <p:cNvSpPr/>
              <p:nvPr/>
            </p:nvSpPr>
            <p:spPr bwMode="auto">
              <a:xfrm>
                <a:off x="3903" y="3055"/>
                <a:ext cx="6" cy="2"/>
              </a:xfrm>
              <a:custGeom>
                <a:avLst/>
                <a:gdLst>
                  <a:gd name="T0" fmla="*/ 3 w 3"/>
                  <a:gd name="T1" fmla="*/ 0 h 1"/>
                  <a:gd name="T2" fmla="*/ 0 w 3"/>
                  <a:gd name="T3" fmla="*/ 1 h 1"/>
                  <a:gd name="T4" fmla="*/ 3 w 3"/>
                  <a:gd name="T5" fmla="*/ 0 h 1"/>
                </a:gdLst>
                <a:ahLst/>
                <a:cxnLst>
                  <a:cxn ang="0">
                    <a:pos x="T0" y="T1"/>
                  </a:cxn>
                  <a:cxn ang="0">
                    <a:pos x="T2" y="T3"/>
                  </a:cxn>
                  <a:cxn ang="0">
                    <a:pos x="T4" y="T5"/>
                  </a:cxn>
                </a:cxnLst>
                <a:rect l="0" t="0" r="r" b="b"/>
                <a:pathLst>
                  <a:path w="3" h="1">
                    <a:moveTo>
                      <a:pt x="3" y="0"/>
                    </a:moveTo>
                    <a:cubicBezTo>
                      <a:pt x="0" y="1"/>
                      <a:pt x="0" y="1"/>
                      <a:pt x="0" y="1"/>
                    </a:cubicBezTo>
                    <a:cubicBezTo>
                      <a:pt x="2" y="1"/>
                      <a:pt x="2"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6" name="Freeform 266"/>
              <p:cNvSpPr/>
              <p:nvPr/>
            </p:nvSpPr>
            <p:spPr bwMode="auto">
              <a:xfrm>
                <a:off x="3905" y="3055"/>
                <a:ext cx="4"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0" y="0"/>
                      <a:pt x="1" y="0"/>
                      <a:pt x="2" y="0"/>
                    </a:cubicBezTo>
                    <a:cubicBezTo>
                      <a:pt x="2" y="0"/>
                      <a:pt x="2"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7" name="Freeform 267"/>
              <p:cNvSpPr/>
              <p:nvPr/>
            </p:nvSpPr>
            <p:spPr bwMode="auto">
              <a:xfrm>
                <a:off x="3897" y="3085"/>
                <a:ext cx="4" cy="2"/>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0" y="1"/>
                      <a:pt x="0" y="1"/>
                      <a:pt x="0" y="1"/>
                    </a:cubicBezTo>
                    <a:cubicBezTo>
                      <a:pt x="0" y="1"/>
                      <a:pt x="1"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8" name="Freeform 268"/>
              <p:cNvSpPr/>
              <p:nvPr/>
            </p:nvSpPr>
            <p:spPr bwMode="auto">
              <a:xfrm>
                <a:off x="3897" y="3095"/>
                <a:ext cx="2" cy="2"/>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9" name="Freeform 269"/>
              <p:cNvSpPr/>
              <p:nvPr/>
            </p:nvSpPr>
            <p:spPr bwMode="auto">
              <a:xfrm>
                <a:off x="3984" y="3095"/>
                <a:ext cx="0" cy="2"/>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lnTo>
                      <a:pt x="0" y="2"/>
                    </a:lnTo>
                    <a:lnTo>
                      <a:pt x="0" y="0"/>
                    </a:ln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0" name="Freeform 270"/>
              <p:cNvSpPr/>
              <p:nvPr/>
            </p:nvSpPr>
            <p:spPr bwMode="auto">
              <a:xfrm>
                <a:off x="3600" y="182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1" name="Freeform 271"/>
              <p:cNvSpPr/>
              <p:nvPr/>
            </p:nvSpPr>
            <p:spPr bwMode="auto">
              <a:xfrm>
                <a:off x="3905" y="3100"/>
                <a:ext cx="4" cy="4"/>
              </a:xfrm>
              <a:custGeom>
                <a:avLst/>
                <a:gdLst>
                  <a:gd name="T0" fmla="*/ 1 w 2"/>
                  <a:gd name="T1" fmla="*/ 0 h 2"/>
                  <a:gd name="T2" fmla="*/ 1 w 2"/>
                  <a:gd name="T3" fmla="*/ 1 h 2"/>
                  <a:gd name="T4" fmla="*/ 1 w 2"/>
                  <a:gd name="T5" fmla="*/ 0 h 2"/>
                </a:gdLst>
                <a:ahLst/>
                <a:cxnLst>
                  <a:cxn ang="0">
                    <a:pos x="T0" y="T1"/>
                  </a:cxn>
                  <a:cxn ang="0">
                    <a:pos x="T2" y="T3"/>
                  </a:cxn>
                  <a:cxn ang="0">
                    <a:pos x="T4" y="T5"/>
                  </a:cxn>
                </a:cxnLst>
                <a:rect l="0" t="0" r="r" b="b"/>
                <a:pathLst>
                  <a:path w="2" h="2">
                    <a:moveTo>
                      <a:pt x="1" y="0"/>
                    </a:moveTo>
                    <a:cubicBezTo>
                      <a:pt x="0" y="2"/>
                      <a:pt x="1" y="0"/>
                      <a:pt x="1" y="1"/>
                    </a:cubicBezTo>
                    <a:cubicBezTo>
                      <a:pt x="2"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2" name="Freeform 272"/>
              <p:cNvSpPr/>
              <p:nvPr/>
            </p:nvSpPr>
            <p:spPr bwMode="auto">
              <a:xfrm>
                <a:off x="4230" y="2480"/>
                <a:ext cx="4" cy="2"/>
              </a:xfrm>
              <a:custGeom>
                <a:avLst/>
                <a:gdLst>
                  <a:gd name="T0" fmla="*/ 1 w 2"/>
                  <a:gd name="T1" fmla="*/ 1 h 1"/>
                  <a:gd name="T2" fmla="*/ 2 w 2"/>
                  <a:gd name="T3" fmla="*/ 1 h 1"/>
                  <a:gd name="T4" fmla="*/ 1 w 2"/>
                  <a:gd name="T5" fmla="*/ 1 h 1"/>
                </a:gdLst>
                <a:ahLst/>
                <a:cxnLst>
                  <a:cxn ang="0">
                    <a:pos x="T0" y="T1"/>
                  </a:cxn>
                  <a:cxn ang="0">
                    <a:pos x="T2" y="T3"/>
                  </a:cxn>
                  <a:cxn ang="0">
                    <a:pos x="T4" y="T5"/>
                  </a:cxn>
                </a:cxnLst>
                <a:rect l="0" t="0" r="r" b="b"/>
                <a:pathLst>
                  <a:path w="2" h="1">
                    <a:moveTo>
                      <a:pt x="1" y="1"/>
                    </a:moveTo>
                    <a:cubicBezTo>
                      <a:pt x="0" y="1"/>
                      <a:pt x="1" y="1"/>
                      <a:pt x="2" y="1"/>
                    </a:cubicBezTo>
                    <a:cubicBezTo>
                      <a:pt x="2" y="0"/>
                      <a:pt x="2"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3" name="Freeform 273"/>
              <p:cNvSpPr/>
              <p:nvPr/>
            </p:nvSpPr>
            <p:spPr bwMode="auto">
              <a:xfrm>
                <a:off x="3895" y="3080"/>
                <a:ext cx="4" cy="3"/>
              </a:xfrm>
              <a:custGeom>
                <a:avLst/>
                <a:gdLst>
                  <a:gd name="T0" fmla="*/ 0 w 2"/>
                  <a:gd name="T1" fmla="*/ 0 h 1"/>
                  <a:gd name="T2" fmla="*/ 1 w 2"/>
                  <a:gd name="T3" fmla="*/ 0 h 1"/>
                  <a:gd name="T4" fmla="*/ 1 w 2"/>
                  <a:gd name="T5" fmla="*/ 0 h 1"/>
                  <a:gd name="T6" fmla="*/ 0 w 2"/>
                  <a:gd name="T7" fmla="*/ 0 h 1"/>
                </a:gdLst>
                <a:ahLst/>
                <a:cxnLst>
                  <a:cxn ang="0">
                    <a:pos x="T0" y="T1"/>
                  </a:cxn>
                  <a:cxn ang="0">
                    <a:pos x="T2" y="T3"/>
                  </a:cxn>
                  <a:cxn ang="0">
                    <a:pos x="T4" y="T5"/>
                  </a:cxn>
                  <a:cxn ang="0">
                    <a:pos x="T6" y="T7"/>
                  </a:cxn>
                </a:cxnLst>
                <a:rect l="0" t="0" r="r" b="b"/>
                <a:pathLst>
                  <a:path w="2" h="1">
                    <a:moveTo>
                      <a:pt x="0" y="0"/>
                    </a:moveTo>
                    <a:cubicBezTo>
                      <a:pt x="0" y="1"/>
                      <a:pt x="1" y="0"/>
                      <a:pt x="1" y="0"/>
                    </a:cubicBezTo>
                    <a:cubicBezTo>
                      <a:pt x="1" y="0"/>
                      <a:pt x="2" y="0"/>
                      <a:pt x="1"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4" name="Freeform 274"/>
              <p:cNvSpPr/>
              <p:nvPr/>
            </p:nvSpPr>
            <p:spPr bwMode="auto">
              <a:xfrm>
                <a:off x="4007" y="307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5" name="Freeform 275"/>
              <p:cNvSpPr/>
              <p:nvPr/>
            </p:nvSpPr>
            <p:spPr bwMode="auto">
              <a:xfrm>
                <a:off x="3598" y="182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6" name="Freeform 276"/>
              <p:cNvSpPr/>
              <p:nvPr/>
            </p:nvSpPr>
            <p:spPr bwMode="auto">
              <a:xfrm>
                <a:off x="4005" y="3074"/>
                <a:ext cx="2" cy="2"/>
              </a:xfrm>
              <a:custGeom>
                <a:avLst/>
                <a:gdLst>
                  <a:gd name="T0" fmla="*/ 1 w 1"/>
                  <a:gd name="T1" fmla="*/ 1 h 1"/>
                  <a:gd name="T2" fmla="*/ 0 w 1"/>
                  <a:gd name="T3" fmla="*/ 1 h 1"/>
                  <a:gd name="T4" fmla="*/ 1 w 1"/>
                  <a:gd name="T5" fmla="*/ 1 h 1"/>
                </a:gdLst>
                <a:ahLst/>
                <a:cxnLst>
                  <a:cxn ang="0">
                    <a:pos x="T0" y="T1"/>
                  </a:cxn>
                  <a:cxn ang="0">
                    <a:pos x="T2" y="T3"/>
                  </a:cxn>
                  <a:cxn ang="0">
                    <a:pos x="T4" y="T5"/>
                  </a:cxn>
                </a:cxnLst>
                <a:rect l="0" t="0" r="r" b="b"/>
                <a:pathLst>
                  <a:path w="1" h="1">
                    <a:moveTo>
                      <a:pt x="1" y="1"/>
                    </a:moveTo>
                    <a:cubicBezTo>
                      <a:pt x="1" y="1"/>
                      <a:pt x="1" y="1"/>
                      <a:pt x="0" y="1"/>
                    </a:cubicBezTo>
                    <a:cubicBezTo>
                      <a:pt x="0" y="0"/>
                      <a:pt x="0"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7" name="Freeform 277"/>
              <p:cNvSpPr/>
              <p:nvPr/>
            </p:nvSpPr>
            <p:spPr bwMode="auto">
              <a:xfrm>
                <a:off x="4007" y="308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8" name="Freeform 278"/>
              <p:cNvSpPr/>
              <p:nvPr/>
            </p:nvSpPr>
            <p:spPr bwMode="auto">
              <a:xfrm>
                <a:off x="3598" y="1823"/>
                <a:ext cx="2"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9" name="Freeform 279"/>
              <p:cNvSpPr/>
              <p:nvPr/>
            </p:nvSpPr>
            <p:spPr bwMode="auto">
              <a:xfrm>
                <a:off x="3598" y="1823"/>
                <a:ext cx="2" cy="0"/>
              </a:xfrm>
              <a:custGeom>
                <a:avLst/>
                <a:gdLst>
                  <a:gd name="T0" fmla="*/ 1 w 1"/>
                  <a:gd name="T1" fmla="*/ 1 w 1"/>
                  <a:gd name="T2" fmla="*/ 0 w 1"/>
                  <a:gd name="T3" fmla="*/ 0 w 1"/>
                  <a:gd name="T4" fmla="*/ 0 w 1"/>
                  <a:gd name="T5" fmla="*/ 1 w 1"/>
                </a:gdLst>
                <a:ahLst/>
                <a:cxnLst>
                  <a:cxn ang="0">
                    <a:pos x="T0" y="0"/>
                  </a:cxn>
                  <a:cxn ang="0">
                    <a:pos x="T1" y="0"/>
                  </a:cxn>
                  <a:cxn ang="0">
                    <a:pos x="T2" y="0"/>
                  </a:cxn>
                  <a:cxn ang="0">
                    <a:pos x="T3" y="0"/>
                  </a:cxn>
                  <a:cxn ang="0">
                    <a:pos x="T4" y="0"/>
                  </a:cxn>
                  <a:cxn ang="0">
                    <a:pos x="T5" y="0"/>
                  </a:cxn>
                </a:cxnLst>
                <a:rect l="0" t="0" r="r" b="b"/>
                <a:pathLst>
                  <a:path w="1">
                    <a:moveTo>
                      <a:pt x="1" y="0"/>
                    </a:moveTo>
                    <a:cubicBezTo>
                      <a:pt x="1" y="0"/>
                      <a:pt x="1" y="0"/>
                      <a:pt x="1" y="0"/>
                    </a:cubicBezTo>
                    <a:cubicBezTo>
                      <a:pt x="1" y="0"/>
                      <a:pt x="0" y="0"/>
                      <a:pt x="0" y="0"/>
                    </a:cubicBezTo>
                    <a:cubicBezTo>
                      <a:pt x="0" y="0"/>
                      <a:pt x="0" y="0"/>
                      <a:pt x="0" y="0"/>
                    </a:cubicBezTo>
                    <a:cubicBezTo>
                      <a:pt x="0" y="0"/>
                      <a:pt x="0" y="0"/>
                      <a:pt x="0"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0" name="Freeform 280"/>
              <p:cNvSpPr/>
              <p:nvPr/>
            </p:nvSpPr>
            <p:spPr bwMode="auto">
              <a:xfrm>
                <a:off x="4009" y="3083"/>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1" name="Freeform 281"/>
              <p:cNvSpPr/>
              <p:nvPr/>
            </p:nvSpPr>
            <p:spPr bwMode="auto">
              <a:xfrm>
                <a:off x="3602" y="182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2" name="Freeform 282"/>
              <p:cNvSpPr/>
              <p:nvPr/>
            </p:nvSpPr>
            <p:spPr bwMode="auto">
              <a:xfrm>
                <a:off x="3929" y="1870"/>
                <a:ext cx="4" cy="8"/>
              </a:xfrm>
              <a:custGeom>
                <a:avLst/>
                <a:gdLst>
                  <a:gd name="T0" fmla="*/ 2 w 2"/>
                  <a:gd name="T1" fmla="*/ 1 h 4"/>
                  <a:gd name="T2" fmla="*/ 1 w 2"/>
                  <a:gd name="T3" fmla="*/ 4 h 4"/>
                  <a:gd name="T4" fmla="*/ 2 w 2"/>
                  <a:gd name="T5" fmla="*/ 1 h 4"/>
                </a:gdLst>
                <a:ahLst/>
                <a:cxnLst>
                  <a:cxn ang="0">
                    <a:pos x="T0" y="T1"/>
                  </a:cxn>
                  <a:cxn ang="0">
                    <a:pos x="T2" y="T3"/>
                  </a:cxn>
                  <a:cxn ang="0">
                    <a:pos x="T4" y="T5"/>
                  </a:cxn>
                </a:cxnLst>
                <a:rect l="0" t="0" r="r" b="b"/>
                <a:pathLst>
                  <a:path w="2" h="4">
                    <a:moveTo>
                      <a:pt x="2" y="1"/>
                    </a:moveTo>
                    <a:cubicBezTo>
                      <a:pt x="2" y="1"/>
                      <a:pt x="0" y="1"/>
                      <a:pt x="1" y="4"/>
                    </a:cubicBezTo>
                    <a:cubicBezTo>
                      <a:pt x="1" y="0"/>
                      <a:pt x="2" y="4"/>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3" name="Freeform 283"/>
              <p:cNvSpPr/>
              <p:nvPr/>
            </p:nvSpPr>
            <p:spPr bwMode="auto">
              <a:xfrm>
                <a:off x="3687" y="1579"/>
                <a:ext cx="4" cy="4"/>
              </a:xfrm>
              <a:custGeom>
                <a:avLst/>
                <a:gdLst>
                  <a:gd name="T0" fmla="*/ 0 w 4"/>
                  <a:gd name="T1" fmla="*/ 4 h 4"/>
                  <a:gd name="T2" fmla="*/ 4 w 4"/>
                  <a:gd name="T3" fmla="*/ 0 h 4"/>
                  <a:gd name="T4" fmla="*/ 0 w 4"/>
                  <a:gd name="T5" fmla="*/ 2 h 4"/>
                  <a:gd name="T6" fmla="*/ 0 w 4"/>
                  <a:gd name="T7" fmla="*/ 4 h 4"/>
                </a:gdLst>
                <a:ahLst/>
                <a:cxnLst>
                  <a:cxn ang="0">
                    <a:pos x="T0" y="T1"/>
                  </a:cxn>
                  <a:cxn ang="0">
                    <a:pos x="T2" y="T3"/>
                  </a:cxn>
                  <a:cxn ang="0">
                    <a:pos x="T4" y="T5"/>
                  </a:cxn>
                  <a:cxn ang="0">
                    <a:pos x="T6" y="T7"/>
                  </a:cxn>
                </a:cxnLst>
                <a:rect l="0" t="0" r="r" b="b"/>
                <a:pathLst>
                  <a:path w="4" h="4">
                    <a:moveTo>
                      <a:pt x="0" y="4"/>
                    </a:moveTo>
                    <a:lnTo>
                      <a:pt x="4" y="0"/>
                    </a:lnTo>
                    <a:lnTo>
                      <a:pt x="0" y="2"/>
                    </a:ln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4" name="Freeform 284"/>
              <p:cNvSpPr/>
              <p:nvPr/>
            </p:nvSpPr>
            <p:spPr bwMode="auto">
              <a:xfrm>
                <a:off x="4086" y="1583"/>
                <a:ext cx="8" cy="4"/>
              </a:xfrm>
              <a:custGeom>
                <a:avLst/>
                <a:gdLst>
                  <a:gd name="T0" fmla="*/ 2 w 4"/>
                  <a:gd name="T1" fmla="*/ 2 h 2"/>
                  <a:gd name="T2" fmla="*/ 1 w 4"/>
                  <a:gd name="T3" fmla="*/ 0 h 2"/>
                  <a:gd name="T4" fmla="*/ 2 w 4"/>
                  <a:gd name="T5" fmla="*/ 2 h 2"/>
                </a:gdLst>
                <a:ahLst/>
                <a:cxnLst>
                  <a:cxn ang="0">
                    <a:pos x="T0" y="T1"/>
                  </a:cxn>
                  <a:cxn ang="0">
                    <a:pos x="T2" y="T3"/>
                  </a:cxn>
                  <a:cxn ang="0">
                    <a:pos x="T4" y="T5"/>
                  </a:cxn>
                </a:cxnLst>
                <a:rect l="0" t="0" r="r" b="b"/>
                <a:pathLst>
                  <a:path w="4" h="2">
                    <a:moveTo>
                      <a:pt x="2" y="2"/>
                    </a:moveTo>
                    <a:cubicBezTo>
                      <a:pt x="2" y="2"/>
                      <a:pt x="3" y="1"/>
                      <a:pt x="1" y="0"/>
                    </a:cubicBezTo>
                    <a:cubicBezTo>
                      <a:pt x="4" y="2"/>
                      <a:pt x="0"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5" name="Freeform 285"/>
              <p:cNvSpPr/>
              <p:nvPr/>
            </p:nvSpPr>
            <p:spPr bwMode="auto">
              <a:xfrm>
                <a:off x="3574" y="1912"/>
                <a:ext cx="2" cy="21"/>
              </a:xfrm>
              <a:custGeom>
                <a:avLst/>
                <a:gdLst>
                  <a:gd name="T0" fmla="*/ 0 w 1"/>
                  <a:gd name="T1" fmla="*/ 0 h 10"/>
                  <a:gd name="T2" fmla="*/ 1 w 1"/>
                  <a:gd name="T3" fmla="*/ 10 h 10"/>
                  <a:gd name="T4" fmla="*/ 0 w 1"/>
                  <a:gd name="T5" fmla="*/ 0 h 10"/>
                </a:gdLst>
                <a:ahLst/>
                <a:cxnLst>
                  <a:cxn ang="0">
                    <a:pos x="T0" y="T1"/>
                  </a:cxn>
                  <a:cxn ang="0">
                    <a:pos x="T2" y="T3"/>
                  </a:cxn>
                  <a:cxn ang="0">
                    <a:pos x="T4" y="T5"/>
                  </a:cxn>
                </a:cxnLst>
                <a:rect l="0" t="0" r="r" b="b"/>
                <a:pathLst>
                  <a:path w="1" h="10">
                    <a:moveTo>
                      <a:pt x="0" y="0"/>
                    </a:moveTo>
                    <a:cubicBezTo>
                      <a:pt x="0" y="4"/>
                      <a:pt x="0" y="10"/>
                      <a:pt x="1" y="1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6" name="Freeform 286"/>
              <p:cNvSpPr>
                <a:spLocks noEditPoints="1"/>
              </p:cNvSpPr>
              <p:nvPr/>
            </p:nvSpPr>
            <p:spPr bwMode="auto">
              <a:xfrm>
                <a:off x="3559" y="1774"/>
                <a:ext cx="77" cy="91"/>
              </a:xfrm>
              <a:custGeom>
                <a:avLst/>
                <a:gdLst>
                  <a:gd name="T0" fmla="*/ 32 w 36"/>
                  <a:gd name="T1" fmla="*/ 19 h 43"/>
                  <a:gd name="T2" fmla="*/ 27 w 36"/>
                  <a:gd name="T3" fmla="*/ 2 h 43"/>
                  <a:gd name="T4" fmla="*/ 8 w 36"/>
                  <a:gd name="T5" fmla="*/ 14 h 43"/>
                  <a:gd name="T6" fmla="*/ 16 w 36"/>
                  <a:gd name="T7" fmla="*/ 25 h 43"/>
                  <a:gd name="T8" fmla="*/ 16 w 36"/>
                  <a:gd name="T9" fmla="*/ 24 h 43"/>
                  <a:gd name="T10" fmla="*/ 17 w 36"/>
                  <a:gd name="T11" fmla="*/ 24 h 43"/>
                  <a:gd name="T12" fmla="*/ 17 w 36"/>
                  <a:gd name="T13" fmla="*/ 23 h 43"/>
                  <a:gd name="T14" fmla="*/ 17 w 36"/>
                  <a:gd name="T15" fmla="*/ 24 h 43"/>
                  <a:gd name="T16" fmla="*/ 19 w 36"/>
                  <a:gd name="T17" fmla="*/ 23 h 43"/>
                  <a:gd name="T18" fmla="*/ 18 w 36"/>
                  <a:gd name="T19" fmla="*/ 24 h 43"/>
                  <a:gd name="T20" fmla="*/ 17 w 36"/>
                  <a:gd name="T21" fmla="*/ 24 h 43"/>
                  <a:gd name="T22" fmla="*/ 19 w 36"/>
                  <a:gd name="T23" fmla="*/ 23 h 43"/>
                  <a:gd name="T24" fmla="*/ 20 w 36"/>
                  <a:gd name="T25" fmla="*/ 23 h 43"/>
                  <a:gd name="T26" fmla="*/ 21 w 36"/>
                  <a:gd name="T27" fmla="*/ 24 h 43"/>
                  <a:gd name="T28" fmla="*/ 21 w 36"/>
                  <a:gd name="T29" fmla="*/ 23 h 43"/>
                  <a:gd name="T30" fmla="*/ 21 w 36"/>
                  <a:gd name="T31" fmla="*/ 23 h 43"/>
                  <a:gd name="T32" fmla="*/ 21 w 36"/>
                  <a:gd name="T33" fmla="*/ 23 h 43"/>
                  <a:gd name="T34" fmla="*/ 21 w 36"/>
                  <a:gd name="T35" fmla="*/ 24 h 43"/>
                  <a:gd name="T36" fmla="*/ 22 w 36"/>
                  <a:gd name="T37" fmla="*/ 24 h 43"/>
                  <a:gd name="T38" fmla="*/ 22 w 36"/>
                  <a:gd name="T39" fmla="*/ 24 h 43"/>
                  <a:gd name="T40" fmla="*/ 22 w 36"/>
                  <a:gd name="T41" fmla="*/ 19 h 43"/>
                  <a:gd name="T42" fmla="*/ 22 w 36"/>
                  <a:gd name="T43" fmla="*/ 19 h 43"/>
                  <a:gd name="T44" fmla="*/ 23 w 36"/>
                  <a:gd name="T45" fmla="*/ 23 h 43"/>
                  <a:gd name="T46" fmla="*/ 27 w 36"/>
                  <a:gd name="T47" fmla="*/ 24 h 43"/>
                  <a:gd name="T48" fmla="*/ 25 w 36"/>
                  <a:gd name="T49" fmla="*/ 24 h 43"/>
                  <a:gd name="T50" fmla="*/ 25 w 36"/>
                  <a:gd name="T51" fmla="*/ 24 h 43"/>
                  <a:gd name="T52" fmla="*/ 26 w 36"/>
                  <a:gd name="T53" fmla="*/ 23 h 43"/>
                  <a:gd name="T54" fmla="*/ 25 w 36"/>
                  <a:gd name="T55" fmla="*/ 24 h 43"/>
                  <a:gd name="T56" fmla="*/ 24 w 36"/>
                  <a:gd name="T57" fmla="*/ 24 h 43"/>
                  <a:gd name="T58" fmla="*/ 24 w 36"/>
                  <a:gd name="T59" fmla="*/ 22 h 43"/>
                  <a:gd name="T60" fmla="*/ 24 w 36"/>
                  <a:gd name="T61" fmla="*/ 24 h 43"/>
                  <a:gd name="T62" fmla="*/ 23 w 36"/>
                  <a:gd name="T63" fmla="*/ 24 h 43"/>
                  <a:gd name="T64" fmla="*/ 23 w 36"/>
                  <a:gd name="T65" fmla="*/ 24 h 43"/>
                  <a:gd name="T66" fmla="*/ 24 w 36"/>
                  <a:gd name="T67" fmla="*/ 24 h 43"/>
                  <a:gd name="T68" fmla="*/ 24 w 36"/>
                  <a:gd name="T69" fmla="*/ 24 h 43"/>
                  <a:gd name="T70" fmla="*/ 25 w 36"/>
                  <a:gd name="T71" fmla="*/ 24 h 43"/>
                  <a:gd name="T72" fmla="*/ 29 w 36"/>
                  <a:gd name="T73" fmla="*/ 24 h 43"/>
                  <a:gd name="T74" fmla="*/ 26 w 36"/>
                  <a:gd name="T75" fmla="*/ 24 h 43"/>
                  <a:gd name="T76" fmla="*/ 24 w 36"/>
                  <a:gd name="T77" fmla="*/ 22 h 43"/>
                  <a:gd name="T78" fmla="*/ 23 w 36"/>
                  <a:gd name="T79" fmla="*/ 21 h 43"/>
                  <a:gd name="T80" fmla="*/ 24 w 36"/>
                  <a:gd name="T81" fmla="*/ 21 h 43"/>
                  <a:gd name="T82" fmla="*/ 24 w 36"/>
                  <a:gd name="T83" fmla="*/ 21 h 43"/>
                  <a:gd name="T84" fmla="*/ 23 w 36"/>
                  <a:gd name="T85" fmla="*/ 20 h 43"/>
                  <a:gd name="T86" fmla="*/ 22 w 36"/>
                  <a:gd name="T87" fmla="*/ 19 h 43"/>
                  <a:gd name="T88" fmla="*/ 22 w 36"/>
                  <a:gd name="T89" fmla="*/ 20 h 43"/>
                  <a:gd name="T90" fmla="*/ 21 w 36"/>
                  <a:gd name="T91" fmla="*/ 19 h 43"/>
                  <a:gd name="T92" fmla="*/ 22 w 36"/>
                  <a:gd name="T93" fmla="*/ 21 h 43"/>
                  <a:gd name="T94" fmla="*/ 20 w 36"/>
                  <a:gd name="T95" fmla="*/ 21 h 43"/>
                  <a:gd name="T96" fmla="*/ 17 w 36"/>
                  <a:gd name="T97" fmla="*/ 20 h 43"/>
                  <a:gd name="T98" fmla="*/ 20 w 36"/>
                  <a:gd name="T99" fmla="*/ 19 h 43"/>
                  <a:gd name="T100" fmla="*/ 18 w 36"/>
                  <a:gd name="T101" fmla="*/ 18 h 43"/>
                  <a:gd name="T102" fmla="*/ 19 w 36"/>
                  <a:gd name="T103" fmla="*/ 18 h 43"/>
                  <a:gd name="T104" fmla="*/ 20 w 36"/>
                  <a:gd name="T105" fmla="*/ 18 h 43"/>
                  <a:gd name="T106" fmla="*/ 21 w 36"/>
                  <a:gd name="T107" fmla="*/ 19 h 43"/>
                  <a:gd name="T108" fmla="*/ 20 w 36"/>
                  <a:gd name="T109" fmla="*/ 18 h 43"/>
                  <a:gd name="T110" fmla="*/ 18 w 36"/>
                  <a:gd name="T111" fmla="*/ 18 h 43"/>
                  <a:gd name="T112" fmla="*/ 18 w 36"/>
                  <a:gd name="T113" fmla="*/ 18 h 43"/>
                  <a:gd name="T114" fmla="*/ 15 w 36"/>
                  <a:gd name="T115" fmla="*/ 18 h 43"/>
                  <a:gd name="T116" fmla="*/ 18 w 36"/>
                  <a:gd name="T117" fmla="*/ 18 h 43"/>
                  <a:gd name="T118" fmla="*/ 18 w 36"/>
                  <a:gd name="T119" fmla="*/ 18 h 43"/>
                  <a:gd name="T120" fmla="*/ 17 w 36"/>
                  <a:gd name="T121" fmla="*/ 19 h 43"/>
                  <a:gd name="T122" fmla="*/ 16 w 36"/>
                  <a:gd name="T123" fmla="*/ 25 h 43"/>
                  <a:gd name="T124" fmla="*/ 14 w 36"/>
                  <a:gd name="T125" fmla="*/ 2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 h="43">
                    <a:moveTo>
                      <a:pt x="5" y="16"/>
                    </a:moveTo>
                    <a:cubicBezTo>
                      <a:pt x="6" y="19"/>
                      <a:pt x="3" y="20"/>
                      <a:pt x="0" y="23"/>
                    </a:cubicBezTo>
                    <a:cubicBezTo>
                      <a:pt x="0" y="23"/>
                      <a:pt x="1" y="25"/>
                      <a:pt x="1" y="28"/>
                    </a:cubicBezTo>
                    <a:cubicBezTo>
                      <a:pt x="5" y="39"/>
                      <a:pt x="13" y="43"/>
                      <a:pt x="19" y="41"/>
                    </a:cubicBezTo>
                    <a:cubicBezTo>
                      <a:pt x="18" y="40"/>
                      <a:pt x="18" y="39"/>
                      <a:pt x="19" y="39"/>
                    </a:cubicBezTo>
                    <a:cubicBezTo>
                      <a:pt x="19" y="39"/>
                      <a:pt x="19" y="39"/>
                      <a:pt x="19" y="39"/>
                    </a:cubicBezTo>
                    <a:cubicBezTo>
                      <a:pt x="19" y="38"/>
                      <a:pt x="19" y="38"/>
                      <a:pt x="19" y="38"/>
                    </a:cubicBezTo>
                    <a:cubicBezTo>
                      <a:pt x="19" y="38"/>
                      <a:pt x="19" y="39"/>
                      <a:pt x="19" y="40"/>
                    </a:cubicBezTo>
                    <a:cubicBezTo>
                      <a:pt x="20" y="39"/>
                      <a:pt x="21" y="39"/>
                      <a:pt x="23" y="39"/>
                    </a:cubicBezTo>
                    <a:cubicBezTo>
                      <a:pt x="22" y="36"/>
                      <a:pt x="23" y="38"/>
                      <a:pt x="23" y="36"/>
                    </a:cubicBezTo>
                    <a:cubicBezTo>
                      <a:pt x="23" y="37"/>
                      <a:pt x="23" y="37"/>
                      <a:pt x="23" y="37"/>
                    </a:cubicBezTo>
                    <a:cubicBezTo>
                      <a:pt x="23" y="36"/>
                      <a:pt x="23" y="36"/>
                      <a:pt x="25" y="38"/>
                    </a:cubicBezTo>
                    <a:cubicBezTo>
                      <a:pt x="29" y="38"/>
                      <a:pt x="31" y="35"/>
                      <a:pt x="33" y="33"/>
                    </a:cubicBezTo>
                    <a:cubicBezTo>
                      <a:pt x="36" y="30"/>
                      <a:pt x="36" y="26"/>
                      <a:pt x="36" y="21"/>
                    </a:cubicBezTo>
                    <a:cubicBezTo>
                      <a:pt x="33" y="20"/>
                      <a:pt x="35" y="19"/>
                      <a:pt x="32" y="19"/>
                    </a:cubicBezTo>
                    <a:cubicBezTo>
                      <a:pt x="33" y="19"/>
                      <a:pt x="33" y="19"/>
                      <a:pt x="33" y="19"/>
                    </a:cubicBezTo>
                    <a:cubicBezTo>
                      <a:pt x="31" y="18"/>
                      <a:pt x="33" y="18"/>
                      <a:pt x="34" y="17"/>
                    </a:cubicBezTo>
                    <a:cubicBezTo>
                      <a:pt x="33" y="17"/>
                      <a:pt x="34" y="17"/>
                      <a:pt x="32" y="17"/>
                    </a:cubicBezTo>
                    <a:cubicBezTo>
                      <a:pt x="30" y="17"/>
                      <a:pt x="35" y="17"/>
                      <a:pt x="34" y="16"/>
                    </a:cubicBezTo>
                    <a:cubicBezTo>
                      <a:pt x="34" y="16"/>
                      <a:pt x="33" y="17"/>
                      <a:pt x="33" y="16"/>
                    </a:cubicBezTo>
                    <a:cubicBezTo>
                      <a:pt x="31" y="16"/>
                      <a:pt x="34" y="17"/>
                      <a:pt x="36" y="15"/>
                    </a:cubicBezTo>
                    <a:cubicBezTo>
                      <a:pt x="35" y="13"/>
                      <a:pt x="32" y="12"/>
                      <a:pt x="33" y="10"/>
                    </a:cubicBezTo>
                    <a:cubicBezTo>
                      <a:pt x="33" y="11"/>
                      <a:pt x="32" y="11"/>
                      <a:pt x="32" y="11"/>
                    </a:cubicBezTo>
                    <a:cubicBezTo>
                      <a:pt x="35" y="9"/>
                      <a:pt x="31" y="11"/>
                      <a:pt x="32" y="10"/>
                    </a:cubicBezTo>
                    <a:cubicBezTo>
                      <a:pt x="33" y="10"/>
                      <a:pt x="33" y="10"/>
                      <a:pt x="33" y="10"/>
                    </a:cubicBezTo>
                    <a:cubicBezTo>
                      <a:pt x="34" y="9"/>
                      <a:pt x="32" y="9"/>
                      <a:pt x="32" y="7"/>
                    </a:cubicBezTo>
                    <a:cubicBezTo>
                      <a:pt x="30" y="7"/>
                      <a:pt x="32" y="5"/>
                      <a:pt x="30" y="5"/>
                    </a:cubicBezTo>
                    <a:cubicBezTo>
                      <a:pt x="31" y="5"/>
                      <a:pt x="30" y="4"/>
                      <a:pt x="30" y="4"/>
                    </a:cubicBezTo>
                    <a:cubicBezTo>
                      <a:pt x="27" y="6"/>
                      <a:pt x="29" y="1"/>
                      <a:pt x="27" y="3"/>
                    </a:cubicBezTo>
                    <a:cubicBezTo>
                      <a:pt x="27" y="2"/>
                      <a:pt x="27" y="2"/>
                      <a:pt x="27" y="2"/>
                    </a:cubicBezTo>
                    <a:cubicBezTo>
                      <a:pt x="25" y="1"/>
                      <a:pt x="21" y="0"/>
                      <a:pt x="18" y="3"/>
                    </a:cubicBezTo>
                    <a:cubicBezTo>
                      <a:pt x="16" y="3"/>
                      <a:pt x="12" y="1"/>
                      <a:pt x="13" y="3"/>
                    </a:cubicBezTo>
                    <a:cubicBezTo>
                      <a:pt x="13" y="5"/>
                      <a:pt x="13" y="5"/>
                      <a:pt x="13" y="5"/>
                    </a:cubicBezTo>
                    <a:cubicBezTo>
                      <a:pt x="13" y="5"/>
                      <a:pt x="13" y="4"/>
                      <a:pt x="12" y="3"/>
                    </a:cubicBezTo>
                    <a:cubicBezTo>
                      <a:pt x="13" y="5"/>
                      <a:pt x="11" y="4"/>
                      <a:pt x="11" y="4"/>
                    </a:cubicBezTo>
                    <a:cubicBezTo>
                      <a:pt x="11" y="5"/>
                      <a:pt x="11" y="5"/>
                      <a:pt x="11" y="6"/>
                    </a:cubicBezTo>
                    <a:cubicBezTo>
                      <a:pt x="9" y="4"/>
                      <a:pt x="11" y="8"/>
                      <a:pt x="9" y="7"/>
                    </a:cubicBezTo>
                    <a:cubicBezTo>
                      <a:pt x="12" y="9"/>
                      <a:pt x="10" y="8"/>
                      <a:pt x="10" y="9"/>
                    </a:cubicBezTo>
                    <a:cubicBezTo>
                      <a:pt x="10" y="9"/>
                      <a:pt x="10" y="9"/>
                      <a:pt x="9" y="8"/>
                    </a:cubicBezTo>
                    <a:cubicBezTo>
                      <a:pt x="9" y="9"/>
                      <a:pt x="9" y="9"/>
                      <a:pt x="8" y="9"/>
                    </a:cubicBezTo>
                    <a:cubicBezTo>
                      <a:pt x="8" y="9"/>
                      <a:pt x="10" y="10"/>
                      <a:pt x="9" y="10"/>
                    </a:cubicBezTo>
                    <a:cubicBezTo>
                      <a:pt x="7" y="9"/>
                      <a:pt x="9" y="11"/>
                      <a:pt x="8" y="10"/>
                    </a:cubicBezTo>
                    <a:cubicBezTo>
                      <a:pt x="10" y="11"/>
                      <a:pt x="11" y="13"/>
                      <a:pt x="10" y="12"/>
                    </a:cubicBezTo>
                    <a:cubicBezTo>
                      <a:pt x="8" y="11"/>
                      <a:pt x="8" y="11"/>
                      <a:pt x="8" y="11"/>
                    </a:cubicBezTo>
                    <a:cubicBezTo>
                      <a:pt x="9" y="12"/>
                      <a:pt x="5" y="12"/>
                      <a:pt x="8" y="14"/>
                    </a:cubicBezTo>
                    <a:cubicBezTo>
                      <a:pt x="6" y="13"/>
                      <a:pt x="6" y="13"/>
                      <a:pt x="6" y="13"/>
                    </a:cubicBezTo>
                    <a:cubicBezTo>
                      <a:pt x="8" y="15"/>
                      <a:pt x="6" y="15"/>
                      <a:pt x="8" y="17"/>
                    </a:cubicBezTo>
                    <a:cubicBezTo>
                      <a:pt x="8" y="17"/>
                      <a:pt x="7" y="17"/>
                      <a:pt x="7" y="17"/>
                    </a:cubicBezTo>
                    <a:cubicBezTo>
                      <a:pt x="6" y="17"/>
                      <a:pt x="5" y="16"/>
                      <a:pt x="5" y="16"/>
                    </a:cubicBezTo>
                    <a:close/>
                    <a:moveTo>
                      <a:pt x="16" y="26"/>
                    </a:moveTo>
                    <a:cubicBezTo>
                      <a:pt x="16" y="26"/>
                      <a:pt x="16" y="26"/>
                      <a:pt x="16" y="26"/>
                    </a:cubicBezTo>
                    <a:cubicBezTo>
                      <a:pt x="16" y="27"/>
                      <a:pt x="16" y="27"/>
                      <a:pt x="16" y="26"/>
                    </a:cubicBezTo>
                    <a:close/>
                    <a:moveTo>
                      <a:pt x="17" y="24"/>
                    </a:moveTo>
                    <a:cubicBezTo>
                      <a:pt x="17" y="25"/>
                      <a:pt x="16" y="25"/>
                      <a:pt x="17" y="27"/>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4"/>
                      <a:pt x="16" y="24"/>
                      <a:pt x="17" y="24"/>
                    </a:cubicBezTo>
                    <a:cubicBezTo>
                      <a:pt x="17" y="25"/>
                      <a:pt x="17" y="25"/>
                      <a:pt x="17" y="24"/>
                    </a:cubicBezTo>
                    <a:close/>
                    <a:moveTo>
                      <a:pt x="16" y="25"/>
                    </a:move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4"/>
                      <a:pt x="16" y="24"/>
                      <a:pt x="16" y="24"/>
                    </a:cubicBezTo>
                    <a:cubicBezTo>
                      <a:pt x="16" y="25"/>
                      <a:pt x="17" y="23"/>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7" y="24"/>
                      <a:pt x="17" y="24"/>
                      <a:pt x="17" y="24"/>
                    </a:cubicBezTo>
                    <a:cubicBezTo>
                      <a:pt x="17" y="24"/>
                      <a:pt x="17" y="24"/>
                      <a:pt x="17" y="24"/>
                    </a:cubicBezTo>
                    <a:cubicBezTo>
                      <a:pt x="16" y="25"/>
                      <a:pt x="17" y="24"/>
                      <a:pt x="16" y="24"/>
                    </a:cubicBezTo>
                    <a:cubicBezTo>
                      <a:pt x="17" y="24"/>
                      <a:pt x="17" y="24"/>
                      <a:pt x="17" y="24"/>
                    </a:cubicBezTo>
                    <a:cubicBezTo>
                      <a:pt x="17" y="24"/>
                      <a:pt x="17" y="24"/>
                      <a:pt x="17" y="24"/>
                    </a:cubicBezTo>
                    <a:cubicBezTo>
                      <a:pt x="17" y="24"/>
                      <a:pt x="16" y="24"/>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lose/>
                    <a:moveTo>
                      <a:pt x="17" y="24"/>
                    </a:move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lose/>
                    <a:moveTo>
                      <a:pt x="17" y="23"/>
                    </a:moveTo>
                    <a:cubicBezTo>
                      <a:pt x="17" y="23"/>
                      <a:pt x="17" y="23"/>
                      <a:pt x="17" y="23"/>
                    </a:cubicBezTo>
                    <a:cubicBezTo>
                      <a:pt x="17" y="23"/>
                      <a:pt x="17" y="23"/>
                      <a:pt x="17" y="23"/>
                    </a:cubicBezTo>
                    <a:cubicBezTo>
                      <a:pt x="17" y="23"/>
                      <a:pt x="17" y="23"/>
                      <a:pt x="17" y="23"/>
                    </a:cubicBezTo>
                    <a:cubicBezTo>
                      <a:pt x="17" y="23"/>
                      <a:pt x="17" y="23"/>
                      <a:pt x="17" y="23"/>
                    </a:cubicBezTo>
                    <a:close/>
                    <a:moveTo>
                      <a:pt x="17" y="24"/>
                    </a:moveTo>
                    <a:cubicBezTo>
                      <a:pt x="17" y="24"/>
                      <a:pt x="17" y="24"/>
                      <a:pt x="17" y="24"/>
                    </a:cubicBezTo>
                    <a:cubicBezTo>
                      <a:pt x="17" y="24"/>
                      <a:pt x="17" y="24"/>
                      <a:pt x="17" y="24"/>
                    </a:cubicBezTo>
                    <a:cubicBezTo>
                      <a:pt x="17" y="24"/>
                      <a:pt x="17" y="24"/>
                      <a:pt x="17" y="24"/>
                    </a:cubicBezTo>
                    <a:close/>
                    <a:moveTo>
                      <a:pt x="17" y="23"/>
                    </a:moveTo>
                    <a:cubicBezTo>
                      <a:pt x="17" y="23"/>
                      <a:pt x="17" y="23"/>
                      <a:pt x="17" y="23"/>
                    </a:cubicBezTo>
                    <a:cubicBezTo>
                      <a:pt x="18" y="23"/>
                      <a:pt x="18" y="23"/>
                      <a:pt x="18" y="23"/>
                    </a:cubicBezTo>
                    <a:cubicBezTo>
                      <a:pt x="18" y="23"/>
                      <a:pt x="17" y="23"/>
                      <a:pt x="17" y="23"/>
                    </a:cubicBezTo>
                    <a:cubicBezTo>
                      <a:pt x="17" y="23"/>
                      <a:pt x="17" y="23"/>
                      <a:pt x="17" y="23"/>
                    </a:cubicBezTo>
                    <a:cubicBezTo>
                      <a:pt x="17" y="23"/>
                      <a:pt x="17" y="23"/>
                      <a:pt x="17" y="23"/>
                    </a:cubicBezTo>
                    <a:cubicBezTo>
                      <a:pt x="17" y="23"/>
                      <a:pt x="17" y="23"/>
                      <a:pt x="17" y="23"/>
                    </a:cubicBezTo>
                    <a:close/>
                    <a:moveTo>
                      <a:pt x="17" y="24"/>
                    </a:moveTo>
                    <a:cubicBezTo>
                      <a:pt x="17" y="24"/>
                      <a:pt x="17" y="24"/>
                      <a:pt x="17" y="24"/>
                    </a:cubicBezTo>
                    <a:cubicBezTo>
                      <a:pt x="17" y="24"/>
                      <a:pt x="17" y="24"/>
                      <a:pt x="17" y="24"/>
                    </a:cubicBezTo>
                    <a:cubicBezTo>
                      <a:pt x="17" y="24"/>
                      <a:pt x="17" y="24"/>
                      <a:pt x="17" y="24"/>
                    </a:cubicBezTo>
                    <a:close/>
                    <a:moveTo>
                      <a:pt x="17" y="24"/>
                    </a:moveTo>
                    <a:cubicBezTo>
                      <a:pt x="17" y="24"/>
                      <a:pt x="17" y="24"/>
                      <a:pt x="17" y="24"/>
                    </a:cubicBezTo>
                    <a:cubicBezTo>
                      <a:pt x="17" y="24"/>
                      <a:pt x="17" y="24"/>
                      <a:pt x="17" y="24"/>
                    </a:cubicBezTo>
                    <a:close/>
                    <a:moveTo>
                      <a:pt x="17" y="24"/>
                    </a:moveTo>
                    <a:cubicBezTo>
                      <a:pt x="17" y="24"/>
                      <a:pt x="17" y="24"/>
                      <a:pt x="17" y="24"/>
                    </a:cubicBezTo>
                    <a:cubicBezTo>
                      <a:pt x="17" y="24"/>
                      <a:pt x="17" y="24"/>
                      <a:pt x="17" y="24"/>
                    </a:cubicBezTo>
                    <a:cubicBezTo>
                      <a:pt x="18" y="25"/>
                      <a:pt x="17" y="24"/>
                      <a:pt x="17" y="24"/>
                    </a:cubicBezTo>
                    <a:close/>
                    <a:moveTo>
                      <a:pt x="18" y="24"/>
                    </a:moveTo>
                    <a:cubicBezTo>
                      <a:pt x="18" y="24"/>
                      <a:pt x="18" y="24"/>
                      <a:pt x="18" y="24"/>
                    </a:cubicBezTo>
                    <a:cubicBezTo>
                      <a:pt x="18" y="24"/>
                      <a:pt x="18" y="24"/>
                      <a:pt x="18" y="24"/>
                    </a:cubicBezTo>
                    <a:cubicBezTo>
                      <a:pt x="18" y="24"/>
                      <a:pt x="18" y="24"/>
                      <a:pt x="18" y="24"/>
                    </a:cubicBezTo>
                    <a:close/>
                    <a:moveTo>
                      <a:pt x="20" y="23"/>
                    </a:moveTo>
                    <a:cubicBezTo>
                      <a:pt x="20" y="23"/>
                      <a:pt x="20" y="23"/>
                      <a:pt x="20" y="23"/>
                    </a:cubicBezTo>
                    <a:cubicBezTo>
                      <a:pt x="20" y="23"/>
                      <a:pt x="19" y="23"/>
                      <a:pt x="19" y="23"/>
                    </a:cubicBezTo>
                    <a:cubicBezTo>
                      <a:pt x="19" y="23"/>
                      <a:pt x="18" y="23"/>
                      <a:pt x="18" y="24"/>
                    </a:cubicBezTo>
                    <a:cubicBezTo>
                      <a:pt x="18" y="24"/>
                      <a:pt x="18" y="24"/>
                      <a:pt x="18" y="24"/>
                    </a:cubicBezTo>
                    <a:cubicBezTo>
                      <a:pt x="19" y="23"/>
                      <a:pt x="19" y="23"/>
                      <a:pt x="18" y="24"/>
                    </a:cubicBezTo>
                    <a:cubicBezTo>
                      <a:pt x="19" y="23"/>
                      <a:pt x="19" y="23"/>
                      <a:pt x="19" y="23"/>
                    </a:cubicBezTo>
                    <a:cubicBezTo>
                      <a:pt x="19" y="23"/>
                      <a:pt x="19" y="23"/>
                      <a:pt x="19" y="24"/>
                    </a:cubicBezTo>
                    <a:cubicBezTo>
                      <a:pt x="19" y="24"/>
                      <a:pt x="19" y="24"/>
                      <a:pt x="19" y="24"/>
                    </a:cubicBezTo>
                    <a:cubicBezTo>
                      <a:pt x="19" y="24"/>
                      <a:pt x="19" y="24"/>
                      <a:pt x="19" y="24"/>
                    </a:cubicBezTo>
                    <a:cubicBezTo>
                      <a:pt x="19" y="24"/>
                      <a:pt x="19" y="24"/>
                      <a:pt x="19" y="24"/>
                    </a:cubicBezTo>
                    <a:cubicBezTo>
                      <a:pt x="19" y="24"/>
                      <a:pt x="18" y="25"/>
                      <a:pt x="19" y="26"/>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3"/>
                      <a:pt x="17" y="23"/>
                    </a:cubicBezTo>
                    <a:cubicBezTo>
                      <a:pt x="17" y="23"/>
                      <a:pt x="18" y="23"/>
                      <a:pt x="18" y="23"/>
                    </a:cubicBezTo>
                    <a:cubicBezTo>
                      <a:pt x="18" y="23"/>
                      <a:pt x="18" y="23"/>
                      <a:pt x="18" y="24"/>
                    </a:cubicBezTo>
                    <a:cubicBezTo>
                      <a:pt x="18" y="24"/>
                      <a:pt x="18" y="24"/>
                      <a:pt x="18" y="24"/>
                    </a:cubicBezTo>
                    <a:cubicBezTo>
                      <a:pt x="18" y="23"/>
                      <a:pt x="18" y="23"/>
                      <a:pt x="18" y="23"/>
                    </a:cubicBezTo>
                    <a:cubicBezTo>
                      <a:pt x="18" y="23"/>
                      <a:pt x="18" y="23"/>
                      <a:pt x="18" y="23"/>
                    </a:cubicBezTo>
                    <a:cubicBezTo>
                      <a:pt x="18" y="22"/>
                      <a:pt x="17" y="22"/>
                      <a:pt x="17" y="22"/>
                    </a:cubicBezTo>
                    <a:cubicBezTo>
                      <a:pt x="18" y="22"/>
                      <a:pt x="18" y="23"/>
                      <a:pt x="18" y="23"/>
                    </a:cubicBezTo>
                    <a:cubicBezTo>
                      <a:pt x="19" y="22"/>
                      <a:pt x="19" y="22"/>
                      <a:pt x="19" y="22"/>
                    </a:cubicBezTo>
                    <a:cubicBezTo>
                      <a:pt x="19" y="22"/>
                      <a:pt x="19" y="23"/>
                      <a:pt x="19" y="23"/>
                    </a:cubicBezTo>
                    <a:cubicBezTo>
                      <a:pt x="19"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1"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lose/>
                    <a:moveTo>
                      <a:pt x="21" y="24"/>
                    </a:moveTo>
                    <a:cubicBezTo>
                      <a:pt x="21" y="24"/>
                      <a:pt x="21" y="24"/>
                      <a:pt x="21" y="24"/>
                    </a:cubicBezTo>
                    <a:cubicBezTo>
                      <a:pt x="21" y="24"/>
                      <a:pt x="21" y="24"/>
                      <a:pt x="21" y="24"/>
                    </a:cubicBezTo>
                    <a:cubicBezTo>
                      <a:pt x="21" y="24"/>
                      <a:pt x="21" y="24"/>
                      <a:pt x="21" y="24"/>
                    </a:cubicBezTo>
                    <a:cubicBezTo>
                      <a:pt x="21" y="24"/>
                      <a:pt x="21" y="24"/>
                      <a:pt x="21" y="24"/>
                    </a:cubicBezTo>
                    <a:close/>
                    <a:moveTo>
                      <a:pt x="21" y="24"/>
                    </a:moveTo>
                    <a:cubicBezTo>
                      <a:pt x="21" y="24"/>
                      <a:pt x="21" y="24"/>
                      <a:pt x="21" y="24"/>
                    </a:cubicBezTo>
                    <a:cubicBezTo>
                      <a:pt x="21" y="24"/>
                      <a:pt x="21" y="24"/>
                      <a:pt x="21" y="24"/>
                    </a:cubicBezTo>
                    <a:cubicBezTo>
                      <a:pt x="21" y="24"/>
                      <a:pt x="21" y="24"/>
                      <a:pt x="21" y="24"/>
                    </a:cubicBezTo>
                    <a:close/>
                    <a:moveTo>
                      <a:pt x="21" y="24"/>
                    </a:moveTo>
                    <a:cubicBezTo>
                      <a:pt x="21" y="24"/>
                      <a:pt x="21" y="24"/>
                      <a:pt x="21" y="24"/>
                    </a:cubicBezTo>
                    <a:cubicBezTo>
                      <a:pt x="21" y="24"/>
                      <a:pt x="21" y="24"/>
                      <a:pt x="21" y="24"/>
                    </a:cubicBezTo>
                    <a:cubicBezTo>
                      <a:pt x="21" y="24"/>
                      <a:pt x="21" y="24"/>
                      <a:pt x="21" y="24"/>
                    </a:cubicBezTo>
                    <a:cubicBezTo>
                      <a:pt x="21" y="24"/>
                      <a:pt x="21" y="24"/>
                      <a:pt x="21" y="24"/>
                    </a:cubicBezTo>
                    <a:close/>
                    <a:moveTo>
                      <a:pt x="21" y="24"/>
                    </a:moveTo>
                    <a:cubicBezTo>
                      <a:pt x="21" y="24"/>
                      <a:pt x="21" y="24"/>
                      <a:pt x="21" y="24"/>
                    </a:cubicBezTo>
                    <a:cubicBezTo>
                      <a:pt x="21" y="24"/>
                      <a:pt x="21" y="24"/>
                      <a:pt x="21" y="24"/>
                    </a:cubicBezTo>
                    <a:cubicBezTo>
                      <a:pt x="21" y="24"/>
                      <a:pt x="21" y="24"/>
                      <a:pt x="21" y="24"/>
                    </a:cubicBezTo>
                    <a:close/>
                    <a:moveTo>
                      <a:pt x="21" y="23"/>
                    </a:moveTo>
                    <a:cubicBezTo>
                      <a:pt x="21" y="23"/>
                      <a:pt x="21" y="23"/>
                      <a:pt x="21" y="23"/>
                    </a:cubicBezTo>
                    <a:cubicBezTo>
                      <a:pt x="21" y="23"/>
                      <a:pt x="21" y="23"/>
                      <a:pt x="21" y="23"/>
                    </a:cubicBezTo>
                    <a:cubicBezTo>
                      <a:pt x="21" y="23"/>
                      <a:pt x="21" y="23"/>
                      <a:pt x="21" y="23"/>
                    </a:cubicBezTo>
                    <a:cubicBezTo>
                      <a:pt x="21" y="23"/>
                      <a:pt x="21" y="23"/>
                      <a:pt x="21" y="23"/>
                    </a:cubicBezTo>
                    <a:close/>
                    <a:moveTo>
                      <a:pt x="21" y="23"/>
                    </a:moveTo>
                    <a:cubicBezTo>
                      <a:pt x="21" y="23"/>
                      <a:pt x="21" y="23"/>
                      <a:pt x="21" y="23"/>
                    </a:cubicBezTo>
                    <a:cubicBezTo>
                      <a:pt x="21" y="23"/>
                      <a:pt x="21" y="23"/>
                      <a:pt x="21" y="23"/>
                    </a:cubicBezTo>
                    <a:cubicBezTo>
                      <a:pt x="21" y="23"/>
                      <a:pt x="21" y="23"/>
                      <a:pt x="21" y="23"/>
                    </a:cubicBezTo>
                    <a:cubicBezTo>
                      <a:pt x="21" y="23"/>
                      <a:pt x="21" y="23"/>
                      <a:pt x="21" y="23"/>
                    </a:cubicBezTo>
                    <a:close/>
                    <a:moveTo>
                      <a:pt x="21" y="23"/>
                    </a:move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lose/>
                    <a:moveTo>
                      <a:pt x="21" y="23"/>
                    </a:moveTo>
                    <a:cubicBezTo>
                      <a:pt x="21" y="23"/>
                      <a:pt x="21" y="23"/>
                      <a:pt x="21" y="23"/>
                    </a:cubicBezTo>
                    <a:cubicBezTo>
                      <a:pt x="21" y="23"/>
                      <a:pt x="21" y="23"/>
                      <a:pt x="21" y="23"/>
                    </a:cubicBezTo>
                    <a:cubicBezTo>
                      <a:pt x="21" y="23"/>
                      <a:pt x="21" y="23"/>
                      <a:pt x="21" y="23"/>
                    </a:cubicBezTo>
                    <a:cubicBezTo>
                      <a:pt x="21" y="23"/>
                      <a:pt x="21" y="23"/>
                      <a:pt x="21" y="23"/>
                    </a:cubicBezTo>
                    <a:close/>
                    <a:moveTo>
                      <a:pt x="21" y="24"/>
                    </a:moveTo>
                    <a:cubicBezTo>
                      <a:pt x="21" y="24"/>
                      <a:pt x="21" y="24"/>
                      <a:pt x="21" y="24"/>
                    </a:cubicBezTo>
                    <a:cubicBezTo>
                      <a:pt x="20" y="24"/>
                      <a:pt x="20" y="24"/>
                      <a:pt x="20" y="24"/>
                    </a:cubicBezTo>
                    <a:cubicBezTo>
                      <a:pt x="20" y="24"/>
                      <a:pt x="21" y="24"/>
                      <a:pt x="21" y="24"/>
                    </a:cubicBezTo>
                    <a:cubicBezTo>
                      <a:pt x="21" y="24"/>
                      <a:pt x="21" y="24"/>
                      <a:pt x="21" y="24"/>
                    </a:cubicBezTo>
                    <a:close/>
                    <a:moveTo>
                      <a:pt x="21" y="24"/>
                    </a:moveTo>
                    <a:cubicBezTo>
                      <a:pt x="21" y="24"/>
                      <a:pt x="21" y="24"/>
                      <a:pt x="21" y="24"/>
                    </a:cubicBezTo>
                    <a:cubicBezTo>
                      <a:pt x="21" y="24"/>
                      <a:pt x="21" y="24"/>
                      <a:pt x="21" y="24"/>
                    </a:cubicBezTo>
                    <a:cubicBezTo>
                      <a:pt x="21" y="24"/>
                      <a:pt x="21" y="24"/>
                      <a:pt x="21" y="24"/>
                    </a:cubicBezTo>
                    <a:cubicBezTo>
                      <a:pt x="21" y="24"/>
                      <a:pt x="21" y="24"/>
                      <a:pt x="21" y="24"/>
                    </a:cubicBezTo>
                    <a:close/>
                    <a:moveTo>
                      <a:pt x="21" y="23"/>
                    </a:moveTo>
                    <a:cubicBezTo>
                      <a:pt x="21" y="23"/>
                      <a:pt x="21" y="23"/>
                      <a:pt x="21" y="23"/>
                    </a:cubicBezTo>
                    <a:cubicBezTo>
                      <a:pt x="21" y="23"/>
                      <a:pt x="21" y="23"/>
                      <a:pt x="21" y="23"/>
                    </a:cubicBezTo>
                    <a:cubicBezTo>
                      <a:pt x="21" y="23"/>
                      <a:pt x="21" y="23"/>
                      <a:pt x="21" y="23"/>
                    </a:cubicBezTo>
                    <a:close/>
                    <a:moveTo>
                      <a:pt x="20" y="24"/>
                    </a:moveTo>
                    <a:cubicBezTo>
                      <a:pt x="20" y="24"/>
                      <a:pt x="20" y="24"/>
                      <a:pt x="20" y="24"/>
                    </a:cubicBezTo>
                    <a:cubicBezTo>
                      <a:pt x="20" y="24"/>
                      <a:pt x="20" y="24"/>
                      <a:pt x="20" y="24"/>
                    </a:cubicBezTo>
                    <a:cubicBezTo>
                      <a:pt x="20" y="24"/>
                      <a:pt x="20" y="24"/>
                      <a:pt x="20" y="24"/>
                    </a:cubicBezTo>
                    <a:cubicBezTo>
                      <a:pt x="20" y="24"/>
                      <a:pt x="20" y="24"/>
                      <a:pt x="20" y="24"/>
                    </a:cubicBezTo>
                    <a:close/>
                    <a:moveTo>
                      <a:pt x="20" y="24"/>
                    </a:moveTo>
                    <a:cubicBezTo>
                      <a:pt x="20" y="24"/>
                      <a:pt x="20" y="24"/>
                      <a:pt x="20" y="24"/>
                    </a:cubicBezTo>
                    <a:cubicBezTo>
                      <a:pt x="21" y="24"/>
                      <a:pt x="21" y="24"/>
                      <a:pt x="21" y="25"/>
                    </a:cubicBezTo>
                    <a:lnTo>
                      <a:pt x="20" y="24"/>
                    </a:lnTo>
                    <a:close/>
                    <a:moveTo>
                      <a:pt x="21" y="24"/>
                    </a:moveTo>
                    <a:cubicBezTo>
                      <a:pt x="21" y="24"/>
                      <a:pt x="21" y="24"/>
                      <a:pt x="21" y="24"/>
                    </a:cubicBezTo>
                    <a:cubicBezTo>
                      <a:pt x="21" y="24"/>
                      <a:pt x="21" y="24"/>
                      <a:pt x="21" y="24"/>
                    </a:cubicBezTo>
                    <a:cubicBezTo>
                      <a:pt x="21" y="24"/>
                      <a:pt x="21" y="24"/>
                      <a:pt x="21" y="24"/>
                    </a:cubicBezTo>
                    <a:close/>
                    <a:moveTo>
                      <a:pt x="21" y="24"/>
                    </a:moveTo>
                    <a:cubicBezTo>
                      <a:pt x="21" y="24"/>
                      <a:pt x="21" y="24"/>
                      <a:pt x="21" y="24"/>
                    </a:cubicBezTo>
                    <a:cubicBezTo>
                      <a:pt x="21" y="24"/>
                      <a:pt x="21" y="24"/>
                      <a:pt x="22" y="25"/>
                    </a:cubicBezTo>
                    <a:lnTo>
                      <a:pt x="21" y="24"/>
                    </a:lnTo>
                    <a:close/>
                    <a:moveTo>
                      <a:pt x="22" y="23"/>
                    </a:moveTo>
                    <a:cubicBezTo>
                      <a:pt x="21" y="23"/>
                      <a:pt x="21" y="23"/>
                      <a:pt x="21" y="23"/>
                    </a:cubicBezTo>
                    <a:cubicBezTo>
                      <a:pt x="22" y="23"/>
                      <a:pt x="22" y="23"/>
                      <a:pt x="22" y="23"/>
                    </a:cubicBezTo>
                    <a:cubicBezTo>
                      <a:pt x="22" y="23"/>
                      <a:pt x="22" y="23"/>
                      <a:pt x="22" y="23"/>
                    </a:cubicBezTo>
                    <a:cubicBezTo>
                      <a:pt x="22" y="23"/>
                      <a:pt x="22" y="23"/>
                      <a:pt x="22" y="23"/>
                    </a:cubicBezTo>
                    <a:close/>
                    <a:moveTo>
                      <a:pt x="22" y="23"/>
                    </a:moveTo>
                    <a:cubicBezTo>
                      <a:pt x="22" y="23"/>
                      <a:pt x="22" y="23"/>
                      <a:pt x="22" y="23"/>
                    </a:cubicBezTo>
                    <a:cubicBezTo>
                      <a:pt x="22" y="24"/>
                      <a:pt x="22" y="24"/>
                      <a:pt x="22" y="24"/>
                    </a:cubicBezTo>
                    <a:cubicBezTo>
                      <a:pt x="22" y="24"/>
                      <a:pt x="22" y="24"/>
                      <a:pt x="22" y="24"/>
                    </a:cubicBezTo>
                    <a:cubicBezTo>
                      <a:pt x="22" y="24"/>
                      <a:pt x="22" y="24"/>
                      <a:pt x="22" y="24"/>
                    </a:cubicBezTo>
                    <a:lnTo>
                      <a:pt x="22" y="23"/>
                    </a:lnTo>
                    <a:close/>
                    <a:moveTo>
                      <a:pt x="22" y="23"/>
                    </a:moveTo>
                    <a:cubicBezTo>
                      <a:pt x="22" y="23"/>
                      <a:pt x="22" y="23"/>
                      <a:pt x="22" y="23"/>
                    </a:cubicBezTo>
                    <a:cubicBezTo>
                      <a:pt x="22" y="23"/>
                      <a:pt x="22" y="23"/>
                      <a:pt x="22" y="23"/>
                    </a:cubicBezTo>
                    <a:cubicBezTo>
                      <a:pt x="22" y="23"/>
                      <a:pt x="22" y="23"/>
                      <a:pt x="22" y="23"/>
                    </a:cubicBezTo>
                    <a:close/>
                    <a:moveTo>
                      <a:pt x="22" y="24"/>
                    </a:moveTo>
                    <a:cubicBezTo>
                      <a:pt x="22" y="24"/>
                      <a:pt x="22" y="24"/>
                      <a:pt x="22" y="24"/>
                    </a:cubicBezTo>
                    <a:cubicBezTo>
                      <a:pt x="22" y="24"/>
                      <a:pt x="22" y="24"/>
                      <a:pt x="22" y="24"/>
                    </a:cubicBezTo>
                    <a:cubicBezTo>
                      <a:pt x="22" y="24"/>
                      <a:pt x="22" y="24"/>
                      <a:pt x="22" y="24"/>
                    </a:cubicBezTo>
                    <a:cubicBezTo>
                      <a:pt x="22" y="24"/>
                      <a:pt x="22" y="24"/>
                      <a:pt x="22" y="24"/>
                    </a:cubicBezTo>
                    <a:close/>
                    <a:moveTo>
                      <a:pt x="22" y="24"/>
                    </a:moveTo>
                    <a:cubicBezTo>
                      <a:pt x="22" y="24"/>
                      <a:pt x="22" y="24"/>
                      <a:pt x="22" y="24"/>
                    </a:cubicBezTo>
                    <a:cubicBezTo>
                      <a:pt x="22" y="24"/>
                      <a:pt x="22" y="24"/>
                      <a:pt x="22" y="24"/>
                    </a:cubicBezTo>
                    <a:close/>
                    <a:moveTo>
                      <a:pt x="22" y="24"/>
                    </a:moveTo>
                    <a:cubicBezTo>
                      <a:pt x="22" y="24"/>
                      <a:pt x="22" y="24"/>
                      <a:pt x="22" y="24"/>
                    </a:cubicBezTo>
                    <a:cubicBezTo>
                      <a:pt x="22" y="24"/>
                      <a:pt x="22" y="24"/>
                      <a:pt x="22" y="24"/>
                    </a:cubicBezTo>
                    <a:cubicBezTo>
                      <a:pt x="22" y="24"/>
                      <a:pt x="23" y="24"/>
                      <a:pt x="22" y="24"/>
                    </a:cubicBezTo>
                    <a:close/>
                    <a:moveTo>
                      <a:pt x="22" y="22"/>
                    </a:moveTo>
                    <a:cubicBezTo>
                      <a:pt x="22" y="22"/>
                      <a:pt x="22" y="22"/>
                      <a:pt x="22" y="22"/>
                    </a:cubicBezTo>
                    <a:cubicBezTo>
                      <a:pt x="23"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3" y="22"/>
                      <a:pt x="23" y="22"/>
                    </a:cubicBezTo>
                    <a:cubicBezTo>
                      <a:pt x="23" y="22"/>
                      <a:pt x="23" y="22"/>
                      <a:pt x="22" y="22"/>
                    </a:cubicBezTo>
                    <a:close/>
                    <a:moveTo>
                      <a:pt x="22" y="19"/>
                    </a:moveTo>
                    <a:cubicBezTo>
                      <a:pt x="22" y="19"/>
                      <a:pt x="22" y="19"/>
                      <a:pt x="22" y="19"/>
                    </a:cubicBezTo>
                    <a:cubicBezTo>
                      <a:pt x="22" y="19"/>
                      <a:pt x="22" y="19"/>
                      <a:pt x="22" y="19"/>
                    </a:cubicBezTo>
                    <a:cubicBezTo>
                      <a:pt x="22" y="19"/>
                      <a:pt x="22" y="19"/>
                      <a:pt x="22" y="19"/>
                    </a:cubicBezTo>
                    <a:close/>
                    <a:moveTo>
                      <a:pt x="22" y="19"/>
                    </a:moveTo>
                    <a:cubicBezTo>
                      <a:pt x="22" y="19"/>
                      <a:pt x="22" y="19"/>
                      <a:pt x="22" y="19"/>
                    </a:cubicBezTo>
                    <a:cubicBezTo>
                      <a:pt x="22" y="19"/>
                      <a:pt x="22" y="19"/>
                      <a:pt x="22" y="19"/>
                    </a:cubicBezTo>
                    <a:cubicBezTo>
                      <a:pt x="22" y="19"/>
                      <a:pt x="22" y="19"/>
                      <a:pt x="22" y="19"/>
                    </a:cubicBezTo>
                    <a:close/>
                    <a:moveTo>
                      <a:pt x="22" y="19"/>
                    </a:moveTo>
                    <a:cubicBezTo>
                      <a:pt x="22" y="20"/>
                      <a:pt x="22" y="20"/>
                      <a:pt x="22" y="20"/>
                    </a:cubicBezTo>
                    <a:cubicBezTo>
                      <a:pt x="22" y="20"/>
                      <a:pt x="22" y="20"/>
                      <a:pt x="22" y="20"/>
                    </a:cubicBezTo>
                    <a:cubicBezTo>
                      <a:pt x="22" y="19"/>
                      <a:pt x="22" y="19"/>
                      <a:pt x="22" y="19"/>
                    </a:cubicBezTo>
                    <a:cubicBezTo>
                      <a:pt x="22" y="19"/>
                      <a:pt x="22" y="19"/>
                      <a:pt x="22" y="19"/>
                    </a:cubicBezTo>
                    <a:close/>
                    <a:moveTo>
                      <a:pt x="22" y="19"/>
                    </a:moveTo>
                    <a:cubicBezTo>
                      <a:pt x="23" y="20"/>
                      <a:pt x="23" y="20"/>
                      <a:pt x="23" y="20"/>
                    </a:cubicBezTo>
                    <a:cubicBezTo>
                      <a:pt x="23" y="20"/>
                      <a:pt x="22" y="20"/>
                      <a:pt x="22" y="20"/>
                    </a:cubicBezTo>
                    <a:cubicBezTo>
                      <a:pt x="22" y="20"/>
                      <a:pt x="22" y="19"/>
                      <a:pt x="22" y="19"/>
                    </a:cubicBezTo>
                    <a:close/>
                    <a:moveTo>
                      <a:pt x="22" y="19"/>
                    </a:moveTo>
                    <a:cubicBezTo>
                      <a:pt x="22" y="19"/>
                      <a:pt x="22" y="19"/>
                      <a:pt x="22" y="19"/>
                    </a:cubicBezTo>
                    <a:cubicBezTo>
                      <a:pt x="22" y="19"/>
                      <a:pt x="22" y="19"/>
                      <a:pt x="22" y="19"/>
                    </a:cubicBezTo>
                    <a:cubicBezTo>
                      <a:pt x="23" y="20"/>
                      <a:pt x="23" y="20"/>
                      <a:pt x="23" y="20"/>
                    </a:cubicBezTo>
                    <a:cubicBezTo>
                      <a:pt x="23" y="20"/>
                      <a:pt x="23" y="20"/>
                      <a:pt x="23" y="20"/>
                    </a:cubicBezTo>
                    <a:cubicBezTo>
                      <a:pt x="23" y="20"/>
                      <a:pt x="23" y="20"/>
                      <a:pt x="22" y="19"/>
                    </a:cubicBezTo>
                    <a:close/>
                    <a:moveTo>
                      <a:pt x="22" y="20"/>
                    </a:moveTo>
                    <a:cubicBezTo>
                      <a:pt x="22" y="20"/>
                      <a:pt x="22" y="20"/>
                      <a:pt x="22" y="20"/>
                    </a:cubicBezTo>
                    <a:cubicBezTo>
                      <a:pt x="22" y="20"/>
                      <a:pt x="22" y="20"/>
                      <a:pt x="22" y="20"/>
                    </a:cubicBezTo>
                    <a:cubicBezTo>
                      <a:pt x="22" y="20"/>
                      <a:pt x="22" y="20"/>
                      <a:pt x="22" y="20"/>
                    </a:cubicBezTo>
                    <a:close/>
                    <a:moveTo>
                      <a:pt x="23" y="23"/>
                    </a:moveTo>
                    <a:cubicBezTo>
                      <a:pt x="23" y="23"/>
                      <a:pt x="23" y="22"/>
                      <a:pt x="22" y="22"/>
                    </a:cubicBezTo>
                    <a:cubicBezTo>
                      <a:pt x="22" y="22"/>
                      <a:pt x="23" y="22"/>
                      <a:pt x="23" y="22"/>
                    </a:cubicBezTo>
                    <a:cubicBezTo>
                      <a:pt x="23" y="22"/>
                      <a:pt x="23" y="22"/>
                      <a:pt x="23" y="23"/>
                    </a:cubicBezTo>
                    <a:cubicBezTo>
                      <a:pt x="23" y="23"/>
                      <a:pt x="23" y="23"/>
                      <a:pt x="23" y="23"/>
                    </a:cubicBezTo>
                    <a:close/>
                    <a:moveTo>
                      <a:pt x="23" y="22"/>
                    </a:moveTo>
                    <a:cubicBezTo>
                      <a:pt x="23" y="22"/>
                      <a:pt x="23" y="22"/>
                      <a:pt x="23" y="22"/>
                    </a:cubicBezTo>
                    <a:cubicBezTo>
                      <a:pt x="23" y="22"/>
                      <a:pt x="23" y="22"/>
                      <a:pt x="23" y="23"/>
                    </a:cubicBezTo>
                    <a:cubicBezTo>
                      <a:pt x="23" y="23"/>
                      <a:pt x="23" y="23"/>
                      <a:pt x="23" y="23"/>
                    </a:cubicBezTo>
                    <a:cubicBezTo>
                      <a:pt x="23" y="23"/>
                      <a:pt x="23" y="22"/>
                      <a:pt x="23" y="22"/>
                    </a:cubicBezTo>
                    <a:close/>
                    <a:moveTo>
                      <a:pt x="27" y="24"/>
                    </a:moveTo>
                    <a:cubicBezTo>
                      <a:pt x="26" y="24"/>
                      <a:pt x="27" y="24"/>
                      <a:pt x="27" y="24"/>
                    </a:cubicBezTo>
                    <a:cubicBezTo>
                      <a:pt x="27" y="24"/>
                      <a:pt x="27" y="24"/>
                      <a:pt x="27" y="24"/>
                    </a:cubicBezTo>
                    <a:close/>
                    <a:moveTo>
                      <a:pt x="27" y="24"/>
                    </a:moveTo>
                    <a:cubicBezTo>
                      <a:pt x="27" y="24"/>
                      <a:pt x="27" y="24"/>
                      <a:pt x="27" y="24"/>
                    </a:cubicBezTo>
                    <a:cubicBezTo>
                      <a:pt x="27" y="24"/>
                      <a:pt x="27" y="24"/>
                      <a:pt x="27" y="24"/>
                    </a:cubicBezTo>
                    <a:cubicBezTo>
                      <a:pt x="27" y="24"/>
                      <a:pt x="27" y="24"/>
                      <a:pt x="27" y="24"/>
                    </a:cubicBezTo>
                    <a:cubicBezTo>
                      <a:pt x="27" y="24"/>
                      <a:pt x="27" y="24"/>
                      <a:pt x="27" y="24"/>
                    </a:cubicBezTo>
                    <a:close/>
                    <a:moveTo>
                      <a:pt x="27" y="24"/>
                    </a:moveTo>
                    <a:cubicBezTo>
                      <a:pt x="27" y="24"/>
                      <a:pt x="27" y="24"/>
                      <a:pt x="27" y="24"/>
                    </a:cubicBezTo>
                    <a:cubicBezTo>
                      <a:pt x="27" y="24"/>
                      <a:pt x="26" y="24"/>
                      <a:pt x="26" y="24"/>
                    </a:cubicBezTo>
                    <a:cubicBezTo>
                      <a:pt x="26" y="24"/>
                      <a:pt x="26" y="24"/>
                      <a:pt x="26" y="24"/>
                    </a:cubicBezTo>
                    <a:cubicBezTo>
                      <a:pt x="26" y="24"/>
                      <a:pt x="26" y="24"/>
                      <a:pt x="27" y="24"/>
                    </a:cubicBezTo>
                    <a:close/>
                    <a:moveTo>
                      <a:pt x="26" y="24"/>
                    </a:moveTo>
                    <a:cubicBezTo>
                      <a:pt x="26" y="24"/>
                      <a:pt x="26" y="24"/>
                      <a:pt x="26" y="24"/>
                    </a:cubicBezTo>
                    <a:cubicBezTo>
                      <a:pt x="26" y="24"/>
                      <a:pt x="26" y="24"/>
                      <a:pt x="26" y="24"/>
                    </a:cubicBezTo>
                    <a:cubicBezTo>
                      <a:pt x="26" y="24"/>
                      <a:pt x="26" y="24"/>
                      <a:pt x="26" y="24"/>
                    </a:cubicBezTo>
                    <a:cubicBezTo>
                      <a:pt x="26" y="24"/>
                      <a:pt x="26" y="24"/>
                      <a:pt x="26" y="24"/>
                    </a:cubicBezTo>
                    <a:close/>
                    <a:moveTo>
                      <a:pt x="26" y="24"/>
                    </a:moveTo>
                    <a:cubicBezTo>
                      <a:pt x="26" y="24"/>
                      <a:pt x="26" y="24"/>
                      <a:pt x="25" y="24"/>
                    </a:cubicBezTo>
                    <a:cubicBezTo>
                      <a:pt x="26" y="24"/>
                      <a:pt x="25" y="24"/>
                      <a:pt x="26" y="24"/>
                    </a:cubicBezTo>
                    <a:cubicBezTo>
                      <a:pt x="26" y="24"/>
                      <a:pt x="26" y="24"/>
                      <a:pt x="26" y="24"/>
                    </a:cubicBezTo>
                    <a:cubicBezTo>
                      <a:pt x="26" y="24"/>
                      <a:pt x="26" y="24"/>
                      <a:pt x="26" y="24"/>
                    </a:cubicBezTo>
                    <a:close/>
                    <a:moveTo>
                      <a:pt x="26" y="24"/>
                    </a:move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6" y="24"/>
                    </a:cubicBezTo>
                    <a:close/>
                    <a:moveTo>
                      <a:pt x="25" y="24"/>
                    </a:moveTo>
                    <a:cubicBezTo>
                      <a:pt x="25" y="24"/>
                      <a:pt x="25" y="24"/>
                      <a:pt x="25" y="24"/>
                    </a:cubicBezTo>
                    <a:cubicBezTo>
                      <a:pt x="25" y="24"/>
                      <a:pt x="25" y="24"/>
                      <a:pt x="26" y="24"/>
                    </a:cubicBezTo>
                    <a:cubicBezTo>
                      <a:pt x="25" y="24"/>
                      <a:pt x="25" y="24"/>
                      <a:pt x="25" y="24"/>
                    </a:cubicBezTo>
                    <a:cubicBezTo>
                      <a:pt x="25" y="24"/>
                      <a:pt x="25" y="24"/>
                      <a:pt x="25" y="24"/>
                    </a:cubicBezTo>
                    <a:cubicBezTo>
                      <a:pt x="25" y="24"/>
                      <a:pt x="25" y="24"/>
                      <a:pt x="25" y="24"/>
                    </a:cubicBezTo>
                    <a:close/>
                    <a:moveTo>
                      <a:pt x="25" y="24"/>
                    </a:moveTo>
                    <a:cubicBezTo>
                      <a:pt x="25" y="24"/>
                      <a:pt x="25" y="24"/>
                      <a:pt x="25" y="24"/>
                    </a:cubicBezTo>
                    <a:cubicBezTo>
                      <a:pt x="25" y="24"/>
                      <a:pt x="25" y="24"/>
                      <a:pt x="26" y="24"/>
                    </a:cubicBezTo>
                    <a:cubicBezTo>
                      <a:pt x="26" y="24"/>
                      <a:pt x="26" y="24"/>
                      <a:pt x="26" y="24"/>
                    </a:cubicBezTo>
                    <a:cubicBezTo>
                      <a:pt x="26" y="24"/>
                      <a:pt x="25" y="24"/>
                      <a:pt x="25" y="24"/>
                    </a:cubicBezTo>
                    <a:close/>
                    <a:moveTo>
                      <a:pt x="26" y="24"/>
                    </a:moveTo>
                    <a:cubicBezTo>
                      <a:pt x="26" y="24"/>
                      <a:pt x="26" y="24"/>
                      <a:pt x="26" y="24"/>
                    </a:cubicBezTo>
                    <a:cubicBezTo>
                      <a:pt x="26" y="24"/>
                      <a:pt x="26" y="24"/>
                      <a:pt x="26" y="24"/>
                    </a:cubicBezTo>
                    <a:cubicBezTo>
                      <a:pt x="26" y="24"/>
                      <a:pt x="26" y="24"/>
                      <a:pt x="26" y="24"/>
                    </a:cubicBezTo>
                    <a:cubicBezTo>
                      <a:pt x="26" y="24"/>
                      <a:pt x="26" y="24"/>
                      <a:pt x="26" y="24"/>
                    </a:cubicBezTo>
                    <a:close/>
                    <a:moveTo>
                      <a:pt x="26" y="23"/>
                    </a:moveTo>
                    <a:cubicBezTo>
                      <a:pt x="26" y="23"/>
                      <a:pt x="26" y="23"/>
                      <a:pt x="26" y="23"/>
                    </a:cubicBezTo>
                    <a:cubicBezTo>
                      <a:pt x="26" y="23"/>
                      <a:pt x="26" y="23"/>
                      <a:pt x="26" y="23"/>
                    </a:cubicBezTo>
                    <a:cubicBezTo>
                      <a:pt x="26" y="23"/>
                      <a:pt x="26" y="23"/>
                      <a:pt x="26" y="23"/>
                    </a:cubicBezTo>
                    <a:close/>
                    <a:moveTo>
                      <a:pt x="26" y="23"/>
                    </a:moveTo>
                    <a:cubicBezTo>
                      <a:pt x="25" y="23"/>
                      <a:pt x="25" y="23"/>
                      <a:pt x="25" y="23"/>
                    </a:cubicBezTo>
                    <a:cubicBezTo>
                      <a:pt x="25" y="23"/>
                      <a:pt x="26" y="23"/>
                      <a:pt x="25" y="23"/>
                    </a:cubicBezTo>
                    <a:cubicBezTo>
                      <a:pt x="25" y="23"/>
                      <a:pt x="25" y="23"/>
                      <a:pt x="25" y="23"/>
                    </a:cubicBezTo>
                    <a:cubicBezTo>
                      <a:pt x="25" y="23"/>
                      <a:pt x="25" y="23"/>
                      <a:pt x="25" y="23"/>
                    </a:cubicBezTo>
                    <a:cubicBezTo>
                      <a:pt x="26" y="23"/>
                      <a:pt x="26" y="23"/>
                      <a:pt x="26" y="23"/>
                    </a:cubicBezTo>
                    <a:cubicBezTo>
                      <a:pt x="26" y="23"/>
                      <a:pt x="26" y="23"/>
                      <a:pt x="26" y="23"/>
                    </a:cubicBezTo>
                    <a:cubicBezTo>
                      <a:pt x="26" y="23"/>
                      <a:pt x="26" y="23"/>
                      <a:pt x="26" y="23"/>
                    </a:cubicBezTo>
                    <a:close/>
                    <a:moveTo>
                      <a:pt x="25" y="23"/>
                    </a:moveTo>
                    <a:cubicBezTo>
                      <a:pt x="25" y="23"/>
                      <a:pt x="25" y="23"/>
                      <a:pt x="25" y="23"/>
                    </a:cubicBezTo>
                    <a:cubicBezTo>
                      <a:pt x="25" y="23"/>
                      <a:pt x="25" y="23"/>
                      <a:pt x="25" y="23"/>
                    </a:cubicBezTo>
                    <a:cubicBezTo>
                      <a:pt x="25" y="23"/>
                      <a:pt x="25" y="23"/>
                      <a:pt x="26" y="23"/>
                    </a:cubicBezTo>
                    <a:cubicBezTo>
                      <a:pt x="25" y="23"/>
                      <a:pt x="25" y="23"/>
                      <a:pt x="25" y="23"/>
                    </a:cubicBezTo>
                    <a:close/>
                    <a:moveTo>
                      <a:pt x="25" y="24"/>
                    </a:moveTo>
                    <a:cubicBezTo>
                      <a:pt x="25" y="24"/>
                      <a:pt x="25" y="24"/>
                      <a:pt x="25" y="24"/>
                    </a:cubicBezTo>
                    <a:cubicBezTo>
                      <a:pt x="25" y="24"/>
                      <a:pt x="25" y="24"/>
                      <a:pt x="25" y="24"/>
                    </a:cubicBezTo>
                    <a:cubicBezTo>
                      <a:pt x="25" y="24"/>
                      <a:pt x="25" y="24"/>
                      <a:pt x="25" y="24"/>
                    </a:cubicBezTo>
                    <a:cubicBezTo>
                      <a:pt x="25" y="24"/>
                      <a:pt x="25" y="24"/>
                      <a:pt x="25" y="24"/>
                    </a:cubicBezTo>
                    <a:close/>
                    <a:moveTo>
                      <a:pt x="25" y="24"/>
                    </a:moveTo>
                    <a:cubicBezTo>
                      <a:pt x="25" y="24"/>
                      <a:pt x="25" y="24"/>
                      <a:pt x="25" y="24"/>
                    </a:cubicBezTo>
                    <a:cubicBezTo>
                      <a:pt x="25" y="24"/>
                      <a:pt x="25" y="24"/>
                      <a:pt x="25" y="24"/>
                    </a:cubicBezTo>
                    <a:cubicBezTo>
                      <a:pt x="25" y="24"/>
                      <a:pt x="25" y="24"/>
                      <a:pt x="25" y="24"/>
                    </a:cubicBezTo>
                    <a:cubicBezTo>
                      <a:pt x="25" y="24"/>
                      <a:pt x="25" y="24"/>
                      <a:pt x="25" y="24"/>
                    </a:cubicBezTo>
                    <a:close/>
                    <a:moveTo>
                      <a:pt x="24" y="24"/>
                    </a:moveTo>
                    <a:cubicBezTo>
                      <a:pt x="24" y="24"/>
                      <a:pt x="24" y="24"/>
                      <a:pt x="24" y="24"/>
                    </a:cubicBezTo>
                    <a:cubicBezTo>
                      <a:pt x="24" y="24"/>
                      <a:pt x="24" y="24"/>
                      <a:pt x="24" y="24"/>
                    </a:cubicBezTo>
                    <a:cubicBezTo>
                      <a:pt x="24" y="24"/>
                      <a:pt x="25" y="24"/>
                      <a:pt x="25" y="24"/>
                    </a:cubicBezTo>
                    <a:cubicBezTo>
                      <a:pt x="25" y="24"/>
                      <a:pt x="25" y="24"/>
                      <a:pt x="25" y="24"/>
                    </a:cubicBezTo>
                    <a:cubicBezTo>
                      <a:pt x="24" y="24"/>
                      <a:pt x="24" y="24"/>
                      <a:pt x="24" y="24"/>
                    </a:cubicBezTo>
                    <a:close/>
                    <a:moveTo>
                      <a:pt x="24" y="24"/>
                    </a:moveTo>
                    <a:cubicBezTo>
                      <a:pt x="24" y="24"/>
                      <a:pt x="24" y="24"/>
                      <a:pt x="24" y="24"/>
                    </a:cubicBezTo>
                    <a:cubicBezTo>
                      <a:pt x="24" y="24"/>
                      <a:pt x="24" y="24"/>
                      <a:pt x="24" y="24"/>
                    </a:cubicBezTo>
                    <a:cubicBezTo>
                      <a:pt x="25" y="24"/>
                      <a:pt x="25" y="24"/>
                      <a:pt x="25" y="24"/>
                    </a:cubicBezTo>
                    <a:cubicBezTo>
                      <a:pt x="24" y="24"/>
                      <a:pt x="24" y="24"/>
                      <a:pt x="24" y="24"/>
                    </a:cubicBezTo>
                    <a:close/>
                    <a:moveTo>
                      <a:pt x="24" y="24"/>
                    </a:move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lose/>
                    <a:moveTo>
                      <a:pt x="24" y="22"/>
                    </a:moveTo>
                    <a:cubicBezTo>
                      <a:pt x="24" y="22"/>
                      <a:pt x="24" y="22"/>
                      <a:pt x="24" y="22"/>
                    </a:cubicBezTo>
                    <a:cubicBezTo>
                      <a:pt x="24" y="22"/>
                      <a:pt x="24" y="22"/>
                      <a:pt x="24" y="22"/>
                    </a:cubicBezTo>
                    <a:cubicBezTo>
                      <a:pt x="24" y="22"/>
                      <a:pt x="24" y="22"/>
                      <a:pt x="24" y="22"/>
                    </a:cubicBezTo>
                    <a:cubicBezTo>
                      <a:pt x="24" y="22"/>
                      <a:pt x="24" y="22"/>
                      <a:pt x="24" y="22"/>
                    </a:cubicBezTo>
                    <a:close/>
                    <a:moveTo>
                      <a:pt x="24" y="22"/>
                    </a:moveTo>
                    <a:cubicBezTo>
                      <a:pt x="24" y="22"/>
                      <a:pt x="24" y="22"/>
                      <a:pt x="24" y="22"/>
                    </a:cubicBezTo>
                    <a:cubicBezTo>
                      <a:pt x="24" y="22"/>
                      <a:pt x="24" y="22"/>
                      <a:pt x="24" y="22"/>
                    </a:cubicBezTo>
                    <a:cubicBezTo>
                      <a:pt x="24" y="22"/>
                      <a:pt x="24" y="22"/>
                      <a:pt x="24" y="22"/>
                    </a:cubicBezTo>
                    <a:cubicBezTo>
                      <a:pt x="24" y="22"/>
                      <a:pt x="24" y="22"/>
                      <a:pt x="24" y="22"/>
                    </a:cubicBezTo>
                    <a:close/>
                    <a:moveTo>
                      <a:pt x="24" y="22"/>
                    </a:moveTo>
                    <a:cubicBezTo>
                      <a:pt x="24" y="22"/>
                      <a:pt x="24" y="22"/>
                      <a:pt x="24" y="22"/>
                    </a:cubicBezTo>
                    <a:cubicBezTo>
                      <a:pt x="23" y="22"/>
                      <a:pt x="23" y="22"/>
                      <a:pt x="23" y="22"/>
                    </a:cubicBezTo>
                    <a:lnTo>
                      <a:pt x="24" y="22"/>
                    </a:lnTo>
                    <a:close/>
                    <a:moveTo>
                      <a:pt x="24" y="22"/>
                    </a:moveTo>
                    <a:cubicBezTo>
                      <a:pt x="24" y="22"/>
                      <a:pt x="24" y="22"/>
                      <a:pt x="24" y="22"/>
                    </a:cubicBezTo>
                    <a:cubicBezTo>
                      <a:pt x="23" y="22"/>
                      <a:pt x="23" y="22"/>
                      <a:pt x="23" y="22"/>
                    </a:cubicBezTo>
                    <a:cubicBezTo>
                      <a:pt x="23" y="22"/>
                      <a:pt x="23" y="22"/>
                      <a:pt x="23" y="22"/>
                    </a:cubicBezTo>
                    <a:cubicBezTo>
                      <a:pt x="23" y="22"/>
                      <a:pt x="23" y="22"/>
                      <a:pt x="23" y="22"/>
                    </a:cubicBezTo>
                    <a:cubicBezTo>
                      <a:pt x="23" y="22"/>
                      <a:pt x="24" y="22"/>
                      <a:pt x="24" y="22"/>
                    </a:cubicBezTo>
                    <a:close/>
                    <a:moveTo>
                      <a:pt x="24" y="24"/>
                    </a:moveTo>
                    <a:cubicBezTo>
                      <a:pt x="24" y="24"/>
                      <a:pt x="24" y="24"/>
                      <a:pt x="24" y="24"/>
                    </a:cubicBezTo>
                    <a:cubicBezTo>
                      <a:pt x="24" y="24"/>
                      <a:pt x="24" y="24"/>
                      <a:pt x="24" y="24"/>
                    </a:cubicBezTo>
                    <a:cubicBezTo>
                      <a:pt x="24" y="24"/>
                      <a:pt x="24" y="24"/>
                      <a:pt x="24" y="24"/>
                    </a:cubicBezTo>
                    <a:close/>
                    <a:moveTo>
                      <a:pt x="23" y="22"/>
                    </a:moveTo>
                    <a:cubicBezTo>
                      <a:pt x="23" y="22"/>
                      <a:pt x="23" y="23"/>
                      <a:pt x="23" y="23"/>
                    </a:cubicBezTo>
                    <a:cubicBezTo>
                      <a:pt x="23" y="22"/>
                      <a:pt x="23" y="22"/>
                      <a:pt x="23" y="22"/>
                    </a:cubicBezTo>
                    <a:cubicBezTo>
                      <a:pt x="23" y="22"/>
                      <a:pt x="23" y="22"/>
                      <a:pt x="23" y="22"/>
                    </a:cubicBezTo>
                    <a:cubicBezTo>
                      <a:pt x="23" y="22"/>
                      <a:pt x="23" y="22"/>
                      <a:pt x="23" y="22"/>
                    </a:cubicBezTo>
                    <a:close/>
                    <a:moveTo>
                      <a:pt x="24" y="24"/>
                    </a:moveTo>
                    <a:cubicBezTo>
                      <a:pt x="24" y="24"/>
                      <a:pt x="24" y="24"/>
                      <a:pt x="24" y="24"/>
                    </a:cubicBezTo>
                    <a:cubicBezTo>
                      <a:pt x="24" y="24"/>
                      <a:pt x="24" y="24"/>
                      <a:pt x="24" y="24"/>
                    </a:cubicBezTo>
                    <a:cubicBezTo>
                      <a:pt x="24" y="24"/>
                      <a:pt x="24" y="24"/>
                      <a:pt x="24" y="24"/>
                    </a:cubicBezTo>
                    <a:close/>
                    <a:moveTo>
                      <a:pt x="23" y="24"/>
                    </a:move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4" y="24"/>
                      <a:pt x="24" y="24"/>
                      <a:pt x="24" y="24"/>
                    </a:cubicBezTo>
                    <a:cubicBezTo>
                      <a:pt x="24" y="24"/>
                      <a:pt x="24" y="24"/>
                      <a:pt x="24" y="24"/>
                    </a:cubicBezTo>
                    <a:cubicBezTo>
                      <a:pt x="24" y="24"/>
                      <a:pt x="24" y="24"/>
                      <a:pt x="23" y="24"/>
                    </a:cubicBezTo>
                    <a:cubicBezTo>
                      <a:pt x="24" y="24"/>
                      <a:pt x="24" y="24"/>
                      <a:pt x="24" y="24"/>
                    </a:cubicBezTo>
                    <a:cubicBezTo>
                      <a:pt x="24" y="24"/>
                      <a:pt x="24" y="24"/>
                      <a:pt x="23" y="24"/>
                    </a:cubicBezTo>
                    <a:close/>
                    <a:moveTo>
                      <a:pt x="24" y="24"/>
                    </a:move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lose/>
                    <a:moveTo>
                      <a:pt x="24" y="24"/>
                    </a:move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lose/>
                    <a:moveTo>
                      <a:pt x="24" y="24"/>
                    </a:move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lose/>
                    <a:moveTo>
                      <a:pt x="24" y="24"/>
                    </a:moveTo>
                    <a:cubicBezTo>
                      <a:pt x="24" y="24"/>
                      <a:pt x="24" y="24"/>
                      <a:pt x="24" y="24"/>
                    </a:cubicBezTo>
                    <a:cubicBezTo>
                      <a:pt x="24" y="24"/>
                      <a:pt x="24" y="24"/>
                      <a:pt x="24" y="24"/>
                    </a:cubicBezTo>
                    <a:cubicBezTo>
                      <a:pt x="24" y="24"/>
                      <a:pt x="24" y="24"/>
                      <a:pt x="24" y="24"/>
                    </a:cubicBezTo>
                    <a:cubicBezTo>
                      <a:pt x="24" y="24"/>
                      <a:pt x="24" y="24"/>
                      <a:pt x="24" y="24"/>
                    </a:cubicBezTo>
                    <a:close/>
                    <a:moveTo>
                      <a:pt x="24" y="24"/>
                    </a:moveTo>
                    <a:cubicBezTo>
                      <a:pt x="24" y="24"/>
                      <a:pt x="24" y="24"/>
                      <a:pt x="25" y="24"/>
                    </a:cubicBezTo>
                    <a:cubicBezTo>
                      <a:pt x="25" y="24"/>
                      <a:pt x="25" y="24"/>
                      <a:pt x="25" y="24"/>
                    </a:cubicBezTo>
                    <a:cubicBezTo>
                      <a:pt x="24" y="24"/>
                      <a:pt x="24" y="24"/>
                      <a:pt x="24" y="24"/>
                    </a:cubicBezTo>
                    <a:cubicBezTo>
                      <a:pt x="24" y="24"/>
                      <a:pt x="24" y="24"/>
                      <a:pt x="24" y="24"/>
                    </a:cubicBezTo>
                    <a:close/>
                    <a:moveTo>
                      <a:pt x="24" y="24"/>
                    </a:moveTo>
                    <a:cubicBezTo>
                      <a:pt x="25" y="24"/>
                      <a:pt x="25" y="24"/>
                      <a:pt x="26" y="24"/>
                    </a:cubicBezTo>
                    <a:cubicBezTo>
                      <a:pt x="26" y="25"/>
                      <a:pt x="26" y="25"/>
                      <a:pt x="26" y="25"/>
                    </a:cubicBezTo>
                    <a:cubicBezTo>
                      <a:pt x="26" y="24"/>
                      <a:pt x="26" y="24"/>
                      <a:pt x="26" y="24"/>
                    </a:cubicBezTo>
                    <a:cubicBezTo>
                      <a:pt x="26" y="24"/>
                      <a:pt x="25" y="24"/>
                      <a:pt x="25" y="24"/>
                    </a:cubicBezTo>
                    <a:cubicBezTo>
                      <a:pt x="25" y="24"/>
                      <a:pt x="25" y="24"/>
                      <a:pt x="25" y="24"/>
                    </a:cubicBezTo>
                    <a:cubicBezTo>
                      <a:pt x="25" y="24"/>
                      <a:pt x="25" y="24"/>
                      <a:pt x="25" y="24"/>
                    </a:cubicBezTo>
                    <a:cubicBezTo>
                      <a:pt x="25" y="24"/>
                      <a:pt x="26" y="24"/>
                      <a:pt x="26" y="24"/>
                    </a:cubicBezTo>
                    <a:cubicBezTo>
                      <a:pt x="26" y="24"/>
                      <a:pt x="26" y="24"/>
                      <a:pt x="26" y="24"/>
                    </a:cubicBezTo>
                    <a:cubicBezTo>
                      <a:pt x="26" y="25"/>
                      <a:pt x="27" y="25"/>
                      <a:pt x="27" y="25"/>
                    </a:cubicBezTo>
                    <a:cubicBezTo>
                      <a:pt x="26" y="24"/>
                      <a:pt x="25" y="24"/>
                      <a:pt x="24" y="24"/>
                    </a:cubicBezTo>
                    <a:close/>
                    <a:moveTo>
                      <a:pt x="27" y="25"/>
                    </a:moveTo>
                    <a:cubicBezTo>
                      <a:pt x="27" y="25"/>
                      <a:pt x="27" y="25"/>
                      <a:pt x="27" y="25"/>
                    </a:cubicBezTo>
                    <a:cubicBezTo>
                      <a:pt x="27" y="25"/>
                      <a:pt x="27" y="25"/>
                      <a:pt x="27" y="25"/>
                    </a:cubicBezTo>
                    <a:cubicBezTo>
                      <a:pt x="27" y="25"/>
                      <a:pt x="27" y="25"/>
                      <a:pt x="27" y="25"/>
                    </a:cubicBezTo>
                    <a:close/>
                    <a:moveTo>
                      <a:pt x="27" y="24"/>
                    </a:moveTo>
                    <a:cubicBezTo>
                      <a:pt x="27" y="24"/>
                      <a:pt x="27" y="24"/>
                      <a:pt x="27" y="24"/>
                    </a:cubicBezTo>
                    <a:cubicBezTo>
                      <a:pt x="27" y="24"/>
                      <a:pt x="27" y="24"/>
                      <a:pt x="27" y="24"/>
                    </a:cubicBezTo>
                    <a:cubicBezTo>
                      <a:pt x="28" y="24"/>
                      <a:pt x="28" y="24"/>
                      <a:pt x="27" y="24"/>
                    </a:cubicBezTo>
                    <a:close/>
                    <a:moveTo>
                      <a:pt x="29" y="24"/>
                    </a:moveTo>
                    <a:cubicBezTo>
                      <a:pt x="29" y="24"/>
                      <a:pt x="26" y="24"/>
                      <a:pt x="27" y="24"/>
                    </a:cubicBezTo>
                    <a:cubicBezTo>
                      <a:pt x="28" y="24"/>
                      <a:pt x="28" y="24"/>
                      <a:pt x="28" y="24"/>
                    </a:cubicBezTo>
                    <a:cubicBezTo>
                      <a:pt x="27" y="24"/>
                      <a:pt x="27" y="24"/>
                      <a:pt x="27" y="24"/>
                    </a:cubicBezTo>
                    <a:cubicBezTo>
                      <a:pt x="27" y="24"/>
                      <a:pt x="27" y="24"/>
                      <a:pt x="27" y="24"/>
                    </a:cubicBezTo>
                    <a:cubicBezTo>
                      <a:pt x="27" y="24"/>
                      <a:pt x="27" y="24"/>
                      <a:pt x="26" y="24"/>
                    </a:cubicBezTo>
                    <a:lnTo>
                      <a:pt x="29" y="24"/>
                    </a:lnTo>
                    <a:close/>
                    <a:moveTo>
                      <a:pt x="27" y="24"/>
                    </a:moveTo>
                    <a:cubicBezTo>
                      <a:pt x="27" y="24"/>
                      <a:pt x="26" y="24"/>
                      <a:pt x="26" y="24"/>
                    </a:cubicBezTo>
                    <a:cubicBezTo>
                      <a:pt x="26" y="24"/>
                      <a:pt x="26" y="24"/>
                      <a:pt x="26" y="24"/>
                    </a:cubicBezTo>
                    <a:cubicBezTo>
                      <a:pt x="26" y="24"/>
                      <a:pt x="26" y="24"/>
                      <a:pt x="26" y="24"/>
                    </a:cubicBezTo>
                    <a:cubicBezTo>
                      <a:pt x="26" y="24"/>
                      <a:pt x="26" y="24"/>
                      <a:pt x="27" y="24"/>
                    </a:cubicBezTo>
                    <a:close/>
                    <a:moveTo>
                      <a:pt x="26" y="24"/>
                    </a:moveTo>
                    <a:cubicBezTo>
                      <a:pt x="26" y="24"/>
                      <a:pt x="26" y="24"/>
                      <a:pt x="26" y="24"/>
                    </a:cubicBezTo>
                    <a:cubicBezTo>
                      <a:pt x="26" y="24"/>
                      <a:pt x="26" y="24"/>
                      <a:pt x="26" y="24"/>
                    </a:cubicBezTo>
                    <a:cubicBezTo>
                      <a:pt x="26" y="24"/>
                      <a:pt x="26" y="24"/>
                      <a:pt x="26" y="24"/>
                    </a:cubicBezTo>
                    <a:close/>
                    <a:moveTo>
                      <a:pt x="26" y="22"/>
                    </a:moveTo>
                    <a:cubicBezTo>
                      <a:pt x="26" y="22"/>
                      <a:pt x="25" y="22"/>
                      <a:pt x="25" y="22"/>
                    </a:cubicBezTo>
                    <a:cubicBezTo>
                      <a:pt x="25" y="22"/>
                      <a:pt x="25" y="22"/>
                      <a:pt x="25" y="22"/>
                    </a:cubicBezTo>
                    <a:cubicBezTo>
                      <a:pt x="25" y="22"/>
                      <a:pt x="26" y="22"/>
                      <a:pt x="26" y="22"/>
                    </a:cubicBezTo>
                    <a:close/>
                    <a:moveTo>
                      <a:pt x="25" y="22"/>
                    </a:move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3"/>
                    </a:cubicBezTo>
                    <a:cubicBezTo>
                      <a:pt x="25" y="23"/>
                      <a:pt x="25" y="23"/>
                      <a:pt x="25" y="23"/>
                    </a:cubicBezTo>
                    <a:cubicBezTo>
                      <a:pt x="25" y="23"/>
                      <a:pt x="25" y="22"/>
                      <a:pt x="25" y="22"/>
                    </a:cubicBezTo>
                    <a:cubicBezTo>
                      <a:pt x="25" y="22"/>
                      <a:pt x="24" y="22"/>
                      <a:pt x="24" y="22"/>
                    </a:cubicBezTo>
                    <a:cubicBezTo>
                      <a:pt x="24" y="22"/>
                      <a:pt x="24" y="22"/>
                      <a:pt x="24" y="22"/>
                    </a:cubicBezTo>
                    <a:cubicBezTo>
                      <a:pt x="24" y="22"/>
                      <a:pt x="24" y="22"/>
                      <a:pt x="25" y="22"/>
                    </a:cubicBezTo>
                    <a:cubicBezTo>
                      <a:pt x="24" y="22"/>
                      <a:pt x="24" y="21"/>
                      <a:pt x="23" y="21"/>
                    </a:cubicBezTo>
                    <a:cubicBezTo>
                      <a:pt x="23" y="21"/>
                      <a:pt x="23" y="21"/>
                      <a:pt x="23" y="21"/>
                    </a:cubicBezTo>
                    <a:cubicBezTo>
                      <a:pt x="23" y="21"/>
                      <a:pt x="23" y="21"/>
                      <a:pt x="23" y="21"/>
                    </a:cubicBezTo>
                    <a:cubicBezTo>
                      <a:pt x="23" y="21"/>
                      <a:pt x="23" y="21"/>
                      <a:pt x="23" y="21"/>
                    </a:cubicBezTo>
                    <a:cubicBezTo>
                      <a:pt x="23" y="21"/>
                      <a:pt x="22" y="21"/>
                      <a:pt x="22" y="20"/>
                    </a:cubicBezTo>
                    <a:cubicBezTo>
                      <a:pt x="22" y="20"/>
                      <a:pt x="22" y="20"/>
                      <a:pt x="22" y="20"/>
                    </a:cubicBezTo>
                    <a:cubicBezTo>
                      <a:pt x="23" y="21"/>
                      <a:pt x="23" y="21"/>
                      <a:pt x="23" y="21"/>
                    </a:cubicBezTo>
                    <a:cubicBezTo>
                      <a:pt x="23" y="21"/>
                      <a:pt x="23" y="21"/>
                      <a:pt x="24" y="21"/>
                    </a:cubicBezTo>
                    <a:cubicBezTo>
                      <a:pt x="24" y="22"/>
                      <a:pt x="24" y="22"/>
                      <a:pt x="25" y="22"/>
                    </a:cubicBezTo>
                    <a:cubicBezTo>
                      <a:pt x="25" y="22"/>
                      <a:pt x="25" y="22"/>
                      <a:pt x="25" y="22"/>
                    </a:cubicBezTo>
                    <a:close/>
                    <a:moveTo>
                      <a:pt x="23" y="21"/>
                    </a:moveTo>
                    <a:cubicBezTo>
                      <a:pt x="24" y="21"/>
                      <a:pt x="24" y="21"/>
                      <a:pt x="24" y="21"/>
                    </a:cubicBezTo>
                    <a:cubicBezTo>
                      <a:pt x="24" y="21"/>
                      <a:pt x="24" y="21"/>
                      <a:pt x="24" y="21"/>
                    </a:cubicBezTo>
                    <a:cubicBezTo>
                      <a:pt x="23" y="21"/>
                      <a:pt x="23" y="21"/>
                      <a:pt x="23" y="21"/>
                    </a:cubicBezTo>
                    <a:close/>
                    <a:moveTo>
                      <a:pt x="24" y="21"/>
                    </a:moveTo>
                    <a:cubicBezTo>
                      <a:pt x="24" y="21"/>
                      <a:pt x="24" y="21"/>
                      <a:pt x="24" y="21"/>
                    </a:cubicBezTo>
                    <a:cubicBezTo>
                      <a:pt x="24" y="21"/>
                      <a:pt x="24" y="21"/>
                      <a:pt x="24" y="21"/>
                    </a:cubicBezTo>
                    <a:cubicBezTo>
                      <a:pt x="24" y="21"/>
                      <a:pt x="24" y="21"/>
                      <a:pt x="24" y="21"/>
                    </a:cubicBezTo>
                    <a:cubicBezTo>
                      <a:pt x="24" y="21"/>
                      <a:pt x="24" y="21"/>
                      <a:pt x="24" y="21"/>
                    </a:cubicBezTo>
                    <a:close/>
                    <a:moveTo>
                      <a:pt x="24" y="21"/>
                    </a:moveTo>
                    <a:cubicBezTo>
                      <a:pt x="24" y="21"/>
                      <a:pt x="24" y="21"/>
                      <a:pt x="24" y="21"/>
                    </a:cubicBezTo>
                    <a:cubicBezTo>
                      <a:pt x="24" y="21"/>
                      <a:pt x="24" y="21"/>
                      <a:pt x="24" y="21"/>
                    </a:cubicBezTo>
                    <a:cubicBezTo>
                      <a:pt x="24" y="21"/>
                      <a:pt x="24" y="21"/>
                      <a:pt x="24" y="21"/>
                    </a:cubicBezTo>
                    <a:close/>
                    <a:moveTo>
                      <a:pt x="24" y="21"/>
                    </a:moveTo>
                    <a:cubicBezTo>
                      <a:pt x="24" y="21"/>
                      <a:pt x="24" y="21"/>
                      <a:pt x="24" y="21"/>
                    </a:cubicBezTo>
                    <a:cubicBezTo>
                      <a:pt x="24" y="21"/>
                      <a:pt x="24" y="21"/>
                      <a:pt x="24" y="21"/>
                    </a:cubicBezTo>
                    <a:close/>
                    <a:moveTo>
                      <a:pt x="24" y="21"/>
                    </a:moveTo>
                    <a:cubicBezTo>
                      <a:pt x="24" y="21"/>
                      <a:pt x="24" y="21"/>
                      <a:pt x="24" y="21"/>
                    </a:cubicBezTo>
                    <a:cubicBezTo>
                      <a:pt x="24" y="21"/>
                      <a:pt x="24" y="21"/>
                      <a:pt x="24" y="21"/>
                    </a:cubicBezTo>
                    <a:cubicBezTo>
                      <a:pt x="24" y="21"/>
                      <a:pt x="24" y="21"/>
                      <a:pt x="25" y="21"/>
                    </a:cubicBezTo>
                    <a:cubicBezTo>
                      <a:pt x="25" y="21"/>
                      <a:pt x="24" y="21"/>
                      <a:pt x="24" y="21"/>
                    </a:cubicBezTo>
                    <a:close/>
                    <a:moveTo>
                      <a:pt x="24" y="21"/>
                    </a:moveTo>
                    <a:cubicBezTo>
                      <a:pt x="25" y="21"/>
                      <a:pt x="25" y="21"/>
                      <a:pt x="25" y="21"/>
                    </a:cubicBezTo>
                    <a:cubicBezTo>
                      <a:pt x="24" y="21"/>
                      <a:pt x="24" y="21"/>
                      <a:pt x="24" y="21"/>
                    </a:cubicBezTo>
                    <a:cubicBezTo>
                      <a:pt x="24" y="21"/>
                      <a:pt x="24" y="21"/>
                      <a:pt x="24" y="21"/>
                    </a:cubicBezTo>
                    <a:close/>
                    <a:moveTo>
                      <a:pt x="24" y="21"/>
                    </a:moveTo>
                    <a:cubicBezTo>
                      <a:pt x="24" y="21"/>
                      <a:pt x="24" y="21"/>
                      <a:pt x="24" y="21"/>
                    </a:cubicBezTo>
                    <a:cubicBezTo>
                      <a:pt x="24" y="21"/>
                      <a:pt x="24" y="21"/>
                      <a:pt x="24" y="21"/>
                    </a:cubicBezTo>
                    <a:cubicBezTo>
                      <a:pt x="24" y="21"/>
                      <a:pt x="24" y="21"/>
                      <a:pt x="24" y="21"/>
                    </a:cubicBezTo>
                    <a:cubicBezTo>
                      <a:pt x="24" y="21"/>
                      <a:pt x="24" y="21"/>
                      <a:pt x="24" y="21"/>
                    </a:cubicBezTo>
                    <a:cubicBezTo>
                      <a:pt x="24" y="21"/>
                      <a:pt x="24" y="21"/>
                      <a:pt x="24" y="21"/>
                    </a:cubicBezTo>
                    <a:cubicBezTo>
                      <a:pt x="24" y="21"/>
                      <a:pt x="24" y="21"/>
                      <a:pt x="24" y="21"/>
                    </a:cubicBezTo>
                    <a:close/>
                    <a:moveTo>
                      <a:pt x="24" y="21"/>
                    </a:moveTo>
                    <a:cubicBezTo>
                      <a:pt x="24" y="21"/>
                      <a:pt x="24" y="21"/>
                      <a:pt x="24" y="21"/>
                    </a:cubicBezTo>
                    <a:cubicBezTo>
                      <a:pt x="24" y="21"/>
                      <a:pt x="24" y="21"/>
                      <a:pt x="24" y="21"/>
                    </a:cubicBezTo>
                    <a:cubicBezTo>
                      <a:pt x="24" y="21"/>
                      <a:pt x="24" y="21"/>
                      <a:pt x="24" y="21"/>
                    </a:cubicBezTo>
                    <a:cubicBezTo>
                      <a:pt x="24" y="21"/>
                      <a:pt x="24" y="21"/>
                      <a:pt x="24" y="21"/>
                    </a:cubicBezTo>
                    <a:close/>
                    <a:moveTo>
                      <a:pt x="24" y="21"/>
                    </a:moveTo>
                    <a:cubicBezTo>
                      <a:pt x="23" y="21"/>
                      <a:pt x="23" y="21"/>
                      <a:pt x="23" y="21"/>
                    </a:cubicBezTo>
                    <a:cubicBezTo>
                      <a:pt x="23" y="21"/>
                      <a:pt x="23" y="21"/>
                      <a:pt x="23" y="21"/>
                    </a:cubicBezTo>
                    <a:cubicBezTo>
                      <a:pt x="24" y="21"/>
                      <a:pt x="24" y="21"/>
                      <a:pt x="24" y="21"/>
                    </a:cubicBezTo>
                    <a:cubicBezTo>
                      <a:pt x="24" y="21"/>
                      <a:pt x="24" y="21"/>
                      <a:pt x="24" y="21"/>
                    </a:cubicBezTo>
                    <a:close/>
                    <a:moveTo>
                      <a:pt x="23" y="20"/>
                    </a:moveTo>
                    <a:cubicBezTo>
                      <a:pt x="23" y="20"/>
                      <a:pt x="23" y="20"/>
                      <a:pt x="23" y="20"/>
                    </a:cubicBezTo>
                    <a:cubicBezTo>
                      <a:pt x="23" y="20"/>
                      <a:pt x="23" y="20"/>
                      <a:pt x="23" y="20"/>
                    </a:cubicBezTo>
                    <a:cubicBezTo>
                      <a:pt x="23" y="20"/>
                      <a:pt x="23" y="20"/>
                      <a:pt x="23" y="20"/>
                    </a:cubicBezTo>
                    <a:cubicBezTo>
                      <a:pt x="23" y="20"/>
                      <a:pt x="23" y="20"/>
                      <a:pt x="23" y="20"/>
                    </a:cubicBezTo>
                    <a:cubicBezTo>
                      <a:pt x="23" y="20"/>
                      <a:pt x="23" y="20"/>
                      <a:pt x="23" y="20"/>
                    </a:cubicBezTo>
                    <a:cubicBezTo>
                      <a:pt x="23" y="20"/>
                      <a:pt x="23" y="20"/>
                      <a:pt x="23" y="20"/>
                    </a:cubicBezTo>
                    <a:close/>
                    <a:moveTo>
                      <a:pt x="23" y="20"/>
                    </a:moveTo>
                    <a:cubicBezTo>
                      <a:pt x="23" y="20"/>
                      <a:pt x="23" y="20"/>
                      <a:pt x="23" y="20"/>
                    </a:cubicBezTo>
                    <a:cubicBezTo>
                      <a:pt x="23" y="20"/>
                      <a:pt x="23" y="20"/>
                      <a:pt x="23" y="20"/>
                    </a:cubicBezTo>
                    <a:cubicBezTo>
                      <a:pt x="23" y="20"/>
                      <a:pt x="23" y="20"/>
                      <a:pt x="23" y="20"/>
                    </a:cubicBezTo>
                    <a:close/>
                    <a:moveTo>
                      <a:pt x="23" y="20"/>
                    </a:moveTo>
                    <a:cubicBezTo>
                      <a:pt x="23" y="20"/>
                      <a:pt x="23" y="20"/>
                      <a:pt x="23" y="20"/>
                    </a:cubicBezTo>
                    <a:cubicBezTo>
                      <a:pt x="23" y="19"/>
                      <a:pt x="23" y="19"/>
                      <a:pt x="23" y="20"/>
                    </a:cubicBezTo>
                    <a:close/>
                    <a:moveTo>
                      <a:pt x="23" y="20"/>
                    </a:moveTo>
                    <a:cubicBezTo>
                      <a:pt x="23" y="20"/>
                      <a:pt x="23" y="20"/>
                      <a:pt x="23" y="20"/>
                    </a:cubicBezTo>
                    <a:cubicBezTo>
                      <a:pt x="22" y="19"/>
                      <a:pt x="22" y="18"/>
                      <a:pt x="22" y="18"/>
                    </a:cubicBezTo>
                    <a:cubicBezTo>
                      <a:pt x="21" y="17"/>
                      <a:pt x="22" y="18"/>
                      <a:pt x="23" y="20"/>
                    </a:cubicBezTo>
                    <a:close/>
                    <a:moveTo>
                      <a:pt x="22" y="19"/>
                    </a:moveTo>
                    <a:cubicBezTo>
                      <a:pt x="22" y="19"/>
                      <a:pt x="22" y="19"/>
                      <a:pt x="22" y="19"/>
                    </a:cubicBezTo>
                    <a:cubicBezTo>
                      <a:pt x="22" y="19"/>
                      <a:pt x="22" y="19"/>
                      <a:pt x="22" y="19"/>
                    </a:cubicBezTo>
                    <a:cubicBezTo>
                      <a:pt x="22" y="19"/>
                      <a:pt x="22" y="19"/>
                      <a:pt x="22" y="19"/>
                    </a:cubicBezTo>
                    <a:cubicBezTo>
                      <a:pt x="22" y="19"/>
                      <a:pt x="22" y="19"/>
                      <a:pt x="22" y="19"/>
                    </a:cubicBezTo>
                    <a:cubicBezTo>
                      <a:pt x="22" y="19"/>
                      <a:pt x="22" y="19"/>
                      <a:pt x="22" y="19"/>
                    </a:cubicBezTo>
                    <a:close/>
                    <a:moveTo>
                      <a:pt x="22" y="20"/>
                    </a:moveTo>
                    <a:cubicBezTo>
                      <a:pt x="22" y="20"/>
                      <a:pt x="22" y="20"/>
                      <a:pt x="22" y="20"/>
                    </a:cubicBezTo>
                    <a:cubicBezTo>
                      <a:pt x="22" y="20"/>
                      <a:pt x="22" y="20"/>
                      <a:pt x="22" y="20"/>
                    </a:cubicBezTo>
                    <a:cubicBezTo>
                      <a:pt x="22" y="20"/>
                      <a:pt x="22" y="20"/>
                      <a:pt x="22" y="20"/>
                    </a:cubicBezTo>
                    <a:cubicBezTo>
                      <a:pt x="22" y="20"/>
                      <a:pt x="22" y="20"/>
                      <a:pt x="22" y="20"/>
                    </a:cubicBezTo>
                    <a:close/>
                    <a:moveTo>
                      <a:pt x="22" y="19"/>
                    </a:moveTo>
                    <a:cubicBezTo>
                      <a:pt x="22" y="19"/>
                      <a:pt x="22" y="19"/>
                      <a:pt x="22" y="19"/>
                    </a:cubicBezTo>
                    <a:cubicBezTo>
                      <a:pt x="22" y="19"/>
                      <a:pt x="22" y="19"/>
                      <a:pt x="22" y="19"/>
                    </a:cubicBezTo>
                    <a:close/>
                    <a:moveTo>
                      <a:pt x="22" y="19"/>
                    </a:moveTo>
                    <a:cubicBezTo>
                      <a:pt x="22" y="19"/>
                      <a:pt x="22" y="19"/>
                      <a:pt x="22" y="19"/>
                    </a:cubicBezTo>
                    <a:cubicBezTo>
                      <a:pt x="22" y="19"/>
                      <a:pt x="22" y="19"/>
                      <a:pt x="22" y="19"/>
                    </a:cubicBezTo>
                    <a:cubicBezTo>
                      <a:pt x="22" y="19"/>
                      <a:pt x="22" y="19"/>
                      <a:pt x="22" y="19"/>
                    </a:cubicBezTo>
                    <a:close/>
                    <a:moveTo>
                      <a:pt x="22" y="20"/>
                    </a:moveTo>
                    <a:cubicBezTo>
                      <a:pt x="22" y="20"/>
                      <a:pt x="22" y="20"/>
                      <a:pt x="22" y="20"/>
                    </a:cubicBezTo>
                    <a:cubicBezTo>
                      <a:pt x="22" y="20"/>
                      <a:pt x="22" y="20"/>
                      <a:pt x="22" y="20"/>
                    </a:cubicBezTo>
                    <a:cubicBezTo>
                      <a:pt x="22" y="21"/>
                      <a:pt x="22" y="21"/>
                      <a:pt x="22" y="21"/>
                    </a:cubicBezTo>
                    <a:cubicBezTo>
                      <a:pt x="22" y="21"/>
                      <a:pt x="22" y="21"/>
                      <a:pt x="22" y="21"/>
                    </a:cubicBezTo>
                    <a:cubicBezTo>
                      <a:pt x="22" y="21"/>
                      <a:pt x="22" y="20"/>
                      <a:pt x="22" y="20"/>
                    </a:cubicBezTo>
                    <a:cubicBezTo>
                      <a:pt x="22" y="20"/>
                      <a:pt x="22" y="20"/>
                      <a:pt x="22" y="20"/>
                    </a:cubicBezTo>
                    <a:close/>
                    <a:moveTo>
                      <a:pt x="21" y="19"/>
                    </a:moveTo>
                    <a:cubicBezTo>
                      <a:pt x="21" y="19"/>
                      <a:pt x="22" y="19"/>
                      <a:pt x="22" y="19"/>
                    </a:cubicBezTo>
                    <a:cubicBezTo>
                      <a:pt x="22" y="19"/>
                      <a:pt x="22" y="19"/>
                      <a:pt x="22" y="19"/>
                    </a:cubicBezTo>
                    <a:cubicBezTo>
                      <a:pt x="22" y="19"/>
                      <a:pt x="22" y="19"/>
                      <a:pt x="22" y="19"/>
                    </a:cubicBezTo>
                    <a:cubicBezTo>
                      <a:pt x="21" y="19"/>
                      <a:pt x="21" y="19"/>
                      <a:pt x="21" y="19"/>
                    </a:cubicBezTo>
                    <a:cubicBezTo>
                      <a:pt x="21" y="19"/>
                      <a:pt x="21" y="19"/>
                      <a:pt x="21" y="19"/>
                    </a:cubicBezTo>
                    <a:close/>
                    <a:moveTo>
                      <a:pt x="21" y="19"/>
                    </a:moveTo>
                    <a:cubicBezTo>
                      <a:pt x="21" y="19"/>
                      <a:pt x="21" y="19"/>
                      <a:pt x="21" y="19"/>
                    </a:cubicBezTo>
                    <a:cubicBezTo>
                      <a:pt x="21" y="19"/>
                      <a:pt x="21" y="19"/>
                      <a:pt x="21" y="19"/>
                    </a:cubicBezTo>
                    <a:cubicBezTo>
                      <a:pt x="21" y="19"/>
                      <a:pt x="21" y="19"/>
                      <a:pt x="21" y="19"/>
                    </a:cubicBezTo>
                    <a:close/>
                    <a:moveTo>
                      <a:pt x="21" y="19"/>
                    </a:moveTo>
                    <a:cubicBezTo>
                      <a:pt x="22" y="20"/>
                      <a:pt x="22" y="20"/>
                      <a:pt x="22" y="20"/>
                    </a:cubicBezTo>
                    <a:cubicBezTo>
                      <a:pt x="22" y="20"/>
                      <a:pt x="22" y="20"/>
                      <a:pt x="22" y="20"/>
                    </a:cubicBezTo>
                    <a:cubicBezTo>
                      <a:pt x="22" y="20"/>
                      <a:pt x="22" y="20"/>
                      <a:pt x="22" y="20"/>
                    </a:cubicBezTo>
                    <a:cubicBezTo>
                      <a:pt x="22" y="20"/>
                      <a:pt x="22" y="20"/>
                      <a:pt x="22" y="20"/>
                    </a:cubicBezTo>
                    <a:cubicBezTo>
                      <a:pt x="22" y="20"/>
                      <a:pt x="21" y="20"/>
                      <a:pt x="21" y="20"/>
                    </a:cubicBezTo>
                    <a:cubicBezTo>
                      <a:pt x="21" y="20"/>
                      <a:pt x="21" y="20"/>
                      <a:pt x="21" y="20"/>
                    </a:cubicBezTo>
                    <a:cubicBezTo>
                      <a:pt x="21" y="20"/>
                      <a:pt x="21" y="20"/>
                      <a:pt x="21" y="20"/>
                    </a:cubicBezTo>
                    <a:cubicBezTo>
                      <a:pt x="21" y="20"/>
                      <a:pt x="21" y="20"/>
                      <a:pt x="21" y="19"/>
                    </a:cubicBezTo>
                    <a:close/>
                    <a:moveTo>
                      <a:pt x="22" y="21"/>
                    </a:moveTo>
                    <a:cubicBezTo>
                      <a:pt x="22" y="21"/>
                      <a:pt x="22" y="21"/>
                      <a:pt x="22" y="21"/>
                    </a:cubicBezTo>
                    <a:cubicBezTo>
                      <a:pt x="22" y="21"/>
                      <a:pt x="22" y="21"/>
                      <a:pt x="22" y="21"/>
                    </a:cubicBezTo>
                    <a:cubicBezTo>
                      <a:pt x="22" y="21"/>
                      <a:pt x="21" y="21"/>
                      <a:pt x="21" y="21"/>
                    </a:cubicBezTo>
                    <a:cubicBezTo>
                      <a:pt x="21" y="21"/>
                      <a:pt x="21" y="21"/>
                      <a:pt x="22" y="21"/>
                    </a:cubicBezTo>
                    <a:close/>
                    <a:moveTo>
                      <a:pt x="22" y="21"/>
                    </a:moveTo>
                    <a:cubicBezTo>
                      <a:pt x="22" y="22"/>
                      <a:pt x="22" y="22"/>
                      <a:pt x="22" y="22"/>
                    </a:cubicBezTo>
                    <a:cubicBezTo>
                      <a:pt x="22" y="21"/>
                      <a:pt x="22" y="21"/>
                      <a:pt x="22" y="21"/>
                    </a:cubicBezTo>
                    <a:cubicBezTo>
                      <a:pt x="22" y="21"/>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1"/>
                      <a:pt x="21" y="21"/>
                      <a:pt x="21" y="21"/>
                    </a:cubicBezTo>
                    <a:cubicBezTo>
                      <a:pt x="21" y="21"/>
                      <a:pt x="22" y="21"/>
                      <a:pt x="22" y="21"/>
                    </a:cubicBezTo>
                    <a:close/>
                    <a:moveTo>
                      <a:pt x="20" y="21"/>
                    </a:moveTo>
                    <a:cubicBezTo>
                      <a:pt x="20" y="21"/>
                      <a:pt x="20" y="22"/>
                      <a:pt x="20" y="22"/>
                    </a:cubicBezTo>
                    <a:cubicBezTo>
                      <a:pt x="20" y="21"/>
                      <a:pt x="20" y="21"/>
                      <a:pt x="20" y="21"/>
                    </a:cubicBezTo>
                    <a:cubicBezTo>
                      <a:pt x="20" y="21"/>
                      <a:pt x="20" y="21"/>
                      <a:pt x="20" y="21"/>
                    </a:cubicBezTo>
                    <a:cubicBezTo>
                      <a:pt x="20" y="21"/>
                      <a:pt x="20" y="21"/>
                      <a:pt x="20" y="21"/>
                    </a:cubicBezTo>
                    <a:cubicBezTo>
                      <a:pt x="20" y="21"/>
                      <a:pt x="20" y="21"/>
                      <a:pt x="20" y="20"/>
                    </a:cubicBezTo>
                    <a:cubicBezTo>
                      <a:pt x="19" y="20"/>
                      <a:pt x="19" y="20"/>
                      <a:pt x="19" y="20"/>
                    </a:cubicBezTo>
                    <a:cubicBezTo>
                      <a:pt x="19" y="20"/>
                      <a:pt x="19" y="20"/>
                      <a:pt x="19" y="20"/>
                    </a:cubicBezTo>
                    <a:cubicBezTo>
                      <a:pt x="19" y="20"/>
                      <a:pt x="19" y="20"/>
                      <a:pt x="19" y="20"/>
                    </a:cubicBezTo>
                    <a:cubicBezTo>
                      <a:pt x="19" y="20"/>
                      <a:pt x="19" y="20"/>
                      <a:pt x="19" y="20"/>
                    </a:cubicBezTo>
                    <a:cubicBezTo>
                      <a:pt x="18" y="21"/>
                      <a:pt x="18" y="20"/>
                      <a:pt x="17" y="21"/>
                    </a:cubicBezTo>
                    <a:cubicBezTo>
                      <a:pt x="18" y="20"/>
                      <a:pt x="18" y="20"/>
                      <a:pt x="18" y="20"/>
                    </a:cubicBezTo>
                    <a:cubicBezTo>
                      <a:pt x="18" y="20"/>
                      <a:pt x="18" y="20"/>
                      <a:pt x="18" y="20"/>
                    </a:cubicBezTo>
                    <a:cubicBezTo>
                      <a:pt x="17" y="20"/>
                      <a:pt x="18" y="20"/>
                      <a:pt x="18" y="20"/>
                    </a:cubicBezTo>
                    <a:cubicBezTo>
                      <a:pt x="18" y="20"/>
                      <a:pt x="18" y="20"/>
                      <a:pt x="18" y="20"/>
                    </a:cubicBezTo>
                    <a:cubicBezTo>
                      <a:pt x="18" y="20"/>
                      <a:pt x="18" y="20"/>
                      <a:pt x="18" y="20"/>
                    </a:cubicBezTo>
                    <a:cubicBezTo>
                      <a:pt x="18" y="20"/>
                      <a:pt x="18" y="19"/>
                      <a:pt x="18" y="19"/>
                    </a:cubicBezTo>
                    <a:cubicBezTo>
                      <a:pt x="18" y="19"/>
                      <a:pt x="18" y="19"/>
                      <a:pt x="18" y="19"/>
                    </a:cubicBezTo>
                    <a:cubicBezTo>
                      <a:pt x="18" y="20"/>
                      <a:pt x="18" y="20"/>
                      <a:pt x="18" y="20"/>
                    </a:cubicBezTo>
                    <a:cubicBezTo>
                      <a:pt x="18" y="20"/>
                      <a:pt x="17" y="20"/>
                      <a:pt x="17" y="20"/>
                    </a:cubicBezTo>
                    <a:cubicBezTo>
                      <a:pt x="18" y="19"/>
                      <a:pt x="18" y="19"/>
                      <a:pt x="18" y="19"/>
                    </a:cubicBezTo>
                    <a:cubicBezTo>
                      <a:pt x="18" y="19"/>
                      <a:pt x="17" y="19"/>
                      <a:pt x="17" y="19"/>
                    </a:cubicBezTo>
                    <a:cubicBezTo>
                      <a:pt x="18" y="19"/>
                      <a:pt x="18" y="19"/>
                      <a:pt x="18" y="19"/>
                    </a:cubicBezTo>
                    <a:cubicBezTo>
                      <a:pt x="18" y="19"/>
                      <a:pt x="18" y="19"/>
                      <a:pt x="18" y="19"/>
                    </a:cubicBezTo>
                    <a:cubicBezTo>
                      <a:pt x="19" y="18"/>
                      <a:pt x="19" y="18"/>
                      <a:pt x="19" y="18"/>
                    </a:cubicBezTo>
                    <a:cubicBezTo>
                      <a:pt x="19" y="18"/>
                      <a:pt x="19" y="18"/>
                      <a:pt x="20" y="18"/>
                    </a:cubicBezTo>
                    <a:cubicBezTo>
                      <a:pt x="20" y="18"/>
                      <a:pt x="20" y="18"/>
                      <a:pt x="20" y="18"/>
                    </a:cubicBezTo>
                    <a:cubicBezTo>
                      <a:pt x="19" y="18"/>
                      <a:pt x="19" y="18"/>
                      <a:pt x="19" y="18"/>
                    </a:cubicBezTo>
                    <a:cubicBezTo>
                      <a:pt x="19" y="18"/>
                      <a:pt x="19" y="18"/>
                      <a:pt x="20" y="18"/>
                    </a:cubicBezTo>
                    <a:cubicBezTo>
                      <a:pt x="19" y="19"/>
                      <a:pt x="19" y="20"/>
                      <a:pt x="19" y="20"/>
                    </a:cubicBezTo>
                    <a:cubicBezTo>
                      <a:pt x="19" y="20"/>
                      <a:pt x="19" y="20"/>
                      <a:pt x="19" y="20"/>
                    </a:cubicBezTo>
                    <a:cubicBezTo>
                      <a:pt x="19" y="19"/>
                      <a:pt x="19" y="19"/>
                      <a:pt x="19" y="19"/>
                    </a:cubicBezTo>
                    <a:cubicBezTo>
                      <a:pt x="20" y="18"/>
                      <a:pt x="19" y="21"/>
                      <a:pt x="20" y="19"/>
                    </a:cubicBezTo>
                    <a:cubicBezTo>
                      <a:pt x="20" y="19"/>
                      <a:pt x="20" y="19"/>
                      <a:pt x="20" y="19"/>
                    </a:cubicBezTo>
                    <a:cubicBezTo>
                      <a:pt x="20" y="19"/>
                      <a:pt x="20" y="19"/>
                      <a:pt x="20" y="19"/>
                    </a:cubicBezTo>
                    <a:cubicBezTo>
                      <a:pt x="20" y="20"/>
                      <a:pt x="19" y="20"/>
                      <a:pt x="19" y="20"/>
                    </a:cubicBezTo>
                    <a:cubicBezTo>
                      <a:pt x="19" y="20"/>
                      <a:pt x="19" y="20"/>
                      <a:pt x="20" y="20"/>
                    </a:cubicBezTo>
                    <a:cubicBezTo>
                      <a:pt x="20" y="20"/>
                      <a:pt x="20" y="19"/>
                      <a:pt x="20" y="19"/>
                    </a:cubicBezTo>
                    <a:cubicBezTo>
                      <a:pt x="21" y="19"/>
                      <a:pt x="21" y="19"/>
                      <a:pt x="21" y="19"/>
                    </a:cubicBezTo>
                    <a:cubicBezTo>
                      <a:pt x="21" y="19"/>
                      <a:pt x="21" y="19"/>
                      <a:pt x="21" y="19"/>
                    </a:cubicBezTo>
                    <a:cubicBezTo>
                      <a:pt x="20" y="19"/>
                      <a:pt x="20" y="19"/>
                      <a:pt x="20" y="19"/>
                    </a:cubicBezTo>
                    <a:cubicBezTo>
                      <a:pt x="21" y="19"/>
                      <a:pt x="21" y="19"/>
                      <a:pt x="21" y="19"/>
                    </a:cubicBezTo>
                    <a:cubicBezTo>
                      <a:pt x="21" y="19"/>
                      <a:pt x="20" y="20"/>
                      <a:pt x="20" y="20"/>
                    </a:cubicBezTo>
                    <a:cubicBezTo>
                      <a:pt x="20" y="20"/>
                      <a:pt x="20" y="20"/>
                      <a:pt x="20" y="20"/>
                    </a:cubicBezTo>
                    <a:cubicBezTo>
                      <a:pt x="20" y="20"/>
                      <a:pt x="20" y="20"/>
                      <a:pt x="20" y="20"/>
                    </a:cubicBezTo>
                    <a:cubicBezTo>
                      <a:pt x="20" y="20"/>
                      <a:pt x="20" y="21"/>
                      <a:pt x="20" y="21"/>
                    </a:cubicBezTo>
                    <a:cubicBezTo>
                      <a:pt x="21" y="21"/>
                      <a:pt x="21" y="21"/>
                      <a:pt x="21" y="21"/>
                    </a:cubicBezTo>
                    <a:cubicBezTo>
                      <a:pt x="21" y="21"/>
                      <a:pt x="21" y="21"/>
                      <a:pt x="21" y="21"/>
                    </a:cubicBezTo>
                    <a:cubicBezTo>
                      <a:pt x="21" y="21"/>
                      <a:pt x="21" y="21"/>
                      <a:pt x="20" y="21"/>
                    </a:cubicBezTo>
                    <a:close/>
                    <a:moveTo>
                      <a:pt x="18" y="18"/>
                    </a:moveTo>
                    <a:cubicBezTo>
                      <a:pt x="19" y="18"/>
                      <a:pt x="19" y="18"/>
                      <a:pt x="18" y="18"/>
                    </a:cubicBezTo>
                    <a:cubicBezTo>
                      <a:pt x="19" y="18"/>
                      <a:pt x="19" y="18"/>
                      <a:pt x="18" y="18"/>
                    </a:cubicBezTo>
                    <a:cubicBezTo>
                      <a:pt x="18" y="18"/>
                      <a:pt x="18" y="18"/>
                      <a:pt x="18" y="18"/>
                    </a:cubicBezTo>
                    <a:close/>
                    <a:moveTo>
                      <a:pt x="18" y="18"/>
                    </a:move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lose/>
                    <a:moveTo>
                      <a:pt x="19" y="18"/>
                    </a:moveTo>
                    <a:cubicBezTo>
                      <a:pt x="19" y="18"/>
                      <a:pt x="19" y="18"/>
                      <a:pt x="19" y="18"/>
                    </a:cubicBezTo>
                    <a:cubicBezTo>
                      <a:pt x="19" y="18"/>
                      <a:pt x="19" y="18"/>
                      <a:pt x="19" y="18"/>
                    </a:cubicBezTo>
                    <a:cubicBezTo>
                      <a:pt x="19" y="18"/>
                      <a:pt x="19" y="18"/>
                      <a:pt x="19" y="18"/>
                    </a:cubicBezTo>
                    <a:close/>
                    <a:moveTo>
                      <a:pt x="19" y="18"/>
                    </a:moveTo>
                    <a:cubicBezTo>
                      <a:pt x="19" y="18"/>
                      <a:pt x="19" y="18"/>
                      <a:pt x="19" y="18"/>
                    </a:cubicBezTo>
                    <a:cubicBezTo>
                      <a:pt x="19" y="18"/>
                      <a:pt x="18" y="18"/>
                      <a:pt x="18" y="18"/>
                    </a:cubicBezTo>
                    <a:cubicBezTo>
                      <a:pt x="18" y="18"/>
                      <a:pt x="19" y="18"/>
                      <a:pt x="19" y="18"/>
                    </a:cubicBezTo>
                    <a:close/>
                    <a:moveTo>
                      <a:pt x="19" y="18"/>
                    </a:moveTo>
                    <a:cubicBezTo>
                      <a:pt x="19" y="18"/>
                      <a:pt x="19" y="18"/>
                      <a:pt x="19" y="18"/>
                    </a:cubicBezTo>
                    <a:cubicBezTo>
                      <a:pt x="19" y="18"/>
                      <a:pt x="20" y="18"/>
                      <a:pt x="19" y="18"/>
                    </a:cubicBezTo>
                    <a:cubicBezTo>
                      <a:pt x="19" y="18"/>
                      <a:pt x="19" y="18"/>
                      <a:pt x="19" y="18"/>
                    </a:cubicBezTo>
                    <a:close/>
                    <a:moveTo>
                      <a:pt x="19" y="18"/>
                    </a:moveTo>
                    <a:cubicBezTo>
                      <a:pt x="19" y="18"/>
                      <a:pt x="19" y="18"/>
                      <a:pt x="19" y="18"/>
                    </a:cubicBezTo>
                    <a:cubicBezTo>
                      <a:pt x="19" y="18"/>
                      <a:pt x="19" y="18"/>
                      <a:pt x="19" y="18"/>
                    </a:cubicBezTo>
                    <a:cubicBezTo>
                      <a:pt x="19" y="18"/>
                      <a:pt x="19" y="18"/>
                      <a:pt x="19" y="18"/>
                    </a:cubicBezTo>
                    <a:cubicBezTo>
                      <a:pt x="19" y="18"/>
                      <a:pt x="20" y="18"/>
                      <a:pt x="19" y="18"/>
                    </a:cubicBezTo>
                    <a:close/>
                    <a:moveTo>
                      <a:pt x="20" y="18"/>
                    </a:moveTo>
                    <a:cubicBezTo>
                      <a:pt x="20" y="18"/>
                      <a:pt x="20" y="19"/>
                      <a:pt x="20" y="19"/>
                    </a:cubicBezTo>
                    <a:cubicBezTo>
                      <a:pt x="20" y="19"/>
                      <a:pt x="20" y="19"/>
                      <a:pt x="20" y="19"/>
                    </a:cubicBezTo>
                    <a:cubicBezTo>
                      <a:pt x="20" y="18"/>
                      <a:pt x="20" y="18"/>
                      <a:pt x="20" y="18"/>
                    </a:cubicBezTo>
                    <a:cubicBezTo>
                      <a:pt x="20" y="18"/>
                      <a:pt x="20" y="18"/>
                      <a:pt x="20" y="18"/>
                    </a:cubicBezTo>
                    <a:close/>
                    <a:moveTo>
                      <a:pt x="20" y="18"/>
                    </a:moveTo>
                    <a:cubicBezTo>
                      <a:pt x="20" y="18"/>
                      <a:pt x="20" y="18"/>
                      <a:pt x="20" y="18"/>
                    </a:cubicBezTo>
                    <a:cubicBezTo>
                      <a:pt x="20" y="18"/>
                      <a:pt x="20" y="18"/>
                      <a:pt x="20" y="18"/>
                    </a:cubicBezTo>
                    <a:cubicBezTo>
                      <a:pt x="20" y="18"/>
                      <a:pt x="20" y="18"/>
                      <a:pt x="20" y="18"/>
                    </a:cubicBezTo>
                    <a:close/>
                    <a:moveTo>
                      <a:pt x="21" y="19"/>
                    </a:moveTo>
                    <a:cubicBezTo>
                      <a:pt x="21" y="19"/>
                      <a:pt x="21" y="19"/>
                      <a:pt x="21" y="19"/>
                    </a:cubicBezTo>
                    <a:cubicBezTo>
                      <a:pt x="20" y="19"/>
                      <a:pt x="20" y="19"/>
                      <a:pt x="20" y="19"/>
                    </a:cubicBezTo>
                    <a:cubicBezTo>
                      <a:pt x="20" y="19"/>
                      <a:pt x="20" y="19"/>
                      <a:pt x="20" y="18"/>
                    </a:cubicBezTo>
                    <a:cubicBezTo>
                      <a:pt x="20" y="19"/>
                      <a:pt x="20" y="19"/>
                      <a:pt x="21" y="19"/>
                    </a:cubicBezTo>
                    <a:close/>
                    <a:moveTo>
                      <a:pt x="20" y="18"/>
                    </a:moveTo>
                    <a:cubicBezTo>
                      <a:pt x="20" y="19"/>
                      <a:pt x="20" y="19"/>
                      <a:pt x="21" y="19"/>
                    </a:cubicBezTo>
                    <a:cubicBezTo>
                      <a:pt x="21" y="19"/>
                      <a:pt x="21" y="19"/>
                      <a:pt x="21" y="19"/>
                    </a:cubicBezTo>
                    <a:cubicBezTo>
                      <a:pt x="20" y="19"/>
                      <a:pt x="20" y="18"/>
                      <a:pt x="20" y="18"/>
                    </a:cubicBezTo>
                    <a:close/>
                    <a:moveTo>
                      <a:pt x="21" y="19"/>
                    </a:moveTo>
                    <a:cubicBezTo>
                      <a:pt x="21" y="19"/>
                      <a:pt x="21" y="19"/>
                      <a:pt x="21" y="19"/>
                    </a:cubicBezTo>
                    <a:cubicBezTo>
                      <a:pt x="21" y="19"/>
                      <a:pt x="21" y="19"/>
                      <a:pt x="21" y="19"/>
                    </a:cubicBezTo>
                    <a:cubicBezTo>
                      <a:pt x="21" y="19"/>
                      <a:pt x="21" y="19"/>
                      <a:pt x="21" y="19"/>
                    </a:cubicBezTo>
                    <a:cubicBezTo>
                      <a:pt x="21" y="19"/>
                      <a:pt x="21" y="19"/>
                      <a:pt x="21" y="19"/>
                    </a:cubicBezTo>
                    <a:close/>
                    <a:moveTo>
                      <a:pt x="21" y="19"/>
                    </a:moveTo>
                    <a:cubicBezTo>
                      <a:pt x="21" y="19"/>
                      <a:pt x="21" y="19"/>
                      <a:pt x="21" y="19"/>
                    </a:cubicBezTo>
                    <a:cubicBezTo>
                      <a:pt x="21" y="19"/>
                      <a:pt x="21" y="19"/>
                      <a:pt x="21" y="19"/>
                    </a:cubicBezTo>
                    <a:cubicBezTo>
                      <a:pt x="21" y="19"/>
                      <a:pt x="21" y="19"/>
                      <a:pt x="21" y="19"/>
                    </a:cubicBezTo>
                    <a:cubicBezTo>
                      <a:pt x="21" y="19"/>
                      <a:pt x="21" y="19"/>
                      <a:pt x="21" y="19"/>
                    </a:cubicBezTo>
                    <a:close/>
                    <a:moveTo>
                      <a:pt x="21" y="19"/>
                    </a:moveTo>
                    <a:cubicBezTo>
                      <a:pt x="21" y="19"/>
                      <a:pt x="21" y="19"/>
                      <a:pt x="21" y="19"/>
                    </a:cubicBezTo>
                    <a:cubicBezTo>
                      <a:pt x="21" y="19"/>
                      <a:pt x="21" y="19"/>
                      <a:pt x="21" y="19"/>
                    </a:cubicBezTo>
                    <a:cubicBezTo>
                      <a:pt x="21" y="19"/>
                      <a:pt x="21" y="19"/>
                      <a:pt x="21" y="19"/>
                    </a:cubicBezTo>
                    <a:cubicBezTo>
                      <a:pt x="21" y="19"/>
                      <a:pt x="21" y="19"/>
                      <a:pt x="21" y="19"/>
                    </a:cubicBezTo>
                    <a:close/>
                    <a:moveTo>
                      <a:pt x="20" y="18"/>
                    </a:moveTo>
                    <a:cubicBezTo>
                      <a:pt x="20" y="18"/>
                      <a:pt x="20" y="18"/>
                      <a:pt x="20" y="18"/>
                    </a:cubicBezTo>
                    <a:cubicBezTo>
                      <a:pt x="20" y="18"/>
                      <a:pt x="20" y="18"/>
                      <a:pt x="21" y="19"/>
                    </a:cubicBezTo>
                    <a:lnTo>
                      <a:pt x="20" y="18"/>
                    </a:lnTo>
                    <a:close/>
                    <a:moveTo>
                      <a:pt x="19" y="18"/>
                    </a:moveTo>
                    <a:cubicBezTo>
                      <a:pt x="20" y="17"/>
                      <a:pt x="20" y="17"/>
                      <a:pt x="20" y="17"/>
                    </a:cubicBezTo>
                    <a:cubicBezTo>
                      <a:pt x="19" y="18"/>
                      <a:pt x="19" y="18"/>
                      <a:pt x="19" y="18"/>
                    </a:cubicBezTo>
                    <a:cubicBezTo>
                      <a:pt x="19" y="18"/>
                      <a:pt x="19" y="18"/>
                      <a:pt x="19" y="18"/>
                    </a:cubicBezTo>
                    <a:close/>
                    <a:moveTo>
                      <a:pt x="19" y="18"/>
                    </a:moveTo>
                    <a:cubicBezTo>
                      <a:pt x="20" y="18"/>
                      <a:pt x="20" y="18"/>
                      <a:pt x="20" y="18"/>
                    </a:cubicBezTo>
                    <a:cubicBezTo>
                      <a:pt x="20" y="18"/>
                      <a:pt x="19" y="18"/>
                      <a:pt x="19" y="18"/>
                    </a:cubicBezTo>
                    <a:cubicBezTo>
                      <a:pt x="19" y="18"/>
                      <a:pt x="19" y="18"/>
                      <a:pt x="19" y="18"/>
                    </a:cubicBezTo>
                    <a:close/>
                    <a:moveTo>
                      <a:pt x="18" y="18"/>
                    </a:moveTo>
                    <a:cubicBezTo>
                      <a:pt x="19" y="18"/>
                      <a:pt x="19" y="18"/>
                      <a:pt x="19" y="18"/>
                    </a:cubicBezTo>
                    <a:cubicBezTo>
                      <a:pt x="19" y="18"/>
                      <a:pt x="19" y="18"/>
                      <a:pt x="19" y="18"/>
                    </a:cubicBezTo>
                    <a:cubicBezTo>
                      <a:pt x="18" y="18"/>
                      <a:pt x="18" y="18"/>
                      <a:pt x="18" y="18"/>
                    </a:cubicBezTo>
                    <a:close/>
                    <a:moveTo>
                      <a:pt x="18" y="18"/>
                    </a:moveTo>
                    <a:cubicBezTo>
                      <a:pt x="18" y="18"/>
                      <a:pt x="18" y="18"/>
                      <a:pt x="18" y="18"/>
                    </a:cubicBezTo>
                    <a:cubicBezTo>
                      <a:pt x="19" y="18"/>
                      <a:pt x="19" y="18"/>
                      <a:pt x="19" y="18"/>
                    </a:cubicBezTo>
                    <a:cubicBezTo>
                      <a:pt x="19" y="18"/>
                      <a:pt x="19" y="18"/>
                      <a:pt x="19" y="18"/>
                    </a:cubicBezTo>
                    <a:cubicBezTo>
                      <a:pt x="19" y="18"/>
                      <a:pt x="18" y="18"/>
                      <a:pt x="18" y="18"/>
                    </a:cubicBezTo>
                    <a:close/>
                    <a:moveTo>
                      <a:pt x="18" y="18"/>
                    </a:moveTo>
                    <a:cubicBezTo>
                      <a:pt x="18" y="18"/>
                      <a:pt x="18" y="18"/>
                      <a:pt x="18" y="18"/>
                    </a:cubicBezTo>
                    <a:cubicBezTo>
                      <a:pt x="18" y="18"/>
                      <a:pt x="18" y="18"/>
                      <a:pt x="18" y="18"/>
                    </a:cubicBezTo>
                    <a:cubicBezTo>
                      <a:pt x="18" y="18"/>
                      <a:pt x="18" y="18"/>
                      <a:pt x="18" y="18"/>
                    </a:cubicBezTo>
                    <a:close/>
                    <a:moveTo>
                      <a:pt x="18" y="18"/>
                    </a:moveTo>
                    <a:cubicBezTo>
                      <a:pt x="18" y="18"/>
                      <a:pt x="18" y="18"/>
                      <a:pt x="18" y="18"/>
                    </a:cubicBezTo>
                    <a:cubicBezTo>
                      <a:pt x="18" y="18"/>
                      <a:pt x="18" y="18"/>
                      <a:pt x="18" y="18"/>
                    </a:cubicBezTo>
                    <a:close/>
                    <a:moveTo>
                      <a:pt x="18" y="18"/>
                    </a:moveTo>
                    <a:cubicBezTo>
                      <a:pt x="18" y="18"/>
                      <a:pt x="18" y="18"/>
                      <a:pt x="18" y="18"/>
                    </a:cubicBezTo>
                    <a:cubicBezTo>
                      <a:pt x="18" y="18"/>
                      <a:pt x="18" y="18"/>
                      <a:pt x="18" y="18"/>
                    </a:cubicBezTo>
                    <a:cubicBezTo>
                      <a:pt x="18" y="18"/>
                      <a:pt x="18" y="18"/>
                      <a:pt x="18" y="18"/>
                    </a:cubicBezTo>
                    <a:close/>
                    <a:moveTo>
                      <a:pt x="18" y="18"/>
                    </a:moveTo>
                    <a:cubicBezTo>
                      <a:pt x="17" y="18"/>
                      <a:pt x="17" y="18"/>
                      <a:pt x="17" y="18"/>
                    </a:cubicBezTo>
                    <a:cubicBezTo>
                      <a:pt x="17" y="18"/>
                      <a:pt x="18" y="18"/>
                      <a:pt x="18" y="18"/>
                    </a:cubicBezTo>
                    <a:cubicBezTo>
                      <a:pt x="18" y="18"/>
                      <a:pt x="18" y="18"/>
                      <a:pt x="18" y="18"/>
                    </a:cubicBezTo>
                    <a:cubicBezTo>
                      <a:pt x="16" y="19"/>
                      <a:pt x="18" y="18"/>
                      <a:pt x="16" y="18"/>
                    </a:cubicBezTo>
                    <a:cubicBezTo>
                      <a:pt x="18" y="18"/>
                      <a:pt x="16" y="18"/>
                      <a:pt x="18" y="18"/>
                    </a:cubicBezTo>
                    <a:cubicBezTo>
                      <a:pt x="18" y="18"/>
                      <a:pt x="18" y="18"/>
                      <a:pt x="18" y="18"/>
                    </a:cubicBezTo>
                    <a:cubicBezTo>
                      <a:pt x="18" y="18"/>
                      <a:pt x="18" y="18"/>
                      <a:pt x="18" y="18"/>
                    </a:cubicBezTo>
                    <a:cubicBezTo>
                      <a:pt x="18" y="18"/>
                      <a:pt x="18" y="18"/>
                      <a:pt x="18" y="18"/>
                    </a:cubicBezTo>
                    <a:cubicBezTo>
                      <a:pt x="16" y="18"/>
                      <a:pt x="17" y="18"/>
                      <a:pt x="18" y="18"/>
                    </a:cubicBezTo>
                    <a:cubicBezTo>
                      <a:pt x="18" y="18"/>
                      <a:pt x="18" y="18"/>
                      <a:pt x="18" y="18"/>
                    </a:cubicBezTo>
                    <a:cubicBezTo>
                      <a:pt x="17" y="18"/>
                      <a:pt x="18" y="18"/>
                      <a:pt x="17" y="18"/>
                    </a:cubicBezTo>
                    <a:cubicBezTo>
                      <a:pt x="17" y="18"/>
                      <a:pt x="17" y="18"/>
                      <a:pt x="17" y="18"/>
                    </a:cubicBezTo>
                    <a:cubicBezTo>
                      <a:pt x="15" y="18"/>
                      <a:pt x="15" y="18"/>
                      <a:pt x="15" y="18"/>
                    </a:cubicBezTo>
                    <a:cubicBezTo>
                      <a:pt x="15" y="18"/>
                      <a:pt x="17" y="18"/>
                      <a:pt x="18" y="18"/>
                    </a:cubicBezTo>
                    <a:cubicBezTo>
                      <a:pt x="17" y="18"/>
                      <a:pt x="17"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7" y="18"/>
                      <a:pt x="17" y="18"/>
                      <a:pt x="17" y="19"/>
                    </a:cubicBezTo>
                    <a:cubicBezTo>
                      <a:pt x="16" y="19"/>
                      <a:pt x="17" y="18"/>
                      <a:pt x="18" y="18"/>
                    </a:cubicBezTo>
                    <a:cubicBezTo>
                      <a:pt x="16" y="19"/>
                      <a:pt x="17" y="18"/>
                      <a:pt x="16" y="19"/>
                    </a:cubicBezTo>
                    <a:cubicBezTo>
                      <a:pt x="16" y="19"/>
                      <a:pt x="17" y="19"/>
                      <a:pt x="17" y="19"/>
                    </a:cubicBezTo>
                    <a:cubicBezTo>
                      <a:pt x="17" y="19"/>
                      <a:pt x="19" y="18"/>
                      <a:pt x="17" y="19"/>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9" y="18"/>
                    </a:cubicBezTo>
                    <a:cubicBezTo>
                      <a:pt x="18" y="18"/>
                      <a:pt x="18" y="19"/>
                      <a:pt x="18" y="19"/>
                    </a:cubicBezTo>
                    <a:cubicBezTo>
                      <a:pt x="17" y="19"/>
                      <a:pt x="17" y="19"/>
                      <a:pt x="17" y="19"/>
                    </a:cubicBezTo>
                    <a:cubicBezTo>
                      <a:pt x="17" y="19"/>
                      <a:pt x="17" y="19"/>
                      <a:pt x="17" y="19"/>
                    </a:cubicBezTo>
                    <a:cubicBezTo>
                      <a:pt x="17" y="19"/>
                      <a:pt x="17" y="19"/>
                      <a:pt x="17" y="19"/>
                    </a:cubicBezTo>
                    <a:cubicBezTo>
                      <a:pt x="17" y="19"/>
                      <a:pt x="17" y="19"/>
                      <a:pt x="17" y="19"/>
                    </a:cubicBezTo>
                    <a:cubicBezTo>
                      <a:pt x="17" y="19"/>
                      <a:pt x="17" y="19"/>
                      <a:pt x="17" y="19"/>
                    </a:cubicBezTo>
                    <a:cubicBezTo>
                      <a:pt x="17" y="19"/>
                      <a:pt x="17" y="19"/>
                      <a:pt x="17" y="19"/>
                    </a:cubicBezTo>
                    <a:cubicBezTo>
                      <a:pt x="17" y="19"/>
                      <a:pt x="17" y="19"/>
                      <a:pt x="17" y="19"/>
                    </a:cubicBezTo>
                    <a:cubicBezTo>
                      <a:pt x="17" y="19"/>
                      <a:pt x="16" y="19"/>
                      <a:pt x="16" y="19"/>
                    </a:cubicBezTo>
                    <a:cubicBezTo>
                      <a:pt x="16" y="19"/>
                      <a:pt x="16" y="19"/>
                      <a:pt x="16" y="19"/>
                    </a:cubicBezTo>
                    <a:cubicBezTo>
                      <a:pt x="16" y="19"/>
                      <a:pt x="16" y="19"/>
                      <a:pt x="16" y="19"/>
                    </a:cubicBezTo>
                    <a:cubicBezTo>
                      <a:pt x="16" y="19"/>
                      <a:pt x="15" y="18"/>
                      <a:pt x="15" y="18"/>
                    </a:cubicBezTo>
                    <a:cubicBezTo>
                      <a:pt x="16" y="18"/>
                      <a:pt x="16" y="18"/>
                      <a:pt x="16" y="19"/>
                    </a:cubicBezTo>
                    <a:cubicBezTo>
                      <a:pt x="18" y="18"/>
                      <a:pt x="15" y="19"/>
                      <a:pt x="18" y="18"/>
                    </a:cubicBezTo>
                    <a:close/>
                    <a:moveTo>
                      <a:pt x="17" y="24"/>
                    </a:moveTo>
                    <a:cubicBezTo>
                      <a:pt x="17" y="24"/>
                      <a:pt x="17" y="24"/>
                      <a:pt x="17" y="24"/>
                    </a:cubicBezTo>
                    <a:cubicBezTo>
                      <a:pt x="17" y="24"/>
                      <a:pt x="16" y="24"/>
                      <a:pt x="16" y="24"/>
                    </a:cubicBezTo>
                    <a:cubicBezTo>
                      <a:pt x="16" y="24"/>
                      <a:pt x="15" y="24"/>
                      <a:pt x="15" y="23"/>
                    </a:cubicBezTo>
                    <a:cubicBezTo>
                      <a:pt x="16" y="23"/>
                      <a:pt x="16" y="24"/>
                      <a:pt x="17" y="24"/>
                    </a:cubicBezTo>
                    <a:close/>
                    <a:moveTo>
                      <a:pt x="15" y="26"/>
                    </a:moveTo>
                    <a:cubicBezTo>
                      <a:pt x="15" y="26"/>
                      <a:pt x="15" y="26"/>
                      <a:pt x="15" y="26"/>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6"/>
                      <a:pt x="16" y="26"/>
                      <a:pt x="16" y="26"/>
                    </a:cubicBezTo>
                    <a:cubicBezTo>
                      <a:pt x="15" y="26"/>
                      <a:pt x="15" y="26"/>
                      <a:pt x="15" y="27"/>
                    </a:cubicBezTo>
                    <a:cubicBezTo>
                      <a:pt x="15" y="26"/>
                      <a:pt x="15" y="26"/>
                      <a:pt x="15" y="26"/>
                    </a:cubicBezTo>
                    <a:cubicBezTo>
                      <a:pt x="15" y="26"/>
                      <a:pt x="15" y="26"/>
                      <a:pt x="15" y="26"/>
                    </a:cubicBezTo>
                    <a:close/>
                    <a:moveTo>
                      <a:pt x="15" y="26"/>
                    </a:moveTo>
                    <a:cubicBezTo>
                      <a:pt x="14" y="27"/>
                      <a:pt x="15" y="26"/>
                      <a:pt x="14" y="27"/>
                    </a:cubicBezTo>
                    <a:cubicBezTo>
                      <a:pt x="14" y="27"/>
                      <a:pt x="14" y="27"/>
                      <a:pt x="14" y="26"/>
                    </a:cubicBezTo>
                    <a:cubicBezTo>
                      <a:pt x="14" y="26"/>
                      <a:pt x="15" y="26"/>
                      <a:pt x="15" y="26"/>
                    </a:cubicBezTo>
                    <a:close/>
                    <a:moveTo>
                      <a:pt x="15" y="29"/>
                    </a:moveTo>
                    <a:cubicBezTo>
                      <a:pt x="14" y="30"/>
                      <a:pt x="14" y="30"/>
                      <a:pt x="14" y="29"/>
                    </a:cubicBezTo>
                    <a:cubicBezTo>
                      <a:pt x="14" y="29"/>
                      <a:pt x="14" y="29"/>
                      <a:pt x="15" y="29"/>
                    </a:cubicBezTo>
                    <a:close/>
                    <a:moveTo>
                      <a:pt x="13" y="28"/>
                    </a:moveTo>
                    <a:cubicBezTo>
                      <a:pt x="13" y="28"/>
                      <a:pt x="13" y="27"/>
                      <a:pt x="13" y="27"/>
                    </a:cubicBezTo>
                    <a:cubicBezTo>
                      <a:pt x="13" y="27"/>
                      <a:pt x="13" y="28"/>
                      <a:pt x="13" y="28"/>
                    </a:cubicBezTo>
                    <a:cubicBezTo>
                      <a:pt x="13" y="28"/>
                      <a:pt x="13" y="28"/>
                      <a:pt x="13" y="28"/>
                    </a:cubicBezTo>
                    <a:cubicBezTo>
                      <a:pt x="13" y="28"/>
                      <a:pt x="12" y="28"/>
                      <a:pt x="12" y="29"/>
                    </a:cubicBezTo>
                    <a:lnTo>
                      <a:pt x="13" y="2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7" name="Freeform 287"/>
              <p:cNvSpPr/>
              <p:nvPr/>
            </p:nvSpPr>
            <p:spPr bwMode="auto">
              <a:xfrm>
                <a:off x="3608" y="1908"/>
                <a:ext cx="4" cy="6"/>
              </a:xfrm>
              <a:custGeom>
                <a:avLst/>
                <a:gdLst>
                  <a:gd name="T0" fmla="*/ 1 w 2"/>
                  <a:gd name="T1" fmla="*/ 0 h 3"/>
                  <a:gd name="T2" fmla="*/ 0 w 2"/>
                  <a:gd name="T3" fmla="*/ 2 h 3"/>
                  <a:gd name="T4" fmla="*/ 1 w 2"/>
                  <a:gd name="T5" fmla="*/ 3 h 3"/>
                  <a:gd name="T6" fmla="*/ 1 w 2"/>
                  <a:gd name="T7" fmla="*/ 0 h 3"/>
                </a:gdLst>
                <a:ahLst/>
                <a:cxnLst>
                  <a:cxn ang="0">
                    <a:pos x="T0" y="T1"/>
                  </a:cxn>
                  <a:cxn ang="0">
                    <a:pos x="T2" y="T3"/>
                  </a:cxn>
                  <a:cxn ang="0">
                    <a:pos x="T4" y="T5"/>
                  </a:cxn>
                  <a:cxn ang="0">
                    <a:pos x="T6" y="T7"/>
                  </a:cxn>
                </a:cxnLst>
                <a:rect l="0" t="0" r="r" b="b"/>
                <a:pathLst>
                  <a:path w="2" h="3">
                    <a:moveTo>
                      <a:pt x="1" y="0"/>
                    </a:moveTo>
                    <a:cubicBezTo>
                      <a:pt x="1" y="0"/>
                      <a:pt x="0" y="1"/>
                      <a:pt x="0" y="2"/>
                    </a:cubicBezTo>
                    <a:cubicBezTo>
                      <a:pt x="1" y="2"/>
                      <a:pt x="1" y="2"/>
                      <a:pt x="1" y="3"/>
                    </a:cubicBezTo>
                    <a:cubicBezTo>
                      <a:pt x="2" y="2"/>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8" name="Freeform 288"/>
              <p:cNvSpPr/>
              <p:nvPr/>
            </p:nvSpPr>
            <p:spPr bwMode="auto">
              <a:xfrm>
                <a:off x="4113" y="1587"/>
                <a:ext cx="4" cy="5"/>
              </a:xfrm>
              <a:custGeom>
                <a:avLst/>
                <a:gdLst>
                  <a:gd name="T0" fmla="*/ 0 w 2"/>
                  <a:gd name="T1" fmla="*/ 2 h 2"/>
                  <a:gd name="T2" fmla="*/ 2 w 2"/>
                  <a:gd name="T3" fmla="*/ 2 h 2"/>
                  <a:gd name="T4" fmla="*/ 0 w 2"/>
                  <a:gd name="T5" fmla="*/ 2 h 2"/>
                </a:gdLst>
                <a:ahLst/>
                <a:cxnLst>
                  <a:cxn ang="0">
                    <a:pos x="T0" y="T1"/>
                  </a:cxn>
                  <a:cxn ang="0">
                    <a:pos x="T2" y="T3"/>
                  </a:cxn>
                  <a:cxn ang="0">
                    <a:pos x="T4" y="T5"/>
                  </a:cxn>
                </a:cxnLst>
                <a:rect l="0" t="0" r="r" b="b"/>
                <a:pathLst>
                  <a:path w="2" h="2">
                    <a:moveTo>
                      <a:pt x="0" y="2"/>
                    </a:moveTo>
                    <a:cubicBezTo>
                      <a:pt x="1" y="2"/>
                      <a:pt x="1" y="2"/>
                      <a:pt x="2" y="2"/>
                    </a:cubicBezTo>
                    <a:cubicBezTo>
                      <a:pt x="0" y="0"/>
                      <a:pt x="1" y="2"/>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9" name="Freeform 289"/>
              <p:cNvSpPr/>
              <p:nvPr/>
            </p:nvSpPr>
            <p:spPr bwMode="auto">
              <a:xfrm>
                <a:off x="3593" y="182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0" name="Freeform 290"/>
              <p:cNvSpPr/>
              <p:nvPr/>
            </p:nvSpPr>
            <p:spPr bwMode="auto">
              <a:xfrm>
                <a:off x="4251" y="1730"/>
                <a:ext cx="4" cy="4"/>
              </a:xfrm>
              <a:custGeom>
                <a:avLst/>
                <a:gdLst>
                  <a:gd name="T0" fmla="*/ 0 w 4"/>
                  <a:gd name="T1" fmla="*/ 2 h 4"/>
                  <a:gd name="T2" fmla="*/ 2 w 4"/>
                  <a:gd name="T3" fmla="*/ 4 h 4"/>
                  <a:gd name="T4" fmla="*/ 4 w 4"/>
                  <a:gd name="T5" fmla="*/ 0 h 4"/>
                  <a:gd name="T6" fmla="*/ 0 w 4"/>
                  <a:gd name="T7" fmla="*/ 2 h 4"/>
                </a:gdLst>
                <a:ahLst/>
                <a:cxnLst>
                  <a:cxn ang="0">
                    <a:pos x="T0" y="T1"/>
                  </a:cxn>
                  <a:cxn ang="0">
                    <a:pos x="T2" y="T3"/>
                  </a:cxn>
                  <a:cxn ang="0">
                    <a:pos x="T4" y="T5"/>
                  </a:cxn>
                  <a:cxn ang="0">
                    <a:pos x="T6" y="T7"/>
                  </a:cxn>
                </a:cxnLst>
                <a:rect l="0" t="0" r="r" b="b"/>
                <a:pathLst>
                  <a:path w="4" h="4">
                    <a:moveTo>
                      <a:pt x="0" y="2"/>
                    </a:moveTo>
                    <a:lnTo>
                      <a:pt x="2" y="4"/>
                    </a:lnTo>
                    <a:lnTo>
                      <a:pt x="4" y="0"/>
                    </a:ln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1" name="Freeform 291"/>
              <p:cNvSpPr/>
              <p:nvPr/>
            </p:nvSpPr>
            <p:spPr bwMode="auto">
              <a:xfrm>
                <a:off x="3980" y="2436"/>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2" name="Freeform 292"/>
              <p:cNvSpPr/>
              <p:nvPr/>
            </p:nvSpPr>
            <p:spPr bwMode="auto">
              <a:xfrm>
                <a:off x="3980" y="2446"/>
                <a:ext cx="4" cy="5"/>
              </a:xfrm>
              <a:custGeom>
                <a:avLst/>
                <a:gdLst>
                  <a:gd name="T0" fmla="*/ 1 w 2"/>
                  <a:gd name="T1" fmla="*/ 1 h 2"/>
                  <a:gd name="T2" fmla="*/ 1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1"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3" name="Freeform 293"/>
              <p:cNvSpPr/>
              <p:nvPr/>
            </p:nvSpPr>
            <p:spPr bwMode="auto">
              <a:xfrm>
                <a:off x="4062" y="2253"/>
                <a:ext cx="0" cy="2"/>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4" name="Freeform 294"/>
              <p:cNvSpPr/>
              <p:nvPr/>
            </p:nvSpPr>
            <p:spPr bwMode="auto">
              <a:xfrm>
                <a:off x="4162" y="2200"/>
                <a:ext cx="2" cy="5"/>
              </a:xfrm>
              <a:custGeom>
                <a:avLst/>
                <a:gdLst>
                  <a:gd name="T0" fmla="*/ 0 w 1"/>
                  <a:gd name="T1" fmla="*/ 1 h 2"/>
                  <a:gd name="T2" fmla="*/ 1 w 1"/>
                  <a:gd name="T3" fmla="*/ 1 h 2"/>
                  <a:gd name="T4" fmla="*/ 0 w 1"/>
                  <a:gd name="T5" fmla="*/ 1 h 2"/>
                </a:gdLst>
                <a:ahLst/>
                <a:cxnLst>
                  <a:cxn ang="0">
                    <a:pos x="T0" y="T1"/>
                  </a:cxn>
                  <a:cxn ang="0">
                    <a:pos x="T2" y="T3"/>
                  </a:cxn>
                  <a:cxn ang="0">
                    <a:pos x="T4" y="T5"/>
                  </a:cxn>
                </a:cxnLst>
                <a:rect l="0" t="0" r="r" b="b"/>
                <a:pathLst>
                  <a:path w="1" h="2">
                    <a:moveTo>
                      <a:pt x="0" y="1"/>
                    </a:moveTo>
                    <a:cubicBezTo>
                      <a:pt x="0" y="0"/>
                      <a:pt x="1" y="2"/>
                      <a:pt x="1" y="1"/>
                    </a:cubicBezTo>
                    <a:cubicBezTo>
                      <a:pt x="1" y="1"/>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5" name="Freeform 295"/>
              <p:cNvSpPr/>
              <p:nvPr/>
            </p:nvSpPr>
            <p:spPr bwMode="auto">
              <a:xfrm>
                <a:off x="4164" y="2139"/>
                <a:ext cx="4" cy="2"/>
              </a:xfrm>
              <a:custGeom>
                <a:avLst/>
                <a:gdLst>
                  <a:gd name="T0" fmla="*/ 4 w 4"/>
                  <a:gd name="T1" fmla="*/ 2 h 2"/>
                  <a:gd name="T2" fmla="*/ 4 w 4"/>
                  <a:gd name="T3" fmla="*/ 0 h 2"/>
                  <a:gd name="T4" fmla="*/ 0 w 4"/>
                  <a:gd name="T5" fmla="*/ 2 h 2"/>
                  <a:gd name="T6" fmla="*/ 4 w 4"/>
                  <a:gd name="T7" fmla="*/ 2 h 2"/>
                </a:gdLst>
                <a:ahLst/>
                <a:cxnLst>
                  <a:cxn ang="0">
                    <a:pos x="T0" y="T1"/>
                  </a:cxn>
                  <a:cxn ang="0">
                    <a:pos x="T2" y="T3"/>
                  </a:cxn>
                  <a:cxn ang="0">
                    <a:pos x="T4" y="T5"/>
                  </a:cxn>
                  <a:cxn ang="0">
                    <a:pos x="T6" y="T7"/>
                  </a:cxn>
                </a:cxnLst>
                <a:rect l="0" t="0" r="r" b="b"/>
                <a:pathLst>
                  <a:path w="4" h="2">
                    <a:moveTo>
                      <a:pt x="4" y="2"/>
                    </a:moveTo>
                    <a:lnTo>
                      <a:pt x="4" y="0"/>
                    </a:lnTo>
                    <a:lnTo>
                      <a:pt x="0" y="2"/>
                    </a:lnTo>
                    <a:lnTo>
                      <a:pt x="4"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6" name="Freeform 296"/>
              <p:cNvSpPr/>
              <p:nvPr/>
            </p:nvSpPr>
            <p:spPr bwMode="auto">
              <a:xfrm>
                <a:off x="3606" y="1819"/>
                <a:ext cx="2"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1" y="0"/>
                    </a:cubicBezTo>
                    <a:cubicBezTo>
                      <a:pt x="1" y="0"/>
                      <a:pt x="1" y="0"/>
                      <a:pt x="1"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7" name="Oval 297"/>
              <p:cNvSpPr>
                <a:spLocks noChangeArrowheads="1"/>
              </p:cNvSpPr>
              <p:nvPr/>
            </p:nvSpPr>
            <p:spPr bwMode="auto">
              <a:xfrm>
                <a:off x="3598" y="1817"/>
                <a:ext cx="1" cy="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8" name="Oval 298"/>
              <p:cNvSpPr>
                <a:spLocks noChangeArrowheads="1"/>
              </p:cNvSpPr>
              <p:nvPr/>
            </p:nvSpPr>
            <p:spPr bwMode="auto">
              <a:xfrm>
                <a:off x="3600" y="1817"/>
                <a:ext cx="1" cy="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9" name="Freeform 299"/>
              <p:cNvSpPr/>
              <p:nvPr/>
            </p:nvSpPr>
            <p:spPr bwMode="auto">
              <a:xfrm>
                <a:off x="3598" y="1817"/>
                <a:ext cx="2" cy="0"/>
              </a:xfrm>
              <a:custGeom>
                <a:avLst/>
                <a:gdLst>
                  <a:gd name="T0" fmla="*/ 0 w 1"/>
                  <a:gd name="T1" fmla="*/ 0 w 1"/>
                  <a:gd name="T2" fmla="*/ 0 w 1"/>
                  <a:gd name="T3" fmla="*/ 0 w 1"/>
                  <a:gd name="T4" fmla="*/ 0 w 1"/>
                  <a:gd name="T5" fmla="*/ 1 w 1"/>
                  <a:gd name="T6" fmla="*/ 1 w 1"/>
                  <a:gd name="T7" fmla="*/ 0 w 1"/>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1">
                    <a:moveTo>
                      <a:pt x="0" y="0"/>
                    </a:moveTo>
                    <a:cubicBezTo>
                      <a:pt x="0" y="0"/>
                      <a:pt x="0" y="0"/>
                      <a:pt x="0" y="0"/>
                    </a:cubicBezTo>
                    <a:cubicBezTo>
                      <a:pt x="0" y="0"/>
                      <a:pt x="0" y="0"/>
                      <a:pt x="0" y="0"/>
                    </a:cubicBezTo>
                    <a:cubicBezTo>
                      <a:pt x="0" y="0"/>
                      <a:pt x="0" y="0"/>
                      <a:pt x="0" y="0"/>
                    </a:cubicBezTo>
                    <a:cubicBezTo>
                      <a:pt x="0" y="0"/>
                      <a:pt x="0" y="0"/>
                      <a:pt x="0" y="0"/>
                    </a:cubicBezTo>
                    <a:cubicBezTo>
                      <a:pt x="0" y="0"/>
                      <a:pt x="1" y="0"/>
                      <a:pt x="1" y="0"/>
                    </a:cubicBezTo>
                    <a:cubicBezTo>
                      <a:pt x="1" y="0"/>
                      <a:pt x="1" y="0"/>
                      <a:pt x="1" y="0"/>
                    </a:cubicBezTo>
                    <a:cubicBezTo>
                      <a:pt x="1"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0" name="Oval 300"/>
              <p:cNvSpPr>
                <a:spLocks noChangeArrowheads="1"/>
              </p:cNvSpPr>
              <p:nvPr/>
            </p:nvSpPr>
            <p:spPr bwMode="auto">
              <a:xfrm>
                <a:off x="3602" y="1819"/>
                <a:ext cx="1" cy="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1" name="Freeform 301"/>
              <p:cNvSpPr/>
              <p:nvPr/>
            </p:nvSpPr>
            <p:spPr bwMode="auto">
              <a:xfrm>
                <a:off x="3602" y="1817"/>
                <a:ext cx="0" cy="2"/>
              </a:xfrm>
              <a:custGeom>
                <a:avLst/>
                <a:gdLst>
                  <a:gd name="T0" fmla="*/ 0 h 1"/>
                  <a:gd name="T1" fmla="*/ 0 h 1"/>
                  <a:gd name="T2" fmla="*/ 1 h 1"/>
                  <a:gd name="T3" fmla="*/ 1 h 1"/>
                  <a:gd name="T4" fmla="*/ 0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1"/>
                    </a:cubicBezTo>
                    <a:cubicBezTo>
                      <a:pt x="0" y="1"/>
                      <a:pt x="0" y="1"/>
                      <a:pt x="0" y="1"/>
                    </a:cubicBezTo>
                    <a:cubicBezTo>
                      <a:pt x="0" y="1"/>
                      <a:pt x="0" y="1"/>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2" name="Freeform 302"/>
              <p:cNvSpPr/>
              <p:nvPr/>
            </p:nvSpPr>
            <p:spPr bwMode="auto">
              <a:xfrm>
                <a:off x="3602" y="1817"/>
                <a:ext cx="0" cy="2"/>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3" name="Oval 303"/>
              <p:cNvSpPr>
                <a:spLocks noChangeArrowheads="1"/>
              </p:cNvSpPr>
              <p:nvPr/>
            </p:nvSpPr>
            <p:spPr bwMode="auto">
              <a:xfrm>
                <a:off x="3593" y="1814"/>
                <a:ext cx="1" cy="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4" name="Freeform 304"/>
              <p:cNvSpPr/>
              <p:nvPr/>
            </p:nvSpPr>
            <p:spPr bwMode="auto">
              <a:xfrm>
                <a:off x="3598" y="1814"/>
                <a:ext cx="0" cy="3"/>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1"/>
                      <a:pt x="0" y="1"/>
                      <a:pt x="0" y="1"/>
                    </a:cubicBezTo>
                    <a:cubicBezTo>
                      <a:pt x="0" y="0"/>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5" name="Freeform 305"/>
              <p:cNvSpPr/>
              <p:nvPr/>
            </p:nvSpPr>
            <p:spPr bwMode="auto">
              <a:xfrm>
                <a:off x="3598" y="181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6" name="Oval 306"/>
              <p:cNvSpPr>
                <a:spLocks noChangeArrowheads="1"/>
              </p:cNvSpPr>
              <p:nvPr/>
            </p:nvSpPr>
            <p:spPr bwMode="auto">
              <a:xfrm>
                <a:off x="3612" y="1821"/>
                <a:ext cx="1" cy="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7" name="Freeform 307"/>
              <p:cNvSpPr/>
              <p:nvPr/>
            </p:nvSpPr>
            <p:spPr bwMode="auto">
              <a:xfrm>
                <a:off x="3977" y="2478"/>
                <a:ext cx="3"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8" name="Freeform 308"/>
              <p:cNvSpPr/>
              <p:nvPr/>
            </p:nvSpPr>
            <p:spPr bwMode="auto">
              <a:xfrm>
                <a:off x="3595" y="1812"/>
                <a:ext cx="3"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1" y="0"/>
                      <a:pt x="1" y="0"/>
                    </a:cubicBezTo>
                    <a:cubicBezTo>
                      <a:pt x="1"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9" name="Freeform 309"/>
              <p:cNvSpPr/>
              <p:nvPr/>
            </p:nvSpPr>
            <p:spPr bwMode="auto">
              <a:xfrm>
                <a:off x="3598" y="1814"/>
                <a:ext cx="0" cy="3"/>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0" name="Freeform 310"/>
              <p:cNvSpPr/>
              <p:nvPr/>
            </p:nvSpPr>
            <p:spPr bwMode="auto">
              <a:xfrm>
                <a:off x="3967" y="2491"/>
                <a:ext cx="4" cy="4"/>
              </a:xfrm>
              <a:custGeom>
                <a:avLst/>
                <a:gdLst>
                  <a:gd name="T0" fmla="*/ 0 w 2"/>
                  <a:gd name="T1" fmla="*/ 0 h 2"/>
                  <a:gd name="T2" fmla="*/ 2 w 2"/>
                  <a:gd name="T3" fmla="*/ 2 h 2"/>
                  <a:gd name="T4" fmla="*/ 0 w 2"/>
                  <a:gd name="T5" fmla="*/ 0 h 2"/>
                </a:gdLst>
                <a:ahLst/>
                <a:cxnLst>
                  <a:cxn ang="0">
                    <a:pos x="T0" y="T1"/>
                  </a:cxn>
                  <a:cxn ang="0">
                    <a:pos x="T2" y="T3"/>
                  </a:cxn>
                  <a:cxn ang="0">
                    <a:pos x="T4" y="T5"/>
                  </a:cxn>
                </a:cxnLst>
                <a:rect l="0" t="0" r="r" b="b"/>
                <a:pathLst>
                  <a:path w="2" h="2">
                    <a:moveTo>
                      <a:pt x="0" y="0"/>
                    </a:moveTo>
                    <a:cubicBezTo>
                      <a:pt x="2" y="2"/>
                      <a:pt x="2" y="2"/>
                      <a:pt x="2" y="2"/>
                    </a:cubicBezTo>
                    <a:cubicBezTo>
                      <a:pt x="2" y="1"/>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1" name="Freeform 311"/>
              <p:cNvSpPr/>
              <p:nvPr/>
            </p:nvSpPr>
            <p:spPr bwMode="auto">
              <a:xfrm>
                <a:off x="3825" y="2268"/>
                <a:ext cx="2" cy="2"/>
              </a:xfrm>
              <a:custGeom>
                <a:avLst/>
                <a:gdLst>
                  <a:gd name="T0" fmla="*/ 1 w 1"/>
                  <a:gd name="T1" fmla="*/ 0 h 1"/>
                  <a:gd name="T2" fmla="*/ 0 w 1"/>
                  <a:gd name="T3" fmla="*/ 0 h 1"/>
                  <a:gd name="T4" fmla="*/ 1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0" y="0"/>
                      <a:pt x="0" y="0"/>
                    </a:cubicBezTo>
                    <a:cubicBezTo>
                      <a:pt x="1" y="1"/>
                      <a:pt x="1" y="1"/>
                      <a:pt x="1" y="1"/>
                    </a:cubicBezTo>
                    <a:cubicBezTo>
                      <a:pt x="1"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2" name="Freeform 312"/>
              <p:cNvSpPr/>
              <p:nvPr/>
            </p:nvSpPr>
            <p:spPr bwMode="auto">
              <a:xfrm>
                <a:off x="3810" y="2268"/>
                <a:ext cx="8" cy="2"/>
              </a:xfrm>
              <a:custGeom>
                <a:avLst/>
                <a:gdLst>
                  <a:gd name="T0" fmla="*/ 4 w 4"/>
                  <a:gd name="T1" fmla="*/ 0 h 1"/>
                  <a:gd name="T2" fmla="*/ 0 w 4"/>
                  <a:gd name="T3" fmla="*/ 0 h 1"/>
                  <a:gd name="T4" fmla="*/ 4 w 4"/>
                  <a:gd name="T5" fmla="*/ 0 h 1"/>
                </a:gdLst>
                <a:ahLst/>
                <a:cxnLst>
                  <a:cxn ang="0">
                    <a:pos x="T0" y="T1"/>
                  </a:cxn>
                  <a:cxn ang="0">
                    <a:pos x="T2" y="T3"/>
                  </a:cxn>
                  <a:cxn ang="0">
                    <a:pos x="T4" y="T5"/>
                  </a:cxn>
                </a:cxnLst>
                <a:rect l="0" t="0" r="r" b="b"/>
                <a:pathLst>
                  <a:path w="4" h="1">
                    <a:moveTo>
                      <a:pt x="4" y="0"/>
                    </a:moveTo>
                    <a:cubicBezTo>
                      <a:pt x="0" y="0"/>
                      <a:pt x="0" y="0"/>
                      <a:pt x="0" y="0"/>
                    </a:cubicBezTo>
                    <a:cubicBezTo>
                      <a:pt x="2" y="1"/>
                      <a:pt x="2" y="0"/>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3" name="Freeform 313"/>
              <p:cNvSpPr/>
              <p:nvPr/>
            </p:nvSpPr>
            <p:spPr bwMode="auto">
              <a:xfrm>
                <a:off x="3835" y="2275"/>
                <a:ext cx="2" cy="2"/>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4" name="Freeform 314"/>
              <p:cNvSpPr/>
              <p:nvPr/>
            </p:nvSpPr>
            <p:spPr bwMode="auto">
              <a:xfrm>
                <a:off x="3833" y="2268"/>
                <a:ext cx="2" cy="4"/>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0" y="1"/>
                      <a:pt x="0" y="0"/>
                      <a:pt x="0" y="1"/>
                    </a:cubicBezTo>
                    <a:cubicBezTo>
                      <a:pt x="1" y="2"/>
                      <a:pt x="0"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5" name="Freeform 315"/>
              <p:cNvSpPr/>
              <p:nvPr/>
            </p:nvSpPr>
            <p:spPr bwMode="auto">
              <a:xfrm>
                <a:off x="3833" y="2328"/>
                <a:ext cx="9" cy="2"/>
              </a:xfrm>
              <a:custGeom>
                <a:avLst/>
                <a:gdLst>
                  <a:gd name="T0" fmla="*/ 0 w 4"/>
                  <a:gd name="T1" fmla="*/ 1 h 1"/>
                  <a:gd name="T2" fmla="*/ 4 w 4"/>
                  <a:gd name="T3" fmla="*/ 0 h 1"/>
                  <a:gd name="T4" fmla="*/ 4 w 4"/>
                  <a:gd name="T5" fmla="*/ 0 h 1"/>
                  <a:gd name="T6" fmla="*/ 3 w 4"/>
                  <a:gd name="T7" fmla="*/ 0 h 1"/>
                  <a:gd name="T8" fmla="*/ 2 w 4"/>
                  <a:gd name="T9" fmla="*/ 0 h 1"/>
                  <a:gd name="T10" fmla="*/ 0 w 4"/>
                  <a:gd name="T11" fmla="*/ 1 h 1"/>
                </a:gdLst>
                <a:ahLst/>
                <a:cxnLst>
                  <a:cxn ang="0">
                    <a:pos x="T0" y="T1"/>
                  </a:cxn>
                  <a:cxn ang="0">
                    <a:pos x="T2" y="T3"/>
                  </a:cxn>
                  <a:cxn ang="0">
                    <a:pos x="T4" y="T5"/>
                  </a:cxn>
                  <a:cxn ang="0">
                    <a:pos x="T6" y="T7"/>
                  </a:cxn>
                  <a:cxn ang="0">
                    <a:pos x="T8" y="T9"/>
                  </a:cxn>
                  <a:cxn ang="0">
                    <a:pos x="T10" y="T11"/>
                  </a:cxn>
                </a:cxnLst>
                <a:rect l="0" t="0" r="r" b="b"/>
                <a:pathLst>
                  <a:path w="4" h="1">
                    <a:moveTo>
                      <a:pt x="0" y="1"/>
                    </a:moveTo>
                    <a:cubicBezTo>
                      <a:pt x="1" y="1"/>
                      <a:pt x="3" y="0"/>
                      <a:pt x="4" y="0"/>
                    </a:cubicBezTo>
                    <a:cubicBezTo>
                      <a:pt x="4" y="0"/>
                      <a:pt x="4" y="0"/>
                      <a:pt x="4" y="0"/>
                    </a:cubicBezTo>
                    <a:cubicBezTo>
                      <a:pt x="4" y="0"/>
                      <a:pt x="3" y="0"/>
                      <a:pt x="3" y="0"/>
                    </a:cubicBezTo>
                    <a:cubicBezTo>
                      <a:pt x="2" y="0"/>
                      <a:pt x="1" y="0"/>
                      <a:pt x="2" y="0"/>
                    </a:cubicBezTo>
                    <a:cubicBezTo>
                      <a:pt x="1" y="1"/>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6" name="Freeform 316"/>
              <p:cNvSpPr/>
              <p:nvPr/>
            </p:nvSpPr>
            <p:spPr bwMode="auto">
              <a:xfrm>
                <a:off x="3837" y="2330"/>
                <a:ext cx="5" cy="2"/>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0" y="0"/>
                      <a:pt x="1" y="1"/>
                      <a:pt x="2" y="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7" name="Freeform 317"/>
              <p:cNvSpPr/>
              <p:nvPr/>
            </p:nvSpPr>
            <p:spPr bwMode="auto">
              <a:xfrm>
                <a:off x="3839" y="2328"/>
                <a:ext cx="5" cy="0"/>
              </a:xfrm>
              <a:custGeom>
                <a:avLst/>
                <a:gdLst>
                  <a:gd name="T0" fmla="*/ 1 w 2"/>
                  <a:gd name="T1" fmla="*/ 0 w 2"/>
                  <a:gd name="T2" fmla="*/ 1 w 2"/>
                  <a:gd name="T3" fmla="*/ 1 w 2"/>
                </a:gdLst>
                <a:ahLst/>
                <a:cxnLst>
                  <a:cxn ang="0">
                    <a:pos x="T0" y="0"/>
                  </a:cxn>
                  <a:cxn ang="0">
                    <a:pos x="T1" y="0"/>
                  </a:cxn>
                  <a:cxn ang="0">
                    <a:pos x="T2" y="0"/>
                  </a:cxn>
                  <a:cxn ang="0">
                    <a:pos x="T3" y="0"/>
                  </a:cxn>
                </a:cxnLst>
                <a:rect l="0" t="0" r="r" b="b"/>
                <a:pathLst>
                  <a:path w="2">
                    <a:moveTo>
                      <a:pt x="1" y="0"/>
                    </a:moveTo>
                    <a:cubicBezTo>
                      <a:pt x="1" y="0"/>
                      <a:pt x="0" y="0"/>
                      <a:pt x="0" y="0"/>
                    </a:cubicBezTo>
                    <a:cubicBezTo>
                      <a:pt x="0" y="0"/>
                      <a:pt x="1" y="0"/>
                      <a:pt x="1" y="0"/>
                    </a:cubicBezTo>
                    <a:cubicBezTo>
                      <a:pt x="1" y="0"/>
                      <a:pt x="2"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8" name="Freeform 318"/>
              <p:cNvSpPr/>
              <p:nvPr/>
            </p:nvSpPr>
            <p:spPr bwMode="auto">
              <a:xfrm>
                <a:off x="3827" y="2268"/>
                <a:ext cx="2" cy="4"/>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1"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9" name="Freeform 319"/>
              <p:cNvSpPr/>
              <p:nvPr/>
            </p:nvSpPr>
            <p:spPr bwMode="auto">
              <a:xfrm>
                <a:off x="3729" y="2856"/>
                <a:ext cx="6" cy="4"/>
              </a:xfrm>
              <a:custGeom>
                <a:avLst/>
                <a:gdLst>
                  <a:gd name="T0" fmla="*/ 3 w 3"/>
                  <a:gd name="T1" fmla="*/ 0 h 2"/>
                  <a:gd name="T2" fmla="*/ 0 w 3"/>
                  <a:gd name="T3" fmla="*/ 2 h 2"/>
                  <a:gd name="T4" fmla="*/ 3 w 3"/>
                  <a:gd name="T5" fmla="*/ 0 h 2"/>
                </a:gdLst>
                <a:ahLst/>
                <a:cxnLst>
                  <a:cxn ang="0">
                    <a:pos x="T0" y="T1"/>
                  </a:cxn>
                  <a:cxn ang="0">
                    <a:pos x="T2" y="T3"/>
                  </a:cxn>
                  <a:cxn ang="0">
                    <a:pos x="T4" y="T5"/>
                  </a:cxn>
                </a:cxnLst>
                <a:rect l="0" t="0" r="r" b="b"/>
                <a:pathLst>
                  <a:path w="3" h="2">
                    <a:moveTo>
                      <a:pt x="3" y="0"/>
                    </a:moveTo>
                    <a:cubicBezTo>
                      <a:pt x="0" y="2"/>
                      <a:pt x="0" y="2"/>
                      <a:pt x="0" y="2"/>
                    </a:cubicBezTo>
                    <a:cubicBezTo>
                      <a:pt x="2" y="1"/>
                      <a:pt x="2"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0" name="Freeform 320"/>
              <p:cNvSpPr/>
              <p:nvPr/>
            </p:nvSpPr>
            <p:spPr bwMode="auto">
              <a:xfrm>
                <a:off x="3731" y="2854"/>
                <a:ext cx="2" cy="4"/>
              </a:xfrm>
              <a:custGeom>
                <a:avLst/>
                <a:gdLst>
                  <a:gd name="T0" fmla="*/ 0 w 1"/>
                  <a:gd name="T1" fmla="*/ 0 h 2"/>
                  <a:gd name="T2" fmla="*/ 1 w 1"/>
                  <a:gd name="T3" fmla="*/ 0 h 2"/>
                  <a:gd name="T4" fmla="*/ 0 w 1"/>
                  <a:gd name="T5" fmla="*/ 0 h 2"/>
                </a:gdLst>
                <a:ahLst/>
                <a:cxnLst>
                  <a:cxn ang="0">
                    <a:pos x="T0" y="T1"/>
                  </a:cxn>
                  <a:cxn ang="0">
                    <a:pos x="T2" y="T3"/>
                  </a:cxn>
                  <a:cxn ang="0">
                    <a:pos x="T4" y="T5"/>
                  </a:cxn>
                </a:cxnLst>
                <a:rect l="0" t="0" r="r" b="b"/>
                <a:pathLst>
                  <a:path w="1" h="2">
                    <a:moveTo>
                      <a:pt x="0" y="0"/>
                    </a:moveTo>
                    <a:cubicBezTo>
                      <a:pt x="0" y="2"/>
                      <a:pt x="0" y="0"/>
                      <a:pt x="1"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1" name="Freeform 321"/>
              <p:cNvSpPr/>
              <p:nvPr/>
            </p:nvSpPr>
            <p:spPr bwMode="auto">
              <a:xfrm>
                <a:off x="3897" y="2822"/>
                <a:ext cx="0" cy="2"/>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lnTo>
                      <a:pt x="0" y="2"/>
                    </a:lnTo>
                    <a:lnTo>
                      <a:pt x="0" y="0"/>
                    </a:ln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2" name="Freeform 322"/>
              <p:cNvSpPr/>
              <p:nvPr/>
            </p:nvSpPr>
            <p:spPr bwMode="auto">
              <a:xfrm>
                <a:off x="4007" y="2790"/>
                <a:ext cx="2" cy="4"/>
              </a:xfrm>
              <a:custGeom>
                <a:avLst/>
                <a:gdLst>
                  <a:gd name="T0" fmla="*/ 2 w 2"/>
                  <a:gd name="T1" fmla="*/ 4 h 4"/>
                  <a:gd name="T2" fmla="*/ 2 w 2"/>
                  <a:gd name="T3" fmla="*/ 4 h 4"/>
                  <a:gd name="T4" fmla="*/ 0 w 2"/>
                  <a:gd name="T5" fmla="*/ 0 h 4"/>
                  <a:gd name="T6" fmla="*/ 2 w 2"/>
                  <a:gd name="T7" fmla="*/ 4 h 4"/>
                </a:gdLst>
                <a:ahLst/>
                <a:cxnLst>
                  <a:cxn ang="0">
                    <a:pos x="T0" y="T1"/>
                  </a:cxn>
                  <a:cxn ang="0">
                    <a:pos x="T2" y="T3"/>
                  </a:cxn>
                  <a:cxn ang="0">
                    <a:pos x="T4" y="T5"/>
                  </a:cxn>
                  <a:cxn ang="0">
                    <a:pos x="T6" y="T7"/>
                  </a:cxn>
                </a:cxnLst>
                <a:rect l="0" t="0" r="r" b="b"/>
                <a:pathLst>
                  <a:path w="2" h="4">
                    <a:moveTo>
                      <a:pt x="2" y="4"/>
                    </a:moveTo>
                    <a:lnTo>
                      <a:pt x="2" y="4"/>
                    </a:lnTo>
                    <a:lnTo>
                      <a:pt x="0" y="0"/>
                    </a:ln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3" name="Freeform 323"/>
              <p:cNvSpPr/>
              <p:nvPr/>
            </p:nvSpPr>
            <p:spPr bwMode="auto">
              <a:xfrm>
                <a:off x="3971" y="2813"/>
                <a:ext cx="2" cy="4"/>
              </a:xfrm>
              <a:custGeom>
                <a:avLst/>
                <a:gdLst>
                  <a:gd name="T0" fmla="*/ 0 w 1"/>
                  <a:gd name="T1" fmla="*/ 0 h 2"/>
                  <a:gd name="T2" fmla="*/ 1 w 1"/>
                  <a:gd name="T3" fmla="*/ 1 h 2"/>
                  <a:gd name="T4" fmla="*/ 0 w 1"/>
                  <a:gd name="T5" fmla="*/ 0 h 2"/>
                </a:gdLst>
                <a:ahLst/>
                <a:cxnLst>
                  <a:cxn ang="0">
                    <a:pos x="T0" y="T1"/>
                  </a:cxn>
                  <a:cxn ang="0">
                    <a:pos x="T2" y="T3"/>
                  </a:cxn>
                  <a:cxn ang="0">
                    <a:pos x="T4" y="T5"/>
                  </a:cxn>
                </a:cxnLst>
                <a:rect l="0" t="0" r="r" b="b"/>
                <a:pathLst>
                  <a:path w="1" h="2">
                    <a:moveTo>
                      <a:pt x="0" y="0"/>
                    </a:moveTo>
                    <a:cubicBezTo>
                      <a:pt x="1" y="0"/>
                      <a:pt x="0" y="2"/>
                      <a:pt x="1" y="1"/>
                    </a:cubicBezTo>
                    <a:cubicBezTo>
                      <a:pt x="1" y="1"/>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4" name="Freeform 324"/>
              <p:cNvSpPr/>
              <p:nvPr/>
            </p:nvSpPr>
            <p:spPr bwMode="auto">
              <a:xfrm>
                <a:off x="3969" y="2501"/>
                <a:ext cx="2" cy="3"/>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0"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5" name="Freeform 325"/>
              <p:cNvSpPr/>
              <p:nvPr/>
            </p:nvSpPr>
            <p:spPr bwMode="auto">
              <a:xfrm>
                <a:off x="3850" y="28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6" name="Freeform 326"/>
              <p:cNvSpPr/>
              <p:nvPr/>
            </p:nvSpPr>
            <p:spPr bwMode="auto">
              <a:xfrm>
                <a:off x="3668" y="2060"/>
                <a:ext cx="8" cy="17"/>
              </a:xfrm>
              <a:custGeom>
                <a:avLst/>
                <a:gdLst>
                  <a:gd name="T0" fmla="*/ 4 w 4"/>
                  <a:gd name="T1" fmla="*/ 0 h 8"/>
                  <a:gd name="T2" fmla="*/ 0 w 4"/>
                  <a:gd name="T3" fmla="*/ 6 h 8"/>
                  <a:gd name="T4" fmla="*/ 4 w 4"/>
                  <a:gd name="T5" fmla="*/ 0 h 8"/>
                </a:gdLst>
                <a:ahLst/>
                <a:cxnLst>
                  <a:cxn ang="0">
                    <a:pos x="T0" y="T1"/>
                  </a:cxn>
                  <a:cxn ang="0">
                    <a:pos x="T2" y="T3"/>
                  </a:cxn>
                  <a:cxn ang="0">
                    <a:pos x="T4" y="T5"/>
                  </a:cxn>
                </a:cxnLst>
                <a:rect l="0" t="0" r="r" b="b"/>
                <a:pathLst>
                  <a:path w="4" h="8">
                    <a:moveTo>
                      <a:pt x="4" y="0"/>
                    </a:moveTo>
                    <a:cubicBezTo>
                      <a:pt x="2" y="1"/>
                      <a:pt x="1" y="5"/>
                      <a:pt x="0" y="6"/>
                    </a:cubicBezTo>
                    <a:cubicBezTo>
                      <a:pt x="1" y="8"/>
                      <a:pt x="3" y="1"/>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7" name="Freeform 327"/>
              <p:cNvSpPr/>
              <p:nvPr/>
            </p:nvSpPr>
            <p:spPr bwMode="auto">
              <a:xfrm>
                <a:off x="3837" y="2328"/>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8" name="Freeform 328"/>
              <p:cNvSpPr/>
              <p:nvPr/>
            </p:nvSpPr>
            <p:spPr bwMode="auto">
              <a:xfrm>
                <a:off x="3965" y="2504"/>
                <a:ext cx="4" cy="2"/>
              </a:xfrm>
              <a:custGeom>
                <a:avLst/>
                <a:gdLst>
                  <a:gd name="T0" fmla="*/ 1 w 2"/>
                  <a:gd name="T1" fmla="*/ 0 h 1"/>
                  <a:gd name="T2" fmla="*/ 0 w 2"/>
                  <a:gd name="T3" fmla="*/ 0 h 1"/>
                  <a:gd name="T4" fmla="*/ 1 w 2"/>
                  <a:gd name="T5" fmla="*/ 1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0" y="0"/>
                      <a:pt x="0" y="0"/>
                    </a:cubicBezTo>
                    <a:cubicBezTo>
                      <a:pt x="1" y="0"/>
                      <a:pt x="1" y="0"/>
                      <a:pt x="1" y="1"/>
                    </a:cubicBezTo>
                    <a:cubicBezTo>
                      <a:pt x="2"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9" name="Freeform 329"/>
              <p:cNvSpPr/>
              <p:nvPr/>
            </p:nvSpPr>
            <p:spPr bwMode="auto">
              <a:xfrm>
                <a:off x="3973" y="2476"/>
                <a:ext cx="2" cy="2"/>
              </a:xfrm>
              <a:custGeom>
                <a:avLst/>
                <a:gdLst>
                  <a:gd name="T0" fmla="*/ 0 w 1"/>
                  <a:gd name="T1" fmla="*/ 0 h 1"/>
                  <a:gd name="T2" fmla="*/ 1 w 1"/>
                  <a:gd name="T3" fmla="*/ 0 h 1"/>
                  <a:gd name="T4" fmla="*/ 0 w 1"/>
                  <a:gd name="T5" fmla="*/ 0 h 1"/>
                </a:gdLst>
                <a:ahLst/>
                <a:cxnLst>
                  <a:cxn ang="0">
                    <a:pos x="T0" y="T1"/>
                  </a:cxn>
                  <a:cxn ang="0">
                    <a:pos x="T2" y="T3"/>
                  </a:cxn>
                  <a:cxn ang="0">
                    <a:pos x="T4" y="T5"/>
                  </a:cxn>
                </a:cxnLst>
                <a:rect l="0" t="0" r="r" b="b"/>
                <a:pathLst>
                  <a:path w="1" h="1">
                    <a:moveTo>
                      <a:pt x="0" y="0"/>
                    </a:moveTo>
                    <a:cubicBezTo>
                      <a:pt x="1" y="1"/>
                      <a:pt x="0" y="0"/>
                      <a:pt x="1"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0" name="Freeform 330"/>
              <p:cNvSpPr/>
              <p:nvPr/>
            </p:nvSpPr>
            <p:spPr bwMode="auto">
              <a:xfrm>
                <a:off x="3965" y="2497"/>
                <a:ext cx="10" cy="4"/>
              </a:xfrm>
              <a:custGeom>
                <a:avLst/>
                <a:gdLst>
                  <a:gd name="T0" fmla="*/ 5 w 5"/>
                  <a:gd name="T1" fmla="*/ 1 h 2"/>
                  <a:gd name="T2" fmla="*/ 1 w 5"/>
                  <a:gd name="T3" fmla="*/ 2 h 2"/>
                  <a:gd name="T4" fmla="*/ 0 w 5"/>
                  <a:gd name="T5" fmla="*/ 2 h 2"/>
                  <a:gd name="T6" fmla="*/ 2 w 5"/>
                  <a:gd name="T7" fmla="*/ 2 h 2"/>
                  <a:gd name="T8" fmla="*/ 3 w 5"/>
                  <a:gd name="T9" fmla="*/ 1 h 2"/>
                  <a:gd name="T10" fmla="*/ 5 w 5"/>
                  <a:gd name="T11" fmla="*/ 1 h 2"/>
                </a:gdLst>
                <a:ahLst/>
                <a:cxnLst>
                  <a:cxn ang="0">
                    <a:pos x="T0" y="T1"/>
                  </a:cxn>
                  <a:cxn ang="0">
                    <a:pos x="T2" y="T3"/>
                  </a:cxn>
                  <a:cxn ang="0">
                    <a:pos x="T4" y="T5"/>
                  </a:cxn>
                  <a:cxn ang="0">
                    <a:pos x="T6" y="T7"/>
                  </a:cxn>
                  <a:cxn ang="0">
                    <a:pos x="T8" y="T9"/>
                  </a:cxn>
                  <a:cxn ang="0">
                    <a:pos x="T10" y="T11"/>
                  </a:cxn>
                </a:cxnLst>
                <a:rect l="0" t="0" r="r" b="b"/>
                <a:pathLst>
                  <a:path w="5" h="2">
                    <a:moveTo>
                      <a:pt x="5" y="1"/>
                    </a:moveTo>
                    <a:cubicBezTo>
                      <a:pt x="4" y="0"/>
                      <a:pt x="2" y="1"/>
                      <a:pt x="1" y="2"/>
                    </a:cubicBezTo>
                    <a:cubicBezTo>
                      <a:pt x="1" y="2"/>
                      <a:pt x="1" y="2"/>
                      <a:pt x="0" y="2"/>
                    </a:cubicBezTo>
                    <a:cubicBezTo>
                      <a:pt x="1" y="2"/>
                      <a:pt x="2" y="2"/>
                      <a:pt x="2" y="2"/>
                    </a:cubicBezTo>
                    <a:cubicBezTo>
                      <a:pt x="2" y="2"/>
                      <a:pt x="4" y="2"/>
                      <a:pt x="3" y="1"/>
                    </a:cubicBezTo>
                    <a:cubicBezTo>
                      <a:pt x="4" y="1"/>
                      <a:pt x="5" y="1"/>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1" name="Freeform 331"/>
              <p:cNvSpPr/>
              <p:nvPr/>
            </p:nvSpPr>
            <p:spPr bwMode="auto">
              <a:xfrm>
                <a:off x="3835" y="2474"/>
                <a:ext cx="4" cy="0"/>
              </a:xfrm>
              <a:custGeom>
                <a:avLst/>
                <a:gdLst>
                  <a:gd name="T0" fmla="*/ 0 w 2"/>
                  <a:gd name="T1" fmla="*/ 1 w 2"/>
                  <a:gd name="T2" fmla="*/ 0 w 2"/>
                </a:gdLst>
                <a:ahLst/>
                <a:cxnLst>
                  <a:cxn ang="0">
                    <a:pos x="T0" y="0"/>
                  </a:cxn>
                  <a:cxn ang="0">
                    <a:pos x="T1" y="0"/>
                  </a:cxn>
                  <a:cxn ang="0">
                    <a:pos x="T2" y="0"/>
                  </a:cxn>
                </a:cxnLst>
                <a:rect l="0" t="0" r="r" b="b"/>
                <a:pathLst>
                  <a:path w="2">
                    <a:moveTo>
                      <a:pt x="0" y="0"/>
                    </a:moveTo>
                    <a:cubicBezTo>
                      <a:pt x="0" y="0"/>
                      <a:pt x="2" y="0"/>
                      <a:pt x="1" y="0"/>
                    </a:cubicBezTo>
                    <a:cubicBezTo>
                      <a:pt x="1"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2" name="Freeform 332"/>
              <p:cNvSpPr/>
              <p:nvPr/>
            </p:nvSpPr>
            <p:spPr bwMode="auto">
              <a:xfrm>
                <a:off x="3829" y="2345"/>
                <a:ext cx="4" cy="0"/>
              </a:xfrm>
              <a:custGeom>
                <a:avLst/>
                <a:gdLst>
                  <a:gd name="T0" fmla="*/ 1 w 2"/>
                  <a:gd name="T1" fmla="*/ 1 w 2"/>
                  <a:gd name="T2" fmla="*/ 1 w 2"/>
                </a:gdLst>
                <a:ahLst/>
                <a:cxnLst>
                  <a:cxn ang="0">
                    <a:pos x="T0" y="0"/>
                  </a:cxn>
                  <a:cxn ang="0">
                    <a:pos x="T1" y="0"/>
                  </a:cxn>
                  <a:cxn ang="0">
                    <a:pos x="T2" y="0"/>
                  </a:cxn>
                </a:cxnLst>
                <a:rect l="0" t="0" r="r" b="b"/>
                <a:pathLst>
                  <a:path w="2">
                    <a:moveTo>
                      <a:pt x="1" y="0"/>
                    </a:moveTo>
                    <a:cubicBezTo>
                      <a:pt x="0" y="0"/>
                      <a:pt x="2" y="0"/>
                      <a:pt x="1" y="0"/>
                    </a:cubicBezTo>
                    <a:cubicBezTo>
                      <a:pt x="2"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3" name="Freeform 333"/>
              <p:cNvSpPr/>
              <p:nvPr/>
            </p:nvSpPr>
            <p:spPr bwMode="auto">
              <a:xfrm>
                <a:off x="3831" y="2336"/>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4" name="Freeform 334"/>
              <p:cNvSpPr/>
              <p:nvPr/>
            </p:nvSpPr>
            <p:spPr bwMode="auto">
              <a:xfrm>
                <a:off x="3850" y="2491"/>
                <a:ext cx="4" cy="2"/>
              </a:xfrm>
              <a:custGeom>
                <a:avLst/>
                <a:gdLst>
                  <a:gd name="T0" fmla="*/ 0 w 4"/>
                  <a:gd name="T1" fmla="*/ 2 h 2"/>
                  <a:gd name="T2" fmla="*/ 0 w 4"/>
                  <a:gd name="T3" fmla="*/ 2 h 2"/>
                  <a:gd name="T4" fmla="*/ 4 w 4"/>
                  <a:gd name="T5" fmla="*/ 0 h 2"/>
                  <a:gd name="T6" fmla="*/ 0 w 4"/>
                  <a:gd name="T7" fmla="*/ 2 h 2"/>
                </a:gdLst>
                <a:ahLst/>
                <a:cxnLst>
                  <a:cxn ang="0">
                    <a:pos x="T0" y="T1"/>
                  </a:cxn>
                  <a:cxn ang="0">
                    <a:pos x="T2" y="T3"/>
                  </a:cxn>
                  <a:cxn ang="0">
                    <a:pos x="T4" y="T5"/>
                  </a:cxn>
                  <a:cxn ang="0">
                    <a:pos x="T6" y="T7"/>
                  </a:cxn>
                </a:cxnLst>
                <a:rect l="0" t="0" r="r" b="b"/>
                <a:pathLst>
                  <a:path w="4" h="2">
                    <a:moveTo>
                      <a:pt x="0" y="2"/>
                    </a:moveTo>
                    <a:lnTo>
                      <a:pt x="0" y="2"/>
                    </a:lnTo>
                    <a:lnTo>
                      <a:pt x="4" y="0"/>
                    </a:ln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5" name="Freeform 335"/>
              <p:cNvSpPr/>
              <p:nvPr/>
            </p:nvSpPr>
            <p:spPr bwMode="auto">
              <a:xfrm>
                <a:off x="3835" y="2336"/>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1" y="0"/>
                      <a:pt x="0" y="0"/>
                    </a:cubicBezTo>
                    <a:cubicBezTo>
                      <a:pt x="1"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6" name="Rectangle 336"/>
              <p:cNvSpPr>
                <a:spLocks noChangeArrowheads="1"/>
              </p:cNvSpPr>
              <p:nvPr/>
            </p:nvSpPr>
            <p:spPr bwMode="auto">
              <a:xfrm>
                <a:off x="3835" y="2434"/>
                <a:ext cx="2"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187" name="Freeform 337"/>
              <p:cNvSpPr/>
              <p:nvPr/>
            </p:nvSpPr>
            <p:spPr bwMode="auto">
              <a:xfrm>
                <a:off x="3831" y="2349"/>
                <a:ext cx="4" cy="0"/>
              </a:xfrm>
              <a:custGeom>
                <a:avLst/>
                <a:gdLst>
                  <a:gd name="T0" fmla="*/ 0 w 2"/>
                  <a:gd name="T1" fmla="*/ 2 w 2"/>
                  <a:gd name="T2" fmla="*/ 2 w 2"/>
                  <a:gd name="T3" fmla="*/ 0 w 2"/>
                </a:gdLst>
                <a:ahLst/>
                <a:cxnLst>
                  <a:cxn ang="0">
                    <a:pos x="T0" y="0"/>
                  </a:cxn>
                  <a:cxn ang="0">
                    <a:pos x="T1" y="0"/>
                  </a:cxn>
                  <a:cxn ang="0">
                    <a:pos x="T2" y="0"/>
                  </a:cxn>
                  <a:cxn ang="0">
                    <a:pos x="T3" y="0"/>
                  </a:cxn>
                </a:cxnLst>
                <a:rect l="0" t="0" r="r" b="b"/>
                <a:pathLst>
                  <a:path w="2">
                    <a:moveTo>
                      <a:pt x="0" y="0"/>
                    </a:moveTo>
                    <a:cubicBezTo>
                      <a:pt x="1" y="0"/>
                      <a:pt x="1" y="0"/>
                      <a:pt x="2" y="0"/>
                    </a:cubicBezTo>
                    <a:cubicBezTo>
                      <a:pt x="1" y="0"/>
                      <a:pt x="2" y="0"/>
                      <a:pt x="2"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8" name="Freeform 338"/>
              <p:cNvSpPr/>
              <p:nvPr/>
            </p:nvSpPr>
            <p:spPr bwMode="auto">
              <a:xfrm>
                <a:off x="3602" y="1823"/>
                <a:ext cx="2"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0" y="0"/>
                      <a:pt x="0" y="0"/>
                    </a:cubicBezTo>
                    <a:cubicBezTo>
                      <a:pt x="0" y="0"/>
                      <a:pt x="0" y="0"/>
                      <a:pt x="0"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9" name="Freeform 339"/>
              <p:cNvSpPr/>
              <p:nvPr/>
            </p:nvSpPr>
            <p:spPr bwMode="auto">
              <a:xfrm>
                <a:off x="3905" y="227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0" name="Freeform 340"/>
              <p:cNvSpPr/>
              <p:nvPr/>
            </p:nvSpPr>
            <p:spPr bwMode="auto">
              <a:xfrm>
                <a:off x="3778" y="2979"/>
                <a:ext cx="2" cy="2"/>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1" y="0"/>
                      <a:pt x="0" y="0"/>
                    </a:cubicBezTo>
                    <a:cubicBezTo>
                      <a:pt x="0" y="1"/>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1" name="Freeform 341"/>
              <p:cNvSpPr/>
              <p:nvPr/>
            </p:nvSpPr>
            <p:spPr bwMode="auto">
              <a:xfrm>
                <a:off x="3746" y="2826"/>
                <a:ext cx="399" cy="167"/>
              </a:xfrm>
              <a:custGeom>
                <a:avLst/>
                <a:gdLst>
                  <a:gd name="T0" fmla="*/ 154 w 188"/>
                  <a:gd name="T1" fmla="*/ 20 h 79"/>
                  <a:gd name="T2" fmla="*/ 145 w 188"/>
                  <a:gd name="T3" fmla="*/ 25 h 79"/>
                  <a:gd name="T4" fmla="*/ 108 w 188"/>
                  <a:gd name="T5" fmla="*/ 47 h 79"/>
                  <a:gd name="T6" fmla="*/ 94 w 188"/>
                  <a:gd name="T7" fmla="*/ 49 h 79"/>
                  <a:gd name="T8" fmla="*/ 84 w 188"/>
                  <a:gd name="T9" fmla="*/ 48 h 79"/>
                  <a:gd name="T10" fmla="*/ 64 w 188"/>
                  <a:gd name="T11" fmla="*/ 52 h 79"/>
                  <a:gd name="T12" fmla="*/ 52 w 188"/>
                  <a:gd name="T13" fmla="*/ 54 h 79"/>
                  <a:gd name="T14" fmla="*/ 33 w 188"/>
                  <a:gd name="T15" fmla="*/ 56 h 79"/>
                  <a:gd name="T16" fmla="*/ 23 w 188"/>
                  <a:gd name="T17" fmla="*/ 60 h 79"/>
                  <a:gd name="T18" fmla="*/ 12 w 188"/>
                  <a:gd name="T19" fmla="*/ 55 h 79"/>
                  <a:gd name="T20" fmla="*/ 5 w 188"/>
                  <a:gd name="T21" fmla="*/ 55 h 79"/>
                  <a:gd name="T22" fmla="*/ 5 w 188"/>
                  <a:gd name="T23" fmla="*/ 53 h 79"/>
                  <a:gd name="T24" fmla="*/ 4 w 188"/>
                  <a:gd name="T25" fmla="*/ 51 h 79"/>
                  <a:gd name="T26" fmla="*/ 3 w 188"/>
                  <a:gd name="T27" fmla="*/ 53 h 79"/>
                  <a:gd name="T28" fmla="*/ 3 w 188"/>
                  <a:gd name="T29" fmla="*/ 56 h 79"/>
                  <a:gd name="T30" fmla="*/ 0 w 188"/>
                  <a:gd name="T31" fmla="*/ 58 h 79"/>
                  <a:gd name="T32" fmla="*/ 2 w 188"/>
                  <a:gd name="T33" fmla="*/ 61 h 79"/>
                  <a:gd name="T34" fmla="*/ 13 w 188"/>
                  <a:gd name="T35" fmla="*/ 66 h 79"/>
                  <a:gd name="T36" fmla="*/ 15 w 188"/>
                  <a:gd name="T37" fmla="*/ 70 h 79"/>
                  <a:gd name="T38" fmla="*/ 16 w 188"/>
                  <a:gd name="T39" fmla="*/ 72 h 79"/>
                  <a:gd name="T40" fmla="*/ 18 w 188"/>
                  <a:gd name="T41" fmla="*/ 76 h 79"/>
                  <a:gd name="T42" fmla="*/ 21 w 188"/>
                  <a:gd name="T43" fmla="*/ 71 h 79"/>
                  <a:gd name="T44" fmla="*/ 26 w 188"/>
                  <a:gd name="T45" fmla="*/ 67 h 79"/>
                  <a:gd name="T46" fmla="*/ 27 w 188"/>
                  <a:gd name="T47" fmla="*/ 76 h 79"/>
                  <a:gd name="T48" fmla="*/ 30 w 188"/>
                  <a:gd name="T49" fmla="*/ 74 h 79"/>
                  <a:gd name="T50" fmla="*/ 31 w 188"/>
                  <a:gd name="T51" fmla="*/ 78 h 79"/>
                  <a:gd name="T52" fmla="*/ 35 w 188"/>
                  <a:gd name="T53" fmla="*/ 74 h 79"/>
                  <a:gd name="T54" fmla="*/ 38 w 188"/>
                  <a:gd name="T55" fmla="*/ 73 h 79"/>
                  <a:gd name="T56" fmla="*/ 42 w 188"/>
                  <a:gd name="T57" fmla="*/ 64 h 79"/>
                  <a:gd name="T58" fmla="*/ 43 w 188"/>
                  <a:gd name="T59" fmla="*/ 76 h 79"/>
                  <a:gd name="T60" fmla="*/ 51 w 188"/>
                  <a:gd name="T61" fmla="*/ 72 h 79"/>
                  <a:gd name="T62" fmla="*/ 57 w 188"/>
                  <a:gd name="T63" fmla="*/ 72 h 79"/>
                  <a:gd name="T64" fmla="*/ 61 w 188"/>
                  <a:gd name="T65" fmla="*/ 70 h 79"/>
                  <a:gd name="T66" fmla="*/ 70 w 188"/>
                  <a:gd name="T67" fmla="*/ 68 h 79"/>
                  <a:gd name="T68" fmla="*/ 75 w 188"/>
                  <a:gd name="T69" fmla="*/ 71 h 79"/>
                  <a:gd name="T70" fmla="*/ 77 w 188"/>
                  <a:gd name="T71" fmla="*/ 68 h 79"/>
                  <a:gd name="T72" fmla="*/ 80 w 188"/>
                  <a:gd name="T73" fmla="*/ 68 h 79"/>
                  <a:gd name="T74" fmla="*/ 81 w 188"/>
                  <a:gd name="T75" fmla="*/ 66 h 79"/>
                  <a:gd name="T76" fmla="*/ 86 w 188"/>
                  <a:gd name="T77" fmla="*/ 67 h 79"/>
                  <a:gd name="T78" fmla="*/ 92 w 188"/>
                  <a:gd name="T79" fmla="*/ 65 h 79"/>
                  <a:gd name="T80" fmla="*/ 98 w 188"/>
                  <a:gd name="T81" fmla="*/ 64 h 79"/>
                  <a:gd name="T82" fmla="*/ 104 w 188"/>
                  <a:gd name="T83" fmla="*/ 60 h 79"/>
                  <a:gd name="T84" fmla="*/ 107 w 188"/>
                  <a:gd name="T85" fmla="*/ 62 h 79"/>
                  <a:gd name="T86" fmla="*/ 108 w 188"/>
                  <a:gd name="T87" fmla="*/ 62 h 79"/>
                  <a:gd name="T88" fmla="*/ 114 w 188"/>
                  <a:gd name="T89" fmla="*/ 59 h 79"/>
                  <a:gd name="T90" fmla="*/ 119 w 188"/>
                  <a:gd name="T91" fmla="*/ 59 h 79"/>
                  <a:gd name="T92" fmla="*/ 122 w 188"/>
                  <a:gd name="T93" fmla="*/ 52 h 79"/>
                  <a:gd name="T94" fmla="*/ 126 w 188"/>
                  <a:gd name="T95" fmla="*/ 52 h 79"/>
                  <a:gd name="T96" fmla="*/ 132 w 188"/>
                  <a:gd name="T97" fmla="*/ 50 h 79"/>
                  <a:gd name="T98" fmla="*/ 139 w 188"/>
                  <a:gd name="T99" fmla="*/ 45 h 79"/>
                  <a:gd name="T100" fmla="*/ 143 w 188"/>
                  <a:gd name="T101" fmla="*/ 43 h 79"/>
                  <a:gd name="T102" fmla="*/ 156 w 188"/>
                  <a:gd name="T103" fmla="*/ 39 h 79"/>
                  <a:gd name="T104" fmla="*/ 160 w 188"/>
                  <a:gd name="T105" fmla="*/ 37 h 79"/>
                  <a:gd name="T106" fmla="*/ 167 w 188"/>
                  <a:gd name="T107" fmla="*/ 26 h 79"/>
                  <a:gd name="T108" fmla="*/ 172 w 188"/>
                  <a:gd name="T109" fmla="*/ 21 h 79"/>
                  <a:gd name="T110" fmla="*/ 180 w 188"/>
                  <a:gd name="T11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8" h="79">
                    <a:moveTo>
                      <a:pt x="180" y="0"/>
                    </a:moveTo>
                    <a:cubicBezTo>
                      <a:pt x="179" y="5"/>
                      <a:pt x="175" y="6"/>
                      <a:pt x="171" y="7"/>
                    </a:cubicBezTo>
                    <a:cubicBezTo>
                      <a:pt x="170" y="8"/>
                      <a:pt x="169" y="10"/>
                      <a:pt x="168" y="10"/>
                    </a:cubicBezTo>
                    <a:cubicBezTo>
                      <a:pt x="164" y="15"/>
                      <a:pt x="157" y="14"/>
                      <a:pt x="154" y="19"/>
                    </a:cubicBezTo>
                    <a:cubicBezTo>
                      <a:pt x="155" y="19"/>
                      <a:pt x="155" y="20"/>
                      <a:pt x="155" y="21"/>
                    </a:cubicBezTo>
                    <a:cubicBezTo>
                      <a:pt x="154" y="20"/>
                      <a:pt x="154" y="20"/>
                      <a:pt x="154" y="20"/>
                    </a:cubicBezTo>
                    <a:cubicBezTo>
                      <a:pt x="155" y="22"/>
                      <a:pt x="155" y="22"/>
                      <a:pt x="155" y="22"/>
                    </a:cubicBezTo>
                    <a:cubicBezTo>
                      <a:pt x="155" y="22"/>
                      <a:pt x="154" y="20"/>
                      <a:pt x="154" y="20"/>
                    </a:cubicBezTo>
                    <a:cubicBezTo>
                      <a:pt x="152" y="21"/>
                      <a:pt x="151" y="23"/>
                      <a:pt x="149" y="23"/>
                    </a:cubicBezTo>
                    <a:cubicBezTo>
                      <a:pt x="149" y="25"/>
                      <a:pt x="148" y="24"/>
                      <a:pt x="149" y="26"/>
                    </a:cubicBezTo>
                    <a:cubicBezTo>
                      <a:pt x="148" y="25"/>
                      <a:pt x="148" y="25"/>
                      <a:pt x="148" y="25"/>
                    </a:cubicBezTo>
                    <a:cubicBezTo>
                      <a:pt x="147" y="27"/>
                      <a:pt x="147" y="27"/>
                      <a:pt x="145" y="25"/>
                    </a:cubicBezTo>
                    <a:cubicBezTo>
                      <a:pt x="139" y="27"/>
                      <a:pt x="134" y="30"/>
                      <a:pt x="128" y="32"/>
                    </a:cubicBezTo>
                    <a:cubicBezTo>
                      <a:pt x="123" y="34"/>
                      <a:pt x="118" y="39"/>
                      <a:pt x="112" y="41"/>
                    </a:cubicBezTo>
                    <a:cubicBezTo>
                      <a:pt x="112" y="45"/>
                      <a:pt x="111" y="43"/>
                      <a:pt x="110" y="47"/>
                    </a:cubicBezTo>
                    <a:cubicBezTo>
                      <a:pt x="110" y="46"/>
                      <a:pt x="110" y="46"/>
                      <a:pt x="110" y="46"/>
                    </a:cubicBezTo>
                    <a:cubicBezTo>
                      <a:pt x="110" y="47"/>
                      <a:pt x="109" y="46"/>
                      <a:pt x="107" y="45"/>
                    </a:cubicBezTo>
                    <a:cubicBezTo>
                      <a:pt x="108" y="46"/>
                      <a:pt x="107" y="45"/>
                      <a:pt x="108" y="47"/>
                    </a:cubicBezTo>
                    <a:cubicBezTo>
                      <a:pt x="108" y="49"/>
                      <a:pt x="106" y="45"/>
                      <a:pt x="106" y="46"/>
                    </a:cubicBezTo>
                    <a:cubicBezTo>
                      <a:pt x="105" y="45"/>
                      <a:pt x="106" y="47"/>
                      <a:pt x="106" y="46"/>
                    </a:cubicBezTo>
                    <a:cubicBezTo>
                      <a:pt x="105" y="49"/>
                      <a:pt x="106" y="45"/>
                      <a:pt x="103" y="44"/>
                    </a:cubicBezTo>
                    <a:cubicBezTo>
                      <a:pt x="101" y="45"/>
                      <a:pt x="98" y="48"/>
                      <a:pt x="95" y="47"/>
                    </a:cubicBezTo>
                    <a:cubicBezTo>
                      <a:pt x="95" y="47"/>
                      <a:pt x="96" y="49"/>
                      <a:pt x="96" y="49"/>
                    </a:cubicBezTo>
                    <a:cubicBezTo>
                      <a:pt x="95" y="46"/>
                      <a:pt x="95" y="50"/>
                      <a:pt x="94" y="49"/>
                    </a:cubicBezTo>
                    <a:cubicBezTo>
                      <a:pt x="94" y="48"/>
                      <a:pt x="94" y="48"/>
                      <a:pt x="94" y="48"/>
                    </a:cubicBezTo>
                    <a:cubicBezTo>
                      <a:pt x="93" y="47"/>
                      <a:pt x="92" y="49"/>
                      <a:pt x="91" y="48"/>
                    </a:cubicBezTo>
                    <a:cubicBezTo>
                      <a:pt x="90" y="49"/>
                      <a:pt x="88" y="47"/>
                      <a:pt x="88" y="49"/>
                    </a:cubicBezTo>
                    <a:cubicBezTo>
                      <a:pt x="88" y="47"/>
                      <a:pt x="87" y="48"/>
                      <a:pt x="87" y="47"/>
                    </a:cubicBezTo>
                    <a:cubicBezTo>
                      <a:pt x="87" y="51"/>
                      <a:pt x="84" y="46"/>
                      <a:pt x="84" y="49"/>
                    </a:cubicBezTo>
                    <a:cubicBezTo>
                      <a:pt x="84" y="48"/>
                      <a:pt x="84" y="48"/>
                      <a:pt x="84" y="48"/>
                    </a:cubicBezTo>
                    <a:cubicBezTo>
                      <a:pt x="81" y="49"/>
                      <a:pt x="77" y="49"/>
                      <a:pt x="74" y="51"/>
                    </a:cubicBezTo>
                    <a:cubicBezTo>
                      <a:pt x="73" y="52"/>
                      <a:pt x="70" y="48"/>
                      <a:pt x="69" y="50"/>
                    </a:cubicBezTo>
                    <a:cubicBezTo>
                      <a:pt x="68" y="52"/>
                      <a:pt x="68" y="52"/>
                      <a:pt x="68" y="52"/>
                    </a:cubicBezTo>
                    <a:cubicBezTo>
                      <a:pt x="68" y="52"/>
                      <a:pt x="68" y="51"/>
                      <a:pt x="68" y="51"/>
                    </a:cubicBezTo>
                    <a:cubicBezTo>
                      <a:pt x="67" y="52"/>
                      <a:pt x="66" y="51"/>
                      <a:pt x="65" y="51"/>
                    </a:cubicBezTo>
                    <a:cubicBezTo>
                      <a:pt x="65" y="51"/>
                      <a:pt x="64" y="52"/>
                      <a:pt x="64" y="52"/>
                    </a:cubicBezTo>
                    <a:cubicBezTo>
                      <a:pt x="63" y="50"/>
                      <a:pt x="61" y="54"/>
                      <a:pt x="60" y="52"/>
                    </a:cubicBezTo>
                    <a:cubicBezTo>
                      <a:pt x="61" y="55"/>
                      <a:pt x="59" y="54"/>
                      <a:pt x="59" y="55"/>
                    </a:cubicBezTo>
                    <a:cubicBezTo>
                      <a:pt x="58" y="55"/>
                      <a:pt x="58" y="54"/>
                      <a:pt x="58" y="53"/>
                    </a:cubicBezTo>
                    <a:cubicBezTo>
                      <a:pt x="57" y="53"/>
                      <a:pt x="57" y="54"/>
                      <a:pt x="56" y="53"/>
                    </a:cubicBezTo>
                    <a:cubicBezTo>
                      <a:pt x="55" y="53"/>
                      <a:pt x="55" y="55"/>
                      <a:pt x="54" y="55"/>
                    </a:cubicBezTo>
                    <a:cubicBezTo>
                      <a:pt x="54" y="52"/>
                      <a:pt x="53" y="54"/>
                      <a:pt x="52" y="54"/>
                    </a:cubicBezTo>
                    <a:cubicBezTo>
                      <a:pt x="52" y="56"/>
                      <a:pt x="52" y="57"/>
                      <a:pt x="51" y="56"/>
                    </a:cubicBezTo>
                    <a:cubicBezTo>
                      <a:pt x="51" y="54"/>
                      <a:pt x="51" y="54"/>
                      <a:pt x="51" y="54"/>
                    </a:cubicBezTo>
                    <a:cubicBezTo>
                      <a:pt x="49" y="56"/>
                      <a:pt x="46" y="53"/>
                      <a:pt x="43" y="56"/>
                    </a:cubicBezTo>
                    <a:cubicBezTo>
                      <a:pt x="43" y="54"/>
                      <a:pt x="43" y="54"/>
                      <a:pt x="43" y="54"/>
                    </a:cubicBezTo>
                    <a:cubicBezTo>
                      <a:pt x="41" y="56"/>
                      <a:pt x="38" y="54"/>
                      <a:pt x="36" y="57"/>
                    </a:cubicBezTo>
                    <a:cubicBezTo>
                      <a:pt x="35" y="56"/>
                      <a:pt x="34" y="56"/>
                      <a:pt x="33" y="56"/>
                    </a:cubicBezTo>
                    <a:cubicBezTo>
                      <a:pt x="32" y="57"/>
                      <a:pt x="32" y="57"/>
                      <a:pt x="31" y="59"/>
                    </a:cubicBezTo>
                    <a:cubicBezTo>
                      <a:pt x="31" y="59"/>
                      <a:pt x="31" y="58"/>
                      <a:pt x="31" y="57"/>
                    </a:cubicBezTo>
                    <a:cubicBezTo>
                      <a:pt x="30" y="57"/>
                      <a:pt x="29" y="54"/>
                      <a:pt x="28" y="57"/>
                    </a:cubicBezTo>
                    <a:cubicBezTo>
                      <a:pt x="28" y="55"/>
                      <a:pt x="28" y="55"/>
                      <a:pt x="28" y="55"/>
                    </a:cubicBezTo>
                    <a:cubicBezTo>
                      <a:pt x="27" y="57"/>
                      <a:pt x="25" y="58"/>
                      <a:pt x="25" y="57"/>
                    </a:cubicBezTo>
                    <a:cubicBezTo>
                      <a:pt x="24" y="58"/>
                      <a:pt x="23" y="58"/>
                      <a:pt x="23" y="60"/>
                    </a:cubicBezTo>
                    <a:cubicBezTo>
                      <a:pt x="23" y="60"/>
                      <a:pt x="23" y="57"/>
                      <a:pt x="23" y="59"/>
                    </a:cubicBezTo>
                    <a:cubicBezTo>
                      <a:pt x="23" y="57"/>
                      <a:pt x="23" y="57"/>
                      <a:pt x="23" y="57"/>
                    </a:cubicBezTo>
                    <a:cubicBezTo>
                      <a:pt x="21" y="56"/>
                      <a:pt x="19" y="56"/>
                      <a:pt x="17" y="57"/>
                    </a:cubicBezTo>
                    <a:cubicBezTo>
                      <a:pt x="17" y="55"/>
                      <a:pt x="15" y="57"/>
                      <a:pt x="14" y="55"/>
                    </a:cubicBezTo>
                    <a:cubicBezTo>
                      <a:pt x="13" y="56"/>
                      <a:pt x="13" y="54"/>
                      <a:pt x="11" y="56"/>
                    </a:cubicBezTo>
                    <a:cubicBezTo>
                      <a:pt x="12" y="55"/>
                      <a:pt x="12" y="55"/>
                      <a:pt x="12" y="55"/>
                    </a:cubicBezTo>
                    <a:cubicBezTo>
                      <a:pt x="11" y="54"/>
                      <a:pt x="10" y="54"/>
                      <a:pt x="9" y="53"/>
                    </a:cubicBezTo>
                    <a:cubicBezTo>
                      <a:pt x="9" y="52"/>
                      <a:pt x="8" y="54"/>
                      <a:pt x="7" y="54"/>
                    </a:cubicBezTo>
                    <a:cubicBezTo>
                      <a:pt x="8" y="53"/>
                      <a:pt x="8" y="53"/>
                      <a:pt x="8" y="53"/>
                    </a:cubicBezTo>
                    <a:cubicBezTo>
                      <a:pt x="8" y="53"/>
                      <a:pt x="7" y="54"/>
                      <a:pt x="6" y="55"/>
                    </a:cubicBezTo>
                    <a:cubicBezTo>
                      <a:pt x="6" y="54"/>
                      <a:pt x="6" y="54"/>
                      <a:pt x="6" y="54"/>
                    </a:cubicBezTo>
                    <a:cubicBezTo>
                      <a:pt x="5" y="55"/>
                      <a:pt x="5" y="55"/>
                      <a:pt x="5" y="55"/>
                    </a:cubicBezTo>
                    <a:cubicBezTo>
                      <a:pt x="5" y="55"/>
                      <a:pt x="5" y="56"/>
                      <a:pt x="5" y="56"/>
                    </a:cubicBezTo>
                    <a:cubicBezTo>
                      <a:pt x="5" y="55"/>
                      <a:pt x="4" y="56"/>
                      <a:pt x="4" y="54"/>
                    </a:cubicBezTo>
                    <a:cubicBezTo>
                      <a:pt x="5" y="54"/>
                      <a:pt x="7" y="53"/>
                      <a:pt x="8" y="52"/>
                    </a:cubicBezTo>
                    <a:cubicBezTo>
                      <a:pt x="8" y="51"/>
                      <a:pt x="5" y="53"/>
                      <a:pt x="6" y="52"/>
                    </a:cubicBezTo>
                    <a:cubicBezTo>
                      <a:pt x="6" y="51"/>
                      <a:pt x="6" y="51"/>
                      <a:pt x="5" y="51"/>
                    </a:cubicBezTo>
                    <a:cubicBezTo>
                      <a:pt x="5" y="52"/>
                      <a:pt x="5" y="52"/>
                      <a:pt x="5" y="53"/>
                    </a:cubicBezTo>
                    <a:cubicBezTo>
                      <a:pt x="5" y="53"/>
                      <a:pt x="5" y="52"/>
                      <a:pt x="5" y="52"/>
                    </a:cubicBezTo>
                    <a:cubicBezTo>
                      <a:pt x="4" y="52"/>
                      <a:pt x="4" y="52"/>
                      <a:pt x="4" y="52"/>
                    </a:cubicBezTo>
                    <a:cubicBezTo>
                      <a:pt x="4" y="52"/>
                      <a:pt x="4" y="52"/>
                      <a:pt x="5" y="52"/>
                    </a:cubicBezTo>
                    <a:cubicBezTo>
                      <a:pt x="5" y="51"/>
                      <a:pt x="5" y="51"/>
                      <a:pt x="5" y="51"/>
                    </a:cubicBezTo>
                    <a:cubicBezTo>
                      <a:pt x="4" y="52"/>
                      <a:pt x="4" y="52"/>
                      <a:pt x="4" y="52"/>
                    </a:cubicBezTo>
                    <a:cubicBezTo>
                      <a:pt x="4" y="51"/>
                      <a:pt x="4" y="51"/>
                      <a:pt x="4" y="51"/>
                    </a:cubicBezTo>
                    <a:cubicBezTo>
                      <a:pt x="3" y="51"/>
                      <a:pt x="3" y="51"/>
                      <a:pt x="2" y="50"/>
                    </a:cubicBezTo>
                    <a:cubicBezTo>
                      <a:pt x="1" y="52"/>
                      <a:pt x="4" y="46"/>
                      <a:pt x="0" y="55"/>
                    </a:cubicBezTo>
                    <a:cubicBezTo>
                      <a:pt x="1" y="55"/>
                      <a:pt x="1" y="55"/>
                      <a:pt x="1" y="55"/>
                    </a:cubicBezTo>
                    <a:cubicBezTo>
                      <a:pt x="2" y="54"/>
                      <a:pt x="2" y="54"/>
                      <a:pt x="2" y="54"/>
                    </a:cubicBezTo>
                    <a:cubicBezTo>
                      <a:pt x="2" y="54"/>
                      <a:pt x="3" y="54"/>
                      <a:pt x="3" y="54"/>
                    </a:cubicBezTo>
                    <a:cubicBezTo>
                      <a:pt x="3" y="54"/>
                      <a:pt x="3" y="53"/>
                      <a:pt x="3" y="53"/>
                    </a:cubicBezTo>
                    <a:cubicBezTo>
                      <a:pt x="3" y="53"/>
                      <a:pt x="3" y="54"/>
                      <a:pt x="3" y="53"/>
                    </a:cubicBezTo>
                    <a:cubicBezTo>
                      <a:pt x="3" y="52"/>
                      <a:pt x="4" y="51"/>
                      <a:pt x="4" y="53"/>
                    </a:cubicBezTo>
                    <a:cubicBezTo>
                      <a:pt x="4" y="54"/>
                      <a:pt x="4" y="54"/>
                      <a:pt x="4" y="55"/>
                    </a:cubicBezTo>
                    <a:cubicBezTo>
                      <a:pt x="4" y="55"/>
                      <a:pt x="3" y="56"/>
                      <a:pt x="3" y="56"/>
                    </a:cubicBezTo>
                    <a:cubicBezTo>
                      <a:pt x="3" y="56"/>
                      <a:pt x="3" y="56"/>
                      <a:pt x="3" y="56"/>
                    </a:cubicBezTo>
                    <a:cubicBezTo>
                      <a:pt x="3" y="56"/>
                      <a:pt x="3" y="56"/>
                      <a:pt x="3" y="56"/>
                    </a:cubicBezTo>
                    <a:cubicBezTo>
                      <a:pt x="3" y="56"/>
                      <a:pt x="3" y="56"/>
                      <a:pt x="3" y="56"/>
                    </a:cubicBezTo>
                    <a:cubicBezTo>
                      <a:pt x="3" y="56"/>
                      <a:pt x="3" y="56"/>
                      <a:pt x="3" y="56"/>
                    </a:cubicBezTo>
                    <a:cubicBezTo>
                      <a:pt x="3" y="56"/>
                      <a:pt x="3" y="55"/>
                      <a:pt x="3" y="55"/>
                    </a:cubicBezTo>
                    <a:cubicBezTo>
                      <a:pt x="2" y="55"/>
                      <a:pt x="2" y="56"/>
                      <a:pt x="1" y="56"/>
                    </a:cubicBezTo>
                    <a:cubicBezTo>
                      <a:pt x="2" y="56"/>
                      <a:pt x="2" y="56"/>
                      <a:pt x="2" y="56"/>
                    </a:cubicBezTo>
                    <a:cubicBezTo>
                      <a:pt x="0" y="58"/>
                      <a:pt x="0" y="58"/>
                      <a:pt x="0" y="58"/>
                    </a:cubicBezTo>
                    <a:cubicBezTo>
                      <a:pt x="2" y="57"/>
                      <a:pt x="2" y="57"/>
                      <a:pt x="3" y="58"/>
                    </a:cubicBezTo>
                    <a:cubicBezTo>
                      <a:pt x="3" y="58"/>
                      <a:pt x="3" y="58"/>
                      <a:pt x="3" y="58"/>
                    </a:cubicBezTo>
                    <a:cubicBezTo>
                      <a:pt x="3" y="58"/>
                      <a:pt x="3" y="58"/>
                      <a:pt x="3" y="58"/>
                    </a:cubicBezTo>
                    <a:cubicBezTo>
                      <a:pt x="3" y="58"/>
                      <a:pt x="3" y="58"/>
                      <a:pt x="3" y="58"/>
                    </a:cubicBezTo>
                    <a:cubicBezTo>
                      <a:pt x="3" y="60"/>
                      <a:pt x="4" y="57"/>
                      <a:pt x="4" y="58"/>
                    </a:cubicBezTo>
                    <a:cubicBezTo>
                      <a:pt x="4" y="58"/>
                      <a:pt x="2" y="60"/>
                      <a:pt x="2" y="61"/>
                    </a:cubicBezTo>
                    <a:cubicBezTo>
                      <a:pt x="3" y="62"/>
                      <a:pt x="6" y="61"/>
                      <a:pt x="6" y="63"/>
                    </a:cubicBezTo>
                    <a:cubicBezTo>
                      <a:pt x="7" y="63"/>
                      <a:pt x="8" y="63"/>
                      <a:pt x="9" y="62"/>
                    </a:cubicBezTo>
                    <a:cubicBezTo>
                      <a:pt x="10" y="62"/>
                      <a:pt x="8" y="65"/>
                      <a:pt x="9" y="64"/>
                    </a:cubicBezTo>
                    <a:cubicBezTo>
                      <a:pt x="9" y="65"/>
                      <a:pt x="9" y="66"/>
                      <a:pt x="8" y="66"/>
                    </a:cubicBezTo>
                    <a:cubicBezTo>
                      <a:pt x="9" y="66"/>
                      <a:pt x="10" y="67"/>
                      <a:pt x="10" y="65"/>
                    </a:cubicBezTo>
                    <a:cubicBezTo>
                      <a:pt x="11" y="66"/>
                      <a:pt x="12" y="67"/>
                      <a:pt x="13" y="66"/>
                    </a:cubicBezTo>
                    <a:cubicBezTo>
                      <a:pt x="13" y="66"/>
                      <a:pt x="12" y="68"/>
                      <a:pt x="12" y="69"/>
                    </a:cubicBezTo>
                    <a:cubicBezTo>
                      <a:pt x="13" y="67"/>
                      <a:pt x="15" y="67"/>
                      <a:pt x="15" y="67"/>
                    </a:cubicBezTo>
                    <a:cubicBezTo>
                      <a:pt x="16" y="66"/>
                      <a:pt x="16" y="66"/>
                      <a:pt x="16" y="64"/>
                    </a:cubicBezTo>
                    <a:cubicBezTo>
                      <a:pt x="16" y="64"/>
                      <a:pt x="17" y="63"/>
                      <a:pt x="17" y="63"/>
                    </a:cubicBezTo>
                    <a:cubicBezTo>
                      <a:pt x="17" y="65"/>
                      <a:pt x="16" y="68"/>
                      <a:pt x="17" y="68"/>
                    </a:cubicBezTo>
                    <a:cubicBezTo>
                      <a:pt x="16" y="71"/>
                      <a:pt x="15" y="67"/>
                      <a:pt x="15" y="70"/>
                    </a:cubicBezTo>
                    <a:cubicBezTo>
                      <a:pt x="14" y="72"/>
                      <a:pt x="12" y="72"/>
                      <a:pt x="12" y="70"/>
                    </a:cubicBezTo>
                    <a:cubicBezTo>
                      <a:pt x="11" y="73"/>
                      <a:pt x="13" y="71"/>
                      <a:pt x="12" y="73"/>
                    </a:cubicBezTo>
                    <a:cubicBezTo>
                      <a:pt x="13" y="73"/>
                      <a:pt x="14" y="72"/>
                      <a:pt x="15" y="72"/>
                    </a:cubicBezTo>
                    <a:cubicBezTo>
                      <a:pt x="15" y="71"/>
                      <a:pt x="15" y="70"/>
                      <a:pt x="16" y="70"/>
                    </a:cubicBezTo>
                    <a:cubicBezTo>
                      <a:pt x="17" y="67"/>
                      <a:pt x="16" y="72"/>
                      <a:pt x="17" y="72"/>
                    </a:cubicBezTo>
                    <a:cubicBezTo>
                      <a:pt x="16" y="72"/>
                      <a:pt x="16" y="72"/>
                      <a:pt x="16" y="72"/>
                    </a:cubicBezTo>
                    <a:cubicBezTo>
                      <a:pt x="16" y="73"/>
                      <a:pt x="17" y="72"/>
                      <a:pt x="18" y="72"/>
                    </a:cubicBezTo>
                    <a:cubicBezTo>
                      <a:pt x="17" y="75"/>
                      <a:pt x="17" y="72"/>
                      <a:pt x="16" y="74"/>
                    </a:cubicBezTo>
                    <a:cubicBezTo>
                      <a:pt x="16" y="76"/>
                      <a:pt x="16" y="76"/>
                      <a:pt x="16" y="76"/>
                    </a:cubicBezTo>
                    <a:cubicBezTo>
                      <a:pt x="17" y="77"/>
                      <a:pt x="17" y="74"/>
                      <a:pt x="18" y="75"/>
                    </a:cubicBezTo>
                    <a:cubicBezTo>
                      <a:pt x="17" y="76"/>
                      <a:pt x="17" y="76"/>
                      <a:pt x="17" y="76"/>
                    </a:cubicBezTo>
                    <a:cubicBezTo>
                      <a:pt x="18" y="76"/>
                      <a:pt x="18" y="76"/>
                      <a:pt x="18" y="76"/>
                    </a:cubicBezTo>
                    <a:cubicBezTo>
                      <a:pt x="18" y="74"/>
                      <a:pt x="19" y="73"/>
                      <a:pt x="18" y="73"/>
                    </a:cubicBezTo>
                    <a:cubicBezTo>
                      <a:pt x="19" y="70"/>
                      <a:pt x="19" y="72"/>
                      <a:pt x="20" y="72"/>
                    </a:cubicBezTo>
                    <a:cubicBezTo>
                      <a:pt x="20" y="70"/>
                      <a:pt x="19" y="72"/>
                      <a:pt x="20" y="70"/>
                    </a:cubicBezTo>
                    <a:cubicBezTo>
                      <a:pt x="20" y="69"/>
                      <a:pt x="20" y="69"/>
                      <a:pt x="21" y="69"/>
                    </a:cubicBezTo>
                    <a:cubicBezTo>
                      <a:pt x="22" y="69"/>
                      <a:pt x="21" y="71"/>
                      <a:pt x="21" y="72"/>
                    </a:cubicBezTo>
                    <a:cubicBezTo>
                      <a:pt x="21" y="72"/>
                      <a:pt x="20" y="72"/>
                      <a:pt x="21" y="71"/>
                    </a:cubicBezTo>
                    <a:cubicBezTo>
                      <a:pt x="19" y="73"/>
                      <a:pt x="20" y="75"/>
                      <a:pt x="19" y="76"/>
                    </a:cubicBezTo>
                    <a:cubicBezTo>
                      <a:pt x="20" y="77"/>
                      <a:pt x="20" y="75"/>
                      <a:pt x="21" y="75"/>
                    </a:cubicBezTo>
                    <a:cubicBezTo>
                      <a:pt x="21" y="74"/>
                      <a:pt x="21" y="73"/>
                      <a:pt x="21" y="72"/>
                    </a:cubicBezTo>
                    <a:cubicBezTo>
                      <a:pt x="23" y="68"/>
                      <a:pt x="21" y="76"/>
                      <a:pt x="23" y="75"/>
                    </a:cubicBezTo>
                    <a:cubicBezTo>
                      <a:pt x="23" y="72"/>
                      <a:pt x="25" y="71"/>
                      <a:pt x="25" y="68"/>
                    </a:cubicBezTo>
                    <a:cubicBezTo>
                      <a:pt x="25" y="67"/>
                      <a:pt x="25" y="66"/>
                      <a:pt x="26" y="67"/>
                    </a:cubicBezTo>
                    <a:cubicBezTo>
                      <a:pt x="25" y="69"/>
                      <a:pt x="26" y="68"/>
                      <a:pt x="25" y="70"/>
                    </a:cubicBezTo>
                    <a:cubicBezTo>
                      <a:pt x="25" y="70"/>
                      <a:pt x="25" y="70"/>
                      <a:pt x="25" y="70"/>
                    </a:cubicBezTo>
                    <a:cubicBezTo>
                      <a:pt x="24" y="73"/>
                      <a:pt x="24" y="73"/>
                      <a:pt x="24" y="73"/>
                    </a:cubicBezTo>
                    <a:cubicBezTo>
                      <a:pt x="25" y="74"/>
                      <a:pt x="25" y="76"/>
                      <a:pt x="26" y="77"/>
                    </a:cubicBezTo>
                    <a:cubicBezTo>
                      <a:pt x="26" y="76"/>
                      <a:pt x="26" y="75"/>
                      <a:pt x="26" y="74"/>
                    </a:cubicBezTo>
                    <a:cubicBezTo>
                      <a:pt x="26" y="75"/>
                      <a:pt x="26" y="76"/>
                      <a:pt x="27" y="76"/>
                    </a:cubicBezTo>
                    <a:cubicBezTo>
                      <a:pt x="26" y="76"/>
                      <a:pt x="27" y="74"/>
                      <a:pt x="27" y="73"/>
                    </a:cubicBezTo>
                    <a:cubicBezTo>
                      <a:pt x="28" y="73"/>
                      <a:pt x="28" y="75"/>
                      <a:pt x="28" y="76"/>
                    </a:cubicBezTo>
                    <a:cubicBezTo>
                      <a:pt x="27" y="77"/>
                      <a:pt x="27" y="77"/>
                      <a:pt x="27" y="77"/>
                    </a:cubicBezTo>
                    <a:cubicBezTo>
                      <a:pt x="28" y="76"/>
                      <a:pt x="28" y="78"/>
                      <a:pt x="28" y="78"/>
                    </a:cubicBezTo>
                    <a:cubicBezTo>
                      <a:pt x="28" y="76"/>
                      <a:pt x="29" y="75"/>
                      <a:pt x="29" y="73"/>
                    </a:cubicBezTo>
                    <a:cubicBezTo>
                      <a:pt x="30" y="73"/>
                      <a:pt x="30" y="74"/>
                      <a:pt x="30" y="74"/>
                    </a:cubicBezTo>
                    <a:cubicBezTo>
                      <a:pt x="29" y="75"/>
                      <a:pt x="29" y="75"/>
                      <a:pt x="29" y="75"/>
                    </a:cubicBezTo>
                    <a:cubicBezTo>
                      <a:pt x="30" y="75"/>
                      <a:pt x="29" y="78"/>
                      <a:pt x="30" y="78"/>
                    </a:cubicBezTo>
                    <a:cubicBezTo>
                      <a:pt x="30" y="76"/>
                      <a:pt x="30" y="76"/>
                      <a:pt x="30" y="76"/>
                    </a:cubicBezTo>
                    <a:cubicBezTo>
                      <a:pt x="30" y="78"/>
                      <a:pt x="30" y="78"/>
                      <a:pt x="30" y="78"/>
                    </a:cubicBezTo>
                    <a:cubicBezTo>
                      <a:pt x="31" y="77"/>
                      <a:pt x="31" y="77"/>
                      <a:pt x="31" y="76"/>
                    </a:cubicBezTo>
                    <a:cubicBezTo>
                      <a:pt x="31" y="78"/>
                      <a:pt x="31" y="78"/>
                      <a:pt x="31" y="78"/>
                    </a:cubicBezTo>
                    <a:cubicBezTo>
                      <a:pt x="32" y="77"/>
                      <a:pt x="32" y="75"/>
                      <a:pt x="33" y="77"/>
                    </a:cubicBezTo>
                    <a:cubicBezTo>
                      <a:pt x="32" y="74"/>
                      <a:pt x="32" y="77"/>
                      <a:pt x="32" y="75"/>
                    </a:cubicBezTo>
                    <a:cubicBezTo>
                      <a:pt x="31" y="73"/>
                      <a:pt x="32" y="74"/>
                      <a:pt x="33" y="73"/>
                    </a:cubicBezTo>
                    <a:cubicBezTo>
                      <a:pt x="32" y="76"/>
                      <a:pt x="33" y="74"/>
                      <a:pt x="34" y="74"/>
                    </a:cubicBezTo>
                    <a:cubicBezTo>
                      <a:pt x="34" y="75"/>
                      <a:pt x="34" y="75"/>
                      <a:pt x="34" y="76"/>
                    </a:cubicBezTo>
                    <a:cubicBezTo>
                      <a:pt x="35" y="74"/>
                      <a:pt x="35" y="74"/>
                      <a:pt x="35" y="74"/>
                    </a:cubicBezTo>
                    <a:cubicBezTo>
                      <a:pt x="35" y="78"/>
                      <a:pt x="36" y="73"/>
                      <a:pt x="36" y="74"/>
                    </a:cubicBezTo>
                    <a:cubicBezTo>
                      <a:pt x="36" y="75"/>
                      <a:pt x="36" y="77"/>
                      <a:pt x="36" y="77"/>
                    </a:cubicBezTo>
                    <a:cubicBezTo>
                      <a:pt x="36" y="75"/>
                      <a:pt x="37" y="74"/>
                      <a:pt x="37" y="72"/>
                    </a:cubicBezTo>
                    <a:cubicBezTo>
                      <a:pt x="38" y="73"/>
                      <a:pt x="36" y="76"/>
                      <a:pt x="37" y="78"/>
                    </a:cubicBezTo>
                    <a:cubicBezTo>
                      <a:pt x="37" y="75"/>
                      <a:pt x="38" y="79"/>
                      <a:pt x="38" y="76"/>
                    </a:cubicBezTo>
                    <a:cubicBezTo>
                      <a:pt x="37" y="75"/>
                      <a:pt x="38" y="75"/>
                      <a:pt x="38" y="73"/>
                    </a:cubicBezTo>
                    <a:cubicBezTo>
                      <a:pt x="39" y="74"/>
                      <a:pt x="38" y="75"/>
                      <a:pt x="39" y="75"/>
                    </a:cubicBezTo>
                    <a:cubicBezTo>
                      <a:pt x="39" y="75"/>
                      <a:pt x="39" y="73"/>
                      <a:pt x="39" y="72"/>
                    </a:cubicBezTo>
                    <a:cubicBezTo>
                      <a:pt x="39" y="73"/>
                      <a:pt x="40" y="70"/>
                      <a:pt x="40" y="72"/>
                    </a:cubicBezTo>
                    <a:cubicBezTo>
                      <a:pt x="41" y="74"/>
                      <a:pt x="39" y="73"/>
                      <a:pt x="40" y="74"/>
                    </a:cubicBezTo>
                    <a:cubicBezTo>
                      <a:pt x="41" y="74"/>
                      <a:pt x="40" y="70"/>
                      <a:pt x="41" y="69"/>
                    </a:cubicBezTo>
                    <a:cubicBezTo>
                      <a:pt x="41" y="68"/>
                      <a:pt x="41" y="65"/>
                      <a:pt x="42" y="64"/>
                    </a:cubicBezTo>
                    <a:cubicBezTo>
                      <a:pt x="43" y="65"/>
                      <a:pt x="41" y="65"/>
                      <a:pt x="42" y="68"/>
                    </a:cubicBezTo>
                    <a:cubicBezTo>
                      <a:pt x="42" y="67"/>
                      <a:pt x="42" y="67"/>
                      <a:pt x="42" y="67"/>
                    </a:cubicBezTo>
                    <a:cubicBezTo>
                      <a:pt x="43" y="70"/>
                      <a:pt x="41" y="72"/>
                      <a:pt x="41" y="74"/>
                    </a:cubicBezTo>
                    <a:cubicBezTo>
                      <a:pt x="42" y="73"/>
                      <a:pt x="42" y="73"/>
                      <a:pt x="42" y="73"/>
                    </a:cubicBezTo>
                    <a:cubicBezTo>
                      <a:pt x="42" y="77"/>
                      <a:pt x="42" y="77"/>
                      <a:pt x="42" y="77"/>
                    </a:cubicBezTo>
                    <a:cubicBezTo>
                      <a:pt x="42" y="75"/>
                      <a:pt x="43" y="76"/>
                      <a:pt x="43" y="76"/>
                    </a:cubicBezTo>
                    <a:cubicBezTo>
                      <a:pt x="43" y="74"/>
                      <a:pt x="43" y="76"/>
                      <a:pt x="43" y="75"/>
                    </a:cubicBezTo>
                    <a:cubicBezTo>
                      <a:pt x="43" y="74"/>
                      <a:pt x="43" y="71"/>
                      <a:pt x="44" y="73"/>
                    </a:cubicBezTo>
                    <a:cubicBezTo>
                      <a:pt x="44" y="74"/>
                      <a:pt x="44" y="75"/>
                      <a:pt x="44" y="76"/>
                    </a:cubicBezTo>
                    <a:cubicBezTo>
                      <a:pt x="45" y="77"/>
                      <a:pt x="44" y="74"/>
                      <a:pt x="45" y="75"/>
                    </a:cubicBezTo>
                    <a:cubicBezTo>
                      <a:pt x="45" y="76"/>
                      <a:pt x="45" y="76"/>
                      <a:pt x="45" y="76"/>
                    </a:cubicBezTo>
                    <a:cubicBezTo>
                      <a:pt x="47" y="76"/>
                      <a:pt x="50" y="76"/>
                      <a:pt x="51" y="72"/>
                    </a:cubicBezTo>
                    <a:cubicBezTo>
                      <a:pt x="52" y="73"/>
                      <a:pt x="52" y="73"/>
                      <a:pt x="53" y="74"/>
                    </a:cubicBezTo>
                    <a:cubicBezTo>
                      <a:pt x="53" y="74"/>
                      <a:pt x="53" y="73"/>
                      <a:pt x="53" y="72"/>
                    </a:cubicBezTo>
                    <a:cubicBezTo>
                      <a:pt x="54" y="74"/>
                      <a:pt x="54" y="74"/>
                      <a:pt x="54" y="74"/>
                    </a:cubicBezTo>
                    <a:cubicBezTo>
                      <a:pt x="55" y="76"/>
                      <a:pt x="55" y="74"/>
                      <a:pt x="56" y="72"/>
                    </a:cubicBezTo>
                    <a:cubicBezTo>
                      <a:pt x="56" y="74"/>
                      <a:pt x="56" y="74"/>
                      <a:pt x="56" y="74"/>
                    </a:cubicBezTo>
                    <a:cubicBezTo>
                      <a:pt x="57" y="75"/>
                      <a:pt x="56" y="73"/>
                      <a:pt x="57" y="72"/>
                    </a:cubicBezTo>
                    <a:cubicBezTo>
                      <a:pt x="57" y="74"/>
                      <a:pt x="57" y="74"/>
                      <a:pt x="57" y="74"/>
                    </a:cubicBezTo>
                    <a:cubicBezTo>
                      <a:pt x="57" y="72"/>
                      <a:pt x="57" y="72"/>
                      <a:pt x="57" y="72"/>
                    </a:cubicBezTo>
                    <a:cubicBezTo>
                      <a:pt x="58" y="72"/>
                      <a:pt x="58" y="72"/>
                      <a:pt x="58" y="74"/>
                    </a:cubicBezTo>
                    <a:cubicBezTo>
                      <a:pt x="59" y="74"/>
                      <a:pt x="59" y="73"/>
                      <a:pt x="58" y="73"/>
                    </a:cubicBezTo>
                    <a:cubicBezTo>
                      <a:pt x="59" y="74"/>
                      <a:pt x="60" y="74"/>
                      <a:pt x="61" y="73"/>
                    </a:cubicBezTo>
                    <a:cubicBezTo>
                      <a:pt x="61" y="72"/>
                      <a:pt x="61" y="72"/>
                      <a:pt x="61" y="70"/>
                    </a:cubicBezTo>
                    <a:cubicBezTo>
                      <a:pt x="61" y="68"/>
                      <a:pt x="61" y="71"/>
                      <a:pt x="61" y="69"/>
                    </a:cubicBezTo>
                    <a:cubicBezTo>
                      <a:pt x="61" y="70"/>
                      <a:pt x="62" y="71"/>
                      <a:pt x="61" y="72"/>
                    </a:cubicBezTo>
                    <a:cubicBezTo>
                      <a:pt x="63" y="75"/>
                      <a:pt x="64" y="72"/>
                      <a:pt x="66" y="72"/>
                    </a:cubicBezTo>
                    <a:cubicBezTo>
                      <a:pt x="66" y="71"/>
                      <a:pt x="66" y="71"/>
                      <a:pt x="66" y="71"/>
                    </a:cubicBezTo>
                    <a:cubicBezTo>
                      <a:pt x="68" y="73"/>
                      <a:pt x="68" y="71"/>
                      <a:pt x="70" y="72"/>
                    </a:cubicBezTo>
                    <a:cubicBezTo>
                      <a:pt x="69" y="71"/>
                      <a:pt x="69" y="68"/>
                      <a:pt x="70" y="68"/>
                    </a:cubicBezTo>
                    <a:cubicBezTo>
                      <a:pt x="70" y="66"/>
                      <a:pt x="70" y="70"/>
                      <a:pt x="71" y="71"/>
                    </a:cubicBezTo>
                    <a:cubicBezTo>
                      <a:pt x="71" y="71"/>
                      <a:pt x="72" y="70"/>
                      <a:pt x="72" y="70"/>
                    </a:cubicBezTo>
                    <a:cubicBezTo>
                      <a:pt x="72" y="71"/>
                      <a:pt x="72" y="71"/>
                      <a:pt x="72" y="71"/>
                    </a:cubicBezTo>
                    <a:cubicBezTo>
                      <a:pt x="72" y="70"/>
                      <a:pt x="73" y="69"/>
                      <a:pt x="73" y="70"/>
                    </a:cubicBezTo>
                    <a:cubicBezTo>
                      <a:pt x="73" y="70"/>
                      <a:pt x="73" y="70"/>
                      <a:pt x="73" y="70"/>
                    </a:cubicBezTo>
                    <a:cubicBezTo>
                      <a:pt x="74" y="70"/>
                      <a:pt x="74" y="71"/>
                      <a:pt x="75" y="71"/>
                    </a:cubicBezTo>
                    <a:cubicBezTo>
                      <a:pt x="75" y="69"/>
                      <a:pt x="76" y="70"/>
                      <a:pt x="76" y="69"/>
                    </a:cubicBezTo>
                    <a:cubicBezTo>
                      <a:pt x="76" y="69"/>
                      <a:pt x="76" y="69"/>
                      <a:pt x="76" y="69"/>
                    </a:cubicBezTo>
                    <a:cubicBezTo>
                      <a:pt x="76" y="68"/>
                      <a:pt x="76" y="68"/>
                      <a:pt x="76" y="68"/>
                    </a:cubicBezTo>
                    <a:cubicBezTo>
                      <a:pt x="76" y="68"/>
                      <a:pt x="76" y="68"/>
                      <a:pt x="76" y="68"/>
                    </a:cubicBezTo>
                    <a:cubicBezTo>
                      <a:pt x="76" y="70"/>
                      <a:pt x="76" y="70"/>
                      <a:pt x="76" y="70"/>
                    </a:cubicBezTo>
                    <a:cubicBezTo>
                      <a:pt x="77" y="71"/>
                      <a:pt x="76" y="69"/>
                      <a:pt x="77" y="68"/>
                    </a:cubicBezTo>
                    <a:cubicBezTo>
                      <a:pt x="77" y="67"/>
                      <a:pt x="77" y="68"/>
                      <a:pt x="77" y="69"/>
                    </a:cubicBezTo>
                    <a:cubicBezTo>
                      <a:pt x="77" y="70"/>
                      <a:pt x="77" y="68"/>
                      <a:pt x="77" y="69"/>
                    </a:cubicBezTo>
                    <a:cubicBezTo>
                      <a:pt x="77" y="70"/>
                      <a:pt x="77" y="69"/>
                      <a:pt x="77" y="70"/>
                    </a:cubicBezTo>
                    <a:cubicBezTo>
                      <a:pt x="78" y="70"/>
                      <a:pt x="77" y="68"/>
                      <a:pt x="78" y="69"/>
                    </a:cubicBezTo>
                    <a:cubicBezTo>
                      <a:pt x="78" y="69"/>
                      <a:pt x="79" y="68"/>
                      <a:pt x="79" y="70"/>
                    </a:cubicBezTo>
                    <a:cubicBezTo>
                      <a:pt x="79" y="69"/>
                      <a:pt x="80" y="69"/>
                      <a:pt x="80" y="68"/>
                    </a:cubicBezTo>
                    <a:cubicBezTo>
                      <a:pt x="79" y="68"/>
                      <a:pt x="79" y="68"/>
                      <a:pt x="79" y="66"/>
                    </a:cubicBezTo>
                    <a:cubicBezTo>
                      <a:pt x="79" y="66"/>
                      <a:pt x="79" y="66"/>
                      <a:pt x="79" y="66"/>
                    </a:cubicBezTo>
                    <a:cubicBezTo>
                      <a:pt x="79" y="67"/>
                      <a:pt x="79" y="67"/>
                      <a:pt x="79" y="67"/>
                    </a:cubicBezTo>
                    <a:cubicBezTo>
                      <a:pt x="79" y="66"/>
                      <a:pt x="80" y="67"/>
                      <a:pt x="80" y="65"/>
                    </a:cubicBezTo>
                    <a:cubicBezTo>
                      <a:pt x="80" y="67"/>
                      <a:pt x="80" y="67"/>
                      <a:pt x="80" y="67"/>
                    </a:cubicBezTo>
                    <a:cubicBezTo>
                      <a:pt x="80" y="66"/>
                      <a:pt x="81" y="66"/>
                      <a:pt x="81" y="66"/>
                    </a:cubicBezTo>
                    <a:cubicBezTo>
                      <a:pt x="82" y="67"/>
                      <a:pt x="82" y="69"/>
                      <a:pt x="82" y="70"/>
                    </a:cubicBezTo>
                    <a:cubicBezTo>
                      <a:pt x="83" y="68"/>
                      <a:pt x="83" y="68"/>
                      <a:pt x="83" y="68"/>
                    </a:cubicBezTo>
                    <a:cubicBezTo>
                      <a:pt x="83" y="68"/>
                      <a:pt x="83" y="68"/>
                      <a:pt x="83" y="69"/>
                    </a:cubicBezTo>
                    <a:cubicBezTo>
                      <a:pt x="85" y="70"/>
                      <a:pt x="84" y="64"/>
                      <a:pt x="85" y="65"/>
                    </a:cubicBezTo>
                    <a:cubicBezTo>
                      <a:pt x="85" y="67"/>
                      <a:pt x="85" y="68"/>
                      <a:pt x="86" y="68"/>
                    </a:cubicBezTo>
                    <a:cubicBezTo>
                      <a:pt x="86" y="68"/>
                      <a:pt x="86" y="67"/>
                      <a:pt x="86" y="67"/>
                    </a:cubicBezTo>
                    <a:cubicBezTo>
                      <a:pt x="86" y="66"/>
                      <a:pt x="86" y="68"/>
                      <a:pt x="85" y="67"/>
                    </a:cubicBezTo>
                    <a:cubicBezTo>
                      <a:pt x="85" y="66"/>
                      <a:pt x="86" y="66"/>
                      <a:pt x="86" y="66"/>
                    </a:cubicBezTo>
                    <a:cubicBezTo>
                      <a:pt x="87" y="70"/>
                      <a:pt x="89" y="66"/>
                      <a:pt x="91" y="68"/>
                    </a:cubicBezTo>
                    <a:cubicBezTo>
                      <a:pt x="90" y="66"/>
                      <a:pt x="91" y="67"/>
                      <a:pt x="91" y="66"/>
                    </a:cubicBezTo>
                    <a:cubicBezTo>
                      <a:pt x="92" y="69"/>
                      <a:pt x="92" y="66"/>
                      <a:pt x="93" y="67"/>
                    </a:cubicBezTo>
                    <a:cubicBezTo>
                      <a:pt x="92" y="65"/>
                      <a:pt x="92" y="65"/>
                      <a:pt x="92" y="65"/>
                    </a:cubicBezTo>
                    <a:cubicBezTo>
                      <a:pt x="93" y="66"/>
                      <a:pt x="92" y="61"/>
                      <a:pt x="94" y="63"/>
                    </a:cubicBezTo>
                    <a:cubicBezTo>
                      <a:pt x="94" y="64"/>
                      <a:pt x="94" y="65"/>
                      <a:pt x="94" y="66"/>
                    </a:cubicBezTo>
                    <a:cubicBezTo>
                      <a:pt x="95" y="68"/>
                      <a:pt x="95" y="63"/>
                      <a:pt x="96" y="66"/>
                    </a:cubicBezTo>
                    <a:cubicBezTo>
                      <a:pt x="96" y="65"/>
                      <a:pt x="95" y="63"/>
                      <a:pt x="96" y="62"/>
                    </a:cubicBezTo>
                    <a:cubicBezTo>
                      <a:pt x="96" y="63"/>
                      <a:pt x="98" y="64"/>
                      <a:pt x="98" y="65"/>
                    </a:cubicBezTo>
                    <a:cubicBezTo>
                      <a:pt x="98" y="64"/>
                      <a:pt x="98" y="64"/>
                      <a:pt x="98" y="64"/>
                    </a:cubicBezTo>
                    <a:cubicBezTo>
                      <a:pt x="99" y="65"/>
                      <a:pt x="98" y="65"/>
                      <a:pt x="98" y="65"/>
                    </a:cubicBezTo>
                    <a:cubicBezTo>
                      <a:pt x="99" y="66"/>
                      <a:pt x="99" y="65"/>
                      <a:pt x="100" y="64"/>
                    </a:cubicBezTo>
                    <a:cubicBezTo>
                      <a:pt x="101" y="65"/>
                      <a:pt x="101" y="64"/>
                      <a:pt x="102" y="65"/>
                    </a:cubicBezTo>
                    <a:cubicBezTo>
                      <a:pt x="102" y="63"/>
                      <a:pt x="104" y="66"/>
                      <a:pt x="103" y="63"/>
                    </a:cubicBezTo>
                    <a:cubicBezTo>
                      <a:pt x="104" y="64"/>
                      <a:pt x="104" y="64"/>
                      <a:pt x="104" y="64"/>
                    </a:cubicBezTo>
                    <a:cubicBezTo>
                      <a:pt x="104" y="63"/>
                      <a:pt x="103" y="61"/>
                      <a:pt x="104" y="60"/>
                    </a:cubicBezTo>
                    <a:cubicBezTo>
                      <a:pt x="104" y="62"/>
                      <a:pt x="104" y="62"/>
                      <a:pt x="104" y="62"/>
                    </a:cubicBezTo>
                    <a:cubicBezTo>
                      <a:pt x="105" y="65"/>
                      <a:pt x="105" y="63"/>
                      <a:pt x="106" y="64"/>
                    </a:cubicBezTo>
                    <a:cubicBezTo>
                      <a:pt x="105" y="62"/>
                      <a:pt x="106" y="64"/>
                      <a:pt x="106" y="62"/>
                    </a:cubicBezTo>
                    <a:cubicBezTo>
                      <a:pt x="106" y="62"/>
                      <a:pt x="106" y="62"/>
                      <a:pt x="106" y="62"/>
                    </a:cubicBezTo>
                    <a:cubicBezTo>
                      <a:pt x="106" y="61"/>
                      <a:pt x="106" y="61"/>
                      <a:pt x="106" y="60"/>
                    </a:cubicBezTo>
                    <a:cubicBezTo>
                      <a:pt x="107" y="60"/>
                      <a:pt x="107" y="62"/>
                      <a:pt x="107" y="62"/>
                    </a:cubicBezTo>
                    <a:cubicBezTo>
                      <a:pt x="108" y="63"/>
                      <a:pt x="108" y="62"/>
                      <a:pt x="108" y="62"/>
                    </a:cubicBezTo>
                    <a:cubicBezTo>
                      <a:pt x="108" y="62"/>
                      <a:pt x="108" y="62"/>
                      <a:pt x="108" y="61"/>
                    </a:cubicBezTo>
                    <a:cubicBezTo>
                      <a:pt x="108" y="62"/>
                      <a:pt x="108" y="62"/>
                      <a:pt x="108" y="62"/>
                    </a:cubicBezTo>
                    <a:cubicBezTo>
                      <a:pt x="108" y="62"/>
                      <a:pt x="108" y="61"/>
                      <a:pt x="109" y="61"/>
                    </a:cubicBezTo>
                    <a:cubicBezTo>
                      <a:pt x="109" y="61"/>
                      <a:pt x="109" y="61"/>
                      <a:pt x="109" y="61"/>
                    </a:cubicBezTo>
                    <a:cubicBezTo>
                      <a:pt x="108" y="62"/>
                      <a:pt x="108" y="62"/>
                      <a:pt x="108" y="62"/>
                    </a:cubicBezTo>
                    <a:cubicBezTo>
                      <a:pt x="108" y="62"/>
                      <a:pt x="109" y="62"/>
                      <a:pt x="109" y="62"/>
                    </a:cubicBezTo>
                    <a:cubicBezTo>
                      <a:pt x="109" y="62"/>
                      <a:pt x="109" y="62"/>
                      <a:pt x="109" y="62"/>
                    </a:cubicBezTo>
                    <a:cubicBezTo>
                      <a:pt x="109" y="62"/>
                      <a:pt x="109" y="62"/>
                      <a:pt x="109" y="62"/>
                    </a:cubicBezTo>
                    <a:cubicBezTo>
                      <a:pt x="110" y="64"/>
                      <a:pt x="110" y="64"/>
                      <a:pt x="110" y="64"/>
                    </a:cubicBezTo>
                    <a:cubicBezTo>
                      <a:pt x="110" y="64"/>
                      <a:pt x="110" y="62"/>
                      <a:pt x="110" y="61"/>
                    </a:cubicBezTo>
                    <a:cubicBezTo>
                      <a:pt x="112" y="62"/>
                      <a:pt x="113" y="60"/>
                      <a:pt x="114" y="59"/>
                    </a:cubicBezTo>
                    <a:cubicBezTo>
                      <a:pt x="113" y="59"/>
                      <a:pt x="114" y="60"/>
                      <a:pt x="114" y="60"/>
                    </a:cubicBezTo>
                    <a:cubicBezTo>
                      <a:pt x="114" y="59"/>
                      <a:pt x="114" y="58"/>
                      <a:pt x="114" y="59"/>
                    </a:cubicBezTo>
                    <a:cubicBezTo>
                      <a:pt x="114" y="58"/>
                      <a:pt x="115" y="60"/>
                      <a:pt x="116" y="60"/>
                    </a:cubicBezTo>
                    <a:cubicBezTo>
                      <a:pt x="116" y="60"/>
                      <a:pt x="115" y="58"/>
                      <a:pt x="115" y="58"/>
                    </a:cubicBezTo>
                    <a:cubicBezTo>
                      <a:pt x="117" y="60"/>
                      <a:pt x="117" y="56"/>
                      <a:pt x="118" y="57"/>
                    </a:cubicBezTo>
                    <a:cubicBezTo>
                      <a:pt x="118" y="58"/>
                      <a:pt x="118" y="58"/>
                      <a:pt x="119" y="59"/>
                    </a:cubicBezTo>
                    <a:cubicBezTo>
                      <a:pt x="119" y="58"/>
                      <a:pt x="120" y="57"/>
                      <a:pt x="120" y="55"/>
                    </a:cubicBezTo>
                    <a:cubicBezTo>
                      <a:pt x="120" y="57"/>
                      <a:pt x="120" y="57"/>
                      <a:pt x="120" y="57"/>
                    </a:cubicBezTo>
                    <a:cubicBezTo>
                      <a:pt x="121" y="57"/>
                      <a:pt x="121" y="56"/>
                      <a:pt x="121" y="55"/>
                    </a:cubicBezTo>
                    <a:cubicBezTo>
                      <a:pt x="120" y="54"/>
                      <a:pt x="121" y="52"/>
                      <a:pt x="121" y="53"/>
                    </a:cubicBezTo>
                    <a:cubicBezTo>
                      <a:pt x="121" y="53"/>
                      <a:pt x="121" y="53"/>
                      <a:pt x="121" y="53"/>
                    </a:cubicBezTo>
                    <a:cubicBezTo>
                      <a:pt x="122" y="52"/>
                      <a:pt x="122" y="52"/>
                      <a:pt x="122" y="52"/>
                    </a:cubicBezTo>
                    <a:cubicBezTo>
                      <a:pt x="123" y="52"/>
                      <a:pt x="122" y="52"/>
                      <a:pt x="122" y="53"/>
                    </a:cubicBezTo>
                    <a:cubicBezTo>
                      <a:pt x="123" y="55"/>
                      <a:pt x="124" y="54"/>
                      <a:pt x="125" y="54"/>
                    </a:cubicBezTo>
                    <a:cubicBezTo>
                      <a:pt x="124" y="53"/>
                      <a:pt x="124" y="53"/>
                      <a:pt x="124" y="53"/>
                    </a:cubicBezTo>
                    <a:cubicBezTo>
                      <a:pt x="125" y="52"/>
                      <a:pt x="125" y="54"/>
                      <a:pt x="125" y="54"/>
                    </a:cubicBezTo>
                    <a:cubicBezTo>
                      <a:pt x="125" y="49"/>
                      <a:pt x="125" y="49"/>
                      <a:pt x="125" y="49"/>
                    </a:cubicBezTo>
                    <a:cubicBezTo>
                      <a:pt x="125" y="49"/>
                      <a:pt x="126" y="51"/>
                      <a:pt x="126" y="52"/>
                    </a:cubicBezTo>
                    <a:cubicBezTo>
                      <a:pt x="127" y="51"/>
                      <a:pt x="126" y="48"/>
                      <a:pt x="126" y="46"/>
                    </a:cubicBezTo>
                    <a:cubicBezTo>
                      <a:pt x="127" y="47"/>
                      <a:pt x="127" y="45"/>
                      <a:pt x="128" y="45"/>
                    </a:cubicBezTo>
                    <a:cubicBezTo>
                      <a:pt x="128" y="46"/>
                      <a:pt x="127" y="45"/>
                      <a:pt x="128" y="46"/>
                    </a:cubicBezTo>
                    <a:cubicBezTo>
                      <a:pt x="129" y="47"/>
                      <a:pt x="129" y="47"/>
                      <a:pt x="129" y="47"/>
                    </a:cubicBezTo>
                    <a:cubicBezTo>
                      <a:pt x="128" y="48"/>
                      <a:pt x="130" y="50"/>
                      <a:pt x="130" y="51"/>
                    </a:cubicBezTo>
                    <a:cubicBezTo>
                      <a:pt x="130" y="50"/>
                      <a:pt x="132" y="50"/>
                      <a:pt x="132" y="50"/>
                    </a:cubicBezTo>
                    <a:cubicBezTo>
                      <a:pt x="131" y="48"/>
                      <a:pt x="133" y="49"/>
                      <a:pt x="132" y="46"/>
                    </a:cubicBezTo>
                    <a:cubicBezTo>
                      <a:pt x="133" y="45"/>
                      <a:pt x="133" y="48"/>
                      <a:pt x="134" y="48"/>
                    </a:cubicBezTo>
                    <a:cubicBezTo>
                      <a:pt x="134" y="47"/>
                      <a:pt x="135" y="47"/>
                      <a:pt x="136" y="47"/>
                    </a:cubicBezTo>
                    <a:cubicBezTo>
                      <a:pt x="136" y="47"/>
                      <a:pt x="136" y="47"/>
                      <a:pt x="136" y="47"/>
                    </a:cubicBezTo>
                    <a:cubicBezTo>
                      <a:pt x="137" y="46"/>
                      <a:pt x="138" y="46"/>
                      <a:pt x="138" y="44"/>
                    </a:cubicBezTo>
                    <a:cubicBezTo>
                      <a:pt x="139" y="45"/>
                      <a:pt x="139" y="45"/>
                      <a:pt x="139" y="45"/>
                    </a:cubicBezTo>
                    <a:cubicBezTo>
                      <a:pt x="140" y="46"/>
                      <a:pt x="137" y="42"/>
                      <a:pt x="139" y="43"/>
                    </a:cubicBezTo>
                    <a:cubicBezTo>
                      <a:pt x="139" y="44"/>
                      <a:pt x="139" y="44"/>
                      <a:pt x="139" y="44"/>
                    </a:cubicBezTo>
                    <a:cubicBezTo>
                      <a:pt x="139" y="43"/>
                      <a:pt x="141" y="45"/>
                      <a:pt x="141" y="43"/>
                    </a:cubicBezTo>
                    <a:cubicBezTo>
                      <a:pt x="141" y="44"/>
                      <a:pt x="141" y="44"/>
                      <a:pt x="141" y="44"/>
                    </a:cubicBezTo>
                    <a:cubicBezTo>
                      <a:pt x="141" y="43"/>
                      <a:pt x="142" y="43"/>
                      <a:pt x="142" y="41"/>
                    </a:cubicBezTo>
                    <a:cubicBezTo>
                      <a:pt x="143" y="43"/>
                      <a:pt x="143" y="43"/>
                      <a:pt x="143" y="43"/>
                    </a:cubicBezTo>
                    <a:cubicBezTo>
                      <a:pt x="144" y="44"/>
                      <a:pt x="142" y="41"/>
                      <a:pt x="143" y="42"/>
                    </a:cubicBezTo>
                    <a:cubicBezTo>
                      <a:pt x="143" y="42"/>
                      <a:pt x="144" y="42"/>
                      <a:pt x="144" y="43"/>
                    </a:cubicBezTo>
                    <a:cubicBezTo>
                      <a:pt x="144" y="41"/>
                      <a:pt x="145" y="41"/>
                      <a:pt x="145" y="40"/>
                    </a:cubicBezTo>
                    <a:cubicBezTo>
                      <a:pt x="146" y="42"/>
                      <a:pt x="146" y="42"/>
                      <a:pt x="146" y="42"/>
                    </a:cubicBezTo>
                    <a:cubicBezTo>
                      <a:pt x="149" y="41"/>
                      <a:pt x="153" y="39"/>
                      <a:pt x="154" y="36"/>
                    </a:cubicBezTo>
                    <a:cubicBezTo>
                      <a:pt x="156" y="38"/>
                      <a:pt x="154" y="37"/>
                      <a:pt x="156" y="39"/>
                    </a:cubicBezTo>
                    <a:cubicBezTo>
                      <a:pt x="154" y="37"/>
                      <a:pt x="156" y="38"/>
                      <a:pt x="156" y="37"/>
                    </a:cubicBezTo>
                    <a:cubicBezTo>
                      <a:pt x="156" y="37"/>
                      <a:pt x="156" y="37"/>
                      <a:pt x="156" y="37"/>
                    </a:cubicBezTo>
                    <a:cubicBezTo>
                      <a:pt x="157" y="36"/>
                      <a:pt x="158" y="38"/>
                      <a:pt x="158" y="37"/>
                    </a:cubicBezTo>
                    <a:cubicBezTo>
                      <a:pt x="157" y="36"/>
                      <a:pt x="157" y="36"/>
                      <a:pt x="157" y="36"/>
                    </a:cubicBezTo>
                    <a:cubicBezTo>
                      <a:pt x="157" y="35"/>
                      <a:pt x="160" y="38"/>
                      <a:pt x="158" y="36"/>
                    </a:cubicBezTo>
                    <a:cubicBezTo>
                      <a:pt x="160" y="37"/>
                      <a:pt x="160" y="37"/>
                      <a:pt x="160" y="37"/>
                    </a:cubicBezTo>
                    <a:cubicBezTo>
                      <a:pt x="159" y="34"/>
                      <a:pt x="161" y="37"/>
                      <a:pt x="160" y="35"/>
                    </a:cubicBezTo>
                    <a:cubicBezTo>
                      <a:pt x="160" y="35"/>
                      <a:pt x="160" y="35"/>
                      <a:pt x="160" y="35"/>
                    </a:cubicBezTo>
                    <a:cubicBezTo>
                      <a:pt x="162" y="36"/>
                      <a:pt x="160" y="32"/>
                      <a:pt x="162" y="34"/>
                    </a:cubicBezTo>
                    <a:cubicBezTo>
                      <a:pt x="162" y="33"/>
                      <a:pt x="162" y="32"/>
                      <a:pt x="161" y="30"/>
                    </a:cubicBezTo>
                    <a:cubicBezTo>
                      <a:pt x="163" y="33"/>
                      <a:pt x="163" y="33"/>
                      <a:pt x="163" y="33"/>
                    </a:cubicBezTo>
                    <a:cubicBezTo>
                      <a:pt x="164" y="30"/>
                      <a:pt x="167" y="29"/>
                      <a:pt x="167" y="26"/>
                    </a:cubicBezTo>
                    <a:cubicBezTo>
                      <a:pt x="168" y="27"/>
                      <a:pt x="168" y="27"/>
                      <a:pt x="168" y="27"/>
                    </a:cubicBezTo>
                    <a:cubicBezTo>
                      <a:pt x="168" y="24"/>
                      <a:pt x="172" y="27"/>
                      <a:pt x="170" y="23"/>
                    </a:cubicBezTo>
                    <a:cubicBezTo>
                      <a:pt x="169" y="21"/>
                      <a:pt x="169" y="21"/>
                      <a:pt x="169" y="21"/>
                    </a:cubicBezTo>
                    <a:cubicBezTo>
                      <a:pt x="171" y="23"/>
                      <a:pt x="171" y="23"/>
                      <a:pt x="171" y="23"/>
                    </a:cubicBezTo>
                    <a:cubicBezTo>
                      <a:pt x="170" y="22"/>
                      <a:pt x="172" y="22"/>
                      <a:pt x="171" y="20"/>
                    </a:cubicBezTo>
                    <a:cubicBezTo>
                      <a:pt x="171" y="21"/>
                      <a:pt x="171" y="21"/>
                      <a:pt x="172" y="21"/>
                    </a:cubicBezTo>
                    <a:cubicBezTo>
                      <a:pt x="172" y="21"/>
                      <a:pt x="171" y="19"/>
                      <a:pt x="172" y="19"/>
                    </a:cubicBezTo>
                    <a:cubicBezTo>
                      <a:pt x="172" y="20"/>
                      <a:pt x="172" y="20"/>
                      <a:pt x="172" y="20"/>
                    </a:cubicBezTo>
                    <a:cubicBezTo>
                      <a:pt x="177" y="20"/>
                      <a:pt x="182" y="19"/>
                      <a:pt x="180" y="14"/>
                    </a:cubicBezTo>
                    <a:cubicBezTo>
                      <a:pt x="180" y="13"/>
                      <a:pt x="182" y="15"/>
                      <a:pt x="182" y="15"/>
                    </a:cubicBezTo>
                    <a:cubicBezTo>
                      <a:pt x="181" y="11"/>
                      <a:pt x="188" y="11"/>
                      <a:pt x="185" y="6"/>
                    </a:cubicBezTo>
                    <a:cubicBezTo>
                      <a:pt x="185" y="4"/>
                      <a:pt x="180" y="0"/>
                      <a:pt x="18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2" name="Freeform 342"/>
              <p:cNvSpPr/>
              <p:nvPr/>
            </p:nvSpPr>
            <p:spPr bwMode="auto">
              <a:xfrm>
                <a:off x="3757" y="2934"/>
                <a:ext cx="2" cy="2"/>
              </a:xfrm>
              <a:custGeom>
                <a:avLst/>
                <a:gdLst>
                  <a:gd name="T0" fmla="*/ 0 w 1"/>
                  <a:gd name="T1" fmla="*/ 0 h 1"/>
                  <a:gd name="T2" fmla="*/ 1 w 1"/>
                  <a:gd name="T3" fmla="*/ 0 h 1"/>
                  <a:gd name="T4" fmla="*/ 0 w 1"/>
                  <a:gd name="T5" fmla="*/ 1 h 1"/>
                  <a:gd name="T6" fmla="*/ 0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1" y="0"/>
                    </a:cubicBezTo>
                    <a:cubicBezTo>
                      <a:pt x="0" y="0"/>
                      <a:pt x="0" y="0"/>
                      <a:pt x="0" y="1"/>
                    </a:cubicBezTo>
                    <a:cubicBezTo>
                      <a:pt x="0" y="1"/>
                      <a:pt x="0" y="1"/>
                      <a:pt x="0" y="1"/>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3" name="Freeform 343"/>
              <p:cNvSpPr/>
              <p:nvPr/>
            </p:nvSpPr>
            <p:spPr bwMode="auto">
              <a:xfrm>
                <a:off x="4226" y="2525"/>
                <a:ext cx="2" cy="2"/>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1"/>
                      <a:pt x="1" y="0"/>
                      <a:pt x="1" y="1"/>
                    </a:cubicBezTo>
                    <a:cubicBezTo>
                      <a:pt x="1"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4" name="Freeform 344"/>
              <p:cNvSpPr/>
              <p:nvPr/>
            </p:nvSpPr>
            <p:spPr bwMode="auto">
              <a:xfrm>
                <a:off x="3752" y="2940"/>
                <a:ext cx="3" cy="3"/>
              </a:xfrm>
              <a:custGeom>
                <a:avLst/>
                <a:gdLst>
                  <a:gd name="T0" fmla="*/ 0 w 1"/>
                  <a:gd name="T1" fmla="*/ 0 h 1"/>
                  <a:gd name="T2" fmla="*/ 0 w 1"/>
                  <a:gd name="T3" fmla="*/ 1 h 1"/>
                  <a:gd name="T4" fmla="*/ 0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0"/>
                      <a:pt x="0" y="1"/>
                      <a:pt x="0" y="1"/>
                    </a:cubicBezTo>
                    <a:cubicBezTo>
                      <a:pt x="0" y="1"/>
                      <a:pt x="0" y="1"/>
                      <a:pt x="0" y="1"/>
                    </a:cubicBezTo>
                    <a:cubicBezTo>
                      <a:pt x="1"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5" name="Freeform 345"/>
              <p:cNvSpPr/>
              <p:nvPr/>
            </p:nvSpPr>
            <p:spPr bwMode="auto">
              <a:xfrm>
                <a:off x="3975" y="295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6" name="Freeform 346"/>
              <p:cNvSpPr/>
              <p:nvPr/>
            </p:nvSpPr>
            <p:spPr bwMode="auto">
              <a:xfrm>
                <a:off x="3905" y="227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7" name="Freeform 347"/>
              <p:cNvSpPr/>
              <p:nvPr/>
            </p:nvSpPr>
            <p:spPr bwMode="auto">
              <a:xfrm>
                <a:off x="4289" y="2557"/>
                <a:ext cx="2" cy="2"/>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1" y="0"/>
                      <a:pt x="0" y="1"/>
                    </a:cubicBezTo>
                    <a:cubicBezTo>
                      <a:pt x="1" y="1"/>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8" name="Freeform 348"/>
              <p:cNvSpPr/>
              <p:nvPr/>
            </p:nvSpPr>
            <p:spPr bwMode="auto">
              <a:xfrm>
                <a:off x="3899" y="2262"/>
                <a:ext cx="2" cy="2"/>
              </a:xfrm>
              <a:custGeom>
                <a:avLst/>
                <a:gdLst>
                  <a:gd name="T0" fmla="*/ 2 w 2"/>
                  <a:gd name="T1" fmla="*/ 0 h 2"/>
                  <a:gd name="T2" fmla="*/ 0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0" y="2"/>
                    </a:lnTo>
                    <a:lnTo>
                      <a:pt x="0" y="0"/>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9" name="Freeform 349"/>
              <p:cNvSpPr/>
              <p:nvPr/>
            </p:nvSpPr>
            <p:spPr bwMode="auto">
              <a:xfrm>
                <a:off x="3939" y="2926"/>
                <a:ext cx="0" cy="2"/>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0"/>
                      <a:pt x="0" y="0"/>
                      <a:pt x="0"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0" name="Freeform 350"/>
              <p:cNvSpPr/>
              <p:nvPr/>
            </p:nvSpPr>
            <p:spPr bwMode="auto">
              <a:xfrm>
                <a:off x="3888" y="2281"/>
                <a:ext cx="2" cy="4"/>
              </a:xfrm>
              <a:custGeom>
                <a:avLst/>
                <a:gdLst>
                  <a:gd name="T0" fmla="*/ 2 w 2"/>
                  <a:gd name="T1" fmla="*/ 0 h 4"/>
                  <a:gd name="T2" fmla="*/ 2 w 2"/>
                  <a:gd name="T3" fmla="*/ 0 h 4"/>
                  <a:gd name="T4" fmla="*/ 0 w 2"/>
                  <a:gd name="T5" fmla="*/ 4 h 4"/>
                  <a:gd name="T6" fmla="*/ 2 w 2"/>
                  <a:gd name="T7" fmla="*/ 0 h 4"/>
                </a:gdLst>
                <a:ahLst/>
                <a:cxnLst>
                  <a:cxn ang="0">
                    <a:pos x="T0" y="T1"/>
                  </a:cxn>
                  <a:cxn ang="0">
                    <a:pos x="T2" y="T3"/>
                  </a:cxn>
                  <a:cxn ang="0">
                    <a:pos x="T4" y="T5"/>
                  </a:cxn>
                  <a:cxn ang="0">
                    <a:pos x="T6" y="T7"/>
                  </a:cxn>
                </a:cxnLst>
                <a:rect l="0" t="0" r="r" b="b"/>
                <a:pathLst>
                  <a:path w="2" h="4">
                    <a:moveTo>
                      <a:pt x="2" y="0"/>
                    </a:moveTo>
                    <a:lnTo>
                      <a:pt x="2" y="0"/>
                    </a:lnTo>
                    <a:lnTo>
                      <a:pt x="0" y="4"/>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1" name="Freeform 351"/>
              <p:cNvSpPr/>
              <p:nvPr/>
            </p:nvSpPr>
            <p:spPr bwMode="auto">
              <a:xfrm>
                <a:off x="3842" y="2270"/>
                <a:ext cx="2" cy="5"/>
              </a:xfrm>
              <a:custGeom>
                <a:avLst/>
                <a:gdLst>
                  <a:gd name="T0" fmla="*/ 0 w 1"/>
                  <a:gd name="T1" fmla="*/ 1 h 2"/>
                  <a:gd name="T2" fmla="*/ 1 w 1"/>
                  <a:gd name="T3" fmla="*/ 1 h 2"/>
                  <a:gd name="T4" fmla="*/ 0 w 1"/>
                  <a:gd name="T5" fmla="*/ 1 h 2"/>
                </a:gdLst>
                <a:ahLst/>
                <a:cxnLst>
                  <a:cxn ang="0">
                    <a:pos x="T0" y="T1"/>
                  </a:cxn>
                  <a:cxn ang="0">
                    <a:pos x="T2" y="T3"/>
                  </a:cxn>
                  <a:cxn ang="0">
                    <a:pos x="T4" y="T5"/>
                  </a:cxn>
                </a:cxnLst>
                <a:rect l="0" t="0" r="r" b="b"/>
                <a:pathLst>
                  <a:path w="1" h="2">
                    <a:moveTo>
                      <a:pt x="0" y="1"/>
                    </a:moveTo>
                    <a:cubicBezTo>
                      <a:pt x="1" y="2"/>
                      <a:pt x="0" y="0"/>
                      <a:pt x="1" y="1"/>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2" name="Freeform 352"/>
              <p:cNvSpPr/>
              <p:nvPr/>
            </p:nvSpPr>
            <p:spPr bwMode="auto">
              <a:xfrm>
                <a:off x="3844" y="2268"/>
                <a:ext cx="2" cy="2"/>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3" name="Freeform 353"/>
              <p:cNvSpPr/>
              <p:nvPr/>
            </p:nvSpPr>
            <p:spPr bwMode="auto">
              <a:xfrm>
                <a:off x="3899" y="2272"/>
                <a:ext cx="4" cy="0"/>
              </a:xfrm>
              <a:custGeom>
                <a:avLst/>
                <a:gdLst>
                  <a:gd name="T0" fmla="*/ 0 w 2"/>
                  <a:gd name="T1" fmla="*/ 2 w 2"/>
                  <a:gd name="T2" fmla="*/ 2 w 2"/>
                  <a:gd name="T3" fmla="*/ 0 w 2"/>
                </a:gdLst>
                <a:ahLst/>
                <a:cxnLst>
                  <a:cxn ang="0">
                    <a:pos x="T0" y="0"/>
                  </a:cxn>
                  <a:cxn ang="0">
                    <a:pos x="T1" y="0"/>
                  </a:cxn>
                  <a:cxn ang="0">
                    <a:pos x="T2" y="0"/>
                  </a:cxn>
                  <a:cxn ang="0">
                    <a:pos x="T3" y="0"/>
                  </a:cxn>
                </a:cxnLst>
                <a:rect l="0" t="0" r="r" b="b"/>
                <a:pathLst>
                  <a:path w="2">
                    <a:moveTo>
                      <a:pt x="0" y="0"/>
                    </a:moveTo>
                    <a:cubicBezTo>
                      <a:pt x="2" y="0"/>
                      <a:pt x="2" y="0"/>
                      <a:pt x="2" y="0"/>
                    </a:cubicBezTo>
                    <a:cubicBezTo>
                      <a:pt x="2" y="0"/>
                      <a:pt x="2" y="0"/>
                      <a:pt x="2" y="0"/>
                    </a:cubicBezTo>
                    <a:cubicBezTo>
                      <a:pt x="1"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4" name="Freeform 354"/>
              <p:cNvSpPr/>
              <p:nvPr/>
            </p:nvSpPr>
            <p:spPr bwMode="auto">
              <a:xfrm>
                <a:off x="3776" y="2983"/>
                <a:ext cx="0" cy="2"/>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5" name="Freeform 355"/>
              <p:cNvSpPr/>
              <p:nvPr/>
            </p:nvSpPr>
            <p:spPr bwMode="auto">
              <a:xfrm>
                <a:off x="3795" y="2985"/>
                <a:ext cx="2" cy="6"/>
              </a:xfrm>
              <a:custGeom>
                <a:avLst/>
                <a:gdLst>
                  <a:gd name="T0" fmla="*/ 1 w 1"/>
                  <a:gd name="T1" fmla="*/ 2 h 3"/>
                  <a:gd name="T2" fmla="*/ 0 w 1"/>
                  <a:gd name="T3" fmla="*/ 1 h 3"/>
                  <a:gd name="T4" fmla="*/ 1 w 1"/>
                  <a:gd name="T5" fmla="*/ 2 h 3"/>
                </a:gdLst>
                <a:ahLst/>
                <a:cxnLst>
                  <a:cxn ang="0">
                    <a:pos x="T0" y="T1"/>
                  </a:cxn>
                  <a:cxn ang="0">
                    <a:pos x="T2" y="T3"/>
                  </a:cxn>
                  <a:cxn ang="0">
                    <a:pos x="T4" y="T5"/>
                  </a:cxn>
                </a:cxnLst>
                <a:rect l="0" t="0" r="r" b="b"/>
                <a:pathLst>
                  <a:path w="1" h="3">
                    <a:moveTo>
                      <a:pt x="1" y="2"/>
                    </a:moveTo>
                    <a:cubicBezTo>
                      <a:pt x="1" y="0"/>
                      <a:pt x="0" y="1"/>
                      <a:pt x="0" y="1"/>
                    </a:cubicBezTo>
                    <a:cubicBezTo>
                      <a:pt x="0" y="3"/>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6" name="Freeform 356"/>
              <p:cNvSpPr/>
              <p:nvPr/>
            </p:nvSpPr>
            <p:spPr bwMode="auto">
              <a:xfrm>
                <a:off x="3765" y="2972"/>
                <a:ext cx="7" cy="2"/>
              </a:xfrm>
              <a:custGeom>
                <a:avLst/>
                <a:gdLst>
                  <a:gd name="T0" fmla="*/ 0 w 3"/>
                  <a:gd name="T1" fmla="*/ 1 h 1"/>
                  <a:gd name="T2" fmla="*/ 3 w 3"/>
                  <a:gd name="T3" fmla="*/ 0 h 1"/>
                  <a:gd name="T4" fmla="*/ 0 w 3"/>
                  <a:gd name="T5" fmla="*/ 1 h 1"/>
                </a:gdLst>
                <a:ahLst/>
                <a:cxnLst>
                  <a:cxn ang="0">
                    <a:pos x="T0" y="T1"/>
                  </a:cxn>
                  <a:cxn ang="0">
                    <a:pos x="T2" y="T3"/>
                  </a:cxn>
                  <a:cxn ang="0">
                    <a:pos x="T4" y="T5"/>
                  </a:cxn>
                </a:cxnLst>
                <a:rect l="0" t="0" r="r" b="b"/>
                <a:pathLst>
                  <a:path w="3" h="1">
                    <a:moveTo>
                      <a:pt x="0" y="1"/>
                    </a:moveTo>
                    <a:cubicBezTo>
                      <a:pt x="1" y="1"/>
                      <a:pt x="2" y="1"/>
                      <a:pt x="3"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7" name="Freeform 357"/>
              <p:cNvSpPr/>
              <p:nvPr/>
            </p:nvSpPr>
            <p:spPr bwMode="auto">
              <a:xfrm>
                <a:off x="3803" y="2985"/>
                <a:ext cx="3" cy="2"/>
              </a:xfrm>
              <a:custGeom>
                <a:avLst/>
                <a:gdLst>
                  <a:gd name="T0" fmla="*/ 0 w 1"/>
                  <a:gd name="T1" fmla="*/ 0 h 1"/>
                  <a:gd name="T2" fmla="*/ 0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8" name="Freeform 358"/>
              <p:cNvSpPr/>
              <p:nvPr/>
            </p:nvSpPr>
            <p:spPr bwMode="auto">
              <a:xfrm>
                <a:off x="3479" y="207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9" name="Freeform 359"/>
              <p:cNvSpPr/>
              <p:nvPr/>
            </p:nvSpPr>
            <p:spPr bwMode="auto">
              <a:xfrm>
                <a:off x="3761" y="2966"/>
                <a:ext cx="2" cy="4"/>
              </a:xfrm>
              <a:custGeom>
                <a:avLst/>
                <a:gdLst>
                  <a:gd name="T0" fmla="*/ 1 w 1"/>
                  <a:gd name="T1" fmla="*/ 0 h 2"/>
                  <a:gd name="T2" fmla="*/ 0 w 1"/>
                  <a:gd name="T3" fmla="*/ 1 h 2"/>
                  <a:gd name="T4" fmla="*/ 1 w 1"/>
                  <a:gd name="T5" fmla="*/ 1 h 2"/>
                  <a:gd name="T6" fmla="*/ 1 w 1"/>
                  <a:gd name="T7" fmla="*/ 0 h 2"/>
                </a:gdLst>
                <a:ahLst/>
                <a:cxnLst>
                  <a:cxn ang="0">
                    <a:pos x="T0" y="T1"/>
                  </a:cxn>
                  <a:cxn ang="0">
                    <a:pos x="T2" y="T3"/>
                  </a:cxn>
                  <a:cxn ang="0">
                    <a:pos x="T4" y="T5"/>
                  </a:cxn>
                  <a:cxn ang="0">
                    <a:pos x="T6" y="T7"/>
                  </a:cxn>
                </a:cxnLst>
                <a:rect l="0" t="0" r="r" b="b"/>
                <a:pathLst>
                  <a:path w="1" h="2">
                    <a:moveTo>
                      <a:pt x="1" y="0"/>
                    </a:moveTo>
                    <a:cubicBezTo>
                      <a:pt x="0" y="1"/>
                      <a:pt x="0" y="1"/>
                      <a:pt x="0" y="1"/>
                    </a:cubicBezTo>
                    <a:cubicBezTo>
                      <a:pt x="0" y="2"/>
                      <a:pt x="0" y="1"/>
                      <a:pt x="1" y="1"/>
                    </a:cubicBezTo>
                    <a:cubicBezTo>
                      <a:pt x="1"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0" name="Freeform 360"/>
              <p:cNvSpPr/>
              <p:nvPr/>
            </p:nvSpPr>
            <p:spPr bwMode="auto">
              <a:xfrm>
                <a:off x="3943" y="2966"/>
                <a:ext cx="0" cy="2"/>
              </a:xfrm>
              <a:custGeom>
                <a:avLst/>
                <a:gdLst>
                  <a:gd name="T0" fmla="*/ 0 h 2"/>
                  <a:gd name="T1" fmla="*/ 2 h 2"/>
                  <a:gd name="T2" fmla="*/ 0 h 2"/>
                  <a:gd name="T3" fmla="*/ 0 h 2"/>
                </a:gdLst>
                <a:ahLst/>
                <a:cxnLst>
                  <a:cxn ang="0">
                    <a:pos x="0" y="T0"/>
                  </a:cxn>
                  <a:cxn ang="0">
                    <a:pos x="0" y="T1"/>
                  </a:cxn>
                  <a:cxn ang="0">
                    <a:pos x="0" y="T2"/>
                  </a:cxn>
                  <a:cxn ang="0">
                    <a:pos x="0" y="T3"/>
                  </a:cxn>
                </a:cxnLst>
                <a:rect l="0" t="0" r="r" b="b"/>
                <a:pathLst>
                  <a:path h="2">
                    <a:moveTo>
                      <a:pt x="0" y="0"/>
                    </a:moveTo>
                    <a:lnTo>
                      <a:pt x="0" y="2"/>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1" name="Freeform 361"/>
              <p:cNvSpPr/>
              <p:nvPr/>
            </p:nvSpPr>
            <p:spPr bwMode="auto">
              <a:xfrm>
                <a:off x="4003" y="2940"/>
                <a:ext cx="0" cy="3"/>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2" name="Freeform 362"/>
              <p:cNvSpPr/>
              <p:nvPr/>
            </p:nvSpPr>
            <p:spPr bwMode="auto">
              <a:xfrm>
                <a:off x="4003" y="294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3" name="Freeform 363"/>
              <p:cNvSpPr/>
              <p:nvPr/>
            </p:nvSpPr>
            <p:spPr bwMode="auto">
              <a:xfrm>
                <a:off x="3996" y="2951"/>
                <a:ext cx="3" cy="2"/>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0" y="0"/>
                      <a:pt x="0" y="0"/>
                      <a:pt x="0" y="0"/>
                    </a:cubicBezTo>
                    <a:cubicBezTo>
                      <a:pt x="1"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4" name="Freeform 364"/>
              <p:cNvSpPr/>
              <p:nvPr/>
            </p:nvSpPr>
            <p:spPr bwMode="auto">
              <a:xfrm>
                <a:off x="3757" y="3023"/>
                <a:ext cx="4" cy="4"/>
              </a:xfrm>
              <a:custGeom>
                <a:avLst/>
                <a:gdLst>
                  <a:gd name="T0" fmla="*/ 1 w 2"/>
                  <a:gd name="T1" fmla="*/ 0 h 2"/>
                  <a:gd name="T2" fmla="*/ 1 w 2"/>
                  <a:gd name="T3" fmla="*/ 2 h 2"/>
                  <a:gd name="T4" fmla="*/ 1 w 2"/>
                  <a:gd name="T5" fmla="*/ 0 h 2"/>
                </a:gdLst>
                <a:ahLst/>
                <a:cxnLst>
                  <a:cxn ang="0">
                    <a:pos x="T0" y="T1"/>
                  </a:cxn>
                  <a:cxn ang="0">
                    <a:pos x="T2" y="T3"/>
                  </a:cxn>
                  <a:cxn ang="0">
                    <a:pos x="T4" y="T5"/>
                  </a:cxn>
                </a:cxnLst>
                <a:rect l="0" t="0" r="r" b="b"/>
                <a:pathLst>
                  <a:path w="2" h="2">
                    <a:moveTo>
                      <a:pt x="1" y="0"/>
                    </a:moveTo>
                    <a:cubicBezTo>
                      <a:pt x="0" y="2"/>
                      <a:pt x="2" y="1"/>
                      <a:pt x="1" y="2"/>
                    </a:cubicBezTo>
                    <a:cubicBezTo>
                      <a:pt x="1"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5" name="Freeform 365"/>
              <p:cNvSpPr/>
              <p:nvPr/>
            </p:nvSpPr>
            <p:spPr bwMode="auto">
              <a:xfrm>
                <a:off x="4003" y="2949"/>
                <a:ext cx="0" cy="4"/>
              </a:xfrm>
              <a:custGeom>
                <a:avLst/>
                <a:gdLst>
                  <a:gd name="T0" fmla="*/ 2 h 2"/>
                  <a:gd name="T1" fmla="*/ 1 h 2"/>
                  <a:gd name="T2" fmla="*/ 2 h 2"/>
                </a:gdLst>
                <a:ahLst/>
                <a:cxnLst>
                  <a:cxn ang="0">
                    <a:pos x="0" y="T0"/>
                  </a:cxn>
                  <a:cxn ang="0">
                    <a:pos x="0" y="T1"/>
                  </a:cxn>
                  <a:cxn ang="0">
                    <a:pos x="0" y="T2"/>
                  </a:cxn>
                </a:cxnLst>
                <a:rect l="0" t="0" r="r" b="b"/>
                <a:pathLst>
                  <a:path h="2">
                    <a:moveTo>
                      <a:pt x="0" y="2"/>
                    </a:moveTo>
                    <a:cubicBezTo>
                      <a:pt x="0" y="2"/>
                      <a:pt x="0" y="0"/>
                      <a:pt x="0" y="1"/>
                    </a:cubicBezTo>
                    <a:cubicBezTo>
                      <a:pt x="0" y="1"/>
                      <a:pt x="0" y="2"/>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6" name="Freeform 366"/>
              <p:cNvSpPr/>
              <p:nvPr/>
            </p:nvSpPr>
            <p:spPr bwMode="auto">
              <a:xfrm>
                <a:off x="3869" y="2938"/>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7" name="Freeform 367"/>
              <p:cNvSpPr/>
              <p:nvPr/>
            </p:nvSpPr>
            <p:spPr bwMode="auto">
              <a:xfrm>
                <a:off x="4026" y="2926"/>
                <a:ext cx="2" cy="4"/>
              </a:xfrm>
              <a:custGeom>
                <a:avLst/>
                <a:gdLst>
                  <a:gd name="T0" fmla="*/ 0 w 2"/>
                  <a:gd name="T1" fmla="*/ 0 h 4"/>
                  <a:gd name="T2" fmla="*/ 2 w 2"/>
                  <a:gd name="T3" fmla="*/ 4 h 4"/>
                  <a:gd name="T4" fmla="*/ 2 w 2"/>
                  <a:gd name="T5" fmla="*/ 4 h 4"/>
                  <a:gd name="T6" fmla="*/ 0 w 2"/>
                  <a:gd name="T7" fmla="*/ 0 h 4"/>
                </a:gdLst>
                <a:ahLst/>
                <a:cxnLst>
                  <a:cxn ang="0">
                    <a:pos x="T0" y="T1"/>
                  </a:cxn>
                  <a:cxn ang="0">
                    <a:pos x="T2" y="T3"/>
                  </a:cxn>
                  <a:cxn ang="0">
                    <a:pos x="T4" y="T5"/>
                  </a:cxn>
                  <a:cxn ang="0">
                    <a:pos x="T6" y="T7"/>
                  </a:cxn>
                </a:cxnLst>
                <a:rect l="0" t="0" r="r" b="b"/>
                <a:pathLst>
                  <a:path w="2" h="4">
                    <a:moveTo>
                      <a:pt x="0" y="0"/>
                    </a:moveTo>
                    <a:lnTo>
                      <a:pt x="2" y="4"/>
                    </a:lnTo>
                    <a:lnTo>
                      <a:pt x="2" y="4"/>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8" name="Rectangle 368"/>
              <p:cNvSpPr>
                <a:spLocks noChangeArrowheads="1"/>
              </p:cNvSpPr>
              <p:nvPr/>
            </p:nvSpPr>
            <p:spPr bwMode="auto">
              <a:xfrm>
                <a:off x="4275" y="2542"/>
                <a:ext cx="1" cy="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19" name="Oval 369"/>
              <p:cNvSpPr>
                <a:spLocks noChangeArrowheads="1"/>
              </p:cNvSpPr>
              <p:nvPr/>
            </p:nvSpPr>
            <p:spPr bwMode="auto">
              <a:xfrm>
                <a:off x="3472" y="2075"/>
                <a:ext cx="1" cy="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0" name="Freeform 370"/>
              <p:cNvSpPr/>
              <p:nvPr/>
            </p:nvSpPr>
            <p:spPr bwMode="auto">
              <a:xfrm>
                <a:off x="4219" y="2518"/>
                <a:ext cx="2" cy="3"/>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1" name="Freeform 371"/>
              <p:cNvSpPr/>
              <p:nvPr/>
            </p:nvSpPr>
            <p:spPr bwMode="auto">
              <a:xfrm>
                <a:off x="4230" y="2525"/>
                <a:ext cx="2" cy="2"/>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2" name="Freeform 372"/>
              <p:cNvSpPr/>
              <p:nvPr/>
            </p:nvSpPr>
            <p:spPr bwMode="auto">
              <a:xfrm>
                <a:off x="3472" y="207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3" name="Freeform 373"/>
              <p:cNvSpPr/>
              <p:nvPr/>
            </p:nvSpPr>
            <p:spPr bwMode="auto">
              <a:xfrm>
                <a:off x="4217" y="2482"/>
                <a:ext cx="145" cy="117"/>
              </a:xfrm>
              <a:custGeom>
                <a:avLst/>
                <a:gdLst>
                  <a:gd name="T0" fmla="*/ 63 w 68"/>
                  <a:gd name="T1" fmla="*/ 35 h 55"/>
                  <a:gd name="T2" fmla="*/ 47 w 68"/>
                  <a:gd name="T3" fmla="*/ 21 h 55"/>
                  <a:gd name="T4" fmla="*/ 43 w 68"/>
                  <a:gd name="T5" fmla="*/ 21 h 55"/>
                  <a:gd name="T6" fmla="*/ 40 w 68"/>
                  <a:gd name="T7" fmla="*/ 15 h 55"/>
                  <a:gd name="T8" fmla="*/ 35 w 68"/>
                  <a:gd name="T9" fmla="*/ 11 h 55"/>
                  <a:gd name="T10" fmla="*/ 29 w 68"/>
                  <a:gd name="T11" fmla="*/ 6 h 55"/>
                  <a:gd name="T12" fmla="*/ 24 w 68"/>
                  <a:gd name="T13" fmla="*/ 7 h 55"/>
                  <a:gd name="T14" fmla="*/ 16 w 68"/>
                  <a:gd name="T15" fmla="*/ 6 h 55"/>
                  <a:gd name="T16" fmla="*/ 13 w 68"/>
                  <a:gd name="T17" fmla="*/ 5 h 55"/>
                  <a:gd name="T18" fmla="*/ 10 w 68"/>
                  <a:gd name="T19" fmla="*/ 1 h 55"/>
                  <a:gd name="T20" fmla="*/ 9 w 68"/>
                  <a:gd name="T21" fmla="*/ 1 h 55"/>
                  <a:gd name="T22" fmla="*/ 5 w 68"/>
                  <a:gd name="T23" fmla="*/ 2 h 55"/>
                  <a:gd name="T24" fmla="*/ 2 w 68"/>
                  <a:gd name="T25" fmla="*/ 3 h 55"/>
                  <a:gd name="T26" fmla="*/ 2 w 68"/>
                  <a:gd name="T27" fmla="*/ 6 h 55"/>
                  <a:gd name="T28" fmla="*/ 5 w 68"/>
                  <a:gd name="T29" fmla="*/ 8 h 55"/>
                  <a:gd name="T30" fmla="*/ 4 w 68"/>
                  <a:gd name="T31" fmla="*/ 10 h 55"/>
                  <a:gd name="T32" fmla="*/ 6 w 68"/>
                  <a:gd name="T33" fmla="*/ 13 h 55"/>
                  <a:gd name="T34" fmla="*/ 4 w 68"/>
                  <a:gd name="T35" fmla="*/ 16 h 55"/>
                  <a:gd name="T36" fmla="*/ 2 w 68"/>
                  <a:gd name="T37" fmla="*/ 19 h 55"/>
                  <a:gd name="T38" fmla="*/ 6 w 68"/>
                  <a:gd name="T39" fmla="*/ 16 h 55"/>
                  <a:gd name="T40" fmla="*/ 9 w 68"/>
                  <a:gd name="T41" fmla="*/ 13 h 55"/>
                  <a:gd name="T42" fmla="*/ 7 w 68"/>
                  <a:gd name="T43" fmla="*/ 19 h 55"/>
                  <a:gd name="T44" fmla="*/ 8 w 68"/>
                  <a:gd name="T45" fmla="*/ 18 h 55"/>
                  <a:gd name="T46" fmla="*/ 8 w 68"/>
                  <a:gd name="T47" fmla="*/ 21 h 55"/>
                  <a:gd name="T48" fmla="*/ 9 w 68"/>
                  <a:gd name="T49" fmla="*/ 21 h 55"/>
                  <a:gd name="T50" fmla="*/ 10 w 68"/>
                  <a:gd name="T51" fmla="*/ 22 h 55"/>
                  <a:gd name="T52" fmla="*/ 15 w 68"/>
                  <a:gd name="T53" fmla="*/ 17 h 55"/>
                  <a:gd name="T54" fmla="*/ 11 w 68"/>
                  <a:gd name="T55" fmla="*/ 23 h 55"/>
                  <a:gd name="T56" fmla="*/ 13 w 68"/>
                  <a:gd name="T57" fmla="*/ 23 h 55"/>
                  <a:gd name="T58" fmla="*/ 16 w 68"/>
                  <a:gd name="T59" fmla="*/ 23 h 55"/>
                  <a:gd name="T60" fmla="*/ 18 w 68"/>
                  <a:gd name="T61" fmla="*/ 24 h 55"/>
                  <a:gd name="T62" fmla="*/ 18 w 68"/>
                  <a:gd name="T63" fmla="*/ 24 h 55"/>
                  <a:gd name="T64" fmla="*/ 21 w 68"/>
                  <a:gd name="T65" fmla="*/ 24 h 55"/>
                  <a:gd name="T66" fmla="*/ 23 w 68"/>
                  <a:gd name="T67" fmla="*/ 23 h 55"/>
                  <a:gd name="T68" fmla="*/ 22 w 68"/>
                  <a:gd name="T69" fmla="*/ 26 h 55"/>
                  <a:gd name="T70" fmla="*/ 25 w 68"/>
                  <a:gd name="T71" fmla="*/ 24 h 55"/>
                  <a:gd name="T72" fmla="*/ 24 w 68"/>
                  <a:gd name="T73" fmla="*/ 27 h 55"/>
                  <a:gd name="T74" fmla="*/ 26 w 68"/>
                  <a:gd name="T75" fmla="*/ 29 h 55"/>
                  <a:gd name="T76" fmla="*/ 28 w 68"/>
                  <a:gd name="T77" fmla="*/ 30 h 55"/>
                  <a:gd name="T78" fmla="*/ 29 w 68"/>
                  <a:gd name="T79" fmla="*/ 32 h 55"/>
                  <a:gd name="T80" fmla="*/ 31 w 68"/>
                  <a:gd name="T81" fmla="*/ 31 h 55"/>
                  <a:gd name="T82" fmla="*/ 32 w 68"/>
                  <a:gd name="T83" fmla="*/ 32 h 55"/>
                  <a:gd name="T84" fmla="*/ 31 w 68"/>
                  <a:gd name="T85" fmla="*/ 33 h 55"/>
                  <a:gd name="T86" fmla="*/ 34 w 68"/>
                  <a:gd name="T87" fmla="*/ 34 h 55"/>
                  <a:gd name="T88" fmla="*/ 37 w 68"/>
                  <a:gd name="T89" fmla="*/ 34 h 55"/>
                  <a:gd name="T90" fmla="*/ 39 w 68"/>
                  <a:gd name="T91" fmla="*/ 34 h 55"/>
                  <a:gd name="T92" fmla="*/ 44 w 68"/>
                  <a:gd name="T93" fmla="*/ 32 h 55"/>
                  <a:gd name="T94" fmla="*/ 43 w 68"/>
                  <a:gd name="T95" fmla="*/ 36 h 55"/>
                  <a:gd name="T96" fmla="*/ 46 w 68"/>
                  <a:gd name="T97" fmla="*/ 36 h 55"/>
                  <a:gd name="T98" fmla="*/ 47 w 68"/>
                  <a:gd name="T99" fmla="*/ 38 h 55"/>
                  <a:gd name="T100" fmla="*/ 48 w 68"/>
                  <a:gd name="T101" fmla="*/ 43 h 55"/>
                  <a:gd name="T102" fmla="*/ 50 w 68"/>
                  <a:gd name="T103" fmla="*/ 44 h 55"/>
                  <a:gd name="T104" fmla="*/ 58 w 68"/>
                  <a:gd name="T105" fmla="*/ 45 h 55"/>
                  <a:gd name="T106" fmla="*/ 58 w 68"/>
                  <a:gd name="T107" fmla="*/ 5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55">
                    <a:moveTo>
                      <a:pt x="66" y="42"/>
                    </a:moveTo>
                    <a:cubicBezTo>
                      <a:pt x="65" y="40"/>
                      <a:pt x="67" y="35"/>
                      <a:pt x="64" y="34"/>
                    </a:cubicBezTo>
                    <a:cubicBezTo>
                      <a:pt x="63" y="35"/>
                      <a:pt x="62" y="35"/>
                      <a:pt x="62" y="36"/>
                    </a:cubicBezTo>
                    <a:cubicBezTo>
                      <a:pt x="62" y="35"/>
                      <a:pt x="62" y="35"/>
                      <a:pt x="62" y="35"/>
                    </a:cubicBezTo>
                    <a:cubicBezTo>
                      <a:pt x="61" y="36"/>
                      <a:pt x="61" y="36"/>
                      <a:pt x="61" y="36"/>
                    </a:cubicBezTo>
                    <a:cubicBezTo>
                      <a:pt x="61" y="36"/>
                      <a:pt x="62" y="35"/>
                      <a:pt x="63" y="35"/>
                    </a:cubicBezTo>
                    <a:cubicBezTo>
                      <a:pt x="62" y="34"/>
                      <a:pt x="61" y="34"/>
                      <a:pt x="61" y="33"/>
                    </a:cubicBezTo>
                    <a:cubicBezTo>
                      <a:pt x="59" y="34"/>
                      <a:pt x="60" y="32"/>
                      <a:pt x="58" y="34"/>
                    </a:cubicBezTo>
                    <a:cubicBezTo>
                      <a:pt x="59" y="33"/>
                      <a:pt x="59" y="33"/>
                      <a:pt x="59" y="33"/>
                    </a:cubicBezTo>
                    <a:cubicBezTo>
                      <a:pt x="58" y="33"/>
                      <a:pt x="58" y="33"/>
                      <a:pt x="59" y="31"/>
                    </a:cubicBezTo>
                    <a:cubicBezTo>
                      <a:pt x="59" y="28"/>
                      <a:pt x="56" y="27"/>
                      <a:pt x="55" y="24"/>
                    </a:cubicBezTo>
                    <a:cubicBezTo>
                      <a:pt x="53" y="22"/>
                      <a:pt x="50" y="22"/>
                      <a:pt x="47" y="21"/>
                    </a:cubicBezTo>
                    <a:cubicBezTo>
                      <a:pt x="45" y="23"/>
                      <a:pt x="45" y="22"/>
                      <a:pt x="43" y="23"/>
                    </a:cubicBezTo>
                    <a:cubicBezTo>
                      <a:pt x="44" y="23"/>
                      <a:pt x="44" y="23"/>
                      <a:pt x="44" y="23"/>
                    </a:cubicBezTo>
                    <a:cubicBezTo>
                      <a:pt x="42" y="23"/>
                      <a:pt x="43" y="22"/>
                      <a:pt x="44" y="21"/>
                    </a:cubicBezTo>
                    <a:cubicBezTo>
                      <a:pt x="43" y="22"/>
                      <a:pt x="44" y="21"/>
                      <a:pt x="42" y="22"/>
                    </a:cubicBezTo>
                    <a:cubicBezTo>
                      <a:pt x="41" y="24"/>
                      <a:pt x="44" y="20"/>
                      <a:pt x="43" y="21"/>
                    </a:cubicBezTo>
                    <a:cubicBezTo>
                      <a:pt x="44" y="20"/>
                      <a:pt x="42" y="22"/>
                      <a:pt x="43" y="21"/>
                    </a:cubicBezTo>
                    <a:cubicBezTo>
                      <a:pt x="41" y="22"/>
                      <a:pt x="44" y="20"/>
                      <a:pt x="44" y="18"/>
                    </a:cubicBezTo>
                    <a:cubicBezTo>
                      <a:pt x="43" y="18"/>
                      <a:pt x="41" y="19"/>
                      <a:pt x="41" y="17"/>
                    </a:cubicBezTo>
                    <a:cubicBezTo>
                      <a:pt x="41" y="17"/>
                      <a:pt x="40" y="18"/>
                      <a:pt x="40" y="18"/>
                    </a:cubicBezTo>
                    <a:cubicBezTo>
                      <a:pt x="42" y="16"/>
                      <a:pt x="39" y="19"/>
                      <a:pt x="40" y="17"/>
                    </a:cubicBezTo>
                    <a:cubicBezTo>
                      <a:pt x="40" y="17"/>
                      <a:pt x="40" y="17"/>
                      <a:pt x="40" y="17"/>
                    </a:cubicBezTo>
                    <a:cubicBezTo>
                      <a:pt x="41" y="15"/>
                      <a:pt x="39" y="17"/>
                      <a:pt x="40" y="15"/>
                    </a:cubicBezTo>
                    <a:cubicBezTo>
                      <a:pt x="40" y="15"/>
                      <a:pt x="40" y="15"/>
                      <a:pt x="40" y="15"/>
                    </a:cubicBezTo>
                    <a:cubicBezTo>
                      <a:pt x="38" y="16"/>
                      <a:pt x="40" y="13"/>
                      <a:pt x="39" y="15"/>
                    </a:cubicBezTo>
                    <a:cubicBezTo>
                      <a:pt x="40" y="14"/>
                      <a:pt x="39" y="14"/>
                      <a:pt x="40" y="13"/>
                    </a:cubicBezTo>
                    <a:cubicBezTo>
                      <a:pt x="37" y="16"/>
                      <a:pt x="40" y="12"/>
                      <a:pt x="38" y="13"/>
                    </a:cubicBezTo>
                    <a:cubicBezTo>
                      <a:pt x="38" y="13"/>
                      <a:pt x="38" y="13"/>
                      <a:pt x="38" y="13"/>
                    </a:cubicBezTo>
                    <a:cubicBezTo>
                      <a:pt x="37" y="12"/>
                      <a:pt x="37" y="11"/>
                      <a:pt x="35" y="11"/>
                    </a:cubicBezTo>
                    <a:cubicBezTo>
                      <a:pt x="34" y="11"/>
                      <a:pt x="36" y="8"/>
                      <a:pt x="34" y="9"/>
                    </a:cubicBezTo>
                    <a:cubicBezTo>
                      <a:pt x="33" y="10"/>
                      <a:pt x="33" y="10"/>
                      <a:pt x="33" y="10"/>
                    </a:cubicBezTo>
                    <a:cubicBezTo>
                      <a:pt x="32" y="10"/>
                      <a:pt x="33" y="9"/>
                      <a:pt x="34" y="9"/>
                    </a:cubicBezTo>
                    <a:cubicBezTo>
                      <a:pt x="32" y="10"/>
                      <a:pt x="33" y="8"/>
                      <a:pt x="33" y="7"/>
                    </a:cubicBezTo>
                    <a:cubicBezTo>
                      <a:pt x="32" y="8"/>
                      <a:pt x="32" y="8"/>
                      <a:pt x="32" y="8"/>
                    </a:cubicBezTo>
                    <a:cubicBezTo>
                      <a:pt x="32" y="7"/>
                      <a:pt x="29" y="7"/>
                      <a:pt x="29" y="6"/>
                    </a:cubicBezTo>
                    <a:cubicBezTo>
                      <a:pt x="28" y="9"/>
                      <a:pt x="28" y="7"/>
                      <a:pt x="28" y="8"/>
                    </a:cubicBezTo>
                    <a:cubicBezTo>
                      <a:pt x="28" y="8"/>
                      <a:pt x="28" y="7"/>
                      <a:pt x="28" y="6"/>
                    </a:cubicBezTo>
                    <a:cubicBezTo>
                      <a:pt x="28" y="6"/>
                      <a:pt x="28" y="6"/>
                      <a:pt x="28" y="5"/>
                    </a:cubicBezTo>
                    <a:cubicBezTo>
                      <a:pt x="27" y="6"/>
                      <a:pt x="26" y="7"/>
                      <a:pt x="26" y="7"/>
                    </a:cubicBezTo>
                    <a:cubicBezTo>
                      <a:pt x="27" y="4"/>
                      <a:pt x="26" y="6"/>
                      <a:pt x="26" y="5"/>
                    </a:cubicBezTo>
                    <a:cubicBezTo>
                      <a:pt x="25" y="7"/>
                      <a:pt x="24" y="8"/>
                      <a:pt x="24" y="7"/>
                    </a:cubicBezTo>
                    <a:cubicBezTo>
                      <a:pt x="26" y="5"/>
                      <a:pt x="26" y="5"/>
                      <a:pt x="26" y="5"/>
                    </a:cubicBezTo>
                    <a:cubicBezTo>
                      <a:pt x="24" y="6"/>
                      <a:pt x="24" y="3"/>
                      <a:pt x="22" y="5"/>
                    </a:cubicBezTo>
                    <a:cubicBezTo>
                      <a:pt x="22" y="4"/>
                      <a:pt x="22" y="4"/>
                      <a:pt x="22" y="4"/>
                    </a:cubicBezTo>
                    <a:cubicBezTo>
                      <a:pt x="21" y="5"/>
                      <a:pt x="21" y="3"/>
                      <a:pt x="19" y="5"/>
                    </a:cubicBezTo>
                    <a:cubicBezTo>
                      <a:pt x="19" y="4"/>
                      <a:pt x="19" y="4"/>
                      <a:pt x="19" y="3"/>
                    </a:cubicBezTo>
                    <a:cubicBezTo>
                      <a:pt x="18" y="4"/>
                      <a:pt x="18" y="4"/>
                      <a:pt x="16" y="6"/>
                    </a:cubicBezTo>
                    <a:cubicBezTo>
                      <a:pt x="16" y="6"/>
                      <a:pt x="17" y="5"/>
                      <a:pt x="17" y="4"/>
                    </a:cubicBezTo>
                    <a:cubicBezTo>
                      <a:pt x="17" y="4"/>
                      <a:pt x="18" y="2"/>
                      <a:pt x="16" y="4"/>
                    </a:cubicBezTo>
                    <a:cubicBezTo>
                      <a:pt x="17" y="3"/>
                      <a:pt x="17" y="3"/>
                      <a:pt x="17" y="3"/>
                    </a:cubicBezTo>
                    <a:cubicBezTo>
                      <a:pt x="16" y="4"/>
                      <a:pt x="14" y="5"/>
                      <a:pt x="15" y="3"/>
                    </a:cubicBezTo>
                    <a:cubicBezTo>
                      <a:pt x="14" y="4"/>
                      <a:pt x="14" y="5"/>
                      <a:pt x="13" y="6"/>
                    </a:cubicBezTo>
                    <a:cubicBezTo>
                      <a:pt x="13" y="6"/>
                      <a:pt x="14" y="4"/>
                      <a:pt x="13" y="5"/>
                    </a:cubicBezTo>
                    <a:cubicBezTo>
                      <a:pt x="14" y="4"/>
                      <a:pt x="14" y="4"/>
                      <a:pt x="14" y="4"/>
                    </a:cubicBezTo>
                    <a:cubicBezTo>
                      <a:pt x="14" y="3"/>
                      <a:pt x="13" y="3"/>
                      <a:pt x="12" y="4"/>
                    </a:cubicBezTo>
                    <a:cubicBezTo>
                      <a:pt x="13" y="2"/>
                      <a:pt x="11" y="3"/>
                      <a:pt x="12" y="2"/>
                    </a:cubicBezTo>
                    <a:cubicBezTo>
                      <a:pt x="11" y="3"/>
                      <a:pt x="12" y="1"/>
                      <a:pt x="9" y="3"/>
                    </a:cubicBezTo>
                    <a:cubicBezTo>
                      <a:pt x="10" y="2"/>
                      <a:pt x="10" y="2"/>
                      <a:pt x="10" y="2"/>
                    </a:cubicBezTo>
                    <a:cubicBezTo>
                      <a:pt x="10" y="2"/>
                      <a:pt x="10" y="2"/>
                      <a:pt x="10" y="1"/>
                    </a:cubicBezTo>
                    <a:cubicBezTo>
                      <a:pt x="11" y="1"/>
                      <a:pt x="9" y="2"/>
                      <a:pt x="8" y="2"/>
                    </a:cubicBezTo>
                    <a:cubicBezTo>
                      <a:pt x="9" y="1"/>
                      <a:pt x="9" y="1"/>
                      <a:pt x="9" y="1"/>
                    </a:cubicBezTo>
                    <a:cubicBezTo>
                      <a:pt x="9" y="2"/>
                      <a:pt x="7" y="3"/>
                      <a:pt x="6" y="4"/>
                    </a:cubicBezTo>
                    <a:cubicBezTo>
                      <a:pt x="6" y="3"/>
                      <a:pt x="5" y="4"/>
                      <a:pt x="6" y="3"/>
                    </a:cubicBezTo>
                    <a:cubicBezTo>
                      <a:pt x="7" y="3"/>
                      <a:pt x="8" y="2"/>
                      <a:pt x="10" y="1"/>
                    </a:cubicBezTo>
                    <a:cubicBezTo>
                      <a:pt x="10" y="0"/>
                      <a:pt x="7" y="2"/>
                      <a:pt x="9" y="1"/>
                    </a:cubicBezTo>
                    <a:cubicBezTo>
                      <a:pt x="9" y="0"/>
                      <a:pt x="9" y="1"/>
                      <a:pt x="7" y="2"/>
                    </a:cubicBezTo>
                    <a:cubicBezTo>
                      <a:pt x="9" y="1"/>
                      <a:pt x="9" y="1"/>
                      <a:pt x="9" y="1"/>
                    </a:cubicBezTo>
                    <a:cubicBezTo>
                      <a:pt x="9" y="1"/>
                      <a:pt x="8" y="1"/>
                      <a:pt x="8" y="1"/>
                    </a:cubicBezTo>
                    <a:cubicBezTo>
                      <a:pt x="8" y="1"/>
                      <a:pt x="8" y="1"/>
                      <a:pt x="8" y="1"/>
                    </a:cubicBezTo>
                    <a:cubicBezTo>
                      <a:pt x="6" y="2"/>
                      <a:pt x="6" y="1"/>
                      <a:pt x="4" y="2"/>
                    </a:cubicBezTo>
                    <a:cubicBezTo>
                      <a:pt x="5" y="2"/>
                      <a:pt x="5" y="2"/>
                      <a:pt x="5" y="2"/>
                    </a:cubicBezTo>
                    <a:cubicBezTo>
                      <a:pt x="4" y="3"/>
                      <a:pt x="3" y="3"/>
                      <a:pt x="4" y="2"/>
                    </a:cubicBezTo>
                    <a:cubicBezTo>
                      <a:pt x="6" y="1"/>
                      <a:pt x="7" y="1"/>
                      <a:pt x="7" y="1"/>
                    </a:cubicBezTo>
                    <a:cubicBezTo>
                      <a:pt x="4" y="2"/>
                      <a:pt x="4" y="2"/>
                      <a:pt x="4" y="2"/>
                    </a:cubicBezTo>
                    <a:cubicBezTo>
                      <a:pt x="5" y="1"/>
                      <a:pt x="4" y="2"/>
                      <a:pt x="3" y="3"/>
                    </a:cubicBezTo>
                    <a:cubicBezTo>
                      <a:pt x="4" y="2"/>
                      <a:pt x="4" y="2"/>
                      <a:pt x="4" y="2"/>
                    </a:cubicBezTo>
                    <a:cubicBezTo>
                      <a:pt x="2" y="3"/>
                      <a:pt x="2" y="3"/>
                      <a:pt x="2" y="3"/>
                    </a:cubicBezTo>
                    <a:cubicBezTo>
                      <a:pt x="3" y="3"/>
                      <a:pt x="2" y="4"/>
                      <a:pt x="3" y="4"/>
                    </a:cubicBezTo>
                    <a:cubicBezTo>
                      <a:pt x="4" y="3"/>
                      <a:pt x="4" y="3"/>
                      <a:pt x="4" y="3"/>
                    </a:cubicBezTo>
                    <a:cubicBezTo>
                      <a:pt x="5" y="3"/>
                      <a:pt x="7" y="2"/>
                      <a:pt x="5" y="3"/>
                    </a:cubicBezTo>
                    <a:cubicBezTo>
                      <a:pt x="3" y="5"/>
                      <a:pt x="3" y="5"/>
                      <a:pt x="3" y="5"/>
                    </a:cubicBezTo>
                    <a:cubicBezTo>
                      <a:pt x="3" y="4"/>
                      <a:pt x="4" y="4"/>
                      <a:pt x="4" y="4"/>
                    </a:cubicBezTo>
                    <a:cubicBezTo>
                      <a:pt x="2" y="6"/>
                      <a:pt x="2" y="6"/>
                      <a:pt x="2" y="6"/>
                    </a:cubicBezTo>
                    <a:cubicBezTo>
                      <a:pt x="5" y="4"/>
                      <a:pt x="3" y="6"/>
                      <a:pt x="4" y="5"/>
                    </a:cubicBezTo>
                    <a:cubicBezTo>
                      <a:pt x="3" y="6"/>
                      <a:pt x="3" y="6"/>
                      <a:pt x="3" y="6"/>
                    </a:cubicBezTo>
                    <a:cubicBezTo>
                      <a:pt x="2" y="7"/>
                      <a:pt x="4" y="5"/>
                      <a:pt x="5" y="5"/>
                    </a:cubicBezTo>
                    <a:cubicBezTo>
                      <a:pt x="4" y="5"/>
                      <a:pt x="2" y="7"/>
                      <a:pt x="2" y="8"/>
                    </a:cubicBezTo>
                    <a:cubicBezTo>
                      <a:pt x="2" y="8"/>
                      <a:pt x="4" y="7"/>
                      <a:pt x="3" y="9"/>
                    </a:cubicBezTo>
                    <a:cubicBezTo>
                      <a:pt x="3" y="9"/>
                      <a:pt x="4" y="9"/>
                      <a:pt x="5" y="8"/>
                    </a:cubicBezTo>
                    <a:cubicBezTo>
                      <a:pt x="5" y="8"/>
                      <a:pt x="3" y="10"/>
                      <a:pt x="4" y="9"/>
                    </a:cubicBezTo>
                    <a:cubicBezTo>
                      <a:pt x="3" y="10"/>
                      <a:pt x="2" y="12"/>
                      <a:pt x="1" y="13"/>
                    </a:cubicBezTo>
                    <a:cubicBezTo>
                      <a:pt x="1" y="13"/>
                      <a:pt x="0" y="14"/>
                      <a:pt x="1" y="14"/>
                    </a:cubicBezTo>
                    <a:cubicBezTo>
                      <a:pt x="0" y="14"/>
                      <a:pt x="0" y="15"/>
                      <a:pt x="0" y="15"/>
                    </a:cubicBezTo>
                    <a:cubicBezTo>
                      <a:pt x="1" y="14"/>
                      <a:pt x="2" y="13"/>
                      <a:pt x="2" y="12"/>
                    </a:cubicBezTo>
                    <a:cubicBezTo>
                      <a:pt x="3" y="10"/>
                      <a:pt x="3" y="12"/>
                      <a:pt x="4" y="10"/>
                    </a:cubicBezTo>
                    <a:cubicBezTo>
                      <a:pt x="4" y="11"/>
                      <a:pt x="5" y="11"/>
                      <a:pt x="5" y="11"/>
                    </a:cubicBezTo>
                    <a:cubicBezTo>
                      <a:pt x="5" y="11"/>
                      <a:pt x="4" y="12"/>
                      <a:pt x="3" y="13"/>
                    </a:cubicBezTo>
                    <a:cubicBezTo>
                      <a:pt x="5" y="12"/>
                      <a:pt x="6" y="11"/>
                      <a:pt x="6" y="12"/>
                    </a:cubicBezTo>
                    <a:cubicBezTo>
                      <a:pt x="7" y="11"/>
                      <a:pt x="7" y="11"/>
                      <a:pt x="8" y="9"/>
                    </a:cubicBezTo>
                    <a:cubicBezTo>
                      <a:pt x="8" y="9"/>
                      <a:pt x="8" y="8"/>
                      <a:pt x="8" y="9"/>
                    </a:cubicBezTo>
                    <a:cubicBezTo>
                      <a:pt x="7" y="10"/>
                      <a:pt x="6" y="12"/>
                      <a:pt x="6" y="13"/>
                    </a:cubicBezTo>
                    <a:cubicBezTo>
                      <a:pt x="4" y="15"/>
                      <a:pt x="6" y="12"/>
                      <a:pt x="4" y="14"/>
                    </a:cubicBezTo>
                    <a:cubicBezTo>
                      <a:pt x="2" y="16"/>
                      <a:pt x="2" y="15"/>
                      <a:pt x="3" y="14"/>
                    </a:cubicBezTo>
                    <a:cubicBezTo>
                      <a:pt x="1" y="16"/>
                      <a:pt x="3" y="15"/>
                      <a:pt x="1" y="16"/>
                    </a:cubicBezTo>
                    <a:cubicBezTo>
                      <a:pt x="1" y="17"/>
                      <a:pt x="2" y="16"/>
                      <a:pt x="3" y="16"/>
                    </a:cubicBezTo>
                    <a:cubicBezTo>
                      <a:pt x="4" y="15"/>
                      <a:pt x="4" y="15"/>
                      <a:pt x="4" y="14"/>
                    </a:cubicBezTo>
                    <a:cubicBezTo>
                      <a:pt x="6" y="12"/>
                      <a:pt x="4" y="16"/>
                      <a:pt x="4" y="16"/>
                    </a:cubicBezTo>
                    <a:cubicBezTo>
                      <a:pt x="3" y="16"/>
                      <a:pt x="3" y="16"/>
                      <a:pt x="3" y="16"/>
                    </a:cubicBezTo>
                    <a:cubicBezTo>
                      <a:pt x="3" y="17"/>
                      <a:pt x="4" y="16"/>
                      <a:pt x="4" y="16"/>
                    </a:cubicBezTo>
                    <a:cubicBezTo>
                      <a:pt x="2" y="19"/>
                      <a:pt x="4" y="16"/>
                      <a:pt x="2" y="18"/>
                    </a:cubicBezTo>
                    <a:cubicBezTo>
                      <a:pt x="1" y="20"/>
                      <a:pt x="1" y="20"/>
                      <a:pt x="1" y="20"/>
                    </a:cubicBezTo>
                    <a:cubicBezTo>
                      <a:pt x="1" y="20"/>
                      <a:pt x="3" y="18"/>
                      <a:pt x="3" y="18"/>
                    </a:cubicBezTo>
                    <a:cubicBezTo>
                      <a:pt x="2" y="19"/>
                      <a:pt x="2" y="19"/>
                      <a:pt x="2" y="19"/>
                    </a:cubicBezTo>
                    <a:cubicBezTo>
                      <a:pt x="3" y="19"/>
                      <a:pt x="3" y="19"/>
                      <a:pt x="3" y="19"/>
                    </a:cubicBezTo>
                    <a:cubicBezTo>
                      <a:pt x="3" y="18"/>
                      <a:pt x="4" y="17"/>
                      <a:pt x="4" y="17"/>
                    </a:cubicBezTo>
                    <a:cubicBezTo>
                      <a:pt x="6" y="14"/>
                      <a:pt x="4" y="16"/>
                      <a:pt x="5" y="16"/>
                    </a:cubicBezTo>
                    <a:cubicBezTo>
                      <a:pt x="6" y="15"/>
                      <a:pt x="5" y="16"/>
                      <a:pt x="6" y="15"/>
                    </a:cubicBezTo>
                    <a:cubicBezTo>
                      <a:pt x="7" y="13"/>
                      <a:pt x="7" y="13"/>
                      <a:pt x="7" y="13"/>
                    </a:cubicBezTo>
                    <a:cubicBezTo>
                      <a:pt x="8" y="14"/>
                      <a:pt x="6" y="15"/>
                      <a:pt x="6" y="16"/>
                    </a:cubicBezTo>
                    <a:cubicBezTo>
                      <a:pt x="6" y="16"/>
                      <a:pt x="5" y="16"/>
                      <a:pt x="6" y="15"/>
                    </a:cubicBezTo>
                    <a:cubicBezTo>
                      <a:pt x="5" y="17"/>
                      <a:pt x="4" y="19"/>
                      <a:pt x="3" y="19"/>
                    </a:cubicBezTo>
                    <a:cubicBezTo>
                      <a:pt x="3" y="21"/>
                      <a:pt x="4" y="18"/>
                      <a:pt x="5" y="18"/>
                    </a:cubicBezTo>
                    <a:cubicBezTo>
                      <a:pt x="4" y="19"/>
                      <a:pt x="5" y="17"/>
                      <a:pt x="6" y="16"/>
                    </a:cubicBezTo>
                    <a:cubicBezTo>
                      <a:pt x="9" y="13"/>
                      <a:pt x="4" y="20"/>
                      <a:pt x="5" y="19"/>
                    </a:cubicBezTo>
                    <a:cubicBezTo>
                      <a:pt x="7" y="17"/>
                      <a:pt x="8" y="16"/>
                      <a:pt x="9" y="13"/>
                    </a:cubicBezTo>
                    <a:cubicBezTo>
                      <a:pt x="10" y="13"/>
                      <a:pt x="10" y="12"/>
                      <a:pt x="10" y="12"/>
                    </a:cubicBezTo>
                    <a:cubicBezTo>
                      <a:pt x="9" y="14"/>
                      <a:pt x="9" y="14"/>
                      <a:pt x="8" y="15"/>
                    </a:cubicBezTo>
                    <a:cubicBezTo>
                      <a:pt x="8" y="16"/>
                      <a:pt x="8" y="16"/>
                      <a:pt x="8" y="16"/>
                    </a:cubicBezTo>
                    <a:cubicBezTo>
                      <a:pt x="7" y="17"/>
                      <a:pt x="7" y="17"/>
                      <a:pt x="7" y="17"/>
                    </a:cubicBezTo>
                    <a:cubicBezTo>
                      <a:pt x="6" y="19"/>
                      <a:pt x="6" y="20"/>
                      <a:pt x="5" y="21"/>
                    </a:cubicBezTo>
                    <a:cubicBezTo>
                      <a:pt x="6" y="20"/>
                      <a:pt x="6" y="19"/>
                      <a:pt x="7" y="19"/>
                    </a:cubicBezTo>
                    <a:cubicBezTo>
                      <a:pt x="6" y="20"/>
                      <a:pt x="6" y="21"/>
                      <a:pt x="6" y="21"/>
                    </a:cubicBezTo>
                    <a:cubicBezTo>
                      <a:pt x="6" y="20"/>
                      <a:pt x="7" y="18"/>
                      <a:pt x="8" y="18"/>
                    </a:cubicBezTo>
                    <a:cubicBezTo>
                      <a:pt x="8" y="18"/>
                      <a:pt x="7" y="20"/>
                      <a:pt x="7" y="20"/>
                    </a:cubicBezTo>
                    <a:cubicBezTo>
                      <a:pt x="6" y="22"/>
                      <a:pt x="6" y="22"/>
                      <a:pt x="6" y="22"/>
                    </a:cubicBezTo>
                    <a:cubicBezTo>
                      <a:pt x="7" y="20"/>
                      <a:pt x="5" y="22"/>
                      <a:pt x="6" y="22"/>
                    </a:cubicBezTo>
                    <a:cubicBezTo>
                      <a:pt x="8" y="18"/>
                      <a:pt x="8" y="18"/>
                      <a:pt x="8" y="18"/>
                    </a:cubicBezTo>
                    <a:cubicBezTo>
                      <a:pt x="9" y="18"/>
                      <a:pt x="8" y="19"/>
                      <a:pt x="8" y="19"/>
                    </a:cubicBezTo>
                    <a:cubicBezTo>
                      <a:pt x="7" y="20"/>
                      <a:pt x="7" y="20"/>
                      <a:pt x="7" y="20"/>
                    </a:cubicBezTo>
                    <a:cubicBezTo>
                      <a:pt x="8" y="20"/>
                      <a:pt x="6" y="23"/>
                      <a:pt x="7" y="22"/>
                    </a:cubicBezTo>
                    <a:cubicBezTo>
                      <a:pt x="7" y="21"/>
                      <a:pt x="7" y="21"/>
                      <a:pt x="7" y="21"/>
                    </a:cubicBezTo>
                    <a:cubicBezTo>
                      <a:pt x="7" y="22"/>
                      <a:pt x="7" y="22"/>
                      <a:pt x="7" y="22"/>
                    </a:cubicBezTo>
                    <a:cubicBezTo>
                      <a:pt x="7" y="21"/>
                      <a:pt x="7" y="22"/>
                      <a:pt x="8" y="21"/>
                    </a:cubicBezTo>
                    <a:cubicBezTo>
                      <a:pt x="7" y="22"/>
                      <a:pt x="7" y="22"/>
                      <a:pt x="7" y="22"/>
                    </a:cubicBezTo>
                    <a:cubicBezTo>
                      <a:pt x="8" y="22"/>
                      <a:pt x="9" y="20"/>
                      <a:pt x="8" y="22"/>
                    </a:cubicBezTo>
                    <a:cubicBezTo>
                      <a:pt x="9" y="19"/>
                      <a:pt x="8" y="21"/>
                      <a:pt x="8" y="20"/>
                    </a:cubicBezTo>
                    <a:cubicBezTo>
                      <a:pt x="9" y="19"/>
                      <a:pt x="9" y="19"/>
                      <a:pt x="10" y="19"/>
                    </a:cubicBezTo>
                    <a:cubicBezTo>
                      <a:pt x="8" y="21"/>
                      <a:pt x="10" y="19"/>
                      <a:pt x="10" y="19"/>
                    </a:cubicBezTo>
                    <a:cubicBezTo>
                      <a:pt x="9" y="21"/>
                      <a:pt x="9" y="21"/>
                      <a:pt x="9" y="21"/>
                    </a:cubicBezTo>
                    <a:cubicBezTo>
                      <a:pt x="10" y="19"/>
                      <a:pt x="10" y="19"/>
                      <a:pt x="10" y="19"/>
                    </a:cubicBezTo>
                    <a:cubicBezTo>
                      <a:pt x="8" y="23"/>
                      <a:pt x="11" y="19"/>
                      <a:pt x="10" y="20"/>
                    </a:cubicBezTo>
                    <a:cubicBezTo>
                      <a:pt x="10" y="21"/>
                      <a:pt x="9" y="22"/>
                      <a:pt x="9" y="23"/>
                    </a:cubicBezTo>
                    <a:cubicBezTo>
                      <a:pt x="10" y="20"/>
                      <a:pt x="11" y="20"/>
                      <a:pt x="12" y="18"/>
                    </a:cubicBezTo>
                    <a:cubicBezTo>
                      <a:pt x="11" y="19"/>
                      <a:pt x="10" y="21"/>
                      <a:pt x="9" y="23"/>
                    </a:cubicBezTo>
                    <a:cubicBezTo>
                      <a:pt x="10" y="21"/>
                      <a:pt x="9" y="24"/>
                      <a:pt x="10" y="22"/>
                    </a:cubicBezTo>
                    <a:cubicBezTo>
                      <a:pt x="10" y="21"/>
                      <a:pt x="11" y="21"/>
                      <a:pt x="12" y="20"/>
                    </a:cubicBezTo>
                    <a:cubicBezTo>
                      <a:pt x="12" y="20"/>
                      <a:pt x="11" y="21"/>
                      <a:pt x="11" y="21"/>
                    </a:cubicBezTo>
                    <a:cubicBezTo>
                      <a:pt x="11" y="21"/>
                      <a:pt x="12" y="19"/>
                      <a:pt x="12" y="19"/>
                    </a:cubicBezTo>
                    <a:cubicBezTo>
                      <a:pt x="12" y="19"/>
                      <a:pt x="14" y="17"/>
                      <a:pt x="13" y="19"/>
                    </a:cubicBezTo>
                    <a:cubicBezTo>
                      <a:pt x="12" y="20"/>
                      <a:pt x="12" y="19"/>
                      <a:pt x="12" y="20"/>
                    </a:cubicBezTo>
                    <a:cubicBezTo>
                      <a:pt x="12" y="21"/>
                      <a:pt x="14" y="17"/>
                      <a:pt x="15" y="17"/>
                    </a:cubicBezTo>
                    <a:cubicBezTo>
                      <a:pt x="15" y="16"/>
                      <a:pt x="16" y="13"/>
                      <a:pt x="17" y="12"/>
                    </a:cubicBezTo>
                    <a:cubicBezTo>
                      <a:pt x="17" y="13"/>
                      <a:pt x="16" y="13"/>
                      <a:pt x="16" y="15"/>
                    </a:cubicBezTo>
                    <a:cubicBezTo>
                      <a:pt x="16" y="15"/>
                      <a:pt x="16" y="15"/>
                      <a:pt x="16" y="15"/>
                    </a:cubicBezTo>
                    <a:cubicBezTo>
                      <a:pt x="15" y="18"/>
                      <a:pt x="13" y="19"/>
                      <a:pt x="12" y="21"/>
                    </a:cubicBezTo>
                    <a:cubicBezTo>
                      <a:pt x="13" y="20"/>
                      <a:pt x="13" y="20"/>
                      <a:pt x="13" y="20"/>
                    </a:cubicBezTo>
                    <a:cubicBezTo>
                      <a:pt x="11" y="23"/>
                      <a:pt x="11" y="23"/>
                      <a:pt x="11" y="23"/>
                    </a:cubicBezTo>
                    <a:cubicBezTo>
                      <a:pt x="12" y="21"/>
                      <a:pt x="12" y="23"/>
                      <a:pt x="12" y="22"/>
                    </a:cubicBezTo>
                    <a:cubicBezTo>
                      <a:pt x="13" y="21"/>
                      <a:pt x="12" y="23"/>
                      <a:pt x="12" y="22"/>
                    </a:cubicBezTo>
                    <a:cubicBezTo>
                      <a:pt x="13" y="21"/>
                      <a:pt x="14" y="19"/>
                      <a:pt x="14" y="20"/>
                    </a:cubicBezTo>
                    <a:cubicBezTo>
                      <a:pt x="12" y="23"/>
                      <a:pt x="12" y="23"/>
                      <a:pt x="12" y="23"/>
                    </a:cubicBezTo>
                    <a:cubicBezTo>
                      <a:pt x="12" y="23"/>
                      <a:pt x="13" y="21"/>
                      <a:pt x="13" y="22"/>
                    </a:cubicBezTo>
                    <a:cubicBezTo>
                      <a:pt x="13" y="23"/>
                      <a:pt x="13" y="23"/>
                      <a:pt x="13" y="23"/>
                    </a:cubicBezTo>
                    <a:cubicBezTo>
                      <a:pt x="13" y="23"/>
                      <a:pt x="14" y="24"/>
                      <a:pt x="16" y="20"/>
                    </a:cubicBezTo>
                    <a:cubicBezTo>
                      <a:pt x="16" y="22"/>
                      <a:pt x="16" y="22"/>
                      <a:pt x="15" y="23"/>
                    </a:cubicBezTo>
                    <a:cubicBezTo>
                      <a:pt x="16" y="23"/>
                      <a:pt x="16" y="22"/>
                      <a:pt x="16" y="22"/>
                    </a:cubicBezTo>
                    <a:cubicBezTo>
                      <a:pt x="16" y="23"/>
                      <a:pt x="16" y="23"/>
                      <a:pt x="16" y="23"/>
                    </a:cubicBezTo>
                    <a:cubicBezTo>
                      <a:pt x="15" y="25"/>
                      <a:pt x="16" y="23"/>
                      <a:pt x="17" y="22"/>
                    </a:cubicBezTo>
                    <a:cubicBezTo>
                      <a:pt x="16" y="23"/>
                      <a:pt x="16" y="23"/>
                      <a:pt x="16" y="23"/>
                    </a:cubicBezTo>
                    <a:cubicBezTo>
                      <a:pt x="16" y="25"/>
                      <a:pt x="17" y="23"/>
                      <a:pt x="17" y="22"/>
                    </a:cubicBezTo>
                    <a:cubicBezTo>
                      <a:pt x="17" y="23"/>
                      <a:pt x="17" y="23"/>
                      <a:pt x="17" y="23"/>
                    </a:cubicBezTo>
                    <a:cubicBezTo>
                      <a:pt x="18" y="22"/>
                      <a:pt x="18" y="22"/>
                      <a:pt x="18" y="22"/>
                    </a:cubicBezTo>
                    <a:cubicBezTo>
                      <a:pt x="18" y="22"/>
                      <a:pt x="18" y="22"/>
                      <a:pt x="17" y="24"/>
                    </a:cubicBezTo>
                    <a:cubicBezTo>
                      <a:pt x="18" y="23"/>
                      <a:pt x="18" y="23"/>
                      <a:pt x="18" y="23"/>
                    </a:cubicBezTo>
                    <a:cubicBezTo>
                      <a:pt x="17" y="24"/>
                      <a:pt x="18" y="24"/>
                      <a:pt x="18" y="24"/>
                    </a:cubicBezTo>
                    <a:cubicBezTo>
                      <a:pt x="18" y="24"/>
                      <a:pt x="18" y="23"/>
                      <a:pt x="18" y="24"/>
                    </a:cubicBezTo>
                    <a:cubicBezTo>
                      <a:pt x="18" y="23"/>
                      <a:pt x="19" y="23"/>
                      <a:pt x="20" y="21"/>
                    </a:cubicBezTo>
                    <a:cubicBezTo>
                      <a:pt x="21" y="19"/>
                      <a:pt x="19" y="22"/>
                      <a:pt x="20" y="21"/>
                    </a:cubicBezTo>
                    <a:cubicBezTo>
                      <a:pt x="19" y="23"/>
                      <a:pt x="19" y="23"/>
                      <a:pt x="19" y="23"/>
                    </a:cubicBezTo>
                    <a:cubicBezTo>
                      <a:pt x="19" y="23"/>
                      <a:pt x="19" y="24"/>
                      <a:pt x="18" y="24"/>
                    </a:cubicBezTo>
                    <a:cubicBezTo>
                      <a:pt x="18" y="24"/>
                      <a:pt x="18" y="24"/>
                      <a:pt x="18" y="24"/>
                    </a:cubicBezTo>
                    <a:cubicBezTo>
                      <a:pt x="19" y="23"/>
                      <a:pt x="19" y="23"/>
                      <a:pt x="19" y="23"/>
                    </a:cubicBezTo>
                    <a:cubicBezTo>
                      <a:pt x="18" y="25"/>
                      <a:pt x="20" y="23"/>
                      <a:pt x="20" y="24"/>
                    </a:cubicBezTo>
                    <a:cubicBezTo>
                      <a:pt x="20" y="24"/>
                      <a:pt x="22" y="22"/>
                      <a:pt x="22" y="22"/>
                    </a:cubicBezTo>
                    <a:cubicBezTo>
                      <a:pt x="24" y="20"/>
                      <a:pt x="21" y="24"/>
                      <a:pt x="20" y="25"/>
                    </a:cubicBezTo>
                    <a:cubicBezTo>
                      <a:pt x="21" y="24"/>
                      <a:pt x="21" y="24"/>
                      <a:pt x="21" y="24"/>
                    </a:cubicBezTo>
                    <a:cubicBezTo>
                      <a:pt x="21" y="24"/>
                      <a:pt x="21" y="24"/>
                      <a:pt x="21" y="24"/>
                    </a:cubicBezTo>
                    <a:cubicBezTo>
                      <a:pt x="22" y="24"/>
                      <a:pt x="22" y="23"/>
                      <a:pt x="22" y="24"/>
                    </a:cubicBezTo>
                    <a:cubicBezTo>
                      <a:pt x="22" y="24"/>
                      <a:pt x="22" y="24"/>
                      <a:pt x="22" y="24"/>
                    </a:cubicBezTo>
                    <a:cubicBezTo>
                      <a:pt x="22" y="25"/>
                      <a:pt x="21" y="26"/>
                      <a:pt x="21" y="26"/>
                    </a:cubicBezTo>
                    <a:cubicBezTo>
                      <a:pt x="22" y="24"/>
                      <a:pt x="22" y="25"/>
                      <a:pt x="23" y="24"/>
                    </a:cubicBezTo>
                    <a:cubicBezTo>
                      <a:pt x="22" y="25"/>
                      <a:pt x="22" y="25"/>
                      <a:pt x="22" y="25"/>
                    </a:cubicBezTo>
                    <a:cubicBezTo>
                      <a:pt x="23" y="23"/>
                      <a:pt x="23" y="23"/>
                      <a:pt x="23" y="23"/>
                    </a:cubicBezTo>
                    <a:cubicBezTo>
                      <a:pt x="23" y="24"/>
                      <a:pt x="23" y="24"/>
                      <a:pt x="23" y="24"/>
                    </a:cubicBezTo>
                    <a:cubicBezTo>
                      <a:pt x="22" y="26"/>
                      <a:pt x="22" y="26"/>
                      <a:pt x="22" y="26"/>
                    </a:cubicBezTo>
                    <a:cubicBezTo>
                      <a:pt x="21" y="26"/>
                      <a:pt x="23" y="24"/>
                      <a:pt x="24" y="24"/>
                    </a:cubicBezTo>
                    <a:cubicBezTo>
                      <a:pt x="24" y="23"/>
                      <a:pt x="23" y="24"/>
                      <a:pt x="23" y="25"/>
                    </a:cubicBezTo>
                    <a:cubicBezTo>
                      <a:pt x="22" y="25"/>
                      <a:pt x="23" y="25"/>
                      <a:pt x="23" y="25"/>
                    </a:cubicBezTo>
                    <a:cubicBezTo>
                      <a:pt x="22" y="26"/>
                      <a:pt x="23" y="25"/>
                      <a:pt x="22" y="26"/>
                    </a:cubicBezTo>
                    <a:cubicBezTo>
                      <a:pt x="22" y="26"/>
                      <a:pt x="23" y="25"/>
                      <a:pt x="23" y="25"/>
                    </a:cubicBezTo>
                    <a:cubicBezTo>
                      <a:pt x="23" y="25"/>
                      <a:pt x="24" y="25"/>
                      <a:pt x="23" y="26"/>
                    </a:cubicBezTo>
                    <a:cubicBezTo>
                      <a:pt x="23" y="26"/>
                      <a:pt x="23" y="26"/>
                      <a:pt x="24" y="25"/>
                    </a:cubicBezTo>
                    <a:cubicBezTo>
                      <a:pt x="24" y="25"/>
                      <a:pt x="24" y="24"/>
                      <a:pt x="25" y="24"/>
                    </a:cubicBezTo>
                    <a:cubicBezTo>
                      <a:pt x="25" y="24"/>
                      <a:pt x="25" y="23"/>
                      <a:pt x="25" y="24"/>
                    </a:cubicBezTo>
                    <a:cubicBezTo>
                      <a:pt x="25" y="24"/>
                      <a:pt x="25" y="24"/>
                      <a:pt x="25" y="24"/>
                    </a:cubicBezTo>
                    <a:cubicBezTo>
                      <a:pt x="25" y="24"/>
                      <a:pt x="25" y="24"/>
                      <a:pt x="26" y="23"/>
                    </a:cubicBezTo>
                    <a:cubicBezTo>
                      <a:pt x="24" y="25"/>
                      <a:pt x="24" y="25"/>
                      <a:pt x="24" y="25"/>
                    </a:cubicBezTo>
                    <a:cubicBezTo>
                      <a:pt x="25" y="24"/>
                      <a:pt x="25" y="24"/>
                      <a:pt x="26" y="24"/>
                    </a:cubicBezTo>
                    <a:cubicBezTo>
                      <a:pt x="25" y="25"/>
                      <a:pt x="23" y="27"/>
                      <a:pt x="23" y="27"/>
                    </a:cubicBezTo>
                    <a:cubicBezTo>
                      <a:pt x="25" y="26"/>
                      <a:pt x="25" y="26"/>
                      <a:pt x="25" y="26"/>
                    </a:cubicBezTo>
                    <a:cubicBezTo>
                      <a:pt x="25" y="26"/>
                      <a:pt x="25" y="26"/>
                      <a:pt x="24" y="27"/>
                    </a:cubicBezTo>
                    <a:cubicBezTo>
                      <a:pt x="24" y="28"/>
                      <a:pt x="27" y="24"/>
                      <a:pt x="27" y="25"/>
                    </a:cubicBezTo>
                    <a:cubicBezTo>
                      <a:pt x="25" y="27"/>
                      <a:pt x="25" y="27"/>
                      <a:pt x="25" y="27"/>
                    </a:cubicBezTo>
                    <a:cubicBezTo>
                      <a:pt x="26" y="27"/>
                      <a:pt x="26" y="27"/>
                      <a:pt x="26" y="27"/>
                    </a:cubicBezTo>
                    <a:cubicBezTo>
                      <a:pt x="26" y="26"/>
                      <a:pt x="25" y="28"/>
                      <a:pt x="25" y="27"/>
                    </a:cubicBezTo>
                    <a:cubicBezTo>
                      <a:pt x="26" y="26"/>
                      <a:pt x="26" y="26"/>
                      <a:pt x="26" y="26"/>
                    </a:cubicBezTo>
                    <a:cubicBezTo>
                      <a:pt x="24" y="29"/>
                      <a:pt x="27" y="27"/>
                      <a:pt x="26" y="29"/>
                    </a:cubicBezTo>
                    <a:cubicBezTo>
                      <a:pt x="27" y="27"/>
                      <a:pt x="26" y="29"/>
                      <a:pt x="27" y="28"/>
                    </a:cubicBezTo>
                    <a:cubicBezTo>
                      <a:pt x="25" y="30"/>
                      <a:pt x="27" y="28"/>
                      <a:pt x="26" y="29"/>
                    </a:cubicBezTo>
                    <a:cubicBezTo>
                      <a:pt x="28" y="27"/>
                      <a:pt x="28" y="27"/>
                      <a:pt x="28" y="27"/>
                    </a:cubicBezTo>
                    <a:cubicBezTo>
                      <a:pt x="27" y="29"/>
                      <a:pt x="31" y="25"/>
                      <a:pt x="29" y="27"/>
                    </a:cubicBezTo>
                    <a:cubicBezTo>
                      <a:pt x="27" y="29"/>
                      <a:pt x="27" y="29"/>
                      <a:pt x="27" y="29"/>
                    </a:cubicBezTo>
                    <a:cubicBezTo>
                      <a:pt x="26" y="31"/>
                      <a:pt x="29" y="27"/>
                      <a:pt x="28" y="30"/>
                    </a:cubicBezTo>
                    <a:cubicBezTo>
                      <a:pt x="28" y="29"/>
                      <a:pt x="29" y="28"/>
                      <a:pt x="30" y="27"/>
                    </a:cubicBezTo>
                    <a:cubicBezTo>
                      <a:pt x="30" y="28"/>
                      <a:pt x="29" y="29"/>
                      <a:pt x="29" y="30"/>
                    </a:cubicBezTo>
                    <a:cubicBezTo>
                      <a:pt x="29" y="29"/>
                      <a:pt x="30" y="29"/>
                      <a:pt x="29" y="30"/>
                    </a:cubicBezTo>
                    <a:cubicBezTo>
                      <a:pt x="28" y="30"/>
                      <a:pt x="28" y="30"/>
                      <a:pt x="28" y="30"/>
                    </a:cubicBezTo>
                    <a:cubicBezTo>
                      <a:pt x="28" y="31"/>
                      <a:pt x="29" y="30"/>
                      <a:pt x="30" y="30"/>
                    </a:cubicBezTo>
                    <a:cubicBezTo>
                      <a:pt x="28" y="31"/>
                      <a:pt x="29" y="31"/>
                      <a:pt x="29" y="32"/>
                    </a:cubicBezTo>
                    <a:cubicBezTo>
                      <a:pt x="31" y="30"/>
                      <a:pt x="29" y="33"/>
                      <a:pt x="31" y="31"/>
                    </a:cubicBezTo>
                    <a:cubicBezTo>
                      <a:pt x="30" y="31"/>
                      <a:pt x="30" y="31"/>
                      <a:pt x="30" y="31"/>
                    </a:cubicBezTo>
                    <a:cubicBezTo>
                      <a:pt x="31" y="31"/>
                      <a:pt x="32" y="29"/>
                      <a:pt x="32" y="29"/>
                    </a:cubicBezTo>
                    <a:cubicBezTo>
                      <a:pt x="31" y="31"/>
                      <a:pt x="31" y="31"/>
                      <a:pt x="31" y="31"/>
                    </a:cubicBezTo>
                    <a:cubicBezTo>
                      <a:pt x="29" y="33"/>
                      <a:pt x="31" y="31"/>
                      <a:pt x="30" y="32"/>
                    </a:cubicBezTo>
                    <a:cubicBezTo>
                      <a:pt x="31" y="31"/>
                      <a:pt x="30" y="32"/>
                      <a:pt x="31" y="31"/>
                    </a:cubicBezTo>
                    <a:cubicBezTo>
                      <a:pt x="32" y="31"/>
                      <a:pt x="32" y="31"/>
                      <a:pt x="32" y="31"/>
                    </a:cubicBezTo>
                    <a:cubicBezTo>
                      <a:pt x="33" y="30"/>
                      <a:pt x="33" y="30"/>
                      <a:pt x="33" y="30"/>
                    </a:cubicBezTo>
                    <a:cubicBezTo>
                      <a:pt x="33" y="30"/>
                      <a:pt x="31" y="32"/>
                      <a:pt x="31" y="32"/>
                    </a:cubicBezTo>
                    <a:cubicBezTo>
                      <a:pt x="31" y="33"/>
                      <a:pt x="31" y="32"/>
                      <a:pt x="32" y="32"/>
                    </a:cubicBezTo>
                    <a:cubicBezTo>
                      <a:pt x="32" y="32"/>
                      <a:pt x="32" y="32"/>
                      <a:pt x="32" y="32"/>
                    </a:cubicBezTo>
                    <a:cubicBezTo>
                      <a:pt x="32" y="32"/>
                      <a:pt x="32" y="32"/>
                      <a:pt x="32" y="32"/>
                    </a:cubicBezTo>
                    <a:cubicBezTo>
                      <a:pt x="32" y="32"/>
                      <a:pt x="32" y="32"/>
                      <a:pt x="32" y="32"/>
                    </a:cubicBezTo>
                    <a:cubicBezTo>
                      <a:pt x="32" y="32"/>
                      <a:pt x="32" y="32"/>
                      <a:pt x="32" y="32"/>
                    </a:cubicBezTo>
                    <a:cubicBezTo>
                      <a:pt x="32" y="32"/>
                      <a:pt x="32" y="32"/>
                      <a:pt x="32" y="32"/>
                    </a:cubicBezTo>
                    <a:cubicBezTo>
                      <a:pt x="32" y="32"/>
                      <a:pt x="32" y="32"/>
                      <a:pt x="32" y="32"/>
                    </a:cubicBezTo>
                    <a:cubicBezTo>
                      <a:pt x="32" y="32"/>
                      <a:pt x="32" y="32"/>
                      <a:pt x="32" y="32"/>
                    </a:cubicBezTo>
                    <a:cubicBezTo>
                      <a:pt x="32" y="32"/>
                      <a:pt x="32" y="32"/>
                      <a:pt x="31" y="33"/>
                    </a:cubicBezTo>
                    <a:cubicBezTo>
                      <a:pt x="30" y="34"/>
                      <a:pt x="30" y="34"/>
                      <a:pt x="30" y="34"/>
                    </a:cubicBezTo>
                    <a:cubicBezTo>
                      <a:pt x="30" y="34"/>
                      <a:pt x="32" y="33"/>
                      <a:pt x="32" y="32"/>
                    </a:cubicBezTo>
                    <a:cubicBezTo>
                      <a:pt x="32" y="34"/>
                      <a:pt x="33" y="33"/>
                      <a:pt x="34" y="33"/>
                    </a:cubicBezTo>
                    <a:cubicBezTo>
                      <a:pt x="34" y="33"/>
                      <a:pt x="33" y="33"/>
                      <a:pt x="33" y="33"/>
                    </a:cubicBezTo>
                    <a:cubicBezTo>
                      <a:pt x="34" y="33"/>
                      <a:pt x="35" y="32"/>
                      <a:pt x="34" y="33"/>
                    </a:cubicBezTo>
                    <a:cubicBezTo>
                      <a:pt x="35" y="32"/>
                      <a:pt x="33" y="34"/>
                      <a:pt x="34" y="34"/>
                    </a:cubicBezTo>
                    <a:cubicBezTo>
                      <a:pt x="33" y="34"/>
                      <a:pt x="35" y="33"/>
                      <a:pt x="34" y="33"/>
                    </a:cubicBezTo>
                    <a:cubicBezTo>
                      <a:pt x="33" y="35"/>
                      <a:pt x="36" y="32"/>
                      <a:pt x="35" y="34"/>
                    </a:cubicBezTo>
                    <a:cubicBezTo>
                      <a:pt x="36" y="33"/>
                      <a:pt x="35" y="34"/>
                      <a:pt x="34" y="35"/>
                    </a:cubicBezTo>
                    <a:cubicBezTo>
                      <a:pt x="35" y="34"/>
                      <a:pt x="36" y="34"/>
                      <a:pt x="37" y="33"/>
                    </a:cubicBezTo>
                    <a:cubicBezTo>
                      <a:pt x="36" y="34"/>
                      <a:pt x="36" y="34"/>
                      <a:pt x="36" y="34"/>
                    </a:cubicBezTo>
                    <a:cubicBezTo>
                      <a:pt x="36" y="34"/>
                      <a:pt x="36" y="34"/>
                      <a:pt x="37" y="34"/>
                    </a:cubicBezTo>
                    <a:cubicBezTo>
                      <a:pt x="38" y="33"/>
                      <a:pt x="39" y="32"/>
                      <a:pt x="39" y="32"/>
                    </a:cubicBezTo>
                    <a:cubicBezTo>
                      <a:pt x="39" y="32"/>
                      <a:pt x="39" y="32"/>
                      <a:pt x="39" y="32"/>
                    </a:cubicBezTo>
                    <a:cubicBezTo>
                      <a:pt x="40" y="32"/>
                      <a:pt x="40" y="32"/>
                      <a:pt x="40" y="32"/>
                    </a:cubicBezTo>
                    <a:cubicBezTo>
                      <a:pt x="39" y="33"/>
                      <a:pt x="39" y="32"/>
                      <a:pt x="39" y="33"/>
                    </a:cubicBezTo>
                    <a:cubicBezTo>
                      <a:pt x="37" y="35"/>
                      <a:pt x="38" y="34"/>
                      <a:pt x="38" y="35"/>
                    </a:cubicBezTo>
                    <a:cubicBezTo>
                      <a:pt x="39" y="34"/>
                      <a:pt x="39" y="34"/>
                      <a:pt x="39" y="34"/>
                    </a:cubicBezTo>
                    <a:cubicBezTo>
                      <a:pt x="40" y="33"/>
                      <a:pt x="38" y="35"/>
                      <a:pt x="38" y="35"/>
                    </a:cubicBezTo>
                    <a:cubicBezTo>
                      <a:pt x="42" y="32"/>
                      <a:pt x="42" y="32"/>
                      <a:pt x="42" y="32"/>
                    </a:cubicBezTo>
                    <a:cubicBezTo>
                      <a:pt x="42" y="32"/>
                      <a:pt x="41" y="33"/>
                      <a:pt x="40" y="34"/>
                    </a:cubicBezTo>
                    <a:cubicBezTo>
                      <a:pt x="40" y="34"/>
                      <a:pt x="42" y="32"/>
                      <a:pt x="44" y="31"/>
                    </a:cubicBezTo>
                    <a:cubicBezTo>
                      <a:pt x="44" y="31"/>
                      <a:pt x="45" y="31"/>
                      <a:pt x="45" y="31"/>
                    </a:cubicBezTo>
                    <a:cubicBezTo>
                      <a:pt x="44" y="32"/>
                      <a:pt x="45" y="31"/>
                      <a:pt x="44" y="32"/>
                    </a:cubicBezTo>
                    <a:cubicBezTo>
                      <a:pt x="43" y="33"/>
                      <a:pt x="43" y="33"/>
                      <a:pt x="43" y="33"/>
                    </a:cubicBezTo>
                    <a:cubicBezTo>
                      <a:pt x="43" y="33"/>
                      <a:pt x="41" y="34"/>
                      <a:pt x="40" y="35"/>
                    </a:cubicBezTo>
                    <a:cubicBezTo>
                      <a:pt x="41" y="35"/>
                      <a:pt x="41" y="36"/>
                      <a:pt x="41" y="36"/>
                    </a:cubicBezTo>
                    <a:cubicBezTo>
                      <a:pt x="43" y="34"/>
                      <a:pt x="42" y="35"/>
                      <a:pt x="44" y="34"/>
                    </a:cubicBezTo>
                    <a:cubicBezTo>
                      <a:pt x="44" y="34"/>
                      <a:pt x="43" y="35"/>
                      <a:pt x="42" y="36"/>
                    </a:cubicBezTo>
                    <a:cubicBezTo>
                      <a:pt x="43" y="35"/>
                      <a:pt x="43" y="36"/>
                      <a:pt x="43" y="36"/>
                    </a:cubicBezTo>
                    <a:cubicBezTo>
                      <a:pt x="43" y="36"/>
                      <a:pt x="43" y="36"/>
                      <a:pt x="43" y="36"/>
                    </a:cubicBezTo>
                    <a:cubicBezTo>
                      <a:pt x="44" y="36"/>
                      <a:pt x="43" y="37"/>
                      <a:pt x="45" y="36"/>
                    </a:cubicBezTo>
                    <a:cubicBezTo>
                      <a:pt x="44" y="37"/>
                      <a:pt x="44" y="37"/>
                      <a:pt x="44" y="37"/>
                    </a:cubicBezTo>
                    <a:cubicBezTo>
                      <a:pt x="44" y="37"/>
                      <a:pt x="47" y="34"/>
                      <a:pt x="46" y="36"/>
                    </a:cubicBezTo>
                    <a:cubicBezTo>
                      <a:pt x="45" y="36"/>
                      <a:pt x="45" y="36"/>
                      <a:pt x="45" y="36"/>
                    </a:cubicBezTo>
                    <a:cubicBezTo>
                      <a:pt x="46" y="36"/>
                      <a:pt x="44" y="38"/>
                      <a:pt x="46" y="36"/>
                    </a:cubicBezTo>
                    <a:cubicBezTo>
                      <a:pt x="45" y="37"/>
                      <a:pt x="45" y="37"/>
                      <a:pt x="45" y="37"/>
                    </a:cubicBezTo>
                    <a:cubicBezTo>
                      <a:pt x="45" y="37"/>
                      <a:pt x="45" y="37"/>
                      <a:pt x="47" y="36"/>
                    </a:cubicBezTo>
                    <a:cubicBezTo>
                      <a:pt x="45" y="38"/>
                      <a:pt x="45" y="38"/>
                      <a:pt x="45" y="38"/>
                    </a:cubicBezTo>
                    <a:cubicBezTo>
                      <a:pt x="45" y="39"/>
                      <a:pt x="47" y="36"/>
                      <a:pt x="47" y="37"/>
                    </a:cubicBezTo>
                    <a:cubicBezTo>
                      <a:pt x="47" y="37"/>
                      <a:pt x="46" y="38"/>
                      <a:pt x="46" y="38"/>
                    </a:cubicBezTo>
                    <a:cubicBezTo>
                      <a:pt x="47" y="37"/>
                      <a:pt x="47" y="38"/>
                      <a:pt x="47" y="38"/>
                    </a:cubicBezTo>
                    <a:cubicBezTo>
                      <a:pt x="46" y="39"/>
                      <a:pt x="46" y="39"/>
                      <a:pt x="46" y="39"/>
                    </a:cubicBezTo>
                    <a:cubicBezTo>
                      <a:pt x="47" y="40"/>
                      <a:pt x="47" y="41"/>
                      <a:pt x="50" y="41"/>
                    </a:cubicBezTo>
                    <a:cubicBezTo>
                      <a:pt x="48" y="42"/>
                      <a:pt x="48" y="41"/>
                      <a:pt x="47" y="43"/>
                    </a:cubicBezTo>
                    <a:cubicBezTo>
                      <a:pt x="49" y="41"/>
                      <a:pt x="48" y="42"/>
                      <a:pt x="49" y="42"/>
                    </a:cubicBezTo>
                    <a:cubicBezTo>
                      <a:pt x="48" y="42"/>
                      <a:pt x="48" y="42"/>
                      <a:pt x="48" y="42"/>
                    </a:cubicBezTo>
                    <a:cubicBezTo>
                      <a:pt x="49" y="42"/>
                      <a:pt x="48" y="43"/>
                      <a:pt x="48" y="43"/>
                    </a:cubicBezTo>
                    <a:cubicBezTo>
                      <a:pt x="49" y="43"/>
                      <a:pt x="49" y="43"/>
                      <a:pt x="49" y="43"/>
                    </a:cubicBezTo>
                    <a:cubicBezTo>
                      <a:pt x="50" y="42"/>
                      <a:pt x="47" y="45"/>
                      <a:pt x="49" y="43"/>
                    </a:cubicBezTo>
                    <a:cubicBezTo>
                      <a:pt x="48" y="44"/>
                      <a:pt x="48" y="44"/>
                      <a:pt x="48" y="44"/>
                    </a:cubicBezTo>
                    <a:cubicBezTo>
                      <a:pt x="50" y="43"/>
                      <a:pt x="47" y="45"/>
                      <a:pt x="49" y="44"/>
                    </a:cubicBezTo>
                    <a:cubicBezTo>
                      <a:pt x="49" y="44"/>
                      <a:pt x="49" y="44"/>
                      <a:pt x="49" y="44"/>
                    </a:cubicBezTo>
                    <a:cubicBezTo>
                      <a:pt x="48" y="45"/>
                      <a:pt x="51" y="43"/>
                      <a:pt x="50" y="44"/>
                    </a:cubicBezTo>
                    <a:cubicBezTo>
                      <a:pt x="50" y="44"/>
                      <a:pt x="51" y="44"/>
                      <a:pt x="53" y="43"/>
                    </a:cubicBezTo>
                    <a:cubicBezTo>
                      <a:pt x="51" y="44"/>
                      <a:pt x="51" y="44"/>
                      <a:pt x="51" y="44"/>
                    </a:cubicBezTo>
                    <a:cubicBezTo>
                      <a:pt x="52" y="44"/>
                      <a:pt x="52" y="46"/>
                      <a:pt x="55" y="45"/>
                    </a:cubicBezTo>
                    <a:cubicBezTo>
                      <a:pt x="54" y="45"/>
                      <a:pt x="54" y="45"/>
                      <a:pt x="54" y="45"/>
                    </a:cubicBezTo>
                    <a:cubicBezTo>
                      <a:pt x="56" y="44"/>
                      <a:pt x="52" y="48"/>
                      <a:pt x="56" y="45"/>
                    </a:cubicBezTo>
                    <a:cubicBezTo>
                      <a:pt x="58" y="45"/>
                      <a:pt x="58" y="45"/>
                      <a:pt x="58" y="45"/>
                    </a:cubicBezTo>
                    <a:cubicBezTo>
                      <a:pt x="56" y="46"/>
                      <a:pt x="56" y="46"/>
                      <a:pt x="56" y="46"/>
                    </a:cubicBezTo>
                    <a:cubicBezTo>
                      <a:pt x="57" y="46"/>
                      <a:pt x="56" y="46"/>
                      <a:pt x="58" y="46"/>
                    </a:cubicBezTo>
                    <a:cubicBezTo>
                      <a:pt x="56" y="46"/>
                      <a:pt x="56" y="46"/>
                      <a:pt x="56" y="46"/>
                    </a:cubicBezTo>
                    <a:cubicBezTo>
                      <a:pt x="56" y="47"/>
                      <a:pt x="59" y="46"/>
                      <a:pt x="58" y="46"/>
                    </a:cubicBezTo>
                    <a:cubicBezTo>
                      <a:pt x="57" y="46"/>
                      <a:pt x="57" y="46"/>
                      <a:pt x="57" y="46"/>
                    </a:cubicBezTo>
                    <a:cubicBezTo>
                      <a:pt x="55" y="49"/>
                      <a:pt x="54" y="52"/>
                      <a:pt x="58" y="51"/>
                    </a:cubicBezTo>
                    <a:cubicBezTo>
                      <a:pt x="59" y="50"/>
                      <a:pt x="56" y="52"/>
                      <a:pt x="56" y="52"/>
                    </a:cubicBezTo>
                    <a:cubicBezTo>
                      <a:pt x="60" y="51"/>
                      <a:pt x="56" y="55"/>
                      <a:pt x="61" y="53"/>
                    </a:cubicBezTo>
                    <a:cubicBezTo>
                      <a:pt x="63" y="53"/>
                      <a:pt x="68" y="50"/>
                      <a:pt x="68" y="50"/>
                    </a:cubicBezTo>
                    <a:cubicBezTo>
                      <a:pt x="65" y="50"/>
                      <a:pt x="66" y="47"/>
                      <a:pt x="68" y="44"/>
                    </a:cubicBezTo>
                    <a:cubicBezTo>
                      <a:pt x="67" y="44"/>
                      <a:pt x="66" y="43"/>
                      <a:pt x="66" y="4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4" name="Freeform 374"/>
              <p:cNvSpPr/>
              <p:nvPr/>
            </p:nvSpPr>
            <p:spPr bwMode="auto">
              <a:xfrm>
                <a:off x="3472" y="2077"/>
                <a:ext cx="0" cy="2"/>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5" name="Freeform 375"/>
              <p:cNvSpPr/>
              <p:nvPr/>
            </p:nvSpPr>
            <p:spPr bwMode="auto">
              <a:xfrm>
                <a:off x="4219" y="2506"/>
                <a:ext cx="2" cy="4"/>
              </a:xfrm>
              <a:custGeom>
                <a:avLst/>
                <a:gdLst>
                  <a:gd name="T0" fmla="*/ 0 w 1"/>
                  <a:gd name="T1" fmla="*/ 1 h 2"/>
                  <a:gd name="T2" fmla="*/ 1 w 1"/>
                  <a:gd name="T3" fmla="*/ 1 h 2"/>
                  <a:gd name="T4" fmla="*/ 1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0" y="2"/>
                      <a:pt x="1" y="1"/>
                      <a:pt x="1" y="1"/>
                    </a:cubicBezTo>
                    <a:cubicBezTo>
                      <a:pt x="1" y="1"/>
                      <a:pt x="1" y="0"/>
                      <a:pt x="1"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6" name="Freeform 376"/>
              <p:cNvSpPr/>
              <p:nvPr/>
            </p:nvSpPr>
            <p:spPr bwMode="auto">
              <a:xfrm>
                <a:off x="4228" y="2482"/>
                <a:ext cx="6" cy="3"/>
              </a:xfrm>
              <a:custGeom>
                <a:avLst/>
                <a:gdLst>
                  <a:gd name="T0" fmla="*/ 3 w 3"/>
                  <a:gd name="T1" fmla="*/ 0 h 1"/>
                  <a:gd name="T2" fmla="*/ 0 w 3"/>
                  <a:gd name="T3" fmla="*/ 1 h 1"/>
                  <a:gd name="T4" fmla="*/ 3 w 3"/>
                  <a:gd name="T5" fmla="*/ 0 h 1"/>
                </a:gdLst>
                <a:ahLst/>
                <a:cxnLst>
                  <a:cxn ang="0">
                    <a:pos x="T0" y="T1"/>
                  </a:cxn>
                  <a:cxn ang="0">
                    <a:pos x="T2" y="T3"/>
                  </a:cxn>
                  <a:cxn ang="0">
                    <a:pos x="T4" y="T5"/>
                  </a:cxn>
                </a:cxnLst>
                <a:rect l="0" t="0" r="r" b="b"/>
                <a:pathLst>
                  <a:path w="3" h="1">
                    <a:moveTo>
                      <a:pt x="3" y="0"/>
                    </a:moveTo>
                    <a:cubicBezTo>
                      <a:pt x="0" y="1"/>
                      <a:pt x="0" y="1"/>
                      <a:pt x="0" y="1"/>
                    </a:cubicBezTo>
                    <a:cubicBezTo>
                      <a:pt x="2" y="1"/>
                      <a:pt x="2"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7" name="Freeform 377"/>
              <p:cNvSpPr/>
              <p:nvPr/>
            </p:nvSpPr>
            <p:spPr bwMode="auto">
              <a:xfrm>
                <a:off x="3472" y="2073"/>
                <a:ext cx="0" cy="2"/>
              </a:xfrm>
              <a:custGeom>
                <a:avLst/>
                <a:gdLst>
                  <a:gd name="T0" fmla="*/ 0 h 1"/>
                  <a:gd name="T1" fmla="*/ 0 h 1"/>
                  <a:gd name="T2" fmla="*/ 0 h 1"/>
                  <a:gd name="T3" fmla="*/ 1 h 1"/>
                  <a:gd name="T4" fmla="*/ 1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0"/>
                    </a:cubicBezTo>
                    <a:cubicBezTo>
                      <a:pt x="0" y="0"/>
                      <a:pt x="0" y="0"/>
                      <a:pt x="0" y="1"/>
                    </a:cubicBezTo>
                    <a:cubicBezTo>
                      <a:pt x="0" y="1"/>
                      <a:pt x="0" y="1"/>
                      <a:pt x="0" y="1"/>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8" name="Freeform 378"/>
              <p:cNvSpPr/>
              <p:nvPr/>
            </p:nvSpPr>
            <p:spPr bwMode="auto">
              <a:xfrm>
                <a:off x="3472" y="207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9" name="Freeform 379"/>
              <p:cNvSpPr/>
              <p:nvPr/>
            </p:nvSpPr>
            <p:spPr bwMode="auto">
              <a:xfrm>
                <a:off x="4219" y="2510"/>
                <a:ext cx="5" cy="2"/>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0" y="1"/>
                      <a:pt x="1" y="1"/>
                      <a:pt x="2"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0" name="Freeform 380"/>
              <p:cNvSpPr/>
              <p:nvPr/>
            </p:nvSpPr>
            <p:spPr bwMode="auto">
              <a:xfrm>
                <a:off x="4221" y="2514"/>
                <a:ext cx="3" cy="4"/>
              </a:xfrm>
              <a:custGeom>
                <a:avLst/>
                <a:gdLst>
                  <a:gd name="T0" fmla="*/ 1 w 1"/>
                  <a:gd name="T1" fmla="*/ 0 h 2"/>
                  <a:gd name="T2" fmla="*/ 1 w 1"/>
                  <a:gd name="T3" fmla="*/ 2 h 2"/>
                  <a:gd name="T4" fmla="*/ 1 w 1"/>
                  <a:gd name="T5" fmla="*/ 0 h 2"/>
                </a:gdLst>
                <a:ahLst/>
                <a:cxnLst>
                  <a:cxn ang="0">
                    <a:pos x="T0" y="T1"/>
                  </a:cxn>
                  <a:cxn ang="0">
                    <a:pos x="T2" y="T3"/>
                  </a:cxn>
                  <a:cxn ang="0">
                    <a:pos x="T4" y="T5"/>
                  </a:cxn>
                </a:cxnLst>
                <a:rect l="0" t="0" r="r" b="b"/>
                <a:pathLst>
                  <a:path w="1" h="2">
                    <a:moveTo>
                      <a:pt x="1" y="0"/>
                    </a:moveTo>
                    <a:cubicBezTo>
                      <a:pt x="0" y="2"/>
                      <a:pt x="1" y="1"/>
                      <a:pt x="1" y="2"/>
                    </a:cubicBezTo>
                    <a:cubicBezTo>
                      <a:pt x="1" y="1"/>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1" name="Oval 381"/>
              <p:cNvSpPr>
                <a:spLocks noChangeArrowheads="1"/>
              </p:cNvSpPr>
              <p:nvPr/>
            </p:nvSpPr>
            <p:spPr bwMode="auto">
              <a:xfrm>
                <a:off x="3905" y="2275"/>
                <a:ext cx="1" cy="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2" name="Freeform 382"/>
              <p:cNvSpPr/>
              <p:nvPr/>
            </p:nvSpPr>
            <p:spPr bwMode="auto">
              <a:xfrm>
                <a:off x="4217" y="2510"/>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3" name="Freeform 383"/>
              <p:cNvSpPr/>
              <p:nvPr/>
            </p:nvSpPr>
            <p:spPr bwMode="auto">
              <a:xfrm>
                <a:off x="4296" y="2552"/>
                <a:ext cx="0" cy="3"/>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4" name="Freeform 384"/>
              <p:cNvSpPr/>
              <p:nvPr/>
            </p:nvSpPr>
            <p:spPr bwMode="auto">
              <a:xfrm>
                <a:off x="4289" y="255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5" name="Freeform 385"/>
              <p:cNvSpPr/>
              <p:nvPr/>
            </p:nvSpPr>
            <p:spPr bwMode="auto">
              <a:xfrm>
                <a:off x="4296" y="2552"/>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6" name="Freeform 386"/>
              <p:cNvSpPr/>
              <p:nvPr/>
            </p:nvSpPr>
            <p:spPr bwMode="auto">
              <a:xfrm>
                <a:off x="4306" y="2555"/>
                <a:ext cx="2" cy="4"/>
              </a:xfrm>
              <a:custGeom>
                <a:avLst/>
                <a:gdLst>
                  <a:gd name="T0" fmla="*/ 0 w 2"/>
                  <a:gd name="T1" fmla="*/ 4 h 4"/>
                  <a:gd name="T2" fmla="*/ 0 w 2"/>
                  <a:gd name="T3" fmla="*/ 4 h 4"/>
                  <a:gd name="T4" fmla="*/ 2 w 2"/>
                  <a:gd name="T5" fmla="*/ 0 h 4"/>
                  <a:gd name="T6" fmla="*/ 0 w 2"/>
                  <a:gd name="T7" fmla="*/ 4 h 4"/>
                </a:gdLst>
                <a:ahLst/>
                <a:cxnLst>
                  <a:cxn ang="0">
                    <a:pos x="T0" y="T1"/>
                  </a:cxn>
                  <a:cxn ang="0">
                    <a:pos x="T2" y="T3"/>
                  </a:cxn>
                  <a:cxn ang="0">
                    <a:pos x="T4" y="T5"/>
                  </a:cxn>
                  <a:cxn ang="0">
                    <a:pos x="T6" y="T7"/>
                  </a:cxn>
                </a:cxnLst>
                <a:rect l="0" t="0" r="r" b="b"/>
                <a:pathLst>
                  <a:path w="2" h="4">
                    <a:moveTo>
                      <a:pt x="0" y="4"/>
                    </a:moveTo>
                    <a:lnTo>
                      <a:pt x="0" y="4"/>
                    </a:lnTo>
                    <a:lnTo>
                      <a:pt x="2" y="0"/>
                    </a:ln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7" name="Freeform 387"/>
              <p:cNvSpPr/>
              <p:nvPr/>
            </p:nvSpPr>
            <p:spPr bwMode="auto">
              <a:xfrm>
                <a:off x="3903" y="2275"/>
                <a:ext cx="2" cy="0"/>
              </a:xfrm>
              <a:custGeom>
                <a:avLst/>
                <a:gdLst>
                  <a:gd name="T0" fmla="*/ 1 w 1"/>
                  <a:gd name="T1" fmla="*/ 1 w 1"/>
                  <a:gd name="T2" fmla="*/ 1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1" y="0"/>
                      <a:pt x="1" y="0"/>
                    </a:cubicBezTo>
                    <a:cubicBezTo>
                      <a:pt x="1"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8" name="Freeform 388"/>
              <p:cNvSpPr/>
              <p:nvPr/>
            </p:nvSpPr>
            <p:spPr bwMode="auto">
              <a:xfrm>
                <a:off x="3901" y="257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9" name="Freeform 389"/>
              <p:cNvSpPr/>
              <p:nvPr/>
            </p:nvSpPr>
            <p:spPr bwMode="auto">
              <a:xfrm>
                <a:off x="4285" y="255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0" name="Freeform 390"/>
              <p:cNvSpPr/>
              <p:nvPr/>
            </p:nvSpPr>
            <p:spPr bwMode="auto">
              <a:xfrm>
                <a:off x="3472" y="207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1" name="Rectangle 391"/>
              <p:cNvSpPr>
                <a:spLocks noChangeArrowheads="1"/>
              </p:cNvSpPr>
              <p:nvPr/>
            </p:nvSpPr>
            <p:spPr bwMode="auto">
              <a:xfrm>
                <a:off x="3472" y="2079"/>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42" name="Freeform 392"/>
              <p:cNvSpPr/>
              <p:nvPr/>
            </p:nvSpPr>
            <p:spPr bwMode="auto">
              <a:xfrm>
                <a:off x="4277" y="2495"/>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3" name="Freeform 393"/>
              <p:cNvSpPr/>
              <p:nvPr/>
            </p:nvSpPr>
            <p:spPr bwMode="auto">
              <a:xfrm>
                <a:off x="3472" y="207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4" name="Freeform 394"/>
              <p:cNvSpPr/>
              <p:nvPr/>
            </p:nvSpPr>
            <p:spPr bwMode="auto">
              <a:xfrm>
                <a:off x="4255" y="253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5" name="Freeform 395"/>
              <p:cNvSpPr/>
              <p:nvPr/>
            </p:nvSpPr>
            <p:spPr bwMode="auto">
              <a:xfrm>
                <a:off x="3678" y="2461"/>
                <a:ext cx="19" cy="13"/>
              </a:xfrm>
              <a:custGeom>
                <a:avLst/>
                <a:gdLst>
                  <a:gd name="T0" fmla="*/ 0 w 9"/>
                  <a:gd name="T1" fmla="*/ 0 h 6"/>
                  <a:gd name="T2" fmla="*/ 9 w 9"/>
                  <a:gd name="T3" fmla="*/ 6 h 6"/>
                  <a:gd name="T4" fmla="*/ 0 w 9"/>
                  <a:gd name="T5" fmla="*/ 0 h 6"/>
                </a:gdLst>
                <a:ahLst/>
                <a:cxnLst>
                  <a:cxn ang="0">
                    <a:pos x="T0" y="T1"/>
                  </a:cxn>
                  <a:cxn ang="0">
                    <a:pos x="T2" y="T3"/>
                  </a:cxn>
                  <a:cxn ang="0">
                    <a:pos x="T4" y="T5"/>
                  </a:cxn>
                </a:cxnLst>
                <a:rect l="0" t="0" r="r" b="b"/>
                <a:pathLst>
                  <a:path w="9" h="6">
                    <a:moveTo>
                      <a:pt x="0" y="0"/>
                    </a:moveTo>
                    <a:cubicBezTo>
                      <a:pt x="9" y="6"/>
                      <a:pt x="9" y="6"/>
                      <a:pt x="9" y="6"/>
                    </a:cubicBezTo>
                    <a:cubicBezTo>
                      <a:pt x="6" y="3"/>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6" name="Freeform 396"/>
              <p:cNvSpPr/>
              <p:nvPr/>
            </p:nvSpPr>
            <p:spPr bwMode="auto">
              <a:xfrm>
                <a:off x="3496" y="2319"/>
                <a:ext cx="4" cy="6"/>
              </a:xfrm>
              <a:custGeom>
                <a:avLst/>
                <a:gdLst>
                  <a:gd name="T0" fmla="*/ 1 w 2"/>
                  <a:gd name="T1" fmla="*/ 1 h 3"/>
                  <a:gd name="T2" fmla="*/ 2 w 2"/>
                  <a:gd name="T3" fmla="*/ 3 h 3"/>
                  <a:gd name="T4" fmla="*/ 2 w 2"/>
                  <a:gd name="T5" fmla="*/ 1 h 3"/>
                  <a:gd name="T6" fmla="*/ 1 w 2"/>
                  <a:gd name="T7" fmla="*/ 1 h 3"/>
                </a:gdLst>
                <a:ahLst/>
                <a:cxnLst>
                  <a:cxn ang="0">
                    <a:pos x="T0" y="T1"/>
                  </a:cxn>
                  <a:cxn ang="0">
                    <a:pos x="T2" y="T3"/>
                  </a:cxn>
                  <a:cxn ang="0">
                    <a:pos x="T4" y="T5"/>
                  </a:cxn>
                  <a:cxn ang="0">
                    <a:pos x="T6" y="T7"/>
                  </a:cxn>
                </a:cxnLst>
                <a:rect l="0" t="0" r="r" b="b"/>
                <a:pathLst>
                  <a:path w="2" h="3">
                    <a:moveTo>
                      <a:pt x="1" y="1"/>
                    </a:moveTo>
                    <a:cubicBezTo>
                      <a:pt x="2" y="2"/>
                      <a:pt x="2" y="2"/>
                      <a:pt x="2" y="3"/>
                    </a:cubicBezTo>
                    <a:cubicBezTo>
                      <a:pt x="2" y="1"/>
                      <a:pt x="2" y="1"/>
                      <a:pt x="2" y="1"/>
                    </a:cubicBezTo>
                    <a:cubicBezTo>
                      <a:pt x="2" y="0"/>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7" name="Freeform 397"/>
              <p:cNvSpPr/>
              <p:nvPr/>
            </p:nvSpPr>
            <p:spPr bwMode="auto">
              <a:xfrm>
                <a:off x="3483" y="2156"/>
                <a:ext cx="6" cy="4"/>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0" y="0"/>
                      <a:pt x="3" y="1"/>
                      <a:pt x="1" y="2"/>
                    </a:cubicBezTo>
                    <a:cubicBezTo>
                      <a:pt x="2" y="2"/>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8" name="Freeform 398"/>
              <p:cNvSpPr/>
              <p:nvPr/>
            </p:nvSpPr>
            <p:spPr bwMode="auto">
              <a:xfrm>
                <a:off x="3534" y="2347"/>
                <a:ext cx="13" cy="6"/>
              </a:xfrm>
              <a:custGeom>
                <a:avLst/>
                <a:gdLst>
                  <a:gd name="T0" fmla="*/ 0 w 6"/>
                  <a:gd name="T1" fmla="*/ 0 h 3"/>
                  <a:gd name="T2" fmla="*/ 4 w 6"/>
                  <a:gd name="T3" fmla="*/ 3 h 3"/>
                  <a:gd name="T4" fmla="*/ 0 w 6"/>
                  <a:gd name="T5" fmla="*/ 0 h 3"/>
                </a:gdLst>
                <a:ahLst/>
                <a:cxnLst>
                  <a:cxn ang="0">
                    <a:pos x="T0" y="T1"/>
                  </a:cxn>
                  <a:cxn ang="0">
                    <a:pos x="T2" y="T3"/>
                  </a:cxn>
                  <a:cxn ang="0">
                    <a:pos x="T4" y="T5"/>
                  </a:cxn>
                </a:cxnLst>
                <a:rect l="0" t="0" r="r" b="b"/>
                <a:pathLst>
                  <a:path w="6" h="3">
                    <a:moveTo>
                      <a:pt x="0" y="0"/>
                    </a:moveTo>
                    <a:cubicBezTo>
                      <a:pt x="0" y="2"/>
                      <a:pt x="3" y="3"/>
                      <a:pt x="4" y="3"/>
                    </a:cubicBezTo>
                    <a:cubicBezTo>
                      <a:pt x="6" y="3"/>
                      <a:pt x="1"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9" name="Freeform 399"/>
              <p:cNvSpPr/>
              <p:nvPr/>
            </p:nvSpPr>
            <p:spPr bwMode="auto">
              <a:xfrm>
                <a:off x="3466" y="2090"/>
                <a:ext cx="4" cy="4"/>
              </a:xfrm>
              <a:custGeom>
                <a:avLst/>
                <a:gdLst>
                  <a:gd name="T0" fmla="*/ 0 w 2"/>
                  <a:gd name="T1" fmla="*/ 0 h 2"/>
                  <a:gd name="T2" fmla="*/ 2 w 2"/>
                  <a:gd name="T3" fmla="*/ 2 h 2"/>
                  <a:gd name="T4" fmla="*/ 0 w 2"/>
                  <a:gd name="T5" fmla="*/ 0 h 2"/>
                </a:gdLst>
                <a:ahLst/>
                <a:cxnLst>
                  <a:cxn ang="0">
                    <a:pos x="T0" y="T1"/>
                  </a:cxn>
                  <a:cxn ang="0">
                    <a:pos x="T2" y="T3"/>
                  </a:cxn>
                  <a:cxn ang="0">
                    <a:pos x="T4" y="T5"/>
                  </a:cxn>
                </a:cxnLst>
                <a:rect l="0" t="0" r="r" b="b"/>
                <a:pathLst>
                  <a:path w="2" h="2">
                    <a:moveTo>
                      <a:pt x="0" y="0"/>
                    </a:moveTo>
                    <a:cubicBezTo>
                      <a:pt x="2" y="2"/>
                      <a:pt x="2" y="2"/>
                      <a:pt x="2" y="2"/>
                    </a:cubicBezTo>
                    <a:cubicBezTo>
                      <a:pt x="2" y="1"/>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0" name="Freeform 400"/>
              <p:cNvSpPr/>
              <p:nvPr/>
            </p:nvSpPr>
            <p:spPr bwMode="auto">
              <a:xfrm>
                <a:off x="3466" y="2103"/>
                <a:ext cx="4" cy="0"/>
              </a:xfrm>
              <a:custGeom>
                <a:avLst/>
                <a:gdLst>
                  <a:gd name="T0" fmla="*/ 0 w 2"/>
                  <a:gd name="T1" fmla="*/ 1 w 2"/>
                  <a:gd name="T2" fmla="*/ 1 w 2"/>
                  <a:gd name="T3" fmla="*/ 0 w 2"/>
                </a:gdLst>
                <a:ahLst/>
                <a:cxnLst>
                  <a:cxn ang="0">
                    <a:pos x="T0" y="0"/>
                  </a:cxn>
                  <a:cxn ang="0">
                    <a:pos x="T1" y="0"/>
                  </a:cxn>
                  <a:cxn ang="0">
                    <a:pos x="T2" y="0"/>
                  </a:cxn>
                  <a:cxn ang="0">
                    <a:pos x="T3" y="0"/>
                  </a:cxn>
                </a:cxnLst>
                <a:rect l="0" t="0" r="r" b="b"/>
                <a:pathLst>
                  <a:path w="2">
                    <a:moveTo>
                      <a:pt x="0" y="0"/>
                    </a:moveTo>
                    <a:cubicBezTo>
                      <a:pt x="1" y="0"/>
                      <a:pt x="1" y="0"/>
                      <a:pt x="1" y="0"/>
                    </a:cubicBezTo>
                    <a:cubicBezTo>
                      <a:pt x="2" y="0"/>
                      <a:pt x="1" y="0"/>
                      <a:pt x="1" y="0"/>
                    </a:cubicBezTo>
                    <a:cubicBezTo>
                      <a:pt x="1"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1" name="Freeform 401"/>
              <p:cNvSpPr/>
              <p:nvPr/>
            </p:nvSpPr>
            <p:spPr bwMode="auto">
              <a:xfrm>
                <a:off x="3477" y="2152"/>
                <a:ext cx="4" cy="8"/>
              </a:xfrm>
              <a:custGeom>
                <a:avLst/>
                <a:gdLst>
                  <a:gd name="T0" fmla="*/ 2 w 2"/>
                  <a:gd name="T1" fmla="*/ 4 h 4"/>
                  <a:gd name="T2" fmla="*/ 1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1"/>
                      <a:pt x="1" y="0"/>
                    </a:cubicBezTo>
                    <a:cubicBezTo>
                      <a:pt x="0" y="2"/>
                      <a:pt x="1" y="2"/>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2" name="Freeform 402"/>
              <p:cNvSpPr/>
              <p:nvPr/>
            </p:nvSpPr>
            <p:spPr bwMode="auto">
              <a:xfrm>
                <a:off x="3466" y="2096"/>
                <a:ext cx="8" cy="5"/>
              </a:xfrm>
              <a:custGeom>
                <a:avLst/>
                <a:gdLst>
                  <a:gd name="T0" fmla="*/ 0 w 4"/>
                  <a:gd name="T1" fmla="*/ 2 h 2"/>
                  <a:gd name="T2" fmla="*/ 0 w 4"/>
                  <a:gd name="T3" fmla="*/ 2 h 2"/>
                  <a:gd name="T4" fmla="*/ 2 w 4"/>
                  <a:gd name="T5" fmla="*/ 2 h 2"/>
                  <a:gd name="T6" fmla="*/ 2 w 4"/>
                  <a:gd name="T7" fmla="*/ 1 h 2"/>
                  <a:gd name="T8" fmla="*/ 4 w 4"/>
                  <a:gd name="T9" fmla="*/ 0 h 2"/>
                  <a:gd name="T10" fmla="*/ 0 w 4"/>
                  <a:gd name="T11" fmla="*/ 2 h 2"/>
                </a:gdLst>
                <a:ahLst/>
                <a:cxnLst>
                  <a:cxn ang="0">
                    <a:pos x="T0" y="T1"/>
                  </a:cxn>
                  <a:cxn ang="0">
                    <a:pos x="T2" y="T3"/>
                  </a:cxn>
                  <a:cxn ang="0">
                    <a:pos x="T4" y="T5"/>
                  </a:cxn>
                  <a:cxn ang="0">
                    <a:pos x="T6" y="T7"/>
                  </a:cxn>
                  <a:cxn ang="0">
                    <a:pos x="T8" y="T9"/>
                  </a:cxn>
                  <a:cxn ang="0">
                    <a:pos x="T10" y="T11"/>
                  </a:cxn>
                </a:cxnLst>
                <a:rect l="0" t="0" r="r" b="b"/>
                <a:pathLst>
                  <a:path w="4" h="2">
                    <a:moveTo>
                      <a:pt x="0" y="2"/>
                    </a:moveTo>
                    <a:cubicBezTo>
                      <a:pt x="0" y="2"/>
                      <a:pt x="0" y="2"/>
                      <a:pt x="0" y="2"/>
                    </a:cubicBezTo>
                    <a:cubicBezTo>
                      <a:pt x="1" y="2"/>
                      <a:pt x="1" y="2"/>
                      <a:pt x="2" y="2"/>
                    </a:cubicBezTo>
                    <a:cubicBezTo>
                      <a:pt x="2" y="2"/>
                      <a:pt x="3" y="1"/>
                      <a:pt x="2" y="1"/>
                    </a:cubicBezTo>
                    <a:cubicBezTo>
                      <a:pt x="3" y="0"/>
                      <a:pt x="4" y="1"/>
                      <a:pt x="4" y="0"/>
                    </a:cubicBezTo>
                    <a:cubicBezTo>
                      <a:pt x="3" y="0"/>
                      <a:pt x="1"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3" name="Freeform 403"/>
              <p:cNvSpPr/>
              <p:nvPr/>
            </p:nvSpPr>
            <p:spPr bwMode="auto">
              <a:xfrm>
                <a:off x="3470" y="2101"/>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4" name="Freeform 404"/>
              <p:cNvSpPr/>
              <p:nvPr/>
            </p:nvSpPr>
            <p:spPr bwMode="auto">
              <a:xfrm>
                <a:off x="3718" y="2501"/>
                <a:ext cx="5" cy="5"/>
              </a:xfrm>
              <a:custGeom>
                <a:avLst/>
                <a:gdLst>
                  <a:gd name="T0" fmla="*/ 0 w 2"/>
                  <a:gd name="T1" fmla="*/ 2 h 2"/>
                  <a:gd name="T2" fmla="*/ 2 w 2"/>
                  <a:gd name="T3" fmla="*/ 2 h 2"/>
                  <a:gd name="T4" fmla="*/ 0 w 2"/>
                  <a:gd name="T5" fmla="*/ 0 h 2"/>
                  <a:gd name="T6" fmla="*/ 0 w 2"/>
                  <a:gd name="T7" fmla="*/ 2 h 2"/>
                </a:gdLst>
                <a:ahLst/>
                <a:cxnLst>
                  <a:cxn ang="0">
                    <a:pos x="T0" y="T1"/>
                  </a:cxn>
                  <a:cxn ang="0">
                    <a:pos x="T2" y="T3"/>
                  </a:cxn>
                  <a:cxn ang="0">
                    <a:pos x="T4" y="T5"/>
                  </a:cxn>
                  <a:cxn ang="0">
                    <a:pos x="T6" y="T7"/>
                  </a:cxn>
                </a:cxnLst>
                <a:rect l="0" t="0" r="r" b="b"/>
                <a:pathLst>
                  <a:path w="2" h="2">
                    <a:moveTo>
                      <a:pt x="0" y="2"/>
                    </a:moveTo>
                    <a:cubicBezTo>
                      <a:pt x="1" y="2"/>
                      <a:pt x="2" y="1"/>
                      <a:pt x="2" y="2"/>
                    </a:cubicBezTo>
                    <a:cubicBezTo>
                      <a:pt x="2" y="1"/>
                      <a:pt x="1" y="1"/>
                      <a:pt x="0" y="0"/>
                    </a:cubicBezTo>
                    <a:cubicBezTo>
                      <a:pt x="0" y="0"/>
                      <a:pt x="0" y="2"/>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5" name="Freeform 405"/>
              <p:cNvSpPr/>
              <p:nvPr/>
            </p:nvSpPr>
            <p:spPr bwMode="auto">
              <a:xfrm>
                <a:off x="3629" y="2417"/>
                <a:ext cx="7" cy="6"/>
              </a:xfrm>
              <a:custGeom>
                <a:avLst/>
                <a:gdLst>
                  <a:gd name="T0" fmla="*/ 2 w 3"/>
                  <a:gd name="T1" fmla="*/ 3 h 3"/>
                  <a:gd name="T2" fmla="*/ 0 w 3"/>
                  <a:gd name="T3" fmla="*/ 0 h 3"/>
                  <a:gd name="T4" fmla="*/ 2 w 3"/>
                  <a:gd name="T5" fmla="*/ 3 h 3"/>
                </a:gdLst>
                <a:ahLst/>
                <a:cxnLst>
                  <a:cxn ang="0">
                    <a:pos x="T0" y="T1"/>
                  </a:cxn>
                  <a:cxn ang="0">
                    <a:pos x="T2" y="T3"/>
                  </a:cxn>
                  <a:cxn ang="0">
                    <a:pos x="T4" y="T5"/>
                  </a:cxn>
                </a:cxnLst>
                <a:rect l="0" t="0" r="r" b="b"/>
                <a:pathLst>
                  <a:path w="3" h="3">
                    <a:moveTo>
                      <a:pt x="2" y="3"/>
                    </a:moveTo>
                    <a:cubicBezTo>
                      <a:pt x="3" y="2"/>
                      <a:pt x="1" y="1"/>
                      <a:pt x="0" y="0"/>
                    </a:cubicBezTo>
                    <a:cubicBezTo>
                      <a:pt x="0" y="1"/>
                      <a:pt x="1"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 name="Freeform 407"/>
            <p:cNvSpPr/>
            <p:nvPr/>
          </p:nvSpPr>
          <p:spPr bwMode="auto">
            <a:xfrm>
              <a:off x="3716" y="2495"/>
              <a:ext cx="5" cy="4"/>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1"/>
                    <a:pt x="1" y="0"/>
                    <a:pt x="0" y="0"/>
                  </a:cubicBezTo>
                  <a:cubicBezTo>
                    <a:pt x="1" y="1"/>
                    <a:pt x="1"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408"/>
            <p:cNvSpPr/>
            <p:nvPr/>
          </p:nvSpPr>
          <p:spPr bwMode="auto">
            <a:xfrm>
              <a:off x="3706" y="2480"/>
              <a:ext cx="10" cy="15"/>
            </a:xfrm>
            <a:custGeom>
              <a:avLst/>
              <a:gdLst>
                <a:gd name="T0" fmla="*/ 5 w 5"/>
                <a:gd name="T1" fmla="*/ 7 h 7"/>
                <a:gd name="T2" fmla="*/ 2 w 5"/>
                <a:gd name="T3" fmla="*/ 3 h 7"/>
                <a:gd name="T4" fmla="*/ 2 w 5"/>
                <a:gd name="T5" fmla="*/ 1 h 7"/>
                <a:gd name="T6" fmla="*/ 3 w 5"/>
                <a:gd name="T7" fmla="*/ 7 h 7"/>
                <a:gd name="T8" fmla="*/ 3 w 5"/>
                <a:gd name="T9" fmla="*/ 7 h 7"/>
                <a:gd name="T10" fmla="*/ 5 w 5"/>
                <a:gd name="T11" fmla="*/ 7 h 7"/>
              </a:gdLst>
              <a:ahLst/>
              <a:cxnLst>
                <a:cxn ang="0">
                  <a:pos x="T0" y="T1"/>
                </a:cxn>
                <a:cxn ang="0">
                  <a:pos x="T2" y="T3"/>
                </a:cxn>
                <a:cxn ang="0">
                  <a:pos x="T4" y="T5"/>
                </a:cxn>
                <a:cxn ang="0">
                  <a:pos x="T6" y="T7"/>
                </a:cxn>
                <a:cxn ang="0">
                  <a:pos x="T8" y="T9"/>
                </a:cxn>
                <a:cxn ang="0">
                  <a:pos x="T10" y="T11"/>
                </a:cxn>
              </a:cxnLst>
              <a:rect l="0" t="0" r="r" b="b"/>
              <a:pathLst>
                <a:path w="5" h="7">
                  <a:moveTo>
                    <a:pt x="5" y="7"/>
                  </a:moveTo>
                  <a:cubicBezTo>
                    <a:pt x="4" y="5"/>
                    <a:pt x="4" y="3"/>
                    <a:pt x="2" y="3"/>
                  </a:cubicBezTo>
                  <a:cubicBezTo>
                    <a:pt x="1" y="1"/>
                    <a:pt x="4" y="3"/>
                    <a:pt x="2" y="1"/>
                  </a:cubicBezTo>
                  <a:cubicBezTo>
                    <a:pt x="0" y="0"/>
                    <a:pt x="1" y="4"/>
                    <a:pt x="3" y="7"/>
                  </a:cubicBezTo>
                  <a:cubicBezTo>
                    <a:pt x="3" y="7"/>
                    <a:pt x="3" y="7"/>
                    <a:pt x="3" y="7"/>
                  </a:cubicBezTo>
                  <a:cubicBezTo>
                    <a:pt x="4" y="7"/>
                    <a:pt x="4" y="7"/>
                    <a:pt x="5"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409"/>
            <p:cNvSpPr/>
            <p:nvPr/>
          </p:nvSpPr>
          <p:spPr bwMode="auto">
            <a:xfrm>
              <a:off x="3782" y="3038"/>
              <a:ext cx="2" cy="4"/>
            </a:xfrm>
            <a:custGeom>
              <a:avLst/>
              <a:gdLst>
                <a:gd name="T0" fmla="*/ 0 w 1"/>
                <a:gd name="T1" fmla="*/ 0 h 2"/>
                <a:gd name="T2" fmla="*/ 0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2"/>
                    <a:pt x="0" y="2"/>
                    <a:pt x="0" y="2"/>
                  </a:cubicBezTo>
                  <a:cubicBezTo>
                    <a:pt x="0" y="2"/>
                    <a:pt x="1" y="1"/>
                    <a:pt x="1" y="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410"/>
            <p:cNvSpPr/>
            <p:nvPr/>
          </p:nvSpPr>
          <p:spPr bwMode="auto">
            <a:xfrm>
              <a:off x="3631" y="2249"/>
              <a:ext cx="3" cy="2"/>
            </a:xfrm>
            <a:custGeom>
              <a:avLst/>
              <a:gdLst>
                <a:gd name="T0" fmla="*/ 3 w 3"/>
                <a:gd name="T1" fmla="*/ 0 h 2"/>
                <a:gd name="T2" fmla="*/ 0 w 3"/>
                <a:gd name="T3" fmla="*/ 0 h 2"/>
                <a:gd name="T4" fmla="*/ 0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0" y="2"/>
                  </a:ln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411"/>
            <p:cNvSpPr/>
            <p:nvPr/>
          </p:nvSpPr>
          <p:spPr bwMode="auto">
            <a:xfrm>
              <a:off x="3988" y="3019"/>
              <a:ext cx="0" cy="2"/>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412"/>
            <p:cNvSpPr/>
            <p:nvPr/>
          </p:nvSpPr>
          <p:spPr bwMode="auto">
            <a:xfrm>
              <a:off x="3856" y="3002"/>
              <a:ext cx="0" cy="2"/>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413"/>
            <p:cNvSpPr/>
            <p:nvPr/>
          </p:nvSpPr>
          <p:spPr bwMode="auto">
            <a:xfrm>
              <a:off x="3924" y="2998"/>
              <a:ext cx="2" cy="2"/>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0"/>
                    <a:pt x="0" y="0"/>
                    <a:pt x="1"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414"/>
            <p:cNvSpPr/>
            <p:nvPr/>
          </p:nvSpPr>
          <p:spPr bwMode="auto">
            <a:xfrm>
              <a:off x="3561" y="1990"/>
              <a:ext cx="3" cy="9"/>
            </a:xfrm>
            <a:custGeom>
              <a:avLst/>
              <a:gdLst>
                <a:gd name="T0" fmla="*/ 1 w 1"/>
                <a:gd name="T1" fmla="*/ 1 h 4"/>
                <a:gd name="T2" fmla="*/ 0 w 1"/>
                <a:gd name="T3" fmla="*/ 0 h 4"/>
                <a:gd name="T4" fmla="*/ 1 w 1"/>
                <a:gd name="T5" fmla="*/ 1 h 4"/>
              </a:gdLst>
              <a:ahLst/>
              <a:cxnLst>
                <a:cxn ang="0">
                  <a:pos x="T0" y="T1"/>
                </a:cxn>
                <a:cxn ang="0">
                  <a:pos x="T2" y="T3"/>
                </a:cxn>
                <a:cxn ang="0">
                  <a:pos x="T4" y="T5"/>
                </a:cxn>
              </a:cxnLst>
              <a:rect l="0" t="0" r="r" b="b"/>
              <a:pathLst>
                <a:path w="1" h="4">
                  <a:moveTo>
                    <a:pt x="1" y="1"/>
                  </a:moveTo>
                  <a:cubicBezTo>
                    <a:pt x="1" y="1"/>
                    <a:pt x="0" y="0"/>
                    <a:pt x="0" y="0"/>
                  </a:cubicBezTo>
                  <a:cubicBezTo>
                    <a:pt x="0" y="3"/>
                    <a:pt x="0" y="4"/>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415"/>
            <p:cNvSpPr/>
            <p:nvPr/>
          </p:nvSpPr>
          <p:spPr bwMode="auto">
            <a:xfrm>
              <a:off x="3795" y="3040"/>
              <a:ext cx="2" cy="2"/>
            </a:xfrm>
            <a:custGeom>
              <a:avLst/>
              <a:gdLst>
                <a:gd name="T0" fmla="*/ 0 w 1"/>
                <a:gd name="T1" fmla="*/ 0 h 1"/>
                <a:gd name="T2" fmla="*/ 0 w 1"/>
                <a:gd name="T3" fmla="*/ 0 h 1"/>
              </a:gdLst>
              <a:ahLst/>
              <a:cxnLst>
                <a:cxn ang="0">
                  <a:pos x="T0" y="T1"/>
                </a:cxn>
                <a:cxn ang="0">
                  <a:pos x="T2" y="T3"/>
                </a:cxn>
              </a:cxnLst>
              <a:rect l="0" t="0" r="r" b="b"/>
              <a:pathLst>
                <a:path w="1" h="1">
                  <a:moveTo>
                    <a:pt x="0" y="0"/>
                  </a:moveTo>
                  <a:cubicBezTo>
                    <a:pt x="0" y="0"/>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416"/>
            <p:cNvSpPr/>
            <p:nvPr/>
          </p:nvSpPr>
          <p:spPr bwMode="auto">
            <a:xfrm>
              <a:off x="3958" y="303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417"/>
            <p:cNvSpPr/>
            <p:nvPr/>
          </p:nvSpPr>
          <p:spPr bwMode="auto">
            <a:xfrm>
              <a:off x="3982" y="3027"/>
              <a:ext cx="0" cy="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418"/>
            <p:cNvSpPr/>
            <p:nvPr/>
          </p:nvSpPr>
          <p:spPr bwMode="auto">
            <a:xfrm>
              <a:off x="3595" y="182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419"/>
            <p:cNvSpPr/>
            <p:nvPr/>
          </p:nvSpPr>
          <p:spPr bwMode="auto">
            <a:xfrm>
              <a:off x="3757" y="2981"/>
              <a:ext cx="2" cy="2"/>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0" y="0"/>
                    <a:pt x="0" y="0"/>
                    <a:pt x="0" y="0"/>
                  </a:cubicBezTo>
                  <a:cubicBezTo>
                    <a:pt x="0" y="1"/>
                    <a:pt x="0"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420"/>
            <p:cNvSpPr/>
            <p:nvPr/>
          </p:nvSpPr>
          <p:spPr bwMode="auto">
            <a:xfrm>
              <a:off x="3627" y="1789"/>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421"/>
            <p:cNvSpPr/>
            <p:nvPr/>
          </p:nvSpPr>
          <p:spPr bwMode="auto">
            <a:xfrm>
              <a:off x="3578" y="179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Rectangle 422"/>
            <p:cNvSpPr>
              <a:spLocks noChangeArrowheads="1"/>
            </p:cNvSpPr>
            <p:nvPr/>
          </p:nvSpPr>
          <p:spPr bwMode="auto">
            <a:xfrm>
              <a:off x="3593" y="1825"/>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5" name="Freeform 423"/>
            <p:cNvSpPr/>
            <p:nvPr/>
          </p:nvSpPr>
          <p:spPr bwMode="auto">
            <a:xfrm>
              <a:off x="3593" y="1825"/>
              <a:ext cx="0" cy="2"/>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424"/>
            <p:cNvSpPr/>
            <p:nvPr/>
          </p:nvSpPr>
          <p:spPr bwMode="auto">
            <a:xfrm>
              <a:off x="3593" y="1825"/>
              <a:ext cx="0" cy="2"/>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425"/>
            <p:cNvSpPr/>
            <p:nvPr/>
          </p:nvSpPr>
          <p:spPr bwMode="auto">
            <a:xfrm>
              <a:off x="3638" y="2417"/>
              <a:ext cx="6" cy="6"/>
            </a:xfrm>
            <a:custGeom>
              <a:avLst/>
              <a:gdLst>
                <a:gd name="T0" fmla="*/ 1 w 3"/>
                <a:gd name="T1" fmla="*/ 2 h 3"/>
                <a:gd name="T2" fmla="*/ 3 w 3"/>
                <a:gd name="T3" fmla="*/ 2 h 3"/>
                <a:gd name="T4" fmla="*/ 1 w 3"/>
                <a:gd name="T5" fmla="*/ 2 h 3"/>
              </a:gdLst>
              <a:ahLst/>
              <a:cxnLst>
                <a:cxn ang="0">
                  <a:pos x="T0" y="T1"/>
                </a:cxn>
                <a:cxn ang="0">
                  <a:pos x="T2" y="T3"/>
                </a:cxn>
                <a:cxn ang="0">
                  <a:pos x="T4" y="T5"/>
                </a:cxn>
              </a:cxnLst>
              <a:rect l="0" t="0" r="r" b="b"/>
              <a:pathLst>
                <a:path w="3" h="3">
                  <a:moveTo>
                    <a:pt x="1" y="2"/>
                  </a:moveTo>
                  <a:cubicBezTo>
                    <a:pt x="2" y="2"/>
                    <a:pt x="3" y="3"/>
                    <a:pt x="3" y="2"/>
                  </a:cubicBezTo>
                  <a:cubicBezTo>
                    <a:pt x="0" y="0"/>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426"/>
            <p:cNvSpPr/>
            <p:nvPr/>
          </p:nvSpPr>
          <p:spPr bwMode="auto">
            <a:xfrm>
              <a:off x="3708" y="2743"/>
              <a:ext cx="2" cy="7"/>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1" y="3"/>
                    <a:pt x="1" y="0"/>
                    <a:pt x="0" y="0"/>
                  </a:cubicBezTo>
                  <a:cubicBezTo>
                    <a:pt x="0" y="0"/>
                    <a:pt x="0" y="3"/>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427"/>
            <p:cNvSpPr/>
            <p:nvPr/>
          </p:nvSpPr>
          <p:spPr bwMode="auto">
            <a:xfrm>
              <a:off x="3714" y="2737"/>
              <a:ext cx="4" cy="2"/>
            </a:xfrm>
            <a:custGeom>
              <a:avLst/>
              <a:gdLst>
                <a:gd name="T0" fmla="*/ 1 w 2"/>
                <a:gd name="T1" fmla="*/ 1 h 1"/>
                <a:gd name="T2" fmla="*/ 0 w 2"/>
                <a:gd name="T3" fmla="*/ 0 h 1"/>
                <a:gd name="T4" fmla="*/ 1 w 2"/>
                <a:gd name="T5" fmla="*/ 1 h 1"/>
                <a:gd name="T6" fmla="*/ 1 w 2"/>
                <a:gd name="T7" fmla="*/ 1 h 1"/>
              </a:gdLst>
              <a:ahLst/>
              <a:cxnLst>
                <a:cxn ang="0">
                  <a:pos x="T0" y="T1"/>
                </a:cxn>
                <a:cxn ang="0">
                  <a:pos x="T2" y="T3"/>
                </a:cxn>
                <a:cxn ang="0">
                  <a:pos x="T4" y="T5"/>
                </a:cxn>
                <a:cxn ang="0">
                  <a:pos x="T6" y="T7"/>
                </a:cxn>
              </a:cxnLst>
              <a:rect l="0" t="0" r="r" b="b"/>
              <a:pathLst>
                <a:path w="2" h="1">
                  <a:moveTo>
                    <a:pt x="1" y="1"/>
                  </a:moveTo>
                  <a:cubicBezTo>
                    <a:pt x="1" y="0"/>
                    <a:pt x="0" y="0"/>
                    <a:pt x="0" y="0"/>
                  </a:cubicBezTo>
                  <a:cubicBezTo>
                    <a:pt x="0" y="0"/>
                    <a:pt x="1" y="1"/>
                    <a:pt x="1" y="1"/>
                  </a:cubicBezTo>
                  <a:cubicBezTo>
                    <a:pt x="1" y="1"/>
                    <a:pt x="2"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428"/>
            <p:cNvSpPr/>
            <p:nvPr/>
          </p:nvSpPr>
          <p:spPr bwMode="auto">
            <a:xfrm>
              <a:off x="3706" y="2737"/>
              <a:ext cx="10" cy="4"/>
            </a:xfrm>
            <a:custGeom>
              <a:avLst/>
              <a:gdLst>
                <a:gd name="T0" fmla="*/ 0 w 5"/>
                <a:gd name="T1" fmla="*/ 1 h 2"/>
                <a:gd name="T2" fmla="*/ 4 w 5"/>
                <a:gd name="T3" fmla="*/ 1 h 2"/>
                <a:gd name="T4" fmla="*/ 5 w 5"/>
                <a:gd name="T5" fmla="*/ 2 h 2"/>
                <a:gd name="T6" fmla="*/ 3 w 5"/>
                <a:gd name="T7" fmla="*/ 1 h 2"/>
                <a:gd name="T8" fmla="*/ 2 w 5"/>
                <a:gd name="T9" fmla="*/ 1 h 2"/>
                <a:gd name="T10" fmla="*/ 0 w 5"/>
                <a:gd name="T11" fmla="*/ 1 h 2"/>
              </a:gdLst>
              <a:ahLst/>
              <a:cxnLst>
                <a:cxn ang="0">
                  <a:pos x="T0" y="T1"/>
                </a:cxn>
                <a:cxn ang="0">
                  <a:pos x="T2" y="T3"/>
                </a:cxn>
                <a:cxn ang="0">
                  <a:pos x="T4" y="T5"/>
                </a:cxn>
                <a:cxn ang="0">
                  <a:pos x="T6" y="T7"/>
                </a:cxn>
                <a:cxn ang="0">
                  <a:pos x="T8" y="T9"/>
                </a:cxn>
                <a:cxn ang="0">
                  <a:pos x="T10" y="T11"/>
                </a:cxn>
              </a:cxnLst>
              <a:rect l="0" t="0" r="r" b="b"/>
              <a:pathLst>
                <a:path w="5" h="2">
                  <a:moveTo>
                    <a:pt x="0" y="1"/>
                  </a:moveTo>
                  <a:cubicBezTo>
                    <a:pt x="1" y="2"/>
                    <a:pt x="3" y="2"/>
                    <a:pt x="4" y="1"/>
                  </a:cubicBezTo>
                  <a:cubicBezTo>
                    <a:pt x="4" y="1"/>
                    <a:pt x="5" y="2"/>
                    <a:pt x="5" y="2"/>
                  </a:cubicBezTo>
                  <a:cubicBezTo>
                    <a:pt x="4" y="1"/>
                    <a:pt x="4" y="1"/>
                    <a:pt x="3" y="1"/>
                  </a:cubicBezTo>
                  <a:cubicBezTo>
                    <a:pt x="3" y="1"/>
                    <a:pt x="1" y="0"/>
                    <a:pt x="2" y="1"/>
                  </a:cubicBezTo>
                  <a:cubicBezTo>
                    <a:pt x="2" y="1"/>
                    <a:pt x="1"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429"/>
            <p:cNvSpPr/>
            <p:nvPr/>
          </p:nvSpPr>
          <p:spPr bwMode="auto">
            <a:xfrm>
              <a:off x="3755" y="2718"/>
              <a:ext cx="4" cy="6"/>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0" y="0"/>
                    <a:pt x="0" y="0"/>
                    <a:pt x="0" y="0"/>
                  </a:cubicBezTo>
                  <a:cubicBezTo>
                    <a:pt x="1" y="2"/>
                    <a:pt x="1"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430"/>
            <p:cNvSpPr/>
            <p:nvPr/>
          </p:nvSpPr>
          <p:spPr bwMode="auto">
            <a:xfrm>
              <a:off x="3761" y="2733"/>
              <a:ext cx="4" cy="17"/>
            </a:xfrm>
            <a:custGeom>
              <a:avLst/>
              <a:gdLst>
                <a:gd name="T0" fmla="*/ 1 w 2"/>
                <a:gd name="T1" fmla="*/ 7 h 8"/>
                <a:gd name="T2" fmla="*/ 0 w 2"/>
                <a:gd name="T3" fmla="*/ 3 h 8"/>
                <a:gd name="T4" fmla="*/ 1 w 2"/>
                <a:gd name="T5" fmla="*/ 7 h 8"/>
              </a:gdLst>
              <a:ahLst/>
              <a:cxnLst>
                <a:cxn ang="0">
                  <a:pos x="T0" y="T1"/>
                </a:cxn>
                <a:cxn ang="0">
                  <a:pos x="T2" y="T3"/>
                </a:cxn>
                <a:cxn ang="0">
                  <a:pos x="T4" y="T5"/>
                </a:cxn>
              </a:cxnLst>
              <a:rect l="0" t="0" r="r" b="b"/>
              <a:pathLst>
                <a:path w="2" h="8">
                  <a:moveTo>
                    <a:pt x="1" y="7"/>
                  </a:moveTo>
                  <a:cubicBezTo>
                    <a:pt x="2" y="0"/>
                    <a:pt x="1" y="8"/>
                    <a:pt x="0" y="3"/>
                  </a:cubicBezTo>
                  <a:cubicBezTo>
                    <a:pt x="0" y="5"/>
                    <a:pt x="0" y="6"/>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431"/>
            <p:cNvSpPr/>
            <p:nvPr/>
          </p:nvSpPr>
          <p:spPr bwMode="auto">
            <a:xfrm>
              <a:off x="3759" y="2720"/>
              <a:ext cx="2" cy="2"/>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1"/>
                    <a:pt x="1" y="0"/>
                  </a:cubicBezTo>
                  <a:cubicBezTo>
                    <a:pt x="0"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432"/>
            <p:cNvSpPr/>
            <p:nvPr/>
          </p:nvSpPr>
          <p:spPr bwMode="auto">
            <a:xfrm>
              <a:off x="3761" y="2714"/>
              <a:ext cx="6" cy="12"/>
            </a:xfrm>
            <a:custGeom>
              <a:avLst/>
              <a:gdLst>
                <a:gd name="T0" fmla="*/ 0 w 3"/>
                <a:gd name="T1" fmla="*/ 5 h 6"/>
                <a:gd name="T2" fmla="*/ 3 w 3"/>
                <a:gd name="T3" fmla="*/ 3 h 6"/>
                <a:gd name="T4" fmla="*/ 0 w 3"/>
                <a:gd name="T5" fmla="*/ 5 h 6"/>
              </a:gdLst>
              <a:ahLst/>
              <a:cxnLst>
                <a:cxn ang="0">
                  <a:pos x="T0" y="T1"/>
                </a:cxn>
                <a:cxn ang="0">
                  <a:pos x="T2" y="T3"/>
                </a:cxn>
                <a:cxn ang="0">
                  <a:pos x="T4" y="T5"/>
                </a:cxn>
              </a:cxnLst>
              <a:rect l="0" t="0" r="r" b="b"/>
              <a:pathLst>
                <a:path w="3" h="6">
                  <a:moveTo>
                    <a:pt x="0" y="5"/>
                  </a:moveTo>
                  <a:cubicBezTo>
                    <a:pt x="1" y="6"/>
                    <a:pt x="2" y="3"/>
                    <a:pt x="3" y="3"/>
                  </a:cubicBezTo>
                  <a:cubicBezTo>
                    <a:pt x="2" y="0"/>
                    <a:pt x="1" y="4"/>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433"/>
            <p:cNvSpPr/>
            <p:nvPr/>
          </p:nvSpPr>
          <p:spPr bwMode="auto">
            <a:xfrm>
              <a:off x="3712" y="2737"/>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434"/>
            <p:cNvSpPr>
              <a:spLocks noEditPoints="1"/>
            </p:cNvSpPr>
            <p:nvPr/>
          </p:nvSpPr>
          <p:spPr bwMode="auto">
            <a:xfrm>
              <a:off x="3742" y="2907"/>
              <a:ext cx="384" cy="146"/>
            </a:xfrm>
            <a:custGeom>
              <a:avLst/>
              <a:gdLst>
                <a:gd name="T0" fmla="*/ 150 w 181"/>
                <a:gd name="T1" fmla="*/ 21 h 69"/>
                <a:gd name="T2" fmla="*/ 144 w 181"/>
                <a:gd name="T3" fmla="*/ 25 h 69"/>
                <a:gd name="T4" fmla="*/ 103 w 181"/>
                <a:gd name="T5" fmla="*/ 42 h 69"/>
                <a:gd name="T6" fmla="*/ 91 w 181"/>
                <a:gd name="T7" fmla="*/ 45 h 69"/>
                <a:gd name="T8" fmla="*/ 79 w 181"/>
                <a:gd name="T9" fmla="*/ 44 h 69"/>
                <a:gd name="T10" fmla="*/ 60 w 181"/>
                <a:gd name="T11" fmla="*/ 44 h 69"/>
                <a:gd name="T12" fmla="*/ 50 w 181"/>
                <a:gd name="T13" fmla="*/ 47 h 69"/>
                <a:gd name="T14" fmla="*/ 32 w 181"/>
                <a:gd name="T15" fmla="*/ 47 h 69"/>
                <a:gd name="T16" fmla="*/ 22 w 181"/>
                <a:gd name="T17" fmla="*/ 44 h 69"/>
                <a:gd name="T18" fmla="*/ 10 w 181"/>
                <a:gd name="T19" fmla="*/ 39 h 69"/>
                <a:gd name="T20" fmla="*/ 10 w 181"/>
                <a:gd name="T21" fmla="*/ 37 h 69"/>
                <a:gd name="T22" fmla="*/ 10 w 181"/>
                <a:gd name="T23" fmla="*/ 35 h 69"/>
                <a:gd name="T24" fmla="*/ 10 w 181"/>
                <a:gd name="T25" fmla="*/ 34 h 69"/>
                <a:gd name="T26" fmla="*/ 10 w 181"/>
                <a:gd name="T27" fmla="*/ 30 h 69"/>
                <a:gd name="T28" fmla="*/ 2 w 181"/>
                <a:gd name="T29" fmla="*/ 32 h 69"/>
                <a:gd name="T30" fmla="*/ 6 w 181"/>
                <a:gd name="T31" fmla="*/ 44 h 69"/>
                <a:gd name="T32" fmla="*/ 10 w 181"/>
                <a:gd name="T33" fmla="*/ 51 h 69"/>
                <a:gd name="T34" fmla="*/ 4 w 181"/>
                <a:gd name="T35" fmla="*/ 55 h 69"/>
                <a:gd name="T36" fmla="*/ 8 w 181"/>
                <a:gd name="T37" fmla="*/ 58 h 69"/>
                <a:gd name="T38" fmla="*/ 13 w 181"/>
                <a:gd name="T39" fmla="*/ 57 h 69"/>
                <a:gd name="T40" fmla="*/ 13 w 181"/>
                <a:gd name="T41" fmla="*/ 60 h 69"/>
                <a:gd name="T42" fmla="*/ 19 w 181"/>
                <a:gd name="T43" fmla="*/ 57 h 69"/>
                <a:gd name="T44" fmla="*/ 20 w 181"/>
                <a:gd name="T45" fmla="*/ 63 h 69"/>
                <a:gd name="T46" fmla="*/ 22 w 181"/>
                <a:gd name="T47" fmla="*/ 66 h 69"/>
                <a:gd name="T48" fmla="*/ 24 w 181"/>
                <a:gd name="T49" fmla="*/ 64 h 69"/>
                <a:gd name="T50" fmla="*/ 28 w 181"/>
                <a:gd name="T51" fmla="*/ 64 h 69"/>
                <a:gd name="T52" fmla="*/ 31 w 181"/>
                <a:gd name="T53" fmla="*/ 66 h 69"/>
                <a:gd name="T54" fmla="*/ 36 w 181"/>
                <a:gd name="T55" fmla="*/ 58 h 69"/>
                <a:gd name="T56" fmla="*/ 36 w 181"/>
                <a:gd name="T57" fmla="*/ 65 h 69"/>
                <a:gd name="T58" fmla="*/ 46 w 181"/>
                <a:gd name="T59" fmla="*/ 67 h 69"/>
                <a:gd name="T60" fmla="*/ 50 w 181"/>
                <a:gd name="T61" fmla="*/ 66 h 69"/>
                <a:gd name="T62" fmla="*/ 55 w 181"/>
                <a:gd name="T63" fmla="*/ 62 h 69"/>
                <a:gd name="T64" fmla="*/ 65 w 181"/>
                <a:gd name="T65" fmla="*/ 66 h 69"/>
                <a:gd name="T66" fmla="*/ 69 w 181"/>
                <a:gd name="T67" fmla="*/ 63 h 69"/>
                <a:gd name="T68" fmla="*/ 71 w 181"/>
                <a:gd name="T69" fmla="*/ 63 h 69"/>
                <a:gd name="T70" fmla="*/ 72 w 181"/>
                <a:gd name="T71" fmla="*/ 61 h 69"/>
                <a:gd name="T72" fmla="*/ 76 w 181"/>
                <a:gd name="T73" fmla="*/ 65 h 69"/>
                <a:gd name="T74" fmla="*/ 79 w 181"/>
                <a:gd name="T75" fmla="*/ 63 h 69"/>
                <a:gd name="T76" fmla="*/ 88 w 181"/>
                <a:gd name="T77" fmla="*/ 60 h 69"/>
                <a:gd name="T78" fmla="*/ 92 w 181"/>
                <a:gd name="T79" fmla="*/ 62 h 69"/>
                <a:gd name="T80" fmla="*/ 98 w 181"/>
                <a:gd name="T81" fmla="*/ 60 h 69"/>
                <a:gd name="T82" fmla="*/ 102 w 181"/>
                <a:gd name="T83" fmla="*/ 59 h 69"/>
                <a:gd name="T84" fmla="*/ 103 w 181"/>
                <a:gd name="T85" fmla="*/ 59 h 69"/>
                <a:gd name="T86" fmla="*/ 108 w 181"/>
                <a:gd name="T87" fmla="*/ 58 h 69"/>
                <a:gd name="T88" fmla="*/ 115 w 181"/>
                <a:gd name="T89" fmla="*/ 53 h 69"/>
                <a:gd name="T90" fmla="*/ 117 w 181"/>
                <a:gd name="T91" fmla="*/ 52 h 69"/>
                <a:gd name="T92" fmla="*/ 122 w 181"/>
                <a:gd name="T93" fmla="*/ 45 h 69"/>
                <a:gd name="T94" fmla="*/ 127 w 181"/>
                <a:gd name="T95" fmla="*/ 45 h 69"/>
                <a:gd name="T96" fmla="*/ 134 w 181"/>
                <a:gd name="T97" fmla="*/ 43 h 69"/>
                <a:gd name="T98" fmla="*/ 139 w 181"/>
                <a:gd name="T99" fmla="*/ 41 h 69"/>
                <a:gd name="T100" fmla="*/ 152 w 181"/>
                <a:gd name="T101" fmla="*/ 37 h 69"/>
                <a:gd name="T102" fmla="*/ 156 w 181"/>
                <a:gd name="T103" fmla="*/ 35 h 69"/>
                <a:gd name="T104" fmla="*/ 163 w 181"/>
                <a:gd name="T105" fmla="*/ 27 h 69"/>
                <a:gd name="T106" fmla="*/ 167 w 181"/>
                <a:gd name="T107" fmla="*/ 19 h 69"/>
                <a:gd name="T108" fmla="*/ 10 w 181"/>
                <a:gd name="T109" fmla="*/ 31 h 69"/>
                <a:gd name="T110" fmla="*/ 10 w 181"/>
                <a:gd name="T111" fmla="*/ 35 h 69"/>
                <a:gd name="T112" fmla="*/ 9 w 181"/>
                <a:gd name="T113" fmla="*/ 34 h 69"/>
                <a:gd name="T114" fmla="*/ 7 w 181"/>
                <a:gd name="T115" fmla="*/ 35 h 69"/>
                <a:gd name="T116" fmla="*/ 8 w 181"/>
                <a:gd name="T117" fmla="*/ 36 h 69"/>
                <a:gd name="T118" fmla="*/ 10 w 181"/>
                <a:gd name="T119" fmla="*/ 3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1" h="69">
                  <a:moveTo>
                    <a:pt x="177" y="5"/>
                  </a:moveTo>
                  <a:cubicBezTo>
                    <a:pt x="177" y="2"/>
                    <a:pt x="172" y="0"/>
                    <a:pt x="172" y="0"/>
                  </a:cubicBezTo>
                  <a:cubicBezTo>
                    <a:pt x="172" y="4"/>
                    <a:pt x="169" y="7"/>
                    <a:pt x="164" y="8"/>
                  </a:cubicBezTo>
                  <a:cubicBezTo>
                    <a:pt x="163" y="9"/>
                    <a:pt x="163" y="11"/>
                    <a:pt x="162" y="11"/>
                  </a:cubicBezTo>
                  <a:cubicBezTo>
                    <a:pt x="159" y="15"/>
                    <a:pt x="152" y="15"/>
                    <a:pt x="149" y="19"/>
                  </a:cubicBezTo>
                  <a:cubicBezTo>
                    <a:pt x="150" y="19"/>
                    <a:pt x="150" y="20"/>
                    <a:pt x="150" y="21"/>
                  </a:cubicBezTo>
                  <a:cubicBezTo>
                    <a:pt x="150" y="20"/>
                    <a:pt x="150" y="20"/>
                    <a:pt x="150" y="20"/>
                  </a:cubicBezTo>
                  <a:cubicBezTo>
                    <a:pt x="150" y="22"/>
                    <a:pt x="150" y="22"/>
                    <a:pt x="150" y="22"/>
                  </a:cubicBezTo>
                  <a:cubicBezTo>
                    <a:pt x="150" y="22"/>
                    <a:pt x="149" y="21"/>
                    <a:pt x="149" y="20"/>
                  </a:cubicBezTo>
                  <a:cubicBezTo>
                    <a:pt x="147" y="21"/>
                    <a:pt x="146" y="23"/>
                    <a:pt x="144" y="24"/>
                  </a:cubicBezTo>
                  <a:cubicBezTo>
                    <a:pt x="145" y="26"/>
                    <a:pt x="143" y="24"/>
                    <a:pt x="144" y="26"/>
                  </a:cubicBezTo>
                  <a:cubicBezTo>
                    <a:pt x="144" y="25"/>
                    <a:pt x="144" y="25"/>
                    <a:pt x="144" y="25"/>
                  </a:cubicBezTo>
                  <a:cubicBezTo>
                    <a:pt x="143" y="27"/>
                    <a:pt x="143" y="27"/>
                    <a:pt x="141" y="25"/>
                  </a:cubicBezTo>
                  <a:cubicBezTo>
                    <a:pt x="135" y="26"/>
                    <a:pt x="130" y="30"/>
                    <a:pt x="125" y="31"/>
                  </a:cubicBezTo>
                  <a:cubicBezTo>
                    <a:pt x="119" y="33"/>
                    <a:pt x="114" y="37"/>
                    <a:pt x="108" y="39"/>
                  </a:cubicBezTo>
                  <a:cubicBezTo>
                    <a:pt x="108" y="42"/>
                    <a:pt x="106" y="41"/>
                    <a:pt x="106" y="44"/>
                  </a:cubicBezTo>
                  <a:cubicBezTo>
                    <a:pt x="106" y="43"/>
                    <a:pt x="106" y="43"/>
                    <a:pt x="106" y="43"/>
                  </a:cubicBezTo>
                  <a:cubicBezTo>
                    <a:pt x="105" y="45"/>
                    <a:pt x="104" y="43"/>
                    <a:pt x="103" y="42"/>
                  </a:cubicBezTo>
                  <a:cubicBezTo>
                    <a:pt x="103" y="44"/>
                    <a:pt x="102" y="43"/>
                    <a:pt x="103" y="45"/>
                  </a:cubicBezTo>
                  <a:cubicBezTo>
                    <a:pt x="103" y="46"/>
                    <a:pt x="102" y="42"/>
                    <a:pt x="101" y="43"/>
                  </a:cubicBezTo>
                  <a:cubicBezTo>
                    <a:pt x="101" y="42"/>
                    <a:pt x="101" y="44"/>
                    <a:pt x="101" y="44"/>
                  </a:cubicBezTo>
                  <a:cubicBezTo>
                    <a:pt x="100" y="46"/>
                    <a:pt x="101" y="42"/>
                    <a:pt x="99" y="41"/>
                  </a:cubicBezTo>
                  <a:cubicBezTo>
                    <a:pt x="96" y="42"/>
                    <a:pt x="94" y="45"/>
                    <a:pt x="91" y="44"/>
                  </a:cubicBezTo>
                  <a:cubicBezTo>
                    <a:pt x="91" y="44"/>
                    <a:pt x="91" y="45"/>
                    <a:pt x="91" y="45"/>
                  </a:cubicBezTo>
                  <a:cubicBezTo>
                    <a:pt x="90" y="42"/>
                    <a:pt x="90" y="46"/>
                    <a:pt x="90" y="45"/>
                  </a:cubicBezTo>
                  <a:cubicBezTo>
                    <a:pt x="90" y="44"/>
                    <a:pt x="90" y="44"/>
                    <a:pt x="90" y="44"/>
                  </a:cubicBezTo>
                  <a:cubicBezTo>
                    <a:pt x="88" y="43"/>
                    <a:pt x="88" y="45"/>
                    <a:pt x="86" y="44"/>
                  </a:cubicBezTo>
                  <a:cubicBezTo>
                    <a:pt x="85" y="45"/>
                    <a:pt x="84" y="42"/>
                    <a:pt x="83" y="44"/>
                  </a:cubicBezTo>
                  <a:cubicBezTo>
                    <a:pt x="83" y="43"/>
                    <a:pt x="83" y="43"/>
                    <a:pt x="82" y="43"/>
                  </a:cubicBezTo>
                  <a:cubicBezTo>
                    <a:pt x="82" y="47"/>
                    <a:pt x="80" y="42"/>
                    <a:pt x="79" y="44"/>
                  </a:cubicBezTo>
                  <a:cubicBezTo>
                    <a:pt x="79" y="44"/>
                    <a:pt x="79" y="44"/>
                    <a:pt x="79" y="44"/>
                  </a:cubicBezTo>
                  <a:cubicBezTo>
                    <a:pt x="76" y="44"/>
                    <a:pt x="73" y="43"/>
                    <a:pt x="70" y="46"/>
                  </a:cubicBezTo>
                  <a:cubicBezTo>
                    <a:pt x="68" y="46"/>
                    <a:pt x="66" y="43"/>
                    <a:pt x="64" y="44"/>
                  </a:cubicBezTo>
                  <a:cubicBezTo>
                    <a:pt x="64" y="46"/>
                    <a:pt x="64" y="46"/>
                    <a:pt x="64" y="46"/>
                  </a:cubicBezTo>
                  <a:cubicBezTo>
                    <a:pt x="63" y="46"/>
                    <a:pt x="64" y="45"/>
                    <a:pt x="64" y="44"/>
                  </a:cubicBezTo>
                  <a:cubicBezTo>
                    <a:pt x="63" y="46"/>
                    <a:pt x="61" y="44"/>
                    <a:pt x="60" y="44"/>
                  </a:cubicBezTo>
                  <a:cubicBezTo>
                    <a:pt x="60" y="45"/>
                    <a:pt x="60" y="45"/>
                    <a:pt x="60" y="46"/>
                  </a:cubicBezTo>
                  <a:cubicBezTo>
                    <a:pt x="59" y="43"/>
                    <a:pt x="57" y="47"/>
                    <a:pt x="55" y="45"/>
                  </a:cubicBezTo>
                  <a:cubicBezTo>
                    <a:pt x="56" y="48"/>
                    <a:pt x="55" y="47"/>
                    <a:pt x="54" y="48"/>
                  </a:cubicBezTo>
                  <a:cubicBezTo>
                    <a:pt x="54" y="47"/>
                    <a:pt x="54" y="46"/>
                    <a:pt x="54" y="46"/>
                  </a:cubicBezTo>
                  <a:cubicBezTo>
                    <a:pt x="53" y="46"/>
                    <a:pt x="52" y="46"/>
                    <a:pt x="51" y="45"/>
                  </a:cubicBezTo>
                  <a:cubicBezTo>
                    <a:pt x="51" y="46"/>
                    <a:pt x="50" y="48"/>
                    <a:pt x="50" y="47"/>
                  </a:cubicBezTo>
                  <a:cubicBezTo>
                    <a:pt x="49" y="45"/>
                    <a:pt x="48" y="47"/>
                    <a:pt x="48" y="46"/>
                  </a:cubicBezTo>
                  <a:cubicBezTo>
                    <a:pt x="48" y="48"/>
                    <a:pt x="47" y="49"/>
                    <a:pt x="46" y="49"/>
                  </a:cubicBezTo>
                  <a:cubicBezTo>
                    <a:pt x="47" y="46"/>
                    <a:pt x="47" y="46"/>
                    <a:pt x="47" y="46"/>
                  </a:cubicBezTo>
                  <a:cubicBezTo>
                    <a:pt x="44" y="47"/>
                    <a:pt x="42" y="44"/>
                    <a:pt x="39" y="47"/>
                  </a:cubicBezTo>
                  <a:cubicBezTo>
                    <a:pt x="39" y="45"/>
                    <a:pt x="39" y="45"/>
                    <a:pt x="39" y="45"/>
                  </a:cubicBezTo>
                  <a:cubicBezTo>
                    <a:pt x="36" y="47"/>
                    <a:pt x="35" y="45"/>
                    <a:pt x="32" y="47"/>
                  </a:cubicBezTo>
                  <a:cubicBezTo>
                    <a:pt x="33" y="46"/>
                    <a:pt x="30" y="45"/>
                    <a:pt x="30" y="45"/>
                  </a:cubicBezTo>
                  <a:cubicBezTo>
                    <a:pt x="29" y="46"/>
                    <a:pt x="28" y="46"/>
                    <a:pt x="27" y="48"/>
                  </a:cubicBezTo>
                  <a:cubicBezTo>
                    <a:pt x="27" y="48"/>
                    <a:pt x="27" y="46"/>
                    <a:pt x="27" y="46"/>
                  </a:cubicBezTo>
                  <a:cubicBezTo>
                    <a:pt x="26" y="45"/>
                    <a:pt x="26" y="43"/>
                    <a:pt x="25" y="45"/>
                  </a:cubicBezTo>
                  <a:cubicBezTo>
                    <a:pt x="25" y="43"/>
                    <a:pt x="25" y="43"/>
                    <a:pt x="25" y="43"/>
                  </a:cubicBezTo>
                  <a:cubicBezTo>
                    <a:pt x="24" y="44"/>
                    <a:pt x="22" y="46"/>
                    <a:pt x="22" y="44"/>
                  </a:cubicBezTo>
                  <a:cubicBezTo>
                    <a:pt x="21" y="45"/>
                    <a:pt x="20" y="45"/>
                    <a:pt x="20" y="46"/>
                  </a:cubicBezTo>
                  <a:cubicBezTo>
                    <a:pt x="19" y="46"/>
                    <a:pt x="20" y="44"/>
                    <a:pt x="19" y="45"/>
                  </a:cubicBezTo>
                  <a:cubicBezTo>
                    <a:pt x="21" y="44"/>
                    <a:pt x="21" y="44"/>
                    <a:pt x="21" y="44"/>
                  </a:cubicBezTo>
                  <a:cubicBezTo>
                    <a:pt x="19" y="42"/>
                    <a:pt x="17" y="42"/>
                    <a:pt x="15" y="42"/>
                  </a:cubicBezTo>
                  <a:cubicBezTo>
                    <a:pt x="16" y="40"/>
                    <a:pt x="13" y="41"/>
                    <a:pt x="13" y="39"/>
                  </a:cubicBezTo>
                  <a:cubicBezTo>
                    <a:pt x="12" y="40"/>
                    <a:pt x="13" y="38"/>
                    <a:pt x="10" y="39"/>
                  </a:cubicBezTo>
                  <a:cubicBezTo>
                    <a:pt x="11" y="39"/>
                    <a:pt x="11" y="39"/>
                    <a:pt x="11" y="39"/>
                  </a:cubicBezTo>
                  <a:cubicBezTo>
                    <a:pt x="11" y="38"/>
                    <a:pt x="11" y="37"/>
                    <a:pt x="12" y="37"/>
                  </a:cubicBezTo>
                  <a:cubicBezTo>
                    <a:pt x="12" y="37"/>
                    <a:pt x="11" y="37"/>
                    <a:pt x="11" y="37"/>
                  </a:cubicBezTo>
                  <a:cubicBezTo>
                    <a:pt x="11" y="36"/>
                    <a:pt x="11" y="36"/>
                    <a:pt x="11" y="36"/>
                  </a:cubicBezTo>
                  <a:cubicBezTo>
                    <a:pt x="11" y="36"/>
                    <a:pt x="11" y="36"/>
                    <a:pt x="11" y="37"/>
                  </a:cubicBezTo>
                  <a:cubicBezTo>
                    <a:pt x="10" y="37"/>
                    <a:pt x="10" y="37"/>
                    <a:pt x="10" y="37"/>
                  </a:cubicBezTo>
                  <a:cubicBezTo>
                    <a:pt x="10" y="36"/>
                    <a:pt x="10" y="36"/>
                    <a:pt x="10" y="36"/>
                  </a:cubicBezTo>
                  <a:cubicBezTo>
                    <a:pt x="10" y="36"/>
                    <a:pt x="10" y="36"/>
                    <a:pt x="10" y="36"/>
                  </a:cubicBezTo>
                  <a:cubicBezTo>
                    <a:pt x="10" y="36"/>
                    <a:pt x="10" y="36"/>
                    <a:pt x="10" y="36"/>
                  </a:cubicBezTo>
                  <a:cubicBezTo>
                    <a:pt x="10" y="36"/>
                    <a:pt x="10" y="36"/>
                    <a:pt x="10" y="36"/>
                  </a:cubicBezTo>
                  <a:cubicBezTo>
                    <a:pt x="10" y="36"/>
                    <a:pt x="11" y="36"/>
                    <a:pt x="11" y="36"/>
                  </a:cubicBezTo>
                  <a:cubicBezTo>
                    <a:pt x="11" y="36"/>
                    <a:pt x="11" y="36"/>
                    <a:pt x="10" y="35"/>
                  </a:cubicBezTo>
                  <a:cubicBezTo>
                    <a:pt x="10" y="35"/>
                    <a:pt x="10" y="35"/>
                    <a:pt x="10" y="35"/>
                  </a:cubicBezTo>
                  <a:cubicBezTo>
                    <a:pt x="11" y="35"/>
                    <a:pt x="11" y="35"/>
                    <a:pt x="11" y="35"/>
                  </a:cubicBezTo>
                  <a:cubicBezTo>
                    <a:pt x="11" y="35"/>
                    <a:pt x="11" y="35"/>
                    <a:pt x="11" y="34"/>
                  </a:cubicBezTo>
                  <a:cubicBezTo>
                    <a:pt x="11" y="34"/>
                    <a:pt x="11" y="34"/>
                    <a:pt x="11" y="34"/>
                  </a:cubicBezTo>
                  <a:cubicBezTo>
                    <a:pt x="11" y="34"/>
                    <a:pt x="11" y="34"/>
                    <a:pt x="11" y="34"/>
                  </a:cubicBezTo>
                  <a:cubicBezTo>
                    <a:pt x="9" y="35"/>
                    <a:pt x="12" y="34"/>
                    <a:pt x="10" y="34"/>
                  </a:cubicBezTo>
                  <a:cubicBezTo>
                    <a:pt x="10" y="34"/>
                    <a:pt x="10" y="33"/>
                    <a:pt x="11" y="32"/>
                  </a:cubicBezTo>
                  <a:cubicBezTo>
                    <a:pt x="10" y="34"/>
                    <a:pt x="10" y="32"/>
                    <a:pt x="10" y="31"/>
                  </a:cubicBezTo>
                  <a:cubicBezTo>
                    <a:pt x="10" y="31"/>
                    <a:pt x="10" y="31"/>
                    <a:pt x="10" y="31"/>
                  </a:cubicBezTo>
                  <a:cubicBezTo>
                    <a:pt x="10" y="30"/>
                    <a:pt x="10" y="30"/>
                    <a:pt x="10" y="29"/>
                  </a:cubicBezTo>
                  <a:cubicBezTo>
                    <a:pt x="10" y="29"/>
                    <a:pt x="10" y="29"/>
                    <a:pt x="10" y="29"/>
                  </a:cubicBezTo>
                  <a:cubicBezTo>
                    <a:pt x="10" y="29"/>
                    <a:pt x="10" y="30"/>
                    <a:pt x="10" y="30"/>
                  </a:cubicBezTo>
                  <a:cubicBezTo>
                    <a:pt x="10" y="30"/>
                    <a:pt x="9" y="30"/>
                    <a:pt x="5" y="31"/>
                  </a:cubicBezTo>
                  <a:cubicBezTo>
                    <a:pt x="4" y="32"/>
                    <a:pt x="9" y="31"/>
                    <a:pt x="8" y="32"/>
                  </a:cubicBezTo>
                  <a:cubicBezTo>
                    <a:pt x="5" y="32"/>
                    <a:pt x="9" y="34"/>
                    <a:pt x="6" y="34"/>
                  </a:cubicBezTo>
                  <a:cubicBezTo>
                    <a:pt x="4" y="33"/>
                    <a:pt x="4" y="33"/>
                    <a:pt x="4" y="33"/>
                  </a:cubicBezTo>
                  <a:cubicBezTo>
                    <a:pt x="4" y="33"/>
                    <a:pt x="5" y="33"/>
                    <a:pt x="5" y="33"/>
                  </a:cubicBezTo>
                  <a:cubicBezTo>
                    <a:pt x="2" y="32"/>
                    <a:pt x="2" y="32"/>
                    <a:pt x="2" y="32"/>
                  </a:cubicBezTo>
                  <a:cubicBezTo>
                    <a:pt x="5" y="34"/>
                    <a:pt x="3" y="35"/>
                    <a:pt x="3" y="35"/>
                  </a:cubicBezTo>
                  <a:cubicBezTo>
                    <a:pt x="3" y="35"/>
                    <a:pt x="3" y="35"/>
                    <a:pt x="3" y="35"/>
                  </a:cubicBezTo>
                  <a:cubicBezTo>
                    <a:pt x="1" y="36"/>
                    <a:pt x="4" y="35"/>
                    <a:pt x="4" y="36"/>
                  </a:cubicBezTo>
                  <a:cubicBezTo>
                    <a:pt x="4" y="36"/>
                    <a:pt x="1" y="36"/>
                    <a:pt x="0" y="37"/>
                  </a:cubicBezTo>
                  <a:cubicBezTo>
                    <a:pt x="1" y="38"/>
                    <a:pt x="3" y="40"/>
                    <a:pt x="2" y="42"/>
                  </a:cubicBezTo>
                  <a:cubicBezTo>
                    <a:pt x="3" y="43"/>
                    <a:pt x="4" y="44"/>
                    <a:pt x="6" y="44"/>
                  </a:cubicBezTo>
                  <a:cubicBezTo>
                    <a:pt x="6" y="44"/>
                    <a:pt x="3" y="45"/>
                    <a:pt x="5" y="45"/>
                  </a:cubicBezTo>
                  <a:cubicBezTo>
                    <a:pt x="4" y="46"/>
                    <a:pt x="3" y="47"/>
                    <a:pt x="3" y="47"/>
                  </a:cubicBezTo>
                  <a:cubicBezTo>
                    <a:pt x="4" y="47"/>
                    <a:pt x="4" y="49"/>
                    <a:pt x="5" y="46"/>
                  </a:cubicBezTo>
                  <a:cubicBezTo>
                    <a:pt x="6" y="48"/>
                    <a:pt x="7" y="49"/>
                    <a:pt x="8" y="49"/>
                  </a:cubicBezTo>
                  <a:cubicBezTo>
                    <a:pt x="8" y="49"/>
                    <a:pt x="6" y="50"/>
                    <a:pt x="6" y="51"/>
                  </a:cubicBezTo>
                  <a:cubicBezTo>
                    <a:pt x="8" y="50"/>
                    <a:pt x="9" y="50"/>
                    <a:pt x="10" y="51"/>
                  </a:cubicBezTo>
                  <a:cubicBezTo>
                    <a:pt x="11" y="50"/>
                    <a:pt x="10" y="50"/>
                    <a:pt x="11" y="48"/>
                  </a:cubicBezTo>
                  <a:cubicBezTo>
                    <a:pt x="12" y="48"/>
                    <a:pt x="12" y="48"/>
                    <a:pt x="13" y="48"/>
                  </a:cubicBezTo>
                  <a:cubicBezTo>
                    <a:pt x="12" y="49"/>
                    <a:pt x="10" y="52"/>
                    <a:pt x="11" y="52"/>
                  </a:cubicBezTo>
                  <a:cubicBezTo>
                    <a:pt x="9" y="55"/>
                    <a:pt x="10" y="51"/>
                    <a:pt x="8" y="54"/>
                  </a:cubicBezTo>
                  <a:cubicBezTo>
                    <a:pt x="7" y="55"/>
                    <a:pt x="5" y="54"/>
                    <a:pt x="6" y="53"/>
                  </a:cubicBezTo>
                  <a:cubicBezTo>
                    <a:pt x="3" y="54"/>
                    <a:pt x="6" y="54"/>
                    <a:pt x="4" y="55"/>
                  </a:cubicBezTo>
                  <a:cubicBezTo>
                    <a:pt x="5" y="56"/>
                    <a:pt x="6" y="55"/>
                    <a:pt x="8" y="55"/>
                  </a:cubicBezTo>
                  <a:cubicBezTo>
                    <a:pt x="8" y="54"/>
                    <a:pt x="8" y="54"/>
                    <a:pt x="9" y="53"/>
                  </a:cubicBezTo>
                  <a:cubicBezTo>
                    <a:pt x="11" y="52"/>
                    <a:pt x="9" y="56"/>
                    <a:pt x="9" y="56"/>
                  </a:cubicBezTo>
                  <a:cubicBezTo>
                    <a:pt x="9" y="56"/>
                    <a:pt x="9" y="56"/>
                    <a:pt x="9" y="56"/>
                  </a:cubicBezTo>
                  <a:cubicBezTo>
                    <a:pt x="9" y="57"/>
                    <a:pt x="10" y="56"/>
                    <a:pt x="11" y="57"/>
                  </a:cubicBezTo>
                  <a:cubicBezTo>
                    <a:pt x="9" y="60"/>
                    <a:pt x="9" y="56"/>
                    <a:pt x="8" y="58"/>
                  </a:cubicBezTo>
                  <a:cubicBezTo>
                    <a:pt x="7" y="60"/>
                    <a:pt x="7" y="60"/>
                    <a:pt x="7" y="60"/>
                  </a:cubicBezTo>
                  <a:cubicBezTo>
                    <a:pt x="8" y="61"/>
                    <a:pt x="9" y="58"/>
                    <a:pt x="10" y="59"/>
                  </a:cubicBezTo>
                  <a:cubicBezTo>
                    <a:pt x="9" y="60"/>
                    <a:pt x="9" y="60"/>
                    <a:pt x="9" y="60"/>
                  </a:cubicBezTo>
                  <a:cubicBezTo>
                    <a:pt x="10" y="60"/>
                    <a:pt x="10" y="60"/>
                    <a:pt x="10" y="60"/>
                  </a:cubicBezTo>
                  <a:cubicBezTo>
                    <a:pt x="11" y="59"/>
                    <a:pt x="11" y="57"/>
                    <a:pt x="11" y="57"/>
                  </a:cubicBezTo>
                  <a:cubicBezTo>
                    <a:pt x="13" y="55"/>
                    <a:pt x="11" y="57"/>
                    <a:pt x="13" y="57"/>
                  </a:cubicBezTo>
                  <a:cubicBezTo>
                    <a:pt x="14" y="56"/>
                    <a:pt x="12" y="57"/>
                    <a:pt x="13" y="56"/>
                  </a:cubicBezTo>
                  <a:cubicBezTo>
                    <a:pt x="14" y="54"/>
                    <a:pt x="14" y="54"/>
                    <a:pt x="15" y="54"/>
                  </a:cubicBezTo>
                  <a:cubicBezTo>
                    <a:pt x="15" y="55"/>
                    <a:pt x="14" y="56"/>
                    <a:pt x="14" y="57"/>
                  </a:cubicBezTo>
                  <a:cubicBezTo>
                    <a:pt x="14" y="58"/>
                    <a:pt x="13" y="57"/>
                    <a:pt x="14" y="57"/>
                  </a:cubicBezTo>
                  <a:cubicBezTo>
                    <a:pt x="12" y="58"/>
                    <a:pt x="12" y="60"/>
                    <a:pt x="11" y="61"/>
                  </a:cubicBezTo>
                  <a:cubicBezTo>
                    <a:pt x="11" y="62"/>
                    <a:pt x="12" y="60"/>
                    <a:pt x="13" y="60"/>
                  </a:cubicBezTo>
                  <a:cubicBezTo>
                    <a:pt x="13" y="60"/>
                    <a:pt x="14" y="58"/>
                    <a:pt x="14" y="58"/>
                  </a:cubicBezTo>
                  <a:cubicBezTo>
                    <a:pt x="17" y="54"/>
                    <a:pt x="13" y="61"/>
                    <a:pt x="15" y="61"/>
                  </a:cubicBezTo>
                  <a:cubicBezTo>
                    <a:pt x="16" y="58"/>
                    <a:pt x="18" y="58"/>
                    <a:pt x="19" y="54"/>
                  </a:cubicBezTo>
                  <a:cubicBezTo>
                    <a:pt x="19" y="54"/>
                    <a:pt x="20" y="53"/>
                    <a:pt x="20" y="54"/>
                  </a:cubicBezTo>
                  <a:cubicBezTo>
                    <a:pt x="19" y="56"/>
                    <a:pt x="20" y="56"/>
                    <a:pt x="18" y="57"/>
                  </a:cubicBezTo>
                  <a:cubicBezTo>
                    <a:pt x="19" y="57"/>
                    <a:pt x="19" y="57"/>
                    <a:pt x="19" y="57"/>
                  </a:cubicBezTo>
                  <a:cubicBezTo>
                    <a:pt x="17" y="59"/>
                    <a:pt x="17" y="59"/>
                    <a:pt x="17" y="59"/>
                  </a:cubicBezTo>
                  <a:cubicBezTo>
                    <a:pt x="17" y="61"/>
                    <a:pt x="17" y="63"/>
                    <a:pt x="17" y="64"/>
                  </a:cubicBezTo>
                  <a:cubicBezTo>
                    <a:pt x="18" y="63"/>
                    <a:pt x="18" y="62"/>
                    <a:pt x="19" y="62"/>
                  </a:cubicBezTo>
                  <a:cubicBezTo>
                    <a:pt x="18" y="62"/>
                    <a:pt x="18" y="63"/>
                    <a:pt x="19" y="64"/>
                  </a:cubicBezTo>
                  <a:cubicBezTo>
                    <a:pt x="18" y="63"/>
                    <a:pt x="20" y="61"/>
                    <a:pt x="20" y="60"/>
                  </a:cubicBezTo>
                  <a:cubicBezTo>
                    <a:pt x="21" y="61"/>
                    <a:pt x="21" y="63"/>
                    <a:pt x="20" y="63"/>
                  </a:cubicBezTo>
                  <a:cubicBezTo>
                    <a:pt x="19" y="65"/>
                    <a:pt x="19" y="65"/>
                    <a:pt x="19" y="65"/>
                  </a:cubicBezTo>
                  <a:cubicBezTo>
                    <a:pt x="20" y="63"/>
                    <a:pt x="19" y="65"/>
                    <a:pt x="20" y="65"/>
                  </a:cubicBezTo>
                  <a:cubicBezTo>
                    <a:pt x="20" y="64"/>
                    <a:pt x="21" y="62"/>
                    <a:pt x="22" y="61"/>
                  </a:cubicBezTo>
                  <a:cubicBezTo>
                    <a:pt x="22" y="61"/>
                    <a:pt x="22" y="62"/>
                    <a:pt x="23" y="62"/>
                  </a:cubicBezTo>
                  <a:cubicBezTo>
                    <a:pt x="21" y="63"/>
                    <a:pt x="21" y="63"/>
                    <a:pt x="21" y="63"/>
                  </a:cubicBezTo>
                  <a:cubicBezTo>
                    <a:pt x="22" y="63"/>
                    <a:pt x="21" y="66"/>
                    <a:pt x="22" y="66"/>
                  </a:cubicBezTo>
                  <a:cubicBezTo>
                    <a:pt x="23" y="64"/>
                    <a:pt x="23" y="64"/>
                    <a:pt x="23" y="64"/>
                  </a:cubicBezTo>
                  <a:cubicBezTo>
                    <a:pt x="22" y="66"/>
                    <a:pt x="22" y="66"/>
                    <a:pt x="22" y="66"/>
                  </a:cubicBezTo>
                  <a:cubicBezTo>
                    <a:pt x="23" y="65"/>
                    <a:pt x="23" y="65"/>
                    <a:pt x="24" y="65"/>
                  </a:cubicBezTo>
                  <a:cubicBezTo>
                    <a:pt x="23" y="66"/>
                    <a:pt x="23" y="66"/>
                    <a:pt x="23" y="66"/>
                  </a:cubicBezTo>
                  <a:cubicBezTo>
                    <a:pt x="24" y="65"/>
                    <a:pt x="25" y="63"/>
                    <a:pt x="25" y="65"/>
                  </a:cubicBezTo>
                  <a:cubicBezTo>
                    <a:pt x="25" y="63"/>
                    <a:pt x="24" y="65"/>
                    <a:pt x="24" y="64"/>
                  </a:cubicBezTo>
                  <a:cubicBezTo>
                    <a:pt x="24" y="62"/>
                    <a:pt x="25" y="62"/>
                    <a:pt x="25" y="62"/>
                  </a:cubicBezTo>
                  <a:cubicBezTo>
                    <a:pt x="25" y="62"/>
                    <a:pt x="25" y="62"/>
                    <a:pt x="25" y="63"/>
                  </a:cubicBezTo>
                  <a:cubicBezTo>
                    <a:pt x="26" y="62"/>
                    <a:pt x="26" y="62"/>
                    <a:pt x="26" y="62"/>
                  </a:cubicBezTo>
                  <a:cubicBezTo>
                    <a:pt x="26" y="63"/>
                    <a:pt x="26" y="64"/>
                    <a:pt x="26" y="65"/>
                  </a:cubicBezTo>
                  <a:cubicBezTo>
                    <a:pt x="27" y="63"/>
                    <a:pt x="27" y="63"/>
                    <a:pt x="27" y="63"/>
                  </a:cubicBezTo>
                  <a:cubicBezTo>
                    <a:pt x="26" y="66"/>
                    <a:pt x="28" y="62"/>
                    <a:pt x="28" y="64"/>
                  </a:cubicBezTo>
                  <a:cubicBezTo>
                    <a:pt x="28" y="65"/>
                    <a:pt x="27" y="66"/>
                    <a:pt x="27" y="67"/>
                  </a:cubicBezTo>
                  <a:cubicBezTo>
                    <a:pt x="28" y="64"/>
                    <a:pt x="29" y="64"/>
                    <a:pt x="30" y="62"/>
                  </a:cubicBezTo>
                  <a:cubicBezTo>
                    <a:pt x="30" y="63"/>
                    <a:pt x="28" y="65"/>
                    <a:pt x="28" y="67"/>
                  </a:cubicBezTo>
                  <a:cubicBezTo>
                    <a:pt x="29" y="65"/>
                    <a:pt x="29" y="69"/>
                    <a:pt x="30" y="66"/>
                  </a:cubicBezTo>
                  <a:cubicBezTo>
                    <a:pt x="30" y="65"/>
                    <a:pt x="31" y="64"/>
                    <a:pt x="31" y="63"/>
                  </a:cubicBezTo>
                  <a:cubicBezTo>
                    <a:pt x="32" y="64"/>
                    <a:pt x="31" y="64"/>
                    <a:pt x="31" y="66"/>
                  </a:cubicBezTo>
                  <a:cubicBezTo>
                    <a:pt x="32" y="65"/>
                    <a:pt x="32" y="63"/>
                    <a:pt x="32" y="62"/>
                  </a:cubicBezTo>
                  <a:cubicBezTo>
                    <a:pt x="32" y="63"/>
                    <a:pt x="33" y="61"/>
                    <a:pt x="34" y="62"/>
                  </a:cubicBezTo>
                  <a:cubicBezTo>
                    <a:pt x="33" y="64"/>
                    <a:pt x="32" y="63"/>
                    <a:pt x="33" y="64"/>
                  </a:cubicBezTo>
                  <a:cubicBezTo>
                    <a:pt x="34" y="65"/>
                    <a:pt x="34" y="60"/>
                    <a:pt x="35" y="60"/>
                  </a:cubicBezTo>
                  <a:cubicBezTo>
                    <a:pt x="35" y="59"/>
                    <a:pt x="36" y="56"/>
                    <a:pt x="36" y="55"/>
                  </a:cubicBezTo>
                  <a:cubicBezTo>
                    <a:pt x="37" y="56"/>
                    <a:pt x="36" y="56"/>
                    <a:pt x="36" y="58"/>
                  </a:cubicBezTo>
                  <a:cubicBezTo>
                    <a:pt x="36" y="58"/>
                    <a:pt x="36" y="58"/>
                    <a:pt x="36" y="58"/>
                  </a:cubicBezTo>
                  <a:cubicBezTo>
                    <a:pt x="36" y="61"/>
                    <a:pt x="34" y="63"/>
                    <a:pt x="34" y="65"/>
                  </a:cubicBezTo>
                  <a:cubicBezTo>
                    <a:pt x="35" y="64"/>
                    <a:pt x="35" y="64"/>
                    <a:pt x="35" y="64"/>
                  </a:cubicBezTo>
                  <a:cubicBezTo>
                    <a:pt x="35" y="65"/>
                    <a:pt x="34" y="66"/>
                    <a:pt x="34" y="67"/>
                  </a:cubicBezTo>
                  <a:cubicBezTo>
                    <a:pt x="35" y="65"/>
                    <a:pt x="36" y="67"/>
                    <a:pt x="36" y="66"/>
                  </a:cubicBezTo>
                  <a:cubicBezTo>
                    <a:pt x="36" y="65"/>
                    <a:pt x="35" y="67"/>
                    <a:pt x="36" y="65"/>
                  </a:cubicBezTo>
                  <a:cubicBezTo>
                    <a:pt x="36" y="65"/>
                    <a:pt x="37" y="62"/>
                    <a:pt x="37" y="63"/>
                  </a:cubicBezTo>
                  <a:cubicBezTo>
                    <a:pt x="37" y="65"/>
                    <a:pt x="37" y="66"/>
                    <a:pt x="37" y="67"/>
                  </a:cubicBezTo>
                  <a:cubicBezTo>
                    <a:pt x="37" y="68"/>
                    <a:pt x="37" y="65"/>
                    <a:pt x="38" y="66"/>
                  </a:cubicBezTo>
                  <a:cubicBezTo>
                    <a:pt x="38" y="67"/>
                    <a:pt x="38" y="67"/>
                    <a:pt x="38" y="67"/>
                  </a:cubicBezTo>
                  <a:cubicBezTo>
                    <a:pt x="40" y="68"/>
                    <a:pt x="42" y="67"/>
                    <a:pt x="45" y="63"/>
                  </a:cubicBezTo>
                  <a:cubicBezTo>
                    <a:pt x="45" y="65"/>
                    <a:pt x="45" y="65"/>
                    <a:pt x="46" y="67"/>
                  </a:cubicBezTo>
                  <a:cubicBezTo>
                    <a:pt x="46" y="66"/>
                    <a:pt x="46" y="65"/>
                    <a:pt x="47" y="65"/>
                  </a:cubicBezTo>
                  <a:cubicBezTo>
                    <a:pt x="47" y="67"/>
                    <a:pt x="47" y="67"/>
                    <a:pt x="47" y="67"/>
                  </a:cubicBezTo>
                  <a:cubicBezTo>
                    <a:pt x="48" y="68"/>
                    <a:pt x="49" y="66"/>
                    <a:pt x="49" y="65"/>
                  </a:cubicBezTo>
                  <a:cubicBezTo>
                    <a:pt x="49" y="66"/>
                    <a:pt x="49" y="66"/>
                    <a:pt x="49" y="66"/>
                  </a:cubicBezTo>
                  <a:cubicBezTo>
                    <a:pt x="50" y="68"/>
                    <a:pt x="50" y="65"/>
                    <a:pt x="50" y="65"/>
                  </a:cubicBezTo>
                  <a:cubicBezTo>
                    <a:pt x="50" y="66"/>
                    <a:pt x="50" y="66"/>
                    <a:pt x="50" y="66"/>
                  </a:cubicBezTo>
                  <a:cubicBezTo>
                    <a:pt x="51" y="65"/>
                    <a:pt x="51" y="65"/>
                    <a:pt x="51" y="65"/>
                  </a:cubicBezTo>
                  <a:cubicBezTo>
                    <a:pt x="51" y="64"/>
                    <a:pt x="52" y="65"/>
                    <a:pt x="52" y="67"/>
                  </a:cubicBezTo>
                  <a:cubicBezTo>
                    <a:pt x="52" y="66"/>
                    <a:pt x="52" y="66"/>
                    <a:pt x="52" y="65"/>
                  </a:cubicBezTo>
                  <a:cubicBezTo>
                    <a:pt x="52" y="67"/>
                    <a:pt x="54" y="67"/>
                    <a:pt x="55" y="66"/>
                  </a:cubicBezTo>
                  <a:cubicBezTo>
                    <a:pt x="54" y="65"/>
                    <a:pt x="54" y="65"/>
                    <a:pt x="54" y="63"/>
                  </a:cubicBezTo>
                  <a:cubicBezTo>
                    <a:pt x="54" y="61"/>
                    <a:pt x="55" y="64"/>
                    <a:pt x="55" y="62"/>
                  </a:cubicBezTo>
                  <a:cubicBezTo>
                    <a:pt x="55" y="63"/>
                    <a:pt x="55" y="64"/>
                    <a:pt x="55" y="65"/>
                  </a:cubicBezTo>
                  <a:cubicBezTo>
                    <a:pt x="56" y="68"/>
                    <a:pt x="58" y="65"/>
                    <a:pt x="59" y="66"/>
                  </a:cubicBezTo>
                  <a:cubicBezTo>
                    <a:pt x="60" y="65"/>
                    <a:pt x="60" y="65"/>
                    <a:pt x="60" y="65"/>
                  </a:cubicBezTo>
                  <a:cubicBezTo>
                    <a:pt x="61" y="67"/>
                    <a:pt x="62" y="64"/>
                    <a:pt x="63" y="65"/>
                  </a:cubicBezTo>
                  <a:cubicBezTo>
                    <a:pt x="63" y="65"/>
                    <a:pt x="63" y="62"/>
                    <a:pt x="64" y="62"/>
                  </a:cubicBezTo>
                  <a:cubicBezTo>
                    <a:pt x="64" y="60"/>
                    <a:pt x="64" y="64"/>
                    <a:pt x="65" y="66"/>
                  </a:cubicBezTo>
                  <a:cubicBezTo>
                    <a:pt x="65" y="65"/>
                    <a:pt x="65" y="64"/>
                    <a:pt x="66" y="64"/>
                  </a:cubicBezTo>
                  <a:cubicBezTo>
                    <a:pt x="66" y="65"/>
                    <a:pt x="66" y="65"/>
                    <a:pt x="66" y="65"/>
                  </a:cubicBezTo>
                  <a:cubicBezTo>
                    <a:pt x="66" y="64"/>
                    <a:pt x="67" y="63"/>
                    <a:pt x="67" y="64"/>
                  </a:cubicBezTo>
                  <a:cubicBezTo>
                    <a:pt x="67" y="64"/>
                    <a:pt x="67" y="64"/>
                    <a:pt x="67" y="64"/>
                  </a:cubicBezTo>
                  <a:cubicBezTo>
                    <a:pt x="67" y="64"/>
                    <a:pt x="68" y="66"/>
                    <a:pt x="68" y="65"/>
                  </a:cubicBezTo>
                  <a:cubicBezTo>
                    <a:pt x="68" y="64"/>
                    <a:pt x="69" y="65"/>
                    <a:pt x="69" y="63"/>
                  </a:cubicBezTo>
                  <a:cubicBezTo>
                    <a:pt x="69" y="64"/>
                    <a:pt x="69" y="64"/>
                    <a:pt x="69" y="64"/>
                  </a:cubicBezTo>
                  <a:cubicBezTo>
                    <a:pt x="69" y="62"/>
                    <a:pt x="69" y="62"/>
                    <a:pt x="69" y="62"/>
                  </a:cubicBezTo>
                  <a:cubicBezTo>
                    <a:pt x="70" y="63"/>
                    <a:pt x="70" y="63"/>
                    <a:pt x="70" y="63"/>
                  </a:cubicBezTo>
                  <a:cubicBezTo>
                    <a:pt x="70" y="65"/>
                    <a:pt x="70" y="65"/>
                    <a:pt x="70" y="65"/>
                  </a:cubicBezTo>
                  <a:cubicBezTo>
                    <a:pt x="71" y="66"/>
                    <a:pt x="70" y="63"/>
                    <a:pt x="70" y="62"/>
                  </a:cubicBezTo>
                  <a:cubicBezTo>
                    <a:pt x="71" y="61"/>
                    <a:pt x="71" y="63"/>
                    <a:pt x="71" y="63"/>
                  </a:cubicBezTo>
                  <a:cubicBezTo>
                    <a:pt x="71" y="64"/>
                    <a:pt x="71" y="63"/>
                    <a:pt x="71" y="63"/>
                  </a:cubicBezTo>
                  <a:cubicBezTo>
                    <a:pt x="70" y="65"/>
                    <a:pt x="71" y="64"/>
                    <a:pt x="71" y="65"/>
                  </a:cubicBezTo>
                  <a:cubicBezTo>
                    <a:pt x="71" y="65"/>
                    <a:pt x="71" y="63"/>
                    <a:pt x="72" y="63"/>
                  </a:cubicBezTo>
                  <a:cubicBezTo>
                    <a:pt x="72" y="63"/>
                    <a:pt x="73" y="63"/>
                    <a:pt x="73" y="65"/>
                  </a:cubicBezTo>
                  <a:cubicBezTo>
                    <a:pt x="73" y="64"/>
                    <a:pt x="73" y="64"/>
                    <a:pt x="73" y="63"/>
                  </a:cubicBezTo>
                  <a:cubicBezTo>
                    <a:pt x="73" y="63"/>
                    <a:pt x="73" y="62"/>
                    <a:pt x="72" y="61"/>
                  </a:cubicBezTo>
                  <a:cubicBezTo>
                    <a:pt x="73" y="61"/>
                    <a:pt x="73" y="61"/>
                    <a:pt x="73" y="61"/>
                  </a:cubicBezTo>
                  <a:cubicBezTo>
                    <a:pt x="73" y="62"/>
                    <a:pt x="73" y="62"/>
                    <a:pt x="73" y="62"/>
                  </a:cubicBezTo>
                  <a:cubicBezTo>
                    <a:pt x="73" y="61"/>
                    <a:pt x="74" y="62"/>
                    <a:pt x="74" y="60"/>
                  </a:cubicBezTo>
                  <a:cubicBezTo>
                    <a:pt x="74" y="62"/>
                    <a:pt x="74" y="62"/>
                    <a:pt x="74" y="62"/>
                  </a:cubicBezTo>
                  <a:cubicBezTo>
                    <a:pt x="74" y="61"/>
                    <a:pt x="75" y="61"/>
                    <a:pt x="75" y="61"/>
                  </a:cubicBezTo>
                  <a:cubicBezTo>
                    <a:pt x="75" y="62"/>
                    <a:pt x="75" y="64"/>
                    <a:pt x="76" y="65"/>
                  </a:cubicBezTo>
                  <a:cubicBezTo>
                    <a:pt x="77" y="63"/>
                    <a:pt x="77" y="63"/>
                    <a:pt x="77" y="63"/>
                  </a:cubicBezTo>
                  <a:cubicBezTo>
                    <a:pt x="77" y="63"/>
                    <a:pt x="77" y="63"/>
                    <a:pt x="77" y="64"/>
                  </a:cubicBezTo>
                  <a:cubicBezTo>
                    <a:pt x="78" y="65"/>
                    <a:pt x="78" y="59"/>
                    <a:pt x="79" y="61"/>
                  </a:cubicBezTo>
                  <a:cubicBezTo>
                    <a:pt x="79" y="63"/>
                    <a:pt x="79" y="63"/>
                    <a:pt x="80" y="64"/>
                  </a:cubicBezTo>
                  <a:cubicBezTo>
                    <a:pt x="80" y="63"/>
                    <a:pt x="80" y="63"/>
                    <a:pt x="80" y="62"/>
                  </a:cubicBezTo>
                  <a:cubicBezTo>
                    <a:pt x="80" y="61"/>
                    <a:pt x="80" y="64"/>
                    <a:pt x="79" y="63"/>
                  </a:cubicBezTo>
                  <a:cubicBezTo>
                    <a:pt x="79" y="61"/>
                    <a:pt x="80" y="62"/>
                    <a:pt x="80" y="61"/>
                  </a:cubicBezTo>
                  <a:cubicBezTo>
                    <a:pt x="81" y="66"/>
                    <a:pt x="83" y="62"/>
                    <a:pt x="84" y="64"/>
                  </a:cubicBezTo>
                  <a:cubicBezTo>
                    <a:pt x="84" y="61"/>
                    <a:pt x="85" y="63"/>
                    <a:pt x="85" y="62"/>
                  </a:cubicBezTo>
                  <a:cubicBezTo>
                    <a:pt x="85" y="65"/>
                    <a:pt x="86" y="62"/>
                    <a:pt x="86" y="63"/>
                  </a:cubicBezTo>
                  <a:cubicBezTo>
                    <a:pt x="86" y="61"/>
                    <a:pt x="86" y="61"/>
                    <a:pt x="86" y="61"/>
                  </a:cubicBezTo>
                  <a:cubicBezTo>
                    <a:pt x="87" y="62"/>
                    <a:pt x="87" y="57"/>
                    <a:pt x="88" y="60"/>
                  </a:cubicBezTo>
                  <a:cubicBezTo>
                    <a:pt x="88" y="60"/>
                    <a:pt x="88" y="61"/>
                    <a:pt x="88" y="62"/>
                  </a:cubicBezTo>
                  <a:cubicBezTo>
                    <a:pt x="89" y="65"/>
                    <a:pt x="89" y="59"/>
                    <a:pt x="90" y="62"/>
                  </a:cubicBezTo>
                  <a:cubicBezTo>
                    <a:pt x="90" y="61"/>
                    <a:pt x="89" y="60"/>
                    <a:pt x="90" y="59"/>
                  </a:cubicBezTo>
                  <a:cubicBezTo>
                    <a:pt x="91" y="60"/>
                    <a:pt x="92" y="61"/>
                    <a:pt x="92" y="62"/>
                  </a:cubicBezTo>
                  <a:cubicBezTo>
                    <a:pt x="92" y="61"/>
                    <a:pt x="92" y="60"/>
                    <a:pt x="92" y="61"/>
                  </a:cubicBezTo>
                  <a:cubicBezTo>
                    <a:pt x="93" y="62"/>
                    <a:pt x="92" y="62"/>
                    <a:pt x="92" y="62"/>
                  </a:cubicBezTo>
                  <a:cubicBezTo>
                    <a:pt x="93" y="63"/>
                    <a:pt x="93" y="61"/>
                    <a:pt x="94" y="60"/>
                  </a:cubicBezTo>
                  <a:cubicBezTo>
                    <a:pt x="94" y="62"/>
                    <a:pt x="95" y="61"/>
                    <a:pt x="96" y="62"/>
                  </a:cubicBezTo>
                  <a:cubicBezTo>
                    <a:pt x="96" y="60"/>
                    <a:pt x="98" y="63"/>
                    <a:pt x="97" y="60"/>
                  </a:cubicBezTo>
                  <a:cubicBezTo>
                    <a:pt x="98" y="61"/>
                    <a:pt x="98" y="61"/>
                    <a:pt x="98" y="61"/>
                  </a:cubicBezTo>
                  <a:cubicBezTo>
                    <a:pt x="98" y="60"/>
                    <a:pt x="98" y="58"/>
                    <a:pt x="98" y="58"/>
                  </a:cubicBezTo>
                  <a:cubicBezTo>
                    <a:pt x="98" y="60"/>
                    <a:pt x="98" y="60"/>
                    <a:pt x="98" y="60"/>
                  </a:cubicBezTo>
                  <a:cubicBezTo>
                    <a:pt x="99" y="62"/>
                    <a:pt x="99" y="60"/>
                    <a:pt x="100" y="61"/>
                  </a:cubicBezTo>
                  <a:cubicBezTo>
                    <a:pt x="99" y="59"/>
                    <a:pt x="100" y="61"/>
                    <a:pt x="100" y="60"/>
                  </a:cubicBezTo>
                  <a:cubicBezTo>
                    <a:pt x="100" y="59"/>
                    <a:pt x="100" y="59"/>
                    <a:pt x="100" y="59"/>
                  </a:cubicBezTo>
                  <a:cubicBezTo>
                    <a:pt x="101" y="58"/>
                    <a:pt x="100" y="58"/>
                    <a:pt x="101" y="57"/>
                  </a:cubicBezTo>
                  <a:cubicBezTo>
                    <a:pt x="101" y="57"/>
                    <a:pt x="101" y="60"/>
                    <a:pt x="101" y="59"/>
                  </a:cubicBezTo>
                  <a:cubicBezTo>
                    <a:pt x="102" y="60"/>
                    <a:pt x="102" y="60"/>
                    <a:pt x="102" y="59"/>
                  </a:cubicBezTo>
                  <a:cubicBezTo>
                    <a:pt x="102" y="59"/>
                    <a:pt x="102" y="59"/>
                    <a:pt x="102" y="59"/>
                  </a:cubicBezTo>
                  <a:cubicBezTo>
                    <a:pt x="102" y="59"/>
                    <a:pt x="102" y="59"/>
                    <a:pt x="102" y="59"/>
                  </a:cubicBezTo>
                  <a:cubicBezTo>
                    <a:pt x="103" y="59"/>
                    <a:pt x="103" y="59"/>
                    <a:pt x="103" y="59"/>
                  </a:cubicBezTo>
                  <a:cubicBezTo>
                    <a:pt x="103" y="59"/>
                    <a:pt x="103" y="59"/>
                    <a:pt x="103" y="59"/>
                  </a:cubicBezTo>
                  <a:cubicBezTo>
                    <a:pt x="103" y="59"/>
                    <a:pt x="103" y="59"/>
                    <a:pt x="102" y="59"/>
                  </a:cubicBezTo>
                  <a:cubicBezTo>
                    <a:pt x="103" y="59"/>
                    <a:pt x="103" y="59"/>
                    <a:pt x="103" y="59"/>
                  </a:cubicBezTo>
                  <a:cubicBezTo>
                    <a:pt x="103" y="59"/>
                    <a:pt x="103" y="59"/>
                    <a:pt x="103" y="59"/>
                  </a:cubicBezTo>
                  <a:cubicBezTo>
                    <a:pt x="103" y="59"/>
                    <a:pt x="103" y="59"/>
                    <a:pt x="103" y="60"/>
                  </a:cubicBezTo>
                  <a:cubicBezTo>
                    <a:pt x="104" y="61"/>
                    <a:pt x="104" y="61"/>
                    <a:pt x="104" y="61"/>
                  </a:cubicBezTo>
                  <a:cubicBezTo>
                    <a:pt x="104" y="61"/>
                    <a:pt x="104" y="59"/>
                    <a:pt x="104" y="59"/>
                  </a:cubicBezTo>
                  <a:cubicBezTo>
                    <a:pt x="106" y="60"/>
                    <a:pt x="108" y="58"/>
                    <a:pt x="108" y="57"/>
                  </a:cubicBezTo>
                  <a:cubicBezTo>
                    <a:pt x="108" y="57"/>
                    <a:pt x="108" y="58"/>
                    <a:pt x="108" y="58"/>
                  </a:cubicBezTo>
                  <a:cubicBezTo>
                    <a:pt x="108" y="57"/>
                    <a:pt x="108" y="56"/>
                    <a:pt x="109" y="57"/>
                  </a:cubicBezTo>
                  <a:cubicBezTo>
                    <a:pt x="109" y="56"/>
                    <a:pt x="109" y="58"/>
                    <a:pt x="110" y="58"/>
                  </a:cubicBezTo>
                  <a:cubicBezTo>
                    <a:pt x="110" y="58"/>
                    <a:pt x="110" y="56"/>
                    <a:pt x="109" y="56"/>
                  </a:cubicBezTo>
                  <a:cubicBezTo>
                    <a:pt x="111" y="59"/>
                    <a:pt x="111" y="55"/>
                    <a:pt x="113" y="56"/>
                  </a:cubicBezTo>
                  <a:cubicBezTo>
                    <a:pt x="113" y="56"/>
                    <a:pt x="113" y="57"/>
                    <a:pt x="113" y="57"/>
                  </a:cubicBezTo>
                  <a:cubicBezTo>
                    <a:pt x="114" y="56"/>
                    <a:pt x="114" y="55"/>
                    <a:pt x="115" y="53"/>
                  </a:cubicBezTo>
                  <a:cubicBezTo>
                    <a:pt x="115" y="55"/>
                    <a:pt x="115" y="55"/>
                    <a:pt x="115" y="55"/>
                  </a:cubicBezTo>
                  <a:cubicBezTo>
                    <a:pt x="115" y="55"/>
                    <a:pt x="116" y="55"/>
                    <a:pt x="116" y="54"/>
                  </a:cubicBezTo>
                  <a:cubicBezTo>
                    <a:pt x="115" y="52"/>
                    <a:pt x="116" y="51"/>
                    <a:pt x="116" y="51"/>
                  </a:cubicBezTo>
                  <a:cubicBezTo>
                    <a:pt x="116" y="51"/>
                    <a:pt x="116" y="51"/>
                    <a:pt x="116" y="51"/>
                  </a:cubicBezTo>
                  <a:cubicBezTo>
                    <a:pt x="117" y="50"/>
                    <a:pt x="117" y="50"/>
                    <a:pt x="117" y="50"/>
                  </a:cubicBezTo>
                  <a:cubicBezTo>
                    <a:pt x="118" y="51"/>
                    <a:pt x="117" y="51"/>
                    <a:pt x="117" y="52"/>
                  </a:cubicBezTo>
                  <a:cubicBezTo>
                    <a:pt x="118" y="54"/>
                    <a:pt x="119" y="53"/>
                    <a:pt x="119" y="53"/>
                  </a:cubicBezTo>
                  <a:cubicBezTo>
                    <a:pt x="119" y="51"/>
                    <a:pt x="119" y="51"/>
                    <a:pt x="119" y="51"/>
                  </a:cubicBezTo>
                  <a:cubicBezTo>
                    <a:pt x="120" y="51"/>
                    <a:pt x="120" y="53"/>
                    <a:pt x="120" y="53"/>
                  </a:cubicBezTo>
                  <a:cubicBezTo>
                    <a:pt x="120" y="47"/>
                    <a:pt x="120" y="47"/>
                    <a:pt x="120" y="47"/>
                  </a:cubicBezTo>
                  <a:cubicBezTo>
                    <a:pt x="120" y="48"/>
                    <a:pt x="121" y="50"/>
                    <a:pt x="121" y="51"/>
                  </a:cubicBezTo>
                  <a:cubicBezTo>
                    <a:pt x="122" y="50"/>
                    <a:pt x="122" y="47"/>
                    <a:pt x="122" y="45"/>
                  </a:cubicBezTo>
                  <a:cubicBezTo>
                    <a:pt x="122" y="46"/>
                    <a:pt x="123" y="44"/>
                    <a:pt x="123" y="44"/>
                  </a:cubicBezTo>
                  <a:cubicBezTo>
                    <a:pt x="124" y="45"/>
                    <a:pt x="123" y="44"/>
                    <a:pt x="123" y="45"/>
                  </a:cubicBezTo>
                  <a:cubicBezTo>
                    <a:pt x="124" y="47"/>
                    <a:pt x="124" y="47"/>
                    <a:pt x="124" y="47"/>
                  </a:cubicBezTo>
                  <a:cubicBezTo>
                    <a:pt x="123" y="47"/>
                    <a:pt x="125" y="49"/>
                    <a:pt x="125" y="50"/>
                  </a:cubicBezTo>
                  <a:cubicBezTo>
                    <a:pt x="125" y="49"/>
                    <a:pt x="126" y="49"/>
                    <a:pt x="127" y="50"/>
                  </a:cubicBezTo>
                  <a:cubicBezTo>
                    <a:pt x="126" y="47"/>
                    <a:pt x="128" y="48"/>
                    <a:pt x="127" y="45"/>
                  </a:cubicBezTo>
                  <a:cubicBezTo>
                    <a:pt x="128" y="45"/>
                    <a:pt x="128" y="47"/>
                    <a:pt x="129" y="48"/>
                  </a:cubicBezTo>
                  <a:cubicBezTo>
                    <a:pt x="129" y="46"/>
                    <a:pt x="131" y="47"/>
                    <a:pt x="131" y="46"/>
                  </a:cubicBezTo>
                  <a:cubicBezTo>
                    <a:pt x="131" y="47"/>
                    <a:pt x="131" y="47"/>
                    <a:pt x="131" y="47"/>
                  </a:cubicBezTo>
                  <a:cubicBezTo>
                    <a:pt x="132" y="46"/>
                    <a:pt x="134" y="46"/>
                    <a:pt x="133" y="43"/>
                  </a:cubicBezTo>
                  <a:cubicBezTo>
                    <a:pt x="134" y="45"/>
                    <a:pt x="134" y="45"/>
                    <a:pt x="134" y="45"/>
                  </a:cubicBezTo>
                  <a:cubicBezTo>
                    <a:pt x="135" y="45"/>
                    <a:pt x="133" y="42"/>
                    <a:pt x="134" y="43"/>
                  </a:cubicBezTo>
                  <a:cubicBezTo>
                    <a:pt x="135" y="44"/>
                    <a:pt x="135" y="44"/>
                    <a:pt x="135" y="44"/>
                  </a:cubicBezTo>
                  <a:cubicBezTo>
                    <a:pt x="135" y="43"/>
                    <a:pt x="136" y="45"/>
                    <a:pt x="136" y="43"/>
                  </a:cubicBezTo>
                  <a:cubicBezTo>
                    <a:pt x="136" y="44"/>
                    <a:pt x="136" y="44"/>
                    <a:pt x="136" y="44"/>
                  </a:cubicBezTo>
                  <a:cubicBezTo>
                    <a:pt x="137" y="43"/>
                    <a:pt x="138" y="43"/>
                    <a:pt x="137" y="41"/>
                  </a:cubicBezTo>
                  <a:cubicBezTo>
                    <a:pt x="138" y="43"/>
                    <a:pt x="138" y="43"/>
                    <a:pt x="138" y="43"/>
                  </a:cubicBezTo>
                  <a:cubicBezTo>
                    <a:pt x="139" y="44"/>
                    <a:pt x="138" y="41"/>
                    <a:pt x="139" y="41"/>
                  </a:cubicBezTo>
                  <a:cubicBezTo>
                    <a:pt x="139" y="42"/>
                    <a:pt x="140" y="42"/>
                    <a:pt x="139" y="42"/>
                  </a:cubicBezTo>
                  <a:cubicBezTo>
                    <a:pt x="139" y="41"/>
                    <a:pt x="140" y="41"/>
                    <a:pt x="140" y="40"/>
                  </a:cubicBezTo>
                  <a:cubicBezTo>
                    <a:pt x="142" y="42"/>
                    <a:pt x="142" y="42"/>
                    <a:pt x="142" y="42"/>
                  </a:cubicBezTo>
                  <a:cubicBezTo>
                    <a:pt x="145" y="41"/>
                    <a:pt x="148" y="39"/>
                    <a:pt x="150" y="36"/>
                  </a:cubicBezTo>
                  <a:cubicBezTo>
                    <a:pt x="152" y="38"/>
                    <a:pt x="150" y="38"/>
                    <a:pt x="151" y="39"/>
                  </a:cubicBezTo>
                  <a:cubicBezTo>
                    <a:pt x="150" y="37"/>
                    <a:pt x="151" y="38"/>
                    <a:pt x="152" y="37"/>
                  </a:cubicBezTo>
                  <a:cubicBezTo>
                    <a:pt x="152" y="37"/>
                    <a:pt x="152" y="37"/>
                    <a:pt x="152" y="37"/>
                  </a:cubicBezTo>
                  <a:cubicBezTo>
                    <a:pt x="152" y="37"/>
                    <a:pt x="153" y="38"/>
                    <a:pt x="153" y="37"/>
                  </a:cubicBezTo>
                  <a:cubicBezTo>
                    <a:pt x="153" y="37"/>
                    <a:pt x="153" y="37"/>
                    <a:pt x="153" y="37"/>
                  </a:cubicBezTo>
                  <a:cubicBezTo>
                    <a:pt x="153" y="35"/>
                    <a:pt x="155" y="38"/>
                    <a:pt x="154" y="36"/>
                  </a:cubicBezTo>
                  <a:cubicBezTo>
                    <a:pt x="155" y="37"/>
                    <a:pt x="155" y="37"/>
                    <a:pt x="155" y="37"/>
                  </a:cubicBezTo>
                  <a:cubicBezTo>
                    <a:pt x="154" y="35"/>
                    <a:pt x="156" y="37"/>
                    <a:pt x="156" y="35"/>
                  </a:cubicBezTo>
                  <a:cubicBezTo>
                    <a:pt x="156" y="36"/>
                    <a:pt x="156" y="36"/>
                    <a:pt x="156" y="36"/>
                  </a:cubicBezTo>
                  <a:cubicBezTo>
                    <a:pt x="157" y="36"/>
                    <a:pt x="156" y="32"/>
                    <a:pt x="157" y="34"/>
                  </a:cubicBezTo>
                  <a:cubicBezTo>
                    <a:pt x="157" y="33"/>
                    <a:pt x="158" y="32"/>
                    <a:pt x="157" y="31"/>
                  </a:cubicBezTo>
                  <a:cubicBezTo>
                    <a:pt x="158" y="33"/>
                    <a:pt x="158" y="33"/>
                    <a:pt x="158" y="33"/>
                  </a:cubicBezTo>
                  <a:cubicBezTo>
                    <a:pt x="160" y="30"/>
                    <a:pt x="163" y="29"/>
                    <a:pt x="162" y="26"/>
                  </a:cubicBezTo>
                  <a:cubicBezTo>
                    <a:pt x="163" y="27"/>
                    <a:pt x="163" y="27"/>
                    <a:pt x="163" y="27"/>
                  </a:cubicBezTo>
                  <a:cubicBezTo>
                    <a:pt x="163" y="24"/>
                    <a:pt x="167" y="27"/>
                    <a:pt x="165" y="23"/>
                  </a:cubicBezTo>
                  <a:cubicBezTo>
                    <a:pt x="164" y="21"/>
                    <a:pt x="164" y="21"/>
                    <a:pt x="164" y="21"/>
                  </a:cubicBezTo>
                  <a:cubicBezTo>
                    <a:pt x="166" y="23"/>
                    <a:pt x="166" y="23"/>
                    <a:pt x="166" y="23"/>
                  </a:cubicBezTo>
                  <a:cubicBezTo>
                    <a:pt x="165" y="21"/>
                    <a:pt x="167" y="21"/>
                    <a:pt x="166" y="20"/>
                  </a:cubicBezTo>
                  <a:cubicBezTo>
                    <a:pt x="166" y="21"/>
                    <a:pt x="166" y="21"/>
                    <a:pt x="167" y="21"/>
                  </a:cubicBezTo>
                  <a:cubicBezTo>
                    <a:pt x="167" y="21"/>
                    <a:pt x="166" y="19"/>
                    <a:pt x="167" y="19"/>
                  </a:cubicBezTo>
                  <a:cubicBezTo>
                    <a:pt x="167" y="20"/>
                    <a:pt x="167" y="20"/>
                    <a:pt x="167" y="20"/>
                  </a:cubicBezTo>
                  <a:cubicBezTo>
                    <a:pt x="171" y="20"/>
                    <a:pt x="176" y="17"/>
                    <a:pt x="174" y="13"/>
                  </a:cubicBezTo>
                  <a:cubicBezTo>
                    <a:pt x="174" y="12"/>
                    <a:pt x="177" y="14"/>
                    <a:pt x="177" y="14"/>
                  </a:cubicBezTo>
                  <a:cubicBezTo>
                    <a:pt x="175" y="10"/>
                    <a:pt x="181" y="9"/>
                    <a:pt x="177" y="5"/>
                  </a:cubicBezTo>
                  <a:close/>
                  <a:moveTo>
                    <a:pt x="10" y="32"/>
                  </a:moveTo>
                  <a:cubicBezTo>
                    <a:pt x="10" y="32"/>
                    <a:pt x="10" y="32"/>
                    <a:pt x="10" y="31"/>
                  </a:cubicBezTo>
                  <a:cubicBezTo>
                    <a:pt x="10" y="32"/>
                    <a:pt x="10" y="32"/>
                    <a:pt x="10" y="32"/>
                  </a:cubicBezTo>
                  <a:close/>
                  <a:moveTo>
                    <a:pt x="6" y="35"/>
                  </a:moveTo>
                  <a:cubicBezTo>
                    <a:pt x="6" y="35"/>
                    <a:pt x="6" y="35"/>
                    <a:pt x="5" y="35"/>
                  </a:cubicBezTo>
                  <a:cubicBezTo>
                    <a:pt x="6" y="34"/>
                    <a:pt x="6" y="34"/>
                    <a:pt x="6" y="34"/>
                  </a:cubicBezTo>
                  <a:cubicBezTo>
                    <a:pt x="6" y="34"/>
                    <a:pt x="6" y="35"/>
                    <a:pt x="6" y="35"/>
                  </a:cubicBezTo>
                  <a:close/>
                  <a:moveTo>
                    <a:pt x="10" y="35"/>
                  </a:moveTo>
                  <a:cubicBezTo>
                    <a:pt x="10" y="35"/>
                    <a:pt x="10" y="35"/>
                    <a:pt x="10" y="35"/>
                  </a:cubicBezTo>
                  <a:cubicBezTo>
                    <a:pt x="10" y="35"/>
                    <a:pt x="10" y="35"/>
                    <a:pt x="10" y="35"/>
                  </a:cubicBezTo>
                  <a:close/>
                  <a:moveTo>
                    <a:pt x="9" y="32"/>
                  </a:moveTo>
                  <a:cubicBezTo>
                    <a:pt x="9" y="33"/>
                    <a:pt x="8" y="33"/>
                    <a:pt x="8" y="33"/>
                  </a:cubicBezTo>
                  <a:cubicBezTo>
                    <a:pt x="9" y="31"/>
                    <a:pt x="10" y="31"/>
                    <a:pt x="10" y="32"/>
                  </a:cubicBezTo>
                  <a:cubicBezTo>
                    <a:pt x="9" y="33"/>
                    <a:pt x="9" y="34"/>
                    <a:pt x="9" y="34"/>
                  </a:cubicBezTo>
                  <a:cubicBezTo>
                    <a:pt x="8" y="34"/>
                    <a:pt x="8" y="34"/>
                    <a:pt x="8" y="34"/>
                  </a:cubicBezTo>
                  <a:cubicBezTo>
                    <a:pt x="8" y="34"/>
                    <a:pt x="9" y="34"/>
                    <a:pt x="9" y="32"/>
                  </a:cubicBezTo>
                  <a:close/>
                  <a:moveTo>
                    <a:pt x="7" y="35"/>
                  </a:moveTo>
                  <a:cubicBezTo>
                    <a:pt x="7" y="35"/>
                    <a:pt x="7" y="34"/>
                    <a:pt x="7" y="34"/>
                  </a:cubicBezTo>
                  <a:cubicBezTo>
                    <a:pt x="7" y="34"/>
                    <a:pt x="7" y="34"/>
                    <a:pt x="7" y="35"/>
                  </a:cubicBezTo>
                  <a:cubicBezTo>
                    <a:pt x="7" y="35"/>
                    <a:pt x="7" y="35"/>
                    <a:pt x="7" y="35"/>
                  </a:cubicBezTo>
                  <a:close/>
                  <a:moveTo>
                    <a:pt x="7" y="35"/>
                  </a:moveTo>
                  <a:cubicBezTo>
                    <a:pt x="7" y="35"/>
                    <a:pt x="7" y="35"/>
                    <a:pt x="7" y="35"/>
                  </a:cubicBezTo>
                  <a:cubicBezTo>
                    <a:pt x="7" y="35"/>
                    <a:pt x="7" y="35"/>
                    <a:pt x="7" y="35"/>
                  </a:cubicBezTo>
                  <a:cubicBezTo>
                    <a:pt x="7" y="35"/>
                    <a:pt x="7" y="35"/>
                    <a:pt x="7" y="35"/>
                  </a:cubicBezTo>
                  <a:cubicBezTo>
                    <a:pt x="8" y="35"/>
                    <a:pt x="8" y="35"/>
                    <a:pt x="8" y="35"/>
                  </a:cubicBezTo>
                  <a:cubicBezTo>
                    <a:pt x="8" y="35"/>
                    <a:pt x="8" y="35"/>
                    <a:pt x="8" y="36"/>
                  </a:cubicBezTo>
                  <a:cubicBezTo>
                    <a:pt x="8" y="36"/>
                    <a:pt x="9" y="35"/>
                    <a:pt x="9" y="35"/>
                  </a:cubicBezTo>
                  <a:cubicBezTo>
                    <a:pt x="9" y="35"/>
                    <a:pt x="10" y="36"/>
                    <a:pt x="10" y="36"/>
                  </a:cubicBezTo>
                  <a:cubicBezTo>
                    <a:pt x="10" y="36"/>
                    <a:pt x="10" y="36"/>
                    <a:pt x="10" y="36"/>
                  </a:cubicBezTo>
                  <a:cubicBezTo>
                    <a:pt x="9" y="36"/>
                    <a:pt x="8" y="36"/>
                    <a:pt x="7" y="35"/>
                  </a:cubicBezTo>
                  <a:close/>
                  <a:moveTo>
                    <a:pt x="9" y="36"/>
                  </a:moveTo>
                  <a:cubicBezTo>
                    <a:pt x="10" y="36"/>
                    <a:pt x="10" y="36"/>
                    <a:pt x="10" y="36"/>
                  </a:cubicBezTo>
                  <a:cubicBezTo>
                    <a:pt x="10" y="36"/>
                    <a:pt x="10" y="36"/>
                    <a:pt x="10" y="37"/>
                  </a:cubicBezTo>
                  <a:cubicBezTo>
                    <a:pt x="10" y="36"/>
                    <a:pt x="9" y="36"/>
                    <a:pt x="9" y="3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435"/>
            <p:cNvSpPr/>
            <p:nvPr/>
          </p:nvSpPr>
          <p:spPr bwMode="auto">
            <a:xfrm>
              <a:off x="3712" y="2809"/>
              <a:ext cx="4" cy="2"/>
            </a:xfrm>
            <a:custGeom>
              <a:avLst/>
              <a:gdLst>
                <a:gd name="T0" fmla="*/ 1 w 2"/>
                <a:gd name="T1" fmla="*/ 0 h 1"/>
                <a:gd name="T2" fmla="*/ 0 w 2"/>
                <a:gd name="T3" fmla="*/ 1 h 1"/>
                <a:gd name="T4" fmla="*/ 2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0" y="1"/>
                    <a:pt x="0" y="1"/>
                    <a:pt x="0" y="1"/>
                  </a:cubicBezTo>
                  <a:cubicBezTo>
                    <a:pt x="1" y="1"/>
                    <a:pt x="2" y="1"/>
                    <a:pt x="2"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436"/>
            <p:cNvSpPr>
              <a:spLocks noEditPoints="1"/>
            </p:cNvSpPr>
            <p:nvPr/>
          </p:nvSpPr>
          <p:spPr bwMode="auto">
            <a:xfrm>
              <a:off x="3434" y="1624"/>
              <a:ext cx="862" cy="1213"/>
            </a:xfrm>
            <a:custGeom>
              <a:avLst/>
              <a:gdLst>
                <a:gd name="T0" fmla="*/ 172 w 406"/>
                <a:gd name="T1" fmla="*/ 570 h 572"/>
                <a:gd name="T2" fmla="*/ 205 w 406"/>
                <a:gd name="T3" fmla="*/ 568 h 572"/>
                <a:gd name="T4" fmla="*/ 239 w 406"/>
                <a:gd name="T5" fmla="*/ 564 h 572"/>
                <a:gd name="T6" fmla="*/ 281 w 406"/>
                <a:gd name="T7" fmla="*/ 547 h 572"/>
                <a:gd name="T8" fmla="*/ 300 w 406"/>
                <a:gd name="T9" fmla="*/ 522 h 572"/>
                <a:gd name="T10" fmla="*/ 204 w 406"/>
                <a:gd name="T11" fmla="*/ 395 h 572"/>
                <a:gd name="T12" fmla="*/ 207 w 406"/>
                <a:gd name="T13" fmla="*/ 339 h 572"/>
                <a:gd name="T14" fmla="*/ 214 w 406"/>
                <a:gd name="T15" fmla="*/ 279 h 572"/>
                <a:gd name="T16" fmla="*/ 177 w 406"/>
                <a:gd name="T17" fmla="*/ 304 h 572"/>
                <a:gd name="T18" fmla="*/ 184 w 406"/>
                <a:gd name="T19" fmla="*/ 298 h 572"/>
                <a:gd name="T20" fmla="*/ 197 w 406"/>
                <a:gd name="T21" fmla="*/ 321 h 572"/>
                <a:gd name="T22" fmla="*/ 186 w 406"/>
                <a:gd name="T23" fmla="*/ 337 h 572"/>
                <a:gd name="T24" fmla="*/ 190 w 406"/>
                <a:gd name="T25" fmla="*/ 347 h 572"/>
                <a:gd name="T26" fmla="*/ 189 w 406"/>
                <a:gd name="T27" fmla="*/ 365 h 572"/>
                <a:gd name="T28" fmla="*/ 189 w 406"/>
                <a:gd name="T29" fmla="*/ 382 h 572"/>
                <a:gd name="T30" fmla="*/ 194 w 406"/>
                <a:gd name="T31" fmla="*/ 401 h 572"/>
                <a:gd name="T32" fmla="*/ 198 w 406"/>
                <a:gd name="T33" fmla="*/ 426 h 572"/>
                <a:gd name="T34" fmla="*/ 92 w 406"/>
                <a:gd name="T35" fmla="*/ 277 h 572"/>
                <a:gd name="T36" fmla="*/ 68 w 406"/>
                <a:gd name="T37" fmla="*/ 218 h 572"/>
                <a:gd name="T38" fmla="*/ 189 w 406"/>
                <a:gd name="T39" fmla="*/ 198 h 572"/>
                <a:gd name="T40" fmla="*/ 299 w 406"/>
                <a:gd name="T41" fmla="*/ 279 h 572"/>
                <a:gd name="T42" fmla="*/ 240 w 406"/>
                <a:gd name="T43" fmla="*/ 425 h 572"/>
                <a:gd name="T44" fmla="*/ 250 w 406"/>
                <a:gd name="T45" fmla="*/ 401 h 572"/>
                <a:gd name="T46" fmla="*/ 257 w 406"/>
                <a:gd name="T47" fmla="*/ 380 h 572"/>
                <a:gd name="T48" fmla="*/ 262 w 406"/>
                <a:gd name="T49" fmla="*/ 342 h 572"/>
                <a:gd name="T50" fmla="*/ 279 w 406"/>
                <a:gd name="T51" fmla="*/ 305 h 572"/>
                <a:gd name="T52" fmla="*/ 323 w 406"/>
                <a:gd name="T53" fmla="*/ 287 h 572"/>
                <a:gd name="T54" fmla="*/ 345 w 406"/>
                <a:gd name="T55" fmla="*/ 231 h 572"/>
                <a:gd name="T56" fmla="*/ 313 w 406"/>
                <a:gd name="T57" fmla="*/ 163 h 572"/>
                <a:gd name="T58" fmla="*/ 199 w 406"/>
                <a:gd name="T59" fmla="*/ 120 h 572"/>
                <a:gd name="T60" fmla="*/ 99 w 406"/>
                <a:gd name="T61" fmla="*/ 189 h 572"/>
                <a:gd name="T62" fmla="*/ 67 w 406"/>
                <a:gd name="T63" fmla="*/ 156 h 572"/>
                <a:gd name="T64" fmla="*/ 18 w 406"/>
                <a:gd name="T65" fmla="*/ 247 h 572"/>
                <a:gd name="T66" fmla="*/ 17 w 406"/>
                <a:gd name="T67" fmla="*/ 216 h 572"/>
                <a:gd name="T68" fmla="*/ 18 w 406"/>
                <a:gd name="T69" fmla="*/ 212 h 572"/>
                <a:gd name="T70" fmla="*/ 18 w 406"/>
                <a:gd name="T71" fmla="*/ 213 h 572"/>
                <a:gd name="T72" fmla="*/ 20 w 406"/>
                <a:gd name="T73" fmla="*/ 216 h 572"/>
                <a:gd name="T74" fmla="*/ 36 w 406"/>
                <a:gd name="T75" fmla="*/ 256 h 572"/>
                <a:gd name="T76" fmla="*/ 80 w 406"/>
                <a:gd name="T77" fmla="*/ 293 h 572"/>
                <a:gd name="T78" fmla="*/ 143 w 406"/>
                <a:gd name="T79" fmla="*/ 304 h 572"/>
                <a:gd name="T80" fmla="*/ 162 w 406"/>
                <a:gd name="T81" fmla="*/ 375 h 572"/>
                <a:gd name="T82" fmla="*/ 177 w 406"/>
                <a:gd name="T83" fmla="*/ 504 h 572"/>
                <a:gd name="T84" fmla="*/ 192 w 406"/>
                <a:gd name="T85" fmla="*/ 530 h 572"/>
                <a:gd name="T86" fmla="*/ 191 w 406"/>
                <a:gd name="T87" fmla="*/ 504 h 572"/>
                <a:gd name="T88" fmla="*/ 192 w 406"/>
                <a:gd name="T89" fmla="*/ 486 h 572"/>
                <a:gd name="T90" fmla="*/ 194 w 406"/>
                <a:gd name="T91" fmla="*/ 451 h 572"/>
                <a:gd name="T92" fmla="*/ 220 w 406"/>
                <a:gd name="T93" fmla="*/ 447 h 572"/>
                <a:gd name="T94" fmla="*/ 240 w 406"/>
                <a:gd name="T95" fmla="*/ 469 h 572"/>
                <a:gd name="T96" fmla="*/ 247 w 406"/>
                <a:gd name="T97" fmla="*/ 543 h 572"/>
                <a:gd name="T98" fmla="*/ 146 w 406"/>
                <a:gd name="T99" fmla="*/ 545 h 572"/>
                <a:gd name="T100" fmla="*/ 137 w 406"/>
                <a:gd name="T101" fmla="*/ 524 h 572"/>
                <a:gd name="T102" fmla="*/ 130 w 406"/>
                <a:gd name="T103" fmla="*/ 553 h 572"/>
                <a:gd name="T104" fmla="*/ 193 w 406"/>
                <a:gd name="T105" fmla="*/ 309 h 572"/>
                <a:gd name="T106" fmla="*/ 196 w 406"/>
                <a:gd name="T107" fmla="*/ 303 h 572"/>
                <a:gd name="T108" fmla="*/ 209 w 406"/>
                <a:gd name="T109" fmla="*/ 295 h 572"/>
                <a:gd name="T110" fmla="*/ 218 w 406"/>
                <a:gd name="T111" fmla="*/ 301 h 572"/>
                <a:gd name="T112" fmla="*/ 221 w 406"/>
                <a:gd name="T113" fmla="*/ 307 h 572"/>
                <a:gd name="T114" fmla="*/ 211 w 406"/>
                <a:gd name="T115" fmla="*/ 310 h 572"/>
                <a:gd name="T116" fmla="*/ 222 w 406"/>
                <a:gd name="T117" fmla="*/ 307 h 572"/>
                <a:gd name="T118" fmla="*/ 191 w 406"/>
                <a:gd name="T119" fmla="*/ 185 h 572"/>
                <a:gd name="T120" fmla="*/ 63 w 406"/>
                <a:gd name="T121" fmla="*/ 186 h 572"/>
                <a:gd name="T122" fmla="*/ 22 w 406"/>
                <a:gd name="T123" fmla="*/ 214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6" h="572">
                  <a:moveTo>
                    <a:pt x="135" y="564"/>
                  </a:moveTo>
                  <a:cubicBezTo>
                    <a:pt x="136" y="564"/>
                    <a:pt x="137" y="565"/>
                    <a:pt x="137" y="564"/>
                  </a:cubicBezTo>
                  <a:cubicBezTo>
                    <a:pt x="137" y="565"/>
                    <a:pt x="137" y="565"/>
                    <a:pt x="137" y="565"/>
                  </a:cubicBezTo>
                  <a:cubicBezTo>
                    <a:pt x="138" y="565"/>
                    <a:pt x="140" y="563"/>
                    <a:pt x="139" y="566"/>
                  </a:cubicBezTo>
                  <a:cubicBezTo>
                    <a:pt x="140" y="563"/>
                    <a:pt x="139" y="565"/>
                    <a:pt x="138" y="564"/>
                  </a:cubicBezTo>
                  <a:cubicBezTo>
                    <a:pt x="139" y="562"/>
                    <a:pt x="140" y="563"/>
                    <a:pt x="141" y="562"/>
                  </a:cubicBezTo>
                  <a:cubicBezTo>
                    <a:pt x="139" y="565"/>
                    <a:pt x="142" y="563"/>
                    <a:pt x="142" y="564"/>
                  </a:cubicBezTo>
                  <a:cubicBezTo>
                    <a:pt x="142" y="565"/>
                    <a:pt x="142" y="565"/>
                    <a:pt x="142" y="566"/>
                  </a:cubicBezTo>
                  <a:cubicBezTo>
                    <a:pt x="143" y="564"/>
                    <a:pt x="143" y="564"/>
                    <a:pt x="143" y="564"/>
                  </a:cubicBezTo>
                  <a:cubicBezTo>
                    <a:pt x="142" y="568"/>
                    <a:pt x="145" y="564"/>
                    <a:pt x="145" y="566"/>
                  </a:cubicBezTo>
                  <a:cubicBezTo>
                    <a:pt x="144" y="566"/>
                    <a:pt x="144" y="568"/>
                    <a:pt x="144" y="569"/>
                  </a:cubicBezTo>
                  <a:cubicBezTo>
                    <a:pt x="144" y="566"/>
                    <a:pt x="146" y="566"/>
                    <a:pt x="147" y="564"/>
                  </a:cubicBezTo>
                  <a:cubicBezTo>
                    <a:pt x="148" y="565"/>
                    <a:pt x="145" y="567"/>
                    <a:pt x="145" y="569"/>
                  </a:cubicBezTo>
                  <a:cubicBezTo>
                    <a:pt x="146" y="567"/>
                    <a:pt x="146" y="571"/>
                    <a:pt x="147" y="568"/>
                  </a:cubicBezTo>
                  <a:cubicBezTo>
                    <a:pt x="147" y="567"/>
                    <a:pt x="148" y="567"/>
                    <a:pt x="149" y="566"/>
                  </a:cubicBezTo>
                  <a:cubicBezTo>
                    <a:pt x="150" y="566"/>
                    <a:pt x="148" y="567"/>
                    <a:pt x="148" y="568"/>
                  </a:cubicBezTo>
                  <a:cubicBezTo>
                    <a:pt x="149" y="568"/>
                    <a:pt x="150" y="566"/>
                    <a:pt x="150" y="565"/>
                  </a:cubicBezTo>
                  <a:cubicBezTo>
                    <a:pt x="150" y="566"/>
                    <a:pt x="152" y="564"/>
                    <a:pt x="152" y="565"/>
                  </a:cubicBezTo>
                  <a:cubicBezTo>
                    <a:pt x="152" y="567"/>
                    <a:pt x="150" y="566"/>
                    <a:pt x="150" y="567"/>
                  </a:cubicBezTo>
                  <a:cubicBezTo>
                    <a:pt x="152" y="568"/>
                    <a:pt x="152" y="563"/>
                    <a:pt x="154" y="563"/>
                  </a:cubicBezTo>
                  <a:cubicBezTo>
                    <a:pt x="153" y="562"/>
                    <a:pt x="155" y="559"/>
                    <a:pt x="155" y="558"/>
                  </a:cubicBezTo>
                  <a:cubicBezTo>
                    <a:pt x="157" y="560"/>
                    <a:pt x="155" y="559"/>
                    <a:pt x="155" y="561"/>
                  </a:cubicBezTo>
                  <a:cubicBezTo>
                    <a:pt x="155" y="561"/>
                    <a:pt x="155" y="561"/>
                    <a:pt x="155" y="561"/>
                  </a:cubicBezTo>
                  <a:cubicBezTo>
                    <a:pt x="155" y="564"/>
                    <a:pt x="152" y="566"/>
                    <a:pt x="153" y="568"/>
                  </a:cubicBezTo>
                  <a:cubicBezTo>
                    <a:pt x="154" y="567"/>
                    <a:pt x="154" y="567"/>
                    <a:pt x="154" y="567"/>
                  </a:cubicBezTo>
                  <a:cubicBezTo>
                    <a:pt x="153" y="568"/>
                    <a:pt x="153" y="569"/>
                    <a:pt x="153" y="570"/>
                  </a:cubicBezTo>
                  <a:cubicBezTo>
                    <a:pt x="153" y="568"/>
                    <a:pt x="154" y="570"/>
                    <a:pt x="155" y="570"/>
                  </a:cubicBezTo>
                  <a:cubicBezTo>
                    <a:pt x="155" y="568"/>
                    <a:pt x="154" y="570"/>
                    <a:pt x="154" y="569"/>
                  </a:cubicBezTo>
                  <a:cubicBezTo>
                    <a:pt x="155" y="568"/>
                    <a:pt x="156" y="566"/>
                    <a:pt x="157" y="567"/>
                  </a:cubicBezTo>
                  <a:cubicBezTo>
                    <a:pt x="156" y="568"/>
                    <a:pt x="157" y="569"/>
                    <a:pt x="156" y="570"/>
                  </a:cubicBezTo>
                  <a:cubicBezTo>
                    <a:pt x="157" y="571"/>
                    <a:pt x="157" y="568"/>
                    <a:pt x="157" y="569"/>
                  </a:cubicBezTo>
                  <a:cubicBezTo>
                    <a:pt x="157" y="570"/>
                    <a:pt x="157" y="570"/>
                    <a:pt x="157" y="570"/>
                  </a:cubicBezTo>
                  <a:cubicBezTo>
                    <a:pt x="160" y="571"/>
                    <a:pt x="164" y="571"/>
                    <a:pt x="166" y="567"/>
                  </a:cubicBezTo>
                  <a:cubicBezTo>
                    <a:pt x="166" y="569"/>
                    <a:pt x="167" y="569"/>
                    <a:pt x="169" y="570"/>
                  </a:cubicBezTo>
                  <a:cubicBezTo>
                    <a:pt x="168" y="570"/>
                    <a:pt x="169" y="569"/>
                    <a:pt x="169" y="568"/>
                  </a:cubicBezTo>
                  <a:cubicBezTo>
                    <a:pt x="170" y="570"/>
                    <a:pt x="170" y="570"/>
                    <a:pt x="170" y="570"/>
                  </a:cubicBezTo>
                  <a:cubicBezTo>
                    <a:pt x="170" y="572"/>
                    <a:pt x="172" y="570"/>
                    <a:pt x="172" y="569"/>
                  </a:cubicBezTo>
                  <a:cubicBezTo>
                    <a:pt x="172" y="570"/>
                    <a:pt x="172" y="570"/>
                    <a:pt x="172" y="570"/>
                  </a:cubicBezTo>
                  <a:cubicBezTo>
                    <a:pt x="173" y="571"/>
                    <a:pt x="173" y="569"/>
                    <a:pt x="173" y="568"/>
                  </a:cubicBezTo>
                  <a:cubicBezTo>
                    <a:pt x="174" y="570"/>
                    <a:pt x="174" y="570"/>
                    <a:pt x="174" y="570"/>
                  </a:cubicBezTo>
                  <a:cubicBezTo>
                    <a:pt x="174" y="569"/>
                    <a:pt x="174" y="569"/>
                    <a:pt x="174" y="569"/>
                  </a:cubicBezTo>
                  <a:cubicBezTo>
                    <a:pt x="174" y="568"/>
                    <a:pt x="175" y="568"/>
                    <a:pt x="175" y="570"/>
                  </a:cubicBezTo>
                  <a:cubicBezTo>
                    <a:pt x="175" y="570"/>
                    <a:pt x="176" y="569"/>
                    <a:pt x="175" y="569"/>
                  </a:cubicBezTo>
                  <a:cubicBezTo>
                    <a:pt x="176" y="570"/>
                    <a:pt x="178" y="570"/>
                    <a:pt x="179" y="569"/>
                  </a:cubicBezTo>
                  <a:cubicBezTo>
                    <a:pt x="178" y="569"/>
                    <a:pt x="178" y="568"/>
                    <a:pt x="178" y="567"/>
                  </a:cubicBezTo>
                  <a:cubicBezTo>
                    <a:pt x="178" y="564"/>
                    <a:pt x="179" y="567"/>
                    <a:pt x="179" y="566"/>
                  </a:cubicBezTo>
                  <a:cubicBezTo>
                    <a:pt x="179" y="567"/>
                    <a:pt x="180" y="567"/>
                    <a:pt x="179" y="568"/>
                  </a:cubicBezTo>
                  <a:cubicBezTo>
                    <a:pt x="181" y="571"/>
                    <a:pt x="183" y="569"/>
                    <a:pt x="184" y="569"/>
                  </a:cubicBezTo>
                  <a:cubicBezTo>
                    <a:pt x="185" y="568"/>
                    <a:pt x="185" y="568"/>
                    <a:pt x="185" y="568"/>
                  </a:cubicBezTo>
                  <a:cubicBezTo>
                    <a:pt x="186" y="570"/>
                    <a:pt x="188" y="568"/>
                    <a:pt x="189" y="569"/>
                  </a:cubicBezTo>
                  <a:cubicBezTo>
                    <a:pt x="189" y="568"/>
                    <a:pt x="189" y="565"/>
                    <a:pt x="190" y="565"/>
                  </a:cubicBezTo>
                  <a:cubicBezTo>
                    <a:pt x="190" y="563"/>
                    <a:pt x="190" y="567"/>
                    <a:pt x="191" y="569"/>
                  </a:cubicBezTo>
                  <a:cubicBezTo>
                    <a:pt x="191" y="568"/>
                    <a:pt x="192" y="567"/>
                    <a:pt x="192" y="567"/>
                  </a:cubicBezTo>
                  <a:cubicBezTo>
                    <a:pt x="192" y="568"/>
                    <a:pt x="192" y="568"/>
                    <a:pt x="192" y="568"/>
                  </a:cubicBezTo>
                  <a:cubicBezTo>
                    <a:pt x="192" y="567"/>
                    <a:pt x="193" y="566"/>
                    <a:pt x="194" y="567"/>
                  </a:cubicBezTo>
                  <a:cubicBezTo>
                    <a:pt x="194" y="567"/>
                    <a:pt x="194" y="567"/>
                    <a:pt x="194" y="567"/>
                  </a:cubicBezTo>
                  <a:cubicBezTo>
                    <a:pt x="194" y="567"/>
                    <a:pt x="195" y="569"/>
                    <a:pt x="195" y="568"/>
                  </a:cubicBezTo>
                  <a:cubicBezTo>
                    <a:pt x="195" y="567"/>
                    <a:pt x="196" y="568"/>
                    <a:pt x="196" y="566"/>
                  </a:cubicBezTo>
                  <a:cubicBezTo>
                    <a:pt x="197" y="567"/>
                    <a:pt x="197" y="567"/>
                    <a:pt x="197" y="567"/>
                  </a:cubicBezTo>
                  <a:cubicBezTo>
                    <a:pt x="197" y="565"/>
                    <a:pt x="197" y="565"/>
                    <a:pt x="197" y="565"/>
                  </a:cubicBezTo>
                  <a:cubicBezTo>
                    <a:pt x="197" y="566"/>
                    <a:pt x="197" y="566"/>
                    <a:pt x="197" y="566"/>
                  </a:cubicBezTo>
                  <a:cubicBezTo>
                    <a:pt x="197" y="568"/>
                    <a:pt x="197" y="568"/>
                    <a:pt x="197" y="568"/>
                  </a:cubicBezTo>
                  <a:cubicBezTo>
                    <a:pt x="198" y="569"/>
                    <a:pt x="197" y="566"/>
                    <a:pt x="198" y="565"/>
                  </a:cubicBezTo>
                  <a:cubicBezTo>
                    <a:pt x="198" y="564"/>
                    <a:pt x="198" y="566"/>
                    <a:pt x="199" y="566"/>
                  </a:cubicBezTo>
                  <a:cubicBezTo>
                    <a:pt x="198" y="567"/>
                    <a:pt x="198" y="566"/>
                    <a:pt x="198" y="566"/>
                  </a:cubicBezTo>
                  <a:cubicBezTo>
                    <a:pt x="198" y="568"/>
                    <a:pt x="198" y="567"/>
                    <a:pt x="199" y="568"/>
                  </a:cubicBezTo>
                  <a:cubicBezTo>
                    <a:pt x="199" y="568"/>
                    <a:pt x="199" y="566"/>
                    <a:pt x="199" y="566"/>
                  </a:cubicBezTo>
                  <a:cubicBezTo>
                    <a:pt x="200" y="566"/>
                    <a:pt x="201" y="566"/>
                    <a:pt x="200" y="568"/>
                  </a:cubicBezTo>
                  <a:cubicBezTo>
                    <a:pt x="201" y="567"/>
                    <a:pt x="201" y="567"/>
                    <a:pt x="201" y="566"/>
                  </a:cubicBezTo>
                  <a:cubicBezTo>
                    <a:pt x="201" y="566"/>
                    <a:pt x="200" y="565"/>
                    <a:pt x="200" y="564"/>
                  </a:cubicBezTo>
                  <a:cubicBezTo>
                    <a:pt x="201" y="564"/>
                    <a:pt x="201" y="564"/>
                    <a:pt x="201" y="564"/>
                  </a:cubicBezTo>
                  <a:cubicBezTo>
                    <a:pt x="201" y="565"/>
                    <a:pt x="201" y="565"/>
                    <a:pt x="201" y="565"/>
                  </a:cubicBezTo>
                  <a:cubicBezTo>
                    <a:pt x="201" y="564"/>
                    <a:pt x="202" y="565"/>
                    <a:pt x="202" y="563"/>
                  </a:cubicBezTo>
                  <a:cubicBezTo>
                    <a:pt x="202" y="565"/>
                    <a:pt x="202" y="565"/>
                    <a:pt x="202" y="565"/>
                  </a:cubicBezTo>
                  <a:cubicBezTo>
                    <a:pt x="203" y="564"/>
                    <a:pt x="203" y="564"/>
                    <a:pt x="204" y="564"/>
                  </a:cubicBezTo>
                  <a:cubicBezTo>
                    <a:pt x="204" y="566"/>
                    <a:pt x="204" y="568"/>
                    <a:pt x="205" y="568"/>
                  </a:cubicBezTo>
                  <a:cubicBezTo>
                    <a:pt x="205" y="566"/>
                    <a:pt x="205" y="566"/>
                    <a:pt x="205" y="566"/>
                  </a:cubicBezTo>
                  <a:cubicBezTo>
                    <a:pt x="206" y="566"/>
                    <a:pt x="206" y="566"/>
                    <a:pt x="206" y="567"/>
                  </a:cubicBezTo>
                  <a:cubicBezTo>
                    <a:pt x="207" y="568"/>
                    <a:pt x="207" y="562"/>
                    <a:pt x="209" y="564"/>
                  </a:cubicBezTo>
                  <a:cubicBezTo>
                    <a:pt x="208" y="566"/>
                    <a:pt x="209" y="566"/>
                    <a:pt x="209" y="567"/>
                  </a:cubicBezTo>
                  <a:cubicBezTo>
                    <a:pt x="209" y="566"/>
                    <a:pt x="209" y="566"/>
                    <a:pt x="209" y="566"/>
                  </a:cubicBezTo>
                  <a:cubicBezTo>
                    <a:pt x="209" y="565"/>
                    <a:pt x="209" y="567"/>
                    <a:pt x="209" y="566"/>
                  </a:cubicBezTo>
                  <a:cubicBezTo>
                    <a:pt x="208" y="564"/>
                    <a:pt x="209" y="565"/>
                    <a:pt x="209" y="564"/>
                  </a:cubicBezTo>
                  <a:cubicBezTo>
                    <a:pt x="211" y="569"/>
                    <a:pt x="213" y="565"/>
                    <a:pt x="215" y="567"/>
                  </a:cubicBezTo>
                  <a:cubicBezTo>
                    <a:pt x="215" y="565"/>
                    <a:pt x="216" y="567"/>
                    <a:pt x="216" y="566"/>
                  </a:cubicBezTo>
                  <a:cubicBezTo>
                    <a:pt x="216" y="568"/>
                    <a:pt x="217" y="565"/>
                    <a:pt x="217" y="567"/>
                  </a:cubicBezTo>
                  <a:cubicBezTo>
                    <a:pt x="217" y="564"/>
                    <a:pt x="217" y="564"/>
                    <a:pt x="217" y="564"/>
                  </a:cubicBezTo>
                  <a:cubicBezTo>
                    <a:pt x="218" y="566"/>
                    <a:pt x="218" y="560"/>
                    <a:pt x="219" y="563"/>
                  </a:cubicBezTo>
                  <a:cubicBezTo>
                    <a:pt x="220" y="564"/>
                    <a:pt x="219" y="565"/>
                    <a:pt x="219" y="565"/>
                  </a:cubicBezTo>
                  <a:cubicBezTo>
                    <a:pt x="220" y="568"/>
                    <a:pt x="221" y="563"/>
                    <a:pt x="222" y="566"/>
                  </a:cubicBezTo>
                  <a:cubicBezTo>
                    <a:pt x="222" y="565"/>
                    <a:pt x="221" y="563"/>
                    <a:pt x="222" y="562"/>
                  </a:cubicBezTo>
                  <a:cubicBezTo>
                    <a:pt x="223" y="563"/>
                    <a:pt x="224" y="565"/>
                    <a:pt x="224" y="565"/>
                  </a:cubicBezTo>
                  <a:cubicBezTo>
                    <a:pt x="224" y="565"/>
                    <a:pt x="224" y="564"/>
                    <a:pt x="225" y="565"/>
                  </a:cubicBezTo>
                  <a:cubicBezTo>
                    <a:pt x="225" y="565"/>
                    <a:pt x="225" y="565"/>
                    <a:pt x="225" y="566"/>
                  </a:cubicBezTo>
                  <a:cubicBezTo>
                    <a:pt x="226" y="566"/>
                    <a:pt x="226" y="565"/>
                    <a:pt x="227" y="564"/>
                  </a:cubicBezTo>
                  <a:cubicBezTo>
                    <a:pt x="227" y="566"/>
                    <a:pt x="229" y="565"/>
                    <a:pt x="230" y="566"/>
                  </a:cubicBezTo>
                  <a:cubicBezTo>
                    <a:pt x="230" y="563"/>
                    <a:pt x="231" y="567"/>
                    <a:pt x="231" y="564"/>
                  </a:cubicBezTo>
                  <a:cubicBezTo>
                    <a:pt x="231" y="564"/>
                    <a:pt x="231" y="564"/>
                    <a:pt x="231" y="564"/>
                  </a:cubicBezTo>
                  <a:cubicBezTo>
                    <a:pt x="232" y="564"/>
                    <a:pt x="232" y="562"/>
                    <a:pt x="232" y="561"/>
                  </a:cubicBezTo>
                  <a:cubicBezTo>
                    <a:pt x="232" y="563"/>
                    <a:pt x="232" y="563"/>
                    <a:pt x="232" y="563"/>
                  </a:cubicBezTo>
                  <a:cubicBezTo>
                    <a:pt x="232" y="566"/>
                    <a:pt x="234" y="564"/>
                    <a:pt x="234" y="565"/>
                  </a:cubicBezTo>
                  <a:cubicBezTo>
                    <a:pt x="233" y="563"/>
                    <a:pt x="234" y="565"/>
                    <a:pt x="234" y="563"/>
                  </a:cubicBezTo>
                  <a:cubicBezTo>
                    <a:pt x="235" y="563"/>
                    <a:pt x="235" y="563"/>
                    <a:pt x="235" y="563"/>
                  </a:cubicBezTo>
                  <a:cubicBezTo>
                    <a:pt x="235" y="562"/>
                    <a:pt x="235" y="562"/>
                    <a:pt x="236" y="561"/>
                  </a:cubicBezTo>
                  <a:cubicBezTo>
                    <a:pt x="236" y="561"/>
                    <a:pt x="236" y="564"/>
                    <a:pt x="236" y="563"/>
                  </a:cubicBezTo>
                  <a:cubicBezTo>
                    <a:pt x="237" y="564"/>
                    <a:pt x="237" y="564"/>
                    <a:pt x="237" y="563"/>
                  </a:cubicBezTo>
                  <a:cubicBezTo>
                    <a:pt x="237" y="563"/>
                    <a:pt x="237" y="563"/>
                    <a:pt x="237" y="563"/>
                  </a:cubicBezTo>
                  <a:cubicBezTo>
                    <a:pt x="237" y="563"/>
                    <a:pt x="237" y="563"/>
                    <a:pt x="238" y="563"/>
                  </a:cubicBezTo>
                  <a:cubicBezTo>
                    <a:pt x="238" y="563"/>
                    <a:pt x="238" y="563"/>
                    <a:pt x="238" y="563"/>
                  </a:cubicBezTo>
                  <a:cubicBezTo>
                    <a:pt x="238" y="563"/>
                    <a:pt x="238" y="563"/>
                    <a:pt x="238" y="563"/>
                  </a:cubicBezTo>
                  <a:cubicBezTo>
                    <a:pt x="238" y="563"/>
                    <a:pt x="238" y="563"/>
                    <a:pt x="238" y="563"/>
                  </a:cubicBezTo>
                  <a:cubicBezTo>
                    <a:pt x="238" y="563"/>
                    <a:pt x="238" y="563"/>
                    <a:pt x="238" y="563"/>
                  </a:cubicBezTo>
                  <a:cubicBezTo>
                    <a:pt x="238" y="564"/>
                    <a:pt x="238" y="563"/>
                    <a:pt x="238" y="563"/>
                  </a:cubicBezTo>
                  <a:cubicBezTo>
                    <a:pt x="238" y="563"/>
                    <a:pt x="239" y="563"/>
                    <a:pt x="239" y="564"/>
                  </a:cubicBezTo>
                  <a:cubicBezTo>
                    <a:pt x="239" y="565"/>
                    <a:pt x="239" y="565"/>
                    <a:pt x="239" y="565"/>
                  </a:cubicBezTo>
                  <a:cubicBezTo>
                    <a:pt x="239" y="565"/>
                    <a:pt x="240" y="563"/>
                    <a:pt x="240" y="563"/>
                  </a:cubicBezTo>
                  <a:cubicBezTo>
                    <a:pt x="242" y="564"/>
                    <a:pt x="244" y="562"/>
                    <a:pt x="245" y="561"/>
                  </a:cubicBezTo>
                  <a:cubicBezTo>
                    <a:pt x="244" y="561"/>
                    <a:pt x="244" y="562"/>
                    <a:pt x="244" y="562"/>
                  </a:cubicBezTo>
                  <a:cubicBezTo>
                    <a:pt x="245" y="561"/>
                    <a:pt x="245" y="560"/>
                    <a:pt x="245" y="561"/>
                  </a:cubicBezTo>
                  <a:cubicBezTo>
                    <a:pt x="246" y="560"/>
                    <a:pt x="246" y="562"/>
                    <a:pt x="247" y="562"/>
                  </a:cubicBezTo>
                  <a:cubicBezTo>
                    <a:pt x="247" y="562"/>
                    <a:pt x="247" y="560"/>
                    <a:pt x="247" y="561"/>
                  </a:cubicBezTo>
                  <a:cubicBezTo>
                    <a:pt x="248" y="563"/>
                    <a:pt x="249" y="559"/>
                    <a:pt x="251" y="560"/>
                  </a:cubicBezTo>
                  <a:cubicBezTo>
                    <a:pt x="251" y="560"/>
                    <a:pt x="251" y="561"/>
                    <a:pt x="251" y="561"/>
                  </a:cubicBezTo>
                  <a:cubicBezTo>
                    <a:pt x="252" y="560"/>
                    <a:pt x="253" y="560"/>
                    <a:pt x="253" y="558"/>
                  </a:cubicBezTo>
                  <a:cubicBezTo>
                    <a:pt x="253" y="559"/>
                    <a:pt x="253" y="559"/>
                    <a:pt x="253" y="559"/>
                  </a:cubicBezTo>
                  <a:cubicBezTo>
                    <a:pt x="254" y="559"/>
                    <a:pt x="255" y="559"/>
                    <a:pt x="255" y="557"/>
                  </a:cubicBezTo>
                  <a:cubicBezTo>
                    <a:pt x="254" y="557"/>
                    <a:pt x="255" y="558"/>
                    <a:pt x="255" y="558"/>
                  </a:cubicBezTo>
                  <a:cubicBezTo>
                    <a:pt x="254" y="557"/>
                    <a:pt x="255" y="555"/>
                    <a:pt x="255" y="555"/>
                  </a:cubicBezTo>
                  <a:cubicBezTo>
                    <a:pt x="255" y="556"/>
                    <a:pt x="255" y="556"/>
                    <a:pt x="255" y="556"/>
                  </a:cubicBezTo>
                  <a:cubicBezTo>
                    <a:pt x="256" y="555"/>
                    <a:pt x="256" y="555"/>
                    <a:pt x="257" y="554"/>
                  </a:cubicBezTo>
                  <a:cubicBezTo>
                    <a:pt x="257" y="555"/>
                    <a:pt x="256" y="555"/>
                    <a:pt x="257" y="556"/>
                  </a:cubicBezTo>
                  <a:cubicBezTo>
                    <a:pt x="257" y="558"/>
                    <a:pt x="259" y="557"/>
                    <a:pt x="259" y="557"/>
                  </a:cubicBezTo>
                  <a:cubicBezTo>
                    <a:pt x="259" y="555"/>
                    <a:pt x="259" y="555"/>
                    <a:pt x="259" y="555"/>
                  </a:cubicBezTo>
                  <a:cubicBezTo>
                    <a:pt x="260" y="555"/>
                    <a:pt x="260" y="557"/>
                    <a:pt x="260" y="557"/>
                  </a:cubicBezTo>
                  <a:cubicBezTo>
                    <a:pt x="261" y="551"/>
                    <a:pt x="261" y="551"/>
                    <a:pt x="261" y="551"/>
                  </a:cubicBezTo>
                  <a:cubicBezTo>
                    <a:pt x="260" y="552"/>
                    <a:pt x="262" y="553"/>
                    <a:pt x="261" y="555"/>
                  </a:cubicBezTo>
                  <a:cubicBezTo>
                    <a:pt x="263" y="554"/>
                    <a:pt x="263" y="551"/>
                    <a:pt x="263" y="549"/>
                  </a:cubicBezTo>
                  <a:cubicBezTo>
                    <a:pt x="263" y="550"/>
                    <a:pt x="264" y="548"/>
                    <a:pt x="265" y="548"/>
                  </a:cubicBezTo>
                  <a:cubicBezTo>
                    <a:pt x="265" y="549"/>
                    <a:pt x="264" y="548"/>
                    <a:pt x="264" y="549"/>
                  </a:cubicBezTo>
                  <a:cubicBezTo>
                    <a:pt x="266" y="550"/>
                    <a:pt x="266" y="550"/>
                    <a:pt x="266" y="550"/>
                  </a:cubicBezTo>
                  <a:cubicBezTo>
                    <a:pt x="265" y="551"/>
                    <a:pt x="266" y="553"/>
                    <a:pt x="266" y="554"/>
                  </a:cubicBezTo>
                  <a:cubicBezTo>
                    <a:pt x="266" y="553"/>
                    <a:pt x="268" y="553"/>
                    <a:pt x="269" y="553"/>
                  </a:cubicBezTo>
                  <a:cubicBezTo>
                    <a:pt x="268" y="551"/>
                    <a:pt x="270" y="552"/>
                    <a:pt x="270" y="549"/>
                  </a:cubicBezTo>
                  <a:cubicBezTo>
                    <a:pt x="271" y="549"/>
                    <a:pt x="271" y="551"/>
                    <a:pt x="271" y="552"/>
                  </a:cubicBezTo>
                  <a:cubicBezTo>
                    <a:pt x="272" y="550"/>
                    <a:pt x="274" y="550"/>
                    <a:pt x="275" y="550"/>
                  </a:cubicBezTo>
                  <a:cubicBezTo>
                    <a:pt x="275" y="550"/>
                    <a:pt x="275" y="550"/>
                    <a:pt x="275" y="550"/>
                  </a:cubicBezTo>
                  <a:cubicBezTo>
                    <a:pt x="275" y="549"/>
                    <a:pt x="277" y="549"/>
                    <a:pt x="277" y="547"/>
                  </a:cubicBezTo>
                  <a:cubicBezTo>
                    <a:pt x="278" y="548"/>
                    <a:pt x="278" y="548"/>
                    <a:pt x="278" y="548"/>
                  </a:cubicBezTo>
                  <a:cubicBezTo>
                    <a:pt x="279" y="549"/>
                    <a:pt x="277" y="545"/>
                    <a:pt x="278" y="546"/>
                  </a:cubicBezTo>
                  <a:cubicBezTo>
                    <a:pt x="279" y="547"/>
                    <a:pt x="279" y="547"/>
                    <a:pt x="279" y="547"/>
                  </a:cubicBezTo>
                  <a:cubicBezTo>
                    <a:pt x="279" y="546"/>
                    <a:pt x="281" y="548"/>
                    <a:pt x="281" y="546"/>
                  </a:cubicBezTo>
                  <a:cubicBezTo>
                    <a:pt x="281" y="547"/>
                    <a:pt x="281" y="547"/>
                    <a:pt x="281" y="547"/>
                  </a:cubicBezTo>
                  <a:cubicBezTo>
                    <a:pt x="281" y="546"/>
                    <a:pt x="282" y="546"/>
                    <a:pt x="282" y="544"/>
                  </a:cubicBezTo>
                  <a:cubicBezTo>
                    <a:pt x="283" y="546"/>
                    <a:pt x="283" y="546"/>
                    <a:pt x="283" y="546"/>
                  </a:cubicBezTo>
                  <a:cubicBezTo>
                    <a:pt x="284" y="547"/>
                    <a:pt x="283" y="544"/>
                    <a:pt x="284" y="544"/>
                  </a:cubicBezTo>
                  <a:cubicBezTo>
                    <a:pt x="284" y="544"/>
                    <a:pt x="285" y="545"/>
                    <a:pt x="285" y="545"/>
                  </a:cubicBezTo>
                  <a:cubicBezTo>
                    <a:pt x="285" y="544"/>
                    <a:pt x="286" y="544"/>
                    <a:pt x="286" y="543"/>
                  </a:cubicBezTo>
                  <a:cubicBezTo>
                    <a:pt x="288" y="545"/>
                    <a:pt x="288" y="545"/>
                    <a:pt x="288" y="545"/>
                  </a:cubicBezTo>
                  <a:cubicBezTo>
                    <a:pt x="291" y="543"/>
                    <a:pt x="295" y="541"/>
                    <a:pt x="298" y="537"/>
                  </a:cubicBezTo>
                  <a:cubicBezTo>
                    <a:pt x="300" y="539"/>
                    <a:pt x="298" y="539"/>
                    <a:pt x="299" y="540"/>
                  </a:cubicBezTo>
                  <a:cubicBezTo>
                    <a:pt x="298" y="538"/>
                    <a:pt x="299" y="539"/>
                    <a:pt x="300" y="538"/>
                  </a:cubicBezTo>
                  <a:cubicBezTo>
                    <a:pt x="300" y="538"/>
                    <a:pt x="300" y="538"/>
                    <a:pt x="300" y="538"/>
                  </a:cubicBezTo>
                  <a:cubicBezTo>
                    <a:pt x="300" y="538"/>
                    <a:pt x="301" y="539"/>
                    <a:pt x="302" y="538"/>
                  </a:cubicBezTo>
                  <a:cubicBezTo>
                    <a:pt x="301" y="537"/>
                    <a:pt x="301" y="537"/>
                    <a:pt x="301" y="537"/>
                  </a:cubicBezTo>
                  <a:cubicBezTo>
                    <a:pt x="301" y="536"/>
                    <a:pt x="304" y="539"/>
                    <a:pt x="303" y="536"/>
                  </a:cubicBezTo>
                  <a:cubicBezTo>
                    <a:pt x="304" y="537"/>
                    <a:pt x="304" y="537"/>
                    <a:pt x="304" y="537"/>
                  </a:cubicBezTo>
                  <a:cubicBezTo>
                    <a:pt x="303" y="535"/>
                    <a:pt x="305" y="538"/>
                    <a:pt x="305" y="535"/>
                  </a:cubicBezTo>
                  <a:cubicBezTo>
                    <a:pt x="305" y="536"/>
                    <a:pt x="305" y="536"/>
                    <a:pt x="305" y="536"/>
                  </a:cubicBezTo>
                  <a:cubicBezTo>
                    <a:pt x="306" y="536"/>
                    <a:pt x="305" y="532"/>
                    <a:pt x="306" y="534"/>
                  </a:cubicBezTo>
                  <a:cubicBezTo>
                    <a:pt x="307" y="533"/>
                    <a:pt x="307" y="532"/>
                    <a:pt x="306" y="530"/>
                  </a:cubicBezTo>
                  <a:cubicBezTo>
                    <a:pt x="308" y="533"/>
                    <a:pt x="308" y="533"/>
                    <a:pt x="308" y="533"/>
                  </a:cubicBezTo>
                  <a:cubicBezTo>
                    <a:pt x="310" y="530"/>
                    <a:pt x="313" y="528"/>
                    <a:pt x="314" y="524"/>
                  </a:cubicBezTo>
                  <a:cubicBezTo>
                    <a:pt x="314" y="525"/>
                    <a:pt x="314" y="525"/>
                    <a:pt x="314" y="525"/>
                  </a:cubicBezTo>
                  <a:cubicBezTo>
                    <a:pt x="314" y="522"/>
                    <a:pt x="319" y="525"/>
                    <a:pt x="317" y="521"/>
                  </a:cubicBezTo>
                  <a:cubicBezTo>
                    <a:pt x="316" y="519"/>
                    <a:pt x="316" y="519"/>
                    <a:pt x="316" y="519"/>
                  </a:cubicBezTo>
                  <a:cubicBezTo>
                    <a:pt x="318" y="520"/>
                    <a:pt x="318" y="520"/>
                    <a:pt x="318" y="520"/>
                  </a:cubicBezTo>
                  <a:cubicBezTo>
                    <a:pt x="317" y="519"/>
                    <a:pt x="319" y="519"/>
                    <a:pt x="318" y="518"/>
                  </a:cubicBezTo>
                  <a:cubicBezTo>
                    <a:pt x="318" y="518"/>
                    <a:pt x="318" y="519"/>
                    <a:pt x="319" y="519"/>
                  </a:cubicBezTo>
                  <a:cubicBezTo>
                    <a:pt x="320" y="519"/>
                    <a:pt x="318" y="516"/>
                    <a:pt x="319" y="516"/>
                  </a:cubicBezTo>
                  <a:cubicBezTo>
                    <a:pt x="320" y="517"/>
                    <a:pt x="320" y="517"/>
                    <a:pt x="320" y="517"/>
                  </a:cubicBezTo>
                  <a:cubicBezTo>
                    <a:pt x="324" y="517"/>
                    <a:pt x="329" y="511"/>
                    <a:pt x="325" y="508"/>
                  </a:cubicBezTo>
                  <a:cubicBezTo>
                    <a:pt x="324" y="507"/>
                    <a:pt x="327" y="507"/>
                    <a:pt x="327" y="507"/>
                  </a:cubicBezTo>
                  <a:cubicBezTo>
                    <a:pt x="323" y="505"/>
                    <a:pt x="324" y="499"/>
                    <a:pt x="317" y="501"/>
                  </a:cubicBezTo>
                  <a:cubicBezTo>
                    <a:pt x="315" y="501"/>
                    <a:pt x="312" y="506"/>
                    <a:pt x="312" y="506"/>
                  </a:cubicBezTo>
                  <a:cubicBezTo>
                    <a:pt x="318" y="506"/>
                    <a:pt x="315" y="512"/>
                    <a:pt x="315" y="509"/>
                  </a:cubicBezTo>
                  <a:cubicBezTo>
                    <a:pt x="313" y="508"/>
                    <a:pt x="315" y="509"/>
                    <a:pt x="313" y="509"/>
                  </a:cubicBezTo>
                  <a:cubicBezTo>
                    <a:pt x="312" y="512"/>
                    <a:pt x="303" y="513"/>
                    <a:pt x="299" y="519"/>
                  </a:cubicBezTo>
                  <a:cubicBezTo>
                    <a:pt x="300" y="519"/>
                    <a:pt x="300" y="520"/>
                    <a:pt x="300" y="521"/>
                  </a:cubicBezTo>
                  <a:cubicBezTo>
                    <a:pt x="299" y="520"/>
                    <a:pt x="299" y="520"/>
                    <a:pt x="299" y="520"/>
                  </a:cubicBezTo>
                  <a:cubicBezTo>
                    <a:pt x="300" y="522"/>
                    <a:pt x="300" y="522"/>
                    <a:pt x="300" y="522"/>
                  </a:cubicBezTo>
                  <a:cubicBezTo>
                    <a:pt x="299" y="522"/>
                    <a:pt x="298" y="521"/>
                    <a:pt x="299" y="520"/>
                  </a:cubicBezTo>
                  <a:cubicBezTo>
                    <a:pt x="296" y="522"/>
                    <a:pt x="294" y="524"/>
                    <a:pt x="292" y="525"/>
                  </a:cubicBezTo>
                  <a:cubicBezTo>
                    <a:pt x="293" y="527"/>
                    <a:pt x="291" y="526"/>
                    <a:pt x="292" y="528"/>
                  </a:cubicBezTo>
                  <a:cubicBezTo>
                    <a:pt x="291" y="527"/>
                    <a:pt x="291" y="527"/>
                    <a:pt x="291" y="527"/>
                  </a:cubicBezTo>
                  <a:cubicBezTo>
                    <a:pt x="290" y="529"/>
                    <a:pt x="290" y="529"/>
                    <a:pt x="287" y="527"/>
                  </a:cubicBezTo>
                  <a:cubicBezTo>
                    <a:pt x="280" y="529"/>
                    <a:pt x="275" y="533"/>
                    <a:pt x="268" y="535"/>
                  </a:cubicBezTo>
                  <a:cubicBezTo>
                    <a:pt x="263" y="536"/>
                    <a:pt x="259" y="538"/>
                    <a:pt x="255" y="540"/>
                  </a:cubicBezTo>
                  <a:cubicBezTo>
                    <a:pt x="255" y="537"/>
                    <a:pt x="256" y="534"/>
                    <a:pt x="257" y="531"/>
                  </a:cubicBezTo>
                  <a:cubicBezTo>
                    <a:pt x="257" y="529"/>
                    <a:pt x="255" y="527"/>
                    <a:pt x="256" y="525"/>
                  </a:cubicBezTo>
                  <a:cubicBezTo>
                    <a:pt x="255" y="519"/>
                    <a:pt x="260" y="512"/>
                    <a:pt x="257" y="505"/>
                  </a:cubicBezTo>
                  <a:cubicBezTo>
                    <a:pt x="257" y="505"/>
                    <a:pt x="256" y="505"/>
                    <a:pt x="255" y="504"/>
                  </a:cubicBezTo>
                  <a:cubicBezTo>
                    <a:pt x="256" y="504"/>
                    <a:pt x="256" y="504"/>
                    <a:pt x="256" y="504"/>
                  </a:cubicBezTo>
                  <a:cubicBezTo>
                    <a:pt x="254" y="504"/>
                    <a:pt x="254" y="504"/>
                    <a:pt x="254" y="504"/>
                  </a:cubicBezTo>
                  <a:cubicBezTo>
                    <a:pt x="254" y="503"/>
                    <a:pt x="256" y="504"/>
                    <a:pt x="256" y="504"/>
                  </a:cubicBezTo>
                  <a:cubicBezTo>
                    <a:pt x="256" y="501"/>
                    <a:pt x="256" y="499"/>
                    <a:pt x="256" y="496"/>
                  </a:cubicBezTo>
                  <a:cubicBezTo>
                    <a:pt x="254" y="496"/>
                    <a:pt x="256" y="494"/>
                    <a:pt x="254" y="494"/>
                  </a:cubicBezTo>
                  <a:cubicBezTo>
                    <a:pt x="255" y="494"/>
                    <a:pt x="255" y="494"/>
                    <a:pt x="255" y="494"/>
                  </a:cubicBezTo>
                  <a:cubicBezTo>
                    <a:pt x="254" y="492"/>
                    <a:pt x="254" y="492"/>
                    <a:pt x="257" y="491"/>
                  </a:cubicBezTo>
                  <a:cubicBezTo>
                    <a:pt x="259" y="481"/>
                    <a:pt x="257" y="475"/>
                    <a:pt x="256" y="465"/>
                  </a:cubicBezTo>
                  <a:cubicBezTo>
                    <a:pt x="254" y="457"/>
                    <a:pt x="250" y="447"/>
                    <a:pt x="242" y="440"/>
                  </a:cubicBezTo>
                  <a:cubicBezTo>
                    <a:pt x="242" y="440"/>
                    <a:pt x="242" y="440"/>
                    <a:pt x="242" y="440"/>
                  </a:cubicBezTo>
                  <a:cubicBezTo>
                    <a:pt x="242" y="440"/>
                    <a:pt x="242" y="440"/>
                    <a:pt x="242" y="440"/>
                  </a:cubicBezTo>
                  <a:cubicBezTo>
                    <a:pt x="241" y="439"/>
                    <a:pt x="241" y="439"/>
                    <a:pt x="240" y="438"/>
                  </a:cubicBezTo>
                  <a:cubicBezTo>
                    <a:pt x="237" y="440"/>
                    <a:pt x="236" y="437"/>
                    <a:pt x="233" y="438"/>
                  </a:cubicBezTo>
                  <a:cubicBezTo>
                    <a:pt x="234" y="437"/>
                    <a:pt x="234" y="437"/>
                    <a:pt x="234" y="437"/>
                  </a:cubicBezTo>
                  <a:cubicBezTo>
                    <a:pt x="232" y="438"/>
                    <a:pt x="232" y="436"/>
                    <a:pt x="232" y="434"/>
                  </a:cubicBezTo>
                  <a:cubicBezTo>
                    <a:pt x="231" y="435"/>
                    <a:pt x="231" y="434"/>
                    <a:pt x="230" y="436"/>
                  </a:cubicBezTo>
                  <a:cubicBezTo>
                    <a:pt x="228" y="437"/>
                    <a:pt x="230" y="433"/>
                    <a:pt x="229" y="433"/>
                  </a:cubicBezTo>
                  <a:cubicBezTo>
                    <a:pt x="229" y="432"/>
                    <a:pt x="228" y="434"/>
                    <a:pt x="228" y="433"/>
                  </a:cubicBezTo>
                  <a:cubicBezTo>
                    <a:pt x="225" y="435"/>
                    <a:pt x="229" y="433"/>
                    <a:pt x="227" y="429"/>
                  </a:cubicBezTo>
                  <a:cubicBezTo>
                    <a:pt x="223" y="428"/>
                    <a:pt x="219" y="429"/>
                    <a:pt x="215" y="428"/>
                  </a:cubicBezTo>
                  <a:cubicBezTo>
                    <a:pt x="214" y="427"/>
                    <a:pt x="214" y="425"/>
                    <a:pt x="214" y="424"/>
                  </a:cubicBezTo>
                  <a:cubicBezTo>
                    <a:pt x="212" y="424"/>
                    <a:pt x="214" y="423"/>
                    <a:pt x="212" y="424"/>
                  </a:cubicBezTo>
                  <a:cubicBezTo>
                    <a:pt x="213" y="424"/>
                    <a:pt x="213" y="424"/>
                    <a:pt x="213" y="424"/>
                  </a:cubicBezTo>
                  <a:cubicBezTo>
                    <a:pt x="212" y="423"/>
                    <a:pt x="211" y="423"/>
                    <a:pt x="214" y="421"/>
                  </a:cubicBezTo>
                  <a:cubicBezTo>
                    <a:pt x="216" y="417"/>
                    <a:pt x="214" y="413"/>
                    <a:pt x="214" y="409"/>
                  </a:cubicBezTo>
                  <a:cubicBezTo>
                    <a:pt x="213" y="405"/>
                    <a:pt x="211" y="401"/>
                    <a:pt x="210" y="397"/>
                  </a:cubicBezTo>
                  <a:cubicBezTo>
                    <a:pt x="206" y="397"/>
                    <a:pt x="207" y="396"/>
                    <a:pt x="204" y="395"/>
                  </a:cubicBezTo>
                  <a:cubicBezTo>
                    <a:pt x="206" y="395"/>
                    <a:pt x="206" y="395"/>
                    <a:pt x="206" y="395"/>
                  </a:cubicBezTo>
                  <a:cubicBezTo>
                    <a:pt x="204" y="395"/>
                    <a:pt x="206" y="394"/>
                    <a:pt x="207" y="394"/>
                  </a:cubicBezTo>
                  <a:cubicBezTo>
                    <a:pt x="206" y="394"/>
                    <a:pt x="207" y="393"/>
                    <a:pt x="205" y="394"/>
                  </a:cubicBezTo>
                  <a:cubicBezTo>
                    <a:pt x="203" y="393"/>
                    <a:pt x="207" y="393"/>
                    <a:pt x="206" y="393"/>
                  </a:cubicBezTo>
                  <a:cubicBezTo>
                    <a:pt x="207" y="392"/>
                    <a:pt x="205" y="393"/>
                    <a:pt x="206" y="393"/>
                  </a:cubicBezTo>
                  <a:cubicBezTo>
                    <a:pt x="203" y="392"/>
                    <a:pt x="207" y="393"/>
                    <a:pt x="209" y="391"/>
                  </a:cubicBezTo>
                  <a:cubicBezTo>
                    <a:pt x="208" y="390"/>
                    <a:pt x="206" y="388"/>
                    <a:pt x="207" y="387"/>
                  </a:cubicBezTo>
                  <a:cubicBezTo>
                    <a:pt x="207" y="387"/>
                    <a:pt x="206" y="387"/>
                    <a:pt x="206" y="387"/>
                  </a:cubicBezTo>
                  <a:cubicBezTo>
                    <a:pt x="209" y="386"/>
                    <a:pt x="205" y="386"/>
                    <a:pt x="206" y="386"/>
                  </a:cubicBezTo>
                  <a:cubicBezTo>
                    <a:pt x="207" y="386"/>
                    <a:pt x="207" y="386"/>
                    <a:pt x="207" y="386"/>
                  </a:cubicBezTo>
                  <a:cubicBezTo>
                    <a:pt x="209" y="385"/>
                    <a:pt x="207" y="385"/>
                    <a:pt x="208" y="384"/>
                  </a:cubicBezTo>
                  <a:cubicBezTo>
                    <a:pt x="207" y="383"/>
                    <a:pt x="210" y="382"/>
                    <a:pt x="208" y="382"/>
                  </a:cubicBezTo>
                  <a:cubicBezTo>
                    <a:pt x="209" y="382"/>
                    <a:pt x="209" y="382"/>
                    <a:pt x="210" y="382"/>
                  </a:cubicBezTo>
                  <a:cubicBezTo>
                    <a:pt x="206" y="381"/>
                    <a:pt x="211" y="380"/>
                    <a:pt x="209" y="379"/>
                  </a:cubicBezTo>
                  <a:cubicBezTo>
                    <a:pt x="209" y="380"/>
                    <a:pt x="209" y="380"/>
                    <a:pt x="209" y="380"/>
                  </a:cubicBezTo>
                  <a:cubicBezTo>
                    <a:pt x="209" y="378"/>
                    <a:pt x="210" y="376"/>
                    <a:pt x="208" y="374"/>
                  </a:cubicBezTo>
                  <a:cubicBezTo>
                    <a:pt x="208" y="372"/>
                    <a:pt x="212" y="371"/>
                    <a:pt x="210" y="370"/>
                  </a:cubicBezTo>
                  <a:cubicBezTo>
                    <a:pt x="208" y="370"/>
                    <a:pt x="208" y="370"/>
                    <a:pt x="208" y="370"/>
                  </a:cubicBezTo>
                  <a:cubicBezTo>
                    <a:pt x="209" y="369"/>
                    <a:pt x="210" y="370"/>
                    <a:pt x="210" y="370"/>
                  </a:cubicBezTo>
                  <a:cubicBezTo>
                    <a:pt x="209" y="369"/>
                    <a:pt x="211" y="368"/>
                    <a:pt x="211" y="367"/>
                  </a:cubicBezTo>
                  <a:cubicBezTo>
                    <a:pt x="210" y="367"/>
                    <a:pt x="210" y="367"/>
                    <a:pt x="209" y="367"/>
                  </a:cubicBezTo>
                  <a:cubicBezTo>
                    <a:pt x="212" y="366"/>
                    <a:pt x="208" y="365"/>
                    <a:pt x="210" y="364"/>
                  </a:cubicBezTo>
                  <a:cubicBezTo>
                    <a:pt x="207" y="364"/>
                    <a:pt x="209" y="363"/>
                    <a:pt x="208" y="363"/>
                  </a:cubicBezTo>
                  <a:cubicBezTo>
                    <a:pt x="208" y="363"/>
                    <a:pt x="209" y="363"/>
                    <a:pt x="209" y="363"/>
                  </a:cubicBezTo>
                  <a:cubicBezTo>
                    <a:pt x="209" y="362"/>
                    <a:pt x="209" y="362"/>
                    <a:pt x="210" y="361"/>
                  </a:cubicBezTo>
                  <a:cubicBezTo>
                    <a:pt x="210" y="361"/>
                    <a:pt x="208" y="360"/>
                    <a:pt x="209" y="360"/>
                  </a:cubicBezTo>
                  <a:cubicBezTo>
                    <a:pt x="211" y="360"/>
                    <a:pt x="209" y="359"/>
                    <a:pt x="210" y="359"/>
                  </a:cubicBezTo>
                  <a:cubicBezTo>
                    <a:pt x="208" y="359"/>
                    <a:pt x="206" y="358"/>
                    <a:pt x="207" y="358"/>
                  </a:cubicBezTo>
                  <a:cubicBezTo>
                    <a:pt x="210" y="358"/>
                    <a:pt x="210" y="358"/>
                    <a:pt x="210" y="358"/>
                  </a:cubicBezTo>
                  <a:cubicBezTo>
                    <a:pt x="208" y="357"/>
                    <a:pt x="212" y="355"/>
                    <a:pt x="208" y="353"/>
                  </a:cubicBezTo>
                  <a:cubicBezTo>
                    <a:pt x="210" y="353"/>
                    <a:pt x="210" y="353"/>
                    <a:pt x="210" y="353"/>
                  </a:cubicBezTo>
                  <a:cubicBezTo>
                    <a:pt x="208" y="351"/>
                    <a:pt x="210" y="349"/>
                    <a:pt x="207" y="347"/>
                  </a:cubicBezTo>
                  <a:cubicBezTo>
                    <a:pt x="208" y="347"/>
                    <a:pt x="209" y="346"/>
                    <a:pt x="209" y="346"/>
                  </a:cubicBezTo>
                  <a:cubicBezTo>
                    <a:pt x="207" y="345"/>
                    <a:pt x="207" y="345"/>
                    <a:pt x="205" y="344"/>
                  </a:cubicBezTo>
                  <a:cubicBezTo>
                    <a:pt x="205" y="344"/>
                    <a:pt x="206" y="344"/>
                    <a:pt x="207" y="344"/>
                  </a:cubicBezTo>
                  <a:cubicBezTo>
                    <a:pt x="207" y="343"/>
                    <a:pt x="210" y="342"/>
                    <a:pt x="207" y="342"/>
                  </a:cubicBezTo>
                  <a:cubicBezTo>
                    <a:pt x="209" y="342"/>
                    <a:pt x="209" y="342"/>
                    <a:pt x="209" y="342"/>
                  </a:cubicBezTo>
                  <a:cubicBezTo>
                    <a:pt x="207" y="341"/>
                    <a:pt x="205" y="340"/>
                    <a:pt x="207" y="339"/>
                  </a:cubicBezTo>
                  <a:cubicBezTo>
                    <a:pt x="206" y="339"/>
                    <a:pt x="205" y="339"/>
                    <a:pt x="204" y="339"/>
                  </a:cubicBezTo>
                  <a:cubicBezTo>
                    <a:pt x="203" y="339"/>
                    <a:pt x="206" y="339"/>
                    <a:pt x="205" y="338"/>
                  </a:cubicBezTo>
                  <a:cubicBezTo>
                    <a:pt x="207" y="339"/>
                    <a:pt x="207" y="339"/>
                    <a:pt x="207" y="339"/>
                  </a:cubicBezTo>
                  <a:cubicBezTo>
                    <a:pt x="207" y="337"/>
                    <a:pt x="206" y="336"/>
                    <a:pt x="205" y="334"/>
                  </a:cubicBezTo>
                  <a:cubicBezTo>
                    <a:pt x="207" y="334"/>
                    <a:pt x="204" y="333"/>
                    <a:pt x="206" y="332"/>
                  </a:cubicBezTo>
                  <a:cubicBezTo>
                    <a:pt x="204" y="331"/>
                    <a:pt x="206" y="330"/>
                    <a:pt x="203" y="330"/>
                  </a:cubicBezTo>
                  <a:cubicBezTo>
                    <a:pt x="204" y="330"/>
                    <a:pt x="204" y="330"/>
                    <a:pt x="204" y="330"/>
                  </a:cubicBezTo>
                  <a:cubicBezTo>
                    <a:pt x="205" y="329"/>
                    <a:pt x="205" y="329"/>
                    <a:pt x="205" y="328"/>
                  </a:cubicBezTo>
                  <a:cubicBezTo>
                    <a:pt x="205" y="327"/>
                    <a:pt x="203" y="327"/>
                    <a:pt x="203" y="327"/>
                  </a:cubicBezTo>
                  <a:cubicBezTo>
                    <a:pt x="204" y="327"/>
                    <a:pt x="204" y="327"/>
                    <a:pt x="204" y="327"/>
                  </a:cubicBezTo>
                  <a:cubicBezTo>
                    <a:pt x="203" y="326"/>
                    <a:pt x="201" y="327"/>
                    <a:pt x="200" y="327"/>
                  </a:cubicBezTo>
                  <a:cubicBezTo>
                    <a:pt x="200" y="326"/>
                    <a:pt x="199" y="326"/>
                    <a:pt x="200" y="326"/>
                  </a:cubicBezTo>
                  <a:cubicBezTo>
                    <a:pt x="201" y="326"/>
                    <a:pt x="203" y="326"/>
                    <a:pt x="205" y="326"/>
                  </a:cubicBezTo>
                  <a:cubicBezTo>
                    <a:pt x="205" y="325"/>
                    <a:pt x="202" y="325"/>
                    <a:pt x="203" y="325"/>
                  </a:cubicBezTo>
                  <a:cubicBezTo>
                    <a:pt x="206" y="325"/>
                    <a:pt x="208" y="326"/>
                    <a:pt x="209" y="326"/>
                  </a:cubicBezTo>
                  <a:cubicBezTo>
                    <a:pt x="214" y="327"/>
                    <a:pt x="220" y="328"/>
                    <a:pt x="231" y="322"/>
                  </a:cubicBezTo>
                  <a:cubicBezTo>
                    <a:pt x="231" y="319"/>
                    <a:pt x="234" y="318"/>
                    <a:pt x="233" y="315"/>
                  </a:cubicBezTo>
                  <a:cubicBezTo>
                    <a:pt x="233" y="316"/>
                    <a:pt x="233" y="316"/>
                    <a:pt x="233" y="316"/>
                  </a:cubicBezTo>
                  <a:cubicBezTo>
                    <a:pt x="233" y="314"/>
                    <a:pt x="234" y="314"/>
                    <a:pt x="236" y="313"/>
                  </a:cubicBezTo>
                  <a:cubicBezTo>
                    <a:pt x="235" y="313"/>
                    <a:pt x="236" y="312"/>
                    <a:pt x="234" y="312"/>
                  </a:cubicBezTo>
                  <a:cubicBezTo>
                    <a:pt x="233" y="311"/>
                    <a:pt x="238" y="312"/>
                    <a:pt x="237" y="310"/>
                  </a:cubicBezTo>
                  <a:cubicBezTo>
                    <a:pt x="238" y="311"/>
                    <a:pt x="236" y="310"/>
                    <a:pt x="236" y="310"/>
                  </a:cubicBezTo>
                  <a:cubicBezTo>
                    <a:pt x="235" y="308"/>
                    <a:pt x="238" y="311"/>
                    <a:pt x="240" y="308"/>
                  </a:cubicBezTo>
                  <a:cubicBezTo>
                    <a:pt x="239" y="305"/>
                    <a:pt x="237" y="302"/>
                    <a:pt x="238" y="299"/>
                  </a:cubicBezTo>
                  <a:cubicBezTo>
                    <a:pt x="238" y="299"/>
                    <a:pt x="236" y="300"/>
                    <a:pt x="236" y="299"/>
                  </a:cubicBezTo>
                  <a:cubicBezTo>
                    <a:pt x="239" y="298"/>
                    <a:pt x="235" y="299"/>
                    <a:pt x="236" y="298"/>
                  </a:cubicBezTo>
                  <a:cubicBezTo>
                    <a:pt x="237" y="298"/>
                    <a:pt x="237" y="298"/>
                    <a:pt x="237" y="298"/>
                  </a:cubicBezTo>
                  <a:cubicBezTo>
                    <a:pt x="238" y="296"/>
                    <a:pt x="236" y="296"/>
                    <a:pt x="236" y="294"/>
                  </a:cubicBezTo>
                  <a:cubicBezTo>
                    <a:pt x="235" y="293"/>
                    <a:pt x="236" y="291"/>
                    <a:pt x="234" y="291"/>
                  </a:cubicBezTo>
                  <a:cubicBezTo>
                    <a:pt x="236" y="290"/>
                    <a:pt x="235" y="290"/>
                    <a:pt x="235" y="289"/>
                  </a:cubicBezTo>
                  <a:cubicBezTo>
                    <a:pt x="232" y="291"/>
                    <a:pt x="235" y="286"/>
                    <a:pt x="232" y="287"/>
                  </a:cubicBezTo>
                  <a:cubicBezTo>
                    <a:pt x="233" y="286"/>
                    <a:pt x="233" y="286"/>
                    <a:pt x="233" y="286"/>
                  </a:cubicBezTo>
                  <a:cubicBezTo>
                    <a:pt x="230" y="284"/>
                    <a:pt x="227" y="281"/>
                    <a:pt x="223" y="281"/>
                  </a:cubicBezTo>
                  <a:cubicBezTo>
                    <a:pt x="221" y="281"/>
                    <a:pt x="220" y="277"/>
                    <a:pt x="218" y="278"/>
                  </a:cubicBezTo>
                  <a:cubicBezTo>
                    <a:pt x="217" y="280"/>
                    <a:pt x="217" y="280"/>
                    <a:pt x="217" y="280"/>
                  </a:cubicBezTo>
                  <a:cubicBezTo>
                    <a:pt x="217" y="280"/>
                    <a:pt x="218" y="279"/>
                    <a:pt x="218" y="278"/>
                  </a:cubicBezTo>
                  <a:cubicBezTo>
                    <a:pt x="216" y="280"/>
                    <a:pt x="216" y="277"/>
                    <a:pt x="214" y="277"/>
                  </a:cubicBezTo>
                  <a:cubicBezTo>
                    <a:pt x="214" y="278"/>
                    <a:pt x="214" y="278"/>
                    <a:pt x="214" y="279"/>
                  </a:cubicBezTo>
                  <a:cubicBezTo>
                    <a:pt x="213" y="276"/>
                    <a:pt x="211" y="280"/>
                    <a:pt x="210" y="277"/>
                  </a:cubicBezTo>
                  <a:cubicBezTo>
                    <a:pt x="210" y="281"/>
                    <a:pt x="209" y="279"/>
                    <a:pt x="209" y="280"/>
                  </a:cubicBezTo>
                  <a:cubicBezTo>
                    <a:pt x="208" y="280"/>
                    <a:pt x="208" y="279"/>
                    <a:pt x="208" y="278"/>
                  </a:cubicBezTo>
                  <a:cubicBezTo>
                    <a:pt x="208" y="279"/>
                    <a:pt x="207" y="279"/>
                    <a:pt x="206" y="278"/>
                  </a:cubicBezTo>
                  <a:cubicBezTo>
                    <a:pt x="206" y="278"/>
                    <a:pt x="206" y="280"/>
                    <a:pt x="205" y="280"/>
                  </a:cubicBezTo>
                  <a:cubicBezTo>
                    <a:pt x="205" y="277"/>
                    <a:pt x="204" y="280"/>
                    <a:pt x="203" y="279"/>
                  </a:cubicBezTo>
                  <a:cubicBezTo>
                    <a:pt x="204" y="281"/>
                    <a:pt x="203" y="283"/>
                    <a:pt x="202" y="282"/>
                  </a:cubicBezTo>
                  <a:cubicBezTo>
                    <a:pt x="202" y="279"/>
                    <a:pt x="202" y="279"/>
                    <a:pt x="202" y="279"/>
                  </a:cubicBezTo>
                  <a:cubicBezTo>
                    <a:pt x="201" y="281"/>
                    <a:pt x="198" y="278"/>
                    <a:pt x="197" y="282"/>
                  </a:cubicBezTo>
                  <a:cubicBezTo>
                    <a:pt x="196" y="280"/>
                    <a:pt x="196" y="280"/>
                    <a:pt x="196" y="280"/>
                  </a:cubicBezTo>
                  <a:cubicBezTo>
                    <a:pt x="195" y="283"/>
                    <a:pt x="192" y="281"/>
                    <a:pt x="191" y="285"/>
                  </a:cubicBezTo>
                  <a:cubicBezTo>
                    <a:pt x="191" y="284"/>
                    <a:pt x="190" y="284"/>
                    <a:pt x="189" y="284"/>
                  </a:cubicBezTo>
                  <a:cubicBezTo>
                    <a:pt x="189" y="286"/>
                    <a:pt x="189" y="285"/>
                    <a:pt x="189" y="288"/>
                  </a:cubicBezTo>
                  <a:cubicBezTo>
                    <a:pt x="189" y="288"/>
                    <a:pt x="188" y="287"/>
                    <a:pt x="188" y="286"/>
                  </a:cubicBezTo>
                  <a:cubicBezTo>
                    <a:pt x="187" y="286"/>
                    <a:pt x="185" y="284"/>
                    <a:pt x="186" y="287"/>
                  </a:cubicBezTo>
                  <a:cubicBezTo>
                    <a:pt x="185" y="286"/>
                    <a:pt x="185" y="286"/>
                    <a:pt x="185" y="286"/>
                  </a:cubicBezTo>
                  <a:cubicBezTo>
                    <a:pt x="185" y="287"/>
                    <a:pt x="185" y="289"/>
                    <a:pt x="183" y="288"/>
                  </a:cubicBezTo>
                  <a:cubicBezTo>
                    <a:pt x="184" y="289"/>
                    <a:pt x="183" y="290"/>
                    <a:pt x="184" y="291"/>
                  </a:cubicBezTo>
                  <a:cubicBezTo>
                    <a:pt x="184" y="292"/>
                    <a:pt x="183" y="289"/>
                    <a:pt x="183" y="291"/>
                  </a:cubicBezTo>
                  <a:cubicBezTo>
                    <a:pt x="183" y="289"/>
                    <a:pt x="183" y="289"/>
                    <a:pt x="183" y="289"/>
                  </a:cubicBezTo>
                  <a:cubicBezTo>
                    <a:pt x="181" y="289"/>
                    <a:pt x="180" y="291"/>
                    <a:pt x="179" y="293"/>
                  </a:cubicBezTo>
                  <a:cubicBezTo>
                    <a:pt x="178" y="291"/>
                    <a:pt x="178" y="294"/>
                    <a:pt x="176" y="293"/>
                  </a:cubicBezTo>
                  <a:cubicBezTo>
                    <a:pt x="177" y="295"/>
                    <a:pt x="175" y="294"/>
                    <a:pt x="176" y="297"/>
                  </a:cubicBezTo>
                  <a:cubicBezTo>
                    <a:pt x="175" y="296"/>
                    <a:pt x="175" y="296"/>
                    <a:pt x="175" y="296"/>
                  </a:cubicBezTo>
                  <a:cubicBezTo>
                    <a:pt x="175" y="296"/>
                    <a:pt x="174" y="297"/>
                    <a:pt x="172" y="297"/>
                  </a:cubicBezTo>
                  <a:cubicBezTo>
                    <a:pt x="172" y="298"/>
                    <a:pt x="173" y="299"/>
                    <a:pt x="174" y="300"/>
                  </a:cubicBezTo>
                  <a:cubicBezTo>
                    <a:pt x="172" y="299"/>
                    <a:pt x="172" y="299"/>
                    <a:pt x="172" y="299"/>
                  </a:cubicBezTo>
                  <a:cubicBezTo>
                    <a:pt x="173" y="300"/>
                    <a:pt x="175" y="301"/>
                    <a:pt x="176" y="302"/>
                  </a:cubicBezTo>
                  <a:cubicBezTo>
                    <a:pt x="175" y="302"/>
                    <a:pt x="176" y="302"/>
                    <a:pt x="175" y="302"/>
                  </a:cubicBezTo>
                  <a:cubicBezTo>
                    <a:pt x="175" y="302"/>
                    <a:pt x="173" y="301"/>
                    <a:pt x="172" y="300"/>
                  </a:cubicBezTo>
                  <a:cubicBezTo>
                    <a:pt x="171" y="301"/>
                    <a:pt x="174" y="303"/>
                    <a:pt x="172" y="303"/>
                  </a:cubicBezTo>
                  <a:cubicBezTo>
                    <a:pt x="172" y="304"/>
                    <a:pt x="172" y="305"/>
                    <a:pt x="174" y="305"/>
                  </a:cubicBezTo>
                  <a:cubicBezTo>
                    <a:pt x="173" y="305"/>
                    <a:pt x="173" y="305"/>
                    <a:pt x="172" y="305"/>
                  </a:cubicBezTo>
                  <a:cubicBezTo>
                    <a:pt x="172" y="306"/>
                    <a:pt x="173" y="306"/>
                    <a:pt x="173" y="306"/>
                  </a:cubicBezTo>
                  <a:cubicBezTo>
                    <a:pt x="173" y="306"/>
                    <a:pt x="174" y="306"/>
                    <a:pt x="174" y="306"/>
                  </a:cubicBezTo>
                  <a:cubicBezTo>
                    <a:pt x="175" y="305"/>
                    <a:pt x="175" y="306"/>
                    <a:pt x="176" y="305"/>
                  </a:cubicBezTo>
                  <a:cubicBezTo>
                    <a:pt x="177" y="305"/>
                    <a:pt x="178" y="306"/>
                    <a:pt x="179" y="306"/>
                  </a:cubicBezTo>
                  <a:cubicBezTo>
                    <a:pt x="178" y="306"/>
                    <a:pt x="177" y="305"/>
                    <a:pt x="177" y="304"/>
                  </a:cubicBezTo>
                  <a:cubicBezTo>
                    <a:pt x="178" y="304"/>
                    <a:pt x="177" y="304"/>
                    <a:pt x="176" y="304"/>
                  </a:cubicBezTo>
                  <a:cubicBezTo>
                    <a:pt x="176" y="304"/>
                    <a:pt x="176" y="304"/>
                    <a:pt x="176" y="304"/>
                  </a:cubicBezTo>
                  <a:cubicBezTo>
                    <a:pt x="176" y="304"/>
                    <a:pt x="175" y="304"/>
                    <a:pt x="174" y="303"/>
                  </a:cubicBezTo>
                  <a:cubicBezTo>
                    <a:pt x="175" y="304"/>
                    <a:pt x="175" y="304"/>
                    <a:pt x="175" y="304"/>
                  </a:cubicBezTo>
                  <a:cubicBezTo>
                    <a:pt x="174" y="303"/>
                    <a:pt x="174" y="303"/>
                    <a:pt x="174" y="303"/>
                  </a:cubicBezTo>
                  <a:cubicBezTo>
                    <a:pt x="175" y="303"/>
                    <a:pt x="176" y="303"/>
                    <a:pt x="176" y="303"/>
                  </a:cubicBezTo>
                  <a:cubicBezTo>
                    <a:pt x="176" y="303"/>
                    <a:pt x="175" y="303"/>
                    <a:pt x="177" y="303"/>
                  </a:cubicBezTo>
                  <a:cubicBezTo>
                    <a:pt x="179" y="303"/>
                    <a:pt x="179" y="303"/>
                    <a:pt x="179" y="303"/>
                  </a:cubicBezTo>
                  <a:cubicBezTo>
                    <a:pt x="179" y="303"/>
                    <a:pt x="178" y="303"/>
                    <a:pt x="178" y="303"/>
                  </a:cubicBezTo>
                  <a:cubicBezTo>
                    <a:pt x="179" y="303"/>
                    <a:pt x="179" y="303"/>
                    <a:pt x="179" y="303"/>
                  </a:cubicBezTo>
                  <a:cubicBezTo>
                    <a:pt x="179" y="303"/>
                    <a:pt x="179" y="303"/>
                    <a:pt x="179" y="303"/>
                  </a:cubicBezTo>
                  <a:cubicBezTo>
                    <a:pt x="179" y="303"/>
                    <a:pt x="179" y="303"/>
                    <a:pt x="179" y="303"/>
                  </a:cubicBezTo>
                  <a:cubicBezTo>
                    <a:pt x="179" y="303"/>
                    <a:pt x="179" y="303"/>
                    <a:pt x="179" y="303"/>
                  </a:cubicBezTo>
                  <a:cubicBezTo>
                    <a:pt x="179" y="303"/>
                    <a:pt x="179" y="303"/>
                    <a:pt x="179" y="303"/>
                  </a:cubicBezTo>
                  <a:cubicBezTo>
                    <a:pt x="179" y="303"/>
                    <a:pt x="179" y="303"/>
                    <a:pt x="179" y="303"/>
                  </a:cubicBezTo>
                  <a:cubicBezTo>
                    <a:pt x="178" y="302"/>
                    <a:pt x="178" y="302"/>
                    <a:pt x="178" y="302"/>
                  </a:cubicBezTo>
                  <a:cubicBezTo>
                    <a:pt x="178" y="302"/>
                    <a:pt x="179" y="302"/>
                    <a:pt x="179" y="303"/>
                  </a:cubicBezTo>
                  <a:cubicBezTo>
                    <a:pt x="180" y="303"/>
                    <a:pt x="180" y="303"/>
                    <a:pt x="180" y="303"/>
                  </a:cubicBezTo>
                  <a:cubicBezTo>
                    <a:pt x="180" y="303"/>
                    <a:pt x="180" y="303"/>
                    <a:pt x="180" y="303"/>
                  </a:cubicBezTo>
                  <a:cubicBezTo>
                    <a:pt x="180" y="303"/>
                    <a:pt x="180" y="303"/>
                    <a:pt x="179" y="303"/>
                  </a:cubicBezTo>
                  <a:cubicBezTo>
                    <a:pt x="179" y="303"/>
                    <a:pt x="179" y="303"/>
                    <a:pt x="179" y="303"/>
                  </a:cubicBezTo>
                  <a:cubicBezTo>
                    <a:pt x="179" y="303"/>
                    <a:pt x="179" y="303"/>
                    <a:pt x="179" y="303"/>
                  </a:cubicBezTo>
                  <a:cubicBezTo>
                    <a:pt x="179" y="303"/>
                    <a:pt x="179" y="303"/>
                    <a:pt x="179" y="303"/>
                  </a:cubicBezTo>
                  <a:cubicBezTo>
                    <a:pt x="179" y="303"/>
                    <a:pt x="179" y="303"/>
                    <a:pt x="179" y="303"/>
                  </a:cubicBezTo>
                  <a:cubicBezTo>
                    <a:pt x="179" y="303"/>
                    <a:pt x="179" y="303"/>
                    <a:pt x="179" y="303"/>
                  </a:cubicBezTo>
                  <a:cubicBezTo>
                    <a:pt x="180" y="303"/>
                    <a:pt x="181" y="304"/>
                    <a:pt x="181" y="304"/>
                  </a:cubicBezTo>
                  <a:cubicBezTo>
                    <a:pt x="181" y="304"/>
                    <a:pt x="180" y="302"/>
                    <a:pt x="182" y="303"/>
                  </a:cubicBezTo>
                  <a:cubicBezTo>
                    <a:pt x="182" y="303"/>
                    <a:pt x="182" y="302"/>
                    <a:pt x="181" y="301"/>
                  </a:cubicBezTo>
                  <a:cubicBezTo>
                    <a:pt x="181" y="300"/>
                    <a:pt x="183" y="303"/>
                    <a:pt x="182" y="302"/>
                  </a:cubicBezTo>
                  <a:cubicBezTo>
                    <a:pt x="183" y="303"/>
                    <a:pt x="185" y="304"/>
                    <a:pt x="186" y="305"/>
                  </a:cubicBezTo>
                  <a:cubicBezTo>
                    <a:pt x="186" y="305"/>
                    <a:pt x="187" y="306"/>
                    <a:pt x="186" y="306"/>
                  </a:cubicBezTo>
                  <a:cubicBezTo>
                    <a:pt x="187" y="306"/>
                    <a:pt x="187" y="307"/>
                    <a:pt x="187" y="307"/>
                  </a:cubicBezTo>
                  <a:cubicBezTo>
                    <a:pt x="187" y="306"/>
                    <a:pt x="185" y="305"/>
                    <a:pt x="185" y="304"/>
                  </a:cubicBezTo>
                  <a:cubicBezTo>
                    <a:pt x="183" y="303"/>
                    <a:pt x="185" y="304"/>
                    <a:pt x="183" y="302"/>
                  </a:cubicBezTo>
                  <a:cubicBezTo>
                    <a:pt x="184" y="302"/>
                    <a:pt x="184" y="302"/>
                    <a:pt x="184" y="301"/>
                  </a:cubicBezTo>
                  <a:cubicBezTo>
                    <a:pt x="184" y="301"/>
                    <a:pt x="185" y="303"/>
                    <a:pt x="186" y="303"/>
                  </a:cubicBezTo>
                  <a:cubicBezTo>
                    <a:pt x="185" y="302"/>
                    <a:pt x="185" y="301"/>
                    <a:pt x="185" y="301"/>
                  </a:cubicBezTo>
                  <a:cubicBezTo>
                    <a:pt x="185" y="300"/>
                    <a:pt x="184" y="300"/>
                    <a:pt x="184" y="298"/>
                  </a:cubicBezTo>
                  <a:cubicBezTo>
                    <a:pt x="183" y="298"/>
                    <a:pt x="183" y="297"/>
                    <a:pt x="183" y="297"/>
                  </a:cubicBezTo>
                  <a:cubicBezTo>
                    <a:pt x="184" y="299"/>
                    <a:pt x="186" y="301"/>
                    <a:pt x="186" y="301"/>
                  </a:cubicBezTo>
                  <a:cubicBezTo>
                    <a:pt x="188" y="304"/>
                    <a:pt x="185" y="301"/>
                    <a:pt x="187" y="303"/>
                  </a:cubicBezTo>
                  <a:cubicBezTo>
                    <a:pt x="188" y="305"/>
                    <a:pt x="187" y="306"/>
                    <a:pt x="187" y="305"/>
                  </a:cubicBezTo>
                  <a:cubicBezTo>
                    <a:pt x="188" y="307"/>
                    <a:pt x="187" y="305"/>
                    <a:pt x="188" y="307"/>
                  </a:cubicBezTo>
                  <a:cubicBezTo>
                    <a:pt x="188" y="307"/>
                    <a:pt x="188" y="305"/>
                    <a:pt x="188" y="305"/>
                  </a:cubicBezTo>
                  <a:cubicBezTo>
                    <a:pt x="187" y="304"/>
                    <a:pt x="187" y="304"/>
                    <a:pt x="187" y="303"/>
                  </a:cubicBezTo>
                  <a:cubicBezTo>
                    <a:pt x="186" y="300"/>
                    <a:pt x="188" y="304"/>
                    <a:pt x="188" y="304"/>
                  </a:cubicBezTo>
                  <a:cubicBezTo>
                    <a:pt x="189" y="305"/>
                    <a:pt x="189" y="305"/>
                    <a:pt x="189" y="305"/>
                  </a:cubicBezTo>
                  <a:cubicBezTo>
                    <a:pt x="189" y="306"/>
                    <a:pt x="188" y="304"/>
                    <a:pt x="189" y="304"/>
                  </a:cubicBezTo>
                  <a:cubicBezTo>
                    <a:pt x="190" y="307"/>
                    <a:pt x="189" y="305"/>
                    <a:pt x="189" y="306"/>
                  </a:cubicBezTo>
                  <a:cubicBezTo>
                    <a:pt x="190" y="308"/>
                    <a:pt x="190" y="308"/>
                    <a:pt x="190" y="308"/>
                  </a:cubicBezTo>
                  <a:cubicBezTo>
                    <a:pt x="190" y="308"/>
                    <a:pt x="189" y="309"/>
                    <a:pt x="188" y="310"/>
                  </a:cubicBezTo>
                  <a:cubicBezTo>
                    <a:pt x="188" y="309"/>
                    <a:pt x="188" y="309"/>
                    <a:pt x="188" y="309"/>
                  </a:cubicBezTo>
                  <a:cubicBezTo>
                    <a:pt x="187" y="311"/>
                    <a:pt x="186" y="306"/>
                    <a:pt x="186" y="311"/>
                  </a:cubicBezTo>
                  <a:cubicBezTo>
                    <a:pt x="186" y="312"/>
                    <a:pt x="186" y="312"/>
                    <a:pt x="186" y="312"/>
                  </a:cubicBezTo>
                  <a:cubicBezTo>
                    <a:pt x="185" y="310"/>
                    <a:pt x="185" y="310"/>
                    <a:pt x="185" y="310"/>
                  </a:cubicBezTo>
                  <a:cubicBezTo>
                    <a:pt x="185" y="311"/>
                    <a:pt x="184" y="310"/>
                    <a:pt x="184" y="312"/>
                  </a:cubicBezTo>
                  <a:cubicBezTo>
                    <a:pt x="184" y="310"/>
                    <a:pt x="184" y="310"/>
                    <a:pt x="184" y="310"/>
                  </a:cubicBezTo>
                  <a:cubicBezTo>
                    <a:pt x="184" y="310"/>
                    <a:pt x="184" y="313"/>
                    <a:pt x="183" y="312"/>
                  </a:cubicBezTo>
                  <a:cubicBezTo>
                    <a:pt x="183" y="311"/>
                    <a:pt x="183" y="311"/>
                    <a:pt x="183" y="311"/>
                  </a:cubicBezTo>
                  <a:cubicBezTo>
                    <a:pt x="183" y="311"/>
                    <a:pt x="183" y="311"/>
                    <a:pt x="183" y="311"/>
                  </a:cubicBezTo>
                  <a:cubicBezTo>
                    <a:pt x="182" y="311"/>
                    <a:pt x="182" y="312"/>
                    <a:pt x="181" y="312"/>
                  </a:cubicBezTo>
                  <a:cubicBezTo>
                    <a:pt x="182" y="311"/>
                    <a:pt x="182" y="311"/>
                    <a:pt x="183" y="310"/>
                  </a:cubicBezTo>
                  <a:cubicBezTo>
                    <a:pt x="181" y="308"/>
                    <a:pt x="177" y="307"/>
                    <a:pt x="178" y="311"/>
                  </a:cubicBezTo>
                  <a:cubicBezTo>
                    <a:pt x="178" y="312"/>
                    <a:pt x="176" y="309"/>
                    <a:pt x="176" y="309"/>
                  </a:cubicBezTo>
                  <a:cubicBezTo>
                    <a:pt x="177" y="312"/>
                    <a:pt x="172" y="313"/>
                    <a:pt x="178" y="313"/>
                  </a:cubicBezTo>
                  <a:cubicBezTo>
                    <a:pt x="178" y="313"/>
                    <a:pt x="179" y="313"/>
                    <a:pt x="179" y="313"/>
                  </a:cubicBezTo>
                  <a:cubicBezTo>
                    <a:pt x="179" y="314"/>
                    <a:pt x="180" y="316"/>
                    <a:pt x="183" y="321"/>
                  </a:cubicBezTo>
                  <a:cubicBezTo>
                    <a:pt x="183" y="321"/>
                    <a:pt x="183" y="321"/>
                    <a:pt x="183" y="321"/>
                  </a:cubicBezTo>
                  <a:cubicBezTo>
                    <a:pt x="185" y="320"/>
                    <a:pt x="189" y="325"/>
                    <a:pt x="192" y="323"/>
                  </a:cubicBezTo>
                  <a:cubicBezTo>
                    <a:pt x="192" y="322"/>
                    <a:pt x="192" y="321"/>
                    <a:pt x="192" y="321"/>
                  </a:cubicBezTo>
                  <a:cubicBezTo>
                    <a:pt x="192" y="322"/>
                    <a:pt x="192" y="322"/>
                    <a:pt x="192" y="322"/>
                  </a:cubicBezTo>
                  <a:cubicBezTo>
                    <a:pt x="193" y="320"/>
                    <a:pt x="193" y="320"/>
                    <a:pt x="193" y="320"/>
                  </a:cubicBezTo>
                  <a:cubicBezTo>
                    <a:pt x="193" y="320"/>
                    <a:pt x="193" y="322"/>
                    <a:pt x="192" y="322"/>
                  </a:cubicBezTo>
                  <a:cubicBezTo>
                    <a:pt x="194" y="322"/>
                    <a:pt x="195" y="322"/>
                    <a:pt x="196" y="322"/>
                  </a:cubicBezTo>
                  <a:cubicBezTo>
                    <a:pt x="197" y="320"/>
                    <a:pt x="197" y="322"/>
                    <a:pt x="197" y="320"/>
                  </a:cubicBezTo>
                  <a:cubicBezTo>
                    <a:pt x="197" y="321"/>
                    <a:pt x="197" y="321"/>
                    <a:pt x="197" y="321"/>
                  </a:cubicBezTo>
                  <a:cubicBezTo>
                    <a:pt x="198" y="320"/>
                    <a:pt x="198" y="320"/>
                    <a:pt x="199" y="322"/>
                  </a:cubicBezTo>
                  <a:cubicBezTo>
                    <a:pt x="199" y="323"/>
                    <a:pt x="199" y="323"/>
                    <a:pt x="199" y="323"/>
                  </a:cubicBezTo>
                  <a:cubicBezTo>
                    <a:pt x="198" y="323"/>
                    <a:pt x="198" y="323"/>
                    <a:pt x="197" y="323"/>
                  </a:cubicBezTo>
                  <a:cubicBezTo>
                    <a:pt x="198" y="323"/>
                    <a:pt x="198" y="323"/>
                    <a:pt x="198" y="323"/>
                  </a:cubicBezTo>
                  <a:cubicBezTo>
                    <a:pt x="197" y="324"/>
                    <a:pt x="197" y="324"/>
                    <a:pt x="197" y="324"/>
                  </a:cubicBezTo>
                  <a:cubicBezTo>
                    <a:pt x="197" y="324"/>
                    <a:pt x="196" y="325"/>
                    <a:pt x="197" y="325"/>
                  </a:cubicBezTo>
                  <a:cubicBezTo>
                    <a:pt x="199" y="325"/>
                    <a:pt x="199" y="325"/>
                    <a:pt x="199" y="325"/>
                  </a:cubicBezTo>
                  <a:cubicBezTo>
                    <a:pt x="199" y="325"/>
                    <a:pt x="201" y="325"/>
                    <a:pt x="199" y="326"/>
                  </a:cubicBezTo>
                  <a:cubicBezTo>
                    <a:pt x="197" y="326"/>
                    <a:pt x="197" y="326"/>
                    <a:pt x="197" y="326"/>
                  </a:cubicBezTo>
                  <a:cubicBezTo>
                    <a:pt x="197" y="326"/>
                    <a:pt x="198" y="326"/>
                    <a:pt x="198" y="326"/>
                  </a:cubicBezTo>
                  <a:cubicBezTo>
                    <a:pt x="195" y="326"/>
                    <a:pt x="195" y="326"/>
                    <a:pt x="195" y="326"/>
                  </a:cubicBezTo>
                  <a:cubicBezTo>
                    <a:pt x="199" y="326"/>
                    <a:pt x="196" y="327"/>
                    <a:pt x="197" y="327"/>
                  </a:cubicBezTo>
                  <a:cubicBezTo>
                    <a:pt x="196" y="327"/>
                    <a:pt x="196" y="327"/>
                    <a:pt x="196" y="327"/>
                  </a:cubicBezTo>
                  <a:cubicBezTo>
                    <a:pt x="195" y="328"/>
                    <a:pt x="198" y="327"/>
                    <a:pt x="198" y="327"/>
                  </a:cubicBezTo>
                  <a:cubicBezTo>
                    <a:pt x="198" y="328"/>
                    <a:pt x="195" y="328"/>
                    <a:pt x="194" y="328"/>
                  </a:cubicBezTo>
                  <a:cubicBezTo>
                    <a:pt x="194" y="329"/>
                    <a:pt x="196" y="329"/>
                    <a:pt x="194" y="330"/>
                  </a:cubicBezTo>
                  <a:cubicBezTo>
                    <a:pt x="195" y="330"/>
                    <a:pt x="196" y="331"/>
                    <a:pt x="197" y="331"/>
                  </a:cubicBezTo>
                  <a:cubicBezTo>
                    <a:pt x="197" y="332"/>
                    <a:pt x="194" y="331"/>
                    <a:pt x="195" y="332"/>
                  </a:cubicBezTo>
                  <a:cubicBezTo>
                    <a:pt x="195" y="332"/>
                    <a:pt x="194" y="332"/>
                    <a:pt x="193" y="332"/>
                  </a:cubicBezTo>
                  <a:cubicBezTo>
                    <a:pt x="194" y="332"/>
                    <a:pt x="193" y="333"/>
                    <a:pt x="195" y="332"/>
                  </a:cubicBezTo>
                  <a:cubicBezTo>
                    <a:pt x="194" y="333"/>
                    <a:pt x="194" y="334"/>
                    <a:pt x="195" y="334"/>
                  </a:cubicBezTo>
                  <a:cubicBezTo>
                    <a:pt x="195" y="334"/>
                    <a:pt x="193" y="334"/>
                    <a:pt x="192" y="334"/>
                  </a:cubicBezTo>
                  <a:cubicBezTo>
                    <a:pt x="194" y="334"/>
                    <a:pt x="195" y="335"/>
                    <a:pt x="194" y="335"/>
                  </a:cubicBezTo>
                  <a:cubicBezTo>
                    <a:pt x="196" y="335"/>
                    <a:pt x="196" y="335"/>
                    <a:pt x="198" y="335"/>
                  </a:cubicBezTo>
                  <a:cubicBezTo>
                    <a:pt x="198" y="335"/>
                    <a:pt x="199" y="335"/>
                    <a:pt x="199" y="335"/>
                  </a:cubicBezTo>
                  <a:cubicBezTo>
                    <a:pt x="197" y="336"/>
                    <a:pt x="194" y="336"/>
                    <a:pt x="194" y="336"/>
                  </a:cubicBezTo>
                  <a:cubicBezTo>
                    <a:pt x="191" y="336"/>
                    <a:pt x="194" y="335"/>
                    <a:pt x="192" y="336"/>
                  </a:cubicBezTo>
                  <a:cubicBezTo>
                    <a:pt x="189" y="335"/>
                    <a:pt x="189" y="335"/>
                    <a:pt x="191" y="334"/>
                  </a:cubicBezTo>
                  <a:cubicBezTo>
                    <a:pt x="188" y="334"/>
                    <a:pt x="190" y="335"/>
                    <a:pt x="188" y="335"/>
                  </a:cubicBezTo>
                  <a:cubicBezTo>
                    <a:pt x="188" y="335"/>
                    <a:pt x="189" y="335"/>
                    <a:pt x="190" y="336"/>
                  </a:cubicBezTo>
                  <a:cubicBezTo>
                    <a:pt x="191" y="336"/>
                    <a:pt x="191" y="336"/>
                    <a:pt x="192" y="336"/>
                  </a:cubicBezTo>
                  <a:cubicBezTo>
                    <a:pt x="195" y="336"/>
                    <a:pt x="190" y="336"/>
                    <a:pt x="190" y="337"/>
                  </a:cubicBezTo>
                  <a:cubicBezTo>
                    <a:pt x="190" y="336"/>
                    <a:pt x="190" y="336"/>
                    <a:pt x="190" y="336"/>
                  </a:cubicBezTo>
                  <a:cubicBezTo>
                    <a:pt x="189" y="337"/>
                    <a:pt x="191" y="337"/>
                    <a:pt x="190" y="337"/>
                  </a:cubicBezTo>
                  <a:cubicBezTo>
                    <a:pt x="187" y="337"/>
                    <a:pt x="190" y="337"/>
                    <a:pt x="188" y="336"/>
                  </a:cubicBezTo>
                  <a:cubicBezTo>
                    <a:pt x="186" y="337"/>
                    <a:pt x="186" y="337"/>
                    <a:pt x="186" y="337"/>
                  </a:cubicBezTo>
                  <a:cubicBezTo>
                    <a:pt x="185" y="337"/>
                    <a:pt x="188" y="337"/>
                    <a:pt x="188" y="337"/>
                  </a:cubicBezTo>
                  <a:cubicBezTo>
                    <a:pt x="186" y="337"/>
                    <a:pt x="186" y="337"/>
                    <a:pt x="186" y="337"/>
                  </a:cubicBezTo>
                  <a:cubicBezTo>
                    <a:pt x="187" y="338"/>
                    <a:pt x="187" y="338"/>
                    <a:pt x="187" y="338"/>
                  </a:cubicBezTo>
                  <a:cubicBezTo>
                    <a:pt x="188" y="338"/>
                    <a:pt x="190" y="338"/>
                    <a:pt x="190" y="337"/>
                  </a:cubicBezTo>
                  <a:cubicBezTo>
                    <a:pt x="193" y="337"/>
                    <a:pt x="190" y="338"/>
                    <a:pt x="191" y="338"/>
                  </a:cubicBezTo>
                  <a:cubicBezTo>
                    <a:pt x="193" y="338"/>
                    <a:pt x="191" y="338"/>
                    <a:pt x="193" y="338"/>
                  </a:cubicBezTo>
                  <a:cubicBezTo>
                    <a:pt x="194" y="338"/>
                    <a:pt x="194" y="338"/>
                    <a:pt x="195" y="338"/>
                  </a:cubicBezTo>
                  <a:cubicBezTo>
                    <a:pt x="195" y="339"/>
                    <a:pt x="193" y="339"/>
                    <a:pt x="191" y="339"/>
                  </a:cubicBezTo>
                  <a:cubicBezTo>
                    <a:pt x="191" y="339"/>
                    <a:pt x="191" y="338"/>
                    <a:pt x="192" y="338"/>
                  </a:cubicBezTo>
                  <a:cubicBezTo>
                    <a:pt x="190" y="338"/>
                    <a:pt x="188" y="339"/>
                    <a:pt x="187" y="338"/>
                  </a:cubicBezTo>
                  <a:cubicBezTo>
                    <a:pt x="186" y="339"/>
                    <a:pt x="188" y="339"/>
                    <a:pt x="189" y="339"/>
                  </a:cubicBezTo>
                  <a:cubicBezTo>
                    <a:pt x="189" y="339"/>
                    <a:pt x="190" y="339"/>
                    <a:pt x="191" y="339"/>
                  </a:cubicBezTo>
                  <a:cubicBezTo>
                    <a:pt x="196" y="340"/>
                    <a:pt x="187" y="339"/>
                    <a:pt x="188" y="340"/>
                  </a:cubicBezTo>
                  <a:cubicBezTo>
                    <a:pt x="191" y="340"/>
                    <a:pt x="193" y="341"/>
                    <a:pt x="196" y="340"/>
                  </a:cubicBezTo>
                  <a:cubicBezTo>
                    <a:pt x="197" y="341"/>
                    <a:pt x="197" y="341"/>
                    <a:pt x="197" y="341"/>
                  </a:cubicBezTo>
                  <a:cubicBezTo>
                    <a:pt x="195" y="341"/>
                    <a:pt x="195" y="341"/>
                    <a:pt x="193" y="341"/>
                  </a:cubicBezTo>
                  <a:cubicBezTo>
                    <a:pt x="193" y="341"/>
                    <a:pt x="193" y="341"/>
                    <a:pt x="193" y="341"/>
                  </a:cubicBezTo>
                  <a:cubicBezTo>
                    <a:pt x="191" y="341"/>
                    <a:pt x="191" y="341"/>
                    <a:pt x="191" y="341"/>
                  </a:cubicBezTo>
                  <a:cubicBezTo>
                    <a:pt x="189" y="341"/>
                    <a:pt x="188" y="341"/>
                    <a:pt x="187" y="341"/>
                  </a:cubicBezTo>
                  <a:cubicBezTo>
                    <a:pt x="188" y="342"/>
                    <a:pt x="189" y="341"/>
                    <a:pt x="189" y="342"/>
                  </a:cubicBezTo>
                  <a:cubicBezTo>
                    <a:pt x="188" y="342"/>
                    <a:pt x="187" y="342"/>
                    <a:pt x="187" y="342"/>
                  </a:cubicBezTo>
                  <a:cubicBezTo>
                    <a:pt x="188" y="342"/>
                    <a:pt x="190" y="342"/>
                    <a:pt x="191" y="342"/>
                  </a:cubicBezTo>
                  <a:cubicBezTo>
                    <a:pt x="191" y="343"/>
                    <a:pt x="189" y="343"/>
                    <a:pt x="188" y="343"/>
                  </a:cubicBezTo>
                  <a:cubicBezTo>
                    <a:pt x="187" y="342"/>
                    <a:pt x="187" y="342"/>
                    <a:pt x="187" y="342"/>
                  </a:cubicBezTo>
                  <a:cubicBezTo>
                    <a:pt x="188" y="343"/>
                    <a:pt x="186" y="342"/>
                    <a:pt x="186" y="343"/>
                  </a:cubicBezTo>
                  <a:cubicBezTo>
                    <a:pt x="188" y="343"/>
                    <a:pt x="189" y="343"/>
                    <a:pt x="191" y="343"/>
                  </a:cubicBezTo>
                  <a:cubicBezTo>
                    <a:pt x="191" y="343"/>
                    <a:pt x="190" y="344"/>
                    <a:pt x="190" y="344"/>
                  </a:cubicBezTo>
                  <a:cubicBezTo>
                    <a:pt x="189" y="343"/>
                    <a:pt x="189" y="343"/>
                    <a:pt x="189" y="343"/>
                  </a:cubicBezTo>
                  <a:cubicBezTo>
                    <a:pt x="189" y="344"/>
                    <a:pt x="186" y="343"/>
                    <a:pt x="186" y="344"/>
                  </a:cubicBezTo>
                  <a:cubicBezTo>
                    <a:pt x="188" y="344"/>
                    <a:pt x="188" y="344"/>
                    <a:pt x="188" y="344"/>
                  </a:cubicBezTo>
                  <a:cubicBezTo>
                    <a:pt x="186" y="344"/>
                    <a:pt x="186" y="344"/>
                    <a:pt x="186" y="344"/>
                  </a:cubicBezTo>
                  <a:cubicBezTo>
                    <a:pt x="188" y="344"/>
                    <a:pt x="187" y="344"/>
                    <a:pt x="188" y="344"/>
                  </a:cubicBezTo>
                  <a:cubicBezTo>
                    <a:pt x="187" y="344"/>
                    <a:pt x="187" y="344"/>
                    <a:pt x="187" y="344"/>
                  </a:cubicBezTo>
                  <a:cubicBezTo>
                    <a:pt x="187" y="345"/>
                    <a:pt x="190" y="345"/>
                    <a:pt x="188" y="345"/>
                  </a:cubicBezTo>
                  <a:cubicBezTo>
                    <a:pt x="190" y="345"/>
                    <a:pt x="188" y="345"/>
                    <a:pt x="189" y="345"/>
                  </a:cubicBezTo>
                  <a:cubicBezTo>
                    <a:pt x="191" y="344"/>
                    <a:pt x="191" y="345"/>
                    <a:pt x="191" y="345"/>
                  </a:cubicBezTo>
                  <a:cubicBezTo>
                    <a:pt x="188" y="345"/>
                    <a:pt x="191" y="346"/>
                    <a:pt x="191" y="346"/>
                  </a:cubicBezTo>
                  <a:cubicBezTo>
                    <a:pt x="190" y="346"/>
                    <a:pt x="189" y="346"/>
                    <a:pt x="188" y="346"/>
                  </a:cubicBezTo>
                  <a:cubicBezTo>
                    <a:pt x="190" y="346"/>
                    <a:pt x="190" y="346"/>
                    <a:pt x="190" y="346"/>
                  </a:cubicBezTo>
                  <a:cubicBezTo>
                    <a:pt x="187" y="346"/>
                    <a:pt x="191" y="347"/>
                    <a:pt x="190" y="347"/>
                  </a:cubicBezTo>
                  <a:cubicBezTo>
                    <a:pt x="189" y="347"/>
                    <a:pt x="187" y="347"/>
                    <a:pt x="187" y="347"/>
                  </a:cubicBezTo>
                  <a:cubicBezTo>
                    <a:pt x="190" y="347"/>
                    <a:pt x="190" y="347"/>
                    <a:pt x="192" y="347"/>
                  </a:cubicBezTo>
                  <a:cubicBezTo>
                    <a:pt x="191" y="348"/>
                    <a:pt x="189" y="347"/>
                    <a:pt x="187" y="347"/>
                  </a:cubicBezTo>
                  <a:cubicBezTo>
                    <a:pt x="189" y="348"/>
                    <a:pt x="185" y="348"/>
                    <a:pt x="188" y="348"/>
                  </a:cubicBezTo>
                  <a:cubicBezTo>
                    <a:pt x="189" y="348"/>
                    <a:pt x="190" y="348"/>
                    <a:pt x="191" y="348"/>
                  </a:cubicBezTo>
                  <a:cubicBezTo>
                    <a:pt x="191" y="349"/>
                    <a:pt x="190" y="348"/>
                    <a:pt x="189" y="348"/>
                  </a:cubicBezTo>
                  <a:cubicBezTo>
                    <a:pt x="189" y="349"/>
                    <a:pt x="191" y="349"/>
                    <a:pt x="192" y="349"/>
                  </a:cubicBezTo>
                  <a:cubicBezTo>
                    <a:pt x="191" y="349"/>
                    <a:pt x="194" y="349"/>
                    <a:pt x="192" y="350"/>
                  </a:cubicBezTo>
                  <a:cubicBezTo>
                    <a:pt x="191" y="350"/>
                    <a:pt x="191" y="349"/>
                    <a:pt x="190" y="349"/>
                  </a:cubicBezTo>
                  <a:cubicBezTo>
                    <a:pt x="190" y="350"/>
                    <a:pt x="194" y="350"/>
                    <a:pt x="195" y="350"/>
                  </a:cubicBezTo>
                  <a:cubicBezTo>
                    <a:pt x="196" y="350"/>
                    <a:pt x="199" y="351"/>
                    <a:pt x="200" y="351"/>
                  </a:cubicBezTo>
                  <a:cubicBezTo>
                    <a:pt x="199" y="352"/>
                    <a:pt x="199" y="351"/>
                    <a:pt x="197" y="351"/>
                  </a:cubicBezTo>
                  <a:cubicBezTo>
                    <a:pt x="197" y="351"/>
                    <a:pt x="197" y="351"/>
                    <a:pt x="197" y="351"/>
                  </a:cubicBezTo>
                  <a:cubicBezTo>
                    <a:pt x="194" y="351"/>
                    <a:pt x="192" y="350"/>
                    <a:pt x="190" y="350"/>
                  </a:cubicBezTo>
                  <a:cubicBezTo>
                    <a:pt x="191" y="350"/>
                    <a:pt x="191" y="350"/>
                    <a:pt x="191" y="350"/>
                  </a:cubicBezTo>
                  <a:cubicBezTo>
                    <a:pt x="188" y="350"/>
                    <a:pt x="188" y="350"/>
                    <a:pt x="188" y="350"/>
                  </a:cubicBezTo>
                  <a:cubicBezTo>
                    <a:pt x="190" y="350"/>
                    <a:pt x="188" y="351"/>
                    <a:pt x="189" y="351"/>
                  </a:cubicBezTo>
                  <a:cubicBezTo>
                    <a:pt x="190" y="351"/>
                    <a:pt x="188" y="351"/>
                    <a:pt x="189" y="351"/>
                  </a:cubicBezTo>
                  <a:cubicBezTo>
                    <a:pt x="190" y="351"/>
                    <a:pt x="193" y="351"/>
                    <a:pt x="192" y="352"/>
                  </a:cubicBezTo>
                  <a:cubicBezTo>
                    <a:pt x="188" y="351"/>
                    <a:pt x="188" y="351"/>
                    <a:pt x="188" y="351"/>
                  </a:cubicBezTo>
                  <a:cubicBezTo>
                    <a:pt x="188" y="352"/>
                    <a:pt x="190" y="352"/>
                    <a:pt x="189" y="352"/>
                  </a:cubicBezTo>
                  <a:cubicBezTo>
                    <a:pt x="188" y="352"/>
                    <a:pt x="188" y="352"/>
                    <a:pt x="188" y="352"/>
                  </a:cubicBezTo>
                  <a:cubicBezTo>
                    <a:pt x="188" y="353"/>
                    <a:pt x="188" y="354"/>
                    <a:pt x="192" y="356"/>
                  </a:cubicBezTo>
                  <a:cubicBezTo>
                    <a:pt x="190" y="356"/>
                    <a:pt x="190" y="356"/>
                    <a:pt x="189" y="357"/>
                  </a:cubicBezTo>
                  <a:cubicBezTo>
                    <a:pt x="189" y="357"/>
                    <a:pt x="191" y="357"/>
                    <a:pt x="191" y="357"/>
                  </a:cubicBezTo>
                  <a:cubicBezTo>
                    <a:pt x="189" y="357"/>
                    <a:pt x="189" y="357"/>
                    <a:pt x="189" y="357"/>
                  </a:cubicBezTo>
                  <a:cubicBezTo>
                    <a:pt x="188" y="357"/>
                    <a:pt x="189" y="358"/>
                    <a:pt x="191" y="359"/>
                  </a:cubicBezTo>
                  <a:cubicBezTo>
                    <a:pt x="189" y="358"/>
                    <a:pt x="189" y="358"/>
                    <a:pt x="189" y="358"/>
                  </a:cubicBezTo>
                  <a:cubicBezTo>
                    <a:pt x="188" y="359"/>
                    <a:pt x="190" y="359"/>
                    <a:pt x="191" y="359"/>
                  </a:cubicBezTo>
                  <a:cubicBezTo>
                    <a:pt x="189" y="359"/>
                    <a:pt x="189" y="359"/>
                    <a:pt x="189" y="359"/>
                  </a:cubicBezTo>
                  <a:cubicBezTo>
                    <a:pt x="191" y="359"/>
                    <a:pt x="191" y="359"/>
                    <a:pt x="191" y="359"/>
                  </a:cubicBezTo>
                  <a:cubicBezTo>
                    <a:pt x="191" y="360"/>
                    <a:pt x="191" y="360"/>
                    <a:pt x="189" y="360"/>
                  </a:cubicBezTo>
                  <a:cubicBezTo>
                    <a:pt x="190" y="360"/>
                    <a:pt x="190" y="360"/>
                    <a:pt x="190" y="360"/>
                  </a:cubicBezTo>
                  <a:cubicBezTo>
                    <a:pt x="189" y="360"/>
                    <a:pt x="189" y="361"/>
                    <a:pt x="189" y="362"/>
                  </a:cubicBezTo>
                  <a:cubicBezTo>
                    <a:pt x="190" y="362"/>
                    <a:pt x="191" y="362"/>
                    <a:pt x="192" y="362"/>
                  </a:cubicBezTo>
                  <a:cubicBezTo>
                    <a:pt x="194" y="362"/>
                    <a:pt x="192" y="362"/>
                    <a:pt x="193" y="362"/>
                  </a:cubicBezTo>
                  <a:cubicBezTo>
                    <a:pt x="191" y="362"/>
                    <a:pt x="191" y="362"/>
                    <a:pt x="191" y="362"/>
                  </a:cubicBezTo>
                  <a:cubicBezTo>
                    <a:pt x="187" y="362"/>
                    <a:pt x="190" y="364"/>
                    <a:pt x="189" y="365"/>
                  </a:cubicBezTo>
                  <a:cubicBezTo>
                    <a:pt x="190" y="365"/>
                    <a:pt x="190" y="365"/>
                    <a:pt x="190" y="365"/>
                  </a:cubicBezTo>
                  <a:cubicBezTo>
                    <a:pt x="188" y="365"/>
                    <a:pt x="190" y="366"/>
                    <a:pt x="189" y="367"/>
                  </a:cubicBezTo>
                  <a:cubicBezTo>
                    <a:pt x="190" y="367"/>
                    <a:pt x="193" y="367"/>
                    <a:pt x="193" y="368"/>
                  </a:cubicBezTo>
                  <a:cubicBezTo>
                    <a:pt x="195" y="368"/>
                    <a:pt x="190" y="368"/>
                    <a:pt x="189" y="368"/>
                  </a:cubicBezTo>
                  <a:cubicBezTo>
                    <a:pt x="190" y="368"/>
                    <a:pt x="190" y="368"/>
                    <a:pt x="190" y="369"/>
                  </a:cubicBezTo>
                  <a:cubicBezTo>
                    <a:pt x="190" y="369"/>
                    <a:pt x="190" y="369"/>
                    <a:pt x="190" y="369"/>
                  </a:cubicBezTo>
                  <a:cubicBezTo>
                    <a:pt x="191" y="369"/>
                    <a:pt x="191" y="369"/>
                    <a:pt x="190" y="369"/>
                  </a:cubicBezTo>
                  <a:cubicBezTo>
                    <a:pt x="190" y="369"/>
                    <a:pt x="190" y="369"/>
                    <a:pt x="190" y="369"/>
                  </a:cubicBezTo>
                  <a:cubicBezTo>
                    <a:pt x="190" y="370"/>
                    <a:pt x="189" y="370"/>
                    <a:pt x="189" y="370"/>
                  </a:cubicBezTo>
                  <a:cubicBezTo>
                    <a:pt x="191" y="370"/>
                    <a:pt x="190" y="371"/>
                    <a:pt x="191" y="371"/>
                  </a:cubicBezTo>
                  <a:cubicBezTo>
                    <a:pt x="190" y="371"/>
                    <a:pt x="190" y="371"/>
                    <a:pt x="190" y="371"/>
                  </a:cubicBezTo>
                  <a:cubicBezTo>
                    <a:pt x="192" y="371"/>
                    <a:pt x="192" y="371"/>
                    <a:pt x="192" y="371"/>
                  </a:cubicBezTo>
                  <a:cubicBezTo>
                    <a:pt x="191" y="371"/>
                    <a:pt x="191" y="371"/>
                    <a:pt x="191" y="371"/>
                  </a:cubicBezTo>
                  <a:cubicBezTo>
                    <a:pt x="189" y="371"/>
                    <a:pt x="189" y="371"/>
                    <a:pt x="189" y="371"/>
                  </a:cubicBezTo>
                  <a:cubicBezTo>
                    <a:pt x="188" y="371"/>
                    <a:pt x="191" y="371"/>
                    <a:pt x="192" y="372"/>
                  </a:cubicBezTo>
                  <a:cubicBezTo>
                    <a:pt x="193" y="372"/>
                    <a:pt x="191" y="372"/>
                    <a:pt x="191" y="372"/>
                  </a:cubicBezTo>
                  <a:cubicBezTo>
                    <a:pt x="190" y="372"/>
                    <a:pt x="191" y="372"/>
                    <a:pt x="191" y="372"/>
                  </a:cubicBezTo>
                  <a:cubicBezTo>
                    <a:pt x="189" y="371"/>
                    <a:pt x="190" y="372"/>
                    <a:pt x="189" y="372"/>
                  </a:cubicBezTo>
                  <a:cubicBezTo>
                    <a:pt x="189" y="372"/>
                    <a:pt x="191" y="372"/>
                    <a:pt x="191" y="372"/>
                  </a:cubicBezTo>
                  <a:cubicBezTo>
                    <a:pt x="190" y="373"/>
                    <a:pt x="191" y="373"/>
                    <a:pt x="189" y="373"/>
                  </a:cubicBezTo>
                  <a:cubicBezTo>
                    <a:pt x="190" y="373"/>
                    <a:pt x="190" y="373"/>
                    <a:pt x="191" y="374"/>
                  </a:cubicBezTo>
                  <a:cubicBezTo>
                    <a:pt x="191" y="373"/>
                    <a:pt x="191" y="373"/>
                    <a:pt x="193" y="373"/>
                  </a:cubicBezTo>
                  <a:cubicBezTo>
                    <a:pt x="193" y="373"/>
                    <a:pt x="193" y="374"/>
                    <a:pt x="192" y="374"/>
                  </a:cubicBezTo>
                  <a:cubicBezTo>
                    <a:pt x="192" y="374"/>
                    <a:pt x="192" y="374"/>
                    <a:pt x="192" y="374"/>
                  </a:cubicBezTo>
                  <a:cubicBezTo>
                    <a:pt x="192" y="374"/>
                    <a:pt x="192" y="374"/>
                    <a:pt x="193" y="374"/>
                  </a:cubicBezTo>
                  <a:cubicBezTo>
                    <a:pt x="191" y="374"/>
                    <a:pt x="191" y="374"/>
                    <a:pt x="191" y="374"/>
                  </a:cubicBezTo>
                  <a:cubicBezTo>
                    <a:pt x="193" y="374"/>
                    <a:pt x="192" y="375"/>
                    <a:pt x="193" y="375"/>
                  </a:cubicBezTo>
                  <a:cubicBezTo>
                    <a:pt x="191" y="375"/>
                    <a:pt x="189" y="375"/>
                    <a:pt x="189" y="375"/>
                  </a:cubicBezTo>
                  <a:cubicBezTo>
                    <a:pt x="190" y="376"/>
                    <a:pt x="190" y="376"/>
                    <a:pt x="190" y="376"/>
                  </a:cubicBezTo>
                  <a:cubicBezTo>
                    <a:pt x="191" y="376"/>
                    <a:pt x="190" y="376"/>
                    <a:pt x="189" y="376"/>
                  </a:cubicBezTo>
                  <a:cubicBezTo>
                    <a:pt x="188" y="376"/>
                    <a:pt x="194" y="377"/>
                    <a:pt x="192" y="377"/>
                  </a:cubicBezTo>
                  <a:cubicBezTo>
                    <a:pt x="190" y="377"/>
                    <a:pt x="190" y="377"/>
                    <a:pt x="189" y="377"/>
                  </a:cubicBezTo>
                  <a:cubicBezTo>
                    <a:pt x="190" y="378"/>
                    <a:pt x="191" y="378"/>
                    <a:pt x="191" y="378"/>
                  </a:cubicBezTo>
                  <a:cubicBezTo>
                    <a:pt x="192" y="378"/>
                    <a:pt x="189" y="377"/>
                    <a:pt x="191" y="377"/>
                  </a:cubicBezTo>
                  <a:cubicBezTo>
                    <a:pt x="192" y="377"/>
                    <a:pt x="191" y="378"/>
                    <a:pt x="192" y="378"/>
                  </a:cubicBezTo>
                  <a:cubicBezTo>
                    <a:pt x="187" y="378"/>
                    <a:pt x="191" y="380"/>
                    <a:pt x="188" y="380"/>
                  </a:cubicBezTo>
                  <a:cubicBezTo>
                    <a:pt x="191" y="380"/>
                    <a:pt x="189" y="381"/>
                    <a:pt x="190" y="381"/>
                  </a:cubicBezTo>
                  <a:cubicBezTo>
                    <a:pt x="187" y="381"/>
                    <a:pt x="190" y="382"/>
                    <a:pt x="189" y="382"/>
                  </a:cubicBezTo>
                  <a:cubicBezTo>
                    <a:pt x="191" y="382"/>
                    <a:pt x="191" y="382"/>
                    <a:pt x="191" y="382"/>
                  </a:cubicBezTo>
                  <a:cubicBezTo>
                    <a:pt x="190" y="382"/>
                    <a:pt x="195" y="383"/>
                    <a:pt x="192" y="383"/>
                  </a:cubicBezTo>
                  <a:cubicBezTo>
                    <a:pt x="191" y="383"/>
                    <a:pt x="190" y="383"/>
                    <a:pt x="190" y="383"/>
                  </a:cubicBezTo>
                  <a:cubicBezTo>
                    <a:pt x="187" y="383"/>
                    <a:pt x="192" y="384"/>
                    <a:pt x="189" y="384"/>
                  </a:cubicBezTo>
                  <a:cubicBezTo>
                    <a:pt x="190" y="384"/>
                    <a:pt x="192" y="384"/>
                    <a:pt x="193" y="385"/>
                  </a:cubicBezTo>
                  <a:cubicBezTo>
                    <a:pt x="192" y="385"/>
                    <a:pt x="190" y="385"/>
                    <a:pt x="190" y="385"/>
                  </a:cubicBezTo>
                  <a:cubicBezTo>
                    <a:pt x="190" y="386"/>
                    <a:pt x="191" y="386"/>
                    <a:pt x="190" y="386"/>
                  </a:cubicBezTo>
                  <a:cubicBezTo>
                    <a:pt x="189" y="386"/>
                    <a:pt x="189" y="386"/>
                    <a:pt x="189" y="386"/>
                  </a:cubicBezTo>
                  <a:cubicBezTo>
                    <a:pt x="188" y="386"/>
                    <a:pt x="189" y="386"/>
                    <a:pt x="190" y="387"/>
                  </a:cubicBezTo>
                  <a:cubicBezTo>
                    <a:pt x="188" y="387"/>
                    <a:pt x="189" y="388"/>
                    <a:pt x="188" y="388"/>
                  </a:cubicBezTo>
                  <a:cubicBezTo>
                    <a:pt x="191" y="389"/>
                    <a:pt x="187" y="389"/>
                    <a:pt x="190" y="389"/>
                  </a:cubicBezTo>
                  <a:cubicBezTo>
                    <a:pt x="189" y="389"/>
                    <a:pt x="189" y="389"/>
                    <a:pt x="189" y="389"/>
                  </a:cubicBezTo>
                  <a:cubicBezTo>
                    <a:pt x="190" y="389"/>
                    <a:pt x="192" y="390"/>
                    <a:pt x="192" y="390"/>
                  </a:cubicBezTo>
                  <a:cubicBezTo>
                    <a:pt x="190" y="390"/>
                    <a:pt x="190" y="390"/>
                    <a:pt x="190" y="390"/>
                  </a:cubicBezTo>
                  <a:cubicBezTo>
                    <a:pt x="188" y="390"/>
                    <a:pt x="190" y="390"/>
                    <a:pt x="189" y="391"/>
                  </a:cubicBezTo>
                  <a:cubicBezTo>
                    <a:pt x="190" y="390"/>
                    <a:pt x="189" y="391"/>
                    <a:pt x="190" y="391"/>
                  </a:cubicBezTo>
                  <a:cubicBezTo>
                    <a:pt x="191" y="391"/>
                    <a:pt x="191" y="391"/>
                    <a:pt x="191" y="391"/>
                  </a:cubicBezTo>
                  <a:cubicBezTo>
                    <a:pt x="192" y="392"/>
                    <a:pt x="192" y="391"/>
                    <a:pt x="192" y="392"/>
                  </a:cubicBezTo>
                  <a:cubicBezTo>
                    <a:pt x="192" y="392"/>
                    <a:pt x="190" y="392"/>
                    <a:pt x="190" y="392"/>
                  </a:cubicBezTo>
                  <a:cubicBezTo>
                    <a:pt x="189" y="392"/>
                    <a:pt x="190" y="392"/>
                    <a:pt x="190" y="393"/>
                  </a:cubicBezTo>
                  <a:cubicBezTo>
                    <a:pt x="190" y="393"/>
                    <a:pt x="190" y="392"/>
                    <a:pt x="191" y="393"/>
                  </a:cubicBezTo>
                  <a:cubicBezTo>
                    <a:pt x="191" y="393"/>
                    <a:pt x="190" y="393"/>
                    <a:pt x="190" y="393"/>
                  </a:cubicBezTo>
                  <a:cubicBezTo>
                    <a:pt x="190" y="393"/>
                    <a:pt x="191" y="393"/>
                    <a:pt x="191" y="393"/>
                  </a:cubicBezTo>
                  <a:cubicBezTo>
                    <a:pt x="191" y="393"/>
                    <a:pt x="191" y="393"/>
                    <a:pt x="191" y="393"/>
                  </a:cubicBezTo>
                  <a:cubicBezTo>
                    <a:pt x="190" y="393"/>
                    <a:pt x="190" y="393"/>
                    <a:pt x="190" y="393"/>
                  </a:cubicBezTo>
                  <a:cubicBezTo>
                    <a:pt x="190" y="393"/>
                    <a:pt x="190" y="393"/>
                    <a:pt x="190" y="393"/>
                  </a:cubicBezTo>
                  <a:cubicBezTo>
                    <a:pt x="190" y="393"/>
                    <a:pt x="190" y="393"/>
                    <a:pt x="190" y="393"/>
                  </a:cubicBezTo>
                  <a:cubicBezTo>
                    <a:pt x="190" y="393"/>
                    <a:pt x="190" y="393"/>
                    <a:pt x="190" y="393"/>
                  </a:cubicBezTo>
                  <a:cubicBezTo>
                    <a:pt x="188" y="393"/>
                    <a:pt x="188" y="393"/>
                    <a:pt x="188" y="393"/>
                  </a:cubicBezTo>
                  <a:cubicBezTo>
                    <a:pt x="188" y="394"/>
                    <a:pt x="190" y="394"/>
                    <a:pt x="191" y="394"/>
                  </a:cubicBezTo>
                  <a:cubicBezTo>
                    <a:pt x="189" y="395"/>
                    <a:pt x="191" y="396"/>
                    <a:pt x="192" y="396"/>
                  </a:cubicBezTo>
                  <a:cubicBezTo>
                    <a:pt x="192" y="396"/>
                    <a:pt x="190" y="396"/>
                    <a:pt x="191" y="396"/>
                  </a:cubicBezTo>
                  <a:cubicBezTo>
                    <a:pt x="191" y="397"/>
                    <a:pt x="193" y="397"/>
                    <a:pt x="192" y="397"/>
                  </a:cubicBezTo>
                  <a:cubicBezTo>
                    <a:pt x="192" y="397"/>
                    <a:pt x="191" y="397"/>
                    <a:pt x="191" y="398"/>
                  </a:cubicBezTo>
                  <a:cubicBezTo>
                    <a:pt x="190" y="398"/>
                    <a:pt x="192" y="397"/>
                    <a:pt x="192" y="397"/>
                  </a:cubicBezTo>
                  <a:cubicBezTo>
                    <a:pt x="190" y="398"/>
                    <a:pt x="194" y="399"/>
                    <a:pt x="192" y="400"/>
                  </a:cubicBezTo>
                  <a:cubicBezTo>
                    <a:pt x="192" y="399"/>
                    <a:pt x="191" y="399"/>
                    <a:pt x="191" y="399"/>
                  </a:cubicBezTo>
                  <a:cubicBezTo>
                    <a:pt x="191" y="400"/>
                    <a:pt x="192" y="400"/>
                    <a:pt x="194" y="401"/>
                  </a:cubicBezTo>
                  <a:cubicBezTo>
                    <a:pt x="192" y="401"/>
                    <a:pt x="192" y="401"/>
                    <a:pt x="192" y="401"/>
                  </a:cubicBezTo>
                  <a:cubicBezTo>
                    <a:pt x="192" y="401"/>
                    <a:pt x="193" y="401"/>
                    <a:pt x="194" y="401"/>
                  </a:cubicBezTo>
                  <a:cubicBezTo>
                    <a:pt x="195" y="401"/>
                    <a:pt x="196" y="401"/>
                    <a:pt x="196" y="402"/>
                  </a:cubicBezTo>
                  <a:cubicBezTo>
                    <a:pt x="196" y="402"/>
                    <a:pt x="196" y="402"/>
                    <a:pt x="196" y="402"/>
                  </a:cubicBezTo>
                  <a:cubicBezTo>
                    <a:pt x="196" y="402"/>
                    <a:pt x="197" y="402"/>
                    <a:pt x="197" y="402"/>
                  </a:cubicBezTo>
                  <a:cubicBezTo>
                    <a:pt x="196" y="403"/>
                    <a:pt x="196" y="402"/>
                    <a:pt x="195" y="402"/>
                  </a:cubicBezTo>
                  <a:cubicBezTo>
                    <a:pt x="193" y="403"/>
                    <a:pt x="194" y="404"/>
                    <a:pt x="194" y="404"/>
                  </a:cubicBezTo>
                  <a:cubicBezTo>
                    <a:pt x="195" y="404"/>
                    <a:pt x="195" y="404"/>
                    <a:pt x="195" y="404"/>
                  </a:cubicBezTo>
                  <a:cubicBezTo>
                    <a:pt x="196" y="404"/>
                    <a:pt x="194" y="404"/>
                    <a:pt x="194" y="404"/>
                  </a:cubicBezTo>
                  <a:cubicBezTo>
                    <a:pt x="199" y="405"/>
                    <a:pt x="199" y="405"/>
                    <a:pt x="199" y="405"/>
                  </a:cubicBezTo>
                  <a:cubicBezTo>
                    <a:pt x="198" y="404"/>
                    <a:pt x="197" y="405"/>
                    <a:pt x="196" y="405"/>
                  </a:cubicBezTo>
                  <a:cubicBezTo>
                    <a:pt x="196" y="405"/>
                    <a:pt x="199" y="406"/>
                    <a:pt x="201" y="406"/>
                  </a:cubicBezTo>
                  <a:cubicBezTo>
                    <a:pt x="200" y="406"/>
                    <a:pt x="201" y="406"/>
                    <a:pt x="201" y="407"/>
                  </a:cubicBezTo>
                  <a:cubicBezTo>
                    <a:pt x="200" y="407"/>
                    <a:pt x="202" y="407"/>
                    <a:pt x="200" y="407"/>
                  </a:cubicBezTo>
                  <a:cubicBezTo>
                    <a:pt x="199" y="407"/>
                    <a:pt x="199" y="407"/>
                    <a:pt x="199" y="407"/>
                  </a:cubicBezTo>
                  <a:cubicBezTo>
                    <a:pt x="199" y="407"/>
                    <a:pt x="197" y="407"/>
                    <a:pt x="196" y="407"/>
                  </a:cubicBezTo>
                  <a:cubicBezTo>
                    <a:pt x="196" y="407"/>
                    <a:pt x="196" y="408"/>
                    <a:pt x="195" y="409"/>
                  </a:cubicBezTo>
                  <a:cubicBezTo>
                    <a:pt x="198" y="408"/>
                    <a:pt x="197" y="410"/>
                    <a:pt x="199" y="409"/>
                  </a:cubicBezTo>
                  <a:cubicBezTo>
                    <a:pt x="200" y="410"/>
                    <a:pt x="197" y="410"/>
                    <a:pt x="197" y="410"/>
                  </a:cubicBezTo>
                  <a:cubicBezTo>
                    <a:pt x="198" y="411"/>
                    <a:pt x="197" y="411"/>
                    <a:pt x="197" y="412"/>
                  </a:cubicBezTo>
                  <a:cubicBezTo>
                    <a:pt x="197" y="412"/>
                    <a:pt x="197" y="412"/>
                    <a:pt x="197" y="412"/>
                  </a:cubicBezTo>
                  <a:cubicBezTo>
                    <a:pt x="198" y="412"/>
                    <a:pt x="197" y="413"/>
                    <a:pt x="199" y="413"/>
                  </a:cubicBezTo>
                  <a:cubicBezTo>
                    <a:pt x="198" y="413"/>
                    <a:pt x="198" y="413"/>
                    <a:pt x="198" y="413"/>
                  </a:cubicBezTo>
                  <a:cubicBezTo>
                    <a:pt x="197" y="414"/>
                    <a:pt x="201" y="413"/>
                    <a:pt x="200" y="414"/>
                  </a:cubicBezTo>
                  <a:cubicBezTo>
                    <a:pt x="199" y="414"/>
                    <a:pt x="199" y="414"/>
                    <a:pt x="199" y="414"/>
                  </a:cubicBezTo>
                  <a:cubicBezTo>
                    <a:pt x="200" y="414"/>
                    <a:pt x="198" y="415"/>
                    <a:pt x="200" y="415"/>
                  </a:cubicBezTo>
                  <a:cubicBezTo>
                    <a:pt x="199" y="415"/>
                    <a:pt x="199" y="415"/>
                    <a:pt x="198" y="415"/>
                  </a:cubicBezTo>
                  <a:cubicBezTo>
                    <a:pt x="199" y="415"/>
                    <a:pt x="199" y="416"/>
                    <a:pt x="200" y="416"/>
                  </a:cubicBezTo>
                  <a:cubicBezTo>
                    <a:pt x="198" y="416"/>
                    <a:pt x="198" y="416"/>
                    <a:pt x="198" y="416"/>
                  </a:cubicBezTo>
                  <a:cubicBezTo>
                    <a:pt x="197" y="417"/>
                    <a:pt x="201" y="416"/>
                    <a:pt x="200" y="417"/>
                  </a:cubicBezTo>
                  <a:cubicBezTo>
                    <a:pt x="200" y="417"/>
                    <a:pt x="199" y="417"/>
                    <a:pt x="199" y="417"/>
                  </a:cubicBezTo>
                  <a:cubicBezTo>
                    <a:pt x="200" y="417"/>
                    <a:pt x="200" y="418"/>
                    <a:pt x="200" y="418"/>
                  </a:cubicBezTo>
                  <a:cubicBezTo>
                    <a:pt x="198" y="419"/>
                    <a:pt x="198" y="419"/>
                    <a:pt x="198" y="419"/>
                  </a:cubicBezTo>
                  <a:cubicBezTo>
                    <a:pt x="198" y="421"/>
                    <a:pt x="198" y="423"/>
                    <a:pt x="201" y="425"/>
                  </a:cubicBezTo>
                  <a:cubicBezTo>
                    <a:pt x="198" y="425"/>
                    <a:pt x="199" y="424"/>
                    <a:pt x="197" y="425"/>
                  </a:cubicBezTo>
                  <a:cubicBezTo>
                    <a:pt x="200" y="425"/>
                    <a:pt x="198" y="425"/>
                    <a:pt x="199" y="426"/>
                  </a:cubicBezTo>
                  <a:cubicBezTo>
                    <a:pt x="198" y="426"/>
                    <a:pt x="198" y="426"/>
                    <a:pt x="198" y="426"/>
                  </a:cubicBezTo>
                  <a:cubicBezTo>
                    <a:pt x="199" y="426"/>
                    <a:pt x="198" y="426"/>
                    <a:pt x="198" y="426"/>
                  </a:cubicBezTo>
                  <a:cubicBezTo>
                    <a:pt x="199" y="426"/>
                    <a:pt x="199" y="426"/>
                    <a:pt x="199" y="426"/>
                  </a:cubicBezTo>
                  <a:cubicBezTo>
                    <a:pt x="199" y="426"/>
                    <a:pt x="199" y="427"/>
                    <a:pt x="199" y="427"/>
                  </a:cubicBezTo>
                  <a:cubicBezTo>
                    <a:pt x="199" y="427"/>
                    <a:pt x="199" y="427"/>
                    <a:pt x="199" y="427"/>
                  </a:cubicBezTo>
                  <a:cubicBezTo>
                    <a:pt x="199" y="427"/>
                    <a:pt x="199" y="427"/>
                    <a:pt x="199" y="427"/>
                  </a:cubicBezTo>
                  <a:cubicBezTo>
                    <a:pt x="198" y="427"/>
                    <a:pt x="197" y="427"/>
                    <a:pt x="199" y="427"/>
                  </a:cubicBezTo>
                  <a:cubicBezTo>
                    <a:pt x="199" y="427"/>
                    <a:pt x="199" y="427"/>
                    <a:pt x="199" y="427"/>
                  </a:cubicBezTo>
                  <a:cubicBezTo>
                    <a:pt x="197" y="428"/>
                    <a:pt x="197" y="428"/>
                    <a:pt x="197" y="428"/>
                  </a:cubicBezTo>
                  <a:cubicBezTo>
                    <a:pt x="200" y="428"/>
                    <a:pt x="198" y="428"/>
                    <a:pt x="198" y="428"/>
                  </a:cubicBezTo>
                  <a:cubicBezTo>
                    <a:pt x="197" y="429"/>
                    <a:pt x="194" y="427"/>
                    <a:pt x="194" y="429"/>
                  </a:cubicBezTo>
                  <a:cubicBezTo>
                    <a:pt x="194" y="429"/>
                    <a:pt x="194" y="429"/>
                    <a:pt x="194" y="429"/>
                  </a:cubicBezTo>
                  <a:cubicBezTo>
                    <a:pt x="189" y="432"/>
                    <a:pt x="183" y="435"/>
                    <a:pt x="180" y="441"/>
                  </a:cubicBezTo>
                  <a:cubicBezTo>
                    <a:pt x="180" y="442"/>
                    <a:pt x="179" y="443"/>
                    <a:pt x="178" y="444"/>
                  </a:cubicBezTo>
                  <a:cubicBezTo>
                    <a:pt x="178" y="441"/>
                    <a:pt x="178" y="437"/>
                    <a:pt x="180" y="434"/>
                  </a:cubicBezTo>
                  <a:cubicBezTo>
                    <a:pt x="179" y="431"/>
                    <a:pt x="178" y="427"/>
                    <a:pt x="179" y="425"/>
                  </a:cubicBezTo>
                  <a:cubicBezTo>
                    <a:pt x="178" y="412"/>
                    <a:pt x="182" y="402"/>
                    <a:pt x="179" y="389"/>
                  </a:cubicBezTo>
                  <a:cubicBezTo>
                    <a:pt x="179" y="390"/>
                    <a:pt x="178" y="389"/>
                    <a:pt x="177" y="389"/>
                  </a:cubicBezTo>
                  <a:cubicBezTo>
                    <a:pt x="178" y="389"/>
                    <a:pt x="178" y="389"/>
                    <a:pt x="178" y="389"/>
                  </a:cubicBezTo>
                  <a:cubicBezTo>
                    <a:pt x="176" y="388"/>
                    <a:pt x="176" y="388"/>
                    <a:pt x="176" y="388"/>
                  </a:cubicBezTo>
                  <a:cubicBezTo>
                    <a:pt x="176" y="387"/>
                    <a:pt x="178" y="387"/>
                    <a:pt x="178" y="388"/>
                  </a:cubicBezTo>
                  <a:cubicBezTo>
                    <a:pt x="178" y="383"/>
                    <a:pt x="177" y="379"/>
                    <a:pt x="178" y="374"/>
                  </a:cubicBezTo>
                  <a:cubicBezTo>
                    <a:pt x="175" y="374"/>
                    <a:pt x="177" y="371"/>
                    <a:pt x="175" y="371"/>
                  </a:cubicBezTo>
                  <a:cubicBezTo>
                    <a:pt x="176" y="371"/>
                    <a:pt x="176" y="371"/>
                    <a:pt x="176" y="371"/>
                  </a:cubicBezTo>
                  <a:cubicBezTo>
                    <a:pt x="175" y="368"/>
                    <a:pt x="175" y="368"/>
                    <a:pt x="177" y="365"/>
                  </a:cubicBezTo>
                  <a:cubicBezTo>
                    <a:pt x="178" y="353"/>
                    <a:pt x="176" y="340"/>
                    <a:pt x="174" y="326"/>
                  </a:cubicBezTo>
                  <a:cubicBezTo>
                    <a:pt x="170" y="313"/>
                    <a:pt x="162" y="297"/>
                    <a:pt x="148" y="288"/>
                  </a:cubicBezTo>
                  <a:cubicBezTo>
                    <a:pt x="143" y="290"/>
                    <a:pt x="142" y="286"/>
                    <a:pt x="138" y="288"/>
                  </a:cubicBezTo>
                  <a:cubicBezTo>
                    <a:pt x="138" y="287"/>
                    <a:pt x="138" y="287"/>
                    <a:pt x="138" y="287"/>
                  </a:cubicBezTo>
                  <a:cubicBezTo>
                    <a:pt x="136" y="288"/>
                    <a:pt x="136" y="286"/>
                    <a:pt x="133" y="284"/>
                  </a:cubicBezTo>
                  <a:cubicBezTo>
                    <a:pt x="133" y="285"/>
                    <a:pt x="132" y="284"/>
                    <a:pt x="132" y="286"/>
                  </a:cubicBezTo>
                  <a:cubicBezTo>
                    <a:pt x="131" y="287"/>
                    <a:pt x="131" y="282"/>
                    <a:pt x="129" y="283"/>
                  </a:cubicBezTo>
                  <a:cubicBezTo>
                    <a:pt x="129" y="282"/>
                    <a:pt x="129" y="284"/>
                    <a:pt x="129" y="283"/>
                  </a:cubicBezTo>
                  <a:cubicBezTo>
                    <a:pt x="125" y="285"/>
                    <a:pt x="129" y="282"/>
                    <a:pt x="127" y="279"/>
                  </a:cubicBezTo>
                  <a:cubicBezTo>
                    <a:pt x="120" y="278"/>
                    <a:pt x="113" y="280"/>
                    <a:pt x="107" y="278"/>
                  </a:cubicBezTo>
                  <a:cubicBezTo>
                    <a:pt x="108" y="278"/>
                    <a:pt x="108" y="280"/>
                    <a:pt x="107" y="280"/>
                  </a:cubicBezTo>
                  <a:cubicBezTo>
                    <a:pt x="107" y="276"/>
                    <a:pt x="105" y="280"/>
                    <a:pt x="104" y="279"/>
                  </a:cubicBezTo>
                  <a:cubicBezTo>
                    <a:pt x="104" y="278"/>
                    <a:pt x="105" y="278"/>
                    <a:pt x="105" y="278"/>
                  </a:cubicBezTo>
                  <a:cubicBezTo>
                    <a:pt x="103" y="276"/>
                    <a:pt x="101" y="278"/>
                    <a:pt x="98" y="277"/>
                  </a:cubicBezTo>
                  <a:cubicBezTo>
                    <a:pt x="96" y="278"/>
                    <a:pt x="94" y="275"/>
                    <a:pt x="92" y="277"/>
                  </a:cubicBezTo>
                  <a:cubicBezTo>
                    <a:pt x="93" y="275"/>
                    <a:pt x="91" y="276"/>
                    <a:pt x="91" y="275"/>
                  </a:cubicBezTo>
                  <a:cubicBezTo>
                    <a:pt x="89" y="279"/>
                    <a:pt x="88" y="273"/>
                    <a:pt x="85" y="275"/>
                  </a:cubicBezTo>
                  <a:cubicBezTo>
                    <a:pt x="86" y="275"/>
                    <a:pt x="86" y="275"/>
                    <a:pt x="86" y="275"/>
                  </a:cubicBezTo>
                  <a:cubicBezTo>
                    <a:pt x="80" y="274"/>
                    <a:pt x="77" y="272"/>
                    <a:pt x="72" y="271"/>
                  </a:cubicBezTo>
                  <a:cubicBezTo>
                    <a:pt x="69" y="270"/>
                    <a:pt x="69" y="264"/>
                    <a:pt x="66" y="264"/>
                  </a:cubicBezTo>
                  <a:cubicBezTo>
                    <a:pt x="65" y="265"/>
                    <a:pt x="65" y="265"/>
                    <a:pt x="64" y="265"/>
                  </a:cubicBezTo>
                  <a:cubicBezTo>
                    <a:pt x="64" y="264"/>
                    <a:pt x="65" y="264"/>
                    <a:pt x="65" y="264"/>
                  </a:cubicBezTo>
                  <a:cubicBezTo>
                    <a:pt x="63" y="263"/>
                    <a:pt x="63" y="260"/>
                    <a:pt x="62" y="259"/>
                  </a:cubicBezTo>
                  <a:cubicBezTo>
                    <a:pt x="62" y="259"/>
                    <a:pt x="61" y="258"/>
                    <a:pt x="60" y="259"/>
                  </a:cubicBezTo>
                  <a:cubicBezTo>
                    <a:pt x="61" y="256"/>
                    <a:pt x="56" y="255"/>
                    <a:pt x="57" y="252"/>
                  </a:cubicBezTo>
                  <a:cubicBezTo>
                    <a:pt x="54" y="254"/>
                    <a:pt x="54" y="252"/>
                    <a:pt x="53" y="251"/>
                  </a:cubicBezTo>
                  <a:cubicBezTo>
                    <a:pt x="53" y="251"/>
                    <a:pt x="54" y="250"/>
                    <a:pt x="54" y="250"/>
                  </a:cubicBezTo>
                  <a:cubicBezTo>
                    <a:pt x="53" y="249"/>
                    <a:pt x="53" y="248"/>
                    <a:pt x="53" y="245"/>
                  </a:cubicBezTo>
                  <a:cubicBezTo>
                    <a:pt x="52" y="245"/>
                    <a:pt x="50" y="245"/>
                    <a:pt x="50" y="244"/>
                  </a:cubicBezTo>
                  <a:cubicBezTo>
                    <a:pt x="52" y="242"/>
                    <a:pt x="50" y="241"/>
                    <a:pt x="50" y="240"/>
                  </a:cubicBezTo>
                  <a:cubicBezTo>
                    <a:pt x="48" y="241"/>
                    <a:pt x="46" y="240"/>
                    <a:pt x="47" y="239"/>
                  </a:cubicBezTo>
                  <a:cubicBezTo>
                    <a:pt x="49" y="238"/>
                    <a:pt x="49" y="238"/>
                    <a:pt x="49" y="238"/>
                  </a:cubicBezTo>
                  <a:cubicBezTo>
                    <a:pt x="46" y="235"/>
                    <a:pt x="48" y="230"/>
                    <a:pt x="44" y="225"/>
                  </a:cubicBezTo>
                  <a:cubicBezTo>
                    <a:pt x="45" y="224"/>
                    <a:pt x="45" y="224"/>
                    <a:pt x="45" y="224"/>
                  </a:cubicBezTo>
                  <a:cubicBezTo>
                    <a:pt x="42" y="219"/>
                    <a:pt x="42" y="213"/>
                    <a:pt x="37" y="209"/>
                  </a:cubicBezTo>
                  <a:cubicBezTo>
                    <a:pt x="37" y="208"/>
                    <a:pt x="37" y="207"/>
                    <a:pt x="36" y="205"/>
                  </a:cubicBezTo>
                  <a:cubicBezTo>
                    <a:pt x="37" y="205"/>
                    <a:pt x="39" y="204"/>
                    <a:pt x="40" y="203"/>
                  </a:cubicBezTo>
                  <a:cubicBezTo>
                    <a:pt x="36" y="203"/>
                    <a:pt x="36" y="203"/>
                    <a:pt x="36" y="203"/>
                  </a:cubicBezTo>
                  <a:cubicBezTo>
                    <a:pt x="41" y="201"/>
                    <a:pt x="44" y="197"/>
                    <a:pt x="48" y="196"/>
                  </a:cubicBezTo>
                  <a:cubicBezTo>
                    <a:pt x="47" y="198"/>
                    <a:pt x="49" y="198"/>
                    <a:pt x="49" y="199"/>
                  </a:cubicBezTo>
                  <a:cubicBezTo>
                    <a:pt x="50" y="198"/>
                    <a:pt x="50" y="196"/>
                    <a:pt x="52" y="196"/>
                  </a:cubicBezTo>
                  <a:cubicBezTo>
                    <a:pt x="51" y="199"/>
                    <a:pt x="51" y="199"/>
                    <a:pt x="51" y="199"/>
                  </a:cubicBezTo>
                  <a:cubicBezTo>
                    <a:pt x="52" y="197"/>
                    <a:pt x="56" y="193"/>
                    <a:pt x="59" y="190"/>
                  </a:cubicBezTo>
                  <a:cubicBezTo>
                    <a:pt x="59" y="197"/>
                    <a:pt x="61" y="192"/>
                    <a:pt x="62" y="201"/>
                  </a:cubicBezTo>
                  <a:cubicBezTo>
                    <a:pt x="60" y="200"/>
                    <a:pt x="60" y="200"/>
                    <a:pt x="60" y="200"/>
                  </a:cubicBezTo>
                  <a:cubicBezTo>
                    <a:pt x="61" y="202"/>
                    <a:pt x="61" y="203"/>
                    <a:pt x="62" y="206"/>
                  </a:cubicBezTo>
                  <a:cubicBezTo>
                    <a:pt x="64" y="206"/>
                    <a:pt x="65" y="204"/>
                    <a:pt x="64" y="199"/>
                  </a:cubicBezTo>
                  <a:cubicBezTo>
                    <a:pt x="68" y="202"/>
                    <a:pt x="65" y="203"/>
                    <a:pt x="68" y="212"/>
                  </a:cubicBezTo>
                  <a:cubicBezTo>
                    <a:pt x="71" y="214"/>
                    <a:pt x="66" y="208"/>
                    <a:pt x="69" y="207"/>
                  </a:cubicBezTo>
                  <a:cubicBezTo>
                    <a:pt x="70" y="206"/>
                    <a:pt x="71" y="211"/>
                    <a:pt x="75" y="215"/>
                  </a:cubicBezTo>
                  <a:cubicBezTo>
                    <a:pt x="82" y="221"/>
                    <a:pt x="78" y="220"/>
                    <a:pt x="81" y="223"/>
                  </a:cubicBezTo>
                  <a:cubicBezTo>
                    <a:pt x="79" y="223"/>
                    <a:pt x="71" y="217"/>
                    <a:pt x="73" y="217"/>
                  </a:cubicBezTo>
                  <a:cubicBezTo>
                    <a:pt x="65" y="209"/>
                    <a:pt x="73" y="224"/>
                    <a:pt x="68" y="218"/>
                  </a:cubicBezTo>
                  <a:cubicBezTo>
                    <a:pt x="75" y="226"/>
                    <a:pt x="76" y="226"/>
                    <a:pt x="82" y="226"/>
                  </a:cubicBezTo>
                  <a:cubicBezTo>
                    <a:pt x="79" y="225"/>
                    <a:pt x="85" y="224"/>
                    <a:pt x="82" y="223"/>
                  </a:cubicBezTo>
                  <a:cubicBezTo>
                    <a:pt x="98" y="219"/>
                    <a:pt x="96" y="225"/>
                    <a:pt x="106" y="216"/>
                  </a:cubicBezTo>
                  <a:cubicBezTo>
                    <a:pt x="103" y="216"/>
                    <a:pt x="111" y="202"/>
                    <a:pt x="104" y="206"/>
                  </a:cubicBezTo>
                  <a:cubicBezTo>
                    <a:pt x="104" y="204"/>
                    <a:pt x="105" y="201"/>
                    <a:pt x="107" y="200"/>
                  </a:cubicBezTo>
                  <a:cubicBezTo>
                    <a:pt x="107" y="203"/>
                    <a:pt x="110" y="197"/>
                    <a:pt x="110" y="201"/>
                  </a:cubicBezTo>
                  <a:cubicBezTo>
                    <a:pt x="111" y="198"/>
                    <a:pt x="111" y="198"/>
                    <a:pt x="111" y="198"/>
                  </a:cubicBezTo>
                  <a:cubicBezTo>
                    <a:pt x="111" y="204"/>
                    <a:pt x="111" y="204"/>
                    <a:pt x="111" y="204"/>
                  </a:cubicBezTo>
                  <a:cubicBezTo>
                    <a:pt x="114" y="201"/>
                    <a:pt x="118" y="196"/>
                    <a:pt x="120" y="194"/>
                  </a:cubicBezTo>
                  <a:cubicBezTo>
                    <a:pt x="121" y="189"/>
                    <a:pt x="117" y="195"/>
                    <a:pt x="119" y="190"/>
                  </a:cubicBezTo>
                  <a:cubicBezTo>
                    <a:pt x="119" y="192"/>
                    <a:pt x="121" y="189"/>
                    <a:pt x="122" y="186"/>
                  </a:cubicBezTo>
                  <a:cubicBezTo>
                    <a:pt x="120" y="191"/>
                    <a:pt x="119" y="186"/>
                    <a:pt x="120" y="182"/>
                  </a:cubicBezTo>
                  <a:cubicBezTo>
                    <a:pt x="120" y="181"/>
                    <a:pt x="121" y="180"/>
                    <a:pt x="121" y="179"/>
                  </a:cubicBezTo>
                  <a:cubicBezTo>
                    <a:pt x="122" y="180"/>
                    <a:pt x="122" y="180"/>
                    <a:pt x="122" y="181"/>
                  </a:cubicBezTo>
                  <a:cubicBezTo>
                    <a:pt x="122" y="182"/>
                    <a:pt x="122" y="182"/>
                    <a:pt x="122" y="183"/>
                  </a:cubicBezTo>
                  <a:cubicBezTo>
                    <a:pt x="123" y="183"/>
                    <a:pt x="123" y="183"/>
                    <a:pt x="123" y="183"/>
                  </a:cubicBezTo>
                  <a:cubicBezTo>
                    <a:pt x="123" y="183"/>
                    <a:pt x="122" y="183"/>
                    <a:pt x="122" y="183"/>
                  </a:cubicBezTo>
                  <a:cubicBezTo>
                    <a:pt x="122" y="188"/>
                    <a:pt x="125" y="188"/>
                    <a:pt x="126" y="189"/>
                  </a:cubicBezTo>
                  <a:cubicBezTo>
                    <a:pt x="126" y="193"/>
                    <a:pt x="126" y="193"/>
                    <a:pt x="126" y="193"/>
                  </a:cubicBezTo>
                  <a:cubicBezTo>
                    <a:pt x="127" y="193"/>
                    <a:pt x="127" y="193"/>
                    <a:pt x="127" y="193"/>
                  </a:cubicBezTo>
                  <a:cubicBezTo>
                    <a:pt x="130" y="197"/>
                    <a:pt x="134" y="202"/>
                    <a:pt x="132" y="203"/>
                  </a:cubicBezTo>
                  <a:cubicBezTo>
                    <a:pt x="134" y="205"/>
                    <a:pt x="136" y="206"/>
                    <a:pt x="135" y="203"/>
                  </a:cubicBezTo>
                  <a:cubicBezTo>
                    <a:pt x="136" y="205"/>
                    <a:pt x="140" y="212"/>
                    <a:pt x="151" y="211"/>
                  </a:cubicBezTo>
                  <a:cubicBezTo>
                    <a:pt x="161" y="208"/>
                    <a:pt x="165" y="201"/>
                    <a:pt x="167" y="197"/>
                  </a:cubicBezTo>
                  <a:cubicBezTo>
                    <a:pt x="164" y="201"/>
                    <a:pt x="163" y="200"/>
                    <a:pt x="162" y="200"/>
                  </a:cubicBezTo>
                  <a:cubicBezTo>
                    <a:pt x="161" y="197"/>
                    <a:pt x="164" y="198"/>
                    <a:pt x="164" y="194"/>
                  </a:cubicBezTo>
                  <a:cubicBezTo>
                    <a:pt x="165" y="195"/>
                    <a:pt x="167" y="192"/>
                    <a:pt x="166" y="196"/>
                  </a:cubicBezTo>
                  <a:cubicBezTo>
                    <a:pt x="170" y="191"/>
                    <a:pt x="171" y="185"/>
                    <a:pt x="173" y="179"/>
                  </a:cubicBezTo>
                  <a:cubicBezTo>
                    <a:pt x="173" y="180"/>
                    <a:pt x="173" y="180"/>
                    <a:pt x="174" y="181"/>
                  </a:cubicBezTo>
                  <a:cubicBezTo>
                    <a:pt x="174" y="181"/>
                    <a:pt x="174" y="181"/>
                    <a:pt x="174" y="182"/>
                  </a:cubicBezTo>
                  <a:cubicBezTo>
                    <a:pt x="174" y="182"/>
                    <a:pt x="174" y="182"/>
                    <a:pt x="174" y="183"/>
                  </a:cubicBezTo>
                  <a:cubicBezTo>
                    <a:pt x="175" y="184"/>
                    <a:pt x="175" y="185"/>
                    <a:pt x="176" y="186"/>
                  </a:cubicBezTo>
                  <a:cubicBezTo>
                    <a:pt x="175" y="185"/>
                    <a:pt x="175" y="185"/>
                    <a:pt x="175" y="184"/>
                  </a:cubicBezTo>
                  <a:cubicBezTo>
                    <a:pt x="175" y="185"/>
                    <a:pt x="175" y="186"/>
                    <a:pt x="176" y="187"/>
                  </a:cubicBezTo>
                  <a:cubicBezTo>
                    <a:pt x="176" y="187"/>
                    <a:pt x="176" y="187"/>
                    <a:pt x="176" y="187"/>
                  </a:cubicBezTo>
                  <a:cubicBezTo>
                    <a:pt x="177" y="189"/>
                    <a:pt x="177" y="190"/>
                    <a:pt x="178" y="191"/>
                  </a:cubicBezTo>
                  <a:cubicBezTo>
                    <a:pt x="176" y="191"/>
                    <a:pt x="176" y="191"/>
                    <a:pt x="176" y="191"/>
                  </a:cubicBezTo>
                  <a:cubicBezTo>
                    <a:pt x="176" y="194"/>
                    <a:pt x="188" y="201"/>
                    <a:pt x="189" y="198"/>
                  </a:cubicBezTo>
                  <a:cubicBezTo>
                    <a:pt x="205" y="196"/>
                    <a:pt x="210" y="186"/>
                    <a:pt x="213" y="179"/>
                  </a:cubicBezTo>
                  <a:cubicBezTo>
                    <a:pt x="214" y="178"/>
                    <a:pt x="214" y="178"/>
                    <a:pt x="214" y="178"/>
                  </a:cubicBezTo>
                  <a:cubicBezTo>
                    <a:pt x="214" y="178"/>
                    <a:pt x="214" y="178"/>
                    <a:pt x="214" y="178"/>
                  </a:cubicBezTo>
                  <a:cubicBezTo>
                    <a:pt x="214" y="178"/>
                    <a:pt x="214" y="177"/>
                    <a:pt x="214" y="177"/>
                  </a:cubicBezTo>
                  <a:cubicBezTo>
                    <a:pt x="214" y="177"/>
                    <a:pt x="215" y="177"/>
                    <a:pt x="215" y="177"/>
                  </a:cubicBezTo>
                  <a:cubicBezTo>
                    <a:pt x="219" y="183"/>
                    <a:pt x="215" y="181"/>
                    <a:pt x="216" y="184"/>
                  </a:cubicBezTo>
                  <a:cubicBezTo>
                    <a:pt x="224" y="191"/>
                    <a:pt x="234" y="187"/>
                    <a:pt x="239" y="182"/>
                  </a:cubicBezTo>
                  <a:cubicBezTo>
                    <a:pt x="239" y="182"/>
                    <a:pt x="240" y="183"/>
                    <a:pt x="239" y="183"/>
                  </a:cubicBezTo>
                  <a:cubicBezTo>
                    <a:pt x="244" y="179"/>
                    <a:pt x="250" y="173"/>
                    <a:pt x="253" y="167"/>
                  </a:cubicBezTo>
                  <a:cubicBezTo>
                    <a:pt x="255" y="173"/>
                    <a:pt x="258" y="178"/>
                    <a:pt x="262" y="183"/>
                  </a:cubicBezTo>
                  <a:cubicBezTo>
                    <a:pt x="272" y="194"/>
                    <a:pt x="282" y="179"/>
                    <a:pt x="282" y="172"/>
                  </a:cubicBezTo>
                  <a:cubicBezTo>
                    <a:pt x="282" y="171"/>
                    <a:pt x="283" y="172"/>
                    <a:pt x="283" y="173"/>
                  </a:cubicBezTo>
                  <a:cubicBezTo>
                    <a:pt x="283" y="162"/>
                    <a:pt x="288" y="150"/>
                    <a:pt x="283" y="141"/>
                  </a:cubicBezTo>
                  <a:cubicBezTo>
                    <a:pt x="281" y="138"/>
                    <a:pt x="281" y="138"/>
                    <a:pt x="281" y="138"/>
                  </a:cubicBezTo>
                  <a:cubicBezTo>
                    <a:pt x="282" y="136"/>
                    <a:pt x="283" y="136"/>
                    <a:pt x="284" y="134"/>
                  </a:cubicBezTo>
                  <a:cubicBezTo>
                    <a:pt x="283" y="132"/>
                    <a:pt x="283" y="124"/>
                    <a:pt x="282" y="122"/>
                  </a:cubicBezTo>
                  <a:cubicBezTo>
                    <a:pt x="283" y="121"/>
                    <a:pt x="283" y="123"/>
                    <a:pt x="283" y="123"/>
                  </a:cubicBezTo>
                  <a:cubicBezTo>
                    <a:pt x="284" y="122"/>
                    <a:pt x="284" y="121"/>
                    <a:pt x="284" y="120"/>
                  </a:cubicBezTo>
                  <a:cubicBezTo>
                    <a:pt x="285" y="120"/>
                    <a:pt x="286" y="120"/>
                    <a:pt x="287" y="120"/>
                  </a:cubicBezTo>
                  <a:cubicBezTo>
                    <a:pt x="293" y="141"/>
                    <a:pt x="294" y="171"/>
                    <a:pt x="312" y="180"/>
                  </a:cubicBezTo>
                  <a:cubicBezTo>
                    <a:pt x="316" y="182"/>
                    <a:pt x="313" y="183"/>
                    <a:pt x="315" y="184"/>
                  </a:cubicBezTo>
                  <a:cubicBezTo>
                    <a:pt x="325" y="187"/>
                    <a:pt x="336" y="188"/>
                    <a:pt x="347" y="188"/>
                  </a:cubicBezTo>
                  <a:cubicBezTo>
                    <a:pt x="346" y="189"/>
                    <a:pt x="345" y="190"/>
                    <a:pt x="344" y="191"/>
                  </a:cubicBezTo>
                  <a:cubicBezTo>
                    <a:pt x="346" y="193"/>
                    <a:pt x="342" y="195"/>
                    <a:pt x="343" y="196"/>
                  </a:cubicBezTo>
                  <a:cubicBezTo>
                    <a:pt x="343" y="196"/>
                    <a:pt x="343" y="196"/>
                    <a:pt x="343" y="195"/>
                  </a:cubicBezTo>
                  <a:cubicBezTo>
                    <a:pt x="340" y="201"/>
                    <a:pt x="343" y="196"/>
                    <a:pt x="338" y="200"/>
                  </a:cubicBezTo>
                  <a:cubicBezTo>
                    <a:pt x="327" y="213"/>
                    <a:pt x="329" y="230"/>
                    <a:pt x="329" y="240"/>
                  </a:cubicBezTo>
                  <a:cubicBezTo>
                    <a:pt x="330" y="251"/>
                    <a:pt x="331" y="257"/>
                    <a:pt x="326" y="263"/>
                  </a:cubicBezTo>
                  <a:cubicBezTo>
                    <a:pt x="327" y="267"/>
                    <a:pt x="324" y="267"/>
                    <a:pt x="325" y="270"/>
                  </a:cubicBezTo>
                  <a:cubicBezTo>
                    <a:pt x="324" y="269"/>
                    <a:pt x="324" y="269"/>
                    <a:pt x="324" y="269"/>
                  </a:cubicBezTo>
                  <a:cubicBezTo>
                    <a:pt x="324" y="271"/>
                    <a:pt x="323" y="270"/>
                    <a:pt x="321" y="270"/>
                  </a:cubicBezTo>
                  <a:cubicBezTo>
                    <a:pt x="321" y="271"/>
                    <a:pt x="320" y="271"/>
                    <a:pt x="321" y="272"/>
                  </a:cubicBezTo>
                  <a:cubicBezTo>
                    <a:pt x="322" y="274"/>
                    <a:pt x="319" y="270"/>
                    <a:pt x="318" y="271"/>
                  </a:cubicBezTo>
                  <a:cubicBezTo>
                    <a:pt x="318" y="271"/>
                    <a:pt x="319" y="272"/>
                    <a:pt x="318" y="272"/>
                  </a:cubicBezTo>
                  <a:cubicBezTo>
                    <a:pt x="317" y="275"/>
                    <a:pt x="318" y="271"/>
                    <a:pt x="315" y="270"/>
                  </a:cubicBezTo>
                  <a:cubicBezTo>
                    <a:pt x="311" y="273"/>
                    <a:pt x="306" y="276"/>
                    <a:pt x="302" y="277"/>
                  </a:cubicBezTo>
                  <a:cubicBezTo>
                    <a:pt x="302" y="277"/>
                    <a:pt x="303" y="278"/>
                    <a:pt x="302" y="278"/>
                  </a:cubicBezTo>
                  <a:cubicBezTo>
                    <a:pt x="301" y="275"/>
                    <a:pt x="301" y="280"/>
                    <a:pt x="299" y="279"/>
                  </a:cubicBezTo>
                  <a:cubicBezTo>
                    <a:pt x="300" y="277"/>
                    <a:pt x="300" y="277"/>
                    <a:pt x="300" y="277"/>
                  </a:cubicBezTo>
                  <a:cubicBezTo>
                    <a:pt x="297" y="277"/>
                    <a:pt x="296" y="279"/>
                    <a:pt x="293" y="279"/>
                  </a:cubicBezTo>
                  <a:cubicBezTo>
                    <a:pt x="292" y="280"/>
                    <a:pt x="288" y="279"/>
                    <a:pt x="287" y="281"/>
                  </a:cubicBezTo>
                  <a:cubicBezTo>
                    <a:pt x="287" y="280"/>
                    <a:pt x="286" y="280"/>
                    <a:pt x="285" y="280"/>
                  </a:cubicBezTo>
                  <a:cubicBezTo>
                    <a:pt x="285" y="284"/>
                    <a:pt x="281" y="280"/>
                    <a:pt x="280" y="284"/>
                  </a:cubicBezTo>
                  <a:cubicBezTo>
                    <a:pt x="280" y="283"/>
                    <a:pt x="280" y="283"/>
                    <a:pt x="280" y="283"/>
                  </a:cubicBezTo>
                  <a:cubicBezTo>
                    <a:pt x="274" y="287"/>
                    <a:pt x="267" y="290"/>
                    <a:pt x="263" y="297"/>
                  </a:cubicBezTo>
                  <a:cubicBezTo>
                    <a:pt x="260" y="300"/>
                    <a:pt x="256" y="300"/>
                    <a:pt x="254" y="305"/>
                  </a:cubicBezTo>
                  <a:cubicBezTo>
                    <a:pt x="254" y="306"/>
                    <a:pt x="255" y="306"/>
                    <a:pt x="255" y="307"/>
                  </a:cubicBezTo>
                  <a:cubicBezTo>
                    <a:pt x="255" y="308"/>
                    <a:pt x="254" y="306"/>
                    <a:pt x="254" y="306"/>
                  </a:cubicBezTo>
                  <a:cubicBezTo>
                    <a:pt x="254" y="309"/>
                    <a:pt x="251" y="310"/>
                    <a:pt x="250" y="312"/>
                  </a:cubicBezTo>
                  <a:cubicBezTo>
                    <a:pt x="250" y="313"/>
                    <a:pt x="250" y="314"/>
                    <a:pt x="251" y="314"/>
                  </a:cubicBezTo>
                  <a:cubicBezTo>
                    <a:pt x="247" y="315"/>
                    <a:pt x="248" y="320"/>
                    <a:pt x="245" y="322"/>
                  </a:cubicBezTo>
                  <a:cubicBezTo>
                    <a:pt x="248" y="322"/>
                    <a:pt x="246" y="324"/>
                    <a:pt x="247" y="325"/>
                  </a:cubicBezTo>
                  <a:cubicBezTo>
                    <a:pt x="246" y="326"/>
                    <a:pt x="245" y="326"/>
                    <a:pt x="245" y="325"/>
                  </a:cubicBezTo>
                  <a:cubicBezTo>
                    <a:pt x="245" y="327"/>
                    <a:pt x="244" y="328"/>
                    <a:pt x="243" y="330"/>
                  </a:cubicBezTo>
                  <a:cubicBezTo>
                    <a:pt x="243" y="332"/>
                    <a:pt x="244" y="333"/>
                    <a:pt x="243" y="334"/>
                  </a:cubicBezTo>
                  <a:cubicBezTo>
                    <a:pt x="241" y="334"/>
                    <a:pt x="242" y="336"/>
                    <a:pt x="241" y="338"/>
                  </a:cubicBezTo>
                  <a:cubicBezTo>
                    <a:pt x="243" y="338"/>
                    <a:pt x="244" y="340"/>
                    <a:pt x="243" y="341"/>
                  </a:cubicBezTo>
                  <a:cubicBezTo>
                    <a:pt x="240" y="340"/>
                    <a:pt x="240" y="340"/>
                    <a:pt x="240" y="340"/>
                  </a:cubicBezTo>
                  <a:cubicBezTo>
                    <a:pt x="241" y="344"/>
                    <a:pt x="237" y="350"/>
                    <a:pt x="240" y="355"/>
                  </a:cubicBezTo>
                  <a:cubicBezTo>
                    <a:pt x="238" y="355"/>
                    <a:pt x="238" y="355"/>
                    <a:pt x="238" y="355"/>
                  </a:cubicBezTo>
                  <a:cubicBezTo>
                    <a:pt x="239" y="360"/>
                    <a:pt x="236" y="365"/>
                    <a:pt x="239" y="370"/>
                  </a:cubicBezTo>
                  <a:cubicBezTo>
                    <a:pt x="238" y="371"/>
                    <a:pt x="237" y="373"/>
                    <a:pt x="237" y="374"/>
                  </a:cubicBezTo>
                  <a:cubicBezTo>
                    <a:pt x="239" y="376"/>
                    <a:pt x="238" y="376"/>
                    <a:pt x="241" y="378"/>
                  </a:cubicBezTo>
                  <a:cubicBezTo>
                    <a:pt x="241" y="378"/>
                    <a:pt x="239" y="379"/>
                    <a:pt x="239" y="379"/>
                  </a:cubicBezTo>
                  <a:cubicBezTo>
                    <a:pt x="238" y="381"/>
                    <a:pt x="236" y="383"/>
                    <a:pt x="238" y="385"/>
                  </a:cubicBezTo>
                  <a:cubicBezTo>
                    <a:pt x="237" y="385"/>
                    <a:pt x="237" y="385"/>
                    <a:pt x="237" y="385"/>
                  </a:cubicBezTo>
                  <a:cubicBezTo>
                    <a:pt x="238" y="387"/>
                    <a:pt x="240" y="389"/>
                    <a:pt x="238" y="391"/>
                  </a:cubicBezTo>
                  <a:cubicBezTo>
                    <a:pt x="239" y="391"/>
                    <a:pt x="239" y="393"/>
                    <a:pt x="241" y="393"/>
                  </a:cubicBezTo>
                  <a:cubicBezTo>
                    <a:pt x="241" y="393"/>
                    <a:pt x="239" y="393"/>
                    <a:pt x="240" y="394"/>
                  </a:cubicBezTo>
                  <a:cubicBezTo>
                    <a:pt x="238" y="393"/>
                    <a:pt x="238" y="393"/>
                    <a:pt x="238" y="393"/>
                  </a:cubicBezTo>
                  <a:cubicBezTo>
                    <a:pt x="237" y="397"/>
                    <a:pt x="238" y="401"/>
                    <a:pt x="239" y="405"/>
                  </a:cubicBezTo>
                  <a:cubicBezTo>
                    <a:pt x="236" y="406"/>
                    <a:pt x="239" y="409"/>
                    <a:pt x="237" y="411"/>
                  </a:cubicBezTo>
                  <a:cubicBezTo>
                    <a:pt x="239" y="412"/>
                    <a:pt x="237" y="415"/>
                    <a:pt x="240" y="416"/>
                  </a:cubicBezTo>
                  <a:cubicBezTo>
                    <a:pt x="238" y="416"/>
                    <a:pt x="238" y="416"/>
                    <a:pt x="238" y="416"/>
                  </a:cubicBezTo>
                  <a:cubicBezTo>
                    <a:pt x="238" y="418"/>
                    <a:pt x="238" y="420"/>
                    <a:pt x="237" y="423"/>
                  </a:cubicBezTo>
                  <a:cubicBezTo>
                    <a:pt x="237" y="424"/>
                    <a:pt x="239" y="424"/>
                    <a:pt x="240" y="425"/>
                  </a:cubicBezTo>
                  <a:cubicBezTo>
                    <a:pt x="238" y="425"/>
                    <a:pt x="238" y="425"/>
                    <a:pt x="238" y="425"/>
                  </a:cubicBezTo>
                  <a:cubicBezTo>
                    <a:pt x="239" y="426"/>
                    <a:pt x="241" y="427"/>
                    <a:pt x="243" y="427"/>
                  </a:cubicBezTo>
                  <a:cubicBezTo>
                    <a:pt x="242" y="428"/>
                    <a:pt x="243" y="428"/>
                    <a:pt x="242" y="429"/>
                  </a:cubicBezTo>
                  <a:cubicBezTo>
                    <a:pt x="241" y="428"/>
                    <a:pt x="239" y="428"/>
                    <a:pt x="237" y="427"/>
                  </a:cubicBezTo>
                  <a:cubicBezTo>
                    <a:pt x="237" y="428"/>
                    <a:pt x="240" y="430"/>
                    <a:pt x="238" y="431"/>
                  </a:cubicBezTo>
                  <a:cubicBezTo>
                    <a:pt x="238" y="432"/>
                    <a:pt x="239" y="433"/>
                    <a:pt x="241" y="433"/>
                  </a:cubicBezTo>
                  <a:cubicBezTo>
                    <a:pt x="240" y="433"/>
                    <a:pt x="239" y="434"/>
                    <a:pt x="239" y="433"/>
                  </a:cubicBezTo>
                  <a:cubicBezTo>
                    <a:pt x="239" y="434"/>
                    <a:pt x="239" y="435"/>
                    <a:pt x="240" y="435"/>
                  </a:cubicBezTo>
                  <a:cubicBezTo>
                    <a:pt x="240" y="435"/>
                    <a:pt x="240" y="435"/>
                    <a:pt x="240" y="435"/>
                  </a:cubicBezTo>
                  <a:cubicBezTo>
                    <a:pt x="241" y="435"/>
                    <a:pt x="241" y="436"/>
                    <a:pt x="243" y="436"/>
                  </a:cubicBezTo>
                  <a:cubicBezTo>
                    <a:pt x="243" y="435"/>
                    <a:pt x="243" y="435"/>
                    <a:pt x="243" y="435"/>
                  </a:cubicBezTo>
                  <a:cubicBezTo>
                    <a:pt x="244" y="435"/>
                    <a:pt x="245" y="436"/>
                    <a:pt x="243" y="437"/>
                  </a:cubicBezTo>
                  <a:cubicBezTo>
                    <a:pt x="242" y="437"/>
                    <a:pt x="241" y="436"/>
                    <a:pt x="240" y="437"/>
                  </a:cubicBezTo>
                  <a:cubicBezTo>
                    <a:pt x="244" y="439"/>
                    <a:pt x="244" y="439"/>
                    <a:pt x="244" y="439"/>
                  </a:cubicBezTo>
                  <a:cubicBezTo>
                    <a:pt x="243" y="439"/>
                    <a:pt x="244" y="438"/>
                    <a:pt x="245" y="438"/>
                  </a:cubicBezTo>
                  <a:cubicBezTo>
                    <a:pt x="244" y="437"/>
                    <a:pt x="244" y="437"/>
                    <a:pt x="244" y="437"/>
                  </a:cubicBezTo>
                  <a:cubicBezTo>
                    <a:pt x="246" y="437"/>
                    <a:pt x="246" y="437"/>
                    <a:pt x="246" y="437"/>
                  </a:cubicBezTo>
                  <a:cubicBezTo>
                    <a:pt x="245" y="435"/>
                    <a:pt x="246" y="434"/>
                    <a:pt x="245" y="432"/>
                  </a:cubicBezTo>
                  <a:cubicBezTo>
                    <a:pt x="244" y="433"/>
                    <a:pt x="244" y="433"/>
                    <a:pt x="244" y="433"/>
                  </a:cubicBezTo>
                  <a:cubicBezTo>
                    <a:pt x="243" y="432"/>
                    <a:pt x="241" y="431"/>
                    <a:pt x="243" y="430"/>
                  </a:cubicBezTo>
                  <a:cubicBezTo>
                    <a:pt x="244" y="430"/>
                    <a:pt x="244" y="430"/>
                    <a:pt x="245" y="430"/>
                  </a:cubicBezTo>
                  <a:cubicBezTo>
                    <a:pt x="245" y="430"/>
                    <a:pt x="244" y="430"/>
                    <a:pt x="244" y="429"/>
                  </a:cubicBezTo>
                  <a:cubicBezTo>
                    <a:pt x="247" y="430"/>
                    <a:pt x="247" y="430"/>
                    <a:pt x="247" y="430"/>
                  </a:cubicBezTo>
                  <a:cubicBezTo>
                    <a:pt x="243" y="429"/>
                    <a:pt x="246" y="427"/>
                    <a:pt x="245" y="427"/>
                  </a:cubicBezTo>
                  <a:cubicBezTo>
                    <a:pt x="246" y="427"/>
                    <a:pt x="246" y="427"/>
                    <a:pt x="246" y="427"/>
                  </a:cubicBezTo>
                  <a:cubicBezTo>
                    <a:pt x="247" y="425"/>
                    <a:pt x="244" y="427"/>
                    <a:pt x="244" y="426"/>
                  </a:cubicBezTo>
                  <a:cubicBezTo>
                    <a:pt x="245" y="425"/>
                    <a:pt x="247" y="426"/>
                    <a:pt x="248" y="425"/>
                  </a:cubicBezTo>
                  <a:cubicBezTo>
                    <a:pt x="248" y="423"/>
                    <a:pt x="246" y="421"/>
                    <a:pt x="248" y="419"/>
                  </a:cubicBezTo>
                  <a:cubicBezTo>
                    <a:pt x="248" y="418"/>
                    <a:pt x="247" y="416"/>
                    <a:pt x="246" y="415"/>
                  </a:cubicBezTo>
                  <a:cubicBezTo>
                    <a:pt x="246" y="414"/>
                    <a:pt x="248" y="415"/>
                    <a:pt x="247" y="414"/>
                  </a:cubicBezTo>
                  <a:cubicBezTo>
                    <a:pt x="248" y="414"/>
                    <a:pt x="249" y="414"/>
                    <a:pt x="250" y="414"/>
                  </a:cubicBezTo>
                  <a:cubicBezTo>
                    <a:pt x="249" y="414"/>
                    <a:pt x="250" y="412"/>
                    <a:pt x="248" y="413"/>
                  </a:cubicBezTo>
                  <a:cubicBezTo>
                    <a:pt x="249" y="411"/>
                    <a:pt x="249" y="409"/>
                    <a:pt x="249" y="407"/>
                  </a:cubicBezTo>
                  <a:cubicBezTo>
                    <a:pt x="249" y="408"/>
                    <a:pt x="250" y="408"/>
                    <a:pt x="251" y="407"/>
                  </a:cubicBezTo>
                  <a:cubicBezTo>
                    <a:pt x="250" y="406"/>
                    <a:pt x="249" y="405"/>
                    <a:pt x="249" y="403"/>
                  </a:cubicBezTo>
                  <a:cubicBezTo>
                    <a:pt x="248" y="403"/>
                    <a:pt x="248" y="404"/>
                    <a:pt x="246" y="403"/>
                  </a:cubicBezTo>
                  <a:cubicBezTo>
                    <a:pt x="246" y="403"/>
                    <a:pt x="245" y="403"/>
                    <a:pt x="245" y="402"/>
                  </a:cubicBezTo>
                  <a:cubicBezTo>
                    <a:pt x="247" y="402"/>
                    <a:pt x="250" y="403"/>
                    <a:pt x="250" y="401"/>
                  </a:cubicBezTo>
                  <a:cubicBezTo>
                    <a:pt x="253" y="402"/>
                    <a:pt x="249" y="404"/>
                    <a:pt x="252" y="403"/>
                  </a:cubicBezTo>
                  <a:cubicBezTo>
                    <a:pt x="254" y="404"/>
                    <a:pt x="254" y="406"/>
                    <a:pt x="253" y="407"/>
                  </a:cubicBezTo>
                  <a:cubicBezTo>
                    <a:pt x="255" y="408"/>
                    <a:pt x="253" y="406"/>
                    <a:pt x="256" y="406"/>
                  </a:cubicBezTo>
                  <a:cubicBezTo>
                    <a:pt x="256" y="405"/>
                    <a:pt x="254" y="405"/>
                    <a:pt x="254" y="403"/>
                  </a:cubicBezTo>
                  <a:cubicBezTo>
                    <a:pt x="253" y="403"/>
                    <a:pt x="253" y="403"/>
                    <a:pt x="252" y="402"/>
                  </a:cubicBezTo>
                  <a:cubicBezTo>
                    <a:pt x="249" y="401"/>
                    <a:pt x="254" y="401"/>
                    <a:pt x="254" y="400"/>
                  </a:cubicBezTo>
                  <a:cubicBezTo>
                    <a:pt x="254" y="401"/>
                    <a:pt x="254" y="401"/>
                    <a:pt x="254" y="401"/>
                  </a:cubicBezTo>
                  <a:cubicBezTo>
                    <a:pt x="255" y="400"/>
                    <a:pt x="254" y="400"/>
                    <a:pt x="254" y="399"/>
                  </a:cubicBezTo>
                  <a:cubicBezTo>
                    <a:pt x="257" y="398"/>
                    <a:pt x="254" y="400"/>
                    <a:pt x="256" y="401"/>
                  </a:cubicBezTo>
                  <a:cubicBezTo>
                    <a:pt x="258" y="400"/>
                    <a:pt x="258" y="400"/>
                    <a:pt x="258" y="400"/>
                  </a:cubicBezTo>
                  <a:cubicBezTo>
                    <a:pt x="259" y="399"/>
                    <a:pt x="256" y="400"/>
                    <a:pt x="257" y="398"/>
                  </a:cubicBezTo>
                  <a:cubicBezTo>
                    <a:pt x="258" y="398"/>
                    <a:pt x="258" y="398"/>
                    <a:pt x="258" y="398"/>
                  </a:cubicBezTo>
                  <a:cubicBezTo>
                    <a:pt x="257" y="397"/>
                    <a:pt x="257" y="397"/>
                    <a:pt x="257" y="397"/>
                  </a:cubicBezTo>
                  <a:cubicBezTo>
                    <a:pt x="256" y="397"/>
                    <a:pt x="254" y="397"/>
                    <a:pt x="254" y="398"/>
                  </a:cubicBezTo>
                  <a:cubicBezTo>
                    <a:pt x="251" y="397"/>
                    <a:pt x="254" y="397"/>
                    <a:pt x="254" y="396"/>
                  </a:cubicBezTo>
                  <a:cubicBezTo>
                    <a:pt x="252" y="395"/>
                    <a:pt x="254" y="396"/>
                    <a:pt x="252" y="396"/>
                  </a:cubicBezTo>
                  <a:cubicBezTo>
                    <a:pt x="250" y="396"/>
                    <a:pt x="250" y="395"/>
                    <a:pt x="250" y="394"/>
                  </a:cubicBezTo>
                  <a:cubicBezTo>
                    <a:pt x="250" y="393"/>
                    <a:pt x="252" y="394"/>
                    <a:pt x="253" y="393"/>
                  </a:cubicBezTo>
                  <a:cubicBezTo>
                    <a:pt x="254" y="394"/>
                    <a:pt x="254" y="395"/>
                    <a:pt x="253" y="394"/>
                  </a:cubicBezTo>
                  <a:cubicBezTo>
                    <a:pt x="254" y="396"/>
                    <a:pt x="256" y="394"/>
                    <a:pt x="258" y="395"/>
                  </a:cubicBezTo>
                  <a:cubicBezTo>
                    <a:pt x="259" y="394"/>
                    <a:pt x="257" y="394"/>
                    <a:pt x="256" y="393"/>
                  </a:cubicBezTo>
                  <a:cubicBezTo>
                    <a:pt x="256" y="394"/>
                    <a:pt x="254" y="393"/>
                    <a:pt x="254" y="393"/>
                  </a:cubicBezTo>
                  <a:cubicBezTo>
                    <a:pt x="249" y="391"/>
                    <a:pt x="257" y="392"/>
                    <a:pt x="257" y="390"/>
                  </a:cubicBezTo>
                  <a:cubicBezTo>
                    <a:pt x="253" y="390"/>
                    <a:pt x="252" y="387"/>
                    <a:pt x="249" y="389"/>
                  </a:cubicBezTo>
                  <a:cubicBezTo>
                    <a:pt x="248" y="388"/>
                    <a:pt x="248" y="387"/>
                    <a:pt x="248" y="387"/>
                  </a:cubicBezTo>
                  <a:cubicBezTo>
                    <a:pt x="250" y="388"/>
                    <a:pt x="250" y="386"/>
                    <a:pt x="252" y="387"/>
                  </a:cubicBezTo>
                  <a:cubicBezTo>
                    <a:pt x="252" y="386"/>
                    <a:pt x="252" y="386"/>
                    <a:pt x="252" y="386"/>
                  </a:cubicBezTo>
                  <a:cubicBezTo>
                    <a:pt x="254" y="388"/>
                    <a:pt x="254" y="388"/>
                    <a:pt x="254" y="388"/>
                  </a:cubicBezTo>
                  <a:cubicBezTo>
                    <a:pt x="256" y="387"/>
                    <a:pt x="257" y="385"/>
                    <a:pt x="258" y="386"/>
                  </a:cubicBezTo>
                  <a:cubicBezTo>
                    <a:pt x="257" y="385"/>
                    <a:pt x="256" y="386"/>
                    <a:pt x="256" y="385"/>
                  </a:cubicBezTo>
                  <a:cubicBezTo>
                    <a:pt x="257" y="385"/>
                    <a:pt x="258" y="385"/>
                    <a:pt x="258" y="384"/>
                  </a:cubicBezTo>
                  <a:cubicBezTo>
                    <a:pt x="257" y="385"/>
                    <a:pt x="255" y="384"/>
                    <a:pt x="254" y="383"/>
                  </a:cubicBezTo>
                  <a:cubicBezTo>
                    <a:pt x="255" y="382"/>
                    <a:pt x="257" y="382"/>
                    <a:pt x="257" y="382"/>
                  </a:cubicBezTo>
                  <a:cubicBezTo>
                    <a:pt x="259" y="383"/>
                    <a:pt x="259" y="383"/>
                    <a:pt x="259" y="383"/>
                  </a:cubicBezTo>
                  <a:cubicBezTo>
                    <a:pt x="257" y="382"/>
                    <a:pt x="260" y="383"/>
                    <a:pt x="259" y="382"/>
                  </a:cubicBezTo>
                  <a:cubicBezTo>
                    <a:pt x="258" y="381"/>
                    <a:pt x="256" y="381"/>
                    <a:pt x="255" y="380"/>
                  </a:cubicBezTo>
                  <a:cubicBezTo>
                    <a:pt x="254" y="380"/>
                    <a:pt x="256" y="379"/>
                    <a:pt x="256" y="379"/>
                  </a:cubicBezTo>
                  <a:cubicBezTo>
                    <a:pt x="257" y="380"/>
                    <a:pt x="257" y="380"/>
                    <a:pt x="257" y="380"/>
                  </a:cubicBezTo>
                  <a:cubicBezTo>
                    <a:pt x="256" y="379"/>
                    <a:pt x="260" y="380"/>
                    <a:pt x="259" y="379"/>
                  </a:cubicBezTo>
                  <a:cubicBezTo>
                    <a:pt x="258" y="378"/>
                    <a:pt x="258" y="378"/>
                    <a:pt x="258" y="378"/>
                  </a:cubicBezTo>
                  <a:cubicBezTo>
                    <a:pt x="258" y="378"/>
                    <a:pt x="259" y="378"/>
                    <a:pt x="259" y="378"/>
                  </a:cubicBezTo>
                  <a:cubicBezTo>
                    <a:pt x="258" y="378"/>
                    <a:pt x="258" y="377"/>
                    <a:pt x="258" y="377"/>
                  </a:cubicBezTo>
                  <a:cubicBezTo>
                    <a:pt x="259" y="377"/>
                    <a:pt x="259" y="377"/>
                    <a:pt x="259" y="377"/>
                  </a:cubicBezTo>
                  <a:cubicBezTo>
                    <a:pt x="258" y="376"/>
                    <a:pt x="256" y="375"/>
                    <a:pt x="258" y="375"/>
                  </a:cubicBezTo>
                  <a:cubicBezTo>
                    <a:pt x="256" y="375"/>
                    <a:pt x="258" y="376"/>
                    <a:pt x="257" y="376"/>
                  </a:cubicBezTo>
                  <a:cubicBezTo>
                    <a:pt x="255" y="377"/>
                    <a:pt x="255" y="375"/>
                    <a:pt x="255" y="375"/>
                  </a:cubicBezTo>
                  <a:cubicBezTo>
                    <a:pt x="258" y="375"/>
                    <a:pt x="255" y="374"/>
                    <a:pt x="255" y="373"/>
                  </a:cubicBezTo>
                  <a:cubicBezTo>
                    <a:pt x="256" y="373"/>
                    <a:pt x="257" y="372"/>
                    <a:pt x="258" y="372"/>
                  </a:cubicBezTo>
                  <a:cubicBezTo>
                    <a:pt x="256" y="372"/>
                    <a:pt x="256" y="372"/>
                    <a:pt x="256" y="372"/>
                  </a:cubicBezTo>
                  <a:cubicBezTo>
                    <a:pt x="259" y="372"/>
                    <a:pt x="255" y="370"/>
                    <a:pt x="256" y="370"/>
                  </a:cubicBezTo>
                  <a:cubicBezTo>
                    <a:pt x="257" y="370"/>
                    <a:pt x="259" y="370"/>
                    <a:pt x="259" y="370"/>
                  </a:cubicBezTo>
                  <a:cubicBezTo>
                    <a:pt x="257" y="370"/>
                    <a:pt x="256" y="368"/>
                    <a:pt x="254" y="368"/>
                  </a:cubicBezTo>
                  <a:cubicBezTo>
                    <a:pt x="255" y="367"/>
                    <a:pt x="258" y="369"/>
                    <a:pt x="260" y="369"/>
                  </a:cubicBezTo>
                  <a:cubicBezTo>
                    <a:pt x="258" y="368"/>
                    <a:pt x="261" y="367"/>
                    <a:pt x="258" y="366"/>
                  </a:cubicBezTo>
                  <a:cubicBezTo>
                    <a:pt x="257" y="367"/>
                    <a:pt x="257" y="366"/>
                    <a:pt x="256" y="366"/>
                  </a:cubicBezTo>
                  <a:cubicBezTo>
                    <a:pt x="256" y="365"/>
                    <a:pt x="257" y="366"/>
                    <a:pt x="258" y="365"/>
                  </a:cubicBezTo>
                  <a:cubicBezTo>
                    <a:pt x="258" y="365"/>
                    <a:pt x="256" y="364"/>
                    <a:pt x="255" y="365"/>
                  </a:cubicBezTo>
                  <a:cubicBezTo>
                    <a:pt x="255" y="364"/>
                    <a:pt x="253" y="363"/>
                    <a:pt x="255" y="362"/>
                  </a:cubicBezTo>
                  <a:cubicBezTo>
                    <a:pt x="256" y="362"/>
                    <a:pt x="255" y="364"/>
                    <a:pt x="257" y="363"/>
                  </a:cubicBezTo>
                  <a:cubicBezTo>
                    <a:pt x="257" y="362"/>
                    <a:pt x="253" y="362"/>
                    <a:pt x="252" y="360"/>
                  </a:cubicBezTo>
                  <a:cubicBezTo>
                    <a:pt x="251" y="361"/>
                    <a:pt x="248" y="360"/>
                    <a:pt x="248" y="359"/>
                  </a:cubicBezTo>
                  <a:cubicBezTo>
                    <a:pt x="249" y="357"/>
                    <a:pt x="248" y="360"/>
                    <a:pt x="251" y="360"/>
                  </a:cubicBezTo>
                  <a:cubicBezTo>
                    <a:pt x="250" y="359"/>
                    <a:pt x="250" y="359"/>
                    <a:pt x="250" y="359"/>
                  </a:cubicBezTo>
                  <a:cubicBezTo>
                    <a:pt x="254" y="358"/>
                    <a:pt x="255" y="362"/>
                    <a:pt x="257" y="361"/>
                  </a:cubicBezTo>
                  <a:cubicBezTo>
                    <a:pt x="257" y="360"/>
                    <a:pt x="257" y="360"/>
                    <a:pt x="257" y="360"/>
                  </a:cubicBezTo>
                  <a:cubicBezTo>
                    <a:pt x="257" y="360"/>
                    <a:pt x="259" y="361"/>
                    <a:pt x="260" y="361"/>
                  </a:cubicBezTo>
                  <a:cubicBezTo>
                    <a:pt x="258" y="360"/>
                    <a:pt x="259" y="359"/>
                    <a:pt x="259" y="359"/>
                  </a:cubicBezTo>
                  <a:cubicBezTo>
                    <a:pt x="257" y="358"/>
                    <a:pt x="259" y="359"/>
                    <a:pt x="258" y="359"/>
                  </a:cubicBezTo>
                  <a:cubicBezTo>
                    <a:pt x="258" y="358"/>
                    <a:pt x="255" y="357"/>
                    <a:pt x="256" y="356"/>
                  </a:cubicBezTo>
                  <a:cubicBezTo>
                    <a:pt x="257" y="357"/>
                    <a:pt x="259" y="356"/>
                    <a:pt x="259" y="357"/>
                  </a:cubicBezTo>
                  <a:cubicBezTo>
                    <a:pt x="260" y="356"/>
                    <a:pt x="257" y="356"/>
                    <a:pt x="259" y="356"/>
                  </a:cubicBezTo>
                  <a:cubicBezTo>
                    <a:pt x="260" y="356"/>
                    <a:pt x="260" y="356"/>
                    <a:pt x="260" y="356"/>
                  </a:cubicBezTo>
                  <a:cubicBezTo>
                    <a:pt x="260" y="353"/>
                    <a:pt x="261" y="349"/>
                    <a:pt x="257" y="345"/>
                  </a:cubicBezTo>
                  <a:cubicBezTo>
                    <a:pt x="259" y="345"/>
                    <a:pt x="260" y="344"/>
                    <a:pt x="261" y="343"/>
                  </a:cubicBezTo>
                  <a:cubicBezTo>
                    <a:pt x="261" y="343"/>
                    <a:pt x="260" y="343"/>
                    <a:pt x="260" y="342"/>
                  </a:cubicBezTo>
                  <a:cubicBezTo>
                    <a:pt x="262" y="342"/>
                    <a:pt x="262" y="342"/>
                    <a:pt x="262" y="342"/>
                  </a:cubicBezTo>
                  <a:cubicBezTo>
                    <a:pt x="263" y="341"/>
                    <a:pt x="262" y="340"/>
                    <a:pt x="261" y="339"/>
                  </a:cubicBezTo>
                  <a:cubicBezTo>
                    <a:pt x="262" y="339"/>
                    <a:pt x="262" y="339"/>
                    <a:pt x="262" y="339"/>
                  </a:cubicBezTo>
                  <a:cubicBezTo>
                    <a:pt x="264" y="338"/>
                    <a:pt x="261" y="338"/>
                    <a:pt x="261" y="337"/>
                  </a:cubicBezTo>
                  <a:cubicBezTo>
                    <a:pt x="263" y="337"/>
                    <a:pt x="263" y="337"/>
                    <a:pt x="263" y="337"/>
                  </a:cubicBezTo>
                  <a:cubicBezTo>
                    <a:pt x="261" y="337"/>
                    <a:pt x="261" y="337"/>
                    <a:pt x="261" y="337"/>
                  </a:cubicBezTo>
                  <a:cubicBezTo>
                    <a:pt x="261" y="336"/>
                    <a:pt x="262" y="335"/>
                    <a:pt x="264" y="336"/>
                  </a:cubicBezTo>
                  <a:cubicBezTo>
                    <a:pt x="263" y="335"/>
                    <a:pt x="263" y="335"/>
                    <a:pt x="262" y="335"/>
                  </a:cubicBezTo>
                  <a:cubicBezTo>
                    <a:pt x="264" y="335"/>
                    <a:pt x="264" y="332"/>
                    <a:pt x="264" y="331"/>
                  </a:cubicBezTo>
                  <a:cubicBezTo>
                    <a:pt x="263" y="331"/>
                    <a:pt x="263" y="331"/>
                    <a:pt x="261" y="330"/>
                  </a:cubicBezTo>
                  <a:cubicBezTo>
                    <a:pt x="259" y="329"/>
                    <a:pt x="262" y="330"/>
                    <a:pt x="261" y="329"/>
                  </a:cubicBezTo>
                  <a:cubicBezTo>
                    <a:pt x="262" y="329"/>
                    <a:pt x="263" y="329"/>
                    <a:pt x="263" y="330"/>
                  </a:cubicBezTo>
                  <a:cubicBezTo>
                    <a:pt x="266" y="329"/>
                    <a:pt x="266" y="326"/>
                    <a:pt x="268" y="325"/>
                  </a:cubicBezTo>
                  <a:cubicBezTo>
                    <a:pt x="267" y="324"/>
                    <a:pt x="267" y="324"/>
                    <a:pt x="267" y="324"/>
                  </a:cubicBezTo>
                  <a:cubicBezTo>
                    <a:pt x="270" y="323"/>
                    <a:pt x="268" y="321"/>
                    <a:pt x="270" y="320"/>
                  </a:cubicBezTo>
                  <a:cubicBezTo>
                    <a:pt x="269" y="320"/>
                    <a:pt x="267" y="318"/>
                    <a:pt x="268" y="317"/>
                  </a:cubicBezTo>
                  <a:cubicBezTo>
                    <a:pt x="266" y="315"/>
                    <a:pt x="270" y="318"/>
                    <a:pt x="271" y="318"/>
                  </a:cubicBezTo>
                  <a:cubicBezTo>
                    <a:pt x="271" y="317"/>
                    <a:pt x="271" y="316"/>
                    <a:pt x="271" y="316"/>
                  </a:cubicBezTo>
                  <a:cubicBezTo>
                    <a:pt x="272" y="316"/>
                    <a:pt x="272" y="316"/>
                    <a:pt x="272" y="316"/>
                  </a:cubicBezTo>
                  <a:cubicBezTo>
                    <a:pt x="271" y="315"/>
                    <a:pt x="271" y="314"/>
                    <a:pt x="272" y="314"/>
                  </a:cubicBezTo>
                  <a:cubicBezTo>
                    <a:pt x="272" y="314"/>
                    <a:pt x="272" y="314"/>
                    <a:pt x="272" y="314"/>
                  </a:cubicBezTo>
                  <a:cubicBezTo>
                    <a:pt x="273" y="314"/>
                    <a:pt x="274" y="314"/>
                    <a:pt x="274" y="313"/>
                  </a:cubicBezTo>
                  <a:cubicBezTo>
                    <a:pt x="274" y="311"/>
                    <a:pt x="275" y="312"/>
                    <a:pt x="274" y="310"/>
                  </a:cubicBezTo>
                  <a:cubicBezTo>
                    <a:pt x="275" y="311"/>
                    <a:pt x="275" y="311"/>
                    <a:pt x="275" y="311"/>
                  </a:cubicBezTo>
                  <a:cubicBezTo>
                    <a:pt x="273" y="310"/>
                    <a:pt x="273" y="310"/>
                    <a:pt x="273" y="310"/>
                  </a:cubicBezTo>
                  <a:cubicBezTo>
                    <a:pt x="275" y="309"/>
                    <a:pt x="275" y="309"/>
                    <a:pt x="275" y="309"/>
                  </a:cubicBezTo>
                  <a:cubicBezTo>
                    <a:pt x="276" y="311"/>
                    <a:pt x="276" y="311"/>
                    <a:pt x="276" y="311"/>
                  </a:cubicBezTo>
                  <a:cubicBezTo>
                    <a:pt x="277" y="311"/>
                    <a:pt x="275" y="310"/>
                    <a:pt x="275" y="309"/>
                  </a:cubicBezTo>
                  <a:cubicBezTo>
                    <a:pt x="274" y="308"/>
                    <a:pt x="275" y="309"/>
                    <a:pt x="276" y="309"/>
                  </a:cubicBezTo>
                  <a:cubicBezTo>
                    <a:pt x="277" y="310"/>
                    <a:pt x="276" y="309"/>
                    <a:pt x="276" y="309"/>
                  </a:cubicBezTo>
                  <a:cubicBezTo>
                    <a:pt x="276" y="310"/>
                    <a:pt x="276" y="309"/>
                    <a:pt x="277" y="310"/>
                  </a:cubicBezTo>
                  <a:cubicBezTo>
                    <a:pt x="277" y="310"/>
                    <a:pt x="276" y="308"/>
                    <a:pt x="276" y="308"/>
                  </a:cubicBezTo>
                  <a:cubicBezTo>
                    <a:pt x="277" y="308"/>
                    <a:pt x="277" y="307"/>
                    <a:pt x="278" y="308"/>
                  </a:cubicBezTo>
                  <a:cubicBezTo>
                    <a:pt x="278" y="307"/>
                    <a:pt x="279" y="307"/>
                    <a:pt x="278" y="306"/>
                  </a:cubicBezTo>
                  <a:cubicBezTo>
                    <a:pt x="278" y="306"/>
                    <a:pt x="277" y="307"/>
                    <a:pt x="276" y="306"/>
                  </a:cubicBezTo>
                  <a:cubicBezTo>
                    <a:pt x="276" y="305"/>
                    <a:pt x="277" y="305"/>
                    <a:pt x="277" y="305"/>
                  </a:cubicBezTo>
                  <a:cubicBezTo>
                    <a:pt x="277" y="306"/>
                    <a:pt x="277" y="306"/>
                    <a:pt x="277" y="306"/>
                  </a:cubicBezTo>
                  <a:cubicBezTo>
                    <a:pt x="277" y="305"/>
                    <a:pt x="278" y="305"/>
                    <a:pt x="277" y="304"/>
                  </a:cubicBezTo>
                  <a:cubicBezTo>
                    <a:pt x="279" y="305"/>
                    <a:pt x="279" y="305"/>
                    <a:pt x="279" y="305"/>
                  </a:cubicBezTo>
                  <a:cubicBezTo>
                    <a:pt x="278" y="304"/>
                    <a:pt x="279" y="303"/>
                    <a:pt x="279" y="303"/>
                  </a:cubicBezTo>
                  <a:cubicBezTo>
                    <a:pt x="280" y="304"/>
                    <a:pt x="281" y="306"/>
                    <a:pt x="282" y="306"/>
                  </a:cubicBezTo>
                  <a:cubicBezTo>
                    <a:pt x="282" y="304"/>
                    <a:pt x="282" y="304"/>
                    <a:pt x="282" y="304"/>
                  </a:cubicBezTo>
                  <a:cubicBezTo>
                    <a:pt x="282" y="303"/>
                    <a:pt x="283" y="304"/>
                    <a:pt x="283" y="304"/>
                  </a:cubicBezTo>
                  <a:cubicBezTo>
                    <a:pt x="285" y="304"/>
                    <a:pt x="282" y="299"/>
                    <a:pt x="284" y="300"/>
                  </a:cubicBezTo>
                  <a:cubicBezTo>
                    <a:pt x="285" y="302"/>
                    <a:pt x="285" y="302"/>
                    <a:pt x="286" y="302"/>
                  </a:cubicBezTo>
                  <a:cubicBezTo>
                    <a:pt x="286" y="301"/>
                    <a:pt x="286" y="301"/>
                    <a:pt x="286" y="301"/>
                  </a:cubicBezTo>
                  <a:cubicBezTo>
                    <a:pt x="285" y="300"/>
                    <a:pt x="286" y="302"/>
                    <a:pt x="285" y="301"/>
                  </a:cubicBezTo>
                  <a:cubicBezTo>
                    <a:pt x="285" y="300"/>
                    <a:pt x="285" y="300"/>
                    <a:pt x="285" y="300"/>
                  </a:cubicBezTo>
                  <a:cubicBezTo>
                    <a:pt x="288" y="303"/>
                    <a:pt x="290" y="299"/>
                    <a:pt x="293" y="300"/>
                  </a:cubicBezTo>
                  <a:cubicBezTo>
                    <a:pt x="292" y="298"/>
                    <a:pt x="294" y="299"/>
                    <a:pt x="294" y="298"/>
                  </a:cubicBezTo>
                  <a:cubicBezTo>
                    <a:pt x="294" y="300"/>
                    <a:pt x="295" y="297"/>
                    <a:pt x="296" y="298"/>
                  </a:cubicBezTo>
                  <a:cubicBezTo>
                    <a:pt x="295" y="296"/>
                    <a:pt x="295" y="296"/>
                    <a:pt x="295" y="296"/>
                  </a:cubicBezTo>
                  <a:cubicBezTo>
                    <a:pt x="296" y="297"/>
                    <a:pt x="295" y="291"/>
                    <a:pt x="297" y="294"/>
                  </a:cubicBezTo>
                  <a:cubicBezTo>
                    <a:pt x="298" y="295"/>
                    <a:pt x="298" y="296"/>
                    <a:pt x="297" y="296"/>
                  </a:cubicBezTo>
                  <a:cubicBezTo>
                    <a:pt x="299" y="299"/>
                    <a:pt x="300" y="293"/>
                    <a:pt x="301" y="296"/>
                  </a:cubicBezTo>
                  <a:cubicBezTo>
                    <a:pt x="301" y="295"/>
                    <a:pt x="300" y="294"/>
                    <a:pt x="301" y="292"/>
                  </a:cubicBezTo>
                  <a:cubicBezTo>
                    <a:pt x="302" y="293"/>
                    <a:pt x="304" y="294"/>
                    <a:pt x="304" y="294"/>
                  </a:cubicBezTo>
                  <a:cubicBezTo>
                    <a:pt x="304" y="294"/>
                    <a:pt x="304" y="293"/>
                    <a:pt x="305" y="294"/>
                  </a:cubicBezTo>
                  <a:cubicBezTo>
                    <a:pt x="305" y="294"/>
                    <a:pt x="305" y="294"/>
                    <a:pt x="305" y="295"/>
                  </a:cubicBezTo>
                  <a:cubicBezTo>
                    <a:pt x="306" y="295"/>
                    <a:pt x="307" y="294"/>
                    <a:pt x="308" y="293"/>
                  </a:cubicBezTo>
                  <a:cubicBezTo>
                    <a:pt x="309" y="294"/>
                    <a:pt x="310" y="293"/>
                    <a:pt x="312" y="293"/>
                  </a:cubicBezTo>
                  <a:cubicBezTo>
                    <a:pt x="312" y="291"/>
                    <a:pt x="315" y="293"/>
                    <a:pt x="314" y="290"/>
                  </a:cubicBezTo>
                  <a:cubicBezTo>
                    <a:pt x="314" y="291"/>
                    <a:pt x="314" y="291"/>
                    <a:pt x="314" y="291"/>
                  </a:cubicBezTo>
                  <a:cubicBezTo>
                    <a:pt x="314" y="290"/>
                    <a:pt x="314" y="288"/>
                    <a:pt x="315" y="288"/>
                  </a:cubicBezTo>
                  <a:cubicBezTo>
                    <a:pt x="315" y="290"/>
                    <a:pt x="315" y="290"/>
                    <a:pt x="315" y="290"/>
                  </a:cubicBezTo>
                  <a:cubicBezTo>
                    <a:pt x="316" y="292"/>
                    <a:pt x="317" y="290"/>
                    <a:pt x="318" y="291"/>
                  </a:cubicBezTo>
                  <a:cubicBezTo>
                    <a:pt x="316" y="289"/>
                    <a:pt x="318" y="291"/>
                    <a:pt x="318" y="289"/>
                  </a:cubicBezTo>
                  <a:cubicBezTo>
                    <a:pt x="318" y="288"/>
                    <a:pt x="318" y="288"/>
                    <a:pt x="318" y="288"/>
                  </a:cubicBezTo>
                  <a:cubicBezTo>
                    <a:pt x="319" y="287"/>
                    <a:pt x="318" y="287"/>
                    <a:pt x="319" y="286"/>
                  </a:cubicBezTo>
                  <a:cubicBezTo>
                    <a:pt x="320" y="286"/>
                    <a:pt x="321" y="288"/>
                    <a:pt x="320" y="288"/>
                  </a:cubicBezTo>
                  <a:cubicBezTo>
                    <a:pt x="321" y="289"/>
                    <a:pt x="322" y="288"/>
                    <a:pt x="322" y="287"/>
                  </a:cubicBezTo>
                  <a:cubicBezTo>
                    <a:pt x="322" y="287"/>
                    <a:pt x="322" y="287"/>
                    <a:pt x="322" y="287"/>
                  </a:cubicBezTo>
                  <a:cubicBezTo>
                    <a:pt x="322" y="287"/>
                    <a:pt x="322" y="287"/>
                    <a:pt x="322" y="287"/>
                  </a:cubicBezTo>
                  <a:cubicBezTo>
                    <a:pt x="323" y="287"/>
                    <a:pt x="323" y="287"/>
                    <a:pt x="323" y="287"/>
                  </a:cubicBezTo>
                  <a:cubicBezTo>
                    <a:pt x="323" y="287"/>
                    <a:pt x="323" y="287"/>
                    <a:pt x="323" y="287"/>
                  </a:cubicBezTo>
                  <a:cubicBezTo>
                    <a:pt x="323" y="287"/>
                    <a:pt x="323" y="287"/>
                    <a:pt x="322" y="287"/>
                  </a:cubicBezTo>
                  <a:cubicBezTo>
                    <a:pt x="323" y="287"/>
                    <a:pt x="323" y="287"/>
                    <a:pt x="323" y="287"/>
                  </a:cubicBezTo>
                  <a:cubicBezTo>
                    <a:pt x="323" y="287"/>
                    <a:pt x="323" y="287"/>
                    <a:pt x="323" y="287"/>
                  </a:cubicBezTo>
                  <a:cubicBezTo>
                    <a:pt x="324" y="287"/>
                    <a:pt x="324" y="287"/>
                    <a:pt x="324" y="287"/>
                  </a:cubicBezTo>
                  <a:cubicBezTo>
                    <a:pt x="325" y="289"/>
                    <a:pt x="325" y="289"/>
                    <a:pt x="325" y="289"/>
                  </a:cubicBezTo>
                  <a:cubicBezTo>
                    <a:pt x="325" y="289"/>
                    <a:pt x="326" y="286"/>
                    <a:pt x="326" y="286"/>
                  </a:cubicBezTo>
                  <a:cubicBezTo>
                    <a:pt x="328" y="286"/>
                    <a:pt x="331" y="283"/>
                    <a:pt x="332" y="281"/>
                  </a:cubicBezTo>
                  <a:cubicBezTo>
                    <a:pt x="332" y="282"/>
                    <a:pt x="332" y="282"/>
                    <a:pt x="332" y="282"/>
                  </a:cubicBezTo>
                  <a:cubicBezTo>
                    <a:pt x="332" y="281"/>
                    <a:pt x="332" y="279"/>
                    <a:pt x="333" y="280"/>
                  </a:cubicBezTo>
                  <a:cubicBezTo>
                    <a:pt x="333" y="279"/>
                    <a:pt x="334" y="280"/>
                    <a:pt x="335" y="280"/>
                  </a:cubicBezTo>
                  <a:cubicBezTo>
                    <a:pt x="335" y="280"/>
                    <a:pt x="334" y="279"/>
                    <a:pt x="334" y="279"/>
                  </a:cubicBezTo>
                  <a:cubicBezTo>
                    <a:pt x="337" y="279"/>
                    <a:pt x="337" y="275"/>
                    <a:pt x="339" y="274"/>
                  </a:cubicBezTo>
                  <a:cubicBezTo>
                    <a:pt x="339" y="274"/>
                    <a:pt x="340" y="275"/>
                    <a:pt x="340" y="276"/>
                  </a:cubicBezTo>
                  <a:cubicBezTo>
                    <a:pt x="341" y="274"/>
                    <a:pt x="341" y="272"/>
                    <a:pt x="341" y="270"/>
                  </a:cubicBezTo>
                  <a:cubicBezTo>
                    <a:pt x="341" y="270"/>
                    <a:pt x="342" y="270"/>
                    <a:pt x="342" y="271"/>
                  </a:cubicBezTo>
                  <a:cubicBezTo>
                    <a:pt x="342" y="270"/>
                    <a:pt x="343" y="269"/>
                    <a:pt x="342" y="267"/>
                  </a:cubicBezTo>
                  <a:cubicBezTo>
                    <a:pt x="341" y="268"/>
                    <a:pt x="343" y="268"/>
                    <a:pt x="342" y="268"/>
                  </a:cubicBezTo>
                  <a:cubicBezTo>
                    <a:pt x="341" y="268"/>
                    <a:pt x="340" y="266"/>
                    <a:pt x="341" y="266"/>
                  </a:cubicBezTo>
                  <a:cubicBezTo>
                    <a:pt x="341" y="266"/>
                    <a:pt x="341" y="266"/>
                    <a:pt x="341" y="266"/>
                  </a:cubicBezTo>
                  <a:cubicBezTo>
                    <a:pt x="342" y="265"/>
                    <a:pt x="341" y="265"/>
                    <a:pt x="342" y="263"/>
                  </a:cubicBezTo>
                  <a:cubicBezTo>
                    <a:pt x="343" y="263"/>
                    <a:pt x="342" y="264"/>
                    <a:pt x="343" y="264"/>
                  </a:cubicBezTo>
                  <a:cubicBezTo>
                    <a:pt x="345" y="265"/>
                    <a:pt x="345" y="262"/>
                    <a:pt x="346" y="262"/>
                  </a:cubicBezTo>
                  <a:cubicBezTo>
                    <a:pt x="344" y="261"/>
                    <a:pt x="344" y="261"/>
                    <a:pt x="344" y="261"/>
                  </a:cubicBezTo>
                  <a:cubicBezTo>
                    <a:pt x="344" y="260"/>
                    <a:pt x="346" y="261"/>
                    <a:pt x="346" y="260"/>
                  </a:cubicBezTo>
                  <a:cubicBezTo>
                    <a:pt x="342" y="256"/>
                    <a:pt x="342" y="256"/>
                    <a:pt x="342" y="256"/>
                  </a:cubicBezTo>
                  <a:cubicBezTo>
                    <a:pt x="342" y="257"/>
                    <a:pt x="344" y="256"/>
                    <a:pt x="345" y="257"/>
                  </a:cubicBezTo>
                  <a:cubicBezTo>
                    <a:pt x="346" y="255"/>
                    <a:pt x="342" y="254"/>
                    <a:pt x="341" y="253"/>
                  </a:cubicBezTo>
                  <a:cubicBezTo>
                    <a:pt x="342" y="252"/>
                    <a:pt x="341" y="250"/>
                    <a:pt x="341" y="250"/>
                  </a:cubicBezTo>
                  <a:cubicBezTo>
                    <a:pt x="342" y="250"/>
                    <a:pt x="341" y="250"/>
                    <a:pt x="342" y="250"/>
                  </a:cubicBezTo>
                  <a:cubicBezTo>
                    <a:pt x="343" y="250"/>
                    <a:pt x="343" y="250"/>
                    <a:pt x="343" y="250"/>
                  </a:cubicBezTo>
                  <a:cubicBezTo>
                    <a:pt x="343" y="251"/>
                    <a:pt x="346" y="250"/>
                    <a:pt x="347" y="251"/>
                  </a:cubicBezTo>
                  <a:cubicBezTo>
                    <a:pt x="346" y="249"/>
                    <a:pt x="347" y="247"/>
                    <a:pt x="347" y="246"/>
                  </a:cubicBezTo>
                  <a:cubicBezTo>
                    <a:pt x="345" y="247"/>
                    <a:pt x="346" y="244"/>
                    <a:pt x="343" y="244"/>
                  </a:cubicBezTo>
                  <a:cubicBezTo>
                    <a:pt x="343" y="242"/>
                    <a:pt x="346" y="243"/>
                    <a:pt x="346" y="242"/>
                  </a:cubicBezTo>
                  <a:cubicBezTo>
                    <a:pt x="345" y="240"/>
                    <a:pt x="346" y="239"/>
                    <a:pt x="345" y="237"/>
                  </a:cubicBezTo>
                  <a:cubicBezTo>
                    <a:pt x="346" y="237"/>
                    <a:pt x="346" y="237"/>
                    <a:pt x="346" y="237"/>
                  </a:cubicBezTo>
                  <a:cubicBezTo>
                    <a:pt x="345" y="236"/>
                    <a:pt x="346" y="233"/>
                    <a:pt x="344" y="232"/>
                  </a:cubicBezTo>
                  <a:cubicBezTo>
                    <a:pt x="345" y="232"/>
                    <a:pt x="345" y="232"/>
                    <a:pt x="345" y="232"/>
                  </a:cubicBezTo>
                  <a:cubicBezTo>
                    <a:pt x="346" y="231"/>
                    <a:pt x="342" y="232"/>
                    <a:pt x="343" y="230"/>
                  </a:cubicBezTo>
                  <a:cubicBezTo>
                    <a:pt x="345" y="231"/>
                    <a:pt x="345" y="231"/>
                    <a:pt x="345" y="231"/>
                  </a:cubicBezTo>
                  <a:cubicBezTo>
                    <a:pt x="343" y="230"/>
                    <a:pt x="346" y="229"/>
                    <a:pt x="344" y="227"/>
                  </a:cubicBezTo>
                  <a:cubicBezTo>
                    <a:pt x="344" y="227"/>
                    <a:pt x="345" y="227"/>
                    <a:pt x="345" y="228"/>
                  </a:cubicBezTo>
                  <a:cubicBezTo>
                    <a:pt x="344" y="226"/>
                    <a:pt x="345" y="225"/>
                    <a:pt x="343" y="224"/>
                  </a:cubicBezTo>
                  <a:cubicBezTo>
                    <a:pt x="344" y="224"/>
                    <a:pt x="345" y="224"/>
                    <a:pt x="345" y="225"/>
                  </a:cubicBezTo>
                  <a:cubicBezTo>
                    <a:pt x="346" y="224"/>
                    <a:pt x="343" y="223"/>
                    <a:pt x="344" y="222"/>
                  </a:cubicBezTo>
                  <a:cubicBezTo>
                    <a:pt x="344" y="222"/>
                    <a:pt x="345" y="222"/>
                    <a:pt x="346" y="222"/>
                  </a:cubicBezTo>
                  <a:cubicBezTo>
                    <a:pt x="344" y="221"/>
                    <a:pt x="345" y="219"/>
                    <a:pt x="344" y="219"/>
                  </a:cubicBezTo>
                  <a:cubicBezTo>
                    <a:pt x="345" y="219"/>
                    <a:pt x="346" y="218"/>
                    <a:pt x="347" y="218"/>
                  </a:cubicBezTo>
                  <a:cubicBezTo>
                    <a:pt x="348" y="213"/>
                    <a:pt x="351" y="208"/>
                    <a:pt x="353" y="202"/>
                  </a:cubicBezTo>
                  <a:cubicBezTo>
                    <a:pt x="355" y="203"/>
                    <a:pt x="353" y="204"/>
                    <a:pt x="355" y="204"/>
                  </a:cubicBezTo>
                  <a:cubicBezTo>
                    <a:pt x="353" y="203"/>
                    <a:pt x="355" y="203"/>
                    <a:pt x="355" y="202"/>
                  </a:cubicBezTo>
                  <a:cubicBezTo>
                    <a:pt x="356" y="202"/>
                    <a:pt x="356" y="202"/>
                    <a:pt x="356" y="202"/>
                  </a:cubicBezTo>
                  <a:cubicBezTo>
                    <a:pt x="356" y="201"/>
                    <a:pt x="357" y="202"/>
                    <a:pt x="357" y="201"/>
                  </a:cubicBezTo>
                  <a:cubicBezTo>
                    <a:pt x="357" y="200"/>
                    <a:pt x="357" y="200"/>
                    <a:pt x="357" y="200"/>
                  </a:cubicBezTo>
                  <a:cubicBezTo>
                    <a:pt x="356" y="199"/>
                    <a:pt x="360" y="201"/>
                    <a:pt x="358" y="199"/>
                  </a:cubicBezTo>
                  <a:cubicBezTo>
                    <a:pt x="360" y="200"/>
                    <a:pt x="360" y="200"/>
                    <a:pt x="360" y="200"/>
                  </a:cubicBezTo>
                  <a:cubicBezTo>
                    <a:pt x="359" y="197"/>
                    <a:pt x="361" y="199"/>
                    <a:pt x="361" y="197"/>
                  </a:cubicBezTo>
                  <a:cubicBezTo>
                    <a:pt x="361" y="197"/>
                    <a:pt x="361" y="197"/>
                    <a:pt x="361" y="197"/>
                  </a:cubicBezTo>
                  <a:cubicBezTo>
                    <a:pt x="363" y="198"/>
                    <a:pt x="362" y="194"/>
                    <a:pt x="363" y="195"/>
                  </a:cubicBezTo>
                  <a:cubicBezTo>
                    <a:pt x="364" y="194"/>
                    <a:pt x="365" y="193"/>
                    <a:pt x="364" y="191"/>
                  </a:cubicBezTo>
                  <a:cubicBezTo>
                    <a:pt x="365" y="193"/>
                    <a:pt x="365" y="193"/>
                    <a:pt x="365" y="193"/>
                  </a:cubicBezTo>
                  <a:cubicBezTo>
                    <a:pt x="366" y="192"/>
                    <a:pt x="368" y="191"/>
                    <a:pt x="369" y="190"/>
                  </a:cubicBezTo>
                  <a:cubicBezTo>
                    <a:pt x="374" y="190"/>
                    <a:pt x="379" y="190"/>
                    <a:pt x="383" y="191"/>
                  </a:cubicBezTo>
                  <a:cubicBezTo>
                    <a:pt x="386" y="192"/>
                    <a:pt x="388" y="193"/>
                    <a:pt x="390" y="194"/>
                  </a:cubicBezTo>
                  <a:cubicBezTo>
                    <a:pt x="389" y="196"/>
                    <a:pt x="388" y="198"/>
                    <a:pt x="388" y="200"/>
                  </a:cubicBezTo>
                  <a:cubicBezTo>
                    <a:pt x="387" y="201"/>
                    <a:pt x="386" y="199"/>
                    <a:pt x="386" y="199"/>
                  </a:cubicBezTo>
                  <a:cubicBezTo>
                    <a:pt x="384" y="205"/>
                    <a:pt x="377" y="203"/>
                    <a:pt x="373" y="209"/>
                  </a:cubicBezTo>
                  <a:cubicBezTo>
                    <a:pt x="369" y="210"/>
                    <a:pt x="365" y="215"/>
                    <a:pt x="365" y="215"/>
                  </a:cubicBezTo>
                  <a:cubicBezTo>
                    <a:pt x="382" y="216"/>
                    <a:pt x="389" y="211"/>
                    <a:pt x="399" y="205"/>
                  </a:cubicBezTo>
                  <a:cubicBezTo>
                    <a:pt x="401" y="203"/>
                    <a:pt x="402" y="201"/>
                    <a:pt x="403" y="198"/>
                  </a:cubicBezTo>
                  <a:cubicBezTo>
                    <a:pt x="405" y="199"/>
                    <a:pt x="406" y="199"/>
                    <a:pt x="406" y="198"/>
                  </a:cubicBezTo>
                  <a:cubicBezTo>
                    <a:pt x="405" y="197"/>
                    <a:pt x="404" y="197"/>
                    <a:pt x="404" y="196"/>
                  </a:cubicBezTo>
                  <a:cubicBezTo>
                    <a:pt x="404" y="194"/>
                    <a:pt x="405" y="191"/>
                    <a:pt x="406" y="188"/>
                  </a:cubicBezTo>
                  <a:cubicBezTo>
                    <a:pt x="398" y="164"/>
                    <a:pt x="382" y="170"/>
                    <a:pt x="375" y="170"/>
                  </a:cubicBezTo>
                  <a:cubicBezTo>
                    <a:pt x="367" y="172"/>
                    <a:pt x="361" y="175"/>
                    <a:pt x="356" y="179"/>
                  </a:cubicBezTo>
                  <a:cubicBezTo>
                    <a:pt x="356" y="179"/>
                    <a:pt x="356" y="179"/>
                    <a:pt x="357" y="180"/>
                  </a:cubicBezTo>
                  <a:cubicBezTo>
                    <a:pt x="354" y="179"/>
                    <a:pt x="351" y="179"/>
                    <a:pt x="349" y="179"/>
                  </a:cubicBezTo>
                  <a:cubicBezTo>
                    <a:pt x="332" y="177"/>
                    <a:pt x="315" y="175"/>
                    <a:pt x="313" y="163"/>
                  </a:cubicBezTo>
                  <a:cubicBezTo>
                    <a:pt x="308" y="154"/>
                    <a:pt x="303" y="139"/>
                    <a:pt x="301" y="128"/>
                  </a:cubicBezTo>
                  <a:cubicBezTo>
                    <a:pt x="300" y="124"/>
                    <a:pt x="300" y="121"/>
                    <a:pt x="299" y="117"/>
                  </a:cubicBezTo>
                  <a:cubicBezTo>
                    <a:pt x="323" y="112"/>
                    <a:pt x="296" y="118"/>
                    <a:pt x="307" y="115"/>
                  </a:cubicBezTo>
                  <a:cubicBezTo>
                    <a:pt x="307" y="115"/>
                    <a:pt x="307" y="115"/>
                    <a:pt x="307" y="115"/>
                  </a:cubicBezTo>
                  <a:cubicBezTo>
                    <a:pt x="307" y="114"/>
                    <a:pt x="307" y="114"/>
                    <a:pt x="307" y="114"/>
                  </a:cubicBezTo>
                  <a:cubicBezTo>
                    <a:pt x="306" y="113"/>
                    <a:pt x="306" y="113"/>
                    <a:pt x="306" y="113"/>
                  </a:cubicBezTo>
                  <a:cubicBezTo>
                    <a:pt x="306" y="110"/>
                    <a:pt x="306" y="110"/>
                    <a:pt x="306" y="110"/>
                  </a:cubicBezTo>
                  <a:cubicBezTo>
                    <a:pt x="303" y="103"/>
                    <a:pt x="304" y="96"/>
                    <a:pt x="292" y="85"/>
                  </a:cubicBezTo>
                  <a:cubicBezTo>
                    <a:pt x="277" y="75"/>
                    <a:pt x="266" y="83"/>
                    <a:pt x="261" y="92"/>
                  </a:cubicBezTo>
                  <a:cubicBezTo>
                    <a:pt x="260" y="93"/>
                    <a:pt x="259" y="94"/>
                    <a:pt x="258" y="95"/>
                  </a:cubicBezTo>
                  <a:cubicBezTo>
                    <a:pt x="257" y="95"/>
                    <a:pt x="257" y="95"/>
                    <a:pt x="257" y="95"/>
                  </a:cubicBezTo>
                  <a:cubicBezTo>
                    <a:pt x="255" y="97"/>
                    <a:pt x="253" y="98"/>
                    <a:pt x="251" y="102"/>
                  </a:cubicBezTo>
                  <a:cubicBezTo>
                    <a:pt x="251" y="102"/>
                    <a:pt x="251" y="102"/>
                    <a:pt x="251" y="102"/>
                  </a:cubicBezTo>
                  <a:cubicBezTo>
                    <a:pt x="251" y="106"/>
                    <a:pt x="245" y="110"/>
                    <a:pt x="247" y="113"/>
                  </a:cubicBezTo>
                  <a:cubicBezTo>
                    <a:pt x="245" y="115"/>
                    <a:pt x="245" y="115"/>
                    <a:pt x="245" y="115"/>
                  </a:cubicBezTo>
                  <a:cubicBezTo>
                    <a:pt x="246" y="120"/>
                    <a:pt x="243" y="122"/>
                    <a:pt x="245" y="127"/>
                  </a:cubicBezTo>
                  <a:cubicBezTo>
                    <a:pt x="244" y="126"/>
                    <a:pt x="244" y="126"/>
                    <a:pt x="244" y="126"/>
                  </a:cubicBezTo>
                  <a:cubicBezTo>
                    <a:pt x="243" y="133"/>
                    <a:pt x="248" y="140"/>
                    <a:pt x="246" y="142"/>
                  </a:cubicBezTo>
                  <a:cubicBezTo>
                    <a:pt x="246" y="144"/>
                    <a:pt x="246" y="145"/>
                    <a:pt x="247" y="147"/>
                  </a:cubicBezTo>
                  <a:cubicBezTo>
                    <a:pt x="241" y="158"/>
                    <a:pt x="234" y="167"/>
                    <a:pt x="228" y="171"/>
                  </a:cubicBezTo>
                  <a:cubicBezTo>
                    <a:pt x="228" y="169"/>
                    <a:pt x="226" y="166"/>
                    <a:pt x="223" y="162"/>
                  </a:cubicBezTo>
                  <a:cubicBezTo>
                    <a:pt x="223" y="162"/>
                    <a:pt x="223" y="162"/>
                    <a:pt x="224" y="162"/>
                  </a:cubicBezTo>
                  <a:cubicBezTo>
                    <a:pt x="224" y="162"/>
                    <a:pt x="223" y="161"/>
                    <a:pt x="223" y="161"/>
                  </a:cubicBezTo>
                  <a:cubicBezTo>
                    <a:pt x="223" y="161"/>
                    <a:pt x="223" y="161"/>
                    <a:pt x="223" y="160"/>
                  </a:cubicBezTo>
                  <a:cubicBezTo>
                    <a:pt x="228" y="153"/>
                    <a:pt x="228" y="143"/>
                    <a:pt x="231" y="134"/>
                  </a:cubicBezTo>
                  <a:cubicBezTo>
                    <a:pt x="231" y="134"/>
                    <a:pt x="232" y="136"/>
                    <a:pt x="232" y="137"/>
                  </a:cubicBezTo>
                  <a:cubicBezTo>
                    <a:pt x="233" y="129"/>
                    <a:pt x="233" y="121"/>
                    <a:pt x="230" y="115"/>
                  </a:cubicBezTo>
                  <a:cubicBezTo>
                    <a:pt x="231" y="115"/>
                    <a:pt x="231" y="115"/>
                    <a:pt x="232" y="117"/>
                  </a:cubicBezTo>
                  <a:cubicBezTo>
                    <a:pt x="231" y="111"/>
                    <a:pt x="229" y="105"/>
                    <a:pt x="227" y="103"/>
                  </a:cubicBezTo>
                  <a:cubicBezTo>
                    <a:pt x="227" y="107"/>
                    <a:pt x="228" y="103"/>
                    <a:pt x="228" y="106"/>
                  </a:cubicBezTo>
                  <a:cubicBezTo>
                    <a:pt x="228" y="110"/>
                    <a:pt x="225" y="104"/>
                    <a:pt x="223" y="100"/>
                  </a:cubicBezTo>
                  <a:cubicBezTo>
                    <a:pt x="223" y="100"/>
                    <a:pt x="223" y="100"/>
                    <a:pt x="223" y="100"/>
                  </a:cubicBezTo>
                  <a:cubicBezTo>
                    <a:pt x="220" y="96"/>
                    <a:pt x="218" y="95"/>
                    <a:pt x="213" y="96"/>
                  </a:cubicBezTo>
                  <a:cubicBezTo>
                    <a:pt x="209" y="95"/>
                    <a:pt x="216" y="95"/>
                    <a:pt x="214" y="94"/>
                  </a:cubicBezTo>
                  <a:cubicBezTo>
                    <a:pt x="211" y="90"/>
                    <a:pt x="201" y="99"/>
                    <a:pt x="201" y="100"/>
                  </a:cubicBezTo>
                  <a:cubicBezTo>
                    <a:pt x="200" y="102"/>
                    <a:pt x="199" y="104"/>
                    <a:pt x="200" y="104"/>
                  </a:cubicBezTo>
                  <a:cubicBezTo>
                    <a:pt x="198" y="108"/>
                    <a:pt x="198" y="105"/>
                    <a:pt x="197" y="108"/>
                  </a:cubicBezTo>
                  <a:cubicBezTo>
                    <a:pt x="196" y="112"/>
                    <a:pt x="197" y="116"/>
                    <a:pt x="199" y="120"/>
                  </a:cubicBezTo>
                  <a:cubicBezTo>
                    <a:pt x="198" y="119"/>
                    <a:pt x="196" y="123"/>
                    <a:pt x="195" y="120"/>
                  </a:cubicBezTo>
                  <a:cubicBezTo>
                    <a:pt x="196" y="129"/>
                    <a:pt x="200" y="133"/>
                    <a:pt x="202" y="137"/>
                  </a:cubicBezTo>
                  <a:cubicBezTo>
                    <a:pt x="202" y="140"/>
                    <a:pt x="205" y="147"/>
                    <a:pt x="207" y="149"/>
                  </a:cubicBezTo>
                  <a:cubicBezTo>
                    <a:pt x="206" y="151"/>
                    <a:pt x="206" y="147"/>
                    <a:pt x="205" y="147"/>
                  </a:cubicBezTo>
                  <a:cubicBezTo>
                    <a:pt x="205" y="151"/>
                    <a:pt x="205" y="151"/>
                    <a:pt x="205" y="151"/>
                  </a:cubicBezTo>
                  <a:cubicBezTo>
                    <a:pt x="202" y="146"/>
                    <a:pt x="203" y="153"/>
                    <a:pt x="201" y="150"/>
                  </a:cubicBezTo>
                  <a:cubicBezTo>
                    <a:pt x="202" y="153"/>
                    <a:pt x="204" y="158"/>
                    <a:pt x="206" y="163"/>
                  </a:cubicBezTo>
                  <a:cubicBezTo>
                    <a:pt x="203" y="170"/>
                    <a:pt x="201" y="172"/>
                    <a:pt x="194" y="178"/>
                  </a:cubicBezTo>
                  <a:cubicBezTo>
                    <a:pt x="195" y="178"/>
                    <a:pt x="192" y="180"/>
                    <a:pt x="194" y="181"/>
                  </a:cubicBezTo>
                  <a:cubicBezTo>
                    <a:pt x="194" y="183"/>
                    <a:pt x="192" y="183"/>
                    <a:pt x="191" y="183"/>
                  </a:cubicBezTo>
                  <a:cubicBezTo>
                    <a:pt x="192" y="182"/>
                    <a:pt x="193" y="182"/>
                    <a:pt x="192" y="176"/>
                  </a:cubicBezTo>
                  <a:cubicBezTo>
                    <a:pt x="186" y="156"/>
                    <a:pt x="180" y="130"/>
                    <a:pt x="179" y="108"/>
                  </a:cubicBezTo>
                  <a:cubicBezTo>
                    <a:pt x="179" y="110"/>
                    <a:pt x="178" y="110"/>
                    <a:pt x="178" y="108"/>
                  </a:cubicBezTo>
                  <a:cubicBezTo>
                    <a:pt x="181" y="106"/>
                    <a:pt x="176" y="101"/>
                    <a:pt x="177" y="97"/>
                  </a:cubicBezTo>
                  <a:cubicBezTo>
                    <a:pt x="178" y="97"/>
                    <a:pt x="178" y="99"/>
                    <a:pt x="178" y="100"/>
                  </a:cubicBezTo>
                  <a:cubicBezTo>
                    <a:pt x="179" y="89"/>
                    <a:pt x="176" y="81"/>
                    <a:pt x="177" y="71"/>
                  </a:cubicBezTo>
                  <a:cubicBezTo>
                    <a:pt x="175" y="62"/>
                    <a:pt x="178" y="51"/>
                    <a:pt x="176" y="45"/>
                  </a:cubicBezTo>
                  <a:cubicBezTo>
                    <a:pt x="177" y="46"/>
                    <a:pt x="176" y="41"/>
                    <a:pt x="177" y="39"/>
                  </a:cubicBezTo>
                  <a:cubicBezTo>
                    <a:pt x="176" y="36"/>
                    <a:pt x="176" y="34"/>
                    <a:pt x="176" y="31"/>
                  </a:cubicBezTo>
                  <a:cubicBezTo>
                    <a:pt x="176" y="30"/>
                    <a:pt x="176" y="29"/>
                    <a:pt x="176" y="28"/>
                  </a:cubicBezTo>
                  <a:cubicBezTo>
                    <a:pt x="176" y="27"/>
                    <a:pt x="176" y="27"/>
                    <a:pt x="176" y="27"/>
                  </a:cubicBezTo>
                  <a:cubicBezTo>
                    <a:pt x="176" y="23"/>
                    <a:pt x="177" y="18"/>
                    <a:pt x="176" y="14"/>
                  </a:cubicBezTo>
                  <a:cubicBezTo>
                    <a:pt x="176" y="13"/>
                    <a:pt x="175" y="2"/>
                    <a:pt x="174" y="1"/>
                  </a:cubicBezTo>
                  <a:cubicBezTo>
                    <a:pt x="173" y="0"/>
                    <a:pt x="172" y="6"/>
                    <a:pt x="170" y="6"/>
                  </a:cubicBezTo>
                  <a:cubicBezTo>
                    <a:pt x="162" y="5"/>
                    <a:pt x="168" y="10"/>
                    <a:pt x="161" y="11"/>
                  </a:cubicBezTo>
                  <a:cubicBezTo>
                    <a:pt x="157" y="12"/>
                    <a:pt x="156" y="13"/>
                    <a:pt x="154" y="16"/>
                  </a:cubicBezTo>
                  <a:cubicBezTo>
                    <a:pt x="155" y="20"/>
                    <a:pt x="155" y="24"/>
                    <a:pt x="155" y="28"/>
                  </a:cubicBezTo>
                  <a:cubicBezTo>
                    <a:pt x="156" y="67"/>
                    <a:pt x="156" y="67"/>
                    <a:pt x="156" y="67"/>
                  </a:cubicBezTo>
                  <a:cubicBezTo>
                    <a:pt x="156" y="75"/>
                    <a:pt x="154" y="84"/>
                    <a:pt x="153" y="92"/>
                  </a:cubicBezTo>
                  <a:cubicBezTo>
                    <a:pt x="148" y="91"/>
                    <a:pt x="142" y="91"/>
                    <a:pt x="139" y="94"/>
                  </a:cubicBezTo>
                  <a:cubicBezTo>
                    <a:pt x="137" y="95"/>
                    <a:pt x="135" y="96"/>
                    <a:pt x="134" y="98"/>
                  </a:cubicBezTo>
                  <a:cubicBezTo>
                    <a:pt x="125" y="103"/>
                    <a:pt x="119" y="113"/>
                    <a:pt x="119" y="118"/>
                  </a:cubicBezTo>
                  <a:cubicBezTo>
                    <a:pt x="118" y="121"/>
                    <a:pt x="118" y="124"/>
                    <a:pt x="118" y="127"/>
                  </a:cubicBezTo>
                  <a:cubicBezTo>
                    <a:pt x="115" y="132"/>
                    <a:pt x="113" y="140"/>
                    <a:pt x="112" y="144"/>
                  </a:cubicBezTo>
                  <a:cubicBezTo>
                    <a:pt x="111" y="152"/>
                    <a:pt x="111" y="155"/>
                    <a:pt x="111" y="160"/>
                  </a:cubicBezTo>
                  <a:cubicBezTo>
                    <a:pt x="111" y="163"/>
                    <a:pt x="109" y="164"/>
                    <a:pt x="108" y="165"/>
                  </a:cubicBezTo>
                  <a:cubicBezTo>
                    <a:pt x="105" y="174"/>
                    <a:pt x="100" y="181"/>
                    <a:pt x="100" y="189"/>
                  </a:cubicBezTo>
                  <a:cubicBezTo>
                    <a:pt x="99" y="189"/>
                    <a:pt x="99" y="189"/>
                    <a:pt x="99" y="189"/>
                  </a:cubicBezTo>
                  <a:cubicBezTo>
                    <a:pt x="98" y="195"/>
                    <a:pt x="93" y="208"/>
                    <a:pt x="88" y="208"/>
                  </a:cubicBezTo>
                  <a:cubicBezTo>
                    <a:pt x="88" y="210"/>
                    <a:pt x="83" y="208"/>
                    <a:pt x="85" y="211"/>
                  </a:cubicBezTo>
                  <a:cubicBezTo>
                    <a:pt x="82" y="210"/>
                    <a:pt x="85" y="209"/>
                    <a:pt x="82" y="208"/>
                  </a:cubicBezTo>
                  <a:cubicBezTo>
                    <a:pt x="83" y="209"/>
                    <a:pt x="84" y="208"/>
                    <a:pt x="85" y="208"/>
                  </a:cubicBezTo>
                  <a:cubicBezTo>
                    <a:pt x="78" y="200"/>
                    <a:pt x="79" y="178"/>
                    <a:pt x="79" y="161"/>
                  </a:cubicBezTo>
                  <a:cubicBezTo>
                    <a:pt x="81" y="156"/>
                    <a:pt x="80" y="144"/>
                    <a:pt x="81" y="133"/>
                  </a:cubicBezTo>
                  <a:cubicBezTo>
                    <a:pt x="81" y="131"/>
                    <a:pt x="81" y="131"/>
                    <a:pt x="81" y="131"/>
                  </a:cubicBezTo>
                  <a:cubicBezTo>
                    <a:pt x="82" y="131"/>
                    <a:pt x="82" y="131"/>
                    <a:pt x="83" y="131"/>
                  </a:cubicBezTo>
                  <a:cubicBezTo>
                    <a:pt x="83" y="131"/>
                    <a:pt x="83" y="130"/>
                    <a:pt x="83" y="130"/>
                  </a:cubicBezTo>
                  <a:cubicBezTo>
                    <a:pt x="83" y="129"/>
                    <a:pt x="83" y="129"/>
                    <a:pt x="83" y="129"/>
                  </a:cubicBezTo>
                  <a:cubicBezTo>
                    <a:pt x="83" y="128"/>
                    <a:pt x="83" y="128"/>
                    <a:pt x="83" y="128"/>
                  </a:cubicBezTo>
                  <a:cubicBezTo>
                    <a:pt x="82" y="128"/>
                    <a:pt x="82" y="128"/>
                    <a:pt x="81" y="128"/>
                  </a:cubicBezTo>
                  <a:cubicBezTo>
                    <a:pt x="81" y="127"/>
                    <a:pt x="81" y="127"/>
                    <a:pt x="81" y="127"/>
                  </a:cubicBezTo>
                  <a:cubicBezTo>
                    <a:pt x="82" y="128"/>
                    <a:pt x="82" y="128"/>
                    <a:pt x="83" y="128"/>
                  </a:cubicBezTo>
                  <a:cubicBezTo>
                    <a:pt x="83" y="128"/>
                    <a:pt x="83" y="128"/>
                    <a:pt x="83" y="128"/>
                  </a:cubicBezTo>
                  <a:cubicBezTo>
                    <a:pt x="83" y="127"/>
                    <a:pt x="83" y="127"/>
                    <a:pt x="83" y="127"/>
                  </a:cubicBezTo>
                  <a:cubicBezTo>
                    <a:pt x="83" y="127"/>
                    <a:pt x="83" y="127"/>
                    <a:pt x="83" y="127"/>
                  </a:cubicBezTo>
                  <a:cubicBezTo>
                    <a:pt x="83" y="127"/>
                    <a:pt x="83" y="127"/>
                    <a:pt x="83" y="127"/>
                  </a:cubicBezTo>
                  <a:cubicBezTo>
                    <a:pt x="83" y="127"/>
                    <a:pt x="83" y="127"/>
                    <a:pt x="83" y="127"/>
                  </a:cubicBezTo>
                  <a:cubicBezTo>
                    <a:pt x="83" y="127"/>
                    <a:pt x="82" y="127"/>
                    <a:pt x="81" y="127"/>
                  </a:cubicBezTo>
                  <a:cubicBezTo>
                    <a:pt x="81" y="126"/>
                    <a:pt x="81" y="126"/>
                    <a:pt x="81" y="126"/>
                  </a:cubicBezTo>
                  <a:cubicBezTo>
                    <a:pt x="62" y="125"/>
                    <a:pt x="75" y="126"/>
                    <a:pt x="71" y="127"/>
                  </a:cubicBezTo>
                  <a:cubicBezTo>
                    <a:pt x="71" y="127"/>
                    <a:pt x="71" y="127"/>
                    <a:pt x="71" y="127"/>
                  </a:cubicBezTo>
                  <a:cubicBezTo>
                    <a:pt x="66" y="126"/>
                    <a:pt x="63" y="126"/>
                    <a:pt x="69" y="126"/>
                  </a:cubicBezTo>
                  <a:cubicBezTo>
                    <a:pt x="69" y="127"/>
                    <a:pt x="69" y="127"/>
                    <a:pt x="69" y="127"/>
                  </a:cubicBezTo>
                  <a:cubicBezTo>
                    <a:pt x="69" y="127"/>
                    <a:pt x="69" y="127"/>
                    <a:pt x="69" y="127"/>
                  </a:cubicBezTo>
                  <a:cubicBezTo>
                    <a:pt x="70" y="127"/>
                    <a:pt x="70" y="127"/>
                    <a:pt x="71" y="127"/>
                  </a:cubicBezTo>
                  <a:cubicBezTo>
                    <a:pt x="71" y="127"/>
                    <a:pt x="71" y="127"/>
                    <a:pt x="71" y="127"/>
                  </a:cubicBezTo>
                  <a:cubicBezTo>
                    <a:pt x="70" y="127"/>
                    <a:pt x="70" y="127"/>
                    <a:pt x="69" y="127"/>
                  </a:cubicBezTo>
                  <a:cubicBezTo>
                    <a:pt x="69" y="129"/>
                    <a:pt x="69" y="131"/>
                    <a:pt x="71" y="129"/>
                  </a:cubicBezTo>
                  <a:cubicBezTo>
                    <a:pt x="71" y="129"/>
                    <a:pt x="71" y="129"/>
                    <a:pt x="71" y="130"/>
                  </a:cubicBezTo>
                  <a:cubicBezTo>
                    <a:pt x="71" y="130"/>
                    <a:pt x="71" y="130"/>
                    <a:pt x="71" y="130"/>
                  </a:cubicBezTo>
                  <a:cubicBezTo>
                    <a:pt x="70" y="132"/>
                    <a:pt x="70" y="134"/>
                    <a:pt x="70" y="136"/>
                  </a:cubicBezTo>
                  <a:cubicBezTo>
                    <a:pt x="70" y="138"/>
                    <a:pt x="70" y="139"/>
                    <a:pt x="70" y="140"/>
                  </a:cubicBezTo>
                  <a:cubicBezTo>
                    <a:pt x="70" y="140"/>
                    <a:pt x="70" y="140"/>
                    <a:pt x="70" y="140"/>
                  </a:cubicBezTo>
                  <a:cubicBezTo>
                    <a:pt x="69" y="144"/>
                    <a:pt x="69" y="147"/>
                    <a:pt x="68" y="151"/>
                  </a:cubicBezTo>
                  <a:cubicBezTo>
                    <a:pt x="68" y="151"/>
                    <a:pt x="67" y="151"/>
                    <a:pt x="67" y="152"/>
                  </a:cubicBezTo>
                  <a:cubicBezTo>
                    <a:pt x="67" y="153"/>
                    <a:pt x="67" y="155"/>
                    <a:pt x="67" y="156"/>
                  </a:cubicBezTo>
                  <a:cubicBezTo>
                    <a:pt x="67" y="160"/>
                    <a:pt x="66" y="164"/>
                    <a:pt x="64" y="168"/>
                  </a:cubicBezTo>
                  <a:cubicBezTo>
                    <a:pt x="64" y="168"/>
                    <a:pt x="64" y="169"/>
                    <a:pt x="64" y="169"/>
                  </a:cubicBezTo>
                  <a:cubicBezTo>
                    <a:pt x="63" y="164"/>
                    <a:pt x="64" y="157"/>
                    <a:pt x="65" y="155"/>
                  </a:cubicBezTo>
                  <a:cubicBezTo>
                    <a:pt x="63" y="149"/>
                    <a:pt x="64" y="160"/>
                    <a:pt x="62" y="159"/>
                  </a:cubicBezTo>
                  <a:cubicBezTo>
                    <a:pt x="62" y="163"/>
                    <a:pt x="62" y="166"/>
                    <a:pt x="63" y="171"/>
                  </a:cubicBezTo>
                  <a:cubicBezTo>
                    <a:pt x="62" y="174"/>
                    <a:pt x="63" y="175"/>
                    <a:pt x="61" y="179"/>
                  </a:cubicBezTo>
                  <a:cubicBezTo>
                    <a:pt x="60" y="178"/>
                    <a:pt x="60" y="178"/>
                    <a:pt x="60" y="178"/>
                  </a:cubicBezTo>
                  <a:cubicBezTo>
                    <a:pt x="58" y="183"/>
                    <a:pt x="58" y="185"/>
                    <a:pt x="58" y="188"/>
                  </a:cubicBezTo>
                  <a:cubicBezTo>
                    <a:pt x="54" y="190"/>
                    <a:pt x="55" y="191"/>
                    <a:pt x="51" y="193"/>
                  </a:cubicBezTo>
                  <a:cubicBezTo>
                    <a:pt x="54" y="190"/>
                    <a:pt x="55" y="186"/>
                    <a:pt x="55" y="183"/>
                  </a:cubicBezTo>
                  <a:cubicBezTo>
                    <a:pt x="51" y="187"/>
                    <a:pt x="48" y="194"/>
                    <a:pt x="43" y="194"/>
                  </a:cubicBezTo>
                  <a:cubicBezTo>
                    <a:pt x="38" y="196"/>
                    <a:pt x="35" y="199"/>
                    <a:pt x="35" y="201"/>
                  </a:cubicBezTo>
                  <a:cubicBezTo>
                    <a:pt x="36" y="200"/>
                    <a:pt x="31" y="201"/>
                    <a:pt x="34" y="199"/>
                  </a:cubicBezTo>
                  <a:cubicBezTo>
                    <a:pt x="32" y="200"/>
                    <a:pt x="30" y="201"/>
                    <a:pt x="29" y="201"/>
                  </a:cubicBezTo>
                  <a:cubicBezTo>
                    <a:pt x="29" y="201"/>
                    <a:pt x="29" y="201"/>
                    <a:pt x="29" y="201"/>
                  </a:cubicBezTo>
                  <a:cubicBezTo>
                    <a:pt x="28" y="201"/>
                    <a:pt x="28" y="200"/>
                    <a:pt x="28" y="199"/>
                  </a:cubicBezTo>
                  <a:cubicBezTo>
                    <a:pt x="26" y="197"/>
                    <a:pt x="23" y="193"/>
                    <a:pt x="19" y="196"/>
                  </a:cubicBezTo>
                  <a:cubicBezTo>
                    <a:pt x="19" y="194"/>
                    <a:pt x="19" y="194"/>
                    <a:pt x="19" y="194"/>
                  </a:cubicBezTo>
                  <a:cubicBezTo>
                    <a:pt x="16" y="196"/>
                    <a:pt x="12" y="198"/>
                    <a:pt x="9" y="198"/>
                  </a:cubicBezTo>
                  <a:cubicBezTo>
                    <a:pt x="9" y="200"/>
                    <a:pt x="8" y="202"/>
                    <a:pt x="10" y="203"/>
                  </a:cubicBezTo>
                  <a:cubicBezTo>
                    <a:pt x="9" y="204"/>
                    <a:pt x="7" y="201"/>
                    <a:pt x="8" y="203"/>
                  </a:cubicBezTo>
                  <a:cubicBezTo>
                    <a:pt x="7" y="201"/>
                    <a:pt x="7" y="201"/>
                    <a:pt x="7" y="201"/>
                  </a:cubicBezTo>
                  <a:cubicBezTo>
                    <a:pt x="1" y="206"/>
                    <a:pt x="3" y="212"/>
                    <a:pt x="3" y="217"/>
                  </a:cubicBezTo>
                  <a:cubicBezTo>
                    <a:pt x="0" y="218"/>
                    <a:pt x="3" y="221"/>
                    <a:pt x="2" y="224"/>
                  </a:cubicBezTo>
                  <a:cubicBezTo>
                    <a:pt x="3" y="226"/>
                    <a:pt x="2" y="229"/>
                    <a:pt x="5" y="229"/>
                  </a:cubicBezTo>
                  <a:cubicBezTo>
                    <a:pt x="4" y="230"/>
                    <a:pt x="4" y="230"/>
                    <a:pt x="4" y="230"/>
                  </a:cubicBezTo>
                  <a:cubicBezTo>
                    <a:pt x="4" y="232"/>
                    <a:pt x="4" y="235"/>
                    <a:pt x="5" y="237"/>
                  </a:cubicBezTo>
                  <a:cubicBezTo>
                    <a:pt x="5" y="239"/>
                    <a:pt x="7" y="238"/>
                    <a:pt x="8" y="239"/>
                  </a:cubicBezTo>
                  <a:cubicBezTo>
                    <a:pt x="7" y="240"/>
                    <a:pt x="7" y="240"/>
                    <a:pt x="7" y="240"/>
                  </a:cubicBezTo>
                  <a:cubicBezTo>
                    <a:pt x="8" y="241"/>
                    <a:pt x="10" y="240"/>
                    <a:pt x="12" y="240"/>
                  </a:cubicBezTo>
                  <a:cubicBezTo>
                    <a:pt x="12" y="241"/>
                    <a:pt x="12" y="241"/>
                    <a:pt x="12" y="242"/>
                  </a:cubicBezTo>
                  <a:cubicBezTo>
                    <a:pt x="11" y="242"/>
                    <a:pt x="9" y="242"/>
                    <a:pt x="7" y="242"/>
                  </a:cubicBezTo>
                  <a:cubicBezTo>
                    <a:pt x="8" y="244"/>
                    <a:pt x="11" y="244"/>
                    <a:pt x="10" y="246"/>
                  </a:cubicBezTo>
                  <a:cubicBezTo>
                    <a:pt x="11" y="247"/>
                    <a:pt x="12" y="248"/>
                    <a:pt x="14" y="247"/>
                  </a:cubicBezTo>
                  <a:cubicBezTo>
                    <a:pt x="13" y="247"/>
                    <a:pt x="14" y="248"/>
                    <a:pt x="13" y="248"/>
                  </a:cubicBezTo>
                  <a:cubicBezTo>
                    <a:pt x="13" y="249"/>
                    <a:pt x="14" y="249"/>
                    <a:pt x="15" y="249"/>
                  </a:cubicBezTo>
                  <a:cubicBezTo>
                    <a:pt x="15" y="249"/>
                    <a:pt x="15" y="249"/>
                    <a:pt x="15" y="249"/>
                  </a:cubicBezTo>
                  <a:cubicBezTo>
                    <a:pt x="16" y="248"/>
                    <a:pt x="17" y="249"/>
                    <a:pt x="18" y="247"/>
                  </a:cubicBezTo>
                  <a:cubicBezTo>
                    <a:pt x="17" y="247"/>
                    <a:pt x="17" y="247"/>
                    <a:pt x="17" y="246"/>
                  </a:cubicBezTo>
                  <a:cubicBezTo>
                    <a:pt x="18" y="246"/>
                    <a:pt x="19" y="246"/>
                    <a:pt x="19" y="248"/>
                  </a:cubicBezTo>
                  <a:cubicBezTo>
                    <a:pt x="18" y="249"/>
                    <a:pt x="16" y="249"/>
                    <a:pt x="17" y="250"/>
                  </a:cubicBezTo>
                  <a:cubicBezTo>
                    <a:pt x="18" y="250"/>
                    <a:pt x="20" y="249"/>
                    <a:pt x="21" y="248"/>
                  </a:cubicBezTo>
                  <a:cubicBezTo>
                    <a:pt x="20" y="249"/>
                    <a:pt x="19" y="248"/>
                    <a:pt x="20" y="246"/>
                  </a:cubicBezTo>
                  <a:cubicBezTo>
                    <a:pt x="19" y="247"/>
                    <a:pt x="19" y="247"/>
                    <a:pt x="19" y="247"/>
                  </a:cubicBezTo>
                  <a:cubicBezTo>
                    <a:pt x="20" y="246"/>
                    <a:pt x="20" y="246"/>
                    <a:pt x="20" y="246"/>
                  </a:cubicBezTo>
                  <a:cubicBezTo>
                    <a:pt x="18" y="245"/>
                    <a:pt x="19" y="243"/>
                    <a:pt x="17" y="243"/>
                  </a:cubicBezTo>
                  <a:cubicBezTo>
                    <a:pt x="16" y="245"/>
                    <a:pt x="16" y="245"/>
                    <a:pt x="16" y="245"/>
                  </a:cubicBezTo>
                  <a:cubicBezTo>
                    <a:pt x="15" y="244"/>
                    <a:pt x="13" y="244"/>
                    <a:pt x="13" y="243"/>
                  </a:cubicBezTo>
                  <a:cubicBezTo>
                    <a:pt x="14" y="243"/>
                    <a:pt x="15" y="242"/>
                    <a:pt x="15" y="241"/>
                  </a:cubicBezTo>
                  <a:cubicBezTo>
                    <a:pt x="15" y="241"/>
                    <a:pt x="14" y="241"/>
                    <a:pt x="15" y="241"/>
                  </a:cubicBezTo>
                  <a:cubicBezTo>
                    <a:pt x="17" y="240"/>
                    <a:pt x="17" y="240"/>
                    <a:pt x="17" y="240"/>
                  </a:cubicBezTo>
                  <a:cubicBezTo>
                    <a:pt x="14" y="242"/>
                    <a:pt x="15" y="238"/>
                    <a:pt x="14" y="238"/>
                  </a:cubicBezTo>
                  <a:cubicBezTo>
                    <a:pt x="15" y="238"/>
                    <a:pt x="15" y="238"/>
                    <a:pt x="15" y="238"/>
                  </a:cubicBezTo>
                  <a:cubicBezTo>
                    <a:pt x="15" y="236"/>
                    <a:pt x="13" y="239"/>
                    <a:pt x="13" y="238"/>
                  </a:cubicBezTo>
                  <a:cubicBezTo>
                    <a:pt x="13" y="237"/>
                    <a:pt x="15" y="237"/>
                    <a:pt x="16" y="235"/>
                  </a:cubicBezTo>
                  <a:cubicBezTo>
                    <a:pt x="15" y="234"/>
                    <a:pt x="12" y="233"/>
                    <a:pt x="14" y="230"/>
                  </a:cubicBezTo>
                  <a:cubicBezTo>
                    <a:pt x="13" y="229"/>
                    <a:pt x="12" y="228"/>
                    <a:pt x="11" y="227"/>
                  </a:cubicBezTo>
                  <a:cubicBezTo>
                    <a:pt x="10" y="226"/>
                    <a:pt x="13" y="227"/>
                    <a:pt x="12" y="226"/>
                  </a:cubicBezTo>
                  <a:cubicBezTo>
                    <a:pt x="13" y="226"/>
                    <a:pt x="14" y="225"/>
                    <a:pt x="15" y="225"/>
                  </a:cubicBezTo>
                  <a:cubicBezTo>
                    <a:pt x="14" y="225"/>
                    <a:pt x="15" y="223"/>
                    <a:pt x="12" y="224"/>
                  </a:cubicBezTo>
                  <a:cubicBezTo>
                    <a:pt x="13" y="222"/>
                    <a:pt x="13" y="221"/>
                    <a:pt x="13" y="219"/>
                  </a:cubicBezTo>
                  <a:cubicBezTo>
                    <a:pt x="13" y="219"/>
                    <a:pt x="14" y="219"/>
                    <a:pt x="15" y="219"/>
                  </a:cubicBezTo>
                  <a:cubicBezTo>
                    <a:pt x="14" y="218"/>
                    <a:pt x="12" y="217"/>
                    <a:pt x="13" y="216"/>
                  </a:cubicBezTo>
                  <a:cubicBezTo>
                    <a:pt x="12" y="215"/>
                    <a:pt x="12" y="216"/>
                    <a:pt x="10" y="215"/>
                  </a:cubicBezTo>
                  <a:cubicBezTo>
                    <a:pt x="10" y="215"/>
                    <a:pt x="9" y="215"/>
                    <a:pt x="9" y="214"/>
                  </a:cubicBezTo>
                  <a:cubicBezTo>
                    <a:pt x="11" y="214"/>
                    <a:pt x="14" y="215"/>
                    <a:pt x="14" y="214"/>
                  </a:cubicBezTo>
                  <a:cubicBezTo>
                    <a:pt x="17" y="215"/>
                    <a:pt x="13" y="216"/>
                    <a:pt x="16" y="216"/>
                  </a:cubicBezTo>
                  <a:cubicBezTo>
                    <a:pt x="18" y="216"/>
                    <a:pt x="18" y="218"/>
                    <a:pt x="17" y="219"/>
                  </a:cubicBezTo>
                  <a:cubicBezTo>
                    <a:pt x="19" y="220"/>
                    <a:pt x="17" y="218"/>
                    <a:pt x="19" y="218"/>
                  </a:cubicBezTo>
                  <a:cubicBezTo>
                    <a:pt x="19" y="217"/>
                    <a:pt x="18" y="217"/>
                    <a:pt x="18" y="216"/>
                  </a:cubicBezTo>
                  <a:cubicBezTo>
                    <a:pt x="18" y="216"/>
                    <a:pt x="17" y="216"/>
                    <a:pt x="17" y="216"/>
                  </a:cubicBezTo>
                  <a:cubicBezTo>
                    <a:pt x="17" y="215"/>
                    <a:pt x="18" y="215"/>
                    <a:pt x="18" y="215"/>
                  </a:cubicBezTo>
                  <a:cubicBezTo>
                    <a:pt x="18" y="215"/>
                    <a:pt x="18" y="215"/>
                    <a:pt x="18" y="215"/>
                  </a:cubicBezTo>
                  <a:cubicBezTo>
                    <a:pt x="17" y="216"/>
                    <a:pt x="17" y="216"/>
                    <a:pt x="17" y="216"/>
                  </a:cubicBezTo>
                  <a:cubicBezTo>
                    <a:pt x="17" y="216"/>
                    <a:pt x="17" y="216"/>
                    <a:pt x="17" y="216"/>
                  </a:cubicBezTo>
                  <a:cubicBezTo>
                    <a:pt x="17" y="216"/>
                    <a:pt x="17" y="216"/>
                    <a:pt x="17" y="216"/>
                  </a:cubicBezTo>
                  <a:cubicBezTo>
                    <a:pt x="17" y="215"/>
                    <a:pt x="17" y="215"/>
                    <a:pt x="17" y="215"/>
                  </a:cubicBezTo>
                  <a:cubicBezTo>
                    <a:pt x="17" y="215"/>
                    <a:pt x="17" y="216"/>
                    <a:pt x="17" y="216"/>
                  </a:cubicBezTo>
                  <a:cubicBezTo>
                    <a:pt x="17" y="216"/>
                    <a:pt x="17" y="216"/>
                    <a:pt x="17" y="216"/>
                  </a:cubicBezTo>
                  <a:cubicBezTo>
                    <a:pt x="17" y="215"/>
                    <a:pt x="17" y="215"/>
                    <a:pt x="17" y="215"/>
                  </a:cubicBezTo>
                  <a:cubicBezTo>
                    <a:pt x="17" y="215"/>
                    <a:pt x="17" y="215"/>
                    <a:pt x="17" y="215"/>
                  </a:cubicBezTo>
                  <a:cubicBezTo>
                    <a:pt x="18" y="214"/>
                    <a:pt x="18" y="214"/>
                    <a:pt x="18" y="214"/>
                  </a:cubicBezTo>
                  <a:cubicBezTo>
                    <a:pt x="18" y="214"/>
                    <a:pt x="18" y="214"/>
                    <a:pt x="18" y="214"/>
                  </a:cubicBezTo>
                  <a:cubicBezTo>
                    <a:pt x="17" y="215"/>
                    <a:pt x="17" y="215"/>
                    <a:pt x="17" y="216"/>
                  </a:cubicBezTo>
                  <a:cubicBezTo>
                    <a:pt x="17" y="216"/>
                    <a:pt x="17" y="216"/>
                    <a:pt x="17" y="216"/>
                  </a:cubicBezTo>
                  <a:cubicBezTo>
                    <a:pt x="16" y="216"/>
                    <a:pt x="16" y="215"/>
                    <a:pt x="16" y="215"/>
                  </a:cubicBezTo>
                  <a:cubicBezTo>
                    <a:pt x="14" y="214"/>
                    <a:pt x="17" y="214"/>
                    <a:pt x="18" y="214"/>
                  </a:cubicBezTo>
                  <a:cubicBezTo>
                    <a:pt x="18" y="214"/>
                    <a:pt x="18" y="214"/>
                    <a:pt x="18" y="214"/>
                  </a:cubicBezTo>
                  <a:cubicBezTo>
                    <a:pt x="18" y="214"/>
                    <a:pt x="18" y="214"/>
                    <a:pt x="18" y="214"/>
                  </a:cubicBezTo>
                  <a:cubicBezTo>
                    <a:pt x="18" y="214"/>
                    <a:pt x="18" y="214"/>
                    <a:pt x="18" y="214"/>
                  </a:cubicBezTo>
                  <a:cubicBezTo>
                    <a:pt x="17" y="214"/>
                    <a:pt x="17" y="215"/>
                    <a:pt x="17" y="215"/>
                  </a:cubicBezTo>
                  <a:cubicBezTo>
                    <a:pt x="17" y="215"/>
                    <a:pt x="17" y="215"/>
                    <a:pt x="17" y="215"/>
                  </a:cubicBezTo>
                  <a:cubicBezTo>
                    <a:pt x="17" y="216"/>
                    <a:pt x="17" y="216"/>
                    <a:pt x="17" y="216"/>
                  </a:cubicBezTo>
                  <a:cubicBezTo>
                    <a:pt x="18" y="215"/>
                    <a:pt x="18" y="215"/>
                    <a:pt x="18" y="215"/>
                  </a:cubicBezTo>
                  <a:cubicBezTo>
                    <a:pt x="18" y="215"/>
                    <a:pt x="18" y="214"/>
                    <a:pt x="18" y="214"/>
                  </a:cubicBezTo>
                  <a:cubicBezTo>
                    <a:pt x="18" y="214"/>
                    <a:pt x="18" y="214"/>
                    <a:pt x="18" y="214"/>
                  </a:cubicBezTo>
                  <a:cubicBezTo>
                    <a:pt x="18" y="215"/>
                    <a:pt x="17" y="215"/>
                    <a:pt x="17" y="215"/>
                  </a:cubicBezTo>
                  <a:cubicBezTo>
                    <a:pt x="17" y="215"/>
                    <a:pt x="17" y="215"/>
                    <a:pt x="18" y="215"/>
                  </a:cubicBezTo>
                  <a:cubicBezTo>
                    <a:pt x="17" y="215"/>
                    <a:pt x="17" y="215"/>
                    <a:pt x="17" y="215"/>
                  </a:cubicBezTo>
                  <a:cubicBezTo>
                    <a:pt x="18" y="214"/>
                    <a:pt x="18" y="214"/>
                    <a:pt x="18" y="214"/>
                  </a:cubicBezTo>
                  <a:cubicBezTo>
                    <a:pt x="18" y="214"/>
                    <a:pt x="18" y="214"/>
                    <a:pt x="18" y="214"/>
                  </a:cubicBezTo>
                  <a:cubicBezTo>
                    <a:pt x="18" y="214"/>
                    <a:pt x="18" y="214"/>
                    <a:pt x="18" y="214"/>
                  </a:cubicBezTo>
                  <a:cubicBezTo>
                    <a:pt x="18" y="214"/>
                    <a:pt x="18" y="214"/>
                    <a:pt x="18" y="214"/>
                  </a:cubicBezTo>
                  <a:cubicBezTo>
                    <a:pt x="18" y="214"/>
                    <a:pt x="18" y="214"/>
                    <a:pt x="18" y="214"/>
                  </a:cubicBezTo>
                  <a:cubicBezTo>
                    <a:pt x="18" y="213"/>
                    <a:pt x="18" y="213"/>
                    <a:pt x="18" y="213"/>
                  </a:cubicBezTo>
                  <a:cubicBezTo>
                    <a:pt x="18" y="213"/>
                    <a:pt x="18" y="213"/>
                    <a:pt x="18" y="213"/>
                  </a:cubicBezTo>
                  <a:cubicBezTo>
                    <a:pt x="18" y="213"/>
                    <a:pt x="18" y="213"/>
                    <a:pt x="18" y="213"/>
                  </a:cubicBezTo>
                  <a:cubicBezTo>
                    <a:pt x="18" y="213"/>
                    <a:pt x="18" y="213"/>
                    <a:pt x="18" y="213"/>
                  </a:cubicBezTo>
                  <a:cubicBezTo>
                    <a:pt x="18" y="213"/>
                    <a:pt x="18" y="213"/>
                    <a:pt x="18" y="213"/>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9" y="212"/>
                  </a:cubicBezTo>
                  <a:cubicBezTo>
                    <a:pt x="19" y="212"/>
                    <a:pt x="19" y="212"/>
                    <a:pt x="19" y="212"/>
                  </a:cubicBezTo>
                  <a:cubicBezTo>
                    <a:pt x="19" y="212"/>
                    <a:pt x="19" y="212"/>
                    <a:pt x="19" y="212"/>
                  </a:cubicBezTo>
                  <a:cubicBezTo>
                    <a:pt x="19" y="212"/>
                    <a:pt x="19" y="212"/>
                    <a:pt x="19" y="212"/>
                  </a:cubicBezTo>
                  <a:cubicBezTo>
                    <a:pt x="20" y="212"/>
                    <a:pt x="19" y="213"/>
                    <a:pt x="19" y="213"/>
                  </a:cubicBezTo>
                  <a:cubicBezTo>
                    <a:pt x="19" y="213"/>
                    <a:pt x="19" y="213"/>
                    <a:pt x="19" y="213"/>
                  </a:cubicBezTo>
                  <a:cubicBezTo>
                    <a:pt x="19" y="213"/>
                    <a:pt x="19" y="213"/>
                    <a:pt x="19" y="213"/>
                  </a:cubicBezTo>
                  <a:cubicBezTo>
                    <a:pt x="19" y="213"/>
                    <a:pt x="19" y="213"/>
                    <a:pt x="19" y="213"/>
                  </a:cubicBezTo>
                  <a:cubicBezTo>
                    <a:pt x="19" y="213"/>
                    <a:pt x="19" y="213"/>
                    <a:pt x="19" y="213"/>
                  </a:cubicBezTo>
                  <a:cubicBezTo>
                    <a:pt x="19" y="213"/>
                    <a:pt x="19" y="213"/>
                    <a:pt x="19" y="213"/>
                  </a:cubicBezTo>
                  <a:cubicBezTo>
                    <a:pt x="19" y="213"/>
                    <a:pt x="19" y="213"/>
                    <a:pt x="19" y="213"/>
                  </a:cubicBezTo>
                  <a:cubicBezTo>
                    <a:pt x="19" y="213"/>
                    <a:pt x="19" y="213"/>
                    <a:pt x="19" y="213"/>
                  </a:cubicBezTo>
                  <a:cubicBezTo>
                    <a:pt x="19" y="213"/>
                    <a:pt x="19" y="213"/>
                    <a:pt x="19" y="213"/>
                  </a:cubicBezTo>
                  <a:cubicBezTo>
                    <a:pt x="19" y="213"/>
                    <a:pt x="19" y="213"/>
                    <a:pt x="19" y="213"/>
                  </a:cubicBezTo>
                  <a:cubicBezTo>
                    <a:pt x="19" y="213"/>
                    <a:pt x="19" y="213"/>
                    <a:pt x="18" y="213"/>
                  </a:cubicBezTo>
                  <a:cubicBezTo>
                    <a:pt x="19" y="213"/>
                    <a:pt x="19" y="213"/>
                    <a:pt x="19" y="212"/>
                  </a:cubicBezTo>
                  <a:cubicBezTo>
                    <a:pt x="19" y="212"/>
                    <a:pt x="19" y="212"/>
                    <a:pt x="19" y="212"/>
                  </a:cubicBezTo>
                  <a:cubicBezTo>
                    <a:pt x="19" y="212"/>
                    <a:pt x="19" y="212"/>
                    <a:pt x="19" y="212"/>
                  </a:cubicBezTo>
                  <a:cubicBezTo>
                    <a:pt x="19" y="212"/>
                    <a:pt x="19" y="212"/>
                    <a:pt x="19" y="212"/>
                  </a:cubicBezTo>
                  <a:cubicBezTo>
                    <a:pt x="19" y="212"/>
                    <a:pt x="19" y="212"/>
                    <a:pt x="19" y="212"/>
                  </a:cubicBezTo>
                  <a:cubicBezTo>
                    <a:pt x="19" y="212"/>
                    <a:pt x="19" y="212"/>
                    <a:pt x="19" y="212"/>
                  </a:cubicBezTo>
                  <a:cubicBezTo>
                    <a:pt x="19"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3"/>
                    <a:pt x="18" y="213"/>
                  </a:cubicBezTo>
                  <a:cubicBezTo>
                    <a:pt x="18" y="213"/>
                    <a:pt x="18" y="213"/>
                    <a:pt x="18" y="213"/>
                  </a:cubicBezTo>
                  <a:cubicBezTo>
                    <a:pt x="18" y="213"/>
                    <a:pt x="18" y="213"/>
                    <a:pt x="18" y="213"/>
                  </a:cubicBezTo>
                  <a:cubicBezTo>
                    <a:pt x="18" y="213"/>
                    <a:pt x="18" y="213"/>
                    <a:pt x="18" y="213"/>
                  </a:cubicBezTo>
                  <a:cubicBezTo>
                    <a:pt x="18" y="213"/>
                    <a:pt x="18" y="213"/>
                    <a:pt x="18" y="213"/>
                  </a:cubicBezTo>
                  <a:cubicBezTo>
                    <a:pt x="18" y="213"/>
                    <a:pt x="18" y="213"/>
                    <a:pt x="18" y="213"/>
                  </a:cubicBezTo>
                  <a:cubicBezTo>
                    <a:pt x="18" y="213"/>
                    <a:pt x="19" y="213"/>
                    <a:pt x="19" y="213"/>
                  </a:cubicBezTo>
                  <a:cubicBezTo>
                    <a:pt x="18" y="213"/>
                    <a:pt x="18" y="213"/>
                    <a:pt x="18" y="213"/>
                  </a:cubicBezTo>
                  <a:cubicBezTo>
                    <a:pt x="18" y="213"/>
                    <a:pt x="18" y="214"/>
                    <a:pt x="18" y="214"/>
                  </a:cubicBezTo>
                  <a:cubicBezTo>
                    <a:pt x="18" y="214"/>
                    <a:pt x="18" y="214"/>
                    <a:pt x="18" y="213"/>
                  </a:cubicBezTo>
                  <a:cubicBezTo>
                    <a:pt x="18" y="214"/>
                    <a:pt x="18" y="214"/>
                    <a:pt x="18" y="214"/>
                  </a:cubicBezTo>
                  <a:cubicBezTo>
                    <a:pt x="18" y="214"/>
                    <a:pt x="18" y="214"/>
                    <a:pt x="18" y="214"/>
                  </a:cubicBezTo>
                  <a:cubicBezTo>
                    <a:pt x="18" y="214"/>
                    <a:pt x="18" y="214"/>
                    <a:pt x="18" y="214"/>
                  </a:cubicBezTo>
                  <a:cubicBezTo>
                    <a:pt x="18" y="214"/>
                    <a:pt x="18" y="214"/>
                    <a:pt x="18" y="214"/>
                  </a:cubicBezTo>
                  <a:cubicBezTo>
                    <a:pt x="18" y="215"/>
                    <a:pt x="18" y="215"/>
                    <a:pt x="18" y="215"/>
                  </a:cubicBezTo>
                  <a:cubicBezTo>
                    <a:pt x="18" y="215"/>
                    <a:pt x="18" y="215"/>
                    <a:pt x="18" y="215"/>
                  </a:cubicBezTo>
                  <a:cubicBezTo>
                    <a:pt x="18" y="215"/>
                    <a:pt x="18" y="215"/>
                    <a:pt x="18" y="215"/>
                  </a:cubicBezTo>
                  <a:cubicBezTo>
                    <a:pt x="18" y="215"/>
                    <a:pt x="18" y="215"/>
                    <a:pt x="18" y="215"/>
                  </a:cubicBezTo>
                  <a:cubicBezTo>
                    <a:pt x="18" y="215"/>
                    <a:pt x="18" y="215"/>
                    <a:pt x="18" y="215"/>
                  </a:cubicBezTo>
                  <a:cubicBezTo>
                    <a:pt x="18" y="216"/>
                    <a:pt x="18" y="216"/>
                    <a:pt x="18" y="216"/>
                  </a:cubicBezTo>
                  <a:cubicBezTo>
                    <a:pt x="18" y="216"/>
                    <a:pt x="18" y="216"/>
                    <a:pt x="18" y="216"/>
                  </a:cubicBezTo>
                  <a:cubicBezTo>
                    <a:pt x="19" y="216"/>
                    <a:pt x="18" y="215"/>
                    <a:pt x="19" y="215"/>
                  </a:cubicBezTo>
                  <a:cubicBezTo>
                    <a:pt x="19" y="215"/>
                    <a:pt x="19" y="215"/>
                    <a:pt x="19" y="215"/>
                  </a:cubicBezTo>
                  <a:cubicBezTo>
                    <a:pt x="19" y="215"/>
                    <a:pt x="19" y="215"/>
                    <a:pt x="19" y="215"/>
                  </a:cubicBezTo>
                  <a:cubicBezTo>
                    <a:pt x="19" y="215"/>
                    <a:pt x="19" y="216"/>
                    <a:pt x="19" y="216"/>
                  </a:cubicBezTo>
                  <a:cubicBezTo>
                    <a:pt x="19" y="216"/>
                    <a:pt x="19" y="216"/>
                    <a:pt x="19" y="215"/>
                  </a:cubicBezTo>
                  <a:cubicBezTo>
                    <a:pt x="19" y="216"/>
                    <a:pt x="19" y="216"/>
                    <a:pt x="19" y="216"/>
                  </a:cubicBezTo>
                  <a:cubicBezTo>
                    <a:pt x="19" y="215"/>
                    <a:pt x="20" y="217"/>
                    <a:pt x="20" y="215"/>
                  </a:cubicBezTo>
                  <a:cubicBezTo>
                    <a:pt x="19" y="215"/>
                    <a:pt x="19" y="215"/>
                    <a:pt x="19" y="215"/>
                  </a:cubicBezTo>
                  <a:cubicBezTo>
                    <a:pt x="20" y="215"/>
                    <a:pt x="18" y="215"/>
                    <a:pt x="19" y="214"/>
                  </a:cubicBezTo>
                  <a:cubicBezTo>
                    <a:pt x="19" y="214"/>
                    <a:pt x="19" y="214"/>
                    <a:pt x="19" y="214"/>
                  </a:cubicBezTo>
                  <a:cubicBezTo>
                    <a:pt x="19" y="214"/>
                    <a:pt x="19" y="214"/>
                    <a:pt x="19" y="213"/>
                  </a:cubicBezTo>
                  <a:cubicBezTo>
                    <a:pt x="19" y="213"/>
                    <a:pt x="19" y="214"/>
                    <a:pt x="19" y="214"/>
                  </a:cubicBezTo>
                  <a:cubicBezTo>
                    <a:pt x="19" y="214"/>
                    <a:pt x="19" y="214"/>
                    <a:pt x="19" y="214"/>
                  </a:cubicBezTo>
                  <a:cubicBezTo>
                    <a:pt x="19" y="214"/>
                    <a:pt x="20" y="214"/>
                    <a:pt x="20" y="214"/>
                  </a:cubicBezTo>
                  <a:cubicBezTo>
                    <a:pt x="20" y="214"/>
                    <a:pt x="19" y="214"/>
                    <a:pt x="20" y="215"/>
                  </a:cubicBezTo>
                  <a:cubicBezTo>
                    <a:pt x="22" y="215"/>
                    <a:pt x="22" y="215"/>
                    <a:pt x="22" y="215"/>
                  </a:cubicBezTo>
                  <a:cubicBezTo>
                    <a:pt x="21" y="216"/>
                    <a:pt x="21" y="216"/>
                    <a:pt x="21" y="216"/>
                  </a:cubicBezTo>
                  <a:cubicBezTo>
                    <a:pt x="20" y="216"/>
                    <a:pt x="20" y="216"/>
                    <a:pt x="20" y="216"/>
                  </a:cubicBezTo>
                  <a:cubicBezTo>
                    <a:pt x="21" y="216"/>
                    <a:pt x="21" y="216"/>
                    <a:pt x="21" y="216"/>
                  </a:cubicBezTo>
                  <a:cubicBezTo>
                    <a:pt x="20" y="217"/>
                    <a:pt x="20" y="217"/>
                    <a:pt x="20" y="217"/>
                  </a:cubicBezTo>
                  <a:cubicBezTo>
                    <a:pt x="21" y="216"/>
                    <a:pt x="21" y="216"/>
                    <a:pt x="21" y="216"/>
                  </a:cubicBezTo>
                  <a:cubicBezTo>
                    <a:pt x="21" y="217"/>
                    <a:pt x="21" y="217"/>
                    <a:pt x="21" y="217"/>
                  </a:cubicBezTo>
                  <a:cubicBezTo>
                    <a:pt x="20" y="218"/>
                    <a:pt x="23" y="217"/>
                    <a:pt x="22" y="218"/>
                  </a:cubicBezTo>
                  <a:cubicBezTo>
                    <a:pt x="21" y="218"/>
                    <a:pt x="20" y="219"/>
                    <a:pt x="20" y="219"/>
                  </a:cubicBezTo>
                  <a:cubicBezTo>
                    <a:pt x="22" y="218"/>
                    <a:pt x="23" y="219"/>
                    <a:pt x="25" y="218"/>
                  </a:cubicBezTo>
                  <a:cubicBezTo>
                    <a:pt x="24" y="219"/>
                    <a:pt x="21" y="219"/>
                    <a:pt x="20" y="220"/>
                  </a:cubicBezTo>
                  <a:cubicBezTo>
                    <a:pt x="22" y="220"/>
                    <a:pt x="19" y="222"/>
                    <a:pt x="22" y="221"/>
                  </a:cubicBezTo>
                  <a:cubicBezTo>
                    <a:pt x="22" y="220"/>
                    <a:pt x="23" y="221"/>
                    <a:pt x="25" y="220"/>
                  </a:cubicBezTo>
                  <a:cubicBezTo>
                    <a:pt x="25" y="222"/>
                    <a:pt x="23" y="221"/>
                    <a:pt x="23" y="222"/>
                  </a:cubicBezTo>
                  <a:cubicBezTo>
                    <a:pt x="23" y="222"/>
                    <a:pt x="25" y="222"/>
                    <a:pt x="26" y="221"/>
                  </a:cubicBezTo>
                  <a:cubicBezTo>
                    <a:pt x="26" y="222"/>
                    <a:pt x="28" y="222"/>
                    <a:pt x="27" y="223"/>
                  </a:cubicBezTo>
                  <a:cubicBezTo>
                    <a:pt x="25" y="224"/>
                    <a:pt x="26" y="222"/>
                    <a:pt x="25" y="223"/>
                  </a:cubicBezTo>
                  <a:cubicBezTo>
                    <a:pt x="25" y="224"/>
                    <a:pt x="29" y="222"/>
                    <a:pt x="30" y="224"/>
                  </a:cubicBezTo>
                  <a:cubicBezTo>
                    <a:pt x="31" y="223"/>
                    <a:pt x="34" y="223"/>
                    <a:pt x="35" y="224"/>
                  </a:cubicBezTo>
                  <a:cubicBezTo>
                    <a:pt x="35" y="226"/>
                    <a:pt x="34" y="223"/>
                    <a:pt x="32" y="224"/>
                  </a:cubicBezTo>
                  <a:cubicBezTo>
                    <a:pt x="32" y="225"/>
                    <a:pt x="32" y="225"/>
                    <a:pt x="32" y="225"/>
                  </a:cubicBezTo>
                  <a:cubicBezTo>
                    <a:pt x="30" y="227"/>
                    <a:pt x="27" y="224"/>
                    <a:pt x="25" y="225"/>
                  </a:cubicBezTo>
                  <a:cubicBezTo>
                    <a:pt x="26" y="226"/>
                    <a:pt x="26" y="226"/>
                    <a:pt x="26" y="226"/>
                  </a:cubicBezTo>
                  <a:cubicBezTo>
                    <a:pt x="25" y="226"/>
                    <a:pt x="24" y="226"/>
                    <a:pt x="23" y="227"/>
                  </a:cubicBezTo>
                  <a:cubicBezTo>
                    <a:pt x="25" y="226"/>
                    <a:pt x="24" y="228"/>
                    <a:pt x="25" y="228"/>
                  </a:cubicBezTo>
                  <a:cubicBezTo>
                    <a:pt x="26" y="228"/>
                    <a:pt x="24" y="228"/>
                    <a:pt x="25" y="228"/>
                  </a:cubicBezTo>
                  <a:cubicBezTo>
                    <a:pt x="26" y="228"/>
                    <a:pt x="29" y="228"/>
                    <a:pt x="28" y="230"/>
                  </a:cubicBezTo>
                  <a:cubicBezTo>
                    <a:pt x="27" y="229"/>
                    <a:pt x="26" y="230"/>
                    <a:pt x="25" y="230"/>
                  </a:cubicBezTo>
                  <a:cubicBezTo>
                    <a:pt x="24" y="231"/>
                    <a:pt x="27" y="230"/>
                    <a:pt x="26" y="231"/>
                  </a:cubicBezTo>
                  <a:cubicBezTo>
                    <a:pt x="25" y="231"/>
                    <a:pt x="25" y="231"/>
                    <a:pt x="25" y="231"/>
                  </a:cubicBezTo>
                  <a:cubicBezTo>
                    <a:pt x="25" y="233"/>
                    <a:pt x="26" y="241"/>
                    <a:pt x="32" y="242"/>
                  </a:cubicBezTo>
                  <a:cubicBezTo>
                    <a:pt x="31" y="243"/>
                    <a:pt x="31" y="245"/>
                    <a:pt x="30" y="247"/>
                  </a:cubicBezTo>
                  <a:cubicBezTo>
                    <a:pt x="31" y="246"/>
                    <a:pt x="32" y="246"/>
                    <a:pt x="33" y="247"/>
                  </a:cubicBezTo>
                  <a:cubicBezTo>
                    <a:pt x="31" y="248"/>
                    <a:pt x="31" y="248"/>
                    <a:pt x="31" y="248"/>
                  </a:cubicBezTo>
                  <a:cubicBezTo>
                    <a:pt x="30" y="250"/>
                    <a:pt x="33" y="251"/>
                    <a:pt x="34" y="251"/>
                  </a:cubicBezTo>
                  <a:cubicBezTo>
                    <a:pt x="33" y="252"/>
                    <a:pt x="33" y="252"/>
                    <a:pt x="33" y="252"/>
                  </a:cubicBezTo>
                  <a:cubicBezTo>
                    <a:pt x="32" y="254"/>
                    <a:pt x="34" y="253"/>
                    <a:pt x="35" y="253"/>
                  </a:cubicBezTo>
                  <a:cubicBezTo>
                    <a:pt x="34" y="254"/>
                    <a:pt x="34" y="254"/>
                    <a:pt x="34" y="254"/>
                  </a:cubicBezTo>
                  <a:cubicBezTo>
                    <a:pt x="35" y="254"/>
                    <a:pt x="35" y="254"/>
                    <a:pt x="35" y="254"/>
                  </a:cubicBezTo>
                  <a:cubicBezTo>
                    <a:pt x="36" y="255"/>
                    <a:pt x="36" y="256"/>
                    <a:pt x="34" y="257"/>
                  </a:cubicBezTo>
                  <a:cubicBezTo>
                    <a:pt x="35" y="257"/>
                    <a:pt x="35" y="257"/>
                    <a:pt x="36" y="256"/>
                  </a:cubicBezTo>
                  <a:cubicBezTo>
                    <a:pt x="35" y="258"/>
                    <a:pt x="36" y="261"/>
                    <a:pt x="38" y="262"/>
                  </a:cubicBezTo>
                  <a:cubicBezTo>
                    <a:pt x="38" y="261"/>
                    <a:pt x="39" y="261"/>
                    <a:pt x="40" y="260"/>
                  </a:cubicBezTo>
                  <a:cubicBezTo>
                    <a:pt x="42" y="259"/>
                    <a:pt x="40" y="260"/>
                    <a:pt x="41" y="260"/>
                  </a:cubicBezTo>
                  <a:cubicBezTo>
                    <a:pt x="41" y="261"/>
                    <a:pt x="40" y="262"/>
                    <a:pt x="39" y="262"/>
                  </a:cubicBezTo>
                  <a:cubicBezTo>
                    <a:pt x="38" y="265"/>
                    <a:pt x="42" y="267"/>
                    <a:pt x="44" y="270"/>
                  </a:cubicBezTo>
                  <a:cubicBezTo>
                    <a:pt x="44" y="270"/>
                    <a:pt x="44" y="270"/>
                    <a:pt x="45" y="270"/>
                  </a:cubicBezTo>
                  <a:cubicBezTo>
                    <a:pt x="44" y="273"/>
                    <a:pt x="48" y="273"/>
                    <a:pt x="48" y="276"/>
                  </a:cubicBezTo>
                  <a:cubicBezTo>
                    <a:pt x="49" y="275"/>
                    <a:pt x="51" y="273"/>
                    <a:pt x="52" y="274"/>
                  </a:cubicBezTo>
                  <a:cubicBezTo>
                    <a:pt x="54" y="274"/>
                    <a:pt x="50" y="276"/>
                    <a:pt x="50" y="279"/>
                  </a:cubicBezTo>
                  <a:cubicBezTo>
                    <a:pt x="51" y="278"/>
                    <a:pt x="52" y="279"/>
                    <a:pt x="53" y="279"/>
                  </a:cubicBezTo>
                  <a:cubicBezTo>
                    <a:pt x="52" y="280"/>
                    <a:pt x="52" y="280"/>
                    <a:pt x="52" y="280"/>
                  </a:cubicBezTo>
                  <a:cubicBezTo>
                    <a:pt x="54" y="279"/>
                    <a:pt x="55" y="280"/>
                    <a:pt x="55" y="281"/>
                  </a:cubicBezTo>
                  <a:cubicBezTo>
                    <a:pt x="55" y="281"/>
                    <a:pt x="55" y="281"/>
                    <a:pt x="55" y="281"/>
                  </a:cubicBezTo>
                  <a:cubicBezTo>
                    <a:pt x="55" y="282"/>
                    <a:pt x="55" y="283"/>
                    <a:pt x="56" y="284"/>
                  </a:cubicBezTo>
                  <a:cubicBezTo>
                    <a:pt x="57" y="282"/>
                    <a:pt x="58" y="284"/>
                    <a:pt x="59" y="283"/>
                  </a:cubicBezTo>
                  <a:cubicBezTo>
                    <a:pt x="59" y="284"/>
                    <a:pt x="59" y="284"/>
                    <a:pt x="59" y="284"/>
                  </a:cubicBezTo>
                  <a:cubicBezTo>
                    <a:pt x="60" y="283"/>
                    <a:pt x="60" y="283"/>
                    <a:pt x="60" y="283"/>
                  </a:cubicBezTo>
                  <a:cubicBezTo>
                    <a:pt x="61" y="285"/>
                    <a:pt x="61" y="285"/>
                    <a:pt x="61" y="285"/>
                  </a:cubicBezTo>
                  <a:cubicBezTo>
                    <a:pt x="59" y="285"/>
                    <a:pt x="59" y="285"/>
                    <a:pt x="59" y="285"/>
                  </a:cubicBezTo>
                  <a:cubicBezTo>
                    <a:pt x="60" y="287"/>
                    <a:pt x="60" y="285"/>
                    <a:pt x="62" y="284"/>
                  </a:cubicBezTo>
                  <a:cubicBezTo>
                    <a:pt x="63" y="284"/>
                    <a:pt x="62" y="285"/>
                    <a:pt x="62" y="286"/>
                  </a:cubicBezTo>
                  <a:cubicBezTo>
                    <a:pt x="62" y="287"/>
                    <a:pt x="62" y="285"/>
                    <a:pt x="61" y="285"/>
                  </a:cubicBezTo>
                  <a:cubicBezTo>
                    <a:pt x="60" y="286"/>
                    <a:pt x="62" y="286"/>
                    <a:pt x="61" y="287"/>
                  </a:cubicBezTo>
                  <a:cubicBezTo>
                    <a:pt x="62" y="287"/>
                    <a:pt x="63" y="286"/>
                    <a:pt x="63" y="286"/>
                  </a:cubicBezTo>
                  <a:cubicBezTo>
                    <a:pt x="64" y="287"/>
                    <a:pt x="65" y="287"/>
                    <a:pt x="65" y="289"/>
                  </a:cubicBezTo>
                  <a:cubicBezTo>
                    <a:pt x="65" y="288"/>
                    <a:pt x="66" y="289"/>
                    <a:pt x="67" y="288"/>
                  </a:cubicBezTo>
                  <a:cubicBezTo>
                    <a:pt x="66" y="288"/>
                    <a:pt x="66" y="287"/>
                    <a:pt x="66" y="286"/>
                  </a:cubicBezTo>
                  <a:cubicBezTo>
                    <a:pt x="67" y="286"/>
                    <a:pt x="68" y="286"/>
                    <a:pt x="68" y="287"/>
                  </a:cubicBezTo>
                  <a:cubicBezTo>
                    <a:pt x="67" y="287"/>
                    <a:pt x="67" y="287"/>
                    <a:pt x="67" y="287"/>
                  </a:cubicBezTo>
                  <a:cubicBezTo>
                    <a:pt x="68" y="287"/>
                    <a:pt x="69" y="288"/>
                    <a:pt x="69" y="286"/>
                  </a:cubicBezTo>
                  <a:cubicBezTo>
                    <a:pt x="69" y="289"/>
                    <a:pt x="69" y="289"/>
                    <a:pt x="69" y="289"/>
                  </a:cubicBezTo>
                  <a:cubicBezTo>
                    <a:pt x="70" y="288"/>
                    <a:pt x="71" y="288"/>
                    <a:pt x="72" y="288"/>
                  </a:cubicBezTo>
                  <a:cubicBezTo>
                    <a:pt x="71" y="290"/>
                    <a:pt x="69" y="291"/>
                    <a:pt x="71" y="292"/>
                  </a:cubicBezTo>
                  <a:cubicBezTo>
                    <a:pt x="73" y="291"/>
                    <a:pt x="73" y="291"/>
                    <a:pt x="73" y="291"/>
                  </a:cubicBezTo>
                  <a:cubicBezTo>
                    <a:pt x="74" y="291"/>
                    <a:pt x="74" y="292"/>
                    <a:pt x="74" y="293"/>
                  </a:cubicBezTo>
                  <a:cubicBezTo>
                    <a:pt x="76" y="294"/>
                    <a:pt x="77" y="289"/>
                    <a:pt x="79" y="291"/>
                  </a:cubicBezTo>
                  <a:cubicBezTo>
                    <a:pt x="78" y="293"/>
                    <a:pt x="78" y="293"/>
                    <a:pt x="79" y="294"/>
                  </a:cubicBezTo>
                  <a:cubicBezTo>
                    <a:pt x="79" y="293"/>
                    <a:pt x="79" y="293"/>
                    <a:pt x="80" y="293"/>
                  </a:cubicBezTo>
                  <a:cubicBezTo>
                    <a:pt x="80" y="292"/>
                    <a:pt x="79" y="294"/>
                    <a:pt x="79" y="293"/>
                  </a:cubicBezTo>
                  <a:cubicBezTo>
                    <a:pt x="79" y="291"/>
                    <a:pt x="80" y="292"/>
                    <a:pt x="80" y="292"/>
                  </a:cubicBezTo>
                  <a:cubicBezTo>
                    <a:pt x="81" y="296"/>
                    <a:pt x="86" y="294"/>
                    <a:pt x="88" y="296"/>
                  </a:cubicBezTo>
                  <a:cubicBezTo>
                    <a:pt x="88" y="294"/>
                    <a:pt x="90" y="295"/>
                    <a:pt x="90" y="295"/>
                  </a:cubicBezTo>
                  <a:cubicBezTo>
                    <a:pt x="90" y="297"/>
                    <a:pt x="92" y="294"/>
                    <a:pt x="93" y="296"/>
                  </a:cubicBezTo>
                  <a:cubicBezTo>
                    <a:pt x="92" y="293"/>
                    <a:pt x="92" y="293"/>
                    <a:pt x="92" y="293"/>
                  </a:cubicBezTo>
                  <a:cubicBezTo>
                    <a:pt x="94" y="295"/>
                    <a:pt x="95" y="290"/>
                    <a:pt x="96" y="293"/>
                  </a:cubicBezTo>
                  <a:cubicBezTo>
                    <a:pt x="97" y="293"/>
                    <a:pt x="96" y="294"/>
                    <a:pt x="95" y="295"/>
                  </a:cubicBezTo>
                  <a:cubicBezTo>
                    <a:pt x="96" y="298"/>
                    <a:pt x="99" y="293"/>
                    <a:pt x="100" y="296"/>
                  </a:cubicBezTo>
                  <a:cubicBezTo>
                    <a:pt x="100" y="295"/>
                    <a:pt x="99" y="293"/>
                    <a:pt x="101" y="292"/>
                  </a:cubicBezTo>
                  <a:cubicBezTo>
                    <a:pt x="101" y="294"/>
                    <a:pt x="103" y="295"/>
                    <a:pt x="103" y="295"/>
                  </a:cubicBezTo>
                  <a:cubicBezTo>
                    <a:pt x="104" y="295"/>
                    <a:pt x="104" y="294"/>
                    <a:pt x="105" y="295"/>
                  </a:cubicBezTo>
                  <a:cubicBezTo>
                    <a:pt x="104" y="296"/>
                    <a:pt x="104" y="296"/>
                    <a:pt x="104" y="296"/>
                  </a:cubicBezTo>
                  <a:cubicBezTo>
                    <a:pt x="105" y="297"/>
                    <a:pt x="106" y="296"/>
                    <a:pt x="107" y="295"/>
                  </a:cubicBezTo>
                  <a:cubicBezTo>
                    <a:pt x="108" y="297"/>
                    <a:pt x="110" y="296"/>
                    <a:pt x="111" y="297"/>
                  </a:cubicBezTo>
                  <a:cubicBezTo>
                    <a:pt x="112" y="295"/>
                    <a:pt x="113" y="299"/>
                    <a:pt x="113" y="295"/>
                  </a:cubicBezTo>
                  <a:cubicBezTo>
                    <a:pt x="114" y="296"/>
                    <a:pt x="114" y="296"/>
                    <a:pt x="114" y="296"/>
                  </a:cubicBezTo>
                  <a:cubicBezTo>
                    <a:pt x="114" y="296"/>
                    <a:pt x="115" y="294"/>
                    <a:pt x="115" y="294"/>
                  </a:cubicBezTo>
                  <a:cubicBezTo>
                    <a:pt x="115" y="296"/>
                    <a:pt x="115" y="296"/>
                    <a:pt x="115" y="296"/>
                  </a:cubicBezTo>
                  <a:cubicBezTo>
                    <a:pt x="114" y="298"/>
                    <a:pt x="117" y="296"/>
                    <a:pt x="117" y="298"/>
                  </a:cubicBezTo>
                  <a:cubicBezTo>
                    <a:pt x="116" y="296"/>
                    <a:pt x="117" y="298"/>
                    <a:pt x="118" y="296"/>
                  </a:cubicBezTo>
                  <a:cubicBezTo>
                    <a:pt x="118" y="296"/>
                    <a:pt x="118" y="296"/>
                    <a:pt x="118" y="296"/>
                  </a:cubicBezTo>
                  <a:cubicBezTo>
                    <a:pt x="120" y="296"/>
                    <a:pt x="119" y="295"/>
                    <a:pt x="120" y="295"/>
                  </a:cubicBezTo>
                  <a:cubicBezTo>
                    <a:pt x="121" y="295"/>
                    <a:pt x="120" y="297"/>
                    <a:pt x="120" y="297"/>
                  </a:cubicBezTo>
                  <a:cubicBezTo>
                    <a:pt x="120" y="298"/>
                    <a:pt x="121" y="298"/>
                    <a:pt x="122" y="297"/>
                  </a:cubicBezTo>
                  <a:cubicBezTo>
                    <a:pt x="122" y="298"/>
                    <a:pt x="122" y="298"/>
                    <a:pt x="123" y="298"/>
                  </a:cubicBezTo>
                  <a:cubicBezTo>
                    <a:pt x="123" y="298"/>
                    <a:pt x="123" y="298"/>
                    <a:pt x="123" y="298"/>
                  </a:cubicBezTo>
                  <a:cubicBezTo>
                    <a:pt x="123" y="298"/>
                    <a:pt x="124" y="298"/>
                    <a:pt x="124" y="299"/>
                  </a:cubicBezTo>
                  <a:cubicBezTo>
                    <a:pt x="123" y="300"/>
                    <a:pt x="123" y="300"/>
                    <a:pt x="123" y="300"/>
                  </a:cubicBezTo>
                  <a:cubicBezTo>
                    <a:pt x="124" y="300"/>
                    <a:pt x="125" y="299"/>
                    <a:pt x="125" y="298"/>
                  </a:cubicBezTo>
                  <a:cubicBezTo>
                    <a:pt x="127" y="300"/>
                    <a:pt x="131" y="300"/>
                    <a:pt x="132" y="300"/>
                  </a:cubicBezTo>
                  <a:cubicBezTo>
                    <a:pt x="131" y="299"/>
                    <a:pt x="131" y="301"/>
                    <a:pt x="131" y="300"/>
                  </a:cubicBezTo>
                  <a:cubicBezTo>
                    <a:pt x="132" y="300"/>
                    <a:pt x="133" y="299"/>
                    <a:pt x="133" y="300"/>
                  </a:cubicBezTo>
                  <a:cubicBezTo>
                    <a:pt x="134" y="300"/>
                    <a:pt x="133" y="301"/>
                    <a:pt x="134" y="302"/>
                  </a:cubicBezTo>
                  <a:cubicBezTo>
                    <a:pt x="133" y="302"/>
                    <a:pt x="135" y="300"/>
                    <a:pt x="134" y="300"/>
                  </a:cubicBezTo>
                  <a:cubicBezTo>
                    <a:pt x="134" y="303"/>
                    <a:pt x="138" y="301"/>
                    <a:pt x="139" y="304"/>
                  </a:cubicBezTo>
                  <a:cubicBezTo>
                    <a:pt x="139" y="303"/>
                    <a:pt x="138" y="304"/>
                    <a:pt x="137" y="305"/>
                  </a:cubicBezTo>
                  <a:cubicBezTo>
                    <a:pt x="139" y="305"/>
                    <a:pt x="141" y="305"/>
                    <a:pt x="143" y="304"/>
                  </a:cubicBezTo>
                  <a:cubicBezTo>
                    <a:pt x="142" y="305"/>
                    <a:pt x="142" y="305"/>
                    <a:pt x="141" y="305"/>
                  </a:cubicBezTo>
                  <a:cubicBezTo>
                    <a:pt x="142" y="306"/>
                    <a:pt x="143" y="307"/>
                    <a:pt x="144" y="306"/>
                  </a:cubicBezTo>
                  <a:cubicBezTo>
                    <a:pt x="145" y="305"/>
                    <a:pt x="144" y="307"/>
                    <a:pt x="144" y="306"/>
                  </a:cubicBezTo>
                  <a:cubicBezTo>
                    <a:pt x="144" y="305"/>
                    <a:pt x="146" y="305"/>
                    <a:pt x="146" y="306"/>
                  </a:cubicBezTo>
                  <a:cubicBezTo>
                    <a:pt x="146" y="306"/>
                    <a:pt x="146" y="306"/>
                    <a:pt x="146" y="306"/>
                  </a:cubicBezTo>
                  <a:cubicBezTo>
                    <a:pt x="147" y="307"/>
                    <a:pt x="147" y="306"/>
                    <a:pt x="148" y="307"/>
                  </a:cubicBezTo>
                  <a:cubicBezTo>
                    <a:pt x="148" y="308"/>
                    <a:pt x="147" y="307"/>
                    <a:pt x="147" y="308"/>
                  </a:cubicBezTo>
                  <a:cubicBezTo>
                    <a:pt x="145" y="310"/>
                    <a:pt x="147" y="311"/>
                    <a:pt x="147" y="311"/>
                  </a:cubicBezTo>
                  <a:cubicBezTo>
                    <a:pt x="149" y="311"/>
                    <a:pt x="149" y="311"/>
                    <a:pt x="149" y="311"/>
                  </a:cubicBezTo>
                  <a:cubicBezTo>
                    <a:pt x="150" y="311"/>
                    <a:pt x="148" y="312"/>
                    <a:pt x="148" y="312"/>
                  </a:cubicBezTo>
                  <a:cubicBezTo>
                    <a:pt x="154" y="312"/>
                    <a:pt x="154" y="312"/>
                    <a:pt x="154" y="312"/>
                  </a:cubicBezTo>
                  <a:cubicBezTo>
                    <a:pt x="153" y="312"/>
                    <a:pt x="152" y="314"/>
                    <a:pt x="151" y="314"/>
                  </a:cubicBezTo>
                  <a:cubicBezTo>
                    <a:pt x="152" y="315"/>
                    <a:pt x="155" y="315"/>
                    <a:pt x="157" y="315"/>
                  </a:cubicBezTo>
                  <a:cubicBezTo>
                    <a:pt x="157" y="316"/>
                    <a:pt x="158" y="317"/>
                    <a:pt x="159" y="318"/>
                  </a:cubicBezTo>
                  <a:cubicBezTo>
                    <a:pt x="158" y="319"/>
                    <a:pt x="159" y="317"/>
                    <a:pt x="158" y="318"/>
                  </a:cubicBezTo>
                  <a:cubicBezTo>
                    <a:pt x="157" y="319"/>
                    <a:pt x="157" y="319"/>
                    <a:pt x="157" y="319"/>
                  </a:cubicBezTo>
                  <a:cubicBezTo>
                    <a:pt x="156" y="318"/>
                    <a:pt x="154" y="320"/>
                    <a:pt x="153" y="320"/>
                  </a:cubicBezTo>
                  <a:cubicBezTo>
                    <a:pt x="155" y="320"/>
                    <a:pt x="154" y="323"/>
                    <a:pt x="154" y="325"/>
                  </a:cubicBezTo>
                  <a:cubicBezTo>
                    <a:pt x="157" y="323"/>
                    <a:pt x="156" y="326"/>
                    <a:pt x="159" y="325"/>
                  </a:cubicBezTo>
                  <a:cubicBezTo>
                    <a:pt x="160" y="327"/>
                    <a:pt x="157" y="327"/>
                    <a:pt x="156" y="328"/>
                  </a:cubicBezTo>
                  <a:cubicBezTo>
                    <a:pt x="158" y="329"/>
                    <a:pt x="158" y="331"/>
                    <a:pt x="158" y="333"/>
                  </a:cubicBezTo>
                  <a:cubicBezTo>
                    <a:pt x="158" y="333"/>
                    <a:pt x="158" y="333"/>
                    <a:pt x="158" y="333"/>
                  </a:cubicBezTo>
                  <a:cubicBezTo>
                    <a:pt x="159" y="334"/>
                    <a:pt x="158" y="337"/>
                    <a:pt x="161" y="338"/>
                  </a:cubicBezTo>
                  <a:cubicBezTo>
                    <a:pt x="160" y="338"/>
                    <a:pt x="160" y="338"/>
                    <a:pt x="159" y="338"/>
                  </a:cubicBezTo>
                  <a:cubicBezTo>
                    <a:pt x="159" y="340"/>
                    <a:pt x="163" y="338"/>
                    <a:pt x="162" y="340"/>
                  </a:cubicBezTo>
                  <a:cubicBezTo>
                    <a:pt x="160" y="339"/>
                    <a:pt x="160" y="339"/>
                    <a:pt x="160" y="339"/>
                  </a:cubicBezTo>
                  <a:cubicBezTo>
                    <a:pt x="162" y="340"/>
                    <a:pt x="160" y="342"/>
                    <a:pt x="162" y="343"/>
                  </a:cubicBezTo>
                  <a:cubicBezTo>
                    <a:pt x="161" y="343"/>
                    <a:pt x="161" y="343"/>
                    <a:pt x="160" y="343"/>
                  </a:cubicBezTo>
                  <a:cubicBezTo>
                    <a:pt x="161" y="344"/>
                    <a:pt x="161" y="345"/>
                    <a:pt x="163" y="346"/>
                  </a:cubicBezTo>
                  <a:cubicBezTo>
                    <a:pt x="162" y="347"/>
                    <a:pt x="161" y="346"/>
                    <a:pt x="160" y="346"/>
                  </a:cubicBezTo>
                  <a:cubicBezTo>
                    <a:pt x="160" y="347"/>
                    <a:pt x="163" y="347"/>
                    <a:pt x="162" y="348"/>
                  </a:cubicBezTo>
                  <a:cubicBezTo>
                    <a:pt x="162" y="349"/>
                    <a:pt x="161" y="349"/>
                    <a:pt x="161" y="349"/>
                  </a:cubicBezTo>
                  <a:cubicBezTo>
                    <a:pt x="162" y="350"/>
                    <a:pt x="162" y="351"/>
                    <a:pt x="163" y="352"/>
                  </a:cubicBezTo>
                  <a:cubicBezTo>
                    <a:pt x="162" y="352"/>
                    <a:pt x="162" y="353"/>
                    <a:pt x="161" y="353"/>
                  </a:cubicBezTo>
                  <a:cubicBezTo>
                    <a:pt x="161" y="360"/>
                    <a:pt x="162" y="366"/>
                    <a:pt x="164" y="372"/>
                  </a:cubicBezTo>
                  <a:cubicBezTo>
                    <a:pt x="161" y="374"/>
                    <a:pt x="162" y="371"/>
                    <a:pt x="161" y="372"/>
                  </a:cubicBezTo>
                  <a:cubicBezTo>
                    <a:pt x="163" y="372"/>
                    <a:pt x="161" y="373"/>
                    <a:pt x="162" y="375"/>
                  </a:cubicBezTo>
                  <a:cubicBezTo>
                    <a:pt x="162" y="375"/>
                    <a:pt x="162" y="375"/>
                    <a:pt x="162" y="375"/>
                  </a:cubicBezTo>
                  <a:cubicBezTo>
                    <a:pt x="162" y="376"/>
                    <a:pt x="161" y="376"/>
                    <a:pt x="162" y="377"/>
                  </a:cubicBezTo>
                  <a:cubicBezTo>
                    <a:pt x="162" y="377"/>
                    <a:pt x="162" y="377"/>
                    <a:pt x="162" y="377"/>
                  </a:cubicBezTo>
                  <a:cubicBezTo>
                    <a:pt x="164" y="378"/>
                    <a:pt x="159" y="379"/>
                    <a:pt x="162" y="379"/>
                  </a:cubicBezTo>
                  <a:cubicBezTo>
                    <a:pt x="161" y="380"/>
                    <a:pt x="161" y="380"/>
                    <a:pt x="161" y="380"/>
                  </a:cubicBezTo>
                  <a:cubicBezTo>
                    <a:pt x="163" y="381"/>
                    <a:pt x="160" y="382"/>
                    <a:pt x="162" y="383"/>
                  </a:cubicBezTo>
                  <a:cubicBezTo>
                    <a:pt x="162" y="383"/>
                    <a:pt x="162" y="383"/>
                    <a:pt x="162" y="383"/>
                  </a:cubicBezTo>
                  <a:cubicBezTo>
                    <a:pt x="161" y="384"/>
                    <a:pt x="165" y="386"/>
                    <a:pt x="163" y="386"/>
                  </a:cubicBezTo>
                  <a:cubicBezTo>
                    <a:pt x="163" y="388"/>
                    <a:pt x="164" y="389"/>
                    <a:pt x="166" y="389"/>
                  </a:cubicBezTo>
                  <a:cubicBezTo>
                    <a:pt x="165" y="390"/>
                    <a:pt x="164" y="389"/>
                    <a:pt x="163" y="389"/>
                  </a:cubicBezTo>
                  <a:cubicBezTo>
                    <a:pt x="164" y="394"/>
                    <a:pt x="164" y="400"/>
                    <a:pt x="167" y="404"/>
                  </a:cubicBezTo>
                  <a:cubicBezTo>
                    <a:pt x="166" y="404"/>
                    <a:pt x="166" y="404"/>
                    <a:pt x="165" y="404"/>
                  </a:cubicBezTo>
                  <a:cubicBezTo>
                    <a:pt x="168" y="406"/>
                    <a:pt x="163" y="409"/>
                    <a:pt x="168" y="411"/>
                  </a:cubicBezTo>
                  <a:cubicBezTo>
                    <a:pt x="170" y="412"/>
                    <a:pt x="170" y="412"/>
                    <a:pt x="170" y="412"/>
                  </a:cubicBezTo>
                  <a:cubicBezTo>
                    <a:pt x="169" y="412"/>
                    <a:pt x="168" y="412"/>
                    <a:pt x="167" y="413"/>
                  </a:cubicBezTo>
                  <a:cubicBezTo>
                    <a:pt x="168" y="413"/>
                    <a:pt x="167" y="415"/>
                    <a:pt x="169" y="416"/>
                  </a:cubicBezTo>
                  <a:cubicBezTo>
                    <a:pt x="168" y="416"/>
                    <a:pt x="168" y="416"/>
                    <a:pt x="168" y="416"/>
                  </a:cubicBezTo>
                  <a:cubicBezTo>
                    <a:pt x="167" y="417"/>
                    <a:pt x="170" y="418"/>
                    <a:pt x="169" y="419"/>
                  </a:cubicBezTo>
                  <a:cubicBezTo>
                    <a:pt x="169" y="419"/>
                    <a:pt x="169" y="419"/>
                    <a:pt x="169" y="419"/>
                  </a:cubicBezTo>
                  <a:cubicBezTo>
                    <a:pt x="166" y="425"/>
                    <a:pt x="163" y="434"/>
                    <a:pt x="168" y="438"/>
                  </a:cubicBezTo>
                  <a:cubicBezTo>
                    <a:pt x="169" y="440"/>
                    <a:pt x="166" y="439"/>
                    <a:pt x="166" y="440"/>
                  </a:cubicBezTo>
                  <a:cubicBezTo>
                    <a:pt x="170" y="444"/>
                    <a:pt x="167" y="452"/>
                    <a:pt x="173" y="453"/>
                  </a:cubicBezTo>
                  <a:cubicBezTo>
                    <a:pt x="173" y="454"/>
                    <a:pt x="173" y="454"/>
                    <a:pt x="173" y="455"/>
                  </a:cubicBezTo>
                  <a:cubicBezTo>
                    <a:pt x="173" y="455"/>
                    <a:pt x="173" y="456"/>
                    <a:pt x="174" y="456"/>
                  </a:cubicBezTo>
                  <a:cubicBezTo>
                    <a:pt x="171" y="457"/>
                    <a:pt x="174" y="460"/>
                    <a:pt x="172" y="462"/>
                  </a:cubicBezTo>
                  <a:cubicBezTo>
                    <a:pt x="175" y="462"/>
                    <a:pt x="174" y="463"/>
                    <a:pt x="174" y="464"/>
                  </a:cubicBezTo>
                  <a:cubicBezTo>
                    <a:pt x="174" y="464"/>
                    <a:pt x="173" y="464"/>
                    <a:pt x="173" y="464"/>
                  </a:cubicBezTo>
                  <a:cubicBezTo>
                    <a:pt x="173" y="466"/>
                    <a:pt x="173" y="466"/>
                    <a:pt x="172" y="468"/>
                  </a:cubicBezTo>
                  <a:cubicBezTo>
                    <a:pt x="172" y="469"/>
                    <a:pt x="174" y="469"/>
                    <a:pt x="173" y="470"/>
                  </a:cubicBezTo>
                  <a:cubicBezTo>
                    <a:pt x="171" y="471"/>
                    <a:pt x="173" y="472"/>
                    <a:pt x="172" y="473"/>
                  </a:cubicBezTo>
                  <a:cubicBezTo>
                    <a:pt x="174" y="473"/>
                    <a:pt x="175" y="474"/>
                    <a:pt x="175" y="475"/>
                  </a:cubicBezTo>
                  <a:cubicBezTo>
                    <a:pt x="172" y="475"/>
                    <a:pt x="172" y="475"/>
                    <a:pt x="172" y="475"/>
                  </a:cubicBezTo>
                  <a:cubicBezTo>
                    <a:pt x="174" y="477"/>
                    <a:pt x="170" y="481"/>
                    <a:pt x="174" y="485"/>
                  </a:cubicBezTo>
                  <a:cubicBezTo>
                    <a:pt x="172" y="485"/>
                    <a:pt x="172" y="485"/>
                    <a:pt x="172" y="485"/>
                  </a:cubicBezTo>
                  <a:cubicBezTo>
                    <a:pt x="174" y="488"/>
                    <a:pt x="173" y="491"/>
                    <a:pt x="176" y="494"/>
                  </a:cubicBezTo>
                  <a:cubicBezTo>
                    <a:pt x="175" y="495"/>
                    <a:pt x="175" y="496"/>
                    <a:pt x="175" y="497"/>
                  </a:cubicBezTo>
                  <a:cubicBezTo>
                    <a:pt x="176" y="498"/>
                    <a:pt x="176" y="499"/>
                    <a:pt x="178" y="499"/>
                  </a:cubicBezTo>
                  <a:cubicBezTo>
                    <a:pt x="178" y="500"/>
                    <a:pt x="177" y="500"/>
                    <a:pt x="177" y="500"/>
                  </a:cubicBezTo>
                  <a:cubicBezTo>
                    <a:pt x="176" y="501"/>
                    <a:pt x="174" y="504"/>
                    <a:pt x="177" y="504"/>
                  </a:cubicBezTo>
                  <a:cubicBezTo>
                    <a:pt x="175" y="505"/>
                    <a:pt x="175" y="505"/>
                    <a:pt x="175" y="505"/>
                  </a:cubicBezTo>
                  <a:cubicBezTo>
                    <a:pt x="177" y="506"/>
                    <a:pt x="179" y="507"/>
                    <a:pt x="177" y="508"/>
                  </a:cubicBezTo>
                  <a:cubicBezTo>
                    <a:pt x="178" y="509"/>
                    <a:pt x="179" y="510"/>
                    <a:pt x="181" y="509"/>
                  </a:cubicBezTo>
                  <a:cubicBezTo>
                    <a:pt x="181" y="510"/>
                    <a:pt x="178" y="510"/>
                    <a:pt x="180" y="510"/>
                  </a:cubicBezTo>
                  <a:cubicBezTo>
                    <a:pt x="178" y="510"/>
                    <a:pt x="178" y="510"/>
                    <a:pt x="178" y="510"/>
                  </a:cubicBezTo>
                  <a:cubicBezTo>
                    <a:pt x="177" y="513"/>
                    <a:pt x="179" y="515"/>
                    <a:pt x="180" y="518"/>
                  </a:cubicBezTo>
                  <a:cubicBezTo>
                    <a:pt x="178" y="519"/>
                    <a:pt x="181" y="520"/>
                    <a:pt x="179" y="522"/>
                  </a:cubicBezTo>
                  <a:cubicBezTo>
                    <a:pt x="181" y="523"/>
                    <a:pt x="179" y="525"/>
                    <a:pt x="182" y="525"/>
                  </a:cubicBezTo>
                  <a:cubicBezTo>
                    <a:pt x="181" y="525"/>
                    <a:pt x="181" y="525"/>
                    <a:pt x="181" y="525"/>
                  </a:cubicBezTo>
                  <a:cubicBezTo>
                    <a:pt x="181" y="526"/>
                    <a:pt x="181" y="528"/>
                    <a:pt x="180" y="530"/>
                  </a:cubicBezTo>
                  <a:cubicBezTo>
                    <a:pt x="180" y="531"/>
                    <a:pt x="182" y="530"/>
                    <a:pt x="183" y="531"/>
                  </a:cubicBezTo>
                  <a:cubicBezTo>
                    <a:pt x="182" y="531"/>
                    <a:pt x="182" y="531"/>
                    <a:pt x="182" y="531"/>
                  </a:cubicBezTo>
                  <a:cubicBezTo>
                    <a:pt x="183" y="532"/>
                    <a:pt x="185" y="532"/>
                    <a:pt x="186" y="532"/>
                  </a:cubicBezTo>
                  <a:cubicBezTo>
                    <a:pt x="185" y="533"/>
                    <a:pt x="186" y="533"/>
                    <a:pt x="185" y="533"/>
                  </a:cubicBezTo>
                  <a:cubicBezTo>
                    <a:pt x="185" y="533"/>
                    <a:pt x="183" y="533"/>
                    <a:pt x="181" y="532"/>
                  </a:cubicBezTo>
                  <a:cubicBezTo>
                    <a:pt x="181" y="534"/>
                    <a:pt x="184" y="534"/>
                    <a:pt x="182" y="535"/>
                  </a:cubicBezTo>
                  <a:cubicBezTo>
                    <a:pt x="182" y="536"/>
                    <a:pt x="182" y="536"/>
                    <a:pt x="184" y="536"/>
                  </a:cubicBezTo>
                  <a:cubicBezTo>
                    <a:pt x="184" y="536"/>
                    <a:pt x="183" y="537"/>
                    <a:pt x="182" y="537"/>
                  </a:cubicBezTo>
                  <a:cubicBezTo>
                    <a:pt x="183" y="537"/>
                    <a:pt x="183" y="538"/>
                    <a:pt x="184" y="538"/>
                  </a:cubicBezTo>
                  <a:cubicBezTo>
                    <a:pt x="184" y="538"/>
                    <a:pt x="184" y="537"/>
                    <a:pt x="184" y="537"/>
                  </a:cubicBezTo>
                  <a:cubicBezTo>
                    <a:pt x="185" y="537"/>
                    <a:pt x="185" y="538"/>
                    <a:pt x="187" y="538"/>
                  </a:cubicBezTo>
                  <a:cubicBezTo>
                    <a:pt x="187" y="537"/>
                    <a:pt x="186" y="537"/>
                    <a:pt x="186" y="537"/>
                  </a:cubicBezTo>
                  <a:cubicBezTo>
                    <a:pt x="188" y="537"/>
                    <a:pt x="188" y="538"/>
                    <a:pt x="187" y="538"/>
                  </a:cubicBezTo>
                  <a:cubicBezTo>
                    <a:pt x="186" y="539"/>
                    <a:pt x="185" y="538"/>
                    <a:pt x="184" y="539"/>
                  </a:cubicBezTo>
                  <a:cubicBezTo>
                    <a:pt x="188" y="540"/>
                    <a:pt x="188" y="540"/>
                    <a:pt x="188" y="540"/>
                  </a:cubicBezTo>
                  <a:cubicBezTo>
                    <a:pt x="186" y="540"/>
                    <a:pt x="187" y="539"/>
                    <a:pt x="189" y="539"/>
                  </a:cubicBezTo>
                  <a:cubicBezTo>
                    <a:pt x="188" y="538"/>
                    <a:pt x="188" y="538"/>
                    <a:pt x="188" y="538"/>
                  </a:cubicBezTo>
                  <a:cubicBezTo>
                    <a:pt x="189" y="538"/>
                    <a:pt x="189" y="538"/>
                    <a:pt x="189" y="538"/>
                  </a:cubicBezTo>
                  <a:cubicBezTo>
                    <a:pt x="189" y="537"/>
                    <a:pt x="190" y="536"/>
                    <a:pt x="189" y="535"/>
                  </a:cubicBezTo>
                  <a:cubicBezTo>
                    <a:pt x="187" y="536"/>
                    <a:pt x="187" y="536"/>
                    <a:pt x="187" y="536"/>
                  </a:cubicBezTo>
                  <a:cubicBezTo>
                    <a:pt x="187" y="535"/>
                    <a:pt x="185" y="535"/>
                    <a:pt x="187" y="534"/>
                  </a:cubicBezTo>
                  <a:cubicBezTo>
                    <a:pt x="187" y="534"/>
                    <a:pt x="188" y="534"/>
                    <a:pt x="189" y="534"/>
                  </a:cubicBezTo>
                  <a:cubicBezTo>
                    <a:pt x="189" y="534"/>
                    <a:pt x="188" y="533"/>
                    <a:pt x="188" y="533"/>
                  </a:cubicBezTo>
                  <a:cubicBezTo>
                    <a:pt x="191" y="533"/>
                    <a:pt x="191" y="533"/>
                    <a:pt x="191" y="533"/>
                  </a:cubicBezTo>
                  <a:cubicBezTo>
                    <a:pt x="187" y="533"/>
                    <a:pt x="189" y="532"/>
                    <a:pt x="189" y="531"/>
                  </a:cubicBezTo>
                  <a:cubicBezTo>
                    <a:pt x="189" y="531"/>
                    <a:pt x="189" y="531"/>
                    <a:pt x="189" y="531"/>
                  </a:cubicBezTo>
                  <a:cubicBezTo>
                    <a:pt x="190" y="530"/>
                    <a:pt x="188" y="532"/>
                    <a:pt x="188" y="531"/>
                  </a:cubicBezTo>
                  <a:cubicBezTo>
                    <a:pt x="188" y="530"/>
                    <a:pt x="191" y="530"/>
                    <a:pt x="192" y="530"/>
                  </a:cubicBezTo>
                  <a:cubicBezTo>
                    <a:pt x="191" y="529"/>
                    <a:pt x="189" y="527"/>
                    <a:pt x="191" y="526"/>
                  </a:cubicBezTo>
                  <a:cubicBezTo>
                    <a:pt x="190" y="525"/>
                    <a:pt x="189" y="524"/>
                    <a:pt x="188" y="524"/>
                  </a:cubicBezTo>
                  <a:cubicBezTo>
                    <a:pt x="188" y="523"/>
                    <a:pt x="191" y="523"/>
                    <a:pt x="190" y="523"/>
                  </a:cubicBezTo>
                  <a:cubicBezTo>
                    <a:pt x="190" y="523"/>
                    <a:pt x="191" y="522"/>
                    <a:pt x="192" y="522"/>
                  </a:cubicBezTo>
                  <a:cubicBezTo>
                    <a:pt x="191" y="522"/>
                    <a:pt x="192" y="521"/>
                    <a:pt x="190" y="522"/>
                  </a:cubicBezTo>
                  <a:cubicBezTo>
                    <a:pt x="190" y="520"/>
                    <a:pt x="191" y="519"/>
                    <a:pt x="190" y="518"/>
                  </a:cubicBezTo>
                  <a:cubicBezTo>
                    <a:pt x="190" y="518"/>
                    <a:pt x="192" y="518"/>
                    <a:pt x="193" y="518"/>
                  </a:cubicBezTo>
                  <a:cubicBezTo>
                    <a:pt x="191" y="517"/>
                    <a:pt x="190" y="516"/>
                    <a:pt x="190" y="515"/>
                  </a:cubicBezTo>
                  <a:cubicBezTo>
                    <a:pt x="189" y="515"/>
                    <a:pt x="189" y="516"/>
                    <a:pt x="187" y="516"/>
                  </a:cubicBezTo>
                  <a:cubicBezTo>
                    <a:pt x="187" y="516"/>
                    <a:pt x="186" y="516"/>
                    <a:pt x="186" y="515"/>
                  </a:cubicBezTo>
                  <a:cubicBezTo>
                    <a:pt x="188" y="515"/>
                    <a:pt x="191" y="515"/>
                    <a:pt x="191" y="514"/>
                  </a:cubicBezTo>
                  <a:cubicBezTo>
                    <a:pt x="193" y="514"/>
                    <a:pt x="190" y="515"/>
                    <a:pt x="193" y="515"/>
                  </a:cubicBezTo>
                  <a:cubicBezTo>
                    <a:pt x="195" y="515"/>
                    <a:pt x="196" y="517"/>
                    <a:pt x="194" y="517"/>
                  </a:cubicBezTo>
                  <a:cubicBezTo>
                    <a:pt x="197" y="518"/>
                    <a:pt x="195" y="516"/>
                    <a:pt x="197" y="516"/>
                  </a:cubicBezTo>
                  <a:cubicBezTo>
                    <a:pt x="197" y="516"/>
                    <a:pt x="195" y="515"/>
                    <a:pt x="195" y="514"/>
                  </a:cubicBezTo>
                  <a:cubicBezTo>
                    <a:pt x="194" y="514"/>
                    <a:pt x="194" y="515"/>
                    <a:pt x="193" y="514"/>
                  </a:cubicBezTo>
                  <a:cubicBezTo>
                    <a:pt x="190" y="514"/>
                    <a:pt x="194" y="513"/>
                    <a:pt x="194" y="513"/>
                  </a:cubicBezTo>
                  <a:cubicBezTo>
                    <a:pt x="195" y="513"/>
                    <a:pt x="195" y="513"/>
                    <a:pt x="195" y="513"/>
                  </a:cubicBezTo>
                  <a:cubicBezTo>
                    <a:pt x="196" y="512"/>
                    <a:pt x="194" y="512"/>
                    <a:pt x="194" y="511"/>
                  </a:cubicBezTo>
                  <a:cubicBezTo>
                    <a:pt x="197" y="511"/>
                    <a:pt x="195" y="513"/>
                    <a:pt x="197" y="513"/>
                  </a:cubicBezTo>
                  <a:cubicBezTo>
                    <a:pt x="199" y="512"/>
                    <a:pt x="199" y="512"/>
                    <a:pt x="199" y="512"/>
                  </a:cubicBezTo>
                  <a:cubicBezTo>
                    <a:pt x="199" y="511"/>
                    <a:pt x="196" y="512"/>
                    <a:pt x="197" y="511"/>
                  </a:cubicBezTo>
                  <a:cubicBezTo>
                    <a:pt x="198" y="511"/>
                    <a:pt x="198" y="511"/>
                    <a:pt x="198" y="511"/>
                  </a:cubicBezTo>
                  <a:cubicBezTo>
                    <a:pt x="197" y="510"/>
                    <a:pt x="197" y="510"/>
                    <a:pt x="197" y="510"/>
                  </a:cubicBezTo>
                  <a:cubicBezTo>
                    <a:pt x="196" y="510"/>
                    <a:pt x="194" y="510"/>
                    <a:pt x="195" y="511"/>
                  </a:cubicBezTo>
                  <a:cubicBezTo>
                    <a:pt x="191" y="511"/>
                    <a:pt x="194" y="511"/>
                    <a:pt x="193" y="510"/>
                  </a:cubicBezTo>
                  <a:cubicBezTo>
                    <a:pt x="192" y="509"/>
                    <a:pt x="194" y="510"/>
                    <a:pt x="192" y="510"/>
                  </a:cubicBezTo>
                  <a:cubicBezTo>
                    <a:pt x="190" y="510"/>
                    <a:pt x="190" y="510"/>
                    <a:pt x="190" y="509"/>
                  </a:cubicBezTo>
                  <a:cubicBezTo>
                    <a:pt x="190" y="508"/>
                    <a:pt x="192" y="509"/>
                    <a:pt x="193" y="508"/>
                  </a:cubicBezTo>
                  <a:cubicBezTo>
                    <a:pt x="193" y="508"/>
                    <a:pt x="193" y="509"/>
                    <a:pt x="192" y="509"/>
                  </a:cubicBezTo>
                  <a:cubicBezTo>
                    <a:pt x="194" y="510"/>
                    <a:pt x="196" y="508"/>
                    <a:pt x="197" y="509"/>
                  </a:cubicBezTo>
                  <a:cubicBezTo>
                    <a:pt x="198" y="508"/>
                    <a:pt x="196" y="508"/>
                    <a:pt x="196" y="508"/>
                  </a:cubicBezTo>
                  <a:cubicBezTo>
                    <a:pt x="195" y="508"/>
                    <a:pt x="194" y="508"/>
                    <a:pt x="193" y="508"/>
                  </a:cubicBezTo>
                  <a:cubicBezTo>
                    <a:pt x="188" y="507"/>
                    <a:pt x="197" y="507"/>
                    <a:pt x="196" y="506"/>
                  </a:cubicBezTo>
                  <a:cubicBezTo>
                    <a:pt x="193" y="506"/>
                    <a:pt x="191" y="504"/>
                    <a:pt x="188" y="506"/>
                  </a:cubicBezTo>
                  <a:cubicBezTo>
                    <a:pt x="187" y="505"/>
                    <a:pt x="187" y="505"/>
                    <a:pt x="187" y="505"/>
                  </a:cubicBezTo>
                  <a:cubicBezTo>
                    <a:pt x="189" y="505"/>
                    <a:pt x="189" y="504"/>
                    <a:pt x="191" y="504"/>
                  </a:cubicBezTo>
                  <a:cubicBezTo>
                    <a:pt x="191" y="504"/>
                    <a:pt x="191" y="504"/>
                    <a:pt x="191" y="504"/>
                  </a:cubicBezTo>
                  <a:cubicBezTo>
                    <a:pt x="193" y="504"/>
                    <a:pt x="193" y="504"/>
                    <a:pt x="193" y="504"/>
                  </a:cubicBezTo>
                  <a:cubicBezTo>
                    <a:pt x="195" y="504"/>
                    <a:pt x="196" y="503"/>
                    <a:pt x="197" y="503"/>
                  </a:cubicBezTo>
                  <a:cubicBezTo>
                    <a:pt x="196" y="502"/>
                    <a:pt x="195" y="503"/>
                    <a:pt x="194" y="502"/>
                  </a:cubicBezTo>
                  <a:cubicBezTo>
                    <a:pt x="195" y="502"/>
                    <a:pt x="195" y="502"/>
                    <a:pt x="196" y="502"/>
                  </a:cubicBezTo>
                  <a:cubicBezTo>
                    <a:pt x="195" y="502"/>
                    <a:pt x="193" y="503"/>
                    <a:pt x="193" y="502"/>
                  </a:cubicBezTo>
                  <a:cubicBezTo>
                    <a:pt x="193" y="501"/>
                    <a:pt x="195" y="500"/>
                    <a:pt x="195" y="501"/>
                  </a:cubicBezTo>
                  <a:cubicBezTo>
                    <a:pt x="197" y="501"/>
                    <a:pt x="197" y="501"/>
                    <a:pt x="197" y="501"/>
                  </a:cubicBezTo>
                  <a:cubicBezTo>
                    <a:pt x="195" y="501"/>
                    <a:pt x="198" y="501"/>
                    <a:pt x="197" y="500"/>
                  </a:cubicBezTo>
                  <a:cubicBezTo>
                    <a:pt x="196" y="500"/>
                    <a:pt x="194" y="500"/>
                    <a:pt x="193" y="500"/>
                  </a:cubicBezTo>
                  <a:cubicBezTo>
                    <a:pt x="192" y="499"/>
                    <a:pt x="194" y="499"/>
                    <a:pt x="193" y="499"/>
                  </a:cubicBezTo>
                  <a:cubicBezTo>
                    <a:pt x="195" y="500"/>
                    <a:pt x="195" y="500"/>
                    <a:pt x="195" y="500"/>
                  </a:cubicBezTo>
                  <a:cubicBezTo>
                    <a:pt x="194" y="499"/>
                    <a:pt x="198" y="499"/>
                    <a:pt x="197" y="498"/>
                  </a:cubicBezTo>
                  <a:cubicBezTo>
                    <a:pt x="195" y="498"/>
                    <a:pt x="195" y="498"/>
                    <a:pt x="195" y="498"/>
                  </a:cubicBezTo>
                  <a:cubicBezTo>
                    <a:pt x="196" y="498"/>
                    <a:pt x="196" y="498"/>
                    <a:pt x="197" y="498"/>
                  </a:cubicBezTo>
                  <a:cubicBezTo>
                    <a:pt x="196" y="498"/>
                    <a:pt x="196" y="497"/>
                    <a:pt x="196" y="497"/>
                  </a:cubicBezTo>
                  <a:cubicBezTo>
                    <a:pt x="197" y="497"/>
                    <a:pt x="197" y="497"/>
                    <a:pt x="197" y="497"/>
                  </a:cubicBezTo>
                  <a:cubicBezTo>
                    <a:pt x="196" y="497"/>
                    <a:pt x="193" y="496"/>
                    <a:pt x="196" y="496"/>
                  </a:cubicBezTo>
                  <a:cubicBezTo>
                    <a:pt x="193" y="496"/>
                    <a:pt x="196" y="496"/>
                    <a:pt x="194" y="497"/>
                  </a:cubicBezTo>
                  <a:cubicBezTo>
                    <a:pt x="192" y="497"/>
                    <a:pt x="193" y="496"/>
                    <a:pt x="192" y="496"/>
                  </a:cubicBezTo>
                  <a:cubicBezTo>
                    <a:pt x="195" y="496"/>
                    <a:pt x="192" y="495"/>
                    <a:pt x="192" y="495"/>
                  </a:cubicBezTo>
                  <a:cubicBezTo>
                    <a:pt x="193" y="494"/>
                    <a:pt x="194" y="494"/>
                    <a:pt x="194" y="494"/>
                  </a:cubicBezTo>
                  <a:cubicBezTo>
                    <a:pt x="193" y="494"/>
                    <a:pt x="193" y="494"/>
                    <a:pt x="193" y="494"/>
                  </a:cubicBezTo>
                  <a:cubicBezTo>
                    <a:pt x="196" y="493"/>
                    <a:pt x="192" y="493"/>
                    <a:pt x="193" y="492"/>
                  </a:cubicBezTo>
                  <a:cubicBezTo>
                    <a:pt x="194" y="492"/>
                    <a:pt x="195" y="492"/>
                    <a:pt x="196" y="492"/>
                  </a:cubicBezTo>
                  <a:cubicBezTo>
                    <a:pt x="193" y="493"/>
                    <a:pt x="193" y="491"/>
                    <a:pt x="191" y="491"/>
                  </a:cubicBezTo>
                  <a:cubicBezTo>
                    <a:pt x="192" y="490"/>
                    <a:pt x="194" y="492"/>
                    <a:pt x="196" y="491"/>
                  </a:cubicBezTo>
                  <a:cubicBezTo>
                    <a:pt x="194" y="491"/>
                    <a:pt x="197" y="490"/>
                    <a:pt x="195" y="490"/>
                  </a:cubicBezTo>
                  <a:cubicBezTo>
                    <a:pt x="194" y="491"/>
                    <a:pt x="193" y="490"/>
                    <a:pt x="192" y="490"/>
                  </a:cubicBezTo>
                  <a:cubicBezTo>
                    <a:pt x="192" y="489"/>
                    <a:pt x="193" y="490"/>
                    <a:pt x="194" y="489"/>
                  </a:cubicBezTo>
                  <a:cubicBezTo>
                    <a:pt x="193" y="489"/>
                    <a:pt x="191" y="488"/>
                    <a:pt x="191" y="489"/>
                  </a:cubicBezTo>
                  <a:cubicBezTo>
                    <a:pt x="191" y="488"/>
                    <a:pt x="189" y="488"/>
                    <a:pt x="190" y="487"/>
                  </a:cubicBezTo>
                  <a:cubicBezTo>
                    <a:pt x="192" y="487"/>
                    <a:pt x="191" y="488"/>
                    <a:pt x="192" y="488"/>
                  </a:cubicBezTo>
                  <a:cubicBezTo>
                    <a:pt x="192" y="487"/>
                    <a:pt x="188" y="488"/>
                    <a:pt x="187" y="487"/>
                  </a:cubicBezTo>
                  <a:cubicBezTo>
                    <a:pt x="187" y="487"/>
                    <a:pt x="184" y="487"/>
                    <a:pt x="183" y="486"/>
                  </a:cubicBezTo>
                  <a:cubicBezTo>
                    <a:pt x="183" y="485"/>
                    <a:pt x="184" y="487"/>
                    <a:pt x="186" y="486"/>
                  </a:cubicBezTo>
                  <a:cubicBezTo>
                    <a:pt x="185" y="486"/>
                    <a:pt x="185" y="486"/>
                    <a:pt x="185" y="486"/>
                  </a:cubicBezTo>
                  <a:cubicBezTo>
                    <a:pt x="188" y="485"/>
                    <a:pt x="190" y="487"/>
                    <a:pt x="193" y="486"/>
                  </a:cubicBezTo>
                  <a:cubicBezTo>
                    <a:pt x="192" y="486"/>
                    <a:pt x="192" y="486"/>
                    <a:pt x="192" y="486"/>
                  </a:cubicBezTo>
                  <a:cubicBezTo>
                    <a:pt x="195" y="486"/>
                    <a:pt x="195" y="486"/>
                    <a:pt x="195" y="486"/>
                  </a:cubicBezTo>
                  <a:cubicBezTo>
                    <a:pt x="193" y="486"/>
                    <a:pt x="194" y="485"/>
                    <a:pt x="194" y="484"/>
                  </a:cubicBezTo>
                  <a:cubicBezTo>
                    <a:pt x="192" y="484"/>
                    <a:pt x="194" y="485"/>
                    <a:pt x="193" y="485"/>
                  </a:cubicBezTo>
                  <a:cubicBezTo>
                    <a:pt x="192" y="484"/>
                    <a:pt x="190" y="484"/>
                    <a:pt x="191" y="483"/>
                  </a:cubicBezTo>
                  <a:cubicBezTo>
                    <a:pt x="192" y="484"/>
                    <a:pt x="193" y="483"/>
                    <a:pt x="194" y="483"/>
                  </a:cubicBezTo>
                  <a:cubicBezTo>
                    <a:pt x="195" y="483"/>
                    <a:pt x="192" y="483"/>
                    <a:pt x="193" y="482"/>
                  </a:cubicBezTo>
                  <a:cubicBezTo>
                    <a:pt x="194" y="483"/>
                    <a:pt x="194" y="483"/>
                    <a:pt x="194" y="483"/>
                  </a:cubicBezTo>
                  <a:cubicBezTo>
                    <a:pt x="194" y="480"/>
                    <a:pt x="194" y="478"/>
                    <a:pt x="190" y="476"/>
                  </a:cubicBezTo>
                  <a:cubicBezTo>
                    <a:pt x="191" y="475"/>
                    <a:pt x="191" y="475"/>
                    <a:pt x="193" y="474"/>
                  </a:cubicBezTo>
                  <a:cubicBezTo>
                    <a:pt x="192" y="474"/>
                    <a:pt x="191" y="474"/>
                    <a:pt x="191" y="473"/>
                  </a:cubicBezTo>
                  <a:cubicBezTo>
                    <a:pt x="193" y="473"/>
                    <a:pt x="193" y="473"/>
                    <a:pt x="193" y="473"/>
                  </a:cubicBezTo>
                  <a:cubicBezTo>
                    <a:pt x="194" y="472"/>
                    <a:pt x="192" y="472"/>
                    <a:pt x="191" y="471"/>
                  </a:cubicBezTo>
                  <a:cubicBezTo>
                    <a:pt x="193" y="471"/>
                    <a:pt x="193" y="471"/>
                    <a:pt x="193" y="471"/>
                  </a:cubicBezTo>
                  <a:cubicBezTo>
                    <a:pt x="194" y="471"/>
                    <a:pt x="192" y="470"/>
                    <a:pt x="191" y="470"/>
                  </a:cubicBezTo>
                  <a:cubicBezTo>
                    <a:pt x="193" y="470"/>
                    <a:pt x="193" y="470"/>
                    <a:pt x="193" y="470"/>
                  </a:cubicBezTo>
                  <a:cubicBezTo>
                    <a:pt x="191" y="470"/>
                    <a:pt x="191" y="470"/>
                    <a:pt x="191" y="470"/>
                  </a:cubicBezTo>
                  <a:cubicBezTo>
                    <a:pt x="191" y="469"/>
                    <a:pt x="191" y="468"/>
                    <a:pt x="193" y="469"/>
                  </a:cubicBezTo>
                  <a:cubicBezTo>
                    <a:pt x="193" y="469"/>
                    <a:pt x="192" y="468"/>
                    <a:pt x="192" y="468"/>
                  </a:cubicBezTo>
                  <a:cubicBezTo>
                    <a:pt x="193" y="468"/>
                    <a:pt x="193" y="467"/>
                    <a:pt x="193" y="466"/>
                  </a:cubicBezTo>
                  <a:cubicBezTo>
                    <a:pt x="192" y="466"/>
                    <a:pt x="191" y="466"/>
                    <a:pt x="190" y="466"/>
                  </a:cubicBezTo>
                  <a:cubicBezTo>
                    <a:pt x="188" y="465"/>
                    <a:pt x="190" y="466"/>
                    <a:pt x="189" y="465"/>
                  </a:cubicBezTo>
                  <a:cubicBezTo>
                    <a:pt x="190" y="465"/>
                    <a:pt x="191" y="465"/>
                    <a:pt x="192" y="465"/>
                  </a:cubicBezTo>
                  <a:cubicBezTo>
                    <a:pt x="195" y="465"/>
                    <a:pt x="192" y="462"/>
                    <a:pt x="193" y="461"/>
                  </a:cubicBezTo>
                  <a:cubicBezTo>
                    <a:pt x="192" y="460"/>
                    <a:pt x="192" y="460"/>
                    <a:pt x="192" y="460"/>
                  </a:cubicBezTo>
                  <a:cubicBezTo>
                    <a:pt x="195" y="460"/>
                    <a:pt x="193" y="459"/>
                    <a:pt x="194" y="458"/>
                  </a:cubicBezTo>
                  <a:cubicBezTo>
                    <a:pt x="193" y="458"/>
                    <a:pt x="191" y="457"/>
                    <a:pt x="191" y="456"/>
                  </a:cubicBezTo>
                  <a:cubicBezTo>
                    <a:pt x="189" y="455"/>
                    <a:pt x="193" y="457"/>
                    <a:pt x="195" y="457"/>
                  </a:cubicBezTo>
                  <a:cubicBezTo>
                    <a:pt x="194" y="456"/>
                    <a:pt x="194" y="456"/>
                    <a:pt x="194" y="456"/>
                  </a:cubicBezTo>
                  <a:cubicBezTo>
                    <a:pt x="194" y="456"/>
                    <a:pt x="194" y="456"/>
                    <a:pt x="194" y="456"/>
                  </a:cubicBezTo>
                  <a:cubicBezTo>
                    <a:pt x="194" y="455"/>
                    <a:pt x="193" y="454"/>
                    <a:pt x="194" y="454"/>
                  </a:cubicBezTo>
                  <a:cubicBezTo>
                    <a:pt x="194" y="454"/>
                    <a:pt x="194" y="454"/>
                    <a:pt x="194" y="454"/>
                  </a:cubicBezTo>
                  <a:cubicBezTo>
                    <a:pt x="195" y="454"/>
                    <a:pt x="196" y="455"/>
                    <a:pt x="196" y="454"/>
                  </a:cubicBezTo>
                  <a:cubicBezTo>
                    <a:pt x="194" y="453"/>
                    <a:pt x="196" y="453"/>
                    <a:pt x="194" y="452"/>
                  </a:cubicBezTo>
                  <a:cubicBezTo>
                    <a:pt x="195" y="452"/>
                    <a:pt x="195" y="452"/>
                    <a:pt x="195" y="452"/>
                  </a:cubicBezTo>
                  <a:cubicBezTo>
                    <a:pt x="194" y="451"/>
                    <a:pt x="194" y="451"/>
                    <a:pt x="194" y="451"/>
                  </a:cubicBezTo>
                  <a:cubicBezTo>
                    <a:pt x="195" y="451"/>
                    <a:pt x="195" y="451"/>
                    <a:pt x="195" y="451"/>
                  </a:cubicBezTo>
                  <a:cubicBezTo>
                    <a:pt x="196" y="453"/>
                    <a:pt x="196" y="453"/>
                    <a:pt x="196" y="453"/>
                  </a:cubicBezTo>
                  <a:cubicBezTo>
                    <a:pt x="197" y="452"/>
                    <a:pt x="195" y="452"/>
                    <a:pt x="194" y="451"/>
                  </a:cubicBezTo>
                  <a:cubicBezTo>
                    <a:pt x="193" y="450"/>
                    <a:pt x="195" y="450"/>
                    <a:pt x="195" y="451"/>
                  </a:cubicBezTo>
                  <a:cubicBezTo>
                    <a:pt x="196" y="451"/>
                    <a:pt x="195" y="451"/>
                    <a:pt x="195" y="451"/>
                  </a:cubicBezTo>
                  <a:cubicBezTo>
                    <a:pt x="196" y="452"/>
                    <a:pt x="196" y="451"/>
                    <a:pt x="196" y="452"/>
                  </a:cubicBezTo>
                  <a:cubicBezTo>
                    <a:pt x="196" y="451"/>
                    <a:pt x="195" y="450"/>
                    <a:pt x="195" y="450"/>
                  </a:cubicBezTo>
                  <a:cubicBezTo>
                    <a:pt x="195" y="451"/>
                    <a:pt x="196" y="450"/>
                    <a:pt x="197" y="451"/>
                  </a:cubicBezTo>
                  <a:cubicBezTo>
                    <a:pt x="196" y="450"/>
                    <a:pt x="197" y="450"/>
                    <a:pt x="196" y="450"/>
                  </a:cubicBezTo>
                  <a:cubicBezTo>
                    <a:pt x="196" y="450"/>
                    <a:pt x="195" y="449"/>
                    <a:pt x="194" y="449"/>
                  </a:cubicBezTo>
                  <a:cubicBezTo>
                    <a:pt x="194" y="448"/>
                    <a:pt x="194" y="448"/>
                    <a:pt x="195" y="448"/>
                  </a:cubicBezTo>
                  <a:cubicBezTo>
                    <a:pt x="195" y="449"/>
                    <a:pt x="195" y="449"/>
                    <a:pt x="195" y="449"/>
                  </a:cubicBezTo>
                  <a:cubicBezTo>
                    <a:pt x="195" y="448"/>
                    <a:pt x="196" y="448"/>
                    <a:pt x="194" y="447"/>
                  </a:cubicBezTo>
                  <a:cubicBezTo>
                    <a:pt x="196" y="449"/>
                    <a:pt x="196" y="449"/>
                    <a:pt x="196" y="449"/>
                  </a:cubicBezTo>
                  <a:cubicBezTo>
                    <a:pt x="196" y="448"/>
                    <a:pt x="196" y="448"/>
                    <a:pt x="196" y="447"/>
                  </a:cubicBezTo>
                  <a:cubicBezTo>
                    <a:pt x="197" y="448"/>
                    <a:pt x="198" y="450"/>
                    <a:pt x="199" y="450"/>
                  </a:cubicBezTo>
                  <a:cubicBezTo>
                    <a:pt x="198" y="448"/>
                    <a:pt x="198" y="448"/>
                    <a:pt x="198" y="448"/>
                  </a:cubicBezTo>
                  <a:cubicBezTo>
                    <a:pt x="199" y="448"/>
                    <a:pt x="199" y="448"/>
                    <a:pt x="199" y="449"/>
                  </a:cubicBezTo>
                  <a:cubicBezTo>
                    <a:pt x="200" y="449"/>
                    <a:pt x="198" y="444"/>
                    <a:pt x="199" y="445"/>
                  </a:cubicBezTo>
                  <a:cubicBezTo>
                    <a:pt x="200" y="447"/>
                    <a:pt x="200" y="447"/>
                    <a:pt x="201" y="447"/>
                  </a:cubicBezTo>
                  <a:cubicBezTo>
                    <a:pt x="200" y="446"/>
                    <a:pt x="200" y="446"/>
                    <a:pt x="200" y="446"/>
                  </a:cubicBezTo>
                  <a:cubicBezTo>
                    <a:pt x="200" y="446"/>
                    <a:pt x="201" y="448"/>
                    <a:pt x="200" y="447"/>
                  </a:cubicBezTo>
                  <a:cubicBezTo>
                    <a:pt x="199" y="446"/>
                    <a:pt x="200" y="446"/>
                    <a:pt x="200" y="445"/>
                  </a:cubicBezTo>
                  <a:cubicBezTo>
                    <a:pt x="200" y="446"/>
                    <a:pt x="201" y="447"/>
                    <a:pt x="202" y="447"/>
                  </a:cubicBezTo>
                  <a:cubicBezTo>
                    <a:pt x="202" y="447"/>
                    <a:pt x="202" y="447"/>
                    <a:pt x="202" y="447"/>
                  </a:cubicBezTo>
                  <a:cubicBezTo>
                    <a:pt x="205" y="449"/>
                    <a:pt x="200" y="450"/>
                    <a:pt x="204" y="454"/>
                  </a:cubicBezTo>
                  <a:cubicBezTo>
                    <a:pt x="205" y="456"/>
                    <a:pt x="206" y="463"/>
                    <a:pt x="206" y="463"/>
                  </a:cubicBezTo>
                  <a:cubicBezTo>
                    <a:pt x="214" y="451"/>
                    <a:pt x="212" y="449"/>
                    <a:pt x="214" y="446"/>
                  </a:cubicBezTo>
                  <a:cubicBezTo>
                    <a:pt x="214" y="447"/>
                    <a:pt x="214" y="447"/>
                    <a:pt x="214" y="447"/>
                  </a:cubicBezTo>
                  <a:cubicBezTo>
                    <a:pt x="214" y="446"/>
                    <a:pt x="214" y="446"/>
                    <a:pt x="214" y="446"/>
                  </a:cubicBezTo>
                  <a:cubicBezTo>
                    <a:pt x="214" y="446"/>
                    <a:pt x="215" y="446"/>
                    <a:pt x="215" y="446"/>
                  </a:cubicBezTo>
                  <a:cubicBezTo>
                    <a:pt x="215" y="446"/>
                    <a:pt x="215" y="447"/>
                    <a:pt x="216" y="445"/>
                  </a:cubicBezTo>
                  <a:cubicBezTo>
                    <a:pt x="216" y="445"/>
                    <a:pt x="216" y="445"/>
                    <a:pt x="216" y="445"/>
                  </a:cubicBezTo>
                  <a:cubicBezTo>
                    <a:pt x="216" y="445"/>
                    <a:pt x="217" y="443"/>
                    <a:pt x="217" y="443"/>
                  </a:cubicBezTo>
                  <a:cubicBezTo>
                    <a:pt x="216" y="445"/>
                    <a:pt x="216" y="445"/>
                    <a:pt x="216" y="445"/>
                  </a:cubicBezTo>
                  <a:cubicBezTo>
                    <a:pt x="216" y="447"/>
                    <a:pt x="217" y="446"/>
                    <a:pt x="217" y="447"/>
                  </a:cubicBezTo>
                  <a:cubicBezTo>
                    <a:pt x="217" y="445"/>
                    <a:pt x="217" y="447"/>
                    <a:pt x="218" y="445"/>
                  </a:cubicBezTo>
                  <a:cubicBezTo>
                    <a:pt x="218" y="445"/>
                    <a:pt x="218" y="445"/>
                    <a:pt x="218" y="445"/>
                  </a:cubicBezTo>
                  <a:cubicBezTo>
                    <a:pt x="219" y="445"/>
                    <a:pt x="219" y="444"/>
                    <a:pt x="220" y="444"/>
                  </a:cubicBezTo>
                  <a:cubicBezTo>
                    <a:pt x="220" y="444"/>
                    <a:pt x="219" y="446"/>
                    <a:pt x="219" y="446"/>
                  </a:cubicBezTo>
                  <a:cubicBezTo>
                    <a:pt x="219" y="447"/>
                    <a:pt x="219" y="447"/>
                    <a:pt x="220" y="447"/>
                  </a:cubicBezTo>
                  <a:cubicBezTo>
                    <a:pt x="220" y="447"/>
                    <a:pt x="220" y="446"/>
                    <a:pt x="220" y="446"/>
                  </a:cubicBezTo>
                  <a:cubicBezTo>
                    <a:pt x="220" y="446"/>
                    <a:pt x="220" y="446"/>
                    <a:pt x="220" y="447"/>
                  </a:cubicBezTo>
                  <a:cubicBezTo>
                    <a:pt x="220" y="446"/>
                    <a:pt x="220" y="446"/>
                    <a:pt x="220" y="446"/>
                  </a:cubicBezTo>
                  <a:cubicBezTo>
                    <a:pt x="220" y="446"/>
                    <a:pt x="220" y="446"/>
                    <a:pt x="220" y="447"/>
                  </a:cubicBezTo>
                  <a:cubicBezTo>
                    <a:pt x="220" y="447"/>
                    <a:pt x="220" y="447"/>
                    <a:pt x="220" y="447"/>
                  </a:cubicBezTo>
                  <a:cubicBezTo>
                    <a:pt x="220" y="447"/>
                    <a:pt x="220" y="447"/>
                    <a:pt x="220" y="447"/>
                  </a:cubicBezTo>
                  <a:cubicBezTo>
                    <a:pt x="220" y="447"/>
                    <a:pt x="220" y="447"/>
                    <a:pt x="220" y="447"/>
                  </a:cubicBezTo>
                  <a:cubicBezTo>
                    <a:pt x="220" y="447"/>
                    <a:pt x="220" y="447"/>
                    <a:pt x="220" y="448"/>
                  </a:cubicBezTo>
                  <a:cubicBezTo>
                    <a:pt x="220" y="449"/>
                    <a:pt x="220" y="449"/>
                    <a:pt x="220" y="449"/>
                  </a:cubicBezTo>
                  <a:cubicBezTo>
                    <a:pt x="220" y="449"/>
                    <a:pt x="221" y="448"/>
                    <a:pt x="221" y="447"/>
                  </a:cubicBezTo>
                  <a:cubicBezTo>
                    <a:pt x="222" y="449"/>
                    <a:pt x="224" y="448"/>
                    <a:pt x="225" y="448"/>
                  </a:cubicBezTo>
                  <a:cubicBezTo>
                    <a:pt x="225" y="448"/>
                    <a:pt x="224" y="449"/>
                    <a:pt x="225" y="449"/>
                  </a:cubicBezTo>
                  <a:cubicBezTo>
                    <a:pt x="225" y="449"/>
                    <a:pt x="226" y="448"/>
                    <a:pt x="226" y="449"/>
                  </a:cubicBezTo>
                  <a:cubicBezTo>
                    <a:pt x="226" y="448"/>
                    <a:pt x="225" y="450"/>
                    <a:pt x="225" y="450"/>
                  </a:cubicBezTo>
                  <a:cubicBezTo>
                    <a:pt x="225" y="451"/>
                    <a:pt x="226" y="449"/>
                    <a:pt x="226" y="449"/>
                  </a:cubicBezTo>
                  <a:cubicBezTo>
                    <a:pt x="225" y="452"/>
                    <a:pt x="229" y="450"/>
                    <a:pt x="229" y="452"/>
                  </a:cubicBezTo>
                  <a:cubicBezTo>
                    <a:pt x="229" y="451"/>
                    <a:pt x="228" y="452"/>
                    <a:pt x="227" y="452"/>
                  </a:cubicBezTo>
                  <a:cubicBezTo>
                    <a:pt x="228" y="452"/>
                    <a:pt x="229" y="452"/>
                    <a:pt x="232" y="452"/>
                  </a:cubicBezTo>
                  <a:cubicBezTo>
                    <a:pt x="230" y="453"/>
                    <a:pt x="230" y="453"/>
                    <a:pt x="230" y="453"/>
                  </a:cubicBezTo>
                  <a:cubicBezTo>
                    <a:pt x="230" y="453"/>
                    <a:pt x="231" y="453"/>
                    <a:pt x="232" y="453"/>
                  </a:cubicBezTo>
                  <a:cubicBezTo>
                    <a:pt x="233" y="452"/>
                    <a:pt x="234" y="452"/>
                    <a:pt x="234" y="452"/>
                  </a:cubicBezTo>
                  <a:cubicBezTo>
                    <a:pt x="234" y="452"/>
                    <a:pt x="234" y="452"/>
                    <a:pt x="234" y="452"/>
                  </a:cubicBezTo>
                  <a:cubicBezTo>
                    <a:pt x="235" y="453"/>
                    <a:pt x="235" y="452"/>
                    <a:pt x="236" y="453"/>
                  </a:cubicBezTo>
                  <a:cubicBezTo>
                    <a:pt x="235" y="454"/>
                    <a:pt x="235" y="453"/>
                    <a:pt x="234" y="454"/>
                  </a:cubicBezTo>
                  <a:cubicBezTo>
                    <a:pt x="232" y="455"/>
                    <a:pt x="233" y="456"/>
                    <a:pt x="233" y="456"/>
                  </a:cubicBezTo>
                  <a:cubicBezTo>
                    <a:pt x="235" y="456"/>
                    <a:pt x="235" y="456"/>
                    <a:pt x="235" y="456"/>
                  </a:cubicBezTo>
                  <a:cubicBezTo>
                    <a:pt x="236" y="456"/>
                    <a:pt x="234" y="457"/>
                    <a:pt x="234" y="457"/>
                  </a:cubicBezTo>
                  <a:cubicBezTo>
                    <a:pt x="239" y="456"/>
                    <a:pt x="239" y="456"/>
                    <a:pt x="239" y="456"/>
                  </a:cubicBezTo>
                  <a:cubicBezTo>
                    <a:pt x="238" y="456"/>
                    <a:pt x="237" y="458"/>
                    <a:pt x="236" y="457"/>
                  </a:cubicBezTo>
                  <a:cubicBezTo>
                    <a:pt x="237" y="458"/>
                    <a:pt x="240" y="458"/>
                    <a:pt x="241" y="458"/>
                  </a:cubicBezTo>
                  <a:cubicBezTo>
                    <a:pt x="241" y="459"/>
                    <a:pt x="243" y="459"/>
                    <a:pt x="243" y="460"/>
                  </a:cubicBezTo>
                  <a:cubicBezTo>
                    <a:pt x="242" y="460"/>
                    <a:pt x="243" y="459"/>
                    <a:pt x="242" y="460"/>
                  </a:cubicBezTo>
                  <a:cubicBezTo>
                    <a:pt x="240" y="461"/>
                    <a:pt x="240" y="461"/>
                    <a:pt x="240" y="461"/>
                  </a:cubicBezTo>
                  <a:cubicBezTo>
                    <a:pt x="240" y="460"/>
                    <a:pt x="238" y="461"/>
                    <a:pt x="237" y="461"/>
                  </a:cubicBezTo>
                  <a:cubicBezTo>
                    <a:pt x="238" y="462"/>
                    <a:pt x="238" y="463"/>
                    <a:pt x="237" y="464"/>
                  </a:cubicBezTo>
                  <a:cubicBezTo>
                    <a:pt x="240" y="463"/>
                    <a:pt x="239" y="465"/>
                    <a:pt x="242" y="465"/>
                  </a:cubicBezTo>
                  <a:cubicBezTo>
                    <a:pt x="242" y="466"/>
                    <a:pt x="240" y="466"/>
                    <a:pt x="239" y="466"/>
                  </a:cubicBezTo>
                  <a:cubicBezTo>
                    <a:pt x="240" y="467"/>
                    <a:pt x="240" y="468"/>
                    <a:pt x="240" y="469"/>
                  </a:cubicBezTo>
                  <a:cubicBezTo>
                    <a:pt x="240" y="469"/>
                    <a:pt x="240" y="469"/>
                    <a:pt x="240" y="469"/>
                  </a:cubicBezTo>
                  <a:cubicBezTo>
                    <a:pt x="240" y="470"/>
                    <a:pt x="240" y="472"/>
                    <a:pt x="242" y="472"/>
                  </a:cubicBezTo>
                  <a:cubicBezTo>
                    <a:pt x="241" y="472"/>
                    <a:pt x="241" y="472"/>
                    <a:pt x="241" y="472"/>
                  </a:cubicBezTo>
                  <a:cubicBezTo>
                    <a:pt x="240" y="473"/>
                    <a:pt x="244" y="472"/>
                    <a:pt x="243" y="474"/>
                  </a:cubicBezTo>
                  <a:cubicBezTo>
                    <a:pt x="242" y="473"/>
                    <a:pt x="242" y="473"/>
                    <a:pt x="242" y="473"/>
                  </a:cubicBezTo>
                  <a:cubicBezTo>
                    <a:pt x="243" y="474"/>
                    <a:pt x="241" y="475"/>
                    <a:pt x="243" y="476"/>
                  </a:cubicBezTo>
                  <a:cubicBezTo>
                    <a:pt x="242" y="476"/>
                    <a:pt x="242" y="476"/>
                    <a:pt x="241" y="475"/>
                  </a:cubicBezTo>
                  <a:cubicBezTo>
                    <a:pt x="242" y="476"/>
                    <a:pt x="242" y="477"/>
                    <a:pt x="243" y="478"/>
                  </a:cubicBezTo>
                  <a:cubicBezTo>
                    <a:pt x="241" y="478"/>
                    <a:pt x="241" y="478"/>
                    <a:pt x="241" y="478"/>
                  </a:cubicBezTo>
                  <a:cubicBezTo>
                    <a:pt x="240" y="478"/>
                    <a:pt x="244" y="478"/>
                    <a:pt x="243" y="479"/>
                  </a:cubicBezTo>
                  <a:cubicBezTo>
                    <a:pt x="243" y="479"/>
                    <a:pt x="242" y="480"/>
                    <a:pt x="242" y="480"/>
                  </a:cubicBezTo>
                  <a:cubicBezTo>
                    <a:pt x="243" y="480"/>
                    <a:pt x="243" y="481"/>
                    <a:pt x="243" y="481"/>
                  </a:cubicBezTo>
                  <a:cubicBezTo>
                    <a:pt x="241" y="482"/>
                    <a:pt x="241" y="482"/>
                    <a:pt x="241" y="482"/>
                  </a:cubicBezTo>
                  <a:cubicBezTo>
                    <a:pt x="241" y="486"/>
                    <a:pt x="241" y="490"/>
                    <a:pt x="243" y="494"/>
                  </a:cubicBezTo>
                  <a:cubicBezTo>
                    <a:pt x="240" y="494"/>
                    <a:pt x="241" y="493"/>
                    <a:pt x="240" y="493"/>
                  </a:cubicBezTo>
                  <a:cubicBezTo>
                    <a:pt x="242" y="493"/>
                    <a:pt x="240" y="494"/>
                    <a:pt x="241" y="495"/>
                  </a:cubicBezTo>
                  <a:cubicBezTo>
                    <a:pt x="241" y="495"/>
                    <a:pt x="241" y="495"/>
                    <a:pt x="241" y="495"/>
                  </a:cubicBezTo>
                  <a:cubicBezTo>
                    <a:pt x="241" y="496"/>
                    <a:pt x="240" y="496"/>
                    <a:pt x="240" y="497"/>
                  </a:cubicBezTo>
                  <a:cubicBezTo>
                    <a:pt x="241" y="497"/>
                    <a:pt x="241" y="497"/>
                    <a:pt x="241" y="497"/>
                  </a:cubicBezTo>
                  <a:cubicBezTo>
                    <a:pt x="242" y="497"/>
                    <a:pt x="238" y="498"/>
                    <a:pt x="241" y="498"/>
                  </a:cubicBezTo>
                  <a:cubicBezTo>
                    <a:pt x="239" y="499"/>
                    <a:pt x="239" y="499"/>
                    <a:pt x="239" y="499"/>
                  </a:cubicBezTo>
                  <a:cubicBezTo>
                    <a:pt x="242" y="499"/>
                    <a:pt x="238" y="499"/>
                    <a:pt x="240" y="500"/>
                  </a:cubicBezTo>
                  <a:cubicBezTo>
                    <a:pt x="240" y="500"/>
                    <a:pt x="240" y="500"/>
                    <a:pt x="240" y="500"/>
                  </a:cubicBezTo>
                  <a:cubicBezTo>
                    <a:pt x="239" y="501"/>
                    <a:pt x="243" y="502"/>
                    <a:pt x="241" y="502"/>
                  </a:cubicBezTo>
                  <a:cubicBezTo>
                    <a:pt x="241" y="503"/>
                    <a:pt x="242" y="504"/>
                    <a:pt x="244" y="504"/>
                  </a:cubicBezTo>
                  <a:cubicBezTo>
                    <a:pt x="241" y="504"/>
                    <a:pt x="241" y="504"/>
                    <a:pt x="241" y="504"/>
                  </a:cubicBezTo>
                  <a:cubicBezTo>
                    <a:pt x="242" y="507"/>
                    <a:pt x="241" y="511"/>
                    <a:pt x="244" y="513"/>
                  </a:cubicBezTo>
                  <a:cubicBezTo>
                    <a:pt x="243" y="513"/>
                    <a:pt x="243" y="513"/>
                    <a:pt x="243" y="513"/>
                  </a:cubicBezTo>
                  <a:cubicBezTo>
                    <a:pt x="245" y="515"/>
                    <a:pt x="241" y="517"/>
                    <a:pt x="245" y="518"/>
                  </a:cubicBezTo>
                  <a:cubicBezTo>
                    <a:pt x="247" y="518"/>
                    <a:pt x="247" y="518"/>
                    <a:pt x="247" y="518"/>
                  </a:cubicBezTo>
                  <a:cubicBezTo>
                    <a:pt x="244" y="519"/>
                    <a:pt x="244" y="519"/>
                    <a:pt x="244" y="519"/>
                  </a:cubicBezTo>
                  <a:cubicBezTo>
                    <a:pt x="246" y="519"/>
                    <a:pt x="245" y="520"/>
                    <a:pt x="247" y="521"/>
                  </a:cubicBezTo>
                  <a:cubicBezTo>
                    <a:pt x="245" y="521"/>
                    <a:pt x="245" y="521"/>
                    <a:pt x="245" y="521"/>
                  </a:cubicBezTo>
                  <a:cubicBezTo>
                    <a:pt x="245" y="521"/>
                    <a:pt x="247" y="522"/>
                    <a:pt x="247" y="523"/>
                  </a:cubicBezTo>
                  <a:cubicBezTo>
                    <a:pt x="246" y="523"/>
                    <a:pt x="246" y="523"/>
                    <a:pt x="246" y="523"/>
                  </a:cubicBezTo>
                  <a:cubicBezTo>
                    <a:pt x="243" y="527"/>
                    <a:pt x="241" y="532"/>
                    <a:pt x="246" y="534"/>
                  </a:cubicBezTo>
                  <a:cubicBezTo>
                    <a:pt x="247" y="535"/>
                    <a:pt x="243" y="535"/>
                    <a:pt x="244" y="536"/>
                  </a:cubicBezTo>
                  <a:cubicBezTo>
                    <a:pt x="247" y="538"/>
                    <a:pt x="245" y="541"/>
                    <a:pt x="247" y="543"/>
                  </a:cubicBezTo>
                  <a:cubicBezTo>
                    <a:pt x="246" y="546"/>
                    <a:pt x="244" y="545"/>
                    <a:pt x="243" y="548"/>
                  </a:cubicBezTo>
                  <a:cubicBezTo>
                    <a:pt x="243" y="547"/>
                    <a:pt x="243" y="547"/>
                    <a:pt x="243" y="547"/>
                  </a:cubicBezTo>
                  <a:cubicBezTo>
                    <a:pt x="242" y="549"/>
                    <a:pt x="241" y="547"/>
                    <a:pt x="240" y="546"/>
                  </a:cubicBezTo>
                  <a:cubicBezTo>
                    <a:pt x="240" y="547"/>
                    <a:pt x="239" y="547"/>
                    <a:pt x="240" y="549"/>
                  </a:cubicBezTo>
                  <a:cubicBezTo>
                    <a:pt x="239" y="550"/>
                    <a:pt x="238" y="546"/>
                    <a:pt x="238" y="547"/>
                  </a:cubicBezTo>
                  <a:cubicBezTo>
                    <a:pt x="238" y="546"/>
                    <a:pt x="238" y="548"/>
                    <a:pt x="238" y="548"/>
                  </a:cubicBezTo>
                  <a:cubicBezTo>
                    <a:pt x="236" y="550"/>
                    <a:pt x="238" y="546"/>
                    <a:pt x="235" y="545"/>
                  </a:cubicBezTo>
                  <a:cubicBezTo>
                    <a:pt x="232" y="546"/>
                    <a:pt x="228" y="548"/>
                    <a:pt x="225" y="547"/>
                  </a:cubicBezTo>
                  <a:cubicBezTo>
                    <a:pt x="225" y="547"/>
                    <a:pt x="225" y="549"/>
                    <a:pt x="225" y="549"/>
                  </a:cubicBezTo>
                  <a:cubicBezTo>
                    <a:pt x="224" y="546"/>
                    <a:pt x="224" y="550"/>
                    <a:pt x="223" y="549"/>
                  </a:cubicBezTo>
                  <a:cubicBezTo>
                    <a:pt x="223" y="548"/>
                    <a:pt x="223" y="548"/>
                    <a:pt x="223" y="547"/>
                  </a:cubicBezTo>
                  <a:cubicBezTo>
                    <a:pt x="222" y="546"/>
                    <a:pt x="220" y="548"/>
                    <a:pt x="219" y="547"/>
                  </a:cubicBezTo>
                  <a:cubicBezTo>
                    <a:pt x="218" y="549"/>
                    <a:pt x="216" y="546"/>
                    <a:pt x="215" y="548"/>
                  </a:cubicBezTo>
                  <a:cubicBezTo>
                    <a:pt x="215" y="546"/>
                    <a:pt x="214" y="547"/>
                    <a:pt x="214" y="546"/>
                  </a:cubicBezTo>
                  <a:cubicBezTo>
                    <a:pt x="213" y="550"/>
                    <a:pt x="211" y="545"/>
                    <a:pt x="210" y="547"/>
                  </a:cubicBezTo>
                  <a:cubicBezTo>
                    <a:pt x="210" y="547"/>
                    <a:pt x="210" y="547"/>
                    <a:pt x="210" y="547"/>
                  </a:cubicBezTo>
                  <a:cubicBezTo>
                    <a:pt x="206" y="547"/>
                    <a:pt x="202" y="547"/>
                    <a:pt x="198" y="549"/>
                  </a:cubicBezTo>
                  <a:cubicBezTo>
                    <a:pt x="195" y="549"/>
                    <a:pt x="193" y="546"/>
                    <a:pt x="190" y="547"/>
                  </a:cubicBezTo>
                  <a:cubicBezTo>
                    <a:pt x="190" y="548"/>
                    <a:pt x="190" y="549"/>
                    <a:pt x="190" y="549"/>
                  </a:cubicBezTo>
                  <a:cubicBezTo>
                    <a:pt x="189" y="549"/>
                    <a:pt x="190" y="548"/>
                    <a:pt x="190" y="547"/>
                  </a:cubicBezTo>
                  <a:cubicBezTo>
                    <a:pt x="188" y="549"/>
                    <a:pt x="187" y="547"/>
                    <a:pt x="185" y="547"/>
                  </a:cubicBezTo>
                  <a:cubicBezTo>
                    <a:pt x="185" y="548"/>
                    <a:pt x="184" y="548"/>
                    <a:pt x="185" y="549"/>
                  </a:cubicBezTo>
                  <a:cubicBezTo>
                    <a:pt x="183" y="546"/>
                    <a:pt x="181" y="550"/>
                    <a:pt x="179" y="548"/>
                  </a:cubicBezTo>
                  <a:cubicBezTo>
                    <a:pt x="179" y="552"/>
                    <a:pt x="178" y="550"/>
                    <a:pt x="177" y="551"/>
                  </a:cubicBezTo>
                  <a:cubicBezTo>
                    <a:pt x="177" y="551"/>
                    <a:pt x="177" y="550"/>
                    <a:pt x="177" y="549"/>
                  </a:cubicBezTo>
                  <a:cubicBezTo>
                    <a:pt x="175" y="550"/>
                    <a:pt x="175" y="550"/>
                    <a:pt x="173" y="549"/>
                  </a:cubicBezTo>
                  <a:cubicBezTo>
                    <a:pt x="172" y="549"/>
                    <a:pt x="172" y="551"/>
                    <a:pt x="171" y="551"/>
                  </a:cubicBezTo>
                  <a:cubicBezTo>
                    <a:pt x="171" y="548"/>
                    <a:pt x="170" y="550"/>
                    <a:pt x="169" y="550"/>
                  </a:cubicBezTo>
                  <a:cubicBezTo>
                    <a:pt x="169" y="552"/>
                    <a:pt x="168" y="553"/>
                    <a:pt x="167" y="552"/>
                  </a:cubicBezTo>
                  <a:cubicBezTo>
                    <a:pt x="168" y="549"/>
                    <a:pt x="168" y="549"/>
                    <a:pt x="168" y="549"/>
                  </a:cubicBezTo>
                  <a:cubicBezTo>
                    <a:pt x="165" y="551"/>
                    <a:pt x="162" y="548"/>
                    <a:pt x="159" y="551"/>
                  </a:cubicBezTo>
                  <a:cubicBezTo>
                    <a:pt x="159" y="549"/>
                    <a:pt x="159" y="549"/>
                    <a:pt x="159" y="549"/>
                  </a:cubicBezTo>
                  <a:cubicBezTo>
                    <a:pt x="156" y="550"/>
                    <a:pt x="154" y="548"/>
                    <a:pt x="151" y="549"/>
                  </a:cubicBezTo>
                  <a:cubicBezTo>
                    <a:pt x="150" y="548"/>
                    <a:pt x="150" y="547"/>
                    <a:pt x="149" y="547"/>
                  </a:cubicBezTo>
                  <a:cubicBezTo>
                    <a:pt x="148" y="548"/>
                    <a:pt x="148" y="548"/>
                    <a:pt x="146" y="549"/>
                  </a:cubicBezTo>
                  <a:cubicBezTo>
                    <a:pt x="146" y="549"/>
                    <a:pt x="146" y="548"/>
                    <a:pt x="147" y="547"/>
                  </a:cubicBezTo>
                  <a:cubicBezTo>
                    <a:pt x="146" y="546"/>
                    <a:pt x="147" y="544"/>
                    <a:pt x="145" y="545"/>
                  </a:cubicBezTo>
                  <a:cubicBezTo>
                    <a:pt x="146" y="545"/>
                    <a:pt x="146" y="545"/>
                    <a:pt x="146" y="545"/>
                  </a:cubicBezTo>
                  <a:cubicBezTo>
                    <a:pt x="145" y="545"/>
                    <a:pt x="143" y="545"/>
                    <a:pt x="144" y="544"/>
                  </a:cubicBezTo>
                  <a:cubicBezTo>
                    <a:pt x="143" y="544"/>
                    <a:pt x="142" y="543"/>
                    <a:pt x="140" y="544"/>
                  </a:cubicBezTo>
                  <a:cubicBezTo>
                    <a:pt x="140" y="543"/>
                    <a:pt x="143" y="543"/>
                    <a:pt x="141" y="543"/>
                  </a:cubicBezTo>
                  <a:cubicBezTo>
                    <a:pt x="143" y="543"/>
                    <a:pt x="143" y="543"/>
                    <a:pt x="143" y="543"/>
                  </a:cubicBezTo>
                  <a:cubicBezTo>
                    <a:pt x="143" y="541"/>
                    <a:pt x="142" y="539"/>
                    <a:pt x="142" y="537"/>
                  </a:cubicBezTo>
                  <a:cubicBezTo>
                    <a:pt x="145" y="537"/>
                    <a:pt x="142" y="534"/>
                    <a:pt x="144" y="534"/>
                  </a:cubicBezTo>
                  <a:cubicBezTo>
                    <a:pt x="143" y="533"/>
                    <a:pt x="146" y="532"/>
                    <a:pt x="143" y="530"/>
                  </a:cubicBezTo>
                  <a:cubicBezTo>
                    <a:pt x="144" y="531"/>
                    <a:pt x="144" y="531"/>
                    <a:pt x="144" y="531"/>
                  </a:cubicBezTo>
                  <a:cubicBezTo>
                    <a:pt x="145" y="530"/>
                    <a:pt x="146" y="528"/>
                    <a:pt x="147" y="527"/>
                  </a:cubicBezTo>
                  <a:cubicBezTo>
                    <a:pt x="148" y="527"/>
                    <a:pt x="146" y="526"/>
                    <a:pt x="146" y="525"/>
                  </a:cubicBezTo>
                  <a:cubicBezTo>
                    <a:pt x="147" y="525"/>
                    <a:pt x="147" y="525"/>
                    <a:pt x="147" y="525"/>
                  </a:cubicBezTo>
                  <a:cubicBezTo>
                    <a:pt x="147" y="524"/>
                    <a:pt x="145" y="523"/>
                    <a:pt x="145" y="522"/>
                  </a:cubicBezTo>
                  <a:cubicBezTo>
                    <a:pt x="146" y="522"/>
                    <a:pt x="145" y="521"/>
                    <a:pt x="146" y="521"/>
                  </a:cubicBezTo>
                  <a:cubicBezTo>
                    <a:pt x="146" y="522"/>
                    <a:pt x="147" y="523"/>
                    <a:pt x="149" y="525"/>
                  </a:cubicBezTo>
                  <a:cubicBezTo>
                    <a:pt x="150" y="525"/>
                    <a:pt x="147" y="522"/>
                    <a:pt x="149" y="523"/>
                  </a:cubicBezTo>
                  <a:cubicBezTo>
                    <a:pt x="150" y="522"/>
                    <a:pt x="150" y="521"/>
                    <a:pt x="149" y="520"/>
                  </a:cubicBezTo>
                  <a:cubicBezTo>
                    <a:pt x="149" y="521"/>
                    <a:pt x="150" y="520"/>
                    <a:pt x="150" y="521"/>
                  </a:cubicBezTo>
                  <a:cubicBezTo>
                    <a:pt x="151" y="521"/>
                    <a:pt x="151" y="520"/>
                    <a:pt x="151" y="520"/>
                  </a:cubicBezTo>
                  <a:cubicBezTo>
                    <a:pt x="150" y="520"/>
                    <a:pt x="150" y="520"/>
                    <a:pt x="150" y="520"/>
                  </a:cubicBezTo>
                  <a:cubicBezTo>
                    <a:pt x="149" y="519"/>
                    <a:pt x="150" y="518"/>
                    <a:pt x="148" y="517"/>
                  </a:cubicBezTo>
                  <a:cubicBezTo>
                    <a:pt x="148" y="517"/>
                    <a:pt x="149" y="518"/>
                    <a:pt x="148" y="518"/>
                  </a:cubicBezTo>
                  <a:cubicBezTo>
                    <a:pt x="147" y="517"/>
                    <a:pt x="148" y="516"/>
                    <a:pt x="149" y="516"/>
                  </a:cubicBezTo>
                  <a:cubicBezTo>
                    <a:pt x="150" y="517"/>
                    <a:pt x="150" y="519"/>
                    <a:pt x="151" y="519"/>
                  </a:cubicBezTo>
                  <a:cubicBezTo>
                    <a:pt x="150" y="515"/>
                    <a:pt x="150" y="515"/>
                    <a:pt x="150" y="515"/>
                  </a:cubicBezTo>
                  <a:cubicBezTo>
                    <a:pt x="150" y="516"/>
                    <a:pt x="149" y="516"/>
                    <a:pt x="148" y="515"/>
                  </a:cubicBezTo>
                  <a:cubicBezTo>
                    <a:pt x="148" y="516"/>
                    <a:pt x="148" y="516"/>
                    <a:pt x="148" y="516"/>
                  </a:cubicBezTo>
                  <a:cubicBezTo>
                    <a:pt x="147" y="515"/>
                    <a:pt x="147" y="515"/>
                    <a:pt x="147" y="515"/>
                  </a:cubicBezTo>
                  <a:cubicBezTo>
                    <a:pt x="147" y="516"/>
                    <a:pt x="145" y="516"/>
                    <a:pt x="145" y="517"/>
                  </a:cubicBezTo>
                  <a:cubicBezTo>
                    <a:pt x="147" y="518"/>
                    <a:pt x="147" y="518"/>
                    <a:pt x="147" y="518"/>
                  </a:cubicBezTo>
                  <a:cubicBezTo>
                    <a:pt x="146" y="519"/>
                    <a:pt x="147" y="521"/>
                    <a:pt x="146" y="520"/>
                  </a:cubicBezTo>
                  <a:cubicBezTo>
                    <a:pt x="145" y="519"/>
                    <a:pt x="145" y="519"/>
                    <a:pt x="144" y="519"/>
                  </a:cubicBezTo>
                  <a:cubicBezTo>
                    <a:pt x="144" y="519"/>
                    <a:pt x="144" y="519"/>
                    <a:pt x="144" y="519"/>
                  </a:cubicBezTo>
                  <a:cubicBezTo>
                    <a:pt x="142" y="518"/>
                    <a:pt x="142" y="518"/>
                    <a:pt x="142" y="518"/>
                  </a:cubicBezTo>
                  <a:cubicBezTo>
                    <a:pt x="145" y="520"/>
                    <a:pt x="142" y="520"/>
                    <a:pt x="142" y="521"/>
                  </a:cubicBezTo>
                  <a:cubicBezTo>
                    <a:pt x="142" y="520"/>
                    <a:pt x="142" y="520"/>
                    <a:pt x="142" y="520"/>
                  </a:cubicBezTo>
                  <a:cubicBezTo>
                    <a:pt x="140" y="521"/>
                    <a:pt x="143" y="521"/>
                    <a:pt x="143" y="522"/>
                  </a:cubicBezTo>
                  <a:cubicBezTo>
                    <a:pt x="142" y="522"/>
                    <a:pt x="140" y="520"/>
                    <a:pt x="139" y="520"/>
                  </a:cubicBezTo>
                  <a:cubicBezTo>
                    <a:pt x="138" y="521"/>
                    <a:pt x="139" y="524"/>
                    <a:pt x="137" y="524"/>
                  </a:cubicBezTo>
                  <a:cubicBezTo>
                    <a:pt x="136" y="525"/>
                    <a:pt x="137" y="526"/>
                    <a:pt x="137" y="528"/>
                  </a:cubicBezTo>
                  <a:cubicBezTo>
                    <a:pt x="137" y="529"/>
                    <a:pt x="135" y="527"/>
                    <a:pt x="136" y="528"/>
                  </a:cubicBezTo>
                  <a:cubicBezTo>
                    <a:pt x="135" y="527"/>
                    <a:pt x="134" y="527"/>
                    <a:pt x="133" y="527"/>
                  </a:cubicBezTo>
                  <a:cubicBezTo>
                    <a:pt x="134" y="527"/>
                    <a:pt x="132" y="528"/>
                    <a:pt x="135" y="529"/>
                  </a:cubicBezTo>
                  <a:cubicBezTo>
                    <a:pt x="133" y="529"/>
                    <a:pt x="132" y="532"/>
                    <a:pt x="133" y="533"/>
                  </a:cubicBezTo>
                  <a:cubicBezTo>
                    <a:pt x="133" y="533"/>
                    <a:pt x="131" y="532"/>
                    <a:pt x="130" y="532"/>
                  </a:cubicBezTo>
                  <a:cubicBezTo>
                    <a:pt x="131" y="534"/>
                    <a:pt x="132" y="535"/>
                    <a:pt x="131" y="536"/>
                  </a:cubicBezTo>
                  <a:cubicBezTo>
                    <a:pt x="133" y="537"/>
                    <a:pt x="133" y="536"/>
                    <a:pt x="135" y="537"/>
                  </a:cubicBezTo>
                  <a:cubicBezTo>
                    <a:pt x="135" y="537"/>
                    <a:pt x="136" y="537"/>
                    <a:pt x="136" y="537"/>
                  </a:cubicBezTo>
                  <a:cubicBezTo>
                    <a:pt x="134" y="537"/>
                    <a:pt x="131" y="537"/>
                    <a:pt x="131" y="538"/>
                  </a:cubicBezTo>
                  <a:cubicBezTo>
                    <a:pt x="128" y="538"/>
                    <a:pt x="132" y="536"/>
                    <a:pt x="129" y="536"/>
                  </a:cubicBezTo>
                  <a:cubicBezTo>
                    <a:pt x="126" y="535"/>
                    <a:pt x="127" y="533"/>
                    <a:pt x="128" y="533"/>
                  </a:cubicBezTo>
                  <a:cubicBezTo>
                    <a:pt x="126" y="531"/>
                    <a:pt x="128" y="533"/>
                    <a:pt x="126" y="533"/>
                  </a:cubicBezTo>
                  <a:cubicBezTo>
                    <a:pt x="126" y="534"/>
                    <a:pt x="127" y="535"/>
                    <a:pt x="127" y="536"/>
                  </a:cubicBezTo>
                  <a:cubicBezTo>
                    <a:pt x="128" y="537"/>
                    <a:pt x="128" y="536"/>
                    <a:pt x="129" y="537"/>
                  </a:cubicBezTo>
                  <a:cubicBezTo>
                    <a:pt x="131" y="539"/>
                    <a:pt x="127" y="539"/>
                    <a:pt x="127" y="539"/>
                  </a:cubicBezTo>
                  <a:cubicBezTo>
                    <a:pt x="126" y="538"/>
                    <a:pt x="126" y="538"/>
                    <a:pt x="126" y="538"/>
                  </a:cubicBezTo>
                  <a:cubicBezTo>
                    <a:pt x="125" y="539"/>
                    <a:pt x="127" y="540"/>
                    <a:pt x="127" y="541"/>
                  </a:cubicBezTo>
                  <a:cubicBezTo>
                    <a:pt x="124" y="541"/>
                    <a:pt x="126" y="539"/>
                    <a:pt x="124" y="538"/>
                  </a:cubicBezTo>
                  <a:cubicBezTo>
                    <a:pt x="122" y="539"/>
                    <a:pt x="122" y="539"/>
                    <a:pt x="122" y="539"/>
                  </a:cubicBezTo>
                  <a:cubicBezTo>
                    <a:pt x="122" y="542"/>
                    <a:pt x="125" y="540"/>
                    <a:pt x="124" y="542"/>
                  </a:cubicBezTo>
                  <a:cubicBezTo>
                    <a:pt x="123" y="542"/>
                    <a:pt x="123" y="542"/>
                    <a:pt x="123" y="542"/>
                  </a:cubicBezTo>
                  <a:cubicBezTo>
                    <a:pt x="124" y="543"/>
                    <a:pt x="124" y="543"/>
                    <a:pt x="124" y="543"/>
                  </a:cubicBezTo>
                  <a:cubicBezTo>
                    <a:pt x="125" y="543"/>
                    <a:pt x="127" y="543"/>
                    <a:pt x="126" y="542"/>
                  </a:cubicBezTo>
                  <a:cubicBezTo>
                    <a:pt x="130" y="542"/>
                    <a:pt x="127" y="543"/>
                    <a:pt x="128" y="544"/>
                  </a:cubicBezTo>
                  <a:cubicBezTo>
                    <a:pt x="130" y="545"/>
                    <a:pt x="127" y="544"/>
                    <a:pt x="129" y="543"/>
                  </a:cubicBezTo>
                  <a:cubicBezTo>
                    <a:pt x="131" y="543"/>
                    <a:pt x="131" y="544"/>
                    <a:pt x="131" y="545"/>
                  </a:cubicBezTo>
                  <a:cubicBezTo>
                    <a:pt x="132" y="546"/>
                    <a:pt x="130" y="546"/>
                    <a:pt x="129" y="547"/>
                  </a:cubicBezTo>
                  <a:cubicBezTo>
                    <a:pt x="128" y="546"/>
                    <a:pt x="128" y="545"/>
                    <a:pt x="129" y="545"/>
                  </a:cubicBezTo>
                  <a:cubicBezTo>
                    <a:pt x="127" y="544"/>
                    <a:pt x="125" y="547"/>
                    <a:pt x="124" y="546"/>
                  </a:cubicBezTo>
                  <a:cubicBezTo>
                    <a:pt x="123" y="548"/>
                    <a:pt x="125" y="547"/>
                    <a:pt x="126" y="548"/>
                  </a:cubicBezTo>
                  <a:cubicBezTo>
                    <a:pt x="126" y="547"/>
                    <a:pt x="128" y="547"/>
                    <a:pt x="128" y="547"/>
                  </a:cubicBezTo>
                  <a:cubicBezTo>
                    <a:pt x="133" y="548"/>
                    <a:pt x="125" y="549"/>
                    <a:pt x="127" y="551"/>
                  </a:cubicBezTo>
                  <a:cubicBezTo>
                    <a:pt x="130" y="550"/>
                    <a:pt x="132" y="552"/>
                    <a:pt x="134" y="549"/>
                  </a:cubicBezTo>
                  <a:cubicBezTo>
                    <a:pt x="135" y="549"/>
                    <a:pt x="136" y="550"/>
                    <a:pt x="136" y="550"/>
                  </a:cubicBezTo>
                  <a:cubicBezTo>
                    <a:pt x="134" y="551"/>
                    <a:pt x="135" y="552"/>
                    <a:pt x="133" y="552"/>
                  </a:cubicBezTo>
                  <a:cubicBezTo>
                    <a:pt x="133" y="553"/>
                    <a:pt x="133" y="553"/>
                    <a:pt x="133" y="553"/>
                  </a:cubicBezTo>
                  <a:cubicBezTo>
                    <a:pt x="130" y="553"/>
                    <a:pt x="130" y="553"/>
                    <a:pt x="130" y="553"/>
                  </a:cubicBezTo>
                  <a:cubicBezTo>
                    <a:pt x="130" y="554"/>
                    <a:pt x="129" y="557"/>
                    <a:pt x="129" y="558"/>
                  </a:cubicBezTo>
                  <a:cubicBezTo>
                    <a:pt x="130" y="558"/>
                    <a:pt x="130" y="556"/>
                    <a:pt x="131" y="557"/>
                  </a:cubicBezTo>
                  <a:cubicBezTo>
                    <a:pt x="130" y="557"/>
                    <a:pt x="130" y="559"/>
                    <a:pt x="131" y="559"/>
                  </a:cubicBezTo>
                  <a:cubicBezTo>
                    <a:pt x="130" y="558"/>
                    <a:pt x="133" y="557"/>
                    <a:pt x="134" y="557"/>
                  </a:cubicBezTo>
                  <a:cubicBezTo>
                    <a:pt x="134" y="558"/>
                    <a:pt x="134" y="560"/>
                    <a:pt x="133" y="560"/>
                  </a:cubicBezTo>
                  <a:cubicBezTo>
                    <a:pt x="131" y="561"/>
                    <a:pt x="131" y="561"/>
                    <a:pt x="131" y="561"/>
                  </a:cubicBezTo>
                  <a:cubicBezTo>
                    <a:pt x="133" y="560"/>
                    <a:pt x="131" y="562"/>
                    <a:pt x="132" y="562"/>
                  </a:cubicBezTo>
                  <a:cubicBezTo>
                    <a:pt x="133" y="561"/>
                    <a:pt x="135" y="560"/>
                    <a:pt x="136" y="559"/>
                  </a:cubicBezTo>
                  <a:cubicBezTo>
                    <a:pt x="137" y="559"/>
                    <a:pt x="136" y="561"/>
                    <a:pt x="137" y="561"/>
                  </a:cubicBezTo>
                  <a:cubicBezTo>
                    <a:pt x="135" y="561"/>
                    <a:pt x="135" y="561"/>
                    <a:pt x="135" y="561"/>
                  </a:cubicBezTo>
                  <a:cubicBezTo>
                    <a:pt x="136" y="562"/>
                    <a:pt x="133" y="564"/>
                    <a:pt x="135" y="564"/>
                  </a:cubicBezTo>
                  <a:cubicBezTo>
                    <a:pt x="136" y="563"/>
                    <a:pt x="136" y="563"/>
                    <a:pt x="136" y="563"/>
                  </a:cubicBezTo>
                  <a:cubicBezTo>
                    <a:pt x="136" y="564"/>
                    <a:pt x="136" y="564"/>
                    <a:pt x="135" y="564"/>
                  </a:cubicBezTo>
                  <a:close/>
                  <a:moveTo>
                    <a:pt x="181" y="303"/>
                  </a:moveTo>
                  <a:cubicBezTo>
                    <a:pt x="181" y="303"/>
                    <a:pt x="181" y="303"/>
                    <a:pt x="181" y="303"/>
                  </a:cubicBezTo>
                  <a:cubicBezTo>
                    <a:pt x="181" y="303"/>
                    <a:pt x="181" y="303"/>
                    <a:pt x="181" y="303"/>
                  </a:cubicBezTo>
                  <a:cubicBezTo>
                    <a:pt x="181" y="303"/>
                    <a:pt x="181" y="303"/>
                    <a:pt x="181" y="303"/>
                  </a:cubicBezTo>
                  <a:close/>
                  <a:moveTo>
                    <a:pt x="191" y="308"/>
                  </a:moveTo>
                  <a:cubicBezTo>
                    <a:pt x="190" y="307"/>
                    <a:pt x="190" y="306"/>
                    <a:pt x="190" y="306"/>
                  </a:cubicBezTo>
                  <a:cubicBezTo>
                    <a:pt x="191" y="308"/>
                    <a:pt x="191" y="308"/>
                    <a:pt x="191" y="308"/>
                  </a:cubicBezTo>
                  <a:cubicBezTo>
                    <a:pt x="191" y="308"/>
                    <a:pt x="191" y="308"/>
                    <a:pt x="191" y="308"/>
                  </a:cubicBezTo>
                  <a:close/>
                  <a:moveTo>
                    <a:pt x="199" y="323"/>
                  </a:moveTo>
                  <a:cubicBezTo>
                    <a:pt x="199" y="323"/>
                    <a:pt x="199" y="323"/>
                    <a:pt x="199" y="324"/>
                  </a:cubicBezTo>
                  <a:cubicBezTo>
                    <a:pt x="199" y="324"/>
                    <a:pt x="199" y="324"/>
                    <a:pt x="199" y="324"/>
                  </a:cubicBezTo>
                  <a:cubicBezTo>
                    <a:pt x="199" y="324"/>
                    <a:pt x="199" y="324"/>
                    <a:pt x="199" y="324"/>
                  </a:cubicBezTo>
                  <a:cubicBezTo>
                    <a:pt x="199" y="324"/>
                    <a:pt x="200" y="324"/>
                    <a:pt x="200" y="324"/>
                  </a:cubicBezTo>
                  <a:cubicBezTo>
                    <a:pt x="200" y="324"/>
                    <a:pt x="200" y="324"/>
                    <a:pt x="200" y="324"/>
                  </a:cubicBezTo>
                  <a:cubicBezTo>
                    <a:pt x="198" y="324"/>
                    <a:pt x="198" y="324"/>
                    <a:pt x="199" y="323"/>
                  </a:cubicBezTo>
                  <a:close/>
                  <a:moveTo>
                    <a:pt x="198" y="307"/>
                  </a:moveTo>
                  <a:cubicBezTo>
                    <a:pt x="198" y="307"/>
                    <a:pt x="198" y="307"/>
                    <a:pt x="198" y="307"/>
                  </a:cubicBezTo>
                  <a:cubicBezTo>
                    <a:pt x="198" y="307"/>
                    <a:pt x="198" y="306"/>
                    <a:pt x="198" y="306"/>
                  </a:cubicBezTo>
                  <a:cubicBezTo>
                    <a:pt x="198" y="307"/>
                    <a:pt x="198" y="307"/>
                    <a:pt x="198" y="307"/>
                  </a:cubicBezTo>
                  <a:cubicBezTo>
                    <a:pt x="197" y="308"/>
                    <a:pt x="197" y="304"/>
                    <a:pt x="197" y="307"/>
                  </a:cubicBezTo>
                  <a:cubicBezTo>
                    <a:pt x="197" y="305"/>
                    <a:pt x="197" y="305"/>
                    <a:pt x="197" y="305"/>
                  </a:cubicBezTo>
                  <a:cubicBezTo>
                    <a:pt x="196" y="308"/>
                    <a:pt x="196" y="304"/>
                    <a:pt x="196" y="306"/>
                  </a:cubicBezTo>
                  <a:cubicBezTo>
                    <a:pt x="196" y="306"/>
                    <a:pt x="196" y="306"/>
                    <a:pt x="196" y="306"/>
                  </a:cubicBezTo>
                  <a:cubicBezTo>
                    <a:pt x="195" y="305"/>
                    <a:pt x="194" y="309"/>
                    <a:pt x="194" y="307"/>
                  </a:cubicBezTo>
                  <a:cubicBezTo>
                    <a:pt x="194" y="307"/>
                    <a:pt x="193" y="307"/>
                    <a:pt x="193" y="309"/>
                  </a:cubicBezTo>
                  <a:cubicBezTo>
                    <a:pt x="193" y="307"/>
                    <a:pt x="193" y="307"/>
                    <a:pt x="193" y="307"/>
                  </a:cubicBezTo>
                  <a:cubicBezTo>
                    <a:pt x="192" y="307"/>
                    <a:pt x="192" y="307"/>
                    <a:pt x="191" y="308"/>
                  </a:cubicBezTo>
                  <a:cubicBezTo>
                    <a:pt x="191" y="307"/>
                    <a:pt x="191" y="307"/>
                    <a:pt x="191" y="307"/>
                  </a:cubicBezTo>
                  <a:cubicBezTo>
                    <a:pt x="190" y="306"/>
                    <a:pt x="189" y="304"/>
                    <a:pt x="189" y="304"/>
                  </a:cubicBezTo>
                  <a:cubicBezTo>
                    <a:pt x="188" y="302"/>
                    <a:pt x="189" y="304"/>
                    <a:pt x="189" y="303"/>
                  </a:cubicBezTo>
                  <a:cubicBezTo>
                    <a:pt x="189" y="302"/>
                    <a:pt x="189" y="303"/>
                    <a:pt x="188" y="302"/>
                  </a:cubicBezTo>
                  <a:cubicBezTo>
                    <a:pt x="188" y="300"/>
                    <a:pt x="188" y="300"/>
                    <a:pt x="188" y="300"/>
                  </a:cubicBezTo>
                  <a:cubicBezTo>
                    <a:pt x="188" y="300"/>
                    <a:pt x="189" y="302"/>
                    <a:pt x="190" y="303"/>
                  </a:cubicBezTo>
                  <a:cubicBezTo>
                    <a:pt x="190" y="303"/>
                    <a:pt x="190" y="303"/>
                    <a:pt x="189" y="302"/>
                  </a:cubicBezTo>
                  <a:cubicBezTo>
                    <a:pt x="190" y="304"/>
                    <a:pt x="191" y="305"/>
                    <a:pt x="191" y="307"/>
                  </a:cubicBezTo>
                  <a:cubicBezTo>
                    <a:pt x="192" y="308"/>
                    <a:pt x="190" y="305"/>
                    <a:pt x="191" y="305"/>
                  </a:cubicBezTo>
                  <a:cubicBezTo>
                    <a:pt x="191" y="306"/>
                    <a:pt x="190" y="304"/>
                    <a:pt x="190" y="303"/>
                  </a:cubicBezTo>
                  <a:cubicBezTo>
                    <a:pt x="188" y="298"/>
                    <a:pt x="192" y="306"/>
                    <a:pt x="192" y="305"/>
                  </a:cubicBezTo>
                  <a:cubicBezTo>
                    <a:pt x="190" y="302"/>
                    <a:pt x="191" y="301"/>
                    <a:pt x="189" y="298"/>
                  </a:cubicBezTo>
                  <a:cubicBezTo>
                    <a:pt x="189" y="297"/>
                    <a:pt x="189" y="296"/>
                    <a:pt x="189" y="297"/>
                  </a:cubicBezTo>
                  <a:cubicBezTo>
                    <a:pt x="190" y="299"/>
                    <a:pt x="190" y="298"/>
                    <a:pt x="190" y="300"/>
                  </a:cubicBezTo>
                  <a:cubicBezTo>
                    <a:pt x="191" y="300"/>
                    <a:pt x="191" y="300"/>
                    <a:pt x="191" y="300"/>
                  </a:cubicBezTo>
                  <a:cubicBezTo>
                    <a:pt x="191" y="302"/>
                    <a:pt x="191" y="302"/>
                    <a:pt x="191" y="302"/>
                  </a:cubicBezTo>
                  <a:cubicBezTo>
                    <a:pt x="193" y="306"/>
                    <a:pt x="193" y="306"/>
                    <a:pt x="193" y="306"/>
                  </a:cubicBezTo>
                  <a:cubicBezTo>
                    <a:pt x="193" y="305"/>
                    <a:pt x="192" y="304"/>
                    <a:pt x="193" y="303"/>
                  </a:cubicBezTo>
                  <a:cubicBezTo>
                    <a:pt x="193" y="304"/>
                    <a:pt x="193" y="305"/>
                    <a:pt x="193" y="305"/>
                  </a:cubicBezTo>
                  <a:cubicBezTo>
                    <a:pt x="193" y="304"/>
                    <a:pt x="192" y="302"/>
                    <a:pt x="192" y="302"/>
                  </a:cubicBezTo>
                  <a:cubicBezTo>
                    <a:pt x="193" y="301"/>
                    <a:pt x="194" y="303"/>
                    <a:pt x="194" y="304"/>
                  </a:cubicBezTo>
                  <a:cubicBezTo>
                    <a:pt x="194" y="306"/>
                    <a:pt x="194" y="306"/>
                    <a:pt x="194" y="306"/>
                  </a:cubicBezTo>
                  <a:cubicBezTo>
                    <a:pt x="194" y="304"/>
                    <a:pt x="194" y="306"/>
                    <a:pt x="194" y="306"/>
                  </a:cubicBezTo>
                  <a:cubicBezTo>
                    <a:pt x="194" y="304"/>
                    <a:pt x="194" y="303"/>
                    <a:pt x="193" y="301"/>
                  </a:cubicBezTo>
                  <a:cubicBezTo>
                    <a:pt x="193" y="301"/>
                    <a:pt x="194" y="302"/>
                    <a:pt x="194" y="302"/>
                  </a:cubicBezTo>
                  <a:cubicBezTo>
                    <a:pt x="194" y="303"/>
                    <a:pt x="194" y="303"/>
                    <a:pt x="194" y="303"/>
                  </a:cubicBezTo>
                  <a:cubicBezTo>
                    <a:pt x="194" y="303"/>
                    <a:pt x="195" y="306"/>
                    <a:pt x="195" y="305"/>
                  </a:cubicBezTo>
                  <a:cubicBezTo>
                    <a:pt x="195" y="304"/>
                    <a:pt x="195" y="304"/>
                    <a:pt x="195" y="304"/>
                  </a:cubicBezTo>
                  <a:cubicBezTo>
                    <a:pt x="195" y="304"/>
                    <a:pt x="195" y="305"/>
                    <a:pt x="195" y="305"/>
                  </a:cubicBezTo>
                  <a:cubicBezTo>
                    <a:pt x="195" y="304"/>
                    <a:pt x="195" y="304"/>
                    <a:pt x="195" y="304"/>
                  </a:cubicBezTo>
                  <a:cubicBezTo>
                    <a:pt x="196" y="305"/>
                    <a:pt x="196" y="305"/>
                    <a:pt x="196" y="305"/>
                  </a:cubicBezTo>
                  <a:cubicBezTo>
                    <a:pt x="196" y="304"/>
                    <a:pt x="195" y="302"/>
                    <a:pt x="196" y="304"/>
                  </a:cubicBezTo>
                  <a:cubicBezTo>
                    <a:pt x="195" y="301"/>
                    <a:pt x="196" y="304"/>
                    <a:pt x="195" y="303"/>
                  </a:cubicBezTo>
                  <a:cubicBezTo>
                    <a:pt x="194" y="301"/>
                    <a:pt x="195" y="301"/>
                    <a:pt x="195" y="301"/>
                  </a:cubicBezTo>
                  <a:cubicBezTo>
                    <a:pt x="196" y="303"/>
                    <a:pt x="195" y="301"/>
                    <a:pt x="196" y="301"/>
                  </a:cubicBezTo>
                  <a:cubicBezTo>
                    <a:pt x="196" y="302"/>
                    <a:pt x="196" y="302"/>
                    <a:pt x="196" y="303"/>
                  </a:cubicBezTo>
                  <a:cubicBezTo>
                    <a:pt x="196" y="301"/>
                    <a:pt x="196" y="301"/>
                    <a:pt x="196" y="301"/>
                  </a:cubicBezTo>
                  <a:cubicBezTo>
                    <a:pt x="197" y="304"/>
                    <a:pt x="196" y="300"/>
                    <a:pt x="197" y="301"/>
                  </a:cubicBezTo>
                  <a:cubicBezTo>
                    <a:pt x="197" y="302"/>
                    <a:pt x="197" y="303"/>
                    <a:pt x="198" y="304"/>
                  </a:cubicBezTo>
                  <a:cubicBezTo>
                    <a:pt x="197" y="301"/>
                    <a:pt x="197" y="301"/>
                    <a:pt x="196" y="299"/>
                  </a:cubicBezTo>
                  <a:cubicBezTo>
                    <a:pt x="197" y="300"/>
                    <a:pt x="197" y="302"/>
                    <a:pt x="198" y="304"/>
                  </a:cubicBezTo>
                  <a:cubicBezTo>
                    <a:pt x="198" y="302"/>
                    <a:pt x="199" y="305"/>
                    <a:pt x="198" y="302"/>
                  </a:cubicBezTo>
                  <a:cubicBezTo>
                    <a:pt x="198" y="302"/>
                    <a:pt x="198" y="301"/>
                    <a:pt x="197" y="300"/>
                  </a:cubicBezTo>
                  <a:cubicBezTo>
                    <a:pt x="198" y="300"/>
                    <a:pt x="198" y="301"/>
                    <a:pt x="198" y="302"/>
                  </a:cubicBezTo>
                  <a:cubicBezTo>
                    <a:pt x="198" y="301"/>
                    <a:pt x="198" y="299"/>
                    <a:pt x="198" y="299"/>
                  </a:cubicBezTo>
                  <a:cubicBezTo>
                    <a:pt x="198" y="299"/>
                    <a:pt x="198" y="296"/>
                    <a:pt x="198" y="298"/>
                  </a:cubicBezTo>
                  <a:cubicBezTo>
                    <a:pt x="199" y="300"/>
                    <a:pt x="198" y="299"/>
                    <a:pt x="198" y="300"/>
                  </a:cubicBezTo>
                  <a:cubicBezTo>
                    <a:pt x="199" y="300"/>
                    <a:pt x="198" y="296"/>
                    <a:pt x="198" y="295"/>
                  </a:cubicBezTo>
                  <a:cubicBezTo>
                    <a:pt x="198" y="294"/>
                    <a:pt x="197" y="291"/>
                    <a:pt x="197" y="290"/>
                  </a:cubicBezTo>
                  <a:cubicBezTo>
                    <a:pt x="198" y="291"/>
                    <a:pt x="197" y="291"/>
                    <a:pt x="198" y="293"/>
                  </a:cubicBezTo>
                  <a:cubicBezTo>
                    <a:pt x="198" y="293"/>
                    <a:pt x="198" y="293"/>
                    <a:pt x="198" y="293"/>
                  </a:cubicBezTo>
                  <a:cubicBezTo>
                    <a:pt x="199" y="296"/>
                    <a:pt x="198" y="298"/>
                    <a:pt x="199" y="300"/>
                  </a:cubicBezTo>
                  <a:cubicBezTo>
                    <a:pt x="199" y="299"/>
                    <a:pt x="199" y="299"/>
                    <a:pt x="199" y="299"/>
                  </a:cubicBezTo>
                  <a:cubicBezTo>
                    <a:pt x="200" y="302"/>
                    <a:pt x="200" y="302"/>
                    <a:pt x="200" y="302"/>
                  </a:cubicBezTo>
                  <a:cubicBezTo>
                    <a:pt x="200" y="300"/>
                    <a:pt x="200" y="301"/>
                    <a:pt x="200" y="301"/>
                  </a:cubicBezTo>
                  <a:cubicBezTo>
                    <a:pt x="200" y="299"/>
                    <a:pt x="200" y="302"/>
                    <a:pt x="200" y="300"/>
                  </a:cubicBezTo>
                  <a:cubicBezTo>
                    <a:pt x="200" y="300"/>
                    <a:pt x="200" y="297"/>
                    <a:pt x="200" y="298"/>
                  </a:cubicBezTo>
                  <a:cubicBezTo>
                    <a:pt x="201" y="301"/>
                    <a:pt x="201" y="301"/>
                    <a:pt x="201" y="301"/>
                  </a:cubicBezTo>
                  <a:cubicBezTo>
                    <a:pt x="201" y="302"/>
                    <a:pt x="201" y="299"/>
                    <a:pt x="201" y="300"/>
                  </a:cubicBezTo>
                  <a:cubicBezTo>
                    <a:pt x="201" y="301"/>
                    <a:pt x="201" y="301"/>
                    <a:pt x="201" y="301"/>
                  </a:cubicBezTo>
                  <a:cubicBezTo>
                    <a:pt x="202" y="301"/>
                    <a:pt x="203" y="301"/>
                    <a:pt x="204" y="297"/>
                  </a:cubicBezTo>
                  <a:cubicBezTo>
                    <a:pt x="204" y="298"/>
                    <a:pt x="204" y="299"/>
                    <a:pt x="205" y="300"/>
                  </a:cubicBezTo>
                  <a:cubicBezTo>
                    <a:pt x="205" y="299"/>
                    <a:pt x="205" y="298"/>
                    <a:pt x="205" y="298"/>
                  </a:cubicBezTo>
                  <a:cubicBezTo>
                    <a:pt x="205" y="300"/>
                    <a:pt x="205" y="300"/>
                    <a:pt x="205" y="300"/>
                  </a:cubicBezTo>
                  <a:cubicBezTo>
                    <a:pt x="206" y="301"/>
                    <a:pt x="206" y="299"/>
                    <a:pt x="206" y="298"/>
                  </a:cubicBezTo>
                  <a:cubicBezTo>
                    <a:pt x="206" y="299"/>
                    <a:pt x="206" y="299"/>
                    <a:pt x="206" y="299"/>
                  </a:cubicBezTo>
                  <a:cubicBezTo>
                    <a:pt x="207" y="300"/>
                    <a:pt x="207" y="298"/>
                    <a:pt x="207" y="298"/>
                  </a:cubicBezTo>
                  <a:cubicBezTo>
                    <a:pt x="207" y="299"/>
                    <a:pt x="207" y="299"/>
                    <a:pt x="207" y="299"/>
                  </a:cubicBezTo>
                  <a:cubicBezTo>
                    <a:pt x="207" y="298"/>
                    <a:pt x="207" y="298"/>
                    <a:pt x="207" y="298"/>
                  </a:cubicBezTo>
                  <a:cubicBezTo>
                    <a:pt x="207" y="297"/>
                    <a:pt x="207" y="297"/>
                    <a:pt x="207" y="299"/>
                  </a:cubicBezTo>
                  <a:cubicBezTo>
                    <a:pt x="208" y="298"/>
                    <a:pt x="208" y="298"/>
                    <a:pt x="208" y="298"/>
                  </a:cubicBezTo>
                  <a:cubicBezTo>
                    <a:pt x="208" y="299"/>
                    <a:pt x="208" y="299"/>
                    <a:pt x="209" y="298"/>
                  </a:cubicBezTo>
                  <a:cubicBezTo>
                    <a:pt x="209" y="298"/>
                    <a:pt x="209" y="297"/>
                    <a:pt x="209" y="296"/>
                  </a:cubicBezTo>
                  <a:cubicBezTo>
                    <a:pt x="209" y="293"/>
                    <a:pt x="209" y="296"/>
                    <a:pt x="209" y="295"/>
                  </a:cubicBezTo>
                  <a:cubicBezTo>
                    <a:pt x="209" y="297"/>
                    <a:pt x="209" y="297"/>
                    <a:pt x="209" y="297"/>
                  </a:cubicBezTo>
                  <a:cubicBezTo>
                    <a:pt x="209" y="300"/>
                    <a:pt x="210" y="298"/>
                    <a:pt x="211" y="299"/>
                  </a:cubicBezTo>
                  <a:cubicBezTo>
                    <a:pt x="211" y="297"/>
                    <a:pt x="211" y="297"/>
                    <a:pt x="211" y="297"/>
                  </a:cubicBezTo>
                  <a:cubicBezTo>
                    <a:pt x="211" y="300"/>
                    <a:pt x="212" y="297"/>
                    <a:pt x="212" y="299"/>
                  </a:cubicBezTo>
                  <a:cubicBezTo>
                    <a:pt x="213" y="298"/>
                    <a:pt x="213" y="295"/>
                    <a:pt x="214" y="295"/>
                  </a:cubicBezTo>
                  <a:cubicBezTo>
                    <a:pt x="214" y="293"/>
                    <a:pt x="213" y="298"/>
                    <a:pt x="213" y="299"/>
                  </a:cubicBezTo>
                  <a:cubicBezTo>
                    <a:pt x="213" y="298"/>
                    <a:pt x="214" y="298"/>
                    <a:pt x="214" y="298"/>
                  </a:cubicBezTo>
                  <a:cubicBezTo>
                    <a:pt x="214" y="298"/>
                    <a:pt x="214" y="298"/>
                    <a:pt x="214" y="298"/>
                  </a:cubicBezTo>
                  <a:cubicBezTo>
                    <a:pt x="214" y="297"/>
                    <a:pt x="215" y="296"/>
                    <a:pt x="215" y="297"/>
                  </a:cubicBezTo>
                  <a:cubicBezTo>
                    <a:pt x="214" y="298"/>
                    <a:pt x="214" y="298"/>
                    <a:pt x="214" y="298"/>
                  </a:cubicBezTo>
                  <a:cubicBezTo>
                    <a:pt x="215" y="298"/>
                    <a:pt x="214" y="299"/>
                    <a:pt x="215" y="299"/>
                  </a:cubicBezTo>
                  <a:cubicBezTo>
                    <a:pt x="215" y="297"/>
                    <a:pt x="215" y="298"/>
                    <a:pt x="216" y="297"/>
                  </a:cubicBezTo>
                  <a:cubicBezTo>
                    <a:pt x="215" y="298"/>
                    <a:pt x="215" y="298"/>
                    <a:pt x="215" y="298"/>
                  </a:cubicBezTo>
                  <a:cubicBezTo>
                    <a:pt x="216" y="296"/>
                    <a:pt x="216" y="296"/>
                    <a:pt x="216" y="296"/>
                  </a:cubicBezTo>
                  <a:cubicBezTo>
                    <a:pt x="216" y="297"/>
                    <a:pt x="216" y="297"/>
                    <a:pt x="216" y="297"/>
                  </a:cubicBezTo>
                  <a:cubicBezTo>
                    <a:pt x="215" y="299"/>
                    <a:pt x="215" y="299"/>
                    <a:pt x="215" y="299"/>
                  </a:cubicBezTo>
                  <a:cubicBezTo>
                    <a:pt x="215" y="300"/>
                    <a:pt x="216" y="297"/>
                    <a:pt x="216" y="297"/>
                  </a:cubicBezTo>
                  <a:cubicBezTo>
                    <a:pt x="217" y="296"/>
                    <a:pt x="216" y="297"/>
                    <a:pt x="216" y="298"/>
                  </a:cubicBezTo>
                  <a:cubicBezTo>
                    <a:pt x="216" y="298"/>
                    <a:pt x="216" y="297"/>
                    <a:pt x="216" y="298"/>
                  </a:cubicBezTo>
                  <a:cubicBezTo>
                    <a:pt x="215" y="299"/>
                    <a:pt x="216" y="298"/>
                    <a:pt x="215" y="299"/>
                  </a:cubicBezTo>
                  <a:cubicBezTo>
                    <a:pt x="215" y="299"/>
                    <a:pt x="216" y="297"/>
                    <a:pt x="216" y="298"/>
                  </a:cubicBezTo>
                  <a:cubicBezTo>
                    <a:pt x="216" y="298"/>
                    <a:pt x="217" y="298"/>
                    <a:pt x="216" y="299"/>
                  </a:cubicBezTo>
                  <a:cubicBezTo>
                    <a:pt x="216" y="298"/>
                    <a:pt x="216" y="299"/>
                    <a:pt x="217" y="298"/>
                  </a:cubicBezTo>
                  <a:cubicBezTo>
                    <a:pt x="217" y="298"/>
                    <a:pt x="217" y="297"/>
                    <a:pt x="217" y="296"/>
                  </a:cubicBezTo>
                  <a:cubicBezTo>
                    <a:pt x="218" y="296"/>
                    <a:pt x="218" y="296"/>
                    <a:pt x="218" y="296"/>
                  </a:cubicBezTo>
                  <a:cubicBezTo>
                    <a:pt x="217" y="297"/>
                    <a:pt x="217" y="297"/>
                    <a:pt x="217" y="297"/>
                  </a:cubicBezTo>
                  <a:cubicBezTo>
                    <a:pt x="218" y="296"/>
                    <a:pt x="218" y="297"/>
                    <a:pt x="218" y="296"/>
                  </a:cubicBezTo>
                  <a:cubicBezTo>
                    <a:pt x="217" y="298"/>
                    <a:pt x="217" y="298"/>
                    <a:pt x="217" y="298"/>
                  </a:cubicBezTo>
                  <a:cubicBezTo>
                    <a:pt x="218" y="297"/>
                    <a:pt x="218" y="297"/>
                    <a:pt x="219" y="297"/>
                  </a:cubicBezTo>
                  <a:cubicBezTo>
                    <a:pt x="218" y="298"/>
                    <a:pt x="216" y="300"/>
                    <a:pt x="216" y="300"/>
                  </a:cubicBezTo>
                  <a:cubicBezTo>
                    <a:pt x="218" y="299"/>
                    <a:pt x="218" y="299"/>
                    <a:pt x="218" y="299"/>
                  </a:cubicBezTo>
                  <a:cubicBezTo>
                    <a:pt x="218" y="299"/>
                    <a:pt x="218" y="299"/>
                    <a:pt x="217" y="300"/>
                  </a:cubicBezTo>
                  <a:cubicBezTo>
                    <a:pt x="217" y="301"/>
                    <a:pt x="220" y="296"/>
                    <a:pt x="220" y="298"/>
                  </a:cubicBezTo>
                  <a:cubicBezTo>
                    <a:pt x="218" y="299"/>
                    <a:pt x="218" y="299"/>
                    <a:pt x="218" y="300"/>
                  </a:cubicBezTo>
                  <a:cubicBezTo>
                    <a:pt x="219" y="299"/>
                    <a:pt x="219" y="299"/>
                    <a:pt x="219" y="299"/>
                  </a:cubicBezTo>
                  <a:cubicBezTo>
                    <a:pt x="219" y="298"/>
                    <a:pt x="218" y="300"/>
                    <a:pt x="219" y="299"/>
                  </a:cubicBezTo>
                  <a:cubicBezTo>
                    <a:pt x="219" y="298"/>
                    <a:pt x="219" y="298"/>
                    <a:pt x="220" y="298"/>
                  </a:cubicBezTo>
                  <a:cubicBezTo>
                    <a:pt x="217" y="301"/>
                    <a:pt x="219" y="300"/>
                    <a:pt x="218" y="301"/>
                  </a:cubicBezTo>
                  <a:cubicBezTo>
                    <a:pt x="220" y="300"/>
                    <a:pt x="219" y="301"/>
                    <a:pt x="219" y="301"/>
                  </a:cubicBezTo>
                  <a:cubicBezTo>
                    <a:pt x="217" y="302"/>
                    <a:pt x="220" y="301"/>
                    <a:pt x="218" y="302"/>
                  </a:cubicBezTo>
                  <a:cubicBezTo>
                    <a:pt x="221" y="300"/>
                    <a:pt x="221" y="300"/>
                    <a:pt x="221" y="300"/>
                  </a:cubicBezTo>
                  <a:cubicBezTo>
                    <a:pt x="219" y="301"/>
                    <a:pt x="224" y="299"/>
                    <a:pt x="222" y="300"/>
                  </a:cubicBezTo>
                  <a:cubicBezTo>
                    <a:pt x="221" y="301"/>
                    <a:pt x="220" y="301"/>
                    <a:pt x="220" y="301"/>
                  </a:cubicBezTo>
                  <a:cubicBezTo>
                    <a:pt x="217" y="303"/>
                    <a:pt x="222" y="301"/>
                    <a:pt x="219" y="302"/>
                  </a:cubicBezTo>
                  <a:cubicBezTo>
                    <a:pt x="223" y="301"/>
                    <a:pt x="223" y="301"/>
                    <a:pt x="223" y="301"/>
                  </a:cubicBezTo>
                  <a:cubicBezTo>
                    <a:pt x="222" y="302"/>
                    <a:pt x="221" y="302"/>
                    <a:pt x="220" y="303"/>
                  </a:cubicBezTo>
                  <a:cubicBezTo>
                    <a:pt x="221" y="302"/>
                    <a:pt x="221" y="302"/>
                    <a:pt x="221" y="303"/>
                  </a:cubicBezTo>
                  <a:cubicBezTo>
                    <a:pt x="220" y="303"/>
                    <a:pt x="220" y="303"/>
                    <a:pt x="220" y="303"/>
                  </a:cubicBezTo>
                  <a:cubicBezTo>
                    <a:pt x="219" y="303"/>
                    <a:pt x="220" y="303"/>
                    <a:pt x="221" y="303"/>
                  </a:cubicBezTo>
                  <a:cubicBezTo>
                    <a:pt x="219" y="303"/>
                    <a:pt x="221" y="304"/>
                    <a:pt x="219" y="304"/>
                  </a:cubicBezTo>
                  <a:cubicBezTo>
                    <a:pt x="222" y="304"/>
                    <a:pt x="218" y="304"/>
                    <a:pt x="222" y="304"/>
                  </a:cubicBezTo>
                  <a:cubicBezTo>
                    <a:pt x="221" y="304"/>
                    <a:pt x="221" y="304"/>
                    <a:pt x="221" y="304"/>
                  </a:cubicBezTo>
                  <a:cubicBezTo>
                    <a:pt x="222" y="304"/>
                    <a:pt x="223" y="304"/>
                    <a:pt x="224" y="305"/>
                  </a:cubicBezTo>
                  <a:cubicBezTo>
                    <a:pt x="222" y="305"/>
                    <a:pt x="222" y="305"/>
                    <a:pt x="222" y="305"/>
                  </a:cubicBezTo>
                  <a:cubicBezTo>
                    <a:pt x="221" y="305"/>
                    <a:pt x="221" y="305"/>
                    <a:pt x="221" y="305"/>
                  </a:cubicBezTo>
                  <a:cubicBezTo>
                    <a:pt x="221" y="305"/>
                    <a:pt x="221" y="304"/>
                    <a:pt x="221" y="304"/>
                  </a:cubicBezTo>
                  <a:cubicBezTo>
                    <a:pt x="221" y="304"/>
                    <a:pt x="221" y="305"/>
                    <a:pt x="221" y="305"/>
                  </a:cubicBezTo>
                  <a:cubicBezTo>
                    <a:pt x="219" y="305"/>
                    <a:pt x="221" y="305"/>
                    <a:pt x="220" y="305"/>
                  </a:cubicBezTo>
                  <a:cubicBezTo>
                    <a:pt x="222" y="305"/>
                    <a:pt x="220" y="305"/>
                    <a:pt x="221" y="305"/>
                  </a:cubicBezTo>
                  <a:cubicBezTo>
                    <a:pt x="221" y="305"/>
                    <a:pt x="221" y="305"/>
                    <a:pt x="221" y="305"/>
                  </a:cubicBezTo>
                  <a:cubicBezTo>
                    <a:pt x="221" y="306"/>
                    <a:pt x="222" y="306"/>
                    <a:pt x="222" y="306"/>
                  </a:cubicBezTo>
                  <a:cubicBezTo>
                    <a:pt x="222" y="306"/>
                    <a:pt x="221" y="305"/>
                    <a:pt x="221" y="305"/>
                  </a:cubicBezTo>
                  <a:cubicBezTo>
                    <a:pt x="222" y="305"/>
                    <a:pt x="222" y="305"/>
                    <a:pt x="222" y="305"/>
                  </a:cubicBezTo>
                  <a:cubicBezTo>
                    <a:pt x="223" y="306"/>
                    <a:pt x="223" y="306"/>
                    <a:pt x="223" y="306"/>
                  </a:cubicBezTo>
                  <a:cubicBezTo>
                    <a:pt x="223" y="306"/>
                    <a:pt x="222" y="306"/>
                    <a:pt x="222" y="306"/>
                  </a:cubicBezTo>
                  <a:cubicBezTo>
                    <a:pt x="222" y="306"/>
                    <a:pt x="221" y="306"/>
                    <a:pt x="222" y="306"/>
                  </a:cubicBezTo>
                  <a:cubicBezTo>
                    <a:pt x="221" y="306"/>
                    <a:pt x="221" y="306"/>
                    <a:pt x="221" y="306"/>
                  </a:cubicBezTo>
                  <a:cubicBezTo>
                    <a:pt x="220" y="306"/>
                    <a:pt x="221" y="306"/>
                    <a:pt x="221" y="306"/>
                  </a:cubicBezTo>
                  <a:cubicBezTo>
                    <a:pt x="221" y="306"/>
                    <a:pt x="221" y="306"/>
                    <a:pt x="221" y="306"/>
                  </a:cubicBezTo>
                  <a:cubicBezTo>
                    <a:pt x="221" y="306"/>
                    <a:pt x="221" y="306"/>
                    <a:pt x="221" y="306"/>
                  </a:cubicBezTo>
                  <a:cubicBezTo>
                    <a:pt x="221" y="306"/>
                    <a:pt x="221" y="306"/>
                    <a:pt x="221" y="306"/>
                  </a:cubicBezTo>
                  <a:cubicBezTo>
                    <a:pt x="221" y="306"/>
                    <a:pt x="221" y="306"/>
                    <a:pt x="221" y="306"/>
                  </a:cubicBezTo>
                  <a:cubicBezTo>
                    <a:pt x="221" y="306"/>
                    <a:pt x="221" y="306"/>
                    <a:pt x="221" y="306"/>
                  </a:cubicBezTo>
                  <a:cubicBezTo>
                    <a:pt x="221" y="306"/>
                    <a:pt x="221" y="306"/>
                    <a:pt x="221" y="306"/>
                  </a:cubicBezTo>
                  <a:cubicBezTo>
                    <a:pt x="221" y="307"/>
                    <a:pt x="221" y="307"/>
                    <a:pt x="222" y="307"/>
                  </a:cubicBezTo>
                  <a:cubicBezTo>
                    <a:pt x="222" y="307"/>
                    <a:pt x="221" y="307"/>
                    <a:pt x="221" y="307"/>
                  </a:cubicBezTo>
                  <a:cubicBezTo>
                    <a:pt x="221" y="307"/>
                    <a:pt x="221" y="307"/>
                    <a:pt x="221"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8"/>
                    <a:pt x="222" y="308"/>
                    <a:pt x="222" y="309"/>
                  </a:cubicBezTo>
                  <a:cubicBezTo>
                    <a:pt x="222" y="307"/>
                    <a:pt x="222" y="307"/>
                    <a:pt x="222" y="307"/>
                  </a:cubicBezTo>
                  <a:cubicBezTo>
                    <a:pt x="222" y="308"/>
                    <a:pt x="222" y="308"/>
                    <a:pt x="222" y="309"/>
                  </a:cubicBezTo>
                  <a:cubicBezTo>
                    <a:pt x="222" y="310"/>
                    <a:pt x="222" y="309"/>
                    <a:pt x="222" y="309"/>
                  </a:cubicBezTo>
                  <a:cubicBezTo>
                    <a:pt x="222" y="310"/>
                    <a:pt x="222" y="312"/>
                    <a:pt x="222" y="311"/>
                  </a:cubicBezTo>
                  <a:cubicBezTo>
                    <a:pt x="222" y="311"/>
                    <a:pt x="222" y="311"/>
                    <a:pt x="222" y="311"/>
                  </a:cubicBezTo>
                  <a:cubicBezTo>
                    <a:pt x="222" y="311"/>
                    <a:pt x="222" y="312"/>
                    <a:pt x="221" y="312"/>
                  </a:cubicBezTo>
                  <a:cubicBezTo>
                    <a:pt x="221" y="311"/>
                    <a:pt x="221" y="311"/>
                    <a:pt x="221" y="310"/>
                  </a:cubicBezTo>
                  <a:cubicBezTo>
                    <a:pt x="221" y="308"/>
                    <a:pt x="221" y="309"/>
                    <a:pt x="220" y="309"/>
                  </a:cubicBezTo>
                  <a:cubicBezTo>
                    <a:pt x="220" y="310"/>
                    <a:pt x="220" y="310"/>
                    <a:pt x="220" y="310"/>
                  </a:cubicBezTo>
                  <a:cubicBezTo>
                    <a:pt x="220" y="311"/>
                    <a:pt x="220" y="309"/>
                    <a:pt x="220" y="309"/>
                  </a:cubicBezTo>
                  <a:cubicBezTo>
                    <a:pt x="219" y="314"/>
                    <a:pt x="219" y="314"/>
                    <a:pt x="219" y="314"/>
                  </a:cubicBezTo>
                  <a:cubicBezTo>
                    <a:pt x="219" y="313"/>
                    <a:pt x="219" y="311"/>
                    <a:pt x="219" y="310"/>
                  </a:cubicBezTo>
                  <a:cubicBezTo>
                    <a:pt x="219" y="311"/>
                    <a:pt x="218" y="314"/>
                    <a:pt x="217" y="315"/>
                  </a:cubicBezTo>
                  <a:cubicBezTo>
                    <a:pt x="217" y="315"/>
                    <a:pt x="216" y="316"/>
                    <a:pt x="216" y="316"/>
                  </a:cubicBezTo>
                  <a:cubicBezTo>
                    <a:pt x="216" y="314"/>
                    <a:pt x="216" y="316"/>
                    <a:pt x="216" y="315"/>
                  </a:cubicBezTo>
                  <a:cubicBezTo>
                    <a:pt x="216" y="313"/>
                    <a:pt x="216" y="313"/>
                    <a:pt x="216" y="313"/>
                  </a:cubicBezTo>
                  <a:cubicBezTo>
                    <a:pt x="217" y="313"/>
                    <a:pt x="217" y="311"/>
                    <a:pt x="217" y="310"/>
                  </a:cubicBezTo>
                  <a:cubicBezTo>
                    <a:pt x="217" y="311"/>
                    <a:pt x="216" y="309"/>
                    <a:pt x="216" y="309"/>
                  </a:cubicBezTo>
                  <a:cubicBezTo>
                    <a:pt x="215" y="312"/>
                    <a:pt x="215" y="310"/>
                    <a:pt x="214" y="313"/>
                  </a:cubicBezTo>
                  <a:cubicBezTo>
                    <a:pt x="214" y="313"/>
                    <a:pt x="214" y="311"/>
                    <a:pt x="214" y="310"/>
                  </a:cubicBezTo>
                  <a:cubicBezTo>
                    <a:pt x="213" y="311"/>
                    <a:pt x="213" y="310"/>
                    <a:pt x="212" y="310"/>
                  </a:cubicBezTo>
                  <a:cubicBezTo>
                    <a:pt x="213" y="310"/>
                    <a:pt x="213" y="310"/>
                    <a:pt x="213" y="310"/>
                  </a:cubicBezTo>
                  <a:cubicBezTo>
                    <a:pt x="212" y="310"/>
                    <a:pt x="211" y="309"/>
                    <a:pt x="210" y="312"/>
                  </a:cubicBezTo>
                  <a:cubicBezTo>
                    <a:pt x="211" y="310"/>
                    <a:pt x="211" y="310"/>
                    <a:pt x="211" y="310"/>
                  </a:cubicBezTo>
                  <a:cubicBezTo>
                    <a:pt x="210" y="309"/>
                    <a:pt x="210" y="313"/>
                    <a:pt x="209" y="312"/>
                  </a:cubicBezTo>
                  <a:cubicBezTo>
                    <a:pt x="210" y="310"/>
                    <a:pt x="210" y="310"/>
                    <a:pt x="210" y="310"/>
                  </a:cubicBezTo>
                  <a:cubicBezTo>
                    <a:pt x="209" y="312"/>
                    <a:pt x="209" y="309"/>
                    <a:pt x="208" y="311"/>
                  </a:cubicBezTo>
                  <a:cubicBezTo>
                    <a:pt x="209" y="310"/>
                    <a:pt x="209" y="310"/>
                    <a:pt x="209" y="310"/>
                  </a:cubicBezTo>
                  <a:cubicBezTo>
                    <a:pt x="208" y="310"/>
                    <a:pt x="208" y="310"/>
                    <a:pt x="207" y="311"/>
                  </a:cubicBezTo>
                  <a:cubicBezTo>
                    <a:pt x="208" y="309"/>
                    <a:pt x="208" y="309"/>
                    <a:pt x="208" y="309"/>
                  </a:cubicBezTo>
                  <a:cubicBezTo>
                    <a:pt x="208" y="308"/>
                    <a:pt x="207" y="311"/>
                    <a:pt x="207" y="311"/>
                  </a:cubicBezTo>
                  <a:cubicBezTo>
                    <a:pt x="207" y="310"/>
                    <a:pt x="207" y="309"/>
                    <a:pt x="207" y="309"/>
                  </a:cubicBezTo>
                  <a:cubicBezTo>
                    <a:pt x="206" y="310"/>
                    <a:pt x="206" y="310"/>
                    <a:pt x="205" y="311"/>
                  </a:cubicBezTo>
                  <a:cubicBezTo>
                    <a:pt x="206" y="309"/>
                    <a:pt x="206" y="309"/>
                    <a:pt x="206" y="309"/>
                  </a:cubicBezTo>
                  <a:cubicBezTo>
                    <a:pt x="203" y="308"/>
                    <a:pt x="201" y="307"/>
                    <a:pt x="199" y="309"/>
                  </a:cubicBezTo>
                  <a:cubicBezTo>
                    <a:pt x="199" y="306"/>
                    <a:pt x="199" y="308"/>
                    <a:pt x="199" y="306"/>
                  </a:cubicBezTo>
                  <a:cubicBezTo>
                    <a:pt x="199" y="308"/>
                    <a:pt x="199" y="306"/>
                    <a:pt x="198" y="307"/>
                  </a:cubicBezTo>
                  <a:close/>
                  <a:moveTo>
                    <a:pt x="221" y="306"/>
                  </a:moveTo>
                  <a:cubicBezTo>
                    <a:pt x="221" y="306"/>
                    <a:pt x="222" y="306"/>
                    <a:pt x="222" y="306"/>
                  </a:cubicBezTo>
                  <a:cubicBezTo>
                    <a:pt x="222" y="306"/>
                    <a:pt x="222" y="306"/>
                    <a:pt x="222" y="306"/>
                  </a:cubicBezTo>
                  <a:cubicBezTo>
                    <a:pt x="222" y="306"/>
                    <a:pt x="222" y="306"/>
                    <a:pt x="222" y="306"/>
                  </a:cubicBezTo>
                  <a:cubicBezTo>
                    <a:pt x="222" y="306"/>
                    <a:pt x="222" y="306"/>
                    <a:pt x="222" y="306"/>
                  </a:cubicBezTo>
                  <a:cubicBezTo>
                    <a:pt x="222" y="306"/>
                    <a:pt x="222" y="307"/>
                    <a:pt x="222" y="307"/>
                  </a:cubicBezTo>
                  <a:cubicBezTo>
                    <a:pt x="222" y="307"/>
                    <a:pt x="222" y="307"/>
                    <a:pt x="222" y="307"/>
                  </a:cubicBezTo>
                  <a:cubicBezTo>
                    <a:pt x="222" y="307"/>
                    <a:pt x="222" y="306"/>
                    <a:pt x="222" y="306"/>
                  </a:cubicBezTo>
                  <a:cubicBezTo>
                    <a:pt x="222" y="306"/>
                    <a:pt x="221" y="306"/>
                    <a:pt x="221" y="306"/>
                  </a:cubicBezTo>
                  <a:close/>
                  <a:moveTo>
                    <a:pt x="222" y="306"/>
                  </a:moveTo>
                  <a:cubicBezTo>
                    <a:pt x="222" y="306"/>
                    <a:pt x="222" y="306"/>
                    <a:pt x="222" y="306"/>
                  </a:cubicBezTo>
                  <a:cubicBezTo>
                    <a:pt x="221" y="306"/>
                    <a:pt x="221" y="306"/>
                    <a:pt x="221" y="306"/>
                  </a:cubicBezTo>
                  <a:cubicBezTo>
                    <a:pt x="222" y="306"/>
                    <a:pt x="222" y="306"/>
                    <a:pt x="222" y="306"/>
                  </a:cubicBezTo>
                  <a:close/>
                  <a:moveTo>
                    <a:pt x="222" y="307"/>
                  </a:moveTo>
                  <a:cubicBezTo>
                    <a:pt x="222" y="307"/>
                    <a:pt x="222" y="307"/>
                    <a:pt x="222" y="307"/>
                  </a:cubicBezTo>
                  <a:cubicBezTo>
                    <a:pt x="222" y="307"/>
                    <a:pt x="222" y="307"/>
                    <a:pt x="222" y="307"/>
                  </a:cubicBezTo>
                  <a:cubicBezTo>
                    <a:pt x="222" y="307"/>
                    <a:pt x="222" y="307"/>
                    <a:pt x="222" y="307"/>
                  </a:cubicBezTo>
                  <a:cubicBezTo>
                    <a:pt x="222" y="307"/>
                    <a:pt x="222" y="307"/>
                    <a:pt x="222" y="307"/>
                  </a:cubicBezTo>
                  <a:close/>
                  <a:moveTo>
                    <a:pt x="222" y="307"/>
                  </a:moveTo>
                  <a:cubicBezTo>
                    <a:pt x="222" y="307"/>
                    <a:pt x="222" y="307"/>
                    <a:pt x="222" y="307"/>
                  </a:cubicBezTo>
                  <a:cubicBezTo>
                    <a:pt x="222" y="307"/>
                    <a:pt x="222" y="307"/>
                    <a:pt x="222" y="307"/>
                  </a:cubicBezTo>
                  <a:cubicBezTo>
                    <a:pt x="222" y="307"/>
                    <a:pt x="222" y="307"/>
                    <a:pt x="222" y="307"/>
                  </a:cubicBezTo>
                  <a:close/>
                  <a:moveTo>
                    <a:pt x="222" y="307"/>
                  </a:moveTo>
                  <a:cubicBezTo>
                    <a:pt x="222" y="307"/>
                    <a:pt x="222" y="307"/>
                    <a:pt x="222" y="307"/>
                  </a:cubicBezTo>
                  <a:cubicBezTo>
                    <a:pt x="222" y="306"/>
                    <a:pt x="222" y="307"/>
                    <a:pt x="222" y="307"/>
                  </a:cubicBezTo>
                  <a:close/>
                  <a:moveTo>
                    <a:pt x="382" y="181"/>
                  </a:moveTo>
                  <a:cubicBezTo>
                    <a:pt x="383" y="179"/>
                    <a:pt x="383" y="179"/>
                    <a:pt x="383" y="179"/>
                  </a:cubicBezTo>
                  <a:cubicBezTo>
                    <a:pt x="384" y="180"/>
                    <a:pt x="384" y="181"/>
                    <a:pt x="384" y="182"/>
                  </a:cubicBezTo>
                  <a:cubicBezTo>
                    <a:pt x="385" y="180"/>
                    <a:pt x="387" y="181"/>
                    <a:pt x="387" y="180"/>
                  </a:cubicBezTo>
                  <a:cubicBezTo>
                    <a:pt x="388" y="180"/>
                    <a:pt x="387" y="181"/>
                    <a:pt x="387" y="181"/>
                  </a:cubicBezTo>
                  <a:cubicBezTo>
                    <a:pt x="388" y="181"/>
                    <a:pt x="391" y="180"/>
                    <a:pt x="392" y="181"/>
                  </a:cubicBezTo>
                  <a:cubicBezTo>
                    <a:pt x="391" y="182"/>
                    <a:pt x="391" y="182"/>
                    <a:pt x="391" y="182"/>
                  </a:cubicBezTo>
                  <a:cubicBezTo>
                    <a:pt x="393" y="184"/>
                    <a:pt x="393" y="186"/>
                    <a:pt x="393" y="188"/>
                  </a:cubicBezTo>
                  <a:cubicBezTo>
                    <a:pt x="389" y="186"/>
                    <a:pt x="384" y="185"/>
                    <a:pt x="380" y="183"/>
                  </a:cubicBezTo>
                  <a:cubicBezTo>
                    <a:pt x="381" y="183"/>
                    <a:pt x="382" y="183"/>
                    <a:pt x="382" y="181"/>
                  </a:cubicBezTo>
                  <a:close/>
                  <a:moveTo>
                    <a:pt x="262" y="151"/>
                  </a:moveTo>
                  <a:cubicBezTo>
                    <a:pt x="262" y="150"/>
                    <a:pt x="262" y="150"/>
                    <a:pt x="262" y="150"/>
                  </a:cubicBezTo>
                  <a:cubicBezTo>
                    <a:pt x="262" y="150"/>
                    <a:pt x="262" y="150"/>
                    <a:pt x="262" y="150"/>
                  </a:cubicBezTo>
                  <a:cubicBezTo>
                    <a:pt x="263" y="148"/>
                    <a:pt x="264" y="146"/>
                    <a:pt x="264" y="144"/>
                  </a:cubicBezTo>
                  <a:cubicBezTo>
                    <a:pt x="265" y="144"/>
                    <a:pt x="265" y="145"/>
                    <a:pt x="265" y="146"/>
                  </a:cubicBezTo>
                  <a:cubicBezTo>
                    <a:pt x="267" y="141"/>
                    <a:pt x="267" y="135"/>
                    <a:pt x="267" y="130"/>
                  </a:cubicBezTo>
                  <a:cubicBezTo>
                    <a:pt x="268" y="130"/>
                    <a:pt x="268" y="131"/>
                    <a:pt x="269" y="133"/>
                  </a:cubicBezTo>
                  <a:cubicBezTo>
                    <a:pt x="271" y="128"/>
                    <a:pt x="267" y="127"/>
                    <a:pt x="269" y="122"/>
                  </a:cubicBezTo>
                  <a:cubicBezTo>
                    <a:pt x="270" y="121"/>
                    <a:pt x="271" y="118"/>
                    <a:pt x="271" y="119"/>
                  </a:cubicBezTo>
                  <a:cubicBezTo>
                    <a:pt x="271" y="117"/>
                    <a:pt x="272" y="109"/>
                    <a:pt x="271" y="107"/>
                  </a:cubicBezTo>
                  <a:cubicBezTo>
                    <a:pt x="272" y="106"/>
                    <a:pt x="272" y="105"/>
                    <a:pt x="273" y="103"/>
                  </a:cubicBezTo>
                  <a:cubicBezTo>
                    <a:pt x="274" y="104"/>
                    <a:pt x="274" y="105"/>
                    <a:pt x="275" y="107"/>
                  </a:cubicBezTo>
                  <a:cubicBezTo>
                    <a:pt x="274" y="107"/>
                    <a:pt x="273" y="107"/>
                    <a:pt x="272" y="107"/>
                  </a:cubicBezTo>
                  <a:cubicBezTo>
                    <a:pt x="272" y="107"/>
                    <a:pt x="272" y="107"/>
                    <a:pt x="272" y="107"/>
                  </a:cubicBezTo>
                  <a:cubicBezTo>
                    <a:pt x="272" y="107"/>
                    <a:pt x="272" y="107"/>
                    <a:pt x="272" y="107"/>
                  </a:cubicBezTo>
                  <a:cubicBezTo>
                    <a:pt x="272" y="108"/>
                    <a:pt x="272" y="108"/>
                    <a:pt x="272" y="108"/>
                  </a:cubicBezTo>
                  <a:cubicBezTo>
                    <a:pt x="272" y="111"/>
                    <a:pt x="272" y="111"/>
                    <a:pt x="272" y="111"/>
                  </a:cubicBezTo>
                  <a:cubicBezTo>
                    <a:pt x="272" y="120"/>
                    <a:pt x="272" y="120"/>
                    <a:pt x="272" y="120"/>
                  </a:cubicBezTo>
                  <a:cubicBezTo>
                    <a:pt x="272" y="133"/>
                    <a:pt x="272" y="145"/>
                    <a:pt x="271" y="156"/>
                  </a:cubicBezTo>
                  <a:cubicBezTo>
                    <a:pt x="271" y="160"/>
                    <a:pt x="271" y="162"/>
                    <a:pt x="270" y="164"/>
                  </a:cubicBezTo>
                  <a:cubicBezTo>
                    <a:pt x="268" y="161"/>
                    <a:pt x="265" y="157"/>
                    <a:pt x="265" y="152"/>
                  </a:cubicBezTo>
                  <a:cubicBezTo>
                    <a:pt x="265" y="155"/>
                    <a:pt x="263" y="153"/>
                    <a:pt x="262" y="151"/>
                  </a:cubicBezTo>
                  <a:cubicBezTo>
                    <a:pt x="262" y="151"/>
                    <a:pt x="262" y="151"/>
                    <a:pt x="262" y="151"/>
                  </a:cubicBezTo>
                  <a:close/>
                  <a:moveTo>
                    <a:pt x="212" y="121"/>
                  </a:moveTo>
                  <a:cubicBezTo>
                    <a:pt x="212" y="118"/>
                    <a:pt x="212" y="116"/>
                    <a:pt x="213" y="114"/>
                  </a:cubicBezTo>
                  <a:cubicBezTo>
                    <a:pt x="215" y="119"/>
                    <a:pt x="215" y="127"/>
                    <a:pt x="213" y="134"/>
                  </a:cubicBezTo>
                  <a:cubicBezTo>
                    <a:pt x="212" y="129"/>
                    <a:pt x="211" y="125"/>
                    <a:pt x="212" y="121"/>
                  </a:cubicBezTo>
                  <a:close/>
                  <a:moveTo>
                    <a:pt x="191" y="185"/>
                  </a:moveTo>
                  <a:cubicBezTo>
                    <a:pt x="191" y="185"/>
                    <a:pt x="191" y="184"/>
                    <a:pt x="191" y="185"/>
                  </a:cubicBezTo>
                  <a:cubicBezTo>
                    <a:pt x="190" y="185"/>
                    <a:pt x="190" y="184"/>
                    <a:pt x="190" y="184"/>
                  </a:cubicBezTo>
                  <a:cubicBezTo>
                    <a:pt x="190" y="184"/>
                    <a:pt x="191" y="184"/>
                    <a:pt x="191" y="185"/>
                  </a:cubicBezTo>
                  <a:close/>
                  <a:moveTo>
                    <a:pt x="148" y="192"/>
                  </a:moveTo>
                  <a:cubicBezTo>
                    <a:pt x="148" y="191"/>
                    <a:pt x="148" y="192"/>
                    <a:pt x="148" y="192"/>
                  </a:cubicBezTo>
                  <a:cubicBezTo>
                    <a:pt x="148" y="192"/>
                    <a:pt x="148" y="192"/>
                    <a:pt x="148" y="191"/>
                  </a:cubicBezTo>
                  <a:cubicBezTo>
                    <a:pt x="148" y="191"/>
                    <a:pt x="148" y="192"/>
                    <a:pt x="148" y="192"/>
                  </a:cubicBezTo>
                  <a:close/>
                  <a:moveTo>
                    <a:pt x="134" y="148"/>
                  </a:moveTo>
                  <a:cubicBezTo>
                    <a:pt x="136" y="149"/>
                    <a:pt x="136" y="149"/>
                    <a:pt x="136" y="149"/>
                  </a:cubicBezTo>
                  <a:cubicBezTo>
                    <a:pt x="135" y="142"/>
                    <a:pt x="136" y="133"/>
                    <a:pt x="139" y="125"/>
                  </a:cubicBezTo>
                  <a:cubicBezTo>
                    <a:pt x="140" y="124"/>
                    <a:pt x="140" y="124"/>
                    <a:pt x="140" y="124"/>
                  </a:cubicBezTo>
                  <a:cubicBezTo>
                    <a:pt x="140" y="124"/>
                    <a:pt x="140" y="124"/>
                    <a:pt x="139" y="124"/>
                  </a:cubicBezTo>
                  <a:cubicBezTo>
                    <a:pt x="140" y="123"/>
                    <a:pt x="140" y="123"/>
                    <a:pt x="140" y="122"/>
                  </a:cubicBezTo>
                  <a:cubicBezTo>
                    <a:pt x="140" y="121"/>
                    <a:pt x="141" y="120"/>
                    <a:pt x="141" y="120"/>
                  </a:cubicBezTo>
                  <a:cubicBezTo>
                    <a:pt x="142" y="120"/>
                    <a:pt x="142" y="121"/>
                    <a:pt x="142" y="120"/>
                  </a:cubicBezTo>
                  <a:cubicBezTo>
                    <a:pt x="142" y="119"/>
                    <a:pt x="144" y="118"/>
                    <a:pt x="145" y="117"/>
                  </a:cubicBezTo>
                  <a:cubicBezTo>
                    <a:pt x="146" y="117"/>
                    <a:pt x="147" y="118"/>
                    <a:pt x="149" y="118"/>
                  </a:cubicBezTo>
                  <a:cubicBezTo>
                    <a:pt x="142" y="122"/>
                    <a:pt x="144" y="121"/>
                    <a:pt x="149" y="118"/>
                  </a:cubicBezTo>
                  <a:cubicBezTo>
                    <a:pt x="149" y="118"/>
                    <a:pt x="150" y="119"/>
                    <a:pt x="151" y="119"/>
                  </a:cubicBezTo>
                  <a:cubicBezTo>
                    <a:pt x="151" y="121"/>
                    <a:pt x="151" y="121"/>
                    <a:pt x="151" y="121"/>
                  </a:cubicBezTo>
                  <a:cubicBezTo>
                    <a:pt x="152" y="121"/>
                    <a:pt x="154" y="120"/>
                    <a:pt x="155" y="120"/>
                  </a:cubicBezTo>
                  <a:cubicBezTo>
                    <a:pt x="155" y="123"/>
                    <a:pt x="154" y="119"/>
                    <a:pt x="153" y="121"/>
                  </a:cubicBezTo>
                  <a:cubicBezTo>
                    <a:pt x="155" y="129"/>
                    <a:pt x="153" y="139"/>
                    <a:pt x="153" y="149"/>
                  </a:cubicBezTo>
                  <a:cubicBezTo>
                    <a:pt x="154" y="151"/>
                    <a:pt x="154" y="153"/>
                    <a:pt x="155" y="153"/>
                  </a:cubicBezTo>
                  <a:cubicBezTo>
                    <a:pt x="152" y="164"/>
                    <a:pt x="154" y="178"/>
                    <a:pt x="149" y="185"/>
                  </a:cubicBezTo>
                  <a:cubicBezTo>
                    <a:pt x="153" y="184"/>
                    <a:pt x="150" y="189"/>
                    <a:pt x="149" y="191"/>
                  </a:cubicBezTo>
                  <a:cubicBezTo>
                    <a:pt x="148" y="189"/>
                    <a:pt x="146" y="186"/>
                    <a:pt x="144" y="183"/>
                  </a:cubicBezTo>
                  <a:cubicBezTo>
                    <a:pt x="143" y="180"/>
                    <a:pt x="140" y="179"/>
                    <a:pt x="140" y="174"/>
                  </a:cubicBezTo>
                  <a:cubicBezTo>
                    <a:pt x="141" y="170"/>
                    <a:pt x="137" y="163"/>
                    <a:pt x="137" y="158"/>
                  </a:cubicBezTo>
                  <a:cubicBezTo>
                    <a:pt x="136" y="160"/>
                    <a:pt x="133" y="153"/>
                    <a:pt x="134" y="148"/>
                  </a:cubicBezTo>
                  <a:close/>
                  <a:moveTo>
                    <a:pt x="65" y="183"/>
                  </a:moveTo>
                  <a:cubicBezTo>
                    <a:pt x="65" y="185"/>
                    <a:pt x="63" y="186"/>
                    <a:pt x="63" y="187"/>
                  </a:cubicBezTo>
                  <a:cubicBezTo>
                    <a:pt x="63" y="187"/>
                    <a:pt x="63" y="187"/>
                    <a:pt x="63" y="187"/>
                  </a:cubicBezTo>
                  <a:cubicBezTo>
                    <a:pt x="64" y="186"/>
                    <a:pt x="64" y="186"/>
                    <a:pt x="63" y="186"/>
                  </a:cubicBezTo>
                  <a:cubicBezTo>
                    <a:pt x="63" y="184"/>
                    <a:pt x="63" y="184"/>
                    <a:pt x="63" y="184"/>
                  </a:cubicBezTo>
                  <a:cubicBezTo>
                    <a:pt x="64" y="183"/>
                    <a:pt x="65" y="183"/>
                    <a:pt x="65" y="183"/>
                  </a:cubicBezTo>
                  <a:close/>
                  <a:moveTo>
                    <a:pt x="63" y="185"/>
                  </a:moveTo>
                  <a:cubicBezTo>
                    <a:pt x="63" y="185"/>
                    <a:pt x="63" y="186"/>
                    <a:pt x="63" y="186"/>
                  </a:cubicBezTo>
                  <a:cubicBezTo>
                    <a:pt x="62" y="186"/>
                    <a:pt x="62" y="186"/>
                    <a:pt x="63" y="185"/>
                  </a:cubicBezTo>
                  <a:close/>
                  <a:moveTo>
                    <a:pt x="62" y="188"/>
                  </a:moveTo>
                  <a:cubicBezTo>
                    <a:pt x="62" y="188"/>
                    <a:pt x="62" y="188"/>
                    <a:pt x="63" y="187"/>
                  </a:cubicBezTo>
                  <a:cubicBezTo>
                    <a:pt x="63" y="190"/>
                    <a:pt x="64" y="192"/>
                    <a:pt x="64" y="196"/>
                  </a:cubicBezTo>
                  <a:cubicBezTo>
                    <a:pt x="62" y="197"/>
                    <a:pt x="62" y="192"/>
                    <a:pt x="62" y="188"/>
                  </a:cubicBezTo>
                  <a:close/>
                  <a:moveTo>
                    <a:pt x="16" y="210"/>
                  </a:moveTo>
                  <a:cubicBezTo>
                    <a:pt x="16" y="210"/>
                    <a:pt x="16" y="210"/>
                    <a:pt x="16" y="210"/>
                  </a:cubicBezTo>
                  <a:cubicBezTo>
                    <a:pt x="16" y="210"/>
                    <a:pt x="16" y="210"/>
                    <a:pt x="16" y="210"/>
                  </a:cubicBezTo>
                  <a:cubicBezTo>
                    <a:pt x="16" y="210"/>
                    <a:pt x="16" y="210"/>
                    <a:pt x="16" y="210"/>
                  </a:cubicBezTo>
                  <a:close/>
                  <a:moveTo>
                    <a:pt x="17" y="208"/>
                  </a:moveTo>
                  <a:cubicBezTo>
                    <a:pt x="17" y="208"/>
                    <a:pt x="17" y="208"/>
                    <a:pt x="17" y="207"/>
                  </a:cubicBezTo>
                  <a:cubicBezTo>
                    <a:pt x="17" y="207"/>
                    <a:pt x="17" y="206"/>
                    <a:pt x="18" y="206"/>
                  </a:cubicBezTo>
                  <a:cubicBezTo>
                    <a:pt x="18" y="207"/>
                    <a:pt x="18" y="207"/>
                    <a:pt x="18" y="208"/>
                  </a:cubicBezTo>
                  <a:cubicBezTo>
                    <a:pt x="18" y="208"/>
                    <a:pt x="18" y="208"/>
                    <a:pt x="17" y="208"/>
                  </a:cubicBezTo>
                  <a:close/>
                  <a:moveTo>
                    <a:pt x="18" y="212"/>
                  </a:moveTo>
                  <a:cubicBezTo>
                    <a:pt x="18" y="212"/>
                    <a:pt x="18" y="212"/>
                    <a:pt x="18" y="212"/>
                  </a:cubicBezTo>
                  <a:cubicBezTo>
                    <a:pt x="18" y="212"/>
                    <a:pt x="18" y="212"/>
                    <a:pt x="18" y="212"/>
                  </a:cubicBezTo>
                  <a:close/>
                  <a:moveTo>
                    <a:pt x="19" y="213"/>
                  </a:moveTo>
                  <a:cubicBezTo>
                    <a:pt x="19" y="213"/>
                    <a:pt x="19" y="213"/>
                    <a:pt x="19" y="213"/>
                  </a:cubicBezTo>
                  <a:cubicBezTo>
                    <a:pt x="19" y="213"/>
                    <a:pt x="19" y="213"/>
                    <a:pt x="19" y="213"/>
                  </a:cubicBezTo>
                  <a:cubicBezTo>
                    <a:pt x="19" y="213"/>
                    <a:pt x="19" y="213"/>
                    <a:pt x="19" y="213"/>
                  </a:cubicBezTo>
                  <a:close/>
                  <a:moveTo>
                    <a:pt x="20" y="214"/>
                  </a:moveTo>
                  <a:cubicBezTo>
                    <a:pt x="20" y="214"/>
                    <a:pt x="20" y="214"/>
                    <a:pt x="20" y="214"/>
                  </a:cubicBezTo>
                  <a:cubicBezTo>
                    <a:pt x="20" y="214"/>
                    <a:pt x="20" y="214"/>
                    <a:pt x="20" y="214"/>
                  </a:cubicBezTo>
                  <a:cubicBezTo>
                    <a:pt x="20" y="214"/>
                    <a:pt x="20" y="214"/>
                    <a:pt x="21" y="214"/>
                  </a:cubicBezTo>
                  <a:cubicBezTo>
                    <a:pt x="21" y="214"/>
                    <a:pt x="20" y="214"/>
                    <a:pt x="20" y="214"/>
                  </a:cubicBezTo>
                  <a:close/>
                  <a:moveTo>
                    <a:pt x="21" y="217"/>
                  </a:moveTo>
                  <a:cubicBezTo>
                    <a:pt x="21" y="216"/>
                    <a:pt x="21" y="216"/>
                    <a:pt x="21" y="216"/>
                  </a:cubicBezTo>
                  <a:cubicBezTo>
                    <a:pt x="22" y="216"/>
                    <a:pt x="22" y="216"/>
                    <a:pt x="22" y="216"/>
                  </a:cubicBezTo>
                  <a:cubicBezTo>
                    <a:pt x="22" y="216"/>
                    <a:pt x="21" y="216"/>
                    <a:pt x="21" y="217"/>
                  </a:cubicBezTo>
                  <a:close/>
                  <a:moveTo>
                    <a:pt x="21" y="214"/>
                  </a:moveTo>
                  <a:cubicBezTo>
                    <a:pt x="21" y="214"/>
                    <a:pt x="21" y="214"/>
                    <a:pt x="21" y="214"/>
                  </a:cubicBezTo>
                  <a:cubicBezTo>
                    <a:pt x="21" y="214"/>
                    <a:pt x="21" y="214"/>
                    <a:pt x="21" y="214"/>
                  </a:cubicBezTo>
                  <a:cubicBezTo>
                    <a:pt x="21" y="214"/>
                    <a:pt x="21" y="214"/>
                    <a:pt x="21" y="214"/>
                  </a:cubicBezTo>
                  <a:cubicBezTo>
                    <a:pt x="21" y="214"/>
                    <a:pt x="20" y="214"/>
                    <a:pt x="20" y="214"/>
                  </a:cubicBezTo>
                  <a:cubicBezTo>
                    <a:pt x="21" y="214"/>
                    <a:pt x="21" y="214"/>
                    <a:pt x="21" y="214"/>
                  </a:cubicBezTo>
                  <a:cubicBezTo>
                    <a:pt x="21" y="214"/>
                    <a:pt x="21" y="214"/>
                    <a:pt x="21" y="214"/>
                  </a:cubicBezTo>
                  <a:cubicBezTo>
                    <a:pt x="22" y="214"/>
                    <a:pt x="22" y="214"/>
                    <a:pt x="22" y="214"/>
                  </a:cubicBezTo>
                  <a:lnTo>
                    <a:pt x="21" y="214"/>
                  </a:lnTo>
                  <a:close/>
                  <a:moveTo>
                    <a:pt x="122" y="297"/>
                  </a:moveTo>
                  <a:cubicBezTo>
                    <a:pt x="122" y="297"/>
                    <a:pt x="122" y="297"/>
                    <a:pt x="122" y="297"/>
                  </a:cubicBezTo>
                  <a:cubicBezTo>
                    <a:pt x="122" y="297"/>
                    <a:pt x="122" y="297"/>
                    <a:pt x="122" y="297"/>
                  </a:cubicBezTo>
                  <a:close/>
                  <a:moveTo>
                    <a:pt x="123" y="297"/>
                  </a:moveTo>
                  <a:cubicBezTo>
                    <a:pt x="122" y="298"/>
                    <a:pt x="122" y="297"/>
                    <a:pt x="122" y="297"/>
                  </a:cubicBezTo>
                  <a:cubicBezTo>
                    <a:pt x="122" y="297"/>
                    <a:pt x="122" y="297"/>
                    <a:pt x="123" y="297"/>
                  </a:cubicBezTo>
                  <a:cubicBezTo>
                    <a:pt x="123" y="297"/>
                    <a:pt x="123" y="297"/>
                    <a:pt x="123" y="297"/>
                  </a:cubicBezTo>
                  <a:close/>
                  <a:moveTo>
                    <a:pt x="213" y="429"/>
                  </a:moveTo>
                  <a:cubicBezTo>
                    <a:pt x="213" y="429"/>
                    <a:pt x="213" y="429"/>
                    <a:pt x="213" y="429"/>
                  </a:cubicBezTo>
                  <a:cubicBezTo>
                    <a:pt x="213" y="429"/>
                    <a:pt x="213" y="429"/>
                    <a:pt x="213" y="429"/>
                  </a:cubicBezTo>
                  <a:cubicBezTo>
                    <a:pt x="213" y="429"/>
                    <a:pt x="213" y="429"/>
                    <a:pt x="213" y="429"/>
                  </a:cubicBezTo>
                  <a:cubicBezTo>
                    <a:pt x="213" y="429"/>
                    <a:pt x="213" y="429"/>
                    <a:pt x="213" y="42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437"/>
            <p:cNvSpPr/>
            <p:nvPr/>
          </p:nvSpPr>
          <p:spPr bwMode="auto">
            <a:xfrm>
              <a:off x="3695" y="2760"/>
              <a:ext cx="4" cy="2"/>
            </a:xfrm>
            <a:custGeom>
              <a:avLst/>
              <a:gdLst>
                <a:gd name="T0" fmla="*/ 1 w 2"/>
                <a:gd name="T1" fmla="*/ 0 h 1"/>
                <a:gd name="T2" fmla="*/ 2 w 2"/>
                <a:gd name="T3" fmla="*/ 0 h 1"/>
                <a:gd name="T4" fmla="*/ 1 w 2"/>
                <a:gd name="T5" fmla="*/ 0 h 1"/>
              </a:gdLst>
              <a:ahLst/>
              <a:cxnLst>
                <a:cxn ang="0">
                  <a:pos x="T0" y="T1"/>
                </a:cxn>
                <a:cxn ang="0">
                  <a:pos x="T2" y="T3"/>
                </a:cxn>
                <a:cxn ang="0">
                  <a:pos x="T4" y="T5"/>
                </a:cxn>
              </a:cxnLst>
              <a:rect l="0" t="0" r="r" b="b"/>
              <a:pathLst>
                <a:path w="2" h="1">
                  <a:moveTo>
                    <a:pt x="1" y="0"/>
                  </a:moveTo>
                  <a:cubicBezTo>
                    <a:pt x="0" y="0"/>
                    <a:pt x="1" y="1"/>
                    <a:pt x="2"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438"/>
            <p:cNvSpPr/>
            <p:nvPr/>
          </p:nvSpPr>
          <p:spPr bwMode="auto">
            <a:xfrm>
              <a:off x="3699" y="2760"/>
              <a:ext cx="5" cy="4"/>
            </a:xfrm>
            <a:custGeom>
              <a:avLst/>
              <a:gdLst>
                <a:gd name="T0" fmla="*/ 1 w 2"/>
                <a:gd name="T1" fmla="*/ 2 h 2"/>
                <a:gd name="T2" fmla="*/ 2 w 2"/>
                <a:gd name="T3" fmla="*/ 1 h 2"/>
                <a:gd name="T4" fmla="*/ 1 w 2"/>
                <a:gd name="T5" fmla="*/ 2 h 2"/>
              </a:gdLst>
              <a:ahLst/>
              <a:cxnLst>
                <a:cxn ang="0">
                  <a:pos x="T0" y="T1"/>
                </a:cxn>
                <a:cxn ang="0">
                  <a:pos x="T2" y="T3"/>
                </a:cxn>
                <a:cxn ang="0">
                  <a:pos x="T4" y="T5"/>
                </a:cxn>
              </a:cxnLst>
              <a:rect l="0" t="0" r="r" b="b"/>
              <a:pathLst>
                <a:path w="2" h="2">
                  <a:moveTo>
                    <a:pt x="1" y="2"/>
                  </a:moveTo>
                  <a:cubicBezTo>
                    <a:pt x="1" y="2"/>
                    <a:pt x="2" y="1"/>
                    <a:pt x="2" y="1"/>
                  </a:cubicBezTo>
                  <a:cubicBezTo>
                    <a:pt x="0" y="0"/>
                    <a:pt x="2"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439"/>
            <p:cNvSpPr/>
            <p:nvPr/>
          </p:nvSpPr>
          <p:spPr bwMode="auto">
            <a:xfrm>
              <a:off x="3916" y="2586"/>
              <a:ext cx="4" cy="2"/>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0" y="0"/>
                    <a:pt x="2" y="0"/>
                    <a:pt x="1" y="0"/>
                  </a:cubicBezTo>
                  <a:cubicBezTo>
                    <a:pt x="1"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440"/>
            <p:cNvSpPr/>
            <p:nvPr/>
          </p:nvSpPr>
          <p:spPr bwMode="auto">
            <a:xfrm>
              <a:off x="3941" y="2610"/>
              <a:ext cx="5" cy="0"/>
            </a:xfrm>
            <a:custGeom>
              <a:avLst/>
              <a:gdLst>
                <a:gd name="T0" fmla="*/ 0 w 5"/>
                <a:gd name="T1" fmla="*/ 0 w 5"/>
                <a:gd name="T2" fmla="*/ 5 w 5"/>
                <a:gd name="T3" fmla="*/ 0 w 5"/>
              </a:gdLst>
              <a:ahLst/>
              <a:cxnLst>
                <a:cxn ang="0">
                  <a:pos x="T0" y="0"/>
                </a:cxn>
                <a:cxn ang="0">
                  <a:pos x="T1" y="0"/>
                </a:cxn>
                <a:cxn ang="0">
                  <a:pos x="T2" y="0"/>
                </a:cxn>
                <a:cxn ang="0">
                  <a:pos x="T3" y="0"/>
                </a:cxn>
              </a:cxnLst>
              <a:rect l="0" t="0" r="r" b="b"/>
              <a:pathLst>
                <a:path w="5">
                  <a:moveTo>
                    <a:pt x="0" y="0"/>
                  </a:moveTo>
                  <a:lnTo>
                    <a:pt x="0" y="0"/>
                  </a:lnTo>
                  <a:lnTo>
                    <a:pt x="5"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441"/>
            <p:cNvSpPr/>
            <p:nvPr/>
          </p:nvSpPr>
          <p:spPr bwMode="auto">
            <a:xfrm>
              <a:off x="3729" y="2272"/>
              <a:ext cx="2" cy="5"/>
            </a:xfrm>
            <a:custGeom>
              <a:avLst/>
              <a:gdLst>
                <a:gd name="T0" fmla="*/ 0 w 1"/>
                <a:gd name="T1" fmla="*/ 2 h 2"/>
                <a:gd name="T2" fmla="*/ 1 w 1"/>
                <a:gd name="T3" fmla="*/ 1 h 2"/>
                <a:gd name="T4" fmla="*/ 0 w 1"/>
                <a:gd name="T5" fmla="*/ 2 h 2"/>
              </a:gdLst>
              <a:ahLst/>
              <a:cxnLst>
                <a:cxn ang="0">
                  <a:pos x="T0" y="T1"/>
                </a:cxn>
                <a:cxn ang="0">
                  <a:pos x="T2" y="T3"/>
                </a:cxn>
                <a:cxn ang="0">
                  <a:pos x="T4" y="T5"/>
                </a:cxn>
              </a:cxnLst>
              <a:rect l="0" t="0" r="r" b="b"/>
              <a:pathLst>
                <a:path w="1" h="2">
                  <a:moveTo>
                    <a:pt x="0" y="2"/>
                  </a:moveTo>
                  <a:cubicBezTo>
                    <a:pt x="0" y="1"/>
                    <a:pt x="1" y="0"/>
                    <a:pt x="1" y="1"/>
                  </a:cubicBezTo>
                  <a:cubicBezTo>
                    <a:pt x="1" y="1"/>
                    <a:pt x="0"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442"/>
            <p:cNvSpPr/>
            <p:nvPr/>
          </p:nvSpPr>
          <p:spPr bwMode="auto">
            <a:xfrm>
              <a:off x="3852" y="2714"/>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443"/>
            <p:cNvSpPr/>
            <p:nvPr/>
          </p:nvSpPr>
          <p:spPr bwMode="auto">
            <a:xfrm>
              <a:off x="3850" y="2692"/>
              <a:ext cx="4" cy="2"/>
            </a:xfrm>
            <a:custGeom>
              <a:avLst/>
              <a:gdLst>
                <a:gd name="T0" fmla="*/ 1 w 2"/>
                <a:gd name="T1" fmla="*/ 1 h 1"/>
                <a:gd name="T2" fmla="*/ 1 w 2"/>
                <a:gd name="T3" fmla="*/ 0 h 1"/>
                <a:gd name="T4" fmla="*/ 1 w 2"/>
                <a:gd name="T5" fmla="*/ 1 h 1"/>
              </a:gdLst>
              <a:ahLst/>
              <a:cxnLst>
                <a:cxn ang="0">
                  <a:pos x="T0" y="T1"/>
                </a:cxn>
                <a:cxn ang="0">
                  <a:pos x="T2" y="T3"/>
                </a:cxn>
                <a:cxn ang="0">
                  <a:pos x="T4" y="T5"/>
                </a:cxn>
              </a:cxnLst>
              <a:rect l="0" t="0" r="r" b="b"/>
              <a:pathLst>
                <a:path w="2" h="1">
                  <a:moveTo>
                    <a:pt x="1" y="1"/>
                  </a:moveTo>
                  <a:cubicBezTo>
                    <a:pt x="2" y="1"/>
                    <a:pt x="0" y="1"/>
                    <a:pt x="1" y="0"/>
                  </a:cubicBezTo>
                  <a:cubicBezTo>
                    <a:pt x="0"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444"/>
            <p:cNvSpPr/>
            <p:nvPr/>
          </p:nvSpPr>
          <p:spPr bwMode="auto">
            <a:xfrm>
              <a:off x="3848" y="2686"/>
              <a:ext cx="2" cy="2"/>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0" y="0"/>
                    <a:pt x="0" y="0"/>
                  </a:cubicBezTo>
                  <a:cubicBezTo>
                    <a:pt x="0" y="1"/>
                    <a:pt x="0" y="1"/>
                    <a:pt x="0" y="1"/>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445"/>
            <p:cNvSpPr/>
            <p:nvPr/>
          </p:nvSpPr>
          <p:spPr bwMode="auto">
            <a:xfrm>
              <a:off x="3846" y="2711"/>
              <a:ext cx="4" cy="3"/>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2" y="1"/>
                    <a:pt x="1" y="0"/>
                    <a:pt x="2" y="0"/>
                  </a:cubicBezTo>
                  <a:cubicBezTo>
                    <a:pt x="1" y="1"/>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446"/>
            <p:cNvSpPr/>
            <p:nvPr/>
          </p:nvSpPr>
          <p:spPr bwMode="auto">
            <a:xfrm>
              <a:off x="3822" y="2773"/>
              <a:ext cx="5" cy="2"/>
            </a:xfrm>
            <a:custGeom>
              <a:avLst/>
              <a:gdLst>
                <a:gd name="T0" fmla="*/ 1 w 2"/>
                <a:gd name="T1" fmla="*/ 1 h 1"/>
                <a:gd name="T2" fmla="*/ 0 w 2"/>
                <a:gd name="T3" fmla="*/ 0 h 1"/>
                <a:gd name="T4" fmla="*/ 1 w 2"/>
                <a:gd name="T5" fmla="*/ 1 h 1"/>
              </a:gdLst>
              <a:ahLst/>
              <a:cxnLst>
                <a:cxn ang="0">
                  <a:pos x="T0" y="T1"/>
                </a:cxn>
                <a:cxn ang="0">
                  <a:pos x="T2" y="T3"/>
                </a:cxn>
                <a:cxn ang="0">
                  <a:pos x="T4" y="T5"/>
                </a:cxn>
              </a:cxnLst>
              <a:rect l="0" t="0" r="r" b="b"/>
              <a:pathLst>
                <a:path w="2" h="1">
                  <a:moveTo>
                    <a:pt x="1" y="1"/>
                  </a:moveTo>
                  <a:cubicBezTo>
                    <a:pt x="2" y="0"/>
                    <a:pt x="1" y="1"/>
                    <a:pt x="0" y="0"/>
                  </a:cubicBezTo>
                  <a:cubicBezTo>
                    <a:pt x="0" y="1"/>
                    <a:pt x="0"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447"/>
            <p:cNvSpPr/>
            <p:nvPr/>
          </p:nvSpPr>
          <p:spPr bwMode="auto">
            <a:xfrm>
              <a:off x="3765" y="2315"/>
              <a:ext cx="4" cy="0"/>
            </a:xfrm>
            <a:custGeom>
              <a:avLst/>
              <a:gdLst>
                <a:gd name="T0" fmla="*/ 0 w 4"/>
                <a:gd name="T1" fmla="*/ 0 w 4"/>
                <a:gd name="T2" fmla="*/ 4 w 4"/>
                <a:gd name="T3" fmla="*/ 0 w 4"/>
              </a:gdLst>
              <a:ahLst/>
              <a:cxnLst>
                <a:cxn ang="0">
                  <a:pos x="T0" y="0"/>
                </a:cxn>
                <a:cxn ang="0">
                  <a:pos x="T1" y="0"/>
                </a:cxn>
                <a:cxn ang="0">
                  <a:pos x="T2" y="0"/>
                </a:cxn>
                <a:cxn ang="0">
                  <a:pos x="T3" y="0"/>
                </a:cxn>
              </a:cxnLst>
              <a:rect l="0" t="0" r="r" b="b"/>
              <a:pathLst>
                <a:path w="4">
                  <a:moveTo>
                    <a:pt x="0" y="0"/>
                  </a:moveTo>
                  <a:lnTo>
                    <a:pt x="0" y="0"/>
                  </a:lnTo>
                  <a:lnTo>
                    <a:pt x="4"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448"/>
            <p:cNvSpPr/>
            <p:nvPr/>
          </p:nvSpPr>
          <p:spPr bwMode="auto">
            <a:xfrm>
              <a:off x="3842" y="2733"/>
              <a:ext cx="4" cy="0"/>
            </a:xfrm>
            <a:custGeom>
              <a:avLst/>
              <a:gdLst>
                <a:gd name="T0" fmla="*/ 1 w 2"/>
                <a:gd name="T1" fmla="*/ 2 w 2"/>
                <a:gd name="T2" fmla="*/ 1 w 2"/>
                <a:gd name="T3" fmla="*/ 1 w 2"/>
              </a:gdLst>
              <a:ahLst/>
              <a:cxnLst>
                <a:cxn ang="0">
                  <a:pos x="T0" y="0"/>
                </a:cxn>
                <a:cxn ang="0">
                  <a:pos x="T1" y="0"/>
                </a:cxn>
                <a:cxn ang="0">
                  <a:pos x="T2" y="0"/>
                </a:cxn>
                <a:cxn ang="0">
                  <a:pos x="T3" y="0"/>
                </a:cxn>
              </a:cxnLst>
              <a:rect l="0" t="0" r="r" b="b"/>
              <a:pathLst>
                <a:path w="2">
                  <a:moveTo>
                    <a:pt x="1" y="0"/>
                  </a:moveTo>
                  <a:cubicBezTo>
                    <a:pt x="1" y="0"/>
                    <a:pt x="2" y="0"/>
                    <a:pt x="2" y="0"/>
                  </a:cubicBezTo>
                  <a:cubicBezTo>
                    <a:pt x="2" y="0"/>
                    <a:pt x="1" y="0"/>
                    <a:pt x="1" y="0"/>
                  </a:cubicBezTo>
                  <a:cubicBezTo>
                    <a:pt x="1"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449"/>
            <p:cNvSpPr/>
            <p:nvPr/>
          </p:nvSpPr>
          <p:spPr bwMode="auto">
            <a:xfrm>
              <a:off x="3822" y="2769"/>
              <a:ext cx="7" cy="2"/>
            </a:xfrm>
            <a:custGeom>
              <a:avLst/>
              <a:gdLst>
                <a:gd name="T0" fmla="*/ 0 w 3"/>
                <a:gd name="T1" fmla="*/ 1 h 1"/>
                <a:gd name="T2" fmla="*/ 3 w 3"/>
                <a:gd name="T3" fmla="*/ 1 h 1"/>
                <a:gd name="T4" fmla="*/ 0 w 3"/>
                <a:gd name="T5" fmla="*/ 1 h 1"/>
              </a:gdLst>
              <a:ahLst/>
              <a:cxnLst>
                <a:cxn ang="0">
                  <a:pos x="T0" y="T1"/>
                </a:cxn>
                <a:cxn ang="0">
                  <a:pos x="T2" y="T3"/>
                </a:cxn>
                <a:cxn ang="0">
                  <a:pos x="T4" y="T5"/>
                </a:cxn>
              </a:cxnLst>
              <a:rect l="0" t="0" r="r" b="b"/>
              <a:pathLst>
                <a:path w="3" h="1">
                  <a:moveTo>
                    <a:pt x="0" y="1"/>
                  </a:moveTo>
                  <a:cubicBezTo>
                    <a:pt x="3" y="1"/>
                    <a:pt x="3" y="1"/>
                    <a:pt x="3" y="1"/>
                  </a:cubicBezTo>
                  <a:cubicBezTo>
                    <a:pt x="2" y="0"/>
                    <a:pt x="1"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450"/>
            <p:cNvSpPr/>
            <p:nvPr/>
          </p:nvSpPr>
          <p:spPr bwMode="auto">
            <a:xfrm>
              <a:off x="3846" y="2731"/>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451"/>
            <p:cNvSpPr/>
            <p:nvPr/>
          </p:nvSpPr>
          <p:spPr bwMode="auto">
            <a:xfrm>
              <a:off x="3844" y="2724"/>
              <a:ext cx="4" cy="2"/>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2" y="1"/>
                    <a:pt x="2" y="1"/>
                    <a:pt x="2" y="1"/>
                  </a:cubicBezTo>
                  <a:cubicBezTo>
                    <a:pt x="2"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452"/>
            <p:cNvSpPr/>
            <p:nvPr/>
          </p:nvSpPr>
          <p:spPr bwMode="auto">
            <a:xfrm>
              <a:off x="3844" y="2728"/>
              <a:ext cx="8" cy="3"/>
            </a:xfrm>
            <a:custGeom>
              <a:avLst/>
              <a:gdLst>
                <a:gd name="T0" fmla="*/ 0 w 4"/>
                <a:gd name="T1" fmla="*/ 1 h 1"/>
                <a:gd name="T2" fmla="*/ 1 w 4"/>
                <a:gd name="T3" fmla="*/ 1 h 1"/>
                <a:gd name="T4" fmla="*/ 2 w 4"/>
                <a:gd name="T5" fmla="*/ 0 h 1"/>
                <a:gd name="T6" fmla="*/ 4 w 4"/>
                <a:gd name="T7" fmla="*/ 0 h 1"/>
                <a:gd name="T8" fmla="*/ 0 w 4"/>
                <a:gd name="T9" fmla="*/ 1 h 1"/>
                <a:gd name="T10" fmla="*/ 0 w 4"/>
                <a:gd name="T11" fmla="*/ 1 h 1"/>
              </a:gdLst>
              <a:ahLst/>
              <a:cxnLst>
                <a:cxn ang="0">
                  <a:pos x="T0" y="T1"/>
                </a:cxn>
                <a:cxn ang="0">
                  <a:pos x="T2" y="T3"/>
                </a:cxn>
                <a:cxn ang="0">
                  <a:pos x="T4" y="T5"/>
                </a:cxn>
                <a:cxn ang="0">
                  <a:pos x="T6" y="T7"/>
                </a:cxn>
                <a:cxn ang="0">
                  <a:pos x="T8" y="T9"/>
                </a:cxn>
                <a:cxn ang="0">
                  <a:pos x="T10" y="T11"/>
                </a:cxn>
              </a:cxnLst>
              <a:rect l="0" t="0" r="r" b="b"/>
              <a:pathLst>
                <a:path w="4" h="1">
                  <a:moveTo>
                    <a:pt x="0" y="1"/>
                  </a:moveTo>
                  <a:cubicBezTo>
                    <a:pt x="0" y="1"/>
                    <a:pt x="1" y="1"/>
                    <a:pt x="1" y="1"/>
                  </a:cubicBezTo>
                  <a:cubicBezTo>
                    <a:pt x="2" y="1"/>
                    <a:pt x="3" y="0"/>
                    <a:pt x="2" y="0"/>
                  </a:cubicBezTo>
                  <a:cubicBezTo>
                    <a:pt x="3" y="0"/>
                    <a:pt x="4" y="0"/>
                    <a:pt x="4" y="0"/>
                  </a:cubicBezTo>
                  <a:cubicBezTo>
                    <a:pt x="3" y="0"/>
                    <a:pt x="1" y="0"/>
                    <a:pt x="0" y="1"/>
                  </a:cubicBezTo>
                  <a:cubicBezTo>
                    <a:pt x="0" y="1"/>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61" name="Rectangle 47"/>
          <p:cNvSpPr/>
          <p:nvPr/>
        </p:nvSpPr>
        <p:spPr>
          <a:xfrm>
            <a:off x="2168430" y="2172782"/>
            <a:ext cx="1235916" cy="492443"/>
          </a:xfrm>
          <a:prstGeom prst="rect">
            <a:avLst/>
          </a:prstGeom>
        </p:spPr>
        <p:txBody>
          <a:bodyPr wrap="none" lIns="0" tIns="0" rIns="0" bIns="0">
            <a:spAutoFit/>
          </a:bodyPr>
          <a:lstStyle/>
          <a:p>
            <a:pPr algn="r"/>
            <a:r>
              <a:rPr lang="zh-CN" altLang="en-US" sz="3200" b="1" dirty="0">
                <a:solidFill>
                  <a:schemeClr val="bg1"/>
                </a:solidFill>
                <a:latin typeface="方正静蕾简体" pitchFamily="2" charset="-122"/>
                <a:ea typeface="方正静蕾简体" pitchFamily="2" charset="-122"/>
                <a:cs typeface="Arial" panose="020B0604020202020204" pitchFamily="34" charset="0"/>
              </a:rPr>
              <a:t>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562" name="文本框 7"/>
          <p:cNvSpPr txBox="1">
            <a:spLocks noChangeArrowheads="1"/>
          </p:cNvSpPr>
          <p:nvPr/>
        </p:nvSpPr>
        <p:spPr bwMode="auto">
          <a:xfrm>
            <a:off x="1022963" y="2695397"/>
            <a:ext cx="257984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请添加你的文本请添加你的文本请添加你的文本</a:t>
            </a:r>
          </a:p>
        </p:txBody>
      </p:sp>
      <p:pic>
        <p:nvPicPr>
          <p:cNvPr id="563" name="图片 562"/>
          <p:cNvPicPr>
            <a:picLocks noChangeAspect="1"/>
          </p:cNvPicPr>
          <p:nvPr/>
        </p:nvPicPr>
        <p:blipFill>
          <a:blip r:embed="rId2"/>
          <a:stretch>
            <a:fillRect/>
          </a:stretch>
        </p:blipFill>
        <p:spPr>
          <a:xfrm>
            <a:off x="3788481" y="3908079"/>
            <a:ext cx="537531" cy="569913"/>
          </a:xfrm>
          <a:prstGeom prst="rect">
            <a:avLst/>
          </a:prstGeom>
        </p:spPr>
      </p:pic>
      <p:sp>
        <p:nvSpPr>
          <p:cNvPr id="564" name="Rectangle 47"/>
          <p:cNvSpPr/>
          <p:nvPr/>
        </p:nvSpPr>
        <p:spPr>
          <a:xfrm>
            <a:off x="2206233" y="3830133"/>
            <a:ext cx="1235916" cy="492443"/>
          </a:xfrm>
          <a:prstGeom prst="rect">
            <a:avLst/>
          </a:prstGeom>
        </p:spPr>
        <p:txBody>
          <a:bodyPr wrap="none" lIns="0" tIns="0" rIns="0" bIns="0">
            <a:spAutoFit/>
          </a:bodyPr>
          <a:lstStyle/>
          <a:p>
            <a:pPr algn="r"/>
            <a:r>
              <a:rPr lang="zh-CN" altLang="en-US" sz="3200" b="1" dirty="0">
                <a:solidFill>
                  <a:schemeClr val="bg1"/>
                </a:solidFill>
                <a:latin typeface="方正静蕾简体" pitchFamily="2" charset="-122"/>
                <a:ea typeface="方正静蕾简体" pitchFamily="2" charset="-122"/>
                <a:cs typeface="Arial" panose="020B0604020202020204" pitchFamily="34" charset="0"/>
              </a:rPr>
              <a:t>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565" name="文本框 7"/>
          <p:cNvSpPr txBox="1">
            <a:spLocks noChangeArrowheads="1"/>
          </p:cNvSpPr>
          <p:nvPr/>
        </p:nvSpPr>
        <p:spPr bwMode="auto">
          <a:xfrm>
            <a:off x="1060766" y="4352748"/>
            <a:ext cx="257984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请添加你的文本请添加你的文本请添加你的文本</a:t>
            </a:r>
          </a:p>
        </p:txBody>
      </p:sp>
      <p:pic>
        <p:nvPicPr>
          <p:cNvPr id="566" name="图片 565"/>
          <p:cNvPicPr>
            <a:picLocks noChangeAspect="1"/>
          </p:cNvPicPr>
          <p:nvPr/>
        </p:nvPicPr>
        <p:blipFill>
          <a:blip r:embed="rId2"/>
          <a:stretch>
            <a:fillRect/>
          </a:stretch>
        </p:blipFill>
        <p:spPr>
          <a:xfrm>
            <a:off x="7921448" y="2152937"/>
            <a:ext cx="537531" cy="569913"/>
          </a:xfrm>
          <a:prstGeom prst="rect">
            <a:avLst/>
          </a:prstGeom>
        </p:spPr>
      </p:pic>
      <p:sp>
        <p:nvSpPr>
          <p:cNvPr id="567" name="Rectangle 47"/>
          <p:cNvSpPr/>
          <p:nvPr/>
        </p:nvSpPr>
        <p:spPr>
          <a:xfrm>
            <a:off x="8719960" y="2117060"/>
            <a:ext cx="1235916" cy="492443"/>
          </a:xfrm>
          <a:prstGeom prst="rect">
            <a:avLst/>
          </a:prstGeom>
        </p:spPr>
        <p:txBody>
          <a:bodyPr wrap="none" lIns="0" tIns="0" rIns="0" bIns="0">
            <a:spAutoFit/>
          </a:bodyPr>
          <a:lstStyle/>
          <a:p>
            <a:pPr algn="r"/>
            <a:r>
              <a:rPr lang="zh-CN" altLang="en-US" sz="3200" b="1" dirty="0">
                <a:solidFill>
                  <a:schemeClr val="bg1"/>
                </a:solidFill>
                <a:latin typeface="方正静蕾简体" pitchFamily="2" charset="-122"/>
                <a:ea typeface="方正静蕾简体" pitchFamily="2" charset="-122"/>
                <a:cs typeface="Arial" panose="020B0604020202020204" pitchFamily="34" charset="0"/>
              </a:rPr>
              <a:t>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568" name="文本框 7"/>
          <p:cNvSpPr txBox="1">
            <a:spLocks noChangeArrowheads="1"/>
          </p:cNvSpPr>
          <p:nvPr/>
        </p:nvSpPr>
        <p:spPr bwMode="auto">
          <a:xfrm>
            <a:off x="8716786" y="2660312"/>
            <a:ext cx="257984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请添加你的文本请添加你的文本请添加你的文本</a:t>
            </a:r>
          </a:p>
        </p:txBody>
      </p:sp>
      <p:sp>
        <p:nvSpPr>
          <p:cNvPr id="570" name="Rectangle 47"/>
          <p:cNvSpPr/>
          <p:nvPr/>
        </p:nvSpPr>
        <p:spPr>
          <a:xfrm>
            <a:off x="8761598" y="3752345"/>
            <a:ext cx="1235916" cy="492443"/>
          </a:xfrm>
          <a:prstGeom prst="rect">
            <a:avLst/>
          </a:prstGeom>
        </p:spPr>
        <p:txBody>
          <a:bodyPr wrap="none" lIns="0" tIns="0" rIns="0" bIns="0">
            <a:spAutoFit/>
          </a:bodyPr>
          <a:lstStyle/>
          <a:p>
            <a:pPr algn="r"/>
            <a:r>
              <a:rPr lang="zh-CN" altLang="en-US" sz="3200" b="1" dirty="0">
                <a:solidFill>
                  <a:schemeClr val="bg1"/>
                </a:solidFill>
                <a:latin typeface="方正静蕾简体" pitchFamily="2" charset="-122"/>
                <a:ea typeface="方正静蕾简体" pitchFamily="2" charset="-122"/>
                <a:cs typeface="Arial" panose="020B0604020202020204" pitchFamily="34" charset="0"/>
              </a:rPr>
              <a:t>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
        <p:nvSpPr>
          <p:cNvPr id="571" name="文本框 7"/>
          <p:cNvSpPr txBox="1">
            <a:spLocks noChangeArrowheads="1"/>
          </p:cNvSpPr>
          <p:nvPr/>
        </p:nvSpPr>
        <p:spPr bwMode="auto">
          <a:xfrm>
            <a:off x="8744787" y="4297025"/>
            <a:ext cx="257984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2000" dirty="0">
                <a:solidFill>
                  <a:schemeClr val="bg1"/>
                </a:solidFill>
                <a:latin typeface="方正静蕾简体" pitchFamily="2" charset="-122"/>
                <a:ea typeface="方正静蕾简体" pitchFamily="2" charset="-122"/>
              </a:rPr>
              <a:t>请添加你的文本请添加你的文本请添加你的文本</a:t>
            </a:r>
          </a:p>
        </p:txBody>
      </p:sp>
      <p:sp>
        <p:nvSpPr>
          <p:cNvPr id="1459" name="Freeform 456"/>
          <p:cNvSpPr>
            <a:spLocks noEditPoints="1"/>
          </p:cNvSpPr>
          <p:nvPr/>
        </p:nvSpPr>
        <p:spPr bwMode="auto">
          <a:xfrm>
            <a:off x="3749210" y="2248983"/>
            <a:ext cx="544513" cy="571501"/>
          </a:xfrm>
          <a:custGeom>
            <a:avLst/>
            <a:gdLst>
              <a:gd name="T0" fmla="*/ 40 w 249"/>
              <a:gd name="T1" fmla="*/ 3 h 262"/>
              <a:gd name="T2" fmla="*/ 53 w 249"/>
              <a:gd name="T3" fmla="*/ 72 h 262"/>
              <a:gd name="T4" fmla="*/ 3 w 249"/>
              <a:gd name="T5" fmla="*/ 103 h 262"/>
              <a:gd name="T6" fmla="*/ 64 w 249"/>
              <a:gd name="T7" fmla="*/ 122 h 262"/>
              <a:gd name="T8" fmla="*/ 78 w 249"/>
              <a:gd name="T9" fmla="*/ 181 h 262"/>
              <a:gd name="T10" fmla="*/ 107 w 249"/>
              <a:gd name="T11" fmla="*/ 259 h 262"/>
              <a:gd name="T12" fmla="*/ 137 w 249"/>
              <a:gd name="T13" fmla="*/ 168 h 262"/>
              <a:gd name="T14" fmla="*/ 174 w 249"/>
              <a:gd name="T15" fmla="*/ 135 h 262"/>
              <a:gd name="T16" fmla="*/ 226 w 249"/>
              <a:gd name="T17" fmla="*/ 149 h 262"/>
              <a:gd name="T18" fmla="*/ 244 w 249"/>
              <a:gd name="T19" fmla="*/ 160 h 262"/>
              <a:gd name="T20" fmla="*/ 178 w 249"/>
              <a:gd name="T21" fmla="*/ 97 h 262"/>
              <a:gd name="T22" fmla="*/ 170 w 249"/>
              <a:gd name="T23" fmla="*/ 91 h 262"/>
              <a:gd name="T24" fmla="*/ 178 w 249"/>
              <a:gd name="T25" fmla="*/ 76 h 262"/>
              <a:gd name="T26" fmla="*/ 182 w 249"/>
              <a:gd name="T27" fmla="*/ 68 h 262"/>
              <a:gd name="T28" fmla="*/ 203 w 249"/>
              <a:gd name="T29" fmla="*/ 22 h 262"/>
              <a:gd name="T30" fmla="*/ 174 w 249"/>
              <a:gd name="T31" fmla="*/ 29 h 262"/>
              <a:gd name="T32" fmla="*/ 78 w 249"/>
              <a:gd name="T33" fmla="*/ 27 h 262"/>
              <a:gd name="T34" fmla="*/ 45 w 249"/>
              <a:gd name="T35" fmla="*/ 1 h 262"/>
              <a:gd name="T36" fmla="*/ 55 w 249"/>
              <a:gd name="T37" fmla="*/ 81 h 262"/>
              <a:gd name="T38" fmla="*/ 15 w 249"/>
              <a:gd name="T39" fmla="*/ 105 h 262"/>
              <a:gd name="T40" fmla="*/ 127 w 249"/>
              <a:gd name="T41" fmla="*/ 172 h 262"/>
              <a:gd name="T42" fmla="*/ 83 w 249"/>
              <a:gd name="T43" fmla="*/ 172 h 262"/>
              <a:gd name="T44" fmla="*/ 78 w 249"/>
              <a:gd name="T45" fmla="*/ 154 h 262"/>
              <a:gd name="T46" fmla="*/ 70 w 249"/>
              <a:gd name="T47" fmla="*/ 123 h 262"/>
              <a:gd name="T48" fmla="*/ 78 w 249"/>
              <a:gd name="T49" fmla="*/ 124 h 262"/>
              <a:gd name="T50" fmla="*/ 129 w 249"/>
              <a:gd name="T51" fmla="*/ 168 h 262"/>
              <a:gd name="T52" fmla="*/ 178 w 249"/>
              <a:gd name="T53" fmla="*/ 105 h 262"/>
              <a:gd name="T54" fmla="*/ 178 w 249"/>
              <a:gd name="T55" fmla="*/ 128 h 262"/>
              <a:gd name="T56" fmla="*/ 155 w 249"/>
              <a:gd name="T57" fmla="*/ 124 h 262"/>
              <a:gd name="T58" fmla="*/ 174 w 249"/>
              <a:gd name="T59" fmla="*/ 102 h 262"/>
              <a:gd name="T60" fmla="*/ 178 w 249"/>
              <a:gd name="T61" fmla="*/ 36 h 262"/>
              <a:gd name="T62" fmla="*/ 178 w 249"/>
              <a:gd name="T63" fmla="*/ 60 h 262"/>
              <a:gd name="T64" fmla="*/ 174 w 249"/>
              <a:gd name="T65" fmla="*/ 68 h 262"/>
              <a:gd name="T66" fmla="*/ 164 w 249"/>
              <a:gd name="T67" fmla="*/ 87 h 262"/>
              <a:gd name="T68" fmla="*/ 137 w 249"/>
              <a:gd name="T69" fmla="*/ 68 h 262"/>
              <a:gd name="T70" fmla="*/ 174 w 249"/>
              <a:gd name="T71" fmla="*/ 37 h 262"/>
              <a:gd name="T72" fmla="*/ 131 w 249"/>
              <a:gd name="T73" fmla="*/ 72 h 262"/>
              <a:gd name="T74" fmla="*/ 147 w 249"/>
              <a:gd name="T75" fmla="*/ 123 h 262"/>
              <a:gd name="T76" fmla="*/ 74 w 249"/>
              <a:gd name="T77" fmla="*/ 115 h 262"/>
              <a:gd name="T78" fmla="*/ 60 w 249"/>
              <a:gd name="T79" fmla="*/ 79 h 262"/>
              <a:gd name="T80" fmla="*/ 83 w 249"/>
              <a:gd name="T81" fmla="*/ 68 h 262"/>
              <a:gd name="T82" fmla="*/ 125 w 249"/>
              <a:gd name="T83" fmla="*/ 68 h 262"/>
              <a:gd name="T84" fmla="*/ 78 w 249"/>
              <a:gd name="T85" fmla="*/ 62 h 262"/>
              <a:gd name="T86" fmla="*/ 64 w 249"/>
              <a:gd name="T87" fmla="*/ 68 h 262"/>
              <a:gd name="T88" fmla="*/ 58 w 249"/>
              <a:gd name="T89" fmla="*/ 68 h 262"/>
              <a:gd name="T90" fmla="*/ 48 w 249"/>
              <a:gd name="T91" fmla="*/ 19 h 262"/>
              <a:gd name="T92" fmla="*/ 74 w 249"/>
              <a:gd name="T93" fmla="*/ 32 h 262"/>
              <a:gd name="T94" fmla="*/ 102 w 249"/>
              <a:gd name="T95" fmla="*/ 5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9" h="262">
                <a:moveTo>
                  <a:pt x="45" y="1"/>
                </a:moveTo>
                <a:cubicBezTo>
                  <a:pt x="43" y="0"/>
                  <a:pt x="40" y="1"/>
                  <a:pt x="40" y="3"/>
                </a:cubicBezTo>
                <a:cubicBezTo>
                  <a:pt x="44" y="25"/>
                  <a:pt x="47" y="47"/>
                  <a:pt x="52" y="68"/>
                </a:cubicBezTo>
                <a:cubicBezTo>
                  <a:pt x="52" y="69"/>
                  <a:pt x="52" y="71"/>
                  <a:pt x="53" y="72"/>
                </a:cubicBezTo>
                <a:cubicBezTo>
                  <a:pt x="53" y="73"/>
                  <a:pt x="53" y="73"/>
                  <a:pt x="53" y="74"/>
                </a:cubicBezTo>
                <a:cubicBezTo>
                  <a:pt x="36" y="82"/>
                  <a:pt x="19" y="92"/>
                  <a:pt x="3" y="103"/>
                </a:cubicBezTo>
                <a:cubicBezTo>
                  <a:pt x="0" y="105"/>
                  <a:pt x="1" y="109"/>
                  <a:pt x="5" y="110"/>
                </a:cubicBezTo>
                <a:cubicBezTo>
                  <a:pt x="24" y="116"/>
                  <a:pt x="44" y="120"/>
                  <a:pt x="64" y="122"/>
                </a:cubicBezTo>
                <a:cubicBezTo>
                  <a:pt x="67" y="137"/>
                  <a:pt x="70" y="151"/>
                  <a:pt x="74" y="165"/>
                </a:cubicBezTo>
                <a:cubicBezTo>
                  <a:pt x="75" y="170"/>
                  <a:pt x="77" y="176"/>
                  <a:pt x="78" y="181"/>
                </a:cubicBezTo>
                <a:cubicBezTo>
                  <a:pt x="85" y="207"/>
                  <a:pt x="92" y="233"/>
                  <a:pt x="100" y="259"/>
                </a:cubicBezTo>
                <a:cubicBezTo>
                  <a:pt x="101" y="262"/>
                  <a:pt x="106" y="262"/>
                  <a:pt x="107" y="259"/>
                </a:cubicBezTo>
                <a:cubicBezTo>
                  <a:pt x="116" y="230"/>
                  <a:pt x="125" y="201"/>
                  <a:pt x="136" y="172"/>
                </a:cubicBezTo>
                <a:cubicBezTo>
                  <a:pt x="136" y="171"/>
                  <a:pt x="137" y="169"/>
                  <a:pt x="137" y="168"/>
                </a:cubicBezTo>
                <a:cubicBezTo>
                  <a:pt x="142" y="156"/>
                  <a:pt x="146" y="144"/>
                  <a:pt x="151" y="132"/>
                </a:cubicBezTo>
                <a:cubicBezTo>
                  <a:pt x="159" y="133"/>
                  <a:pt x="167" y="134"/>
                  <a:pt x="174" y="135"/>
                </a:cubicBezTo>
                <a:cubicBezTo>
                  <a:pt x="175" y="136"/>
                  <a:pt x="177" y="136"/>
                  <a:pt x="178" y="136"/>
                </a:cubicBezTo>
                <a:cubicBezTo>
                  <a:pt x="194" y="139"/>
                  <a:pt x="210" y="143"/>
                  <a:pt x="226" y="149"/>
                </a:cubicBezTo>
                <a:cubicBezTo>
                  <a:pt x="228" y="150"/>
                  <a:pt x="229" y="149"/>
                  <a:pt x="231" y="147"/>
                </a:cubicBezTo>
                <a:cubicBezTo>
                  <a:pt x="235" y="151"/>
                  <a:pt x="239" y="156"/>
                  <a:pt x="244" y="160"/>
                </a:cubicBezTo>
                <a:cubicBezTo>
                  <a:pt x="246" y="162"/>
                  <a:pt x="249" y="158"/>
                  <a:pt x="247" y="156"/>
                </a:cubicBezTo>
                <a:cubicBezTo>
                  <a:pt x="225" y="134"/>
                  <a:pt x="202" y="115"/>
                  <a:pt x="178" y="97"/>
                </a:cubicBezTo>
                <a:cubicBezTo>
                  <a:pt x="177" y="96"/>
                  <a:pt x="175" y="95"/>
                  <a:pt x="174" y="94"/>
                </a:cubicBezTo>
                <a:cubicBezTo>
                  <a:pt x="173" y="93"/>
                  <a:pt x="171" y="92"/>
                  <a:pt x="170" y="91"/>
                </a:cubicBezTo>
                <a:cubicBezTo>
                  <a:pt x="171" y="89"/>
                  <a:pt x="173" y="86"/>
                  <a:pt x="174" y="83"/>
                </a:cubicBezTo>
                <a:cubicBezTo>
                  <a:pt x="175" y="81"/>
                  <a:pt x="177" y="78"/>
                  <a:pt x="178" y="76"/>
                </a:cubicBezTo>
                <a:cubicBezTo>
                  <a:pt x="179" y="74"/>
                  <a:pt x="179" y="73"/>
                  <a:pt x="180" y="72"/>
                </a:cubicBezTo>
                <a:cubicBezTo>
                  <a:pt x="181" y="71"/>
                  <a:pt x="181" y="69"/>
                  <a:pt x="182" y="68"/>
                </a:cubicBezTo>
                <a:cubicBezTo>
                  <a:pt x="190" y="55"/>
                  <a:pt x="198" y="41"/>
                  <a:pt x="206" y="29"/>
                </a:cubicBezTo>
                <a:cubicBezTo>
                  <a:pt x="208" y="26"/>
                  <a:pt x="207" y="22"/>
                  <a:pt x="203" y="22"/>
                </a:cubicBezTo>
                <a:cubicBezTo>
                  <a:pt x="195" y="24"/>
                  <a:pt x="186" y="26"/>
                  <a:pt x="178" y="28"/>
                </a:cubicBezTo>
                <a:cubicBezTo>
                  <a:pt x="177" y="28"/>
                  <a:pt x="175" y="29"/>
                  <a:pt x="174" y="29"/>
                </a:cubicBezTo>
                <a:cubicBezTo>
                  <a:pt x="152" y="35"/>
                  <a:pt x="130" y="41"/>
                  <a:pt x="109" y="49"/>
                </a:cubicBezTo>
                <a:cubicBezTo>
                  <a:pt x="99" y="42"/>
                  <a:pt x="88" y="34"/>
                  <a:pt x="78" y="27"/>
                </a:cubicBezTo>
                <a:cubicBezTo>
                  <a:pt x="77" y="26"/>
                  <a:pt x="75" y="25"/>
                  <a:pt x="74" y="24"/>
                </a:cubicBezTo>
                <a:cubicBezTo>
                  <a:pt x="64" y="17"/>
                  <a:pt x="54" y="9"/>
                  <a:pt x="45" y="1"/>
                </a:cubicBezTo>
                <a:close/>
                <a:moveTo>
                  <a:pt x="15" y="105"/>
                </a:moveTo>
                <a:cubicBezTo>
                  <a:pt x="27" y="96"/>
                  <a:pt x="41" y="88"/>
                  <a:pt x="55" y="81"/>
                </a:cubicBezTo>
                <a:cubicBezTo>
                  <a:pt x="57" y="92"/>
                  <a:pt x="59" y="103"/>
                  <a:pt x="62" y="114"/>
                </a:cubicBezTo>
                <a:cubicBezTo>
                  <a:pt x="46" y="112"/>
                  <a:pt x="30" y="109"/>
                  <a:pt x="15" y="105"/>
                </a:cubicBezTo>
                <a:close/>
                <a:moveTo>
                  <a:pt x="129" y="168"/>
                </a:moveTo>
                <a:cubicBezTo>
                  <a:pt x="128" y="169"/>
                  <a:pt x="128" y="171"/>
                  <a:pt x="127" y="172"/>
                </a:cubicBezTo>
                <a:cubicBezTo>
                  <a:pt x="119" y="196"/>
                  <a:pt x="111" y="220"/>
                  <a:pt x="103" y="245"/>
                </a:cubicBezTo>
                <a:cubicBezTo>
                  <a:pt x="96" y="220"/>
                  <a:pt x="89" y="196"/>
                  <a:pt x="83" y="172"/>
                </a:cubicBezTo>
                <a:cubicBezTo>
                  <a:pt x="82" y="171"/>
                  <a:pt x="82" y="169"/>
                  <a:pt x="82" y="168"/>
                </a:cubicBezTo>
                <a:cubicBezTo>
                  <a:pt x="80" y="163"/>
                  <a:pt x="79" y="159"/>
                  <a:pt x="78" y="154"/>
                </a:cubicBezTo>
                <a:cubicBezTo>
                  <a:pt x="77" y="149"/>
                  <a:pt x="75" y="144"/>
                  <a:pt x="74" y="138"/>
                </a:cubicBezTo>
                <a:cubicBezTo>
                  <a:pt x="73" y="133"/>
                  <a:pt x="71" y="128"/>
                  <a:pt x="70" y="123"/>
                </a:cubicBezTo>
                <a:cubicBezTo>
                  <a:pt x="71" y="123"/>
                  <a:pt x="73" y="123"/>
                  <a:pt x="74" y="124"/>
                </a:cubicBezTo>
                <a:cubicBezTo>
                  <a:pt x="75" y="124"/>
                  <a:pt x="77" y="124"/>
                  <a:pt x="78" y="124"/>
                </a:cubicBezTo>
                <a:cubicBezTo>
                  <a:pt x="100" y="127"/>
                  <a:pt x="122" y="128"/>
                  <a:pt x="144" y="131"/>
                </a:cubicBezTo>
                <a:cubicBezTo>
                  <a:pt x="138" y="143"/>
                  <a:pt x="134" y="156"/>
                  <a:pt x="129" y="168"/>
                </a:cubicBezTo>
                <a:close/>
                <a:moveTo>
                  <a:pt x="174" y="102"/>
                </a:moveTo>
                <a:cubicBezTo>
                  <a:pt x="175" y="103"/>
                  <a:pt x="177" y="104"/>
                  <a:pt x="178" y="105"/>
                </a:cubicBezTo>
                <a:cubicBezTo>
                  <a:pt x="192" y="115"/>
                  <a:pt x="206" y="126"/>
                  <a:pt x="220" y="138"/>
                </a:cubicBezTo>
                <a:cubicBezTo>
                  <a:pt x="206" y="133"/>
                  <a:pt x="192" y="130"/>
                  <a:pt x="178" y="128"/>
                </a:cubicBezTo>
                <a:cubicBezTo>
                  <a:pt x="177" y="127"/>
                  <a:pt x="175" y="127"/>
                  <a:pt x="174" y="127"/>
                </a:cubicBezTo>
                <a:cubicBezTo>
                  <a:pt x="168" y="126"/>
                  <a:pt x="161" y="125"/>
                  <a:pt x="155" y="124"/>
                </a:cubicBezTo>
                <a:cubicBezTo>
                  <a:pt x="159" y="115"/>
                  <a:pt x="163" y="106"/>
                  <a:pt x="167" y="97"/>
                </a:cubicBezTo>
                <a:cubicBezTo>
                  <a:pt x="169" y="99"/>
                  <a:pt x="172" y="100"/>
                  <a:pt x="174" y="102"/>
                </a:cubicBezTo>
                <a:close/>
                <a:moveTo>
                  <a:pt x="174" y="37"/>
                </a:moveTo>
                <a:cubicBezTo>
                  <a:pt x="175" y="36"/>
                  <a:pt x="177" y="36"/>
                  <a:pt x="178" y="36"/>
                </a:cubicBezTo>
                <a:cubicBezTo>
                  <a:pt x="184" y="34"/>
                  <a:pt x="189" y="33"/>
                  <a:pt x="195" y="32"/>
                </a:cubicBezTo>
                <a:cubicBezTo>
                  <a:pt x="189" y="41"/>
                  <a:pt x="183" y="50"/>
                  <a:pt x="178" y="60"/>
                </a:cubicBezTo>
                <a:cubicBezTo>
                  <a:pt x="177" y="62"/>
                  <a:pt x="175" y="65"/>
                  <a:pt x="174" y="67"/>
                </a:cubicBezTo>
                <a:cubicBezTo>
                  <a:pt x="174" y="68"/>
                  <a:pt x="174" y="68"/>
                  <a:pt x="174" y="68"/>
                </a:cubicBezTo>
                <a:cubicBezTo>
                  <a:pt x="173" y="69"/>
                  <a:pt x="172" y="71"/>
                  <a:pt x="171" y="72"/>
                </a:cubicBezTo>
                <a:cubicBezTo>
                  <a:pt x="169" y="77"/>
                  <a:pt x="166" y="82"/>
                  <a:pt x="164" y="87"/>
                </a:cubicBezTo>
                <a:cubicBezTo>
                  <a:pt x="157" y="82"/>
                  <a:pt x="150" y="77"/>
                  <a:pt x="142" y="72"/>
                </a:cubicBezTo>
                <a:cubicBezTo>
                  <a:pt x="140" y="71"/>
                  <a:pt x="139" y="69"/>
                  <a:pt x="137" y="68"/>
                </a:cubicBezTo>
                <a:cubicBezTo>
                  <a:pt x="130" y="63"/>
                  <a:pt x="123" y="59"/>
                  <a:pt x="117" y="54"/>
                </a:cubicBezTo>
                <a:cubicBezTo>
                  <a:pt x="136" y="47"/>
                  <a:pt x="155" y="42"/>
                  <a:pt x="174" y="37"/>
                </a:cubicBezTo>
                <a:close/>
                <a:moveTo>
                  <a:pt x="125" y="68"/>
                </a:moveTo>
                <a:cubicBezTo>
                  <a:pt x="127" y="69"/>
                  <a:pt x="129" y="71"/>
                  <a:pt x="131" y="72"/>
                </a:cubicBezTo>
                <a:cubicBezTo>
                  <a:pt x="141" y="79"/>
                  <a:pt x="151" y="86"/>
                  <a:pt x="161" y="93"/>
                </a:cubicBezTo>
                <a:cubicBezTo>
                  <a:pt x="156" y="103"/>
                  <a:pt x="151" y="113"/>
                  <a:pt x="147" y="123"/>
                </a:cubicBezTo>
                <a:cubicBezTo>
                  <a:pt x="124" y="120"/>
                  <a:pt x="101" y="119"/>
                  <a:pt x="78" y="116"/>
                </a:cubicBezTo>
                <a:cubicBezTo>
                  <a:pt x="77" y="116"/>
                  <a:pt x="75" y="116"/>
                  <a:pt x="74" y="115"/>
                </a:cubicBezTo>
                <a:cubicBezTo>
                  <a:pt x="72" y="115"/>
                  <a:pt x="70" y="115"/>
                  <a:pt x="68" y="115"/>
                </a:cubicBezTo>
                <a:cubicBezTo>
                  <a:pt x="65" y="103"/>
                  <a:pt x="63" y="91"/>
                  <a:pt x="60" y="79"/>
                </a:cubicBezTo>
                <a:cubicBezTo>
                  <a:pt x="65" y="76"/>
                  <a:pt x="69" y="74"/>
                  <a:pt x="74" y="72"/>
                </a:cubicBezTo>
                <a:cubicBezTo>
                  <a:pt x="77" y="71"/>
                  <a:pt x="80" y="69"/>
                  <a:pt x="83" y="68"/>
                </a:cubicBezTo>
                <a:cubicBezTo>
                  <a:pt x="91" y="64"/>
                  <a:pt x="100" y="60"/>
                  <a:pt x="109" y="57"/>
                </a:cubicBezTo>
                <a:cubicBezTo>
                  <a:pt x="114" y="61"/>
                  <a:pt x="120" y="64"/>
                  <a:pt x="125" y="68"/>
                </a:cubicBezTo>
                <a:close/>
                <a:moveTo>
                  <a:pt x="102" y="52"/>
                </a:moveTo>
                <a:cubicBezTo>
                  <a:pt x="94" y="55"/>
                  <a:pt x="86" y="58"/>
                  <a:pt x="78" y="62"/>
                </a:cubicBezTo>
                <a:cubicBezTo>
                  <a:pt x="77" y="62"/>
                  <a:pt x="75" y="63"/>
                  <a:pt x="74" y="63"/>
                </a:cubicBezTo>
                <a:cubicBezTo>
                  <a:pt x="71" y="65"/>
                  <a:pt x="67" y="66"/>
                  <a:pt x="64" y="68"/>
                </a:cubicBezTo>
                <a:cubicBezTo>
                  <a:pt x="62" y="69"/>
                  <a:pt x="60" y="70"/>
                  <a:pt x="58" y="71"/>
                </a:cubicBezTo>
                <a:cubicBezTo>
                  <a:pt x="58" y="70"/>
                  <a:pt x="58" y="69"/>
                  <a:pt x="58" y="68"/>
                </a:cubicBezTo>
                <a:cubicBezTo>
                  <a:pt x="57" y="63"/>
                  <a:pt x="56" y="58"/>
                  <a:pt x="55" y="53"/>
                </a:cubicBezTo>
                <a:cubicBezTo>
                  <a:pt x="52" y="41"/>
                  <a:pt x="50" y="30"/>
                  <a:pt x="48" y="19"/>
                </a:cubicBezTo>
                <a:cubicBezTo>
                  <a:pt x="47" y="8"/>
                  <a:pt x="46" y="10"/>
                  <a:pt x="54" y="16"/>
                </a:cubicBezTo>
                <a:cubicBezTo>
                  <a:pt x="61" y="22"/>
                  <a:pt x="67" y="27"/>
                  <a:pt x="74" y="32"/>
                </a:cubicBezTo>
                <a:cubicBezTo>
                  <a:pt x="75" y="33"/>
                  <a:pt x="77" y="34"/>
                  <a:pt x="78" y="35"/>
                </a:cubicBezTo>
                <a:cubicBezTo>
                  <a:pt x="86" y="41"/>
                  <a:pt x="94" y="46"/>
                  <a:pt x="102" y="52"/>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1462" name="Freeform 460"/>
          <p:cNvSpPr>
            <a:spLocks noEditPoints="1"/>
          </p:cNvSpPr>
          <p:nvPr/>
        </p:nvSpPr>
        <p:spPr bwMode="auto">
          <a:xfrm>
            <a:off x="7957674" y="3809491"/>
            <a:ext cx="544512" cy="571499"/>
          </a:xfrm>
          <a:custGeom>
            <a:avLst/>
            <a:gdLst>
              <a:gd name="T0" fmla="*/ 40 w 249"/>
              <a:gd name="T1" fmla="*/ 3 h 262"/>
              <a:gd name="T2" fmla="*/ 53 w 249"/>
              <a:gd name="T3" fmla="*/ 72 h 262"/>
              <a:gd name="T4" fmla="*/ 3 w 249"/>
              <a:gd name="T5" fmla="*/ 103 h 262"/>
              <a:gd name="T6" fmla="*/ 64 w 249"/>
              <a:gd name="T7" fmla="*/ 122 h 262"/>
              <a:gd name="T8" fmla="*/ 78 w 249"/>
              <a:gd name="T9" fmla="*/ 181 h 262"/>
              <a:gd name="T10" fmla="*/ 107 w 249"/>
              <a:gd name="T11" fmla="*/ 259 h 262"/>
              <a:gd name="T12" fmla="*/ 137 w 249"/>
              <a:gd name="T13" fmla="*/ 168 h 262"/>
              <a:gd name="T14" fmla="*/ 174 w 249"/>
              <a:gd name="T15" fmla="*/ 135 h 262"/>
              <a:gd name="T16" fmla="*/ 226 w 249"/>
              <a:gd name="T17" fmla="*/ 149 h 262"/>
              <a:gd name="T18" fmla="*/ 244 w 249"/>
              <a:gd name="T19" fmla="*/ 160 h 262"/>
              <a:gd name="T20" fmla="*/ 178 w 249"/>
              <a:gd name="T21" fmla="*/ 97 h 262"/>
              <a:gd name="T22" fmla="*/ 170 w 249"/>
              <a:gd name="T23" fmla="*/ 91 h 262"/>
              <a:gd name="T24" fmla="*/ 178 w 249"/>
              <a:gd name="T25" fmla="*/ 76 h 262"/>
              <a:gd name="T26" fmla="*/ 182 w 249"/>
              <a:gd name="T27" fmla="*/ 68 h 262"/>
              <a:gd name="T28" fmla="*/ 203 w 249"/>
              <a:gd name="T29" fmla="*/ 22 h 262"/>
              <a:gd name="T30" fmla="*/ 174 w 249"/>
              <a:gd name="T31" fmla="*/ 29 h 262"/>
              <a:gd name="T32" fmla="*/ 78 w 249"/>
              <a:gd name="T33" fmla="*/ 27 h 262"/>
              <a:gd name="T34" fmla="*/ 45 w 249"/>
              <a:gd name="T35" fmla="*/ 1 h 262"/>
              <a:gd name="T36" fmla="*/ 55 w 249"/>
              <a:gd name="T37" fmla="*/ 81 h 262"/>
              <a:gd name="T38" fmla="*/ 15 w 249"/>
              <a:gd name="T39" fmla="*/ 105 h 262"/>
              <a:gd name="T40" fmla="*/ 127 w 249"/>
              <a:gd name="T41" fmla="*/ 172 h 262"/>
              <a:gd name="T42" fmla="*/ 83 w 249"/>
              <a:gd name="T43" fmla="*/ 172 h 262"/>
              <a:gd name="T44" fmla="*/ 78 w 249"/>
              <a:gd name="T45" fmla="*/ 154 h 262"/>
              <a:gd name="T46" fmla="*/ 70 w 249"/>
              <a:gd name="T47" fmla="*/ 123 h 262"/>
              <a:gd name="T48" fmla="*/ 78 w 249"/>
              <a:gd name="T49" fmla="*/ 124 h 262"/>
              <a:gd name="T50" fmla="*/ 129 w 249"/>
              <a:gd name="T51" fmla="*/ 168 h 262"/>
              <a:gd name="T52" fmla="*/ 178 w 249"/>
              <a:gd name="T53" fmla="*/ 105 h 262"/>
              <a:gd name="T54" fmla="*/ 178 w 249"/>
              <a:gd name="T55" fmla="*/ 128 h 262"/>
              <a:gd name="T56" fmla="*/ 155 w 249"/>
              <a:gd name="T57" fmla="*/ 124 h 262"/>
              <a:gd name="T58" fmla="*/ 174 w 249"/>
              <a:gd name="T59" fmla="*/ 102 h 262"/>
              <a:gd name="T60" fmla="*/ 178 w 249"/>
              <a:gd name="T61" fmla="*/ 36 h 262"/>
              <a:gd name="T62" fmla="*/ 178 w 249"/>
              <a:gd name="T63" fmla="*/ 60 h 262"/>
              <a:gd name="T64" fmla="*/ 174 w 249"/>
              <a:gd name="T65" fmla="*/ 68 h 262"/>
              <a:gd name="T66" fmla="*/ 164 w 249"/>
              <a:gd name="T67" fmla="*/ 87 h 262"/>
              <a:gd name="T68" fmla="*/ 137 w 249"/>
              <a:gd name="T69" fmla="*/ 68 h 262"/>
              <a:gd name="T70" fmla="*/ 174 w 249"/>
              <a:gd name="T71" fmla="*/ 37 h 262"/>
              <a:gd name="T72" fmla="*/ 131 w 249"/>
              <a:gd name="T73" fmla="*/ 72 h 262"/>
              <a:gd name="T74" fmla="*/ 147 w 249"/>
              <a:gd name="T75" fmla="*/ 123 h 262"/>
              <a:gd name="T76" fmla="*/ 74 w 249"/>
              <a:gd name="T77" fmla="*/ 115 h 262"/>
              <a:gd name="T78" fmla="*/ 60 w 249"/>
              <a:gd name="T79" fmla="*/ 79 h 262"/>
              <a:gd name="T80" fmla="*/ 83 w 249"/>
              <a:gd name="T81" fmla="*/ 68 h 262"/>
              <a:gd name="T82" fmla="*/ 125 w 249"/>
              <a:gd name="T83" fmla="*/ 68 h 262"/>
              <a:gd name="T84" fmla="*/ 78 w 249"/>
              <a:gd name="T85" fmla="*/ 62 h 262"/>
              <a:gd name="T86" fmla="*/ 64 w 249"/>
              <a:gd name="T87" fmla="*/ 68 h 262"/>
              <a:gd name="T88" fmla="*/ 58 w 249"/>
              <a:gd name="T89" fmla="*/ 68 h 262"/>
              <a:gd name="T90" fmla="*/ 48 w 249"/>
              <a:gd name="T91" fmla="*/ 19 h 262"/>
              <a:gd name="T92" fmla="*/ 74 w 249"/>
              <a:gd name="T93" fmla="*/ 32 h 262"/>
              <a:gd name="T94" fmla="*/ 102 w 249"/>
              <a:gd name="T95" fmla="*/ 5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9" h="262">
                <a:moveTo>
                  <a:pt x="45" y="1"/>
                </a:moveTo>
                <a:cubicBezTo>
                  <a:pt x="43" y="0"/>
                  <a:pt x="40" y="1"/>
                  <a:pt x="40" y="3"/>
                </a:cubicBezTo>
                <a:cubicBezTo>
                  <a:pt x="44" y="25"/>
                  <a:pt x="47" y="47"/>
                  <a:pt x="52" y="68"/>
                </a:cubicBezTo>
                <a:cubicBezTo>
                  <a:pt x="52" y="69"/>
                  <a:pt x="52" y="71"/>
                  <a:pt x="53" y="72"/>
                </a:cubicBezTo>
                <a:cubicBezTo>
                  <a:pt x="53" y="73"/>
                  <a:pt x="53" y="73"/>
                  <a:pt x="53" y="74"/>
                </a:cubicBezTo>
                <a:cubicBezTo>
                  <a:pt x="36" y="82"/>
                  <a:pt x="19" y="92"/>
                  <a:pt x="3" y="103"/>
                </a:cubicBezTo>
                <a:cubicBezTo>
                  <a:pt x="0" y="105"/>
                  <a:pt x="1" y="109"/>
                  <a:pt x="5" y="110"/>
                </a:cubicBezTo>
                <a:cubicBezTo>
                  <a:pt x="24" y="116"/>
                  <a:pt x="44" y="120"/>
                  <a:pt x="64" y="122"/>
                </a:cubicBezTo>
                <a:cubicBezTo>
                  <a:pt x="67" y="137"/>
                  <a:pt x="70" y="151"/>
                  <a:pt x="74" y="165"/>
                </a:cubicBezTo>
                <a:cubicBezTo>
                  <a:pt x="75" y="170"/>
                  <a:pt x="77" y="176"/>
                  <a:pt x="78" y="181"/>
                </a:cubicBezTo>
                <a:cubicBezTo>
                  <a:pt x="85" y="207"/>
                  <a:pt x="92" y="233"/>
                  <a:pt x="100" y="259"/>
                </a:cubicBezTo>
                <a:cubicBezTo>
                  <a:pt x="101" y="262"/>
                  <a:pt x="106" y="262"/>
                  <a:pt x="107" y="259"/>
                </a:cubicBezTo>
                <a:cubicBezTo>
                  <a:pt x="116" y="230"/>
                  <a:pt x="125" y="201"/>
                  <a:pt x="136" y="172"/>
                </a:cubicBezTo>
                <a:cubicBezTo>
                  <a:pt x="136" y="171"/>
                  <a:pt x="137" y="169"/>
                  <a:pt x="137" y="168"/>
                </a:cubicBezTo>
                <a:cubicBezTo>
                  <a:pt x="142" y="156"/>
                  <a:pt x="146" y="144"/>
                  <a:pt x="151" y="132"/>
                </a:cubicBezTo>
                <a:cubicBezTo>
                  <a:pt x="159" y="133"/>
                  <a:pt x="167" y="134"/>
                  <a:pt x="174" y="135"/>
                </a:cubicBezTo>
                <a:cubicBezTo>
                  <a:pt x="175" y="136"/>
                  <a:pt x="177" y="136"/>
                  <a:pt x="178" y="136"/>
                </a:cubicBezTo>
                <a:cubicBezTo>
                  <a:pt x="194" y="139"/>
                  <a:pt x="210" y="143"/>
                  <a:pt x="226" y="149"/>
                </a:cubicBezTo>
                <a:cubicBezTo>
                  <a:pt x="228" y="150"/>
                  <a:pt x="229" y="149"/>
                  <a:pt x="231" y="147"/>
                </a:cubicBezTo>
                <a:cubicBezTo>
                  <a:pt x="235" y="151"/>
                  <a:pt x="239" y="156"/>
                  <a:pt x="244" y="160"/>
                </a:cubicBezTo>
                <a:cubicBezTo>
                  <a:pt x="246" y="162"/>
                  <a:pt x="249" y="158"/>
                  <a:pt x="247" y="156"/>
                </a:cubicBezTo>
                <a:cubicBezTo>
                  <a:pt x="225" y="134"/>
                  <a:pt x="202" y="115"/>
                  <a:pt x="178" y="97"/>
                </a:cubicBezTo>
                <a:cubicBezTo>
                  <a:pt x="177" y="96"/>
                  <a:pt x="175" y="95"/>
                  <a:pt x="174" y="94"/>
                </a:cubicBezTo>
                <a:cubicBezTo>
                  <a:pt x="173" y="93"/>
                  <a:pt x="171" y="92"/>
                  <a:pt x="170" y="91"/>
                </a:cubicBezTo>
                <a:cubicBezTo>
                  <a:pt x="171" y="89"/>
                  <a:pt x="173" y="86"/>
                  <a:pt x="174" y="83"/>
                </a:cubicBezTo>
                <a:cubicBezTo>
                  <a:pt x="175" y="81"/>
                  <a:pt x="177" y="78"/>
                  <a:pt x="178" y="76"/>
                </a:cubicBezTo>
                <a:cubicBezTo>
                  <a:pt x="179" y="74"/>
                  <a:pt x="179" y="73"/>
                  <a:pt x="180" y="72"/>
                </a:cubicBezTo>
                <a:cubicBezTo>
                  <a:pt x="181" y="71"/>
                  <a:pt x="181" y="69"/>
                  <a:pt x="182" y="68"/>
                </a:cubicBezTo>
                <a:cubicBezTo>
                  <a:pt x="190" y="55"/>
                  <a:pt x="198" y="41"/>
                  <a:pt x="206" y="29"/>
                </a:cubicBezTo>
                <a:cubicBezTo>
                  <a:pt x="208" y="26"/>
                  <a:pt x="207" y="22"/>
                  <a:pt x="203" y="22"/>
                </a:cubicBezTo>
                <a:cubicBezTo>
                  <a:pt x="195" y="24"/>
                  <a:pt x="186" y="26"/>
                  <a:pt x="178" y="28"/>
                </a:cubicBezTo>
                <a:cubicBezTo>
                  <a:pt x="177" y="28"/>
                  <a:pt x="175" y="29"/>
                  <a:pt x="174" y="29"/>
                </a:cubicBezTo>
                <a:cubicBezTo>
                  <a:pt x="152" y="35"/>
                  <a:pt x="130" y="41"/>
                  <a:pt x="109" y="49"/>
                </a:cubicBezTo>
                <a:cubicBezTo>
                  <a:pt x="99" y="42"/>
                  <a:pt x="88" y="34"/>
                  <a:pt x="78" y="27"/>
                </a:cubicBezTo>
                <a:cubicBezTo>
                  <a:pt x="77" y="26"/>
                  <a:pt x="75" y="25"/>
                  <a:pt x="74" y="24"/>
                </a:cubicBezTo>
                <a:cubicBezTo>
                  <a:pt x="64" y="17"/>
                  <a:pt x="54" y="9"/>
                  <a:pt x="45" y="1"/>
                </a:cubicBezTo>
                <a:close/>
                <a:moveTo>
                  <a:pt x="15" y="105"/>
                </a:moveTo>
                <a:cubicBezTo>
                  <a:pt x="27" y="96"/>
                  <a:pt x="41" y="88"/>
                  <a:pt x="55" y="81"/>
                </a:cubicBezTo>
                <a:cubicBezTo>
                  <a:pt x="57" y="92"/>
                  <a:pt x="59" y="103"/>
                  <a:pt x="62" y="114"/>
                </a:cubicBezTo>
                <a:cubicBezTo>
                  <a:pt x="46" y="112"/>
                  <a:pt x="30" y="109"/>
                  <a:pt x="15" y="105"/>
                </a:cubicBezTo>
                <a:close/>
                <a:moveTo>
                  <a:pt x="129" y="168"/>
                </a:moveTo>
                <a:cubicBezTo>
                  <a:pt x="128" y="169"/>
                  <a:pt x="128" y="171"/>
                  <a:pt x="127" y="172"/>
                </a:cubicBezTo>
                <a:cubicBezTo>
                  <a:pt x="119" y="196"/>
                  <a:pt x="111" y="220"/>
                  <a:pt x="103" y="245"/>
                </a:cubicBezTo>
                <a:cubicBezTo>
                  <a:pt x="96" y="220"/>
                  <a:pt x="89" y="196"/>
                  <a:pt x="83" y="172"/>
                </a:cubicBezTo>
                <a:cubicBezTo>
                  <a:pt x="82" y="171"/>
                  <a:pt x="82" y="169"/>
                  <a:pt x="82" y="168"/>
                </a:cubicBezTo>
                <a:cubicBezTo>
                  <a:pt x="80" y="163"/>
                  <a:pt x="79" y="159"/>
                  <a:pt x="78" y="154"/>
                </a:cubicBezTo>
                <a:cubicBezTo>
                  <a:pt x="77" y="149"/>
                  <a:pt x="75" y="144"/>
                  <a:pt x="74" y="138"/>
                </a:cubicBezTo>
                <a:cubicBezTo>
                  <a:pt x="73" y="133"/>
                  <a:pt x="71" y="128"/>
                  <a:pt x="70" y="123"/>
                </a:cubicBezTo>
                <a:cubicBezTo>
                  <a:pt x="71" y="123"/>
                  <a:pt x="73" y="123"/>
                  <a:pt x="74" y="124"/>
                </a:cubicBezTo>
                <a:cubicBezTo>
                  <a:pt x="75" y="124"/>
                  <a:pt x="77" y="124"/>
                  <a:pt x="78" y="124"/>
                </a:cubicBezTo>
                <a:cubicBezTo>
                  <a:pt x="100" y="127"/>
                  <a:pt x="122" y="128"/>
                  <a:pt x="144" y="131"/>
                </a:cubicBezTo>
                <a:cubicBezTo>
                  <a:pt x="138" y="143"/>
                  <a:pt x="134" y="156"/>
                  <a:pt x="129" y="168"/>
                </a:cubicBezTo>
                <a:close/>
                <a:moveTo>
                  <a:pt x="174" y="102"/>
                </a:moveTo>
                <a:cubicBezTo>
                  <a:pt x="175" y="103"/>
                  <a:pt x="177" y="104"/>
                  <a:pt x="178" y="105"/>
                </a:cubicBezTo>
                <a:cubicBezTo>
                  <a:pt x="192" y="115"/>
                  <a:pt x="206" y="126"/>
                  <a:pt x="220" y="138"/>
                </a:cubicBezTo>
                <a:cubicBezTo>
                  <a:pt x="206" y="133"/>
                  <a:pt x="192" y="130"/>
                  <a:pt x="178" y="128"/>
                </a:cubicBezTo>
                <a:cubicBezTo>
                  <a:pt x="177" y="127"/>
                  <a:pt x="175" y="127"/>
                  <a:pt x="174" y="127"/>
                </a:cubicBezTo>
                <a:cubicBezTo>
                  <a:pt x="168" y="126"/>
                  <a:pt x="161" y="125"/>
                  <a:pt x="155" y="124"/>
                </a:cubicBezTo>
                <a:cubicBezTo>
                  <a:pt x="159" y="115"/>
                  <a:pt x="163" y="106"/>
                  <a:pt x="167" y="97"/>
                </a:cubicBezTo>
                <a:cubicBezTo>
                  <a:pt x="169" y="99"/>
                  <a:pt x="172" y="100"/>
                  <a:pt x="174" y="102"/>
                </a:cubicBezTo>
                <a:close/>
                <a:moveTo>
                  <a:pt x="174" y="37"/>
                </a:moveTo>
                <a:cubicBezTo>
                  <a:pt x="175" y="36"/>
                  <a:pt x="177" y="36"/>
                  <a:pt x="178" y="36"/>
                </a:cubicBezTo>
                <a:cubicBezTo>
                  <a:pt x="184" y="34"/>
                  <a:pt x="189" y="33"/>
                  <a:pt x="195" y="32"/>
                </a:cubicBezTo>
                <a:cubicBezTo>
                  <a:pt x="189" y="41"/>
                  <a:pt x="183" y="50"/>
                  <a:pt x="178" y="60"/>
                </a:cubicBezTo>
                <a:cubicBezTo>
                  <a:pt x="177" y="62"/>
                  <a:pt x="175" y="65"/>
                  <a:pt x="174" y="67"/>
                </a:cubicBezTo>
                <a:cubicBezTo>
                  <a:pt x="174" y="68"/>
                  <a:pt x="174" y="68"/>
                  <a:pt x="174" y="68"/>
                </a:cubicBezTo>
                <a:cubicBezTo>
                  <a:pt x="173" y="69"/>
                  <a:pt x="172" y="71"/>
                  <a:pt x="171" y="72"/>
                </a:cubicBezTo>
                <a:cubicBezTo>
                  <a:pt x="169" y="77"/>
                  <a:pt x="166" y="82"/>
                  <a:pt x="164" y="87"/>
                </a:cubicBezTo>
                <a:cubicBezTo>
                  <a:pt x="157" y="82"/>
                  <a:pt x="150" y="77"/>
                  <a:pt x="142" y="72"/>
                </a:cubicBezTo>
                <a:cubicBezTo>
                  <a:pt x="140" y="71"/>
                  <a:pt x="139" y="69"/>
                  <a:pt x="137" y="68"/>
                </a:cubicBezTo>
                <a:cubicBezTo>
                  <a:pt x="130" y="63"/>
                  <a:pt x="123" y="59"/>
                  <a:pt x="117" y="54"/>
                </a:cubicBezTo>
                <a:cubicBezTo>
                  <a:pt x="136" y="47"/>
                  <a:pt x="155" y="42"/>
                  <a:pt x="174" y="37"/>
                </a:cubicBezTo>
                <a:close/>
                <a:moveTo>
                  <a:pt x="125" y="68"/>
                </a:moveTo>
                <a:cubicBezTo>
                  <a:pt x="127" y="69"/>
                  <a:pt x="129" y="71"/>
                  <a:pt x="131" y="72"/>
                </a:cubicBezTo>
                <a:cubicBezTo>
                  <a:pt x="141" y="79"/>
                  <a:pt x="151" y="86"/>
                  <a:pt x="161" y="93"/>
                </a:cubicBezTo>
                <a:cubicBezTo>
                  <a:pt x="156" y="103"/>
                  <a:pt x="151" y="113"/>
                  <a:pt x="147" y="123"/>
                </a:cubicBezTo>
                <a:cubicBezTo>
                  <a:pt x="124" y="120"/>
                  <a:pt x="101" y="119"/>
                  <a:pt x="78" y="116"/>
                </a:cubicBezTo>
                <a:cubicBezTo>
                  <a:pt x="77" y="116"/>
                  <a:pt x="75" y="116"/>
                  <a:pt x="74" y="115"/>
                </a:cubicBezTo>
                <a:cubicBezTo>
                  <a:pt x="72" y="115"/>
                  <a:pt x="70" y="115"/>
                  <a:pt x="68" y="115"/>
                </a:cubicBezTo>
                <a:cubicBezTo>
                  <a:pt x="65" y="103"/>
                  <a:pt x="63" y="91"/>
                  <a:pt x="60" y="79"/>
                </a:cubicBezTo>
                <a:cubicBezTo>
                  <a:pt x="65" y="76"/>
                  <a:pt x="69" y="74"/>
                  <a:pt x="74" y="72"/>
                </a:cubicBezTo>
                <a:cubicBezTo>
                  <a:pt x="77" y="71"/>
                  <a:pt x="80" y="69"/>
                  <a:pt x="83" y="68"/>
                </a:cubicBezTo>
                <a:cubicBezTo>
                  <a:pt x="91" y="64"/>
                  <a:pt x="100" y="60"/>
                  <a:pt x="109" y="57"/>
                </a:cubicBezTo>
                <a:cubicBezTo>
                  <a:pt x="114" y="61"/>
                  <a:pt x="120" y="64"/>
                  <a:pt x="125" y="68"/>
                </a:cubicBezTo>
                <a:close/>
                <a:moveTo>
                  <a:pt x="102" y="52"/>
                </a:moveTo>
                <a:cubicBezTo>
                  <a:pt x="94" y="55"/>
                  <a:pt x="86" y="58"/>
                  <a:pt x="78" y="62"/>
                </a:cubicBezTo>
                <a:cubicBezTo>
                  <a:pt x="77" y="62"/>
                  <a:pt x="75" y="63"/>
                  <a:pt x="74" y="63"/>
                </a:cubicBezTo>
                <a:cubicBezTo>
                  <a:pt x="71" y="65"/>
                  <a:pt x="67" y="66"/>
                  <a:pt x="64" y="68"/>
                </a:cubicBezTo>
                <a:cubicBezTo>
                  <a:pt x="62" y="69"/>
                  <a:pt x="60" y="70"/>
                  <a:pt x="58" y="71"/>
                </a:cubicBezTo>
                <a:cubicBezTo>
                  <a:pt x="58" y="70"/>
                  <a:pt x="58" y="69"/>
                  <a:pt x="58" y="68"/>
                </a:cubicBezTo>
                <a:cubicBezTo>
                  <a:pt x="57" y="63"/>
                  <a:pt x="56" y="58"/>
                  <a:pt x="55" y="53"/>
                </a:cubicBezTo>
                <a:cubicBezTo>
                  <a:pt x="52" y="41"/>
                  <a:pt x="50" y="30"/>
                  <a:pt x="48" y="19"/>
                </a:cubicBezTo>
                <a:cubicBezTo>
                  <a:pt x="47" y="8"/>
                  <a:pt x="46" y="10"/>
                  <a:pt x="54" y="16"/>
                </a:cubicBezTo>
                <a:cubicBezTo>
                  <a:pt x="61" y="22"/>
                  <a:pt x="67" y="27"/>
                  <a:pt x="74" y="32"/>
                </a:cubicBezTo>
                <a:cubicBezTo>
                  <a:pt x="75" y="33"/>
                  <a:pt x="77" y="34"/>
                  <a:pt x="78" y="35"/>
                </a:cubicBezTo>
                <a:cubicBezTo>
                  <a:pt x="86" y="41"/>
                  <a:pt x="94" y="46"/>
                  <a:pt x="102" y="52"/>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grpSp>
        <p:nvGrpSpPr>
          <p:cNvPr id="578" name="Group 4"/>
          <p:cNvGrpSpPr>
            <a:grpSpLocks noChangeAspect="1"/>
          </p:cNvGrpSpPr>
          <p:nvPr/>
        </p:nvGrpSpPr>
        <p:grpSpPr bwMode="auto">
          <a:xfrm rot="891772">
            <a:off x="521512" y="551543"/>
            <a:ext cx="507974" cy="919389"/>
            <a:chOff x="472" y="425"/>
            <a:chExt cx="363" cy="657"/>
          </a:xfrm>
        </p:grpSpPr>
        <p:sp>
          <p:nvSpPr>
            <p:cNvPr id="579" name="Freeform 5"/>
            <p:cNvSpPr>
              <a:spLocks noEditPoints="1"/>
            </p:cNvSpPr>
            <p:nvPr/>
          </p:nvSpPr>
          <p:spPr bwMode="auto">
            <a:xfrm>
              <a:off x="472" y="425"/>
              <a:ext cx="335" cy="657"/>
            </a:xfrm>
            <a:custGeom>
              <a:avLst/>
              <a:gdLst>
                <a:gd name="T0" fmla="*/ 81 w 154"/>
                <a:gd name="T1" fmla="*/ 9 h 305"/>
                <a:gd name="T2" fmla="*/ 48 w 154"/>
                <a:gd name="T3" fmla="*/ 43 h 305"/>
                <a:gd name="T4" fmla="*/ 49 w 154"/>
                <a:gd name="T5" fmla="*/ 47 h 305"/>
                <a:gd name="T6" fmla="*/ 30 w 154"/>
                <a:gd name="T7" fmla="*/ 143 h 305"/>
                <a:gd name="T8" fmla="*/ 21 w 154"/>
                <a:gd name="T9" fmla="*/ 158 h 305"/>
                <a:gd name="T10" fmla="*/ 88 w 154"/>
                <a:gd name="T11" fmla="*/ 243 h 305"/>
                <a:gd name="T12" fmla="*/ 101 w 154"/>
                <a:gd name="T13" fmla="*/ 243 h 305"/>
                <a:gd name="T14" fmla="*/ 91 w 154"/>
                <a:gd name="T15" fmla="*/ 285 h 305"/>
                <a:gd name="T16" fmla="*/ 85 w 154"/>
                <a:gd name="T17" fmla="*/ 275 h 305"/>
                <a:gd name="T18" fmla="*/ 81 w 154"/>
                <a:gd name="T19" fmla="*/ 278 h 305"/>
                <a:gd name="T20" fmla="*/ 85 w 154"/>
                <a:gd name="T21" fmla="*/ 303 h 305"/>
                <a:gd name="T22" fmla="*/ 110 w 154"/>
                <a:gd name="T23" fmla="*/ 247 h 305"/>
                <a:gd name="T24" fmla="*/ 107 w 154"/>
                <a:gd name="T25" fmla="*/ 238 h 305"/>
                <a:gd name="T26" fmla="*/ 85 w 154"/>
                <a:gd name="T27" fmla="*/ 164 h 305"/>
                <a:gd name="T28" fmla="*/ 81 w 154"/>
                <a:gd name="T29" fmla="*/ 151 h 305"/>
                <a:gd name="T30" fmla="*/ 80 w 154"/>
                <a:gd name="T31" fmla="*/ 143 h 305"/>
                <a:gd name="T32" fmla="*/ 67 w 154"/>
                <a:gd name="T33" fmla="*/ 92 h 305"/>
                <a:gd name="T34" fmla="*/ 85 w 154"/>
                <a:gd name="T35" fmla="*/ 39 h 305"/>
                <a:gd name="T36" fmla="*/ 81 w 154"/>
                <a:gd name="T37" fmla="*/ 11 h 305"/>
                <a:gd name="T38" fmla="*/ 103 w 154"/>
                <a:gd name="T39" fmla="*/ 228 h 305"/>
                <a:gd name="T40" fmla="*/ 85 w 154"/>
                <a:gd name="T41" fmla="*/ 174 h 305"/>
                <a:gd name="T42" fmla="*/ 76 w 154"/>
                <a:gd name="T43" fmla="*/ 143 h 305"/>
                <a:gd name="T44" fmla="*/ 78 w 154"/>
                <a:gd name="T45" fmla="*/ 151 h 305"/>
                <a:gd name="T46" fmla="*/ 45 w 154"/>
                <a:gd name="T47" fmla="*/ 189 h 305"/>
                <a:gd name="T48" fmla="*/ 81 w 154"/>
                <a:gd name="T49" fmla="*/ 174 h 305"/>
                <a:gd name="T50" fmla="*/ 85 w 154"/>
                <a:gd name="T51" fmla="*/ 192 h 305"/>
                <a:gd name="T52" fmla="*/ 96 w 154"/>
                <a:gd name="T53" fmla="*/ 231 h 305"/>
                <a:gd name="T54" fmla="*/ 81 w 154"/>
                <a:gd name="T55" fmla="*/ 233 h 305"/>
                <a:gd name="T56" fmla="*/ 36 w 154"/>
                <a:gd name="T57" fmla="*/ 147 h 305"/>
                <a:gd name="T58" fmla="*/ 38 w 154"/>
                <a:gd name="T59" fmla="*/ 143 h 305"/>
                <a:gd name="T60" fmla="*/ 76 w 154"/>
                <a:gd name="T61" fmla="*/ 143 h 305"/>
                <a:gd name="T62" fmla="*/ 75 w 154"/>
                <a:gd name="T63" fmla="*/ 47 h 305"/>
                <a:gd name="T64" fmla="*/ 68 w 154"/>
                <a:gd name="T65" fmla="*/ 75 h 305"/>
                <a:gd name="T66" fmla="*/ 57 w 154"/>
                <a:gd name="T67" fmla="*/ 47 h 305"/>
                <a:gd name="T68" fmla="*/ 57 w 154"/>
                <a:gd name="T69" fmla="*/ 19 h 305"/>
                <a:gd name="T70" fmla="*/ 76 w 154"/>
                <a:gd name="T71" fmla="*/ 43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305">
                  <a:moveTo>
                    <a:pt x="81" y="11"/>
                  </a:moveTo>
                  <a:cubicBezTo>
                    <a:pt x="81" y="10"/>
                    <a:pt x="81" y="10"/>
                    <a:pt x="81" y="9"/>
                  </a:cubicBezTo>
                  <a:cubicBezTo>
                    <a:pt x="78" y="2"/>
                    <a:pt x="64" y="0"/>
                    <a:pt x="58" y="4"/>
                  </a:cubicBezTo>
                  <a:cubicBezTo>
                    <a:pt x="48" y="10"/>
                    <a:pt x="47" y="33"/>
                    <a:pt x="48" y="43"/>
                  </a:cubicBezTo>
                  <a:cubicBezTo>
                    <a:pt x="48" y="43"/>
                    <a:pt x="48" y="43"/>
                    <a:pt x="48" y="43"/>
                  </a:cubicBezTo>
                  <a:cubicBezTo>
                    <a:pt x="48" y="44"/>
                    <a:pt x="48" y="46"/>
                    <a:pt x="49" y="47"/>
                  </a:cubicBezTo>
                  <a:cubicBezTo>
                    <a:pt x="51" y="63"/>
                    <a:pt x="56" y="78"/>
                    <a:pt x="61" y="93"/>
                  </a:cubicBezTo>
                  <a:cubicBezTo>
                    <a:pt x="52" y="110"/>
                    <a:pt x="39" y="126"/>
                    <a:pt x="30" y="143"/>
                  </a:cubicBezTo>
                  <a:cubicBezTo>
                    <a:pt x="29" y="144"/>
                    <a:pt x="28" y="146"/>
                    <a:pt x="27" y="147"/>
                  </a:cubicBezTo>
                  <a:cubicBezTo>
                    <a:pt x="25" y="151"/>
                    <a:pt x="23" y="154"/>
                    <a:pt x="21" y="158"/>
                  </a:cubicBezTo>
                  <a:cubicBezTo>
                    <a:pt x="0" y="205"/>
                    <a:pt x="32" y="238"/>
                    <a:pt x="69" y="243"/>
                  </a:cubicBezTo>
                  <a:cubicBezTo>
                    <a:pt x="75" y="244"/>
                    <a:pt x="82" y="244"/>
                    <a:pt x="88" y="243"/>
                  </a:cubicBezTo>
                  <a:cubicBezTo>
                    <a:pt x="92" y="242"/>
                    <a:pt x="96" y="242"/>
                    <a:pt x="100" y="240"/>
                  </a:cubicBezTo>
                  <a:cubicBezTo>
                    <a:pt x="100" y="241"/>
                    <a:pt x="100" y="242"/>
                    <a:pt x="101" y="243"/>
                  </a:cubicBezTo>
                  <a:cubicBezTo>
                    <a:pt x="101" y="244"/>
                    <a:pt x="101" y="246"/>
                    <a:pt x="102" y="247"/>
                  </a:cubicBezTo>
                  <a:cubicBezTo>
                    <a:pt x="104" y="258"/>
                    <a:pt x="103" y="270"/>
                    <a:pt x="91" y="285"/>
                  </a:cubicBezTo>
                  <a:cubicBezTo>
                    <a:pt x="91" y="284"/>
                    <a:pt x="91" y="284"/>
                    <a:pt x="91" y="284"/>
                  </a:cubicBezTo>
                  <a:cubicBezTo>
                    <a:pt x="92" y="280"/>
                    <a:pt x="89" y="276"/>
                    <a:pt x="85" y="275"/>
                  </a:cubicBezTo>
                  <a:cubicBezTo>
                    <a:pt x="84" y="275"/>
                    <a:pt x="82" y="276"/>
                    <a:pt x="81" y="277"/>
                  </a:cubicBezTo>
                  <a:cubicBezTo>
                    <a:pt x="81" y="277"/>
                    <a:pt x="81" y="277"/>
                    <a:pt x="81" y="278"/>
                  </a:cubicBezTo>
                  <a:cubicBezTo>
                    <a:pt x="74" y="285"/>
                    <a:pt x="75" y="295"/>
                    <a:pt x="81" y="300"/>
                  </a:cubicBezTo>
                  <a:cubicBezTo>
                    <a:pt x="82" y="301"/>
                    <a:pt x="84" y="302"/>
                    <a:pt x="85" y="303"/>
                  </a:cubicBezTo>
                  <a:cubicBezTo>
                    <a:pt x="88" y="304"/>
                    <a:pt x="92" y="305"/>
                    <a:pt x="97" y="304"/>
                  </a:cubicBezTo>
                  <a:cubicBezTo>
                    <a:pt x="120" y="297"/>
                    <a:pt x="117" y="271"/>
                    <a:pt x="110" y="247"/>
                  </a:cubicBezTo>
                  <a:cubicBezTo>
                    <a:pt x="109" y="246"/>
                    <a:pt x="109" y="244"/>
                    <a:pt x="109" y="243"/>
                  </a:cubicBezTo>
                  <a:cubicBezTo>
                    <a:pt x="108" y="241"/>
                    <a:pt x="107" y="239"/>
                    <a:pt x="107" y="238"/>
                  </a:cubicBezTo>
                  <a:cubicBezTo>
                    <a:pt x="117" y="233"/>
                    <a:pt x="127" y="226"/>
                    <a:pt x="134" y="215"/>
                  </a:cubicBezTo>
                  <a:cubicBezTo>
                    <a:pt x="154" y="188"/>
                    <a:pt x="117" y="163"/>
                    <a:pt x="85" y="164"/>
                  </a:cubicBezTo>
                  <a:cubicBezTo>
                    <a:pt x="84" y="164"/>
                    <a:pt x="84" y="164"/>
                    <a:pt x="83" y="164"/>
                  </a:cubicBezTo>
                  <a:cubicBezTo>
                    <a:pt x="83" y="159"/>
                    <a:pt x="82" y="155"/>
                    <a:pt x="81" y="151"/>
                  </a:cubicBezTo>
                  <a:cubicBezTo>
                    <a:pt x="81" y="149"/>
                    <a:pt x="81" y="148"/>
                    <a:pt x="80" y="147"/>
                  </a:cubicBezTo>
                  <a:cubicBezTo>
                    <a:pt x="80" y="146"/>
                    <a:pt x="80" y="144"/>
                    <a:pt x="80" y="143"/>
                  </a:cubicBezTo>
                  <a:cubicBezTo>
                    <a:pt x="77" y="131"/>
                    <a:pt x="75" y="119"/>
                    <a:pt x="72" y="108"/>
                  </a:cubicBezTo>
                  <a:cubicBezTo>
                    <a:pt x="71" y="103"/>
                    <a:pt x="69" y="97"/>
                    <a:pt x="67" y="92"/>
                  </a:cubicBezTo>
                  <a:cubicBezTo>
                    <a:pt x="73" y="81"/>
                    <a:pt x="78" y="71"/>
                    <a:pt x="81" y="60"/>
                  </a:cubicBezTo>
                  <a:cubicBezTo>
                    <a:pt x="83" y="53"/>
                    <a:pt x="85" y="46"/>
                    <a:pt x="85" y="39"/>
                  </a:cubicBezTo>
                  <a:cubicBezTo>
                    <a:pt x="85" y="35"/>
                    <a:pt x="85" y="32"/>
                    <a:pt x="85" y="29"/>
                  </a:cubicBezTo>
                  <a:cubicBezTo>
                    <a:pt x="85" y="23"/>
                    <a:pt x="83" y="17"/>
                    <a:pt x="81" y="11"/>
                  </a:cubicBezTo>
                  <a:close/>
                  <a:moveTo>
                    <a:pt x="109" y="225"/>
                  </a:moveTo>
                  <a:cubicBezTo>
                    <a:pt x="107" y="226"/>
                    <a:pt x="105" y="228"/>
                    <a:pt x="103" y="228"/>
                  </a:cubicBezTo>
                  <a:cubicBezTo>
                    <a:pt x="101" y="222"/>
                    <a:pt x="98" y="216"/>
                    <a:pt x="97" y="213"/>
                  </a:cubicBezTo>
                  <a:cubicBezTo>
                    <a:pt x="92" y="200"/>
                    <a:pt x="88" y="187"/>
                    <a:pt x="85" y="174"/>
                  </a:cubicBezTo>
                  <a:cubicBezTo>
                    <a:pt x="115" y="174"/>
                    <a:pt x="144" y="202"/>
                    <a:pt x="109" y="225"/>
                  </a:cubicBezTo>
                  <a:close/>
                  <a:moveTo>
                    <a:pt x="76" y="143"/>
                  </a:moveTo>
                  <a:cubicBezTo>
                    <a:pt x="76" y="144"/>
                    <a:pt x="76" y="146"/>
                    <a:pt x="77" y="147"/>
                  </a:cubicBezTo>
                  <a:cubicBezTo>
                    <a:pt x="77" y="148"/>
                    <a:pt x="77" y="150"/>
                    <a:pt x="78" y="151"/>
                  </a:cubicBezTo>
                  <a:cubicBezTo>
                    <a:pt x="78" y="155"/>
                    <a:pt x="79" y="160"/>
                    <a:pt x="80" y="164"/>
                  </a:cubicBezTo>
                  <a:cubicBezTo>
                    <a:pt x="64" y="165"/>
                    <a:pt x="50" y="173"/>
                    <a:pt x="45" y="189"/>
                  </a:cubicBezTo>
                  <a:cubicBezTo>
                    <a:pt x="44" y="192"/>
                    <a:pt x="49" y="194"/>
                    <a:pt x="51" y="191"/>
                  </a:cubicBezTo>
                  <a:cubicBezTo>
                    <a:pt x="59" y="180"/>
                    <a:pt x="70" y="175"/>
                    <a:pt x="81" y="174"/>
                  </a:cubicBezTo>
                  <a:cubicBezTo>
                    <a:pt x="81" y="174"/>
                    <a:pt x="82" y="174"/>
                    <a:pt x="82" y="174"/>
                  </a:cubicBezTo>
                  <a:cubicBezTo>
                    <a:pt x="83" y="180"/>
                    <a:pt x="84" y="186"/>
                    <a:pt x="85" y="192"/>
                  </a:cubicBezTo>
                  <a:cubicBezTo>
                    <a:pt x="87" y="199"/>
                    <a:pt x="88" y="207"/>
                    <a:pt x="91" y="214"/>
                  </a:cubicBezTo>
                  <a:cubicBezTo>
                    <a:pt x="92" y="220"/>
                    <a:pt x="94" y="226"/>
                    <a:pt x="96" y="231"/>
                  </a:cubicBezTo>
                  <a:cubicBezTo>
                    <a:pt x="93" y="232"/>
                    <a:pt x="89" y="233"/>
                    <a:pt x="85" y="233"/>
                  </a:cubicBezTo>
                  <a:cubicBezTo>
                    <a:pt x="84" y="233"/>
                    <a:pt x="82" y="233"/>
                    <a:pt x="81" y="233"/>
                  </a:cubicBezTo>
                  <a:cubicBezTo>
                    <a:pt x="67" y="233"/>
                    <a:pt x="52" y="228"/>
                    <a:pt x="41" y="223"/>
                  </a:cubicBezTo>
                  <a:cubicBezTo>
                    <a:pt x="9" y="206"/>
                    <a:pt x="24" y="170"/>
                    <a:pt x="36" y="147"/>
                  </a:cubicBezTo>
                  <a:cubicBezTo>
                    <a:pt x="36" y="146"/>
                    <a:pt x="36" y="145"/>
                    <a:pt x="37" y="144"/>
                  </a:cubicBezTo>
                  <a:cubicBezTo>
                    <a:pt x="37" y="144"/>
                    <a:pt x="37" y="143"/>
                    <a:pt x="38" y="143"/>
                  </a:cubicBezTo>
                  <a:cubicBezTo>
                    <a:pt x="45" y="130"/>
                    <a:pt x="54" y="116"/>
                    <a:pt x="63" y="100"/>
                  </a:cubicBezTo>
                  <a:cubicBezTo>
                    <a:pt x="67" y="114"/>
                    <a:pt x="72" y="129"/>
                    <a:pt x="76" y="143"/>
                  </a:cubicBezTo>
                  <a:close/>
                  <a:moveTo>
                    <a:pt x="76" y="43"/>
                  </a:moveTo>
                  <a:cubicBezTo>
                    <a:pt x="76" y="44"/>
                    <a:pt x="75" y="46"/>
                    <a:pt x="75" y="47"/>
                  </a:cubicBezTo>
                  <a:cubicBezTo>
                    <a:pt x="75" y="47"/>
                    <a:pt x="75" y="48"/>
                    <a:pt x="75" y="48"/>
                  </a:cubicBezTo>
                  <a:cubicBezTo>
                    <a:pt x="74" y="57"/>
                    <a:pt x="71" y="66"/>
                    <a:pt x="68" y="75"/>
                  </a:cubicBezTo>
                  <a:cubicBezTo>
                    <a:pt x="67" y="78"/>
                    <a:pt x="66" y="81"/>
                    <a:pt x="65" y="83"/>
                  </a:cubicBezTo>
                  <a:cubicBezTo>
                    <a:pt x="61" y="71"/>
                    <a:pt x="58" y="59"/>
                    <a:pt x="57" y="47"/>
                  </a:cubicBezTo>
                  <a:cubicBezTo>
                    <a:pt x="57" y="46"/>
                    <a:pt x="56" y="44"/>
                    <a:pt x="56" y="43"/>
                  </a:cubicBezTo>
                  <a:cubicBezTo>
                    <a:pt x="56" y="35"/>
                    <a:pt x="56" y="27"/>
                    <a:pt x="57" y="19"/>
                  </a:cubicBezTo>
                  <a:cubicBezTo>
                    <a:pt x="58" y="12"/>
                    <a:pt x="64" y="13"/>
                    <a:pt x="77" y="23"/>
                  </a:cubicBezTo>
                  <a:cubicBezTo>
                    <a:pt x="77" y="30"/>
                    <a:pt x="77" y="36"/>
                    <a:pt x="76" y="4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0" name="Freeform 6"/>
            <p:cNvSpPr/>
            <p:nvPr/>
          </p:nvSpPr>
          <p:spPr bwMode="auto">
            <a:xfrm>
              <a:off x="735" y="774"/>
              <a:ext cx="61" cy="52"/>
            </a:xfrm>
            <a:custGeom>
              <a:avLst/>
              <a:gdLst>
                <a:gd name="T0" fmla="*/ 25 w 28"/>
                <a:gd name="T1" fmla="*/ 23 h 24"/>
                <a:gd name="T2" fmla="*/ 27 w 28"/>
                <a:gd name="T3" fmla="*/ 21 h 24"/>
                <a:gd name="T4" fmla="*/ 3 w 28"/>
                <a:gd name="T5" fmla="*/ 1 h 24"/>
                <a:gd name="T6" fmla="*/ 2 w 28"/>
                <a:gd name="T7" fmla="*/ 4 h 24"/>
                <a:gd name="T8" fmla="*/ 25 w 28"/>
                <a:gd name="T9" fmla="*/ 23 h 24"/>
              </a:gdLst>
              <a:ahLst/>
              <a:cxnLst>
                <a:cxn ang="0">
                  <a:pos x="T0" y="T1"/>
                </a:cxn>
                <a:cxn ang="0">
                  <a:pos x="T2" y="T3"/>
                </a:cxn>
                <a:cxn ang="0">
                  <a:pos x="T4" y="T5"/>
                </a:cxn>
                <a:cxn ang="0">
                  <a:pos x="T6" y="T7"/>
                </a:cxn>
                <a:cxn ang="0">
                  <a:pos x="T8" y="T9"/>
                </a:cxn>
              </a:cxnLst>
              <a:rect l="0" t="0" r="r" b="b"/>
              <a:pathLst>
                <a:path w="28" h="24">
                  <a:moveTo>
                    <a:pt x="25" y="23"/>
                  </a:moveTo>
                  <a:cubicBezTo>
                    <a:pt x="26" y="24"/>
                    <a:pt x="28" y="23"/>
                    <a:pt x="27" y="21"/>
                  </a:cubicBezTo>
                  <a:cubicBezTo>
                    <a:pt x="24" y="10"/>
                    <a:pt x="13" y="4"/>
                    <a:pt x="3" y="1"/>
                  </a:cubicBezTo>
                  <a:cubicBezTo>
                    <a:pt x="1" y="0"/>
                    <a:pt x="0" y="3"/>
                    <a:pt x="2" y="4"/>
                  </a:cubicBezTo>
                  <a:cubicBezTo>
                    <a:pt x="10" y="10"/>
                    <a:pt x="17" y="17"/>
                    <a:pt x="25" y="2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1" name="Freeform 7"/>
            <p:cNvSpPr/>
            <p:nvPr/>
          </p:nvSpPr>
          <p:spPr bwMode="auto">
            <a:xfrm>
              <a:off x="759" y="748"/>
              <a:ext cx="76" cy="50"/>
            </a:xfrm>
            <a:custGeom>
              <a:avLst/>
              <a:gdLst>
                <a:gd name="T0" fmla="*/ 3 w 35"/>
                <a:gd name="T1" fmla="*/ 1 h 23"/>
                <a:gd name="T2" fmla="*/ 3 w 35"/>
                <a:gd name="T3" fmla="*/ 5 h 23"/>
                <a:gd name="T4" fmla="*/ 17 w 35"/>
                <a:gd name="T5" fmla="*/ 11 h 23"/>
                <a:gd name="T6" fmla="*/ 31 w 35"/>
                <a:gd name="T7" fmla="*/ 22 h 23"/>
                <a:gd name="T8" fmla="*/ 34 w 35"/>
                <a:gd name="T9" fmla="*/ 20 h 23"/>
                <a:gd name="T10" fmla="*/ 3 w 35"/>
                <a:gd name="T11" fmla="*/ 1 h 23"/>
              </a:gdLst>
              <a:ahLst/>
              <a:cxnLst>
                <a:cxn ang="0">
                  <a:pos x="T0" y="T1"/>
                </a:cxn>
                <a:cxn ang="0">
                  <a:pos x="T2" y="T3"/>
                </a:cxn>
                <a:cxn ang="0">
                  <a:pos x="T4" y="T5"/>
                </a:cxn>
                <a:cxn ang="0">
                  <a:pos x="T6" y="T7"/>
                </a:cxn>
                <a:cxn ang="0">
                  <a:pos x="T8" y="T9"/>
                </a:cxn>
                <a:cxn ang="0">
                  <a:pos x="T10" y="T11"/>
                </a:cxn>
              </a:cxnLst>
              <a:rect l="0" t="0" r="r" b="b"/>
              <a:pathLst>
                <a:path w="35" h="23">
                  <a:moveTo>
                    <a:pt x="3" y="1"/>
                  </a:moveTo>
                  <a:cubicBezTo>
                    <a:pt x="1" y="1"/>
                    <a:pt x="0" y="4"/>
                    <a:pt x="3" y="5"/>
                  </a:cubicBezTo>
                  <a:cubicBezTo>
                    <a:pt x="8" y="6"/>
                    <a:pt x="13" y="8"/>
                    <a:pt x="17" y="11"/>
                  </a:cubicBezTo>
                  <a:cubicBezTo>
                    <a:pt x="22" y="15"/>
                    <a:pt x="26" y="19"/>
                    <a:pt x="31" y="22"/>
                  </a:cubicBezTo>
                  <a:cubicBezTo>
                    <a:pt x="33" y="23"/>
                    <a:pt x="35" y="22"/>
                    <a:pt x="34" y="20"/>
                  </a:cubicBezTo>
                  <a:cubicBezTo>
                    <a:pt x="30" y="8"/>
                    <a:pt x="16" y="0"/>
                    <a:pt x="3" y="1"/>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82" name="Rectangle 47"/>
          <p:cNvSpPr/>
          <p:nvPr/>
        </p:nvSpPr>
        <p:spPr>
          <a:xfrm>
            <a:off x="1288212" y="759990"/>
            <a:ext cx="2883803" cy="492443"/>
          </a:xfrm>
          <a:prstGeom prst="rect">
            <a:avLst/>
          </a:prstGeom>
        </p:spPr>
        <p:txBody>
          <a:bodyPr wrap="none" lIns="0" tIns="0" rIns="0" bIns="0">
            <a:spAutoFit/>
          </a:bodyPr>
          <a:lstStyle/>
          <a:p>
            <a:r>
              <a:rPr lang="zh-CN" altLang="en-US" sz="3200" b="1" dirty="0">
                <a:solidFill>
                  <a:schemeClr val="bg1"/>
                </a:solidFill>
                <a:latin typeface="方正静蕾简体" pitchFamily="2" charset="-122"/>
                <a:ea typeface="方正静蕾简体" pitchFamily="2" charset="-122"/>
                <a:cs typeface="Arial" panose="020B0604020202020204" pitchFamily="34" charset="0"/>
              </a:rPr>
              <a:t>添加你的小标题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rot="408993">
            <a:off x="2286139" y="1770133"/>
            <a:ext cx="1332710" cy="2612281"/>
            <a:chOff x="2175" y="904"/>
            <a:chExt cx="953" cy="1868"/>
          </a:xfrm>
          <a:noFill/>
        </p:grpSpPr>
        <p:sp>
          <p:nvSpPr>
            <p:cNvPr id="6" name="Freeform 5"/>
            <p:cNvSpPr/>
            <p:nvPr/>
          </p:nvSpPr>
          <p:spPr bwMode="auto">
            <a:xfrm>
              <a:off x="2175" y="904"/>
              <a:ext cx="953" cy="1357"/>
            </a:xfrm>
            <a:custGeom>
              <a:avLst/>
              <a:gdLst>
                <a:gd name="T0" fmla="*/ 35 w 129"/>
                <a:gd name="T1" fmla="*/ 79 h 186"/>
                <a:gd name="T2" fmla="*/ 33 w 129"/>
                <a:gd name="T3" fmla="*/ 81 h 186"/>
                <a:gd name="T4" fmla="*/ 4 w 129"/>
                <a:gd name="T5" fmla="*/ 85 h 186"/>
                <a:gd name="T6" fmla="*/ 0 w 129"/>
                <a:gd name="T7" fmla="*/ 81 h 186"/>
                <a:gd name="T8" fmla="*/ 1 w 129"/>
                <a:gd name="T9" fmla="*/ 59 h 186"/>
                <a:gd name="T10" fmla="*/ 0 w 129"/>
                <a:gd name="T11" fmla="*/ 57 h 186"/>
                <a:gd name="T12" fmla="*/ 0 w 129"/>
                <a:gd name="T13" fmla="*/ 57 h 186"/>
                <a:gd name="T14" fmla="*/ 0 w 129"/>
                <a:gd name="T15" fmla="*/ 53 h 186"/>
                <a:gd name="T16" fmla="*/ 35 w 129"/>
                <a:gd name="T17" fmla="*/ 10 h 186"/>
                <a:gd name="T18" fmla="*/ 39 w 129"/>
                <a:gd name="T19" fmla="*/ 8 h 186"/>
                <a:gd name="T20" fmla="*/ 101 w 129"/>
                <a:gd name="T21" fmla="*/ 11 h 186"/>
                <a:gd name="T22" fmla="*/ 128 w 129"/>
                <a:gd name="T23" fmla="*/ 53 h 186"/>
                <a:gd name="T24" fmla="*/ 128 w 129"/>
                <a:gd name="T25" fmla="*/ 57 h 186"/>
                <a:gd name="T26" fmla="*/ 100 w 129"/>
                <a:gd name="T27" fmla="*/ 153 h 186"/>
                <a:gd name="T28" fmla="*/ 99 w 129"/>
                <a:gd name="T29" fmla="*/ 157 h 186"/>
                <a:gd name="T30" fmla="*/ 97 w 129"/>
                <a:gd name="T31" fmla="*/ 177 h 186"/>
                <a:gd name="T32" fmla="*/ 94 w 129"/>
                <a:gd name="T33" fmla="*/ 181 h 186"/>
                <a:gd name="T34" fmla="*/ 63 w 129"/>
                <a:gd name="T35" fmla="*/ 186 h 186"/>
                <a:gd name="T36" fmla="*/ 58 w 129"/>
                <a:gd name="T37" fmla="*/ 180 h 186"/>
                <a:gd name="T38" fmla="*/ 63 w 129"/>
                <a:gd name="T39" fmla="*/ 157 h 186"/>
                <a:gd name="T40" fmla="*/ 65 w 129"/>
                <a:gd name="T41" fmla="*/ 153 h 186"/>
                <a:gd name="T42" fmla="*/ 80 w 129"/>
                <a:gd name="T43" fmla="*/ 95 h 186"/>
                <a:gd name="T44" fmla="*/ 78 w 129"/>
                <a:gd name="T45" fmla="*/ 57 h 186"/>
                <a:gd name="T46" fmla="*/ 75 w 129"/>
                <a:gd name="T47" fmla="*/ 53 h 186"/>
                <a:gd name="T48" fmla="*/ 61 w 129"/>
                <a:gd name="T49" fmla="*/ 49 h 186"/>
                <a:gd name="T50" fmla="*/ 48 w 129"/>
                <a:gd name="T51" fmla="*/ 53 h 186"/>
                <a:gd name="T52" fmla="*/ 43 w 129"/>
                <a:gd name="T53" fmla="*/ 57 h 186"/>
                <a:gd name="T54" fmla="*/ 39 w 129"/>
                <a:gd name="T55" fmla="*/ 63 h 186"/>
                <a:gd name="T56" fmla="*/ 35 w 129"/>
                <a:gd name="T57" fmla="*/ 77 h 186"/>
                <a:gd name="T58" fmla="*/ 35 w 129"/>
                <a:gd name="T59" fmla="*/ 7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9" h="186">
                  <a:moveTo>
                    <a:pt x="35" y="79"/>
                  </a:moveTo>
                  <a:cubicBezTo>
                    <a:pt x="35" y="80"/>
                    <a:pt x="34" y="80"/>
                    <a:pt x="33" y="81"/>
                  </a:cubicBezTo>
                  <a:cubicBezTo>
                    <a:pt x="23" y="83"/>
                    <a:pt x="14" y="84"/>
                    <a:pt x="4" y="85"/>
                  </a:cubicBezTo>
                  <a:cubicBezTo>
                    <a:pt x="2" y="85"/>
                    <a:pt x="0" y="83"/>
                    <a:pt x="0" y="81"/>
                  </a:cubicBezTo>
                  <a:cubicBezTo>
                    <a:pt x="1" y="73"/>
                    <a:pt x="1" y="66"/>
                    <a:pt x="1" y="59"/>
                  </a:cubicBezTo>
                  <a:cubicBezTo>
                    <a:pt x="1" y="59"/>
                    <a:pt x="0" y="58"/>
                    <a:pt x="0" y="57"/>
                  </a:cubicBezTo>
                  <a:cubicBezTo>
                    <a:pt x="0" y="57"/>
                    <a:pt x="0" y="57"/>
                    <a:pt x="0" y="57"/>
                  </a:cubicBezTo>
                  <a:cubicBezTo>
                    <a:pt x="0" y="56"/>
                    <a:pt x="0" y="55"/>
                    <a:pt x="0" y="53"/>
                  </a:cubicBezTo>
                  <a:cubicBezTo>
                    <a:pt x="1" y="33"/>
                    <a:pt x="16" y="18"/>
                    <a:pt x="35" y="10"/>
                  </a:cubicBezTo>
                  <a:cubicBezTo>
                    <a:pt x="36" y="9"/>
                    <a:pt x="38" y="8"/>
                    <a:pt x="39" y="8"/>
                  </a:cubicBezTo>
                  <a:cubicBezTo>
                    <a:pt x="60" y="0"/>
                    <a:pt x="85" y="0"/>
                    <a:pt x="101" y="11"/>
                  </a:cubicBezTo>
                  <a:cubicBezTo>
                    <a:pt x="119" y="23"/>
                    <a:pt x="127" y="38"/>
                    <a:pt x="128" y="53"/>
                  </a:cubicBezTo>
                  <a:cubicBezTo>
                    <a:pt x="128" y="55"/>
                    <a:pt x="128" y="56"/>
                    <a:pt x="128" y="57"/>
                  </a:cubicBezTo>
                  <a:cubicBezTo>
                    <a:pt x="129" y="88"/>
                    <a:pt x="109" y="122"/>
                    <a:pt x="100" y="153"/>
                  </a:cubicBezTo>
                  <a:cubicBezTo>
                    <a:pt x="100" y="155"/>
                    <a:pt x="100" y="156"/>
                    <a:pt x="99" y="157"/>
                  </a:cubicBezTo>
                  <a:cubicBezTo>
                    <a:pt x="98" y="164"/>
                    <a:pt x="97" y="171"/>
                    <a:pt x="97" y="177"/>
                  </a:cubicBezTo>
                  <a:cubicBezTo>
                    <a:pt x="97" y="179"/>
                    <a:pt x="95" y="181"/>
                    <a:pt x="94" y="181"/>
                  </a:cubicBezTo>
                  <a:cubicBezTo>
                    <a:pt x="83" y="184"/>
                    <a:pt x="73" y="185"/>
                    <a:pt x="63" y="186"/>
                  </a:cubicBezTo>
                  <a:cubicBezTo>
                    <a:pt x="60" y="186"/>
                    <a:pt x="58" y="183"/>
                    <a:pt x="58" y="180"/>
                  </a:cubicBezTo>
                  <a:cubicBezTo>
                    <a:pt x="60" y="172"/>
                    <a:pt x="62" y="165"/>
                    <a:pt x="63" y="157"/>
                  </a:cubicBezTo>
                  <a:cubicBezTo>
                    <a:pt x="64" y="156"/>
                    <a:pt x="64" y="155"/>
                    <a:pt x="65" y="153"/>
                  </a:cubicBezTo>
                  <a:cubicBezTo>
                    <a:pt x="70" y="134"/>
                    <a:pt x="76" y="115"/>
                    <a:pt x="80" y="95"/>
                  </a:cubicBezTo>
                  <a:cubicBezTo>
                    <a:pt x="82" y="85"/>
                    <a:pt x="84" y="67"/>
                    <a:pt x="78" y="57"/>
                  </a:cubicBezTo>
                  <a:cubicBezTo>
                    <a:pt x="77" y="56"/>
                    <a:pt x="76" y="54"/>
                    <a:pt x="75" y="53"/>
                  </a:cubicBezTo>
                  <a:cubicBezTo>
                    <a:pt x="72" y="51"/>
                    <a:pt x="67" y="49"/>
                    <a:pt x="61" y="49"/>
                  </a:cubicBezTo>
                  <a:cubicBezTo>
                    <a:pt x="56" y="50"/>
                    <a:pt x="52" y="51"/>
                    <a:pt x="48" y="53"/>
                  </a:cubicBezTo>
                  <a:cubicBezTo>
                    <a:pt x="46" y="54"/>
                    <a:pt x="45" y="56"/>
                    <a:pt x="43" y="57"/>
                  </a:cubicBezTo>
                  <a:cubicBezTo>
                    <a:pt x="42" y="59"/>
                    <a:pt x="40" y="61"/>
                    <a:pt x="39" y="63"/>
                  </a:cubicBezTo>
                  <a:cubicBezTo>
                    <a:pt x="37" y="67"/>
                    <a:pt x="36" y="72"/>
                    <a:pt x="35" y="77"/>
                  </a:cubicBezTo>
                  <a:cubicBezTo>
                    <a:pt x="35" y="78"/>
                    <a:pt x="35" y="78"/>
                    <a:pt x="35" y="79"/>
                  </a:cubicBezTo>
                  <a:close/>
                </a:path>
              </a:pathLst>
            </a:custGeom>
            <a:grpFill/>
            <a:ln w="19050">
              <a:solidFill>
                <a:schemeClr val="bg1"/>
              </a:solidFill>
              <a:round/>
            </a:ln>
          </p:spPr>
          <p:txBody>
            <a:bodyPr vert="horz" wrap="square" lIns="91440" tIns="45720" rIns="91440" bIns="45720" numCol="1" anchor="t" anchorCtr="0" compatLnSpc="1"/>
            <a:lstStyle/>
            <a:p>
              <a:endParaRPr lang="zh-CN" altLang="en-US"/>
            </a:p>
          </p:txBody>
        </p:sp>
        <p:sp>
          <p:nvSpPr>
            <p:cNvPr id="8" name="Freeform 7"/>
            <p:cNvSpPr/>
            <p:nvPr/>
          </p:nvSpPr>
          <p:spPr bwMode="auto">
            <a:xfrm>
              <a:off x="2604" y="2451"/>
              <a:ext cx="354" cy="321"/>
            </a:xfrm>
            <a:custGeom>
              <a:avLst/>
              <a:gdLst>
                <a:gd name="T0" fmla="*/ 1 w 48"/>
                <a:gd name="T1" fmla="*/ 27 h 44"/>
                <a:gd name="T2" fmla="*/ 7 w 48"/>
                <a:gd name="T3" fmla="*/ 9 h 44"/>
                <a:gd name="T4" fmla="*/ 16 w 48"/>
                <a:gd name="T5" fmla="*/ 4 h 44"/>
                <a:gd name="T6" fmla="*/ 18 w 48"/>
                <a:gd name="T7" fmla="*/ 3 h 44"/>
                <a:gd name="T8" fmla="*/ 45 w 48"/>
                <a:gd name="T9" fmla="*/ 15 h 44"/>
                <a:gd name="T10" fmla="*/ 35 w 48"/>
                <a:gd name="T11" fmla="*/ 40 h 44"/>
                <a:gd name="T12" fmla="*/ 33 w 48"/>
                <a:gd name="T13" fmla="*/ 41 h 44"/>
                <a:gd name="T14" fmla="*/ 15 w 48"/>
                <a:gd name="T15" fmla="*/ 41 h 44"/>
                <a:gd name="T16" fmla="*/ 1 w 48"/>
                <a:gd name="T17" fmla="*/ 27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44">
                  <a:moveTo>
                    <a:pt x="1" y="27"/>
                  </a:moveTo>
                  <a:cubicBezTo>
                    <a:pt x="0" y="21"/>
                    <a:pt x="2" y="14"/>
                    <a:pt x="7" y="9"/>
                  </a:cubicBezTo>
                  <a:cubicBezTo>
                    <a:pt x="10" y="7"/>
                    <a:pt x="13" y="4"/>
                    <a:pt x="16" y="4"/>
                  </a:cubicBezTo>
                  <a:cubicBezTo>
                    <a:pt x="17" y="4"/>
                    <a:pt x="18" y="3"/>
                    <a:pt x="18" y="3"/>
                  </a:cubicBezTo>
                  <a:cubicBezTo>
                    <a:pt x="29" y="0"/>
                    <a:pt x="42" y="3"/>
                    <a:pt x="45" y="15"/>
                  </a:cubicBezTo>
                  <a:cubicBezTo>
                    <a:pt x="48" y="24"/>
                    <a:pt x="44" y="36"/>
                    <a:pt x="35" y="40"/>
                  </a:cubicBezTo>
                  <a:cubicBezTo>
                    <a:pt x="34" y="41"/>
                    <a:pt x="34" y="41"/>
                    <a:pt x="33" y="41"/>
                  </a:cubicBezTo>
                  <a:cubicBezTo>
                    <a:pt x="28" y="44"/>
                    <a:pt x="21" y="43"/>
                    <a:pt x="15" y="41"/>
                  </a:cubicBezTo>
                  <a:cubicBezTo>
                    <a:pt x="8" y="39"/>
                    <a:pt x="3" y="34"/>
                    <a:pt x="1" y="27"/>
                  </a:cubicBezTo>
                  <a:close/>
                </a:path>
              </a:pathLst>
            </a:custGeom>
            <a:grpFill/>
            <a:ln w="19050">
              <a:solidFill>
                <a:schemeClr val="bg1"/>
              </a:solidFill>
              <a:round/>
            </a:ln>
          </p:spPr>
          <p:txBody>
            <a:bodyPr vert="horz" wrap="square" lIns="91440" tIns="45720" rIns="91440" bIns="45720" numCol="1" anchor="t" anchorCtr="0" compatLnSpc="1"/>
            <a:lstStyle/>
            <a:p>
              <a:endParaRPr lang="zh-CN" altLang="en-US"/>
            </a:p>
          </p:txBody>
        </p:sp>
      </p:grpSp>
      <p:grpSp>
        <p:nvGrpSpPr>
          <p:cNvPr id="108" name="Group 4"/>
          <p:cNvGrpSpPr>
            <a:grpSpLocks noChangeAspect="1"/>
          </p:cNvGrpSpPr>
          <p:nvPr/>
        </p:nvGrpSpPr>
        <p:grpSpPr bwMode="auto">
          <a:xfrm rot="408993">
            <a:off x="5336484" y="1770132"/>
            <a:ext cx="1332710" cy="2612281"/>
            <a:chOff x="2175" y="904"/>
            <a:chExt cx="953" cy="1868"/>
          </a:xfrm>
          <a:noFill/>
        </p:grpSpPr>
        <p:sp>
          <p:nvSpPr>
            <p:cNvPr id="109" name="Freeform 5"/>
            <p:cNvSpPr/>
            <p:nvPr/>
          </p:nvSpPr>
          <p:spPr bwMode="auto">
            <a:xfrm>
              <a:off x="2175" y="904"/>
              <a:ext cx="953" cy="1357"/>
            </a:xfrm>
            <a:custGeom>
              <a:avLst/>
              <a:gdLst>
                <a:gd name="T0" fmla="*/ 35 w 129"/>
                <a:gd name="T1" fmla="*/ 79 h 186"/>
                <a:gd name="T2" fmla="*/ 33 w 129"/>
                <a:gd name="T3" fmla="*/ 81 h 186"/>
                <a:gd name="T4" fmla="*/ 4 w 129"/>
                <a:gd name="T5" fmla="*/ 85 h 186"/>
                <a:gd name="T6" fmla="*/ 0 w 129"/>
                <a:gd name="T7" fmla="*/ 81 h 186"/>
                <a:gd name="T8" fmla="*/ 1 w 129"/>
                <a:gd name="T9" fmla="*/ 59 h 186"/>
                <a:gd name="T10" fmla="*/ 0 w 129"/>
                <a:gd name="T11" fmla="*/ 57 h 186"/>
                <a:gd name="T12" fmla="*/ 0 w 129"/>
                <a:gd name="T13" fmla="*/ 57 h 186"/>
                <a:gd name="T14" fmla="*/ 0 w 129"/>
                <a:gd name="T15" fmla="*/ 53 h 186"/>
                <a:gd name="T16" fmla="*/ 35 w 129"/>
                <a:gd name="T17" fmla="*/ 10 h 186"/>
                <a:gd name="T18" fmla="*/ 39 w 129"/>
                <a:gd name="T19" fmla="*/ 8 h 186"/>
                <a:gd name="T20" fmla="*/ 101 w 129"/>
                <a:gd name="T21" fmla="*/ 11 h 186"/>
                <a:gd name="T22" fmla="*/ 128 w 129"/>
                <a:gd name="T23" fmla="*/ 53 h 186"/>
                <a:gd name="T24" fmla="*/ 128 w 129"/>
                <a:gd name="T25" fmla="*/ 57 h 186"/>
                <a:gd name="T26" fmla="*/ 100 w 129"/>
                <a:gd name="T27" fmla="*/ 153 h 186"/>
                <a:gd name="T28" fmla="*/ 99 w 129"/>
                <a:gd name="T29" fmla="*/ 157 h 186"/>
                <a:gd name="T30" fmla="*/ 97 w 129"/>
                <a:gd name="T31" fmla="*/ 177 h 186"/>
                <a:gd name="T32" fmla="*/ 94 w 129"/>
                <a:gd name="T33" fmla="*/ 181 h 186"/>
                <a:gd name="T34" fmla="*/ 63 w 129"/>
                <a:gd name="T35" fmla="*/ 186 h 186"/>
                <a:gd name="T36" fmla="*/ 58 w 129"/>
                <a:gd name="T37" fmla="*/ 180 h 186"/>
                <a:gd name="T38" fmla="*/ 63 w 129"/>
                <a:gd name="T39" fmla="*/ 157 h 186"/>
                <a:gd name="T40" fmla="*/ 65 w 129"/>
                <a:gd name="T41" fmla="*/ 153 h 186"/>
                <a:gd name="T42" fmla="*/ 80 w 129"/>
                <a:gd name="T43" fmla="*/ 95 h 186"/>
                <a:gd name="T44" fmla="*/ 78 w 129"/>
                <a:gd name="T45" fmla="*/ 57 h 186"/>
                <a:gd name="T46" fmla="*/ 75 w 129"/>
                <a:gd name="T47" fmla="*/ 53 h 186"/>
                <a:gd name="T48" fmla="*/ 61 w 129"/>
                <a:gd name="T49" fmla="*/ 49 h 186"/>
                <a:gd name="T50" fmla="*/ 48 w 129"/>
                <a:gd name="T51" fmla="*/ 53 h 186"/>
                <a:gd name="T52" fmla="*/ 43 w 129"/>
                <a:gd name="T53" fmla="*/ 57 h 186"/>
                <a:gd name="T54" fmla="*/ 39 w 129"/>
                <a:gd name="T55" fmla="*/ 63 h 186"/>
                <a:gd name="T56" fmla="*/ 35 w 129"/>
                <a:gd name="T57" fmla="*/ 77 h 186"/>
                <a:gd name="T58" fmla="*/ 35 w 129"/>
                <a:gd name="T59" fmla="*/ 7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9" h="186">
                  <a:moveTo>
                    <a:pt x="35" y="79"/>
                  </a:moveTo>
                  <a:cubicBezTo>
                    <a:pt x="35" y="80"/>
                    <a:pt x="34" y="80"/>
                    <a:pt x="33" y="81"/>
                  </a:cubicBezTo>
                  <a:cubicBezTo>
                    <a:pt x="23" y="83"/>
                    <a:pt x="14" y="84"/>
                    <a:pt x="4" y="85"/>
                  </a:cubicBezTo>
                  <a:cubicBezTo>
                    <a:pt x="2" y="85"/>
                    <a:pt x="0" y="83"/>
                    <a:pt x="0" y="81"/>
                  </a:cubicBezTo>
                  <a:cubicBezTo>
                    <a:pt x="1" y="73"/>
                    <a:pt x="1" y="66"/>
                    <a:pt x="1" y="59"/>
                  </a:cubicBezTo>
                  <a:cubicBezTo>
                    <a:pt x="1" y="59"/>
                    <a:pt x="0" y="58"/>
                    <a:pt x="0" y="57"/>
                  </a:cubicBezTo>
                  <a:cubicBezTo>
                    <a:pt x="0" y="57"/>
                    <a:pt x="0" y="57"/>
                    <a:pt x="0" y="57"/>
                  </a:cubicBezTo>
                  <a:cubicBezTo>
                    <a:pt x="0" y="56"/>
                    <a:pt x="0" y="55"/>
                    <a:pt x="0" y="53"/>
                  </a:cubicBezTo>
                  <a:cubicBezTo>
                    <a:pt x="1" y="33"/>
                    <a:pt x="16" y="18"/>
                    <a:pt x="35" y="10"/>
                  </a:cubicBezTo>
                  <a:cubicBezTo>
                    <a:pt x="36" y="9"/>
                    <a:pt x="38" y="8"/>
                    <a:pt x="39" y="8"/>
                  </a:cubicBezTo>
                  <a:cubicBezTo>
                    <a:pt x="60" y="0"/>
                    <a:pt x="85" y="0"/>
                    <a:pt x="101" y="11"/>
                  </a:cubicBezTo>
                  <a:cubicBezTo>
                    <a:pt x="119" y="23"/>
                    <a:pt x="127" y="38"/>
                    <a:pt x="128" y="53"/>
                  </a:cubicBezTo>
                  <a:cubicBezTo>
                    <a:pt x="128" y="55"/>
                    <a:pt x="128" y="56"/>
                    <a:pt x="128" y="57"/>
                  </a:cubicBezTo>
                  <a:cubicBezTo>
                    <a:pt x="129" y="88"/>
                    <a:pt x="109" y="122"/>
                    <a:pt x="100" y="153"/>
                  </a:cubicBezTo>
                  <a:cubicBezTo>
                    <a:pt x="100" y="155"/>
                    <a:pt x="100" y="156"/>
                    <a:pt x="99" y="157"/>
                  </a:cubicBezTo>
                  <a:cubicBezTo>
                    <a:pt x="98" y="164"/>
                    <a:pt x="97" y="171"/>
                    <a:pt x="97" y="177"/>
                  </a:cubicBezTo>
                  <a:cubicBezTo>
                    <a:pt x="97" y="179"/>
                    <a:pt x="95" y="181"/>
                    <a:pt x="94" y="181"/>
                  </a:cubicBezTo>
                  <a:cubicBezTo>
                    <a:pt x="83" y="184"/>
                    <a:pt x="73" y="185"/>
                    <a:pt x="63" y="186"/>
                  </a:cubicBezTo>
                  <a:cubicBezTo>
                    <a:pt x="60" y="186"/>
                    <a:pt x="58" y="183"/>
                    <a:pt x="58" y="180"/>
                  </a:cubicBezTo>
                  <a:cubicBezTo>
                    <a:pt x="60" y="172"/>
                    <a:pt x="62" y="165"/>
                    <a:pt x="63" y="157"/>
                  </a:cubicBezTo>
                  <a:cubicBezTo>
                    <a:pt x="64" y="156"/>
                    <a:pt x="64" y="155"/>
                    <a:pt x="65" y="153"/>
                  </a:cubicBezTo>
                  <a:cubicBezTo>
                    <a:pt x="70" y="134"/>
                    <a:pt x="76" y="115"/>
                    <a:pt x="80" y="95"/>
                  </a:cubicBezTo>
                  <a:cubicBezTo>
                    <a:pt x="82" y="85"/>
                    <a:pt x="84" y="67"/>
                    <a:pt x="78" y="57"/>
                  </a:cubicBezTo>
                  <a:cubicBezTo>
                    <a:pt x="77" y="56"/>
                    <a:pt x="76" y="54"/>
                    <a:pt x="75" y="53"/>
                  </a:cubicBezTo>
                  <a:cubicBezTo>
                    <a:pt x="72" y="51"/>
                    <a:pt x="67" y="49"/>
                    <a:pt x="61" y="49"/>
                  </a:cubicBezTo>
                  <a:cubicBezTo>
                    <a:pt x="56" y="50"/>
                    <a:pt x="52" y="51"/>
                    <a:pt x="48" y="53"/>
                  </a:cubicBezTo>
                  <a:cubicBezTo>
                    <a:pt x="46" y="54"/>
                    <a:pt x="45" y="56"/>
                    <a:pt x="43" y="57"/>
                  </a:cubicBezTo>
                  <a:cubicBezTo>
                    <a:pt x="42" y="59"/>
                    <a:pt x="40" y="61"/>
                    <a:pt x="39" y="63"/>
                  </a:cubicBezTo>
                  <a:cubicBezTo>
                    <a:pt x="37" y="67"/>
                    <a:pt x="36" y="72"/>
                    <a:pt x="35" y="77"/>
                  </a:cubicBezTo>
                  <a:cubicBezTo>
                    <a:pt x="35" y="78"/>
                    <a:pt x="35" y="78"/>
                    <a:pt x="35" y="79"/>
                  </a:cubicBezTo>
                  <a:close/>
                </a:path>
              </a:pathLst>
            </a:custGeom>
            <a:grpFill/>
            <a:ln w="19050">
              <a:solidFill>
                <a:schemeClr val="bg1"/>
              </a:solidFill>
              <a:round/>
            </a:ln>
          </p:spPr>
          <p:txBody>
            <a:bodyPr vert="horz" wrap="square" lIns="91440" tIns="45720" rIns="91440" bIns="45720" numCol="1" anchor="t" anchorCtr="0" compatLnSpc="1"/>
            <a:lstStyle/>
            <a:p>
              <a:endParaRPr lang="zh-CN" altLang="en-US"/>
            </a:p>
          </p:txBody>
        </p:sp>
        <p:sp>
          <p:nvSpPr>
            <p:cNvPr id="110" name="Freeform 7"/>
            <p:cNvSpPr/>
            <p:nvPr/>
          </p:nvSpPr>
          <p:spPr bwMode="auto">
            <a:xfrm>
              <a:off x="2604" y="2451"/>
              <a:ext cx="354" cy="321"/>
            </a:xfrm>
            <a:custGeom>
              <a:avLst/>
              <a:gdLst>
                <a:gd name="T0" fmla="*/ 1 w 48"/>
                <a:gd name="T1" fmla="*/ 27 h 44"/>
                <a:gd name="T2" fmla="*/ 7 w 48"/>
                <a:gd name="T3" fmla="*/ 9 h 44"/>
                <a:gd name="T4" fmla="*/ 16 w 48"/>
                <a:gd name="T5" fmla="*/ 4 h 44"/>
                <a:gd name="T6" fmla="*/ 18 w 48"/>
                <a:gd name="T7" fmla="*/ 3 h 44"/>
                <a:gd name="T8" fmla="*/ 45 w 48"/>
                <a:gd name="T9" fmla="*/ 15 h 44"/>
                <a:gd name="T10" fmla="*/ 35 w 48"/>
                <a:gd name="T11" fmla="*/ 40 h 44"/>
                <a:gd name="T12" fmla="*/ 33 w 48"/>
                <a:gd name="T13" fmla="*/ 41 h 44"/>
                <a:gd name="T14" fmla="*/ 15 w 48"/>
                <a:gd name="T15" fmla="*/ 41 h 44"/>
                <a:gd name="T16" fmla="*/ 1 w 48"/>
                <a:gd name="T17" fmla="*/ 27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44">
                  <a:moveTo>
                    <a:pt x="1" y="27"/>
                  </a:moveTo>
                  <a:cubicBezTo>
                    <a:pt x="0" y="21"/>
                    <a:pt x="2" y="14"/>
                    <a:pt x="7" y="9"/>
                  </a:cubicBezTo>
                  <a:cubicBezTo>
                    <a:pt x="10" y="7"/>
                    <a:pt x="13" y="4"/>
                    <a:pt x="16" y="4"/>
                  </a:cubicBezTo>
                  <a:cubicBezTo>
                    <a:pt x="17" y="4"/>
                    <a:pt x="18" y="3"/>
                    <a:pt x="18" y="3"/>
                  </a:cubicBezTo>
                  <a:cubicBezTo>
                    <a:pt x="29" y="0"/>
                    <a:pt x="42" y="3"/>
                    <a:pt x="45" y="15"/>
                  </a:cubicBezTo>
                  <a:cubicBezTo>
                    <a:pt x="48" y="24"/>
                    <a:pt x="44" y="36"/>
                    <a:pt x="35" y="40"/>
                  </a:cubicBezTo>
                  <a:cubicBezTo>
                    <a:pt x="34" y="41"/>
                    <a:pt x="34" y="41"/>
                    <a:pt x="33" y="41"/>
                  </a:cubicBezTo>
                  <a:cubicBezTo>
                    <a:pt x="28" y="44"/>
                    <a:pt x="21" y="43"/>
                    <a:pt x="15" y="41"/>
                  </a:cubicBezTo>
                  <a:cubicBezTo>
                    <a:pt x="8" y="39"/>
                    <a:pt x="3" y="34"/>
                    <a:pt x="1" y="27"/>
                  </a:cubicBezTo>
                  <a:close/>
                </a:path>
              </a:pathLst>
            </a:custGeom>
            <a:grpFill/>
            <a:ln w="19050">
              <a:solidFill>
                <a:schemeClr val="bg1"/>
              </a:solidFill>
              <a:round/>
            </a:ln>
          </p:spPr>
          <p:txBody>
            <a:bodyPr vert="horz" wrap="square" lIns="91440" tIns="45720" rIns="91440" bIns="45720" numCol="1" anchor="t" anchorCtr="0" compatLnSpc="1"/>
            <a:lstStyle/>
            <a:p>
              <a:endParaRPr lang="zh-CN" altLang="en-US"/>
            </a:p>
          </p:txBody>
        </p:sp>
      </p:grpSp>
      <p:grpSp>
        <p:nvGrpSpPr>
          <p:cNvPr id="111" name="Group 4"/>
          <p:cNvGrpSpPr>
            <a:grpSpLocks noChangeAspect="1"/>
          </p:cNvGrpSpPr>
          <p:nvPr/>
        </p:nvGrpSpPr>
        <p:grpSpPr bwMode="auto">
          <a:xfrm rot="408993">
            <a:off x="8471645" y="1741915"/>
            <a:ext cx="1332710" cy="2612281"/>
            <a:chOff x="2175" y="904"/>
            <a:chExt cx="953" cy="1868"/>
          </a:xfrm>
          <a:noFill/>
        </p:grpSpPr>
        <p:sp>
          <p:nvSpPr>
            <p:cNvPr id="112" name="Freeform 5"/>
            <p:cNvSpPr/>
            <p:nvPr/>
          </p:nvSpPr>
          <p:spPr bwMode="auto">
            <a:xfrm>
              <a:off x="2175" y="904"/>
              <a:ext cx="953" cy="1357"/>
            </a:xfrm>
            <a:custGeom>
              <a:avLst/>
              <a:gdLst>
                <a:gd name="T0" fmla="*/ 35 w 129"/>
                <a:gd name="T1" fmla="*/ 79 h 186"/>
                <a:gd name="T2" fmla="*/ 33 w 129"/>
                <a:gd name="T3" fmla="*/ 81 h 186"/>
                <a:gd name="T4" fmla="*/ 4 w 129"/>
                <a:gd name="T5" fmla="*/ 85 h 186"/>
                <a:gd name="T6" fmla="*/ 0 w 129"/>
                <a:gd name="T7" fmla="*/ 81 h 186"/>
                <a:gd name="T8" fmla="*/ 1 w 129"/>
                <a:gd name="T9" fmla="*/ 59 h 186"/>
                <a:gd name="T10" fmla="*/ 0 w 129"/>
                <a:gd name="T11" fmla="*/ 57 h 186"/>
                <a:gd name="T12" fmla="*/ 0 w 129"/>
                <a:gd name="T13" fmla="*/ 57 h 186"/>
                <a:gd name="T14" fmla="*/ 0 w 129"/>
                <a:gd name="T15" fmla="*/ 53 h 186"/>
                <a:gd name="T16" fmla="*/ 35 w 129"/>
                <a:gd name="T17" fmla="*/ 10 h 186"/>
                <a:gd name="T18" fmla="*/ 39 w 129"/>
                <a:gd name="T19" fmla="*/ 8 h 186"/>
                <a:gd name="T20" fmla="*/ 101 w 129"/>
                <a:gd name="T21" fmla="*/ 11 h 186"/>
                <a:gd name="T22" fmla="*/ 128 w 129"/>
                <a:gd name="T23" fmla="*/ 53 h 186"/>
                <a:gd name="T24" fmla="*/ 128 w 129"/>
                <a:gd name="T25" fmla="*/ 57 h 186"/>
                <a:gd name="T26" fmla="*/ 100 w 129"/>
                <a:gd name="T27" fmla="*/ 153 h 186"/>
                <a:gd name="T28" fmla="*/ 99 w 129"/>
                <a:gd name="T29" fmla="*/ 157 h 186"/>
                <a:gd name="T30" fmla="*/ 97 w 129"/>
                <a:gd name="T31" fmla="*/ 177 h 186"/>
                <a:gd name="T32" fmla="*/ 94 w 129"/>
                <a:gd name="T33" fmla="*/ 181 h 186"/>
                <a:gd name="T34" fmla="*/ 63 w 129"/>
                <a:gd name="T35" fmla="*/ 186 h 186"/>
                <a:gd name="T36" fmla="*/ 58 w 129"/>
                <a:gd name="T37" fmla="*/ 180 h 186"/>
                <a:gd name="T38" fmla="*/ 63 w 129"/>
                <a:gd name="T39" fmla="*/ 157 h 186"/>
                <a:gd name="T40" fmla="*/ 65 w 129"/>
                <a:gd name="T41" fmla="*/ 153 h 186"/>
                <a:gd name="T42" fmla="*/ 80 w 129"/>
                <a:gd name="T43" fmla="*/ 95 h 186"/>
                <a:gd name="T44" fmla="*/ 78 w 129"/>
                <a:gd name="T45" fmla="*/ 57 h 186"/>
                <a:gd name="T46" fmla="*/ 75 w 129"/>
                <a:gd name="T47" fmla="*/ 53 h 186"/>
                <a:gd name="T48" fmla="*/ 61 w 129"/>
                <a:gd name="T49" fmla="*/ 49 h 186"/>
                <a:gd name="T50" fmla="*/ 48 w 129"/>
                <a:gd name="T51" fmla="*/ 53 h 186"/>
                <a:gd name="T52" fmla="*/ 43 w 129"/>
                <a:gd name="T53" fmla="*/ 57 h 186"/>
                <a:gd name="T54" fmla="*/ 39 w 129"/>
                <a:gd name="T55" fmla="*/ 63 h 186"/>
                <a:gd name="T56" fmla="*/ 35 w 129"/>
                <a:gd name="T57" fmla="*/ 77 h 186"/>
                <a:gd name="T58" fmla="*/ 35 w 129"/>
                <a:gd name="T59" fmla="*/ 7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9" h="186">
                  <a:moveTo>
                    <a:pt x="35" y="79"/>
                  </a:moveTo>
                  <a:cubicBezTo>
                    <a:pt x="35" y="80"/>
                    <a:pt x="34" y="80"/>
                    <a:pt x="33" y="81"/>
                  </a:cubicBezTo>
                  <a:cubicBezTo>
                    <a:pt x="23" y="83"/>
                    <a:pt x="14" y="84"/>
                    <a:pt x="4" y="85"/>
                  </a:cubicBezTo>
                  <a:cubicBezTo>
                    <a:pt x="2" y="85"/>
                    <a:pt x="0" y="83"/>
                    <a:pt x="0" y="81"/>
                  </a:cubicBezTo>
                  <a:cubicBezTo>
                    <a:pt x="1" y="73"/>
                    <a:pt x="1" y="66"/>
                    <a:pt x="1" y="59"/>
                  </a:cubicBezTo>
                  <a:cubicBezTo>
                    <a:pt x="1" y="59"/>
                    <a:pt x="0" y="58"/>
                    <a:pt x="0" y="57"/>
                  </a:cubicBezTo>
                  <a:cubicBezTo>
                    <a:pt x="0" y="57"/>
                    <a:pt x="0" y="57"/>
                    <a:pt x="0" y="57"/>
                  </a:cubicBezTo>
                  <a:cubicBezTo>
                    <a:pt x="0" y="56"/>
                    <a:pt x="0" y="55"/>
                    <a:pt x="0" y="53"/>
                  </a:cubicBezTo>
                  <a:cubicBezTo>
                    <a:pt x="1" y="33"/>
                    <a:pt x="16" y="18"/>
                    <a:pt x="35" y="10"/>
                  </a:cubicBezTo>
                  <a:cubicBezTo>
                    <a:pt x="36" y="9"/>
                    <a:pt x="38" y="8"/>
                    <a:pt x="39" y="8"/>
                  </a:cubicBezTo>
                  <a:cubicBezTo>
                    <a:pt x="60" y="0"/>
                    <a:pt x="85" y="0"/>
                    <a:pt x="101" y="11"/>
                  </a:cubicBezTo>
                  <a:cubicBezTo>
                    <a:pt x="119" y="23"/>
                    <a:pt x="127" y="38"/>
                    <a:pt x="128" y="53"/>
                  </a:cubicBezTo>
                  <a:cubicBezTo>
                    <a:pt x="128" y="55"/>
                    <a:pt x="128" y="56"/>
                    <a:pt x="128" y="57"/>
                  </a:cubicBezTo>
                  <a:cubicBezTo>
                    <a:pt x="129" y="88"/>
                    <a:pt x="109" y="122"/>
                    <a:pt x="100" y="153"/>
                  </a:cubicBezTo>
                  <a:cubicBezTo>
                    <a:pt x="100" y="155"/>
                    <a:pt x="100" y="156"/>
                    <a:pt x="99" y="157"/>
                  </a:cubicBezTo>
                  <a:cubicBezTo>
                    <a:pt x="98" y="164"/>
                    <a:pt x="97" y="171"/>
                    <a:pt x="97" y="177"/>
                  </a:cubicBezTo>
                  <a:cubicBezTo>
                    <a:pt x="97" y="179"/>
                    <a:pt x="95" y="181"/>
                    <a:pt x="94" y="181"/>
                  </a:cubicBezTo>
                  <a:cubicBezTo>
                    <a:pt x="83" y="184"/>
                    <a:pt x="73" y="185"/>
                    <a:pt x="63" y="186"/>
                  </a:cubicBezTo>
                  <a:cubicBezTo>
                    <a:pt x="60" y="186"/>
                    <a:pt x="58" y="183"/>
                    <a:pt x="58" y="180"/>
                  </a:cubicBezTo>
                  <a:cubicBezTo>
                    <a:pt x="60" y="172"/>
                    <a:pt x="62" y="165"/>
                    <a:pt x="63" y="157"/>
                  </a:cubicBezTo>
                  <a:cubicBezTo>
                    <a:pt x="64" y="156"/>
                    <a:pt x="64" y="155"/>
                    <a:pt x="65" y="153"/>
                  </a:cubicBezTo>
                  <a:cubicBezTo>
                    <a:pt x="70" y="134"/>
                    <a:pt x="76" y="115"/>
                    <a:pt x="80" y="95"/>
                  </a:cubicBezTo>
                  <a:cubicBezTo>
                    <a:pt x="82" y="85"/>
                    <a:pt x="84" y="67"/>
                    <a:pt x="78" y="57"/>
                  </a:cubicBezTo>
                  <a:cubicBezTo>
                    <a:pt x="77" y="56"/>
                    <a:pt x="76" y="54"/>
                    <a:pt x="75" y="53"/>
                  </a:cubicBezTo>
                  <a:cubicBezTo>
                    <a:pt x="72" y="51"/>
                    <a:pt x="67" y="49"/>
                    <a:pt x="61" y="49"/>
                  </a:cubicBezTo>
                  <a:cubicBezTo>
                    <a:pt x="56" y="50"/>
                    <a:pt x="52" y="51"/>
                    <a:pt x="48" y="53"/>
                  </a:cubicBezTo>
                  <a:cubicBezTo>
                    <a:pt x="46" y="54"/>
                    <a:pt x="45" y="56"/>
                    <a:pt x="43" y="57"/>
                  </a:cubicBezTo>
                  <a:cubicBezTo>
                    <a:pt x="42" y="59"/>
                    <a:pt x="40" y="61"/>
                    <a:pt x="39" y="63"/>
                  </a:cubicBezTo>
                  <a:cubicBezTo>
                    <a:pt x="37" y="67"/>
                    <a:pt x="36" y="72"/>
                    <a:pt x="35" y="77"/>
                  </a:cubicBezTo>
                  <a:cubicBezTo>
                    <a:pt x="35" y="78"/>
                    <a:pt x="35" y="78"/>
                    <a:pt x="35" y="79"/>
                  </a:cubicBezTo>
                  <a:close/>
                </a:path>
              </a:pathLst>
            </a:custGeom>
            <a:grpFill/>
            <a:ln w="19050">
              <a:solidFill>
                <a:schemeClr val="bg1"/>
              </a:solidFill>
              <a:round/>
            </a:ln>
          </p:spPr>
          <p:txBody>
            <a:bodyPr vert="horz" wrap="square" lIns="91440" tIns="45720" rIns="91440" bIns="45720" numCol="1" anchor="t" anchorCtr="0" compatLnSpc="1"/>
            <a:lstStyle/>
            <a:p>
              <a:endParaRPr lang="zh-CN" altLang="en-US"/>
            </a:p>
          </p:txBody>
        </p:sp>
        <p:sp>
          <p:nvSpPr>
            <p:cNvPr id="113" name="Freeform 7"/>
            <p:cNvSpPr/>
            <p:nvPr/>
          </p:nvSpPr>
          <p:spPr bwMode="auto">
            <a:xfrm>
              <a:off x="2604" y="2451"/>
              <a:ext cx="354" cy="321"/>
            </a:xfrm>
            <a:custGeom>
              <a:avLst/>
              <a:gdLst>
                <a:gd name="T0" fmla="*/ 1 w 48"/>
                <a:gd name="T1" fmla="*/ 27 h 44"/>
                <a:gd name="T2" fmla="*/ 7 w 48"/>
                <a:gd name="T3" fmla="*/ 9 h 44"/>
                <a:gd name="T4" fmla="*/ 16 w 48"/>
                <a:gd name="T5" fmla="*/ 4 h 44"/>
                <a:gd name="T6" fmla="*/ 18 w 48"/>
                <a:gd name="T7" fmla="*/ 3 h 44"/>
                <a:gd name="T8" fmla="*/ 45 w 48"/>
                <a:gd name="T9" fmla="*/ 15 h 44"/>
                <a:gd name="T10" fmla="*/ 35 w 48"/>
                <a:gd name="T11" fmla="*/ 40 h 44"/>
                <a:gd name="T12" fmla="*/ 33 w 48"/>
                <a:gd name="T13" fmla="*/ 41 h 44"/>
                <a:gd name="T14" fmla="*/ 15 w 48"/>
                <a:gd name="T15" fmla="*/ 41 h 44"/>
                <a:gd name="T16" fmla="*/ 1 w 48"/>
                <a:gd name="T17" fmla="*/ 27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44">
                  <a:moveTo>
                    <a:pt x="1" y="27"/>
                  </a:moveTo>
                  <a:cubicBezTo>
                    <a:pt x="0" y="21"/>
                    <a:pt x="2" y="14"/>
                    <a:pt x="7" y="9"/>
                  </a:cubicBezTo>
                  <a:cubicBezTo>
                    <a:pt x="10" y="7"/>
                    <a:pt x="13" y="4"/>
                    <a:pt x="16" y="4"/>
                  </a:cubicBezTo>
                  <a:cubicBezTo>
                    <a:pt x="17" y="4"/>
                    <a:pt x="18" y="3"/>
                    <a:pt x="18" y="3"/>
                  </a:cubicBezTo>
                  <a:cubicBezTo>
                    <a:pt x="29" y="0"/>
                    <a:pt x="42" y="3"/>
                    <a:pt x="45" y="15"/>
                  </a:cubicBezTo>
                  <a:cubicBezTo>
                    <a:pt x="48" y="24"/>
                    <a:pt x="44" y="36"/>
                    <a:pt x="35" y="40"/>
                  </a:cubicBezTo>
                  <a:cubicBezTo>
                    <a:pt x="34" y="41"/>
                    <a:pt x="34" y="41"/>
                    <a:pt x="33" y="41"/>
                  </a:cubicBezTo>
                  <a:cubicBezTo>
                    <a:pt x="28" y="44"/>
                    <a:pt x="21" y="43"/>
                    <a:pt x="15" y="41"/>
                  </a:cubicBezTo>
                  <a:cubicBezTo>
                    <a:pt x="8" y="39"/>
                    <a:pt x="3" y="34"/>
                    <a:pt x="1" y="27"/>
                  </a:cubicBezTo>
                  <a:close/>
                </a:path>
              </a:pathLst>
            </a:custGeom>
            <a:grpFill/>
            <a:ln w="19050">
              <a:solidFill>
                <a:schemeClr val="bg1"/>
              </a:solidFill>
              <a:round/>
            </a:ln>
          </p:spPr>
          <p:txBody>
            <a:bodyPr vert="horz" wrap="square" lIns="91440" tIns="45720" rIns="91440" bIns="45720" numCol="1" anchor="t" anchorCtr="0" compatLnSpc="1"/>
            <a:lstStyle/>
            <a:p>
              <a:endParaRPr lang="zh-CN" altLang="en-US"/>
            </a:p>
          </p:txBody>
        </p:sp>
      </p:grpSp>
      <p:sp>
        <p:nvSpPr>
          <p:cNvPr id="9" name="文本框 8"/>
          <p:cNvSpPr txBox="1"/>
          <p:nvPr/>
        </p:nvSpPr>
        <p:spPr>
          <a:xfrm>
            <a:off x="2348308" y="4600903"/>
            <a:ext cx="1556942" cy="584775"/>
          </a:xfrm>
          <a:prstGeom prst="rect">
            <a:avLst/>
          </a:prstGeom>
          <a:noFill/>
        </p:spPr>
        <p:txBody>
          <a:bodyPr wrap="square" rtlCol="0">
            <a:spAutoFit/>
          </a:bodyPr>
          <a:lstStyle/>
          <a:p>
            <a:r>
              <a:rPr lang="zh-CN" altLang="en-US" sz="3200" b="1" dirty="0">
                <a:solidFill>
                  <a:srgbClr val="FFC000"/>
                </a:solidFill>
                <a:latin typeface="方正静蕾简体" pitchFamily="2" charset="-122"/>
                <a:ea typeface="方正静蕾简体" pitchFamily="2" charset="-122"/>
              </a:rPr>
              <a:t>小标题</a:t>
            </a:r>
          </a:p>
        </p:txBody>
      </p:sp>
      <p:sp>
        <p:nvSpPr>
          <p:cNvPr id="115" name="文本框 114"/>
          <p:cNvSpPr txBox="1"/>
          <p:nvPr/>
        </p:nvSpPr>
        <p:spPr>
          <a:xfrm>
            <a:off x="1953039" y="5185678"/>
            <a:ext cx="2409412" cy="830997"/>
          </a:xfrm>
          <a:prstGeom prst="rect">
            <a:avLst/>
          </a:prstGeom>
          <a:noFill/>
        </p:spPr>
        <p:txBody>
          <a:bodyPr wrap="square" rtlCol="0">
            <a:spAutoFit/>
          </a:bodyPr>
          <a:lstStyle/>
          <a:p>
            <a:r>
              <a:rPr lang="zh-CN" altLang="en-US" sz="2400" dirty="0">
                <a:solidFill>
                  <a:schemeClr val="bg1"/>
                </a:solidFill>
                <a:latin typeface="方正静蕾简体" pitchFamily="2" charset="-122"/>
                <a:ea typeface="方正静蕾简体" pitchFamily="2" charset="-122"/>
              </a:rPr>
              <a:t>请添加你的文本请添加你的文本</a:t>
            </a:r>
          </a:p>
        </p:txBody>
      </p:sp>
      <p:sp>
        <p:nvSpPr>
          <p:cNvPr id="116" name="文本框 115"/>
          <p:cNvSpPr txBox="1"/>
          <p:nvPr/>
        </p:nvSpPr>
        <p:spPr>
          <a:xfrm>
            <a:off x="5437651" y="4600902"/>
            <a:ext cx="1556942" cy="584775"/>
          </a:xfrm>
          <a:prstGeom prst="rect">
            <a:avLst/>
          </a:prstGeom>
          <a:noFill/>
        </p:spPr>
        <p:txBody>
          <a:bodyPr wrap="square" rtlCol="0">
            <a:spAutoFit/>
          </a:bodyPr>
          <a:lstStyle/>
          <a:p>
            <a:r>
              <a:rPr lang="zh-CN" altLang="en-US" sz="3200" b="1" dirty="0">
                <a:solidFill>
                  <a:srgbClr val="FFC000"/>
                </a:solidFill>
                <a:latin typeface="方正静蕾简体" pitchFamily="2" charset="-122"/>
                <a:ea typeface="方正静蕾简体" pitchFamily="2" charset="-122"/>
              </a:rPr>
              <a:t>小标题</a:t>
            </a:r>
          </a:p>
        </p:txBody>
      </p:sp>
      <p:sp>
        <p:nvSpPr>
          <p:cNvPr id="117" name="文本框 116"/>
          <p:cNvSpPr txBox="1"/>
          <p:nvPr/>
        </p:nvSpPr>
        <p:spPr>
          <a:xfrm>
            <a:off x="5042382" y="5185677"/>
            <a:ext cx="2409412" cy="830997"/>
          </a:xfrm>
          <a:prstGeom prst="rect">
            <a:avLst/>
          </a:prstGeom>
          <a:noFill/>
        </p:spPr>
        <p:txBody>
          <a:bodyPr wrap="square" rtlCol="0">
            <a:spAutoFit/>
          </a:bodyPr>
          <a:lstStyle/>
          <a:p>
            <a:r>
              <a:rPr lang="zh-CN" altLang="en-US" sz="2400" dirty="0">
                <a:solidFill>
                  <a:schemeClr val="bg1"/>
                </a:solidFill>
                <a:latin typeface="方正静蕾简体" pitchFamily="2" charset="-122"/>
                <a:ea typeface="方正静蕾简体" pitchFamily="2" charset="-122"/>
              </a:rPr>
              <a:t>请添加你的文本请添加你的文本</a:t>
            </a:r>
          </a:p>
        </p:txBody>
      </p:sp>
      <p:sp>
        <p:nvSpPr>
          <p:cNvPr id="118" name="文本框 117"/>
          <p:cNvSpPr txBox="1"/>
          <p:nvPr/>
        </p:nvSpPr>
        <p:spPr>
          <a:xfrm>
            <a:off x="8588927" y="4572685"/>
            <a:ext cx="1556942" cy="584775"/>
          </a:xfrm>
          <a:prstGeom prst="rect">
            <a:avLst/>
          </a:prstGeom>
          <a:noFill/>
        </p:spPr>
        <p:txBody>
          <a:bodyPr wrap="square" rtlCol="0">
            <a:spAutoFit/>
          </a:bodyPr>
          <a:lstStyle/>
          <a:p>
            <a:r>
              <a:rPr lang="zh-CN" altLang="en-US" sz="3200" b="1" dirty="0">
                <a:solidFill>
                  <a:srgbClr val="FFC000"/>
                </a:solidFill>
                <a:latin typeface="方正静蕾简体" pitchFamily="2" charset="-122"/>
                <a:ea typeface="方正静蕾简体" pitchFamily="2" charset="-122"/>
              </a:rPr>
              <a:t>小标题</a:t>
            </a:r>
          </a:p>
        </p:txBody>
      </p:sp>
      <p:sp>
        <p:nvSpPr>
          <p:cNvPr id="119" name="文本框 118"/>
          <p:cNvSpPr txBox="1"/>
          <p:nvPr/>
        </p:nvSpPr>
        <p:spPr>
          <a:xfrm>
            <a:off x="8193658" y="5157460"/>
            <a:ext cx="2409412" cy="830997"/>
          </a:xfrm>
          <a:prstGeom prst="rect">
            <a:avLst/>
          </a:prstGeom>
          <a:noFill/>
        </p:spPr>
        <p:txBody>
          <a:bodyPr wrap="square" rtlCol="0">
            <a:spAutoFit/>
          </a:bodyPr>
          <a:lstStyle/>
          <a:p>
            <a:r>
              <a:rPr lang="zh-CN" altLang="en-US" sz="2400" dirty="0">
                <a:solidFill>
                  <a:schemeClr val="bg1"/>
                </a:solidFill>
                <a:latin typeface="方正静蕾简体" pitchFamily="2" charset="-122"/>
                <a:ea typeface="方正静蕾简体" pitchFamily="2" charset="-122"/>
              </a:rPr>
              <a:t>请添加你的文本请添加你的文本</a:t>
            </a:r>
          </a:p>
        </p:txBody>
      </p:sp>
      <p:grpSp>
        <p:nvGrpSpPr>
          <p:cNvPr id="120" name="Group 4"/>
          <p:cNvGrpSpPr>
            <a:grpSpLocks noChangeAspect="1"/>
          </p:cNvGrpSpPr>
          <p:nvPr/>
        </p:nvGrpSpPr>
        <p:grpSpPr bwMode="auto">
          <a:xfrm rot="891772">
            <a:off x="521512" y="551543"/>
            <a:ext cx="507974" cy="919389"/>
            <a:chOff x="472" y="425"/>
            <a:chExt cx="363" cy="657"/>
          </a:xfrm>
        </p:grpSpPr>
        <p:sp>
          <p:nvSpPr>
            <p:cNvPr id="121" name="Freeform 5"/>
            <p:cNvSpPr>
              <a:spLocks noEditPoints="1"/>
            </p:cNvSpPr>
            <p:nvPr/>
          </p:nvSpPr>
          <p:spPr bwMode="auto">
            <a:xfrm>
              <a:off x="472" y="425"/>
              <a:ext cx="335" cy="657"/>
            </a:xfrm>
            <a:custGeom>
              <a:avLst/>
              <a:gdLst>
                <a:gd name="T0" fmla="*/ 81 w 154"/>
                <a:gd name="T1" fmla="*/ 9 h 305"/>
                <a:gd name="T2" fmla="*/ 48 w 154"/>
                <a:gd name="T3" fmla="*/ 43 h 305"/>
                <a:gd name="T4" fmla="*/ 49 w 154"/>
                <a:gd name="T5" fmla="*/ 47 h 305"/>
                <a:gd name="T6" fmla="*/ 30 w 154"/>
                <a:gd name="T7" fmla="*/ 143 h 305"/>
                <a:gd name="T8" fmla="*/ 21 w 154"/>
                <a:gd name="T9" fmla="*/ 158 h 305"/>
                <a:gd name="T10" fmla="*/ 88 w 154"/>
                <a:gd name="T11" fmla="*/ 243 h 305"/>
                <a:gd name="T12" fmla="*/ 101 w 154"/>
                <a:gd name="T13" fmla="*/ 243 h 305"/>
                <a:gd name="T14" fmla="*/ 91 w 154"/>
                <a:gd name="T15" fmla="*/ 285 h 305"/>
                <a:gd name="T16" fmla="*/ 85 w 154"/>
                <a:gd name="T17" fmla="*/ 275 h 305"/>
                <a:gd name="T18" fmla="*/ 81 w 154"/>
                <a:gd name="T19" fmla="*/ 278 h 305"/>
                <a:gd name="T20" fmla="*/ 85 w 154"/>
                <a:gd name="T21" fmla="*/ 303 h 305"/>
                <a:gd name="T22" fmla="*/ 110 w 154"/>
                <a:gd name="T23" fmla="*/ 247 h 305"/>
                <a:gd name="T24" fmla="*/ 107 w 154"/>
                <a:gd name="T25" fmla="*/ 238 h 305"/>
                <a:gd name="T26" fmla="*/ 85 w 154"/>
                <a:gd name="T27" fmla="*/ 164 h 305"/>
                <a:gd name="T28" fmla="*/ 81 w 154"/>
                <a:gd name="T29" fmla="*/ 151 h 305"/>
                <a:gd name="T30" fmla="*/ 80 w 154"/>
                <a:gd name="T31" fmla="*/ 143 h 305"/>
                <a:gd name="T32" fmla="*/ 67 w 154"/>
                <a:gd name="T33" fmla="*/ 92 h 305"/>
                <a:gd name="T34" fmla="*/ 85 w 154"/>
                <a:gd name="T35" fmla="*/ 39 h 305"/>
                <a:gd name="T36" fmla="*/ 81 w 154"/>
                <a:gd name="T37" fmla="*/ 11 h 305"/>
                <a:gd name="T38" fmla="*/ 103 w 154"/>
                <a:gd name="T39" fmla="*/ 228 h 305"/>
                <a:gd name="T40" fmla="*/ 85 w 154"/>
                <a:gd name="T41" fmla="*/ 174 h 305"/>
                <a:gd name="T42" fmla="*/ 76 w 154"/>
                <a:gd name="T43" fmla="*/ 143 h 305"/>
                <a:gd name="T44" fmla="*/ 78 w 154"/>
                <a:gd name="T45" fmla="*/ 151 h 305"/>
                <a:gd name="T46" fmla="*/ 45 w 154"/>
                <a:gd name="T47" fmla="*/ 189 h 305"/>
                <a:gd name="T48" fmla="*/ 81 w 154"/>
                <a:gd name="T49" fmla="*/ 174 h 305"/>
                <a:gd name="T50" fmla="*/ 85 w 154"/>
                <a:gd name="T51" fmla="*/ 192 h 305"/>
                <a:gd name="T52" fmla="*/ 96 w 154"/>
                <a:gd name="T53" fmla="*/ 231 h 305"/>
                <a:gd name="T54" fmla="*/ 81 w 154"/>
                <a:gd name="T55" fmla="*/ 233 h 305"/>
                <a:gd name="T56" fmla="*/ 36 w 154"/>
                <a:gd name="T57" fmla="*/ 147 h 305"/>
                <a:gd name="T58" fmla="*/ 38 w 154"/>
                <a:gd name="T59" fmla="*/ 143 h 305"/>
                <a:gd name="T60" fmla="*/ 76 w 154"/>
                <a:gd name="T61" fmla="*/ 143 h 305"/>
                <a:gd name="T62" fmla="*/ 75 w 154"/>
                <a:gd name="T63" fmla="*/ 47 h 305"/>
                <a:gd name="T64" fmla="*/ 68 w 154"/>
                <a:gd name="T65" fmla="*/ 75 h 305"/>
                <a:gd name="T66" fmla="*/ 57 w 154"/>
                <a:gd name="T67" fmla="*/ 47 h 305"/>
                <a:gd name="T68" fmla="*/ 57 w 154"/>
                <a:gd name="T69" fmla="*/ 19 h 305"/>
                <a:gd name="T70" fmla="*/ 76 w 154"/>
                <a:gd name="T71" fmla="*/ 43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305">
                  <a:moveTo>
                    <a:pt x="81" y="11"/>
                  </a:moveTo>
                  <a:cubicBezTo>
                    <a:pt x="81" y="10"/>
                    <a:pt x="81" y="10"/>
                    <a:pt x="81" y="9"/>
                  </a:cubicBezTo>
                  <a:cubicBezTo>
                    <a:pt x="78" y="2"/>
                    <a:pt x="64" y="0"/>
                    <a:pt x="58" y="4"/>
                  </a:cubicBezTo>
                  <a:cubicBezTo>
                    <a:pt x="48" y="10"/>
                    <a:pt x="47" y="33"/>
                    <a:pt x="48" y="43"/>
                  </a:cubicBezTo>
                  <a:cubicBezTo>
                    <a:pt x="48" y="43"/>
                    <a:pt x="48" y="43"/>
                    <a:pt x="48" y="43"/>
                  </a:cubicBezTo>
                  <a:cubicBezTo>
                    <a:pt x="48" y="44"/>
                    <a:pt x="48" y="46"/>
                    <a:pt x="49" y="47"/>
                  </a:cubicBezTo>
                  <a:cubicBezTo>
                    <a:pt x="51" y="63"/>
                    <a:pt x="56" y="78"/>
                    <a:pt x="61" y="93"/>
                  </a:cubicBezTo>
                  <a:cubicBezTo>
                    <a:pt x="52" y="110"/>
                    <a:pt x="39" y="126"/>
                    <a:pt x="30" y="143"/>
                  </a:cubicBezTo>
                  <a:cubicBezTo>
                    <a:pt x="29" y="144"/>
                    <a:pt x="28" y="146"/>
                    <a:pt x="27" y="147"/>
                  </a:cubicBezTo>
                  <a:cubicBezTo>
                    <a:pt x="25" y="151"/>
                    <a:pt x="23" y="154"/>
                    <a:pt x="21" y="158"/>
                  </a:cubicBezTo>
                  <a:cubicBezTo>
                    <a:pt x="0" y="205"/>
                    <a:pt x="32" y="238"/>
                    <a:pt x="69" y="243"/>
                  </a:cubicBezTo>
                  <a:cubicBezTo>
                    <a:pt x="75" y="244"/>
                    <a:pt x="82" y="244"/>
                    <a:pt x="88" y="243"/>
                  </a:cubicBezTo>
                  <a:cubicBezTo>
                    <a:pt x="92" y="242"/>
                    <a:pt x="96" y="242"/>
                    <a:pt x="100" y="240"/>
                  </a:cubicBezTo>
                  <a:cubicBezTo>
                    <a:pt x="100" y="241"/>
                    <a:pt x="100" y="242"/>
                    <a:pt x="101" y="243"/>
                  </a:cubicBezTo>
                  <a:cubicBezTo>
                    <a:pt x="101" y="244"/>
                    <a:pt x="101" y="246"/>
                    <a:pt x="102" y="247"/>
                  </a:cubicBezTo>
                  <a:cubicBezTo>
                    <a:pt x="104" y="258"/>
                    <a:pt x="103" y="270"/>
                    <a:pt x="91" y="285"/>
                  </a:cubicBezTo>
                  <a:cubicBezTo>
                    <a:pt x="91" y="284"/>
                    <a:pt x="91" y="284"/>
                    <a:pt x="91" y="284"/>
                  </a:cubicBezTo>
                  <a:cubicBezTo>
                    <a:pt x="92" y="280"/>
                    <a:pt x="89" y="276"/>
                    <a:pt x="85" y="275"/>
                  </a:cubicBezTo>
                  <a:cubicBezTo>
                    <a:pt x="84" y="275"/>
                    <a:pt x="82" y="276"/>
                    <a:pt x="81" y="277"/>
                  </a:cubicBezTo>
                  <a:cubicBezTo>
                    <a:pt x="81" y="277"/>
                    <a:pt x="81" y="277"/>
                    <a:pt x="81" y="278"/>
                  </a:cubicBezTo>
                  <a:cubicBezTo>
                    <a:pt x="74" y="285"/>
                    <a:pt x="75" y="295"/>
                    <a:pt x="81" y="300"/>
                  </a:cubicBezTo>
                  <a:cubicBezTo>
                    <a:pt x="82" y="301"/>
                    <a:pt x="84" y="302"/>
                    <a:pt x="85" y="303"/>
                  </a:cubicBezTo>
                  <a:cubicBezTo>
                    <a:pt x="88" y="304"/>
                    <a:pt x="92" y="305"/>
                    <a:pt x="97" y="304"/>
                  </a:cubicBezTo>
                  <a:cubicBezTo>
                    <a:pt x="120" y="297"/>
                    <a:pt x="117" y="271"/>
                    <a:pt x="110" y="247"/>
                  </a:cubicBezTo>
                  <a:cubicBezTo>
                    <a:pt x="109" y="246"/>
                    <a:pt x="109" y="244"/>
                    <a:pt x="109" y="243"/>
                  </a:cubicBezTo>
                  <a:cubicBezTo>
                    <a:pt x="108" y="241"/>
                    <a:pt x="107" y="239"/>
                    <a:pt x="107" y="238"/>
                  </a:cubicBezTo>
                  <a:cubicBezTo>
                    <a:pt x="117" y="233"/>
                    <a:pt x="127" y="226"/>
                    <a:pt x="134" y="215"/>
                  </a:cubicBezTo>
                  <a:cubicBezTo>
                    <a:pt x="154" y="188"/>
                    <a:pt x="117" y="163"/>
                    <a:pt x="85" y="164"/>
                  </a:cubicBezTo>
                  <a:cubicBezTo>
                    <a:pt x="84" y="164"/>
                    <a:pt x="84" y="164"/>
                    <a:pt x="83" y="164"/>
                  </a:cubicBezTo>
                  <a:cubicBezTo>
                    <a:pt x="83" y="159"/>
                    <a:pt x="82" y="155"/>
                    <a:pt x="81" y="151"/>
                  </a:cubicBezTo>
                  <a:cubicBezTo>
                    <a:pt x="81" y="149"/>
                    <a:pt x="81" y="148"/>
                    <a:pt x="80" y="147"/>
                  </a:cubicBezTo>
                  <a:cubicBezTo>
                    <a:pt x="80" y="146"/>
                    <a:pt x="80" y="144"/>
                    <a:pt x="80" y="143"/>
                  </a:cubicBezTo>
                  <a:cubicBezTo>
                    <a:pt x="77" y="131"/>
                    <a:pt x="75" y="119"/>
                    <a:pt x="72" y="108"/>
                  </a:cubicBezTo>
                  <a:cubicBezTo>
                    <a:pt x="71" y="103"/>
                    <a:pt x="69" y="97"/>
                    <a:pt x="67" y="92"/>
                  </a:cubicBezTo>
                  <a:cubicBezTo>
                    <a:pt x="73" y="81"/>
                    <a:pt x="78" y="71"/>
                    <a:pt x="81" y="60"/>
                  </a:cubicBezTo>
                  <a:cubicBezTo>
                    <a:pt x="83" y="53"/>
                    <a:pt x="85" y="46"/>
                    <a:pt x="85" y="39"/>
                  </a:cubicBezTo>
                  <a:cubicBezTo>
                    <a:pt x="85" y="35"/>
                    <a:pt x="85" y="32"/>
                    <a:pt x="85" y="29"/>
                  </a:cubicBezTo>
                  <a:cubicBezTo>
                    <a:pt x="85" y="23"/>
                    <a:pt x="83" y="17"/>
                    <a:pt x="81" y="11"/>
                  </a:cubicBezTo>
                  <a:close/>
                  <a:moveTo>
                    <a:pt x="109" y="225"/>
                  </a:moveTo>
                  <a:cubicBezTo>
                    <a:pt x="107" y="226"/>
                    <a:pt x="105" y="228"/>
                    <a:pt x="103" y="228"/>
                  </a:cubicBezTo>
                  <a:cubicBezTo>
                    <a:pt x="101" y="222"/>
                    <a:pt x="98" y="216"/>
                    <a:pt x="97" y="213"/>
                  </a:cubicBezTo>
                  <a:cubicBezTo>
                    <a:pt x="92" y="200"/>
                    <a:pt x="88" y="187"/>
                    <a:pt x="85" y="174"/>
                  </a:cubicBezTo>
                  <a:cubicBezTo>
                    <a:pt x="115" y="174"/>
                    <a:pt x="144" y="202"/>
                    <a:pt x="109" y="225"/>
                  </a:cubicBezTo>
                  <a:close/>
                  <a:moveTo>
                    <a:pt x="76" y="143"/>
                  </a:moveTo>
                  <a:cubicBezTo>
                    <a:pt x="76" y="144"/>
                    <a:pt x="76" y="146"/>
                    <a:pt x="77" y="147"/>
                  </a:cubicBezTo>
                  <a:cubicBezTo>
                    <a:pt x="77" y="148"/>
                    <a:pt x="77" y="150"/>
                    <a:pt x="78" y="151"/>
                  </a:cubicBezTo>
                  <a:cubicBezTo>
                    <a:pt x="78" y="155"/>
                    <a:pt x="79" y="160"/>
                    <a:pt x="80" y="164"/>
                  </a:cubicBezTo>
                  <a:cubicBezTo>
                    <a:pt x="64" y="165"/>
                    <a:pt x="50" y="173"/>
                    <a:pt x="45" y="189"/>
                  </a:cubicBezTo>
                  <a:cubicBezTo>
                    <a:pt x="44" y="192"/>
                    <a:pt x="49" y="194"/>
                    <a:pt x="51" y="191"/>
                  </a:cubicBezTo>
                  <a:cubicBezTo>
                    <a:pt x="59" y="180"/>
                    <a:pt x="70" y="175"/>
                    <a:pt x="81" y="174"/>
                  </a:cubicBezTo>
                  <a:cubicBezTo>
                    <a:pt x="81" y="174"/>
                    <a:pt x="82" y="174"/>
                    <a:pt x="82" y="174"/>
                  </a:cubicBezTo>
                  <a:cubicBezTo>
                    <a:pt x="83" y="180"/>
                    <a:pt x="84" y="186"/>
                    <a:pt x="85" y="192"/>
                  </a:cubicBezTo>
                  <a:cubicBezTo>
                    <a:pt x="87" y="199"/>
                    <a:pt x="88" y="207"/>
                    <a:pt x="91" y="214"/>
                  </a:cubicBezTo>
                  <a:cubicBezTo>
                    <a:pt x="92" y="220"/>
                    <a:pt x="94" y="226"/>
                    <a:pt x="96" y="231"/>
                  </a:cubicBezTo>
                  <a:cubicBezTo>
                    <a:pt x="93" y="232"/>
                    <a:pt x="89" y="233"/>
                    <a:pt x="85" y="233"/>
                  </a:cubicBezTo>
                  <a:cubicBezTo>
                    <a:pt x="84" y="233"/>
                    <a:pt x="82" y="233"/>
                    <a:pt x="81" y="233"/>
                  </a:cubicBezTo>
                  <a:cubicBezTo>
                    <a:pt x="67" y="233"/>
                    <a:pt x="52" y="228"/>
                    <a:pt x="41" y="223"/>
                  </a:cubicBezTo>
                  <a:cubicBezTo>
                    <a:pt x="9" y="206"/>
                    <a:pt x="24" y="170"/>
                    <a:pt x="36" y="147"/>
                  </a:cubicBezTo>
                  <a:cubicBezTo>
                    <a:pt x="36" y="146"/>
                    <a:pt x="36" y="145"/>
                    <a:pt x="37" y="144"/>
                  </a:cubicBezTo>
                  <a:cubicBezTo>
                    <a:pt x="37" y="144"/>
                    <a:pt x="37" y="143"/>
                    <a:pt x="38" y="143"/>
                  </a:cubicBezTo>
                  <a:cubicBezTo>
                    <a:pt x="45" y="130"/>
                    <a:pt x="54" y="116"/>
                    <a:pt x="63" y="100"/>
                  </a:cubicBezTo>
                  <a:cubicBezTo>
                    <a:pt x="67" y="114"/>
                    <a:pt x="72" y="129"/>
                    <a:pt x="76" y="143"/>
                  </a:cubicBezTo>
                  <a:close/>
                  <a:moveTo>
                    <a:pt x="76" y="43"/>
                  </a:moveTo>
                  <a:cubicBezTo>
                    <a:pt x="76" y="44"/>
                    <a:pt x="75" y="46"/>
                    <a:pt x="75" y="47"/>
                  </a:cubicBezTo>
                  <a:cubicBezTo>
                    <a:pt x="75" y="47"/>
                    <a:pt x="75" y="48"/>
                    <a:pt x="75" y="48"/>
                  </a:cubicBezTo>
                  <a:cubicBezTo>
                    <a:pt x="74" y="57"/>
                    <a:pt x="71" y="66"/>
                    <a:pt x="68" y="75"/>
                  </a:cubicBezTo>
                  <a:cubicBezTo>
                    <a:pt x="67" y="78"/>
                    <a:pt x="66" y="81"/>
                    <a:pt x="65" y="83"/>
                  </a:cubicBezTo>
                  <a:cubicBezTo>
                    <a:pt x="61" y="71"/>
                    <a:pt x="58" y="59"/>
                    <a:pt x="57" y="47"/>
                  </a:cubicBezTo>
                  <a:cubicBezTo>
                    <a:pt x="57" y="46"/>
                    <a:pt x="56" y="44"/>
                    <a:pt x="56" y="43"/>
                  </a:cubicBezTo>
                  <a:cubicBezTo>
                    <a:pt x="56" y="35"/>
                    <a:pt x="56" y="27"/>
                    <a:pt x="57" y="19"/>
                  </a:cubicBezTo>
                  <a:cubicBezTo>
                    <a:pt x="58" y="12"/>
                    <a:pt x="64" y="13"/>
                    <a:pt x="77" y="23"/>
                  </a:cubicBezTo>
                  <a:cubicBezTo>
                    <a:pt x="77" y="30"/>
                    <a:pt x="77" y="36"/>
                    <a:pt x="76" y="4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6"/>
            <p:cNvSpPr/>
            <p:nvPr/>
          </p:nvSpPr>
          <p:spPr bwMode="auto">
            <a:xfrm>
              <a:off x="735" y="774"/>
              <a:ext cx="61" cy="52"/>
            </a:xfrm>
            <a:custGeom>
              <a:avLst/>
              <a:gdLst>
                <a:gd name="T0" fmla="*/ 25 w 28"/>
                <a:gd name="T1" fmla="*/ 23 h 24"/>
                <a:gd name="T2" fmla="*/ 27 w 28"/>
                <a:gd name="T3" fmla="*/ 21 h 24"/>
                <a:gd name="T4" fmla="*/ 3 w 28"/>
                <a:gd name="T5" fmla="*/ 1 h 24"/>
                <a:gd name="T6" fmla="*/ 2 w 28"/>
                <a:gd name="T7" fmla="*/ 4 h 24"/>
                <a:gd name="T8" fmla="*/ 25 w 28"/>
                <a:gd name="T9" fmla="*/ 23 h 24"/>
              </a:gdLst>
              <a:ahLst/>
              <a:cxnLst>
                <a:cxn ang="0">
                  <a:pos x="T0" y="T1"/>
                </a:cxn>
                <a:cxn ang="0">
                  <a:pos x="T2" y="T3"/>
                </a:cxn>
                <a:cxn ang="0">
                  <a:pos x="T4" y="T5"/>
                </a:cxn>
                <a:cxn ang="0">
                  <a:pos x="T6" y="T7"/>
                </a:cxn>
                <a:cxn ang="0">
                  <a:pos x="T8" y="T9"/>
                </a:cxn>
              </a:cxnLst>
              <a:rect l="0" t="0" r="r" b="b"/>
              <a:pathLst>
                <a:path w="28" h="24">
                  <a:moveTo>
                    <a:pt x="25" y="23"/>
                  </a:moveTo>
                  <a:cubicBezTo>
                    <a:pt x="26" y="24"/>
                    <a:pt x="28" y="23"/>
                    <a:pt x="27" y="21"/>
                  </a:cubicBezTo>
                  <a:cubicBezTo>
                    <a:pt x="24" y="10"/>
                    <a:pt x="13" y="4"/>
                    <a:pt x="3" y="1"/>
                  </a:cubicBezTo>
                  <a:cubicBezTo>
                    <a:pt x="1" y="0"/>
                    <a:pt x="0" y="3"/>
                    <a:pt x="2" y="4"/>
                  </a:cubicBezTo>
                  <a:cubicBezTo>
                    <a:pt x="10" y="10"/>
                    <a:pt x="17" y="17"/>
                    <a:pt x="25" y="23"/>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7"/>
            <p:cNvSpPr/>
            <p:nvPr/>
          </p:nvSpPr>
          <p:spPr bwMode="auto">
            <a:xfrm>
              <a:off x="759" y="748"/>
              <a:ext cx="76" cy="50"/>
            </a:xfrm>
            <a:custGeom>
              <a:avLst/>
              <a:gdLst>
                <a:gd name="T0" fmla="*/ 3 w 35"/>
                <a:gd name="T1" fmla="*/ 1 h 23"/>
                <a:gd name="T2" fmla="*/ 3 w 35"/>
                <a:gd name="T3" fmla="*/ 5 h 23"/>
                <a:gd name="T4" fmla="*/ 17 w 35"/>
                <a:gd name="T5" fmla="*/ 11 h 23"/>
                <a:gd name="T6" fmla="*/ 31 w 35"/>
                <a:gd name="T7" fmla="*/ 22 h 23"/>
                <a:gd name="T8" fmla="*/ 34 w 35"/>
                <a:gd name="T9" fmla="*/ 20 h 23"/>
                <a:gd name="T10" fmla="*/ 3 w 35"/>
                <a:gd name="T11" fmla="*/ 1 h 23"/>
              </a:gdLst>
              <a:ahLst/>
              <a:cxnLst>
                <a:cxn ang="0">
                  <a:pos x="T0" y="T1"/>
                </a:cxn>
                <a:cxn ang="0">
                  <a:pos x="T2" y="T3"/>
                </a:cxn>
                <a:cxn ang="0">
                  <a:pos x="T4" y="T5"/>
                </a:cxn>
                <a:cxn ang="0">
                  <a:pos x="T6" y="T7"/>
                </a:cxn>
                <a:cxn ang="0">
                  <a:pos x="T8" y="T9"/>
                </a:cxn>
                <a:cxn ang="0">
                  <a:pos x="T10" y="T11"/>
                </a:cxn>
              </a:cxnLst>
              <a:rect l="0" t="0" r="r" b="b"/>
              <a:pathLst>
                <a:path w="35" h="23">
                  <a:moveTo>
                    <a:pt x="3" y="1"/>
                  </a:moveTo>
                  <a:cubicBezTo>
                    <a:pt x="1" y="1"/>
                    <a:pt x="0" y="4"/>
                    <a:pt x="3" y="5"/>
                  </a:cubicBezTo>
                  <a:cubicBezTo>
                    <a:pt x="8" y="6"/>
                    <a:pt x="13" y="8"/>
                    <a:pt x="17" y="11"/>
                  </a:cubicBezTo>
                  <a:cubicBezTo>
                    <a:pt x="22" y="15"/>
                    <a:pt x="26" y="19"/>
                    <a:pt x="31" y="22"/>
                  </a:cubicBezTo>
                  <a:cubicBezTo>
                    <a:pt x="33" y="23"/>
                    <a:pt x="35" y="22"/>
                    <a:pt x="34" y="20"/>
                  </a:cubicBezTo>
                  <a:cubicBezTo>
                    <a:pt x="30" y="8"/>
                    <a:pt x="16" y="0"/>
                    <a:pt x="3" y="1"/>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4" name="Rectangle 47"/>
          <p:cNvSpPr/>
          <p:nvPr/>
        </p:nvSpPr>
        <p:spPr>
          <a:xfrm>
            <a:off x="1288212" y="759990"/>
            <a:ext cx="2883803" cy="492443"/>
          </a:xfrm>
          <a:prstGeom prst="rect">
            <a:avLst/>
          </a:prstGeom>
        </p:spPr>
        <p:txBody>
          <a:bodyPr wrap="none" lIns="0" tIns="0" rIns="0" bIns="0">
            <a:spAutoFit/>
          </a:bodyPr>
          <a:lstStyle/>
          <a:p>
            <a:r>
              <a:rPr lang="zh-CN" altLang="en-US" sz="3200" b="1" dirty="0">
                <a:solidFill>
                  <a:schemeClr val="bg1"/>
                </a:solidFill>
                <a:latin typeface="方正静蕾简体" pitchFamily="2" charset="-122"/>
                <a:ea typeface="方正静蕾简体" pitchFamily="2" charset="-122"/>
                <a:cs typeface="Arial" panose="020B0604020202020204" pitchFamily="34" charset="0"/>
              </a:rPr>
              <a:t>添加你的小标题</a:t>
            </a:r>
            <a:endParaRPr lang="en-US" sz="3200" b="1" dirty="0">
              <a:solidFill>
                <a:schemeClr val="bg1"/>
              </a:solidFill>
              <a:latin typeface="方正静蕾简体" pitchFamily="2" charset="-122"/>
              <a:ea typeface="方正静蕾简体" pitchFamily="2"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1180</Words>
  <Application>Microsoft Office PowerPoint</Application>
  <PresentationFormat>宽屏</PresentationFormat>
  <Paragraphs>161</Paragraphs>
  <Slides>26</Slides>
  <Notes>2</Notes>
  <HiddenSlides>0</HiddenSlides>
  <MMClips>1</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26</vt:i4>
      </vt:variant>
    </vt:vector>
  </HeadingPairs>
  <TitlesOfParts>
    <vt:vector size="34" baseType="lpstr">
      <vt:lpstr>方正静蕾简体</vt:lpstr>
      <vt:lpstr>宋体</vt:lpstr>
      <vt:lpstr>苏新诗古印宋简</vt:lpstr>
      <vt:lpstr>微软雅黑</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Sky123.Org</dc:creator>
  <cp:lastModifiedBy>Administrator</cp:lastModifiedBy>
  <cp:revision>60</cp:revision>
  <dcterms:created xsi:type="dcterms:W3CDTF">2015-12-25T04:35:00Z</dcterms:created>
  <dcterms:modified xsi:type="dcterms:W3CDTF">2017-05-09T12:34:36Z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